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3.xml" ContentType="application/vnd.openxmlformats-officedocument.drawingml.chartshapes+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drawings/drawing5.xml" ContentType="application/vnd.openxmlformats-officedocument.drawingml.chartshapes+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drawings/drawing7.xml" ContentType="application/vnd.openxmlformats-officedocument.drawingml.chartshapes+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drawings/drawing8.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24" r:id="rId2"/>
    <p:sldMasterId id="2147483850" r:id="rId3"/>
  </p:sldMasterIdLst>
  <p:notesMasterIdLst>
    <p:notesMasterId r:id="rId22"/>
  </p:notesMasterIdLst>
  <p:sldIdLst>
    <p:sldId id="260" r:id="rId4"/>
    <p:sldId id="2147482186" r:id="rId5"/>
    <p:sldId id="2147483628" r:id="rId6"/>
    <p:sldId id="2147483629" r:id="rId7"/>
    <p:sldId id="2147483637" r:id="rId8"/>
    <p:sldId id="2147483627" r:id="rId9"/>
    <p:sldId id="2147483642" r:id="rId10"/>
    <p:sldId id="2147483643" r:id="rId11"/>
    <p:sldId id="2147483631" r:id="rId12"/>
    <p:sldId id="2147483632" r:id="rId13"/>
    <p:sldId id="2147483644" r:id="rId14"/>
    <p:sldId id="2147483633" r:id="rId15"/>
    <p:sldId id="2147483634" r:id="rId16"/>
    <p:sldId id="2147483638" r:id="rId17"/>
    <p:sldId id="2147483639" r:id="rId18"/>
    <p:sldId id="2147483641" r:id="rId19"/>
    <p:sldId id="2147483640" r:id="rId20"/>
    <p:sldId id="698" r:id="rId21"/>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easuring the Labor Market with LinkedIn Data" id="{D2990DC6-CE3F-DB4C-8A2C-B25F032E44A8}">
          <p14:sldIdLst>
            <p14:sldId id="260"/>
            <p14:sldId id="2147482186"/>
            <p14:sldId id="2147483628"/>
            <p14:sldId id="2147483629"/>
            <p14:sldId id="2147483637"/>
            <p14:sldId id="2147483627"/>
            <p14:sldId id="2147483642"/>
            <p14:sldId id="2147483643"/>
            <p14:sldId id="2147483631"/>
            <p14:sldId id="2147483632"/>
            <p14:sldId id="2147483644"/>
            <p14:sldId id="2147483633"/>
            <p14:sldId id="2147483634"/>
            <p14:sldId id="2147483638"/>
            <p14:sldId id="2147483639"/>
            <p14:sldId id="2147483641"/>
            <p14:sldId id="2147483640"/>
            <p14:sldId id="69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53FC04-793C-33D0-312A-FAD587A4417D}" name="Hari Srinivasan" initials="" userId="S::hsriniva@linkedin.biz::e4d0824f-736b-4fd7-adcc-b1783195070a" providerId="AD"/>
  <p188:author id="{35FDDE14-0EC8-0D7A-CAB4-138629327BB5}" name="Sharat Raghavan" initials="SR" userId="S::shraghav@linkedin.biz::d37d178e-b81a-4b8c-a748-1d407a703793" providerId="AD"/>
  <p188:author id="{7B074415-93FD-BA51-7600-D7C41ABD07CC}" name="Prashanthi Padmanabhan" initials="" userId="S::ppadmana@linkedin.biz::4161af8a-5730-4049-a24f-27a82f62afeb" providerId="AD"/>
  <p188:author id="{305A251D-1FA8-93D0-45B4-4DA0EAC00FB0}" name="Anne Trapasso" initials="" userId="S::atrapass@linkedin.biz::4591dc9b-decd-4360-91f4-77bdb9a3c3a1" providerId="AD"/>
  <p188:author id="{A6950329-172F-CC27-11A4-EB66F7018D11}" name="Lisa Chen" initials="LC" userId="S::lischen@linkedin.biz::7576160f-b6d9-4266-85f8-c44ffd664890" providerId="AD"/>
  <p188:author id="{BC1FA237-D445-D8DB-B336-74BB97D0B778}" name="Wenjing Zhang" initials="" userId="S::wzhang@linkedin.biz::f1649ba1-f153-46b3-b099-ee79ab51374e" providerId="AD"/>
  <p188:author id="{47285562-806A-4042-C082-96AEA3A2C5DB}" name="Sara Bradshaw" initials="SB" userId="S::sbradsha@linkedin.biz::b0ac66f2-5e06-4ca5-b557-dcdaf2affd5e" providerId="AD"/>
  <p188:author id="{1490F679-A09D-916C-52CD-507F77882AEC}" name="Sandi Gohn" initials="SG" userId="S::sgohn@linkedin.biz::7b0953b5-da18-42c7-beb9-5e4fdc9ee324" providerId="AD"/>
  <p188:author id="{C92A757C-C98F-E978-E67D-35594925324B}" name="Mar Carpanelli" initials="MC" userId="S::mcarpane@linkedin.biz::49cbccfe-1bbe-40bf-8dc4-233715a8983e" providerId="AD"/>
  <p188:author id="{0AF58A89-71DB-FBF5-F0CF-03205E64920F}" name="Josh Welch" initials="JW" userId="S::josh.welch@iv.com::8a9c18de-0f72-4046-8284-cc3d72cc079c" providerId="AD"/>
  <p188:author id="{937B959B-58E1-0861-C5F7-7ECDE6CD8312}" name="Enya Lee" initials="EL" userId="S::elee@linkedin.biz::10292d3d-2034-48bc-bff8-ce4c64af1f8d" providerId="AD"/>
  <p188:author id="{10E19D9C-2D32-9176-F207-4D072F7D0F6B}" name="Anna Plumlee" initials="AP" userId="S::aplumlee@linkedin.biz::89184071-1133-40f8-8f13-edb32d4f1f59" providerId="AD"/>
  <p188:author id="{2CCE2DA4-3F36-20F7-CE13-CBAB0FB57518}" name="Jenna Wilke (LinkedIn Supplier)" initials="JW(S" userId="S::jwilke@linkedin.biz::aa45a887-ceb0-4a71-a3dd-c327f78d4be3" providerId="AD"/>
  <p188:author id="{EE0993AF-9392-3469-B7EB-794AA123196A}" name="Cait Rogan" initials="CR" userId="S::crogan@linkedin.biz::2df67634-2c3b-4097-88bb-67c8f47a2fbc" providerId="AD"/>
  <p188:author id="{362A60C4-C6C0-C823-E040-C30A0BAA662F}" name="Brian Xu" initials="" userId="S::brxu@linkedin.biz::39001951-072a-429c-b898-beb51ad15937" providerId="AD"/>
  <p188:author id="{94ECB7CB-96E1-6BA2-C85A-7D02D9060038}" name="Mark Lobosco" initials="ML" userId="S::mlobosco@linkedin.biz::c87bf98b-3f96-4343-895c-90c522eb4d9b" providerId="AD"/>
  <p188:author id="{68BE13E0-99CB-B3AF-2689-59B216071C54}" name="R.J. Fox" initials="RF" userId="S::ryfox@linkedin.biz::3f4ae3bf-7e2c-45bf-8386-bc544e06d85b" providerId="AD"/>
  <p188:author id="{611963E2-3DA1-EEEA-8579-E98B8C082F26}" name="Adrienne Colloton" initials="AC" userId="S::acolloto@linkedin.biz::c27ffbcf-1503-4d9e-8b22-dfa28019aefc" providerId="AD"/>
  <p188:author id="{56850BEF-CAE6-3B16-AA5B-33C92494283B}" name="Pam Hoadley" initials="PH" userId="S::phoadley@linkedin.biz::7fceb070-21c1-46f6-b6bd-1d014693c9b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645"/>
    <a:srgbClr val="44702C"/>
    <a:srgbClr val="474139"/>
    <a:srgbClr val="D6CEC2"/>
    <a:srgbClr val="999999"/>
    <a:srgbClr val="666666"/>
    <a:srgbClr val="96E19B"/>
    <a:srgbClr val="FFBFA3"/>
    <a:srgbClr val="FD5D2F"/>
    <a:srgbClr val="0966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73"/>
    <p:restoredTop sz="81858"/>
  </p:normalViewPr>
  <p:slideViewPr>
    <p:cSldViewPr snapToGrid="0">
      <p:cViewPr varScale="1">
        <p:scale>
          <a:sx n="47" d="100"/>
          <a:sy n="47" d="100"/>
        </p:scale>
        <p:origin x="1238" y="48"/>
      </p:cViewPr>
      <p:guideLst/>
    </p:cSldViewPr>
  </p:slideViewPr>
  <p:notesTextViewPr>
    <p:cViewPr>
      <p:scale>
        <a:sx n="140" d="100"/>
        <a:sy n="140" d="100"/>
      </p:scale>
      <p:origin x="0" y="0"/>
    </p:cViewPr>
  </p:notesTextViewPr>
  <p:sorterViewPr>
    <p:cViewPr>
      <p:scale>
        <a:sx n="188" d="100"/>
        <a:sy n="18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Users\kkanteng\Documents\Projects\Macro\Nowcasting\NBER\NBER%20LIM%20Data.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kkanteng\Documents\Projects\Macro\Nowcasting\NBER\NBER%20LIM%20Data.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oleObject" Target="file:///\\Users\kkanteng\Documents\Projects\Macro\Nowcasting\NBER\NBER%20LIM%20Data.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Users\kkanteng\Documents\Projects\Macro\Nowcasting\NBER\NBER%20LIM%20Data.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5.xml"/><Relationship Id="rId4" Type="http://schemas.openxmlformats.org/officeDocument/2006/relationships/oleObject" Target="file:///\\Users\kkanteng\Documents\Projects\Macro\Nowcasting\NBER\NBER%20LIM%20Data.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Users\kkanteng\Documents\Projects\Macro\Nowcasting\NBER\NBER%20LIM%20Data.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7.xml"/><Relationship Id="rId4" Type="http://schemas.openxmlformats.org/officeDocument/2006/relationships/oleObject" Target="file:///\\Users\kkanteng\Documents\Projects\Macro\Nowcasting\NBER\NBER%20LIM%20Data.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8.xml"/><Relationship Id="rId4" Type="http://schemas.openxmlformats.org/officeDocument/2006/relationships/oleObject" Target="file:///\\Users\kkanteng\Documents\Projects\Macro\Nowcasting\NBER\NBER%20LIM%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074785946789466E-2"/>
          <c:y val="4.4739228429192535E-2"/>
          <c:w val="0.85496098461160652"/>
          <c:h val="0.68896641874122633"/>
        </c:manualLayout>
      </c:layout>
      <c:lineChart>
        <c:grouping val="standard"/>
        <c:varyColors val="0"/>
        <c:ser>
          <c:idx val="0"/>
          <c:order val="0"/>
          <c:tx>
            <c:strRef>
              <c:f>'Hiring Rate'!$C$1</c:f>
              <c:strCache>
                <c:ptCount val="1"/>
                <c:pt idx="0">
                  <c:v> JOLTS Hiring Rate [Left]</c:v>
                </c:pt>
              </c:strCache>
            </c:strRef>
          </c:tx>
          <c:spPr>
            <a:ln w="50800" cap="rnd">
              <a:solidFill>
                <a:srgbClr val="00A645"/>
              </a:solidFill>
              <a:round/>
              <a:tailEnd type="none" w="sm" len="sm"/>
            </a:ln>
            <a:effectLst/>
          </c:spPr>
          <c:marker>
            <c:symbol val="none"/>
          </c:marker>
          <c:cat>
            <c:numRef>
              <c:f>'Hiring Rate'!$A$2:$A$125</c:f>
              <c:numCache>
                <c:formatCode>[$-409]mmm\-yy;@</c:formatCode>
                <c:ptCount val="124"/>
                <c:pt idx="0">
                  <c:v>45870</c:v>
                </c:pt>
                <c:pt idx="1">
                  <c:v>45839</c:v>
                </c:pt>
                <c:pt idx="2">
                  <c:v>45809</c:v>
                </c:pt>
                <c:pt idx="3">
                  <c:v>45778</c:v>
                </c:pt>
                <c:pt idx="4">
                  <c:v>45748</c:v>
                </c:pt>
                <c:pt idx="5">
                  <c:v>45717</c:v>
                </c:pt>
                <c:pt idx="6">
                  <c:v>45689</c:v>
                </c:pt>
                <c:pt idx="7">
                  <c:v>45658</c:v>
                </c:pt>
                <c:pt idx="8">
                  <c:v>45627</c:v>
                </c:pt>
                <c:pt idx="9">
                  <c:v>45597</c:v>
                </c:pt>
                <c:pt idx="10">
                  <c:v>45566</c:v>
                </c:pt>
                <c:pt idx="11">
                  <c:v>45536</c:v>
                </c:pt>
                <c:pt idx="12">
                  <c:v>45505</c:v>
                </c:pt>
                <c:pt idx="13">
                  <c:v>45474</c:v>
                </c:pt>
                <c:pt idx="14">
                  <c:v>45444</c:v>
                </c:pt>
                <c:pt idx="15">
                  <c:v>45413</c:v>
                </c:pt>
                <c:pt idx="16">
                  <c:v>45383</c:v>
                </c:pt>
                <c:pt idx="17">
                  <c:v>45352</c:v>
                </c:pt>
                <c:pt idx="18">
                  <c:v>45323</c:v>
                </c:pt>
                <c:pt idx="19">
                  <c:v>45292</c:v>
                </c:pt>
                <c:pt idx="20">
                  <c:v>45261</c:v>
                </c:pt>
                <c:pt idx="21">
                  <c:v>45231</c:v>
                </c:pt>
                <c:pt idx="22">
                  <c:v>45200</c:v>
                </c:pt>
                <c:pt idx="23">
                  <c:v>45170</c:v>
                </c:pt>
                <c:pt idx="24">
                  <c:v>45139</c:v>
                </c:pt>
                <c:pt idx="25">
                  <c:v>45108</c:v>
                </c:pt>
                <c:pt idx="26">
                  <c:v>45078</c:v>
                </c:pt>
                <c:pt idx="27">
                  <c:v>45047</c:v>
                </c:pt>
                <c:pt idx="28">
                  <c:v>45017</c:v>
                </c:pt>
                <c:pt idx="29">
                  <c:v>44986</c:v>
                </c:pt>
                <c:pt idx="30">
                  <c:v>44958</c:v>
                </c:pt>
                <c:pt idx="31">
                  <c:v>44927</c:v>
                </c:pt>
                <c:pt idx="32">
                  <c:v>44896</c:v>
                </c:pt>
                <c:pt idx="33">
                  <c:v>44866</c:v>
                </c:pt>
                <c:pt idx="34">
                  <c:v>44835</c:v>
                </c:pt>
                <c:pt idx="35">
                  <c:v>44805</c:v>
                </c:pt>
                <c:pt idx="36">
                  <c:v>44774</c:v>
                </c:pt>
                <c:pt idx="37">
                  <c:v>44743</c:v>
                </c:pt>
                <c:pt idx="38">
                  <c:v>44713</c:v>
                </c:pt>
                <c:pt idx="39">
                  <c:v>44682</c:v>
                </c:pt>
                <c:pt idx="40">
                  <c:v>44652</c:v>
                </c:pt>
                <c:pt idx="41">
                  <c:v>44621</c:v>
                </c:pt>
                <c:pt idx="42">
                  <c:v>44593</c:v>
                </c:pt>
                <c:pt idx="43">
                  <c:v>44562</c:v>
                </c:pt>
                <c:pt idx="44">
                  <c:v>44531</c:v>
                </c:pt>
                <c:pt idx="45">
                  <c:v>44501</c:v>
                </c:pt>
                <c:pt idx="46">
                  <c:v>44470</c:v>
                </c:pt>
                <c:pt idx="47">
                  <c:v>44440</c:v>
                </c:pt>
                <c:pt idx="48">
                  <c:v>44409</c:v>
                </c:pt>
                <c:pt idx="49">
                  <c:v>44378</c:v>
                </c:pt>
                <c:pt idx="50">
                  <c:v>44348</c:v>
                </c:pt>
                <c:pt idx="51">
                  <c:v>44317</c:v>
                </c:pt>
                <c:pt idx="52">
                  <c:v>44287</c:v>
                </c:pt>
                <c:pt idx="53">
                  <c:v>44256</c:v>
                </c:pt>
                <c:pt idx="54">
                  <c:v>44228</c:v>
                </c:pt>
                <c:pt idx="55">
                  <c:v>44197</c:v>
                </c:pt>
                <c:pt idx="56">
                  <c:v>44166</c:v>
                </c:pt>
                <c:pt idx="57">
                  <c:v>44136</c:v>
                </c:pt>
                <c:pt idx="58">
                  <c:v>44105</c:v>
                </c:pt>
                <c:pt idx="59">
                  <c:v>44075</c:v>
                </c:pt>
                <c:pt idx="60">
                  <c:v>44044</c:v>
                </c:pt>
                <c:pt idx="61">
                  <c:v>44013</c:v>
                </c:pt>
                <c:pt idx="62">
                  <c:v>43983</c:v>
                </c:pt>
                <c:pt idx="63">
                  <c:v>43952</c:v>
                </c:pt>
                <c:pt idx="64">
                  <c:v>43922</c:v>
                </c:pt>
                <c:pt idx="65">
                  <c:v>43891</c:v>
                </c:pt>
                <c:pt idx="66">
                  <c:v>43862</c:v>
                </c:pt>
                <c:pt idx="67">
                  <c:v>43831</c:v>
                </c:pt>
                <c:pt idx="68">
                  <c:v>43800</c:v>
                </c:pt>
                <c:pt idx="69">
                  <c:v>43770</c:v>
                </c:pt>
                <c:pt idx="70">
                  <c:v>43739</c:v>
                </c:pt>
                <c:pt idx="71">
                  <c:v>43709</c:v>
                </c:pt>
                <c:pt idx="72">
                  <c:v>43678</c:v>
                </c:pt>
                <c:pt idx="73">
                  <c:v>43647</c:v>
                </c:pt>
                <c:pt idx="74">
                  <c:v>43617</c:v>
                </c:pt>
                <c:pt idx="75">
                  <c:v>43586</c:v>
                </c:pt>
                <c:pt idx="76">
                  <c:v>43556</c:v>
                </c:pt>
                <c:pt idx="77">
                  <c:v>43525</c:v>
                </c:pt>
                <c:pt idx="78">
                  <c:v>43497</c:v>
                </c:pt>
                <c:pt idx="79">
                  <c:v>43466</c:v>
                </c:pt>
                <c:pt idx="80">
                  <c:v>43435</c:v>
                </c:pt>
                <c:pt idx="81">
                  <c:v>43405</c:v>
                </c:pt>
                <c:pt idx="82">
                  <c:v>43374</c:v>
                </c:pt>
                <c:pt idx="83">
                  <c:v>43344</c:v>
                </c:pt>
                <c:pt idx="84">
                  <c:v>43313</c:v>
                </c:pt>
                <c:pt idx="85">
                  <c:v>43282</c:v>
                </c:pt>
                <c:pt idx="86">
                  <c:v>43252</c:v>
                </c:pt>
                <c:pt idx="87">
                  <c:v>43221</c:v>
                </c:pt>
                <c:pt idx="88">
                  <c:v>43191</c:v>
                </c:pt>
                <c:pt idx="89">
                  <c:v>43160</c:v>
                </c:pt>
                <c:pt idx="90">
                  <c:v>43132</c:v>
                </c:pt>
                <c:pt idx="91">
                  <c:v>43101</c:v>
                </c:pt>
                <c:pt idx="92">
                  <c:v>43070</c:v>
                </c:pt>
                <c:pt idx="93">
                  <c:v>43040</c:v>
                </c:pt>
                <c:pt idx="94">
                  <c:v>43009</c:v>
                </c:pt>
                <c:pt idx="95">
                  <c:v>42979</c:v>
                </c:pt>
                <c:pt idx="96">
                  <c:v>42948</c:v>
                </c:pt>
                <c:pt idx="97">
                  <c:v>42917</c:v>
                </c:pt>
                <c:pt idx="98">
                  <c:v>42887</c:v>
                </c:pt>
                <c:pt idx="99">
                  <c:v>42856</c:v>
                </c:pt>
                <c:pt idx="100">
                  <c:v>42826</c:v>
                </c:pt>
                <c:pt idx="101">
                  <c:v>42795</c:v>
                </c:pt>
                <c:pt idx="102">
                  <c:v>42767</c:v>
                </c:pt>
                <c:pt idx="103">
                  <c:v>42736</c:v>
                </c:pt>
                <c:pt idx="104">
                  <c:v>42705</c:v>
                </c:pt>
                <c:pt idx="105">
                  <c:v>42675</c:v>
                </c:pt>
                <c:pt idx="106">
                  <c:v>42644</c:v>
                </c:pt>
                <c:pt idx="107">
                  <c:v>42614</c:v>
                </c:pt>
                <c:pt idx="108">
                  <c:v>42583</c:v>
                </c:pt>
                <c:pt idx="109">
                  <c:v>42552</c:v>
                </c:pt>
                <c:pt idx="110">
                  <c:v>42522</c:v>
                </c:pt>
                <c:pt idx="111">
                  <c:v>42491</c:v>
                </c:pt>
                <c:pt idx="112">
                  <c:v>42461</c:v>
                </c:pt>
                <c:pt idx="113">
                  <c:v>42430</c:v>
                </c:pt>
                <c:pt idx="114">
                  <c:v>42401</c:v>
                </c:pt>
                <c:pt idx="115">
                  <c:v>42370</c:v>
                </c:pt>
                <c:pt idx="116">
                  <c:v>42339</c:v>
                </c:pt>
                <c:pt idx="117">
                  <c:v>42309</c:v>
                </c:pt>
                <c:pt idx="118">
                  <c:v>42278</c:v>
                </c:pt>
                <c:pt idx="119">
                  <c:v>42248</c:v>
                </c:pt>
                <c:pt idx="120">
                  <c:v>42217</c:v>
                </c:pt>
                <c:pt idx="121">
                  <c:v>42186</c:v>
                </c:pt>
                <c:pt idx="122">
                  <c:v>42156</c:v>
                </c:pt>
                <c:pt idx="123">
                  <c:v>42125</c:v>
                </c:pt>
              </c:numCache>
            </c:numRef>
          </c:cat>
          <c:val>
            <c:numRef>
              <c:f>'Hiring Rate'!$C$2:$C$125</c:f>
              <c:numCache>
                <c:formatCode>0.0</c:formatCode>
                <c:ptCount val="124"/>
                <c:pt idx="0">
                  <c:v>3.213208883651248</c:v>
                </c:pt>
                <c:pt idx="1">
                  <c:v>3.2857093589418009</c:v>
                </c:pt>
                <c:pt idx="2">
                  <c:v>3.3033230790458181</c:v>
                </c:pt>
                <c:pt idx="3">
                  <c:v>3.4275679320131083</c:v>
                </c:pt>
                <c:pt idx="4">
                  <c:v>3.5236015412226864</c:v>
                </c:pt>
                <c:pt idx="5">
                  <c:v>3.3941525610024184</c:v>
                </c:pt>
                <c:pt idx="6">
                  <c:v>3.375150844730491</c:v>
                </c:pt>
                <c:pt idx="7">
                  <c:v>3.3780405352285414</c:v>
                </c:pt>
                <c:pt idx="8">
                  <c:v>3.384546591048649</c:v>
                </c:pt>
                <c:pt idx="9">
                  <c:v>3.3485079359070218</c:v>
                </c:pt>
                <c:pt idx="10">
                  <c:v>3.3788904607922396</c:v>
                </c:pt>
                <c:pt idx="11">
                  <c:v>3.4887543143229198</c:v>
                </c:pt>
                <c:pt idx="12">
                  <c:v>3.3093201972936979</c:v>
                </c:pt>
                <c:pt idx="13">
                  <c:v>3.4508954855373863</c:v>
                </c:pt>
                <c:pt idx="14">
                  <c:v>3.2228742996677675</c:v>
                </c:pt>
                <c:pt idx="15">
                  <c:v>3.5332194266839534</c:v>
                </c:pt>
                <c:pt idx="16">
                  <c:v>3.5436868558663757</c:v>
                </c:pt>
                <c:pt idx="17">
                  <c:v>3.4766255384576281</c:v>
                </c:pt>
                <c:pt idx="18">
                  <c:v>3.6039704759480782</c:v>
                </c:pt>
                <c:pt idx="19">
                  <c:v>3.5492819583475326</c:v>
                </c:pt>
                <c:pt idx="20">
                  <c:v>3.5804598984026965</c:v>
                </c:pt>
                <c:pt idx="21">
                  <c:v>3.5129845041685162</c:v>
                </c:pt>
                <c:pt idx="22">
                  <c:v>3.6438722215474311</c:v>
                </c:pt>
                <c:pt idx="23">
                  <c:v>3.6939617932226163</c:v>
                </c:pt>
                <c:pt idx="24">
                  <c:v>3.7310014574224439</c:v>
                </c:pt>
                <c:pt idx="25">
                  <c:v>3.6205072301131813</c:v>
                </c:pt>
                <c:pt idx="26">
                  <c:v>3.8075669775430603</c:v>
                </c:pt>
                <c:pt idx="27">
                  <c:v>3.9408233414040468</c:v>
                </c:pt>
                <c:pt idx="28">
                  <c:v>3.8343884234184915</c:v>
                </c:pt>
                <c:pt idx="29">
                  <c:v>3.8239266156766809</c:v>
                </c:pt>
                <c:pt idx="30">
                  <c:v>3.8855505282928746</c:v>
                </c:pt>
                <c:pt idx="31">
                  <c:v>4.1065489977872387</c:v>
                </c:pt>
                <c:pt idx="32">
                  <c:v>3.9624561653691832</c:v>
                </c:pt>
                <c:pt idx="33">
                  <c:v>3.9815268577808212</c:v>
                </c:pt>
                <c:pt idx="34">
                  <c:v>3.9710369324650481</c:v>
                </c:pt>
                <c:pt idx="35">
                  <c:v>4.0456455203569757</c:v>
                </c:pt>
                <c:pt idx="36">
                  <c:v>4.2065059493691548</c:v>
                </c:pt>
                <c:pt idx="37">
                  <c:v>4.2370383952953814</c:v>
                </c:pt>
                <c:pt idx="38">
                  <c:v>4.2794458413449687</c:v>
                </c:pt>
                <c:pt idx="39">
                  <c:v>4.2570574844420728</c:v>
                </c:pt>
                <c:pt idx="40">
                  <c:v>4.3657197926052067</c:v>
                </c:pt>
                <c:pt idx="41">
                  <c:v>4.372297093848541</c:v>
                </c:pt>
                <c:pt idx="42">
                  <c:v>4.5240477132155243</c:v>
                </c:pt>
                <c:pt idx="43">
                  <c:v>4.269698152354839</c:v>
                </c:pt>
                <c:pt idx="44">
                  <c:v>4.4122319699518711</c:v>
                </c:pt>
                <c:pt idx="45">
                  <c:v>4.5745949122659724</c:v>
                </c:pt>
                <c:pt idx="46">
                  <c:v>4.490331813379866</c:v>
                </c:pt>
                <c:pt idx="47">
                  <c:v>4.5111507401053705</c:v>
                </c:pt>
                <c:pt idx="48">
                  <c:v>4.3468648492372575</c:v>
                </c:pt>
                <c:pt idx="49">
                  <c:v>4.6017082098657829</c:v>
                </c:pt>
                <c:pt idx="50">
                  <c:v>4.5423915285704464</c:v>
                </c:pt>
                <c:pt idx="51">
                  <c:v>4.1520078165189558</c:v>
                </c:pt>
                <c:pt idx="52">
                  <c:v>4.3038596952817487</c:v>
                </c:pt>
                <c:pt idx="53">
                  <c:v>4.2743718453216903</c:v>
                </c:pt>
                <c:pt idx="54">
                  <c:v>4.0316412593640312</c:v>
                </c:pt>
                <c:pt idx="55">
                  <c:v>3.9192744367882129</c:v>
                </c:pt>
                <c:pt idx="56">
                  <c:v>3.9098566666316135</c:v>
                </c:pt>
                <c:pt idx="57">
                  <c:v>4.1333557743555218</c:v>
                </c:pt>
                <c:pt idx="58">
                  <c:v>4.2859505120834811</c:v>
                </c:pt>
                <c:pt idx="59">
                  <c:v>4.2223865755567278</c:v>
                </c:pt>
                <c:pt idx="60">
                  <c:v>4.2874383198726047</c:v>
                </c:pt>
                <c:pt idx="61">
                  <c:v>4.5643962647060947</c:v>
                </c:pt>
                <c:pt idx="62">
                  <c:v>5.523972058763774</c:v>
                </c:pt>
                <c:pt idx="63">
                  <c:v>6.1738985212400932</c:v>
                </c:pt>
                <c:pt idx="64">
                  <c:v>2.8643639427127212</c:v>
                </c:pt>
                <c:pt idx="65">
                  <c:v>3.4110961221952127</c:v>
                </c:pt>
                <c:pt idx="66">
                  <c:v>3.9366068289284737</c:v>
                </c:pt>
                <c:pt idx="67">
                  <c:v>3.9371219053010602</c:v>
                </c:pt>
                <c:pt idx="68">
                  <c:v>3.9220596909672683</c:v>
                </c:pt>
                <c:pt idx="69">
                  <c:v>3.8577762529360538</c:v>
                </c:pt>
                <c:pt idx="70">
                  <c:v>3.8180467266573106</c:v>
                </c:pt>
                <c:pt idx="71">
                  <c:v>3.9420102070497398</c:v>
                </c:pt>
                <c:pt idx="72">
                  <c:v>3.9059008894199736</c:v>
                </c:pt>
                <c:pt idx="73">
                  <c:v>3.8909783779305775</c:v>
                </c:pt>
                <c:pt idx="74">
                  <c:v>3.8486034631460226</c:v>
                </c:pt>
                <c:pt idx="75">
                  <c:v>3.7753889261455309</c:v>
                </c:pt>
                <c:pt idx="76">
                  <c:v>3.9988301294833959</c:v>
                </c:pt>
                <c:pt idx="77">
                  <c:v>3.7881209215607941</c:v>
                </c:pt>
                <c:pt idx="78">
                  <c:v>3.8010955471738348</c:v>
                </c:pt>
                <c:pt idx="79">
                  <c:v>3.8590313071084612</c:v>
                </c:pt>
                <c:pt idx="80">
                  <c:v>3.8527048419308945</c:v>
                </c:pt>
                <c:pt idx="81">
                  <c:v>3.895127079690984</c:v>
                </c:pt>
                <c:pt idx="82">
                  <c:v>3.9527040590998515</c:v>
                </c:pt>
                <c:pt idx="83">
                  <c:v>3.7671152603327784</c:v>
                </c:pt>
                <c:pt idx="84">
                  <c:v>3.8987727079205765</c:v>
                </c:pt>
                <c:pt idx="85">
                  <c:v>3.7915423570117359</c:v>
                </c:pt>
                <c:pt idx="86">
                  <c:v>3.8696804490441687</c:v>
                </c:pt>
                <c:pt idx="87">
                  <c:v>3.9433036525531526</c:v>
                </c:pt>
                <c:pt idx="88">
                  <c:v>3.7680905420253321</c:v>
                </c:pt>
                <c:pt idx="89">
                  <c:v>3.7950420808952066</c:v>
                </c:pt>
                <c:pt idx="90">
                  <c:v>3.8036751726330169</c:v>
                </c:pt>
                <c:pt idx="91">
                  <c:v>3.7346324144683125</c:v>
                </c:pt>
                <c:pt idx="92">
                  <c:v>3.6765503770820898</c:v>
                </c:pt>
                <c:pt idx="93">
                  <c:v>3.7307782414276645</c:v>
                </c:pt>
                <c:pt idx="94">
                  <c:v>3.7945722862281026</c:v>
                </c:pt>
                <c:pt idx="95">
                  <c:v>3.70841640412893</c:v>
                </c:pt>
                <c:pt idx="96">
                  <c:v>3.7583718942698274</c:v>
                </c:pt>
                <c:pt idx="97">
                  <c:v>3.7476777283496103</c:v>
                </c:pt>
                <c:pt idx="98">
                  <c:v>3.8469021685332274</c:v>
                </c:pt>
                <c:pt idx="99">
                  <c:v>3.7442660158466472</c:v>
                </c:pt>
                <c:pt idx="100">
                  <c:v>3.6091913891484646</c:v>
                </c:pt>
                <c:pt idx="101">
                  <c:v>3.6975227625532439</c:v>
                </c:pt>
                <c:pt idx="102">
                  <c:v>3.6709711948839701</c:v>
                </c:pt>
                <c:pt idx="103">
                  <c:v>3.7789139487898402</c:v>
                </c:pt>
                <c:pt idx="104">
                  <c:v>3.6773334342770423</c:v>
                </c:pt>
                <c:pt idx="105">
                  <c:v>3.6575492077492084</c:v>
                </c:pt>
                <c:pt idx="106">
                  <c:v>3.592694624404809</c:v>
                </c:pt>
                <c:pt idx="107">
                  <c:v>3.6639977350334392</c:v>
                </c:pt>
                <c:pt idx="108">
                  <c:v>3.6841850460955388</c:v>
                </c:pt>
                <c:pt idx="109">
                  <c:v>3.7593620308591937</c:v>
                </c:pt>
                <c:pt idx="110">
                  <c:v>3.6667754455885522</c:v>
                </c:pt>
                <c:pt idx="111">
                  <c:v>3.6121005716668693</c:v>
                </c:pt>
                <c:pt idx="112">
                  <c:v>3.6825648570345404</c:v>
                </c:pt>
                <c:pt idx="113">
                  <c:v>3.7335971491174598</c:v>
                </c:pt>
                <c:pt idx="114">
                  <c:v>3.8169403768792498</c:v>
                </c:pt>
                <c:pt idx="115">
                  <c:v>3.646690209475107</c:v>
                </c:pt>
                <c:pt idx="116">
                  <c:v>3.8756842786435106</c:v>
                </c:pt>
                <c:pt idx="117">
                  <c:v>3.7549012393696977</c:v>
                </c:pt>
                <c:pt idx="118">
                  <c:v>3.7478848813778285</c:v>
                </c:pt>
                <c:pt idx="119">
                  <c:v>3.7180028129395222</c:v>
                </c:pt>
                <c:pt idx="120">
                  <c:v>3.6344310070534567</c:v>
                </c:pt>
                <c:pt idx="121">
                  <c:v>3.6305956996827633</c:v>
                </c:pt>
                <c:pt idx="122">
                  <c:v>3.618749713147889</c:v>
                </c:pt>
                <c:pt idx="123">
                  <c:v>3.6373411050669531</c:v>
                </c:pt>
              </c:numCache>
            </c:numRef>
          </c:val>
          <c:smooth val="0"/>
          <c:extLst>
            <c:ext xmlns:c16="http://schemas.microsoft.com/office/drawing/2014/chart" uri="{C3380CC4-5D6E-409C-BE32-E72D297353CC}">
              <c16:uniqueId val="{00000000-E51C-8B40-BC4D-E343E59C1300}"/>
            </c:ext>
          </c:extLst>
        </c:ser>
        <c:dLbls>
          <c:showLegendKey val="0"/>
          <c:showVal val="0"/>
          <c:showCatName val="0"/>
          <c:showSerName val="0"/>
          <c:showPercent val="0"/>
          <c:showBubbleSize val="0"/>
        </c:dLbls>
        <c:marker val="1"/>
        <c:smooth val="0"/>
        <c:axId val="930120016"/>
        <c:axId val="930121728"/>
      </c:lineChart>
      <c:lineChart>
        <c:grouping val="standard"/>
        <c:varyColors val="0"/>
        <c:ser>
          <c:idx val="1"/>
          <c:order val="1"/>
          <c:tx>
            <c:strRef>
              <c:f>'Hiring Rate'!$B$1</c:f>
              <c:strCache>
                <c:ptCount val="1"/>
                <c:pt idx="0">
                  <c:v>  LinkedIn Hiring Rate [Right]</c:v>
                </c:pt>
              </c:strCache>
            </c:strRef>
          </c:tx>
          <c:spPr>
            <a:ln w="50800" cap="rnd">
              <a:solidFill>
                <a:sysClr val="windowText" lastClr="000000"/>
              </a:solidFill>
              <a:round/>
              <a:tailEnd type="none" w="sm" len="sm"/>
            </a:ln>
            <a:effectLst/>
          </c:spPr>
          <c:marker>
            <c:symbol val="none"/>
          </c:marker>
          <c:cat>
            <c:numRef>
              <c:f>'Hiring Rate'!$A$2:$A$125</c:f>
              <c:numCache>
                <c:formatCode>[$-409]mmm\-yy;@</c:formatCode>
                <c:ptCount val="124"/>
                <c:pt idx="0">
                  <c:v>45870</c:v>
                </c:pt>
                <c:pt idx="1">
                  <c:v>45839</c:v>
                </c:pt>
                <c:pt idx="2">
                  <c:v>45809</c:v>
                </c:pt>
                <c:pt idx="3">
                  <c:v>45778</c:v>
                </c:pt>
                <c:pt idx="4">
                  <c:v>45748</c:v>
                </c:pt>
                <c:pt idx="5">
                  <c:v>45717</c:v>
                </c:pt>
                <c:pt idx="6">
                  <c:v>45689</c:v>
                </c:pt>
                <c:pt idx="7">
                  <c:v>45658</c:v>
                </c:pt>
                <c:pt idx="8">
                  <c:v>45627</c:v>
                </c:pt>
                <c:pt idx="9">
                  <c:v>45597</c:v>
                </c:pt>
                <c:pt idx="10">
                  <c:v>45566</c:v>
                </c:pt>
                <c:pt idx="11">
                  <c:v>45536</c:v>
                </c:pt>
                <c:pt idx="12">
                  <c:v>45505</c:v>
                </c:pt>
                <c:pt idx="13">
                  <c:v>45474</c:v>
                </c:pt>
                <c:pt idx="14">
                  <c:v>45444</c:v>
                </c:pt>
                <c:pt idx="15">
                  <c:v>45413</c:v>
                </c:pt>
                <c:pt idx="16">
                  <c:v>45383</c:v>
                </c:pt>
                <c:pt idx="17">
                  <c:v>45352</c:v>
                </c:pt>
                <c:pt idx="18">
                  <c:v>45323</c:v>
                </c:pt>
                <c:pt idx="19">
                  <c:v>45292</c:v>
                </c:pt>
                <c:pt idx="20">
                  <c:v>45261</c:v>
                </c:pt>
                <c:pt idx="21">
                  <c:v>45231</c:v>
                </c:pt>
                <c:pt idx="22">
                  <c:v>45200</c:v>
                </c:pt>
                <c:pt idx="23">
                  <c:v>45170</c:v>
                </c:pt>
                <c:pt idx="24">
                  <c:v>45139</c:v>
                </c:pt>
                <c:pt idx="25">
                  <c:v>45108</c:v>
                </c:pt>
                <c:pt idx="26">
                  <c:v>45078</c:v>
                </c:pt>
                <c:pt idx="27">
                  <c:v>45047</c:v>
                </c:pt>
                <c:pt idx="28">
                  <c:v>45017</c:v>
                </c:pt>
                <c:pt idx="29">
                  <c:v>44986</c:v>
                </c:pt>
                <c:pt idx="30">
                  <c:v>44958</c:v>
                </c:pt>
                <c:pt idx="31">
                  <c:v>44927</c:v>
                </c:pt>
                <c:pt idx="32">
                  <c:v>44896</c:v>
                </c:pt>
                <c:pt idx="33">
                  <c:v>44866</c:v>
                </c:pt>
                <c:pt idx="34">
                  <c:v>44835</c:v>
                </c:pt>
                <c:pt idx="35">
                  <c:v>44805</c:v>
                </c:pt>
                <c:pt idx="36">
                  <c:v>44774</c:v>
                </c:pt>
                <c:pt idx="37">
                  <c:v>44743</c:v>
                </c:pt>
                <c:pt idx="38">
                  <c:v>44713</c:v>
                </c:pt>
                <c:pt idx="39">
                  <c:v>44682</c:v>
                </c:pt>
                <c:pt idx="40">
                  <c:v>44652</c:v>
                </c:pt>
                <c:pt idx="41">
                  <c:v>44621</c:v>
                </c:pt>
                <c:pt idx="42">
                  <c:v>44593</c:v>
                </c:pt>
                <c:pt idx="43">
                  <c:v>44562</c:v>
                </c:pt>
                <c:pt idx="44">
                  <c:v>44531</c:v>
                </c:pt>
                <c:pt idx="45">
                  <c:v>44501</c:v>
                </c:pt>
                <c:pt idx="46">
                  <c:v>44470</c:v>
                </c:pt>
                <c:pt idx="47">
                  <c:v>44440</c:v>
                </c:pt>
                <c:pt idx="48">
                  <c:v>44409</c:v>
                </c:pt>
                <c:pt idx="49">
                  <c:v>44378</c:v>
                </c:pt>
                <c:pt idx="50">
                  <c:v>44348</c:v>
                </c:pt>
                <c:pt idx="51">
                  <c:v>44317</c:v>
                </c:pt>
                <c:pt idx="52">
                  <c:v>44287</c:v>
                </c:pt>
                <c:pt idx="53">
                  <c:v>44256</c:v>
                </c:pt>
                <c:pt idx="54">
                  <c:v>44228</c:v>
                </c:pt>
                <c:pt idx="55">
                  <c:v>44197</c:v>
                </c:pt>
                <c:pt idx="56">
                  <c:v>44166</c:v>
                </c:pt>
                <c:pt idx="57">
                  <c:v>44136</c:v>
                </c:pt>
                <c:pt idx="58">
                  <c:v>44105</c:v>
                </c:pt>
                <c:pt idx="59">
                  <c:v>44075</c:v>
                </c:pt>
                <c:pt idx="60">
                  <c:v>44044</c:v>
                </c:pt>
                <c:pt idx="61">
                  <c:v>44013</c:v>
                </c:pt>
                <c:pt idx="62">
                  <c:v>43983</c:v>
                </c:pt>
                <c:pt idx="63">
                  <c:v>43952</c:v>
                </c:pt>
                <c:pt idx="64">
                  <c:v>43922</c:v>
                </c:pt>
                <c:pt idx="65">
                  <c:v>43891</c:v>
                </c:pt>
                <c:pt idx="66">
                  <c:v>43862</c:v>
                </c:pt>
                <c:pt idx="67">
                  <c:v>43831</c:v>
                </c:pt>
                <c:pt idx="68">
                  <c:v>43800</c:v>
                </c:pt>
                <c:pt idx="69">
                  <c:v>43770</c:v>
                </c:pt>
                <c:pt idx="70">
                  <c:v>43739</c:v>
                </c:pt>
                <c:pt idx="71">
                  <c:v>43709</c:v>
                </c:pt>
                <c:pt idx="72">
                  <c:v>43678</c:v>
                </c:pt>
                <c:pt idx="73">
                  <c:v>43647</c:v>
                </c:pt>
                <c:pt idx="74">
                  <c:v>43617</c:v>
                </c:pt>
                <c:pt idx="75">
                  <c:v>43586</c:v>
                </c:pt>
                <c:pt idx="76">
                  <c:v>43556</c:v>
                </c:pt>
                <c:pt idx="77">
                  <c:v>43525</c:v>
                </c:pt>
                <c:pt idx="78">
                  <c:v>43497</c:v>
                </c:pt>
                <c:pt idx="79">
                  <c:v>43466</c:v>
                </c:pt>
                <c:pt idx="80">
                  <c:v>43435</c:v>
                </c:pt>
                <c:pt idx="81">
                  <c:v>43405</c:v>
                </c:pt>
                <c:pt idx="82">
                  <c:v>43374</c:v>
                </c:pt>
                <c:pt idx="83">
                  <c:v>43344</c:v>
                </c:pt>
                <c:pt idx="84">
                  <c:v>43313</c:v>
                </c:pt>
                <c:pt idx="85">
                  <c:v>43282</c:v>
                </c:pt>
                <c:pt idx="86">
                  <c:v>43252</c:v>
                </c:pt>
                <c:pt idx="87">
                  <c:v>43221</c:v>
                </c:pt>
                <c:pt idx="88">
                  <c:v>43191</c:v>
                </c:pt>
                <c:pt idx="89">
                  <c:v>43160</c:v>
                </c:pt>
                <c:pt idx="90">
                  <c:v>43132</c:v>
                </c:pt>
                <c:pt idx="91">
                  <c:v>43101</c:v>
                </c:pt>
                <c:pt idx="92">
                  <c:v>43070</c:v>
                </c:pt>
                <c:pt idx="93">
                  <c:v>43040</c:v>
                </c:pt>
                <c:pt idx="94">
                  <c:v>43009</c:v>
                </c:pt>
                <c:pt idx="95">
                  <c:v>42979</c:v>
                </c:pt>
                <c:pt idx="96">
                  <c:v>42948</c:v>
                </c:pt>
                <c:pt idx="97">
                  <c:v>42917</c:v>
                </c:pt>
                <c:pt idx="98">
                  <c:v>42887</c:v>
                </c:pt>
                <c:pt idx="99">
                  <c:v>42856</c:v>
                </c:pt>
                <c:pt idx="100">
                  <c:v>42826</c:v>
                </c:pt>
                <c:pt idx="101">
                  <c:v>42795</c:v>
                </c:pt>
                <c:pt idx="102">
                  <c:v>42767</c:v>
                </c:pt>
                <c:pt idx="103">
                  <c:v>42736</c:v>
                </c:pt>
                <c:pt idx="104">
                  <c:v>42705</c:v>
                </c:pt>
                <c:pt idx="105">
                  <c:v>42675</c:v>
                </c:pt>
                <c:pt idx="106">
                  <c:v>42644</c:v>
                </c:pt>
                <c:pt idx="107">
                  <c:v>42614</c:v>
                </c:pt>
                <c:pt idx="108">
                  <c:v>42583</c:v>
                </c:pt>
                <c:pt idx="109">
                  <c:v>42552</c:v>
                </c:pt>
                <c:pt idx="110">
                  <c:v>42522</c:v>
                </c:pt>
                <c:pt idx="111">
                  <c:v>42491</c:v>
                </c:pt>
                <c:pt idx="112">
                  <c:v>42461</c:v>
                </c:pt>
                <c:pt idx="113">
                  <c:v>42430</c:v>
                </c:pt>
                <c:pt idx="114">
                  <c:v>42401</c:v>
                </c:pt>
                <c:pt idx="115">
                  <c:v>42370</c:v>
                </c:pt>
                <c:pt idx="116">
                  <c:v>42339</c:v>
                </c:pt>
                <c:pt idx="117">
                  <c:v>42309</c:v>
                </c:pt>
                <c:pt idx="118">
                  <c:v>42278</c:v>
                </c:pt>
                <c:pt idx="119">
                  <c:v>42248</c:v>
                </c:pt>
                <c:pt idx="120">
                  <c:v>42217</c:v>
                </c:pt>
                <c:pt idx="121">
                  <c:v>42186</c:v>
                </c:pt>
                <c:pt idx="122">
                  <c:v>42156</c:v>
                </c:pt>
                <c:pt idx="123">
                  <c:v>42125</c:v>
                </c:pt>
              </c:numCache>
            </c:numRef>
          </c:cat>
          <c:val>
            <c:numRef>
              <c:f>'Hiring Rate'!$B$2:$B$125</c:f>
              <c:numCache>
                <c:formatCode>0.0</c:formatCode>
                <c:ptCount val="124"/>
                <c:pt idx="0">
                  <c:v>0.91181250151400495</c:v>
                </c:pt>
                <c:pt idx="1">
                  <c:v>0.902525717356219</c:v>
                </c:pt>
                <c:pt idx="2">
                  <c:v>0.86257276990496401</c:v>
                </c:pt>
                <c:pt idx="3">
                  <c:v>0.94161682536136304</c:v>
                </c:pt>
                <c:pt idx="4">
                  <c:v>0.89522215906916702</c:v>
                </c:pt>
                <c:pt idx="5">
                  <c:v>0.89849046417585798</c:v>
                </c:pt>
                <c:pt idx="6">
                  <c:v>0.95406508631675602</c:v>
                </c:pt>
                <c:pt idx="7">
                  <c:v>0.95144655968132097</c:v>
                </c:pt>
                <c:pt idx="8">
                  <c:v>0.96396699940024599</c:v>
                </c:pt>
                <c:pt idx="9">
                  <c:v>0.91862806615317205</c:v>
                </c:pt>
                <c:pt idx="10">
                  <c:v>0.92760983417419496</c:v>
                </c:pt>
                <c:pt idx="11">
                  <c:v>0.96390090021262098</c:v>
                </c:pt>
                <c:pt idx="12">
                  <c:v>0.95122021661856604</c:v>
                </c:pt>
                <c:pt idx="13">
                  <c:v>0.94891750688730903</c:v>
                </c:pt>
                <c:pt idx="14">
                  <c:v>0.98059692650861097</c:v>
                </c:pt>
                <c:pt idx="15">
                  <c:v>0.98936985056661597</c:v>
                </c:pt>
                <c:pt idx="16">
                  <c:v>0.95817908727766898</c:v>
                </c:pt>
                <c:pt idx="17">
                  <c:v>0.96007453725528302</c:v>
                </c:pt>
                <c:pt idx="18">
                  <c:v>0.98766008991286003</c:v>
                </c:pt>
                <c:pt idx="19">
                  <c:v>0.99336107901089998</c:v>
                </c:pt>
                <c:pt idx="20">
                  <c:v>1.0158415749658101</c:v>
                </c:pt>
                <c:pt idx="21">
                  <c:v>1.0171515288442401</c:v>
                </c:pt>
                <c:pt idx="22">
                  <c:v>1.04163423696193</c:v>
                </c:pt>
                <c:pt idx="23">
                  <c:v>1.07014606245098</c:v>
                </c:pt>
                <c:pt idx="24">
                  <c:v>1.0738127150952901</c:v>
                </c:pt>
                <c:pt idx="25">
                  <c:v>1.0688196426649901</c:v>
                </c:pt>
                <c:pt idx="26">
                  <c:v>1.0837677554209</c:v>
                </c:pt>
                <c:pt idx="27">
                  <c:v>1.0824773470886</c:v>
                </c:pt>
                <c:pt idx="28">
                  <c:v>1.0929729858336099</c:v>
                </c:pt>
                <c:pt idx="29">
                  <c:v>1.1014227723936201</c:v>
                </c:pt>
                <c:pt idx="30">
                  <c:v>1.1158415641542301</c:v>
                </c:pt>
                <c:pt idx="31">
                  <c:v>1.1521369324208099</c:v>
                </c:pt>
                <c:pt idx="32">
                  <c:v>1.16021396807014</c:v>
                </c:pt>
                <c:pt idx="33">
                  <c:v>1.2107999485252301</c:v>
                </c:pt>
                <c:pt idx="34">
                  <c:v>1.24557141704734</c:v>
                </c:pt>
                <c:pt idx="35">
                  <c:v>1.25950667718848</c:v>
                </c:pt>
                <c:pt idx="36">
                  <c:v>1.33605451602021</c:v>
                </c:pt>
                <c:pt idx="37">
                  <c:v>1.3815194529178101</c:v>
                </c:pt>
                <c:pt idx="38">
                  <c:v>1.3668738759108401</c:v>
                </c:pt>
                <c:pt idx="39">
                  <c:v>1.3531480858382099</c:v>
                </c:pt>
                <c:pt idx="40">
                  <c:v>1.4546434717289001</c:v>
                </c:pt>
                <c:pt idx="41">
                  <c:v>1.4676148913087601</c:v>
                </c:pt>
                <c:pt idx="42">
                  <c:v>1.42913816453925</c:v>
                </c:pt>
                <c:pt idx="43">
                  <c:v>1.42647219966474</c:v>
                </c:pt>
                <c:pt idx="44">
                  <c:v>1.44341154990908</c:v>
                </c:pt>
                <c:pt idx="45">
                  <c:v>1.5131375241621099</c:v>
                </c:pt>
                <c:pt idx="46">
                  <c:v>1.44566789859744</c:v>
                </c:pt>
                <c:pt idx="47">
                  <c:v>1.3817262679777</c:v>
                </c:pt>
                <c:pt idx="48">
                  <c:v>1.3364736381839699</c:v>
                </c:pt>
                <c:pt idx="49">
                  <c:v>1.3435783170942901</c:v>
                </c:pt>
                <c:pt idx="50">
                  <c:v>1.3802288335242301</c:v>
                </c:pt>
                <c:pt idx="51">
                  <c:v>1.1969086675071099</c:v>
                </c:pt>
                <c:pt idx="52">
                  <c:v>1.23861820878683</c:v>
                </c:pt>
                <c:pt idx="53">
                  <c:v>1.2453202846540199</c:v>
                </c:pt>
                <c:pt idx="54">
                  <c:v>1.21233619794306</c:v>
                </c:pt>
                <c:pt idx="55">
                  <c:v>1.14271347734679</c:v>
                </c:pt>
                <c:pt idx="56">
                  <c:v>1.17860342908258</c:v>
                </c:pt>
                <c:pt idx="57">
                  <c:v>1.14008043922261</c:v>
                </c:pt>
                <c:pt idx="58">
                  <c:v>1.10099622552684</c:v>
                </c:pt>
                <c:pt idx="59">
                  <c:v>1.0162677434206</c:v>
                </c:pt>
                <c:pt idx="60">
                  <c:v>1.0188719482120301</c:v>
                </c:pt>
                <c:pt idx="61">
                  <c:v>1.01369995011578</c:v>
                </c:pt>
                <c:pt idx="62">
                  <c:v>0.79938710469299001</c:v>
                </c:pt>
                <c:pt idx="63">
                  <c:v>0.66060036906441699</c:v>
                </c:pt>
                <c:pt idx="64">
                  <c:v>0.65281477903716301</c:v>
                </c:pt>
                <c:pt idx="65">
                  <c:v>0.98825028349308297</c:v>
                </c:pt>
                <c:pt idx="66">
                  <c:v>1.1824994875866599</c:v>
                </c:pt>
                <c:pt idx="67">
                  <c:v>1.17830985384653</c:v>
                </c:pt>
                <c:pt idx="68">
                  <c:v>1.1982625383658601</c:v>
                </c:pt>
                <c:pt idx="69">
                  <c:v>1.1524620739898801</c:v>
                </c:pt>
                <c:pt idx="70">
                  <c:v>1.1439543630592901</c:v>
                </c:pt>
                <c:pt idx="71">
                  <c:v>1.1687659274070099</c:v>
                </c:pt>
                <c:pt idx="72">
                  <c:v>1.15645928584388</c:v>
                </c:pt>
                <c:pt idx="73">
                  <c:v>1.1554773945075201</c:v>
                </c:pt>
                <c:pt idx="74">
                  <c:v>1.15790846608155</c:v>
                </c:pt>
                <c:pt idx="75">
                  <c:v>1.13469161679012</c:v>
                </c:pt>
                <c:pt idx="76">
                  <c:v>1.10216510161759</c:v>
                </c:pt>
                <c:pt idx="77">
                  <c:v>1.09046483246437</c:v>
                </c:pt>
                <c:pt idx="78">
                  <c:v>1.0903215643289801</c:v>
                </c:pt>
                <c:pt idx="79">
                  <c:v>1.11718287746786</c:v>
                </c:pt>
                <c:pt idx="80">
                  <c:v>1.0500963301844899</c:v>
                </c:pt>
                <c:pt idx="81">
                  <c:v>1.0804234076675201</c:v>
                </c:pt>
                <c:pt idx="82">
                  <c:v>1.12306863817181</c:v>
                </c:pt>
                <c:pt idx="83">
                  <c:v>1.11563780410543</c:v>
                </c:pt>
                <c:pt idx="84">
                  <c:v>1.1041347762221101</c:v>
                </c:pt>
                <c:pt idx="85">
                  <c:v>1.10179676383071</c:v>
                </c:pt>
                <c:pt idx="86">
                  <c:v>1.09056000658404</c:v>
                </c:pt>
                <c:pt idx="87">
                  <c:v>1.1189222394465801</c:v>
                </c:pt>
                <c:pt idx="88">
                  <c:v>1.07411091297102</c:v>
                </c:pt>
                <c:pt idx="89">
                  <c:v>1.06574506324174</c:v>
                </c:pt>
                <c:pt idx="90">
                  <c:v>1.07818042560227</c:v>
                </c:pt>
                <c:pt idx="91">
                  <c:v>1.0514064959006499</c:v>
                </c:pt>
                <c:pt idx="92">
                  <c:v>1.07367082536924</c:v>
                </c:pt>
                <c:pt idx="93">
                  <c:v>1.06225390780271</c:v>
                </c:pt>
                <c:pt idx="94">
                  <c:v>1.0436933987667101</c:v>
                </c:pt>
                <c:pt idx="95">
                  <c:v>1.0657684701572701</c:v>
                </c:pt>
                <c:pt idx="96">
                  <c:v>1.0406959701521401</c:v>
                </c:pt>
                <c:pt idx="97">
                  <c:v>1.0343230213728301</c:v>
                </c:pt>
                <c:pt idx="98">
                  <c:v>1.01522316519289</c:v>
                </c:pt>
                <c:pt idx="99">
                  <c:v>1.04246395120952</c:v>
                </c:pt>
                <c:pt idx="100">
                  <c:v>1.02083800692284</c:v>
                </c:pt>
                <c:pt idx="101">
                  <c:v>1.0028189147455799</c:v>
                </c:pt>
                <c:pt idx="102">
                  <c:v>1.00197292803423</c:v>
                </c:pt>
                <c:pt idx="103">
                  <c:v>0.98562927993383098</c:v>
                </c:pt>
                <c:pt idx="104">
                  <c:v>0.99575045224770697</c:v>
                </c:pt>
                <c:pt idx="105">
                  <c:v>0.95982761236200098</c:v>
                </c:pt>
                <c:pt idx="106">
                  <c:v>0.96033569781086903</c:v>
                </c:pt>
                <c:pt idx="107">
                  <c:v>0.97743638483015205</c:v>
                </c:pt>
                <c:pt idx="108">
                  <c:v>1.0000154984601699</c:v>
                </c:pt>
                <c:pt idx="109">
                  <c:v>0.99565151659641105</c:v>
                </c:pt>
                <c:pt idx="110">
                  <c:v>1.0034667916548199</c:v>
                </c:pt>
                <c:pt idx="111">
                  <c:v>0.99017112022775999</c:v>
                </c:pt>
                <c:pt idx="112">
                  <c:v>1.0059094946178599</c:v>
                </c:pt>
                <c:pt idx="113">
                  <c:v>1.0091785933708699</c:v>
                </c:pt>
                <c:pt idx="114">
                  <c:v>1.0359871743097899</c:v>
                </c:pt>
                <c:pt idx="115">
                  <c:v>1.0662696635115601</c:v>
                </c:pt>
                <c:pt idx="116">
                  <c:v>1.0135005898415399</c:v>
                </c:pt>
                <c:pt idx="117">
                  <c:v>1.07238471326165</c:v>
                </c:pt>
                <c:pt idx="118">
                  <c:v>1.08862445093843</c:v>
                </c:pt>
                <c:pt idx="119">
                  <c:v>1.0954987280413999</c:v>
                </c:pt>
                <c:pt idx="120">
                  <c:v>1.11123538994838</c:v>
                </c:pt>
                <c:pt idx="121">
                  <c:v>1.10843914119533</c:v>
                </c:pt>
                <c:pt idx="122">
                  <c:v>1.07159784504674</c:v>
                </c:pt>
                <c:pt idx="123">
                  <c:v>1.0661573907856901</c:v>
                </c:pt>
              </c:numCache>
            </c:numRef>
          </c:val>
          <c:smooth val="0"/>
          <c:extLst>
            <c:ext xmlns:c16="http://schemas.microsoft.com/office/drawing/2014/chart" uri="{C3380CC4-5D6E-409C-BE32-E72D297353CC}">
              <c16:uniqueId val="{00000001-E51C-8B40-BC4D-E343E59C1300}"/>
            </c:ext>
          </c:extLst>
        </c:ser>
        <c:dLbls>
          <c:showLegendKey val="0"/>
          <c:showVal val="0"/>
          <c:showCatName val="0"/>
          <c:showSerName val="0"/>
          <c:showPercent val="0"/>
          <c:showBubbleSize val="0"/>
        </c:dLbls>
        <c:marker val="1"/>
        <c:smooth val="0"/>
        <c:axId val="1813049216"/>
        <c:axId val="2125407936"/>
      </c:lineChart>
      <c:dateAx>
        <c:axId val="930120016"/>
        <c:scaling>
          <c:orientation val="minMax"/>
          <c:min val="42370"/>
        </c:scaling>
        <c:delete val="0"/>
        <c:axPos val="b"/>
        <c:numFmt formatCode="[$-409]mmm\-yy;@" sourceLinked="0"/>
        <c:majorTickMark val="none"/>
        <c:minorTickMark val="none"/>
        <c:tickLblPos val="low"/>
        <c:spPr>
          <a:noFill/>
          <a:ln w="9525" cap="flat" cmpd="sng" algn="ctr">
            <a:solidFill>
              <a:schemeClr val="tx1">
                <a:lumMod val="15000"/>
                <a:lumOff val="85000"/>
              </a:schemeClr>
            </a:solidFill>
            <a:prstDash val="sysDot"/>
            <a:round/>
          </a:ln>
          <a:effectLst/>
        </c:spPr>
        <c:txPr>
          <a:bodyPr rot="-2700000" spcFirstLastPara="1" vertOverflow="ellipsis" wrap="square" anchor="ctr" anchorCtr="1"/>
          <a:lstStyle/>
          <a:p>
            <a:pPr>
              <a:defRPr sz="2400" b="1" i="0" u="none" strike="noStrike" kern="1200" baseline="0">
                <a:solidFill>
                  <a:sysClr val="windowText" lastClr="000000"/>
                </a:solidFill>
                <a:latin typeface="Community Pro" panose="02000303040000020003" pitchFamily="2" charset="0"/>
                <a:ea typeface="+mn-ea"/>
                <a:cs typeface="+mn-cs"/>
              </a:defRPr>
            </a:pPr>
            <a:endParaRPr lang="en-US"/>
          </a:p>
        </c:txPr>
        <c:crossAx val="930121728"/>
        <c:crosses val="autoZero"/>
        <c:auto val="1"/>
        <c:lblOffset val="100"/>
        <c:baseTimeUnit val="months"/>
        <c:majorUnit val="12"/>
        <c:majorTimeUnit val="months"/>
      </c:dateAx>
      <c:valAx>
        <c:axId val="930121728"/>
        <c:scaling>
          <c:orientation val="minMax"/>
          <c:max val="5.5"/>
          <c:min val="2"/>
        </c:scaling>
        <c:delete val="0"/>
        <c:axPos val="l"/>
        <c:majorGridlines>
          <c:spPr>
            <a:ln w="9525" cap="flat" cmpd="sng" algn="ctr">
              <a:solidFill>
                <a:schemeClr val="tx1">
                  <a:lumMod val="15000"/>
                  <a:lumOff val="85000"/>
                </a:schemeClr>
              </a:solidFill>
              <a:prstDash val="sysDot"/>
              <a:round/>
            </a:ln>
            <a:effectLst/>
          </c:spPr>
        </c:majorGridlines>
        <c:numFmt formatCode="0.0" sourceLinked="1"/>
        <c:majorTickMark val="none"/>
        <c:minorTickMark val="none"/>
        <c:tickLblPos val="low"/>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ommunity Pro" panose="02000303040000020003" pitchFamily="2" charset="0"/>
                <a:ea typeface="+mn-ea"/>
                <a:cs typeface="+mn-cs"/>
              </a:defRPr>
            </a:pPr>
            <a:endParaRPr lang="en-US"/>
          </a:p>
        </c:txPr>
        <c:crossAx val="930120016"/>
        <c:crossesAt val="42979"/>
        <c:crossBetween val="midCat"/>
      </c:valAx>
      <c:valAx>
        <c:axId val="2125407936"/>
        <c:scaling>
          <c:orientation val="minMax"/>
          <c:max val="1.8"/>
          <c:min val="0.4"/>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ommunity Pro" panose="02000303040000020003" pitchFamily="2" charset="0"/>
                <a:ea typeface="+mn-ea"/>
                <a:cs typeface="+mn-cs"/>
              </a:defRPr>
            </a:pPr>
            <a:endParaRPr lang="en-US"/>
          </a:p>
        </c:txPr>
        <c:crossAx val="1813049216"/>
        <c:crosses val="max"/>
        <c:crossBetween val="between"/>
      </c:valAx>
      <c:dateAx>
        <c:axId val="1813049216"/>
        <c:scaling>
          <c:orientation val="minMax"/>
        </c:scaling>
        <c:delete val="1"/>
        <c:axPos val="b"/>
        <c:numFmt formatCode="[$-409]mmm\-yy;@" sourceLinked="1"/>
        <c:majorTickMark val="out"/>
        <c:minorTickMark val="none"/>
        <c:tickLblPos val="nextTo"/>
        <c:crossAx val="2125407936"/>
        <c:crosses val="autoZero"/>
        <c:auto val="1"/>
        <c:lblOffset val="100"/>
        <c:baseTimeUnit val="months"/>
      </c:dateAx>
      <c:spPr>
        <a:noFill/>
        <a:ln>
          <a:noFill/>
          <a:prstDash val="sysDot"/>
        </a:ln>
        <a:effectLst/>
      </c:spPr>
    </c:plotArea>
    <c:legend>
      <c:legendPos val="tr"/>
      <c:layout>
        <c:manualLayout>
          <c:xMode val="edge"/>
          <c:yMode val="edge"/>
          <c:x val="3.0959351454925416E-2"/>
          <c:y val="0.8964905366857181"/>
          <c:w val="0.9274733187272326"/>
          <c:h val="8.2955684477107397E-2"/>
        </c:manualLayout>
      </c:layout>
      <c:overlay val="0"/>
      <c:spPr>
        <a:noFill/>
        <a:ln cap="flat">
          <a:noFill/>
        </a:ln>
        <a:effectLst/>
      </c:spPr>
      <c:txPr>
        <a:bodyPr rot="0" spcFirstLastPara="1" vertOverflow="ellipsis" vert="horz" wrap="square" anchor="ctr" anchorCtr="1"/>
        <a:lstStyle/>
        <a:p>
          <a:pPr algn="just">
            <a:defRPr sz="2800" b="1" i="0" u="none" strike="noStrike" kern="1200" baseline="0">
              <a:solidFill>
                <a:sysClr val="windowText" lastClr="000000"/>
              </a:solidFill>
              <a:latin typeface="Community Pro" panose="02000303040000020003" pitchFamily="2" charset="0"/>
              <a:ea typeface="+mn-ea"/>
              <a:cs typeface="+mn-cs"/>
            </a:defRPr>
          </a:pPr>
          <a:endParaRPr lang="en-US"/>
        </a:p>
      </c:txPr>
    </c:legend>
    <c:plotVisOnly val="1"/>
    <c:dispBlanksAs val="gap"/>
    <c:showDLblsOverMax val="0"/>
    <c:extLst/>
  </c:chart>
  <c:spPr>
    <a:noFill/>
    <a:ln w="28575" cap="rnd" cmpd="sng" algn="ctr">
      <a:noFill/>
      <a:round/>
    </a:ln>
    <a:effectLst>
      <a:softEdge rad="0"/>
    </a:effectLst>
  </c:spPr>
  <c:txPr>
    <a:bodyPr/>
    <a:lstStyle/>
    <a:p>
      <a:pPr>
        <a:defRPr sz="2000" b="1" i="0">
          <a:solidFill>
            <a:sysClr val="windowText" lastClr="000000"/>
          </a:solidFill>
          <a:latin typeface="Community Pro" panose="02000303040000020003" pitchFamily="2" charset="0"/>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47644654275608"/>
          <c:y val="5.1063619769962321E-2"/>
          <c:w val="0.85760936063163784"/>
          <c:h val="0.76695818621229828"/>
        </c:manualLayout>
      </c:layout>
      <c:scatterChart>
        <c:scatterStyle val="lineMarker"/>
        <c:varyColors val="0"/>
        <c:ser>
          <c:idx val="0"/>
          <c:order val="0"/>
          <c:tx>
            <c:strRef>
              <c:f>'Hiring Rate'!$C$1</c:f>
              <c:strCache>
                <c:ptCount val="1"/>
                <c:pt idx="0">
                  <c:v> JOLTS Hiring Rate [Left]</c:v>
                </c:pt>
              </c:strCache>
            </c:strRef>
          </c:tx>
          <c:spPr>
            <a:ln w="38100" cap="rnd">
              <a:noFill/>
              <a:round/>
            </a:ln>
            <a:effectLst/>
          </c:spPr>
          <c:marker>
            <c:symbol val="circle"/>
            <c:size val="10"/>
            <c:spPr>
              <a:solidFill>
                <a:srgbClr val="C00000"/>
              </a:solidFill>
              <a:ln w="9525">
                <a:noFill/>
              </a:ln>
              <a:effectLst/>
            </c:spPr>
          </c:marker>
          <c:trendline>
            <c:spPr>
              <a:ln w="63500" cap="rnd">
                <a:solidFill>
                  <a:schemeClr val="tx1"/>
                </a:solidFill>
                <a:prstDash val="sysDot"/>
              </a:ln>
              <a:effectLst/>
            </c:spPr>
            <c:trendlineType val="linear"/>
            <c:dispRSqr val="0"/>
            <c:dispEq val="0"/>
          </c:trendline>
          <c:xVal>
            <c:numRef>
              <c:f>'Hiring Rate'!$B$2:$B$297</c:f>
              <c:numCache>
                <c:formatCode>0.0</c:formatCode>
                <c:ptCount val="296"/>
                <c:pt idx="0">
                  <c:v>0.91181250151400495</c:v>
                </c:pt>
                <c:pt idx="1">
                  <c:v>0.902525717356219</c:v>
                </c:pt>
                <c:pt idx="2">
                  <c:v>0.86257276990496401</c:v>
                </c:pt>
                <c:pt idx="3">
                  <c:v>0.94161682536136304</c:v>
                </c:pt>
                <c:pt idx="4">
                  <c:v>0.89522215906916702</c:v>
                </c:pt>
                <c:pt idx="5">
                  <c:v>0.89849046417585798</c:v>
                </c:pt>
                <c:pt idx="6">
                  <c:v>0.95406508631675602</c:v>
                </c:pt>
                <c:pt idx="7">
                  <c:v>0.95144655968132097</c:v>
                </c:pt>
                <c:pt idx="8">
                  <c:v>0.96396699940024599</c:v>
                </c:pt>
                <c:pt idx="9">
                  <c:v>0.91862806615317205</c:v>
                </c:pt>
                <c:pt idx="10">
                  <c:v>0.92760983417419496</c:v>
                </c:pt>
                <c:pt idx="11">
                  <c:v>0.96390090021262098</c:v>
                </c:pt>
                <c:pt idx="12">
                  <c:v>0.95122021661856604</c:v>
                </c:pt>
                <c:pt idx="13">
                  <c:v>0.94891750688730903</c:v>
                </c:pt>
                <c:pt idx="14">
                  <c:v>0.98059692650861097</c:v>
                </c:pt>
                <c:pt idx="15">
                  <c:v>0.98936985056661597</c:v>
                </c:pt>
                <c:pt idx="16">
                  <c:v>0.95817908727766898</c:v>
                </c:pt>
                <c:pt idx="17">
                  <c:v>0.96007453725528302</c:v>
                </c:pt>
                <c:pt idx="18">
                  <c:v>0.98766008991286003</c:v>
                </c:pt>
                <c:pt idx="19">
                  <c:v>0.99336107901089998</c:v>
                </c:pt>
                <c:pt idx="20">
                  <c:v>1.0158415749658101</c:v>
                </c:pt>
                <c:pt idx="21">
                  <c:v>1.0171515288442401</c:v>
                </c:pt>
                <c:pt idx="22">
                  <c:v>1.04163423696193</c:v>
                </c:pt>
                <c:pt idx="23">
                  <c:v>1.07014606245098</c:v>
                </c:pt>
                <c:pt idx="24">
                  <c:v>1.0738127150952901</c:v>
                </c:pt>
                <c:pt idx="25">
                  <c:v>1.0688196426649901</c:v>
                </c:pt>
                <c:pt idx="26">
                  <c:v>1.0837677554209</c:v>
                </c:pt>
                <c:pt idx="27">
                  <c:v>1.0824773470886</c:v>
                </c:pt>
                <c:pt idx="28">
                  <c:v>1.0929729858336099</c:v>
                </c:pt>
                <c:pt idx="29">
                  <c:v>1.1014227723936201</c:v>
                </c:pt>
                <c:pt idx="30">
                  <c:v>1.1158415641542301</c:v>
                </c:pt>
                <c:pt idx="31">
                  <c:v>1.1521369324208099</c:v>
                </c:pt>
                <c:pt idx="32">
                  <c:v>1.16021396807014</c:v>
                </c:pt>
                <c:pt idx="33">
                  <c:v>1.2107999485252301</c:v>
                </c:pt>
                <c:pt idx="34">
                  <c:v>1.24557141704734</c:v>
                </c:pt>
                <c:pt idx="35">
                  <c:v>1.25950667718848</c:v>
                </c:pt>
                <c:pt idx="36">
                  <c:v>1.33605451602021</c:v>
                </c:pt>
                <c:pt idx="37">
                  <c:v>1.3815194529178101</c:v>
                </c:pt>
                <c:pt idx="38">
                  <c:v>1.3668738759108401</c:v>
                </c:pt>
                <c:pt idx="39">
                  <c:v>1.3531480858382099</c:v>
                </c:pt>
                <c:pt idx="40">
                  <c:v>1.4546434717289001</c:v>
                </c:pt>
                <c:pt idx="41">
                  <c:v>1.4676148913087601</c:v>
                </c:pt>
                <c:pt idx="42">
                  <c:v>1.42913816453925</c:v>
                </c:pt>
                <c:pt idx="43">
                  <c:v>1.42647219966474</c:v>
                </c:pt>
                <c:pt idx="44">
                  <c:v>1.44341154990908</c:v>
                </c:pt>
                <c:pt idx="45">
                  <c:v>1.5131375241621099</c:v>
                </c:pt>
                <c:pt idx="46">
                  <c:v>1.44566789859744</c:v>
                </c:pt>
                <c:pt idx="47">
                  <c:v>1.3817262679777</c:v>
                </c:pt>
                <c:pt idx="48">
                  <c:v>1.3364736381839699</c:v>
                </c:pt>
                <c:pt idx="49">
                  <c:v>1.3435783170942901</c:v>
                </c:pt>
                <c:pt idx="50">
                  <c:v>1.3802288335242301</c:v>
                </c:pt>
                <c:pt idx="51">
                  <c:v>1.1969086675071099</c:v>
                </c:pt>
                <c:pt idx="52">
                  <c:v>1.23861820878683</c:v>
                </c:pt>
                <c:pt idx="53">
                  <c:v>1.2453202846540199</c:v>
                </c:pt>
                <c:pt idx="54">
                  <c:v>1.21233619794306</c:v>
                </c:pt>
                <c:pt idx="55">
                  <c:v>1.14271347734679</c:v>
                </c:pt>
                <c:pt idx="56">
                  <c:v>1.17860342908258</c:v>
                </c:pt>
                <c:pt idx="57">
                  <c:v>1.14008043922261</c:v>
                </c:pt>
                <c:pt idx="58">
                  <c:v>1.10099622552684</c:v>
                </c:pt>
                <c:pt idx="59">
                  <c:v>1.0162677434206</c:v>
                </c:pt>
                <c:pt idx="60">
                  <c:v>1.0188719482120301</c:v>
                </c:pt>
                <c:pt idx="61">
                  <c:v>1.01369995011578</c:v>
                </c:pt>
                <c:pt idx="62">
                  <c:v>0.79938710469299001</c:v>
                </c:pt>
                <c:pt idx="63">
                  <c:v>0.66060036906441699</c:v>
                </c:pt>
                <c:pt idx="64">
                  <c:v>0.65281477903716301</c:v>
                </c:pt>
                <c:pt idx="65">
                  <c:v>0.98825028349308297</c:v>
                </c:pt>
                <c:pt idx="66">
                  <c:v>1.1824994875866599</c:v>
                </c:pt>
                <c:pt idx="67">
                  <c:v>1.17830985384653</c:v>
                </c:pt>
                <c:pt idx="68">
                  <c:v>1.1982625383658601</c:v>
                </c:pt>
                <c:pt idx="69">
                  <c:v>1.1524620739898801</c:v>
                </c:pt>
                <c:pt idx="70">
                  <c:v>1.1439543630592901</c:v>
                </c:pt>
                <c:pt idx="71">
                  <c:v>1.1687659274070099</c:v>
                </c:pt>
                <c:pt idx="72">
                  <c:v>1.15645928584388</c:v>
                </c:pt>
                <c:pt idx="73">
                  <c:v>1.1554773945075201</c:v>
                </c:pt>
                <c:pt idx="74">
                  <c:v>1.15790846608155</c:v>
                </c:pt>
                <c:pt idx="75">
                  <c:v>1.13469161679012</c:v>
                </c:pt>
                <c:pt idx="76">
                  <c:v>1.10216510161759</c:v>
                </c:pt>
                <c:pt idx="77">
                  <c:v>1.09046483246437</c:v>
                </c:pt>
                <c:pt idx="78">
                  <c:v>1.0903215643289801</c:v>
                </c:pt>
                <c:pt idx="79">
                  <c:v>1.11718287746786</c:v>
                </c:pt>
                <c:pt idx="80">
                  <c:v>1.0500963301844899</c:v>
                </c:pt>
                <c:pt idx="81">
                  <c:v>1.0804234076675201</c:v>
                </c:pt>
                <c:pt idx="82">
                  <c:v>1.12306863817181</c:v>
                </c:pt>
                <c:pt idx="83">
                  <c:v>1.11563780410543</c:v>
                </c:pt>
                <c:pt idx="84">
                  <c:v>1.1041347762221101</c:v>
                </c:pt>
                <c:pt idx="85">
                  <c:v>1.10179676383071</c:v>
                </c:pt>
                <c:pt idx="86">
                  <c:v>1.09056000658404</c:v>
                </c:pt>
                <c:pt idx="87">
                  <c:v>1.1189222394465801</c:v>
                </c:pt>
                <c:pt idx="88">
                  <c:v>1.07411091297102</c:v>
                </c:pt>
                <c:pt idx="89">
                  <c:v>1.06574506324174</c:v>
                </c:pt>
                <c:pt idx="90">
                  <c:v>1.07818042560227</c:v>
                </c:pt>
                <c:pt idx="91">
                  <c:v>1.0514064959006499</c:v>
                </c:pt>
                <c:pt idx="92">
                  <c:v>1.07367082536924</c:v>
                </c:pt>
                <c:pt idx="93">
                  <c:v>1.06225390780271</c:v>
                </c:pt>
                <c:pt idx="94">
                  <c:v>1.0436933987667101</c:v>
                </c:pt>
                <c:pt idx="95">
                  <c:v>1.0657684701572701</c:v>
                </c:pt>
                <c:pt idx="96">
                  <c:v>1.0406959701521401</c:v>
                </c:pt>
                <c:pt idx="97">
                  <c:v>1.0343230213728301</c:v>
                </c:pt>
                <c:pt idx="98">
                  <c:v>1.01522316519289</c:v>
                </c:pt>
                <c:pt idx="99">
                  <c:v>1.04246395120952</c:v>
                </c:pt>
                <c:pt idx="100">
                  <c:v>1.02083800692284</c:v>
                </c:pt>
                <c:pt idx="101">
                  <c:v>1.0028189147455799</c:v>
                </c:pt>
                <c:pt idx="102">
                  <c:v>1.00197292803423</c:v>
                </c:pt>
                <c:pt idx="103">
                  <c:v>0.98562927993383098</c:v>
                </c:pt>
                <c:pt idx="104">
                  <c:v>0.99575045224770697</c:v>
                </c:pt>
                <c:pt idx="105">
                  <c:v>0.95982761236200098</c:v>
                </c:pt>
                <c:pt idx="106">
                  <c:v>0.96033569781086903</c:v>
                </c:pt>
                <c:pt idx="107">
                  <c:v>0.97743638483015205</c:v>
                </c:pt>
                <c:pt idx="108">
                  <c:v>1.0000154984601699</c:v>
                </c:pt>
                <c:pt idx="109">
                  <c:v>0.99565151659641105</c:v>
                </c:pt>
                <c:pt idx="110">
                  <c:v>1.0034667916548199</c:v>
                </c:pt>
                <c:pt idx="111">
                  <c:v>0.99017112022775999</c:v>
                </c:pt>
                <c:pt idx="112">
                  <c:v>1.0059094946178599</c:v>
                </c:pt>
                <c:pt idx="113">
                  <c:v>1.0091785933708699</c:v>
                </c:pt>
                <c:pt idx="114">
                  <c:v>1.0359871743097899</c:v>
                </c:pt>
                <c:pt idx="115">
                  <c:v>1.0662696635115601</c:v>
                </c:pt>
                <c:pt idx="116">
                  <c:v>1.0135005898415399</c:v>
                </c:pt>
                <c:pt idx="117">
                  <c:v>1.07238471326165</c:v>
                </c:pt>
                <c:pt idx="118">
                  <c:v>1.08862445093843</c:v>
                </c:pt>
                <c:pt idx="119">
                  <c:v>1.0954987280413999</c:v>
                </c:pt>
                <c:pt idx="120">
                  <c:v>1.11123538994838</c:v>
                </c:pt>
                <c:pt idx="121">
                  <c:v>1.10843914119533</c:v>
                </c:pt>
                <c:pt idx="122">
                  <c:v>1.07159784504674</c:v>
                </c:pt>
                <c:pt idx="123">
                  <c:v>1.0661573907856901</c:v>
                </c:pt>
              </c:numCache>
            </c:numRef>
          </c:xVal>
          <c:yVal>
            <c:numRef>
              <c:f>'Hiring Rate'!$C$2:$C$297</c:f>
              <c:numCache>
                <c:formatCode>0.0</c:formatCode>
                <c:ptCount val="296"/>
                <c:pt idx="0">
                  <c:v>3.213208883651248</c:v>
                </c:pt>
                <c:pt idx="1">
                  <c:v>3.2857093589418009</c:v>
                </c:pt>
                <c:pt idx="2">
                  <c:v>3.3033230790458181</c:v>
                </c:pt>
                <c:pt idx="3">
                  <c:v>3.4275679320131083</c:v>
                </c:pt>
                <c:pt idx="4">
                  <c:v>3.5236015412226864</c:v>
                </c:pt>
                <c:pt idx="5">
                  <c:v>3.3941525610024184</c:v>
                </c:pt>
                <c:pt idx="6">
                  <c:v>3.375150844730491</c:v>
                </c:pt>
                <c:pt idx="7">
                  <c:v>3.3780405352285414</c:v>
                </c:pt>
                <c:pt idx="8">
                  <c:v>3.384546591048649</c:v>
                </c:pt>
                <c:pt idx="9">
                  <c:v>3.3485079359070218</c:v>
                </c:pt>
                <c:pt idx="10">
                  <c:v>3.3788904607922396</c:v>
                </c:pt>
                <c:pt idx="11">
                  <c:v>3.4887543143229198</c:v>
                </c:pt>
                <c:pt idx="12">
                  <c:v>3.3093201972936979</c:v>
                </c:pt>
                <c:pt idx="13">
                  <c:v>3.4508954855373863</c:v>
                </c:pt>
                <c:pt idx="14">
                  <c:v>3.2228742996677675</c:v>
                </c:pt>
                <c:pt idx="15">
                  <c:v>3.5332194266839534</c:v>
                </c:pt>
                <c:pt idx="16">
                  <c:v>3.5436868558663757</c:v>
                </c:pt>
                <c:pt idx="17">
                  <c:v>3.4766255384576281</c:v>
                </c:pt>
                <c:pt idx="18">
                  <c:v>3.6039704759480782</c:v>
                </c:pt>
                <c:pt idx="19">
                  <c:v>3.5492819583475326</c:v>
                </c:pt>
                <c:pt idx="20">
                  <c:v>3.5804598984026965</c:v>
                </c:pt>
                <c:pt idx="21">
                  <c:v>3.5129845041685162</c:v>
                </c:pt>
                <c:pt idx="22">
                  <c:v>3.6438722215474311</c:v>
                </c:pt>
                <c:pt idx="23">
                  <c:v>3.6939617932226163</c:v>
                </c:pt>
                <c:pt idx="24">
                  <c:v>3.7310014574224439</c:v>
                </c:pt>
                <c:pt idx="25">
                  <c:v>3.6205072301131813</c:v>
                </c:pt>
                <c:pt idx="26">
                  <c:v>3.8075669775430603</c:v>
                </c:pt>
                <c:pt idx="27">
                  <c:v>3.9408233414040468</c:v>
                </c:pt>
                <c:pt idx="28">
                  <c:v>3.8343884234184915</c:v>
                </c:pt>
                <c:pt idx="29">
                  <c:v>3.8239266156766809</c:v>
                </c:pt>
                <c:pt idx="30">
                  <c:v>3.8855505282928746</c:v>
                </c:pt>
                <c:pt idx="31">
                  <c:v>4.1065489977872387</c:v>
                </c:pt>
                <c:pt idx="32">
                  <c:v>3.9624561653691832</c:v>
                </c:pt>
                <c:pt idx="33">
                  <c:v>3.9815268577808212</c:v>
                </c:pt>
                <c:pt idx="34">
                  <c:v>3.9710369324650481</c:v>
                </c:pt>
                <c:pt idx="35">
                  <c:v>4.0456455203569757</c:v>
                </c:pt>
                <c:pt idx="36">
                  <c:v>4.2065059493691548</c:v>
                </c:pt>
                <c:pt idx="37">
                  <c:v>4.2370383952953814</c:v>
                </c:pt>
                <c:pt idx="38">
                  <c:v>4.2794458413449687</c:v>
                </c:pt>
                <c:pt idx="39">
                  <c:v>4.2570574844420728</c:v>
                </c:pt>
                <c:pt idx="40">
                  <c:v>4.3657197926052067</c:v>
                </c:pt>
                <c:pt idx="41">
                  <c:v>4.372297093848541</c:v>
                </c:pt>
                <c:pt idx="42">
                  <c:v>4.5240477132155243</c:v>
                </c:pt>
                <c:pt idx="43">
                  <c:v>4.269698152354839</c:v>
                </c:pt>
                <c:pt idx="44">
                  <c:v>4.4122319699518711</c:v>
                </c:pt>
                <c:pt idx="45">
                  <c:v>4.5745949122659724</c:v>
                </c:pt>
                <c:pt idx="46">
                  <c:v>4.490331813379866</c:v>
                </c:pt>
                <c:pt idx="47">
                  <c:v>4.5111507401053705</c:v>
                </c:pt>
                <c:pt idx="48">
                  <c:v>4.3468648492372575</c:v>
                </c:pt>
                <c:pt idx="49">
                  <c:v>4.6017082098657829</c:v>
                </c:pt>
                <c:pt idx="50">
                  <c:v>4.5423915285704464</c:v>
                </c:pt>
                <c:pt idx="51">
                  <c:v>4.1520078165189558</c:v>
                </c:pt>
                <c:pt idx="52">
                  <c:v>4.3038596952817487</c:v>
                </c:pt>
                <c:pt idx="53">
                  <c:v>4.2743718453216903</c:v>
                </c:pt>
                <c:pt idx="54">
                  <c:v>4.0316412593640312</c:v>
                </c:pt>
                <c:pt idx="55">
                  <c:v>3.9192744367882129</c:v>
                </c:pt>
                <c:pt idx="56">
                  <c:v>3.9098566666316135</c:v>
                </c:pt>
                <c:pt idx="57">
                  <c:v>4.1333557743555218</c:v>
                </c:pt>
                <c:pt idx="58">
                  <c:v>4.2859505120834811</c:v>
                </c:pt>
                <c:pt idx="59">
                  <c:v>4.2223865755567278</c:v>
                </c:pt>
                <c:pt idx="60">
                  <c:v>4.2874383198726047</c:v>
                </c:pt>
                <c:pt idx="61">
                  <c:v>4.5643962647060947</c:v>
                </c:pt>
                <c:pt idx="62">
                  <c:v>5.523972058763774</c:v>
                </c:pt>
                <c:pt idx="63">
                  <c:v>6.1738985212400932</c:v>
                </c:pt>
                <c:pt idx="64">
                  <c:v>2.8643639427127212</c:v>
                </c:pt>
                <c:pt idx="65">
                  <c:v>3.4110961221952127</c:v>
                </c:pt>
                <c:pt idx="66">
                  <c:v>3.9366068289284737</c:v>
                </c:pt>
                <c:pt idx="67">
                  <c:v>3.9371219053010602</c:v>
                </c:pt>
                <c:pt idx="68">
                  <c:v>3.9220596909672683</c:v>
                </c:pt>
                <c:pt idx="69">
                  <c:v>3.8577762529360538</c:v>
                </c:pt>
                <c:pt idx="70">
                  <c:v>3.8180467266573106</c:v>
                </c:pt>
                <c:pt idx="71">
                  <c:v>3.9420102070497398</c:v>
                </c:pt>
                <c:pt idx="72">
                  <c:v>3.9059008894199736</c:v>
                </c:pt>
                <c:pt idx="73">
                  <c:v>3.8909783779305775</c:v>
                </c:pt>
                <c:pt idx="74">
                  <c:v>3.8486034631460226</c:v>
                </c:pt>
                <c:pt idx="75">
                  <c:v>3.7753889261455309</c:v>
                </c:pt>
                <c:pt idx="76">
                  <c:v>3.9988301294833959</c:v>
                </c:pt>
                <c:pt idx="77">
                  <c:v>3.7881209215607941</c:v>
                </c:pt>
                <c:pt idx="78">
                  <c:v>3.8010955471738348</c:v>
                </c:pt>
                <c:pt idx="79">
                  <c:v>3.8590313071084612</c:v>
                </c:pt>
                <c:pt idx="80">
                  <c:v>3.8527048419308945</c:v>
                </c:pt>
                <c:pt idx="81">
                  <c:v>3.895127079690984</c:v>
                </c:pt>
                <c:pt idx="82">
                  <c:v>3.9527040590998515</c:v>
                </c:pt>
                <c:pt idx="83">
                  <c:v>3.7671152603327784</c:v>
                </c:pt>
                <c:pt idx="84">
                  <c:v>3.8987727079205765</c:v>
                </c:pt>
                <c:pt idx="85">
                  <c:v>3.7915423570117359</c:v>
                </c:pt>
                <c:pt idx="86">
                  <c:v>3.8696804490441687</c:v>
                </c:pt>
                <c:pt idx="87">
                  <c:v>3.9433036525531526</c:v>
                </c:pt>
                <c:pt idx="88">
                  <c:v>3.7680905420253321</c:v>
                </c:pt>
                <c:pt idx="89">
                  <c:v>3.7950420808952066</c:v>
                </c:pt>
                <c:pt idx="90">
                  <c:v>3.8036751726330169</c:v>
                </c:pt>
                <c:pt idx="91">
                  <c:v>3.7346324144683125</c:v>
                </c:pt>
                <c:pt idx="92">
                  <c:v>3.6765503770820898</c:v>
                </c:pt>
                <c:pt idx="93">
                  <c:v>3.7307782414276645</c:v>
                </c:pt>
                <c:pt idx="94">
                  <c:v>3.7945722862281026</c:v>
                </c:pt>
                <c:pt idx="95">
                  <c:v>3.70841640412893</c:v>
                </c:pt>
                <c:pt idx="96">
                  <c:v>3.7583718942698274</c:v>
                </c:pt>
                <c:pt idx="97">
                  <c:v>3.7476777283496103</c:v>
                </c:pt>
                <c:pt idx="98">
                  <c:v>3.8469021685332274</c:v>
                </c:pt>
                <c:pt idx="99">
                  <c:v>3.7442660158466472</c:v>
                </c:pt>
                <c:pt idx="100">
                  <c:v>3.6091913891484646</c:v>
                </c:pt>
                <c:pt idx="101">
                  <c:v>3.6975227625532439</c:v>
                </c:pt>
                <c:pt idx="102">
                  <c:v>3.6709711948839701</c:v>
                </c:pt>
                <c:pt idx="103">
                  <c:v>3.7789139487898402</c:v>
                </c:pt>
                <c:pt idx="104">
                  <c:v>3.6773334342770423</c:v>
                </c:pt>
                <c:pt idx="105">
                  <c:v>3.6575492077492084</c:v>
                </c:pt>
                <c:pt idx="106">
                  <c:v>3.592694624404809</c:v>
                </c:pt>
                <c:pt idx="107">
                  <c:v>3.6639977350334392</c:v>
                </c:pt>
                <c:pt idx="108">
                  <c:v>3.6841850460955388</c:v>
                </c:pt>
                <c:pt idx="109">
                  <c:v>3.7593620308591937</c:v>
                </c:pt>
                <c:pt idx="110">
                  <c:v>3.6667754455885522</c:v>
                </c:pt>
                <c:pt idx="111">
                  <c:v>3.6121005716668693</c:v>
                </c:pt>
                <c:pt idx="112">
                  <c:v>3.6825648570345404</c:v>
                </c:pt>
                <c:pt idx="113">
                  <c:v>3.7335971491174598</c:v>
                </c:pt>
                <c:pt idx="114">
                  <c:v>3.8169403768792498</c:v>
                </c:pt>
                <c:pt idx="115">
                  <c:v>3.646690209475107</c:v>
                </c:pt>
                <c:pt idx="116">
                  <c:v>3.8756842786435106</c:v>
                </c:pt>
                <c:pt idx="117">
                  <c:v>3.7549012393696977</c:v>
                </c:pt>
                <c:pt idx="118">
                  <c:v>3.7478848813778285</c:v>
                </c:pt>
                <c:pt idx="119">
                  <c:v>3.7180028129395222</c:v>
                </c:pt>
                <c:pt idx="120">
                  <c:v>3.6344310070534567</c:v>
                </c:pt>
                <c:pt idx="121">
                  <c:v>3.6305956996827633</c:v>
                </c:pt>
                <c:pt idx="122">
                  <c:v>3.618749713147889</c:v>
                </c:pt>
                <c:pt idx="123">
                  <c:v>3.6373411050669531</c:v>
                </c:pt>
                <c:pt idx="124">
                  <c:v>3.6835519762936917</c:v>
                </c:pt>
                <c:pt idx="125">
                  <c:v>3.6386867790594497</c:v>
                </c:pt>
                <c:pt idx="126">
                  <c:v>3.6439879884148616</c:v>
                </c:pt>
                <c:pt idx="127">
                  <c:v>3.6030071333988301</c:v>
                </c:pt>
                <c:pt idx="128">
                  <c:v>3.7025679790625201</c:v>
                </c:pt>
                <c:pt idx="129">
                  <c:v>3.5571498497607963</c:v>
                </c:pt>
                <c:pt idx="130">
                  <c:v>3.6590778923253153</c:v>
                </c:pt>
                <c:pt idx="131">
                  <c:v>3.6932633270212887</c:v>
                </c:pt>
                <c:pt idx="132">
                  <c:v>3.4561798075748538</c:v>
                </c:pt>
                <c:pt idx="133">
                  <c:v>3.6038888609034188</c:v>
                </c:pt>
                <c:pt idx="134">
                  <c:v>3.5513284131510918</c:v>
                </c:pt>
                <c:pt idx="135">
                  <c:v>3.4738754881524807</c:v>
                </c:pt>
                <c:pt idx="136">
                  <c:v>3.5326224654519658</c:v>
                </c:pt>
                <c:pt idx="137">
                  <c:v>3.4552425307493371</c:v>
                </c:pt>
                <c:pt idx="138">
                  <c:v>3.4118856553312531</c:v>
                </c:pt>
                <c:pt idx="139">
                  <c:v>3.3651712774702287</c:v>
                </c:pt>
                <c:pt idx="140">
                  <c:v>3.3594355798739666</c:v>
                </c:pt>
                <c:pt idx="141">
                  <c:v>3.3693326578144536</c:v>
                </c:pt>
                <c:pt idx="142">
                  <c:v>3.299471996845126</c:v>
                </c:pt>
                <c:pt idx="143">
                  <c:v>3.4563585368618517</c:v>
                </c:pt>
                <c:pt idx="144">
                  <c:v>3.4647318861546239</c:v>
                </c:pt>
                <c:pt idx="145">
                  <c:v>3.3454358748670554</c:v>
                </c:pt>
                <c:pt idx="146">
                  <c:v>3.2602230756239581</c:v>
                </c:pt>
                <c:pt idx="147">
                  <c:v>3.4290798917519711</c:v>
                </c:pt>
                <c:pt idx="148">
                  <c:v>3.3671868670874425</c:v>
                </c:pt>
                <c:pt idx="149">
                  <c:v>3.2215725167198803</c:v>
                </c:pt>
                <c:pt idx="150">
                  <c:v>3.3758982577676679</c:v>
                </c:pt>
                <c:pt idx="151">
                  <c:v>3.3196340782226232</c:v>
                </c:pt>
                <c:pt idx="152">
                  <c:v>3.2990118525818914</c:v>
                </c:pt>
                <c:pt idx="153">
                  <c:v>3.3314408908580186</c:v>
                </c:pt>
                <c:pt idx="154">
                  <c:v>3.2609543622415811</c:v>
                </c:pt>
                <c:pt idx="155">
                  <c:v>3.2002380465306577</c:v>
                </c:pt>
                <c:pt idx="156">
                  <c:v>3.3147730870221048</c:v>
                </c:pt>
                <c:pt idx="157">
                  <c:v>3.2270694972200364</c:v>
                </c:pt>
                <c:pt idx="158">
                  <c:v>3.3141129709455299</c:v>
                </c:pt>
                <c:pt idx="159">
                  <c:v>3.385893231948252</c:v>
                </c:pt>
                <c:pt idx="160">
                  <c:v>3.2806000605442254</c:v>
                </c:pt>
                <c:pt idx="161">
                  <c:v>3.4236836591133595</c:v>
                </c:pt>
                <c:pt idx="162">
                  <c:v>3.4188931333480785</c:v>
                </c:pt>
                <c:pt idx="163">
                  <c:v>3.3494530930023712</c:v>
                </c:pt>
                <c:pt idx="164">
                  <c:v>3.2803922011612405</c:v>
                </c:pt>
                <c:pt idx="165">
                  <c:v>3.2913215428870886</c:v>
                </c:pt>
                <c:pt idx="166">
                  <c:v>3.2993956141443652</c:v>
                </c:pt>
                <c:pt idx="167">
                  <c:v>3.3493528542097564</c:v>
                </c:pt>
                <c:pt idx="168">
                  <c:v>3.2546058958495827</c:v>
                </c:pt>
                <c:pt idx="169">
                  <c:v>3.2289598520786287</c:v>
                </c:pt>
                <c:pt idx="170">
                  <c:v>3.3121550628710148</c:v>
                </c:pt>
                <c:pt idx="171">
                  <c:v>3.2365999369542839</c:v>
                </c:pt>
                <c:pt idx="172">
                  <c:v>3.2684238756233857</c:v>
                </c:pt>
                <c:pt idx="173">
                  <c:v>3.3773223856246521</c:v>
                </c:pt>
                <c:pt idx="174">
                  <c:v>3.231090559885144</c:v>
                </c:pt>
                <c:pt idx="175">
                  <c:v>3.0573209460879669</c:v>
                </c:pt>
                <c:pt idx="176">
                  <c:v>3.2869611092633582</c:v>
                </c:pt>
                <c:pt idx="177">
                  <c:v>3.2000612159008304</c:v>
                </c:pt>
                <c:pt idx="178">
                  <c:v>3.1981545276533456</c:v>
                </c:pt>
                <c:pt idx="179">
                  <c:v>3.0940565581880519</c:v>
                </c:pt>
                <c:pt idx="180">
                  <c:v>3.1023919702796063</c:v>
                </c:pt>
                <c:pt idx="181">
                  <c:v>3.1909674847848417</c:v>
                </c:pt>
                <c:pt idx="182">
                  <c:v>3.1483580443573094</c:v>
                </c:pt>
                <c:pt idx="183">
                  <c:v>3.3900515027055218</c:v>
                </c:pt>
                <c:pt idx="184">
                  <c:v>3.1994153508856282</c:v>
                </c:pt>
                <c:pt idx="185">
                  <c:v>3.3147127942366219</c:v>
                </c:pt>
                <c:pt idx="186">
                  <c:v>2.977954351905729</c:v>
                </c:pt>
                <c:pt idx="187">
                  <c:v>3.0075883055352257</c:v>
                </c:pt>
                <c:pt idx="188">
                  <c:v>3.0815882031508544</c:v>
                </c:pt>
                <c:pt idx="189">
                  <c:v>3.0939566353990466</c:v>
                </c:pt>
                <c:pt idx="190">
                  <c:v>2.9488031531756489</c:v>
                </c:pt>
                <c:pt idx="191">
                  <c:v>3.0254795392740843</c:v>
                </c:pt>
                <c:pt idx="192">
                  <c:v>2.9180420780135869</c:v>
                </c:pt>
                <c:pt idx="193">
                  <c:v>2.9479991898161417</c:v>
                </c:pt>
                <c:pt idx="194">
                  <c:v>2.7728355081436327</c:v>
                </c:pt>
                <c:pt idx="195">
                  <c:v>2.8546578094793174</c:v>
                </c:pt>
                <c:pt idx="196">
                  <c:v>2.941966532103983</c:v>
                </c:pt>
                <c:pt idx="197">
                  <c:v>2.9028362470796698</c:v>
                </c:pt>
                <c:pt idx="198">
                  <c:v>3.0374539538884422</c:v>
                </c:pt>
                <c:pt idx="199">
                  <c:v>3.0454587710328158</c:v>
                </c:pt>
                <c:pt idx="200">
                  <c:v>3.2160952697954803</c:v>
                </c:pt>
                <c:pt idx="201">
                  <c:v>3.0194676201827573</c:v>
                </c:pt>
                <c:pt idx="202">
                  <c:v>3.3311970115910716</c:v>
                </c:pt>
                <c:pt idx="203">
                  <c:v>3.2842652378154051</c:v>
                </c:pt>
                <c:pt idx="204">
                  <c:v>3.4086979312654484</c:v>
                </c:pt>
                <c:pt idx="205">
                  <c:v>3.3699617727001847</c:v>
                </c:pt>
                <c:pt idx="206">
                  <c:v>3.5514554580129123</c:v>
                </c:pt>
                <c:pt idx="207">
                  <c:v>3.400643012225931</c:v>
                </c:pt>
                <c:pt idx="208">
                  <c:v>3.5816790025154277</c:v>
                </c:pt>
                <c:pt idx="209">
                  <c:v>3.5605819570184827</c:v>
                </c:pt>
                <c:pt idx="210">
                  <c:v>3.6694396461379455</c:v>
                </c:pt>
                <c:pt idx="211">
                  <c:v>3.6642026692101481</c:v>
                </c:pt>
                <c:pt idx="212">
                  <c:v>3.7002233578858346</c:v>
                </c:pt>
                <c:pt idx="213">
                  <c:v>3.7443754792598059</c:v>
                </c:pt>
                <c:pt idx="214">
                  <c:v>3.9076582283062713</c:v>
                </c:pt>
                <c:pt idx="215">
                  <c:v>3.8708649326003028</c:v>
                </c:pt>
                <c:pt idx="216">
                  <c:v>3.8818070181158237</c:v>
                </c:pt>
                <c:pt idx="217">
                  <c:v>3.7788876293401614</c:v>
                </c:pt>
                <c:pt idx="218">
                  <c:v>3.8158094920706218</c:v>
                </c:pt>
                <c:pt idx="219">
                  <c:v>3.9653709786178846</c:v>
                </c:pt>
                <c:pt idx="220">
                  <c:v>3.8842348536246449</c:v>
                </c:pt>
                <c:pt idx="221">
                  <c:v>3.9798067843393623</c:v>
                </c:pt>
                <c:pt idx="222">
                  <c:v>3.7523179289532047</c:v>
                </c:pt>
                <c:pt idx="223">
                  <c:v>3.9501894649480742</c:v>
                </c:pt>
                <c:pt idx="224">
                  <c:v>3.8015384054536838</c:v>
                </c:pt>
                <c:pt idx="225">
                  <c:v>4.0123107478085629</c:v>
                </c:pt>
                <c:pt idx="226">
                  <c:v>3.9280168082579703</c:v>
                </c:pt>
                <c:pt idx="227">
                  <c:v>3.8665993960266452</c:v>
                </c:pt>
                <c:pt idx="228">
                  <c:v>3.9330654193293366</c:v>
                </c:pt>
                <c:pt idx="229">
                  <c:v>4.0848188108361674</c:v>
                </c:pt>
                <c:pt idx="230">
                  <c:v>4.0024359463504826</c:v>
                </c:pt>
                <c:pt idx="231">
                  <c:v>4.0358662100808562</c:v>
                </c:pt>
                <c:pt idx="232">
                  <c:v>3.8311220816620382</c:v>
                </c:pt>
                <c:pt idx="233">
                  <c:v>4.0652470682606792</c:v>
                </c:pt>
                <c:pt idx="234">
                  <c:v>4.0375133225400779</c:v>
                </c:pt>
                <c:pt idx="235">
                  <c:v>3.8960175028826538</c:v>
                </c:pt>
                <c:pt idx="236">
                  <c:v>3.9192025377835851</c:v>
                </c:pt>
                <c:pt idx="237">
                  <c:v>3.9637741894808669</c:v>
                </c:pt>
                <c:pt idx="238">
                  <c:v>3.8068774912053254</c:v>
                </c:pt>
                <c:pt idx="239">
                  <c:v>4.0831496671708969</c:v>
                </c:pt>
                <c:pt idx="240">
                  <c:v>4.0245086550373319</c:v>
                </c:pt>
                <c:pt idx="241">
                  <c:v>3.9724582194768252</c:v>
                </c:pt>
                <c:pt idx="242">
                  <c:v>4.0173967627673406</c:v>
                </c:pt>
                <c:pt idx="243">
                  <c:v>3.9452411604442981</c:v>
                </c:pt>
                <c:pt idx="244">
                  <c:v>4.0214346516869099</c:v>
                </c:pt>
                <c:pt idx="245">
                  <c:v>3.9619061930612167</c:v>
                </c:pt>
                <c:pt idx="246">
                  <c:v>3.9696930936670003</c:v>
                </c:pt>
                <c:pt idx="247">
                  <c:v>3.9192193210504502</c:v>
                </c:pt>
                <c:pt idx="248">
                  <c:v>3.8871057167534784</c:v>
                </c:pt>
                <c:pt idx="249">
                  <c:v>3.9111480174382396</c:v>
                </c:pt>
                <c:pt idx="250">
                  <c:v>3.8930599345234045</c:v>
                </c:pt>
                <c:pt idx="251">
                  <c:v>3.834398233540758</c:v>
                </c:pt>
                <c:pt idx="252">
                  <c:v>3.8007073728264209</c:v>
                </c:pt>
                <c:pt idx="253">
                  <c:v>3.710264103137908</c:v>
                </c:pt>
                <c:pt idx="254">
                  <c:v>3.8020273937250231</c:v>
                </c:pt>
                <c:pt idx="255">
                  <c:v>3.7824627815848189</c:v>
                </c:pt>
                <c:pt idx="256">
                  <c:v>3.9245708452833927</c:v>
                </c:pt>
                <c:pt idx="257">
                  <c:v>3.9907008348634712</c:v>
                </c:pt>
                <c:pt idx="258">
                  <c:v>3.6608863198458574</c:v>
                </c:pt>
                <c:pt idx="259">
                  <c:v>3.7498325967590738</c:v>
                </c:pt>
                <c:pt idx="260">
                  <c:v>3.8181330677596046</c:v>
                </c:pt>
                <c:pt idx="261">
                  <c:v>3.6539795570306719</c:v>
                </c:pt>
                <c:pt idx="262">
                  <c:v>3.76074539784344</c:v>
                </c:pt>
                <c:pt idx="263">
                  <c:v>3.6857829696704378</c:v>
                </c:pt>
                <c:pt idx="264">
                  <c:v>3.5845845961196452</c:v>
                </c:pt>
                <c:pt idx="265">
                  <c:v>3.5634042455130985</c:v>
                </c:pt>
                <c:pt idx="266">
                  <c:v>3.5962685449399152</c:v>
                </c:pt>
                <c:pt idx="267">
                  <c:v>3.5933755300190504</c:v>
                </c:pt>
                <c:pt idx="268">
                  <c:v>3.5329311424040064</c:v>
                </c:pt>
                <c:pt idx="269">
                  <c:v>3.4295447221838602</c:v>
                </c:pt>
                <c:pt idx="270">
                  <c:v>3.6120667856896564</c:v>
                </c:pt>
                <c:pt idx="271">
                  <c:v>3.8752978493552663</c:v>
                </c:pt>
                <c:pt idx="272">
                  <c:v>3.7482620336217494</c:v>
                </c:pt>
                <c:pt idx="273">
                  <c:v>3.6687554788254162</c:v>
                </c:pt>
                <c:pt idx="274">
                  <c:v>3.6749387254901964</c:v>
                </c:pt>
                <c:pt idx="275">
                  <c:v>3.7374801309918229</c:v>
                </c:pt>
                <c:pt idx="276">
                  <c:v>3.730208871786036</c:v>
                </c:pt>
                <c:pt idx="277">
                  <c:v>3.7863245246042196</c:v>
                </c:pt>
                <c:pt idx="278">
                  <c:v>3.7266795507165953</c:v>
                </c:pt>
                <c:pt idx="279">
                  <c:v>3.7183202103756217</c:v>
                </c:pt>
                <c:pt idx="280">
                  <c:v>3.7713756567191026</c:v>
                </c:pt>
                <c:pt idx="281">
                  <c:v>3.5998133543437185</c:v>
                </c:pt>
                <c:pt idx="282">
                  <c:v>3.6705594525889258</c:v>
                </c:pt>
                <c:pt idx="283">
                  <c:v>3.7083431993339495</c:v>
                </c:pt>
                <c:pt idx="284">
                  <c:v>3.68447355671106</c:v>
                </c:pt>
                <c:pt idx="285">
                  <c:v>3.7426312662797603</c:v>
                </c:pt>
                <c:pt idx="286">
                  <c:v>3.8584427179302092</c:v>
                </c:pt>
                <c:pt idx="287">
                  <c:v>3.7561034786037064</c:v>
                </c:pt>
                <c:pt idx="288">
                  <c:v>3.9539425872093026</c:v>
                </c:pt>
                <c:pt idx="289">
                  <c:v>3.9656671834234505</c:v>
                </c:pt>
                <c:pt idx="290">
                  <c:v>3.8601024525137131</c:v>
                </c:pt>
                <c:pt idx="291">
                  <c:v>4.0850845333111838</c:v>
                </c:pt>
                <c:pt idx="292">
                  <c:v>3.9244668335796811</c:v>
                </c:pt>
                <c:pt idx="293">
                  <c:v>4.1636068524774137</c:v>
                </c:pt>
                <c:pt idx="294">
                  <c:v>3.9948623493828417</c:v>
                </c:pt>
                <c:pt idx="295">
                  <c:v>4.3116732411771572</c:v>
                </c:pt>
              </c:numCache>
            </c:numRef>
          </c:yVal>
          <c:smooth val="0"/>
          <c:extLst>
            <c:ext xmlns:c16="http://schemas.microsoft.com/office/drawing/2014/chart" uri="{C3380CC4-5D6E-409C-BE32-E72D297353CC}">
              <c16:uniqueId val="{00000001-68C4-3E46-AAD2-55B3BA805168}"/>
            </c:ext>
          </c:extLst>
        </c:ser>
        <c:dLbls>
          <c:showLegendKey val="0"/>
          <c:showVal val="0"/>
          <c:showCatName val="0"/>
          <c:showSerName val="0"/>
          <c:showPercent val="0"/>
          <c:showBubbleSize val="0"/>
        </c:dLbls>
        <c:axId val="587897360"/>
        <c:axId val="587903328"/>
      </c:scatterChart>
      <c:valAx>
        <c:axId val="587897360"/>
        <c:scaling>
          <c:orientation val="minMax"/>
          <c:min val="0.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800" b="1" i="0" u="none" strike="noStrike" kern="1200" baseline="0">
                    <a:solidFill>
                      <a:sysClr val="windowText" lastClr="000000"/>
                    </a:solidFill>
                    <a:latin typeface="Community Pro" panose="02000303040000020003" pitchFamily="2" charset="0"/>
                    <a:ea typeface="+mn-ea"/>
                    <a:cs typeface="+mn-cs"/>
                  </a:defRPr>
                </a:pPr>
                <a:r>
                  <a:rPr lang="en-US" sz="2800"/>
                  <a:t>LinkedIn Hiring Rate</a:t>
                </a:r>
              </a:p>
            </c:rich>
          </c:tx>
          <c:overlay val="0"/>
          <c:spPr>
            <a:noFill/>
            <a:ln>
              <a:noFill/>
            </a:ln>
            <a:effectLst/>
          </c:spPr>
          <c:txPr>
            <a:bodyPr rot="0" spcFirstLastPara="1" vertOverflow="ellipsis" vert="horz" wrap="square" anchor="ctr" anchorCtr="1"/>
            <a:lstStyle/>
            <a:p>
              <a:pPr>
                <a:defRPr sz="2800" b="1" i="0" u="none" strike="noStrike" kern="1200" baseline="0">
                  <a:solidFill>
                    <a:sysClr val="windowText" lastClr="000000"/>
                  </a:solidFill>
                  <a:latin typeface="Community Pro" panose="02000303040000020003" pitchFamily="2" charset="0"/>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Community Pro" panose="02000303040000020003" pitchFamily="2" charset="0"/>
                <a:ea typeface="+mn-ea"/>
                <a:cs typeface="+mn-cs"/>
              </a:defRPr>
            </a:pPr>
            <a:endParaRPr lang="en-US"/>
          </a:p>
        </c:txPr>
        <c:crossAx val="587903328"/>
        <c:crosses val="autoZero"/>
        <c:crossBetween val="midCat"/>
      </c:valAx>
      <c:valAx>
        <c:axId val="587903328"/>
        <c:scaling>
          <c:orientation val="minMax"/>
          <c:min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Community Pro" panose="02000303040000020003" pitchFamily="2" charset="0"/>
                    <a:ea typeface="+mn-ea"/>
                    <a:cs typeface="+mn-cs"/>
                  </a:defRPr>
                </a:pPr>
                <a:r>
                  <a:rPr lang="en-US" sz="2800" dirty="0"/>
                  <a:t>JOLTS Hiring Rate</a:t>
                </a:r>
              </a:p>
            </c:rich>
          </c:tx>
          <c:layout>
            <c:manualLayout>
              <c:xMode val="edge"/>
              <c:yMode val="edge"/>
              <c:x val="2.0489879423862094E-2"/>
              <c:y val="0.3125355329322918"/>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Community Pro" panose="02000303040000020003" pitchFamily="2" charset="0"/>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ommunity Pro" panose="02000303040000020003" pitchFamily="2" charset="0"/>
                <a:ea typeface="+mn-ea"/>
                <a:cs typeface="+mn-cs"/>
              </a:defRPr>
            </a:pPr>
            <a:endParaRPr lang="en-US"/>
          </a:p>
        </c:txPr>
        <c:crossAx val="587897360"/>
        <c:crosses val="autoZero"/>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b="1" i="0">
          <a:solidFill>
            <a:sysClr val="windowText" lastClr="000000"/>
          </a:solidFill>
          <a:latin typeface="Community Pro" panose="02000303040000020003" pitchFamily="2"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146275840496746E-2"/>
          <c:y val="5.0803428108484081E-2"/>
          <c:w val="0.85496098461160652"/>
          <c:h val="0.55239071343514434"/>
        </c:manualLayout>
      </c:layout>
      <c:lineChart>
        <c:grouping val="standard"/>
        <c:varyColors val="0"/>
        <c:ser>
          <c:idx val="0"/>
          <c:order val="0"/>
          <c:tx>
            <c:strRef>
              <c:f>'Quit Rate'!$C$1</c:f>
              <c:strCache>
                <c:ptCount val="1"/>
                <c:pt idx="0">
                  <c:v> JOLTS Quit Rate [Left]</c:v>
                </c:pt>
              </c:strCache>
            </c:strRef>
          </c:tx>
          <c:spPr>
            <a:ln w="38100" cap="rnd">
              <a:solidFill>
                <a:srgbClr val="00A645"/>
              </a:solidFill>
              <a:round/>
              <a:tailEnd type="none" w="sm" len="sm"/>
            </a:ln>
            <a:effectLst/>
          </c:spPr>
          <c:marker>
            <c:symbol val="none"/>
          </c:marker>
          <c:cat>
            <c:numRef>
              <c:f>'Quit Rate'!$A$2:$A$127</c:f>
              <c:numCache>
                <c:formatCode>[$-409]mmm\-yy;@</c:formatCode>
                <c:ptCount val="126"/>
                <c:pt idx="0">
                  <c:v>45870</c:v>
                </c:pt>
                <c:pt idx="1">
                  <c:v>45839</c:v>
                </c:pt>
                <c:pt idx="2">
                  <c:v>45809</c:v>
                </c:pt>
                <c:pt idx="3">
                  <c:v>45778</c:v>
                </c:pt>
                <c:pt idx="4">
                  <c:v>45748</c:v>
                </c:pt>
                <c:pt idx="5">
                  <c:v>45717</c:v>
                </c:pt>
                <c:pt idx="6">
                  <c:v>45689</c:v>
                </c:pt>
                <c:pt idx="7">
                  <c:v>45658</c:v>
                </c:pt>
                <c:pt idx="8">
                  <c:v>45627</c:v>
                </c:pt>
                <c:pt idx="9">
                  <c:v>45597</c:v>
                </c:pt>
                <c:pt idx="10">
                  <c:v>45566</c:v>
                </c:pt>
                <c:pt idx="11">
                  <c:v>45536</c:v>
                </c:pt>
                <c:pt idx="12">
                  <c:v>45505</c:v>
                </c:pt>
                <c:pt idx="13">
                  <c:v>45474</c:v>
                </c:pt>
                <c:pt idx="14">
                  <c:v>45444</c:v>
                </c:pt>
                <c:pt idx="15">
                  <c:v>45413</c:v>
                </c:pt>
                <c:pt idx="16">
                  <c:v>45383</c:v>
                </c:pt>
                <c:pt idx="17">
                  <c:v>45352</c:v>
                </c:pt>
                <c:pt idx="18">
                  <c:v>45323</c:v>
                </c:pt>
                <c:pt idx="19">
                  <c:v>45292</c:v>
                </c:pt>
                <c:pt idx="20">
                  <c:v>45261</c:v>
                </c:pt>
                <c:pt idx="21">
                  <c:v>45231</c:v>
                </c:pt>
                <c:pt idx="22">
                  <c:v>45200</c:v>
                </c:pt>
                <c:pt idx="23">
                  <c:v>45170</c:v>
                </c:pt>
                <c:pt idx="24">
                  <c:v>45139</c:v>
                </c:pt>
                <c:pt idx="25">
                  <c:v>45108</c:v>
                </c:pt>
                <c:pt idx="26">
                  <c:v>45078</c:v>
                </c:pt>
                <c:pt idx="27">
                  <c:v>45047</c:v>
                </c:pt>
                <c:pt idx="28">
                  <c:v>45017</c:v>
                </c:pt>
                <c:pt idx="29">
                  <c:v>44986</c:v>
                </c:pt>
                <c:pt idx="30">
                  <c:v>44958</c:v>
                </c:pt>
                <c:pt idx="31">
                  <c:v>44927</c:v>
                </c:pt>
                <c:pt idx="32">
                  <c:v>44896</c:v>
                </c:pt>
                <c:pt idx="33">
                  <c:v>44866</c:v>
                </c:pt>
                <c:pt idx="34">
                  <c:v>44835</c:v>
                </c:pt>
                <c:pt idx="35">
                  <c:v>44805</c:v>
                </c:pt>
                <c:pt idx="36">
                  <c:v>44774</c:v>
                </c:pt>
                <c:pt idx="37">
                  <c:v>44743</c:v>
                </c:pt>
                <c:pt idx="38">
                  <c:v>44713</c:v>
                </c:pt>
                <c:pt idx="39">
                  <c:v>44682</c:v>
                </c:pt>
                <c:pt idx="40">
                  <c:v>44652</c:v>
                </c:pt>
                <c:pt idx="41">
                  <c:v>44621</c:v>
                </c:pt>
                <c:pt idx="42">
                  <c:v>44593</c:v>
                </c:pt>
                <c:pt idx="43">
                  <c:v>44562</c:v>
                </c:pt>
                <c:pt idx="44">
                  <c:v>44531</c:v>
                </c:pt>
                <c:pt idx="45">
                  <c:v>44501</c:v>
                </c:pt>
                <c:pt idx="46">
                  <c:v>44470</c:v>
                </c:pt>
                <c:pt idx="47">
                  <c:v>44440</c:v>
                </c:pt>
                <c:pt idx="48">
                  <c:v>44409</c:v>
                </c:pt>
                <c:pt idx="49">
                  <c:v>44378</c:v>
                </c:pt>
                <c:pt idx="50">
                  <c:v>44348</c:v>
                </c:pt>
                <c:pt idx="51">
                  <c:v>44317</c:v>
                </c:pt>
                <c:pt idx="52">
                  <c:v>44287</c:v>
                </c:pt>
                <c:pt idx="53">
                  <c:v>44256</c:v>
                </c:pt>
                <c:pt idx="54">
                  <c:v>44228</c:v>
                </c:pt>
                <c:pt idx="55">
                  <c:v>44197</c:v>
                </c:pt>
                <c:pt idx="56">
                  <c:v>44166</c:v>
                </c:pt>
                <c:pt idx="57">
                  <c:v>44136</c:v>
                </c:pt>
                <c:pt idx="58">
                  <c:v>44105</c:v>
                </c:pt>
                <c:pt idx="59">
                  <c:v>44075</c:v>
                </c:pt>
                <c:pt idx="60">
                  <c:v>44044</c:v>
                </c:pt>
                <c:pt idx="61">
                  <c:v>44013</c:v>
                </c:pt>
                <c:pt idx="62">
                  <c:v>43983</c:v>
                </c:pt>
                <c:pt idx="63">
                  <c:v>43952</c:v>
                </c:pt>
                <c:pt idx="64">
                  <c:v>43922</c:v>
                </c:pt>
                <c:pt idx="65">
                  <c:v>43891</c:v>
                </c:pt>
                <c:pt idx="66">
                  <c:v>43862</c:v>
                </c:pt>
                <c:pt idx="67">
                  <c:v>43831</c:v>
                </c:pt>
                <c:pt idx="68">
                  <c:v>43800</c:v>
                </c:pt>
                <c:pt idx="69">
                  <c:v>43770</c:v>
                </c:pt>
                <c:pt idx="70">
                  <c:v>43739</c:v>
                </c:pt>
                <c:pt idx="71">
                  <c:v>43709</c:v>
                </c:pt>
                <c:pt idx="72">
                  <c:v>43678</c:v>
                </c:pt>
                <c:pt idx="73">
                  <c:v>43647</c:v>
                </c:pt>
                <c:pt idx="74">
                  <c:v>43617</c:v>
                </c:pt>
                <c:pt idx="75">
                  <c:v>43586</c:v>
                </c:pt>
                <c:pt idx="76">
                  <c:v>43556</c:v>
                </c:pt>
                <c:pt idx="77">
                  <c:v>43525</c:v>
                </c:pt>
                <c:pt idx="78">
                  <c:v>43497</c:v>
                </c:pt>
                <c:pt idx="79">
                  <c:v>43466</c:v>
                </c:pt>
                <c:pt idx="80">
                  <c:v>43435</c:v>
                </c:pt>
                <c:pt idx="81">
                  <c:v>43405</c:v>
                </c:pt>
                <c:pt idx="82">
                  <c:v>43374</c:v>
                </c:pt>
                <c:pt idx="83">
                  <c:v>43344</c:v>
                </c:pt>
                <c:pt idx="84">
                  <c:v>43313</c:v>
                </c:pt>
                <c:pt idx="85">
                  <c:v>43282</c:v>
                </c:pt>
                <c:pt idx="86">
                  <c:v>43252</c:v>
                </c:pt>
                <c:pt idx="87">
                  <c:v>43221</c:v>
                </c:pt>
                <c:pt idx="88">
                  <c:v>43191</c:v>
                </c:pt>
                <c:pt idx="89">
                  <c:v>43160</c:v>
                </c:pt>
                <c:pt idx="90">
                  <c:v>43132</c:v>
                </c:pt>
                <c:pt idx="91">
                  <c:v>43101</c:v>
                </c:pt>
                <c:pt idx="92">
                  <c:v>43070</c:v>
                </c:pt>
                <c:pt idx="93">
                  <c:v>43040</c:v>
                </c:pt>
                <c:pt idx="94">
                  <c:v>43009</c:v>
                </c:pt>
                <c:pt idx="95">
                  <c:v>42979</c:v>
                </c:pt>
                <c:pt idx="96">
                  <c:v>42948</c:v>
                </c:pt>
                <c:pt idx="97">
                  <c:v>42917</c:v>
                </c:pt>
                <c:pt idx="98">
                  <c:v>42887</c:v>
                </c:pt>
                <c:pt idx="99">
                  <c:v>42856</c:v>
                </c:pt>
                <c:pt idx="100">
                  <c:v>42826</c:v>
                </c:pt>
                <c:pt idx="101">
                  <c:v>42795</c:v>
                </c:pt>
                <c:pt idx="102">
                  <c:v>42767</c:v>
                </c:pt>
                <c:pt idx="103">
                  <c:v>42736</c:v>
                </c:pt>
                <c:pt idx="104">
                  <c:v>42705</c:v>
                </c:pt>
                <c:pt idx="105">
                  <c:v>42675</c:v>
                </c:pt>
                <c:pt idx="106">
                  <c:v>42644</c:v>
                </c:pt>
                <c:pt idx="107">
                  <c:v>42614</c:v>
                </c:pt>
                <c:pt idx="108">
                  <c:v>42583</c:v>
                </c:pt>
                <c:pt idx="109">
                  <c:v>42552</c:v>
                </c:pt>
                <c:pt idx="110">
                  <c:v>42522</c:v>
                </c:pt>
                <c:pt idx="111">
                  <c:v>42491</c:v>
                </c:pt>
                <c:pt idx="112">
                  <c:v>42461</c:v>
                </c:pt>
                <c:pt idx="113">
                  <c:v>42430</c:v>
                </c:pt>
                <c:pt idx="114">
                  <c:v>42401</c:v>
                </c:pt>
                <c:pt idx="115">
                  <c:v>42370</c:v>
                </c:pt>
                <c:pt idx="116">
                  <c:v>42339</c:v>
                </c:pt>
                <c:pt idx="117">
                  <c:v>42309</c:v>
                </c:pt>
              </c:numCache>
            </c:numRef>
          </c:cat>
          <c:val>
            <c:numRef>
              <c:f>'Quit Rate'!$C$2:$C$127</c:f>
              <c:numCache>
                <c:formatCode>0.000000</c:formatCode>
                <c:ptCount val="126"/>
                <c:pt idx="0">
                  <c:v>1.9375787474377699</c:v>
                </c:pt>
                <c:pt idx="1">
                  <c:v>1.9852205783224699</c:v>
                </c:pt>
                <c:pt idx="2">
                  <c:v>2.0125999165859181</c:v>
                </c:pt>
                <c:pt idx="3">
                  <c:v>2.0508960910673126</c:v>
                </c:pt>
                <c:pt idx="4">
                  <c:v>2.0175207399877002</c:v>
                </c:pt>
                <c:pt idx="5">
                  <c:v>2.100304619539616</c:v>
                </c:pt>
                <c:pt idx="6">
                  <c:v>2.042689058728882</c:v>
                </c:pt>
                <c:pt idx="7">
                  <c:v>2.0478309407380619</c:v>
                </c:pt>
                <c:pt idx="8">
                  <c:v>1.9492318011342702</c:v>
                </c:pt>
                <c:pt idx="9">
                  <c:v>1.9130725573148841</c:v>
                </c:pt>
                <c:pt idx="10">
                  <c:v>2.0317552546483428</c:v>
                </c:pt>
                <c:pt idx="11">
                  <c:v>1.9501371733441217</c:v>
                </c:pt>
                <c:pt idx="12">
                  <c:v>2.0102696494841443</c:v>
                </c:pt>
                <c:pt idx="13">
                  <c:v>2.1461265265037133</c:v>
                </c:pt>
                <c:pt idx="14">
                  <c:v>2.0801727987635514</c:v>
                </c:pt>
                <c:pt idx="15">
                  <c:v>2.127032330257431</c:v>
                </c:pt>
                <c:pt idx="16">
                  <c:v>2.1665735898867848</c:v>
                </c:pt>
                <c:pt idx="17">
                  <c:v>2.1150742722085973</c:v>
                </c:pt>
                <c:pt idx="18">
                  <c:v>2.2066683634512598</c:v>
                </c:pt>
                <c:pt idx="19">
                  <c:v>2.1358116307141564</c:v>
                </c:pt>
                <c:pt idx="20">
                  <c:v>2.1492963764903967</c:v>
                </c:pt>
                <c:pt idx="21">
                  <c:v>2.2664210153234072</c:v>
                </c:pt>
                <c:pt idx="22">
                  <c:v>2.274543397239607</c:v>
                </c:pt>
                <c:pt idx="23">
                  <c:v>2.3282454961441235</c:v>
                </c:pt>
                <c:pt idx="24">
                  <c:v>2.3177821553836542</c:v>
                </c:pt>
                <c:pt idx="25">
                  <c:v>2.2841386386225913</c:v>
                </c:pt>
                <c:pt idx="26">
                  <c:v>2.3686533861983725</c:v>
                </c:pt>
                <c:pt idx="27">
                  <c:v>2.5806990974305548</c:v>
                </c:pt>
                <c:pt idx="28">
                  <c:v>2.3306435512851063</c:v>
                </c:pt>
                <c:pt idx="29">
                  <c:v>2.4624746581060215</c:v>
                </c:pt>
                <c:pt idx="30">
                  <c:v>2.5339985671225627</c:v>
                </c:pt>
                <c:pt idx="31">
                  <c:v>2.4799751549580091</c:v>
                </c:pt>
                <c:pt idx="32">
                  <c:v>2.7049451297375433</c:v>
                </c:pt>
                <c:pt idx="33">
                  <c:v>2.6482930518007421</c:v>
                </c:pt>
                <c:pt idx="34">
                  <c:v>2.5664712808936132</c:v>
                </c:pt>
                <c:pt idx="35">
                  <c:v>2.6799305082480713</c:v>
                </c:pt>
                <c:pt idx="36">
                  <c:v>2.7420960712944979</c:v>
                </c:pt>
                <c:pt idx="37">
                  <c:v>2.6227726079069553</c:v>
                </c:pt>
                <c:pt idx="38">
                  <c:v>2.720833538759881</c:v>
                </c:pt>
                <c:pt idx="39">
                  <c:v>2.8061922034110487</c:v>
                </c:pt>
                <c:pt idx="40">
                  <c:v>2.9419433195708207</c:v>
                </c:pt>
                <c:pt idx="41">
                  <c:v>2.9772914522816087</c:v>
                </c:pt>
                <c:pt idx="42">
                  <c:v>2.8722318790485275</c:v>
                </c:pt>
                <c:pt idx="43">
                  <c:v>2.9380860410891732</c:v>
                </c:pt>
                <c:pt idx="44">
                  <c:v>2.9345757507851511</c:v>
                </c:pt>
                <c:pt idx="45">
                  <c:v>3.0163714213751991</c:v>
                </c:pt>
                <c:pt idx="46">
                  <c:v>2.7885689598725532</c:v>
                </c:pt>
                <c:pt idx="47">
                  <c:v>2.9292306023230426</c:v>
                </c:pt>
                <c:pt idx="48">
                  <c:v>2.8040339450009353</c:v>
                </c:pt>
                <c:pt idx="49">
                  <c:v>2.7554197554915292</c:v>
                </c:pt>
                <c:pt idx="50">
                  <c:v>2.7401499002956751</c:v>
                </c:pt>
                <c:pt idx="51">
                  <c:v>2.6487779784079022</c:v>
                </c:pt>
                <c:pt idx="52">
                  <c:v>2.7065295284517945</c:v>
                </c:pt>
                <c:pt idx="53">
                  <c:v>2.5452952709373302</c:v>
                </c:pt>
                <c:pt idx="54">
                  <c:v>2.3950966525223953</c:v>
                </c:pt>
                <c:pt idx="55">
                  <c:v>2.3015403154896816</c:v>
                </c:pt>
                <c:pt idx="56">
                  <c:v>2.3618983521394843</c:v>
                </c:pt>
                <c:pt idx="57">
                  <c:v>2.2504137563466018</c:v>
                </c:pt>
                <c:pt idx="58">
                  <c:v>2.3297951314247918</c:v>
                </c:pt>
                <c:pt idx="59">
                  <c:v>2.2541570974100198</c:v>
                </c:pt>
                <c:pt idx="60">
                  <c:v>2.0930182737419396</c:v>
                </c:pt>
                <c:pt idx="61">
                  <c:v>2.1810880885146213</c:v>
                </c:pt>
                <c:pt idx="62">
                  <c:v>1.9164348696580484</c:v>
                </c:pt>
                <c:pt idx="63">
                  <c:v>1.7148452919563966</c:v>
                </c:pt>
                <c:pt idx="64">
                  <c:v>1.4154749590322728</c:v>
                </c:pt>
                <c:pt idx="65">
                  <c:v>1.9347795255073601</c:v>
                </c:pt>
                <c:pt idx="66">
                  <c:v>2.2982160401941356</c:v>
                </c:pt>
                <c:pt idx="67">
                  <c:v>2.3454213925075535</c:v>
                </c:pt>
                <c:pt idx="68">
                  <c:v>2.298138488052909</c:v>
                </c:pt>
                <c:pt idx="69">
                  <c:v>2.3363067746958381</c:v>
                </c:pt>
                <c:pt idx="70">
                  <c:v>2.2798646082721046</c:v>
                </c:pt>
                <c:pt idx="71">
                  <c:v>2.2787370759182379</c:v>
                </c:pt>
                <c:pt idx="72">
                  <c:v>2.3435405336519843</c:v>
                </c:pt>
                <c:pt idx="73">
                  <c:v>2.4216717753293016</c:v>
                </c:pt>
                <c:pt idx="74">
                  <c:v>2.3047833875140982</c:v>
                </c:pt>
                <c:pt idx="75">
                  <c:v>2.3053377333058891</c:v>
                </c:pt>
                <c:pt idx="76">
                  <c:v>2.3271117492223019</c:v>
                </c:pt>
                <c:pt idx="77">
                  <c:v>2.3498468504461316</c:v>
                </c:pt>
                <c:pt idx="78">
                  <c:v>2.3636896749343608</c:v>
                </c:pt>
                <c:pt idx="79">
                  <c:v>2.3456987741272828</c:v>
                </c:pt>
                <c:pt idx="80">
                  <c:v>2.275687482048987</c:v>
                </c:pt>
                <c:pt idx="81">
                  <c:v>2.3473723269473128</c:v>
                </c:pt>
                <c:pt idx="82">
                  <c:v>2.3139411945771604</c:v>
                </c:pt>
                <c:pt idx="83">
                  <c:v>2.2709845062735026</c:v>
                </c:pt>
                <c:pt idx="84">
                  <c:v>2.2950127221345027</c:v>
                </c:pt>
                <c:pt idx="85">
                  <c:v>2.2994909037214031</c:v>
                </c:pt>
                <c:pt idx="86">
                  <c:v>2.2720936247686421</c:v>
                </c:pt>
                <c:pt idx="87">
                  <c:v>2.2761995140697664</c:v>
                </c:pt>
                <c:pt idx="88">
                  <c:v>2.2716395575358441</c:v>
                </c:pt>
                <c:pt idx="89">
                  <c:v>2.2427396113844513</c:v>
                </c:pt>
                <c:pt idx="90">
                  <c:v>2.1791325402246766</c:v>
                </c:pt>
                <c:pt idx="91">
                  <c:v>2.0455107509578805</c:v>
                </c:pt>
                <c:pt idx="92">
                  <c:v>2.1851771471976562</c:v>
                </c:pt>
                <c:pt idx="93">
                  <c:v>2.1634982666888494</c:v>
                </c:pt>
                <c:pt idx="94">
                  <c:v>2.1886271616857664</c:v>
                </c:pt>
                <c:pt idx="95">
                  <c:v>2.1706143723250069</c:v>
                </c:pt>
                <c:pt idx="96">
                  <c:v>2.113105270505395</c:v>
                </c:pt>
                <c:pt idx="97">
                  <c:v>2.1114349508274959</c:v>
                </c:pt>
                <c:pt idx="98">
                  <c:v>2.1531729262739665</c:v>
                </c:pt>
                <c:pt idx="99">
                  <c:v>2.1267868496072517</c:v>
                </c:pt>
                <c:pt idx="100">
                  <c:v>2.0729574215367133</c:v>
                </c:pt>
                <c:pt idx="101">
                  <c:v>2.1588872478299757</c:v>
                </c:pt>
                <c:pt idx="102">
                  <c:v>2.1195570132703891</c:v>
                </c:pt>
                <c:pt idx="103">
                  <c:v>2.1907942660014568</c:v>
                </c:pt>
                <c:pt idx="104">
                  <c:v>2.0571869053067715</c:v>
                </c:pt>
                <c:pt idx="105">
                  <c:v>2.0851062363694619</c:v>
                </c:pt>
                <c:pt idx="106">
                  <c:v>2.1197587860691711</c:v>
                </c:pt>
                <c:pt idx="107">
                  <c:v>2.1040710702312269</c:v>
                </c:pt>
                <c:pt idx="108">
                  <c:v>2.0734347227697438</c:v>
                </c:pt>
                <c:pt idx="109">
                  <c:v>2.0556629461038018</c:v>
                </c:pt>
                <c:pt idx="110">
                  <c:v>2.0954986356345859</c:v>
                </c:pt>
                <c:pt idx="111">
                  <c:v>2.0913624437455471</c:v>
                </c:pt>
                <c:pt idx="112">
                  <c:v>2.0555306294932127</c:v>
                </c:pt>
                <c:pt idx="113">
                  <c:v>2.0322640201484661</c:v>
                </c:pt>
                <c:pt idx="114">
                  <c:v>2.0891991752059367</c:v>
                </c:pt>
                <c:pt idx="115">
                  <c:v>2.0084740138392592</c:v>
                </c:pt>
                <c:pt idx="116">
                  <c:v>2.1379225912517272</c:v>
                </c:pt>
                <c:pt idx="117">
                  <c:v>2.0302256234516638</c:v>
                </c:pt>
                <c:pt idx="118">
                  <c:v>1.9729405239175157</c:v>
                </c:pt>
                <c:pt idx="119">
                  <c:v>1.9535864978902955</c:v>
                </c:pt>
                <c:pt idx="120">
                  <c:v>2.026637007419505</c:v>
                </c:pt>
                <c:pt idx="121">
                  <c:v>1.9485371871695454</c:v>
                </c:pt>
                <c:pt idx="122">
                  <c:v>1.9460047237923086</c:v>
                </c:pt>
                <c:pt idx="123">
                  <c:v>1.9403396832358331</c:v>
                </c:pt>
                <c:pt idx="124">
                  <c:v>1.9176305034400376</c:v>
                </c:pt>
                <c:pt idx="125">
                  <c:v>1.954924578527063</c:v>
                </c:pt>
              </c:numCache>
            </c:numRef>
          </c:val>
          <c:smooth val="0"/>
          <c:extLst>
            <c:ext xmlns:c16="http://schemas.microsoft.com/office/drawing/2014/chart" uri="{C3380CC4-5D6E-409C-BE32-E72D297353CC}">
              <c16:uniqueId val="{00000000-78F5-4844-904C-71B2A072FDBA}"/>
            </c:ext>
          </c:extLst>
        </c:ser>
        <c:dLbls>
          <c:showLegendKey val="0"/>
          <c:showVal val="0"/>
          <c:showCatName val="0"/>
          <c:showSerName val="0"/>
          <c:showPercent val="0"/>
          <c:showBubbleSize val="0"/>
        </c:dLbls>
        <c:marker val="1"/>
        <c:smooth val="0"/>
        <c:axId val="930120016"/>
        <c:axId val="930121728"/>
      </c:lineChart>
      <c:lineChart>
        <c:grouping val="standard"/>
        <c:varyColors val="0"/>
        <c:ser>
          <c:idx val="1"/>
          <c:order val="1"/>
          <c:tx>
            <c:strRef>
              <c:f>'Quit Rate'!$B$1</c:f>
              <c:strCache>
                <c:ptCount val="1"/>
                <c:pt idx="0">
                  <c:v> LinkedIn Separation Rate [Right]</c:v>
                </c:pt>
              </c:strCache>
            </c:strRef>
          </c:tx>
          <c:spPr>
            <a:ln w="19050" cap="rnd">
              <a:solidFill>
                <a:sysClr val="windowText" lastClr="000000"/>
              </a:solidFill>
              <a:prstDash val="sysDash"/>
              <a:round/>
              <a:tailEnd type="none" w="sm" len="sm"/>
            </a:ln>
            <a:effectLst/>
          </c:spPr>
          <c:marker>
            <c:symbol val="none"/>
          </c:marker>
          <c:cat>
            <c:numRef>
              <c:f>'Quit Rate'!$A$2:$A$119</c:f>
              <c:numCache>
                <c:formatCode>[$-409]mmm\-yy;@</c:formatCode>
                <c:ptCount val="118"/>
                <c:pt idx="0">
                  <c:v>45870</c:v>
                </c:pt>
                <c:pt idx="1">
                  <c:v>45839</c:v>
                </c:pt>
                <c:pt idx="2">
                  <c:v>45809</c:v>
                </c:pt>
                <c:pt idx="3">
                  <c:v>45778</c:v>
                </c:pt>
                <c:pt idx="4">
                  <c:v>45748</c:v>
                </c:pt>
                <c:pt idx="5">
                  <c:v>45717</c:v>
                </c:pt>
                <c:pt idx="6">
                  <c:v>45689</c:v>
                </c:pt>
                <c:pt idx="7">
                  <c:v>45658</c:v>
                </c:pt>
                <c:pt idx="8">
                  <c:v>45627</c:v>
                </c:pt>
                <c:pt idx="9">
                  <c:v>45597</c:v>
                </c:pt>
                <c:pt idx="10">
                  <c:v>45566</c:v>
                </c:pt>
                <c:pt idx="11">
                  <c:v>45536</c:v>
                </c:pt>
                <c:pt idx="12">
                  <c:v>45505</c:v>
                </c:pt>
                <c:pt idx="13">
                  <c:v>45474</c:v>
                </c:pt>
                <c:pt idx="14">
                  <c:v>45444</c:v>
                </c:pt>
                <c:pt idx="15">
                  <c:v>45413</c:v>
                </c:pt>
                <c:pt idx="16">
                  <c:v>45383</c:v>
                </c:pt>
                <c:pt idx="17">
                  <c:v>45352</c:v>
                </c:pt>
                <c:pt idx="18">
                  <c:v>45323</c:v>
                </c:pt>
                <c:pt idx="19">
                  <c:v>45292</c:v>
                </c:pt>
                <c:pt idx="20">
                  <c:v>45261</c:v>
                </c:pt>
                <c:pt idx="21">
                  <c:v>45231</c:v>
                </c:pt>
                <c:pt idx="22">
                  <c:v>45200</c:v>
                </c:pt>
                <c:pt idx="23">
                  <c:v>45170</c:v>
                </c:pt>
                <c:pt idx="24">
                  <c:v>45139</c:v>
                </c:pt>
                <c:pt idx="25">
                  <c:v>45108</c:v>
                </c:pt>
                <c:pt idx="26">
                  <c:v>45078</c:v>
                </c:pt>
                <c:pt idx="27">
                  <c:v>45047</c:v>
                </c:pt>
                <c:pt idx="28">
                  <c:v>45017</c:v>
                </c:pt>
                <c:pt idx="29">
                  <c:v>44986</c:v>
                </c:pt>
                <c:pt idx="30">
                  <c:v>44958</c:v>
                </c:pt>
                <c:pt idx="31">
                  <c:v>44927</c:v>
                </c:pt>
                <c:pt idx="32">
                  <c:v>44896</c:v>
                </c:pt>
                <c:pt idx="33">
                  <c:v>44866</c:v>
                </c:pt>
                <c:pt idx="34">
                  <c:v>44835</c:v>
                </c:pt>
                <c:pt idx="35">
                  <c:v>44805</c:v>
                </c:pt>
                <c:pt idx="36">
                  <c:v>44774</c:v>
                </c:pt>
                <c:pt idx="37">
                  <c:v>44743</c:v>
                </c:pt>
                <c:pt idx="38">
                  <c:v>44713</c:v>
                </c:pt>
                <c:pt idx="39">
                  <c:v>44682</c:v>
                </c:pt>
                <c:pt idx="40">
                  <c:v>44652</c:v>
                </c:pt>
                <c:pt idx="41">
                  <c:v>44621</c:v>
                </c:pt>
                <c:pt idx="42">
                  <c:v>44593</c:v>
                </c:pt>
                <c:pt idx="43">
                  <c:v>44562</c:v>
                </c:pt>
                <c:pt idx="44">
                  <c:v>44531</c:v>
                </c:pt>
                <c:pt idx="45">
                  <c:v>44501</c:v>
                </c:pt>
                <c:pt idx="46">
                  <c:v>44470</c:v>
                </c:pt>
                <c:pt idx="47">
                  <c:v>44440</c:v>
                </c:pt>
                <c:pt idx="48">
                  <c:v>44409</c:v>
                </c:pt>
                <c:pt idx="49">
                  <c:v>44378</c:v>
                </c:pt>
                <c:pt idx="50">
                  <c:v>44348</c:v>
                </c:pt>
                <c:pt idx="51">
                  <c:v>44317</c:v>
                </c:pt>
                <c:pt idx="52">
                  <c:v>44287</c:v>
                </c:pt>
                <c:pt idx="53">
                  <c:v>44256</c:v>
                </c:pt>
                <c:pt idx="54">
                  <c:v>44228</c:v>
                </c:pt>
                <c:pt idx="55">
                  <c:v>44197</c:v>
                </c:pt>
                <c:pt idx="56">
                  <c:v>44166</c:v>
                </c:pt>
                <c:pt idx="57">
                  <c:v>44136</c:v>
                </c:pt>
                <c:pt idx="58">
                  <c:v>44105</c:v>
                </c:pt>
                <c:pt idx="59">
                  <c:v>44075</c:v>
                </c:pt>
                <c:pt idx="60">
                  <c:v>44044</c:v>
                </c:pt>
                <c:pt idx="61">
                  <c:v>44013</c:v>
                </c:pt>
                <c:pt idx="62">
                  <c:v>43983</c:v>
                </c:pt>
                <c:pt idx="63">
                  <c:v>43952</c:v>
                </c:pt>
                <c:pt idx="64">
                  <c:v>43922</c:v>
                </c:pt>
                <c:pt idx="65">
                  <c:v>43891</c:v>
                </c:pt>
                <c:pt idx="66">
                  <c:v>43862</c:v>
                </c:pt>
                <c:pt idx="67">
                  <c:v>43831</c:v>
                </c:pt>
                <c:pt idx="68">
                  <c:v>43800</c:v>
                </c:pt>
                <c:pt idx="69">
                  <c:v>43770</c:v>
                </c:pt>
                <c:pt idx="70">
                  <c:v>43739</c:v>
                </c:pt>
                <c:pt idx="71">
                  <c:v>43709</c:v>
                </c:pt>
                <c:pt idx="72">
                  <c:v>43678</c:v>
                </c:pt>
                <c:pt idx="73">
                  <c:v>43647</c:v>
                </c:pt>
                <c:pt idx="74">
                  <c:v>43617</c:v>
                </c:pt>
                <c:pt idx="75">
                  <c:v>43586</c:v>
                </c:pt>
                <c:pt idx="76">
                  <c:v>43556</c:v>
                </c:pt>
                <c:pt idx="77">
                  <c:v>43525</c:v>
                </c:pt>
                <c:pt idx="78">
                  <c:v>43497</c:v>
                </c:pt>
                <c:pt idx="79">
                  <c:v>43466</c:v>
                </c:pt>
                <c:pt idx="80">
                  <c:v>43435</c:v>
                </c:pt>
                <c:pt idx="81">
                  <c:v>43405</c:v>
                </c:pt>
                <c:pt idx="82">
                  <c:v>43374</c:v>
                </c:pt>
                <c:pt idx="83">
                  <c:v>43344</c:v>
                </c:pt>
                <c:pt idx="84">
                  <c:v>43313</c:v>
                </c:pt>
                <c:pt idx="85">
                  <c:v>43282</c:v>
                </c:pt>
                <c:pt idx="86">
                  <c:v>43252</c:v>
                </c:pt>
                <c:pt idx="87">
                  <c:v>43221</c:v>
                </c:pt>
                <c:pt idx="88">
                  <c:v>43191</c:v>
                </c:pt>
                <c:pt idx="89">
                  <c:v>43160</c:v>
                </c:pt>
                <c:pt idx="90">
                  <c:v>43132</c:v>
                </c:pt>
                <c:pt idx="91">
                  <c:v>43101</c:v>
                </c:pt>
                <c:pt idx="92">
                  <c:v>43070</c:v>
                </c:pt>
                <c:pt idx="93">
                  <c:v>43040</c:v>
                </c:pt>
                <c:pt idx="94">
                  <c:v>43009</c:v>
                </c:pt>
                <c:pt idx="95">
                  <c:v>42979</c:v>
                </c:pt>
                <c:pt idx="96">
                  <c:v>42948</c:v>
                </c:pt>
                <c:pt idx="97">
                  <c:v>42917</c:v>
                </c:pt>
                <c:pt idx="98">
                  <c:v>42887</c:v>
                </c:pt>
                <c:pt idx="99">
                  <c:v>42856</c:v>
                </c:pt>
                <c:pt idx="100">
                  <c:v>42826</c:v>
                </c:pt>
                <c:pt idx="101">
                  <c:v>42795</c:v>
                </c:pt>
                <c:pt idx="102">
                  <c:v>42767</c:v>
                </c:pt>
                <c:pt idx="103">
                  <c:v>42736</c:v>
                </c:pt>
                <c:pt idx="104">
                  <c:v>42705</c:v>
                </c:pt>
                <c:pt idx="105">
                  <c:v>42675</c:v>
                </c:pt>
                <c:pt idx="106">
                  <c:v>42644</c:v>
                </c:pt>
                <c:pt idx="107">
                  <c:v>42614</c:v>
                </c:pt>
                <c:pt idx="108">
                  <c:v>42583</c:v>
                </c:pt>
                <c:pt idx="109">
                  <c:v>42552</c:v>
                </c:pt>
                <c:pt idx="110">
                  <c:v>42522</c:v>
                </c:pt>
                <c:pt idx="111">
                  <c:v>42491</c:v>
                </c:pt>
                <c:pt idx="112">
                  <c:v>42461</c:v>
                </c:pt>
                <c:pt idx="113">
                  <c:v>42430</c:v>
                </c:pt>
                <c:pt idx="114">
                  <c:v>42401</c:v>
                </c:pt>
                <c:pt idx="115">
                  <c:v>42370</c:v>
                </c:pt>
                <c:pt idx="116">
                  <c:v>42339</c:v>
                </c:pt>
                <c:pt idx="117">
                  <c:v>42309</c:v>
                </c:pt>
              </c:numCache>
            </c:numRef>
          </c:cat>
          <c:val>
            <c:numRef>
              <c:f>'Quit Rate'!$B$2:$B$127</c:f>
              <c:numCache>
                <c:formatCode>General</c:formatCode>
                <c:ptCount val="126"/>
                <c:pt idx="0">
                  <c:v>0.763934916229286</c:v>
                </c:pt>
                <c:pt idx="1">
                  <c:v>0.74477704897833297</c:v>
                </c:pt>
                <c:pt idx="2">
                  <c:v>0.75956420029386096</c:v>
                </c:pt>
                <c:pt idx="3">
                  <c:v>0.79863505811836599</c:v>
                </c:pt>
                <c:pt idx="4">
                  <c:v>0.78136885532243905</c:v>
                </c:pt>
                <c:pt idx="5">
                  <c:v>0.75679892762463796</c:v>
                </c:pt>
                <c:pt idx="6">
                  <c:v>0.77287560396234301</c:v>
                </c:pt>
                <c:pt idx="7">
                  <c:v>0.75612733231340301</c:v>
                </c:pt>
                <c:pt idx="8">
                  <c:v>0.744405734122496</c:v>
                </c:pt>
                <c:pt idx="9">
                  <c:v>0.69963571013550796</c:v>
                </c:pt>
                <c:pt idx="10">
                  <c:v>0.73343179543579795</c:v>
                </c:pt>
                <c:pt idx="11">
                  <c:v>0.74412366635265603</c:v>
                </c:pt>
                <c:pt idx="12">
                  <c:v>0.72849955984534298</c:v>
                </c:pt>
                <c:pt idx="13">
                  <c:v>0.73273139725013303</c:v>
                </c:pt>
                <c:pt idx="14">
                  <c:v>0.72241940109404701</c:v>
                </c:pt>
                <c:pt idx="15">
                  <c:v>0.71556967312486797</c:v>
                </c:pt>
                <c:pt idx="16">
                  <c:v>0.73209732071561795</c:v>
                </c:pt>
                <c:pt idx="17">
                  <c:v>0.728191227055067</c:v>
                </c:pt>
                <c:pt idx="18">
                  <c:v>0.75106187415624204</c:v>
                </c:pt>
                <c:pt idx="19">
                  <c:v>0.78017416948396701</c:v>
                </c:pt>
                <c:pt idx="20">
                  <c:v>0.78235484243568798</c:v>
                </c:pt>
                <c:pt idx="21">
                  <c:v>0.78033829596980298</c:v>
                </c:pt>
                <c:pt idx="22">
                  <c:v>0.78461665554233395</c:v>
                </c:pt>
                <c:pt idx="23">
                  <c:v>0.77339770046330603</c:v>
                </c:pt>
                <c:pt idx="24">
                  <c:v>0.76102768092487905</c:v>
                </c:pt>
                <c:pt idx="25">
                  <c:v>0.77307849690624897</c:v>
                </c:pt>
                <c:pt idx="26">
                  <c:v>0.78341073033984199</c:v>
                </c:pt>
                <c:pt idx="27">
                  <c:v>0.834375351934455</c:v>
                </c:pt>
                <c:pt idx="28">
                  <c:v>0.75985626903612602</c:v>
                </c:pt>
                <c:pt idx="29">
                  <c:v>0.76678123164937895</c:v>
                </c:pt>
                <c:pt idx="30">
                  <c:v>0.96959525102240596</c:v>
                </c:pt>
                <c:pt idx="31">
                  <c:v>0.87528645540440397</c:v>
                </c:pt>
                <c:pt idx="32">
                  <c:v>1.0018875317556299</c:v>
                </c:pt>
                <c:pt idx="33">
                  <c:v>0.99273004205946003</c:v>
                </c:pt>
                <c:pt idx="34">
                  <c:v>0.94058457532955997</c:v>
                </c:pt>
                <c:pt idx="35">
                  <c:v>1.01584880019459</c:v>
                </c:pt>
                <c:pt idx="36">
                  <c:v>0.98487695656749397</c:v>
                </c:pt>
                <c:pt idx="37">
                  <c:v>1.0605733578619501</c:v>
                </c:pt>
                <c:pt idx="38">
                  <c:v>1.0060661931149</c:v>
                </c:pt>
                <c:pt idx="39">
                  <c:v>0.96195858555672697</c:v>
                </c:pt>
                <c:pt idx="40">
                  <c:v>0.95211275546332397</c:v>
                </c:pt>
                <c:pt idx="41">
                  <c:v>1.0472775961448999</c:v>
                </c:pt>
                <c:pt idx="42">
                  <c:v>0.94920473908846004</c:v>
                </c:pt>
                <c:pt idx="43">
                  <c:v>1.07260999004076</c:v>
                </c:pt>
                <c:pt idx="44">
                  <c:v>0.89018859965029395</c:v>
                </c:pt>
                <c:pt idx="45">
                  <c:v>0.98921008267190402</c:v>
                </c:pt>
                <c:pt idx="46">
                  <c:v>1.0443490039476799</c:v>
                </c:pt>
                <c:pt idx="47">
                  <c:v>0.90790171000874298</c:v>
                </c:pt>
                <c:pt idx="48">
                  <c:v>0.97115207574089002</c:v>
                </c:pt>
                <c:pt idx="49">
                  <c:v>0.89249857482124195</c:v>
                </c:pt>
                <c:pt idx="50">
                  <c:v>0.91545083384965997</c:v>
                </c:pt>
                <c:pt idx="51">
                  <c:v>0.83245920175818999</c:v>
                </c:pt>
                <c:pt idx="52">
                  <c:v>0.93063979138132003</c:v>
                </c:pt>
                <c:pt idx="53">
                  <c:v>1.0212518424861501</c:v>
                </c:pt>
                <c:pt idx="54">
                  <c:v>0.84244861423496797</c:v>
                </c:pt>
                <c:pt idx="55">
                  <c:v>0.79817960791773701</c:v>
                </c:pt>
                <c:pt idx="56">
                  <c:v>0.78262690309268301</c:v>
                </c:pt>
                <c:pt idx="57">
                  <c:v>0.78316531555570801</c:v>
                </c:pt>
                <c:pt idx="58">
                  <c:v>0.72928268503585003</c:v>
                </c:pt>
                <c:pt idx="59">
                  <c:v>0.71122800886903903</c:v>
                </c:pt>
                <c:pt idx="60">
                  <c:v>0.70520247207044096</c:v>
                </c:pt>
                <c:pt idx="61">
                  <c:v>0.70247403810607201</c:v>
                </c:pt>
                <c:pt idx="62">
                  <c:v>0.64288813514769205</c:v>
                </c:pt>
                <c:pt idx="63">
                  <c:v>0.62583749372408404</c:v>
                </c:pt>
                <c:pt idx="64">
                  <c:v>0.65537203674892897</c:v>
                </c:pt>
                <c:pt idx="65">
                  <c:v>0.99411591570223801</c:v>
                </c:pt>
                <c:pt idx="66">
                  <c:v>0.86770643252575097</c:v>
                </c:pt>
                <c:pt idx="67">
                  <c:v>0.88107241311199302</c:v>
                </c:pt>
                <c:pt idx="68">
                  <c:v>0.81429241579183997</c:v>
                </c:pt>
                <c:pt idx="69">
                  <c:v>0.84402479223026305</c:v>
                </c:pt>
                <c:pt idx="70">
                  <c:v>0.99651805347326505</c:v>
                </c:pt>
                <c:pt idx="71">
                  <c:v>1.0294953319717199</c:v>
                </c:pt>
                <c:pt idx="72">
                  <c:v>0.99715708455345198</c:v>
                </c:pt>
                <c:pt idx="73">
                  <c:v>0.969277661392142</c:v>
                </c:pt>
                <c:pt idx="74">
                  <c:v>0.99144956386329697</c:v>
                </c:pt>
                <c:pt idx="75">
                  <c:v>1.0181685795369899</c:v>
                </c:pt>
                <c:pt idx="76">
                  <c:v>0.96337011936888794</c:v>
                </c:pt>
                <c:pt idx="77">
                  <c:v>0.95614590523217502</c:v>
                </c:pt>
                <c:pt idx="78">
                  <c:v>0.994087125657652</c:v>
                </c:pt>
                <c:pt idx="79">
                  <c:v>0.97707028534804696</c:v>
                </c:pt>
                <c:pt idx="80">
                  <c:v>1.04164194222534</c:v>
                </c:pt>
                <c:pt idx="81">
                  <c:v>0.99480079428464196</c:v>
                </c:pt>
                <c:pt idx="82">
                  <c:v>1.0073987049206301</c:v>
                </c:pt>
                <c:pt idx="83">
                  <c:v>0.99846233476307999</c:v>
                </c:pt>
                <c:pt idx="84">
                  <c:v>1.0063616919757701</c:v>
                </c:pt>
                <c:pt idx="85">
                  <c:v>0.98540408382043398</c:v>
                </c:pt>
                <c:pt idx="86">
                  <c:v>1.0132615071619699</c:v>
                </c:pt>
                <c:pt idx="87">
                  <c:v>1.0083418900677199</c:v>
                </c:pt>
                <c:pt idx="88">
                  <c:v>0.98715058890012197</c:v>
                </c:pt>
                <c:pt idx="89">
                  <c:v>0.97262258183430395</c:v>
                </c:pt>
                <c:pt idx="90">
                  <c:v>0.99878090832083599</c:v>
                </c:pt>
                <c:pt idx="91">
                  <c:v>0.97730623442874998</c:v>
                </c:pt>
                <c:pt idx="92">
                  <c:v>1.0079573346989701</c:v>
                </c:pt>
                <c:pt idx="93">
                  <c:v>0.96908404294692996</c:v>
                </c:pt>
                <c:pt idx="94">
                  <c:v>0.97548085736423396</c:v>
                </c:pt>
                <c:pt idx="95">
                  <c:v>0.98196236116605196</c:v>
                </c:pt>
                <c:pt idx="96">
                  <c:v>0.95948286860941001</c:v>
                </c:pt>
                <c:pt idx="97">
                  <c:v>0.98390566432715998</c:v>
                </c:pt>
                <c:pt idx="98">
                  <c:v>0.97600698229532201</c:v>
                </c:pt>
                <c:pt idx="99">
                  <c:v>0.98073766084694003</c:v>
                </c:pt>
                <c:pt idx="100">
                  <c:v>0.95982995529442305</c:v>
                </c:pt>
                <c:pt idx="101">
                  <c:v>0.96813411457745602</c:v>
                </c:pt>
                <c:pt idx="102">
                  <c:v>0.98101987351490105</c:v>
                </c:pt>
                <c:pt idx="103">
                  <c:v>0.98498724176961805</c:v>
                </c:pt>
                <c:pt idx="104">
                  <c:v>1.00188125460559</c:v>
                </c:pt>
                <c:pt idx="105">
                  <c:v>0.96425061893139596</c:v>
                </c:pt>
                <c:pt idx="106">
                  <c:v>0.98642856303357396</c:v>
                </c:pt>
                <c:pt idx="107">
                  <c:v>0.98878504418936697</c:v>
                </c:pt>
                <c:pt idx="108">
                  <c:v>0.99429750254467297</c:v>
                </c:pt>
                <c:pt idx="109">
                  <c:v>0.99737813628293104</c:v>
                </c:pt>
                <c:pt idx="110">
                  <c:v>1.01381107868153</c:v>
                </c:pt>
                <c:pt idx="111">
                  <c:v>1.01164817961144</c:v>
                </c:pt>
                <c:pt idx="112">
                  <c:v>1.01667557489845</c:v>
                </c:pt>
                <c:pt idx="113">
                  <c:v>0.99793725712123704</c:v>
                </c:pt>
                <c:pt idx="114">
                  <c:v>1.0139764255685799</c:v>
                </c:pt>
                <c:pt idx="115">
                  <c:v>1.01293036453123</c:v>
                </c:pt>
                <c:pt idx="116">
                  <c:v>1.0273348074170801</c:v>
                </c:pt>
                <c:pt idx="117">
                  <c:v>1.0414103840351201</c:v>
                </c:pt>
              </c:numCache>
            </c:numRef>
          </c:val>
          <c:smooth val="0"/>
          <c:extLst>
            <c:ext xmlns:c16="http://schemas.microsoft.com/office/drawing/2014/chart" uri="{C3380CC4-5D6E-409C-BE32-E72D297353CC}">
              <c16:uniqueId val="{00000001-78F5-4844-904C-71B2A072FDBA}"/>
            </c:ext>
          </c:extLst>
        </c:ser>
        <c:ser>
          <c:idx val="2"/>
          <c:order val="2"/>
          <c:tx>
            <c:strRef>
              <c:f>'Quit Rate'!$D$1</c:f>
              <c:strCache>
                <c:ptCount val="1"/>
                <c:pt idx="0">
                  <c:v> LinkedIn Separation Rate (Smoothed) [Right]</c:v>
                </c:pt>
              </c:strCache>
            </c:strRef>
          </c:tx>
          <c:spPr>
            <a:ln w="38100" cap="rnd">
              <a:solidFill>
                <a:sysClr val="windowText" lastClr="000000"/>
              </a:solidFill>
              <a:round/>
            </a:ln>
            <a:effectLst/>
          </c:spPr>
          <c:marker>
            <c:symbol val="none"/>
          </c:marker>
          <c:cat>
            <c:numRef>
              <c:f>'Quit Rate'!$A$2:$A$119</c:f>
              <c:numCache>
                <c:formatCode>[$-409]mmm\-yy;@</c:formatCode>
                <c:ptCount val="118"/>
                <c:pt idx="0">
                  <c:v>45870</c:v>
                </c:pt>
                <c:pt idx="1">
                  <c:v>45839</c:v>
                </c:pt>
                <c:pt idx="2">
                  <c:v>45809</c:v>
                </c:pt>
                <c:pt idx="3">
                  <c:v>45778</c:v>
                </c:pt>
                <c:pt idx="4">
                  <c:v>45748</c:v>
                </c:pt>
                <c:pt idx="5">
                  <c:v>45717</c:v>
                </c:pt>
                <c:pt idx="6">
                  <c:v>45689</c:v>
                </c:pt>
                <c:pt idx="7">
                  <c:v>45658</c:v>
                </c:pt>
                <c:pt idx="8">
                  <c:v>45627</c:v>
                </c:pt>
                <c:pt idx="9">
                  <c:v>45597</c:v>
                </c:pt>
                <c:pt idx="10">
                  <c:v>45566</c:v>
                </c:pt>
                <c:pt idx="11">
                  <c:v>45536</c:v>
                </c:pt>
                <c:pt idx="12">
                  <c:v>45505</c:v>
                </c:pt>
                <c:pt idx="13">
                  <c:v>45474</c:v>
                </c:pt>
                <c:pt idx="14">
                  <c:v>45444</c:v>
                </c:pt>
                <c:pt idx="15">
                  <c:v>45413</c:v>
                </c:pt>
                <c:pt idx="16">
                  <c:v>45383</c:v>
                </c:pt>
                <c:pt idx="17">
                  <c:v>45352</c:v>
                </c:pt>
                <c:pt idx="18">
                  <c:v>45323</c:v>
                </c:pt>
                <c:pt idx="19">
                  <c:v>45292</c:v>
                </c:pt>
                <c:pt idx="20">
                  <c:v>45261</c:v>
                </c:pt>
                <c:pt idx="21">
                  <c:v>45231</c:v>
                </c:pt>
                <c:pt idx="22">
                  <c:v>45200</c:v>
                </c:pt>
                <c:pt idx="23">
                  <c:v>45170</c:v>
                </c:pt>
                <c:pt idx="24">
                  <c:v>45139</c:v>
                </c:pt>
                <c:pt idx="25">
                  <c:v>45108</c:v>
                </c:pt>
                <c:pt idx="26">
                  <c:v>45078</c:v>
                </c:pt>
                <c:pt idx="27">
                  <c:v>45047</c:v>
                </c:pt>
                <c:pt idx="28">
                  <c:v>45017</c:v>
                </c:pt>
                <c:pt idx="29">
                  <c:v>44986</c:v>
                </c:pt>
                <c:pt idx="30">
                  <c:v>44958</c:v>
                </c:pt>
                <c:pt idx="31">
                  <c:v>44927</c:v>
                </c:pt>
                <c:pt idx="32">
                  <c:v>44896</c:v>
                </c:pt>
                <c:pt idx="33">
                  <c:v>44866</c:v>
                </c:pt>
                <c:pt idx="34">
                  <c:v>44835</c:v>
                </c:pt>
                <c:pt idx="35">
                  <c:v>44805</c:v>
                </c:pt>
                <c:pt idx="36">
                  <c:v>44774</c:v>
                </c:pt>
                <c:pt idx="37">
                  <c:v>44743</c:v>
                </c:pt>
                <c:pt idx="38">
                  <c:v>44713</c:v>
                </c:pt>
                <c:pt idx="39">
                  <c:v>44682</c:v>
                </c:pt>
                <c:pt idx="40">
                  <c:v>44652</c:v>
                </c:pt>
                <c:pt idx="41">
                  <c:v>44621</c:v>
                </c:pt>
                <c:pt idx="42">
                  <c:v>44593</c:v>
                </c:pt>
                <c:pt idx="43">
                  <c:v>44562</c:v>
                </c:pt>
                <c:pt idx="44">
                  <c:v>44531</c:v>
                </c:pt>
                <c:pt idx="45">
                  <c:v>44501</c:v>
                </c:pt>
                <c:pt idx="46">
                  <c:v>44470</c:v>
                </c:pt>
                <c:pt idx="47">
                  <c:v>44440</c:v>
                </c:pt>
                <c:pt idx="48">
                  <c:v>44409</c:v>
                </c:pt>
                <c:pt idx="49">
                  <c:v>44378</c:v>
                </c:pt>
                <c:pt idx="50">
                  <c:v>44348</c:v>
                </c:pt>
                <c:pt idx="51">
                  <c:v>44317</c:v>
                </c:pt>
                <c:pt idx="52">
                  <c:v>44287</c:v>
                </c:pt>
                <c:pt idx="53">
                  <c:v>44256</c:v>
                </c:pt>
                <c:pt idx="54">
                  <c:v>44228</c:v>
                </c:pt>
                <c:pt idx="55">
                  <c:v>44197</c:v>
                </c:pt>
                <c:pt idx="56">
                  <c:v>44166</c:v>
                </c:pt>
                <c:pt idx="57">
                  <c:v>44136</c:v>
                </c:pt>
                <c:pt idx="58">
                  <c:v>44105</c:v>
                </c:pt>
                <c:pt idx="59">
                  <c:v>44075</c:v>
                </c:pt>
                <c:pt idx="60">
                  <c:v>44044</c:v>
                </c:pt>
                <c:pt idx="61">
                  <c:v>44013</c:v>
                </c:pt>
                <c:pt idx="62">
                  <c:v>43983</c:v>
                </c:pt>
                <c:pt idx="63">
                  <c:v>43952</c:v>
                </c:pt>
                <c:pt idx="64">
                  <c:v>43922</c:v>
                </c:pt>
                <c:pt idx="65">
                  <c:v>43891</c:v>
                </c:pt>
                <c:pt idx="66">
                  <c:v>43862</c:v>
                </c:pt>
                <c:pt idx="67">
                  <c:v>43831</c:v>
                </c:pt>
                <c:pt idx="68">
                  <c:v>43800</c:v>
                </c:pt>
                <c:pt idx="69">
                  <c:v>43770</c:v>
                </c:pt>
                <c:pt idx="70">
                  <c:v>43739</c:v>
                </c:pt>
                <c:pt idx="71">
                  <c:v>43709</c:v>
                </c:pt>
                <c:pt idx="72">
                  <c:v>43678</c:v>
                </c:pt>
                <c:pt idx="73">
                  <c:v>43647</c:v>
                </c:pt>
                <c:pt idx="74">
                  <c:v>43617</c:v>
                </c:pt>
                <c:pt idx="75">
                  <c:v>43586</c:v>
                </c:pt>
                <c:pt idx="76">
                  <c:v>43556</c:v>
                </c:pt>
                <c:pt idx="77">
                  <c:v>43525</c:v>
                </c:pt>
                <c:pt idx="78">
                  <c:v>43497</c:v>
                </c:pt>
                <c:pt idx="79">
                  <c:v>43466</c:v>
                </c:pt>
                <c:pt idx="80">
                  <c:v>43435</c:v>
                </c:pt>
                <c:pt idx="81">
                  <c:v>43405</c:v>
                </c:pt>
                <c:pt idx="82">
                  <c:v>43374</c:v>
                </c:pt>
                <c:pt idx="83">
                  <c:v>43344</c:v>
                </c:pt>
                <c:pt idx="84">
                  <c:v>43313</c:v>
                </c:pt>
                <c:pt idx="85">
                  <c:v>43282</c:v>
                </c:pt>
                <c:pt idx="86">
                  <c:v>43252</c:v>
                </c:pt>
                <c:pt idx="87">
                  <c:v>43221</c:v>
                </c:pt>
                <c:pt idx="88">
                  <c:v>43191</c:v>
                </c:pt>
                <c:pt idx="89">
                  <c:v>43160</c:v>
                </c:pt>
                <c:pt idx="90">
                  <c:v>43132</c:v>
                </c:pt>
                <c:pt idx="91">
                  <c:v>43101</c:v>
                </c:pt>
                <c:pt idx="92">
                  <c:v>43070</c:v>
                </c:pt>
                <c:pt idx="93">
                  <c:v>43040</c:v>
                </c:pt>
                <c:pt idx="94">
                  <c:v>43009</c:v>
                </c:pt>
                <c:pt idx="95">
                  <c:v>42979</c:v>
                </c:pt>
                <c:pt idx="96">
                  <c:v>42948</c:v>
                </c:pt>
                <c:pt idx="97">
                  <c:v>42917</c:v>
                </c:pt>
                <c:pt idx="98">
                  <c:v>42887</c:v>
                </c:pt>
                <c:pt idx="99">
                  <c:v>42856</c:v>
                </c:pt>
                <c:pt idx="100">
                  <c:v>42826</c:v>
                </c:pt>
                <c:pt idx="101">
                  <c:v>42795</c:v>
                </c:pt>
                <c:pt idx="102">
                  <c:v>42767</c:v>
                </c:pt>
                <c:pt idx="103">
                  <c:v>42736</c:v>
                </c:pt>
                <c:pt idx="104">
                  <c:v>42705</c:v>
                </c:pt>
                <c:pt idx="105">
                  <c:v>42675</c:v>
                </c:pt>
                <c:pt idx="106">
                  <c:v>42644</c:v>
                </c:pt>
                <c:pt idx="107">
                  <c:v>42614</c:v>
                </c:pt>
                <c:pt idx="108">
                  <c:v>42583</c:v>
                </c:pt>
                <c:pt idx="109">
                  <c:v>42552</c:v>
                </c:pt>
                <c:pt idx="110">
                  <c:v>42522</c:v>
                </c:pt>
                <c:pt idx="111">
                  <c:v>42491</c:v>
                </c:pt>
                <c:pt idx="112">
                  <c:v>42461</c:v>
                </c:pt>
                <c:pt idx="113">
                  <c:v>42430</c:v>
                </c:pt>
                <c:pt idx="114">
                  <c:v>42401</c:v>
                </c:pt>
                <c:pt idx="115">
                  <c:v>42370</c:v>
                </c:pt>
                <c:pt idx="116">
                  <c:v>42339</c:v>
                </c:pt>
                <c:pt idx="117">
                  <c:v>42309</c:v>
                </c:pt>
              </c:numCache>
            </c:numRef>
          </c:cat>
          <c:val>
            <c:numRef>
              <c:f>'Quit Rate'!$D$2:$D$119</c:f>
              <c:numCache>
                <c:formatCode>0.000000</c:formatCode>
                <c:ptCount val="118"/>
                <c:pt idx="0">
                  <c:v>0.75609205516716005</c:v>
                </c:pt>
                <c:pt idx="1">
                  <c:v>0.7676587691301866</c:v>
                </c:pt>
                <c:pt idx="2">
                  <c:v>0.77985603791155533</c:v>
                </c:pt>
                <c:pt idx="3">
                  <c:v>0.77893428035514767</c:v>
                </c:pt>
                <c:pt idx="4">
                  <c:v>0.77034779563647326</c:v>
                </c:pt>
                <c:pt idx="5">
                  <c:v>0.76193395463346147</c:v>
                </c:pt>
                <c:pt idx="6">
                  <c:v>0.75780289013274738</c:v>
                </c:pt>
                <c:pt idx="7">
                  <c:v>0.73338959219046895</c:v>
                </c:pt>
                <c:pt idx="8">
                  <c:v>0.72582441323126734</c:v>
                </c:pt>
                <c:pt idx="9">
                  <c:v>0.72573039064132061</c:v>
                </c:pt>
                <c:pt idx="10">
                  <c:v>0.73535167387793232</c:v>
                </c:pt>
                <c:pt idx="11">
                  <c:v>0.73511820781604398</c:v>
                </c:pt>
                <c:pt idx="12">
                  <c:v>0.72788345272984101</c:v>
                </c:pt>
                <c:pt idx="13">
                  <c:v>0.72357349048968267</c:v>
                </c:pt>
                <c:pt idx="14">
                  <c:v>0.72336213164484431</c:v>
                </c:pt>
                <c:pt idx="15">
                  <c:v>0.72528607363185094</c:v>
                </c:pt>
                <c:pt idx="16">
                  <c:v>0.73711680730897566</c:v>
                </c:pt>
                <c:pt idx="17">
                  <c:v>0.75314242356509198</c:v>
                </c:pt>
                <c:pt idx="18">
                  <c:v>0.77119696202529908</c:v>
                </c:pt>
                <c:pt idx="19">
                  <c:v>0.78095576929648602</c:v>
                </c:pt>
                <c:pt idx="20">
                  <c:v>0.78243659798260834</c:v>
                </c:pt>
                <c:pt idx="21">
                  <c:v>0.77945088399181428</c:v>
                </c:pt>
                <c:pt idx="22">
                  <c:v>0.77301401231017308</c:v>
                </c:pt>
                <c:pt idx="23">
                  <c:v>0.76916795943147809</c:v>
                </c:pt>
                <c:pt idx="24">
                  <c:v>0.77250563605698996</c:v>
                </c:pt>
                <c:pt idx="25">
                  <c:v>0.79695485972684865</c:v>
                </c:pt>
                <c:pt idx="26">
                  <c:v>0.79254745043680763</c:v>
                </c:pt>
                <c:pt idx="27">
                  <c:v>0.78700428420665336</c:v>
                </c:pt>
                <c:pt idx="28">
                  <c:v>0.83207758390263697</c:v>
                </c:pt>
                <c:pt idx="29">
                  <c:v>0.87055431269206307</c:v>
                </c:pt>
                <c:pt idx="30">
                  <c:v>0.94892307939414666</c:v>
                </c:pt>
                <c:pt idx="31">
                  <c:v>0.95663467640649802</c:v>
                </c:pt>
                <c:pt idx="32">
                  <c:v>0.97840071638154991</c:v>
                </c:pt>
                <c:pt idx="33">
                  <c:v>0.98305447252786993</c:v>
                </c:pt>
                <c:pt idx="34">
                  <c:v>0.98043677736388135</c:v>
                </c:pt>
                <c:pt idx="35">
                  <c:v>1.0204330382080113</c:v>
                </c:pt>
                <c:pt idx="36">
                  <c:v>1.0171721691814479</c:v>
                </c:pt>
                <c:pt idx="37">
                  <c:v>1.009532712177859</c:v>
                </c:pt>
                <c:pt idx="38">
                  <c:v>0.97337917804498364</c:v>
                </c:pt>
                <c:pt idx="39">
                  <c:v>0.98711631238831699</c:v>
                </c:pt>
                <c:pt idx="40">
                  <c:v>0.98286503023222804</c:v>
                </c:pt>
                <c:pt idx="41">
                  <c:v>1.0230307750913734</c:v>
                </c:pt>
                <c:pt idx="42">
                  <c:v>0.97066777625983802</c:v>
                </c:pt>
                <c:pt idx="43">
                  <c:v>0.98400289078765268</c:v>
                </c:pt>
                <c:pt idx="44">
                  <c:v>0.9745825620899593</c:v>
                </c:pt>
                <c:pt idx="45">
                  <c:v>0.98048693220944239</c:v>
                </c:pt>
                <c:pt idx="46">
                  <c:v>0.97446759656577109</c:v>
                </c:pt>
                <c:pt idx="47">
                  <c:v>0.92385078685695843</c:v>
                </c:pt>
                <c:pt idx="48">
                  <c:v>0.92636716147059728</c:v>
                </c:pt>
                <c:pt idx="49">
                  <c:v>0.88013620347636401</c:v>
                </c:pt>
                <c:pt idx="50">
                  <c:v>0.89284994232972326</c:v>
                </c:pt>
                <c:pt idx="51">
                  <c:v>0.92811694520855337</c:v>
                </c:pt>
                <c:pt idx="52">
                  <c:v>0.9314467493674794</c:v>
                </c:pt>
                <c:pt idx="53">
                  <c:v>0.88729335487961836</c:v>
                </c:pt>
                <c:pt idx="54">
                  <c:v>0.80775170841512933</c:v>
                </c:pt>
                <c:pt idx="55">
                  <c:v>0.78799060885537608</c:v>
                </c:pt>
                <c:pt idx="56">
                  <c:v>0.76502496789474694</c:v>
                </c:pt>
                <c:pt idx="57">
                  <c:v>0.74122533648686562</c:v>
                </c:pt>
                <c:pt idx="58">
                  <c:v>0.71523772199177671</c:v>
                </c:pt>
                <c:pt idx="59">
                  <c:v>0.70630150634851729</c:v>
                </c:pt>
                <c:pt idx="60">
                  <c:v>0.68352154844140178</c:v>
                </c:pt>
                <c:pt idx="61">
                  <c:v>0.65706655565928263</c:v>
                </c:pt>
                <c:pt idx="62">
                  <c:v>0.64136588854023502</c:v>
                </c:pt>
                <c:pt idx="63">
                  <c:v>0.75844181539175037</c:v>
                </c:pt>
                <c:pt idx="64">
                  <c:v>0.83906479499230591</c:v>
                </c:pt>
                <c:pt idx="65">
                  <c:v>0.91429825377999396</c:v>
                </c:pt>
                <c:pt idx="66">
                  <c:v>0.85435708714319469</c:v>
                </c:pt>
                <c:pt idx="67">
                  <c:v>0.84646320704469868</c:v>
                </c:pt>
                <c:pt idx="68">
                  <c:v>0.88494508716512266</c:v>
                </c:pt>
                <c:pt idx="69">
                  <c:v>0.95667939255841594</c:v>
                </c:pt>
                <c:pt idx="70">
                  <c:v>1.0077234899994789</c:v>
                </c:pt>
                <c:pt idx="71">
                  <c:v>0.99864335930577131</c:v>
                </c:pt>
                <c:pt idx="72">
                  <c:v>0.98596143660296365</c:v>
                </c:pt>
                <c:pt idx="73">
                  <c:v>0.99296526826414289</c:v>
                </c:pt>
                <c:pt idx="74">
                  <c:v>0.99099608758972491</c:v>
                </c:pt>
                <c:pt idx="75">
                  <c:v>0.97922820137935096</c:v>
                </c:pt>
                <c:pt idx="76">
                  <c:v>0.97120105008623836</c:v>
                </c:pt>
                <c:pt idx="77">
                  <c:v>0.97576777207929133</c:v>
                </c:pt>
                <c:pt idx="78">
                  <c:v>1.0042664510770132</c:v>
                </c:pt>
                <c:pt idx="79">
                  <c:v>1.004504340619343</c:v>
                </c:pt>
                <c:pt idx="80">
                  <c:v>1.0146138138102041</c:v>
                </c:pt>
                <c:pt idx="81">
                  <c:v>1.0002206113227838</c:v>
                </c:pt>
                <c:pt idx="82">
                  <c:v>1.0040742438864934</c:v>
                </c:pt>
                <c:pt idx="83">
                  <c:v>0.99674270351976135</c:v>
                </c:pt>
                <c:pt idx="84">
                  <c:v>1.001675760986058</c:v>
                </c:pt>
                <c:pt idx="85">
                  <c:v>1.002335827016708</c:v>
                </c:pt>
                <c:pt idx="86">
                  <c:v>1.0029179953766041</c:v>
                </c:pt>
                <c:pt idx="87">
                  <c:v>0.98937168693404853</c:v>
                </c:pt>
                <c:pt idx="88">
                  <c:v>0.9861846930184206</c:v>
                </c:pt>
                <c:pt idx="89">
                  <c:v>0.98290324152796327</c:v>
                </c:pt>
                <c:pt idx="90">
                  <c:v>0.99468149248285209</c:v>
                </c:pt>
                <c:pt idx="91">
                  <c:v>0.98478253735821664</c:v>
                </c:pt>
                <c:pt idx="92">
                  <c:v>0.98417407833671133</c:v>
                </c:pt>
                <c:pt idx="93">
                  <c:v>0.97550908715907203</c:v>
                </c:pt>
                <c:pt idx="94">
                  <c:v>0.97230869571323197</c:v>
                </c:pt>
                <c:pt idx="95">
                  <c:v>0.97511696470087406</c:v>
                </c:pt>
                <c:pt idx="96">
                  <c:v>0.97313183841063067</c:v>
                </c:pt>
                <c:pt idx="97">
                  <c:v>0.98021676915647404</c:v>
                </c:pt>
                <c:pt idx="98">
                  <c:v>0.97219153281222848</c:v>
                </c:pt>
                <c:pt idx="99">
                  <c:v>0.96956724357293966</c:v>
                </c:pt>
                <c:pt idx="100">
                  <c:v>0.96966131446226012</c:v>
                </c:pt>
                <c:pt idx="101">
                  <c:v>0.97804707662065837</c:v>
                </c:pt>
                <c:pt idx="102">
                  <c:v>0.98929612329670302</c:v>
                </c:pt>
                <c:pt idx="103">
                  <c:v>0.98370637176886788</c:v>
                </c:pt>
                <c:pt idx="104">
                  <c:v>0.98418681219018656</c:v>
                </c:pt>
                <c:pt idx="105">
                  <c:v>0.97982140871811219</c:v>
                </c:pt>
                <c:pt idx="106">
                  <c:v>0.98983703658920463</c:v>
                </c:pt>
                <c:pt idx="107">
                  <c:v>0.99348689433899029</c:v>
                </c:pt>
                <c:pt idx="108">
                  <c:v>1.0018289058363781</c:v>
                </c:pt>
                <c:pt idx="109">
                  <c:v>1.0076124648586338</c:v>
                </c:pt>
                <c:pt idx="110">
                  <c:v>1.01404494439714</c:v>
                </c:pt>
                <c:pt idx="111">
                  <c:v>1.008753670543709</c:v>
                </c:pt>
                <c:pt idx="112">
                  <c:v>1.0095297525294222</c:v>
                </c:pt>
                <c:pt idx="113">
                  <c:v>1.0082813490736824</c:v>
                </c:pt>
                <c:pt idx="114">
                  <c:v>1.0180805325056299</c:v>
                </c:pt>
                <c:pt idx="115">
                  <c:v>1.02722518532781</c:v>
                </c:pt>
                <c:pt idx="116">
                  <c:v>1.0343725957261001</c:v>
                </c:pt>
                <c:pt idx="117">
                  <c:v>1.0414103840351201</c:v>
                </c:pt>
              </c:numCache>
            </c:numRef>
          </c:val>
          <c:smooth val="0"/>
          <c:extLst>
            <c:ext xmlns:c16="http://schemas.microsoft.com/office/drawing/2014/chart" uri="{C3380CC4-5D6E-409C-BE32-E72D297353CC}">
              <c16:uniqueId val="{00000002-78F5-4844-904C-71B2A072FDBA}"/>
            </c:ext>
          </c:extLst>
        </c:ser>
        <c:dLbls>
          <c:showLegendKey val="0"/>
          <c:showVal val="0"/>
          <c:showCatName val="0"/>
          <c:showSerName val="0"/>
          <c:showPercent val="0"/>
          <c:showBubbleSize val="0"/>
        </c:dLbls>
        <c:marker val="1"/>
        <c:smooth val="0"/>
        <c:axId val="1813049216"/>
        <c:axId val="2125407936"/>
      </c:lineChart>
      <c:dateAx>
        <c:axId val="930120016"/>
        <c:scaling>
          <c:orientation val="minMax"/>
          <c:min val="43831"/>
        </c:scaling>
        <c:delete val="0"/>
        <c:axPos val="b"/>
        <c:numFmt formatCode="[$-409]mmm\-yy;@" sourceLinked="0"/>
        <c:majorTickMark val="none"/>
        <c:minorTickMark val="none"/>
        <c:tickLblPos val="low"/>
        <c:spPr>
          <a:noFill/>
          <a:ln w="9525" cap="flat" cmpd="sng" algn="ctr">
            <a:solidFill>
              <a:schemeClr val="tx1">
                <a:lumMod val="15000"/>
                <a:lumOff val="85000"/>
              </a:schemeClr>
            </a:solidFill>
            <a:prstDash val="sysDot"/>
            <a:round/>
          </a:ln>
          <a:effectLst/>
        </c:spPr>
        <c:txPr>
          <a:bodyPr rot="-2700000" spcFirstLastPara="1" vertOverflow="ellipsis" wrap="square" anchor="ctr" anchorCtr="1"/>
          <a:lstStyle/>
          <a:p>
            <a:pPr>
              <a:defRPr sz="2400" b="1" i="0" u="none" strike="noStrike" kern="1200" baseline="0">
                <a:solidFill>
                  <a:sysClr val="windowText" lastClr="000000"/>
                </a:solidFill>
                <a:latin typeface="Community Pro" panose="02000303040000020003" pitchFamily="2" charset="0"/>
                <a:ea typeface="+mn-ea"/>
                <a:cs typeface="+mn-cs"/>
              </a:defRPr>
            </a:pPr>
            <a:endParaRPr lang="en-US"/>
          </a:p>
        </c:txPr>
        <c:crossAx val="930121728"/>
        <c:crosses val="autoZero"/>
        <c:auto val="1"/>
        <c:lblOffset val="100"/>
        <c:baseTimeUnit val="months"/>
        <c:majorUnit val="6"/>
        <c:majorTimeUnit val="months"/>
      </c:dateAx>
      <c:valAx>
        <c:axId val="930121728"/>
        <c:scaling>
          <c:orientation val="minMax"/>
          <c:max val="3.5"/>
          <c:min val="1"/>
        </c:scaling>
        <c:delete val="0"/>
        <c:axPos val="l"/>
        <c:majorGridlines>
          <c:spPr>
            <a:ln w="9525" cap="flat" cmpd="sng" algn="ctr">
              <a:solidFill>
                <a:schemeClr val="tx1">
                  <a:lumMod val="15000"/>
                  <a:lumOff val="85000"/>
                </a:schemeClr>
              </a:solidFill>
              <a:prstDash val="sysDot"/>
              <a:round/>
            </a:ln>
            <a:effectLst/>
          </c:spPr>
        </c:majorGridlines>
        <c:numFmt formatCode="#,##0.0" sourceLinked="0"/>
        <c:majorTickMark val="none"/>
        <c:minorTickMark val="none"/>
        <c:tickLblPos val="low"/>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ommunity Pro" panose="02000303040000020003" pitchFamily="2" charset="0"/>
                <a:ea typeface="+mn-ea"/>
                <a:cs typeface="+mn-cs"/>
              </a:defRPr>
            </a:pPr>
            <a:endParaRPr lang="en-US"/>
          </a:p>
        </c:txPr>
        <c:crossAx val="930120016"/>
        <c:crossesAt val="42979"/>
        <c:crossBetween val="midCat"/>
      </c:valAx>
      <c:valAx>
        <c:axId val="2125407936"/>
        <c:scaling>
          <c:orientation val="minMax"/>
          <c:max val="1.2"/>
          <c:min val="0.4"/>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ommunity Pro" panose="02000303040000020003" pitchFamily="2" charset="0"/>
                <a:ea typeface="+mn-ea"/>
                <a:cs typeface="+mn-cs"/>
              </a:defRPr>
            </a:pPr>
            <a:endParaRPr lang="en-US"/>
          </a:p>
        </c:txPr>
        <c:crossAx val="1813049216"/>
        <c:crosses val="max"/>
        <c:crossBetween val="between"/>
        <c:majorUnit val="0.2"/>
      </c:valAx>
      <c:dateAx>
        <c:axId val="1813049216"/>
        <c:scaling>
          <c:orientation val="minMax"/>
        </c:scaling>
        <c:delete val="1"/>
        <c:axPos val="b"/>
        <c:numFmt formatCode="[$-409]mmm\-yy;@" sourceLinked="1"/>
        <c:majorTickMark val="out"/>
        <c:minorTickMark val="none"/>
        <c:tickLblPos val="nextTo"/>
        <c:crossAx val="2125407936"/>
        <c:crosses val="autoZero"/>
        <c:auto val="1"/>
        <c:lblOffset val="100"/>
        <c:baseTimeUnit val="months"/>
      </c:dateAx>
      <c:spPr>
        <a:noFill/>
        <a:ln>
          <a:noFill/>
          <a:prstDash val="sysDot"/>
        </a:ln>
        <a:effectLst/>
      </c:spPr>
    </c:plotArea>
    <c:legend>
      <c:legendPos val="tr"/>
      <c:layout>
        <c:manualLayout>
          <c:xMode val="edge"/>
          <c:yMode val="edge"/>
          <c:x val="7.4886955483075557E-2"/>
          <c:y val="0.76824329267817126"/>
          <c:w val="0.8235111611391811"/>
          <c:h val="0.21524572911581985"/>
        </c:manualLayout>
      </c:layout>
      <c:overlay val="0"/>
      <c:spPr>
        <a:noFill/>
        <a:ln cap="flat">
          <a:noFill/>
        </a:ln>
        <a:effectLst/>
      </c:spPr>
      <c:txPr>
        <a:bodyPr rot="0" spcFirstLastPara="1" vertOverflow="ellipsis" vert="horz" wrap="square" anchor="ctr" anchorCtr="1"/>
        <a:lstStyle/>
        <a:p>
          <a:pPr algn="just">
            <a:defRPr sz="2800" b="1" i="0" u="none" strike="noStrike" kern="1200" baseline="0">
              <a:solidFill>
                <a:sysClr val="windowText" lastClr="000000"/>
              </a:solidFill>
              <a:latin typeface="Community Pro" panose="02000303040000020003" pitchFamily="2" charset="0"/>
              <a:ea typeface="+mn-ea"/>
              <a:cs typeface="+mn-cs"/>
            </a:defRPr>
          </a:pPr>
          <a:endParaRPr lang="en-US"/>
        </a:p>
      </c:txPr>
    </c:legend>
    <c:plotVisOnly val="1"/>
    <c:dispBlanksAs val="gap"/>
    <c:showDLblsOverMax val="0"/>
    <c:extLst/>
  </c:chart>
  <c:spPr>
    <a:solidFill>
      <a:sysClr val="window" lastClr="FFFFFF"/>
    </a:solidFill>
    <a:ln w="28575" cap="rnd" cmpd="sng" algn="ctr">
      <a:noFill/>
      <a:round/>
    </a:ln>
    <a:effectLst>
      <a:softEdge rad="0"/>
    </a:effectLst>
  </c:spPr>
  <c:txPr>
    <a:bodyPr/>
    <a:lstStyle/>
    <a:p>
      <a:pPr>
        <a:defRPr sz="2000" b="1" i="0">
          <a:solidFill>
            <a:sysClr val="windowText" lastClr="000000"/>
          </a:solidFill>
          <a:latin typeface="Community Pro" panose="02000303040000020003" pitchFamily="2" charset="0"/>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69810950062717"/>
          <c:y val="5.2087565467264521E-2"/>
          <c:w val="0.84923004757771958"/>
          <c:h val="0.7605450619153501"/>
        </c:manualLayout>
      </c:layout>
      <c:scatterChart>
        <c:scatterStyle val="lineMarker"/>
        <c:varyColors val="0"/>
        <c:ser>
          <c:idx val="0"/>
          <c:order val="0"/>
          <c:tx>
            <c:strRef>
              <c:f>'Quit Rate'!$F$1</c:f>
              <c:strCache>
                <c:ptCount val="1"/>
                <c:pt idx="0">
                  <c:v> JOLTS Quit Rate (JTSQUR)</c:v>
                </c:pt>
              </c:strCache>
            </c:strRef>
          </c:tx>
          <c:spPr>
            <a:ln w="38100" cap="rnd">
              <a:noFill/>
              <a:round/>
            </a:ln>
            <a:effectLst/>
          </c:spPr>
          <c:marker>
            <c:symbol val="circle"/>
            <c:size val="10"/>
            <c:spPr>
              <a:solidFill>
                <a:srgbClr val="C00000"/>
              </a:solidFill>
              <a:ln w="9525">
                <a:noFill/>
              </a:ln>
              <a:effectLst/>
            </c:spPr>
          </c:marker>
          <c:dLbls>
            <c:delete val="1"/>
          </c:dLbls>
          <c:trendline>
            <c:spPr>
              <a:ln w="63500" cap="rnd">
                <a:solidFill>
                  <a:schemeClr val="tx1"/>
                </a:solidFill>
                <a:prstDash val="sysDash"/>
              </a:ln>
              <a:effectLst/>
            </c:spPr>
            <c:trendlineType val="linear"/>
            <c:dispRSqr val="0"/>
            <c:dispEq val="0"/>
          </c:trendline>
          <c:xVal>
            <c:numRef>
              <c:f>'Quit Rate'!$E$2:$E$297</c:f>
              <c:numCache>
                <c:formatCode>General</c:formatCode>
                <c:ptCount val="296"/>
                <c:pt idx="0">
                  <c:v>2.5397686881152737E-2</c:v>
                </c:pt>
                <c:pt idx="1">
                  <c:v>-1.9659937670812477E-2</c:v>
                </c:pt>
                <c:pt idx="2">
                  <c:v>-5.0159244991702712E-2</c:v>
                </c:pt>
                <c:pt idx="3">
                  <c:v>2.1856768845594676E-2</c:v>
                </c:pt>
                <c:pt idx="4">
                  <c:v>3.1949723541813635E-2</c:v>
                </c:pt>
                <c:pt idx="5">
                  <c:v>-2.1020508577166475E-2</c:v>
                </c:pt>
                <c:pt idx="6">
                  <c:v>2.1908318344412425E-2</c:v>
                </c:pt>
                <c:pt idx="7">
                  <c:v>1.5623563232031068E-2</c:v>
                </c:pt>
                <c:pt idx="8">
                  <c:v>6.2026442262055725E-2</c:v>
                </c:pt>
                <c:pt idx="9">
                  <c:v>-4.7174822679858341E-2</c:v>
                </c:pt>
                <c:pt idx="10">
                  <c:v>-1.4472631067592168E-2</c:v>
                </c:pt>
                <c:pt idx="11">
                  <c:v>2.1220217794310936E-2</c:v>
                </c:pt>
                <c:pt idx="12">
                  <c:v>-5.7921702458835211E-3</c:v>
                </c:pt>
                <c:pt idx="13">
                  <c:v>1.4173333503255781E-2</c:v>
                </c:pt>
                <c:pt idx="14">
                  <c:v>9.5268870947406992E-3</c:v>
                </c:pt>
                <c:pt idx="15">
                  <c:v>-2.2834485831410456E-2</c:v>
                </c:pt>
                <c:pt idx="16">
                  <c:v>5.3497686913331899E-3</c:v>
                </c:pt>
                <c:pt idx="17">
                  <c:v>-3.0924349163340692E-2</c:v>
                </c:pt>
                <c:pt idx="18">
                  <c:v>-3.8029151574105524E-2</c:v>
                </c:pt>
                <c:pt idx="19">
                  <c:v>-2.7912113642208081E-3</c:v>
                </c:pt>
                <c:pt idx="20">
                  <c:v>2.5808618923972293E-3</c:v>
                </c:pt>
                <c:pt idx="21">
                  <c:v>-5.4677231791373238E-3</c:v>
                </c:pt>
                <c:pt idx="22">
                  <c:v>1.4401855732105312E-2</c:v>
                </c:pt>
                <c:pt idx="23">
                  <c:v>1.6123674277598588E-2</c:v>
                </c:pt>
                <c:pt idx="24">
                  <c:v>-1.5710860214073918E-2</c:v>
                </c:pt>
                <c:pt idx="25">
                  <c:v>-1.3276526455652304E-2</c:v>
                </c:pt>
                <c:pt idx="26">
                  <c:v>-6.3026245104235629E-2</c:v>
                </c:pt>
                <c:pt idx="27">
                  <c:v>9.3554067676943325E-2</c:v>
                </c:pt>
                <c:pt idx="28">
                  <c:v>-9.0722389656556213E-3</c:v>
                </c:pt>
                <c:pt idx="29">
                  <c:v>-0.23467718275878316</c:v>
                </c:pt>
                <c:pt idx="30">
                  <c:v>0.10232750704383201</c:v>
                </c:pt>
                <c:pt idx="31">
                  <c:v>-0.13508982120185964</c:v>
                </c:pt>
                <c:pt idx="32">
                  <c:v>9.1822654711821751E-3</c:v>
                </c:pt>
                <c:pt idx="33">
                  <c:v>5.3957195497064112E-2</c:v>
                </c:pt>
                <c:pt idx="34">
                  <c:v>-7.697822773780702E-2</c:v>
                </c:pt>
                <c:pt idx="35">
                  <c:v>3.0963082178787217E-2</c:v>
                </c:pt>
                <c:pt idx="36">
                  <c:v>-7.40482283348914E-2</c:v>
                </c:pt>
                <c:pt idx="37">
                  <c:v>5.2761797693796839E-2</c:v>
                </c:pt>
                <c:pt idx="38">
                  <c:v>4.4831747437839346E-2</c:v>
                </c:pt>
                <c:pt idx="39">
                  <c:v>1.0287930991615624E-2</c:v>
                </c:pt>
                <c:pt idx="40">
                  <c:v>-9.52658421468323E-2</c:v>
                </c:pt>
                <c:pt idx="41">
                  <c:v>9.832479326968932E-2</c:v>
                </c:pt>
                <c:pt idx="42">
                  <c:v>-0.12222568309263779</c:v>
                </c:pt>
                <c:pt idx="43">
                  <c:v>0.18641685036442193</c:v>
                </c:pt>
                <c:pt idx="44">
                  <c:v>-0.10547337835303493</c:v>
                </c:pt>
                <c:pt idx="45">
                  <c:v>-5.4242279198553907E-2</c:v>
                </c:pt>
                <c:pt idx="46">
                  <c:v>0.1400128836946028</c:v>
                </c:pt>
                <c:pt idx="47">
                  <c:v>-6.7346949827972721E-2</c:v>
                </c:pt>
                <c:pt idx="48">
                  <c:v>8.4458156867307982E-2</c:v>
                </c:pt>
                <c:pt idx="49">
                  <c:v>-2.5391741707762525E-2</c:v>
                </c:pt>
                <c:pt idx="50">
                  <c:v>9.5032444764684545E-2</c:v>
                </c:pt>
                <c:pt idx="51">
                  <c:v>-0.11148808358493738</c:v>
                </c:pt>
                <c:pt idx="52">
                  <c:v>-9.2912152979000184E-2</c:v>
                </c:pt>
                <c:pt idx="53">
                  <c:v>0.19247178196013412</c:v>
                </c:pt>
                <c:pt idx="54">
                  <c:v>5.3979023657062364E-2</c:v>
                </c:pt>
                <c:pt idx="55">
                  <c:v>1.9677558961996244E-2</c:v>
                </c:pt>
                <c:pt idx="56">
                  <c:v>-6.8771894231314801E-4</c:v>
                </c:pt>
                <c:pt idx="57">
                  <c:v>7.1282376870539871E-2</c:v>
                </c:pt>
                <c:pt idx="58">
                  <c:v>2.5068361839680642E-2</c:v>
                </c:pt>
                <c:pt idx="59">
                  <c:v>8.5081099674889082E-3</c:v>
                </c:pt>
                <c:pt idx="60">
                  <c:v>3.8765119136437987E-3</c:v>
                </c:pt>
                <c:pt idx="61">
                  <c:v>8.8637708321592124E-2</c:v>
                </c:pt>
                <c:pt idx="66">
                  <c:v>-1.5286370705035052E-2</c:v>
                </c:pt>
                <c:pt idx="67">
                  <c:v>7.8820282129889896E-2</c:v>
                </c:pt>
                <c:pt idx="68">
                  <c:v>-3.5862334191670009E-2</c:v>
                </c:pt>
                <c:pt idx="69">
                  <c:v>-0.16608538752615787</c:v>
                </c:pt>
                <c:pt idx="70">
                  <c:v>-3.255673581907835E-2</c:v>
                </c:pt>
                <c:pt idx="71">
                  <c:v>3.191567741404263E-2</c:v>
                </c:pt>
                <c:pt idx="72">
                  <c:v>2.8357199666993939E-2</c:v>
                </c:pt>
                <c:pt idx="73">
                  <c:v>-2.2616963037752406E-2</c:v>
                </c:pt>
                <c:pt idx="74">
                  <c:v>-2.6592704012941015E-2</c:v>
                </c:pt>
                <c:pt idx="75">
                  <c:v>5.53231042544578E-2</c:v>
                </c:pt>
                <c:pt idx="76">
                  <c:v>7.5271559635512672E-3</c:v>
                </c:pt>
                <c:pt idx="77">
                  <c:v>-3.8914332440634108E-2</c:v>
                </c:pt>
                <c:pt idx="78">
                  <c:v>1.7266264959932085E-2</c:v>
                </c:pt>
                <c:pt idx="79">
                  <c:v>-6.3994948334505891E-2</c:v>
                </c:pt>
                <c:pt idx="80">
                  <c:v>4.6011027391585343E-2</c:v>
                </c:pt>
                <c:pt idx="81">
                  <c:v>-1.2584237379100957E-2</c:v>
                </c:pt>
                <c:pt idx="82">
                  <c:v>8.9103174198089385E-3</c:v>
                </c:pt>
                <c:pt idx="83">
                  <c:v>-7.8803904849801022E-3</c:v>
                </c:pt>
                <c:pt idx="84">
                  <c:v>2.1045026380822597E-2</c:v>
                </c:pt>
                <c:pt idx="85">
                  <c:v>-2.7877827700921065E-2</c:v>
                </c:pt>
                <c:pt idx="86">
                  <c:v>4.8670543514137063E-3</c:v>
                </c:pt>
                <c:pt idx="87">
                  <c:v>2.1239967642344676E-2</c:v>
                </c:pt>
                <c:pt idx="88">
                  <c:v>1.4826484428187887E-2</c:v>
                </c:pt>
                <c:pt idx="89">
                  <c:v>-2.6539327898360488E-2</c:v>
                </c:pt>
                <c:pt idx="90">
                  <c:v>2.1735397044344806E-2</c:v>
                </c:pt>
                <c:pt idx="91">
                  <c:v>-3.0881074486102056E-2</c:v>
                </c:pt>
                <c:pt idx="92">
                  <c:v>3.932978129080994E-2</c:v>
                </c:pt>
                <c:pt idx="93">
                  <c:v>-6.57919670415575E-3</c:v>
                </c:pt>
                <c:pt idx="94">
                  <c:v>-6.6224424070953913E-3</c:v>
                </c:pt>
                <c:pt idx="95">
                  <c:v>2.3158518077813592E-2</c:v>
                </c:pt>
                <c:pt idx="96">
                  <c:v>-2.5135562079639032E-2</c:v>
                </c:pt>
                <c:pt idx="97">
                  <c:v>8.060282491639946E-3</c:v>
                </c:pt>
                <c:pt idx="98">
                  <c:v>-4.8352632879741057E-3</c:v>
                </c:pt>
                <c:pt idx="99">
                  <c:v>2.1548864795700024E-2</c:v>
                </c:pt>
                <c:pt idx="100">
                  <c:v>-8.6144869259941539E-3</c:v>
                </c:pt>
                <c:pt idx="101">
                  <c:v>-1.3222091988259885E-2</c:v>
                </c:pt>
                <c:pt idx="102">
                  <c:v>-4.0359707849104767E-3</c:v>
                </c:pt>
                <c:pt idx="103">
                  <c:v>-1.700607767443273E-2</c:v>
                </c:pt>
                <c:pt idx="104">
                  <c:v>3.8283527277797311E-2</c:v>
                </c:pt>
                <c:pt idx="105">
                  <c:v>-2.2739669310896628E-2</c:v>
                </c:pt>
                <c:pt idx="106">
                  <c:v>-2.3860530984382185E-3</c:v>
                </c:pt>
                <c:pt idx="107">
                  <c:v>-5.559498834423221E-3</c:v>
                </c:pt>
                <c:pt idx="108">
                  <c:v>-3.0935119503990131E-3</c:v>
                </c:pt>
                <c:pt idx="109">
                  <c:v>-1.6341881694527369E-2</c:v>
                </c:pt>
                <c:pt idx="110">
                  <c:v>2.135713057041029E-3</c:v>
                </c:pt>
                <c:pt idx="111">
                  <c:v>-4.9572022918276098E-3</c:v>
                </c:pt>
                <c:pt idx="112">
                  <c:v>1.8602937371001722E-2</c:v>
                </c:pt>
                <c:pt idx="113">
                  <c:v>-1.5944529215539127E-2</c:v>
                </c:pt>
                <c:pt idx="114">
                  <c:v>1.0321748738824892E-3</c:v>
                </c:pt>
                <c:pt idx="115">
                  <c:v>-1.4120402014237797E-2</c:v>
                </c:pt>
                <c:pt idx="116">
                  <c:v>-1.3608049830386403E-2</c:v>
                </c:pt>
              </c:numCache>
            </c:numRef>
          </c:xVal>
          <c:yVal>
            <c:numRef>
              <c:f>'Quit Rate'!$F$2:$F$297</c:f>
              <c:numCache>
                <c:formatCode>0.000000</c:formatCode>
                <c:ptCount val="296"/>
                <c:pt idx="0">
                  <c:v>-2.4290905287810971E-2</c:v>
                </c:pt>
                <c:pt idx="1">
                  <c:v>-1.3697346525076814E-2</c:v>
                </c:pt>
                <c:pt idx="2">
                  <c:v>-1.8849438164900256E-2</c:v>
                </c:pt>
                <c:pt idx="3">
                  <c:v>1.6407414083466354E-2</c:v>
                </c:pt>
                <c:pt idx="4">
                  <c:v>-4.0212989980668468E-2</c:v>
                </c:pt>
                <c:pt idx="5">
                  <c:v>2.7815285251719279E-2</c:v>
                </c:pt>
                <c:pt idx="6">
                  <c:v>-2.5140494206594699E-3</c:v>
                </c:pt>
                <c:pt idx="7">
                  <c:v>4.9345808480774855E-2</c:v>
                </c:pt>
                <c:pt idx="8">
                  <c:v>1.8724728533246138E-2</c:v>
                </c:pt>
                <c:pt idx="9">
                  <c:v>-6.0189458626827785E-2</c:v>
                </c:pt>
                <c:pt idx="10">
                  <c:v>4.1000361508794381E-2</c:v>
                </c:pt>
                <c:pt idx="11">
                  <c:v>-3.0369151639137781E-2</c:v>
                </c:pt>
                <c:pt idx="12">
                  <c:v>-6.5395734653321824E-2</c:v>
                </c:pt>
                <c:pt idx="13">
                  <c:v>3.1213635107467885E-2</c:v>
                </c:pt>
                <c:pt idx="14">
                  <c:v>-2.2276769444344091E-2</c:v>
                </c:pt>
                <c:pt idx="15">
                  <c:v>-1.8419192761392589E-2</c:v>
                </c:pt>
                <c:pt idx="16">
                  <c:v>2.405700003179112E-2</c:v>
                </c:pt>
                <c:pt idx="17">
                  <c:v>-4.2393921450972205E-2</c:v>
                </c:pt>
                <c:pt idx="18">
                  <c:v>3.2637120874862369E-2</c:v>
                </c:pt>
                <c:pt idx="19">
                  <c:v>-6.2937924862043193E-3</c:v>
                </c:pt>
                <c:pt idx="20">
                  <c:v>-5.3061420220808286E-2</c:v>
                </c:pt>
                <c:pt idx="21">
                  <c:v>-3.577385700727298E-3</c:v>
                </c:pt>
                <c:pt idx="22">
                  <c:v>-2.3335650230494775E-2</c:v>
                </c:pt>
                <c:pt idx="23">
                  <c:v>4.5042170366845768E-3</c:v>
                </c:pt>
                <c:pt idx="24">
                  <c:v>1.4621771068892064E-2</c:v>
                </c:pt>
                <c:pt idx="25">
                  <c:v>-3.6332612313687562E-2</c:v>
                </c:pt>
                <c:pt idx="26">
                  <c:v>-8.5738728037057066E-2</c:v>
                </c:pt>
                <c:pt idx="27">
                  <c:v>0.10191589851559724</c:v>
                </c:pt>
                <c:pt idx="28">
                  <c:v>-5.5022371177623763E-2</c:v>
                </c:pt>
                <c:pt idx="29">
                  <c:v>-2.8631713551383497E-2</c:v>
                </c:pt>
                <c:pt idx="30">
                  <c:v>2.1549974473462519E-2</c:v>
                </c:pt>
                <c:pt idx="31">
                  <c:v>-8.68330853730237E-2</c:v>
                </c:pt>
                <c:pt idx="32">
                  <c:v>2.1166326277209935E-2</c:v>
                </c:pt>
                <c:pt idx="33">
                  <c:v>3.1383388093668252E-2</c:v>
                </c:pt>
                <c:pt idx="34">
                  <c:v>-4.3258951461639938E-2</c:v>
                </c:pt>
                <c:pt idx="35">
                  <c:v>-2.2931753039772351E-2</c:v>
                </c:pt>
                <c:pt idx="36">
                  <c:v>4.4490611951377157E-2</c:v>
                </c:pt>
                <c:pt idx="37">
                  <c:v>-3.670627591897524E-2</c:v>
                </c:pt>
                <c:pt idx="38">
                  <c:v>-3.0890195194120729E-2</c:v>
                </c:pt>
                <c:pt idx="39">
                  <c:v>-4.7241879412308174E-2</c:v>
                </c:pt>
                <c:pt idx="40">
                  <c:v>-1.1943622536872534E-2</c:v>
                </c:pt>
                <c:pt idx="41">
                  <c:v>3.5924592821951151E-2</c:v>
                </c:pt>
                <c:pt idx="42">
                  <c:v>-2.2668977164514548E-2</c:v>
                </c:pt>
                <c:pt idx="43">
                  <c:v>1.1954683741326466E-3</c:v>
                </c:pt>
                <c:pt idx="44">
                  <c:v>-2.7491698339169313E-2</c:v>
                </c:pt>
                <c:pt idx="45">
                  <c:v>7.8526046249036696E-2</c:v>
                </c:pt>
                <c:pt idx="46">
                  <c:v>-4.9211248843936239E-2</c:v>
                </c:pt>
                <c:pt idx="47">
                  <c:v>4.3680720462057288E-2</c:v>
                </c:pt>
                <c:pt idx="48">
                  <c:v>1.7489282680509532E-2</c:v>
                </c:pt>
                <c:pt idx="49">
                  <c:v>5.5571652983545938E-3</c:v>
                </c:pt>
                <c:pt idx="50">
                  <c:v>3.3914233623804746E-2</c:v>
                </c:pt>
                <c:pt idx="51">
                  <c:v>-2.1568803976868667E-2</c:v>
                </c:pt>
                <c:pt idx="52">
                  <c:v>6.1420534106362279E-2</c:v>
                </c:pt>
                <c:pt idx="53">
                  <c:v>6.0823077279507531E-2</c:v>
                </c:pt>
                <c:pt idx="54">
                  <c:v>3.9844984836496011E-2</c:v>
                </c:pt>
                <c:pt idx="55">
                  <c:v>-2.588708102051529E-2</c:v>
                </c:pt>
                <c:pt idx="56">
                  <c:v>4.8351591171942765E-2</c:v>
                </c:pt>
                <c:pt idx="57">
                  <c:v>-3.4666246264804634E-2</c:v>
                </c:pt>
                <c:pt idx="58">
                  <c:v>3.3004226930827607E-2</c:v>
                </c:pt>
                <c:pt idx="59">
                  <c:v>7.416893604332464E-2</c:v>
                </c:pt>
                <c:pt idx="60">
                  <c:v>-4.121670114173015E-2</c:v>
                </c:pt>
                <c:pt idx="61">
                  <c:v>0.12935725419440625</c:v>
                </c:pt>
                <c:pt idx="66">
                  <c:v>-2.0331896775225733E-2</c:v>
                </c:pt>
                <c:pt idx="67">
                  <c:v>2.0365641840258242E-2</c:v>
                </c:pt>
                <c:pt idx="68">
                  <c:v>-1.6471938916169715E-2</c:v>
                </c:pt>
                <c:pt idx="69">
                  <c:v>2.4455322261460855E-2</c:v>
                </c:pt>
                <c:pt idx="70">
                  <c:v>4.9468343802461234E-4</c:v>
                </c:pt>
                <c:pt idx="71">
                  <c:v>-2.8041459005826663E-2</c:v>
                </c:pt>
                <c:pt idx="72">
                  <c:v>-3.2795283482506377E-2</c:v>
                </c:pt>
                <c:pt idx="73">
                  <c:v>4.9471420932094112E-2</c:v>
                </c:pt>
                <c:pt idx="74">
                  <c:v>-2.4049077233967431E-4</c:v>
                </c:pt>
                <c:pt idx="75">
                  <c:v>-9.4007182818252044E-3</c:v>
                </c:pt>
                <c:pt idx="76">
                  <c:v>-9.7222499707551036E-3</c:v>
                </c:pt>
                <c:pt idx="77">
                  <c:v>-5.8736637391914037E-3</c:v>
                </c:pt>
                <c:pt idx="78">
                  <c:v>7.6404775365930266E-3</c:v>
                </c:pt>
                <c:pt idx="79">
                  <c:v>3.0301145547703578E-2</c:v>
                </c:pt>
                <c:pt idx="80">
                  <c:v>-3.101434713997675E-2</c:v>
                </c:pt>
                <c:pt idx="81">
                  <c:v>1.4344328243789617E-2</c:v>
                </c:pt>
                <c:pt idx="82">
                  <c:v>1.8738774885121767E-2</c:v>
                </c:pt>
                <c:pt idx="83">
                  <c:v>-1.0524946235423549E-2</c:v>
                </c:pt>
                <c:pt idx="84">
                  <c:v>-1.9493653154605273E-3</c:v>
                </c:pt>
                <c:pt idx="85">
                  <c:v>1.1986044131666151E-2</c:v>
                </c:pt>
                <c:pt idx="86">
                  <c:v>-1.8054642878642113E-3</c:v>
                </c:pt>
                <c:pt idx="87">
                  <c:v>2.0053295599176124E-3</c:v>
                </c:pt>
                <c:pt idx="88">
                  <c:v>1.2803683464166937E-2</c:v>
                </c:pt>
                <c:pt idx="89">
                  <c:v>2.8771279075684886E-2</c:v>
                </c:pt>
                <c:pt idx="90">
                  <c:v>6.3279366002200854E-2</c:v>
                </c:pt>
                <c:pt idx="91">
                  <c:v>-6.604938521299375E-2</c:v>
                </c:pt>
                <c:pt idx="92">
                  <c:v>9.9704199717599584E-3</c:v>
                </c:pt>
                <c:pt idx="93">
                  <c:v>-1.1548000933315539E-2</c:v>
                </c:pt>
                <c:pt idx="94">
                  <c:v>8.2642320867951646E-3</c:v>
                </c:pt>
                <c:pt idx="95">
                  <c:v>2.6851690575295906E-2</c:v>
                </c:pt>
                <c:pt idx="96">
                  <c:v>7.9076996663651755E-4</c:v>
                </c:pt>
                <c:pt idx="97">
                  <c:v>-1.9574746082890115E-2</c:v>
                </c:pt>
                <c:pt idx="98">
                  <c:v>1.2330214462937583E-2</c:v>
                </c:pt>
                <c:pt idx="99">
                  <c:v>2.5636025742118207E-2</c:v>
                </c:pt>
                <c:pt idx="100">
                  <c:v>-4.061663220810996E-2</c:v>
                </c:pt>
                <c:pt idx="101">
                  <c:v>1.838581506728465E-2</c:v>
                </c:pt>
                <c:pt idx="102">
                  <c:v>-3.3057045770883198E-2</c:v>
                </c:pt>
                <c:pt idx="103">
                  <c:v>6.2924687016618908E-2</c:v>
                </c:pt>
                <c:pt idx="104">
                  <c:v>-1.348033704860141E-2</c:v>
                </c:pt>
                <c:pt idx="105">
                  <c:v>-1.6482495406510922E-2</c:v>
                </c:pt>
                <c:pt idx="106">
                  <c:v>7.4282291224293528E-3</c:v>
                </c:pt>
                <c:pt idx="107">
                  <c:v>1.4667554387223336E-2</c:v>
                </c:pt>
                <c:pt idx="108">
                  <c:v>8.6081211108789413E-3</c:v>
                </c:pt>
                <c:pt idx="109">
                  <c:v>-1.9193139855876562E-2</c:v>
                </c:pt>
                <c:pt idx="110">
                  <c:v>1.9757967394580245E-3</c:v>
                </c:pt>
                <c:pt idx="111">
                  <c:v>1.7281712068257793E-2</c:v>
                </c:pt>
                <c:pt idx="112">
                  <c:v>1.1383576030708276E-2</c:v>
                </c:pt>
                <c:pt idx="113">
                  <c:v>-2.7630370339167709E-2</c:v>
                </c:pt>
                <c:pt idx="114">
                  <c:v>3.9405586150476402E-2</c:v>
                </c:pt>
                <c:pt idx="115">
                  <c:v>-6.2459369157566003E-2</c:v>
                </c:pt>
                <c:pt idx="116">
                  <c:v>5.1687674362527747E-2</c:v>
                </c:pt>
                <c:pt idx="117">
                  <c:v>2.8621849847683345E-2</c:v>
                </c:pt>
              </c:numCache>
            </c:numRef>
          </c:yVal>
          <c:smooth val="0"/>
          <c:extLst>
            <c:ext xmlns:c16="http://schemas.microsoft.com/office/drawing/2014/chart" uri="{C3380CC4-5D6E-409C-BE32-E72D297353CC}">
              <c16:uniqueId val="{00000001-B5E3-0C4F-9D9F-A434CB614E70}"/>
            </c:ext>
          </c:extLst>
        </c:ser>
        <c:dLbls>
          <c:dLblPos val="t"/>
          <c:showLegendKey val="0"/>
          <c:showVal val="1"/>
          <c:showCatName val="0"/>
          <c:showSerName val="0"/>
          <c:showPercent val="0"/>
          <c:showBubbleSize val="0"/>
        </c:dLbls>
        <c:axId val="409534831"/>
        <c:axId val="1190630047"/>
      </c:scatterChart>
      <c:valAx>
        <c:axId val="409534831"/>
        <c:scaling>
          <c:orientation val="minMax"/>
          <c:max val="0.3"/>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800" b="1" i="0" u="none" strike="noStrike" kern="1200" baseline="0">
                    <a:solidFill>
                      <a:sysClr val="windowText" lastClr="000000"/>
                    </a:solidFill>
                    <a:latin typeface="Community Pro" panose="02000303040000020003" pitchFamily="2" charset="0"/>
                    <a:ea typeface="+mn-ea"/>
                    <a:cs typeface="+mn-cs"/>
                  </a:defRPr>
                </a:pPr>
                <a:r>
                  <a:rPr lang="en-US" sz="2800"/>
                  <a:t>M/M %</a:t>
                </a:r>
                <a:r>
                  <a:rPr lang="en-US" sz="2800" baseline="0"/>
                  <a:t> Change in </a:t>
                </a:r>
                <a:r>
                  <a:rPr lang="en-US" sz="2800"/>
                  <a:t>LinkedIn</a:t>
                </a:r>
                <a:r>
                  <a:rPr lang="en-US" sz="2800" baseline="0"/>
                  <a:t> Separation Rate</a:t>
                </a:r>
                <a:endParaRPr lang="en-US" sz="2800"/>
              </a:p>
            </c:rich>
          </c:tx>
          <c:layout>
            <c:manualLayout>
              <c:xMode val="edge"/>
              <c:yMode val="edge"/>
              <c:x val="0.2908516747493376"/>
              <c:y val="0.92111454201423448"/>
            </c:manualLayout>
          </c:layout>
          <c:overlay val="0"/>
          <c:spPr>
            <a:noFill/>
            <a:ln>
              <a:noFill/>
            </a:ln>
            <a:effectLst/>
          </c:spPr>
          <c:txPr>
            <a:bodyPr rot="0" spcFirstLastPara="1" vertOverflow="ellipsis" vert="horz" wrap="square" anchor="ctr" anchorCtr="1"/>
            <a:lstStyle/>
            <a:p>
              <a:pPr>
                <a:defRPr sz="2800" b="1" i="0" u="none" strike="noStrike" kern="1200" baseline="0">
                  <a:solidFill>
                    <a:sysClr val="windowText" lastClr="000000"/>
                  </a:solidFill>
                  <a:latin typeface="Community Pro" panose="02000303040000020003" pitchFamily="2" charset="0"/>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Community Pro" panose="02000303040000020003" pitchFamily="2" charset="0"/>
                <a:ea typeface="+mn-ea"/>
                <a:cs typeface="+mn-cs"/>
              </a:defRPr>
            </a:pPr>
            <a:endParaRPr lang="en-US"/>
          </a:p>
        </c:txPr>
        <c:crossAx val="1190630047"/>
        <c:crosses val="autoZero"/>
        <c:crossBetween val="midCat"/>
      </c:valAx>
      <c:valAx>
        <c:axId val="11906300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1" i="0" u="none" strike="noStrike" kern="1200" baseline="0">
                    <a:solidFill>
                      <a:sysClr val="windowText" lastClr="000000"/>
                    </a:solidFill>
                    <a:latin typeface="Community Pro" panose="02000303040000020003" pitchFamily="2" charset="0"/>
                    <a:ea typeface="+mn-ea"/>
                    <a:cs typeface="+mn-cs"/>
                  </a:defRPr>
                </a:pPr>
                <a:r>
                  <a:rPr lang="en-US" sz="2800" dirty="0"/>
                  <a:t>M/M % Change in JOLTS Quit</a:t>
                </a:r>
                <a:r>
                  <a:rPr lang="en-US" sz="2800" baseline="0" dirty="0"/>
                  <a:t> Rate</a:t>
                </a:r>
                <a:endParaRPr lang="en-US" sz="2800" dirty="0"/>
              </a:p>
            </c:rich>
          </c:tx>
          <c:layout>
            <c:manualLayout>
              <c:xMode val="edge"/>
              <c:yMode val="edge"/>
              <c:x val="1.9046776173101323E-2"/>
              <c:y val="8.5580950411086376E-2"/>
            </c:manualLayout>
          </c:layout>
          <c:overlay val="0"/>
          <c:spPr>
            <a:noFill/>
            <a:ln>
              <a:noFill/>
            </a:ln>
            <a:effectLst/>
          </c:spPr>
          <c:txPr>
            <a:bodyPr rot="-5400000" spcFirstLastPara="1" vertOverflow="ellipsis" vert="horz" wrap="square" anchor="ctr" anchorCtr="1"/>
            <a:lstStyle/>
            <a:p>
              <a:pPr>
                <a:defRPr sz="2800" b="1" i="0" u="none" strike="noStrike" kern="1200" baseline="0">
                  <a:solidFill>
                    <a:sysClr val="windowText" lastClr="000000"/>
                  </a:solidFill>
                  <a:latin typeface="Community Pro" panose="02000303040000020003" pitchFamily="2" charset="0"/>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ommunity Pro" panose="02000303040000020003" pitchFamily="2" charset="0"/>
                <a:ea typeface="+mn-ea"/>
                <a:cs typeface="+mn-cs"/>
              </a:defRPr>
            </a:pPr>
            <a:endParaRPr lang="en-US"/>
          </a:p>
        </c:txPr>
        <c:crossAx val="40953483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b="1" i="0">
          <a:solidFill>
            <a:sysClr val="windowText" lastClr="000000"/>
          </a:solidFill>
          <a:latin typeface="Community Pro" panose="02000303040000020003" pitchFamily="2"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074785946789466E-2"/>
          <c:y val="4.4739228429192535E-2"/>
          <c:w val="0.90184343567182645"/>
          <c:h val="0.59923159211677968"/>
        </c:manualLayout>
      </c:layout>
      <c:lineChart>
        <c:grouping val="standard"/>
        <c:varyColors val="0"/>
        <c:ser>
          <c:idx val="0"/>
          <c:order val="0"/>
          <c:tx>
            <c:strRef>
              <c:f>'Tightness-Churn'!$D$1</c:f>
              <c:strCache>
                <c:ptCount val="1"/>
                <c:pt idx="0">
                  <c:v> Job Openings/Unemployed Person</c:v>
                </c:pt>
              </c:strCache>
            </c:strRef>
          </c:tx>
          <c:spPr>
            <a:ln w="38100" cap="rnd">
              <a:solidFill>
                <a:srgbClr val="00A645"/>
              </a:solidFill>
              <a:round/>
              <a:tailEnd type="none" w="sm" len="sm"/>
            </a:ln>
            <a:effectLst/>
          </c:spPr>
          <c:marker>
            <c:symbol val="none"/>
          </c:marker>
          <c:cat>
            <c:numRef>
              <c:f>'Tightness-Churn'!$A$2:$A$300</c:f>
              <c:numCache>
                <c:formatCode>[$-409]mmm\-yy;@</c:formatCode>
                <c:ptCount val="299"/>
                <c:pt idx="0">
                  <c:v>45931</c:v>
                </c:pt>
                <c:pt idx="1">
                  <c:v>45901</c:v>
                </c:pt>
                <c:pt idx="2">
                  <c:v>45870</c:v>
                </c:pt>
                <c:pt idx="3">
                  <c:v>45839</c:v>
                </c:pt>
                <c:pt idx="4">
                  <c:v>45809</c:v>
                </c:pt>
                <c:pt idx="5">
                  <c:v>45778</c:v>
                </c:pt>
                <c:pt idx="6">
                  <c:v>45748</c:v>
                </c:pt>
                <c:pt idx="7">
                  <c:v>45717</c:v>
                </c:pt>
                <c:pt idx="8">
                  <c:v>45689</c:v>
                </c:pt>
                <c:pt idx="9">
                  <c:v>45658</c:v>
                </c:pt>
                <c:pt idx="10">
                  <c:v>45627</c:v>
                </c:pt>
                <c:pt idx="11">
                  <c:v>45597</c:v>
                </c:pt>
                <c:pt idx="12">
                  <c:v>45566</c:v>
                </c:pt>
                <c:pt idx="13">
                  <c:v>45536</c:v>
                </c:pt>
                <c:pt idx="14">
                  <c:v>45505</c:v>
                </c:pt>
                <c:pt idx="15">
                  <c:v>45474</c:v>
                </c:pt>
                <c:pt idx="16">
                  <c:v>45444</c:v>
                </c:pt>
                <c:pt idx="17">
                  <c:v>45413</c:v>
                </c:pt>
                <c:pt idx="18">
                  <c:v>45383</c:v>
                </c:pt>
                <c:pt idx="19">
                  <c:v>45352</c:v>
                </c:pt>
                <c:pt idx="20">
                  <c:v>45323</c:v>
                </c:pt>
                <c:pt idx="21">
                  <c:v>45292</c:v>
                </c:pt>
                <c:pt idx="22">
                  <c:v>45261</c:v>
                </c:pt>
                <c:pt idx="23">
                  <c:v>45231</c:v>
                </c:pt>
                <c:pt idx="24">
                  <c:v>45200</c:v>
                </c:pt>
                <c:pt idx="25">
                  <c:v>45170</c:v>
                </c:pt>
                <c:pt idx="26">
                  <c:v>45139</c:v>
                </c:pt>
                <c:pt idx="27">
                  <c:v>45108</c:v>
                </c:pt>
                <c:pt idx="28">
                  <c:v>45078</c:v>
                </c:pt>
                <c:pt idx="29">
                  <c:v>45047</c:v>
                </c:pt>
                <c:pt idx="30">
                  <c:v>45017</c:v>
                </c:pt>
                <c:pt idx="31">
                  <c:v>44986</c:v>
                </c:pt>
                <c:pt idx="32">
                  <c:v>44958</c:v>
                </c:pt>
                <c:pt idx="33">
                  <c:v>44927</c:v>
                </c:pt>
                <c:pt idx="34">
                  <c:v>44896</c:v>
                </c:pt>
                <c:pt idx="35">
                  <c:v>44866</c:v>
                </c:pt>
                <c:pt idx="36">
                  <c:v>44835</c:v>
                </c:pt>
                <c:pt idx="37">
                  <c:v>44805</c:v>
                </c:pt>
                <c:pt idx="38">
                  <c:v>44774</c:v>
                </c:pt>
                <c:pt idx="39">
                  <c:v>44743</c:v>
                </c:pt>
                <c:pt idx="40">
                  <c:v>44713</c:v>
                </c:pt>
                <c:pt idx="41">
                  <c:v>44682</c:v>
                </c:pt>
                <c:pt idx="42">
                  <c:v>44652</c:v>
                </c:pt>
                <c:pt idx="43">
                  <c:v>44621</c:v>
                </c:pt>
                <c:pt idx="44">
                  <c:v>44593</c:v>
                </c:pt>
                <c:pt idx="45">
                  <c:v>44562</c:v>
                </c:pt>
                <c:pt idx="46">
                  <c:v>44531</c:v>
                </c:pt>
                <c:pt idx="47">
                  <c:v>44501</c:v>
                </c:pt>
                <c:pt idx="48">
                  <c:v>44470</c:v>
                </c:pt>
                <c:pt idx="49">
                  <c:v>44440</c:v>
                </c:pt>
                <c:pt idx="50">
                  <c:v>44409</c:v>
                </c:pt>
                <c:pt idx="51">
                  <c:v>44378</c:v>
                </c:pt>
                <c:pt idx="52">
                  <c:v>44348</c:v>
                </c:pt>
                <c:pt idx="53">
                  <c:v>44317</c:v>
                </c:pt>
                <c:pt idx="54">
                  <c:v>44287</c:v>
                </c:pt>
                <c:pt idx="55">
                  <c:v>44256</c:v>
                </c:pt>
                <c:pt idx="56">
                  <c:v>44228</c:v>
                </c:pt>
                <c:pt idx="57">
                  <c:v>44197</c:v>
                </c:pt>
                <c:pt idx="58">
                  <c:v>44166</c:v>
                </c:pt>
                <c:pt idx="59">
                  <c:v>44136</c:v>
                </c:pt>
                <c:pt idx="60">
                  <c:v>44105</c:v>
                </c:pt>
                <c:pt idx="61">
                  <c:v>44075</c:v>
                </c:pt>
                <c:pt idx="62">
                  <c:v>44044</c:v>
                </c:pt>
                <c:pt idx="63">
                  <c:v>44013</c:v>
                </c:pt>
                <c:pt idx="64">
                  <c:v>43983</c:v>
                </c:pt>
                <c:pt idx="65">
                  <c:v>43952</c:v>
                </c:pt>
                <c:pt idx="66">
                  <c:v>43922</c:v>
                </c:pt>
                <c:pt idx="67">
                  <c:v>43891</c:v>
                </c:pt>
                <c:pt idx="68">
                  <c:v>43862</c:v>
                </c:pt>
                <c:pt idx="69">
                  <c:v>43831</c:v>
                </c:pt>
                <c:pt idx="70">
                  <c:v>43800</c:v>
                </c:pt>
                <c:pt idx="71">
                  <c:v>43770</c:v>
                </c:pt>
                <c:pt idx="72">
                  <c:v>43739</c:v>
                </c:pt>
                <c:pt idx="73">
                  <c:v>43709</c:v>
                </c:pt>
                <c:pt idx="74">
                  <c:v>43678</c:v>
                </c:pt>
                <c:pt idx="75">
                  <c:v>43647</c:v>
                </c:pt>
                <c:pt idx="76">
                  <c:v>43617</c:v>
                </c:pt>
                <c:pt idx="77">
                  <c:v>43586</c:v>
                </c:pt>
                <c:pt idx="78">
                  <c:v>43556</c:v>
                </c:pt>
                <c:pt idx="79">
                  <c:v>43525</c:v>
                </c:pt>
                <c:pt idx="80">
                  <c:v>43497</c:v>
                </c:pt>
                <c:pt idx="81">
                  <c:v>43466</c:v>
                </c:pt>
                <c:pt idx="82">
                  <c:v>43435</c:v>
                </c:pt>
                <c:pt idx="83">
                  <c:v>43405</c:v>
                </c:pt>
                <c:pt idx="84">
                  <c:v>43374</c:v>
                </c:pt>
                <c:pt idx="85">
                  <c:v>43344</c:v>
                </c:pt>
                <c:pt idx="86">
                  <c:v>43313</c:v>
                </c:pt>
                <c:pt idx="87">
                  <c:v>43282</c:v>
                </c:pt>
                <c:pt idx="88">
                  <c:v>43252</c:v>
                </c:pt>
                <c:pt idx="89">
                  <c:v>43221</c:v>
                </c:pt>
                <c:pt idx="90">
                  <c:v>43191</c:v>
                </c:pt>
                <c:pt idx="91">
                  <c:v>43160</c:v>
                </c:pt>
                <c:pt idx="92">
                  <c:v>43132</c:v>
                </c:pt>
                <c:pt idx="93">
                  <c:v>43101</c:v>
                </c:pt>
                <c:pt idx="94">
                  <c:v>43070</c:v>
                </c:pt>
                <c:pt idx="95">
                  <c:v>43040</c:v>
                </c:pt>
                <c:pt idx="96">
                  <c:v>43009</c:v>
                </c:pt>
                <c:pt idx="97">
                  <c:v>42979</c:v>
                </c:pt>
                <c:pt idx="98">
                  <c:v>42948</c:v>
                </c:pt>
                <c:pt idx="99">
                  <c:v>42917</c:v>
                </c:pt>
                <c:pt idx="100">
                  <c:v>42887</c:v>
                </c:pt>
                <c:pt idx="101">
                  <c:v>42856</c:v>
                </c:pt>
                <c:pt idx="102">
                  <c:v>42826</c:v>
                </c:pt>
                <c:pt idx="103">
                  <c:v>42795</c:v>
                </c:pt>
                <c:pt idx="104">
                  <c:v>42767</c:v>
                </c:pt>
                <c:pt idx="105">
                  <c:v>42736</c:v>
                </c:pt>
                <c:pt idx="106">
                  <c:v>42705</c:v>
                </c:pt>
                <c:pt idx="107">
                  <c:v>42675</c:v>
                </c:pt>
                <c:pt idx="108">
                  <c:v>42644</c:v>
                </c:pt>
                <c:pt idx="109">
                  <c:v>42614</c:v>
                </c:pt>
                <c:pt idx="110">
                  <c:v>42583</c:v>
                </c:pt>
                <c:pt idx="111">
                  <c:v>42552</c:v>
                </c:pt>
                <c:pt idx="112">
                  <c:v>42522</c:v>
                </c:pt>
                <c:pt idx="113">
                  <c:v>42491</c:v>
                </c:pt>
                <c:pt idx="114">
                  <c:v>42461</c:v>
                </c:pt>
                <c:pt idx="115">
                  <c:v>42430</c:v>
                </c:pt>
                <c:pt idx="116">
                  <c:v>42401</c:v>
                </c:pt>
                <c:pt idx="117">
                  <c:v>42370</c:v>
                </c:pt>
                <c:pt idx="118">
                  <c:v>42339</c:v>
                </c:pt>
                <c:pt idx="119">
                  <c:v>42309</c:v>
                </c:pt>
                <c:pt idx="120">
                  <c:v>42278</c:v>
                </c:pt>
                <c:pt idx="121">
                  <c:v>42248</c:v>
                </c:pt>
                <c:pt idx="122">
                  <c:v>42217</c:v>
                </c:pt>
                <c:pt idx="123">
                  <c:v>42186</c:v>
                </c:pt>
                <c:pt idx="124">
                  <c:v>42156</c:v>
                </c:pt>
                <c:pt idx="125">
                  <c:v>42125</c:v>
                </c:pt>
                <c:pt idx="126">
                  <c:v>42095</c:v>
                </c:pt>
                <c:pt idx="127">
                  <c:v>42064</c:v>
                </c:pt>
                <c:pt idx="128">
                  <c:v>42036</c:v>
                </c:pt>
                <c:pt idx="129">
                  <c:v>42005</c:v>
                </c:pt>
                <c:pt idx="130">
                  <c:v>41974</c:v>
                </c:pt>
                <c:pt idx="131">
                  <c:v>41944</c:v>
                </c:pt>
                <c:pt idx="132">
                  <c:v>41913</c:v>
                </c:pt>
                <c:pt idx="133">
                  <c:v>41883</c:v>
                </c:pt>
                <c:pt idx="134">
                  <c:v>41852</c:v>
                </c:pt>
                <c:pt idx="135">
                  <c:v>41821</c:v>
                </c:pt>
                <c:pt idx="136">
                  <c:v>41791</c:v>
                </c:pt>
                <c:pt idx="137">
                  <c:v>41760</c:v>
                </c:pt>
                <c:pt idx="138">
                  <c:v>41730</c:v>
                </c:pt>
                <c:pt idx="139">
                  <c:v>41699</c:v>
                </c:pt>
                <c:pt idx="140">
                  <c:v>41671</c:v>
                </c:pt>
                <c:pt idx="141">
                  <c:v>41640</c:v>
                </c:pt>
                <c:pt idx="142">
                  <c:v>41609</c:v>
                </c:pt>
                <c:pt idx="143">
                  <c:v>41579</c:v>
                </c:pt>
                <c:pt idx="144">
                  <c:v>41548</c:v>
                </c:pt>
                <c:pt idx="145">
                  <c:v>41518</c:v>
                </c:pt>
                <c:pt idx="146">
                  <c:v>41487</c:v>
                </c:pt>
                <c:pt idx="147">
                  <c:v>41456</c:v>
                </c:pt>
                <c:pt idx="148">
                  <c:v>41426</c:v>
                </c:pt>
                <c:pt idx="149">
                  <c:v>41395</c:v>
                </c:pt>
                <c:pt idx="150">
                  <c:v>41365</c:v>
                </c:pt>
                <c:pt idx="151">
                  <c:v>41334</c:v>
                </c:pt>
                <c:pt idx="152">
                  <c:v>41306</c:v>
                </c:pt>
                <c:pt idx="153">
                  <c:v>41275</c:v>
                </c:pt>
                <c:pt idx="154">
                  <c:v>41244</c:v>
                </c:pt>
                <c:pt idx="155">
                  <c:v>41214</c:v>
                </c:pt>
                <c:pt idx="156">
                  <c:v>41183</c:v>
                </c:pt>
                <c:pt idx="157">
                  <c:v>41153</c:v>
                </c:pt>
                <c:pt idx="158">
                  <c:v>41122</c:v>
                </c:pt>
                <c:pt idx="159">
                  <c:v>41091</c:v>
                </c:pt>
                <c:pt idx="160">
                  <c:v>41061</c:v>
                </c:pt>
                <c:pt idx="161">
                  <c:v>41030</c:v>
                </c:pt>
                <c:pt idx="162">
                  <c:v>41000</c:v>
                </c:pt>
                <c:pt idx="163">
                  <c:v>40969</c:v>
                </c:pt>
                <c:pt idx="164">
                  <c:v>40940</c:v>
                </c:pt>
                <c:pt idx="165">
                  <c:v>40909</c:v>
                </c:pt>
                <c:pt idx="166">
                  <c:v>40878</c:v>
                </c:pt>
                <c:pt idx="167">
                  <c:v>40848</c:v>
                </c:pt>
                <c:pt idx="168">
                  <c:v>40817</c:v>
                </c:pt>
                <c:pt idx="169">
                  <c:v>40787</c:v>
                </c:pt>
                <c:pt idx="170">
                  <c:v>40756</c:v>
                </c:pt>
                <c:pt idx="171">
                  <c:v>40725</c:v>
                </c:pt>
                <c:pt idx="172">
                  <c:v>40695</c:v>
                </c:pt>
                <c:pt idx="173">
                  <c:v>40664</c:v>
                </c:pt>
                <c:pt idx="174">
                  <c:v>40634</c:v>
                </c:pt>
                <c:pt idx="175">
                  <c:v>40603</c:v>
                </c:pt>
                <c:pt idx="176">
                  <c:v>40575</c:v>
                </c:pt>
                <c:pt idx="177">
                  <c:v>40544</c:v>
                </c:pt>
                <c:pt idx="178">
                  <c:v>40513</c:v>
                </c:pt>
                <c:pt idx="179">
                  <c:v>40483</c:v>
                </c:pt>
                <c:pt idx="180">
                  <c:v>40452</c:v>
                </c:pt>
                <c:pt idx="181">
                  <c:v>40422</c:v>
                </c:pt>
                <c:pt idx="182">
                  <c:v>40391</c:v>
                </c:pt>
                <c:pt idx="183">
                  <c:v>40360</c:v>
                </c:pt>
                <c:pt idx="184">
                  <c:v>40330</c:v>
                </c:pt>
                <c:pt idx="185">
                  <c:v>40299</c:v>
                </c:pt>
                <c:pt idx="186">
                  <c:v>40269</c:v>
                </c:pt>
                <c:pt idx="187">
                  <c:v>40238</c:v>
                </c:pt>
                <c:pt idx="188">
                  <c:v>40210</c:v>
                </c:pt>
                <c:pt idx="189">
                  <c:v>40179</c:v>
                </c:pt>
                <c:pt idx="190">
                  <c:v>40148</c:v>
                </c:pt>
                <c:pt idx="191">
                  <c:v>40118</c:v>
                </c:pt>
                <c:pt idx="192">
                  <c:v>40087</c:v>
                </c:pt>
                <c:pt idx="193">
                  <c:v>40057</c:v>
                </c:pt>
                <c:pt idx="194">
                  <c:v>40026</c:v>
                </c:pt>
                <c:pt idx="195">
                  <c:v>39995</c:v>
                </c:pt>
                <c:pt idx="196">
                  <c:v>39965</c:v>
                </c:pt>
                <c:pt idx="197">
                  <c:v>39934</c:v>
                </c:pt>
                <c:pt idx="198">
                  <c:v>39904</c:v>
                </c:pt>
                <c:pt idx="199">
                  <c:v>39873</c:v>
                </c:pt>
                <c:pt idx="200">
                  <c:v>39845</c:v>
                </c:pt>
                <c:pt idx="201">
                  <c:v>39814</c:v>
                </c:pt>
                <c:pt idx="202">
                  <c:v>39783</c:v>
                </c:pt>
                <c:pt idx="203">
                  <c:v>39753</c:v>
                </c:pt>
                <c:pt idx="204">
                  <c:v>39722</c:v>
                </c:pt>
                <c:pt idx="205">
                  <c:v>39692</c:v>
                </c:pt>
                <c:pt idx="206">
                  <c:v>39661</c:v>
                </c:pt>
                <c:pt idx="207">
                  <c:v>39630</c:v>
                </c:pt>
                <c:pt idx="208">
                  <c:v>39600</c:v>
                </c:pt>
                <c:pt idx="209">
                  <c:v>39569</c:v>
                </c:pt>
                <c:pt idx="210">
                  <c:v>39539</c:v>
                </c:pt>
                <c:pt idx="211">
                  <c:v>39508</c:v>
                </c:pt>
                <c:pt idx="212">
                  <c:v>39479</c:v>
                </c:pt>
                <c:pt idx="213">
                  <c:v>39448</c:v>
                </c:pt>
                <c:pt idx="214">
                  <c:v>39417</c:v>
                </c:pt>
                <c:pt idx="215">
                  <c:v>39387</c:v>
                </c:pt>
                <c:pt idx="216">
                  <c:v>39356</c:v>
                </c:pt>
                <c:pt idx="217">
                  <c:v>39326</c:v>
                </c:pt>
                <c:pt idx="218">
                  <c:v>39295</c:v>
                </c:pt>
                <c:pt idx="219">
                  <c:v>39264</c:v>
                </c:pt>
                <c:pt idx="220">
                  <c:v>39234</c:v>
                </c:pt>
                <c:pt idx="221">
                  <c:v>39203</c:v>
                </c:pt>
                <c:pt idx="222">
                  <c:v>39173</c:v>
                </c:pt>
                <c:pt idx="223">
                  <c:v>39142</c:v>
                </c:pt>
                <c:pt idx="224">
                  <c:v>39114</c:v>
                </c:pt>
                <c:pt idx="225">
                  <c:v>39083</c:v>
                </c:pt>
                <c:pt idx="226">
                  <c:v>39052</c:v>
                </c:pt>
                <c:pt idx="227">
                  <c:v>39022</c:v>
                </c:pt>
                <c:pt idx="228">
                  <c:v>38991</c:v>
                </c:pt>
                <c:pt idx="229">
                  <c:v>38961</c:v>
                </c:pt>
                <c:pt idx="230">
                  <c:v>38930</c:v>
                </c:pt>
                <c:pt idx="231">
                  <c:v>38899</c:v>
                </c:pt>
                <c:pt idx="232">
                  <c:v>38869</c:v>
                </c:pt>
                <c:pt idx="233">
                  <c:v>38838</c:v>
                </c:pt>
                <c:pt idx="234">
                  <c:v>38808</c:v>
                </c:pt>
                <c:pt idx="235">
                  <c:v>38777</c:v>
                </c:pt>
                <c:pt idx="236">
                  <c:v>38749</c:v>
                </c:pt>
                <c:pt idx="237">
                  <c:v>38718</c:v>
                </c:pt>
                <c:pt idx="238">
                  <c:v>38687</c:v>
                </c:pt>
                <c:pt idx="239">
                  <c:v>38657</c:v>
                </c:pt>
                <c:pt idx="240">
                  <c:v>38626</c:v>
                </c:pt>
                <c:pt idx="241">
                  <c:v>38596</c:v>
                </c:pt>
                <c:pt idx="242">
                  <c:v>38565</c:v>
                </c:pt>
                <c:pt idx="243">
                  <c:v>38534</c:v>
                </c:pt>
                <c:pt idx="244">
                  <c:v>38504</c:v>
                </c:pt>
                <c:pt idx="245">
                  <c:v>38473</c:v>
                </c:pt>
                <c:pt idx="246">
                  <c:v>38443</c:v>
                </c:pt>
                <c:pt idx="247">
                  <c:v>38412</c:v>
                </c:pt>
                <c:pt idx="248">
                  <c:v>38384</c:v>
                </c:pt>
                <c:pt idx="249">
                  <c:v>38353</c:v>
                </c:pt>
                <c:pt idx="250">
                  <c:v>38322</c:v>
                </c:pt>
                <c:pt idx="251">
                  <c:v>38292</c:v>
                </c:pt>
                <c:pt idx="252">
                  <c:v>38261</c:v>
                </c:pt>
                <c:pt idx="253">
                  <c:v>38231</c:v>
                </c:pt>
                <c:pt idx="254">
                  <c:v>38200</c:v>
                </c:pt>
                <c:pt idx="255">
                  <c:v>38169</c:v>
                </c:pt>
                <c:pt idx="256">
                  <c:v>38139</c:v>
                </c:pt>
                <c:pt idx="257">
                  <c:v>38108</c:v>
                </c:pt>
                <c:pt idx="258">
                  <c:v>38078</c:v>
                </c:pt>
                <c:pt idx="259">
                  <c:v>38047</c:v>
                </c:pt>
                <c:pt idx="260">
                  <c:v>38018</c:v>
                </c:pt>
                <c:pt idx="261">
                  <c:v>37987</c:v>
                </c:pt>
                <c:pt idx="262">
                  <c:v>37956</c:v>
                </c:pt>
                <c:pt idx="263">
                  <c:v>37926</c:v>
                </c:pt>
                <c:pt idx="264">
                  <c:v>37895</c:v>
                </c:pt>
                <c:pt idx="265">
                  <c:v>37865</c:v>
                </c:pt>
                <c:pt idx="266">
                  <c:v>37834</c:v>
                </c:pt>
                <c:pt idx="267">
                  <c:v>37803</c:v>
                </c:pt>
                <c:pt idx="268">
                  <c:v>37773</c:v>
                </c:pt>
                <c:pt idx="269">
                  <c:v>37742</c:v>
                </c:pt>
                <c:pt idx="270">
                  <c:v>37712</c:v>
                </c:pt>
                <c:pt idx="271">
                  <c:v>37681</c:v>
                </c:pt>
                <c:pt idx="272">
                  <c:v>37653</c:v>
                </c:pt>
                <c:pt idx="273">
                  <c:v>37622</c:v>
                </c:pt>
                <c:pt idx="274">
                  <c:v>37591</c:v>
                </c:pt>
                <c:pt idx="275">
                  <c:v>37561</c:v>
                </c:pt>
                <c:pt idx="276">
                  <c:v>37530</c:v>
                </c:pt>
                <c:pt idx="277">
                  <c:v>37500</c:v>
                </c:pt>
                <c:pt idx="278">
                  <c:v>37469</c:v>
                </c:pt>
                <c:pt idx="279">
                  <c:v>37438</c:v>
                </c:pt>
                <c:pt idx="280">
                  <c:v>37408</c:v>
                </c:pt>
                <c:pt idx="281">
                  <c:v>37377</c:v>
                </c:pt>
                <c:pt idx="282">
                  <c:v>37347</c:v>
                </c:pt>
                <c:pt idx="283">
                  <c:v>37316</c:v>
                </c:pt>
                <c:pt idx="284">
                  <c:v>37288</c:v>
                </c:pt>
                <c:pt idx="285">
                  <c:v>37257</c:v>
                </c:pt>
                <c:pt idx="286">
                  <c:v>37226</c:v>
                </c:pt>
                <c:pt idx="287">
                  <c:v>37196</c:v>
                </c:pt>
                <c:pt idx="288">
                  <c:v>37165</c:v>
                </c:pt>
                <c:pt idx="289">
                  <c:v>37135</c:v>
                </c:pt>
                <c:pt idx="290">
                  <c:v>37104</c:v>
                </c:pt>
                <c:pt idx="291">
                  <c:v>37073</c:v>
                </c:pt>
                <c:pt idx="292">
                  <c:v>37043</c:v>
                </c:pt>
                <c:pt idx="293">
                  <c:v>37012</c:v>
                </c:pt>
                <c:pt idx="294">
                  <c:v>36982</c:v>
                </c:pt>
                <c:pt idx="295">
                  <c:v>36951</c:v>
                </c:pt>
                <c:pt idx="296">
                  <c:v>36923</c:v>
                </c:pt>
                <c:pt idx="297">
                  <c:v>36892</c:v>
                </c:pt>
                <c:pt idx="298">
                  <c:v>36861</c:v>
                </c:pt>
              </c:numCache>
            </c:numRef>
          </c:cat>
          <c:val>
            <c:numRef>
              <c:f>'Tightness-Churn'!$D$2:$D$300</c:f>
              <c:numCache>
                <c:formatCode>General</c:formatCode>
                <c:ptCount val="299"/>
                <c:pt idx="2">
                  <c:v>0.97874172963238459</c:v>
                </c:pt>
                <c:pt idx="3">
                  <c:v>0.99613499621468693</c:v>
                </c:pt>
                <c:pt idx="4">
                  <c:v>1.0487566989334145</c:v>
                </c:pt>
                <c:pt idx="5">
                  <c:v>1.0656322929210047</c:v>
                </c:pt>
                <c:pt idx="6">
                  <c:v>1.0319597948463928</c:v>
                </c:pt>
                <c:pt idx="7">
                  <c:v>1.0165184243964422</c:v>
                </c:pt>
                <c:pt idx="8">
                  <c:v>1.0606928445660706</c:v>
                </c:pt>
                <c:pt idx="9">
                  <c:v>1.1332985788435821</c:v>
                </c:pt>
                <c:pt idx="10">
                  <c:v>1.0903222992716648</c:v>
                </c:pt>
                <c:pt idx="11">
                  <c:v>1.127789870191386</c:v>
                </c:pt>
                <c:pt idx="12">
                  <c:v>1.0922277076324871</c:v>
                </c:pt>
                <c:pt idx="13">
                  <c:v>1.0292725101897979</c:v>
                </c:pt>
                <c:pt idx="14">
                  <c:v>1.0817476715381371</c:v>
                </c:pt>
                <c:pt idx="15">
                  <c:v>1.0573507020808661</c:v>
                </c:pt>
                <c:pt idx="16">
                  <c:v>1.0822042335829618</c:v>
                </c:pt>
                <c:pt idx="17">
                  <c:v>1.1908022434714267</c:v>
                </c:pt>
                <c:pt idx="18">
                  <c:v>1.1735987231245892</c:v>
                </c:pt>
                <c:pt idx="19">
                  <c:v>1.2456557754830031</c:v>
                </c:pt>
                <c:pt idx="20">
                  <c:v>1.3068649616435133</c:v>
                </c:pt>
                <c:pt idx="21">
                  <c:v>1.3771259381670455</c:v>
                </c:pt>
                <c:pt idx="22">
                  <c:v>1.3594529561304531</c:v>
                </c:pt>
                <c:pt idx="23">
                  <c:v>1.385195035460993</c:v>
                </c:pt>
                <c:pt idx="24">
                  <c:v>1.3196442239172319</c:v>
                </c:pt>
                <c:pt idx="25">
                  <c:v>1.4668133480014669</c:v>
                </c:pt>
                <c:pt idx="26">
                  <c:v>1.4778907543154409</c:v>
                </c:pt>
                <c:pt idx="27">
                  <c:v>1.4537207983834626</c:v>
                </c:pt>
                <c:pt idx="28">
                  <c:v>1.5426385289398987</c:v>
                </c:pt>
                <c:pt idx="29">
                  <c:v>1.5289818509854287</c:v>
                </c:pt>
                <c:pt idx="30">
                  <c:v>1.7374383209396067</c:v>
                </c:pt>
                <c:pt idx="31">
                  <c:v>1.6393173882395369</c:v>
                </c:pt>
                <c:pt idx="32">
                  <c:v>1.6514458408336499</c:v>
                </c:pt>
                <c:pt idx="33">
                  <c:v>1.8084163697849793</c:v>
                </c:pt>
                <c:pt idx="34">
                  <c:v>1.8862230270107139</c:v>
                </c:pt>
                <c:pt idx="35">
                  <c:v>1.7867991280420255</c:v>
                </c:pt>
                <c:pt idx="36">
                  <c:v>1.7585509540138926</c:v>
                </c:pt>
                <c:pt idx="37">
                  <c:v>1.8667164457718874</c:v>
                </c:pt>
                <c:pt idx="38">
                  <c:v>1.7144718569444684</c:v>
                </c:pt>
                <c:pt idx="39">
                  <c:v>2.0128419315231176</c:v>
                </c:pt>
                <c:pt idx="40">
                  <c:v>1.8914318138831097</c:v>
                </c:pt>
                <c:pt idx="41">
                  <c:v>1.9192752816536476</c:v>
                </c:pt>
                <c:pt idx="42">
                  <c:v>1.9794924581337348</c:v>
                </c:pt>
                <c:pt idx="43">
                  <c:v>2.0176341222282752</c:v>
                </c:pt>
                <c:pt idx="44">
                  <c:v>1.8506523549551217</c:v>
                </c:pt>
                <c:pt idx="45">
                  <c:v>1.7257446588202809</c:v>
                </c:pt>
                <c:pt idx="46">
                  <c:v>1.7844715287567585</c:v>
                </c:pt>
                <c:pt idx="47">
                  <c:v>1.6470123196521509</c:v>
                </c:pt>
                <c:pt idx="48">
                  <c:v>1.5580449651776951</c:v>
                </c:pt>
                <c:pt idx="49">
                  <c:v>1.4217268294069976</c:v>
                </c:pt>
                <c:pt idx="50">
                  <c:v>1.3238194839751651</c:v>
                </c:pt>
                <c:pt idx="51">
                  <c:v>1.2654863896938788</c:v>
                </c:pt>
                <c:pt idx="52">
                  <c:v>1.0883524520580745</c:v>
                </c:pt>
                <c:pt idx="53">
                  <c:v>1.0689585137200825</c:v>
                </c:pt>
                <c:pt idx="54">
                  <c:v>0.95841439921793381</c:v>
                </c:pt>
                <c:pt idx="55">
                  <c:v>0.86818367293784682</c:v>
                </c:pt>
                <c:pt idx="56">
                  <c:v>0.77559061225122938</c:v>
                </c:pt>
                <c:pt idx="57">
                  <c:v>0.70378920105849896</c:v>
                </c:pt>
                <c:pt idx="58">
                  <c:v>0.62887544492937719</c:v>
                </c:pt>
                <c:pt idx="59">
                  <c:v>0.63773883319303071</c:v>
                </c:pt>
                <c:pt idx="60">
                  <c:v>0.6139828453193017</c:v>
                </c:pt>
                <c:pt idx="61">
                  <c:v>0.51863991867726078</c:v>
                </c:pt>
                <c:pt idx="62">
                  <c:v>0.47760281594620285</c:v>
                </c:pt>
                <c:pt idx="63">
                  <c:v>0.39934028984118236</c:v>
                </c:pt>
                <c:pt idx="64">
                  <c:v>0.34721257742840478</c:v>
                </c:pt>
                <c:pt idx="65">
                  <c:v>0.26814468014361831</c:v>
                </c:pt>
                <c:pt idx="66">
                  <c:v>0.19953229629747871</c:v>
                </c:pt>
                <c:pt idx="67">
                  <c:v>0.81792900376247346</c:v>
                </c:pt>
                <c:pt idx="68">
                  <c:v>1.2108443217455531</c:v>
                </c:pt>
                <c:pt idx="69">
                  <c:v>1.2138426617141886</c:v>
                </c:pt>
                <c:pt idx="70">
                  <c:v>1.1445445285048814</c:v>
                </c:pt>
                <c:pt idx="71">
                  <c:v>1.1738191379472251</c:v>
                </c:pt>
                <c:pt idx="72">
                  <c:v>1.2415265810841012</c:v>
                </c:pt>
                <c:pt idx="73">
                  <c:v>1.2383134171258745</c:v>
                </c:pt>
                <c:pt idx="74">
                  <c:v>1.2073940813542132</c:v>
                </c:pt>
                <c:pt idx="75">
                  <c:v>1.1618585088707898</c:v>
                </c:pt>
                <c:pt idx="76">
                  <c:v>1.2121359046776325</c:v>
                </c:pt>
                <c:pt idx="77">
                  <c:v>1.2268132299538719</c:v>
                </c:pt>
                <c:pt idx="78">
                  <c:v>1.2199287561606402</c:v>
                </c:pt>
                <c:pt idx="79">
                  <c:v>1.1797739553101625</c:v>
                </c:pt>
                <c:pt idx="80">
                  <c:v>1.1515695893502844</c:v>
                </c:pt>
                <c:pt idx="81">
                  <c:v>1.1586142973004288</c:v>
                </c:pt>
                <c:pt idx="82">
                  <c:v>1.1721680420105027</c:v>
                </c:pt>
                <c:pt idx="83">
                  <c:v>1.2418657791465899</c:v>
                </c:pt>
                <c:pt idx="84">
                  <c:v>1.175972529281716</c:v>
                </c:pt>
                <c:pt idx="85">
                  <c:v>1.2203158177336295</c:v>
                </c:pt>
                <c:pt idx="86">
                  <c:v>1.1708916339792752</c:v>
                </c:pt>
                <c:pt idx="87">
                  <c:v>1.160617912976869</c:v>
                </c:pt>
                <c:pt idx="88">
                  <c:v>1.1214534036110799</c:v>
                </c:pt>
                <c:pt idx="89">
                  <c:v>1.1323489446507835</c:v>
                </c:pt>
                <c:pt idx="90">
                  <c:v>1.0647132727156576</c:v>
                </c:pt>
                <c:pt idx="91">
                  <c:v>1.053463260468791</c:v>
                </c:pt>
                <c:pt idx="92">
                  <c:v>0.99558953834513109</c:v>
                </c:pt>
                <c:pt idx="93">
                  <c:v>1.0203456931208292</c:v>
                </c:pt>
                <c:pt idx="94">
                  <c:v>0.9553653317028431</c:v>
                </c:pt>
                <c:pt idx="95">
                  <c:v>0.92574591977485865</c:v>
                </c:pt>
                <c:pt idx="96">
                  <c:v>0.95641611752441247</c:v>
                </c:pt>
                <c:pt idx="97">
                  <c:v>0.9220924121015408</c:v>
                </c:pt>
                <c:pt idx="98">
                  <c:v>0.8861870031814113</c:v>
                </c:pt>
                <c:pt idx="99">
                  <c:v>0.90510843199015234</c:v>
                </c:pt>
                <c:pt idx="100">
                  <c:v>0.91735544771532629</c:v>
                </c:pt>
                <c:pt idx="101">
                  <c:v>0.83228604006624995</c:v>
                </c:pt>
                <c:pt idx="102">
                  <c:v>0.8592172530824419</c:v>
                </c:pt>
                <c:pt idx="103">
                  <c:v>0.82157792255806494</c:v>
                </c:pt>
                <c:pt idx="104">
                  <c:v>0.80268417588415664</c:v>
                </c:pt>
                <c:pt idx="105">
                  <c:v>0.75213983783865102</c:v>
                </c:pt>
                <c:pt idx="106">
                  <c:v>0.79297739221454799</c:v>
                </c:pt>
                <c:pt idx="107">
                  <c:v>0.79054508083323449</c:v>
                </c:pt>
                <c:pt idx="108">
                  <c:v>0.71578374741423123</c:v>
                </c:pt>
                <c:pt idx="109">
                  <c:v>0.73783313165894393</c:v>
                </c:pt>
                <c:pt idx="110">
                  <c:v>0.72931480873719134</c:v>
                </c:pt>
                <c:pt idx="111">
                  <c:v>0.78026248029837242</c:v>
                </c:pt>
                <c:pt idx="112">
                  <c:v>0.7414767250456008</c:v>
                </c:pt>
                <c:pt idx="113">
                  <c:v>0.75496768738298003</c:v>
                </c:pt>
                <c:pt idx="114">
                  <c:v>0.71935200771145358</c:v>
                </c:pt>
                <c:pt idx="115">
                  <c:v>0.76987628088166227</c:v>
                </c:pt>
                <c:pt idx="116">
                  <c:v>0.74915345659404875</c:v>
                </c:pt>
                <c:pt idx="117">
                  <c:v>0.78825189377517479</c:v>
                </c:pt>
                <c:pt idx="118">
                  <c:v>0.739218498203699</c:v>
                </c:pt>
                <c:pt idx="119">
                  <c:v>0.71350086333604468</c:v>
                </c:pt>
                <c:pt idx="120">
                  <c:v>0.72873018764802333</c:v>
                </c:pt>
                <c:pt idx="121">
                  <c:v>0.69406849067866017</c:v>
                </c:pt>
                <c:pt idx="122">
                  <c:v>0.68406003310850561</c:v>
                </c:pt>
                <c:pt idx="123">
                  <c:v>0.74152071067344916</c:v>
                </c:pt>
                <c:pt idx="124">
                  <c:v>0.63635090934544947</c:v>
                </c:pt>
                <c:pt idx="125">
                  <c:v>0.62972688744891336</c:v>
                </c:pt>
                <c:pt idx="126">
                  <c:v>0.65473735211120054</c:v>
                </c:pt>
                <c:pt idx="127">
                  <c:v>0.61186030005629111</c:v>
                </c:pt>
                <c:pt idx="128">
                  <c:v>0.63565516978349579</c:v>
                </c:pt>
                <c:pt idx="129">
                  <c:v>0.60146396328663976</c:v>
                </c:pt>
                <c:pt idx="130">
                  <c:v>0.58850531420298724</c:v>
                </c:pt>
                <c:pt idx="131">
                  <c:v>0.53278208147303585</c:v>
                </c:pt>
                <c:pt idx="132">
                  <c:v>0.55750682945866081</c:v>
                </c:pt>
                <c:pt idx="133">
                  <c:v>0.53055464182256129</c:v>
                </c:pt>
                <c:pt idx="134">
                  <c:v>0.55724586802188858</c:v>
                </c:pt>
                <c:pt idx="135">
                  <c:v>0.50437036924954737</c:v>
                </c:pt>
                <c:pt idx="136">
                  <c:v>0.52663731541362091</c:v>
                </c:pt>
                <c:pt idx="137">
                  <c:v>0.48148914964201278</c:v>
                </c:pt>
                <c:pt idx="138">
                  <c:v>0.47062367048813092</c:v>
                </c:pt>
                <c:pt idx="139">
                  <c:v>0.42273645763757955</c:v>
                </c:pt>
                <c:pt idx="140">
                  <c:v>0.42255247045301852</c:v>
                </c:pt>
                <c:pt idx="141">
                  <c:v>0.40452910789195834</c:v>
                </c:pt>
                <c:pt idx="142">
                  <c:v>0.39609764599168984</c:v>
                </c:pt>
                <c:pt idx="143">
                  <c:v>0.38184845198637563</c:v>
                </c:pt>
                <c:pt idx="144">
                  <c:v>0.37913110732822519</c:v>
                </c:pt>
                <c:pt idx="145">
                  <c:v>0.3662815826294622</c:v>
                </c:pt>
                <c:pt idx="146">
                  <c:v>0.36217711909832384</c:v>
                </c:pt>
                <c:pt idx="147">
                  <c:v>0.34274393943029102</c:v>
                </c:pt>
                <c:pt idx="148">
                  <c:v>0.35316096723725704</c:v>
                </c:pt>
                <c:pt idx="149">
                  <c:v>0.35567189978588548</c:v>
                </c:pt>
                <c:pt idx="150">
                  <c:v>0.33911524831714057</c:v>
                </c:pt>
                <c:pt idx="151">
                  <c:v>0.34870421513655259</c:v>
                </c:pt>
                <c:pt idx="152">
                  <c:v>0.33506225456689853</c:v>
                </c:pt>
                <c:pt idx="153">
                  <c:v>0.31457026556021822</c:v>
                </c:pt>
                <c:pt idx="154">
                  <c:v>0.32281703053526295</c:v>
                </c:pt>
                <c:pt idx="155">
                  <c:v>0.3230318477098657</c:v>
                </c:pt>
                <c:pt idx="156">
                  <c:v>0.31136546209748228</c:v>
                </c:pt>
                <c:pt idx="157">
                  <c:v>0.3204296320506535</c:v>
                </c:pt>
                <c:pt idx="158">
                  <c:v>0.30542837857236665</c:v>
                </c:pt>
                <c:pt idx="159">
                  <c:v>0.2951167039005575</c:v>
                </c:pt>
                <c:pt idx="160">
                  <c:v>0.30814646817925495</c:v>
                </c:pt>
                <c:pt idx="161">
                  <c:v>0.30292290309193409</c:v>
                </c:pt>
                <c:pt idx="162">
                  <c:v>0.29993641348034217</c:v>
                </c:pt>
                <c:pt idx="163">
                  <c:v>0.31298708615282533</c:v>
                </c:pt>
                <c:pt idx="164">
                  <c:v>0.28221322902732388</c:v>
                </c:pt>
                <c:pt idx="165">
                  <c:v>0.30546196540337778</c:v>
                </c:pt>
                <c:pt idx="166">
                  <c:v>0.28778717562787964</c:v>
                </c:pt>
                <c:pt idx="167">
                  <c:v>0.26800454535708929</c:v>
                </c:pt>
                <c:pt idx="168">
                  <c:v>0.2662201267740244</c:v>
                </c:pt>
                <c:pt idx="169">
                  <c:v>0.27057668007825081</c:v>
                </c:pt>
                <c:pt idx="170">
                  <c:v>0.24091741351064852</c:v>
                </c:pt>
                <c:pt idx="171">
                  <c:v>0.26324171644128791</c:v>
                </c:pt>
                <c:pt idx="172">
                  <c:v>0.24745737546707577</c:v>
                </c:pt>
                <c:pt idx="173">
                  <c:v>0.22944778800859969</c:v>
                </c:pt>
                <c:pt idx="174">
                  <c:v>0.23350301218885722</c:v>
                </c:pt>
                <c:pt idx="175">
                  <c:v>0.23738816050288308</c:v>
                </c:pt>
                <c:pt idx="176">
                  <c:v>0.23342997334229704</c:v>
                </c:pt>
                <c:pt idx="177">
                  <c:v>0.22150847269908075</c:v>
                </c:pt>
                <c:pt idx="178">
                  <c:v>0.21313054672247847</c:v>
                </c:pt>
                <c:pt idx="179">
                  <c:v>0.21291681127266765</c:v>
                </c:pt>
                <c:pt idx="180">
                  <c:v>0.22285761404181256</c:v>
                </c:pt>
                <c:pt idx="181">
                  <c:v>0.20015091378899691</c:v>
                </c:pt>
                <c:pt idx="182">
                  <c:v>0.20473804790460845</c:v>
                </c:pt>
                <c:pt idx="183">
                  <c:v>0.21237599896360512</c:v>
                </c:pt>
                <c:pt idx="184">
                  <c:v>0.1935194216091527</c:v>
                </c:pt>
                <c:pt idx="185">
                  <c:v>0.20122586798778155</c:v>
                </c:pt>
                <c:pt idx="186">
                  <c:v>0.20574226666255183</c:v>
                </c:pt>
                <c:pt idx="187">
                  <c:v>0.17622666979175294</c:v>
                </c:pt>
                <c:pt idx="188">
                  <c:v>0.17640448843580375</c:v>
                </c:pt>
                <c:pt idx="189">
                  <c:v>0.18855508353932976</c:v>
                </c:pt>
                <c:pt idx="190">
                  <c:v>0.17008885441754773</c:v>
                </c:pt>
                <c:pt idx="191">
                  <c:v>0.16446556913310198</c:v>
                </c:pt>
                <c:pt idx="192">
                  <c:v>0.15672237102140671</c:v>
                </c:pt>
                <c:pt idx="193">
                  <c:v>0.16570063198221038</c:v>
                </c:pt>
                <c:pt idx="194">
                  <c:v>0.15782379919762382</c:v>
                </c:pt>
                <c:pt idx="195">
                  <c:v>0.15286616414462975</c:v>
                </c:pt>
                <c:pt idx="196">
                  <c:v>0.17019103944177338</c:v>
                </c:pt>
                <c:pt idx="197">
                  <c:v>0.17580532022060052</c:v>
                </c:pt>
                <c:pt idx="198">
                  <c:v>0.16566796495128533</c:v>
                </c:pt>
                <c:pt idx="199">
                  <c:v>0.18873835956167404</c:v>
                </c:pt>
                <c:pt idx="200">
                  <c:v>0.22205001010327544</c:v>
                </c:pt>
                <c:pt idx="201">
                  <c:v>0.22706939694909556</c:v>
                </c:pt>
                <c:pt idx="202">
                  <c:v>0.27875263769683417</c:v>
                </c:pt>
                <c:pt idx="203">
                  <c:v>0.30660456902128758</c:v>
                </c:pt>
                <c:pt idx="204">
                  <c:v>0.33521950172973264</c:v>
                </c:pt>
                <c:pt idx="205">
                  <c:v>0.33937189050505329</c:v>
                </c:pt>
                <c:pt idx="206">
                  <c:v>0.38927773409216543</c:v>
                </c:pt>
                <c:pt idx="207">
                  <c:v>0.41949124102288743</c:v>
                </c:pt>
                <c:pt idx="208">
                  <c:v>0.44664790745455357</c:v>
                </c:pt>
                <c:pt idx="209">
                  <c:v>0.49958284832165145</c:v>
                </c:pt>
                <c:pt idx="210">
                  <c:v>0.5283485409655041</c:v>
                </c:pt>
                <c:pt idx="211">
                  <c:v>0.5401434621035347</c:v>
                </c:pt>
                <c:pt idx="212">
                  <c:v>0.5707632245839136</c:v>
                </c:pt>
                <c:pt idx="213">
                  <c:v>0.60169195778529228</c:v>
                </c:pt>
                <c:pt idx="214">
                  <c:v>0.59450557943486304</c:v>
                </c:pt>
                <c:pt idx="215">
                  <c:v>0.64171260259380236</c:v>
                </c:pt>
                <c:pt idx="216">
                  <c:v>0.64059857530876851</c:v>
                </c:pt>
                <c:pt idx="217">
                  <c:v>0.64881558714566567</c:v>
                </c:pt>
                <c:pt idx="218">
                  <c:v>0.64327297288604413</c:v>
                </c:pt>
                <c:pt idx="219">
                  <c:v>0.64316540284665003</c:v>
                </c:pt>
                <c:pt idx="220">
                  <c:v>0.69623337742811398</c:v>
                </c:pt>
                <c:pt idx="221">
                  <c:v>0.68829282730044661</c:v>
                </c:pt>
                <c:pt idx="222">
                  <c:v>0.68452360579654592</c:v>
                </c:pt>
                <c:pt idx="223">
                  <c:v>0.73718586667256414</c:v>
                </c:pt>
                <c:pt idx="224">
                  <c:v>0.67836162101292952</c:v>
                </c:pt>
                <c:pt idx="225">
                  <c:v>0.66933508252901575</c:v>
                </c:pt>
                <c:pt idx="226">
                  <c:v>0.68322811620343793</c:v>
                </c:pt>
                <c:pt idx="227">
                  <c:v>0.67593143351538421</c:v>
                </c:pt>
                <c:pt idx="228">
                  <c:v>0.68247273521422824</c:v>
                </c:pt>
                <c:pt idx="229">
                  <c:v>0.69183564752357429</c:v>
                </c:pt>
                <c:pt idx="230">
                  <c:v>0.66422232849779483</c:v>
                </c:pt>
                <c:pt idx="231">
                  <c:v>0.61240362297983353</c:v>
                </c:pt>
                <c:pt idx="232">
                  <c:v>0.65904807096629636</c:v>
                </c:pt>
                <c:pt idx="233">
                  <c:v>0.63939845393453831</c:v>
                </c:pt>
                <c:pt idx="234">
                  <c:v>0.6727528373350915</c:v>
                </c:pt>
                <c:pt idx="235">
                  <c:v>0.66911562987199813</c:v>
                </c:pt>
                <c:pt idx="236">
                  <c:v>0.60203246159032897</c:v>
                </c:pt>
                <c:pt idx="237">
                  <c:v>0.62245183778905111</c:v>
                </c:pt>
                <c:pt idx="238">
                  <c:v>0.58826643763493358</c:v>
                </c:pt>
                <c:pt idx="239">
                  <c:v>0.56146024580729559</c:v>
                </c:pt>
                <c:pt idx="240">
                  <c:v>0.56138459897491177</c:v>
                </c:pt>
                <c:pt idx="241">
                  <c:v>0.57619618327648203</c:v>
                </c:pt>
                <c:pt idx="242">
                  <c:v>0.56392037444312859</c:v>
                </c:pt>
                <c:pt idx="243">
                  <c:v>0.57466970858499078</c:v>
                </c:pt>
                <c:pt idx="244">
                  <c:v>0.53987226622181195</c:v>
                </c:pt>
                <c:pt idx="245">
                  <c:v>0.49627545272728169</c:v>
                </c:pt>
                <c:pt idx="246">
                  <c:v>0.54210238145576173</c:v>
                </c:pt>
                <c:pt idx="247">
                  <c:v>0.52268450763119378</c:v>
                </c:pt>
                <c:pt idx="248">
                  <c:v>0.4968672519762895</c:v>
                </c:pt>
                <c:pt idx="249">
                  <c:v>0.48869406285583039</c:v>
                </c:pt>
                <c:pt idx="250">
                  <c:v>0.51348672893549063</c:v>
                </c:pt>
                <c:pt idx="251">
                  <c:v>0.43772104912981058</c:v>
                </c:pt>
                <c:pt idx="252">
                  <c:v>0.4891458535105998</c:v>
                </c:pt>
                <c:pt idx="253">
                  <c:v>0.48202295393306627</c:v>
                </c:pt>
                <c:pt idx="254">
                  <c:v>0.44317990445041261</c:v>
                </c:pt>
                <c:pt idx="255">
                  <c:v>0.46878149625677978</c:v>
                </c:pt>
                <c:pt idx="256">
                  <c:v>0.40272726906611572</c:v>
                </c:pt>
                <c:pt idx="257">
                  <c:v>0.45177729186620164</c:v>
                </c:pt>
                <c:pt idx="258">
                  <c:v>0.42974340021573115</c:v>
                </c:pt>
                <c:pt idx="259">
                  <c:v>0.41514619373212275</c:v>
                </c:pt>
                <c:pt idx="260">
                  <c:v>0.43247170553866515</c:v>
                </c:pt>
                <c:pt idx="261">
                  <c:v>0.40907993831074529</c:v>
                </c:pt>
                <c:pt idx="262">
                  <c:v>0.4104837551053917</c:v>
                </c:pt>
                <c:pt idx="263">
                  <c:v>0.38759389462097188</c:v>
                </c:pt>
                <c:pt idx="264">
                  <c:v>0.37849253991203835</c:v>
                </c:pt>
                <c:pt idx="265">
                  <c:v>0.346485939600571</c:v>
                </c:pt>
                <c:pt idx="266">
                  <c:v>0.3585887381620893</c:v>
                </c:pt>
                <c:pt idx="267">
                  <c:v>0.33081801370248209</c:v>
                </c:pt>
                <c:pt idx="268">
                  <c:v>0.36585410470012769</c:v>
                </c:pt>
                <c:pt idx="269">
                  <c:v>0.36719886021473785</c:v>
                </c:pt>
                <c:pt idx="270">
                  <c:v>0.3515037329696441</c:v>
                </c:pt>
                <c:pt idx="271">
                  <c:v>0.36085189916354532</c:v>
                </c:pt>
                <c:pt idx="272">
                  <c:v>0.37468058480145677</c:v>
                </c:pt>
                <c:pt idx="273">
                  <c:v>0.40387395901487061</c:v>
                </c:pt>
                <c:pt idx="274">
                  <c:v>0.36678269225831772</c:v>
                </c:pt>
                <c:pt idx="275">
                  <c:v>0.41244086629079557</c:v>
                </c:pt>
                <c:pt idx="276">
                  <c:v>0.41880255972124497</c:v>
                </c:pt>
                <c:pt idx="277">
                  <c:v>0.40007201296233319</c:v>
                </c:pt>
                <c:pt idx="278">
                  <c:v>0.42353140485366991</c:v>
                </c:pt>
                <c:pt idx="279">
                  <c:v>0.40131148593603894</c:v>
                </c:pt>
                <c:pt idx="280">
                  <c:v>0.40652885338536904</c:v>
                </c:pt>
                <c:pt idx="281">
                  <c:v>0.41159716162597343</c:v>
                </c:pt>
                <c:pt idx="282">
                  <c:v>0.40365224551744178</c:v>
                </c:pt>
                <c:pt idx="283">
                  <c:v>0.43497172683775553</c:v>
                </c:pt>
                <c:pt idx="284">
                  <c:v>0.41825953840877339</c:v>
                </c:pt>
                <c:pt idx="285">
                  <c:v>0.45208978503130726</c:v>
                </c:pt>
                <c:pt idx="286">
                  <c:v>0.44526571231382328</c:v>
                </c:pt>
                <c:pt idx="287">
                  <c:v>0.47169811320754712</c:v>
                </c:pt>
                <c:pt idx="288">
                  <c:v>0.48180464748762963</c:v>
                </c:pt>
                <c:pt idx="289">
                  <c:v>0.57000843612485463</c:v>
                </c:pt>
                <c:pt idx="290">
                  <c:v>0.5714285714285714</c:v>
                </c:pt>
                <c:pt idx="291">
                  <c:v>0.6755296152183311</c:v>
                </c:pt>
                <c:pt idx="292">
                  <c:v>0.67258089466710613</c:v>
                </c:pt>
                <c:pt idx="293">
                  <c:v>0.71072700265101163</c:v>
                </c:pt>
                <c:pt idx="294">
                  <c:v>0.73592723151534778</c:v>
                </c:pt>
                <c:pt idx="295">
                  <c:v>0.77544626932799832</c:v>
                </c:pt>
                <c:pt idx="296">
                  <c:v>0.83708627011099768</c:v>
                </c:pt>
                <c:pt idx="297">
                  <c:v>0.86899847925266138</c:v>
                </c:pt>
              </c:numCache>
            </c:numRef>
          </c:val>
          <c:smooth val="0"/>
          <c:extLst>
            <c:ext xmlns:c16="http://schemas.microsoft.com/office/drawing/2014/chart" uri="{C3380CC4-5D6E-409C-BE32-E72D297353CC}">
              <c16:uniqueId val="{00000000-0ED3-5D41-8301-4DA72039DE3A}"/>
            </c:ext>
          </c:extLst>
        </c:ser>
        <c:ser>
          <c:idx val="1"/>
          <c:order val="1"/>
          <c:tx>
            <c:strRef>
              <c:f>'Tightness-Churn'!$E$1</c:f>
              <c:strCache>
                <c:ptCount val="1"/>
                <c:pt idx="0">
                  <c:v> LinkedIn Labor Market Tightness [Indexed to V/U in Jul 2019]</c:v>
                </c:pt>
              </c:strCache>
            </c:strRef>
          </c:tx>
          <c:spPr>
            <a:ln w="38100" cap="rnd">
              <a:solidFill>
                <a:sysClr val="windowText" lastClr="000000"/>
              </a:solidFill>
              <a:round/>
            </a:ln>
            <a:effectLst/>
          </c:spPr>
          <c:marker>
            <c:symbol val="none"/>
          </c:marker>
          <c:cat>
            <c:numRef>
              <c:f>'Tightness-Churn'!$A$2:$A$300</c:f>
              <c:numCache>
                <c:formatCode>[$-409]mmm\-yy;@</c:formatCode>
                <c:ptCount val="299"/>
                <c:pt idx="0">
                  <c:v>45931</c:v>
                </c:pt>
                <c:pt idx="1">
                  <c:v>45901</c:v>
                </c:pt>
                <c:pt idx="2">
                  <c:v>45870</c:v>
                </c:pt>
                <c:pt idx="3">
                  <c:v>45839</c:v>
                </c:pt>
                <c:pt idx="4">
                  <c:v>45809</c:v>
                </c:pt>
                <c:pt idx="5">
                  <c:v>45778</c:v>
                </c:pt>
                <c:pt idx="6">
                  <c:v>45748</c:v>
                </c:pt>
                <c:pt idx="7">
                  <c:v>45717</c:v>
                </c:pt>
                <c:pt idx="8">
                  <c:v>45689</c:v>
                </c:pt>
                <c:pt idx="9">
                  <c:v>45658</c:v>
                </c:pt>
                <c:pt idx="10">
                  <c:v>45627</c:v>
                </c:pt>
                <c:pt idx="11">
                  <c:v>45597</c:v>
                </c:pt>
                <c:pt idx="12">
                  <c:v>45566</c:v>
                </c:pt>
                <c:pt idx="13">
                  <c:v>45536</c:v>
                </c:pt>
                <c:pt idx="14">
                  <c:v>45505</c:v>
                </c:pt>
                <c:pt idx="15">
                  <c:v>45474</c:v>
                </c:pt>
                <c:pt idx="16">
                  <c:v>45444</c:v>
                </c:pt>
                <c:pt idx="17">
                  <c:v>45413</c:v>
                </c:pt>
                <c:pt idx="18">
                  <c:v>45383</c:v>
                </c:pt>
                <c:pt idx="19">
                  <c:v>45352</c:v>
                </c:pt>
                <c:pt idx="20">
                  <c:v>45323</c:v>
                </c:pt>
                <c:pt idx="21">
                  <c:v>45292</c:v>
                </c:pt>
                <c:pt idx="22">
                  <c:v>45261</c:v>
                </c:pt>
                <c:pt idx="23">
                  <c:v>45231</c:v>
                </c:pt>
                <c:pt idx="24">
                  <c:v>45200</c:v>
                </c:pt>
                <c:pt idx="25">
                  <c:v>45170</c:v>
                </c:pt>
                <c:pt idx="26">
                  <c:v>45139</c:v>
                </c:pt>
                <c:pt idx="27">
                  <c:v>45108</c:v>
                </c:pt>
                <c:pt idx="28">
                  <c:v>45078</c:v>
                </c:pt>
                <c:pt idx="29">
                  <c:v>45047</c:v>
                </c:pt>
                <c:pt idx="30">
                  <c:v>45017</c:v>
                </c:pt>
                <c:pt idx="31">
                  <c:v>44986</c:v>
                </c:pt>
                <c:pt idx="32">
                  <c:v>44958</c:v>
                </c:pt>
                <c:pt idx="33">
                  <c:v>44927</c:v>
                </c:pt>
                <c:pt idx="34">
                  <c:v>44896</c:v>
                </c:pt>
                <c:pt idx="35">
                  <c:v>44866</c:v>
                </c:pt>
                <c:pt idx="36">
                  <c:v>44835</c:v>
                </c:pt>
                <c:pt idx="37">
                  <c:v>44805</c:v>
                </c:pt>
                <c:pt idx="38">
                  <c:v>44774</c:v>
                </c:pt>
                <c:pt idx="39">
                  <c:v>44743</c:v>
                </c:pt>
                <c:pt idx="40">
                  <c:v>44713</c:v>
                </c:pt>
                <c:pt idx="41">
                  <c:v>44682</c:v>
                </c:pt>
                <c:pt idx="42">
                  <c:v>44652</c:v>
                </c:pt>
                <c:pt idx="43">
                  <c:v>44621</c:v>
                </c:pt>
                <c:pt idx="44">
                  <c:v>44593</c:v>
                </c:pt>
                <c:pt idx="45">
                  <c:v>44562</c:v>
                </c:pt>
                <c:pt idx="46">
                  <c:v>44531</c:v>
                </c:pt>
                <c:pt idx="47">
                  <c:v>44501</c:v>
                </c:pt>
                <c:pt idx="48">
                  <c:v>44470</c:v>
                </c:pt>
                <c:pt idx="49">
                  <c:v>44440</c:v>
                </c:pt>
                <c:pt idx="50">
                  <c:v>44409</c:v>
                </c:pt>
                <c:pt idx="51">
                  <c:v>44378</c:v>
                </c:pt>
                <c:pt idx="52">
                  <c:v>44348</c:v>
                </c:pt>
                <c:pt idx="53">
                  <c:v>44317</c:v>
                </c:pt>
                <c:pt idx="54">
                  <c:v>44287</c:v>
                </c:pt>
                <c:pt idx="55">
                  <c:v>44256</c:v>
                </c:pt>
                <c:pt idx="56">
                  <c:v>44228</c:v>
                </c:pt>
                <c:pt idx="57">
                  <c:v>44197</c:v>
                </c:pt>
                <c:pt idx="58">
                  <c:v>44166</c:v>
                </c:pt>
                <c:pt idx="59">
                  <c:v>44136</c:v>
                </c:pt>
                <c:pt idx="60">
                  <c:v>44105</c:v>
                </c:pt>
                <c:pt idx="61">
                  <c:v>44075</c:v>
                </c:pt>
                <c:pt idx="62">
                  <c:v>44044</c:v>
                </c:pt>
                <c:pt idx="63">
                  <c:v>44013</c:v>
                </c:pt>
                <c:pt idx="64">
                  <c:v>43983</c:v>
                </c:pt>
                <c:pt idx="65">
                  <c:v>43952</c:v>
                </c:pt>
                <c:pt idx="66">
                  <c:v>43922</c:v>
                </c:pt>
                <c:pt idx="67">
                  <c:v>43891</c:v>
                </c:pt>
                <c:pt idx="68">
                  <c:v>43862</c:v>
                </c:pt>
                <c:pt idx="69">
                  <c:v>43831</c:v>
                </c:pt>
                <c:pt idx="70">
                  <c:v>43800</c:v>
                </c:pt>
                <c:pt idx="71">
                  <c:v>43770</c:v>
                </c:pt>
                <c:pt idx="72">
                  <c:v>43739</c:v>
                </c:pt>
                <c:pt idx="73">
                  <c:v>43709</c:v>
                </c:pt>
                <c:pt idx="74">
                  <c:v>43678</c:v>
                </c:pt>
                <c:pt idx="75">
                  <c:v>43647</c:v>
                </c:pt>
                <c:pt idx="76">
                  <c:v>43617</c:v>
                </c:pt>
                <c:pt idx="77">
                  <c:v>43586</c:v>
                </c:pt>
                <c:pt idx="78">
                  <c:v>43556</c:v>
                </c:pt>
                <c:pt idx="79">
                  <c:v>43525</c:v>
                </c:pt>
                <c:pt idx="80">
                  <c:v>43497</c:v>
                </c:pt>
                <c:pt idx="81">
                  <c:v>43466</c:v>
                </c:pt>
                <c:pt idx="82">
                  <c:v>43435</c:v>
                </c:pt>
                <c:pt idx="83">
                  <c:v>43405</c:v>
                </c:pt>
                <c:pt idx="84">
                  <c:v>43374</c:v>
                </c:pt>
                <c:pt idx="85">
                  <c:v>43344</c:v>
                </c:pt>
                <c:pt idx="86">
                  <c:v>43313</c:v>
                </c:pt>
                <c:pt idx="87">
                  <c:v>43282</c:v>
                </c:pt>
                <c:pt idx="88">
                  <c:v>43252</c:v>
                </c:pt>
                <c:pt idx="89">
                  <c:v>43221</c:v>
                </c:pt>
                <c:pt idx="90">
                  <c:v>43191</c:v>
                </c:pt>
                <c:pt idx="91">
                  <c:v>43160</c:v>
                </c:pt>
                <c:pt idx="92">
                  <c:v>43132</c:v>
                </c:pt>
                <c:pt idx="93">
                  <c:v>43101</c:v>
                </c:pt>
                <c:pt idx="94">
                  <c:v>43070</c:v>
                </c:pt>
                <c:pt idx="95">
                  <c:v>43040</c:v>
                </c:pt>
                <c:pt idx="96">
                  <c:v>43009</c:v>
                </c:pt>
                <c:pt idx="97">
                  <c:v>42979</c:v>
                </c:pt>
                <c:pt idx="98">
                  <c:v>42948</c:v>
                </c:pt>
                <c:pt idx="99">
                  <c:v>42917</c:v>
                </c:pt>
                <c:pt idx="100">
                  <c:v>42887</c:v>
                </c:pt>
                <c:pt idx="101">
                  <c:v>42856</c:v>
                </c:pt>
                <c:pt idx="102">
                  <c:v>42826</c:v>
                </c:pt>
                <c:pt idx="103">
                  <c:v>42795</c:v>
                </c:pt>
                <c:pt idx="104">
                  <c:v>42767</c:v>
                </c:pt>
                <c:pt idx="105">
                  <c:v>42736</c:v>
                </c:pt>
                <c:pt idx="106">
                  <c:v>42705</c:v>
                </c:pt>
                <c:pt idx="107">
                  <c:v>42675</c:v>
                </c:pt>
                <c:pt idx="108">
                  <c:v>42644</c:v>
                </c:pt>
                <c:pt idx="109">
                  <c:v>42614</c:v>
                </c:pt>
                <c:pt idx="110">
                  <c:v>42583</c:v>
                </c:pt>
                <c:pt idx="111">
                  <c:v>42552</c:v>
                </c:pt>
                <c:pt idx="112">
                  <c:v>42522</c:v>
                </c:pt>
                <c:pt idx="113">
                  <c:v>42491</c:v>
                </c:pt>
                <c:pt idx="114">
                  <c:v>42461</c:v>
                </c:pt>
                <c:pt idx="115">
                  <c:v>42430</c:v>
                </c:pt>
                <c:pt idx="116">
                  <c:v>42401</c:v>
                </c:pt>
                <c:pt idx="117">
                  <c:v>42370</c:v>
                </c:pt>
                <c:pt idx="118">
                  <c:v>42339</c:v>
                </c:pt>
                <c:pt idx="119">
                  <c:v>42309</c:v>
                </c:pt>
                <c:pt idx="120">
                  <c:v>42278</c:v>
                </c:pt>
                <c:pt idx="121">
                  <c:v>42248</c:v>
                </c:pt>
                <c:pt idx="122">
                  <c:v>42217</c:v>
                </c:pt>
                <c:pt idx="123">
                  <c:v>42186</c:v>
                </c:pt>
                <c:pt idx="124">
                  <c:v>42156</c:v>
                </c:pt>
                <c:pt idx="125">
                  <c:v>42125</c:v>
                </c:pt>
                <c:pt idx="126">
                  <c:v>42095</c:v>
                </c:pt>
                <c:pt idx="127">
                  <c:v>42064</c:v>
                </c:pt>
                <c:pt idx="128">
                  <c:v>42036</c:v>
                </c:pt>
                <c:pt idx="129">
                  <c:v>42005</c:v>
                </c:pt>
                <c:pt idx="130">
                  <c:v>41974</c:v>
                </c:pt>
                <c:pt idx="131">
                  <c:v>41944</c:v>
                </c:pt>
                <c:pt idx="132">
                  <c:v>41913</c:v>
                </c:pt>
                <c:pt idx="133">
                  <c:v>41883</c:v>
                </c:pt>
                <c:pt idx="134">
                  <c:v>41852</c:v>
                </c:pt>
                <c:pt idx="135">
                  <c:v>41821</c:v>
                </c:pt>
                <c:pt idx="136">
                  <c:v>41791</c:v>
                </c:pt>
                <c:pt idx="137">
                  <c:v>41760</c:v>
                </c:pt>
                <c:pt idx="138">
                  <c:v>41730</c:v>
                </c:pt>
                <c:pt idx="139">
                  <c:v>41699</c:v>
                </c:pt>
                <c:pt idx="140">
                  <c:v>41671</c:v>
                </c:pt>
                <c:pt idx="141">
                  <c:v>41640</c:v>
                </c:pt>
                <c:pt idx="142">
                  <c:v>41609</c:v>
                </c:pt>
                <c:pt idx="143">
                  <c:v>41579</c:v>
                </c:pt>
                <c:pt idx="144">
                  <c:v>41548</c:v>
                </c:pt>
                <c:pt idx="145">
                  <c:v>41518</c:v>
                </c:pt>
                <c:pt idx="146">
                  <c:v>41487</c:v>
                </c:pt>
                <c:pt idx="147">
                  <c:v>41456</c:v>
                </c:pt>
                <c:pt idx="148">
                  <c:v>41426</c:v>
                </c:pt>
                <c:pt idx="149">
                  <c:v>41395</c:v>
                </c:pt>
                <c:pt idx="150">
                  <c:v>41365</c:v>
                </c:pt>
                <c:pt idx="151">
                  <c:v>41334</c:v>
                </c:pt>
                <c:pt idx="152">
                  <c:v>41306</c:v>
                </c:pt>
                <c:pt idx="153">
                  <c:v>41275</c:v>
                </c:pt>
                <c:pt idx="154">
                  <c:v>41244</c:v>
                </c:pt>
                <c:pt idx="155">
                  <c:v>41214</c:v>
                </c:pt>
                <c:pt idx="156">
                  <c:v>41183</c:v>
                </c:pt>
                <c:pt idx="157">
                  <c:v>41153</c:v>
                </c:pt>
                <c:pt idx="158">
                  <c:v>41122</c:v>
                </c:pt>
                <c:pt idx="159">
                  <c:v>41091</c:v>
                </c:pt>
                <c:pt idx="160">
                  <c:v>41061</c:v>
                </c:pt>
                <c:pt idx="161">
                  <c:v>41030</c:v>
                </c:pt>
                <c:pt idx="162">
                  <c:v>41000</c:v>
                </c:pt>
                <c:pt idx="163">
                  <c:v>40969</c:v>
                </c:pt>
                <c:pt idx="164">
                  <c:v>40940</c:v>
                </c:pt>
                <c:pt idx="165">
                  <c:v>40909</c:v>
                </c:pt>
                <c:pt idx="166">
                  <c:v>40878</c:v>
                </c:pt>
                <c:pt idx="167">
                  <c:v>40848</c:v>
                </c:pt>
                <c:pt idx="168">
                  <c:v>40817</c:v>
                </c:pt>
                <c:pt idx="169">
                  <c:v>40787</c:v>
                </c:pt>
                <c:pt idx="170">
                  <c:v>40756</c:v>
                </c:pt>
                <c:pt idx="171">
                  <c:v>40725</c:v>
                </c:pt>
                <c:pt idx="172">
                  <c:v>40695</c:v>
                </c:pt>
                <c:pt idx="173">
                  <c:v>40664</c:v>
                </c:pt>
                <c:pt idx="174">
                  <c:v>40634</c:v>
                </c:pt>
                <c:pt idx="175">
                  <c:v>40603</c:v>
                </c:pt>
                <c:pt idx="176">
                  <c:v>40575</c:v>
                </c:pt>
                <c:pt idx="177">
                  <c:v>40544</c:v>
                </c:pt>
                <c:pt idx="178">
                  <c:v>40513</c:v>
                </c:pt>
                <c:pt idx="179">
                  <c:v>40483</c:v>
                </c:pt>
                <c:pt idx="180">
                  <c:v>40452</c:v>
                </c:pt>
                <c:pt idx="181">
                  <c:v>40422</c:v>
                </c:pt>
                <c:pt idx="182">
                  <c:v>40391</c:v>
                </c:pt>
                <c:pt idx="183">
                  <c:v>40360</c:v>
                </c:pt>
                <c:pt idx="184">
                  <c:v>40330</c:v>
                </c:pt>
                <c:pt idx="185">
                  <c:v>40299</c:v>
                </c:pt>
                <c:pt idx="186">
                  <c:v>40269</c:v>
                </c:pt>
                <c:pt idx="187">
                  <c:v>40238</c:v>
                </c:pt>
                <c:pt idx="188">
                  <c:v>40210</c:v>
                </c:pt>
                <c:pt idx="189">
                  <c:v>40179</c:v>
                </c:pt>
                <c:pt idx="190">
                  <c:v>40148</c:v>
                </c:pt>
                <c:pt idx="191">
                  <c:v>40118</c:v>
                </c:pt>
                <c:pt idx="192">
                  <c:v>40087</c:v>
                </c:pt>
                <c:pt idx="193">
                  <c:v>40057</c:v>
                </c:pt>
                <c:pt idx="194">
                  <c:v>40026</c:v>
                </c:pt>
                <c:pt idx="195">
                  <c:v>39995</c:v>
                </c:pt>
                <c:pt idx="196">
                  <c:v>39965</c:v>
                </c:pt>
                <c:pt idx="197">
                  <c:v>39934</c:v>
                </c:pt>
                <c:pt idx="198">
                  <c:v>39904</c:v>
                </c:pt>
                <c:pt idx="199">
                  <c:v>39873</c:v>
                </c:pt>
                <c:pt idx="200">
                  <c:v>39845</c:v>
                </c:pt>
                <c:pt idx="201">
                  <c:v>39814</c:v>
                </c:pt>
                <c:pt idx="202">
                  <c:v>39783</c:v>
                </c:pt>
                <c:pt idx="203">
                  <c:v>39753</c:v>
                </c:pt>
                <c:pt idx="204">
                  <c:v>39722</c:v>
                </c:pt>
                <c:pt idx="205">
                  <c:v>39692</c:v>
                </c:pt>
                <c:pt idx="206">
                  <c:v>39661</c:v>
                </c:pt>
                <c:pt idx="207">
                  <c:v>39630</c:v>
                </c:pt>
                <c:pt idx="208">
                  <c:v>39600</c:v>
                </c:pt>
                <c:pt idx="209">
                  <c:v>39569</c:v>
                </c:pt>
                <c:pt idx="210">
                  <c:v>39539</c:v>
                </c:pt>
                <c:pt idx="211">
                  <c:v>39508</c:v>
                </c:pt>
                <c:pt idx="212">
                  <c:v>39479</c:v>
                </c:pt>
                <c:pt idx="213">
                  <c:v>39448</c:v>
                </c:pt>
                <c:pt idx="214">
                  <c:v>39417</c:v>
                </c:pt>
                <c:pt idx="215">
                  <c:v>39387</c:v>
                </c:pt>
                <c:pt idx="216">
                  <c:v>39356</c:v>
                </c:pt>
                <c:pt idx="217">
                  <c:v>39326</c:v>
                </c:pt>
                <c:pt idx="218">
                  <c:v>39295</c:v>
                </c:pt>
                <c:pt idx="219">
                  <c:v>39264</c:v>
                </c:pt>
                <c:pt idx="220">
                  <c:v>39234</c:v>
                </c:pt>
                <c:pt idx="221">
                  <c:v>39203</c:v>
                </c:pt>
                <c:pt idx="222">
                  <c:v>39173</c:v>
                </c:pt>
                <c:pt idx="223">
                  <c:v>39142</c:v>
                </c:pt>
                <c:pt idx="224">
                  <c:v>39114</c:v>
                </c:pt>
                <c:pt idx="225">
                  <c:v>39083</c:v>
                </c:pt>
                <c:pt idx="226">
                  <c:v>39052</c:v>
                </c:pt>
                <c:pt idx="227">
                  <c:v>39022</c:v>
                </c:pt>
                <c:pt idx="228">
                  <c:v>38991</c:v>
                </c:pt>
                <c:pt idx="229">
                  <c:v>38961</c:v>
                </c:pt>
                <c:pt idx="230">
                  <c:v>38930</c:v>
                </c:pt>
                <c:pt idx="231">
                  <c:v>38899</c:v>
                </c:pt>
                <c:pt idx="232">
                  <c:v>38869</c:v>
                </c:pt>
                <c:pt idx="233">
                  <c:v>38838</c:v>
                </c:pt>
                <c:pt idx="234">
                  <c:v>38808</c:v>
                </c:pt>
                <c:pt idx="235">
                  <c:v>38777</c:v>
                </c:pt>
                <c:pt idx="236">
                  <c:v>38749</c:v>
                </c:pt>
                <c:pt idx="237">
                  <c:v>38718</c:v>
                </c:pt>
                <c:pt idx="238">
                  <c:v>38687</c:v>
                </c:pt>
                <c:pt idx="239">
                  <c:v>38657</c:v>
                </c:pt>
                <c:pt idx="240">
                  <c:v>38626</c:v>
                </c:pt>
                <c:pt idx="241">
                  <c:v>38596</c:v>
                </c:pt>
                <c:pt idx="242">
                  <c:v>38565</c:v>
                </c:pt>
                <c:pt idx="243">
                  <c:v>38534</c:v>
                </c:pt>
                <c:pt idx="244">
                  <c:v>38504</c:v>
                </c:pt>
                <c:pt idx="245">
                  <c:v>38473</c:v>
                </c:pt>
                <c:pt idx="246">
                  <c:v>38443</c:v>
                </c:pt>
                <c:pt idx="247">
                  <c:v>38412</c:v>
                </c:pt>
                <c:pt idx="248">
                  <c:v>38384</c:v>
                </c:pt>
                <c:pt idx="249">
                  <c:v>38353</c:v>
                </c:pt>
                <c:pt idx="250">
                  <c:v>38322</c:v>
                </c:pt>
                <c:pt idx="251">
                  <c:v>38292</c:v>
                </c:pt>
                <c:pt idx="252">
                  <c:v>38261</c:v>
                </c:pt>
                <c:pt idx="253">
                  <c:v>38231</c:v>
                </c:pt>
                <c:pt idx="254">
                  <c:v>38200</c:v>
                </c:pt>
                <c:pt idx="255">
                  <c:v>38169</c:v>
                </c:pt>
                <c:pt idx="256">
                  <c:v>38139</c:v>
                </c:pt>
                <c:pt idx="257">
                  <c:v>38108</c:v>
                </c:pt>
                <c:pt idx="258">
                  <c:v>38078</c:v>
                </c:pt>
                <c:pt idx="259">
                  <c:v>38047</c:v>
                </c:pt>
                <c:pt idx="260">
                  <c:v>38018</c:v>
                </c:pt>
                <c:pt idx="261">
                  <c:v>37987</c:v>
                </c:pt>
                <c:pt idx="262">
                  <c:v>37956</c:v>
                </c:pt>
                <c:pt idx="263">
                  <c:v>37926</c:v>
                </c:pt>
                <c:pt idx="264">
                  <c:v>37895</c:v>
                </c:pt>
                <c:pt idx="265">
                  <c:v>37865</c:v>
                </c:pt>
                <c:pt idx="266">
                  <c:v>37834</c:v>
                </c:pt>
                <c:pt idx="267">
                  <c:v>37803</c:v>
                </c:pt>
                <c:pt idx="268">
                  <c:v>37773</c:v>
                </c:pt>
                <c:pt idx="269">
                  <c:v>37742</c:v>
                </c:pt>
                <c:pt idx="270">
                  <c:v>37712</c:v>
                </c:pt>
                <c:pt idx="271">
                  <c:v>37681</c:v>
                </c:pt>
                <c:pt idx="272">
                  <c:v>37653</c:v>
                </c:pt>
                <c:pt idx="273">
                  <c:v>37622</c:v>
                </c:pt>
                <c:pt idx="274">
                  <c:v>37591</c:v>
                </c:pt>
                <c:pt idx="275">
                  <c:v>37561</c:v>
                </c:pt>
                <c:pt idx="276">
                  <c:v>37530</c:v>
                </c:pt>
                <c:pt idx="277">
                  <c:v>37500</c:v>
                </c:pt>
                <c:pt idx="278">
                  <c:v>37469</c:v>
                </c:pt>
                <c:pt idx="279">
                  <c:v>37438</c:v>
                </c:pt>
                <c:pt idx="280">
                  <c:v>37408</c:v>
                </c:pt>
                <c:pt idx="281">
                  <c:v>37377</c:v>
                </c:pt>
                <c:pt idx="282">
                  <c:v>37347</c:v>
                </c:pt>
                <c:pt idx="283">
                  <c:v>37316</c:v>
                </c:pt>
                <c:pt idx="284">
                  <c:v>37288</c:v>
                </c:pt>
                <c:pt idx="285">
                  <c:v>37257</c:v>
                </c:pt>
                <c:pt idx="286">
                  <c:v>37226</c:v>
                </c:pt>
                <c:pt idx="287">
                  <c:v>37196</c:v>
                </c:pt>
                <c:pt idx="288">
                  <c:v>37165</c:v>
                </c:pt>
                <c:pt idx="289">
                  <c:v>37135</c:v>
                </c:pt>
                <c:pt idx="290">
                  <c:v>37104</c:v>
                </c:pt>
                <c:pt idx="291">
                  <c:v>37073</c:v>
                </c:pt>
                <c:pt idx="292">
                  <c:v>37043</c:v>
                </c:pt>
                <c:pt idx="293">
                  <c:v>37012</c:v>
                </c:pt>
                <c:pt idx="294">
                  <c:v>36982</c:v>
                </c:pt>
                <c:pt idx="295">
                  <c:v>36951</c:v>
                </c:pt>
                <c:pt idx="296">
                  <c:v>36923</c:v>
                </c:pt>
                <c:pt idx="297">
                  <c:v>36892</c:v>
                </c:pt>
                <c:pt idx="298">
                  <c:v>36861</c:v>
                </c:pt>
              </c:numCache>
            </c:numRef>
          </c:cat>
          <c:val>
            <c:numRef>
              <c:f>'Tightness-Churn'!$E$2:$E$300</c:f>
              <c:numCache>
                <c:formatCode>General</c:formatCode>
                <c:ptCount val="299"/>
                <c:pt idx="0">
                  <c:v>1.0496092249730646</c:v>
                </c:pt>
                <c:pt idx="1">
                  <c:v>1.0598148945835648</c:v>
                </c:pt>
                <c:pt idx="2">
                  <c:v>1.1016857770661901</c:v>
                </c:pt>
                <c:pt idx="3">
                  <c:v>1.1317119933556377</c:v>
                </c:pt>
                <c:pt idx="4">
                  <c:v>1.1673182980943098</c:v>
                </c:pt>
                <c:pt idx="5">
                  <c:v>1.1385194176755415</c:v>
                </c:pt>
                <c:pt idx="6">
                  <c:v>1.1216612436974696</c:v>
                </c:pt>
                <c:pt idx="7">
                  <c:v>1.0870233868587638</c:v>
                </c:pt>
                <c:pt idx="8">
                  <c:v>1.0554396207205192</c:v>
                </c:pt>
                <c:pt idx="9">
                  <c:v>1.0578034620848118</c:v>
                </c:pt>
                <c:pt idx="10">
                  <c:v>1.088734472080046</c:v>
                </c:pt>
                <c:pt idx="11">
                  <c:v>1.0923825496665989</c:v>
                </c:pt>
                <c:pt idx="12">
                  <c:v>1.1424039973373399</c:v>
                </c:pt>
                <c:pt idx="13">
                  <c:v>1.1537213834587583</c:v>
                </c:pt>
                <c:pt idx="14">
                  <c:v>1.1668021271957549</c:v>
                </c:pt>
                <c:pt idx="15">
                  <c:v>1.1402955623301771</c:v>
                </c:pt>
                <c:pt idx="16">
                  <c:v>1.1350477059252426</c:v>
                </c:pt>
                <c:pt idx="17">
                  <c:v>1.1167666457292991</c:v>
                </c:pt>
                <c:pt idx="18">
                  <c:v>1.1210732018404435</c:v>
                </c:pt>
                <c:pt idx="19">
                  <c:v>1.1323071541456446</c:v>
                </c:pt>
                <c:pt idx="20">
                  <c:v>1.1403311437368049</c:v>
                </c:pt>
                <c:pt idx="21">
                  <c:v>1.1473231010079286</c:v>
                </c:pt>
                <c:pt idx="22">
                  <c:v>1.1199536219165318</c:v>
                </c:pt>
                <c:pt idx="23">
                  <c:v>1.1247126163056886</c:v>
                </c:pt>
                <c:pt idx="24">
                  <c:v>1.1809645332572669</c:v>
                </c:pt>
                <c:pt idx="25">
                  <c:v>1.1596523721399923</c:v>
                </c:pt>
                <c:pt idx="26">
                  <c:v>1.222432369474636</c:v>
                </c:pt>
                <c:pt idx="27">
                  <c:v>1.2972304696401182</c:v>
                </c:pt>
                <c:pt idx="28">
                  <c:v>1.3684681991166643</c:v>
                </c:pt>
                <c:pt idx="29">
                  <c:v>1.4187720675526774</c:v>
                </c:pt>
                <c:pt idx="30">
                  <c:v>1.4721778525591813</c:v>
                </c:pt>
                <c:pt idx="31">
                  <c:v>1.4958517537901073</c:v>
                </c:pt>
                <c:pt idx="32">
                  <c:v>1.5562139949128795</c:v>
                </c:pt>
                <c:pt idx="33">
                  <c:v>1.5782334675655112</c:v>
                </c:pt>
                <c:pt idx="34">
                  <c:v>1.7007191848168133</c:v>
                </c:pt>
                <c:pt idx="35">
                  <c:v>1.8277304898893294</c:v>
                </c:pt>
                <c:pt idx="36">
                  <c:v>1.9406804060421392</c:v>
                </c:pt>
                <c:pt idx="37">
                  <c:v>1.9856075692788471</c:v>
                </c:pt>
                <c:pt idx="38">
                  <c:v>1.9900876005522965</c:v>
                </c:pt>
                <c:pt idx="39">
                  <c:v>2.0886569428828263</c:v>
                </c:pt>
                <c:pt idx="40">
                  <c:v>2.135613107296765</c:v>
                </c:pt>
                <c:pt idx="41">
                  <c:v>2.1849084216907544</c:v>
                </c:pt>
                <c:pt idx="42">
                  <c:v>2.1468339780392927</c:v>
                </c:pt>
                <c:pt idx="43">
                  <c:v>2.0446123948947323</c:v>
                </c:pt>
                <c:pt idx="44">
                  <c:v>2.0294142662121963</c:v>
                </c:pt>
                <c:pt idx="45">
                  <c:v>1.9154826573934625</c:v>
                </c:pt>
                <c:pt idx="46">
                  <c:v>1.9882903907093536</c:v>
                </c:pt>
                <c:pt idx="47">
                  <c:v>2.0084006253215692</c:v>
                </c:pt>
                <c:pt idx="48">
                  <c:v>1.922599029867831</c:v>
                </c:pt>
                <c:pt idx="49">
                  <c:v>1.9067904360462873</c:v>
                </c:pt>
                <c:pt idx="50">
                  <c:v>1.8442526937581023</c:v>
                </c:pt>
                <c:pt idx="51">
                  <c:v>1.8122234873891554</c:v>
                </c:pt>
                <c:pt idx="52">
                  <c:v>1.7852261913694363</c:v>
                </c:pt>
                <c:pt idx="53">
                  <c:v>1.7043782556514786</c:v>
                </c:pt>
                <c:pt idx="54">
                  <c:v>1.5599031122264424</c:v>
                </c:pt>
                <c:pt idx="55">
                  <c:v>1.5224219582755596</c:v>
                </c:pt>
                <c:pt idx="56">
                  <c:v>1.4174330514407232</c:v>
                </c:pt>
                <c:pt idx="57">
                  <c:v>1.2553839826371345</c:v>
                </c:pt>
                <c:pt idx="58">
                  <c:v>1.2313865571077873</c:v>
                </c:pt>
                <c:pt idx="59">
                  <c:v>1.166169543225422</c:v>
                </c:pt>
                <c:pt idx="60">
                  <c:v>1.209005698364475</c:v>
                </c:pt>
                <c:pt idx="61">
                  <c:v>1.0241245887233483</c:v>
                </c:pt>
                <c:pt idx="62">
                  <c:v>1.1585975924736924</c:v>
                </c:pt>
                <c:pt idx="63">
                  <c:v>0.93615491844765575</c:v>
                </c:pt>
                <c:pt idx="64">
                  <c:v>1.2447992699562309</c:v>
                </c:pt>
                <c:pt idx="65">
                  <c:v>0.88099709175022578</c:v>
                </c:pt>
                <c:pt idx="66">
                  <c:v>0.99377382313277651</c:v>
                </c:pt>
                <c:pt idx="67">
                  <c:v>1.1164814566018333</c:v>
                </c:pt>
                <c:pt idx="68">
                  <c:v>1.0836342110719988</c:v>
                </c:pt>
                <c:pt idx="69">
                  <c:v>1.0683402252571359</c:v>
                </c:pt>
                <c:pt idx="70">
                  <c:v>1.1115809112370867</c:v>
                </c:pt>
                <c:pt idx="71">
                  <c:v>1.176813572219771</c:v>
                </c:pt>
                <c:pt idx="72">
                  <c:v>1.1524946921531489</c:v>
                </c:pt>
                <c:pt idx="73">
                  <c:v>1.1226533511066663</c:v>
                </c:pt>
                <c:pt idx="74">
                  <c:v>1.1634494173089929</c:v>
                </c:pt>
                <c:pt idx="75">
                  <c:v>1.1618585088707898</c:v>
                </c:pt>
              </c:numCache>
            </c:numRef>
          </c:val>
          <c:smooth val="0"/>
          <c:extLst>
            <c:ext xmlns:c16="http://schemas.microsoft.com/office/drawing/2014/chart" uri="{C3380CC4-5D6E-409C-BE32-E72D297353CC}">
              <c16:uniqueId val="{00000001-0ED3-5D41-8301-4DA72039DE3A}"/>
            </c:ext>
          </c:extLst>
        </c:ser>
        <c:dLbls>
          <c:showLegendKey val="0"/>
          <c:showVal val="0"/>
          <c:showCatName val="0"/>
          <c:showSerName val="0"/>
          <c:showPercent val="0"/>
          <c:showBubbleSize val="0"/>
        </c:dLbls>
        <c:smooth val="0"/>
        <c:axId val="930120016"/>
        <c:axId val="930121728"/>
      </c:lineChart>
      <c:dateAx>
        <c:axId val="930120016"/>
        <c:scaling>
          <c:orientation val="minMax"/>
          <c:min val="43647"/>
        </c:scaling>
        <c:delete val="0"/>
        <c:axPos val="b"/>
        <c:numFmt formatCode="[$-409]mmm\-yy;@" sourceLinked="0"/>
        <c:majorTickMark val="none"/>
        <c:minorTickMark val="none"/>
        <c:tickLblPos val="low"/>
        <c:spPr>
          <a:noFill/>
          <a:ln w="9525" cap="flat" cmpd="sng" algn="ctr">
            <a:solidFill>
              <a:schemeClr val="tx1">
                <a:lumMod val="15000"/>
                <a:lumOff val="85000"/>
              </a:schemeClr>
            </a:solidFill>
            <a:prstDash val="sysDot"/>
            <a:round/>
          </a:ln>
          <a:effectLst/>
        </c:spPr>
        <c:txPr>
          <a:bodyPr rot="-2700000" spcFirstLastPara="1" vertOverflow="ellipsis" wrap="square" anchor="ctr" anchorCtr="1"/>
          <a:lstStyle/>
          <a:p>
            <a:pPr>
              <a:defRPr sz="2400" b="1" i="0" u="none" strike="noStrike" kern="1200" baseline="0">
                <a:solidFill>
                  <a:sysClr val="windowText" lastClr="000000"/>
                </a:solidFill>
                <a:latin typeface="Community Pro" panose="02000303040000020003" pitchFamily="2" charset="0"/>
                <a:ea typeface="+mn-ea"/>
                <a:cs typeface="+mn-cs"/>
              </a:defRPr>
            </a:pPr>
            <a:endParaRPr lang="en-US"/>
          </a:p>
        </c:txPr>
        <c:crossAx val="930121728"/>
        <c:crosses val="autoZero"/>
        <c:auto val="1"/>
        <c:lblOffset val="100"/>
        <c:baseTimeUnit val="months"/>
        <c:majorUnit val="6"/>
        <c:majorTimeUnit val="months"/>
      </c:dateAx>
      <c:valAx>
        <c:axId val="930121728"/>
        <c:scaling>
          <c:orientation val="minMax"/>
        </c:scaling>
        <c:delete val="0"/>
        <c:axPos val="l"/>
        <c:majorGridlines>
          <c:spPr>
            <a:ln w="9525" cap="flat" cmpd="sng" algn="ctr">
              <a:solidFill>
                <a:schemeClr val="tx1">
                  <a:lumMod val="15000"/>
                  <a:lumOff val="85000"/>
                </a:schemeClr>
              </a:solidFill>
              <a:prstDash val="sysDot"/>
              <a:round/>
            </a:ln>
            <a:effectLst/>
          </c:spPr>
        </c:majorGridlines>
        <c:numFmt formatCode="#,##0.0" sourceLinked="0"/>
        <c:majorTickMark val="none"/>
        <c:minorTickMark val="none"/>
        <c:tickLblPos val="low"/>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ommunity Pro" panose="02000303040000020003" pitchFamily="2" charset="0"/>
                <a:ea typeface="+mn-ea"/>
                <a:cs typeface="+mn-cs"/>
              </a:defRPr>
            </a:pPr>
            <a:endParaRPr lang="en-US"/>
          </a:p>
        </c:txPr>
        <c:crossAx val="930120016"/>
        <c:crossesAt val="42979"/>
        <c:crossBetween val="midCat"/>
      </c:valAx>
      <c:spPr>
        <a:noFill/>
        <a:ln>
          <a:noFill/>
          <a:prstDash val="sysDot"/>
        </a:ln>
        <a:effectLst/>
      </c:spPr>
    </c:plotArea>
    <c:legend>
      <c:legendPos val="tr"/>
      <c:layout>
        <c:manualLayout>
          <c:xMode val="edge"/>
          <c:yMode val="edge"/>
          <c:x val="3.0959351454925416E-2"/>
          <c:y val="0.80344545491844799"/>
          <c:w val="0.9274733187272326"/>
          <c:h val="0.17600078852778203"/>
        </c:manualLayout>
      </c:layout>
      <c:overlay val="0"/>
      <c:spPr>
        <a:noFill/>
        <a:ln cap="flat">
          <a:noFill/>
        </a:ln>
        <a:effectLst/>
      </c:spPr>
      <c:txPr>
        <a:bodyPr rot="0" spcFirstLastPara="1" vertOverflow="ellipsis" vert="horz" wrap="square" anchor="ctr" anchorCtr="1"/>
        <a:lstStyle/>
        <a:p>
          <a:pPr algn="just">
            <a:defRPr sz="2800" b="1" i="0" u="none" strike="noStrike" kern="1200" baseline="0">
              <a:solidFill>
                <a:sysClr val="windowText" lastClr="000000"/>
              </a:solidFill>
              <a:latin typeface="Community Pro" panose="02000303040000020003" pitchFamily="2" charset="0"/>
              <a:ea typeface="+mn-ea"/>
              <a:cs typeface="+mn-cs"/>
            </a:defRPr>
          </a:pPr>
          <a:endParaRPr lang="en-US"/>
        </a:p>
      </c:txPr>
    </c:legend>
    <c:plotVisOnly val="1"/>
    <c:dispBlanksAs val="gap"/>
    <c:showDLblsOverMax val="0"/>
    <c:extLst/>
  </c:chart>
  <c:spPr>
    <a:solidFill>
      <a:sysClr val="window" lastClr="FFFFFF"/>
    </a:solidFill>
    <a:ln w="28575" cap="rnd" cmpd="sng" algn="ctr">
      <a:noFill/>
      <a:round/>
    </a:ln>
    <a:effectLst>
      <a:softEdge rad="0"/>
    </a:effectLst>
  </c:spPr>
  <c:txPr>
    <a:bodyPr/>
    <a:lstStyle/>
    <a:p>
      <a:pPr>
        <a:defRPr sz="2000" b="1" i="0">
          <a:solidFill>
            <a:sysClr val="windowText" lastClr="000000"/>
          </a:solidFill>
          <a:latin typeface="Community Pro" panose="02000303040000020003" pitchFamily="2" charset="0"/>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512194952893723E-2"/>
          <c:y val="3.3246193918362824E-2"/>
          <c:w val="0.89359179337572758"/>
          <c:h val="0.80739891497613692"/>
        </c:manualLayout>
      </c:layout>
      <c:scatterChart>
        <c:scatterStyle val="lineMarker"/>
        <c:varyColors val="0"/>
        <c:ser>
          <c:idx val="0"/>
          <c:order val="0"/>
          <c:tx>
            <c:strRef>
              <c:f>'Tightness-Churn'!$D$1</c:f>
              <c:strCache>
                <c:ptCount val="1"/>
                <c:pt idx="0">
                  <c:v> Job Openings/Unemployed Person</c:v>
                </c:pt>
              </c:strCache>
            </c:strRef>
          </c:tx>
          <c:spPr>
            <a:ln w="38100" cap="rnd">
              <a:noFill/>
              <a:round/>
            </a:ln>
            <a:effectLst/>
          </c:spPr>
          <c:marker>
            <c:symbol val="circle"/>
            <c:size val="6"/>
            <c:spPr>
              <a:solidFill>
                <a:srgbClr val="C00000"/>
              </a:solidFill>
              <a:ln w="9525">
                <a:noFill/>
              </a:ln>
              <a:effectLst/>
            </c:spPr>
          </c:marker>
          <c:dLbls>
            <c:dLbl>
              <c:idx val="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00-6AD6-2449-9FE5-C4D7874BA560}"/>
                </c:ext>
              </c:extLst>
            </c:dLbl>
            <c:dLbl>
              <c:idx val="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01-6AD6-2449-9FE5-C4D7874BA560}"/>
                </c:ext>
              </c:extLst>
            </c:dLbl>
            <c:dLbl>
              <c:idx val="2"/>
              <c:tx>
                <c:rich>
                  <a:bodyPr/>
                  <a:lstStyle/>
                  <a:p>
                    <a:fld id="{7C1DF021-57B9-4A9C-A0E6-6D7C0DB08096}"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6AD6-2449-9FE5-C4D7874BA560}"/>
                </c:ext>
              </c:extLst>
            </c:dLbl>
            <c:dLbl>
              <c:idx val="3"/>
              <c:tx>
                <c:rich>
                  <a:bodyPr/>
                  <a:lstStyle/>
                  <a:p>
                    <a:fld id="{919A2256-5B72-4AA5-AEFB-8CA62007415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AD6-2449-9FE5-C4D7874BA560}"/>
                </c:ext>
              </c:extLst>
            </c:dLbl>
            <c:dLbl>
              <c:idx val="4"/>
              <c:tx>
                <c:rich>
                  <a:bodyPr/>
                  <a:lstStyle/>
                  <a:p>
                    <a:fld id="{C1383F4B-58DA-4FE7-A7E9-E555ED151C7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AD6-2449-9FE5-C4D7874BA560}"/>
                </c:ext>
              </c:extLst>
            </c:dLbl>
            <c:dLbl>
              <c:idx val="5"/>
              <c:tx>
                <c:rich>
                  <a:bodyPr/>
                  <a:lstStyle/>
                  <a:p>
                    <a:fld id="{04EA5A7B-ADBD-41A4-B290-991A4E4C6DF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6AD6-2449-9FE5-C4D7874BA560}"/>
                </c:ext>
              </c:extLst>
            </c:dLbl>
            <c:dLbl>
              <c:idx val="6"/>
              <c:tx>
                <c:rich>
                  <a:bodyPr/>
                  <a:lstStyle/>
                  <a:p>
                    <a:fld id="{8404C1C0-B08F-4514-9485-F9A0D9E8614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6AD6-2449-9FE5-C4D7874BA560}"/>
                </c:ext>
              </c:extLst>
            </c:dLbl>
            <c:dLbl>
              <c:idx val="7"/>
              <c:tx>
                <c:rich>
                  <a:bodyPr/>
                  <a:lstStyle/>
                  <a:p>
                    <a:fld id="{DC199811-9004-4964-8812-85D9237C523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6AD6-2449-9FE5-C4D7874BA560}"/>
                </c:ext>
              </c:extLst>
            </c:dLbl>
            <c:dLbl>
              <c:idx val="8"/>
              <c:tx>
                <c:rich>
                  <a:bodyPr/>
                  <a:lstStyle/>
                  <a:p>
                    <a:fld id="{75C616C0-F4AA-4966-8462-2A29D1B447A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6AD6-2449-9FE5-C4D7874BA560}"/>
                </c:ext>
              </c:extLst>
            </c:dLbl>
            <c:dLbl>
              <c:idx val="9"/>
              <c:tx>
                <c:rich>
                  <a:bodyPr/>
                  <a:lstStyle/>
                  <a:p>
                    <a:fld id="{6D54F764-68ED-497A-A427-F2849E343E8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6AD6-2449-9FE5-C4D7874BA560}"/>
                </c:ext>
              </c:extLst>
            </c:dLbl>
            <c:dLbl>
              <c:idx val="10"/>
              <c:tx>
                <c:rich>
                  <a:bodyPr/>
                  <a:lstStyle/>
                  <a:p>
                    <a:fld id="{C5010F77-B340-4658-9647-57A7745B1CE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6AD6-2449-9FE5-C4D7874BA560}"/>
                </c:ext>
              </c:extLst>
            </c:dLbl>
            <c:dLbl>
              <c:idx val="11"/>
              <c:tx>
                <c:rich>
                  <a:bodyPr/>
                  <a:lstStyle/>
                  <a:p>
                    <a:fld id="{4D56C76F-F4D8-4AF3-B8B2-1AA7D1F5002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6AD6-2449-9FE5-C4D7874BA560}"/>
                </c:ext>
              </c:extLst>
            </c:dLbl>
            <c:dLbl>
              <c:idx val="12"/>
              <c:tx>
                <c:rich>
                  <a:bodyPr/>
                  <a:lstStyle/>
                  <a:p>
                    <a:fld id="{3FC8A5CB-B4C2-44CB-B4F9-FFAAB6C51B0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6AD6-2449-9FE5-C4D7874BA560}"/>
                </c:ext>
              </c:extLst>
            </c:dLbl>
            <c:dLbl>
              <c:idx val="13"/>
              <c:tx>
                <c:rich>
                  <a:bodyPr/>
                  <a:lstStyle/>
                  <a:p>
                    <a:fld id="{980DF69D-FC3D-45F4-B2E9-D3DC13A76C4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6AD6-2449-9FE5-C4D7874BA560}"/>
                </c:ext>
              </c:extLst>
            </c:dLbl>
            <c:dLbl>
              <c:idx val="14"/>
              <c:tx>
                <c:rich>
                  <a:bodyPr/>
                  <a:lstStyle/>
                  <a:p>
                    <a:fld id="{4045BE5C-FF92-4BD7-8775-54DFAEAF905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6AD6-2449-9FE5-C4D7874BA560}"/>
                </c:ext>
              </c:extLst>
            </c:dLbl>
            <c:dLbl>
              <c:idx val="15"/>
              <c:tx>
                <c:rich>
                  <a:bodyPr/>
                  <a:lstStyle/>
                  <a:p>
                    <a:fld id="{08E7681D-45CF-4D10-A3D0-5B74BDB94EE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6AD6-2449-9FE5-C4D7874BA560}"/>
                </c:ext>
              </c:extLst>
            </c:dLbl>
            <c:dLbl>
              <c:idx val="16"/>
              <c:tx>
                <c:rich>
                  <a:bodyPr/>
                  <a:lstStyle/>
                  <a:p>
                    <a:fld id="{62AFF85F-7CDE-4891-B012-AE48B5820A2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6AD6-2449-9FE5-C4D7874BA560}"/>
                </c:ext>
              </c:extLst>
            </c:dLbl>
            <c:dLbl>
              <c:idx val="17"/>
              <c:tx>
                <c:rich>
                  <a:bodyPr/>
                  <a:lstStyle/>
                  <a:p>
                    <a:fld id="{BCA2B6D1-1214-4F19-B5E1-82C6260BC6B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6AD6-2449-9FE5-C4D7874BA560}"/>
                </c:ext>
              </c:extLst>
            </c:dLbl>
            <c:dLbl>
              <c:idx val="18"/>
              <c:tx>
                <c:rich>
                  <a:bodyPr/>
                  <a:lstStyle/>
                  <a:p>
                    <a:fld id="{8C7233CD-5361-4121-9BAF-DC36AEADE95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6AD6-2449-9FE5-C4D7874BA560}"/>
                </c:ext>
              </c:extLst>
            </c:dLbl>
            <c:dLbl>
              <c:idx val="19"/>
              <c:tx>
                <c:rich>
                  <a:bodyPr/>
                  <a:lstStyle/>
                  <a:p>
                    <a:fld id="{5C5A8CBE-1471-4CAF-900D-97860C5AC18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6AD6-2449-9FE5-C4D7874BA560}"/>
                </c:ext>
              </c:extLst>
            </c:dLbl>
            <c:dLbl>
              <c:idx val="20"/>
              <c:tx>
                <c:rich>
                  <a:bodyPr/>
                  <a:lstStyle/>
                  <a:p>
                    <a:fld id="{24A6BA5B-3090-47F5-93DD-F4ABADA6B7AC}"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6AD6-2449-9FE5-C4D7874BA560}"/>
                </c:ext>
              </c:extLst>
            </c:dLbl>
            <c:dLbl>
              <c:idx val="21"/>
              <c:tx>
                <c:rich>
                  <a:bodyPr/>
                  <a:lstStyle/>
                  <a:p>
                    <a:fld id="{5CAE3ADF-825C-41D2-9E50-210428608DD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6AD6-2449-9FE5-C4D7874BA560}"/>
                </c:ext>
              </c:extLst>
            </c:dLbl>
            <c:dLbl>
              <c:idx val="22"/>
              <c:tx>
                <c:rich>
                  <a:bodyPr/>
                  <a:lstStyle/>
                  <a:p>
                    <a:fld id="{2A0B78EA-5C17-4FB2-AEB0-DE27300D156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6AD6-2449-9FE5-C4D7874BA560}"/>
                </c:ext>
              </c:extLst>
            </c:dLbl>
            <c:dLbl>
              <c:idx val="23"/>
              <c:tx>
                <c:rich>
                  <a:bodyPr/>
                  <a:lstStyle/>
                  <a:p>
                    <a:fld id="{47097C72-D4F6-4FF1-81BE-6053F192251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6AD6-2449-9FE5-C4D7874BA560}"/>
                </c:ext>
              </c:extLst>
            </c:dLbl>
            <c:dLbl>
              <c:idx val="24"/>
              <c:tx>
                <c:rich>
                  <a:bodyPr/>
                  <a:lstStyle/>
                  <a:p>
                    <a:fld id="{65B00CA1-5056-4427-AF1A-0D7F705EC12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6AD6-2449-9FE5-C4D7874BA560}"/>
                </c:ext>
              </c:extLst>
            </c:dLbl>
            <c:dLbl>
              <c:idx val="25"/>
              <c:tx>
                <c:rich>
                  <a:bodyPr/>
                  <a:lstStyle/>
                  <a:p>
                    <a:fld id="{4D61E651-FE07-40AF-96CF-DE23A67287C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6AD6-2449-9FE5-C4D7874BA560}"/>
                </c:ext>
              </c:extLst>
            </c:dLbl>
            <c:dLbl>
              <c:idx val="26"/>
              <c:tx>
                <c:rich>
                  <a:bodyPr/>
                  <a:lstStyle/>
                  <a:p>
                    <a:fld id="{0D18B86D-F74A-41FE-802C-A998B0BE774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6AD6-2449-9FE5-C4D7874BA560}"/>
                </c:ext>
              </c:extLst>
            </c:dLbl>
            <c:dLbl>
              <c:idx val="27"/>
              <c:tx>
                <c:rich>
                  <a:bodyPr/>
                  <a:lstStyle/>
                  <a:p>
                    <a:fld id="{3924672F-58F1-4E16-832F-610141F2193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6AD6-2449-9FE5-C4D7874BA560}"/>
                </c:ext>
              </c:extLst>
            </c:dLbl>
            <c:dLbl>
              <c:idx val="28"/>
              <c:tx>
                <c:rich>
                  <a:bodyPr/>
                  <a:lstStyle/>
                  <a:p>
                    <a:fld id="{A3D0143B-9B7D-48AF-8AB7-48B003E24D4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6AD6-2449-9FE5-C4D7874BA560}"/>
                </c:ext>
              </c:extLst>
            </c:dLbl>
            <c:dLbl>
              <c:idx val="29"/>
              <c:tx>
                <c:rich>
                  <a:bodyPr/>
                  <a:lstStyle/>
                  <a:p>
                    <a:fld id="{AF33BA62-2314-4AB5-9885-7BD08CD6939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6AD6-2449-9FE5-C4D7874BA560}"/>
                </c:ext>
              </c:extLst>
            </c:dLbl>
            <c:dLbl>
              <c:idx val="30"/>
              <c:tx>
                <c:rich>
                  <a:bodyPr/>
                  <a:lstStyle/>
                  <a:p>
                    <a:fld id="{C573FE55-0E3E-43CF-AFD1-467A1BC06F8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6AD6-2449-9FE5-C4D7874BA560}"/>
                </c:ext>
              </c:extLst>
            </c:dLbl>
            <c:dLbl>
              <c:idx val="31"/>
              <c:tx>
                <c:rich>
                  <a:bodyPr/>
                  <a:lstStyle/>
                  <a:p>
                    <a:fld id="{FD29BC68-70BF-4174-92AE-C30DCA2E29F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6AD6-2449-9FE5-C4D7874BA560}"/>
                </c:ext>
              </c:extLst>
            </c:dLbl>
            <c:dLbl>
              <c:idx val="32"/>
              <c:tx>
                <c:rich>
                  <a:bodyPr/>
                  <a:lstStyle/>
                  <a:p>
                    <a:fld id="{D6C57443-A688-4E97-BFBD-03682CFDA63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6AD6-2449-9FE5-C4D7874BA560}"/>
                </c:ext>
              </c:extLst>
            </c:dLbl>
            <c:dLbl>
              <c:idx val="33"/>
              <c:tx>
                <c:rich>
                  <a:bodyPr/>
                  <a:lstStyle/>
                  <a:p>
                    <a:fld id="{3463F291-8980-4558-A1B4-5236FEC4728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6AD6-2449-9FE5-C4D7874BA560}"/>
                </c:ext>
              </c:extLst>
            </c:dLbl>
            <c:dLbl>
              <c:idx val="34"/>
              <c:tx>
                <c:rich>
                  <a:bodyPr/>
                  <a:lstStyle/>
                  <a:p>
                    <a:fld id="{7B2C656B-2262-4FE2-9E45-EB8F4D40B36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6AD6-2449-9FE5-C4D7874BA560}"/>
                </c:ext>
              </c:extLst>
            </c:dLbl>
            <c:dLbl>
              <c:idx val="35"/>
              <c:tx>
                <c:rich>
                  <a:bodyPr/>
                  <a:lstStyle/>
                  <a:p>
                    <a:fld id="{FFBA6E1A-3A30-4017-9F9A-9F55C9FE2D8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6AD6-2449-9FE5-C4D7874BA560}"/>
                </c:ext>
              </c:extLst>
            </c:dLbl>
            <c:dLbl>
              <c:idx val="36"/>
              <c:tx>
                <c:rich>
                  <a:bodyPr/>
                  <a:lstStyle/>
                  <a:p>
                    <a:fld id="{DA7D7B2C-BC51-4513-A116-AEAE113BA7A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6AD6-2449-9FE5-C4D7874BA560}"/>
                </c:ext>
              </c:extLst>
            </c:dLbl>
            <c:dLbl>
              <c:idx val="37"/>
              <c:tx>
                <c:rich>
                  <a:bodyPr/>
                  <a:lstStyle/>
                  <a:p>
                    <a:fld id="{999C01CD-A20C-414B-89B7-407C215226D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6AD6-2449-9FE5-C4D7874BA560}"/>
                </c:ext>
              </c:extLst>
            </c:dLbl>
            <c:dLbl>
              <c:idx val="38"/>
              <c:tx>
                <c:rich>
                  <a:bodyPr/>
                  <a:lstStyle/>
                  <a:p>
                    <a:fld id="{6F9EDF80-8B8C-4D34-8F3A-DD1651CB60C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6-6AD6-2449-9FE5-C4D7874BA560}"/>
                </c:ext>
              </c:extLst>
            </c:dLbl>
            <c:dLbl>
              <c:idx val="39"/>
              <c:tx>
                <c:rich>
                  <a:bodyPr/>
                  <a:lstStyle/>
                  <a:p>
                    <a:fld id="{B4C2CC6B-9BCF-4B75-B250-CF890BBCED9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6AD6-2449-9FE5-C4D7874BA560}"/>
                </c:ext>
              </c:extLst>
            </c:dLbl>
            <c:dLbl>
              <c:idx val="40"/>
              <c:tx>
                <c:rich>
                  <a:bodyPr/>
                  <a:lstStyle/>
                  <a:p>
                    <a:fld id="{B0AC6A40-0758-46D4-9E63-052E036D66C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6AD6-2449-9FE5-C4D7874BA560}"/>
                </c:ext>
              </c:extLst>
            </c:dLbl>
            <c:dLbl>
              <c:idx val="41"/>
              <c:tx>
                <c:rich>
                  <a:bodyPr/>
                  <a:lstStyle/>
                  <a:p>
                    <a:fld id="{5F3C9CE5-6424-462E-91F1-1B518E4E4E2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6AD6-2449-9FE5-C4D7874BA560}"/>
                </c:ext>
              </c:extLst>
            </c:dLbl>
            <c:dLbl>
              <c:idx val="42"/>
              <c:tx>
                <c:rich>
                  <a:bodyPr/>
                  <a:lstStyle/>
                  <a:p>
                    <a:fld id="{B1D0A3F2-A500-4D77-9DFD-9C7C1273E99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A-6AD6-2449-9FE5-C4D7874BA560}"/>
                </c:ext>
              </c:extLst>
            </c:dLbl>
            <c:dLbl>
              <c:idx val="43"/>
              <c:tx>
                <c:rich>
                  <a:bodyPr/>
                  <a:lstStyle/>
                  <a:p>
                    <a:fld id="{5AD6E224-0FAE-4FB2-8DDC-64820FD1D49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B-6AD6-2449-9FE5-C4D7874BA560}"/>
                </c:ext>
              </c:extLst>
            </c:dLbl>
            <c:dLbl>
              <c:idx val="44"/>
              <c:tx>
                <c:rich>
                  <a:bodyPr/>
                  <a:lstStyle/>
                  <a:p>
                    <a:fld id="{71556D83-F204-4257-AC6D-A54DF281C85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C-6AD6-2449-9FE5-C4D7874BA560}"/>
                </c:ext>
              </c:extLst>
            </c:dLbl>
            <c:dLbl>
              <c:idx val="45"/>
              <c:tx>
                <c:rich>
                  <a:bodyPr/>
                  <a:lstStyle/>
                  <a:p>
                    <a:fld id="{372AB2CB-BC72-4353-A192-92912D1E178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D-6AD6-2449-9FE5-C4D7874BA560}"/>
                </c:ext>
              </c:extLst>
            </c:dLbl>
            <c:dLbl>
              <c:idx val="46"/>
              <c:tx>
                <c:rich>
                  <a:bodyPr/>
                  <a:lstStyle/>
                  <a:p>
                    <a:fld id="{FC7687D1-DE0D-439D-A21F-6EB7520F54F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E-6AD6-2449-9FE5-C4D7874BA560}"/>
                </c:ext>
              </c:extLst>
            </c:dLbl>
            <c:dLbl>
              <c:idx val="47"/>
              <c:tx>
                <c:rich>
                  <a:bodyPr/>
                  <a:lstStyle/>
                  <a:p>
                    <a:fld id="{20D3DF6A-CE40-4DF7-BBB3-1142B9535D1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F-6AD6-2449-9FE5-C4D7874BA560}"/>
                </c:ext>
              </c:extLst>
            </c:dLbl>
            <c:dLbl>
              <c:idx val="48"/>
              <c:tx>
                <c:rich>
                  <a:bodyPr/>
                  <a:lstStyle/>
                  <a:p>
                    <a:fld id="{715CEC0A-667F-4FC6-8B94-380181F91AD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0-6AD6-2449-9FE5-C4D7874BA560}"/>
                </c:ext>
              </c:extLst>
            </c:dLbl>
            <c:dLbl>
              <c:idx val="49"/>
              <c:tx>
                <c:rich>
                  <a:bodyPr/>
                  <a:lstStyle/>
                  <a:p>
                    <a:fld id="{88A7CA23-63EB-4D0A-BDD0-C44C433B53F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1-6AD6-2449-9FE5-C4D7874BA560}"/>
                </c:ext>
              </c:extLst>
            </c:dLbl>
            <c:dLbl>
              <c:idx val="50"/>
              <c:tx>
                <c:rich>
                  <a:bodyPr/>
                  <a:lstStyle/>
                  <a:p>
                    <a:fld id="{6EC20F22-0617-44E5-9552-61E27747E8B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2-6AD6-2449-9FE5-C4D7874BA560}"/>
                </c:ext>
              </c:extLst>
            </c:dLbl>
            <c:dLbl>
              <c:idx val="51"/>
              <c:tx>
                <c:rich>
                  <a:bodyPr/>
                  <a:lstStyle/>
                  <a:p>
                    <a:fld id="{69BE34BD-D15F-49DB-BD5C-48482528134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3-6AD6-2449-9FE5-C4D7874BA560}"/>
                </c:ext>
              </c:extLst>
            </c:dLbl>
            <c:dLbl>
              <c:idx val="52"/>
              <c:tx>
                <c:rich>
                  <a:bodyPr/>
                  <a:lstStyle/>
                  <a:p>
                    <a:fld id="{312AA8F7-88DC-4701-8623-53C591E1804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4-6AD6-2449-9FE5-C4D7874BA560}"/>
                </c:ext>
              </c:extLst>
            </c:dLbl>
            <c:dLbl>
              <c:idx val="53"/>
              <c:tx>
                <c:rich>
                  <a:bodyPr/>
                  <a:lstStyle/>
                  <a:p>
                    <a:fld id="{7EFE2240-2371-4090-8EAE-3C64A03A78A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5-6AD6-2449-9FE5-C4D7874BA560}"/>
                </c:ext>
              </c:extLst>
            </c:dLbl>
            <c:dLbl>
              <c:idx val="54"/>
              <c:tx>
                <c:rich>
                  <a:bodyPr/>
                  <a:lstStyle/>
                  <a:p>
                    <a:fld id="{FC0C3696-1499-4989-83B6-8AAE63FEF556}"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6-6AD6-2449-9FE5-C4D7874BA560}"/>
                </c:ext>
              </c:extLst>
            </c:dLbl>
            <c:dLbl>
              <c:idx val="55"/>
              <c:tx>
                <c:rich>
                  <a:bodyPr/>
                  <a:lstStyle/>
                  <a:p>
                    <a:fld id="{C7131768-9D9E-4F7D-BCA5-218FC9A8A79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7-6AD6-2449-9FE5-C4D7874BA560}"/>
                </c:ext>
              </c:extLst>
            </c:dLbl>
            <c:dLbl>
              <c:idx val="56"/>
              <c:tx>
                <c:rich>
                  <a:bodyPr/>
                  <a:lstStyle/>
                  <a:p>
                    <a:fld id="{CAF28062-C367-4093-9F88-9EAB3E6865C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8-6AD6-2449-9FE5-C4D7874BA560}"/>
                </c:ext>
              </c:extLst>
            </c:dLbl>
            <c:dLbl>
              <c:idx val="57"/>
              <c:tx>
                <c:rich>
                  <a:bodyPr/>
                  <a:lstStyle/>
                  <a:p>
                    <a:fld id="{5295EC78-B130-4DDA-97A6-6F91140620B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9-6AD6-2449-9FE5-C4D7874BA560}"/>
                </c:ext>
              </c:extLst>
            </c:dLbl>
            <c:dLbl>
              <c:idx val="58"/>
              <c:tx>
                <c:rich>
                  <a:bodyPr/>
                  <a:lstStyle/>
                  <a:p>
                    <a:fld id="{256A0747-79AF-4969-8318-E23C86E26D4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A-6AD6-2449-9FE5-C4D7874BA560}"/>
                </c:ext>
              </c:extLst>
            </c:dLbl>
            <c:dLbl>
              <c:idx val="59"/>
              <c:tx>
                <c:rich>
                  <a:bodyPr/>
                  <a:lstStyle/>
                  <a:p>
                    <a:fld id="{53B9CE70-221A-4AA3-AB89-7D353969DFD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B-6AD6-2449-9FE5-C4D7874BA560}"/>
                </c:ext>
              </c:extLst>
            </c:dLbl>
            <c:dLbl>
              <c:idx val="60"/>
              <c:tx>
                <c:rich>
                  <a:bodyPr/>
                  <a:lstStyle/>
                  <a:p>
                    <a:fld id="{F64F786B-019D-469B-BDE2-35BA2AFD611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C-6AD6-2449-9FE5-C4D7874BA560}"/>
                </c:ext>
              </c:extLst>
            </c:dLbl>
            <c:dLbl>
              <c:idx val="61"/>
              <c:tx>
                <c:rich>
                  <a:bodyPr/>
                  <a:lstStyle/>
                  <a:p>
                    <a:fld id="{9799A6E2-2A7B-419B-ADA5-3B746C7DC7A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D-6AD6-2449-9FE5-C4D7874BA560}"/>
                </c:ext>
              </c:extLst>
            </c:dLbl>
            <c:dLbl>
              <c:idx val="62"/>
              <c:tx>
                <c:rich>
                  <a:bodyPr/>
                  <a:lstStyle/>
                  <a:p>
                    <a:fld id="{EB828960-CDF1-49F4-9CEF-AA11226E790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E-6AD6-2449-9FE5-C4D7874BA560}"/>
                </c:ext>
              </c:extLst>
            </c:dLbl>
            <c:dLbl>
              <c:idx val="63"/>
              <c:tx>
                <c:rich>
                  <a:bodyPr/>
                  <a:lstStyle/>
                  <a:p>
                    <a:fld id="{287029F1-6BB7-46B9-871A-1C456944B05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F-6AD6-2449-9FE5-C4D7874BA560}"/>
                </c:ext>
              </c:extLst>
            </c:dLbl>
            <c:dLbl>
              <c:idx val="64"/>
              <c:tx>
                <c:rich>
                  <a:bodyPr/>
                  <a:lstStyle/>
                  <a:p>
                    <a:fld id="{509523B8-8C50-40C3-AF7E-33D40B1218D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0-6AD6-2449-9FE5-C4D7874BA560}"/>
                </c:ext>
              </c:extLst>
            </c:dLbl>
            <c:dLbl>
              <c:idx val="65"/>
              <c:tx>
                <c:rich>
                  <a:bodyPr/>
                  <a:lstStyle/>
                  <a:p>
                    <a:fld id="{A0548CDC-22F0-421B-A1C3-817881E18BDC}"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1-6AD6-2449-9FE5-C4D7874BA560}"/>
                </c:ext>
              </c:extLst>
            </c:dLbl>
            <c:dLbl>
              <c:idx val="66"/>
              <c:tx>
                <c:rich>
                  <a:bodyPr/>
                  <a:lstStyle/>
                  <a:p>
                    <a:fld id="{0970EDBC-F5C9-47C6-B29C-A749C22F6F4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2-6AD6-2449-9FE5-C4D7874BA560}"/>
                </c:ext>
              </c:extLst>
            </c:dLbl>
            <c:dLbl>
              <c:idx val="67"/>
              <c:tx>
                <c:rich>
                  <a:bodyPr/>
                  <a:lstStyle/>
                  <a:p>
                    <a:fld id="{F0C30871-50D5-4F23-B83F-2B1F47CEB30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3-6AD6-2449-9FE5-C4D7874BA560}"/>
                </c:ext>
              </c:extLst>
            </c:dLbl>
            <c:dLbl>
              <c:idx val="68"/>
              <c:tx>
                <c:rich>
                  <a:bodyPr/>
                  <a:lstStyle/>
                  <a:p>
                    <a:fld id="{D1F84163-5687-45D0-A1C9-CF8B5492CEF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4-6AD6-2449-9FE5-C4D7874BA560}"/>
                </c:ext>
              </c:extLst>
            </c:dLbl>
            <c:dLbl>
              <c:idx val="69"/>
              <c:tx>
                <c:rich>
                  <a:bodyPr/>
                  <a:lstStyle/>
                  <a:p>
                    <a:fld id="{8494552C-6916-441C-808E-DD57AECB7C9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5-6AD6-2449-9FE5-C4D7874BA560}"/>
                </c:ext>
              </c:extLst>
            </c:dLbl>
            <c:dLbl>
              <c:idx val="70"/>
              <c:tx>
                <c:rich>
                  <a:bodyPr/>
                  <a:lstStyle/>
                  <a:p>
                    <a:fld id="{0B57DEF1-2493-46A2-8306-7289FAC218C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6-6AD6-2449-9FE5-C4D7874BA560}"/>
                </c:ext>
              </c:extLst>
            </c:dLbl>
            <c:dLbl>
              <c:idx val="71"/>
              <c:tx>
                <c:rich>
                  <a:bodyPr/>
                  <a:lstStyle/>
                  <a:p>
                    <a:fld id="{3EBD111D-BC89-441D-9118-93C4058060C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7-6AD6-2449-9FE5-C4D7874BA560}"/>
                </c:ext>
              </c:extLst>
            </c:dLbl>
            <c:dLbl>
              <c:idx val="72"/>
              <c:tx>
                <c:rich>
                  <a:bodyPr/>
                  <a:lstStyle/>
                  <a:p>
                    <a:fld id="{9A04A106-F89C-46FF-8CE1-112A425E275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8-6AD6-2449-9FE5-C4D7874BA560}"/>
                </c:ext>
              </c:extLst>
            </c:dLbl>
            <c:dLbl>
              <c:idx val="73"/>
              <c:tx>
                <c:rich>
                  <a:bodyPr/>
                  <a:lstStyle/>
                  <a:p>
                    <a:fld id="{909E0D3B-ECB2-4514-AF68-D94AF58E2DB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9-6AD6-2449-9FE5-C4D7874BA560}"/>
                </c:ext>
              </c:extLst>
            </c:dLbl>
            <c:dLbl>
              <c:idx val="74"/>
              <c:tx>
                <c:rich>
                  <a:bodyPr/>
                  <a:lstStyle/>
                  <a:p>
                    <a:fld id="{CAB05C87-006D-4EE1-A2E5-7663E1E2806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A-6AD6-2449-9FE5-C4D7874BA560}"/>
                </c:ext>
              </c:extLst>
            </c:dLbl>
            <c:dLbl>
              <c:idx val="75"/>
              <c:tx>
                <c:rich>
                  <a:bodyPr/>
                  <a:lstStyle/>
                  <a:p>
                    <a:fld id="{9D6ADB1C-084D-45A5-BDA3-52117C059CE6}"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B-6AD6-2449-9FE5-C4D7874BA560}"/>
                </c:ext>
              </c:extLst>
            </c:dLbl>
            <c:dLbl>
              <c:idx val="7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4C-6AD6-2449-9FE5-C4D7874BA560}"/>
                </c:ext>
              </c:extLst>
            </c:dLbl>
            <c:dLbl>
              <c:idx val="7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4D-6AD6-2449-9FE5-C4D7874BA560}"/>
                </c:ext>
              </c:extLst>
            </c:dLbl>
            <c:dLbl>
              <c:idx val="7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4E-6AD6-2449-9FE5-C4D7874BA560}"/>
                </c:ext>
              </c:extLst>
            </c:dLbl>
            <c:dLbl>
              <c:idx val="7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4F-6AD6-2449-9FE5-C4D7874BA560}"/>
                </c:ext>
              </c:extLst>
            </c:dLbl>
            <c:dLbl>
              <c:idx val="8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50-6AD6-2449-9FE5-C4D7874BA560}"/>
                </c:ext>
              </c:extLst>
            </c:dLbl>
            <c:dLbl>
              <c:idx val="8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51-6AD6-2449-9FE5-C4D7874BA560}"/>
                </c:ext>
              </c:extLst>
            </c:dLbl>
            <c:dLbl>
              <c:idx val="8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52-6AD6-2449-9FE5-C4D7874BA560}"/>
                </c:ext>
              </c:extLst>
            </c:dLbl>
            <c:dLbl>
              <c:idx val="8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53-6AD6-2449-9FE5-C4D7874BA560}"/>
                </c:ext>
              </c:extLst>
            </c:dLbl>
            <c:dLbl>
              <c:idx val="8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54-6AD6-2449-9FE5-C4D7874BA560}"/>
                </c:ext>
              </c:extLst>
            </c:dLbl>
            <c:dLbl>
              <c:idx val="8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55-6AD6-2449-9FE5-C4D7874BA560}"/>
                </c:ext>
              </c:extLst>
            </c:dLbl>
            <c:dLbl>
              <c:idx val="8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56-6AD6-2449-9FE5-C4D7874BA560}"/>
                </c:ext>
              </c:extLst>
            </c:dLbl>
            <c:dLbl>
              <c:idx val="8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57-6AD6-2449-9FE5-C4D7874BA560}"/>
                </c:ext>
              </c:extLst>
            </c:dLbl>
            <c:dLbl>
              <c:idx val="8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58-6AD6-2449-9FE5-C4D7874BA560}"/>
                </c:ext>
              </c:extLst>
            </c:dLbl>
            <c:dLbl>
              <c:idx val="8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59-6AD6-2449-9FE5-C4D7874BA560}"/>
                </c:ext>
              </c:extLst>
            </c:dLbl>
            <c:dLbl>
              <c:idx val="9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5A-6AD6-2449-9FE5-C4D7874BA560}"/>
                </c:ext>
              </c:extLst>
            </c:dLbl>
            <c:dLbl>
              <c:idx val="9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5B-6AD6-2449-9FE5-C4D7874BA560}"/>
                </c:ext>
              </c:extLst>
            </c:dLbl>
            <c:dLbl>
              <c:idx val="9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5C-6AD6-2449-9FE5-C4D7874BA560}"/>
                </c:ext>
              </c:extLst>
            </c:dLbl>
            <c:dLbl>
              <c:idx val="9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5D-6AD6-2449-9FE5-C4D7874BA560}"/>
                </c:ext>
              </c:extLst>
            </c:dLbl>
            <c:dLbl>
              <c:idx val="9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5E-6AD6-2449-9FE5-C4D7874BA560}"/>
                </c:ext>
              </c:extLst>
            </c:dLbl>
            <c:dLbl>
              <c:idx val="9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5F-6AD6-2449-9FE5-C4D7874BA560}"/>
                </c:ext>
              </c:extLst>
            </c:dLbl>
            <c:dLbl>
              <c:idx val="9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60-6AD6-2449-9FE5-C4D7874BA560}"/>
                </c:ext>
              </c:extLst>
            </c:dLbl>
            <c:dLbl>
              <c:idx val="9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61-6AD6-2449-9FE5-C4D7874BA560}"/>
                </c:ext>
              </c:extLst>
            </c:dLbl>
            <c:dLbl>
              <c:idx val="9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62-6AD6-2449-9FE5-C4D7874BA560}"/>
                </c:ext>
              </c:extLst>
            </c:dLbl>
            <c:dLbl>
              <c:idx val="9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63-6AD6-2449-9FE5-C4D7874BA560}"/>
                </c:ext>
              </c:extLst>
            </c:dLbl>
            <c:dLbl>
              <c:idx val="10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64-6AD6-2449-9FE5-C4D7874BA560}"/>
                </c:ext>
              </c:extLst>
            </c:dLbl>
            <c:dLbl>
              <c:idx val="10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65-6AD6-2449-9FE5-C4D7874BA560}"/>
                </c:ext>
              </c:extLst>
            </c:dLbl>
            <c:dLbl>
              <c:idx val="10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66-6AD6-2449-9FE5-C4D7874BA560}"/>
                </c:ext>
              </c:extLst>
            </c:dLbl>
            <c:dLbl>
              <c:idx val="10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67-6AD6-2449-9FE5-C4D7874BA560}"/>
                </c:ext>
              </c:extLst>
            </c:dLbl>
            <c:dLbl>
              <c:idx val="10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68-6AD6-2449-9FE5-C4D7874BA560}"/>
                </c:ext>
              </c:extLst>
            </c:dLbl>
            <c:dLbl>
              <c:idx val="10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69-6AD6-2449-9FE5-C4D7874BA560}"/>
                </c:ext>
              </c:extLst>
            </c:dLbl>
            <c:dLbl>
              <c:idx val="10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6A-6AD6-2449-9FE5-C4D7874BA560}"/>
                </c:ext>
              </c:extLst>
            </c:dLbl>
            <c:dLbl>
              <c:idx val="10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6B-6AD6-2449-9FE5-C4D7874BA560}"/>
                </c:ext>
              </c:extLst>
            </c:dLbl>
            <c:dLbl>
              <c:idx val="10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6C-6AD6-2449-9FE5-C4D7874BA560}"/>
                </c:ext>
              </c:extLst>
            </c:dLbl>
            <c:dLbl>
              <c:idx val="10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6D-6AD6-2449-9FE5-C4D7874BA560}"/>
                </c:ext>
              </c:extLst>
            </c:dLbl>
            <c:dLbl>
              <c:idx val="11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6E-6AD6-2449-9FE5-C4D7874BA560}"/>
                </c:ext>
              </c:extLst>
            </c:dLbl>
            <c:dLbl>
              <c:idx val="11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6F-6AD6-2449-9FE5-C4D7874BA560}"/>
                </c:ext>
              </c:extLst>
            </c:dLbl>
            <c:dLbl>
              <c:idx val="11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70-6AD6-2449-9FE5-C4D7874BA560}"/>
                </c:ext>
              </c:extLst>
            </c:dLbl>
            <c:dLbl>
              <c:idx val="11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71-6AD6-2449-9FE5-C4D7874BA560}"/>
                </c:ext>
              </c:extLst>
            </c:dLbl>
            <c:dLbl>
              <c:idx val="11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72-6AD6-2449-9FE5-C4D7874BA560}"/>
                </c:ext>
              </c:extLst>
            </c:dLbl>
            <c:dLbl>
              <c:idx val="11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73-6AD6-2449-9FE5-C4D7874BA560}"/>
                </c:ext>
              </c:extLst>
            </c:dLbl>
            <c:dLbl>
              <c:idx val="11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74-6AD6-2449-9FE5-C4D7874BA560}"/>
                </c:ext>
              </c:extLst>
            </c:dLbl>
            <c:dLbl>
              <c:idx val="11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75-6AD6-2449-9FE5-C4D7874BA560}"/>
                </c:ext>
              </c:extLst>
            </c:dLbl>
            <c:dLbl>
              <c:idx val="11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76-6AD6-2449-9FE5-C4D7874BA560}"/>
                </c:ext>
              </c:extLst>
            </c:dLbl>
            <c:dLbl>
              <c:idx val="11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77-6AD6-2449-9FE5-C4D7874BA560}"/>
                </c:ext>
              </c:extLst>
            </c:dLbl>
            <c:dLbl>
              <c:idx val="12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78-6AD6-2449-9FE5-C4D7874BA560}"/>
                </c:ext>
              </c:extLst>
            </c:dLbl>
            <c:dLbl>
              <c:idx val="12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79-6AD6-2449-9FE5-C4D7874BA560}"/>
                </c:ext>
              </c:extLst>
            </c:dLbl>
            <c:dLbl>
              <c:idx val="12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7A-6AD6-2449-9FE5-C4D7874BA560}"/>
                </c:ext>
              </c:extLst>
            </c:dLbl>
            <c:dLbl>
              <c:idx val="12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7B-6AD6-2449-9FE5-C4D7874BA560}"/>
                </c:ext>
              </c:extLst>
            </c:dLbl>
            <c:dLbl>
              <c:idx val="12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7C-6AD6-2449-9FE5-C4D7874BA560}"/>
                </c:ext>
              </c:extLst>
            </c:dLbl>
            <c:dLbl>
              <c:idx val="12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7D-6AD6-2449-9FE5-C4D7874BA560}"/>
                </c:ext>
              </c:extLst>
            </c:dLbl>
            <c:dLbl>
              <c:idx val="12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7E-6AD6-2449-9FE5-C4D7874BA560}"/>
                </c:ext>
              </c:extLst>
            </c:dLbl>
            <c:dLbl>
              <c:idx val="12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7F-6AD6-2449-9FE5-C4D7874BA560}"/>
                </c:ext>
              </c:extLst>
            </c:dLbl>
            <c:dLbl>
              <c:idx val="12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80-6AD6-2449-9FE5-C4D7874BA560}"/>
                </c:ext>
              </c:extLst>
            </c:dLbl>
            <c:dLbl>
              <c:idx val="12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81-6AD6-2449-9FE5-C4D7874BA560}"/>
                </c:ext>
              </c:extLst>
            </c:dLbl>
            <c:dLbl>
              <c:idx val="13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82-6AD6-2449-9FE5-C4D7874BA560}"/>
                </c:ext>
              </c:extLst>
            </c:dLbl>
            <c:dLbl>
              <c:idx val="13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83-6AD6-2449-9FE5-C4D7874BA560}"/>
                </c:ext>
              </c:extLst>
            </c:dLbl>
            <c:dLbl>
              <c:idx val="13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84-6AD6-2449-9FE5-C4D7874BA560}"/>
                </c:ext>
              </c:extLst>
            </c:dLbl>
            <c:dLbl>
              <c:idx val="13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85-6AD6-2449-9FE5-C4D7874BA560}"/>
                </c:ext>
              </c:extLst>
            </c:dLbl>
            <c:dLbl>
              <c:idx val="13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86-6AD6-2449-9FE5-C4D7874BA560}"/>
                </c:ext>
              </c:extLst>
            </c:dLbl>
            <c:dLbl>
              <c:idx val="13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87-6AD6-2449-9FE5-C4D7874BA560}"/>
                </c:ext>
              </c:extLst>
            </c:dLbl>
            <c:dLbl>
              <c:idx val="13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88-6AD6-2449-9FE5-C4D7874BA560}"/>
                </c:ext>
              </c:extLst>
            </c:dLbl>
            <c:dLbl>
              <c:idx val="13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89-6AD6-2449-9FE5-C4D7874BA560}"/>
                </c:ext>
              </c:extLst>
            </c:dLbl>
            <c:dLbl>
              <c:idx val="13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8A-6AD6-2449-9FE5-C4D7874BA560}"/>
                </c:ext>
              </c:extLst>
            </c:dLbl>
            <c:dLbl>
              <c:idx val="13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8B-6AD6-2449-9FE5-C4D7874BA560}"/>
                </c:ext>
              </c:extLst>
            </c:dLbl>
            <c:dLbl>
              <c:idx val="14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8C-6AD6-2449-9FE5-C4D7874BA560}"/>
                </c:ext>
              </c:extLst>
            </c:dLbl>
            <c:dLbl>
              <c:idx val="14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8D-6AD6-2449-9FE5-C4D7874BA560}"/>
                </c:ext>
              </c:extLst>
            </c:dLbl>
            <c:dLbl>
              <c:idx val="14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8E-6AD6-2449-9FE5-C4D7874BA560}"/>
                </c:ext>
              </c:extLst>
            </c:dLbl>
            <c:dLbl>
              <c:idx val="14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8F-6AD6-2449-9FE5-C4D7874BA560}"/>
                </c:ext>
              </c:extLst>
            </c:dLbl>
            <c:dLbl>
              <c:idx val="14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90-6AD6-2449-9FE5-C4D7874BA560}"/>
                </c:ext>
              </c:extLst>
            </c:dLbl>
            <c:dLbl>
              <c:idx val="14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91-6AD6-2449-9FE5-C4D7874BA560}"/>
                </c:ext>
              </c:extLst>
            </c:dLbl>
            <c:dLbl>
              <c:idx val="14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92-6AD6-2449-9FE5-C4D7874BA560}"/>
                </c:ext>
              </c:extLst>
            </c:dLbl>
            <c:dLbl>
              <c:idx val="14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93-6AD6-2449-9FE5-C4D7874BA560}"/>
                </c:ext>
              </c:extLst>
            </c:dLbl>
            <c:dLbl>
              <c:idx val="14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94-6AD6-2449-9FE5-C4D7874BA560}"/>
                </c:ext>
              </c:extLst>
            </c:dLbl>
            <c:dLbl>
              <c:idx val="14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95-6AD6-2449-9FE5-C4D7874BA560}"/>
                </c:ext>
              </c:extLst>
            </c:dLbl>
            <c:dLbl>
              <c:idx val="15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96-6AD6-2449-9FE5-C4D7874BA560}"/>
                </c:ext>
              </c:extLst>
            </c:dLbl>
            <c:dLbl>
              <c:idx val="15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97-6AD6-2449-9FE5-C4D7874BA560}"/>
                </c:ext>
              </c:extLst>
            </c:dLbl>
            <c:dLbl>
              <c:idx val="15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98-6AD6-2449-9FE5-C4D7874BA560}"/>
                </c:ext>
              </c:extLst>
            </c:dLbl>
            <c:dLbl>
              <c:idx val="15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99-6AD6-2449-9FE5-C4D7874BA560}"/>
                </c:ext>
              </c:extLst>
            </c:dLbl>
            <c:dLbl>
              <c:idx val="15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9A-6AD6-2449-9FE5-C4D7874BA560}"/>
                </c:ext>
              </c:extLst>
            </c:dLbl>
            <c:dLbl>
              <c:idx val="15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9B-6AD6-2449-9FE5-C4D7874BA560}"/>
                </c:ext>
              </c:extLst>
            </c:dLbl>
            <c:dLbl>
              <c:idx val="15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9C-6AD6-2449-9FE5-C4D7874BA560}"/>
                </c:ext>
              </c:extLst>
            </c:dLbl>
            <c:dLbl>
              <c:idx val="15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9D-6AD6-2449-9FE5-C4D7874BA560}"/>
                </c:ext>
              </c:extLst>
            </c:dLbl>
            <c:dLbl>
              <c:idx val="15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9E-6AD6-2449-9FE5-C4D7874BA560}"/>
                </c:ext>
              </c:extLst>
            </c:dLbl>
            <c:dLbl>
              <c:idx val="15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9F-6AD6-2449-9FE5-C4D7874BA560}"/>
                </c:ext>
              </c:extLst>
            </c:dLbl>
            <c:dLbl>
              <c:idx val="16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A0-6AD6-2449-9FE5-C4D7874BA560}"/>
                </c:ext>
              </c:extLst>
            </c:dLbl>
            <c:dLbl>
              <c:idx val="16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A1-6AD6-2449-9FE5-C4D7874BA560}"/>
                </c:ext>
              </c:extLst>
            </c:dLbl>
            <c:dLbl>
              <c:idx val="16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A2-6AD6-2449-9FE5-C4D7874BA560}"/>
                </c:ext>
              </c:extLst>
            </c:dLbl>
            <c:dLbl>
              <c:idx val="16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A3-6AD6-2449-9FE5-C4D7874BA560}"/>
                </c:ext>
              </c:extLst>
            </c:dLbl>
            <c:dLbl>
              <c:idx val="16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A4-6AD6-2449-9FE5-C4D7874BA560}"/>
                </c:ext>
              </c:extLst>
            </c:dLbl>
            <c:dLbl>
              <c:idx val="16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A5-6AD6-2449-9FE5-C4D7874BA560}"/>
                </c:ext>
              </c:extLst>
            </c:dLbl>
            <c:dLbl>
              <c:idx val="16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A6-6AD6-2449-9FE5-C4D7874BA560}"/>
                </c:ext>
              </c:extLst>
            </c:dLbl>
            <c:dLbl>
              <c:idx val="16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A7-6AD6-2449-9FE5-C4D7874BA560}"/>
                </c:ext>
              </c:extLst>
            </c:dLbl>
            <c:dLbl>
              <c:idx val="16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A8-6AD6-2449-9FE5-C4D7874BA560}"/>
                </c:ext>
              </c:extLst>
            </c:dLbl>
            <c:dLbl>
              <c:idx val="16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A9-6AD6-2449-9FE5-C4D7874BA560}"/>
                </c:ext>
              </c:extLst>
            </c:dLbl>
            <c:dLbl>
              <c:idx val="17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AA-6AD6-2449-9FE5-C4D7874BA560}"/>
                </c:ext>
              </c:extLst>
            </c:dLbl>
            <c:dLbl>
              <c:idx val="17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AB-6AD6-2449-9FE5-C4D7874BA560}"/>
                </c:ext>
              </c:extLst>
            </c:dLbl>
            <c:dLbl>
              <c:idx val="17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AC-6AD6-2449-9FE5-C4D7874BA560}"/>
                </c:ext>
              </c:extLst>
            </c:dLbl>
            <c:dLbl>
              <c:idx val="17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AD-6AD6-2449-9FE5-C4D7874BA560}"/>
                </c:ext>
              </c:extLst>
            </c:dLbl>
            <c:dLbl>
              <c:idx val="17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AE-6AD6-2449-9FE5-C4D7874BA560}"/>
                </c:ext>
              </c:extLst>
            </c:dLbl>
            <c:dLbl>
              <c:idx val="17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AF-6AD6-2449-9FE5-C4D7874BA560}"/>
                </c:ext>
              </c:extLst>
            </c:dLbl>
            <c:dLbl>
              <c:idx val="17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B0-6AD6-2449-9FE5-C4D7874BA560}"/>
                </c:ext>
              </c:extLst>
            </c:dLbl>
            <c:dLbl>
              <c:idx val="17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B1-6AD6-2449-9FE5-C4D7874BA560}"/>
                </c:ext>
              </c:extLst>
            </c:dLbl>
            <c:dLbl>
              <c:idx val="17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B2-6AD6-2449-9FE5-C4D7874BA560}"/>
                </c:ext>
              </c:extLst>
            </c:dLbl>
            <c:dLbl>
              <c:idx val="17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B3-6AD6-2449-9FE5-C4D7874BA560}"/>
                </c:ext>
              </c:extLst>
            </c:dLbl>
            <c:dLbl>
              <c:idx val="18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B4-6AD6-2449-9FE5-C4D7874BA560}"/>
                </c:ext>
              </c:extLst>
            </c:dLbl>
            <c:dLbl>
              <c:idx val="18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B5-6AD6-2449-9FE5-C4D7874BA560}"/>
                </c:ext>
              </c:extLst>
            </c:dLbl>
            <c:dLbl>
              <c:idx val="18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B6-6AD6-2449-9FE5-C4D7874BA560}"/>
                </c:ext>
              </c:extLst>
            </c:dLbl>
            <c:dLbl>
              <c:idx val="18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B7-6AD6-2449-9FE5-C4D7874BA560}"/>
                </c:ext>
              </c:extLst>
            </c:dLbl>
            <c:dLbl>
              <c:idx val="18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B8-6AD6-2449-9FE5-C4D7874BA560}"/>
                </c:ext>
              </c:extLst>
            </c:dLbl>
            <c:dLbl>
              <c:idx val="18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B9-6AD6-2449-9FE5-C4D7874BA560}"/>
                </c:ext>
              </c:extLst>
            </c:dLbl>
            <c:dLbl>
              <c:idx val="18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BA-6AD6-2449-9FE5-C4D7874BA560}"/>
                </c:ext>
              </c:extLst>
            </c:dLbl>
            <c:dLbl>
              <c:idx val="18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BB-6AD6-2449-9FE5-C4D7874BA560}"/>
                </c:ext>
              </c:extLst>
            </c:dLbl>
            <c:dLbl>
              <c:idx val="18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BC-6AD6-2449-9FE5-C4D7874BA560}"/>
                </c:ext>
              </c:extLst>
            </c:dLbl>
            <c:dLbl>
              <c:idx val="18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BD-6AD6-2449-9FE5-C4D7874BA560}"/>
                </c:ext>
              </c:extLst>
            </c:dLbl>
            <c:dLbl>
              <c:idx val="19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BE-6AD6-2449-9FE5-C4D7874BA560}"/>
                </c:ext>
              </c:extLst>
            </c:dLbl>
            <c:dLbl>
              <c:idx val="19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BF-6AD6-2449-9FE5-C4D7874BA560}"/>
                </c:ext>
              </c:extLst>
            </c:dLbl>
            <c:dLbl>
              <c:idx val="19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C0-6AD6-2449-9FE5-C4D7874BA560}"/>
                </c:ext>
              </c:extLst>
            </c:dLbl>
            <c:dLbl>
              <c:idx val="19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C1-6AD6-2449-9FE5-C4D7874BA560}"/>
                </c:ext>
              </c:extLst>
            </c:dLbl>
            <c:dLbl>
              <c:idx val="19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C2-6AD6-2449-9FE5-C4D7874BA560}"/>
                </c:ext>
              </c:extLst>
            </c:dLbl>
            <c:dLbl>
              <c:idx val="19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C3-6AD6-2449-9FE5-C4D7874BA560}"/>
                </c:ext>
              </c:extLst>
            </c:dLbl>
            <c:dLbl>
              <c:idx val="19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C4-6AD6-2449-9FE5-C4D7874BA560}"/>
                </c:ext>
              </c:extLst>
            </c:dLbl>
            <c:dLbl>
              <c:idx val="19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C5-6AD6-2449-9FE5-C4D7874BA560}"/>
                </c:ext>
              </c:extLst>
            </c:dLbl>
            <c:dLbl>
              <c:idx val="19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C6-6AD6-2449-9FE5-C4D7874BA560}"/>
                </c:ext>
              </c:extLst>
            </c:dLbl>
            <c:dLbl>
              <c:idx val="19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C7-6AD6-2449-9FE5-C4D7874BA560}"/>
                </c:ext>
              </c:extLst>
            </c:dLbl>
            <c:dLbl>
              <c:idx val="20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C8-6AD6-2449-9FE5-C4D7874BA560}"/>
                </c:ext>
              </c:extLst>
            </c:dLbl>
            <c:dLbl>
              <c:idx val="20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C9-6AD6-2449-9FE5-C4D7874BA560}"/>
                </c:ext>
              </c:extLst>
            </c:dLbl>
            <c:dLbl>
              <c:idx val="20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CA-6AD6-2449-9FE5-C4D7874BA560}"/>
                </c:ext>
              </c:extLst>
            </c:dLbl>
            <c:dLbl>
              <c:idx val="20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CB-6AD6-2449-9FE5-C4D7874BA560}"/>
                </c:ext>
              </c:extLst>
            </c:dLbl>
            <c:dLbl>
              <c:idx val="20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CC-6AD6-2449-9FE5-C4D7874BA560}"/>
                </c:ext>
              </c:extLst>
            </c:dLbl>
            <c:dLbl>
              <c:idx val="20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CD-6AD6-2449-9FE5-C4D7874BA560}"/>
                </c:ext>
              </c:extLst>
            </c:dLbl>
            <c:dLbl>
              <c:idx val="20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CE-6AD6-2449-9FE5-C4D7874BA560}"/>
                </c:ext>
              </c:extLst>
            </c:dLbl>
            <c:dLbl>
              <c:idx val="20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CF-6AD6-2449-9FE5-C4D7874BA560}"/>
                </c:ext>
              </c:extLst>
            </c:dLbl>
            <c:dLbl>
              <c:idx val="20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D0-6AD6-2449-9FE5-C4D7874BA560}"/>
                </c:ext>
              </c:extLst>
            </c:dLbl>
            <c:dLbl>
              <c:idx val="20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D1-6AD6-2449-9FE5-C4D7874BA560}"/>
                </c:ext>
              </c:extLst>
            </c:dLbl>
            <c:dLbl>
              <c:idx val="21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D2-6AD6-2449-9FE5-C4D7874BA560}"/>
                </c:ext>
              </c:extLst>
            </c:dLbl>
            <c:dLbl>
              <c:idx val="21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D3-6AD6-2449-9FE5-C4D7874BA560}"/>
                </c:ext>
              </c:extLst>
            </c:dLbl>
            <c:dLbl>
              <c:idx val="21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D4-6AD6-2449-9FE5-C4D7874BA560}"/>
                </c:ext>
              </c:extLst>
            </c:dLbl>
            <c:dLbl>
              <c:idx val="21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D5-6AD6-2449-9FE5-C4D7874BA560}"/>
                </c:ext>
              </c:extLst>
            </c:dLbl>
            <c:dLbl>
              <c:idx val="21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D6-6AD6-2449-9FE5-C4D7874BA560}"/>
                </c:ext>
              </c:extLst>
            </c:dLbl>
            <c:dLbl>
              <c:idx val="21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D7-6AD6-2449-9FE5-C4D7874BA560}"/>
                </c:ext>
              </c:extLst>
            </c:dLbl>
            <c:dLbl>
              <c:idx val="21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D8-6AD6-2449-9FE5-C4D7874BA560}"/>
                </c:ext>
              </c:extLst>
            </c:dLbl>
            <c:dLbl>
              <c:idx val="21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D9-6AD6-2449-9FE5-C4D7874BA560}"/>
                </c:ext>
              </c:extLst>
            </c:dLbl>
            <c:dLbl>
              <c:idx val="21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DA-6AD6-2449-9FE5-C4D7874BA560}"/>
                </c:ext>
              </c:extLst>
            </c:dLbl>
            <c:dLbl>
              <c:idx val="21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DB-6AD6-2449-9FE5-C4D7874BA560}"/>
                </c:ext>
              </c:extLst>
            </c:dLbl>
            <c:dLbl>
              <c:idx val="22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DC-6AD6-2449-9FE5-C4D7874BA560}"/>
                </c:ext>
              </c:extLst>
            </c:dLbl>
            <c:dLbl>
              <c:idx val="22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DD-6AD6-2449-9FE5-C4D7874BA560}"/>
                </c:ext>
              </c:extLst>
            </c:dLbl>
            <c:dLbl>
              <c:idx val="22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DE-6AD6-2449-9FE5-C4D7874BA560}"/>
                </c:ext>
              </c:extLst>
            </c:dLbl>
            <c:dLbl>
              <c:idx val="22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DF-6AD6-2449-9FE5-C4D7874BA560}"/>
                </c:ext>
              </c:extLst>
            </c:dLbl>
            <c:dLbl>
              <c:idx val="22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E0-6AD6-2449-9FE5-C4D7874BA560}"/>
                </c:ext>
              </c:extLst>
            </c:dLbl>
            <c:dLbl>
              <c:idx val="22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E1-6AD6-2449-9FE5-C4D7874BA560}"/>
                </c:ext>
              </c:extLst>
            </c:dLbl>
            <c:dLbl>
              <c:idx val="22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E2-6AD6-2449-9FE5-C4D7874BA560}"/>
                </c:ext>
              </c:extLst>
            </c:dLbl>
            <c:dLbl>
              <c:idx val="22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E3-6AD6-2449-9FE5-C4D7874BA560}"/>
                </c:ext>
              </c:extLst>
            </c:dLbl>
            <c:dLbl>
              <c:idx val="22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E4-6AD6-2449-9FE5-C4D7874BA560}"/>
                </c:ext>
              </c:extLst>
            </c:dLbl>
            <c:dLbl>
              <c:idx val="22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E5-6AD6-2449-9FE5-C4D7874BA560}"/>
                </c:ext>
              </c:extLst>
            </c:dLbl>
            <c:dLbl>
              <c:idx val="23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E6-6AD6-2449-9FE5-C4D7874BA560}"/>
                </c:ext>
              </c:extLst>
            </c:dLbl>
            <c:dLbl>
              <c:idx val="23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E7-6AD6-2449-9FE5-C4D7874BA560}"/>
                </c:ext>
              </c:extLst>
            </c:dLbl>
            <c:dLbl>
              <c:idx val="23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E8-6AD6-2449-9FE5-C4D7874BA560}"/>
                </c:ext>
              </c:extLst>
            </c:dLbl>
            <c:dLbl>
              <c:idx val="23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E9-6AD6-2449-9FE5-C4D7874BA560}"/>
                </c:ext>
              </c:extLst>
            </c:dLbl>
            <c:dLbl>
              <c:idx val="23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EA-6AD6-2449-9FE5-C4D7874BA560}"/>
                </c:ext>
              </c:extLst>
            </c:dLbl>
            <c:dLbl>
              <c:idx val="23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EB-6AD6-2449-9FE5-C4D7874BA560}"/>
                </c:ext>
              </c:extLst>
            </c:dLbl>
            <c:dLbl>
              <c:idx val="23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EC-6AD6-2449-9FE5-C4D7874BA560}"/>
                </c:ext>
              </c:extLst>
            </c:dLbl>
            <c:dLbl>
              <c:idx val="23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ED-6AD6-2449-9FE5-C4D7874BA560}"/>
                </c:ext>
              </c:extLst>
            </c:dLbl>
            <c:dLbl>
              <c:idx val="23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EE-6AD6-2449-9FE5-C4D7874BA560}"/>
                </c:ext>
              </c:extLst>
            </c:dLbl>
            <c:dLbl>
              <c:idx val="23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EF-6AD6-2449-9FE5-C4D7874BA560}"/>
                </c:ext>
              </c:extLst>
            </c:dLbl>
            <c:dLbl>
              <c:idx val="24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F0-6AD6-2449-9FE5-C4D7874BA560}"/>
                </c:ext>
              </c:extLst>
            </c:dLbl>
            <c:dLbl>
              <c:idx val="24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F1-6AD6-2449-9FE5-C4D7874BA560}"/>
                </c:ext>
              </c:extLst>
            </c:dLbl>
            <c:dLbl>
              <c:idx val="24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F2-6AD6-2449-9FE5-C4D7874BA560}"/>
                </c:ext>
              </c:extLst>
            </c:dLbl>
            <c:dLbl>
              <c:idx val="24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F3-6AD6-2449-9FE5-C4D7874BA560}"/>
                </c:ext>
              </c:extLst>
            </c:dLbl>
            <c:dLbl>
              <c:idx val="24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F4-6AD6-2449-9FE5-C4D7874BA560}"/>
                </c:ext>
              </c:extLst>
            </c:dLbl>
            <c:dLbl>
              <c:idx val="24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F5-6AD6-2449-9FE5-C4D7874BA560}"/>
                </c:ext>
              </c:extLst>
            </c:dLbl>
            <c:dLbl>
              <c:idx val="24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F6-6AD6-2449-9FE5-C4D7874BA560}"/>
                </c:ext>
              </c:extLst>
            </c:dLbl>
            <c:dLbl>
              <c:idx val="24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F7-6AD6-2449-9FE5-C4D7874BA560}"/>
                </c:ext>
              </c:extLst>
            </c:dLbl>
            <c:dLbl>
              <c:idx val="24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F8-6AD6-2449-9FE5-C4D7874BA560}"/>
                </c:ext>
              </c:extLst>
            </c:dLbl>
            <c:dLbl>
              <c:idx val="24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F9-6AD6-2449-9FE5-C4D7874BA560}"/>
                </c:ext>
              </c:extLst>
            </c:dLbl>
            <c:dLbl>
              <c:idx val="25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FA-6AD6-2449-9FE5-C4D7874BA560}"/>
                </c:ext>
              </c:extLst>
            </c:dLbl>
            <c:dLbl>
              <c:idx val="25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FB-6AD6-2449-9FE5-C4D7874BA560}"/>
                </c:ext>
              </c:extLst>
            </c:dLbl>
            <c:dLbl>
              <c:idx val="25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FC-6AD6-2449-9FE5-C4D7874BA560}"/>
                </c:ext>
              </c:extLst>
            </c:dLbl>
            <c:dLbl>
              <c:idx val="25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FD-6AD6-2449-9FE5-C4D7874BA560}"/>
                </c:ext>
              </c:extLst>
            </c:dLbl>
            <c:dLbl>
              <c:idx val="25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FE-6AD6-2449-9FE5-C4D7874BA560}"/>
                </c:ext>
              </c:extLst>
            </c:dLbl>
            <c:dLbl>
              <c:idx val="25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FF-6AD6-2449-9FE5-C4D7874BA560}"/>
                </c:ext>
              </c:extLst>
            </c:dLbl>
            <c:dLbl>
              <c:idx val="25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00-6AD6-2449-9FE5-C4D7874BA560}"/>
                </c:ext>
              </c:extLst>
            </c:dLbl>
            <c:dLbl>
              <c:idx val="25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01-6AD6-2449-9FE5-C4D7874BA560}"/>
                </c:ext>
              </c:extLst>
            </c:dLbl>
            <c:dLbl>
              <c:idx val="25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02-6AD6-2449-9FE5-C4D7874BA560}"/>
                </c:ext>
              </c:extLst>
            </c:dLbl>
            <c:dLbl>
              <c:idx val="25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03-6AD6-2449-9FE5-C4D7874BA560}"/>
                </c:ext>
              </c:extLst>
            </c:dLbl>
            <c:dLbl>
              <c:idx val="26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04-6AD6-2449-9FE5-C4D7874BA560}"/>
                </c:ext>
              </c:extLst>
            </c:dLbl>
            <c:dLbl>
              <c:idx val="26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05-6AD6-2449-9FE5-C4D7874BA560}"/>
                </c:ext>
              </c:extLst>
            </c:dLbl>
            <c:dLbl>
              <c:idx val="26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06-6AD6-2449-9FE5-C4D7874BA560}"/>
                </c:ext>
              </c:extLst>
            </c:dLbl>
            <c:dLbl>
              <c:idx val="26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07-6AD6-2449-9FE5-C4D7874BA560}"/>
                </c:ext>
              </c:extLst>
            </c:dLbl>
            <c:dLbl>
              <c:idx val="26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08-6AD6-2449-9FE5-C4D7874BA560}"/>
                </c:ext>
              </c:extLst>
            </c:dLbl>
            <c:dLbl>
              <c:idx val="26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09-6AD6-2449-9FE5-C4D7874BA560}"/>
                </c:ext>
              </c:extLst>
            </c:dLbl>
            <c:dLbl>
              <c:idx val="26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0A-6AD6-2449-9FE5-C4D7874BA560}"/>
                </c:ext>
              </c:extLst>
            </c:dLbl>
            <c:dLbl>
              <c:idx val="26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0B-6AD6-2449-9FE5-C4D7874BA560}"/>
                </c:ext>
              </c:extLst>
            </c:dLbl>
            <c:dLbl>
              <c:idx val="26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0C-6AD6-2449-9FE5-C4D7874BA560}"/>
                </c:ext>
              </c:extLst>
            </c:dLbl>
            <c:dLbl>
              <c:idx val="26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0D-6AD6-2449-9FE5-C4D7874BA560}"/>
                </c:ext>
              </c:extLst>
            </c:dLbl>
            <c:dLbl>
              <c:idx val="27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0E-6AD6-2449-9FE5-C4D7874BA560}"/>
                </c:ext>
              </c:extLst>
            </c:dLbl>
            <c:dLbl>
              <c:idx val="27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0F-6AD6-2449-9FE5-C4D7874BA560}"/>
                </c:ext>
              </c:extLst>
            </c:dLbl>
            <c:dLbl>
              <c:idx val="27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10-6AD6-2449-9FE5-C4D7874BA560}"/>
                </c:ext>
              </c:extLst>
            </c:dLbl>
            <c:dLbl>
              <c:idx val="27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11-6AD6-2449-9FE5-C4D7874BA560}"/>
                </c:ext>
              </c:extLst>
            </c:dLbl>
            <c:dLbl>
              <c:idx val="27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12-6AD6-2449-9FE5-C4D7874BA560}"/>
                </c:ext>
              </c:extLst>
            </c:dLbl>
            <c:dLbl>
              <c:idx val="27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13-6AD6-2449-9FE5-C4D7874BA560}"/>
                </c:ext>
              </c:extLst>
            </c:dLbl>
            <c:dLbl>
              <c:idx val="27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14-6AD6-2449-9FE5-C4D7874BA560}"/>
                </c:ext>
              </c:extLst>
            </c:dLbl>
            <c:dLbl>
              <c:idx val="27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15-6AD6-2449-9FE5-C4D7874BA560}"/>
                </c:ext>
              </c:extLst>
            </c:dLbl>
            <c:dLbl>
              <c:idx val="27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16-6AD6-2449-9FE5-C4D7874BA560}"/>
                </c:ext>
              </c:extLst>
            </c:dLbl>
            <c:dLbl>
              <c:idx val="27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17-6AD6-2449-9FE5-C4D7874BA560}"/>
                </c:ext>
              </c:extLst>
            </c:dLbl>
            <c:dLbl>
              <c:idx val="28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18-6AD6-2449-9FE5-C4D7874BA560}"/>
                </c:ext>
              </c:extLst>
            </c:dLbl>
            <c:dLbl>
              <c:idx val="28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19-6AD6-2449-9FE5-C4D7874BA560}"/>
                </c:ext>
              </c:extLst>
            </c:dLbl>
            <c:dLbl>
              <c:idx val="28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1A-6AD6-2449-9FE5-C4D7874BA560}"/>
                </c:ext>
              </c:extLst>
            </c:dLbl>
            <c:dLbl>
              <c:idx val="28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1B-6AD6-2449-9FE5-C4D7874BA560}"/>
                </c:ext>
              </c:extLst>
            </c:dLbl>
            <c:dLbl>
              <c:idx val="28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1C-6AD6-2449-9FE5-C4D7874BA560}"/>
                </c:ext>
              </c:extLst>
            </c:dLbl>
            <c:dLbl>
              <c:idx val="28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1D-6AD6-2449-9FE5-C4D7874BA560}"/>
                </c:ext>
              </c:extLst>
            </c:dLbl>
            <c:dLbl>
              <c:idx val="28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1E-6AD6-2449-9FE5-C4D7874BA560}"/>
                </c:ext>
              </c:extLst>
            </c:dLbl>
            <c:dLbl>
              <c:idx val="28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1F-6AD6-2449-9FE5-C4D7874BA560}"/>
                </c:ext>
              </c:extLst>
            </c:dLbl>
            <c:dLbl>
              <c:idx val="28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20-6AD6-2449-9FE5-C4D7874BA560}"/>
                </c:ext>
              </c:extLst>
            </c:dLbl>
            <c:dLbl>
              <c:idx val="28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21-6AD6-2449-9FE5-C4D7874BA560}"/>
                </c:ext>
              </c:extLst>
            </c:dLbl>
            <c:dLbl>
              <c:idx val="29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22-6AD6-2449-9FE5-C4D7874BA560}"/>
                </c:ext>
              </c:extLst>
            </c:dLbl>
            <c:dLbl>
              <c:idx val="29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23-6AD6-2449-9FE5-C4D7874BA560}"/>
                </c:ext>
              </c:extLst>
            </c:dLbl>
            <c:dLbl>
              <c:idx val="29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24-6AD6-2449-9FE5-C4D7874BA560}"/>
                </c:ext>
              </c:extLst>
            </c:dLbl>
            <c:dLbl>
              <c:idx val="29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25-6AD6-2449-9FE5-C4D7874BA560}"/>
                </c:ext>
              </c:extLst>
            </c:dLbl>
            <c:dLbl>
              <c:idx val="29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26-6AD6-2449-9FE5-C4D7874BA560}"/>
                </c:ext>
              </c:extLst>
            </c:dLbl>
            <c:dLbl>
              <c:idx val="29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27-6AD6-2449-9FE5-C4D7874BA560}"/>
                </c:ext>
              </c:extLst>
            </c:dLbl>
            <c:dLbl>
              <c:idx val="29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28-6AD6-2449-9FE5-C4D7874BA560}"/>
                </c:ext>
              </c:extLst>
            </c:dLbl>
            <c:dLbl>
              <c:idx val="29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29-6AD6-2449-9FE5-C4D7874BA560}"/>
                </c:ext>
              </c:extLst>
            </c:dLbl>
            <c:dLbl>
              <c:idx val="29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12A-6AD6-2449-9FE5-C4D7874BA560}"/>
                </c:ext>
              </c:extLst>
            </c:dLbl>
            <c:spPr>
              <a:noFill/>
              <a:ln>
                <a:noFill/>
              </a:ln>
              <a:effectLst/>
            </c:spPr>
            <c:txPr>
              <a:bodyPr rot="0" spcFirstLastPara="1" vertOverflow="ellipsis" vert="horz" wrap="square" anchor="ctr" anchorCtr="1"/>
              <a:lstStyle/>
              <a:p>
                <a:pPr>
                  <a:defRPr sz="2400" b="1" i="0" u="none" strike="noStrike" kern="1200" baseline="0">
                    <a:solidFill>
                      <a:sysClr val="windowText" lastClr="000000"/>
                    </a:solidFill>
                    <a:latin typeface="Community Pro" panose="02000303040000020003" pitchFamily="2" charset="0"/>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'Tightness-Churn'!$E$2:$E$300</c:f>
              <c:numCache>
                <c:formatCode>General</c:formatCode>
                <c:ptCount val="299"/>
                <c:pt idx="0">
                  <c:v>1.0496092249730646</c:v>
                </c:pt>
                <c:pt idx="1">
                  <c:v>1.0598148945835648</c:v>
                </c:pt>
                <c:pt idx="2">
                  <c:v>1.1016857770661901</c:v>
                </c:pt>
                <c:pt idx="3">
                  <c:v>1.1317119933556377</c:v>
                </c:pt>
                <c:pt idx="4">
                  <c:v>1.1673182980943098</c:v>
                </c:pt>
                <c:pt idx="5">
                  <c:v>1.1385194176755415</c:v>
                </c:pt>
                <c:pt idx="6">
                  <c:v>1.1216612436974696</c:v>
                </c:pt>
                <c:pt idx="7">
                  <c:v>1.0870233868587638</c:v>
                </c:pt>
                <c:pt idx="8">
                  <c:v>1.0554396207205192</c:v>
                </c:pt>
                <c:pt idx="9">
                  <c:v>1.0578034620848118</c:v>
                </c:pt>
                <c:pt idx="10">
                  <c:v>1.088734472080046</c:v>
                </c:pt>
                <c:pt idx="11">
                  <c:v>1.0923825496665989</c:v>
                </c:pt>
                <c:pt idx="12">
                  <c:v>1.1424039973373399</c:v>
                </c:pt>
                <c:pt idx="13">
                  <c:v>1.1537213834587583</c:v>
                </c:pt>
                <c:pt idx="14">
                  <c:v>1.1668021271957549</c:v>
                </c:pt>
                <c:pt idx="15">
                  <c:v>1.1402955623301771</c:v>
                </c:pt>
                <c:pt idx="16">
                  <c:v>1.1350477059252426</c:v>
                </c:pt>
                <c:pt idx="17">
                  <c:v>1.1167666457292991</c:v>
                </c:pt>
                <c:pt idx="18">
                  <c:v>1.1210732018404435</c:v>
                </c:pt>
                <c:pt idx="19">
                  <c:v>1.1323071541456446</c:v>
                </c:pt>
                <c:pt idx="20">
                  <c:v>1.1403311437368049</c:v>
                </c:pt>
                <c:pt idx="21">
                  <c:v>1.1473231010079286</c:v>
                </c:pt>
                <c:pt idx="22">
                  <c:v>1.1199536219165318</c:v>
                </c:pt>
                <c:pt idx="23">
                  <c:v>1.1247126163056886</c:v>
                </c:pt>
                <c:pt idx="24">
                  <c:v>1.1809645332572669</c:v>
                </c:pt>
                <c:pt idx="25">
                  <c:v>1.1596523721399923</c:v>
                </c:pt>
                <c:pt idx="26">
                  <c:v>1.222432369474636</c:v>
                </c:pt>
                <c:pt idx="27">
                  <c:v>1.2972304696401182</c:v>
                </c:pt>
                <c:pt idx="28">
                  <c:v>1.3684681991166643</c:v>
                </c:pt>
                <c:pt idx="29">
                  <c:v>1.4187720675526774</c:v>
                </c:pt>
                <c:pt idx="30">
                  <c:v>1.4721778525591813</c:v>
                </c:pt>
                <c:pt idx="31">
                  <c:v>1.4958517537901073</c:v>
                </c:pt>
                <c:pt idx="32">
                  <c:v>1.5562139949128795</c:v>
                </c:pt>
                <c:pt idx="33">
                  <c:v>1.5782334675655112</c:v>
                </c:pt>
                <c:pt idx="34">
                  <c:v>1.7007191848168133</c:v>
                </c:pt>
                <c:pt idx="35">
                  <c:v>1.8277304898893294</c:v>
                </c:pt>
                <c:pt idx="36">
                  <c:v>1.9406804060421392</c:v>
                </c:pt>
                <c:pt idx="37">
                  <c:v>1.9856075692788471</c:v>
                </c:pt>
                <c:pt idx="38">
                  <c:v>1.9900876005522965</c:v>
                </c:pt>
                <c:pt idx="39">
                  <c:v>2.0886569428828263</c:v>
                </c:pt>
                <c:pt idx="40">
                  <c:v>2.135613107296765</c:v>
                </c:pt>
                <c:pt idx="41">
                  <c:v>2.1849084216907544</c:v>
                </c:pt>
                <c:pt idx="42">
                  <c:v>2.1468339780392927</c:v>
                </c:pt>
                <c:pt idx="43">
                  <c:v>2.0446123948947323</c:v>
                </c:pt>
                <c:pt idx="44">
                  <c:v>2.0294142662121963</c:v>
                </c:pt>
                <c:pt idx="45">
                  <c:v>1.9154826573934625</c:v>
                </c:pt>
                <c:pt idx="46">
                  <c:v>1.9882903907093536</c:v>
                </c:pt>
                <c:pt idx="47">
                  <c:v>2.0084006253215692</c:v>
                </c:pt>
                <c:pt idx="48">
                  <c:v>1.922599029867831</c:v>
                </c:pt>
                <c:pt idx="49">
                  <c:v>1.9067904360462873</c:v>
                </c:pt>
                <c:pt idx="50">
                  <c:v>1.8442526937581023</c:v>
                </c:pt>
                <c:pt idx="51">
                  <c:v>1.8122234873891554</c:v>
                </c:pt>
                <c:pt idx="52">
                  <c:v>1.7852261913694363</c:v>
                </c:pt>
                <c:pt idx="53">
                  <c:v>1.7043782556514786</c:v>
                </c:pt>
                <c:pt idx="54">
                  <c:v>1.5599031122264424</c:v>
                </c:pt>
                <c:pt idx="55">
                  <c:v>1.5224219582755596</c:v>
                </c:pt>
                <c:pt idx="56">
                  <c:v>1.4174330514407232</c:v>
                </c:pt>
                <c:pt idx="57">
                  <c:v>1.2553839826371345</c:v>
                </c:pt>
                <c:pt idx="58">
                  <c:v>1.2313865571077873</c:v>
                </c:pt>
                <c:pt idx="59">
                  <c:v>1.166169543225422</c:v>
                </c:pt>
                <c:pt idx="60">
                  <c:v>1.209005698364475</c:v>
                </c:pt>
                <c:pt idx="61">
                  <c:v>1.0241245887233483</c:v>
                </c:pt>
                <c:pt idx="62">
                  <c:v>1.1585975924736924</c:v>
                </c:pt>
                <c:pt idx="63">
                  <c:v>0.93615491844765575</c:v>
                </c:pt>
                <c:pt idx="64">
                  <c:v>1.2447992699562309</c:v>
                </c:pt>
                <c:pt idx="65">
                  <c:v>0.88099709175022578</c:v>
                </c:pt>
                <c:pt idx="66">
                  <c:v>0.99377382313277651</c:v>
                </c:pt>
                <c:pt idx="67">
                  <c:v>1.1164814566018333</c:v>
                </c:pt>
                <c:pt idx="68">
                  <c:v>1.0836342110719988</c:v>
                </c:pt>
                <c:pt idx="69">
                  <c:v>1.0683402252571359</c:v>
                </c:pt>
                <c:pt idx="70">
                  <c:v>1.1115809112370867</c:v>
                </c:pt>
                <c:pt idx="71">
                  <c:v>1.176813572219771</c:v>
                </c:pt>
                <c:pt idx="72">
                  <c:v>1.1524946921531489</c:v>
                </c:pt>
                <c:pt idx="73">
                  <c:v>1.1226533511066663</c:v>
                </c:pt>
                <c:pt idx="74">
                  <c:v>1.1634494173089929</c:v>
                </c:pt>
                <c:pt idx="75">
                  <c:v>1.1618585088707898</c:v>
                </c:pt>
              </c:numCache>
            </c:numRef>
          </c:xVal>
          <c:yVal>
            <c:numRef>
              <c:f>'Tightness-Churn'!$D$2:$D$300</c:f>
              <c:numCache>
                <c:formatCode>General</c:formatCode>
                <c:ptCount val="299"/>
                <c:pt idx="2">
                  <c:v>0.97874172963238459</c:v>
                </c:pt>
                <c:pt idx="3">
                  <c:v>0.99613499621468693</c:v>
                </c:pt>
                <c:pt idx="4">
                  <c:v>1.0487566989334145</c:v>
                </c:pt>
                <c:pt idx="5">
                  <c:v>1.0656322929210047</c:v>
                </c:pt>
                <c:pt idx="6">
                  <c:v>1.0319597948463928</c:v>
                </c:pt>
                <c:pt idx="7">
                  <c:v>1.0165184243964422</c:v>
                </c:pt>
                <c:pt idx="8">
                  <c:v>1.0606928445660706</c:v>
                </c:pt>
                <c:pt idx="9">
                  <c:v>1.1332985788435821</c:v>
                </c:pt>
                <c:pt idx="10">
                  <c:v>1.0903222992716648</c:v>
                </c:pt>
                <c:pt idx="11">
                  <c:v>1.127789870191386</c:v>
                </c:pt>
                <c:pt idx="12">
                  <c:v>1.0922277076324871</c:v>
                </c:pt>
                <c:pt idx="13">
                  <c:v>1.0292725101897979</c:v>
                </c:pt>
                <c:pt idx="14">
                  <c:v>1.0817476715381371</c:v>
                </c:pt>
                <c:pt idx="15">
                  <c:v>1.0573507020808661</c:v>
                </c:pt>
                <c:pt idx="16">
                  <c:v>1.0822042335829618</c:v>
                </c:pt>
                <c:pt idx="17">
                  <c:v>1.1908022434714267</c:v>
                </c:pt>
                <c:pt idx="18">
                  <c:v>1.1735987231245892</c:v>
                </c:pt>
                <c:pt idx="19">
                  <c:v>1.2456557754830031</c:v>
                </c:pt>
                <c:pt idx="20">
                  <c:v>1.3068649616435133</c:v>
                </c:pt>
                <c:pt idx="21">
                  <c:v>1.3771259381670455</c:v>
                </c:pt>
                <c:pt idx="22">
                  <c:v>1.3594529561304531</c:v>
                </c:pt>
                <c:pt idx="23">
                  <c:v>1.385195035460993</c:v>
                </c:pt>
                <c:pt idx="24">
                  <c:v>1.3196442239172319</c:v>
                </c:pt>
                <c:pt idx="25">
                  <c:v>1.4668133480014669</c:v>
                </c:pt>
                <c:pt idx="26">
                  <c:v>1.4778907543154409</c:v>
                </c:pt>
                <c:pt idx="27">
                  <c:v>1.4537207983834626</c:v>
                </c:pt>
                <c:pt idx="28">
                  <c:v>1.5426385289398987</c:v>
                </c:pt>
                <c:pt idx="29">
                  <c:v>1.5289818509854287</c:v>
                </c:pt>
                <c:pt idx="30">
                  <c:v>1.7374383209396067</c:v>
                </c:pt>
                <c:pt idx="31">
                  <c:v>1.6393173882395369</c:v>
                </c:pt>
                <c:pt idx="32">
                  <c:v>1.6514458408336499</c:v>
                </c:pt>
                <c:pt idx="33">
                  <c:v>1.8084163697849793</c:v>
                </c:pt>
                <c:pt idx="34">
                  <c:v>1.8862230270107139</c:v>
                </c:pt>
                <c:pt idx="35">
                  <c:v>1.7867991280420255</c:v>
                </c:pt>
                <c:pt idx="36">
                  <c:v>1.7585509540138926</c:v>
                </c:pt>
                <c:pt idx="37">
                  <c:v>1.8667164457718874</c:v>
                </c:pt>
                <c:pt idx="38">
                  <c:v>1.7144718569444684</c:v>
                </c:pt>
                <c:pt idx="39">
                  <c:v>2.0128419315231176</c:v>
                </c:pt>
                <c:pt idx="40">
                  <c:v>1.8914318138831097</c:v>
                </c:pt>
                <c:pt idx="41">
                  <c:v>1.9192752816536476</c:v>
                </c:pt>
                <c:pt idx="42">
                  <c:v>1.9794924581337348</c:v>
                </c:pt>
                <c:pt idx="43">
                  <c:v>2.0176341222282752</c:v>
                </c:pt>
                <c:pt idx="44">
                  <c:v>1.8506523549551217</c:v>
                </c:pt>
                <c:pt idx="45">
                  <c:v>1.7257446588202809</c:v>
                </c:pt>
                <c:pt idx="46">
                  <c:v>1.7844715287567585</c:v>
                </c:pt>
                <c:pt idx="47">
                  <c:v>1.6470123196521509</c:v>
                </c:pt>
                <c:pt idx="48">
                  <c:v>1.5580449651776951</c:v>
                </c:pt>
                <c:pt idx="49">
                  <c:v>1.4217268294069976</c:v>
                </c:pt>
                <c:pt idx="50">
                  <c:v>1.3238194839751651</c:v>
                </c:pt>
                <c:pt idx="51">
                  <c:v>1.2654863896938788</c:v>
                </c:pt>
                <c:pt idx="52">
                  <c:v>1.0883524520580745</c:v>
                </c:pt>
                <c:pt idx="53">
                  <c:v>1.0689585137200825</c:v>
                </c:pt>
                <c:pt idx="54">
                  <c:v>0.95841439921793381</c:v>
                </c:pt>
                <c:pt idx="55">
                  <c:v>0.86818367293784682</c:v>
                </c:pt>
                <c:pt idx="56">
                  <c:v>0.77559061225122938</c:v>
                </c:pt>
                <c:pt idx="57">
                  <c:v>0.70378920105849896</c:v>
                </c:pt>
                <c:pt idx="58">
                  <c:v>0.62887544492937719</c:v>
                </c:pt>
                <c:pt idx="59">
                  <c:v>0.63773883319303071</c:v>
                </c:pt>
                <c:pt idx="60">
                  <c:v>0.6139828453193017</c:v>
                </c:pt>
                <c:pt idx="61">
                  <c:v>0.51863991867726078</c:v>
                </c:pt>
                <c:pt idx="62">
                  <c:v>0.47760281594620285</c:v>
                </c:pt>
                <c:pt idx="63">
                  <c:v>0.39934028984118236</c:v>
                </c:pt>
                <c:pt idx="64">
                  <c:v>0.34721257742840478</c:v>
                </c:pt>
                <c:pt idx="65">
                  <c:v>0.26814468014361831</c:v>
                </c:pt>
                <c:pt idx="66">
                  <c:v>0.19953229629747871</c:v>
                </c:pt>
                <c:pt idx="67">
                  <c:v>0.81792900376247346</c:v>
                </c:pt>
                <c:pt idx="68">
                  <c:v>1.2108443217455531</c:v>
                </c:pt>
                <c:pt idx="69">
                  <c:v>1.2138426617141886</c:v>
                </c:pt>
                <c:pt idx="70">
                  <c:v>1.1445445285048814</c:v>
                </c:pt>
                <c:pt idx="71">
                  <c:v>1.1738191379472251</c:v>
                </c:pt>
                <c:pt idx="72">
                  <c:v>1.2415265810841012</c:v>
                </c:pt>
                <c:pt idx="73">
                  <c:v>1.2383134171258745</c:v>
                </c:pt>
                <c:pt idx="74">
                  <c:v>1.2073940813542132</c:v>
                </c:pt>
                <c:pt idx="75">
                  <c:v>1.1618585088707898</c:v>
                </c:pt>
                <c:pt idx="76">
                  <c:v>1.2121359046776325</c:v>
                </c:pt>
                <c:pt idx="77">
                  <c:v>1.2268132299538719</c:v>
                </c:pt>
                <c:pt idx="78">
                  <c:v>1.2199287561606402</c:v>
                </c:pt>
                <c:pt idx="79">
                  <c:v>1.1797739553101625</c:v>
                </c:pt>
                <c:pt idx="80">
                  <c:v>1.1515695893502844</c:v>
                </c:pt>
                <c:pt idx="81">
                  <c:v>1.1586142973004288</c:v>
                </c:pt>
                <c:pt idx="82">
                  <c:v>1.1721680420105027</c:v>
                </c:pt>
                <c:pt idx="83">
                  <c:v>1.2418657791465899</c:v>
                </c:pt>
                <c:pt idx="84">
                  <c:v>1.175972529281716</c:v>
                </c:pt>
                <c:pt idx="85">
                  <c:v>1.2203158177336295</c:v>
                </c:pt>
                <c:pt idx="86">
                  <c:v>1.1708916339792752</c:v>
                </c:pt>
                <c:pt idx="87">
                  <c:v>1.160617912976869</c:v>
                </c:pt>
                <c:pt idx="88">
                  <c:v>1.1214534036110799</c:v>
                </c:pt>
                <c:pt idx="89">
                  <c:v>1.1323489446507835</c:v>
                </c:pt>
                <c:pt idx="90">
                  <c:v>1.0647132727156576</c:v>
                </c:pt>
                <c:pt idx="91">
                  <c:v>1.053463260468791</c:v>
                </c:pt>
                <c:pt idx="92">
                  <c:v>0.99558953834513109</c:v>
                </c:pt>
                <c:pt idx="93">
                  <c:v>1.0203456931208292</c:v>
                </c:pt>
                <c:pt idx="94">
                  <c:v>0.9553653317028431</c:v>
                </c:pt>
                <c:pt idx="95">
                  <c:v>0.92574591977485865</c:v>
                </c:pt>
                <c:pt idx="96">
                  <c:v>0.95641611752441247</c:v>
                </c:pt>
                <c:pt idx="97">
                  <c:v>0.9220924121015408</c:v>
                </c:pt>
                <c:pt idx="98">
                  <c:v>0.8861870031814113</c:v>
                </c:pt>
                <c:pt idx="99">
                  <c:v>0.90510843199015234</c:v>
                </c:pt>
                <c:pt idx="100">
                  <c:v>0.91735544771532629</c:v>
                </c:pt>
                <c:pt idx="101">
                  <c:v>0.83228604006624995</c:v>
                </c:pt>
                <c:pt idx="102">
                  <c:v>0.8592172530824419</c:v>
                </c:pt>
                <c:pt idx="103">
                  <c:v>0.82157792255806494</c:v>
                </c:pt>
                <c:pt idx="104">
                  <c:v>0.80268417588415664</c:v>
                </c:pt>
                <c:pt idx="105">
                  <c:v>0.75213983783865102</c:v>
                </c:pt>
                <c:pt idx="106">
                  <c:v>0.79297739221454799</c:v>
                </c:pt>
                <c:pt idx="107">
                  <c:v>0.79054508083323449</c:v>
                </c:pt>
                <c:pt idx="108">
                  <c:v>0.71578374741423123</c:v>
                </c:pt>
                <c:pt idx="109">
                  <c:v>0.73783313165894393</c:v>
                </c:pt>
                <c:pt idx="110">
                  <c:v>0.72931480873719134</c:v>
                </c:pt>
                <c:pt idx="111">
                  <c:v>0.78026248029837242</c:v>
                </c:pt>
                <c:pt idx="112">
                  <c:v>0.7414767250456008</c:v>
                </c:pt>
                <c:pt idx="113">
                  <c:v>0.75496768738298003</c:v>
                </c:pt>
                <c:pt idx="114">
                  <c:v>0.71935200771145358</c:v>
                </c:pt>
                <c:pt idx="115">
                  <c:v>0.76987628088166227</c:v>
                </c:pt>
                <c:pt idx="116">
                  <c:v>0.74915345659404875</c:v>
                </c:pt>
                <c:pt idx="117">
                  <c:v>0.78825189377517479</c:v>
                </c:pt>
                <c:pt idx="118">
                  <c:v>0.739218498203699</c:v>
                </c:pt>
                <c:pt idx="119">
                  <c:v>0.71350086333604468</c:v>
                </c:pt>
                <c:pt idx="120">
                  <c:v>0.72873018764802333</c:v>
                </c:pt>
                <c:pt idx="121">
                  <c:v>0.69406849067866017</c:v>
                </c:pt>
                <c:pt idx="122">
                  <c:v>0.68406003310850561</c:v>
                </c:pt>
                <c:pt idx="123">
                  <c:v>0.74152071067344916</c:v>
                </c:pt>
                <c:pt idx="124">
                  <c:v>0.63635090934544947</c:v>
                </c:pt>
                <c:pt idx="125">
                  <c:v>0.62972688744891336</c:v>
                </c:pt>
                <c:pt idx="126">
                  <c:v>0.65473735211120054</c:v>
                </c:pt>
                <c:pt idx="127">
                  <c:v>0.61186030005629111</c:v>
                </c:pt>
                <c:pt idx="128">
                  <c:v>0.63565516978349579</c:v>
                </c:pt>
                <c:pt idx="129">
                  <c:v>0.60146396328663976</c:v>
                </c:pt>
                <c:pt idx="130">
                  <c:v>0.58850531420298724</c:v>
                </c:pt>
                <c:pt idx="131">
                  <c:v>0.53278208147303585</c:v>
                </c:pt>
                <c:pt idx="132">
                  <c:v>0.55750682945866081</c:v>
                </c:pt>
                <c:pt idx="133">
                  <c:v>0.53055464182256129</c:v>
                </c:pt>
                <c:pt idx="134">
                  <c:v>0.55724586802188858</c:v>
                </c:pt>
                <c:pt idx="135">
                  <c:v>0.50437036924954737</c:v>
                </c:pt>
                <c:pt idx="136">
                  <c:v>0.52663731541362091</c:v>
                </c:pt>
                <c:pt idx="137">
                  <c:v>0.48148914964201278</c:v>
                </c:pt>
                <c:pt idx="138">
                  <c:v>0.47062367048813092</c:v>
                </c:pt>
                <c:pt idx="139">
                  <c:v>0.42273645763757955</c:v>
                </c:pt>
                <c:pt idx="140">
                  <c:v>0.42255247045301852</c:v>
                </c:pt>
                <c:pt idx="141">
                  <c:v>0.40452910789195834</c:v>
                </c:pt>
                <c:pt idx="142">
                  <c:v>0.39609764599168984</c:v>
                </c:pt>
                <c:pt idx="143">
                  <c:v>0.38184845198637563</c:v>
                </c:pt>
                <c:pt idx="144">
                  <c:v>0.37913110732822519</c:v>
                </c:pt>
                <c:pt idx="145">
                  <c:v>0.3662815826294622</c:v>
                </c:pt>
                <c:pt idx="146">
                  <c:v>0.36217711909832384</c:v>
                </c:pt>
                <c:pt idx="147">
                  <c:v>0.34274393943029102</c:v>
                </c:pt>
                <c:pt idx="148">
                  <c:v>0.35316096723725704</c:v>
                </c:pt>
                <c:pt idx="149">
                  <c:v>0.35567189978588548</c:v>
                </c:pt>
                <c:pt idx="150">
                  <c:v>0.33911524831714057</c:v>
                </c:pt>
                <c:pt idx="151">
                  <c:v>0.34870421513655259</c:v>
                </c:pt>
                <c:pt idx="152">
                  <c:v>0.33506225456689853</c:v>
                </c:pt>
                <c:pt idx="153">
                  <c:v>0.31457026556021822</c:v>
                </c:pt>
                <c:pt idx="154">
                  <c:v>0.32281703053526295</c:v>
                </c:pt>
                <c:pt idx="155">
                  <c:v>0.3230318477098657</c:v>
                </c:pt>
                <c:pt idx="156">
                  <c:v>0.31136546209748228</c:v>
                </c:pt>
                <c:pt idx="157">
                  <c:v>0.3204296320506535</c:v>
                </c:pt>
                <c:pt idx="158">
                  <c:v>0.30542837857236665</c:v>
                </c:pt>
                <c:pt idx="159">
                  <c:v>0.2951167039005575</c:v>
                </c:pt>
                <c:pt idx="160">
                  <c:v>0.30814646817925495</c:v>
                </c:pt>
                <c:pt idx="161">
                  <c:v>0.30292290309193409</c:v>
                </c:pt>
                <c:pt idx="162">
                  <c:v>0.29993641348034217</c:v>
                </c:pt>
                <c:pt idx="163">
                  <c:v>0.31298708615282533</c:v>
                </c:pt>
                <c:pt idx="164">
                  <c:v>0.28221322902732388</c:v>
                </c:pt>
                <c:pt idx="165">
                  <c:v>0.30546196540337778</c:v>
                </c:pt>
                <c:pt idx="166">
                  <c:v>0.28778717562787964</c:v>
                </c:pt>
                <c:pt idx="167">
                  <c:v>0.26800454535708929</c:v>
                </c:pt>
                <c:pt idx="168">
                  <c:v>0.2662201267740244</c:v>
                </c:pt>
                <c:pt idx="169">
                  <c:v>0.27057668007825081</c:v>
                </c:pt>
                <c:pt idx="170">
                  <c:v>0.24091741351064852</c:v>
                </c:pt>
                <c:pt idx="171">
                  <c:v>0.26324171644128791</c:v>
                </c:pt>
                <c:pt idx="172">
                  <c:v>0.24745737546707577</c:v>
                </c:pt>
                <c:pt idx="173">
                  <c:v>0.22944778800859969</c:v>
                </c:pt>
                <c:pt idx="174">
                  <c:v>0.23350301218885722</c:v>
                </c:pt>
                <c:pt idx="175">
                  <c:v>0.23738816050288308</c:v>
                </c:pt>
                <c:pt idx="176">
                  <c:v>0.23342997334229704</c:v>
                </c:pt>
                <c:pt idx="177">
                  <c:v>0.22150847269908075</c:v>
                </c:pt>
                <c:pt idx="178">
                  <c:v>0.21313054672247847</c:v>
                </c:pt>
                <c:pt idx="179">
                  <c:v>0.21291681127266765</c:v>
                </c:pt>
                <c:pt idx="180">
                  <c:v>0.22285761404181256</c:v>
                </c:pt>
                <c:pt idx="181">
                  <c:v>0.20015091378899691</c:v>
                </c:pt>
                <c:pt idx="182">
                  <c:v>0.20473804790460845</c:v>
                </c:pt>
                <c:pt idx="183">
                  <c:v>0.21237599896360512</c:v>
                </c:pt>
                <c:pt idx="184">
                  <c:v>0.1935194216091527</c:v>
                </c:pt>
                <c:pt idx="185">
                  <c:v>0.20122586798778155</c:v>
                </c:pt>
                <c:pt idx="186">
                  <c:v>0.20574226666255183</c:v>
                </c:pt>
                <c:pt idx="187">
                  <c:v>0.17622666979175294</c:v>
                </c:pt>
                <c:pt idx="188">
                  <c:v>0.17640448843580375</c:v>
                </c:pt>
                <c:pt idx="189">
                  <c:v>0.18855508353932976</c:v>
                </c:pt>
                <c:pt idx="190">
                  <c:v>0.17008885441754773</c:v>
                </c:pt>
                <c:pt idx="191">
                  <c:v>0.16446556913310198</c:v>
                </c:pt>
                <c:pt idx="192">
                  <c:v>0.15672237102140671</c:v>
                </c:pt>
                <c:pt idx="193">
                  <c:v>0.16570063198221038</c:v>
                </c:pt>
                <c:pt idx="194">
                  <c:v>0.15782379919762382</c:v>
                </c:pt>
                <c:pt idx="195">
                  <c:v>0.15286616414462975</c:v>
                </c:pt>
                <c:pt idx="196">
                  <c:v>0.17019103944177338</c:v>
                </c:pt>
                <c:pt idx="197">
                  <c:v>0.17580532022060052</c:v>
                </c:pt>
                <c:pt idx="198">
                  <c:v>0.16566796495128533</c:v>
                </c:pt>
                <c:pt idx="199">
                  <c:v>0.18873835956167404</c:v>
                </c:pt>
                <c:pt idx="200">
                  <c:v>0.22205001010327544</c:v>
                </c:pt>
                <c:pt idx="201">
                  <c:v>0.22706939694909556</c:v>
                </c:pt>
                <c:pt idx="202">
                  <c:v>0.27875263769683417</c:v>
                </c:pt>
                <c:pt idx="203">
                  <c:v>0.30660456902128758</c:v>
                </c:pt>
                <c:pt idx="204">
                  <c:v>0.33521950172973264</c:v>
                </c:pt>
                <c:pt idx="205">
                  <c:v>0.33937189050505329</c:v>
                </c:pt>
                <c:pt idx="206">
                  <c:v>0.38927773409216543</c:v>
                </c:pt>
                <c:pt idx="207">
                  <c:v>0.41949124102288743</c:v>
                </c:pt>
                <c:pt idx="208">
                  <c:v>0.44664790745455357</c:v>
                </c:pt>
                <c:pt idx="209">
                  <c:v>0.49958284832165145</c:v>
                </c:pt>
                <c:pt idx="210">
                  <c:v>0.5283485409655041</c:v>
                </c:pt>
                <c:pt idx="211">
                  <c:v>0.5401434621035347</c:v>
                </c:pt>
                <c:pt idx="212">
                  <c:v>0.5707632245839136</c:v>
                </c:pt>
                <c:pt idx="213">
                  <c:v>0.60169195778529228</c:v>
                </c:pt>
                <c:pt idx="214">
                  <c:v>0.59450557943486304</c:v>
                </c:pt>
                <c:pt idx="215">
                  <c:v>0.64171260259380236</c:v>
                </c:pt>
                <c:pt idx="216">
                  <c:v>0.64059857530876851</c:v>
                </c:pt>
                <c:pt idx="217">
                  <c:v>0.64881558714566567</c:v>
                </c:pt>
                <c:pt idx="218">
                  <c:v>0.64327297288604413</c:v>
                </c:pt>
                <c:pt idx="219">
                  <c:v>0.64316540284665003</c:v>
                </c:pt>
                <c:pt idx="220">
                  <c:v>0.69623337742811398</c:v>
                </c:pt>
                <c:pt idx="221">
                  <c:v>0.68829282730044661</c:v>
                </c:pt>
                <c:pt idx="222">
                  <c:v>0.68452360579654592</c:v>
                </c:pt>
                <c:pt idx="223">
                  <c:v>0.73718586667256414</c:v>
                </c:pt>
                <c:pt idx="224">
                  <c:v>0.67836162101292952</c:v>
                </c:pt>
                <c:pt idx="225">
                  <c:v>0.66933508252901575</c:v>
                </c:pt>
                <c:pt idx="226">
                  <c:v>0.68322811620343793</c:v>
                </c:pt>
                <c:pt idx="227">
                  <c:v>0.67593143351538421</c:v>
                </c:pt>
                <c:pt idx="228">
                  <c:v>0.68247273521422824</c:v>
                </c:pt>
                <c:pt idx="229">
                  <c:v>0.69183564752357429</c:v>
                </c:pt>
                <c:pt idx="230">
                  <c:v>0.66422232849779483</c:v>
                </c:pt>
                <c:pt idx="231">
                  <c:v>0.61240362297983353</c:v>
                </c:pt>
                <c:pt idx="232">
                  <c:v>0.65904807096629636</c:v>
                </c:pt>
                <c:pt idx="233">
                  <c:v>0.63939845393453831</c:v>
                </c:pt>
                <c:pt idx="234">
                  <c:v>0.6727528373350915</c:v>
                </c:pt>
                <c:pt idx="235">
                  <c:v>0.66911562987199813</c:v>
                </c:pt>
                <c:pt idx="236">
                  <c:v>0.60203246159032897</c:v>
                </c:pt>
                <c:pt idx="237">
                  <c:v>0.62245183778905111</c:v>
                </c:pt>
                <c:pt idx="238">
                  <c:v>0.58826643763493358</c:v>
                </c:pt>
                <c:pt idx="239">
                  <c:v>0.56146024580729559</c:v>
                </c:pt>
                <c:pt idx="240">
                  <c:v>0.56138459897491177</c:v>
                </c:pt>
                <c:pt idx="241">
                  <c:v>0.57619618327648203</c:v>
                </c:pt>
                <c:pt idx="242">
                  <c:v>0.56392037444312859</c:v>
                </c:pt>
                <c:pt idx="243">
                  <c:v>0.57466970858499078</c:v>
                </c:pt>
                <c:pt idx="244">
                  <c:v>0.53987226622181195</c:v>
                </c:pt>
                <c:pt idx="245">
                  <c:v>0.49627545272728169</c:v>
                </c:pt>
                <c:pt idx="246">
                  <c:v>0.54210238145576173</c:v>
                </c:pt>
                <c:pt idx="247">
                  <c:v>0.52268450763119378</c:v>
                </c:pt>
                <c:pt idx="248">
                  <c:v>0.4968672519762895</c:v>
                </c:pt>
                <c:pt idx="249">
                  <c:v>0.48869406285583039</c:v>
                </c:pt>
                <c:pt idx="250">
                  <c:v>0.51348672893549063</c:v>
                </c:pt>
                <c:pt idx="251">
                  <c:v>0.43772104912981058</c:v>
                </c:pt>
                <c:pt idx="252">
                  <c:v>0.4891458535105998</c:v>
                </c:pt>
                <c:pt idx="253">
                  <c:v>0.48202295393306627</c:v>
                </c:pt>
                <c:pt idx="254">
                  <c:v>0.44317990445041261</c:v>
                </c:pt>
                <c:pt idx="255">
                  <c:v>0.46878149625677978</c:v>
                </c:pt>
                <c:pt idx="256">
                  <c:v>0.40272726906611572</c:v>
                </c:pt>
                <c:pt idx="257">
                  <c:v>0.45177729186620164</c:v>
                </c:pt>
                <c:pt idx="258">
                  <c:v>0.42974340021573115</c:v>
                </c:pt>
                <c:pt idx="259">
                  <c:v>0.41514619373212275</c:v>
                </c:pt>
                <c:pt idx="260">
                  <c:v>0.43247170553866515</c:v>
                </c:pt>
                <c:pt idx="261">
                  <c:v>0.40907993831074529</c:v>
                </c:pt>
                <c:pt idx="262">
                  <c:v>0.4104837551053917</c:v>
                </c:pt>
                <c:pt idx="263">
                  <c:v>0.38759389462097188</c:v>
                </c:pt>
                <c:pt idx="264">
                  <c:v>0.37849253991203835</c:v>
                </c:pt>
                <c:pt idx="265">
                  <c:v>0.346485939600571</c:v>
                </c:pt>
                <c:pt idx="266">
                  <c:v>0.3585887381620893</c:v>
                </c:pt>
                <c:pt idx="267">
                  <c:v>0.33081801370248209</c:v>
                </c:pt>
                <c:pt idx="268">
                  <c:v>0.36585410470012769</c:v>
                </c:pt>
                <c:pt idx="269">
                  <c:v>0.36719886021473785</c:v>
                </c:pt>
                <c:pt idx="270">
                  <c:v>0.3515037329696441</c:v>
                </c:pt>
                <c:pt idx="271">
                  <c:v>0.36085189916354532</c:v>
                </c:pt>
                <c:pt idx="272">
                  <c:v>0.37468058480145677</c:v>
                </c:pt>
                <c:pt idx="273">
                  <c:v>0.40387395901487061</c:v>
                </c:pt>
                <c:pt idx="274">
                  <c:v>0.36678269225831772</c:v>
                </c:pt>
                <c:pt idx="275">
                  <c:v>0.41244086629079557</c:v>
                </c:pt>
                <c:pt idx="276">
                  <c:v>0.41880255972124497</c:v>
                </c:pt>
                <c:pt idx="277">
                  <c:v>0.40007201296233319</c:v>
                </c:pt>
                <c:pt idx="278">
                  <c:v>0.42353140485366991</c:v>
                </c:pt>
                <c:pt idx="279">
                  <c:v>0.40131148593603894</c:v>
                </c:pt>
                <c:pt idx="280">
                  <c:v>0.40652885338536904</c:v>
                </c:pt>
                <c:pt idx="281">
                  <c:v>0.41159716162597343</c:v>
                </c:pt>
                <c:pt idx="282">
                  <c:v>0.40365224551744178</c:v>
                </c:pt>
                <c:pt idx="283">
                  <c:v>0.43497172683775553</c:v>
                </c:pt>
                <c:pt idx="284">
                  <c:v>0.41825953840877339</c:v>
                </c:pt>
                <c:pt idx="285">
                  <c:v>0.45208978503130726</c:v>
                </c:pt>
                <c:pt idx="286">
                  <c:v>0.44526571231382328</c:v>
                </c:pt>
                <c:pt idx="287">
                  <c:v>0.47169811320754712</c:v>
                </c:pt>
                <c:pt idx="288">
                  <c:v>0.48180464748762963</c:v>
                </c:pt>
                <c:pt idx="289">
                  <c:v>0.57000843612485463</c:v>
                </c:pt>
                <c:pt idx="290">
                  <c:v>0.5714285714285714</c:v>
                </c:pt>
                <c:pt idx="291">
                  <c:v>0.6755296152183311</c:v>
                </c:pt>
                <c:pt idx="292">
                  <c:v>0.67258089466710613</c:v>
                </c:pt>
                <c:pt idx="293">
                  <c:v>0.71072700265101163</c:v>
                </c:pt>
                <c:pt idx="294">
                  <c:v>0.73592723151534778</c:v>
                </c:pt>
                <c:pt idx="295">
                  <c:v>0.77544626932799832</c:v>
                </c:pt>
                <c:pt idx="296">
                  <c:v>0.83708627011099768</c:v>
                </c:pt>
                <c:pt idx="297">
                  <c:v>0.86899847925266138</c:v>
                </c:pt>
              </c:numCache>
            </c:numRef>
          </c:yVal>
          <c:smooth val="0"/>
          <c:extLst>
            <c:ext xmlns:c15="http://schemas.microsoft.com/office/drawing/2012/chart" uri="{02D57815-91ED-43cb-92C2-25804820EDAC}">
              <c15:datalabelsRange>
                <c15:f>'Tightness-Churn'!$A:$A</c15:f>
                <c15:dlblRangeCache>
                  <c:ptCount val="1048576"/>
                  <c:pt idx="1">
                    <c:v>Oct-25</c:v>
                  </c:pt>
                  <c:pt idx="2">
                    <c:v>Sep-25</c:v>
                  </c:pt>
                  <c:pt idx="3">
                    <c:v>Aug-25</c:v>
                  </c:pt>
                  <c:pt idx="4">
                    <c:v>Jul-25</c:v>
                  </c:pt>
                  <c:pt idx="5">
                    <c:v>Jun-25</c:v>
                  </c:pt>
                  <c:pt idx="6">
                    <c:v>May-25</c:v>
                  </c:pt>
                  <c:pt idx="7">
                    <c:v>Apr-25</c:v>
                  </c:pt>
                  <c:pt idx="8">
                    <c:v>Mar-25</c:v>
                  </c:pt>
                  <c:pt idx="9">
                    <c:v>Feb-25</c:v>
                  </c:pt>
                  <c:pt idx="10">
                    <c:v>Jan-25</c:v>
                  </c:pt>
                  <c:pt idx="11">
                    <c:v>Dec-24</c:v>
                  </c:pt>
                  <c:pt idx="12">
                    <c:v>Nov-24</c:v>
                  </c:pt>
                  <c:pt idx="13">
                    <c:v>Oct-24</c:v>
                  </c:pt>
                  <c:pt idx="14">
                    <c:v>Sep-24</c:v>
                  </c:pt>
                  <c:pt idx="15">
                    <c:v>Aug-24</c:v>
                  </c:pt>
                  <c:pt idx="16">
                    <c:v>Jul-24</c:v>
                  </c:pt>
                  <c:pt idx="17">
                    <c:v>Jun-24</c:v>
                  </c:pt>
                  <c:pt idx="18">
                    <c:v>May-24</c:v>
                  </c:pt>
                  <c:pt idx="19">
                    <c:v>Apr-24</c:v>
                  </c:pt>
                  <c:pt idx="20">
                    <c:v>Mar-24</c:v>
                  </c:pt>
                  <c:pt idx="21">
                    <c:v>Feb-24</c:v>
                  </c:pt>
                  <c:pt idx="22">
                    <c:v>Jan-24</c:v>
                  </c:pt>
                  <c:pt idx="23">
                    <c:v>Dec-23</c:v>
                  </c:pt>
                  <c:pt idx="24">
                    <c:v>Nov-23</c:v>
                  </c:pt>
                  <c:pt idx="25">
                    <c:v>Oct-23</c:v>
                  </c:pt>
                  <c:pt idx="26">
                    <c:v>Sep-23</c:v>
                  </c:pt>
                  <c:pt idx="27">
                    <c:v>Aug-23</c:v>
                  </c:pt>
                  <c:pt idx="28">
                    <c:v>Jul-23</c:v>
                  </c:pt>
                  <c:pt idx="29">
                    <c:v>Jun-23</c:v>
                  </c:pt>
                  <c:pt idx="30">
                    <c:v>May-23</c:v>
                  </c:pt>
                  <c:pt idx="31">
                    <c:v>Apr-23</c:v>
                  </c:pt>
                  <c:pt idx="32">
                    <c:v>Mar-23</c:v>
                  </c:pt>
                  <c:pt idx="33">
                    <c:v>Feb-23</c:v>
                  </c:pt>
                  <c:pt idx="34">
                    <c:v>Jan-23</c:v>
                  </c:pt>
                  <c:pt idx="35">
                    <c:v>Dec-22</c:v>
                  </c:pt>
                  <c:pt idx="36">
                    <c:v>Nov-22</c:v>
                  </c:pt>
                  <c:pt idx="37">
                    <c:v>Oct-22</c:v>
                  </c:pt>
                  <c:pt idx="38">
                    <c:v>Sep-22</c:v>
                  </c:pt>
                  <c:pt idx="39">
                    <c:v>Aug-22</c:v>
                  </c:pt>
                  <c:pt idx="40">
                    <c:v>Jul-22</c:v>
                  </c:pt>
                  <c:pt idx="41">
                    <c:v>Jun-22</c:v>
                  </c:pt>
                  <c:pt idx="42">
                    <c:v>May-22</c:v>
                  </c:pt>
                  <c:pt idx="43">
                    <c:v>Apr-22</c:v>
                  </c:pt>
                  <c:pt idx="44">
                    <c:v>Mar-22</c:v>
                  </c:pt>
                  <c:pt idx="45">
                    <c:v>Feb-22</c:v>
                  </c:pt>
                  <c:pt idx="46">
                    <c:v>Jan-22</c:v>
                  </c:pt>
                  <c:pt idx="47">
                    <c:v>Dec-21</c:v>
                  </c:pt>
                  <c:pt idx="48">
                    <c:v>Nov-21</c:v>
                  </c:pt>
                  <c:pt idx="49">
                    <c:v>Oct-21</c:v>
                  </c:pt>
                  <c:pt idx="50">
                    <c:v>Sep-21</c:v>
                  </c:pt>
                  <c:pt idx="51">
                    <c:v>Aug-21</c:v>
                  </c:pt>
                  <c:pt idx="52">
                    <c:v>Jul-21</c:v>
                  </c:pt>
                  <c:pt idx="53">
                    <c:v>Jun-21</c:v>
                  </c:pt>
                  <c:pt idx="54">
                    <c:v>May-21</c:v>
                  </c:pt>
                  <c:pt idx="55">
                    <c:v>Apr-21</c:v>
                  </c:pt>
                  <c:pt idx="56">
                    <c:v>Mar-21</c:v>
                  </c:pt>
                  <c:pt idx="57">
                    <c:v>Feb-21</c:v>
                  </c:pt>
                  <c:pt idx="58">
                    <c:v>Jan-21</c:v>
                  </c:pt>
                  <c:pt idx="59">
                    <c:v>Dec-20</c:v>
                  </c:pt>
                  <c:pt idx="60">
                    <c:v>Nov-20</c:v>
                  </c:pt>
                  <c:pt idx="61">
                    <c:v>Oct-20</c:v>
                  </c:pt>
                  <c:pt idx="62">
                    <c:v>Sep-20</c:v>
                  </c:pt>
                  <c:pt idx="63">
                    <c:v>Aug-20</c:v>
                  </c:pt>
                  <c:pt idx="64">
                    <c:v>Jul-20</c:v>
                  </c:pt>
                  <c:pt idx="65">
                    <c:v>Jun-20</c:v>
                  </c:pt>
                  <c:pt idx="66">
                    <c:v>May-20</c:v>
                  </c:pt>
                  <c:pt idx="67">
                    <c:v>Apr-20</c:v>
                  </c:pt>
                  <c:pt idx="68">
                    <c:v>Mar-20</c:v>
                  </c:pt>
                  <c:pt idx="69">
                    <c:v>Feb-20</c:v>
                  </c:pt>
                  <c:pt idx="70">
                    <c:v>Jan-20</c:v>
                  </c:pt>
                  <c:pt idx="71">
                    <c:v>Dec-19</c:v>
                  </c:pt>
                  <c:pt idx="72">
                    <c:v>Nov-19</c:v>
                  </c:pt>
                  <c:pt idx="73">
                    <c:v>Oct-19</c:v>
                  </c:pt>
                  <c:pt idx="74">
                    <c:v>Sep-19</c:v>
                  </c:pt>
                  <c:pt idx="75">
                    <c:v>Aug-19</c:v>
                  </c:pt>
                  <c:pt idx="76">
                    <c:v>Jul-19</c:v>
                  </c:pt>
                  <c:pt idx="77">
                    <c:v>Jun-19</c:v>
                  </c:pt>
                  <c:pt idx="78">
                    <c:v>May-19</c:v>
                  </c:pt>
                  <c:pt idx="79">
                    <c:v>Apr-19</c:v>
                  </c:pt>
                  <c:pt idx="80">
                    <c:v>Mar-19</c:v>
                  </c:pt>
                  <c:pt idx="81">
                    <c:v>Feb-19</c:v>
                  </c:pt>
                  <c:pt idx="82">
                    <c:v>Jan-19</c:v>
                  </c:pt>
                  <c:pt idx="83">
                    <c:v>Dec-18</c:v>
                  </c:pt>
                  <c:pt idx="84">
                    <c:v>Nov-18</c:v>
                  </c:pt>
                  <c:pt idx="85">
                    <c:v>Oct-18</c:v>
                  </c:pt>
                  <c:pt idx="86">
                    <c:v>Sep-18</c:v>
                  </c:pt>
                  <c:pt idx="87">
                    <c:v>Aug-18</c:v>
                  </c:pt>
                  <c:pt idx="88">
                    <c:v>Jul-18</c:v>
                  </c:pt>
                  <c:pt idx="89">
                    <c:v>Jun-18</c:v>
                  </c:pt>
                  <c:pt idx="90">
                    <c:v>May-18</c:v>
                  </c:pt>
                  <c:pt idx="91">
                    <c:v>Apr-18</c:v>
                  </c:pt>
                  <c:pt idx="92">
                    <c:v>Mar-18</c:v>
                  </c:pt>
                  <c:pt idx="93">
                    <c:v>Feb-18</c:v>
                  </c:pt>
                  <c:pt idx="94">
                    <c:v>Jan-18</c:v>
                  </c:pt>
                  <c:pt idx="95">
                    <c:v>Dec-17</c:v>
                  </c:pt>
                  <c:pt idx="96">
                    <c:v>Nov-17</c:v>
                  </c:pt>
                  <c:pt idx="97">
                    <c:v>Oct-17</c:v>
                  </c:pt>
                  <c:pt idx="98">
                    <c:v>Sep-17</c:v>
                  </c:pt>
                  <c:pt idx="99">
                    <c:v>Aug-17</c:v>
                  </c:pt>
                  <c:pt idx="100">
                    <c:v>Jul-17</c:v>
                  </c:pt>
                  <c:pt idx="101">
                    <c:v>Jun-17</c:v>
                  </c:pt>
                  <c:pt idx="102">
                    <c:v>May-17</c:v>
                  </c:pt>
                  <c:pt idx="103">
                    <c:v>Apr-17</c:v>
                  </c:pt>
                  <c:pt idx="104">
                    <c:v>Mar-17</c:v>
                  </c:pt>
                  <c:pt idx="105">
                    <c:v>Feb-17</c:v>
                  </c:pt>
                  <c:pt idx="106">
                    <c:v>Jan-17</c:v>
                  </c:pt>
                  <c:pt idx="107">
                    <c:v>Dec-16</c:v>
                  </c:pt>
                  <c:pt idx="108">
                    <c:v>Nov-16</c:v>
                  </c:pt>
                  <c:pt idx="109">
                    <c:v>Oct-16</c:v>
                  </c:pt>
                  <c:pt idx="110">
                    <c:v>Sep-16</c:v>
                  </c:pt>
                  <c:pt idx="111">
                    <c:v>Aug-16</c:v>
                  </c:pt>
                  <c:pt idx="112">
                    <c:v>Jul-16</c:v>
                  </c:pt>
                  <c:pt idx="113">
                    <c:v>Jun-16</c:v>
                  </c:pt>
                  <c:pt idx="114">
                    <c:v>May-16</c:v>
                  </c:pt>
                  <c:pt idx="115">
                    <c:v>Apr-16</c:v>
                  </c:pt>
                  <c:pt idx="116">
                    <c:v>Mar-16</c:v>
                  </c:pt>
                  <c:pt idx="117">
                    <c:v>Feb-16</c:v>
                  </c:pt>
                  <c:pt idx="118">
                    <c:v>Jan-16</c:v>
                  </c:pt>
                  <c:pt idx="119">
                    <c:v>Dec-15</c:v>
                  </c:pt>
                  <c:pt idx="120">
                    <c:v>Nov-15</c:v>
                  </c:pt>
                  <c:pt idx="121">
                    <c:v>Oct-15</c:v>
                  </c:pt>
                  <c:pt idx="122">
                    <c:v>Sep-15</c:v>
                  </c:pt>
                  <c:pt idx="123">
                    <c:v>Aug-15</c:v>
                  </c:pt>
                  <c:pt idx="124">
                    <c:v>Jul-15</c:v>
                  </c:pt>
                  <c:pt idx="125">
                    <c:v>Jun-15</c:v>
                  </c:pt>
                  <c:pt idx="126">
                    <c:v>May-15</c:v>
                  </c:pt>
                  <c:pt idx="127">
                    <c:v>Apr-15</c:v>
                  </c:pt>
                  <c:pt idx="128">
                    <c:v>Mar-15</c:v>
                  </c:pt>
                  <c:pt idx="129">
                    <c:v>Feb-15</c:v>
                  </c:pt>
                  <c:pt idx="130">
                    <c:v>Jan-15</c:v>
                  </c:pt>
                  <c:pt idx="131">
                    <c:v>Dec-14</c:v>
                  </c:pt>
                  <c:pt idx="132">
                    <c:v>Nov-14</c:v>
                  </c:pt>
                  <c:pt idx="133">
                    <c:v>Oct-14</c:v>
                  </c:pt>
                  <c:pt idx="134">
                    <c:v>Sep-14</c:v>
                  </c:pt>
                  <c:pt idx="135">
                    <c:v>Aug-14</c:v>
                  </c:pt>
                  <c:pt idx="136">
                    <c:v>Jul-14</c:v>
                  </c:pt>
                  <c:pt idx="137">
                    <c:v>Jun-14</c:v>
                  </c:pt>
                  <c:pt idx="138">
                    <c:v>May-14</c:v>
                  </c:pt>
                  <c:pt idx="139">
                    <c:v>Apr-14</c:v>
                  </c:pt>
                  <c:pt idx="140">
                    <c:v>Mar-14</c:v>
                  </c:pt>
                  <c:pt idx="141">
                    <c:v>Feb-14</c:v>
                  </c:pt>
                  <c:pt idx="142">
                    <c:v>Jan-14</c:v>
                  </c:pt>
                  <c:pt idx="143">
                    <c:v>Dec-13</c:v>
                  </c:pt>
                  <c:pt idx="144">
                    <c:v>Nov-13</c:v>
                  </c:pt>
                  <c:pt idx="145">
                    <c:v>Oct-13</c:v>
                  </c:pt>
                  <c:pt idx="146">
                    <c:v>Sep-13</c:v>
                  </c:pt>
                  <c:pt idx="147">
                    <c:v>Aug-13</c:v>
                  </c:pt>
                  <c:pt idx="148">
                    <c:v>Jul-13</c:v>
                  </c:pt>
                  <c:pt idx="149">
                    <c:v>Jun-13</c:v>
                  </c:pt>
                  <c:pt idx="150">
                    <c:v>May-13</c:v>
                  </c:pt>
                  <c:pt idx="151">
                    <c:v>Apr-13</c:v>
                  </c:pt>
                  <c:pt idx="152">
                    <c:v>Mar-13</c:v>
                  </c:pt>
                  <c:pt idx="153">
                    <c:v>Feb-13</c:v>
                  </c:pt>
                  <c:pt idx="154">
                    <c:v>Jan-13</c:v>
                  </c:pt>
                  <c:pt idx="155">
                    <c:v>Dec-12</c:v>
                  </c:pt>
                  <c:pt idx="156">
                    <c:v>Nov-12</c:v>
                  </c:pt>
                  <c:pt idx="157">
                    <c:v>Oct-12</c:v>
                  </c:pt>
                  <c:pt idx="158">
                    <c:v>Sep-12</c:v>
                  </c:pt>
                  <c:pt idx="159">
                    <c:v>Aug-12</c:v>
                  </c:pt>
                  <c:pt idx="160">
                    <c:v>Jul-12</c:v>
                  </c:pt>
                  <c:pt idx="161">
                    <c:v>Jun-12</c:v>
                  </c:pt>
                  <c:pt idx="162">
                    <c:v>May-12</c:v>
                  </c:pt>
                  <c:pt idx="163">
                    <c:v>Apr-12</c:v>
                  </c:pt>
                  <c:pt idx="164">
                    <c:v>Mar-12</c:v>
                  </c:pt>
                  <c:pt idx="165">
                    <c:v>Feb-12</c:v>
                  </c:pt>
                  <c:pt idx="166">
                    <c:v>Jan-12</c:v>
                  </c:pt>
                  <c:pt idx="167">
                    <c:v>Dec-11</c:v>
                  </c:pt>
                  <c:pt idx="168">
                    <c:v>Nov-11</c:v>
                  </c:pt>
                  <c:pt idx="169">
                    <c:v>Oct-11</c:v>
                  </c:pt>
                  <c:pt idx="170">
                    <c:v>Sep-11</c:v>
                  </c:pt>
                  <c:pt idx="171">
                    <c:v>Aug-11</c:v>
                  </c:pt>
                  <c:pt idx="172">
                    <c:v>Jul-11</c:v>
                  </c:pt>
                  <c:pt idx="173">
                    <c:v>Jun-11</c:v>
                  </c:pt>
                  <c:pt idx="174">
                    <c:v>May-11</c:v>
                  </c:pt>
                  <c:pt idx="175">
                    <c:v>Apr-11</c:v>
                  </c:pt>
                  <c:pt idx="176">
                    <c:v>Mar-11</c:v>
                  </c:pt>
                  <c:pt idx="177">
                    <c:v>Feb-11</c:v>
                  </c:pt>
                  <c:pt idx="178">
                    <c:v>Jan-11</c:v>
                  </c:pt>
                  <c:pt idx="179">
                    <c:v>Dec-10</c:v>
                  </c:pt>
                  <c:pt idx="180">
                    <c:v>Nov-10</c:v>
                  </c:pt>
                  <c:pt idx="181">
                    <c:v>Oct-10</c:v>
                  </c:pt>
                  <c:pt idx="182">
                    <c:v>Sep-10</c:v>
                  </c:pt>
                  <c:pt idx="183">
                    <c:v>Aug-10</c:v>
                  </c:pt>
                  <c:pt idx="184">
                    <c:v>Jul-10</c:v>
                  </c:pt>
                  <c:pt idx="185">
                    <c:v>Jun-10</c:v>
                  </c:pt>
                  <c:pt idx="186">
                    <c:v>May-10</c:v>
                  </c:pt>
                  <c:pt idx="187">
                    <c:v>Apr-10</c:v>
                  </c:pt>
                  <c:pt idx="188">
                    <c:v>Mar-10</c:v>
                  </c:pt>
                  <c:pt idx="189">
                    <c:v>Feb-10</c:v>
                  </c:pt>
                  <c:pt idx="190">
                    <c:v>Jan-10</c:v>
                  </c:pt>
                  <c:pt idx="191">
                    <c:v>Dec-09</c:v>
                  </c:pt>
                  <c:pt idx="192">
                    <c:v>Nov-09</c:v>
                  </c:pt>
                  <c:pt idx="193">
                    <c:v>Oct-09</c:v>
                  </c:pt>
                  <c:pt idx="194">
                    <c:v>Sep-09</c:v>
                  </c:pt>
                  <c:pt idx="195">
                    <c:v>Aug-09</c:v>
                  </c:pt>
                  <c:pt idx="196">
                    <c:v>Jul-09</c:v>
                  </c:pt>
                  <c:pt idx="197">
                    <c:v>Jun-09</c:v>
                  </c:pt>
                  <c:pt idx="198">
                    <c:v>May-09</c:v>
                  </c:pt>
                  <c:pt idx="199">
                    <c:v>Apr-09</c:v>
                  </c:pt>
                  <c:pt idx="200">
                    <c:v>Mar-09</c:v>
                  </c:pt>
                  <c:pt idx="201">
                    <c:v>Feb-09</c:v>
                  </c:pt>
                  <c:pt idx="202">
                    <c:v>Jan-09</c:v>
                  </c:pt>
                  <c:pt idx="203">
                    <c:v>Dec-08</c:v>
                  </c:pt>
                  <c:pt idx="204">
                    <c:v>Nov-08</c:v>
                  </c:pt>
                  <c:pt idx="205">
                    <c:v>Oct-08</c:v>
                  </c:pt>
                  <c:pt idx="206">
                    <c:v>Sep-08</c:v>
                  </c:pt>
                  <c:pt idx="207">
                    <c:v>Aug-08</c:v>
                  </c:pt>
                  <c:pt idx="208">
                    <c:v>Jul-08</c:v>
                  </c:pt>
                  <c:pt idx="209">
                    <c:v>Jun-08</c:v>
                  </c:pt>
                  <c:pt idx="210">
                    <c:v>May-08</c:v>
                  </c:pt>
                  <c:pt idx="211">
                    <c:v>Apr-08</c:v>
                  </c:pt>
                  <c:pt idx="212">
                    <c:v>Mar-08</c:v>
                  </c:pt>
                  <c:pt idx="213">
                    <c:v>Feb-08</c:v>
                  </c:pt>
                  <c:pt idx="214">
                    <c:v>Jan-08</c:v>
                  </c:pt>
                  <c:pt idx="215">
                    <c:v>Dec-07</c:v>
                  </c:pt>
                  <c:pt idx="216">
                    <c:v>Nov-07</c:v>
                  </c:pt>
                  <c:pt idx="217">
                    <c:v>Oct-07</c:v>
                  </c:pt>
                  <c:pt idx="218">
                    <c:v>Sep-07</c:v>
                  </c:pt>
                  <c:pt idx="219">
                    <c:v>Aug-07</c:v>
                  </c:pt>
                  <c:pt idx="220">
                    <c:v>Jul-07</c:v>
                  </c:pt>
                  <c:pt idx="221">
                    <c:v>Jun-07</c:v>
                  </c:pt>
                  <c:pt idx="222">
                    <c:v>May-07</c:v>
                  </c:pt>
                  <c:pt idx="223">
                    <c:v>Apr-07</c:v>
                  </c:pt>
                  <c:pt idx="224">
                    <c:v>Mar-07</c:v>
                  </c:pt>
                  <c:pt idx="225">
                    <c:v>Feb-07</c:v>
                  </c:pt>
                  <c:pt idx="226">
                    <c:v>Jan-07</c:v>
                  </c:pt>
                  <c:pt idx="227">
                    <c:v>Dec-06</c:v>
                  </c:pt>
                  <c:pt idx="228">
                    <c:v>Nov-06</c:v>
                  </c:pt>
                  <c:pt idx="229">
                    <c:v>Oct-06</c:v>
                  </c:pt>
                  <c:pt idx="230">
                    <c:v>Sep-06</c:v>
                  </c:pt>
                  <c:pt idx="231">
                    <c:v>Aug-06</c:v>
                  </c:pt>
                  <c:pt idx="232">
                    <c:v>Jul-06</c:v>
                  </c:pt>
                  <c:pt idx="233">
                    <c:v>Jun-06</c:v>
                  </c:pt>
                  <c:pt idx="234">
                    <c:v>May-06</c:v>
                  </c:pt>
                  <c:pt idx="235">
                    <c:v>Apr-06</c:v>
                  </c:pt>
                  <c:pt idx="236">
                    <c:v>Mar-06</c:v>
                  </c:pt>
                  <c:pt idx="237">
                    <c:v>Feb-06</c:v>
                  </c:pt>
                  <c:pt idx="238">
                    <c:v>Jan-06</c:v>
                  </c:pt>
                  <c:pt idx="239">
                    <c:v>Dec-05</c:v>
                  </c:pt>
                  <c:pt idx="240">
                    <c:v>Nov-05</c:v>
                  </c:pt>
                  <c:pt idx="241">
                    <c:v>Oct-05</c:v>
                  </c:pt>
                  <c:pt idx="242">
                    <c:v>Sep-05</c:v>
                  </c:pt>
                  <c:pt idx="243">
                    <c:v>Aug-05</c:v>
                  </c:pt>
                  <c:pt idx="244">
                    <c:v>Jul-05</c:v>
                  </c:pt>
                  <c:pt idx="245">
                    <c:v>Jun-05</c:v>
                  </c:pt>
                  <c:pt idx="246">
                    <c:v>May-05</c:v>
                  </c:pt>
                  <c:pt idx="247">
                    <c:v>Apr-05</c:v>
                  </c:pt>
                  <c:pt idx="248">
                    <c:v>Mar-05</c:v>
                  </c:pt>
                  <c:pt idx="249">
                    <c:v>Feb-05</c:v>
                  </c:pt>
                  <c:pt idx="250">
                    <c:v>Jan-05</c:v>
                  </c:pt>
                  <c:pt idx="251">
                    <c:v>Dec-04</c:v>
                  </c:pt>
                  <c:pt idx="252">
                    <c:v>Nov-04</c:v>
                  </c:pt>
                  <c:pt idx="253">
                    <c:v>Oct-04</c:v>
                  </c:pt>
                  <c:pt idx="254">
                    <c:v>Sep-04</c:v>
                  </c:pt>
                  <c:pt idx="255">
                    <c:v>Aug-04</c:v>
                  </c:pt>
                  <c:pt idx="256">
                    <c:v>Jul-04</c:v>
                  </c:pt>
                  <c:pt idx="257">
                    <c:v>Jun-04</c:v>
                  </c:pt>
                  <c:pt idx="258">
                    <c:v>May-04</c:v>
                  </c:pt>
                  <c:pt idx="259">
                    <c:v>Apr-04</c:v>
                  </c:pt>
                  <c:pt idx="260">
                    <c:v>Mar-04</c:v>
                  </c:pt>
                  <c:pt idx="261">
                    <c:v>Feb-04</c:v>
                  </c:pt>
                  <c:pt idx="262">
                    <c:v>Jan-04</c:v>
                  </c:pt>
                  <c:pt idx="263">
                    <c:v>Dec-03</c:v>
                  </c:pt>
                  <c:pt idx="264">
                    <c:v>Nov-03</c:v>
                  </c:pt>
                  <c:pt idx="265">
                    <c:v>Oct-03</c:v>
                  </c:pt>
                  <c:pt idx="266">
                    <c:v>Sep-03</c:v>
                  </c:pt>
                  <c:pt idx="267">
                    <c:v>Aug-03</c:v>
                  </c:pt>
                  <c:pt idx="268">
                    <c:v>Jul-03</c:v>
                  </c:pt>
                  <c:pt idx="269">
                    <c:v>Jun-03</c:v>
                  </c:pt>
                  <c:pt idx="270">
                    <c:v>May-03</c:v>
                  </c:pt>
                  <c:pt idx="271">
                    <c:v>Apr-03</c:v>
                  </c:pt>
                  <c:pt idx="272">
                    <c:v>Mar-03</c:v>
                  </c:pt>
                  <c:pt idx="273">
                    <c:v>Feb-03</c:v>
                  </c:pt>
                  <c:pt idx="274">
                    <c:v>Jan-03</c:v>
                  </c:pt>
                  <c:pt idx="275">
                    <c:v>Dec-02</c:v>
                  </c:pt>
                  <c:pt idx="276">
                    <c:v>Nov-02</c:v>
                  </c:pt>
                  <c:pt idx="277">
                    <c:v>Oct-02</c:v>
                  </c:pt>
                  <c:pt idx="278">
                    <c:v>Sep-02</c:v>
                  </c:pt>
                  <c:pt idx="279">
                    <c:v>Aug-02</c:v>
                  </c:pt>
                  <c:pt idx="280">
                    <c:v>Jul-02</c:v>
                  </c:pt>
                  <c:pt idx="281">
                    <c:v>Jun-02</c:v>
                  </c:pt>
                  <c:pt idx="282">
                    <c:v>May-02</c:v>
                  </c:pt>
                  <c:pt idx="283">
                    <c:v>Apr-02</c:v>
                  </c:pt>
                  <c:pt idx="284">
                    <c:v>Mar-02</c:v>
                  </c:pt>
                  <c:pt idx="285">
                    <c:v>Feb-02</c:v>
                  </c:pt>
                  <c:pt idx="286">
                    <c:v>Jan-02</c:v>
                  </c:pt>
                  <c:pt idx="287">
                    <c:v>Dec-01</c:v>
                  </c:pt>
                  <c:pt idx="288">
                    <c:v>Nov-01</c:v>
                  </c:pt>
                  <c:pt idx="289">
                    <c:v>Oct-01</c:v>
                  </c:pt>
                  <c:pt idx="290">
                    <c:v>Sep-01</c:v>
                  </c:pt>
                  <c:pt idx="291">
                    <c:v>Aug-01</c:v>
                  </c:pt>
                  <c:pt idx="292">
                    <c:v>Jul-01</c:v>
                  </c:pt>
                  <c:pt idx="293">
                    <c:v>Jun-01</c:v>
                  </c:pt>
                  <c:pt idx="294">
                    <c:v>May-01</c:v>
                  </c:pt>
                  <c:pt idx="295">
                    <c:v>Apr-01</c:v>
                  </c:pt>
                  <c:pt idx="296">
                    <c:v>Mar-01</c:v>
                  </c:pt>
                  <c:pt idx="297">
                    <c:v>Feb-01</c:v>
                  </c:pt>
                  <c:pt idx="298">
                    <c:v>Jan-01</c:v>
                  </c:pt>
                  <c:pt idx="299">
                    <c:v>Dec-00</c:v>
                  </c:pt>
                </c15:dlblRangeCache>
              </c15:datalabelsRange>
            </c:ext>
            <c:ext xmlns:c16="http://schemas.microsoft.com/office/drawing/2014/chart" uri="{C3380CC4-5D6E-409C-BE32-E72D297353CC}">
              <c16:uniqueId val="{0000012B-6AD6-2449-9FE5-C4D7874BA560}"/>
            </c:ext>
          </c:extLst>
        </c:ser>
        <c:dLbls>
          <c:dLblPos val="t"/>
          <c:showLegendKey val="0"/>
          <c:showVal val="1"/>
          <c:showCatName val="0"/>
          <c:showSerName val="0"/>
          <c:showPercent val="0"/>
          <c:showBubbleSize val="0"/>
        </c:dLbls>
        <c:axId val="1143435695"/>
        <c:axId val="1143401247"/>
      </c:scatterChart>
      <c:valAx>
        <c:axId val="1143435695"/>
        <c:scaling>
          <c:orientation val="minMax"/>
          <c:max val="2.5"/>
          <c:min val="0.5"/>
        </c:scaling>
        <c:delete val="0"/>
        <c:axPos val="b"/>
        <c:majorGridlines>
          <c:spPr>
            <a:ln w="9525" cap="flat" cmpd="sng" algn="ctr">
              <a:solidFill>
                <a:schemeClr val="accent6">
                  <a:lumMod val="50000"/>
                  <a:lumOff val="50000"/>
                </a:schemeClr>
              </a:solidFill>
              <a:prstDash val="sysDot"/>
              <a:round/>
            </a:ln>
            <a:effectLst/>
          </c:spPr>
        </c:majorGridlines>
        <c:title>
          <c:tx>
            <c:rich>
              <a:bodyPr rot="0" spcFirstLastPara="1" vertOverflow="ellipsis" vert="horz" wrap="square" anchor="ctr" anchorCtr="1"/>
              <a:lstStyle/>
              <a:p>
                <a:pPr>
                  <a:defRPr sz="2400" b="1" i="0" u="none" strike="noStrike" kern="1200" baseline="0">
                    <a:solidFill>
                      <a:sysClr val="windowText" lastClr="000000"/>
                    </a:solidFill>
                    <a:latin typeface="Community Pro" panose="02000303040000020003" pitchFamily="2" charset="0"/>
                    <a:ea typeface="+mn-ea"/>
                    <a:cs typeface="+mn-cs"/>
                  </a:defRPr>
                </a:pPr>
                <a:r>
                  <a:rPr lang="en-US"/>
                  <a:t>LinkedIn Labor Market Tightness</a:t>
                </a:r>
              </a:p>
            </c:rich>
          </c:tx>
          <c:overlay val="0"/>
          <c:spPr>
            <a:noFill/>
            <a:ln>
              <a:noFill/>
            </a:ln>
            <a:effectLst/>
          </c:spPr>
          <c:txPr>
            <a:bodyPr rot="0" spcFirstLastPara="1" vertOverflow="ellipsis" vert="horz" wrap="square" anchor="ctr" anchorCtr="1"/>
            <a:lstStyle/>
            <a:p>
              <a:pPr>
                <a:defRPr sz="2400" b="1" i="0" u="none" strike="noStrike" kern="1200" baseline="0">
                  <a:solidFill>
                    <a:sysClr val="windowText" lastClr="000000"/>
                  </a:solidFill>
                  <a:latin typeface="Community Pro" panose="02000303040000020003" pitchFamily="2" charset="0"/>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ommunity Pro" panose="02000303040000020003" pitchFamily="2" charset="0"/>
                <a:ea typeface="+mn-ea"/>
                <a:cs typeface="+mn-cs"/>
              </a:defRPr>
            </a:pPr>
            <a:endParaRPr lang="en-US"/>
          </a:p>
        </c:txPr>
        <c:crossAx val="1143401247"/>
        <c:crosses val="autoZero"/>
        <c:crossBetween val="midCat"/>
        <c:majorUnit val="0.5"/>
      </c:valAx>
      <c:valAx>
        <c:axId val="1143401247"/>
        <c:scaling>
          <c:orientation val="minMax"/>
          <c:max val="2.5"/>
          <c:min val="0.5"/>
        </c:scaling>
        <c:delete val="0"/>
        <c:axPos val="l"/>
        <c:majorGridlines>
          <c:spPr>
            <a:ln w="9525" cap="flat" cmpd="sng" algn="ctr">
              <a:solidFill>
                <a:schemeClr val="accent6">
                  <a:lumMod val="50000"/>
                  <a:lumOff val="50000"/>
                </a:schemeClr>
              </a:solidFill>
              <a:prstDash val="sysDot"/>
              <a:round/>
            </a:ln>
            <a:effectLst/>
          </c:spPr>
        </c:majorGridlines>
        <c:title>
          <c:tx>
            <c:rich>
              <a:bodyPr rot="-5400000" spcFirstLastPara="1" vertOverflow="ellipsis" vert="horz" wrap="square" anchor="ctr" anchorCtr="1"/>
              <a:lstStyle/>
              <a:p>
                <a:pPr>
                  <a:defRPr sz="2400" b="1" i="0" u="none" strike="noStrike" kern="1200" baseline="0">
                    <a:solidFill>
                      <a:sysClr val="windowText" lastClr="000000"/>
                    </a:solidFill>
                    <a:latin typeface="Community Pro" panose="02000303040000020003" pitchFamily="2" charset="0"/>
                    <a:ea typeface="+mn-ea"/>
                    <a:cs typeface="+mn-cs"/>
                  </a:defRPr>
                </a:pPr>
                <a:r>
                  <a:rPr lang="en-US"/>
                  <a:t>Job Openings / Unemployed Person</a:t>
                </a:r>
              </a:p>
            </c:rich>
          </c:tx>
          <c:layout>
            <c:manualLayout>
              <c:xMode val="edge"/>
              <c:yMode val="edge"/>
              <c:x val="0"/>
              <c:y val="7.4976829027667571E-2"/>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ysClr val="windowText" lastClr="000000"/>
                  </a:solidFill>
                  <a:latin typeface="Community Pro" panose="02000303040000020003" pitchFamily="2" charset="0"/>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ommunity Pro" panose="02000303040000020003" pitchFamily="2" charset="0"/>
                <a:ea typeface="+mn-ea"/>
                <a:cs typeface="+mn-cs"/>
              </a:defRPr>
            </a:pPr>
            <a:endParaRPr lang="en-US"/>
          </a:p>
        </c:txPr>
        <c:crossAx val="1143435695"/>
        <c:crosses val="autoZero"/>
        <c:crossBetween val="midCat"/>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400" b="1" i="0">
          <a:solidFill>
            <a:sysClr val="windowText" lastClr="000000"/>
          </a:solidFill>
          <a:latin typeface="Community Pro" panose="02000303040000020003" pitchFamily="2" charset="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074785946789466E-2"/>
          <c:y val="4.4739228429192535E-2"/>
          <c:w val="0.85496098461160652"/>
          <c:h val="0.597714556480194"/>
        </c:manualLayout>
      </c:layout>
      <c:lineChart>
        <c:grouping val="standard"/>
        <c:varyColors val="0"/>
        <c:ser>
          <c:idx val="0"/>
          <c:order val="0"/>
          <c:tx>
            <c:strRef>
              <c:f>'Tightness-Churn'!$G$1</c:f>
              <c:strCache>
                <c:ptCount val="1"/>
                <c:pt idx="0">
                  <c:v> Aggregate Churn Rate [Left]</c:v>
                </c:pt>
              </c:strCache>
            </c:strRef>
          </c:tx>
          <c:spPr>
            <a:ln w="38100" cap="rnd">
              <a:solidFill>
                <a:srgbClr val="00A645"/>
              </a:solidFill>
              <a:round/>
              <a:tailEnd type="none" w="sm" len="sm"/>
            </a:ln>
            <a:effectLst/>
          </c:spPr>
          <c:marker>
            <c:symbol val="none"/>
          </c:marker>
          <c:cat>
            <c:numRef>
              <c:f>'Tightness-Churn'!$A$2:$A$300</c:f>
              <c:numCache>
                <c:formatCode>[$-409]mmm\-yy;@</c:formatCode>
                <c:ptCount val="299"/>
                <c:pt idx="0">
                  <c:v>45931</c:v>
                </c:pt>
                <c:pt idx="1">
                  <c:v>45901</c:v>
                </c:pt>
                <c:pt idx="2">
                  <c:v>45870</c:v>
                </c:pt>
                <c:pt idx="3">
                  <c:v>45839</c:v>
                </c:pt>
                <c:pt idx="4">
                  <c:v>45809</c:v>
                </c:pt>
                <c:pt idx="5">
                  <c:v>45778</c:v>
                </c:pt>
                <c:pt idx="6">
                  <c:v>45748</c:v>
                </c:pt>
                <c:pt idx="7">
                  <c:v>45717</c:v>
                </c:pt>
                <c:pt idx="8">
                  <c:v>45689</c:v>
                </c:pt>
                <c:pt idx="9">
                  <c:v>45658</c:v>
                </c:pt>
                <c:pt idx="10">
                  <c:v>45627</c:v>
                </c:pt>
                <c:pt idx="11">
                  <c:v>45597</c:v>
                </c:pt>
                <c:pt idx="12">
                  <c:v>45566</c:v>
                </c:pt>
                <c:pt idx="13">
                  <c:v>45536</c:v>
                </c:pt>
                <c:pt idx="14">
                  <c:v>45505</c:v>
                </c:pt>
                <c:pt idx="15">
                  <c:v>45474</c:v>
                </c:pt>
                <c:pt idx="16">
                  <c:v>45444</c:v>
                </c:pt>
                <c:pt idx="17">
                  <c:v>45413</c:v>
                </c:pt>
                <c:pt idx="18">
                  <c:v>45383</c:v>
                </c:pt>
                <c:pt idx="19">
                  <c:v>45352</c:v>
                </c:pt>
                <c:pt idx="20">
                  <c:v>45323</c:v>
                </c:pt>
                <c:pt idx="21">
                  <c:v>45292</c:v>
                </c:pt>
                <c:pt idx="22">
                  <c:v>45261</c:v>
                </c:pt>
                <c:pt idx="23">
                  <c:v>45231</c:v>
                </c:pt>
                <c:pt idx="24">
                  <c:v>45200</c:v>
                </c:pt>
                <c:pt idx="25">
                  <c:v>45170</c:v>
                </c:pt>
                <c:pt idx="26">
                  <c:v>45139</c:v>
                </c:pt>
                <c:pt idx="27">
                  <c:v>45108</c:v>
                </c:pt>
                <c:pt idx="28">
                  <c:v>45078</c:v>
                </c:pt>
                <c:pt idx="29">
                  <c:v>45047</c:v>
                </c:pt>
                <c:pt idx="30">
                  <c:v>45017</c:v>
                </c:pt>
                <c:pt idx="31">
                  <c:v>44986</c:v>
                </c:pt>
                <c:pt idx="32">
                  <c:v>44958</c:v>
                </c:pt>
                <c:pt idx="33">
                  <c:v>44927</c:v>
                </c:pt>
                <c:pt idx="34">
                  <c:v>44896</c:v>
                </c:pt>
                <c:pt idx="35">
                  <c:v>44866</c:v>
                </c:pt>
                <c:pt idx="36">
                  <c:v>44835</c:v>
                </c:pt>
                <c:pt idx="37">
                  <c:v>44805</c:v>
                </c:pt>
                <c:pt idx="38">
                  <c:v>44774</c:v>
                </c:pt>
                <c:pt idx="39">
                  <c:v>44743</c:v>
                </c:pt>
                <c:pt idx="40">
                  <c:v>44713</c:v>
                </c:pt>
                <c:pt idx="41">
                  <c:v>44682</c:v>
                </c:pt>
                <c:pt idx="42">
                  <c:v>44652</c:v>
                </c:pt>
                <c:pt idx="43">
                  <c:v>44621</c:v>
                </c:pt>
                <c:pt idx="44">
                  <c:v>44593</c:v>
                </c:pt>
                <c:pt idx="45">
                  <c:v>44562</c:v>
                </c:pt>
                <c:pt idx="46">
                  <c:v>44531</c:v>
                </c:pt>
                <c:pt idx="47">
                  <c:v>44501</c:v>
                </c:pt>
                <c:pt idx="48">
                  <c:v>44470</c:v>
                </c:pt>
                <c:pt idx="49">
                  <c:v>44440</c:v>
                </c:pt>
                <c:pt idx="50">
                  <c:v>44409</c:v>
                </c:pt>
                <c:pt idx="51">
                  <c:v>44378</c:v>
                </c:pt>
                <c:pt idx="52">
                  <c:v>44348</c:v>
                </c:pt>
                <c:pt idx="53">
                  <c:v>44317</c:v>
                </c:pt>
                <c:pt idx="54">
                  <c:v>44287</c:v>
                </c:pt>
                <c:pt idx="55">
                  <c:v>44256</c:v>
                </c:pt>
                <c:pt idx="56">
                  <c:v>44228</c:v>
                </c:pt>
                <c:pt idx="57">
                  <c:v>44197</c:v>
                </c:pt>
                <c:pt idx="58">
                  <c:v>44166</c:v>
                </c:pt>
                <c:pt idx="59">
                  <c:v>44136</c:v>
                </c:pt>
                <c:pt idx="60">
                  <c:v>44105</c:v>
                </c:pt>
                <c:pt idx="61">
                  <c:v>44075</c:v>
                </c:pt>
                <c:pt idx="62">
                  <c:v>44044</c:v>
                </c:pt>
                <c:pt idx="63">
                  <c:v>44013</c:v>
                </c:pt>
                <c:pt idx="64">
                  <c:v>43983</c:v>
                </c:pt>
                <c:pt idx="65">
                  <c:v>43952</c:v>
                </c:pt>
                <c:pt idx="66">
                  <c:v>43922</c:v>
                </c:pt>
                <c:pt idx="67">
                  <c:v>43891</c:v>
                </c:pt>
                <c:pt idx="68">
                  <c:v>43862</c:v>
                </c:pt>
                <c:pt idx="69">
                  <c:v>43831</c:v>
                </c:pt>
                <c:pt idx="70">
                  <c:v>43800</c:v>
                </c:pt>
                <c:pt idx="71">
                  <c:v>43770</c:v>
                </c:pt>
                <c:pt idx="72">
                  <c:v>43739</c:v>
                </c:pt>
                <c:pt idx="73">
                  <c:v>43709</c:v>
                </c:pt>
                <c:pt idx="74">
                  <c:v>43678</c:v>
                </c:pt>
                <c:pt idx="75">
                  <c:v>43647</c:v>
                </c:pt>
                <c:pt idx="76">
                  <c:v>43617</c:v>
                </c:pt>
                <c:pt idx="77">
                  <c:v>43586</c:v>
                </c:pt>
                <c:pt idx="78">
                  <c:v>43556</c:v>
                </c:pt>
                <c:pt idx="79">
                  <c:v>43525</c:v>
                </c:pt>
                <c:pt idx="80">
                  <c:v>43497</c:v>
                </c:pt>
                <c:pt idx="81">
                  <c:v>43466</c:v>
                </c:pt>
                <c:pt idx="82">
                  <c:v>43435</c:v>
                </c:pt>
                <c:pt idx="83">
                  <c:v>43405</c:v>
                </c:pt>
                <c:pt idx="84">
                  <c:v>43374</c:v>
                </c:pt>
                <c:pt idx="85">
                  <c:v>43344</c:v>
                </c:pt>
                <c:pt idx="86">
                  <c:v>43313</c:v>
                </c:pt>
                <c:pt idx="87">
                  <c:v>43282</c:v>
                </c:pt>
                <c:pt idx="88">
                  <c:v>43252</c:v>
                </c:pt>
                <c:pt idx="89">
                  <c:v>43221</c:v>
                </c:pt>
                <c:pt idx="90">
                  <c:v>43191</c:v>
                </c:pt>
                <c:pt idx="91">
                  <c:v>43160</c:v>
                </c:pt>
                <c:pt idx="92">
                  <c:v>43132</c:v>
                </c:pt>
                <c:pt idx="93">
                  <c:v>43101</c:v>
                </c:pt>
                <c:pt idx="94">
                  <c:v>43070</c:v>
                </c:pt>
                <c:pt idx="95">
                  <c:v>43040</c:v>
                </c:pt>
                <c:pt idx="96">
                  <c:v>43009</c:v>
                </c:pt>
                <c:pt idx="97">
                  <c:v>42979</c:v>
                </c:pt>
                <c:pt idx="98">
                  <c:v>42948</c:v>
                </c:pt>
                <c:pt idx="99">
                  <c:v>42917</c:v>
                </c:pt>
                <c:pt idx="100">
                  <c:v>42887</c:v>
                </c:pt>
                <c:pt idx="101">
                  <c:v>42856</c:v>
                </c:pt>
                <c:pt idx="102">
                  <c:v>42826</c:v>
                </c:pt>
                <c:pt idx="103">
                  <c:v>42795</c:v>
                </c:pt>
                <c:pt idx="104">
                  <c:v>42767</c:v>
                </c:pt>
                <c:pt idx="105">
                  <c:v>42736</c:v>
                </c:pt>
                <c:pt idx="106">
                  <c:v>42705</c:v>
                </c:pt>
                <c:pt idx="107">
                  <c:v>42675</c:v>
                </c:pt>
                <c:pt idx="108">
                  <c:v>42644</c:v>
                </c:pt>
                <c:pt idx="109">
                  <c:v>42614</c:v>
                </c:pt>
                <c:pt idx="110">
                  <c:v>42583</c:v>
                </c:pt>
                <c:pt idx="111">
                  <c:v>42552</c:v>
                </c:pt>
                <c:pt idx="112">
                  <c:v>42522</c:v>
                </c:pt>
                <c:pt idx="113">
                  <c:v>42491</c:v>
                </c:pt>
                <c:pt idx="114">
                  <c:v>42461</c:v>
                </c:pt>
                <c:pt idx="115">
                  <c:v>42430</c:v>
                </c:pt>
                <c:pt idx="116">
                  <c:v>42401</c:v>
                </c:pt>
                <c:pt idx="117">
                  <c:v>42370</c:v>
                </c:pt>
                <c:pt idx="118">
                  <c:v>42339</c:v>
                </c:pt>
                <c:pt idx="119">
                  <c:v>42309</c:v>
                </c:pt>
                <c:pt idx="120">
                  <c:v>42278</c:v>
                </c:pt>
                <c:pt idx="121">
                  <c:v>42248</c:v>
                </c:pt>
                <c:pt idx="122">
                  <c:v>42217</c:v>
                </c:pt>
                <c:pt idx="123">
                  <c:v>42186</c:v>
                </c:pt>
                <c:pt idx="124">
                  <c:v>42156</c:v>
                </c:pt>
                <c:pt idx="125">
                  <c:v>42125</c:v>
                </c:pt>
                <c:pt idx="126">
                  <c:v>42095</c:v>
                </c:pt>
                <c:pt idx="127">
                  <c:v>42064</c:v>
                </c:pt>
                <c:pt idx="128">
                  <c:v>42036</c:v>
                </c:pt>
                <c:pt idx="129">
                  <c:v>42005</c:v>
                </c:pt>
                <c:pt idx="130">
                  <c:v>41974</c:v>
                </c:pt>
                <c:pt idx="131">
                  <c:v>41944</c:v>
                </c:pt>
                <c:pt idx="132">
                  <c:v>41913</c:v>
                </c:pt>
                <c:pt idx="133">
                  <c:v>41883</c:v>
                </c:pt>
                <c:pt idx="134">
                  <c:v>41852</c:v>
                </c:pt>
                <c:pt idx="135">
                  <c:v>41821</c:v>
                </c:pt>
                <c:pt idx="136">
                  <c:v>41791</c:v>
                </c:pt>
                <c:pt idx="137">
                  <c:v>41760</c:v>
                </c:pt>
                <c:pt idx="138">
                  <c:v>41730</c:v>
                </c:pt>
                <c:pt idx="139">
                  <c:v>41699</c:v>
                </c:pt>
                <c:pt idx="140">
                  <c:v>41671</c:v>
                </c:pt>
                <c:pt idx="141">
                  <c:v>41640</c:v>
                </c:pt>
                <c:pt idx="142">
                  <c:v>41609</c:v>
                </c:pt>
                <c:pt idx="143">
                  <c:v>41579</c:v>
                </c:pt>
                <c:pt idx="144">
                  <c:v>41548</c:v>
                </c:pt>
                <c:pt idx="145">
                  <c:v>41518</c:v>
                </c:pt>
                <c:pt idx="146">
                  <c:v>41487</c:v>
                </c:pt>
                <c:pt idx="147">
                  <c:v>41456</c:v>
                </c:pt>
                <c:pt idx="148">
                  <c:v>41426</c:v>
                </c:pt>
                <c:pt idx="149">
                  <c:v>41395</c:v>
                </c:pt>
                <c:pt idx="150">
                  <c:v>41365</c:v>
                </c:pt>
                <c:pt idx="151">
                  <c:v>41334</c:v>
                </c:pt>
                <c:pt idx="152">
                  <c:v>41306</c:v>
                </c:pt>
                <c:pt idx="153">
                  <c:v>41275</c:v>
                </c:pt>
                <c:pt idx="154">
                  <c:v>41244</c:v>
                </c:pt>
                <c:pt idx="155">
                  <c:v>41214</c:v>
                </c:pt>
                <c:pt idx="156">
                  <c:v>41183</c:v>
                </c:pt>
                <c:pt idx="157">
                  <c:v>41153</c:v>
                </c:pt>
                <c:pt idx="158">
                  <c:v>41122</c:v>
                </c:pt>
                <c:pt idx="159">
                  <c:v>41091</c:v>
                </c:pt>
                <c:pt idx="160">
                  <c:v>41061</c:v>
                </c:pt>
                <c:pt idx="161">
                  <c:v>41030</c:v>
                </c:pt>
                <c:pt idx="162">
                  <c:v>41000</c:v>
                </c:pt>
                <c:pt idx="163">
                  <c:v>40969</c:v>
                </c:pt>
                <c:pt idx="164">
                  <c:v>40940</c:v>
                </c:pt>
                <c:pt idx="165">
                  <c:v>40909</c:v>
                </c:pt>
                <c:pt idx="166">
                  <c:v>40878</c:v>
                </c:pt>
                <c:pt idx="167">
                  <c:v>40848</c:v>
                </c:pt>
                <c:pt idx="168">
                  <c:v>40817</c:v>
                </c:pt>
                <c:pt idx="169">
                  <c:v>40787</c:v>
                </c:pt>
                <c:pt idx="170">
                  <c:v>40756</c:v>
                </c:pt>
                <c:pt idx="171">
                  <c:v>40725</c:v>
                </c:pt>
                <c:pt idx="172">
                  <c:v>40695</c:v>
                </c:pt>
                <c:pt idx="173">
                  <c:v>40664</c:v>
                </c:pt>
                <c:pt idx="174">
                  <c:v>40634</c:v>
                </c:pt>
                <c:pt idx="175">
                  <c:v>40603</c:v>
                </c:pt>
                <c:pt idx="176">
                  <c:v>40575</c:v>
                </c:pt>
                <c:pt idx="177">
                  <c:v>40544</c:v>
                </c:pt>
                <c:pt idx="178">
                  <c:v>40513</c:v>
                </c:pt>
                <c:pt idx="179">
                  <c:v>40483</c:v>
                </c:pt>
                <c:pt idx="180">
                  <c:v>40452</c:v>
                </c:pt>
                <c:pt idx="181">
                  <c:v>40422</c:v>
                </c:pt>
                <c:pt idx="182">
                  <c:v>40391</c:v>
                </c:pt>
                <c:pt idx="183">
                  <c:v>40360</c:v>
                </c:pt>
                <c:pt idx="184">
                  <c:v>40330</c:v>
                </c:pt>
                <c:pt idx="185">
                  <c:v>40299</c:v>
                </c:pt>
                <c:pt idx="186">
                  <c:v>40269</c:v>
                </c:pt>
                <c:pt idx="187">
                  <c:v>40238</c:v>
                </c:pt>
                <c:pt idx="188">
                  <c:v>40210</c:v>
                </c:pt>
                <c:pt idx="189">
                  <c:v>40179</c:v>
                </c:pt>
                <c:pt idx="190">
                  <c:v>40148</c:v>
                </c:pt>
                <c:pt idx="191">
                  <c:v>40118</c:v>
                </c:pt>
                <c:pt idx="192">
                  <c:v>40087</c:v>
                </c:pt>
                <c:pt idx="193">
                  <c:v>40057</c:v>
                </c:pt>
                <c:pt idx="194">
                  <c:v>40026</c:v>
                </c:pt>
                <c:pt idx="195">
                  <c:v>39995</c:v>
                </c:pt>
                <c:pt idx="196">
                  <c:v>39965</c:v>
                </c:pt>
                <c:pt idx="197">
                  <c:v>39934</c:v>
                </c:pt>
                <c:pt idx="198">
                  <c:v>39904</c:v>
                </c:pt>
                <c:pt idx="199">
                  <c:v>39873</c:v>
                </c:pt>
                <c:pt idx="200">
                  <c:v>39845</c:v>
                </c:pt>
                <c:pt idx="201">
                  <c:v>39814</c:v>
                </c:pt>
                <c:pt idx="202">
                  <c:v>39783</c:v>
                </c:pt>
                <c:pt idx="203">
                  <c:v>39753</c:v>
                </c:pt>
                <c:pt idx="204">
                  <c:v>39722</c:v>
                </c:pt>
                <c:pt idx="205">
                  <c:v>39692</c:v>
                </c:pt>
                <c:pt idx="206">
                  <c:v>39661</c:v>
                </c:pt>
                <c:pt idx="207">
                  <c:v>39630</c:v>
                </c:pt>
                <c:pt idx="208">
                  <c:v>39600</c:v>
                </c:pt>
                <c:pt idx="209">
                  <c:v>39569</c:v>
                </c:pt>
                <c:pt idx="210">
                  <c:v>39539</c:v>
                </c:pt>
                <c:pt idx="211">
                  <c:v>39508</c:v>
                </c:pt>
                <c:pt idx="212">
                  <c:v>39479</c:v>
                </c:pt>
                <c:pt idx="213">
                  <c:v>39448</c:v>
                </c:pt>
                <c:pt idx="214">
                  <c:v>39417</c:v>
                </c:pt>
                <c:pt idx="215">
                  <c:v>39387</c:v>
                </c:pt>
                <c:pt idx="216">
                  <c:v>39356</c:v>
                </c:pt>
                <c:pt idx="217">
                  <c:v>39326</c:v>
                </c:pt>
                <c:pt idx="218">
                  <c:v>39295</c:v>
                </c:pt>
                <c:pt idx="219">
                  <c:v>39264</c:v>
                </c:pt>
                <c:pt idx="220">
                  <c:v>39234</c:v>
                </c:pt>
                <c:pt idx="221">
                  <c:v>39203</c:v>
                </c:pt>
                <c:pt idx="222">
                  <c:v>39173</c:v>
                </c:pt>
                <c:pt idx="223">
                  <c:v>39142</c:v>
                </c:pt>
                <c:pt idx="224">
                  <c:v>39114</c:v>
                </c:pt>
                <c:pt idx="225">
                  <c:v>39083</c:v>
                </c:pt>
                <c:pt idx="226">
                  <c:v>39052</c:v>
                </c:pt>
                <c:pt idx="227">
                  <c:v>39022</c:v>
                </c:pt>
                <c:pt idx="228">
                  <c:v>38991</c:v>
                </c:pt>
                <c:pt idx="229">
                  <c:v>38961</c:v>
                </c:pt>
                <c:pt idx="230">
                  <c:v>38930</c:v>
                </c:pt>
                <c:pt idx="231">
                  <c:v>38899</c:v>
                </c:pt>
                <c:pt idx="232">
                  <c:v>38869</c:v>
                </c:pt>
                <c:pt idx="233">
                  <c:v>38838</c:v>
                </c:pt>
                <c:pt idx="234">
                  <c:v>38808</c:v>
                </c:pt>
                <c:pt idx="235">
                  <c:v>38777</c:v>
                </c:pt>
                <c:pt idx="236">
                  <c:v>38749</c:v>
                </c:pt>
                <c:pt idx="237">
                  <c:v>38718</c:v>
                </c:pt>
                <c:pt idx="238">
                  <c:v>38687</c:v>
                </c:pt>
                <c:pt idx="239">
                  <c:v>38657</c:v>
                </c:pt>
                <c:pt idx="240">
                  <c:v>38626</c:v>
                </c:pt>
                <c:pt idx="241">
                  <c:v>38596</c:v>
                </c:pt>
                <c:pt idx="242">
                  <c:v>38565</c:v>
                </c:pt>
                <c:pt idx="243">
                  <c:v>38534</c:v>
                </c:pt>
                <c:pt idx="244">
                  <c:v>38504</c:v>
                </c:pt>
                <c:pt idx="245">
                  <c:v>38473</c:v>
                </c:pt>
                <c:pt idx="246">
                  <c:v>38443</c:v>
                </c:pt>
                <c:pt idx="247">
                  <c:v>38412</c:v>
                </c:pt>
                <c:pt idx="248">
                  <c:v>38384</c:v>
                </c:pt>
                <c:pt idx="249">
                  <c:v>38353</c:v>
                </c:pt>
                <c:pt idx="250">
                  <c:v>38322</c:v>
                </c:pt>
                <c:pt idx="251">
                  <c:v>38292</c:v>
                </c:pt>
                <c:pt idx="252">
                  <c:v>38261</c:v>
                </c:pt>
                <c:pt idx="253">
                  <c:v>38231</c:v>
                </c:pt>
                <c:pt idx="254">
                  <c:v>38200</c:v>
                </c:pt>
                <c:pt idx="255">
                  <c:v>38169</c:v>
                </c:pt>
                <c:pt idx="256">
                  <c:v>38139</c:v>
                </c:pt>
                <c:pt idx="257">
                  <c:v>38108</c:v>
                </c:pt>
                <c:pt idx="258">
                  <c:v>38078</c:v>
                </c:pt>
                <c:pt idx="259">
                  <c:v>38047</c:v>
                </c:pt>
                <c:pt idx="260">
                  <c:v>38018</c:v>
                </c:pt>
                <c:pt idx="261">
                  <c:v>37987</c:v>
                </c:pt>
                <c:pt idx="262">
                  <c:v>37956</c:v>
                </c:pt>
                <c:pt idx="263">
                  <c:v>37926</c:v>
                </c:pt>
                <c:pt idx="264">
                  <c:v>37895</c:v>
                </c:pt>
                <c:pt idx="265">
                  <c:v>37865</c:v>
                </c:pt>
                <c:pt idx="266">
                  <c:v>37834</c:v>
                </c:pt>
                <c:pt idx="267">
                  <c:v>37803</c:v>
                </c:pt>
                <c:pt idx="268">
                  <c:v>37773</c:v>
                </c:pt>
                <c:pt idx="269">
                  <c:v>37742</c:v>
                </c:pt>
                <c:pt idx="270">
                  <c:v>37712</c:v>
                </c:pt>
                <c:pt idx="271">
                  <c:v>37681</c:v>
                </c:pt>
                <c:pt idx="272">
                  <c:v>37653</c:v>
                </c:pt>
                <c:pt idx="273">
                  <c:v>37622</c:v>
                </c:pt>
                <c:pt idx="274">
                  <c:v>37591</c:v>
                </c:pt>
                <c:pt idx="275">
                  <c:v>37561</c:v>
                </c:pt>
                <c:pt idx="276">
                  <c:v>37530</c:v>
                </c:pt>
                <c:pt idx="277">
                  <c:v>37500</c:v>
                </c:pt>
                <c:pt idx="278">
                  <c:v>37469</c:v>
                </c:pt>
                <c:pt idx="279">
                  <c:v>37438</c:v>
                </c:pt>
                <c:pt idx="280">
                  <c:v>37408</c:v>
                </c:pt>
                <c:pt idx="281">
                  <c:v>37377</c:v>
                </c:pt>
                <c:pt idx="282">
                  <c:v>37347</c:v>
                </c:pt>
                <c:pt idx="283">
                  <c:v>37316</c:v>
                </c:pt>
                <c:pt idx="284">
                  <c:v>37288</c:v>
                </c:pt>
                <c:pt idx="285">
                  <c:v>37257</c:v>
                </c:pt>
                <c:pt idx="286">
                  <c:v>37226</c:v>
                </c:pt>
                <c:pt idx="287">
                  <c:v>37196</c:v>
                </c:pt>
                <c:pt idx="288">
                  <c:v>37165</c:v>
                </c:pt>
                <c:pt idx="289">
                  <c:v>37135</c:v>
                </c:pt>
                <c:pt idx="290">
                  <c:v>37104</c:v>
                </c:pt>
                <c:pt idx="291">
                  <c:v>37073</c:v>
                </c:pt>
                <c:pt idx="292">
                  <c:v>37043</c:v>
                </c:pt>
                <c:pt idx="293">
                  <c:v>37012</c:v>
                </c:pt>
                <c:pt idx="294">
                  <c:v>36982</c:v>
                </c:pt>
                <c:pt idx="295">
                  <c:v>36951</c:v>
                </c:pt>
                <c:pt idx="296">
                  <c:v>36923</c:v>
                </c:pt>
                <c:pt idx="297">
                  <c:v>36892</c:v>
                </c:pt>
                <c:pt idx="298">
                  <c:v>36861</c:v>
                </c:pt>
              </c:numCache>
            </c:numRef>
          </c:cat>
          <c:val>
            <c:numRef>
              <c:f>'Tightness-Churn'!$G$2:$G$300</c:f>
              <c:numCache>
                <c:formatCode>General</c:formatCode>
                <c:ptCount val="299"/>
                <c:pt idx="2">
                  <c:v>6.2171089999999998E-2</c:v>
                </c:pt>
                <c:pt idx="3">
                  <c:v>6.308706E-2</c:v>
                </c:pt>
                <c:pt idx="4">
                  <c:v>6.4018409999999998E-2</c:v>
                </c:pt>
                <c:pt idx="5">
                  <c:v>6.4051179999999999E-2</c:v>
                </c:pt>
                <c:pt idx="6">
                  <c:v>6.4360539999999994E-2</c:v>
                </c:pt>
                <c:pt idx="7">
                  <c:v>6.3769960000000001E-2</c:v>
                </c:pt>
                <c:pt idx="8">
                  <c:v>6.5375879999999997E-2</c:v>
                </c:pt>
                <c:pt idx="9">
                  <c:v>6.332074E-2</c:v>
                </c:pt>
                <c:pt idx="10">
                  <c:v>6.2965049999999995E-2</c:v>
                </c:pt>
                <c:pt idx="11">
                  <c:v>6.368501E-2</c:v>
                </c:pt>
                <c:pt idx="12">
                  <c:v>6.5143190000000004E-2</c:v>
                </c:pt>
                <c:pt idx="13">
                  <c:v>6.4284419999999995E-2</c:v>
                </c:pt>
                <c:pt idx="14">
                  <c:v>6.3713880000000001E-2</c:v>
                </c:pt>
                <c:pt idx="15">
                  <c:v>6.5813720000000006E-2</c:v>
                </c:pt>
                <c:pt idx="16">
                  <c:v>6.4742859999999999E-2</c:v>
                </c:pt>
                <c:pt idx="17">
                  <c:v>6.5362240000000002E-2</c:v>
                </c:pt>
                <c:pt idx="18">
                  <c:v>6.4761899999999997E-2</c:v>
                </c:pt>
                <c:pt idx="19">
                  <c:v>6.6333470000000005E-2</c:v>
                </c:pt>
                <c:pt idx="20">
                  <c:v>6.5729830000000003E-2</c:v>
                </c:pt>
                <c:pt idx="21">
                  <c:v>6.5984379999999995E-2</c:v>
                </c:pt>
                <c:pt idx="22">
                  <c:v>6.789705E-2</c:v>
                </c:pt>
                <c:pt idx="23">
                  <c:v>6.763972E-2</c:v>
                </c:pt>
                <c:pt idx="24">
                  <c:v>6.8786559999999997E-2</c:v>
                </c:pt>
                <c:pt idx="25">
                  <c:v>7.0066359999999994E-2</c:v>
                </c:pt>
                <c:pt idx="26">
                  <c:v>7.0630979999999996E-2</c:v>
                </c:pt>
                <c:pt idx="27">
                  <c:v>7.0354020000000003E-2</c:v>
                </c:pt>
                <c:pt idx="28">
                  <c:v>7.0351120000000003E-2</c:v>
                </c:pt>
                <c:pt idx="29">
                  <c:v>7.2050489999999995E-2</c:v>
                </c:pt>
                <c:pt idx="30">
                  <c:v>7.2227109999999997E-2</c:v>
                </c:pt>
                <c:pt idx="31">
                  <c:v>7.3564909999999997E-2</c:v>
                </c:pt>
                <c:pt idx="32">
                  <c:v>7.3523400000000003E-2</c:v>
                </c:pt>
                <c:pt idx="33">
                  <c:v>7.6114459999999995E-2</c:v>
                </c:pt>
                <c:pt idx="34">
                  <c:v>7.457155E-2</c:v>
                </c:pt>
                <c:pt idx="35">
                  <c:v>7.4717420000000007E-2</c:v>
                </c:pt>
                <c:pt idx="36">
                  <c:v>7.4315850000000003E-2</c:v>
                </c:pt>
                <c:pt idx="37">
                  <c:v>7.4195170000000005E-2</c:v>
                </c:pt>
                <c:pt idx="38">
                  <c:v>7.7399209999999996E-2</c:v>
                </c:pt>
                <c:pt idx="39">
                  <c:v>7.5875799999999993E-2</c:v>
                </c:pt>
                <c:pt idx="40">
                  <c:v>7.7282989999999996E-2</c:v>
                </c:pt>
                <c:pt idx="41">
                  <c:v>7.8446470000000004E-2</c:v>
                </c:pt>
                <c:pt idx="42">
                  <c:v>8.0376699999999995E-2</c:v>
                </c:pt>
                <c:pt idx="43">
                  <c:v>8.0642190000000002E-2</c:v>
                </c:pt>
                <c:pt idx="44">
                  <c:v>7.946143E-2</c:v>
                </c:pt>
                <c:pt idx="45">
                  <c:v>8.0657439999999997E-2</c:v>
                </c:pt>
                <c:pt idx="46">
                  <c:v>8.2013450000000002E-2</c:v>
                </c:pt>
                <c:pt idx="47">
                  <c:v>7.9958619999999994E-2</c:v>
                </c:pt>
                <c:pt idx="48">
                  <c:v>7.8558779999999995E-2</c:v>
                </c:pt>
                <c:pt idx="49">
                  <c:v>8.0471000000000001E-2</c:v>
                </c:pt>
                <c:pt idx="50">
                  <c:v>7.9795770000000002E-2</c:v>
                </c:pt>
                <c:pt idx="51">
                  <c:v>7.7882140000000002E-2</c:v>
                </c:pt>
                <c:pt idx="52">
                  <c:v>7.6257350000000002E-2</c:v>
                </c:pt>
                <c:pt idx="53">
                  <c:v>7.5410229999999995E-2</c:v>
                </c:pt>
                <c:pt idx="54">
                  <c:v>7.6675859999999998E-2</c:v>
                </c:pt>
                <c:pt idx="55">
                  <c:v>7.3937760000000005E-2</c:v>
                </c:pt>
                <c:pt idx="56">
                  <c:v>7.4067279999999999E-2</c:v>
                </c:pt>
                <c:pt idx="57">
                  <c:v>7.4566510000000003E-2</c:v>
                </c:pt>
                <c:pt idx="58">
                  <c:v>7.210047E-2</c:v>
                </c:pt>
                <c:pt idx="59">
                  <c:v>7.591494E-2</c:v>
                </c:pt>
                <c:pt idx="60">
                  <c:v>7.3760850000000003E-2</c:v>
                </c:pt>
                <c:pt idx="61">
                  <c:v>7.1437810000000004E-2</c:v>
                </c:pt>
                <c:pt idx="62">
                  <c:v>7.1787580000000004E-2</c:v>
                </c:pt>
                <c:pt idx="63">
                  <c:v>7.3010549999999994E-2</c:v>
                </c:pt>
                <c:pt idx="64">
                  <c:v>7.3526359999999999E-2</c:v>
                </c:pt>
                <c:pt idx="65">
                  <c:v>7.1145219999999995E-2</c:v>
                </c:pt>
                <c:pt idx="66">
                  <c:v>5.9660039999999998E-2</c:v>
                </c:pt>
                <c:pt idx="67">
                  <c:v>6.9276969999999993E-2</c:v>
                </c:pt>
                <c:pt idx="68">
                  <c:v>7.289764E-2</c:v>
                </c:pt>
                <c:pt idx="69">
                  <c:v>7.283162E-2</c:v>
                </c:pt>
                <c:pt idx="70">
                  <c:v>7.3324269999999997E-2</c:v>
                </c:pt>
                <c:pt idx="71">
                  <c:v>7.2918659999999996E-2</c:v>
                </c:pt>
                <c:pt idx="72">
                  <c:v>7.2628209999999999E-2</c:v>
                </c:pt>
                <c:pt idx="73">
                  <c:v>7.4086100000000002E-2</c:v>
                </c:pt>
                <c:pt idx="74">
                  <c:v>7.3650889999999997E-2</c:v>
                </c:pt>
                <c:pt idx="75">
                  <c:v>7.3714740000000001E-2</c:v>
                </c:pt>
                <c:pt idx="76">
                  <c:v>7.3677670000000001E-2</c:v>
                </c:pt>
                <c:pt idx="77">
                  <c:v>7.2993219999999998E-2</c:v>
                </c:pt>
                <c:pt idx="78">
                  <c:v>7.3141460000000005E-2</c:v>
                </c:pt>
                <c:pt idx="79">
                  <c:v>7.4540120000000001E-2</c:v>
                </c:pt>
                <c:pt idx="80">
                  <c:v>7.4145820000000001E-2</c:v>
                </c:pt>
                <c:pt idx="81">
                  <c:v>7.2287489999999996E-2</c:v>
                </c:pt>
                <c:pt idx="82">
                  <c:v>7.2970229999999997E-2</c:v>
                </c:pt>
                <c:pt idx="83">
                  <c:v>7.3496889999999995E-2</c:v>
                </c:pt>
                <c:pt idx="84">
                  <c:v>7.2317229999999996E-2</c:v>
                </c:pt>
                <c:pt idx="85">
                  <c:v>7.3022909999999996E-2</c:v>
                </c:pt>
                <c:pt idx="86">
                  <c:v>7.2725129999999999E-2</c:v>
                </c:pt>
                <c:pt idx="87">
                  <c:v>7.2215810000000005E-2</c:v>
                </c:pt>
                <c:pt idx="88">
                  <c:v>7.2640360000000001E-2</c:v>
                </c:pt>
                <c:pt idx="89">
                  <c:v>7.2381109999999999E-2</c:v>
                </c:pt>
                <c:pt idx="90">
                  <c:v>7.0967530000000001E-2</c:v>
                </c:pt>
                <c:pt idx="91">
                  <c:v>7.2567160000000006E-2</c:v>
                </c:pt>
                <c:pt idx="92">
                  <c:v>7.0080290000000003E-2</c:v>
                </c:pt>
                <c:pt idx="93">
                  <c:v>6.9418640000000004E-2</c:v>
                </c:pt>
                <c:pt idx="94">
                  <c:v>7.0224049999999996E-2</c:v>
                </c:pt>
                <c:pt idx="95">
                  <c:v>6.9163160000000001E-2</c:v>
                </c:pt>
                <c:pt idx="96">
                  <c:v>7.1447880000000005E-2</c:v>
                </c:pt>
                <c:pt idx="97">
                  <c:v>7.0554140000000001E-2</c:v>
                </c:pt>
                <c:pt idx="98">
                  <c:v>6.9586190000000006E-2</c:v>
                </c:pt>
                <c:pt idx="99">
                  <c:v>7.0587449999999996E-2</c:v>
                </c:pt>
                <c:pt idx="100">
                  <c:v>7.0843519999999993E-2</c:v>
                </c:pt>
                <c:pt idx="101">
                  <c:v>6.9427349999999999E-2</c:v>
                </c:pt>
                <c:pt idx="102">
                  <c:v>6.9233500000000003E-2</c:v>
                </c:pt>
                <c:pt idx="103">
                  <c:v>6.9618799999999995E-2</c:v>
                </c:pt>
                <c:pt idx="104">
                  <c:v>6.9319030000000004E-2</c:v>
                </c:pt>
                <c:pt idx="105">
                  <c:v>7.0489109999999994E-2</c:v>
                </c:pt>
                <c:pt idx="106">
                  <c:v>6.8962019999999999E-2</c:v>
                </c:pt>
                <c:pt idx="107">
                  <c:v>6.9057480000000004E-2</c:v>
                </c:pt>
                <c:pt idx="108">
                  <c:v>6.9358279999999994E-2</c:v>
                </c:pt>
                <c:pt idx="109">
                  <c:v>6.6874249999999996E-2</c:v>
                </c:pt>
                <c:pt idx="110">
                  <c:v>6.7955440000000006E-2</c:v>
                </c:pt>
                <c:pt idx="111">
                  <c:v>6.9282460000000004E-2</c:v>
                </c:pt>
                <c:pt idx="112">
                  <c:v>6.8637550000000006E-2</c:v>
                </c:pt>
                <c:pt idx="113">
                  <c:v>6.9804080000000004E-2</c:v>
                </c:pt>
                <c:pt idx="114">
                  <c:v>6.9371760000000005E-2</c:v>
                </c:pt>
                <c:pt idx="115">
                  <c:v>6.933657E-2</c:v>
                </c:pt>
                <c:pt idx="116">
                  <c:v>6.8994109999999997E-2</c:v>
                </c:pt>
                <c:pt idx="117">
                  <c:v>6.9477620000000004E-2</c:v>
                </c:pt>
                <c:pt idx="118">
                  <c:v>7.1978319999999998E-2</c:v>
                </c:pt>
                <c:pt idx="119">
                  <c:v>6.8611900000000003E-2</c:v>
                </c:pt>
                <c:pt idx="120">
                  <c:v>6.8916279999999996E-2</c:v>
                </c:pt>
                <c:pt idx="121">
                  <c:v>6.9585510000000003E-2</c:v>
                </c:pt>
                <c:pt idx="122">
                  <c:v>6.8992700000000004E-2</c:v>
                </c:pt>
                <c:pt idx="123">
                  <c:v>6.6039970000000003E-2</c:v>
                </c:pt>
                <c:pt idx="124">
                  <c:v>6.7271399999999995E-2</c:v>
                </c:pt>
                <c:pt idx="125">
                  <c:v>6.8126290000000006E-2</c:v>
                </c:pt>
                <c:pt idx="126">
                  <c:v>6.738566E-2</c:v>
                </c:pt>
                <c:pt idx="127">
                  <c:v>6.9105249999999993E-2</c:v>
                </c:pt>
                <c:pt idx="128">
                  <c:v>6.7039500000000002E-2</c:v>
                </c:pt>
                <c:pt idx="129">
                  <c:v>6.731297E-2</c:v>
                </c:pt>
                <c:pt idx="130">
                  <c:v>6.7571980000000004E-2</c:v>
                </c:pt>
                <c:pt idx="131">
                  <c:v>6.6668690000000003E-2</c:v>
                </c:pt>
                <c:pt idx="132">
                  <c:v>6.7243810000000001E-2</c:v>
                </c:pt>
                <c:pt idx="133">
                  <c:v>6.6677310000000004E-2</c:v>
                </c:pt>
                <c:pt idx="134">
                  <c:v>6.4863450000000003E-2</c:v>
                </c:pt>
                <c:pt idx="135">
                  <c:v>6.6025139999999996E-2</c:v>
                </c:pt>
                <c:pt idx="136">
                  <c:v>6.3511520000000002E-2</c:v>
                </c:pt>
                <c:pt idx="137">
                  <c:v>6.4501799999999998E-2</c:v>
                </c:pt>
                <c:pt idx="138">
                  <c:v>6.4444429999999997E-2</c:v>
                </c:pt>
                <c:pt idx="139">
                  <c:v>6.3658110000000004E-2</c:v>
                </c:pt>
                <c:pt idx="140">
                  <c:v>6.4119800000000005E-2</c:v>
                </c:pt>
                <c:pt idx="141">
                  <c:v>6.2440379999999997E-2</c:v>
                </c:pt>
                <c:pt idx="142">
                  <c:v>6.1586759999999997E-2</c:v>
                </c:pt>
                <c:pt idx="143">
                  <c:v>6.182667E-2</c:v>
                </c:pt>
                <c:pt idx="144">
                  <c:v>6.1269209999999998E-2</c:v>
                </c:pt>
                <c:pt idx="145">
                  <c:v>6.4006350000000004E-2</c:v>
                </c:pt>
                <c:pt idx="146">
                  <c:v>6.5167680000000006E-2</c:v>
                </c:pt>
                <c:pt idx="147">
                  <c:v>6.2062220000000001E-2</c:v>
                </c:pt>
                <c:pt idx="148">
                  <c:v>6.2918009999999996E-2</c:v>
                </c:pt>
                <c:pt idx="149">
                  <c:v>6.1893410000000003E-2</c:v>
                </c:pt>
                <c:pt idx="150">
                  <c:v>6.1617020000000002E-2</c:v>
                </c:pt>
                <c:pt idx="151">
                  <c:v>6.0735810000000001E-2</c:v>
                </c:pt>
                <c:pt idx="152">
                  <c:v>6.1480510000000002E-2</c:v>
                </c:pt>
                <c:pt idx="153">
                  <c:v>6.2075709999999999E-2</c:v>
                </c:pt>
                <c:pt idx="154">
                  <c:v>6.1757880000000001E-2</c:v>
                </c:pt>
                <c:pt idx="155">
                  <c:v>6.1595249999999997E-2</c:v>
                </c:pt>
                <c:pt idx="156">
                  <c:v>6.0470950000000002E-2</c:v>
                </c:pt>
                <c:pt idx="157">
                  <c:v>6.1089060000000001E-2</c:v>
                </c:pt>
                <c:pt idx="158">
                  <c:v>6.1765069999999998E-2</c:v>
                </c:pt>
                <c:pt idx="159">
                  <c:v>5.9737230000000002E-2</c:v>
                </c:pt>
                <c:pt idx="160">
                  <c:v>6.3009709999999997E-2</c:v>
                </c:pt>
                <c:pt idx="161">
                  <c:v>6.2977850000000002E-2</c:v>
                </c:pt>
                <c:pt idx="162">
                  <c:v>6.1678919999999998E-2</c:v>
                </c:pt>
                <c:pt idx="163">
                  <c:v>6.1400759999999999E-2</c:v>
                </c:pt>
                <c:pt idx="164">
                  <c:v>6.0982250000000002E-2</c:v>
                </c:pt>
                <c:pt idx="165">
                  <c:v>6.2708979999999998E-2</c:v>
                </c:pt>
                <c:pt idx="166">
                  <c:v>6.1170460000000003E-2</c:v>
                </c:pt>
                <c:pt idx="167">
                  <c:v>6.2402689999999997E-2</c:v>
                </c:pt>
                <c:pt idx="168">
                  <c:v>6.1889479999999997E-2</c:v>
                </c:pt>
                <c:pt idx="169">
                  <c:v>6.1714520000000002E-2</c:v>
                </c:pt>
                <c:pt idx="170">
                  <c:v>6.0669349999999997E-2</c:v>
                </c:pt>
                <c:pt idx="171">
                  <c:v>6.245473E-2</c:v>
                </c:pt>
                <c:pt idx="172">
                  <c:v>5.9297950000000002E-2</c:v>
                </c:pt>
                <c:pt idx="173">
                  <c:v>6.003489E-2</c:v>
                </c:pt>
                <c:pt idx="174">
                  <c:v>5.8378979999999997E-2</c:v>
                </c:pt>
                <c:pt idx="175">
                  <c:v>5.9332950000000002E-2</c:v>
                </c:pt>
                <c:pt idx="176">
                  <c:v>5.9611459999999998E-2</c:v>
                </c:pt>
                <c:pt idx="177">
                  <c:v>5.8614510000000002E-2</c:v>
                </c:pt>
                <c:pt idx="178">
                  <c:v>6.0707770000000001E-2</c:v>
                </c:pt>
                <c:pt idx="179">
                  <c:v>5.9459650000000003E-2</c:v>
                </c:pt>
                <c:pt idx="180">
                  <c:v>5.9395700000000003E-2</c:v>
                </c:pt>
                <c:pt idx="181">
                  <c:v>5.9406260000000002E-2</c:v>
                </c:pt>
                <c:pt idx="182">
                  <c:v>5.950474E-2</c:v>
                </c:pt>
                <c:pt idx="183">
                  <c:v>6.2415310000000002E-2</c:v>
                </c:pt>
                <c:pt idx="184">
                  <c:v>6.274747E-2</c:v>
                </c:pt>
                <c:pt idx="185">
                  <c:v>5.6967919999999998E-2</c:v>
                </c:pt>
                <c:pt idx="186">
                  <c:v>5.6309819999999997E-2</c:v>
                </c:pt>
                <c:pt idx="187">
                  <c:v>5.7881490000000001E-2</c:v>
                </c:pt>
                <c:pt idx="188">
                  <c:v>5.8413229999999997E-2</c:v>
                </c:pt>
                <c:pt idx="189">
                  <c:v>5.8480409999999997E-2</c:v>
                </c:pt>
                <c:pt idx="190">
                  <c:v>5.664922E-2</c:v>
                </c:pt>
                <c:pt idx="191">
                  <c:v>5.971241E-2</c:v>
                </c:pt>
                <c:pt idx="192">
                  <c:v>5.8233229999999997E-2</c:v>
                </c:pt>
                <c:pt idx="193">
                  <c:v>5.8299259999999999E-2</c:v>
                </c:pt>
                <c:pt idx="194">
                  <c:v>5.7646160000000002E-2</c:v>
                </c:pt>
                <c:pt idx="195">
                  <c:v>5.7491760000000003E-2</c:v>
                </c:pt>
                <c:pt idx="196">
                  <c:v>5.9317839999999997E-2</c:v>
                </c:pt>
                <c:pt idx="197">
                  <c:v>6.033169E-2</c:v>
                </c:pt>
                <c:pt idx="198">
                  <c:v>6.1945399999999998E-2</c:v>
                </c:pt>
                <c:pt idx="199">
                  <c:v>6.0218580000000001E-2</c:v>
                </c:pt>
                <c:pt idx="200">
                  <c:v>5.9706139999999998E-2</c:v>
                </c:pt>
                <c:pt idx="201">
                  <c:v>5.8760890000000003E-2</c:v>
                </c:pt>
                <c:pt idx="202">
                  <c:v>5.9759680000000003E-2</c:v>
                </c:pt>
                <c:pt idx="203">
                  <c:v>6.0571859999999998E-2</c:v>
                </c:pt>
                <c:pt idx="204">
                  <c:v>6.4227329999999999E-2</c:v>
                </c:pt>
                <c:pt idx="205">
                  <c:v>6.2242510000000001E-2</c:v>
                </c:pt>
                <c:pt idx="206">
                  <c:v>6.6155290000000005E-2</c:v>
                </c:pt>
                <c:pt idx="207">
                  <c:v>6.5463830000000001E-2</c:v>
                </c:pt>
                <c:pt idx="208">
                  <c:v>6.8323239999999993E-2</c:v>
                </c:pt>
                <c:pt idx="209">
                  <c:v>6.6919270000000003E-2</c:v>
                </c:pt>
                <c:pt idx="210">
                  <c:v>7.0515789999999995E-2</c:v>
                </c:pt>
                <c:pt idx="211">
                  <c:v>6.9354559999999996E-2</c:v>
                </c:pt>
                <c:pt idx="212">
                  <c:v>7.041306E-2</c:v>
                </c:pt>
                <c:pt idx="213">
                  <c:v>7.0042939999999998E-2</c:v>
                </c:pt>
                <c:pt idx="214">
                  <c:v>7.1753349999999994E-2</c:v>
                </c:pt>
                <c:pt idx="215">
                  <c:v>7.1648400000000001E-2</c:v>
                </c:pt>
                <c:pt idx="216">
                  <c:v>7.2597999999999996E-2</c:v>
                </c:pt>
                <c:pt idx="217">
                  <c:v>7.4743980000000002E-2</c:v>
                </c:pt>
                <c:pt idx="218">
                  <c:v>7.3036610000000002E-2</c:v>
                </c:pt>
                <c:pt idx="219">
                  <c:v>7.2648710000000005E-2</c:v>
                </c:pt>
                <c:pt idx="220">
                  <c:v>7.1840989999999993E-2</c:v>
                </c:pt>
                <c:pt idx="221">
                  <c:v>7.3088570000000005E-2</c:v>
                </c:pt>
                <c:pt idx="222">
                  <c:v>7.2617059999999997E-2</c:v>
                </c:pt>
                <c:pt idx="223">
                  <c:v>7.3946570000000003E-2</c:v>
                </c:pt>
                <c:pt idx="224">
                  <c:v>7.3489360000000004E-2</c:v>
                </c:pt>
                <c:pt idx="225">
                  <c:v>7.3980530000000003E-2</c:v>
                </c:pt>
                <c:pt idx="226">
                  <c:v>7.4381100000000006E-2</c:v>
                </c:pt>
                <c:pt idx="227">
                  <c:v>7.5892669999999995E-2</c:v>
                </c:pt>
                <c:pt idx="228">
                  <c:v>7.4651099999999998E-2</c:v>
                </c:pt>
                <c:pt idx="229">
                  <c:v>7.2714790000000001E-2</c:v>
                </c:pt>
                <c:pt idx="230">
                  <c:v>7.4489949999999999E-2</c:v>
                </c:pt>
                <c:pt idx="231">
                  <c:v>7.6220590000000005E-2</c:v>
                </c:pt>
                <c:pt idx="232">
                  <c:v>7.4162790000000006E-2</c:v>
                </c:pt>
                <c:pt idx="233">
                  <c:v>7.5498490000000001E-2</c:v>
                </c:pt>
                <c:pt idx="234">
                  <c:v>7.3400010000000002E-2</c:v>
                </c:pt>
                <c:pt idx="235">
                  <c:v>7.3558589999999993E-2</c:v>
                </c:pt>
                <c:pt idx="236">
                  <c:v>7.5614600000000004E-2</c:v>
                </c:pt>
                <c:pt idx="237">
                  <c:v>7.3297580000000001E-2</c:v>
                </c:pt>
                <c:pt idx="238">
                  <c:v>7.4839340000000004E-2</c:v>
                </c:pt>
                <c:pt idx="239">
                  <c:v>7.2161539999999996E-2</c:v>
                </c:pt>
                <c:pt idx="240">
                  <c:v>7.3597369999999995E-2</c:v>
                </c:pt>
                <c:pt idx="241">
                  <c:v>7.6114539999999994E-2</c:v>
                </c:pt>
                <c:pt idx="242">
                  <c:v>7.4483579999999994E-2</c:v>
                </c:pt>
                <c:pt idx="243">
                  <c:v>7.2889689999999993E-2</c:v>
                </c:pt>
                <c:pt idx="244">
                  <c:v>7.2726020000000002E-2</c:v>
                </c:pt>
                <c:pt idx="245">
                  <c:v>7.3052699999999998E-2</c:v>
                </c:pt>
                <c:pt idx="246">
                  <c:v>7.2811840000000003E-2</c:v>
                </c:pt>
                <c:pt idx="247">
                  <c:v>7.4329279999999998E-2</c:v>
                </c:pt>
                <c:pt idx="248">
                  <c:v>7.3628330000000006E-2</c:v>
                </c:pt>
                <c:pt idx="249">
                  <c:v>7.4561260000000004E-2</c:v>
                </c:pt>
                <c:pt idx="250">
                  <c:v>7.2865830000000006E-2</c:v>
                </c:pt>
                <c:pt idx="251">
                  <c:v>7.3464740000000001E-2</c:v>
                </c:pt>
                <c:pt idx="252">
                  <c:v>7.2046159999999998E-2</c:v>
                </c:pt>
                <c:pt idx="253">
                  <c:v>7.184111E-2</c:v>
                </c:pt>
                <c:pt idx="254">
                  <c:v>7.1468820000000002E-2</c:v>
                </c:pt>
                <c:pt idx="255">
                  <c:v>7.174809E-2</c:v>
                </c:pt>
                <c:pt idx="256">
                  <c:v>7.1336910000000003E-2</c:v>
                </c:pt>
                <c:pt idx="257">
                  <c:v>6.9427000000000003E-2</c:v>
                </c:pt>
                <c:pt idx="258">
                  <c:v>7.0581229999999995E-2</c:v>
                </c:pt>
                <c:pt idx="259">
                  <c:v>7.0721210000000007E-2</c:v>
                </c:pt>
                <c:pt idx="260">
                  <c:v>6.8522819999999998E-2</c:v>
                </c:pt>
                <c:pt idx="261">
                  <c:v>7.0671349999999994E-2</c:v>
                </c:pt>
                <c:pt idx="262">
                  <c:v>7.0872740000000004E-2</c:v>
                </c:pt>
                <c:pt idx="263">
                  <c:v>7.1235430000000002E-2</c:v>
                </c:pt>
                <c:pt idx="264">
                  <c:v>7.0051500000000003E-2</c:v>
                </c:pt>
                <c:pt idx="265">
                  <c:v>6.8791989999999997E-2</c:v>
                </c:pt>
                <c:pt idx="266">
                  <c:v>6.8638679999999994E-2</c:v>
                </c:pt>
                <c:pt idx="267">
                  <c:v>6.881031E-2</c:v>
                </c:pt>
                <c:pt idx="268">
                  <c:v>6.8399749999999995E-2</c:v>
                </c:pt>
                <c:pt idx="269">
                  <c:v>6.9192459999999997E-2</c:v>
                </c:pt>
                <c:pt idx="270">
                  <c:v>6.9035700000000005E-2</c:v>
                </c:pt>
                <c:pt idx="271">
                  <c:v>6.8836729999999999E-2</c:v>
                </c:pt>
                <c:pt idx="272">
                  <c:v>7.0959560000000005E-2</c:v>
                </c:pt>
                <c:pt idx="273">
                  <c:v>7.2014209999999995E-2</c:v>
                </c:pt>
                <c:pt idx="274">
                  <c:v>7.097871E-2</c:v>
                </c:pt>
                <c:pt idx="275">
                  <c:v>7.0701089999999994E-2</c:v>
                </c:pt>
                <c:pt idx="276">
                  <c:v>6.9972049999999994E-2</c:v>
                </c:pt>
                <c:pt idx="277">
                  <c:v>7.0745730000000007E-2</c:v>
                </c:pt>
                <c:pt idx="278">
                  <c:v>7.1106240000000001E-2</c:v>
                </c:pt>
                <c:pt idx="279">
                  <c:v>7.1704149999999994E-2</c:v>
                </c:pt>
                <c:pt idx="280">
                  <c:v>7.2285050000000003E-2</c:v>
                </c:pt>
                <c:pt idx="281">
                  <c:v>7.0012089999999999E-2</c:v>
                </c:pt>
                <c:pt idx="282">
                  <c:v>7.2215340000000003E-2</c:v>
                </c:pt>
                <c:pt idx="283">
                  <c:v>6.9725739999999994E-2</c:v>
                </c:pt>
                <c:pt idx="284">
                  <c:v>7.2338979999999997E-2</c:v>
                </c:pt>
                <c:pt idx="285">
                  <c:v>7.0138519999999996E-2</c:v>
                </c:pt>
                <c:pt idx="286">
                  <c:v>7.0874279999999998E-2</c:v>
                </c:pt>
                <c:pt idx="287">
                  <c:v>7.1188929999999997E-2</c:v>
                </c:pt>
                <c:pt idx="288">
                  <c:v>7.4170529999999998E-2</c:v>
                </c:pt>
                <c:pt idx="289">
                  <c:v>7.4174589999999999E-2</c:v>
                </c:pt>
                <c:pt idx="290">
                  <c:v>7.3984640000000004E-2</c:v>
                </c:pt>
                <c:pt idx="291">
                  <c:v>7.5423779999999996E-2</c:v>
                </c:pt>
                <c:pt idx="292">
                  <c:v>7.5191569999999999E-2</c:v>
                </c:pt>
                <c:pt idx="293">
                  <c:v>7.7856519999999999E-2</c:v>
                </c:pt>
                <c:pt idx="294">
                  <c:v>7.8039349999999993E-2</c:v>
                </c:pt>
                <c:pt idx="295">
                  <c:v>7.9322889999999993E-2</c:v>
                </c:pt>
                <c:pt idx="296">
                  <c:v>7.7372739999999995E-2</c:v>
                </c:pt>
                <c:pt idx="297">
                  <c:v>7.9870109999999994E-2</c:v>
                </c:pt>
              </c:numCache>
            </c:numRef>
          </c:val>
          <c:smooth val="0"/>
          <c:extLst>
            <c:ext xmlns:c16="http://schemas.microsoft.com/office/drawing/2014/chart" uri="{C3380CC4-5D6E-409C-BE32-E72D297353CC}">
              <c16:uniqueId val="{00000000-93F7-0144-A75B-E14765F88F2C}"/>
            </c:ext>
          </c:extLst>
        </c:ser>
        <c:dLbls>
          <c:showLegendKey val="0"/>
          <c:showVal val="0"/>
          <c:showCatName val="0"/>
          <c:showSerName val="0"/>
          <c:showPercent val="0"/>
          <c:showBubbleSize val="0"/>
        </c:dLbls>
        <c:marker val="1"/>
        <c:smooth val="0"/>
        <c:axId val="930120016"/>
        <c:axId val="930121728"/>
      </c:lineChart>
      <c:lineChart>
        <c:grouping val="standard"/>
        <c:varyColors val="0"/>
        <c:ser>
          <c:idx val="1"/>
          <c:order val="1"/>
          <c:tx>
            <c:strRef>
              <c:f>'Tightness-Churn'!$B$1</c:f>
              <c:strCache>
                <c:ptCount val="1"/>
                <c:pt idx="0">
                  <c:v> LinkedIn Labor Market Tightness (Jobs per Applicant) [Right]</c:v>
                </c:pt>
              </c:strCache>
            </c:strRef>
          </c:tx>
          <c:spPr>
            <a:ln w="38100" cap="rnd">
              <a:solidFill>
                <a:sysClr val="windowText" lastClr="000000"/>
              </a:solidFill>
              <a:round/>
              <a:tailEnd type="none" w="sm" len="sm"/>
            </a:ln>
            <a:effectLst/>
          </c:spPr>
          <c:marker>
            <c:symbol val="none"/>
          </c:marker>
          <c:cat>
            <c:numRef>
              <c:f>'Tightness-Churn'!$A$2:$A$300</c:f>
              <c:numCache>
                <c:formatCode>[$-409]mmm\-yy;@</c:formatCode>
                <c:ptCount val="299"/>
                <c:pt idx="0">
                  <c:v>45931</c:v>
                </c:pt>
                <c:pt idx="1">
                  <c:v>45901</c:v>
                </c:pt>
                <c:pt idx="2">
                  <c:v>45870</c:v>
                </c:pt>
                <c:pt idx="3">
                  <c:v>45839</c:v>
                </c:pt>
                <c:pt idx="4">
                  <c:v>45809</c:v>
                </c:pt>
                <c:pt idx="5">
                  <c:v>45778</c:v>
                </c:pt>
                <c:pt idx="6">
                  <c:v>45748</c:v>
                </c:pt>
                <c:pt idx="7">
                  <c:v>45717</c:v>
                </c:pt>
                <c:pt idx="8">
                  <c:v>45689</c:v>
                </c:pt>
                <c:pt idx="9">
                  <c:v>45658</c:v>
                </c:pt>
                <c:pt idx="10">
                  <c:v>45627</c:v>
                </c:pt>
                <c:pt idx="11">
                  <c:v>45597</c:v>
                </c:pt>
                <c:pt idx="12">
                  <c:v>45566</c:v>
                </c:pt>
                <c:pt idx="13">
                  <c:v>45536</c:v>
                </c:pt>
                <c:pt idx="14">
                  <c:v>45505</c:v>
                </c:pt>
                <c:pt idx="15">
                  <c:v>45474</c:v>
                </c:pt>
                <c:pt idx="16">
                  <c:v>45444</c:v>
                </c:pt>
                <c:pt idx="17">
                  <c:v>45413</c:v>
                </c:pt>
                <c:pt idx="18">
                  <c:v>45383</c:v>
                </c:pt>
                <c:pt idx="19">
                  <c:v>45352</c:v>
                </c:pt>
                <c:pt idx="20">
                  <c:v>45323</c:v>
                </c:pt>
                <c:pt idx="21">
                  <c:v>45292</c:v>
                </c:pt>
                <c:pt idx="22">
                  <c:v>45261</c:v>
                </c:pt>
                <c:pt idx="23">
                  <c:v>45231</c:v>
                </c:pt>
                <c:pt idx="24">
                  <c:v>45200</c:v>
                </c:pt>
                <c:pt idx="25">
                  <c:v>45170</c:v>
                </c:pt>
                <c:pt idx="26">
                  <c:v>45139</c:v>
                </c:pt>
                <c:pt idx="27">
                  <c:v>45108</c:v>
                </c:pt>
                <c:pt idx="28">
                  <c:v>45078</c:v>
                </c:pt>
                <c:pt idx="29">
                  <c:v>45047</c:v>
                </c:pt>
                <c:pt idx="30">
                  <c:v>45017</c:v>
                </c:pt>
                <c:pt idx="31">
                  <c:v>44986</c:v>
                </c:pt>
                <c:pt idx="32">
                  <c:v>44958</c:v>
                </c:pt>
                <c:pt idx="33">
                  <c:v>44927</c:v>
                </c:pt>
                <c:pt idx="34">
                  <c:v>44896</c:v>
                </c:pt>
                <c:pt idx="35">
                  <c:v>44866</c:v>
                </c:pt>
                <c:pt idx="36">
                  <c:v>44835</c:v>
                </c:pt>
                <c:pt idx="37">
                  <c:v>44805</c:v>
                </c:pt>
                <c:pt idx="38">
                  <c:v>44774</c:v>
                </c:pt>
                <c:pt idx="39">
                  <c:v>44743</c:v>
                </c:pt>
                <c:pt idx="40">
                  <c:v>44713</c:v>
                </c:pt>
                <c:pt idx="41">
                  <c:v>44682</c:v>
                </c:pt>
                <c:pt idx="42">
                  <c:v>44652</c:v>
                </c:pt>
                <c:pt idx="43">
                  <c:v>44621</c:v>
                </c:pt>
                <c:pt idx="44">
                  <c:v>44593</c:v>
                </c:pt>
                <c:pt idx="45">
                  <c:v>44562</c:v>
                </c:pt>
                <c:pt idx="46">
                  <c:v>44531</c:v>
                </c:pt>
                <c:pt idx="47">
                  <c:v>44501</c:v>
                </c:pt>
                <c:pt idx="48">
                  <c:v>44470</c:v>
                </c:pt>
                <c:pt idx="49">
                  <c:v>44440</c:v>
                </c:pt>
                <c:pt idx="50">
                  <c:v>44409</c:v>
                </c:pt>
                <c:pt idx="51">
                  <c:v>44378</c:v>
                </c:pt>
                <c:pt idx="52">
                  <c:v>44348</c:v>
                </c:pt>
                <c:pt idx="53">
                  <c:v>44317</c:v>
                </c:pt>
                <c:pt idx="54">
                  <c:v>44287</c:v>
                </c:pt>
                <c:pt idx="55">
                  <c:v>44256</c:v>
                </c:pt>
                <c:pt idx="56">
                  <c:v>44228</c:v>
                </c:pt>
                <c:pt idx="57">
                  <c:v>44197</c:v>
                </c:pt>
                <c:pt idx="58">
                  <c:v>44166</c:v>
                </c:pt>
                <c:pt idx="59">
                  <c:v>44136</c:v>
                </c:pt>
                <c:pt idx="60">
                  <c:v>44105</c:v>
                </c:pt>
                <c:pt idx="61">
                  <c:v>44075</c:v>
                </c:pt>
                <c:pt idx="62">
                  <c:v>44044</c:v>
                </c:pt>
                <c:pt idx="63">
                  <c:v>44013</c:v>
                </c:pt>
                <c:pt idx="64">
                  <c:v>43983</c:v>
                </c:pt>
                <c:pt idx="65">
                  <c:v>43952</c:v>
                </c:pt>
                <c:pt idx="66">
                  <c:v>43922</c:v>
                </c:pt>
                <c:pt idx="67">
                  <c:v>43891</c:v>
                </c:pt>
                <c:pt idx="68">
                  <c:v>43862</c:v>
                </c:pt>
                <c:pt idx="69">
                  <c:v>43831</c:v>
                </c:pt>
                <c:pt idx="70">
                  <c:v>43800</c:v>
                </c:pt>
                <c:pt idx="71">
                  <c:v>43770</c:v>
                </c:pt>
                <c:pt idx="72">
                  <c:v>43739</c:v>
                </c:pt>
                <c:pt idx="73">
                  <c:v>43709</c:v>
                </c:pt>
                <c:pt idx="74">
                  <c:v>43678</c:v>
                </c:pt>
                <c:pt idx="75">
                  <c:v>43647</c:v>
                </c:pt>
                <c:pt idx="76">
                  <c:v>43617</c:v>
                </c:pt>
                <c:pt idx="77">
                  <c:v>43586</c:v>
                </c:pt>
                <c:pt idx="78">
                  <c:v>43556</c:v>
                </c:pt>
                <c:pt idx="79">
                  <c:v>43525</c:v>
                </c:pt>
                <c:pt idx="80">
                  <c:v>43497</c:v>
                </c:pt>
                <c:pt idx="81">
                  <c:v>43466</c:v>
                </c:pt>
                <c:pt idx="82">
                  <c:v>43435</c:v>
                </c:pt>
                <c:pt idx="83">
                  <c:v>43405</c:v>
                </c:pt>
                <c:pt idx="84">
                  <c:v>43374</c:v>
                </c:pt>
                <c:pt idx="85">
                  <c:v>43344</c:v>
                </c:pt>
                <c:pt idx="86">
                  <c:v>43313</c:v>
                </c:pt>
                <c:pt idx="87">
                  <c:v>43282</c:v>
                </c:pt>
                <c:pt idx="88">
                  <c:v>43252</c:v>
                </c:pt>
                <c:pt idx="89">
                  <c:v>43221</c:v>
                </c:pt>
                <c:pt idx="90">
                  <c:v>43191</c:v>
                </c:pt>
                <c:pt idx="91">
                  <c:v>43160</c:v>
                </c:pt>
                <c:pt idx="92">
                  <c:v>43132</c:v>
                </c:pt>
                <c:pt idx="93">
                  <c:v>43101</c:v>
                </c:pt>
                <c:pt idx="94">
                  <c:v>43070</c:v>
                </c:pt>
                <c:pt idx="95">
                  <c:v>43040</c:v>
                </c:pt>
                <c:pt idx="96">
                  <c:v>43009</c:v>
                </c:pt>
                <c:pt idx="97">
                  <c:v>42979</c:v>
                </c:pt>
                <c:pt idx="98">
                  <c:v>42948</c:v>
                </c:pt>
                <c:pt idx="99">
                  <c:v>42917</c:v>
                </c:pt>
                <c:pt idx="100">
                  <c:v>42887</c:v>
                </c:pt>
                <c:pt idx="101">
                  <c:v>42856</c:v>
                </c:pt>
                <c:pt idx="102">
                  <c:v>42826</c:v>
                </c:pt>
                <c:pt idx="103">
                  <c:v>42795</c:v>
                </c:pt>
                <c:pt idx="104">
                  <c:v>42767</c:v>
                </c:pt>
                <c:pt idx="105">
                  <c:v>42736</c:v>
                </c:pt>
                <c:pt idx="106">
                  <c:v>42705</c:v>
                </c:pt>
                <c:pt idx="107">
                  <c:v>42675</c:v>
                </c:pt>
                <c:pt idx="108">
                  <c:v>42644</c:v>
                </c:pt>
                <c:pt idx="109">
                  <c:v>42614</c:v>
                </c:pt>
                <c:pt idx="110">
                  <c:v>42583</c:v>
                </c:pt>
                <c:pt idx="111">
                  <c:v>42552</c:v>
                </c:pt>
                <c:pt idx="112">
                  <c:v>42522</c:v>
                </c:pt>
                <c:pt idx="113">
                  <c:v>42491</c:v>
                </c:pt>
                <c:pt idx="114">
                  <c:v>42461</c:v>
                </c:pt>
                <c:pt idx="115">
                  <c:v>42430</c:v>
                </c:pt>
                <c:pt idx="116">
                  <c:v>42401</c:v>
                </c:pt>
                <c:pt idx="117">
                  <c:v>42370</c:v>
                </c:pt>
                <c:pt idx="118">
                  <c:v>42339</c:v>
                </c:pt>
                <c:pt idx="119">
                  <c:v>42309</c:v>
                </c:pt>
                <c:pt idx="120">
                  <c:v>42278</c:v>
                </c:pt>
                <c:pt idx="121">
                  <c:v>42248</c:v>
                </c:pt>
                <c:pt idx="122">
                  <c:v>42217</c:v>
                </c:pt>
                <c:pt idx="123">
                  <c:v>42186</c:v>
                </c:pt>
                <c:pt idx="124">
                  <c:v>42156</c:v>
                </c:pt>
                <c:pt idx="125">
                  <c:v>42125</c:v>
                </c:pt>
                <c:pt idx="126">
                  <c:v>42095</c:v>
                </c:pt>
                <c:pt idx="127">
                  <c:v>42064</c:v>
                </c:pt>
                <c:pt idx="128">
                  <c:v>42036</c:v>
                </c:pt>
                <c:pt idx="129">
                  <c:v>42005</c:v>
                </c:pt>
                <c:pt idx="130">
                  <c:v>41974</c:v>
                </c:pt>
                <c:pt idx="131">
                  <c:v>41944</c:v>
                </c:pt>
                <c:pt idx="132">
                  <c:v>41913</c:v>
                </c:pt>
                <c:pt idx="133">
                  <c:v>41883</c:v>
                </c:pt>
                <c:pt idx="134">
                  <c:v>41852</c:v>
                </c:pt>
                <c:pt idx="135">
                  <c:v>41821</c:v>
                </c:pt>
                <c:pt idx="136">
                  <c:v>41791</c:v>
                </c:pt>
                <c:pt idx="137">
                  <c:v>41760</c:v>
                </c:pt>
                <c:pt idx="138">
                  <c:v>41730</c:v>
                </c:pt>
                <c:pt idx="139">
                  <c:v>41699</c:v>
                </c:pt>
                <c:pt idx="140">
                  <c:v>41671</c:v>
                </c:pt>
                <c:pt idx="141">
                  <c:v>41640</c:v>
                </c:pt>
                <c:pt idx="142">
                  <c:v>41609</c:v>
                </c:pt>
                <c:pt idx="143">
                  <c:v>41579</c:v>
                </c:pt>
                <c:pt idx="144">
                  <c:v>41548</c:v>
                </c:pt>
                <c:pt idx="145">
                  <c:v>41518</c:v>
                </c:pt>
                <c:pt idx="146">
                  <c:v>41487</c:v>
                </c:pt>
                <c:pt idx="147">
                  <c:v>41456</c:v>
                </c:pt>
                <c:pt idx="148">
                  <c:v>41426</c:v>
                </c:pt>
                <c:pt idx="149">
                  <c:v>41395</c:v>
                </c:pt>
                <c:pt idx="150">
                  <c:v>41365</c:v>
                </c:pt>
                <c:pt idx="151">
                  <c:v>41334</c:v>
                </c:pt>
                <c:pt idx="152">
                  <c:v>41306</c:v>
                </c:pt>
                <c:pt idx="153">
                  <c:v>41275</c:v>
                </c:pt>
                <c:pt idx="154">
                  <c:v>41244</c:v>
                </c:pt>
                <c:pt idx="155">
                  <c:v>41214</c:v>
                </c:pt>
                <c:pt idx="156">
                  <c:v>41183</c:v>
                </c:pt>
                <c:pt idx="157">
                  <c:v>41153</c:v>
                </c:pt>
                <c:pt idx="158">
                  <c:v>41122</c:v>
                </c:pt>
                <c:pt idx="159">
                  <c:v>41091</c:v>
                </c:pt>
                <c:pt idx="160">
                  <c:v>41061</c:v>
                </c:pt>
                <c:pt idx="161">
                  <c:v>41030</c:v>
                </c:pt>
                <c:pt idx="162">
                  <c:v>41000</c:v>
                </c:pt>
                <c:pt idx="163">
                  <c:v>40969</c:v>
                </c:pt>
                <c:pt idx="164">
                  <c:v>40940</c:v>
                </c:pt>
                <c:pt idx="165">
                  <c:v>40909</c:v>
                </c:pt>
                <c:pt idx="166">
                  <c:v>40878</c:v>
                </c:pt>
                <c:pt idx="167">
                  <c:v>40848</c:v>
                </c:pt>
                <c:pt idx="168">
                  <c:v>40817</c:v>
                </c:pt>
                <c:pt idx="169">
                  <c:v>40787</c:v>
                </c:pt>
                <c:pt idx="170">
                  <c:v>40756</c:v>
                </c:pt>
                <c:pt idx="171">
                  <c:v>40725</c:v>
                </c:pt>
                <c:pt idx="172">
                  <c:v>40695</c:v>
                </c:pt>
                <c:pt idx="173">
                  <c:v>40664</c:v>
                </c:pt>
                <c:pt idx="174">
                  <c:v>40634</c:v>
                </c:pt>
                <c:pt idx="175">
                  <c:v>40603</c:v>
                </c:pt>
                <c:pt idx="176">
                  <c:v>40575</c:v>
                </c:pt>
                <c:pt idx="177">
                  <c:v>40544</c:v>
                </c:pt>
                <c:pt idx="178">
                  <c:v>40513</c:v>
                </c:pt>
                <c:pt idx="179">
                  <c:v>40483</c:v>
                </c:pt>
                <c:pt idx="180">
                  <c:v>40452</c:v>
                </c:pt>
                <c:pt idx="181">
                  <c:v>40422</c:v>
                </c:pt>
                <c:pt idx="182">
                  <c:v>40391</c:v>
                </c:pt>
                <c:pt idx="183">
                  <c:v>40360</c:v>
                </c:pt>
                <c:pt idx="184">
                  <c:v>40330</c:v>
                </c:pt>
                <c:pt idx="185">
                  <c:v>40299</c:v>
                </c:pt>
                <c:pt idx="186">
                  <c:v>40269</c:v>
                </c:pt>
                <c:pt idx="187">
                  <c:v>40238</c:v>
                </c:pt>
                <c:pt idx="188">
                  <c:v>40210</c:v>
                </c:pt>
                <c:pt idx="189">
                  <c:v>40179</c:v>
                </c:pt>
                <c:pt idx="190">
                  <c:v>40148</c:v>
                </c:pt>
                <c:pt idx="191">
                  <c:v>40118</c:v>
                </c:pt>
                <c:pt idx="192">
                  <c:v>40087</c:v>
                </c:pt>
                <c:pt idx="193">
                  <c:v>40057</c:v>
                </c:pt>
                <c:pt idx="194">
                  <c:v>40026</c:v>
                </c:pt>
                <c:pt idx="195">
                  <c:v>39995</c:v>
                </c:pt>
                <c:pt idx="196">
                  <c:v>39965</c:v>
                </c:pt>
                <c:pt idx="197">
                  <c:v>39934</c:v>
                </c:pt>
                <c:pt idx="198">
                  <c:v>39904</c:v>
                </c:pt>
                <c:pt idx="199">
                  <c:v>39873</c:v>
                </c:pt>
                <c:pt idx="200">
                  <c:v>39845</c:v>
                </c:pt>
                <c:pt idx="201">
                  <c:v>39814</c:v>
                </c:pt>
                <c:pt idx="202">
                  <c:v>39783</c:v>
                </c:pt>
                <c:pt idx="203">
                  <c:v>39753</c:v>
                </c:pt>
                <c:pt idx="204">
                  <c:v>39722</c:v>
                </c:pt>
                <c:pt idx="205">
                  <c:v>39692</c:v>
                </c:pt>
                <c:pt idx="206">
                  <c:v>39661</c:v>
                </c:pt>
                <c:pt idx="207">
                  <c:v>39630</c:v>
                </c:pt>
                <c:pt idx="208">
                  <c:v>39600</c:v>
                </c:pt>
                <c:pt idx="209">
                  <c:v>39569</c:v>
                </c:pt>
                <c:pt idx="210">
                  <c:v>39539</c:v>
                </c:pt>
                <c:pt idx="211">
                  <c:v>39508</c:v>
                </c:pt>
                <c:pt idx="212">
                  <c:v>39479</c:v>
                </c:pt>
                <c:pt idx="213">
                  <c:v>39448</c:v>
                </c:pt>
                <c:pt idx="214">
                  <c:v>39417</c:v>
                </c:pt>
                <c:pt idx="215">
                  <c:v>39387</c:v>
                </c:pt>
                <c:pt idx="216">
                  <c:v>39356</c:v>
                </c:pt>
                <c:pt idx="217">
                  <c:v>39326</c:v>
                </c:pt>
                <c:pt idx="218">
                  <c:v>39295</c:v>
                </c:pt>
                <c:pt idx="219">
                  <c:v>39264</c:v>
                </c:pt>
                <c:pt idx="220">
                  <c:v>39234</c:v>
                </c:pt>
                <c:pt idx="221">
                  <c:v>39203</c:v>
                </c:pt>
                <c:pt idx="222">
                  <c:v>39173</c:v>
                </c:pt>
                <c:pt idx="223">
                  <c:v>39142</c:v>
                </c:pt>
                <c:pt idx="224">
                  <c:v>39114</c:v>
                </c:pt>
                <c:pt idx="225">
                  <c:v>39083</c:v>
                </c:pt>
                <c:pt idx="226">
                  <c:v>39052</c:v>
                </c:pt>
                <c:pt idx="227">
                  <c:v>39022</c:v>
                </c:pt>
                <c:pt idx="228">
                  <c:v>38991</c:v>
                </c:pt>
                <c:pt idx="229">
                  <c:v>38961</c:v>
                </c:pt>
                <c:pt idx="230">
                  <c:v>38930</c:v>
                </c:pt>
                <c:pt idx="231">
                  <c:v>38899</c:v>
                </c:pt>
                <c:pt idx="232">
                  <c:v>38869</c:v>
                </c:pt>
                <c:pt idx="233">
                  <c:v>38838</c:v>
                </c:pt>
                <c:pt idx="234">
                  <c:v>38808</c:v>
                </c:pt>
                <c:pt idx="235">
                  <c:v>38777</c:v>
                </c:pt>
                <c:pt idx="236">
                  <c:v>38749</c:v>
                </c:pt>
                <c:pt idx="237">
                  <c:v>38718</c:v>
                </c:pt>
                <c:pt idx="238">
                  <c:v>38687</c:v>
                </c:pt>
                <c:pt idx="239">
                  <c:v>38657</c:v>
                </c:pt>
                <c:pt idx="240">
                  <c:v>38626</c:v>
                </c:pt>
                <c:pt idx="241">
                  <c:v>38596</c:v>
                </c:pt>
                <c:pt idx="242">
                  <c:v>38565</c:v>
                </c:pt>
                <c:pt idx="243">
                  <c:v>38534</c:v>
                </c:pt>
                <c:pt idx="244">
                  <c:v>38504</c:v>
                </c:pt>
                <c:pt idx="245">
                  <c:v>38473</c:v>
                </c:pt>
                <c:pt idx="246">
                  <c:v>38443</c:v>
                </c:pt>
                <c:pt idx="247">
                  <c:v>38412</c:v>
                </c:pt>
                <c:pt idx="248">
                  <c:v>38384</c:v>
                </c:pt>
                <c:pt idx="249">
                  <c:v>38353</c:v>
                </c:pt>
                <c:pt idx="250">
                  <c:v>38322</c:v>
                </c:pt>
                <c:pt idx="251">
                  <c:v>38292</c:v>
                </c:pt>
                <c:pt idx="252">
                  <c:v>38261</c:v>
                </c:pt>
                <c:pt idx="253">
                  <c:v>38231</c:v>
                </c:pt>
                <c:pt idx="254">
                  <c:v>38200</c:v>
                </c:pt>
                <c:pt idx="255">
                  <c:v>38169</c:v>
                </c:pt>
                <c:pt idx="256">
                  <c:v>38139</c:v>
                </c:pt>
                <c:pt idx="257">
                  <c:v>38108</c:v>
                </c:pt>
                <c:pt idx="258">
                  <c:v>38078</c:v>
                </c:pt>
                <c:pt idx="259">
                  <c:v>38047</c:v>
                </c:pt>
                <c:pt idx="260">
                  <c:v>38018</c:v>
                </c:pt>
                <c:pt idx="261">
                  <c:v>37987</c:v>
                </c:pt>
                <c:pt idx="262">
                  <c:v>37956</c:v>
                </c:pt>
                <c:pt idx="263">
                  <c:v>37926</c:v>
                </c:pt>
                <c:pt idx="264">
                  <c:v>37895</c:v>
                </c:pt>
                <c:pt idx="265">
                  <c:v>37865</c:v>
                </c:pt>
                <c:pt idx="266">
                  <c:v>37834</c:v>
                </c:pt>
                <c:pt idx="267">
                  <c:v>37803</c:v>
                </c:pt>
                <c:pt idx="268">
                  <c:v>37773</c:v>
                </c:pt>
                <c:pt idx="269">
                  <c:v>37742</c:v>
                </c:pt>
                <c:pt idx="270">
                  <c:v>37712</c:v>
                </c:pt>
                <c:pt idx="271">
                  <c:v>37681</c:v>
                </c:pt>
                <c:pt idx="272">
                  <c:v>37653</c:v>
                </c:pt>
                <c:pt idx="273">
                  <c:v>37622</c:v>
                </c:pt>
                <c:pt idx="274">
                  <c:v>37591</c:v>
                </c:pt>
                <c:pt idx="275">
                  <c:v>37561</c:v>
                </c:pt>
                <c:pt idx="276">
                  <c:v>37530</c:v>
                </c:pt>
                <c:pt idx="277">
                  <c:v>37500</c:v>
                </c:pt>
                <c:pt idx="278">
                  <c:v>37469</c:v>
                </c:pt>
                <c:pt idx="279">
                  <c:v>37438</c:v>
                </c:pt>
                <c:pt idx="280">
                  <c:v>37408</c:v>
                </c:pt>
                <c:pt idx="281">
                  <c:v>37377</c:v>
                </c:pt>
                <c:pt idx="282">
                  <c:v>37347</c:v>
                </c:pt>
                <c:pt idx="283">
                  <c:v>37316</c:v>
                </c:pt>
                <c:pt idx="284">
                  <c:v>37288</c:v>
                </c:pt>
                <c:pt idx="285">
                  <c:v>37257</c:v>
                </c:pt>
                <c:pt idx="286">
                  <c:v>37226</c:v>
                </c:pt>
                <c:pt idx="287">
                  <c:v>37196</c:v>
                </c:pt>
                <c:pt idx="288">
                  <c:v>37165</c:v>
                </c:pt>
                <c:pt idx="289">
                  <c:v>37135</c:v>
                </c:pt>
                <c:pt idx="290">
                  <c:v>37104</c:v>
                </c:pt>
                <c:pt idx="291">
                  <c:v>37073</c:v>
                </c:pt>
                <c:pt idx="292">
                  <c:v>37043</c:v>
                </c:pt>
                <c:pt idx="293">
                  <c:v>37012</c:v>
                </c:pt>
                <c:pt idx="294">
                  <c:v>36982</c:v>
                </c:pt>
                <c:pt idx="295">
                  <c:v>36951</c:v>
                </c:pt>
                <c:pt idx="296">
                  <c:v>36923</c:v>
                </c:pt>
                <c:pt idx="297">
                  <c:v>36892</c:v>
                </c:pt>
                <c:pt idx="298">
                  <c:v>36861</c:v>
                </c:pt>
              </c:numCache>
            </c:numRef>
          </c:cat>
          <c:val>
            <c:numRef>
              <c:f>'Tightness-Churn'!$B$2:$B$300</c:f>
              <c:numCache>
                <c:formatCode>General</c:formatCode>
                <c:ptCount val="299"/>
                <c:pt idx="0">
                  <c:v>0.91418087718691499</c:v>
                </c:pt>
                <c:pt idx="1">
                  <c:v>0.923069735797172</c:v>
                </c:pt>
                <c:pt idx="2">
                  <c:v>0.95953812723831899</c:v>
                </c:pt>
                <c:pt idx="3">
                  <c:v>0.98569013895181701</c:v>
                </c:pt>
                <c:pt idx="4">
                  <c:v>1.01670225481829</c:v>
                </c:pt>
                <c:pt idx="5">
                  <c:v>0.99161921902093797</c:v>
                </c:pt>
                <c:pt idx="6">
                  <c:v>0.97693621137546005</c:v>
                </c:pt>
                <c:pt idx="7">
                  <c:v>0.946767587095795</c:v>
                </c:pt>
                <c:pt idx="8">
                  <c:v>0.91925899213859297</c:v>
                </c:pt>
                <c:pt idx="9">
                  <c:v>0.92131783320107996</c:v>
                </c:pt>
                <c:pt idx="10">
                  <c:v>0.948257895442288</c:v>
                </c:pt>
                <c:pt idx="11">
                  <c:v>0.95143527106816095</c:v>
                </c:pt>
                <c:pt idx="12">
                  <c:v>0.99500258147453702</c:v>
                </c:pt>
                <c:pt idx="13">
                  <c:v>1.00485971470639</c:v>
                </c:pt>
                <c:pt idx="14">
                  <c:v>1.01625268410798</c:v>
                </c:pt>
                <c:pt idx="15">
                  <c:v>0.99316619235134795</c:v>
                </c:pt>
                <c:pt idx="16">
                  <c:v>0.98859545320627495</c:v>
                </c:pt>
                <c:pt idx="17">
                  <c:v>0.97267315065004201</c:v>
                </c:pt>
                <c:pt idx="18">
                  <c:v>0.97642404302948105</c:v>
                </c:pt>
                <c:pt idx="19">
                  <c:v>0.98620850769337398</c:v>
                </c:pt>
                <c:pt idx="20">
                  <c:v>0.99319718278164204</c:v>
                </c:pt>
                <c:pt idx="21">
                  <c:v>0.99928698599534105</c:v>
                </c:pt>
                <c:pt idx="22">
                  <c:v>0.97544891959061397</c:v>
                </c:pt>
                <c:pt idx="23">
                  <c:v>0.97959387331405201</c:v>
                </c:pt>
                <c:pt idx="24">
                  <c:v>1.02858775175825</c:v>
                </c:pt>
                <c:pt idx="25">
                  <c:v>1.0100254433472899</c:v>
                </c:pt>
                <c:pt idx="26">
                  <c:v>1.06470510094524</c:v>
                </c:pt>
                <c:pt idx="27">
                  <c:v>1.1298521968303299</c:v>
                </c:pt>
                <c:pt idx="28">
                  <c:v>1.1918983073943299</c:v>
                </c:pt>
                <c:pt idx="29">
                  <c:v>1.2357115985493401</c:v>
                </c:pt>
                <c:pt idx="30">
                  <c:v>1.28222657404925</c:v>
                </c:pt>
                <c:pt idx="31">
                  <c:v>1.3028458933909599</c:v>
                </c:pt>
                <c:pt idx="32">
                  <c:v>1.35541975157137</c:v>
                </c:pt>
                <c:pt idx="33">
                  <c:v>1.3745981089503201</c:v>
                </c:pt>
                <c:pt idx="34">
                  <c:v>1.4812798127458799</c:v>
                </c:pt>
                <c:pt idx="35">
                  <c:v>1.5919031795392</c:v>
                </c:pt>
                <c:pt idx="36">
                  <c:v>1.6902794618450401</c:v>
                </c:pt>
                <c:pt idx="37">
                  <c:v>1.72940979008535</c:v>
                </c:pt>
                <c:pt idx="38">
                  <c:v>1.7333117745781901</c:v>
                </c:pt>
                <c:pt idx="39">
                  <c:v>1.81916297109161</c:v>
                </c:pt>
                <c:pt idx="40">
                  <c:v>1.8600605037656099</c:v>
                </c:pt>
                <c:pt idx="41">
                  <c:v>1.90299537198293</c:v>
                </c:pt>
                <c:pt idx="42">
                  <c:v>1.86983357474683</c:v>
                </c:pt>
                <c:pt idx="43">
                  <c:v>1.78080137655047</c:v>
                </c:pt>
                <c:pt idx="44">
                  <c:v>1.76756422287458</c:v>
                </c:pt>
                <c:pt idx="45">
                  <c:v>1.6683329131536699</c:v>
                </c:pt>
                <c:pt idx="46">
                  <c:v>1.73174645404592</c:v>
                </c:pt>
                <c:pt idx="47">
                  <c:v>1.7492619174020101</c:v>
                </c:pt>
                <c:pt idx="48">
                  <c:v>1.6745310786006</c:v>
                </c:pt>
                <c:pt idx="49">
                  <c:v>1.6607622265144899</c:v>
                </c:pt>
                <c:pt idx="50">
                  <c:v>1.6062935664245701</c:v>
                </c:pt>
                <c:pt idx="51">
                  <c:v>1.57839700523084</c:v>
                </c:pt>
                <c:pt idx="52">
                  <c:v>1.55488310008427</c:v>
                </c:pt>
                <c:pt idx="53">
                  <c:v>1.48446676318966</c:v>
                </c:pt>
                <c:pt idx="54">
                  <c:v>1.35863287167504</c:v>
                </c:pt>
                <c:pt idx="55">
                  <c:v>1.32598781351287</c:v>
                </c:pt>
                <c:pt idx="56">
                  <c:v>1.2345453522029199</c:v>
                </c:pt>
                <c:pt idx="57">
                  <c:v>1.09340505318355</c:v>
                </c:pt>
                <c:pt idx="58">
                  <c:v>1.07250395304201</c:v>
                </c:pt>
                <c:pt idx="59">
                  <c:v>1.0157017208017001</c:v>
                </c:pt>
                <c:pt idx="60">
                  <c:v>1.05301083827953</c:v>
                </c:pt>
                <c:pt idx="61">
                  <c:v>0.89198445725534203</c:v>
                </c:pt>
                <c:pt idx="62">
                  <c:v>1.0091067591573699</c:v>
                </c:pt>
                <c:pt idx="63">
                  <c:v>0.81536528468610303</c:v>
                </c:pt>
                <c:pt idx="64">
                  <c:v>1.0841860584442</c:v>
                </c:pt>
                <c:pt idx="65">
                  <c:v>0.76732432887678803</c:v>
                </c:pt>
                <c:pt idx="66">
                  <c:v>0.86554977199274297</c:v>
                </c:pt>
                <c:pt idx="67">
                  <c:v>0.97242475873378598</c:v>
                </c:pt>
                <c:pt idx="68">
                  <c:v>0.94381570784400504</c:v>
                </c:pt>
                <c:pt idx="69">
                  <c:v>0.93049506523220404</c:v>
                </c:pt>
                <c:pt idx="70">
                  <c:v>0.96815651798890001</c:v>
                </c:pt>
                <c:pt idx="71">
                  <c:v>1.0249723784248801</c:v>
                </c:pt>
                <c:pt idx="72">
                  <c:v>1.0037913001887599</c:v>
                </c:pt>
                <c:pt idx="73">
                  <c:v>0.97780030974657195</c:v>
                </c:pt>
                <c:pt idx="74">
                  <c:v>1.01333256565598</c:v>
                </c:pt>
                <c:pt idx="75">
                  <c:v>1.0119469279948801</c:v>
                </c:pt>
              </c:numCache>
            </c:numRef>
          </c:val>
          <c:smooth val="0"/>
          <c:extLst>
            <c:ext xmlns:c16="http://schemas.microsoft.com/office/drawing/2014/chart" uri="{C3380CC4-5D6E-409C-BE32-E72D297353CC}">
              <c16:uniqueId val="{00000001-93F7-0144-A75B-E14765F88F2C}"/>
            </c:ext>
          </c:extLst>
        </c:ser>
        <c:dLbls>
          <c:showLegendKey val="0"/>
          <c:showVal val="0"/>
          <c:showCatName val="0"/>
          <c:showSerName val="0"/>
          <c:showPercent val="0"/>
          <c:showBubbleSize val="0"/>
        </c:dLbls>
        <c:marker val="1"/>
        <c:smooth val="0"/>
        <c:axId val="1813049216"/>
        <c:axId val="2125407936"/>
      </c:lineChart>
      <c:dateAx>
        <c:axId val="930120016"/>
        <c:scaling>
          <c:orientation val="minMax"/>
          <c:min val="43647"/>
        </c:scaling>
        <c:delete val="0"/>
        <c:axPos val="b"/>
        <c:numFmt formatCode="[$-409]mmm\-yy;@" sourceLinked="0"/>
        <c:majorTickMark val="none"/>
        <c:minorTickMark val="none"/>
        <c:tickLblPos val="low"/>
        <c:spPr>
          <a:noFill/>
          <a:ln w="9525" cap="flat" cmpd="sng" algn="ctr">
            <a:solidFill>
              <a:schemeClr val="tx1">
                <a:lumMod val="15000"/>
                <a:lumOff val="85000"/>
              </a:schemeClr>
            </a:solidFill>
            <a:prstDash val="sysDot"/>
            <a:round/>
          </a:ln>
          <a:effectLst/>
        </c:spPr>
        <c:txPr>
          <a:bodyPr rot="-2700000" spcFirstLastPara="1" vertOverflow="ellipsis" wrap="square" anchor="ctr" anchorCtr="1"/>
          <a:lstStyle/>
          <a:p>
            <a:pPr>
              <a:defRPr sz="2400" b="1" i="0" u="none" strike="noStrike" kern="1200" baseline="0">
                <a:solidFill>
                  <a:sysClr val="windowText" lastClr="000000"/>
                </a:solidFill>
                <a:latin typeface="Community Pro" panose="02000303040000020003" pitchFamily="2" charset="0"/>
                <a:ea typeface="+mn-ea"/>
                <a:cs typeface="+mn-cs"/>
              </a:defRPr>
            </a:pPr>
            <a:endParaRPr lang="en-US"/>
          </a:p>
        </c:txPr>
        <c:crossAx val="930121728"/>
        <c:crosses val="autoZero"/>
        <c:auto val="1"/>
        <c:lblOffset val="100"/>
        <c:baseTimeUnit val="months"/>
      </c:dateAx>
      <c:valAx>
        <c:axId val="930121728"/>
        <c:scaling>
          <c:orientation val="minMax"/>
          <c:max val="0.1"/>
          <c:min val="0.05"/>
        </c:scaling>
        <c:delete val="0"/>
        <c:axPos val="l"/>
        <c:majorGridlines>
          <c:spPr>
            <a:ln w="9525" cap="flat" cmpd="sng" algn="ctr">
              <a:solidFill>
                <a:schemeClr val="tx1">
                  <a:lumMod val="15000"/>
                  <a:lumOff val="85000"/>
                </a:schemeClr>
              </a:solidFill>
              <a:prstDash val="sysDot"/>
              <a:round/>
            </a:ln>
            <a:effectLst/>
          </c:spPr>
        </c:majorGridlines>
        <c:numFmt formatCode="0%" sourceLinked="0"/>
        <c:majorTickMark val="none"/>
        <c:minorTickMark val="none"/>
        <c:tickLblPos val="low"/>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ommunity Pro" panose="02000303040000020003" pitchFamily="2" charset="0"/>
                <a:ea typeface="+mn-ea"/>
                <a:cs typeface="+mn-cs"/>
              </a:defRPr>
            </a:pPr>
            <a:endParaRPr lang="en-US"/>
          </a:p>
        </c:txPr>
        <c:crossAx val="930120016"/>
        <c:crossesAt val="42979"/>
        <c:crossBetween val="midCat"/>
        <c:majorUnit val="0.01"/>
      </c:valAx>
      <c:valAx>
        <c:axId val="2125407936"/>
        <c:scaling>
          <c:orientation val="minMax"/>
          <c:max val="2"/>
          <c:min val="0.25"/>
        </c:scaling>
        <c:delete val="0"/>
        <c:axPos val="r"/>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ommunity Pro" panose="02000303040000020003" pitchFamily="2" charset="0"/>
                <a:ea typeface="+mn-ea"/>
                <a:cs typeface="+mn-cs"/>
              </a:defRPr>
            </a:pPr>
            <a:endParaRPr lang="en-US"/>
          </a:p>
        </c:txPr>
        <c:crossAx val="1813049216"/>
        <c:crosses val="max"/>
        <c:crossBetween val="between"/>
        <c:majorUnit val="0.25"/>
      </c:valAx>
      <c:dateAx>
        <c:axId val="1813049216"/>
        <c:scaling>
          <c:orientation val="minMax"/>
        </c:scaling>
        <c:delete val="1"/>
        <c:axPos val="b"/>
        <c:numFmt formatCode="[$-409]mmm\-yy;@" sourceLinked="1"/>
        <c:majorTickMark val="out"/>
        <c:minorTickMark val="none"/>
        <c:tickLblPos val="nextTo"/>
        <c:crossAx val="2125407936"/>
        <c:crosses val="autoZero"/>
        <c:auto val="1"/>
        <c:lblOffset val="100"/>
        <c:baseTimeUnit val="months"/>
      </c:dateAx>
      <c:spPr>
        <a:noFill/>
        <a:ln>
          <a:noFill/>
          <a:prstDash val="sysDot"/>
        </a:ln>
        <a:effectLst/>
      </c:spPr>
    </c:plotArea>
    <c:legend>
      <c:legendPos val="tr"/>
      <c:layout>
        <c:manualLayout>
          <c:xMode val="edge"/>
          <c:yMode val="edge"/>
          <c:x val="3.0959351454925416E-2"/>
          <c:y val="0.81803932874815699"/>
          <c:w val="0.9274733187272326"/>
          <c:h val="0.16140696159586301"/>
        </c:manualLayout>
      </c:layout>
      <c:overlay val="0"/>
      <c:spPr>
        <a:noFill/>
        <a:ln cap="flat">
          <a:noFill/>
        </a:ln>
        <a:effectLst/>
      </c:spPr>
      <c:txPr>
        <a:bodyPr rot="0" spcFirstLastPara="1" vertOverflow="ellipsis" vert="horz" wrap="square" anchor="ctr" anchorCtr="1"/>
        <a:lstStyle/>
        <a:p>
          <a:pPr algn="just">
            <a:defRPr sz="2800" b="1" i="0" u="none" strike="noStrike" kern="1200" baseline="0">
              <a:solidFill>
                <a:sysClr val="windowText" lastClr="000000"/>
              </a:solidFill>
              <a:latin typeface="Community Pro" panose="02000303040000020003" pitchFamily="2" charset="0"/>
              <a:ea typeface="+mn-ea"/>
              <a:cs typeface="+mn-cs"/>
            </a:defRPr>
          </a:pPr>
          <a:endParaRPr lang="en-US"/>
        </a:p>
      </c:txPr>
    </c:legend>
    <c:plotVisOnly val="1"/>
    <c:dispBlanksAs val="gap"/>
    <c:showDLblsOverMax val="0"/>
    <c:extLst/>
  </c:chart>
  <c:spPr>
    <a:solidFill>
      <a:sysClr val="window" lastClr="FFFFFF"/>
    </a:solidFill>
    <a:ln w="28575" cap="rnd" cmpd="sng" algn="ctr">
      <a:noFill/>
      <a:round/>
    </a:ln>
    <a:effectLst>
      <a:softEdge rad="0"/>
    </a:effectLst>
  </c:spPr>
  <c:txPr>
    <a:bodyPr/>
    <a:lstStyle/>
    <a:p>
      <a:pPr>
        <a:defRPr sz="1200" b="1" i="0">
          <a:solidFill>
            <a:sysClr val="windowText" lastClr="000000"/>
          </a:solidFill>
          <a:latin typeface="Community Pro" panose="02000303040000020003" pitchFamily="2" charset="0"/>
        </a:defRPr>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47644654275608"/>
          <c:y val="5.1063619769962321E-2"/>
          <c:w val="0.85760936063163784"/>
          <c:h val="0.74271133250779942"/>
        </c:manualLayout>
      </c:layout>
      <c:scatterChart>
        <c:scatterStyle val="lineMarker"/>
        <c:varyColors val="0"/>
        <c:ser>
          <c:idx val="0"/>
          <c:order val="0"/>
          <c:tx>
            <c:strRef>
              <c:f>'Tightness-Churn'!$G$1</c:f>
              <c:strCache>
                <c:ptCount val="1"/>
                <c:pt idx="0">
                  <c:v> Aggregate Churn Rate [Left]</c:v>
                </c:pt>
              </c:strCache>
            </c:strRef>
          </c:tx>
          <c:spPr>
            <a:ln w="38100" cap="rnd">
              <a:noFill/>
              <a:round/>
            </a:ln>
            <a:effectLst/>
          </c:spPr>
          <c:marker>
            <c:symbol val="circle"/>
            <c:size val="10"/>
            <c:spPr>
              <a:solidFill>
                <a:srgbClr val="C00000"/>
              </a:solidFill>
              <a:ln w="9525">
                <a:noFill/>
              </a:ln>
              <a:effectLst/>
            </c:spPr>
          </c:marker>
          <c:dLbls>
            <c:delete val="1"/>
          </c:dLbls>
          <c:trendline>
            <c:spPr>
              <a:ln w="38100" cap="rnd">
                <a:solidFill>
                  <a:schemeClr val="tx1"/>
                </a:solidFill>
                <a:prstDash val="sysDot"/>
              </a:ln>
              <a:effectLst/>
            </c:spPr>
            <c:trendlineType val="linear"/>
            <c:dispRSqr val="0"/>
            <c:dispEq val="0"/>
          </c:trendline>
          <c:xVal>
            <c:numRef>
              <c:f>'Tightness-Churn'!$B$2:$B$300</c:f>
              <c:numCache>
                <c:formatCode>General</c:formatCode>
                <c:ptCount val="299"/>
                <c:pt idx="0">
                  <c:v>0.91418087718691499</c:v>
                </c:pt>
                <c:pt idx="1">
                  <c:v>0.923069735797172</c:v>
                </c:pt>
                <c:pt idx="2">
                  <c:v>0.95953812723831899</c:v>
                </c:pt>
                <c:pt idx="3">
                  <c:v>0.98569013895181701</c:v>
                </c:pt>
                <c:pt idx="4">
                  <c:v>1.01670225481829</c:v>
                </c:pt>
                <c:pt idx="5">
                  <c:v>0.99161921902093797</c:v>
                </c:pt>
                <c:pt idx="6">
                  <c:v>0.97693621137546005</c:v>
                </c:pt>
                <c:pt idx="7">
                  <c:v>0.946767587095795</c:v>
                </c:pt>
                <c:pt idx="8">
                  <c:v>0.91925899213859297</c:v>
                </c:pt>
                <c:pt idx="9">
                  <c:v>0.92131783320107996</c:v>
                </c:pt>
                <c:pt idx="10">
                  <c:v>0.948257895442288</c:v>
                </c:pt>
                <c:pt idx="11">
                  <c:v>0.95143527106816095</c:v>
                </c:pt>
                <c:pt idx="12">
                  <c:v>0.99500258147453702</c:v>
                </c:pt>
                <c:pt idx="13">
                  <c:v>1.00485971470639</c:v>
                </c:pt>
                <c:pt idx="14">
                  <c:v>1.01625268410798</c:v>
                </c:pt>
                <c:pt idx="15">
                  <c:v>0.99316619235134795</c:v>
                </c:pt>
                <c:pt idx="16">
                  <c:v>0.98859545320627495</c:v>
                </c:pt>
                <c:pt idx="17">
                  <c:v>0.97267315065004201</c:v>
                </c:pt>
                <c:pt idx="18">
                  <c:v>0.97642404302948105</c:v>
                </c:pt>
                <c:pt idx="19">
                  <c:v>0.98620850769337398</c:v>
                </c:pt>
                <c:pt idx="20">
                  <c:v>0.99319718278164204</c:v>
                </c:pt>
                <c:pt idx="21">
                  <c:v>0.99928698599534105</c:v>
                </c:pt>
                <c:pt idx="22">
                  <c:v>0.97544891959061397</c:v>
                </c:pt>
                <c:pt idx="23">
                  <c:v>0.97959387331405201</c:v>
                </c:pt>
                <c:pt idx="24">
                  <c:v>1.02858775175825</c:v>
                </c:pt>
                <c:pt idx="25">
                  <c:v>1.0100254433472899</c:v>
                </c:pt>
                <c:pt idx="26">
                  <c:v>1.06470510094524</c:v>
                </c:pt>
                <c:pt idx="27">
                  <c:v>1.1298521968303299</c:v>
                </c:pt>
                <c:pt idx="28">
                  <c:v>1.1918983073943299</c:v>
                </c:pt>
                <c:pt idx="29">
                  <c:v>1.2357115985493401</c:v>
                </c:pt>
                <c:pt idx="30">
                  <c:v>1.28222657404925</c:v>
                </c:pt>
                <c:pt idx="31">
                  <c:v>1.3028458933909599</c:v>
                </c:pt>
                <c:pt idx="32">
                  <c:v>1.35541975157137</c:v>
                </c:pt>
                <c:pt idx="33">
                  <c:v>1.3745981089503201</c:v>
                </c:pt>
                <c:pt idx="34">
                  <c:v>1.4812798127458799</c:v>
                </c:pt>
                <c:pt idx="35">
                  <c:v>1.5919031795392</c:v>
                </c:pt>
                <c:pt idx="36">
                  <c:v>1.6902794618450401</c:v>
                </c:pt>
                <c:pt idx="37">
                  <c:v>1.72940979008535</c:v>
                </c:pt>
                <c:pt idx="38">
                  <c:v>1.7333117745781901</c:v>
                </c:pt>
                <c:pt idx="39">
                  <c:v>1.81916297109161</c:v>
                </c:pt>
                <c:pt idx="40">
                  <c:v>1.8600605037656099</c:v>
                </c:pt>
                <c:pt idx="41">
                  <c:v>1.90299537198293</c:v>
                </c:pt>
                <c:pt idx="42">
                  <c:v>1.86983357474683</c:v>
                </c:pt>
                <c:pt idx="43">
                  <c:v>1.78080137655047</c:v>
                </c:pt>
                <c:pt idx="44">
                  <c:v>1.76756422287458</c:v>
                </c:pt>
                <c:pt idx="45">
                  <c:v>1.6683329131536699</c:v>
                </c:pt>
                <c:pt idx="46">
                  <c:v>1.73174645404592</c:v>
                </c:pt>
                <c:pt idx="47">
                  <c:v>1.7492619174020101</c:v>
                </c:pt>
                <c:pt idx="48">
                  <c:v>1.6745310786006</c:v>
                </c:pt>
                <c:pt idx="49">
                  <c:v>1.6607622265144899</c:v>
                </c:pt>
                <c:pt idx="50">
                  <c:v>1.6062935664245701</c:v>
                </c:pt>
                <c:pt idx="51">
                  <c:v>1.57839700523084</c:v>
                </c:pt>
                <c:pt idx="52">
                  <c:v>1.55488310008427</c:v>
                </c:pt>
                <c:pt idx="53">
                  <c:v>1.48446676318966</c:v>
                </c:pt>
                <c:pt idx="54">
                  <c:v>1.35863287167504</c:v>
                </c:pt>
                <c:pt idx="55">
                  <c:v>1.32598781351287</c:v>
                </c:pt>
                <c:pt idx="56">
                  <c:v>1.2345453522029199</c:v>
                </c:pt>
                <c:pt idx="57">
                  <c:v>1.09340505318355</c:v>
                </c:pt>
                <c:pt idx="58">
                  <c:v>1.07250395304201</c:v>
                </c:pt>
                <c:pt idx="59">
                  <c:v>1.0157017208017001</c:v>
                </c:pt>
                <c:pt idx="60">
                  <c:v>1.05301083827953</c:v>
                </c:pt>
                <c:pt idx="61">
                  <c:v>0.89198445725534203</c:v>
                </c:pt>
                <c:pt idx="62">
                  <c:v>1.0091067591573699</c:v>
                </c:pt>
                <c:pt idx="63">
                  <c:v>0.81536528468610303</c:v>
                </c:pt>
                <c:pt idx="64">
                  <c:v>1.0841860584442</c:v>
                </c:pt>
                <c:pt idx="65">
                  <c:v>0.76732432887678803</c:v>
                </c:pt>
                <c:pt idx="66">
                  <c:v>0.86554977199274297</c:v>
                </c:pt>
                <c:pt idx="67">
                  <c:v>0.97242475873378598</c:v>
                </c:pt>
                <c:pt idx="68">
                  <c:v>0.94381570784400504</c:v>
                </c:pt>
                <c:pt idx="69">
                  <c:v>0.93049506523220404</c:v>
                </c:pt>
                <c:pt idx="70">
                  <c:v>0.96815651798890001</c:v>
                </c:pt>
                <c:pt idx="71">
                  <c:v>1.0249723784248801</c:v>
                </c:pt>
                <c:pt idx="72">
                  <c:v>1.0037913001887599</c:v>
                </c:pt>
                <c:pt idx="73">
                  <c:v>0.97780030974657195</c:v>
                </c:pt>
                <c:pt idx="74">
                  <c:v>1.01333256565598</c:v>
                </c:pt>
                <c:pt idx="75">
                  <c:v>1.0119469279948801</c:v>
                </c:pt>
              </c:numCache>
            </c:numRef>
          </c:xVal>
          <c:yVal>
            <c:numRef>
              <c:f>'Tightness-Churn'!$G$2:$G$300</c:f>
              <c:numCache>
                <c:formatCode>General</c:formatCode>
                <c:ptCount val="299"/>
                <c:pt idx="2">
                  <c:v>6.2171089999999998E-2</c:v>
                </c:pt>
                <c:pt idx="3">
                  <c:v>6.308706E-2</c:v>
                </c:pt>
                <c:pt idx="4">
                  <c:v>6.4018409999999998E-2</c:v>
                </c:pt>
                <c:pt idx="5">
                  <c:v>6.4051179999999999E-2</c:v>
                </c:pt>
                <c:pt idx="6">
                  <c:v>6.4360539999999994E-2</c:v>
                </c:pt>
                <c:pt idx="7">
                  <c:v>6.3769960000000001E-2</c:v>
                </c:pt>
                <c:pt idx="8">
                  <c:v>6.5375879999999997E-2</c:v>
                </c:pt>
                <c:pt idx="9">
                  <c:v>6.332074E-2</c:v>
                </c:pt>
                <c:pt idx="10">
                  <c:v>6.2965049999999995E-2</c:v>
                </c:pt>
                <c:pt idx="11">
                  <c:v>6.368501E-2</c:v>
                </c:pt>
                <c:pt idx="12">
                  <c:v>6.5143190000000004E-2</c:v>
                </c:pt>
                <c:pt idx="13">
                  <c:v>6.4284419999999995E-2</c:v>
                </c:pt>
                <c:pt idx="14">
                  <c:v>6.3713880000000001E-2</c:v>
                </c:pt>
                <c:pt idx="15">
                  <c:v>6.5813720000000006E-2</c:v>
                </c:pt>
                <c:pt idx="16">
                  <c:v>6.4742859999999999E-2</c:v>
                </c:pt>
                <c:pt idx="17">
                  <c:v>6.5362240000000002E-2</c:v>
                </c:pt>
                <c:pt idx="18">
                  <c:v>6.4761899999999997E-2</c:v>
                </c:pt>
                <c:pt idx="19">
                  <c:v>6.6333470000000005E-2</c:v>
                </c:pt>
                <c:pt idx="20">
                  <c:v>6.5729830000000003E-2</c:v>
                </c:pt>
                <c:pt idx="21">
                  <c:v>6.5984379999999995E-2</c:v>
                </c:pt>
                <c:pt idx="22">
                  <c:v>6.789705E-2</c:v>
                </c:pt>
                <c:pt idx="23">
                  <c:v>6.763972E-2</c:v>
                </c:pt>
                <c:pt idx="24">
                  <c:v>6.8786559999999997E-2</c:v>
                </c:pt>
                <c:pt idx="25">
                  <c:v>7.0066359999999994E-2</c:v>
                </c:pt>
                <c:pt idx="26">
                  <c:v>7.0630979999999996E-2</c:v>
                </c:pt>
                <c:pt idx="27">
                  <c:v>7.0354020000000003E-2</c:v>
                </c:pt>
                <c:pt idx="28">
                  <c:v>7.0351120000000003E-2</c:v>
                </c:pt>
                <c:pt idx="29">
                  <c:v>7.2050489999999995E-2</c:v>
                </c:pt>
                <c:pt idx="30">
                  <c:v>7.2227109999999997E-2</c:v>
                </c:pt>
                <c:pt idx="31">
                  <c:v>7.3564909999999997E-2</c:v>
                </c:pt>
                <c:pt idx="32">
                  <c:v>7.3523400000000003E-2</c:v>
                </c:pt>
                <c:pt idx="33">
                  <c:v>7.6114459999999995E-2</c:v>
                </c:pt>
                <c:pt idx="34">
                  <c:v>7.457155E-2</c:v>
                </c:pt>
                <c:pt idx="35">
                  <c:v>7.4717420000000007E-2</c:v>
                </c:pt>
                <c:pt idx="36">
                  <c:v>7.4315850000000003E-2</c:v>
                </c:pt>
                <c:pt idx="37">
                  <c:v>7.4195170000000005E-2</c:v>
                </c:pt>
                <c:pt idx="38">
                  <c:v>7.7399209999999996E-2</c:v>
                </c:pt>
                <c:pt idx="39">
                  <c:v>7.5875799999999993E-2</c:v>
                </c:pt>
                <c:pt idx="40">
                  <c:v>7.7282989999999996E-2</c:v>
                </c:pt>
                <c:pt idx="41">
                  <c:v>7.8446470000000004E-2</c:v>
                </c:pt>
                <c:pt idx="42">
                  <c:v>8.0376699999999995E-2</c:v>
                </c:pt>
                <c:pt idx="43">
                  <c:v>8.0642190000000002E-2</c:v>
                </c:pt>
                <c:pt idx="44">
                  <c:v>7.946143E-2</c:v>
                </c:pt>
                <c:pt idx="45">
                  <c:v>8.0657439999999997E-2</c:v>
                </c:pt>
                <c:pt idx="46">
                  <c:v>8.2013450000000002E-2</c:v>
                </c:pt>
                <c:pt idx="47">
                  <c:v>7.9958619999999994E-2</c:v>
                </c:pt>
                <c:pt idx="48">
                  <c:v>7.8558779999999995E-2</c:v>
                </c:pt>
                <c:pt idx="49">
                  <c:v>8.0471000000000001E-2</c:v>
                </c:pt>
                <c:pt idx="50">
                  <c:v>7.9795770000000002E-2</c:v>
                </c:pt>
                <c:pt idx="51">
                  <c:v>7.7882140000000002E-2</c:v>
                </c:pt>
                <c:pt idx="52">
                  <c:v>7.6257350000000002E-2</c:v>
                </c:pt>
                <c:pt idx="53">
                  <c:v>7.5410229999999995E-2</c:v>
                </c:pt>
                <c:pt idx="54">
                  <c:v>7.6675859999999998E-2</c:v>
                </c:pt>
                <c:pt idx="55">
                  <c:v>7.3937760000000005E-2</c:v>
                </c:pt>
                <c:pt idx="56">
                  <c:v>7.4067279999999999E-2</c:v>
                </c:pt>
                <c:pt idx="57">
                  <c:v>7.4566510000000003E-2</c:v>
                </c:pt>
                <c:pt idx="58">
                  <c:v>7.210047E-2</c:v>
                </c:pt>
                <c:pt idx="59">
                  <c:v>7.591494E-2</c:v>
                </c:pt>
                <c:pt idx="60">
                  <c:v>7.3760850000000003E-2</c:v>
                </c:pt>
                <c:pt idx="61">
                  <c:v>7.1437810000000004E-2</c:v>
                </c:pt>
                <c:pt idx="62">
                  <c:v>7.1787580000000004E-2</c:v>
                </c:pt>
                <c:pt idx="63">
                  <c:v>7.3010549999999994E-2</c:v>
                </c:pt>
                <c:pt idx="64">
                  <c:v>7.3526359999999999E-2</c:v>
                </c:pt>
                <c:pt idx="65">
                  <c:v>7.1145219999999995E-2</c:v>
                </c:pt>
                <c:pt idx="66">
                  <c:v>5.9660039999999998E-2</c:v>
                </c:pt>
                <c:pt idx="67">
                  <c:v>6.9276969999999993E-2</c:v>
                </c:pt>
                <c:pt idx="68">
                  <c:v>7.289764E-2</c:v>
                </c:pt>
                <c:pt idx="69">
                  <c:v>7.283162E-2</c:v>
                </c:pt>
                <c:pt idx="70">
                  <c:v>7.3324269999999997E-2</c:v>
                </c:pt>
                <c:pt idx="71">
                  <c:v>7.2918659999999996E-2</c:v>
                </c:pt>
                <c:pt idx="72">
                  <c:v>7.2628209999999999E-2</c:v>
                </c:pt>
                <c:pt idx="73">
                  <c:v>7.4086100000000002E-2</c:v>
                </c:pt>
                <c:pt idx="74">
                  <c:v>7.3650889999999997E-2</c:v>
                </c:pt>
                <c:pt idx="75">
                  <c:v>7.3714740000000001E-2</c:v>
                </c:pt>
                <c:pt idx="76">
                  <c:v>7.3677670000000001E-2</c:v>
                </c:pt>
                <c:pt idx="77">
                  <c:v>7.2993219999999998E-2</c:v>
                </c:pt>
                <c:pt idx="78">
                  <c:v>7.3141460000000005E-2</c:v>
                </c:pt>
                <c:pt idx="79">
                  <c:v>7.4540120000000001E-2</c:v>
                </c:pt>
                <c:pt idx="80">
                  <c:v>7.4145820000000001E-2</c:v>
                </c:pt>
                <c:pt idx="81">
                  <c:v>7.2287489999999996E-2</c:v>
                </c:pt>
                <c:pt idx="82">
                  <c:v>7.2970229999999997E-2</c:v>
                </c:pt>
                <c:pt idx="83">
                  <c:v>7.3496889999999995E-2</c:v>
                </c:pt>
                <c:pt idx="84">
                  <c:v>7.2317229999999996E-2</c:v>
                </c:pt>
                <c:pt idx="85">
                  <c:v>7.3022909999999996E-2</c:v>
                </c:pt>
                <c:pt idx="86">
                  <c:v>7.2725129999999999E-2</c:v>
                </c:pt>
                <c:pt idx="87">
                  <c:v>7.2215810000000005E-2</c:v>
                </c:pt>
                <c:pt idx="88">
                  <c:v>7.2640360000000001E-2</c:v>
                </c:pt>
                <c:pt idx="89">
                  <c:v>7.2381109999999999E-2</c:v>
                </c:pt>
                <c:pt idx="90">
                  <c:v>7.0967530000000001E-2</c:v>
                </c:pt>
                <c:pt idx="91">
                  <c:v>7.2567160000000006E-2</c:v>
                </c:pt>
                <c:pt idx="92">
                  <c:v>7.0080290000000003E-2</c:v>
                </c:pt>
                <c:pt idx="93">
                  <c:v>6.9418640000000004E-2</c:v>
                </c:pt>
                <c:pt idx="94">
                  <c:v>7.0224049999999996E-2</c:v>
                </c:pt>
                <c:pt idx="95">
                  <c:v>6.9163160000000001E-2</c:v>
                </c:pt>
                <c:pt idx="96">
                  <c:v>7.1447880000000005E-2</c:v>
                </c:pt>
                <c:pt idx="97">
                  <c:v>7.0554140000000001E-2</c:v>
                </c:pt>
                <c:pt idx="98">
                  <c:v>6.9586190000000006E-2</c:v>
                </c:pt>
                <c:pt idx="99">
                  <c:v>7.0587449999999996E-2</c:v>
                </c:pt>
                <c:pt idx="100">
                  <c:v>7.0843519999999993E-2</c:v>
                </c:pt>
                <c:pt idx="101">
                  <c:v>6.9427349999999999E-2</c:v>
                </c:pt>
                <c:pt idx="102">
                  <c:v>6.9233500000000003E-2</c:v>
                </c:pt>
                <c:pt idx="103">
                  <c:v>6.9618799999999995E-2</c:v>
                </c:pt>
                <c:pt idx="104">
                  <c:v>6.9319030000000004E-2</c:v>
                </c:pt>
                <c:pt idx="105">
                  <c:v>7.0489109999999994E-2</c:v>
                </c:pt>
                <c:pt idx="106">
                  <c:v>6.8962019999999999E-2</c:v>
                </c:pt>
                <c:pt idx="107">
                  <c:v>6.9057480000000004E-2</c:v>
                </c:pt>
                <c:pt idx="108">
                  <c:v>6.9358279999999994E-2</c:v>
                </c:pt>
                <c:pt idx="109">
                  <c:v>6.6874249999999996E-2</c:v>
                </c:pt>
                <c:pt idx="110">
                  <c:v>6.7955440000000006E-2</c:v>
                </c:pt>
                <c:pt idx="111">
                  <c:v>6.9282460000000004E-2</c:v>
                </c:pt>
                <c:pt idx="112">
                  <c:v>6.8637550000000006E-2</c:v>
                </c:pt>
                <c:pt idx="113">
                  <c:v>6.9804080000000004E-2</c:v>
                </c:pt>
                <c:pt idx="114">
                  <c:v>6.9371760000000005E-2</c:v>
                </c:pt>
                <c:pt idx="115">
                  <c:v>6.933657E-2</c:v>
                </c:pt>
                <c:pt idx="116">
                  <c:v>6.8994109999999997E-2</c:v>
                </c:pt>
                <c:pt idx="117">
                  <c:v>6.9477620000000004E-2</c:v>
                </c:pt>
                <c:pt idx="118">
                  <c:v>7.1978319999999998E-2</c:v>
                </c:pt>
                <c:pt idx="119">
                  <c:v>6.8611900000000003E-2</c:v>
                </c:pt>
                <c:pt idx="120">
                  <c:v>6.8916279999999996E-2</c:v>
                </c:pt>
                <c:pt idx="121">
                  <c:v>6.9585510000000003E-2</c:v>
                </c:pt>
                <c:pt idx="122">
                  <c:v>6.8992700000000004E-2</c:v>
                </c:pt>
                <c:pt idx="123">
                  <c:v>6.6039970000000003E-2</c:v>
                </c:pt>
                <c:pt idx="124">
                  <c:v>6.7271399999999995E-2</c:v>
                </c:pt>
                <c:pt idx="125">
                  <c:v>6.8126290000000006E-2</c:v>
                </c:pt>
                <c:pt idx="126">
                  <c:v>6.738566E-2</c:v>
                </c:pt>
                <c:pt idx="127">
                  <c:v>6.9105249999999993E-2</c:v>
                </c:pt>
                <c:pt idx="128">
                  <c:v>6.7039500000000002E-2</c:v>
                </c:pt>
                <c:pt idx="129">
                  <c:v>6.731297E-2</c:v>
                </c:pt>
                <c:pt idx="130">
                  <c:v>6.7571980000000004E-2</c:v>
                </c:pt>
                <c:pt idx="131">
                  <c:v>6.6668690000000003E-2</c:v>
                </c:pt>
                <c:pt idx="132">
                  <c:v>6.7243810000000001E-2</c:v>
                </c:pt>
                <c:pt idx="133">
                  <c:v>6.6677310000000004E-2</c:v>
                </c:pt>
                <c:pt idx="134">
                  <c:v>6.4863450000000003E-2</c:v>
                </c:pt>
                <c:pt idx="135">
                  <c:v>6.6025139999999996E-2</c:v>
                </c:pt>
                <c:pt idx="136">
                  <c:v>6.3511520000000002E-2</c:v>
                </c:pt>
                <c:pt idx="137">
                  <c:v>6.4501799999999998E-2</c:v>
                </c:pt>
                <c:pt idx="138">
                  <c:v>6.4444429999999997E-2</c:v>
                </c:pt>
                <c:pt idx="139">
                  <c:v>6.3658110000000004E-2</c:v>
                </c:pt>
                <c:pt idx="140">
                  <c:v>6.4119800000000005E-2</c:v>
                </c:pt>
                <c:pt idx="141">
                  <c:v>6.2440379999999997E-2</c:v>
                </c:pt>
                <c:pt idx="142">
                  <c:v>6.1586759999999997E-2</c:v>
                </c:pt>
                <c:pt idx="143">
                  <c:v>6.182667E-2</c:v>
                </c:pt>
                <c:pt idx="144">
                  <c:v>6.1269209999999998E-2</c:v>
                </c:pt>
                <c:pt idx="145">
                  <c:v>6.4006350000000004E-2</c:v>
                </c:pt>
                <c:pt idx="146">
                  <c:v>6.5167680000000006E-2</c:v>
                </c:pt>
                <c:pt idx="147">
                  <c:v>6.2062220000000001E-2</c:v>
                </c:pt>
                <c:pt idx="148">
                  <c:v>6.2918009999999996E-2</c:v>
                </c:pt>
                <c:pt idx="149">
                  <c:v>6.1893410000000003E-2</c:v>
                </c:pt>
                <c:pt idx="150">
                  <c:v>6.1617020000000002E-2</c:v>
                </c:pt>
                <c:pt idx="151">
                  <c:v>6.0735810000000001E-2</c:v>
                </c:pt>
                <c:pt idx="152">
                  <c:v>6.1480510000000002E-2</c:v>
                </c:pt>
                <c:pt idx="153">
                  <c:v>6.2075709999999999E-2</c:v>
                </c:pt>
                <c:pt idx="154">
                  <c:v>6.1757880000000001E-2</c:v>
                </c:pt>
                <c:pt idx="155">
                  <c:v>6.1595249999999997E-2</c:v>
                </c:pt>
                <c:pt idx="156">
                  <c:v>6.0470950000000002E-2</c:v>
                </c:pt>
                <c:pt idx="157">
                  <c:v>6.1089060000000001E-2</c:v>
                </c:pt>
                <c:pt idx="158">
                  <c:v>6.1765069999999998E-2</c:v>
                </c:pt>
                <c:pt idx="159">
                  <c:v>5.9737230000000002E-2</c:v>
                </c:pt>
                <c:pt idx="160">
                  <c:v>6.3009709999999997E-2</c:v>
                </c:pt>
                <c:pt idx="161">
                  <c:v>6.2977850000000002E-2</c:v>
                </c:pt>
                <c:pt idx="162">
                  <c:v>6.1678919999999998E-2</c:v>
                </c:pt>
                <c:pt idx="163">
                  <c:v>6.1400759999999999E-2</c:v>
                </c:pt>
                <c:pt idx="164">
                  <c:v>6.0982250000000002E-2</c:v>
                </c:pt>
                <c:pt idx="165">
                  <c:v>6.2708979999999998E-2</c:v>
                </c:pt>
                <c:pt idx="166">
                  <c:v>6.1170460000000003E-2</c:v>
                </c:pt>
                <c:pt idx="167">
                  <c:v>6.2402689999999997E-2</c:v>
                </c:pt>
                <c:pt idx="168">
                  <c:v>6.1889479999999997E-2</c:v>
                </c:pt>
                <c:pt idx="169">
                  <c:v>6.1714520000000002E-2</c:v>
                </c:pt>
                <c:pt idx="170">
                  <c:v>6.0669349999999997E-2</c:v>
                </c:pt>
                <c:pt idx="171">
                  <c:v>6.245473E-2</c:v>
                </c:pt>
                <c:pt idx="172">
                  <c:v>5.9297950000000002E-2</c:v>
                </c:pt>
                <c:pt idx="173">
                  <c:v>6.003489E-2</c:v>
                </c:pt>
                <c:pt idx="174">
                  <c:v>5.8378979999999997E-2</c:v>
                </c:pt>
                <c:pt idx="175">
                  <c:v>5.9332950000000002E-2</c:v>
                </c:pt>
                <c:pt idx="176">
                  <c:v>5.9611459999999998E-2</c:v>
                </c:pt>
                <c:pt idx="177">
                  <c:v>5.8614510000000002E-2</c:v>
                </c:pt>
                <c:pt idx="178">
                  <c:v>6.0707770000000001E-2</c:v>
                </c:pt>
                <c:pt idx="179">
                  <c:v>5.9459650000000003E-2</c:v>
                </c:pt>
                <c:pt idx="180">
                  <c:v>5.9395700000000003E-2</c:v>
                </c:pt>
                <c:pt idx="181">
                  <c:v>5.9406260000000002E-2</c:v>
                </c:pt>
                <c:pt idx="182">
                  <c:v>5.950474E-2</c:v>
                </c:pt>
                <c:pt idx="183">
                  <c:v>6.2415310000000002E-2</c:v>
                </c:pt>
                <c:pt idx="184">
                  <c:v>6.274747E-2</c:v>
                </c:pt>
                <c:pt idx="185">
                  <c:v>5.6967919999999998E-2</c:v>
                </c:pt>
                <c:pt idx="186">
                  <c:v>5.6309819999999997E-2</c:v>
                </c:pt>
                <c:pt idx="187">
                  <c:v>5.7881490000000001E-2</c:v>
                </c:pt>
                <c:pt idx="188">
                  <c:v>5.8413229999999997E-2</c:v>
                </c:pt>
                <c:pt idx="189">
                  <c:v>5.8480409999999997E-2</c:v>
                </c:pt>
                <c:pt idx="190">
                  <c:v>5.664922E-2</c:v>
                </c:pt>
                <c:pt idx="191">
                  <c:v>5.971241E-2</c:v>
                </c:pt>
                <c:pt idx="192">
                  <c:v>5.8233229999999997E-2</c:v>
                </c:pt>
                <c:pt idx="193">
                  <c:v>5.8299259999999999E-2</c:v>
                </c:pt>
                <c:pt idx="194">
                  <c:v>5.7646160000000002E-2</c:v>
                </c:pt>
                <c:pt idx="195">
                  <c:v>5.7491760000000003E-2</c:v>
                </c:pt>
                <c:pt idx="196">
                  <c:v>5.9317839999999997E-2</c:v>
                </c:pt>
                <c:pt idx="197">
                  <c:v>6.033169E-2</c:v>
                </c:pt>
                <c:pt idx="198">
                  <c:v>6.1945399999999998E-2</c:v>
                </c:pt>
                <c:pt idx="199">
                  <c:v>6.0218580000000001E-2</c:v>
                </c:pt>
                <c:pt idx="200">
                  <c:v>5.9706139999999998E-2</c:v>
                </c:pt>
                <c:pt idx="201">
                  <c:v>5.8760890000000003E-2</c:v>
                </c:pt>
                <c:pt idx="202">
                  <c:v>5.9759680000000003E-2</c:v>
                </c:pt>
                <c:pt idx="203">
                  <c:v>6.0571859999999998E-2</c:v>
                </c:pt>
                <c:pt idx="204">
                  <c:v>6.4227329999999999E-2</c:v>
                </c:pt>
                <c:pt idx="205">
                  <c:v>6.2242510000000001E-2</c:v>
                </c:pt>
                <c:pt idx="206">
                  <c:v>6.6155290000000005E-2</c:v>
                </c:pt>
                <c:pt idx="207">
                  <c:v>6.5463830000000001E-2</c:v>
                </c:pt>
                <c:pt idx="208">
                  <c:v>6.8323239999999993E-2</c:v>
                </c:pt>
                <c:pt idx="209">
                  <c:v>6.6919270000000003E-2</c:v>
                </c:pt>
                <c:pt idx="210">
                  <c:v>7.0515789999999995E-2</c:v>
                </c:pt>
                <c:pt idx="211">
                  <c:v>6.9354559999999996E-2</c:v>
                </c:pt>
                <c:pt idx="212">
                  <c:v>7.041306E-2</c:v>
                </c:pt>
                <c:pt idx="213">
                  <c:v>7.0042939999999998E-2</c:v>
                </c:pt>
                <c:pt idx="214">
                  <c:v>7.1753349999999994E-2</c:v>
                </c:pt>
                <c:pt idx="215">
                  <c:v>7.1648400000000001E-2</c:v>
                </c:pt>
                <c:pt idx="216">
                  <c:v>7.2597999999999996E-2</c:v>
                </c:pt>
                <c:pt idx="217">
                  <c:v>7.4743980000000002E-2</c:v>
                </c:pt>
                <c:pt idx="218">
                  <c:v>7.3036610000000002E-2</c:v>
                </c:pt>
                <c:pt idx="219">
                  <c:v>7.2648710000000005E-2</c:v>
                </c:pt>
                <c:pt idx="220">
                  <c:v>7.1840989999999993E-2</c:v>
                </c:pt>
                <c:pt idx="221">
                  <c:v>7.3088570000000005E-2</c:v>
                </c:pt>
                <c:pt idx="222">
                  <c:v>7.2617059999999997E-2</c:v>
                </c:pt>
                <c:pt idx="223">
                  <c:v>7.3946570000000003E-2</c:v>
                </c:pt>
                <c:pt idx="224">
                  <c:v>7.3489360000000004E-2</c:v>
                </c:pt>
                <c:pt idx="225">
                  <c:v>7.3980530000000003E-2</c:v>
                </c:pt>
                <c:pt idx="226">
                  <c:v>7.4381100000000006E-2</c:v>
                </c:pt>
                <c:pt idx="227">
                  <c:v>7.5892669999999995E-2</c:v>
                </c:pt>
                <c:pt idx="228">
                  <c:v>7.4651099999999998E-2</c:v>
                </c:pt>
                <c:pt idx="229">
                  <c:v>7.2714790000000001E-2</c:v>
                </c:pt>
                <c:pt idx="230">
                  <c:v>7.4489949999999999E-2</c:v>
                </c:pt>
                <c:pt idx="231">
                  <c:v>7.6220590000000005E-2</c:v>
                </c:pt>
                <c:pt idx="232">
                  <c:v>7.4162790000000006E-2</c:v>
                </c:pt>
                <c:pt idx="233">
                  <c:v>7.5498490000000001E-2</c:v>
                </c:pt>
                <c:pt idx="234">
                  <c:v>7.3400010000000002E-2</c:v>
                </c:pt>
                <c:pt idx="235">
                  <c:v>7.3558589999999993E-2</c:v>
                </c:pt>
                <c:pt idx="236">
                  <c:v>7.5614600000000004E-2</c:v>
                </c:pt>
                <c:pt idx="237">
                  <c:v>7.3297580000000001E-2</c:v>
                </c:pt>
                <c:pt idx="238">
                  <c:v>7.4839340000000004E-2</c:v>
                </c:pt>
                <c:pt idx="239">
                  <c:v>7.2161539999999996E-2</c:v>
                </c:pt>
                <c:pt idx="240">
                  <c:v>7.3597369999999995E-2</c:v>
                </c:pt>
                <c:pt idx="241">
                  <c:v>7.6114539999999994E-2</c:v>
                </c:pt>
                <c:pt idx="242">
                  <c:v>7.4483579999999994E-2</c:v>
                </c:pt>
                <c:pt idx="243">
                  <c:v>7.2889689999999993E-2</c:v>
                </c:pt>
                <c:pt idx="244">
                  <c:v>7.2726020000000002E-2</c:v>
                </c:pt>
                <c:pt idx="245">
                  <c:v>7.3052699999999998E-2</c:v>
                </c:pt>
                <c:pt idx="246">
                  <c:v>7.2811840000000003E-2</c:v>
                </c:pt>
                <c:pt idx="247">
                  <c:v>7.4329279999999998E-2</c:v>
                </c:pt>
                <c:pt idx="248">
                  <c:v>7.3628330000000006E-2</c:v>
                </c:pt>
                <c:pt idx="249">
                  <c:v>7.4561260000000004E-2</c:v>
                </c:pt>
                <c:pt idx="250">
                  <c:v>7.2865830000000006E-2</c:v>
                </c:pt>
                <c:pt idx="251">
                  <c:v>7.3464740000000001E-2</c:v>
                </c:pt>
                <c:pt idx="252">
                  <c:v>7.2046159999999998E-2</c:v>
                </c:pt>
                <c:pt idx="253">
                  <c:v>7.184111E-2</c:v>
                </c:pt>
                <c:pt idx="254">
                  <c:v>7.1468820000000002E-2</c:v>
                </c:pt>
                <c:pt idx="255">
                  <c:v>7.174809E-2</c:v>
                </c:pt>
                <c:pt idx="256">
                  <c:v>7.1336910000000003E-2</c:v>
                </c:pt>
                <c:pt idx="257">
                  <c:v>6.9427000000000003E-2</c:v>
                </c:pt>
                <c:pt idx="258">
                  <c:v>7.0581229999999995E-2</c:v>
                </c:pt>
                <c:pt idx="259">
                  <c:v>7.0721210000000007E-2</c:v>
                </c:pt>
                <c:pt idx="260">
                  <c:v>6.8522819999999998E-2</c:v>
                </c:pt>
                <c:pt idx="261">
                  <c:v>7.0671349999999994E-2</c:v>
                </c:pt>
                <c:pt idx="262">
                  <c:v>7.0872740000000004E-2</c:v>
                </c:pt>
                <c:pt idx="263">
                  <c:v>7.1235430000000002E-2</c:v>
                </c:pt>
                <c:pt idx="264">
                  <c:v>7.0051500000000003E-2</c:v>
                </c:pt>
                <c:pt idx="265">
                  <c:v>6.8791989999999997E-2</c:v>
                </c:pt>
                <c:pt idx="266">
                  <c:v>6.8638679999999994E-2</c:v>
                </c:pt>
                <c:pt idx="267">
                  <c:v>6.881031E-2</c:v>
                </c:pt>
                <c:pt idx="268">
                  <c:v>6.8399749999999995E-2</c:v>
                </c:pt>
                <c:pt idx="269">
                  <c:v>6.9192459999999997E-2</c:v>
                </c:pt>
                <c:pt idx="270">
                  <c:v>6.9035700000000005E-2</c:v>
                </c:pt>
                <c:pt idx="271">
                  <c:v>6.8836729999999999E-2</c:v>
                </c:pt>
                <c:pt idx="272">
                  <c:v>7.0959560000000005E-2</c:v>
                </c:pt>
                <c:pt idx="273">
                  <c:v>7.2014209999999995E-2</c:v>
                </c:pt>
                <c:pt idx="274">
                  <c:v>7.097871E-2</c:v>
                </c:pt>
                <c:pt idx="275">
                  <c:v>7.0701089999999994E-2</c:v>
                </c:pt>
                <c:pt idx="276">
                  <c:v>6.9972049999999994E-2</c:v>
                </c:pt>
                <c:pt idx="277">
                  <c:v>7.0745730000000007E-2</c:v>
                </c:pt>
                <c:pt idx="278">
                  <c:v>7.1106240000000001E-2</c:v>
                </c:pt>
                <c:pt idx="279">
                  <c:v>7.1704149999999994E-2</c:v>
                </c:pt>
                <c:pt idx="280">
                  <c:v>7.2285050000000003E-2</c:v>
                </c:pt>
                <c:pt idx="281">
                  <c:v>7.0012089999999999E-2</c:v>
                </c:pt>
                <c:pt idx="282">
                  <c:v>7.2215340000000003E-2</c:v>
                </c:pt>
                <c:pt idx="283">
                  <c:v>6.9725739999999994E-2</c:v>
                </c:pt>
                <c:pt idx="284">
                  <c:v>7.2338979999999997E-2</c:v>
                </c:pt>
                <c:pt idx="285">
                  <c:v>7.0138519999999996E-2</c:v>
                </c:pt>
                <c:pt idx="286">
                  <c:v>7.0874279999999998E-2</c:v>
                </c:pt>
                <c:pt idx="287">
                  <c:v>7.1188929999999997E-2</c:v>
                </c:pt>
                <c:pt idx="288">
                  <c:v>7.4170529999999998E-2</c:v>
                </c:pt>
                <c:pt idx="289">
                  <c:v>7.4174589999999999E-2</c:v>
                </c:pt>
                <c:pt idx="290">
                  <c:v>7.3984640000000004E-2</c:v>
                </c:pt>
                <c:pt idx="291">
                  <c:v>7.5423779999999996E-2</c:v>
                </c:pt>
                <c:pt idx="292">
                  <c:v>7.5191569999999999E-2</c:v>
                </c:pt>
                <c:pt idx="293">
                  <c:v>7.7856519999999999E-2</c:v>
                </c:pt>
                <c:pt idx="294">
                  <c:v>7.8039349999999993E-2</c:v>
                </c:pt>
                <c:pt idx="295">
                  <c:v>7.9322889999999993E-2</c:v>
                </c:pt>
                <c:pt idx="296">
                  <c:v>7.7372739999999995E-2</c:v>
                </c:pt>
                <c:pt idx="297">
                  <c:v>7.9870109999999994E-2</c:v>
                </c:pt>
              </c:numCache>
            </c:numRef>
          </c:yVal>
          <c:smooth val="0"/>
          <c:extLst>
            <c:ext xmlns:c16="http://schemas.microsoft.com/office/drawing/2014/chart" uri="{C3380CC4-5D6E-409C-BE32-E72D297353CC}">
              <c16:uniqueId val="{00000001-246A-874A-A6D1-508019BA9956}"/>
            </c:ext>
          </c:extLst>
        </c:ser>
        <c:dLbls>
          <c:dLblPos val="t"/>
          <c:showLegendKey val="0"/>
          <c:showVal val="1"/>
          <c:showCatName val="0"/>
          <c:showSerName val="0"/>
          <c:showPercent val="0"/>
          <c:showBubbleSize val="0"/>
        </c:dLbls>
        <c:axId val="587897360"/>
        <c:axId val="587903328"/>
      </c:scatterChart>
      <c:valAx>
        <c:axId val="587897360"/>
        <c:scaling>
          <c:orientation val="minMax"/>
          <c:min val="0.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800" b="1" i="0" u="none" strike="noStrike" kern="1200" baseline="0">
                    <a:solidFill>
                      <a:sysClr val="windowText" lastClr="000000"/>
                    </a:solidFill>
                    <a:latin typeface="Community Pro" panose="02000303040000020003" pitchFamily="2" charset="0"/>
                    <a:ea typeface="+mn-ea"/>
                    <a:cs typeface="+mn-cs"/>
                  </a:defRPr>
                </a:pPr>
                <a:r>
                  <a:rPr lang="en-US" sz="2800"/>
                  <a:t>LinkedIn Labor Market Tightness</a:t>
                </a:r>
              </a:p>
            </c:rich>
          </c:tx>
          <c:layout>
            <c:manualLayout>
              <c:xMode val="edge"/>
              <c:yMode val="edge"/>
              <c:x val="0.35553556539230358"/>
              <c:y val="0.90594723830547463"/>
            </c:manualLayout>
          </c:layout>
          <c:overlay val="0"/>
          <c:spPr>
            <a:noFill/>
            <a:ln>
              <a:noFill/>
            </a:ln>
            <a:effectLst/>
          </c:spPr>
          <c:txPr>
            <a:bodyPr rot="0" spcFirstLastPara="1" vertOverflow="ellipsis" vert="horz" wrap="square" anchor="ctr" anchorCtr="1"/>
            <a:lstStyle/>
            <a:p>
              <a:pPr>
                <a:defRPr sz="2800" b="1" i="0" u="none" strike="noStrike" kern="1200" baseline="0">
                  <a:solidFill>
                    <a:sysClr val="windowText" lastClr="000000"/>
                  </a:solidFill>
                  <a:latin typeface="Community Pro" panose="02000303040000020003" pitchFamily="2" charset="0"/>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Community Pro" panose="02000303040000020003" pitchFamily="2" charset="0"/>
                <a:ea typeface="+mn-ea"/>
                <a:cs typeface="+mn-cs"/>
              </a:defRPr>
            </a:pPr>
            <a:endParaRPr lang="en-US"/>
          </a:p>
        </c:txPr>
        <c:crossAx val="587903328"/>
        <c:crosses val="autoZero"/>
        <c:crossBetween val="midCat"/>
        <c:majorUnit val="0.25"/>
      </c:valAx>
      <c:valAx>
        <c:axId val="587903328"/>
        <c:scaling>
          <c:orientation val="minMax"/>
          <c:max val="0.1"/>
          <c:min val="0.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1" i="0" u="none" strike="noStrike" kern="1200" baseline="0">
                    <a:solidFill>
                      <a:sysClr val="windowText" lastClr="000000"/>
                    </a:solidFill>
                    <a:latin typeface="Community Pro" panose="02000303040000020003" pitchFamily="2" charset="0"/>
                    <a:ea typeface="+mn-ea"/>
                    <a:cs typeface="+mn-cs"/>
                  </a:defRPr>
                </a:pPr>
                <a:r>
                  <a:rPr lang="en-US" sz="2800"/>
                  <a:t>Aggregtate Churn Rate</a:t>
                </a:r>
              </a:p>
            </c:rich>
          </c:tx>
          <c:layout>
            <c:manualLayout>
              <c:xMode val="edge"/>
              <c:yMode val="edge"/>
              <c:x val="1.7559694378073778E-2"/>
              <c:y val="0.29030291330676766"/>
            </c:manualLayout>
          </c:layout>
          <c:overlay val="0"/>
          <c:spPr>
            <a:noFill/>
            <a:ln>
              <a:noFill/>
            </a:ln>
            <a:effectLst/>
          </c:spPr>
          <c:txPr>
            <a:bodyPr rot="-5400000" spcFirstLastPara="1" vertOverflow="ellipsis" vert="horz" wrap="square" anchor="ctr" anchorCtr="1"/>
            <a:lstStyle/>
            <a:p>
              <a:pPr>
                <a:defRPr sz="2800" b="1" i="0" u="none" strike="noStrike" kern="1200" baseline="0">
                  <a:solidFill>
                    <a:sysClr val="windowText" lastClr="000000"/>
                  </a:solidFill>
                  <a:latin typeface="Community Pro" panose="02000303040000020003" pitchFamily="2" charset="0"/>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ommunity Pro" panose="02000303040000020003" pitchFamily="2" charset="0"/>
                <a:ea typeface="+mn-ea"/>
                <a:cs typeface="+mn-cs"/>
              </a:defRPr>
            </a:pPr>
            <a:endParaRPr lang="en-US"/>
          </a:p>
        </c:txPr>
        <c:crossAx val="587897360"/>
        <c:crosses val="autoZero"/>
        <c:crossBetween val="midCat"/>
        <c:majorUnit val="0.01"/>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sz="2000" b="1" i="0">
          <a:solidFill>
            <a:sysClr val="windowText" lastClr="000000"/>
          </a:solidFill>
          <a:latin typeface="Community Pro" panose="02000303040000020003" pitchFamily="2"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0.00586</cdr:x>
      <cdr:y>0.00809</cdr:y>
    </cdr:from>
    <cdr:to>
      <cdr:x>0.99452</cdr:x>
      <cdr:y>0.99536</cdr:y>
    </cdr:to>
    <cdr:sp macro="" textlink="">
      <cdr:nvSpPr>
        <cdr:cNvPr id="3" name="Rounded Rectangle 2">
          <a:extLst xmlns:a="http://schemas.openxmlformats.org/drawingml/2006/main">
            <a:ext uri="{FF2B5EF4-FFF2-40B4-BE49-F238E27FC236}">
              <a16:creationId xmlns:a16="http://schemas.microsoft.com/office/drawing/2014/main" id="{87FAB81C-8B13-A214-26E5-AADA2C0CCA2D}"/>
            </a:ext>
          </a:extLst>
        </cdr:cNvPr>
        <cdr:cNvSpPr/>
      </cdr:nvSpPr>
      <cdr:spPr>
        <a:xfrm xmlns:a="http://schemas.openxmlformats.org/drawingml/2006/main">
          <a:off x="50887" y="50922"/>
          <a:ext cx="8585114" cy="6214310"/>
        </a:xfrm>
        <a:prstGeom xmlns:a="http://schemas.openxmlformats.org/drawingml/2006/main" prst="roundRect">
          <a:avLst>
            <a:gd name="adj" fmla="val 2437"/>
          </a:avLst>
        </a:prstGeom>
        <a:noFill xmlns:a="http://schemas.openxmlformats.org/drawingml/2006/main"/>
        <a:ln xmlns:a="http://schemas.openxmlformats.org/drawingml/2006/main" w="25400">
          <a:solidFill>
            <a:schemeClr val="tx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kern="1200"/>
        </a:p>
      </cdr:txBody>
    </cdr:sp>
  </cdr:relSizeAnchor>
</c:userShapes>
</file>

<file path=ppt/drawings/drawing2.xml><?xml version="1.0" encoding="utf-8"?>
<c:userShapes xmlns:c="http://schemas.openxmlformats.org/drawingml/2006/chart">
  <cdr:relSizeAnchor xmlns:cdr="http://schemas.openxmlformats.org/drawingml/2006/chartDrawing">
    <cdr:from>
      <cdr:x>0.00586</cdr:x>
      <cdr:y>0.00809</cdr:y>
    </cdr:from>
    <cdr:to>
      <cdr:x>0.99452</cdr:x>
      <cdr:y>0.99536</cdr:y>
    </cdr:to>
    <cdr:sp macro="" textlink="">
      <cdr:nvSpPr>
        <cdr:cNvPr id="2" name="Rounded Rectangle 1">
          <a:extLst xmlns:a="http://schemas.openxmlformats.org/drawingml/2006/main">
            <a:ext uri="{FF2B5EF4-FFF2-40B4-BE49-F238E27FC236}">
              <a16:creationId xmlns:a16="http://schemas.microsoft.com/office/drawing/2014/main" id="{FE4AAE64-F199-8794-7E29-D439AC3CB425}"/>
            </a:ext>
          </a:extLst>
        </cdr:cNvPr>
        <cdr:cNvSpPr/>
      </cdr:nvSpPr>
      <cdr:spPr>
        <a:xfrm xmlns:a="http://schemas.openxmlformats.org/drawingml/2006/main">
          <a:off x="50800" y="50800"/>
          <a:ext cx="8569837" cy="6201186"/>
        </a:xfrm>
        <a:prstGeom xmlns:a="http://schemas.openxmlformats.org/drawingml/2006/main" prst="roundRect">
          <a:avLst>
            <a:gd name="adj" fmla="val 2437"/>
          </a:avLst>
        </a:prstGeom>
        <a:noFill xmlns:a="http://schemas.openxmlformats.org/drawingml/2006/main"/>
        <a:ln xmlns:a="http://schemas.openxmlformats.org/drawingml/2006/main" w="25400">
          <a:solidFill>
            <a:schemeClr val="tx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kern="1200"/>
        </a:p>
      </cdr:txBody>
    </cdr:sp>
  </cdr:relSizeAnchor>
  <cdr:relSizeAnchor xmlns:cdr="http://schemas.openxmlformats.org/drawingml/2006/chartDrawing">
    <cdr:from>
      <cdr:x>0.24924</cdr:x>
      <cdr:y>0.6364</cdr:y>
    </cdr:from>
    <cdr:to>
      <cdr:x>0.35473</cdr:x>
      <cdr:y>0.78198</cdr:y>
    </cdr:to>
    <cdr:sp macro="" textlink="">
      <cdr:nvSpPr>
        <cdr:cNvPr id="3" name="TextBox 2">
          <a:extLst xmlns:a="http://schemas.openxmlformats.org/drawingml/2006/main">
            <a:ext uri="{FF2B5EF4-FFF2-40B4-BE49-F238E27FC236}">
              <a16:creationId xmlns:a16="http://schemas.microsoft.com/office/drawing/2014/main" id="{E14CBBC8-61E4-6432-5197-8211A7696B68}"/>
            </a:ext>
          </a:extLst>
        </cdr:cNvPr>
        <cdr:cNvSpPr txBox="1"/>
      </cdr:nvSpPr>
      <cdr:spPr>
        <a:xfrm xmlns:a="http://schemas.openxmlformats.org/drawingml/2006/main">
          <a:off x="3479074" y="5165969"/>
          <a:ext cx="1472484" cy="11817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i="0" kern="1200" dirty="0">
              <a:solidFill>
                <a:sysClr val="windowText" lastClr="000000"/>
              </a:solidFill>
              <a:latin typeface="Community Pro" panose="02000303040000020003" pitchFamily="2" charset="0"/>
            </a:rPr>
            <a:t>Apr 2020</a:t>
          </a:r>
        </a:p>
      </cdr:txBody>
    </cdr:sp>
  </cdr:relSizeAnchor>
  <cdr:relSizeAnchor xmlns:cdr="http://schemas.openxmlformats.org/drawingml/2006/chartDrawing">
    <cdr:from>
      <cdr:x>0.2527</cdr:x>
      <cdr:y>0.11819</cdr:y>
    </cdr:from>
    <cdr:to>
      <cdr:x>0.35819</cdr:x>
      <cdr:y>0.26377</cdr:y>
    </cdr:to>
    <cdr:sp macro="" textlink="">
      <cdr:nvSpPr>
        <cdr:cNvPr id="4" name="TextBox 1">
          <a:extLst xmlns:a="http://schemas.openxmlformats.org/drawingml/2006/main">
            <a:ext uri="{FF2B5EF4-FFF2-40B4-BE49-F238E27FC236}">
              <a16:creationId xmlns:a16="http://schemas.microsoft.com/office/drawing/2014/main" id="{F68AF787-A38A-3744-3D75-F4F821B77C6F}"/>
            </a:ext>
          </a:extLst>
        </cdr:cNvPr>
        <cdr:cNvSpPr txBox="1"/>
      </cdr:nvSpPr>
      <cdr:spPr>
        <a:xfrm xmlns:a="http://schemas.openxmlformats.org/drawingml/2006/main">
          <a:off x="3527274" y="959378"/>
          <a:ext cx="1472484" cy="11817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i="0" kern="1200" dirty="0">
              <a:solidFill>
                <a:sysClr val="windowText" lastClr="000000"/>
              </a:solidFill>
              <a:latin typeface="Community Pro" panose="02000303040000020003" pitchFamily="2" charset="0"/>
            </a:rPr>
            <a:t>May 2020</a:t>
          </a:r>
        </a:p>
      </cdr:txBody>
    </cdr:sp>
  </cdr:relSizeAnchor>
  <cdr:relSizeAnchor xmlns:cdr="http://schemas.openxmlformats.org/drawingml/2006/chartDrawing">
    <cdr:from>
      <cdr:x>0.3472</cdr:x>
      <cdr:y>0.21977</cdr:y>
    </cdr:from>
    <cdr:to>
      <cdr:x>0.45269</cdr:x>
      <cdr:y>0.37501</cdr:y>
    </cdr:to>
    <cdr:sp macro="" textlink="">
      <cdr:nvSpPr>
        <cdr:cNvPr id="5" name="TextBox 1">
          <a:extLst xmlns:a="http://schemas.openxmlformats.org/drawingml/2006/main">
            <a:ext uri="{FF2B5EF4-FFF2-40B4-BE49-F238E27FC236}">
              <a16:creationId xmlns:a16="http://schemas.microsoft.com/office/drawing/2014/main" id="{14BE2469-7D83-A866-708E-5475E985F2BE}"/>
            </a:ext>
          </a:extLst>
        </cdr:cNvPr>
        <cdr:cNvSpPr txBox="1"/>
      </cdr:nvSpPr>
      <cdr:spPr>
        <a:xfrm xmlns:a="http://schemas.openxmlformats.org/drawingml/2006/main">
          <a:off x="4846436" y="1783952"/>
          <a:ext cx="1472483" cy="12602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i="0" kern="1200" dirty="0">
              <a:solidFill>
                <a:sysClr val="windowText" lastClr="000000"/>
              </a:solidFill>
              <a:latin typeface="Community Pro" panose="02000303040000020003" pitchFamily="2" charset="0"/>
            </a:rPr>
            <a:t>June 2020</a:t>
          </a:r>
        </a:p>
      </cdr:txBody>
    </cdr:sp>
  </cdr:relSizeAnchor>
  <cdr:relSizeAnchor xmlns:cdr="http://schemas.openxmlformats.org/drawingml/2006/chartDrawing">
    <cdr:from>
      <cdr:x>0.5</cdr:x>
      <cdr:y>0.37362</cdr:y>
    </cdr:from>
    <cdr:to>
      <cdr:x>0.60549</cdr:x>
      <cdr:y>0.53605</cdr:y>
    </cdr:to>
    <cdr:sp macro="" textlink="">
      <cdr:nvSpPr>
        <cdr:cNvPr id="6" name="TextBox 1">
          <a:extLst xmlns:a="http://schemas.openxmlformats.org/drawingml/2006/main">
            <a:ext uri="{FF2B5EF4-FFF2-40B4-BE49-F238E27FC236}">
              <a16:creationId xmlns:a16="http://schemas.microsoft.com/office/drawing/2014/main" id="{FF162ED3-64E1-806B-B8B2-5857B6D0B4E9}"/>
            </a:ext>
          </a:extLst>
        </cdr:cNvPr>
        <cdr:cNvSpPr txBox="1"/>
      </cdr:nvSpPr>
      <cdr:spPr>
        <a:xfrm xmlns:a="http://schemas.openxmlformats.org/drawingml/2006/main">
          <a:off x="6979257" y="3032888"/>
          <a:ext cx="1472483" cy="131848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i="0" kern="1200" dirty="0">
              <a:solidFill>
                <a:sysClr val="windowText" lastClr="000000"/>
              </a:solidFill>
              <a:latin typeface="Community Pro" panose="02000303040000020003" pitchFamily="2" charset="0"/>
            </a:rPr>
            <a:t>July 2020</a:t>
          </a:r>
        </a:p>
      </cdr:txBody>
    </cdr:sp>
  </cdr:relSizeAnchor>
</c:userShapes>
</file>

<file path=ppt/drawings/drawing3.xml><?xml version="1.0" encoding="utf-8"?>
<c:userShapes xmlns:c="http://schemas.openxmlformats.org/drawingml/2006/chart">
  <cdr:relSizeAnchor xmlns:cdr="http://schemas.openxmlformats.org/drawingml/2006/chartDrawing">
    <cdr:from>
      <cdr:x>0.00586</cdr:x>
      <cdr:y>0.00809</cdr:y>
    </cdr:from>
    <cdr:to>
      <cdr:x>0.99452</cdr:x>
      <cdr:y>0.99536</cdr:y>
    </cdr:to>
    <cdr:sp macro="" textlink="">
      <cdr:nvSpPr>
        <cdr:cNvPr id="3" name="Rounded Rectangle 2">
          <a:extLst xmlns:a="http://schemas.openxmlformats.org/drawingml/2006/main">
            <a:ext uri="{FF2B5EF4-FFF2-40B4-BE49-F238E27FC236}">
              <a16:creationId xmlns:a16="http://schemas.microsoft.com/office/drawing/2014/main" id="{87FAB81C-8B13-A214-26E5-AADA2C0CCA2D}"/>
            </a:ext>
          </a:extLst>
        </cdr:cNvPr>
        <cdr:cNvSpPr/>
      </cdr:nvSpPr>
      <cdr:spPr>
        <a:xfrm xmlns:a="http://schemas.openxmlformats.org/drawingml/2006/main">
          <a:off x="87084" y="65349"/>
          <a:ext cx="14692296" cy="7974947"/>
        </a:xfrm>
        <a:prstGeom xmlns:a="http://schemas.openxmlformats.org/drawingml/2006/main" prst="roundRect">
          <a:avLst>
            <a:gd name="adj" fmla="val 2437"/>
          </a:avLst>
        </a:prstGeom>
        <a:noFill xmlns:a="http://schemas.openxmlformats.org/drawingml/2006/main"/>
        <a:ln xmlns:a="http://schemas.openxmlformats.org/drawingml/2006/main" w="25400">
          <a:solidFill>
            <a:schemeClr val="tx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kern="1200"/>
        </a:p>
      </cdr:txBody>
    </cdr:sp>
  </cdr:relSizeAnchor>
</c:userShapes>
</file>

<file path=ppt/drawings/drawing4.xml><?xml version="1.0" encoding="utf-8"?>
<c:userShapes xmlns:c="http://schemas.openxmlformats.org/drawingml/2006/chart">
  <cdr:relSizeAnchor xmlns:cdr="http://schemas.openxmlformats.org/drawingml/2006/chartDrawing">
    <cdr:from>
      <cdr:x>0.00586</cdr:x>
      <cdr:y>0.00809</cdr:y>
    </cdr:from>
    <cdr:to>
      <cdr:x>0.99452</cdr:x>
      <cdr:y>0.99536</cdr:y>
    </cdr:to>
    <cdr:sp macro="" textlink="">
      <cdr:nvSpPr>
        <cdr:cNvPr id="2" name="Rounded Rectangle 1">
          <a:extLst xmlns:a="http://schemas.openxmlformats.org/drawingml/2006/main">
            <a:ext uri="{FF2B5EF4-FFF2-40B4-BE49-F238E27FC236}">
              <a16:creationId xmlns:a16="http://schemas.microsoft.com/office/drawing/2014/main" id="{FE4AAE64-F199-8794-7E29-D439AC3CB425}"/>
            </a:ext>
          </a:extLst>
        </cdr:cNvPr>
        <cdr:cNvSpPr/>
      </cdr:nvSpPr>
      <cdr:spPr>
        <a:xfrm xmlns:a="http://schemas.openxmlformats.org/drawingml/2006/main">
          <a:off x="50800" y="50800"/>
          <a:ext cx="8569837" cy="6201186"/>
        </a:xfrm>
        <a:prstGeom xmlns:a="http://schemas.openxmlformats.org/drawingml/2006/main" prst="roundRect">
          <a:avLst>
            <a:gd name="adj" fmla="val 2437"/>
          </a:avLst>
        </a:prstGeom>
        <a:noFill xmlns:a="http://schemas.openxmlformats.org/drawingml/2006/main"/>
        <a:ln xmlns:a="http://schemas.openxmlformats.org/drawingml/2006/main" w="25400">
          <a:solidFill>
            <a:schemeClr val="tx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kern="1200"/>
        </a:p>
      </cdr:txBody>
    </cdr:sp>
  </cdr:relSizeAnchor>
</c:userShapes>
</file>

<file path=ppt/drawings/drawing5.xml><?xml version="1.0" encoding="utf-8"?>
<c:userShapes xmlns:c="http://schemas.openxmlformats.org/drawingml/2006/chart">
  <cdr:relSizeAnchor xmlns:cdr="http://schemas.openxmlformats.org/drawingml/2006/chartDrawing">
    <cdr:from>
      <cdr:x>0.00586</cdr:x>
      <cdr:y>0.00809</cdr:y>
    </cdr:from>
    <cdr:to>
      <cdr:x>0.99452</cdr:x>
      <cdr:y>0.99536</cdr:y>
    </cdr:to>
    <cdr:sp macro="" textlink="">
      <cdr:nvSpPr>
        <cdr:cNvPr id="3" name="Rounded Rectangle 2">
          <a:extLst xmlns:a="http://schemas.openxmlformats.org/drawingml/2006/main">
            <a:ext uri="{FF2B5EF4-FFF2-40B4-BE49-F238E27FC236}">
              <a16:creationId xmlns:a16="http://schemas.microsoft.com/office/drawing/2014/main" id="{87FAB81C-8B13-A214-26E5-AADA2C0CCA2D}"/>
            </a:ext>
          </a:extLst>
        </cdr:cNvPr>
        <cdr:cNvSpPr/>
      </cdr:nvSpPr>
      <cdr:spPr>
        <a:xfrm xmlns:a="http://schemas.openxmlformats.org/drawingml/2006/main">
          <a:off x="50887" y="50922"/>
          <a:ext cx="8585114" cy="6214310"/>
        </a:xfrm>
        <a:prstGeom xmlns:a="http://schemas.openxmlformats.org/drawingml/2006/main" prst="roundRect">
          <a:avLst>
            <a:gd name="adj" fmla="val 2437"/>
          </a:avLst>
        </a:prstGeom>
        <a:noFill xmlns:a="http://schemas.openxmlformats.org/drawingml/2006/main"/>
        <a:ln xmlns:a="http://schemas.openxmlformats.org/drawingml/2006/main" w="25400">
          <a:solidFill>
            <a:schemeClr val="tx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kern="1200"/>
        </a:p>
      </cdr:txBody>
    </cdr:sp>
  </cdr:relSizeAnchor>
</c:userShapes>
</file>

<file path=ppt/drawings/drawing6.xml><?xml version="1.0" encoding="utf-8"?>
<c:userShapes xmlns:c="http://schemas.openxmlformats.org/drawingml/2006/chart">
  <cdr:relSizeAnchor xmlns:cdr="http://schemas.openxmlformats.org/drawingml/2006/chartDrawing">
    <cdr:from>
      <cdr:x>0.08755</cdr:x>
      <cdr:y>0.03989</cdr:y>
    </cdr:from>
    <cdr:to>
      <cdr:x>0.97653</cdr:x>
      <cdr:y>0.84144</cdr:y>
    </cdr:to>
    <cdr:cxnSp macro="">
      <cdr:nvCxnSpPr>
        <cdr:cNvPr id="3" name="Straight Connector 2">
          <a:extLst xmlns:a="http://schemas.openxmlformats.org/drawingml/2006/main">
            <a:ext uri="{FF2B5EF4-FFF2-40B4-BE49-F238E27FC236}">
              <a16:creationId xmlns:a16="http://schemas.microsoft.com/office/drawing/2014/main" id="{2D55FBB1-3B9F-D675-3B52-D8CFE8F71F5F}"/>
            </a:ext>
          </a:extLst>
        </cdr:cNvPr>
        <cdr:cNvCxnSpPr/>
      </cdr:nvCxnSpPr>
      <cdr:spPr>
        <a:xfrm xmlns:a="http://schemas.openxmlformats.org/drawingml/2006/main" flipH="1">
          <a:off x="1364137" y="309236"/>
          <a:ext cx="13851542" cy="6213592"/>
        </a:xfrm>
        <a:prstGeom xmlns:a="http://schemas.openxmlformats.org/drawingml/2006/main" prst="line">
          <a:avLst/>
        </a:prstGeom>
        <a:ln xmlns:a="http://schemas.openxmlformats.org/drawingml/2006/main" w="38100">
          <a:solidFill>
            <a:schemeClr val="accent6"/>
          </a:solidFill>
          <a:prstDash val="sysDot"/>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0.00586</cdr:x>
      <cdr:y>0.00809</cdr:y>
    </cdr:from>
    <cdr:to>
      <cdr:x>0.99452</cdr:x>
      <cdr:y>0.99536</cdr:y>
    </cdr:to>
    <cdr:sp macro="" textlink="">
      <cdr:nvSpPr>
        <cdr:cNvPr id="3" name="Rounded Rectangle 2">
          <a:extLst xmlns:a="http://schemas.openxmlformats.org/drawingml/2006/main">
            <a:ext uri="{FF2B5EF4-FFF2-40B4-BE49-F238E27FC236}">
              <a16:creationId xmlns:a16="http://schemas.microsoft.com/office/drawing/2014/main" id="{87FAB81C-8B13-A214-26E5-AADA2C0CCA2D}"/>
            </a:ext>
          </a:extLst>
        </cdr:cNvPr>
        <cdr:cNvSpPr/>
      </cdr:nvSpPr>
      <cdr:spPr>
        <a:xfrm xmlns:a="http://schemas.openxmlformats.org/drawingml/2006/main">
          <a:off x="50887" y="50922"/>
          <a:ext cx="8585114" cy="6214310"/>
        </a:xfrm>
        <a:prstGeom xmlns:a="http://schemas.openxmlformats.org/drawingml/2006/main" prst="roundRect">
          <a:avLst>
            <a:gd name="adj" fmla="val 2437"/>
          </a:avLst>
        </a:prstGeom>
        <a:noFill xmlns:a="http://schemas.openxmlformats.org/drawingml/2006/main"/>
        <a:ln xmlns:a="http://schemas.openxmlformats.org/drawingml/2006/main" w="25400">
          <a:solidFill>
            <a:schemeClr val="tx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kern="1200"/>
        </a:p>
      </cdr:txBody>
    </cdr:sp>
  </cdr:relSizeAnchor>
</c:userShapes>
</file>

<file path=ppt/drawings/drawing8.xml><?xml version="1.0" encoding="utf-8"?>
<c:userShapes xmlns:c="http://schemas.openxmlformats.org/drawingml/2006/chart">
  <cdr:relSizeAnchor xmlns:cdr="http://schemas.openxmlformats.org/drawingml/2006/chartDrawing">
    <cdr:from>
      <cdr:x>0.00586</cdr:x>
      <cdr:y>0.00809</cdr:y>
    </cdr:from>
    <cdr:to>
      <cdr:x>0.99452</cdr:x>
      <cdr:y>0.99536</cdr:y>
    </cdr:to>
    <cdr:sp macro="" textlink="">
      <cdr:nvSpPr>
        <cdr:cNvPr id="2" name="Rounded Rectangle 1">
          <a:extLst xmlns:a="http://schemas.openxmlformats.org/drawingml/2006/main">
            <a:ext uri="{FF2B5EF4-FFF2-40B4-BE49-F238E27FC236}">
              <a16:creationId xmlns:a16="http://schemas.microsoft.com/office/drawing/2014/main" id="{FE4AAE64-F199-8794-7E29-D439AC3CB425}"/>
            </a:ext>
          </a:extLst>
        </cdr:cNvPr>
        <cdr:cNvSpPr/>
      </cdr:nvSpPr>
      <cdr:spPr>
        <a:xfrm xmlns:a="http://schemas.openxmlformats.org/drawingml/2006/main">
          <a:off x="50800" y="50800"/>
          <a:ext cx="8569837" cy="6201186"/>
        </a:xfrm>
        <a:prstGeom xmlns:a="http://schemas.openxmlformats.org/drawingml/2006/main" prst="roundRect">
          <a:avLst>
            <a:gd name="adj" fmla="val 2437"/>
          </a:avLst>
        </a:prstGeom>
        <a:noFill xmlns:a="http://schemas.openxmlformats.org/drawingml/2006/main"/>
        <a:ln xmlns:a="http://schemas.openxmlformats.org/drawingml/2006/main" w="25400">
          <a:solidFill>
            <a:schemeClr val="tx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kern="1200"/>
        </a:p>
      </cdr:txBody>
    </cdr:sp>
  </cdr:relSizeAnchor>
  <cdr:relSizeAnchor xmlns:cdr="http://schemas.openxmlformats.org/drawingml/2006/chartDrawing">
    <cdr:from>
      <cdr:x>0.2695</cdr:x>
      <cdr:y>0.60192</cdr:y>
    </cdr:from>
    <cdr:to>
      <cdr:x>0.37498</cdr:x>
      <cdr:y>0.74744</cdr:y>
    </cdr:to>
    <cdr:sp macro="" textlink="">
      <cdr:nvSpPr>
        <cdr:cNvPr id="7" name="TextBox 1">
          <a:extLst xmlns:a="http://schemas.openxmlformats.org/drawingml/2006/main">
            <a:ext uri="{FF2B5EF4-FFF2-40B4-BE49-F238E27FC236}">
              <a16:creationId xmlns:a16="http://schemas.microsoft.com/office/drawing/2014/main" id="{DE1DCEA0-D6D8-793C-CD58-54A091D18950}"/>
            </a:ext>
          </a:extLst>
        </cdr:cNvPr>
        <cdr:cNvSpPr txBox="1"/>
      </cdr:nvSpPr>
      <cdr:spPr>
        <a:xfrm xmlns:a="http://schemas.openxmlformats.org/drawingml/2006/main">
          <a:off x="4119108" y="5054760"/>
          <a:ext cx="1612176" cy="122213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i="0" kern="1200" dirty="0">
              <a:solidFill>
                <a:sysClr val="windowText" lastClr="000000"/>
              </a:solidFill>
              <a:latin typeface="Community Pro" panose="02000303040000020003" pitchFamily="2" charset="0"/>
            </a:rPr>
            <a:t>Apr 2020</a:t>
          </a:r>
        </a:p>
      </cdr:txBody>
    </cdr:sp>
  </cdr:relSizeAnchor>
  <cdr:relSizeAnchor xmlns:cdr="http://schemas.openxmlformats.org/drawingml/2006/chartDrawing">
    <cdr:from>
      <cdr:x>0.16991</cdr:x>
      <cdr:y>0.47212</cdr:y>
    </cdr:from>
    <cdr:to>
      <cdr:x>0.2754</cdr:x>
      <cdr:y>0.61775</cdr:y>
    </cdr:to>
    <cdr:sp macro="" textlink="">
      <cdr:nvSpPr>
        <cdr:cNvPr id="8" name="TextBox 1">
          <a:extLst xmlns:a="http://schemas.openxmlformats.org/drawingml/2006/main">
            <a:ext uri="{FF2B5EF4-FFF2-40B4-BE49-F238E27FC236}">
              <a16:creationId xmlns:a16="http://schemas.microsoft.com/office/drawing/2014/main" id="{37860715-FA2E-3ACC-12DC-BA06FDEE9E7F}"/>
            </a:ext>
          </a:extLst>
        </cdr:cNvPr>
        <cdr:cNvSpPr txBox="1"/>
      </cdr:nvSpPr>
      <cdr:spPr>
        <a:xfrm xmlns:a="http://schemas.openxmlformats.org/drawingml/2006/main">
          <a:off x="2596891" y="3964734"/>
          <a:ext cx="1612329" cy="122299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i="0" kern="1200" dirty="0">
              <a:solidFill>
                <a:sysClr val="windowText" lastClr="000000"/>
              </a:solidFill>
              <a:latin typeface="Community Pro" panose="02000303040000020003" pitchFamily="2" charset="0"/>
            </a:rPr>
            <a:t>May 2020</a:t>
          </a:r>
        </a:p>
      </cdr:txBody>
    </cdr:sp>
  </cdr:relSizeAnchor>
  <cdr:relSizeAnchor xmlns:cdr="http://schemas.openxmlformats.org/drawingml/2006/chartDrawing">
    <cdr:from>
      <cdr:x>0.26679</cdr:x>
      <cdr:y>0.39985</cdr:y>
    </cdr:from>
    <cdr:to>
      <cdr:x>0.37228</cdr:x>
      <cdr:y>0.54537</cdr:y>
    </cdr:to>
    <cdr:sp macro="" textlink="">
      <cdr:nvSpPr>
        <cdr:cNvPr id="9" name="TextBox 1">
          <a:extLst xmlns:a="http://schemas.openxmlformats.org/drawingml/2006/main">
            <a:ext uri="{FF2B5EF4-FFF2-40B4-BE49-F238E27FC236}">
              <a16:creationId xmlns:a16="http://schemas.microsoft.com/office/drawing/2014/main" id="{A3ECEC0D-4F70-0021-C8A9-1667917E6AC0}"/>
            </a:ext>
          </a:extLst>
        </cdr:cNvPr>
        <cdr:cNvSpPr txBox="1"/>
      </cdr:nvSpPr>
      <cdr:spPr>
        <a:xfrm xmlns:a="http://schemas.openxmlformats.org/drawingml/2006/main">
          <a:off x="4077743" y="3357876"/>
          <a:ext cx="1612329" cy="122204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i="0" kern="1200" dirty="0">
              <a:solidFill>
                <a:sysClr val="windowText" lastClr="000000"/>
              </a:solidFill>
              <a:latin typeface="Community Pro" panose="02000303040000020003" pitchFamily="2" charset="0"/>
            </a:rPr>
            <a:t>Jul 2020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269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n-US"/>
          </a:p>
        </p:txBody>
      </p:sp>
      <p:sp>
        <p:nvSpPr>
          <p:cNvPr id="3" name="Notes Placeholder 2"/>
          <p:cNvSpPr>
            <a:spLocks noGrp="1"/>
          </p:cNvSpPr>
          <p:nvPr>
            <p:ph type="body" idx="1"/>
          </p:nvPr>
        </p:nvSpPr>
        <p:spPr>
          <a:xfrm>
            <a:off x="1028700" y="8801100"/>
            <a:ext cx="8229600" cy="7200900"/>
          </a:xfrm>
          <a:prstGeom prst="rect">
            <a:avLst/>
          </a:prstGeom>
        </p:spPr>
        <p:txBody>
          <a:bodyPr/>
          <a:lstStyle/>
          <a:p>
            <a:r>
              <a:rPr lang="en-US" sz="1200" b="1" i="0" u="sng" strike="noStrike" kern="1200" dirty="0">
                <a:solidFill>
                  <a:schemeClr val="tx1"/>
                </a:solidFill>
                <a:effectLst/>
                <a:latin typeface="+mn-lt"/>
                <a:ea typeface="+mn-ea"/>
                <a:cs typeface="+mn-cs"/>
              </a:rPr>
              <a:t>Biography (for external introducer)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Dr. Karin Kimbrough is the Chief Economist for LinkedIn where she leads a team devoted to surfacing thought leadership on the world of work. Prior to joining LinkedIn in 2020, she served as the Assistant Treasurer for Google and the Head of Macroeconomic Policy at Bank of America. In addition, Kimbrough worked at the Federal Reserve Bank of New York in the Markets Group for nearly a decade and as an Economist and FX Strategist at Morgan Stanley in London and NY. She serves on the board of directors for Fannie Mae, the National Bureau of Economic Research, and the San Francisco Federal Reserve Bank of San Francisco. She holds a Bachelor’s from Stanford University, a Master’s from Harvard University, and a Ph.D. in economics from the University of Oxford. </a:t>
            </a:r>
            <a:endParaRPr lang="en-US" dirty="0"/>
          </a:p>
        </p:txBody>
      </p:sp>
    </p:spTree>
    <p:extLst>
      <p:ext uri="{BB962C8B-B14F-4D97-AF65-F5344CB8AC3E}">
        <p14:creationId xmlns:p14="http://schemas.microsoft.com/office/powerpoint/2010/main" val="683690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A016C-E97E-DE11-A9E1-E1F95FD68C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C689B-BDAB-58D3-EA34-61E3B16C2D9C}"/>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n-US"/>
          </a:p>
        </p:txBody>
      </p:sp>
      <p:sp>
        <p:nvSpPr>
          <p:cNvPr id="3" name="Notes Placeholder 2">
            <a:extLst>
              <a:ext uri="{FF2B5EF4-FFF2-40B4-BE49-F238E27FC236}">
                <a16:creationId xmlns:a16="http://schemas.microsoft.com/office/drawing/2014/main" id="{CA1385E0-1954-9E77-A35A-1CCA9EF3CC62}"/>
              </a:ext>
            </a:extLst>
          </p:cNvPr>
          <p:cNvSpPr>
            <a:spLocks noGrp="1"/>
          </p:cNvSpPr>
          <p:nvPr>
            <p:ph type="body" idx="1"/>
          </p:nvPr>
        </p:nvSpPr>
        <p:spPr>
          <a:xfrm>
            <a:off x="1028700" y="8801100"/>
            <a:ext cx="8229600" cy="7200900"/>
          </a:xfrm>
          <a:prstGeom prst="rect">
            <a:avLst/>
          </a:prstGeom>
        </p:spPr>
        <p:txBody>
          <a:bodyPr/>
          <a:lstStyle/>
          <a:p>
            <a:r>
              <a:rPr lang="en-US" dirty="0"/>
              <a:t>The relationship between contemporaneous month-to-month changes is noisy, but we do still see some information to exploit in predicting the JOLTS Quit Rate which publishes with significant lag (over a full month elapses between the period that Job Openings and Labor Survey Turnover covers and when the data is published).</a:t>
            </a:r>
          </a:p>
        </p:txBody>
      </p:sp>
    </p:spTree>
    <p:extLst>
      <p:ext uri="{BB962C8B-B14F-4D97-AF65-F5344CB8AC3E}">
        <p14:creationId xmlns:p14="http://schemas.microsoft.com/office/powerpoint/2010/main" val="4291731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915E9-D79D-39FE-28B7-CFB7F18CC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1B962-05BD-A700-D605-507566659A57}"/>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n-US"/>
          </a:p>
        </p:txBody>
      </p:sp>
      <p:sp>
        <p:nvSpPr>
          <p:cNvPr id="3" name="Notes Placeholder 2">
            <a:extLst>
              <a:ext uri="{FF2B5EF4-FFF2-40B4-BE49-F238E27FC236}">
                <a16:creationId xmlns:a16="http://schemas.microsoft.com/office/drawing/2014/main" id="{CC57D509-9969-2120-5E77-C0DF5D9ECB07}"/>
              </a:ext>
            </a:extLst>
          </p:cNvPr>
          <p:cNvSpPr>
            <a:spLocks noGrp="1"/>
          </p:cNvSpPr>
          <p:nvPr>
            <p:ph type="body" idx="1"/>
          </p:nvPr>
        </p:nvSpPr>
        <p:spPr>
          <a:xfrm>
            <a:off x="1028700" y="8801100"/>
            <a:ext cx="8229600" cy="7200900"/>
          </a:xfrm>
          <a:prstGeom prst="rect">
            <a:avLst/>
          </a:prstGeom>
        </p:spPr>
        <p:txBody>
          <a:bodyPr/>
          <a:lstStyle/>
          <a:p>
            <a:r>
              <a:rPr lang="en-US" dirty="0"/>
              <a:t>Between 2022 and 2023, labor market tightness became a key indicator of interest as the FOMC undertook a tightening cycle and remains consistently mentioned in FOMC meeting minutes.</a:t>
            </a:r>
            <a:br>
              <a:rPr lang="en-US" dirty="0"/>
            </a:br>
            <a:br>
              <a:rPr lang="en-US" dirty="0"/>
            </a:br>
            <a:r>
              <a:rPr lang="en-US" dirty="0"/>
              <a:t>We measure labor measure tightness as the ratio oof sponsored job postings to applicants. We limited to sponsored job postings that attracted at least one applicant to filter out low quality job postings where recruiting effort is low or uncertain. We also limit to applicants in the same country as the job posting, though we also have versions of this metric that relax that assumption.</a:t>
            </a:r>
            <a:br>
              <a:rPr lang="en-US" dirty="0"/>
            </a:br>
            <a:br>
              <a:rPr lang="en-US" dirty="0"/>
            </a:br>
            <a:r>
              <a:rPr lang="en-US" dirty="0"/>
              <a:t>This availability of this data goes back to mid-2019.</a:t>
            </a:r>
          </a:p>
        </p:txBody>
      </p:sp>
    </p:spTree>
    <p:extLst>
      <p:ext uri="{BB962C8B-B14F-4D97-AF65-F5344CB8AC3E}">
        <p14:creationId xmlns:p14="http://schemas.microsoft.com/office/powerpoint/2010/main" val="1640192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38797-BC31-FF5D-A281-B4725DA943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E91E0-4D11-2962-F09C-FF602ABE971A}"/>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n-US"/>
          </a:p>
        </p:txBody>
      </p:sp>
      <p:sp>
        <p:nvSpPr>
          <p:cNvPr id="3" name="Notes Placeholder 2">
            <a:extLst>
              <a:ext uri="{FF2B5EF4-FFF2-40B4-BE49-F238E27FC236}">
                <a16:creationId xmlns:a16="http://schemas.microsoft.com/office/drawing/2014/main" id="{D44EBFB2-C330-6151-2542-9DE7D8A772A8}"/>
              </a:ext>
            </a:extLst>
          </p:cNvPr>
          <p:cNvSpPr>
            <a:spLocks noGrp="1"/>
          </p:cNvSpPr>
          <p:nvPr>
            <p:ph type="body" idx="1"/>
          </p:nvPr>
        </p:nvSpPr>
        <p:spPr>
          <a:xfrm>
            <a:off x="1028700" y="8801100"/>
            <a:ext cx="8229600" cy="7200900"/>
          </a:xfrm>
          <a:prstGeom prst="rect">
            <a:avLst/>
          </a:prstGeom>
        </p:spPr>
        <p:txBody>
          <a:bodyPr/>
          <a:lstStyle/>
          <a:p>
            <a:r>
              <a:rPr lang="en-US" dirty="0"/>
              <a:t>Though our measure of labor market tightness broadly reflects the non-pandemic cyclical of the canonical measure of tightness (the vacancy-to-unemployment ratio), it differs meaningfully from the vacancy-to-unemployment ratio.</a:t>
            </a:r>
            <a:br>
              <a:rPr lang="en-US" dirty="0"/>
            </a:br>
            <a:br>
              <a:rPr lang="en-US" dirty="0"/>
            </a:br>
            <a:r>
              <a:rPr lang="en-US" dirty="0"/>
              <a:t>First, we do not pick up on the sharp rise in slack during the pandemic. We do see some additional slack but not remotely to the degree shown by V/U due to the sharp rise in unemployment.</a:t>
            </a:r>
          </a:p>
          <a:p>
            <a:endParaRPr lang="en-US" dirty="0"/>
          </a:p>
          <a:p>
            <a:r>
              <a:rPr lang="en-US" dirty="0"/>
              <a:t>Second, our measure of labor market tightness peaks slightly before V/U and stabilizes well before V/U. We saw later market tightness stabilize in late 2023 – suggesting an ongoing balance of supply and demand over the last two years. V/U began to stabilize a full year later. </a:t>
            </a:r>
            <a:br>
              <a:rPr lang="en-US" dirty="0"/>
            </a:br>
            <a:br>
              <a:rPr lang="en-US" dirty="0"/>
            </a:br>
            <a:r>
              <a:rPr lang="en-US" dirty="0"/>
              <a:t>Of course, some of this difference is due to compositional differences between job postings on LinkedIn versus overall, but the difference remains stark.</a:t>
            </a:r>
            <a:br>
              <a:rPr lang="en-US" dirty="0"/>
            </a:br>
            <a:br>
              <a:rPr lang="en-US" dirty="0"/>
            </a:br>
            <a:r>
              <a:rPr lang="en-US" dirty="0"/>
              <a:t>LinkedIn’s measure has the advantage of picking up on on-the-job search unlike V/U which only considers unemployed job seekers.</a:t>
            </a:r>
          </a:p>
        </p:txBody>
      </p:sp>
    </p:spTree>
    <p:extLst>
      <p:ext uri="{BB962C8B-B14F-4D97-AF65-F5344CB8AC3E}">
        <p14:creationId xmlns:p14="http://schemas.microsoft.com/office/powerpoint/2010/main" val="3592098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AC39D-608F-0BFB-BAC5-EDF3D9D74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D200C6-5D7D-6BFE-0AA5-A358B179B947}"/>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n-US"/>
          </a:p>
        </p:txBody>
      </p:sp>
      <p:sp>
        <p:nvSpPr>
          <p:cNvPr id="3" name="Notes Placeholder 2">
            <a:extLst>
              <a:ext uri="{FF2B5EF4-FFF2-40B4-BE49-F238E27FC236}">
                <a16:creationId xmlns:a16="http://schemas.microsoft.com/office/drawing/2014/main" id="{F7624936-D028-708E-5339-EACB3E4857C2}"/>
              </a:ext>
            </a:extLst>
          </p:cNvPr>
          <p:cNvSpPr>
            <a:spLocks noGrp="1"/>
          </p:cNvSpPr>
          <p:nvPr>
            <p:ph type="body" idx="1"/>
          </p:nvPr>
        </p:nvSpPr>
        <p:spPr>
          <a:xfrm>
            <a:off x="1028700" y="8801100"/>
            <a:ext cx="8229600" cy="7200900"/>
          </a:xfrm>
          <a:prstGeom prst="rect">
            <a:avLst/>
          </a:prstGeom>
        </p:spPr>
        <p:txBody>
          <a:bodyPr/>
          <a:lstStyle/>
          <a:p>
            <a:r>
              <a:rPr lang="en-US" dirty="0"/>
              <a:t>Taking LinkedIn’s measure of slack at face value suggests that the canonical measure of V/U systematically </a:t>
            </a:r>
            <a:r>
              <a:rPr lang="en-US" i="1" dirty="0"/>
              <a:t>underestimates</a:t>
            </a:r>
            <a:r>
              <a:rPr lang="en-US" dirty="0"/>
              <a:t> the extent of change in slack during periods of rapid acceleration like in 2021 and systematically </a:t>
            </a:r>
            <a:r>
              <a:rPr lang="en-US" i="1" dirty="0"/>
              <a:t>overestimates</a:t>
            </a:r>
            <a:r>
              <a:rPr lang="en-US" dirty="0"/>
              <a:t> the extent of change in slack during periods of rapid deceleration like in 2023.</a:t>
            </a:r>
            <a:br>
              <a:rPr lang="en-US" dirty="0"/>
            </a:br>
            <a:br>
              <a:rPr lang="en-US" dirty="0"/>
            </a:br>
            <a:r>
              <a:rPr lang="en-US" dirty="0"/>
              <a:t>If true, that suggests that there was a significant lag in the time central bankers figured out the extent to which labor market tightness had risen in 2022 and fallen in 2023. This could be a blind spot in how central bankers assess labor market conditions, delaying the timing of more deft policy making decisions. Of course, this could just be an artefact of LinkedIn data and labor market tightness may not have been pivotal to monetary policy decisions but still a question worth asking.</a:t>
            </a:r>
          </a:p>
          <a:p>
            <a:endParaRPr lang="en-US" dirty="0"/>
          </a:p>
          <a:p>
            <a:r>
              <a:rPr lang="en-US" dirty="0"/>
              <a:t>Part of this gap is certainly due to the inclusion of on-the-job searchers in LinkedIn’s measure which considers applicants rather than unemployed workers. </a:t>
            </a:r>
          </a:p>
          <a:p>
            <a:r>
              <a:rPr lang="en-US" dirty="0"/>
              <a:t>On-the-job searchers have more flexibility to adjust their search effort and have been shown to have </a:t>
            </a:r>
            <a:r>
              <a:rPr lang="en-US" i="1" u="sng" dirty="0"/>
              <a:t>countercyclical</a:t>
            </a:r>
            <a:r>
              <a:rPr lang="en-US" dirty="0"/>
              <a:t> search effort. </a:t>
            </a:r>
          </a:p>
          <a:p>
            <a:r>
              <a:rPr lang="en-US" dirty="0"/>
              <a:t>So, they search less as labor markets tighten, compounding tighter labor markets and search more as labor market loosen, exacerbating the rise in labor market slack. </a:t>
            </a:r>
          </a:p>
          <a:p>
            <a:r>
              <a:rPr lang="en-US" dirty="0"/>
              <a:t>Ignoring these workers by focusing on unemployed workers leads to underestimating the degree of distress in the labor market from the side of workers and ignores an important aspect of a healthy labor market – worker reallocation or churn.</a:t>
            </a:r>
          </a:p>
        </p:txBody>
      </p:sp>
    </p:spTree>
    <p:extLst>
      <p:ext uri="{BB962C8B-B14F-4D97-AF65-F5344CB8AC3E}">
        <p14:creationId xmlns:p14="http://schemas.microsoft.com/office/powerpoint/2010/main" val="620968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1FF82-DF1E-B2C5-7684-39DD999B6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92854-4B33-3156-55C5-1ED2F95ACC2B}"/>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n-US"/>
          </a:p>
        </p:txBody>
      </p:sp>
      <p:sp>
        <p:nvSpPr>
          <p:cNvPr id="3" name="Notes Placeholder 2">
            <a:extLst>
              <a:ext uri="{FF2B5EF4-FFF2-40B4-BE49-F238E27FC236}">
                <a16:creationId xmlns:a16="http://schemas.microsoft.com/office/drawing/2014/main" id="{67CA9CCD-E722-3363-4044-EA61F74FDE15}"/>
              </a:ext>
            </a:extLst>
          </p:cNvPr>
          <p:cNvSpPr>
            <a:spLocks noGrp="1"/>
          </p:cNvSpPr>
          <p:nvPr>
            <p:ph type="body" idx="1"/>
          </p:nvPr>
        </p:nvSpPr>
        <p:spPr>
          <a:xfrm>
            <a:off x="1028700" y="8801100"/>
            <a:ext cx="8229600" cy="7200900"/>
          </a:xfrm>
          <a:prstGeom prst="rect">
            <a:avLst/>
          </a:prstGeom>
        </p:spPr>
        <p:txBody>
          <a:bodyPr/>
          <a:lstStyle/>
          <a:p>
            <a:r>
              <a:rPr lang="en-US" dirty="0"/>
              <a:t>Churn focuses on the reallocation of workers across jobs, rather than changes due to addition or subtraction of workers to the workforce. Even without adding or losing jobs, we can experience efficiency gains by reallocating workers to where they are more productive, making churn important not only to individual opportunities to take on new roles but productive efficiency at large.</a:t>
            </a:r>
          </a:p>
          <a:p>
            <a:endParaRPr lang="en-US" dirty="0"/>
          </a:p>
          <a:p>
            <a:r>
              <a:rPr lang="en-US" dirty="0"/>
              <a:t>Our measure of labor market tightness is cointegrated with aggregate churn measured in JOLTS data.</a:t>
            </a:r>
          </a:p>
          <a:p>
            <a:endParaRPr lang="en-US" dirty="0"/>
          </a:p>
          <a:p>
            <a:r>
              <a:rPr lang="en-US" dirty="0"/>
              <a:t>NOTE: Aggregate Churn = 2*min{Total Hires, Total Quits} / Average Employment this month and last month</a:t>
            </a:r>
          </a:p>
        </p:txBody>
      </p:sp>
    </p:spTree>
    <p:extLst>
      <p:ext uri="{BB962C8B-B14F-4D97-AF65-F5344CB8AC3E}">
        <p14:creationId xmlns:p14="http://schemas.microsoft.com/office/powerpoint/2010/main" val="279968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6AE40-C602-3C80-CAAC-A3A2A05D1F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52644-B680-816A-2AF0-C1512DB93D43}"/>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n-US"/>
          </a:p>
        </p:txBody>
      </p:sp>
      <p:sp>
        <p:nvSpPr>
          <p:cNvPr id="3" name="Notes Placeholder 2">
            <a:extLst>
              <a:ext uri="{FF2B5EF4-FFF2-40B4-BE49-F238E27FC236}">
                <a16:creationId xmlns:a16="http://schemas.microsoft.com/office/drawing/2014/main" id="{50031EA4-4CC8-2B6D-4A3C-4586A78958AE}"/>
              </a:ext>
            </a:extLst>
          </p:cNvPr>
          <p:cNvSpPr>
            <a:spLocks noGrp="1"/>
          </p:cNvSpPr>
          <p:nvPr>
            <p:ph type="body" idx="1"/>
          </p:nvPr>
        </p:nvSpPr>
        <p:spPr>
          <a:xfrm>
            <a:off x="1028700" y="8801100"/>
            <a:ext cx="8229600" cy="7200900"/>
          </a:xfrm>
          <a:prstGeom prst="rect">
            <a:avLst/>
          </a:prstGeom>
        </p:spPr>
        <p:txBody>
          <a:bodyPr/>
          <a:lstStyle/>
          <a:p>
            <a:r>
              <a:rPr lang="en-US" dirty="0"/>
              <a:t>If it is the case that LinkedIn’s measure of labor market tightness provides a better signal on labor market conditions than the canonical vacancy-to-unemployment ratio, then worker reallocation (or the lack thereof) is surely a better indicator of slack than V/U as well.</a:t>
            </a:r>
          </a:p>
        </p:txBody>
      </p:sp>
    </p:spTree>
    <p:extLst>
      <p:ext uri="{BB962C8B-B14F-4D97-AF65-F5344CB8AC3E}">
        <p14:creationId xmlns:p14="http://schemas.microsoft.com/office/powerpoint/2010/main" val="755201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r>
              <a:rPr lang="en-US" dirty="0"/>
              <a:t>Given the cointegrating and Granger-causal relationships we see between LinkedIn data and BLS data, we can exploit these to predict key labor market indicators. This is especially useful for JOLTS, which publishes with a significant lag.</a:t>
            </a:r>
          </a:p>
          <a:p>
            <a:endParaRPr lang="en-US" dirty="0"/>
          </a:p>
          <a:p>
            <a:r>
              <a:rPr lang="en-US" dirty="0"/>
              <a:t>Right now, we do not expect JOLTS to reveal any major shifts in hiring, quits or layoffs.</a:t>
            </a:r>
          </a:p>
          <a:p>
            <a:endParaRPr lang="en-US" dirty="0"/>
          </a:p>
          <a:p>
            <a:r>
              <a:rPr lang="en-US" dirty="0"/>
              <a:t>We can also make nowcasts of more prominent labor market health indicators like nonfarm payrolls and the unemployment rate. Nonfarm payrolls gains and losses are increasingly hard to predict and assess, because they are now disproportionately influenced by a slowdown in labor supply.</a:t>
            </a:r>
          </a:p>
          <a:p>
            <a:endParaRPr lang="en-US" dirty="0"/>
          </a:p>
          <a:p>
            <a:r>
              <a:rPr lang="en-US" dirty="0"/>
              <a:t>So perhaps a more useful indicator to nowcast currently is the unemployment rate, which we do not expect to have undergone much deterioration so far this fall.</a:t>
            </a:r>
          </a:p>
          <a:p>
            <a:endParaRPr lang="en-US" dirty="0"/>
          </a:p>
          <a:p>
            <a:r>
              <a:rPr lang="en-US" dirty="0"/>
              <a:t>NOTE: Nowcast is a nowcast using the ML regression technique elastic net. It’s OLS plus a penalty term on less informative regressors (a linear combination of Ridge + LASSO). This is NEW and EXPERIMENTAL. We usually nowcast with OLS on percent changes.</a:t>
            </a:r>
          </a:p>
        </p:txBody>
      </p:sp>
    </p:spTree>
    <p:extLst>
      <p:ext uri="{BB962C8B-B14F-4D97-AF65-F5344CB8AC3E}">
        <p14:creationId xmlns:p14="http://schemas.microsoft.com/office/powerpoint/2010/main" val="800429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r>
              <a:rPr lang="en-US" dirty="0"/>
              <a:t>Looking purely at LinkedIn Labor Market Indicators, we see a labor market that slowed mildly so far through the fall and is running much slower than what we saw in the late 2010s. Constraints in labor supply growth are keeping unemployment contained, but the US labor market is increasingly fragile.</a:t>
            </a:r>
          </a:p>
        </p:txBody>
      </p:sp>
    </p:spTree>
    <p:extLst>
      <p:ext uri="{BB962C8B-B14F-4D97-AF65-F5344CB8AC3E}">
        <p14:creationId xmlns:p14="http://schemas.microsoft.com/office/powerpoint/2010/main" val="3912221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1F8CB-5189-B5A0-FF59-8A31406913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2691B-F4A9-0CB2-C089-98D36670D35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C49E2EC-393A-FBC1-E972-E1F2F07277C8}"/>
              </a:ext>
            </a:extLst>
          </p:cNvPr>
          <p:cNvSpPr>
            <a:spLocks noGrp="1"/>
          </p:cNvSpPr>
          <p:nvPr>
            <p:ph type="body" idx="1"/>
          </p:nvPr>
        </p:nvSpPr>
        <p:spPr/>
        <p:txBody>
          <a:bodyPr/>
          <a:lstStyle/>
          <a:p>
            <a:r>
              <a:rPr lang="es-MX" dirty="0"/>
              <a:t>The LinkedIn Economic Graph is all of our data.</a:t>
            </a:r>
          </a:p>
          <a:p>
            <a:endParaRPr lang="es-MX" dirty="0"/>
          </a:p>
          <a:p>
            <a:r>
              <a:rPr lang="es-MX" dirty="0"/>
              <a:t>It draws from 1.2 billion members, 70 million company pages, and many more nascent startups and founders.</a:t>
            </a:r>
          </a:p>
          <a:p>
            <a:endParaRPr lang="es-MX" dirty="0"/>
          </a:p>
          <a:p>
            <a:r>
              <a:rPr lang="es-MX" dirty="0"/>
              <a:t>Every second, members and customers log in, generating over 5 million updates a minute—signals about schools, skills, job transitions, and interests.</a:t>
            </a:r>
          </a:p>
          <a:p>
            <a:endParaRPr lang="es-MX" dirty="0"/>
          </a:p>
          <a:p>
            <a:r>
              <a:rPr lang="es-MX" dirty="0"/>
              <a:t>We aggregate these signals in a members‑first way, protecting privacy while producing insights that help everyone understand the global economy.</a:t>
            </a:r>
          </a:p>
        </p:txBody>
      </p:sp>
      <p:sp>
        <p:nvSpPr>
          <p:cNvPr id="4" name="Slide Number Placeholder 3">
            <a:extLst>
              <a:ext uri="{FF2B5EF4-FFF2-40B4-BE49-F238E27FC236}">
                <a16:creationId xmlns:a16="http://schemas.microsoft.com/office/drawing/2014/main" id="{1F630DA1-A49C-E30D-F1F8-CE5399AF012E}"/>
              </a:ext>
            </a:extLst>
          </p:cNvPr>
          <p:cNvSpPr>
            <a:spLocks noGrp="1"/>
          </p:cNvSpPr>
          <p:nvPr>
            <p:ph type="sldNum" sz="quarter" idx="5"/>
          </p:nvPr>
        </p:nvSpPr>
        <p:spPr/>
        <p:txBody>
          <a:bodyPr/>
          <a:lstStyle/>
          <a:p>
            <a:fld id="{6155FC58-4E2D-1B49-8FBB-E66A15146142}" type="slidenum">
              <a:rPr lang="en-US" smtClean="0"/>
              <a:t>2</a:t>
            </a:fld>
            <a:endParaRPr lang="en-US"/>
          </a:p>
        </p:txBody>
      </p:sp>
    </p:spTree>
    <p:extLst>
      <p:ext uri="{BB962C8B-B14F-4D97-AF65-F5344CB8AC3E}">
        <p14:creationId xmlns:p14="http://schemas.microsoft.com/office/powerpoint/2010/main" val="506005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r>
              <a:rPr lang="en-US" dirty="0"/>
              <a:t>Our ecosystem draws on diverse signals that track shifts in labor market activity.</a:t>
            </a:r>
          </a:p>
          <a:p>
            <a:endParaRPr lang="en-US" dirty="0"/>
          </a:p>
          <a:p>
            <a:r>
              <a:rPr lang="en-US" dirty="0"/>
              <a:t>Member profiles reveal workers’ roles, skills, and experience. Combined across networks, they expose patterns in individual and aggregate outcomes. Though self-reported, profiles align closely with US macroeconomic benchmarks. Our trust team continually removes fake accounts and bad actors to keep the data authentic and high quality.</a:t>
            </a:r>
          </a:p>
          <a:p>
            <a:endParaRPr lang="en-US" dirty="0"/>
          </a:p>
          <a:p>
            <a:r>
              <a:rPr lang="en-US" dirty="0"/>
              <a:t>Recruiting activity—job postings and InMail outreach—signals shifts in labor demand.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Job-seeking behavior—views and applications—shows how workers respond to changing opportunities.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Member surveys capture confidence trends—from career advancement to hiring plans—adding context to platform signals. We regularly conduct survey of our members to understand their confidence in everything from finance to whether their businesses plan to spend and on what.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the LinkedIn feed offers a mountain of activity and sentiment, with untapped potential for insights. We have not even scratched the surface of what we can learn from the LinkedIn feed.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LinkedIn US data is broadly representative at the industry level with some overrepresentation among industries like Technology, Information and Media which is around 7 percent of membership for the US on LinkedIn versus closer to 3 to 4 percent of workers according to BLS data.</a:t>
            </a:r>
            <a:br>
              <a:rPr lang="en-US" dirty="0"/>
            </a:br>
            <a:r>
              <a:rPr lang="en-US" dirty="0"/>
              <a:t>At the occupational level, LinkedIn data screws to office roles as you would expect given that it is an online platform. Though the signals for workers outside the office are noisier, they do exist on LinkedIn. Around 1 in 5 US job postings on LinkedIn do not require a college degree, which attracts ”blue collar” workers to LinkedIn. [Over 20% of LinkedIn US  members do not have a Bachelor’s degree].</a:t>
            </a:r>
          </a:p>
        </p:txBody>
      </p:sp>
    </p:spTree>
    <p:extLst>
      <p:ext uri="{BB962C8B-B14F-4D97-AF65-F5344CB8AC3E}">
        <p14:creationId xmlns:p14="http://schemas.microsoft.com/office/powerpoint/2010/main" val="2815613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lead the Economic Graph Research Institute. We turn LinkedIn’s data into measures of labor market activity, combining expertise from economics, data science and disciplines to track trends over time and reveal patterns in aggregate and individual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track key indicators that reveal shifts in labor market dynamics: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Job postings which signal changes in labor demand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Hiring to understand demand-driven labor market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Quits to understand how well the job market is supporting job seekers in taking on new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4. Labor market slack or tightness to assess the balance of supply and demand—a critical gauge for policymakers focused on employment mandates.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5. We also monitor job-seeking activity and sentiment among workers and employers.</a:t>
            </a:r>
          </a:p>
          <a:p>
            <a:endParaRPr lang="en-US" dirty="0"/>
          </a:p>
          <a:p>
            <a:r>
              <a:rPr lang="en-US" dirty="0"/>
              <a:t>For this talk, I am going to focus on three key indicators: The LinkedIn Hiring Rate, The LinkedIn Separation, and the LinkedIn Labor Market Tightness at the national level for the US. But our data is global and granular, so all these indicators can be viewed at the industry, occupation, and even job title level in some cases.</a:t>
            </a:r>
          </a:p>
        </p:txBody>
      </p:sp>
    </p:spTree>
    <p:extLst>
      <p:ext uri="{BB962C8B-B14F-4D97-AF65-F5344CB8AC3E}">
        <p14:creationId xmlns:p14="http://schemas.microsoft.com/office/powerpoint/2010/main" val="3100058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n-US"/>
          </a:p>
        </p:txBody>
      </p:sp>
      <p:sp>
        <p:nvSpPr>
          <p:cNvPr id="3" name="Notes Placeholder 2"/>
          <p:cNvSpPr>
            <a:spLocks noGrp="1"/>
          </p:cNvSpPr>
          <p:nvPr>
            <p:ph type="body" idx="1"/>
          </p:nvPr>
        </p:nvSpPr>
        <p:spPr>
          <a:xfrm>
            <a:off x="1028700" y="8801100"/>
            <a:ext cx="8229600" cy="7200900"/>
          </a:xfrm>
          <a:prstGeom prst="rect">
            <a:avLst/>
          </a:prstGeom>
        </p:spPr>
        <p:txBody>
          <a:bodyPr/>
          <a:lstStyle/>
          <a:p>
            <a:r>
              <a:rPr lang="en-US" dirty="0"/>
              <a:t>Let’s start with the hiring rate, because it tends to lead quits and labor market tightness.</a:t>
            </a:r>
          </a:p>
          <a:p>
            <a:endParaRPr lang="en-US" dirty="0"/>
          </a:p>
          <a:p>
            <a:r>
              <a:rPr lang="en-US" dirty="0"/>
              <a:t>We measure hiring on LinkedIn by looking at the pace at which members add new positions with new companies to their LinkedIn profile.</a:t>
            </a:r>
          </a:p>
          <a:p>
            <a:endParaRPr lang="en-US" dirty="0"/>
          </a:p>
          <a:p>
            <a:r>
              <a:rPr lang="en-US" dirty="0"/>
              <a:t>We adjust that measure by member count to account for platform scaling effects, of course, more members mechanically results in more hires.</a:t>
            </a:r>
          </a:p>
          <a:p>
            <a:endParaRPr lang="en-US" dirty="0"/>
          </a:p>
          <a:p>
            <a:r>
              <a:rPr lang="en-US" dirty="0"/>
              <a:t>A key challenge of dealing with any kind of self-reported data is that members may not update their profiles immediately. To mitigate this lag, we limit our hires counts to positions where the position starts during the month of the update. Of course, this method is not perfect and does not account for selection bias in who may update their profile, but as you will see it still does quite well in enabling us to track macroeconomic conditions.</a:t>
            </a:r>
          </a:p>
          <a:p>
            <a:endParaRPr lang="en-US" dirty="0"/>
          </a:p>
          <a:p>
            <a:r>
              <a:rPr lang="en-US" dirty="0"/>
              <a:t>We limit the use of our hiring data back to 2015 because of major changes to LinkedIn.com prior to 2015 that lead to structural breaks in our data due to how members used the platform then versus now.</a:t>
            </a:r>
          </a:p>
          <a:p>
            <a:endParaRPr lang="en-US" dirty="0"/>
          </a:p>
          <a:p>
            <a:r>
              <a:rPr lang="en-US" dirty="0"/>
              <a:t>Finally, we seasonally adjust using the US Census Bureau’s preferred method to limit divergence from BLS measures.</a:t>
            </a:r>
          </a:p>
          <a:p>
            <a:endParaRPr lang="en-US" dirty="0"/>
          </a:p>
          <a:p>
            <a:endParaRPr lang="en-US" dirty="0"/>
          </a:p>
        </p:txBody>
      </p:sp>
    </p:spTree>
    <p:extLst>
      <p:ext uri="{BB962C8B-B14F-4D97-AF65-F5344CB8AC3E}">
        <p14:creationId xmlns:p14="http://schemas.microsoft.com/office/powerpoint/2010/main" val="3301298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E513C-723E-823D-A36A-910716083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C6C3C-4705-ED2F-7531-77DA53837BF1}"/>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n-US"/>
          </a:p>
        </p:txBody>
      </p:sp>
      <p:sp>
        <p:nvSpPr>
          <p:cNvPr id="3" name="Notes Placeholder 2">
            <a:extLst>
              <a:ext uri="{FF2B5EF4-FFF2-40B4-BE49-F238E27FC236}">
                <a16:creationId xmlns:a16="http://schemas.microsoft.com/office/drawing/2014/main" id="{5DB95CD7-6551-6ABC-BEAE-E8920F762198}"/>
              </a:ext>
            </a:extLst>
          </p:cNvPr>
          <p:cNvSpPr>
            <a:spLocks noGrp="1"/>
          </p:cNvSpPr>
          <p:nvPr>
            <p:ph type="body" idx="1"/>
          </p:nvPr>
        </p:nvSpPr>
        <p:spPr>
          <a:xfrm>
            <a:off x="1028700" y="8801100"/>
            <a:ext cx="8229600" cy="7200900"/>
          </a:xfrm>
          <a:prstGeom prst="rect">
            <a:avLst/>
          </a:prstGeom>
        </p:spPr>
        <p:txBody>
          <a:bodyPr/>
          <a:lstStyle/>
          <a:p>
            <a:r>
              <a:rPr lang="en-US" dirty="0"/>
              <a:t>Apart from the pandemic rebound, the LinkedIn Hiring Rate tracks the Job Openings and Labor Turnover Survey (JOLTS) hiring rate over time. These time series are cointegrated and even more so when we exclude the onset of the pandemic.</a:t>
            </a:r>
            <a:br>
              <a:rPr lang="en-US" dirty="0"/>
            </a:br>
            <a:br>
              <a:rPr lang="en-US" dirty="0"/>
            </a:br>
            <a:r>
              <a:rPr lang="en-US" dirty="0"/>
              <a:t>An obvious limitation of our profile-based hiring rate is that we are unlikely to capture sharp, short-term disruptions like the onset of the pandemic. Our signal comes from members updating their profile, and they have no incentive to change their profile if they expect the disruption to be temporary.</a:t>
            </a:r>
          </a:p>
          <a:p>
            <a:endParaRPr lang="en-US" dirty="0"/>
          </a:p>
          <a:p>
            <a:r>
              <a:rPr lang="en-US" dirty="0"/>
              <a:t>However, when we do see sharp changes like the onset of the pandemic, the lack of a sharp change in profile data might still be informative. It tells us that a meaningful share of workers perceive the disruption to be temporary, which in itself may be informative.</a:t>
            </a:r>
          </a:p>
        </p:txBody>
      </p:sp>
    </p:spTree>
    <p:extLst>
      <p:ext uri="{BB962C8B-B14F-4D97-AF65-F5344CB8AC3E}">
        <p14:creationId xmlns:p14="http://schemas.microsoft.com/office/powerpoint/2010/main" val="201156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BC43-8C19-6979-04F7-289E8A30A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122005-B423-D87F-8351-B99362FD7497}"/>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n-US"/>
          </a:p>
        </p:txBody>
      </p:sp>
      <p:sp>
        <p:nvSpPr>
          <p:cNvPr id="3" name="Notes Placeholder 2">
            <a:extLst>
              <a:ext uri="{FF2B5EF4-FFF2-40B4-BE49-F238E27FC236}">
                <a16:creationId xmlns:a16="http://schemas.microsoft.com/office/drawing/2014/main" id="{84222183-A5B9-2934-63B4-EDEFE69685B2}"/>
              </a:ext>
            </a:extLst>
          </p:cNvPr>
          <p:cNvSpPr>
            <a:spLocks noGrp="1"/>
          </p:cNvSpPr>
          <p:nvPr>
            <p:ph type="body" idx="1"/>
          </p:nvPr>
        </p:nvSpPr>
        <p:spPr>
          <a:xfrm>
            <a:off x="1028700" y="8801100"/>
            <a:ext cx="8229600" cy="7200900"/>
          </a:xfrm>
          <a:prstGeom prst="rect">
            <a:avLst/>
          </a:prstGeom>
        </p:spPr>
        <p:txBody>
          <a:bodyPr/>
          <a:lstStyle/>
          <a:p>
            <a:r>
              <a:rPr lang="en-US" dirty="0"/>
              <a:t>As you can see, except for the pandemic, we see tight movement between our hiring rate and the JOLTS hiring rate. That allows us to deploy models like a Vector Error Correction Model to nowcast the JOLTS hiring rate.</a:t>
            </a:r>
          </a:p>
        </p:txBody>
      </p:sp>
    </p:spTree>
    <p:extLst>
      <p:ext uri="{BB962C8B-B14F-4D97-AF65-F5344CB8AC3E}">
        <p14:creationId xmlns:p14="http://schemas.microsoft.com/office/powerpoint/2010/main" val="1445085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9110B-F821-34CE-947B-9F3E7E1A1E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2E5EB5-B16D-B738-28D7-3B71C6134A12}"/>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n-US"/>
          </a:p>
        </p:txBody>
      </p:sp>
      <p:sp>
        <p:nvSpPr>
          <p:cNvPr id="3" name="Notes Placeholder 2">
            <a:extLst>
              <a:ext uri="{FF2B5EF4-FFF2-40B4-BE49-F238E27FC236}">
                <a16:creationId xmlns:a16="http://schemas.microsoft.com/office/drawing/2014/main" id="{7FB455E4-0827-0730-AB22-5EE646245C87}"/>
              </a:ext>
            </a:extLst>
          </p:cNvPr>
          <p:cNvSpPr>
            <a:spLocks noGrp="1"/>
          </p:cNvSpPr>
          <p:nvPr>
            <p:ph type="body" idx="1"/>
          </p:nvPr>
        </p:nvSpPr>
        <p:spPr>
          <a:xfrm>
            <a:off x="1028700" y="8801100"/>
            <a:ext cx="8229600" cy="7200900"/>
          </a:xfrm>
          <a:prstGeom prst="rect">
            <a:avLst/>
          </a:prstGeom>
        </p:spPr>
        <p:txBody>
          <a:bodyPr/>
          <a:lstStyle/>
          <a:p>
            <a:r>
              <a:rPr lang="en-US" dirty="0"/>
              <a:t>As we constructed the hiring rate, we can similarly construct a separation rate.</a:t>
            </a:r>
          </a:p>
          <a:p>
            <a:endParaRPr lang="en-US" dirty="0"/>
          </a:p>
          <a:p>
            <a:r>
              <a:rPr lang="en-US" dirty="0"/>
              <a:t>We measure separations on LinkedIn by looking at the pace at which members end positions on their LinkedIn profile.</a:t>
            </a:r>
          </a:p>
          <a:p>
            <a:endParaRPr lang="en-US" dirty="0"/>
          </a:p>
          <a:p>
            <a:r>
              <a:rPr lang="en-US" dirty="0"/>
              <a:t>Again, we adjust that measure by member count to account for platform scaling effects and limit to positions where members have updated their profile the month of the job update.</a:t>
            </a:r>
          </a:p>
          <a:p>
            <a:endParaRPr lang="en-US" dirty="0"/>
          </a:p>
          <a:p>
            <a:r>
              <a:rPr lang="en-US" dirty="0"/>
              <a:t>Because we limit to timely updates, the separation rate primarily reflects quits as workers move to new jobs. Workers do not tend to update their profile due to a layoff when it happens. Layoffs are major, unplanned shocks to many workers, so we expect and see them taking time to process that shock before updating their position to reflect that the role as ended. And of course, some members do not update their profile, possibly due to the belief that being laid off sends a negative signal to potential employers.</a:t>
            </a:r>
          </a:p>
          <a:p>
            <a:endParaRPr lang="en-US" dirty="0"/>
          </a:p>
          <a:p>
            <a:r>
              <a:rPr lang="en-US" dirty="0"/>
              <a:t>Again, we limit the use of our hiring data back to 2015 because of major changes to LinkedIn.com prior to 2015 and seasonally adjust.</a:t>
            </a:r>
          </a:p>
          <a:p>
            <a:endParaRPr lang="en-US" dirty="0"/>
          </a:p>
        </p:txBody>
      </p:sp>
    </p:spTree>
    <p:extLst>
      <p:ext uri="{BB962C8B-B14F-4D97-AF65-F5344CB8AC3E}">
        <p14:creationId xmlns:p14="http://schemas.microsoft.com/office/powerpoint/2010/main" val="3099624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AE440-1839-0A53-0179-1BB9DC10DE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D3A9A-87B3-D84B-EF22-6FB2A8EAF0FE}"/>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n-US"/>
          </a:p>
        </p:txBody>
      </p:sp>
      <p:sp>
        <p:nvSpPr>
          <p:cNvPr id="3" name="Notes Placeholder 2">
            <a:extLst>
              <a:ext uri="{FF2B5EF4-FFF2-40B4-BE49-F238E27FC236}">
                <a16:creationId xmlns:a16="http://schemas.microsoft.com/office/drawing/2014/main" id="{8E37545B-69B5-5D63-96FC-D3662E9AA6F7}"/>
              </a:ext>
            </a:extLst>
          </p:cNvPr>
          <p:cNvSpPr>
            <a:spLocks noGrp="1"/>
          </p:cNvSpPr>
          <p:nvPr>
            <p:ph type="body" idx="1"/>
          </p:nvPr>
        </p:nvSpPr>
        <p:spPr>
          <a:xfrm>
            <a:off x="1028700" y="8801100"/>
            <a:ext cx="8229600" cy="7200900"/>
          </a:xfrm>
          <a:prstGeom prst="rect">
            <a:avLst/>
          </a:prstGeom>
        </p:spPr>
        <p:txBody>
          <a:bodyPr/>
          <a:lstStyle/>
          <a:p>
            <a:r>
              <a:rPr lang="en-US" dirty="0"/>
              <a:t>Though not cointegrated in a statistically detectable way, we do see consistency over time in how our Separation Rate reflects cyclical conditions compared to the JOLTS quit rate.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though our separation rate is not cointegrated with the JOLTS quit rate, we do see Granger causality between our Separation Rate and the JOLTS quit rate at recent lags, especially when excluding the onset of the pandemic. So, the LinkedIn Separation Rate contains information that allows us to nowcast the JOLTS quit rate.</a:t>
            </a:r>
          </a:p>
        </p:txBody>
      </p:sp>
    </p:spTree>
    <p:extLst>
      <p:ext uri="{BB962C8B-B14F-4D97-AF65-F5344CB8AC3E}">
        <p14:creationId xmlns:p14="http://schemas.microsoft.com/office/powerpoint/2010/main" val="737469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2.sv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3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ckground - Dark Blue">
    <p:bg>
      <p:bgPr>
        <a:solidFill>
          <a:srgbClr val="07294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369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rgbClr val="07294B"/>
        </a:solid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108BB5B-7D56-0BB9-35EE-A3EB75674451}"/>
              </a:ext>
            </a:extLst>
          </p:cNvPr>
          <p:cNvSpPr/>
          <p:nvPr userDrawn="1"/>
        </p:nvSpPr>
        <p:spPr>
          <a:xfrm>
            <a:off x="0" y="0"/>
            <a:ext cx="18288000" cy="10287000"/>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 name="Rounded Rectangle 1">
            <a:extLst>
              <a:ext uri="{FF2B5EF4-FFF2-40B4-BE49-F238E27FC236}">
                <a16:creationId xmlns:a16="http://schemas.microsoft.com/office/drawing/2014/main" id="{7BEA75EA-D319-9F9F-51EB-50B029BED16B}"/>
              </a:ext>
            </a:extLst>
          </p:cNvPr>
          <p:cNvSpPr/>
          <p:nvPr userDrawn="1"/>
        </p:nvSpPr>
        <p:spPr>
          <a:xfrm>
            <a:off x="295276" y="8077199"/>
            <a:ext cx="15563850" cy="1857375"/>
          </a:xfrm>
          <a:prstGeom prst="roundRect">
            <a:avLst>
              <a:gd name="adj" fmla="val 1011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pic>
        <p:nvPicPr>
          <p:cNvPr id="7" name="Group 104" descr="preencoded.png">
            <a:extLst>
              <a:ext uri="{FF2B5EF4-FFF2-40B4-BE49-F238E27FC236}">
                <a16:creationId xmlns:a16="http://schemas.microsoft.com/office/drawing/2014/main" id="{A34A2B37-74C7-8146-8CB7-73AFD664FAC5}"/>
              </a:ext>
            </a:extLst>
          </p:cNvPr>
          <p:cNvPicPr/>
          <p:nvPr userDrawn="1"/>
        </p:nvPicPr>
        <p:blipFill>
          <a:blip r:embed="rId2">
            <a:extLst>
              <a:ext uri="{96DAC541-7B7A-43D3-8B79-37D633B846F1}">
                <asvg:svgBlip xmlns:asvg="http://schemas.microsoft.com/office/drawing/2016/SVG/main" r:embed="rId3"/>
              </a:ext>
            </a:extLst>
          </a:blip>
          <a:srcRect/>
          <a:stretch/>
        </p:blipFill>
        <p:spPr>
          <a:xfrm>
            <a:off x="15544800" y="7515225"/>
            <a:ext cx="2743200" cy="2771775"/>
          </a:xfrm>
          <a:prstGeom prst="rect">
            <a:avLst/>
          </a:prstGeom>
        </p:spPr>
      </p:pic>
      <p:sp>
        <p:nvSpPr>
          <p:cNvPr id="6" name="Rounded Rectangle 5">
            <a:extLst>
              <a:ext uri="{FF2B5EF4-FFF2-40B4-BE49-F238E27FC236}">
                <a16:creationId xmlns:a16="http://schemas.microsoft.com/office/drawing/2014/main" id="{ECBAB7F7-9497-D7BF-6E26-05E0C2FF4722}"/>
              </a:ext>
            </a:extLst>
          </p:cNvPr>
          <p:cNvSpPr/>
          <p:nvPr userDrawn="1"/>
        </p:nvSpPr>
        <p:spPr>
          <a:xfrm>
            <a:off x="295275" y="304800"/>
            <a:ext cx="17697449" cy="7543800"/>
          </a:xfrm>
          <a:prstGeom prst="roundRect">
            <a:avLst>
              <a:gd name="adj" fmla="val 247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4" name="Text Placeholder 23">
            <a:extLst>
              <a:ext uri="{FF2B5EF4-FFF2-40B4-BE49-F238E27FC236}">
                <a16:creationId xmlns:a16="http://schemas.microsoft.com/office/drawing/2014/main" id="{A9133A59-6512-C90A-0D9F-903D9649C5AE}"/>
              </a:ext>
            </a:extLst>
          </p:cNvPr>
          <p:cNvSpPr>
            <a:spLocks noGrp="1"/>
          </p:cNvSpPr>
          <p:nvPr>
            <p:ph type="body" sz="quarter" idx="10" hasCustomPrompt="1"/>
          </p:nvPr>
        </p:nvSpPr>
        <p:spPr>
          <a:xfrm>
            <a:off x="851535" y="1061475"/>
            <a:ext cx="16483965" cy="6523746"/>
          </a:xfrm>
        </p:spPr>
        <p:txBody>
          <a:bodyPr>
            <a:noAutofit/>
          </a:bodyPr>
          <a:lstStyle>
            <a:lvl1pPr marL="0" indent="0">
              <a:lnSpc>
                <a:spcPct val="78000"/>
              </a:lnSpc>
              <a:spcBef>
                <a:spcPts val="0"/>
              </a:spcBef>
              <a:buNone/>
              <a:defRPr sz="16500" b="1" i="0" spc="-650" baseline="0">
                <a:solidFill>
                  <a:schemeClr val="bg1"/>
                </a:solidFill>
                <a:latin typeface="Community Pro" panose="02000303040000020003" pitchFamily="2" charset="0"/>
              </a:defRPr>
            </a:lvl1pPr>
          </a:lstStyle>
          <a:p>
            <a:pPr lvl="0"/>
            <a:r>
              <a:rPr lang="en-US"/>
              <a:t>Title of Presentation</a:t>
            </a:r>
          </a:p>
        </p:txBody>
      </p:sp>
      <p:sp>
        <p:nvSpPr>
          <p:cNvPr id="25" name="Text Placeholder 23">
            <a:extLst>
              <a:ext uri="{FF2B5EF4-FFF2-40B4-BE49-F238E27FC236}">
                <a16:creationId xmlns:a16="http://schemas.microsoft.com/office/drawing/2014/main" id="{8DFD91FC-72FA-8E02-B71A-07B7891C06DD}"/>
              </a:ext>
            </a:extLst>
          </p:cNvPr>
          <p:cNvSpPr>
            <a:spLocks noGrp="1"/>
          </p:cNvSpPr>
          <p:nvPr>
            <p:ph type="body" sz="quarter" idx="11" hasCustomPrompt="1"/>
          </p:nvPr>
        </p:nvSpPr>
        <p:spPr>
          <a:xfrm>
            <a:off x="1125856" y="8815951"/>
            <a:ext cx="11631500" cy="401566"/>
          </a:xfrm>
        </p:spPr>
        <p:txBody>
          <a:bodyPr>
            <a:noAutofit/>
          </a:bodyPr>
          <a:lstStyle>
            <a:lvl1pPr marL="0" indent="0">
              <a:lnSpc>
                <a:spcPct val="78000"/>
              </a:lnSpc>
              <a:spcBef>
                <a:spcPts val="0"/>
              </a:spcBef>
              <a:buNone/>
              <a:defRPr sz="2630" b="1" i="0" spc="0" baseline="0">
                <a:solidFill>
                  <a:schemeClr val="bg1"/>
                </a:solidFill>
                <a:latin typeface="Community Pro" panose="02000303040000020003" pitchFamily="2" charset="0"/>
              </a:defRPr>
            </a:lvl1pPr>
          </a:lstStyle>
          <a:p>
            <a:pPr lvl="0"/>
            <a:r>
              <a:rPr lang="en-US"/>
              <a:t>Subhead, Author Name, or Date Here</a:t>
            </a:r>
          </a:p>
        </p:txBody>
      </p:sp>
    </p:spTree>
    <p:extLst>
      <p:ext uri="{BB962C8B-B14F-4D97-AF65-F5344CB8AC3E}">
        <p14:creationId xmlns:p14="http://schemas.microsoft.com/office/powerpoint/2010/main" val="27864035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ree Charts">
    <p:bg>
      <p:bgPr>
        <a:solidFill>
          <a:srgbClr val="FFFFFF"/>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5" name="Text Placeholder 23">
            <a:extLst>
              <a:ext uri="{FF2B5EF4-FFF2-40B4-BE49-F238E27FC236}">
                <a16:creationId xmlns:a16="http://schemas.microsoft.com/office/drawing/2014/main" id="{E373E42F-6864-1226-5249-491E5A027280}"/>
              </a:ext>
            </a:extLst>
          </p:cNvPr>
          <p:cNvSpPr>
            <a:spLocks noGrp="1"/>
          </p:cNvSpPr>
          <p:nvPr>
            <p:ph type="body" sz="quarter" idx="14" hasCustomPrompt="1"/>
          </p:nvPr>
        </p:nvSpPr>
        <p:spPr>
          <a:xfrm>
            <a:off x="195944" y="608239"/>
            <a:ext cx="17585870"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try to keep it short and sweet.</a:t>
            </a:r>
          </a:p>
        </p:txBody>
      </p:sp>
      <p:sp>
        <p:nvSpPr>
          <p:cNvPr id="26" name="Text Placeholder 23">
            <a:extLst>
              <a:ext uri="{FF2B5EF4-FFF2-40B4-BE49-F238E27FC236}">
                <a16:creationId xmlns:a16="http://schemas.microsoft.com/office/drawing/2014/main" id="{5154650E-43E1-B418-1E95-CF80766AD097}"/>
              </a:ext>
            </a:extLst>
          </p:cNvPr>
          <p:cNvSpPr>
            <a:spLocks noGrp="1"/>
          </p:cNvSpPr>
          <p:nvPr>
            <p:ph type="body" sz="quarter" idx="15" hasCustomPrompt="1"/>
          </p:nvPr>
        </p:nvSpPr>
        <p:spPr>
          <a:xfrm>
            <a:off x="223376" y="1317349"/>
            <a:ext cx="17585870" cy="790575"/>
          </a:xfrm>
          <a:effectLst/>
        </p:spPr>
        <p:txBody>
          <a:bodyPr>
            <a:noAutofit/>
          </a:bodyPr>
          <a:lstStyle>
            <a:lvl1pPr marL="0" indent="0">
              <a:lnSpc>
                <a:spcPct val="108000"/>
              </a:lnSpc>
              <a:spcBef>
                <a:spcPts val="0"/>
              </a:spcBef>
              <a:buNone/>
              <a:defRPr sz="2000" b="0" i="0" spc="-80" baseline="0">
                <a:solidFill>
                  <a:schemeClr val="tx2"/>
                </a:solidFill>
                <a:latin typeface="Community Pro Medium" panose="02000303040000020003" pitchFamily="2" charset="0"/>
              </a:defRPr>
            </a:lvl1pPr>
          </a:lstStyle>
          <a:p>
            <a:pPr lvl="0"/>
            <a:r>
              <a:rPr lang="en-US"/>
              <a:t>There’s a lot of content on this page! And you want the topics below to shine. Ipsum dolor sit amet, consectetur</a:t>
            </a:r>
            <a:br>
              <a:rPr lang="en-US"/>
            </a:br>
            <a:r>
              <a:rPr lang="en-US"/>
              <a:t>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a:t>
            </a:r>
          </a:p>
        </p:txBody>
      </p:sp>
      <p:sp>
        <p:nvSpPr>
          <p:cNvPr id="5" name="Rounded Rectangle 4">
            <a:extLst>
              <a:ext uri="{FF2B5EF4-FFF2-40B4-BE49-F238E27FC236}">
                <a16:creationId xmlns:a16="http://schemas.microsoft.com/office/drawing/2014/main" id="{19DBBDEC-F9D6-B869-19DC-DA13739B5B51}"/>
              </a:ext>
            </a:extLst>
          </p:cNvPr>
          <p:cNvSpPr/>
          <p:nvPr userDrawn="1"/>
        </p:nvSpPr>
        <p:spPr>
          <a:xfrm>
            <a:off x="12239627" y="2371724"/>
            <a:ext cx="5753100" cy="6962776"/>
          </a:xfrm>
          <a:prstGeom prst="roundRect">
            <a:avLst>
              <a:gd name="adj" fmla="val 439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6" name="Rounded Rectangle 5">
            <a:extLst>
              <a:ext uri="{FF2B5EF4-FFF2-40B4-BE49-F238E27FC236}">
                <a16:creationId xmlns:a16="http://schemas.microsoft.com/office/drawing/2014/main" id="{A77DC13D-6FFC-B17E-4D48-E739D968A83C}"/>
              </a:ext>
            </a:extLst>
          </p:cNvPr>
          <p:cNvSpPr/>
          <p:nvPr userDrawn="1"/>
        </p:nvSpPr>
        <p:spPr>
          <a:xfrm>
            <a:off x="295275" y="2371724"/>
            <a:ext cx="5753100" cy="6962776"/>
          </a:xfrm>
          <a:prstGeom prst="roundRect">
            <a:avLst>
              <a:gd name="adj" fmla="val 439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8" name="Rounded Rectangle 7">
            <a:extLst>
              <a:ext uri="{FF2B5EF4-FFF2-40B4-BE49-F238E27FC236}">
                <a16:creationId xmlns:a16="http://schemas.microsoft.com/office/drawing/2014/main" id="{FE9ED1EA-035E-7D17-217D-43B153F04167}"/>
              </a:ext>
            </a:extLst>
          </p:cNvPr>
          <p:cNvSpPr/>
          <p:nvPr userDrawn="1"/>
        </p:nvSpPr>
        <p:spPr>
          <a:xfrm>
            <a:off x="6262689" y="2371724"/>
            <a:ext cx="5753100" cy="6962776"/>
          </a:xfrm>
          <a:prstGeom prst="roundRect">
            <a:avLst>
              <a:gd name="adj" fmla="val 439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5" name="Text Placeholder 23">
            <a:extLst>
              <a:ext uri="{FF2B5EF4-FFF2-40B4-BE49-F238E27FC236}">
                <a16:creationId xmlns:a16="http://schemas.microsoft.com/office/drawing/2014/main" id="{A9DEE869-8162-67E5-D60A-71C40BF801C8}"/>
              </a:ext>
            </a:extLst>
          </p:cNvPr>
          <p:cNvSpPr>
            <a:spLocks noGrp="1"/>
          </p:cNvSpPr>
          <p:nvPr>
            <p:ph type="body" sz="quarter" idx="16" hasCustomPrompt="1"/>
          </p:nvPr>
        </p:nvSpPr>
        <p:spPr>
          <a:xfrm>
            <a:off x="640081" y="8079697"/>
            <a:ext cx="5005292" cy="1017315"/>
          </a:xfrm>
          <a:effectLst/>
        </p:spPr>
        <p:txBody>
          <a:bodyPr>
            <a:noAutofit/>
          </a:bodyPr>
          <a:lstStyle>
            <a:lvl1pPr marL="0" indent="0">
              <a:lnSpc>
                <a:spcPct val="108000"/>
              </a:lnSpc>
              <a:spcBef>
                <a:spcPts val="0"/>
              </a:spcBef>
              <a:spcAft>
                <a:spcPts val="0"/>
              </a:spcAft>
              <a:buNone/>
              <a:defRPr sz="1800" b="0" i="0" spc="-80" baseline="0">
                <a:solidFill>
                  <a:schemeClr val="tx2"/>
                </a:solidFill>
                <a:latin typeface="Community Pro Medium" panose="02000303040000020003" pitchFamily="2" charset="0"/>
              </a:defRPr>
            </a:lvl1pPr>
          </a:lstStyle>
          <a:p>
            <a:pPr lvl="0"/>
            <a:r>
              <a:rPr lang="en-US"/>
              <a:t>Here’s a little paragraph explaining the data above. Ipsum dolor sit amet, </a:t>
            </a:r>
            <a:r>
              <a:rPr lang="en-US" err="1"/>
              <a:t>consectet</a:t>
            </a:r>
            <a:r>
              <a:rPr lang="en-US"/>
              <a:t> </a:t>
            </a:r>
            <a:r>
              <a:rPr lang="en-US" err="1"/>
              <a:t>adipscing</a:t>
            </a:r>
            <a:r>
              <a:rPr lang="en-US"/>
              <a:t> </a:t>
            </a:r>
            <a:r>
              <a:rPr lang="en-US" err="1"/>
              <a:t>elit</a:t>
            </a:r>
            <a:r>
              <a:rPr lang="en-US"/>
              <a:t>, sed do </a:t>
            </a:r>
            <a:r>
              <a:rPr lang="en-US" err="1"/>
              <a:t>eiumod</a:t>
            </a:r>
            <a:r>
              <a:rPr lang="en-US"/>
              <a:t> </a:t>
            </a:r>
            <a:r>
              <a:rPr lang="en-US" err="1"/>
              <a:t>tempor</a:t>
            </a:r>
            <a:r>
              <a:rPr lang="en-US"/>
              <a:t>.</a:t>
            </a:r>
          </a:p>
        </p:txBody>
      </p:sp>
      <p:sp>
        <p:nvSpPr>
          <p:cNvPr id="20" name="Chart Placeholder 5">
            <a:extLst>
              <a:ext uri="{FF2B5EF4-FFF2-40B4-BE49-F238E27FC236}">
                <a16:creationId xmlns:a16="http://schemas.microsoft.com/office/drawing/2014/main" id="{4A4F29D2-26D0-CE62-928A-EE3C99B58FAD}"/>
              </a:ext>
            </a:extLst>
          </p:cNvPr>
          <p:cNvSpPr>
            <a:spLocks noGrp="1"/>
          </p:cNvSpPr>
          <p:nvPr>
            <p:ph type="chart" sz="quarter" idx="32"/>
          </p:nvPr>
        </p:nvSpPr>
        <p:spPr>
          <a:xfrm>
            <a:off x="295273" y="2672945"/>
            <a:ext cx="5753100" cy="4589043"/>
          </a:xfrm>
        </p:spPr>
        <p:txBody>
          <a:bodyPr/>
          <a:lstStyle/>
          <a:p>
            <a:r>
              <a:rPr lang="en-US"/>
              <a:t>Click icon to add chart</a:t>
            </a:r>
          </a:p>
        </p:txBody>
      </p:sp>
      <p:sp>
        <p:nvSpPr>
          <p:cNvPr id="21" name="Chart Placeholder 5">
            <a:extLst>
              <a:ext uri="{FF2B5EF4-FFF2-40B4-BE49-F238E27FC236}">
                <a16:creationId xmlns:a16="http://schemas.microsoft.com/office/drawing/2014/main" id="{8A217228-9AEC-5BF6-377A-1DDABA508808}"/>
              </a:ext>
            </a:extLst>
          </p:cNvPr>
          <p:cNvSpPr>
            <a:spLocks noGrp="1"/>
          </p:cNvSpPr>
          <p:nvPr>
            <p:ph type="chart" sz="quarter" idx="33"/>
          </p:nvPr>
        </p:nvSpPr>
        <p:spPr>
          <a:xfrm>
            <a:off x="6264999" y="2672945"/>
            <a:ext cx="5753100" cy="4589043"/>
          </a:xfrm>
        </p:spPr>
        <p:txBody>
          <a:bodyPr/>
          <a:lstStyle/>
          <a:p>
            <a:r>
              <a:rPr lang="en-US"/>
              <a:t>Click icon to add chart</a:t>
            </a:r>
          </a:p>
        </p:txBody>
      </p:sp>
      <p:sp>
        <p:nvSpPr>
          <p:cNvPr id="22" name="Chart Placeholder 5">
            <a:extLst>
              <a:ext uri="{FF2B5EF4-FFF2-40B4-BE49-F238E27FC236}">
                <a16:creationId xmlns:a16="http://schemas.microsoft.com/office/drawing/2014/main" id="{C4A96937-CF3B-F017-96B0-38FBE36A2FDF}"/>
              </a:ext>
            </a:extLst>
          </p:cNvPr>
          <p:cNvSpPr>
            <a:spLocks noGrp="1"/>
          </p:cNvSpPr>
          <p:nvPr>
            <p:ph type="chart" sz="quarter" idx="34"/>
          </p:nvPr>
        </p:nvSpPr>
        <p:spPr>
          <a:xfrm>
            <a:off x="12247788" y="2672945"/>
            <a:ext cx="5753100" cy="4589043"/>
          </a:xfrm>
        </p:spPr>
        <p:txBody>
          <a:bodyPr/>
          <a:lstStyle/>
          <a:p>
            <a:r>
              <a:rPr lang="en-US"/>
              <a:t>Click icon to add chart</a:t>
            </a:r>
          </a:p>
        </p:txBody>
      </p:sp>
      <p:sp>
        <p:nvSpPr>
          <p:cNvPr id="23" name="Text Placeholder 23">
            <a:extLst>
              <a:ext uri="{FF2B5EF4-FFF2-40B4-BE49-F238E27FC236}">
                <a16:creationId xmlns:a16="http://schemas.microsoft.com/office/drawing/2014/main" id="{3A54B9F9-2982-7E9B-BB95-0036D2070E40}"/>
              </a:ext>
            </a:extLst>
          </p:cNvPr>
          <p:cNvSpPr>
            <a:spLocks noGrp="1"/>
          </p:cNvSpPr>
          <p:nvPr>
            <p:ph type="body" sz="quarter" idx="35" hasCustomPrompt="1"/>
          </p:nvPr>
        </p:nvSpPr>
        <p:spPr>
          <a:xfrm>
            <a:off x="640081" y="7532284"/>
            <a:ext cx="5005292" cy="390692"/>
          </a:xfrm>
          <a:effectLst/>
        </p:spPr>
        <p:txBody>
          <a:bodyPr>
            <a:noAutofit/>
          </a:bodyPr>
          <a:lstStyle>
            <a:lvl1pPr marL="0" indent="0">
              <a:lnSpc>
                <a:spcPct val="108000"/>
              </a:lnSpc>
              <a:spcBef>
                <a:spcPts val="0"/>
              </a:spcBef>
              <a:spcAft>
                <a:spcPts val="1200"/>
              </a:spcAft>
              <a:buNone/>
              <a:defRPr sz="2000" b="1" i="0" spc="0" baseline="0">
                <a:solidFill>
                  <a:schemeClr val="tx2"/>
                </a:solidFill>
                <a:latin typeface="Community Pro Medium" panose="02000303040000020003" pitchFamily="2" charset="0"/>
              </a:defRPr>
            </a:lvl1pPr>
          </a:lstStyle>
          <a:p>
            <a:pPr lvl="0"/>
            <a:r>
              <a:rPr lang="en-US"/>
              <a:t>Subject Matter:</a:t>
            </a:r>
          </a:p>
        </p:txBody>
      </p:sp>
      <p:sp>
        <p:nvSpPr>
          <p:cNvPr id="24" name="Text Placeholder 23">
            <a:extLst>
              <a:ext uri="{FF2B5EF4-FFF2-40B4-BE49-F238E27FC236}">
                <a16:creationId xmlns:a16="http://schemas.microsoft.com/office/drawing/2014/main" id="{34B49D53-B573-2C80-6969-D07F98E198EA}"/>
              </a:ext>
            </a:extLst>
          </p:cNvPr>
          <p:cNvSpPr>
            <a:spLocks noGrp="1"/>
          </p:cNvSpPr>
          <p:nvPr>
            <p:ph type="body" sz="quarter" idx="36" hasCustomPrompt="1"/>
          </p:nvPr>
        </p:nvSpPr>
        <p:spPr>
          <a:xfrm>
            <a:off x="6591176" y="8079697"/>
            <a:ext cx="5005292" cy="1017315"/>
          </a:xfrm>
          <a:effectLst/>
        </p:spPr>
        <p:txBody>
          <a:bodyPr>
            <a:noAutofit/>
          </a:bodyPr>
          <a:lstStyle>
            <a:lvl1pPr marL="0" indent="0">
              <a:lnSpc>
                <a:spcPct val="108000"/>
              </a:lnSpc>
              <a:spcBef>
                <a:spcPts val="0"/>
              </a:spcBef>
              <a:spcAft>
                <a:spcPts val="0"/>
              </a:spcAft>
              <a:buNone/>
              <a:defRPr sz="1800" b="0" i="0" spc="-80" baseline="0">
                <a:solidFill>
                  <a:schemeClr val="tx2"/>
                </a:solidFill>
                <a:latin typeface="Community Pro Medium" panose="02000303040000020003" pitchFamily="2" charset="0"/>
              </a:defRPr>
            </a:lvl1pPr>
          </a:lstStyle>
          <a:p>
            <a:pPr lvl="0"/>
            <a:r>
              <a:rPr lang="en-US"/>
              <a:t>Here’s a little paragraph explaining the data above. Ipsum dolor sit amet, </a:t>
            </a:r>
            <a:r>
              <a:rPr lang="en-US" err="1"/>
              <a:t>consectet</a:t>
            </a:r>
            <a:r>
              <a:rPr lang="en-US"/>
              <a:t> </a:t>
            </a:r>
            <a:r>
              <a:rPr lang="en-US" err="1"/>
              <a:t>adipscing</a:t>
            </a:r>
            <a:r>
              <a:rPr lang="en-US"/>
              <a:t> </a:t>
            </a:r>
            <a:r>
              <a:rPr lang="en-US" err="1"/>
              <a:t>elit</a:t>
            </a:r>
            <a:r>
              <a:rPr lang="en-US"/>
              <a:t>, sed do </a:t>
            </a:r>
            <a:r>
              <a:rPr lang="en-US" err="1"/>
              <a:t>eiumod</a:t>
            </a:r>
            <a:r>
              <a:rPr lang="en-US"/>
              <a:t> </a:t>
            </a:r>
            <a:r>
              <a:rPr lang="en-US" err="1"/>
              <a:t>tempor</a:t>
            </a:r>
            <a:r>
              <a:rPr lang="en-US"/>
              <a:t>.</a:t>
            </a:r>
          </a:p>
        </p:txBody>
      </p:sp>
      <p:sp>
        <p:nvSpPr>
          <p:cNvPr id="27" name="Text Placeholder 23">
            <a:extLst>
              <a:ext uri="{FF2B5EF4-FFF2-40B4-BE49-F238E27FC236}">
                <a16:creationId xmlns:a16="http://schemas.microsoft.com/office/drawing/2014/main" id="{E77F5FDC-B78B-C5E9-4E28-B37571FC2144}"/>
              </a:ext>
            </a:extLst>
          </p:cNvPr>
          <p:cNvSpPr>
            <a:spLocks noGrp="1"/>
          </p:cNvSpPr>
          <p:nvPr>
            <p:ph type="body" sz="quarter" idx="37" hasCustomPrompt="1"/>
          </p:nvPr>
        </p:nvSpPr>
        <p:spPr>
          <a:xfrm>
            <a:off x="6591176" y="7532284"/>
            <a:ext cx="5005292" cy="390692"/>
          </a:xfrm>
          <a:effectLst/>
        </p:spPr>
        <p:txBody>
          <a:bodyPr>
            <a:noAutofit/>
          </a:bodyPr>
          <a:lstStyle>
            <a:lvl1pPr marL="0" indent="0">
              <a:lnSpc>
                <a:spcPct val="108000"/>
              </a:lnSpc>
              <a:spcBef>
                <a:spcPts val="0"/>
              </a:spcBef>
              <a:spcAft>
                <a:spcPts val="1200"/>
              </a:spcAft>
              <a:buNone/>
              <a:defRPr sz="2000" b="1" i="0" spc="0" baseline="0">
                <a:solidFill>
                  <a:schemeClr val="tx2"/>
                </a:solidFill>
                <a:latin typeface="Community Pro Medium" panose="02000303040000020003" pitchFamily="2" charset="0"/>
              </a:defRPr>
            </a:lvl1pPr>
          </a:lstStyle>
          <a:p>
            <a:pPr lvl="0"/>
            <a:r>
              <a:rPr lang="en-US"/>
              <a:t>Subject Matter:</a:t>
            </a:r>
          </a:p>
        </p:txBody>
      </p:sp>
      <p:sp>
        <p:nvSpPr>
          <p:cNvPr id="29" name="Text Placeholder 23">
            <a:extLst>
              <a:ext uri="{FF2B5EF4-FFF2-40B4-BE49-F238E27FC236}">
                <a16:creationId xmlns:a16="http://schemas.microsoft.com/office/drawing/2014/main" id="{C480B975-D16C-F3A3-C051-5A0F206A5802}"/>
              </a:ext>
            </a:extLst>
          </p:cNvPr>
          <p:cNvSpPr>
            <a:spLocks noGrp="1"/>
          </p:cNvSpPr>
          <p:nvPr>
            <p:ph type="body" sz="quarter" idx="38" hasCustomPrompt="1"/>
          </p:nvPr>
        </p:nvSpPr>
        <p:spPr>
          <a:xfrm>
            <a:off x="12587242" y="8079697"/>
            <a:ext cx="5005292" cy="1017315"/>
          </a:xfrm>
          <a:effectLst/>
        </p:spPr>
        <p:txBody>
          <a:bodyPr>
            <a:noAutofit/>
          </a:bodyPr>
          <a:lstStyle>
            <a:lvl1pPr marL="0" indent="0">
              <a:lnSpc>
                <a:spcPct val="108000"/>
              </a:lnSpc>
              <a:spcBef>
                <a:spcPts val="0"/>
              </a:spcBef>
              <a:spcAft>
                <a:spcPts val="0"/>
              </a:spcAft>
              <a:buNone/>
              <a:defRPr sz="1800" b="0" i="0" spc="-80" baseline="0">
                <a:solidFill>
                  <a:schemeClr val="tx2"/>
                </a:solidFill>
                <a:latin typeface="Community Pro Medium" panose="02000303040000020003" pitchFamily="2" charset="0"/>
              </a:defRPr>
            </a:lvl1pPr>
          </a:lstStyle>
          <a:p>
            <a:pPr lvl="0"/>
            <a:r>
              <a:rPr lang="en-US"/>
              <a:t>Here’s a little paragraph explaining the data above. Ipsum dolor sit amet, </a:t>
            </a:r>
            <a:r>
              <a:rPr lang="en-US" err="1"/>
              <a:t>consectet</a:t>
            </a:r>
            <a:r>
              <a:rPr lang="en-US"/>
              <a:t> </a:t>
            </a:r>
            <a:r>
              <a:rPr lang="en-US" err="1"/>
              <a:t>adipscing</a:t>
            </a:r>
            <a:r>
              <a:rPr lang="en-US"/>
              <a:t> </a:t>
            </a:r>
            <a:r>
              <a:rPr lang="en-US" err="1"/>
              <a:t>elit</a:t>
            </a:r>
            <a:r>
              <a:rPr lang="en-US"/>
              <a:t>, sed do </a:t>
            </a:r>
            <a:r>
              <a:rPr lang="en-US" err="1"/>
              <a:t>eiumod</a:t>
            </a:r>
            <a:r>
              <a:rPr lang="en-US"/>
              <a:t> </a:t>
            </a:r>
            <a:r>
              <a:rPr lang="en-US" err="1"/>
              <a:t>tempor</a:t>
            </a:r>
            <a:r>
              <a:rPr lang="en-US"/>
              <a:t>.</a:t>
            </a:r>
          </a:p>
        </p:txBody>
      </p:sp>
      <p:sp>
        <p:nvSpPr>
          <p:cNvPr id="30" name="Text Placeholder 23">
            <a:extLst>
              <a:ext uri="{FF2B5EF4-FFF2-40B4-BE49-F238E27FC236}">
                <a16:creationId xmlns:a16="http://schemas.microsoft.com/office/drawing/2014/main" id="{4EA48D16-4138-26DA-F287-5C3BEF5E3908}"/>
              </a:ext>
            </a:extLst>
          </p:cNvPr>
          <p:cNvSpPr>
            <a:spLocks noGrp="1"/>
          </p:cNvSpPr>
          <p:nvPr>
            <p:ph type="body" sz="quarter" idx="39" hasCustomPrompt="1"/>
          </p:nvPr>
        </p:nvSpPr>
        <p:spPr>
          <a:xfrm>
            <a:off x="12587242" y="7532284"/>
            <a:ext cx="5005292" cy="390692"/>
          </a:xfrm>
          <a:effectLst/>
        </p:spPr>
        <p:txBody>
          <a:bodyPr>
            <a:noAutofit/>
          </a:bodyPr>
          <a:lstStyle>
            <a:lvl1pPr marL="0" indent="0">
              <a:lnSpc>
                <a:spcPct val="108000"/>
              </a:lnSpc>
              <a:spcBef>
                <a:spcPts val="0"/>
              </a:spcBef>
              <a:spcAft>
                <a:spcPts val="1200"/>
              </a:spcAft>
              <a:buNone/>
              <a:defRPr sz="2000" b="1" i="0" spc="0" baseline="0">
                <a:solidFill>
                  <a:schemeClr val="tx2"/>
                </a:solidFill>
                <a:latin typeface="Community Pro Medium" panose="02000303040000020003" pitchFamily="2" charset="0"/>
              </a:defRPr>
            </a:lvl1pPr>
          </a:lstStyle>
          <a:p>
            <a:pPr lvl="0"/>
            <a:r>
              <a:rPr lang="en-US"/>
              <a:t>Subject Matter:</a:t>
            </a:r>
          </a:p>
        </p:txBody>
      </p:sp>
    </p:spTree>
    <p:extLst>
      <p:ext uri="{BB962C8B-B14F-4D97-AF65-F5344CB8AC3E}">
        <p14:creationId xmlns:p14="http://schemas.microsoft.com/office/powerpoint/2010/main" val="9417051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hart + Topic">
    <p:bg>
      <p:bgPr>
        <a:solidFill>
          <a:srgbClr val="FFFFFF"/>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5" name="Text Placeholder 23">
            <a:extLst>
              <a:ext uri="{FF2B5EF4-FFF2-40B4-BE49-F238E27FC236}">
                <a16:creationId xmlns:a16="http://schemas.microsoft.com/office/drawing/2014/main" id="{E373E42F-6864-1226-5249-491E5A027280}"/>
              </a:ext>
            </a:extLst>
          </p:cNvPr>
          <p:cNvSpPr>
            <a:spLocks noGrp="1"/>
          </p:cNvSpPr>
          <p:nvPr>
            <p:ph type="body" sz="quarter" idx="14" hasCustomPrompt="1"/>
          </p:nvPr>
        </p:nvSpPr>
        <p:spPr>
          <a:xfrm>
            <a:off x="195944" y="608239"/>
            <a:ext cx="17585870"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try to keep it short and sweet.</a:t>
            </a:r>
          </a:p>
        </p:txBody>
      </p:sp>
      <p:sp>
        <p:nvSpPr>
          <p:cNvPr id="4" name="Rounded Rectangle 3">
            <a:extLst>
              <a:ext uri="{FF2B5EF4-FFF2-40B4-BE49-F238E27FC236}">
                <a16:creationId xmlns:a16="http://schemas.microsoft.com/office/drawing/2014/main" id="{0C5E9195-446D-1062-471B-1283C037EF85}"/>
              </a:ext>
            </a:extLst>
          </p:cNvPr>
          <p:cNvSpPr/>
          <p:nvPr userDrawn="1"/>
        </p:nvSpPr>
        <p:spPr>
          <a:xfrm>
            <a:off x="11972925" y="1543050"/>
            <a:ext cx="5991225" cy="7791451"/>
          </a:xfrm>
          <a:prstGeom prst="roundRect">
            <a:avLst>
              <a:gd name="adj" fmla="val 3238"/>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7" name="Rounded Rectangle 6">
            <a:extLst>
              <a:ext uri="{FF2B5EF4-FFF2-40B4-BE49-F238E27FC236}">
                <a16:creationId xmlns:a16="http://schemas.microsoft.com/office/drawing/2014/main" id="{BCAAB963-0280-9F8F-B9C8-65AA112CA434}"/>
              </a:ext>
            </a:extLst>
          </p:cNvPr>
          <p:cNvSpPr/>
          <p:nvPr userDrawn="1"/>
        </p:nvSpPr>
        <p:spPr>
          <a:xfrm>
            <a:off x="295275" y="1543050"/>
            <a:ext cx="11491913" cy="7791451"/>
          </a:xfrm>
          <a:prstGeom prst="roundRect">
            <a:avLst>
              <a:gd name="adj" fmla="val 3238"/>
            </a:avLst>
          </a:prstGeom>
          <a:solidFill>
            <a:srgbClr val="D2E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3" name="Text Placeholder 23">
            <a:extLst>
              <a:ext uri="{FF2B5EF4-FFF2-40B4-BE49-F238E27FC236}">
                <a16:creationId xmlns:a16="http://schemas.microsoft.com/office/drawing/2014/main" id="{86F62AC0-1D6C-0B99-6318-6D8577757221}"/>
              </a:ext>
            </a:extLst>
          </p:cNvPr>
          <p:cNvSpPr>
            <a:spLocks noGrp="1"/>
          </p:cNvSpPr>
          <p:nvPr>
            <p:ph type="body" sz="quarter" idx="15" hasCustomPrompt="1"/>
          </p:nvPr>
        </p:nvSpPr>
        <p:spPr>
          <a:xfrm>
            <a:off x="12148456" y="4132763"/>
            <a:ext cx="5633357" cy="2850153"/>
          </a:xfrm>
          <a:effectLst/>
        </p:spPr>
        <p:txBody>
          <a:bodyPr anchor="ctr">
            <a:noAutofit/>
          </a:bodyPr>
          <a:lstStyle>
            <a:lvl1pPr marL="0" indent="0" algn="ctr">
              <a:lnSpc>
                <a:spcPct val="82000"/>
              </a:lnSpc>
              <a:spcBef>
                <a:spcPts val="0"/>
              </a:spcBef>
              <a:buNone/>
              <a:defRPr sz="5250" b="1" i="0" spc="-300" baseline="0">
                <a:solidFill>
                  <a:schemeClr val="tx2"/>
                </a:solidFill>
                <a:latin typeface="Community Pro" panose="02000303040000020003" pitchFamily="2" charset="0"/>
              </a:defRPr>
            </a:lvl1pPr>
          </a:lstStyle>
          <a:p>
            <a:pPr lvl="0"/>
            <a:r>
              <a:rPr lang="en-US"/>
              <a:t>Insight or finding from chart data can go here.</a:t>
            </a:r>
          </a:p>
        </p:txBody>
      </p:sp>
      <p:sp>
        <p:nvSpPr>
          <p:cNvPr id="14" name="Chart Placeholder 5">
            <a:extLst>
              <a:ext uri="{FF2B5EF4-FFF2-40B4-BE49-F238E27FC236}">
                <a16:creationId xmlns:a16="http://schemas.microsoft.com/office/drawing/2014/main" id="{16FE1D7D-06C3-EC99-38AB-88C661E5A59D}"/>
              </a:ext>
            </a:extLst>
          </p:cNvPr>
          <p:cNvSpPr>
            <a:spLocks noGrp="1"/>
          </p:cNvSpPr>
          <p:nvPr>
            <p:ph type="chart" sz="quarter" idx="32"/>
          </p:nvPr>
        </p:nvSpPr>
        <p:spPr>
          <a:xfrm>
            <a:off x="1329484" y="2999517"/>
            <a:ext cx="9423493" cy="5308461"/>
          </a:xfrm>
        </p:spPr>
        <p:txBody>
          <a:bodyPr/>
          <a:lstStyle/>
          <a:p>
            <a:r>
              <a:rPr lang="en-US"/>
              <a:t>Click icon to add chart</a:t>
            </a:r>
          </a:p>
        </p:txBody>
      </p:sp>
      <p:sp>
        <p:nvSpPr>
          <p:cNvPr id="16" name="Text Placeholder 23">
            <a:extLst>
              <a:ext uri="{FF2B5EF4-FFF2-40B4-BE49-F238E27FC236}">
                <a16:creationId xmlns:a16="http://schemas.microsoft.com/office/drawing/2014/main" id="{15E78F56-E7E7-7478-0F8B-A41C4664A20C}"/>
              </a:ext>
            </a:extLst>
          </p:cNvPr>
          <p:cNvSpPr>
            <a:spLocks noGrp="1"/>
          </p:cNvSpPr>
          <p:nvPr>
            <p:ph type="body" sz="quarter" idx="33" hasCustomPrompt="1"/>
          </p:nvPr>
        </p:nvSpPr>
        <p:spPr>
          <a:xfrm>
            <a:off x="1329484" y="2361701"/>
            <a:ext cx="9423494" cy="571500"/>
          </a:xfrm>
          <a:effectLst/>
        </p:spPr>
        <p:txBody>
          <a:bodyPr>
            <a:noAutofit/>
          </a:bodyPr>
          <a:lstStyle>
            <a:lvl1pPr marL="0" indent="0">
              <a:lnSpc>
                <a:spcPct val="82000"/>
              </a:lnSpc>
              <a:spcBef>
                <a:spcPts val="0"/>
              </a:spcBef>
              <a:buNone/>
              <a:defRPr sz="2460" b="1" i="0" spc="-120" baseline="0">
                <a:solidFill>
                  <a:schemeClr val="tx2"/>
                </a:solidFill>
                <a:latin typeface="Community Pro" panose="02000303040000020003" pitchFamily="2" charset="0"/>
              </a:defRPr>
            </a:lvl1pPr>
          </a:lstStyle>
          <a:p>
            <a:pPr lvl="0"/>
            <a:r>
              <a:rPr lang="en-US"/>
              <a:t>Chart Title Goes Here</a:t>
            </a:r>
          </a:p>
        </p:txBody>
      </p:sp>
    </p:spTree>
    <p:extLst>
      <p:ext uri="{BB962C8B-B14F-4D97-AF65-F5344CB8AC3E}">
        <p14:creationId xmlns:p14="http://schemas.microsoft.com/office/powerpoint/2010/main" val="41094738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Topics - Photo">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8" y="304799"/>
            <a:ext cx="8738166" cy="6962774"/>
          </a:xfrm>
          <a:prstGeom prst="roundRect">
            <a:avLst>
              <a:gd name="adj" fmla="val 314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8" name="Picture Placeholder 9">
            <a:extLst>
              <a:ext uri="{FF2B5EF4-FFF2-40B4-BE49-F238E27FC236}">
                <a16:creationId xmlns:a16="http://schemas.microsoft.com/office/drawing/2014/main" id="{BE1DF10F-13C0-8649-637D-4EB963EA2941}"/>
              </a:ext>
            </a:extLst>
          </p:cNvPr>
          <p:cNvSpPr>
            <a:spLocks noGrp="1"/>
          </p:cNvSpPr>
          <p:nvPr>
            <p:ph type="pic" sz="quarter" idx="16"/>
          </p:nvPr>
        </p:nvSpPr>
        <p:spPr>
          <a:xfrm>
            <a:off x="9238362" y="304799"/>
            <a:ext cx="8740620" cy="6962774"/>
          </a:xfrm>
          <a:prstGeom prst="roundRect">
            <a:avLst>
              <a:gd name="adj" fmla="val 2836"/>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4" name="Text Placeholder 23">
            <a:extLst>
              <a:ext uri="{FF2B5EF4-FFF2-40B4-BE49-F238E27FC236}">
                <a16:creationId xmlns:a16="http://schemas.microsoft.com/office/drawing/2014/main" id="{697CAABF-B245-88A2-D63C-B66A76121D23}"/>
              </a:ext>
            </a:extLst>
          </p:cNvPr>
          <p:cNvSpPr>
            <a:spLocks noGrp="1"/>
          </p:cNvSpPr>
          <p:nvPr>
            <p:ph type="body" sz="quarter" idx="14" hasCustomPrompt="1"/>
          </p:nvPr>
        </p:nvSpPr>
        <p:spPr>
          <a:xfrm>
            <a:off x="7769700" y="695323"/>
            <a:ext cx="838200" cy="839087"/>
          </a:xfrm>
          <a:prstGeom prst="ellipse">
            <a:avLst/>
          </a:prstGeom>
          <a:solidFill>
            <a:schemeClr val="bg1"/>
          </a:solidFill>
          <a:effectLst/>
        </p:spPr>
        <p:txBody>
          <a:bodyPr anchor="ctr">
            <a:noAutofit/>
          </a:bodyPr>
          <a:lstStyle>
            <a:lvl1pPr marL="0" indent="0" algn="ctr">
              <a:lnSpc>
                <a:spcPct val="100000"/>
              </a:lnSpc>
              <a:spcBef>
                <a:spcPts val="0"/>
              </a:spcBef>
              <a:buNone/>
              <a:defRPr sz="3750" b="1" i="0" spc="-120" baseline="0">
                <a:solidFill>
                  <a:schemeClr val="tx2"/>
                </a:solidFill>
                <a:latin typeface="Community Pro" panose="02000303040000020003" pitchFamily="2" charset="0"/>
              </a:defRPr>
            </a:lvl1pPr>
          </a:lstStyle>
          <a:p>
            <a:pPr lvl="0"/>
            <a:r>
              <a:rPr lang="en-US"/>
              <a:t>1</a:t>
            </a:r>
          </a:p>
        </p:txBody>
      </p:sp>
      <p:sp>
        <p:nvSpPr>
          <p:cNvPr id="27" name="Text Placeholder 23">
            <a:extLst>
              <a:ext uri="{FF2B5EF4-FFF2-40B4-BE49-F238E27FC236}">
                <a16:creationId xmlns:a16="http://schemas.microsoft.com/office/drawing/2014/main" id="{C2CC2B91-CAC5-1788-074A-F302CA721D89}"/>
              </a:ext>
            </a:extLst>
          </p:cNvPr>
          <p:cNvSpPr>
            <a:spLocks noGrp="1"/>
          </p:cNvSpPr>
          <p:nvPr>
            <p:ph type="body" sz="quarter" idx="12" hasCustomPrompt="1"/>
          </p:nvPr>
        </p:nvSpPr>
        <p:spPr>
          <a:xfrm>
            <a:off x="605519" y="4907363"/>
            <a:ext cx="8118756" cy="1805129"/>
          </a:xfrm>
          <a:effectLst>
            <a:outerShdw blurRad="508000" dist="38100" dir="2700000" algn="ctr" rotWithShape="0">
              <a:prstClr val="black">
                <a:alpha val="65000"/>
              </a:prstClr>
            </a:outerShdw>
          </a:effectLst>
        </p:spPr>
        <p:txBody>
          <a:bodyPr anchor="b">
            <a:noAutofit/>
          </a:bodyPr>
          <a:lstStyle>
            <a:lvl1pPr marL="0" indent="0">
              <a:lnSpc>
                <a:spcPct val="79000"/>
              </a:lnSpc>
              <a:spcBef>
                <a:spcPts val="0"/>
              </a:spcBef>
              <a:buNone/>
              <a:defRPr sz="6000" b="1" i="0" spc="-300" baseline="0">
                <a:solidFill>
                  <a:schemeClr val="bg1"/>
                </a:solidFill>
                <a:latin typeface="Community Pro" panose="02000303040000020003" pitchFamily="2" charset="0"/>
              </a:defRPr>
            </a:lvl1pPr>
          </a:lstStyle>
          <a:p>
            <a:pPr lvl="0"/>
            <a:r>
              <a:rPr lang="en-US"/>
              <a:t>Here’s Topic</a:t>
            </a:r>
            <a:br>
              <a:rPr lang="en-US"/>
            </a:br>
            <a:r>
              <a:rPr lang="en-US"/>
              <a:t>Number One</a:t>
            </a:r>
          </a:p>
        </p:txBody>
      </p:sp>
      <p:sp>
        <p:nvSpPr>
          <p:cNvPr id="29" name="Text Placeholder 23">
            <a:extLst>
              <a:ext uri="{FF2B5EF4-FFF2-40B4-BE49-F238E27FC236}">
                <a16:creationId xmlns:a16="http://schemas.microsoft.com/office/drawing/2014/main" id="{3B2D206E-1BF7-BD84-9A75-8947D2E1BB17}"/>
              </a:ext>
            </a:extLst>
          </p:cNvPr>
          <p:cNvSpPr>
            <a:spLocks noGrp="1"/>
          </p:cNvSpPr>
          <p:nvPr>
            <p:ph type="body" sz="quarter" idx="18" hasCustomPrompt="1"/>
          </p:nvPr>
        </p:nvSpPr>
        <p:spPr>
          <a:xfrm>
            <a:off x="9554647" y="4907363"/>
            <a:ext cx="8118756" cy="1805129"/>
          </a:xfrm>
          <a:effectLst>
            <a:outerShdw blurRad="508000" dist="38100" dir="2700000" algn="ctr" rotWithShape="0">
              <a:prstClr val="black">
                <a:alpha val="65000"/>
              </a:prstClr>
            </a:outerShdw>
          </a:effectLst>
        </p:spPr>
        <p:txBody>
          <a:bodyPr anchor="b">
            <a:noAutofit/>
          </a:bodyPr>
          <a:lstStyle>
            <a:lvl1pPr marL="0" indent="0">
              <a:lnSpc>
                <a:spcPct val="79000"/>
              </a:lnSpc>
              <a:spcBef>
                <a:spcPts val="0"/>
              </a:spcBef>
              <a:buNone/>
              <a:defRPr sz="6000" b="1" i="0" spc="-300" baseline="0">
                <a:solidFill>
                  <a:schemeClr val="bg1"/>
                </a:solidFill>
                <a:latin typeface="Community Pro" panose="02000303040000020003" pitchFamily="2" charset="0"/>
              </a:defRPr>
            </a:lvl1pPr>
          </a:lstStyle>
          <a:p>
            <a:pPr lvl="0"/>
            <a:r>
              <a:rPr lang="en-US"/>
              <a:t>Here’s Topic</a:t>
            </a:r>
            <a:br>
              <a:rPr lang="en-US"/>
            </a:br>
            <a:r>
              <a:rPr lang="en-US"/>
              <a:t>Number Two</a:t>
            </a:r>
          </a:p>
        </p:txBody>
      </p:sp>
      <p:sp>
        <p:nvSpPr>
          <p:cNvPr id="32" name="Text Placeholder 23">
            <a:extLst>
              <a:ext uri="{FF2B5EF4-FFF2-40B4-BE49-F238E27FC236}">
                <a16:creationId xmlns:a16="http://schemas.microsoft.com/office/drawing/2014/main" id="{31B7AD46-827E-5024-2285-59A1E4A1739B}"/>
              </a:ext>
            </a:extLst>
          </p:cNvPr>
          <p:cNvSpPr>
            <a:spLocks noGrp="1"/>
          </p:cNvSpPr>
          <p:nvPr>
            <p:ph type="body" sz="quarter" idx="19" hasCustomPrompt="1"/>
          </p:nvPr>
        </p:nvSpPr>
        <p:spPr>
          <a:xfrm>
            <a:off x="295274" y="8079697"/>
            <a:ext cx="8705852" cy="1017315"/>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a:t>
            </a:r>
            <a:br>
              <a:rPr lang="en-US"/>
            </a:br>
            <a:r>
              <a:rPr lang="en-US"/>
              <a:t>Lorem ipsum dolor sit amet, consectetur </a:t>
            </a:r>
            <a:r>
              <a:rPr lang="en-US" err="1"/>
              <a:t>adipscing</a:t>
            </a:r>
            <a:r>
              <a:rPr lang="en-US"/>
              <a:t> </a:t>
            </a:r>
            <a:r>
              <a:rPr lang="en-US" err="1"/>
              <a:t>elit</a:t>
            </a:r>
            <a:r>
              <a:rPr lang="en-US"/>
              <a:t>.</a:t>
            </a:r>
          </a:p>
        </p:txBody>
      </p:sp>
      <p:sp>
        <p:nvSpPr>
          <p:cNvPr id="33" name="Text Placeholder 23">
            <a:extLst>
              <a:ext uri="{FF2B5EF4-FFF2-40B4-BE49-F238E27FC236}">
                <a16:creationId xmlns:a16="http://schemas.microsoft.com/office/drawing/2014/main" id="{F4B0602A-9A59-45E3-E15D-B7BE04CC01D6}"/>
              </a:ext>
            </a:extLst>
          </p:cNvPr>
          <p:cNvSpPr>
            <a:spLocks noGrp="1"/>
          </p:cNvSpPr>
          <p:nvPr>
            <p:ph type="body" sz="quarter" idx="35" hasCustomPrompt="1"/>
          </p:nvPr>
        </p:nvSpPr>
        <p:spPr>
          <a:xfrm>
            <a:off x="295274" y="7607234"/>
            <a:ext cx="8705852"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More to say about the topic:</a:t>
            </a:r>
          </a:p>
        </p:txBody>
      </p:sp>
      <p:sp>
        <p:nvSpPr>
          <p:cNvPr id="36" name="Text Placeholder 23">
            <a:extLst>
              <a:ext uri="{FF2B5EF4-FFF2-40B4-BE49-F238E27FC236}">
                <a16:creationId xmlns:a16="http://schemas.microsoft.com/office/drawing/2014/main" id="{56911C8B-54A3-6DA4-DD8E-AE4A7EB5C518}"/>
              </a:ext>
            </a:extLst>
          </p:cNvPr>
          <p:cNvSpPr>
            <a:spLocks noGrp="1"/>
          </p:cNvSpPr>
          <p:nvPr>
            <p:ph type="body" sz="quarter" idx="36" hasCustomPrompt="1"/>
          </p:nvPr>
        </p:nvSpPr>
        <p:spPr>
          <a:xfrm>
            <a:off x="9199431" y="8079697"/>
            <a:ext cx="8705852" cy="1017315"/>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a:t>
            </a:r>
            <a:br>
              <a:rPr lang="en-US"/>
            </a:br>
            <a:r>
              <a:rPr lang="en-US"/>
              <a:t>Lorem ipsum dolor sit amet, consectetur </a:t>
            </a:r>
            <a:r>
              <a:rPr lang="en-US" err="1"/>
              <a:t>adipscing</a:t>
            </a:r>
            <a:r>
              <a:rPr lang="en-US"/>
              <a:t> </a:t>
            </a:r>
            <a:r>
              <a:rPr lang="en-US" err="1"/>
              <a:t>elit</a:t>
            </a:r>
            <a:r>
              <a:rPr lang="en-US"/>
              <a:t>.</a:t>
            </a:r>
          </a:p>
        </p:txBody>
      </p:sp>
      <p:sp>
        <p:nvSpPr>
          <p:cNvPr id="37" name="Text Placeholder 23">
            <a:extLst>
              <a:ext uri="{FF2B5EF4-FFF2-40B4-BE49-F238E27FC236}">
                <a16:creationId xmlns:a16="http://schemas.microsoft.com/office/drawing/2014/main" id="{0FC646C9-1C48-2625-16F9-834C7543919D}"/>
              </a:ext>
            </a:extLst>
          </p:cNvPr>
          <p:cNvSpPr>
            <a:spLocks noGrp="1"/>
          </p:cNvSpPr>
          <p:nvPr>
            <p:ph type="body" sz="quarter" idx="37" hasCustomPrompt="1"/>
          </p:nvPr>
        </p:nvSpPr>
        <p:spPr>
          <a:xfrm>
            <a:off x="9199431" y="7607234"/>
            <a:ext cx="8705852"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More to say about the topic:</a:t>
            </a:r>
          </a:p>
        </p:txBody>
      </p:sp>
      <p:sp>
        <p:nvSpPr>
          <p:cNvPr id="38" name="Text Placeholder 23">
            <a:extLst>
              <a:ext uri="{FF2B5EF4-FFF2-40B4-BE49-F238E27FC236}">
                <a16:creationId xmlns:a16="http://schemas.microsoft.com/office/drawing/2014/main" id="{E45B2A28-16B9-F65E-CD78-58AD1555B3DF}"/>
              </a:ext>
            </a:extLst>
          </p:cNvPr>
          <p:cNvSpPr>
            <a:spLocks noGrp="1"/>
          </p:cNvSpPr>
          <p:nvPr>
            <p:ph type="body" sz="quarter" idx="17" hasCustomPrompt="1"/>
          </p:nvPr>
        </p:nvSpPr>
        <p:spPr>
          <a:xfrm>
            <a:off x="16763799" y="695323"/>
            <a:ext cx="838200" cy="839087"/>
          </a:xfrm>
          <a:prstGeom prst="ellipse">
            <a:avLst/>
          </a:prstGeom>
          <a:solidFill>
            <a:schemeClr val="bg1"/>
          </a:solidFill>
          <a:effectLst/>
        </p:spPr>
        <p:txBody>
          <a:bodyPr anchor="ctr">
            <a:noAutofit/>
          </a:bodyPr>
          <a:lstStyle>
            <a:lvl1pPr marL="0" indent="0" algn="ctr">
              <a:lnSpc>
                <a:spcPct val="100000"/>
              </a:lnSpc>
              <a:spcBef>
                <a:spcPts val="0"/>
              </a:spcBef>
              <a:buNone/>
              <a:defRPr sz="3750" b="1" i="0" spc="-120" baseline="0">
                <a:solidFill>
                  <a:schemeClr val="tx2"/>
                </a:solidFill>
                <a:latin typeface="Community Pro" panose="02000303040000020003" pitchFamily="2" charset="0"/>
              </a:defRPr>
            </a:lvl1pPr>
          </a:lstStyle>
          <a:p>
            <a:pPr lvl="0"/>
            <a:r>
              <a:rPr lang="en-US"/>
              <a:t>2</a:t>
            </a:r>
          </a:p>
        </p:txBody>
      </p:sp>
    </p:spTree>
    <p:extLst>
      <p:ext uri="{BB962C8B-B14F-4D97-AF65-F5344CB8AC3E}">
        <p14:creationId xmlns:p14="http://schemas.microsoft.com/office/powerpoint/2010/main" val="8616922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Topics - Dark Blue">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4C22995-2CE2-65A9-AD76-E6928E7716E6}"/>
              </a:ext>
            </a:extLst>
          </p:cNvPr>
          <p:cNvSpPr/>
          <p:nvPr userDrawn="1"/>
        </p:nvSpPr>
        <p:spPr>
          <a:xfrm>
            <a:off x="295275" y="304800"/>
            <a:ext cx="8738166" cy="6962774"/>
          </a:xfrm>
          <a:prstGeom prst="roundRect">
            <a:avLst>
              <a:gd name="adj" fmla="val 316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7" name="Rounded Rectangle 6">
            <a:extLst>
              <a:ext uri="{FF2B5EF4-FFF2-40B4-BE49-F238E27FC236}">
                <a16:creationId xmlns:a16="http://schemas.microsoft.com/office/drawing/2014/main" id="{658DCAC6-903F-22E1-185E-8EA3C5FDBB5F}"/>
              </a:ext>
            </a:extLst>
          </p:cNvPr>
          <p:cNvSpPr/>
          <p:nvPr userDrawn="1"/>
        </p:nvSpPr>
        <p:spPr>
          <a:xfrm>
            <a:off x="9238362" y="304800"/>
            <a:ext cx="8742079" cy="6962774"/>
          </a:xfrm>
          <a:prstGeom prst="roundRect">
            <a:avLst>
              <a:gd name="adj" fmla="val 288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4" name="Text Placeholder 23">
            <a:extLst>
              <a:ext uri="{FF2B5EF4-FFF2-40B4-BE49-F238E27FC236}">
                <a16:creationId xmlns:a16="http://schemas.microsoft.com/office/drawing/2014/main" id="{697CAABF-B245-88A2-D63C-B66A76121D23}"/>
              </a:ext>
            </a:extLst>
          </p:cNvPr>
          <p:cNvSpPr>
            <a:spLocks noGrp="1"/>
          </p:cNvSpPr>
          <p:nvPr>
            <p:ph type="body" sz="quarter" idx="14" hasCustomPrompt="1"/>
          </p:nvPr>
        </p:nvSpPr>
        <p:spPr>
          <a:xfrm>
            <a:off x="7769700" y="695323"/>
            <a:ext cx="838200" cy="839087"/>
          </a:xfrm>
          <a:prstGeom prst="ellipse">
            <a:avLst/>
          </a:prstGeom>
          <a:solidFill>
            <a:schemeClr val="bg2"/>
          </a:solidFill>
          <a:effectLst/>
        </p:spPr>
        <p:txBody>
          <a:bodyPr anchor="ctr">
            <a:noAutofit/>
          </a:bodyPr>
          <a:lstStyle>
            <a:lvl1pPr marL="0" indent="0" algn="ctr">
              <a:lnSpc>
                <a:spcPct val="100000"/>
              </a:lnSpc>
              <a:spcBef>
                <a:spcPts val="0"/>
              </a:spcBef>
              <a:buNone/>
              <a:defRPr sz="3750" b="1" i="0" spc="-120" baseline="0">
                <a:solidFill>
                  <a:schemeClr val="tx2"/>
                </a:solidFill>
                <a:latin typeface="Community Pro" panose="02000303040000020003" pitchFamily="2" charset="0"/>
              </a:defRPr>
            </a:lvl1pPr>
          </a:lstStyle>
          <a:p>
            <a:pPr lvl="0"/>
            <a:r>
              <a:rPr lang="en-US"/>
              <a:t>1</a:t>
            </a:r>
          </a:p>
        </p:txBody>
      </p:sp>
      <p:sp>
        <p:nvSpPr>
          <p:cNvPr id="27" name="Text Placeholder 23">
            <a:extLst>
              <a:ext uri="{FF2B5EF4-FFF2-40B4-BE49-F238E27FC236}">
                <a16:creationId xmlns:a16="http://schemas.microsoft.com/office/drawing/2014/main" id="{C2CC2B91-CAC5-1788-074A-F302CA721D89}"/>
              </a:ext>
            </a:extLst>
          </p:cNvPr>
          <p:cNvSpPr>
            <a:spLocks noGrp="1"/>
          </p:cNvSpPr>
          <p:nvPr>
            <p:ph type="body" sz="quarter" idx="12" hasCustomPrompt="1"/>
          </p:nvPr>
        </p:nvSpPr>
        <p:spPr>
          <a:xfrm>
            <a:off x="605519" y="4907363"/>
            <a:ext cx="8118756" cy="1805129"/>
          </a:xfrm>
          <a:effectLst/>
        </p:spPr>
        <p:txBody>
          <a:bodyPr anchor="b">
            <a:noAutofit/>
          </a:bodyPr>
          <a:lstStyle>
            <a:lvl1pPr marL="0" indent="0">
              <a:lnSpc>
                <a:spcPct val="79000"/>
              </a:lnSpc>
              <a:spcBef>
                <a:spcPts val="0"/>
              </a:spcBef>
              <a:buNone/>
              <a:defRPr sz="6000" b="1" i="0" spc="-300" baseline="0">
                <a:solidFill>
                  <a:schemeClr val="bg1"/>
                </a:solidFill>
                <a:latin typeface="Community Pro" panose="02000303040000020003" pitchFamily="2" charset="0"/>
              </a:defRPr>
            </a:lvl1pPr>
          </a:lstStyle>
          <a:p>
            <a:pPr lvl="0"/>
            <a:r>
              <a:rPr lang="en-US"/>
              <a:t>Here’s Topic</a:t>
            </a:r>
            <a:br>
              <a:rPr lang="en-US"/>
            </a:br>
            <a:r>
              <a:rPr lang="en-US"/>
              <a:t>Number One</a:t>
            </a:r>
          </a:p>
        </p:txBody>
      </p:sp>
      <p:sp>
        <p:nvSpPr>
          <p:cNvPr id="29" name="Text Placeholder 23">
            <a:extLst>
              <a:ext uri="{FF2B5EF4-FFF2-40B4-BE49-F238E27FC236}">
                <a16:creationId xmlns:a16="http://schemas.microsoft.com/office/drawing/2014/main" id="{3B2D206E-1BF7-BD84-9A75-8947D2E1BB17}"/>
              </a:ext>
            </a:extLst>
          </p:cNvPr>
          <p:cNvSpPr>
            <a:spLocks noGrp="1"/>
          </p:cNvSpPr>
          <p:nvPr>
            <p:ph type="body" sz="quarter" idx="18" hasCustomPrompt="1"/>
          </p:nvPr>
        </p:nvSpPr>
        <p:spPr>
          <a:xfrm>
            <a:off x="9554647" y="4907363"/>
            <a:ext cx="8118756" cy="1805129"/>
          </a:xfrm>
          <a:effectLst/>
        </p:spPr>
        <p:txBody>
          <a:bodyPr anchor="b">
            <a:noAutofit/>
          </a:bodyPr>
          <a:lstStyle>
            <a:lvl1pPr marL="0" indent="0">
              <a:lnSpc>
                <a:spcPct val="79000"/>
              </a:lnSpc>
              <a:spcBef>
                <a:spcPts val="0"/>
              </a:spcBef>
              <a:buNone/>
              <a:defRPr sz="6000" b="1" i="0" spc="-300" baseline="0">
                <a:solidFill>
                  <a:schemeClr val="bg1"/>
                </a:solidFill>
                <a:latin typeface="Community Pro" panose="02000303040000020003" pitchFamily="2" charset="0"/>
              </a:defRPr>
            </a:lvl1pPr>
          </a:lstStyle>
          <a:p>
            <a:pPr lvl="0"/>
            <a:r>
              <a:rPr lang="en-US"/>
              <a:t>Here’s Topic</a:t>
            </a:r>
            <a:br>
              <a:rPr lang="en-US"/>
            </a:br>
            <a:r>
              <a:rPr lang="en-US"/>
              <a:t>Number Two</a:t>
            </a:r>
          </a:p>
        </p:txBody>
      </p:sp>
      <p:sp>
        <p:nvSpPr>
          <p:cNvPr id="32" name="Text Placeholder 23">
            <a:extLst>
              <a:ext uri="{FF2B5EF4-FFF2-40B4-BE49-F238E27FC236}">
                <a16:creationId xmlns:a16="http://schemas.microsoft.com/office/drawing/2014/main" id="{31B7AD46-827E-5024-2285-59A1E4A1739B}"/>
              </a:ext>
            </a:extLst>
          </p:cNvPr>
          <p:cNvSpPr>
            <a:spLocks noGrp="1"/>
          </p:cNvSpPr>
          <p:nvPr>
            <p:ph type="body" sz="quarter" idx="19" hasCustomPrompt="1"/>
          </p:nvPr>
        </p:nvSpPr>
        <p:spPr>
          <a:xfrm>
            <a:off x="295274" y="8079697"/>
            <a:ext cx="8705852" cy="1017315"/>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a:t>
            </a:r>
            <a:br>
              <a:rPr lang="en-US"/>
            </a:br>
            <a:r>
              <a:rPr lang="en-US"/>
              <a:t>Lorem ipsum dolor sit amet, consectetur </a:t>
            </a:r>
            <a:r>
              <a:rPr lang="en-US" err="1"/>
              <a:t>adipscing</a:t>
            </a:r>
            <a:r>
              <a:rPr lang="en-US"/>
              <a:t> </a:t>
            </a:r>
            <a:r>
              <a:rPr lang="en-US" err="1"/>
              <a:t>elit</a:t>
            </a:r>
            <a:r>
              <a:rPr lang="en-US"/>
              <a:t>.</a:t>
            </a:r>
          </a:p>
        </p:txBody>
      </p:sp>
      <p:sp>
        <p:nvSpPr>
          <p:cNvPr id="33" name="Text Placeholder 23">
            <a:extLst>
              <a:ext uri="{FF2B5EF4-FFF2-40B4-BE49-F238E27FC236}">
                <a16:creationId xmlns:a16="http://schemas.microsoft.com/office/drawing/2014/main" id="{F4B0602A-9A59-45E3-E15D-B7BE04CC01D6}"/>
              </a:ext>
            </a:extLst>
          </p:cNvPr>
          <p:cNvSpPr>
            <a:spLocks noGrp="1"/>
          </p:cNvSpPr>
          <p:nvPr>
            <p:ph type="body" sz="quarter" idx="35" hasCustomPrompt="1"/>
          </p:nvPr>
        </p:nvSpPr>
        <p:spPr>
          <a:xfrm>
            <a:off x="295274" y="7607234"/>
            <a:ext cx="8705852"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More to say about the topic:</a:t>
            </a:r>
          </a:p>
        </p:txBody>
      </p:sp>
      <p:sp>
        <p:nvSpPr>
          <p:cNvPr id="36" name="Text Placeholder 23">
            <a:extLst>
              <a:ext uri="{FF2B5EF4-FFF2-40B4-BE49-F238E27FC236}">
                <a16:creationId xmlns:a16="http://schemas.microsoft.com/office/drawing/2014/main" id="{56911C8B-54A3-6DA4-DD8E-AE4A7EB5C518}"/>
              </a:ext>
            </a:extLst>
          </p:cNvPr>
          <p:cNvSpPr>
            <a:spLocks noGrp="1"/>
          </p:cNvSpPr>
          <p:nvPr>
            <p:ph type="body" sz="quarter" idx="36" hasCustomPrompt="1"/>
          </p:nvPr>
        </p:nvSpPr>
        <p:spPr>
          <a:xfrm>
            <a:off x="9199431" y="8079697"/>
            <a:ext cx="8705852" cy="1017315"/>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a:t>
            </a:r>
            <a:br>
              <a:rPr lang="en-US"/>
            </a:br>
            <a:r>
              <a:rPr lang="en-US"/>
              <a:t>Lorem ipsum dolor sit amet, consectetur </a:t>
            </a:r>
            <a:r>
              <a:rPr lang="en-US" err="1"/>
              <a:t>adipscing</a:t>
            </a:r>
            <a:r>
              <a:rPr lang="en-US"/>
              <a:t> </a:t>
            </a:r>
            <a:r>
              <a:rPr lang="en-US" err="1"/>
              <a:t>elit</a:t>
            </a:r>
            <a:r>
              <a:rPr lang="en-US"/>
              <a:t>.</a:t>
            </a:r>
          </a:p>
        </p:txBody>
      </p:sp>
      <p:sp>
        <p:nvSpPr>
          <p:cNvPr id="37" name="Text Placeholder 23">
            <a:extLst>
              <a:ext uri="{FF2B5EF4-FFF2-40B4-BE49-F238E27FC236}">
                <a16:creationId xmlns:a16="http://schemas.microsoft.com/office/drawing/2014/main" id="{0FC646C9-1C48-2625-16F9-834C7543919D}"/>
              </a:ext>
            </a:extLst>
          </p:cNvPr>
          <p:cNvSpPr>
            <a:spLocks noGrp="1"/>
          </p:cNvSpPr>
          <p:nvPr>
            <p:ph type="body" sz="quarter" idx="37" hasCustomPrompt="1"/>
          </p:nvPr>
        </p:nvSpPr>
        <p:spPr>
          <a:xfrm>
            <a:off x="9199431" y="7607234"/>
            <a:ext cx="8705852"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More to say about the topic:</a:t>
            </a:r>
          </a:p>
        </p:txBody>
      </p:sp>
      <p:sp>
        <p:nvSpPr>
          <p:cNvPr id="8" name="Text Placeholder 23">
            <a:extLst>
              <a:ext uri="{FF2B5EF4-FFF2-40B4-BE49-F238E27FC236}">
                <a16:creationId xmlns:a16="http://schemas.microsoft.com/office/drawing/2014/main" id="{A810F28B-AE6B-76BE-F0EC-BF22F8E6BC9C}"/>
              </a:ext>
            </a:extLst>
          </p:cNvPr>
          <p:cNvSpPr>
            <a:spLocks noGrp="1"/>
          </p:cNvSpPr>
          <p:nvPr>
            <p:ph type="body" sz="quarter" idx="17" hasCustomPrompt="1"/>
          </p:nvPr>
        </p:nvSpPr>
        <p:spPr>
          <a:xfrm>
            <a:off x="16763799" y="695323"/>
            <a:ext cx="838200" cy="839087"/>
          </a:xfrm>
          <a:prstGeom prst="ellipse">
            <a:avLst/>
          </a:prstGeom>
          <a:solidFill>
            <a:schemeClr val="bg2"/>
          </a:solidFill>
          <a:effectLst/>
        </p:spPr>
        <p:txBody>
          <a:bodyPr anchor="ctr">
            <a:noAutofit/>
          </a:bodyPr>
          <a:lstStyle>
            <a:lvl1pPr marL="0" indent="0" algn="ctr">
              <a:lnSpc>
                <a:spcPct val="100000"/>
              </a:lnSpc>
              <a:spcBef>
                <a:spcPts val="0"/>
              </a:spcBef>
              <a:buNone/>
              <a:defRPr sz="3750" b="1" i="0" spc="-120" baseline="0">
                <a:solidFill>
                  <a:schemeClr val="tx2"/>
                </a:solidFill>
                <a:latin typeface="Community Pro" panose="02000303040000020003" pitchFamily="2" charset="0"/>
              </a:defRPr>
            </a:lvl1pPr>
          </a:lstStyle>
          <a:p>
            <a:pPr lvl="0"/>
            <a:r>
              <a:rPr lang="en-US"/>
              <a:t>2</a:t>
            </a:r>
          </a:p>
        </p:txBody>
      </p:sp>
    </p:spTree>
    <p:extLst>
      <p:ext uri="{BB962C8B-B14F-4D97-AF65-F5344CB8AC3E}">
        <p14:creationId xmlns:p14="http://schemas.microsoft.com/office/powerpoint/2010/main" val="36011758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Topics - Mid Blue">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4C22995-2CE2-65A9-AD76-E6928E7716E6}"/>
              </a:ext>
            </a:extLst>
          </p:cNvPr>
          <p:cNvSpPr/>
          <p:nvPr userDrawn="1"/>
        </p:nvSpPr>
        <p:spPr>
          <a:xfrm>
            <a:off x="295275" y="304800"/>
            <a:ext cx="8738166" cy="6962774"/>
          </a:xfrm>
          <a:prstGeom prst="roundRect">
            <a:avLst>
              <a:gd name="adj" fmla="val 316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7" name="Rounded Rectangle 6">
            <a:extLst>
              <a:ext uri="{FF2B5EF4-FFF2-40B4-BE49-F238E27FC236}">
                <a16:creationId xmlns:a16="http://schemas.microsoft.com/office/drawing/2014/main" id="{658DCAC6-903F-22E1-185E-8EA3C5FDBB5F}"/>
              </a:ext>
            </a:extLst>
          </p:cNvPr>
          <p:cNvSpPr/>
          <p:nvPr userDrawn="1"/>
        </p:nvSpPr>
        <p:spPr>
          <a:xfrm>
            <a:off x="9238362" y="304800"/>
            <a:ext cx="8742079" cy="6962774"/>
          </a:xfrm>
          <a:prstGeom prst="roundRect">
            <a:avLst>
              <a:gd name="adj" fmla="val 288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4" name="Text Placeholder 23">
            <a:extLst>
              <a:ext uri="{FF2B5EF4-FFF2-40B4-BE49-F238E27FC236}">
                <a16:creationId xmlns:a16="http://schemas.microsoft.com/office/drawing/2014/main" id="{697CAABF-B245-88A2-D63C-B66A76121D23}"/>
              </a:ext>
            </a:extLst>
          </p:cNvPr>
          <p:cNvSpPr>
            <a:spLocks noGrp="1"/>
          </p:cNvSpPr>
          <p:nvPr>
            <p:ph type="body" sz="quarter" idx="14" hasCustomPrompt="1"/>
          </p:nvPr>
        </p:nvSpPr>
        <p:spPr>
          <a:xfrm>
            <a:off x="7769700" y="695323"/>
            <a:ext cx="838200" cy="839087"/>
          </a:xfrm>
          <a:prstGeom prst="ellipse">
            <a:avLst/>
          </a:prstGeom>
          <a:solidFill>
            <a:schemeClr val="accent4"/>
          </a:solidFill>
          <a:effectLst/>
        </p:spPr>
        <p:txBody>
          <a:bodyPr anchor="ctr">
            <a:noAutofit/>
          </a:bodyPr>
          <a:lstStyle>
            <a:lvl1pPr marL="0" indent="0" algn="ctr">
              <a:lnSpc>
                <a:spcPct val="100000"/>
              </a:lnSpc>
              <a:spcBef>
                <a:spcPts val="0"/>
              </a:spcBef>
              <a:buNone/>
              <a:defRPr sz="3750" b="1" i="0" spc="-120" baseline="0">
                <a:solidFill>
                  <a:schemeClr val="tx2"/>
                </a:solidFill>
                <a:latin typeface="Community Pro" panose="02000303040000020003" pitchFamily="2" charset="0"/>
              </a:defRPr>
            </a:lvl1pPr>
          </a:lstStyle>
          <a:p>
            <a:pPr lvl="0"/>
            <a:r>
              <a:rPr lang="en-US"/>
              <a:t>1</a:t>
            </a:r>
          </a:p>
        </p:txBody>
      </p:sp>
      <p:sp>
        <p:nvSpPr>
          <p:cNvPr id="27" name="Text Placeholder 23">
            <a:extLst>
              <a:ext uri="{FF2B5EF4-FFF2-40B4-BE49-F238E27FC236}">
                <a16:creationId xmlns:a16="http://schemas.microsoft.com/office/drawing/2014/main" id="{C2CC2B91-CAC5-1788-074A-F302CA721D89}"/>
              </a:ext>
            </a:extLst>
          </p:cNvPr>
          <p:cNvSpPr>
            <a:spLocks noGrp="1"/>
          </p:cNvSpPr>
          <p:nvPr>
            <p:ph type="body" sz="quarter" idx="12" hasCustomPrompt="1"/>
          </p:nvPr>
        </p:nvSpPr>
        <p:spPr>
          <a:xfrm>
            <a:off x="605519" y="4907363"/>
            <a:ext cx="8118756" cy="1805129"/>
          </a:xfrm>
          <a:effectLst/>
        </p:spPr>
        <p:txBody>
          <a:bodyPr anchor="b">
            <a:noAutofit/>
          </a:bodyPr>
          <a:lstStyle>
            <a:lvl1pPr marL="0" indent="0">
              <a:lnSpc>
                <a:spcPct val="79000"/>
              </a:lnSpc>
              <a:spcBef>
                <a:spcPts val="0"/>
              </a:spcBef>
              <a:buNone/>
              <a:defRPr sz="6000" b="1" i="0" spc="-300" baseline="0">
                <a:solidFill>
                  <a:schemeClr val="tx2"/>
                </a:solidFill>
                <a:latin typeface="Community Pro" panose="02000303040000020003" pitchFamily="2" charset="0"/>
              </a:defRPr>
            </a:lvl1pPr>
          </a:lstStyle>
          <a:p>
            <a:pPr lvl="0"/>
            <a:r>
              <a:rPr lang="en-US"/>
              <a:t>Here’s Topic</a:t>
            </a:r>
            <a:br>
              <a:rPr lang="en-US"/>
            </a:br>
            <a:r>
              <a:rPr lang="en-US"/>
              <a:t>Number One</a:t>
            </a:r>
          </a:p>
        </p:txBody>
      </p:sp>
      <p:sp>
        <p:nvSpPr>
          <p:cNvPr id="29" name="Text Placeholder 23">
            <a:extLst>
              <a:ext uri="{FF2B5EF4-FFF2-40B4-BE49-F238E27FC236}">
                <a16:creationId xmlns:a16="http://schemas.microsoft.com/office/drawing/2014/main" id="{3B2D206E-1BF7-BD84-9A75-8947D2E1BB17}"/>
              </a:ext>
            </a:extLst>
          </p:cNvPr>
          <p:cNvSpPr>
            <a:spLocks noGrp="1"/>
          </p:cNvSpPr>
          <p:nvPr>
            <p:ph type="body" sz="quarter" idx="18" hasCustomPrompt="1"/>
          </p:nvPr>
        </p:nvSpPr>
        <p:spPr>
          <a:xfrm>
            <a:off x="9554647" y="4907363"/>
            <a:ext cx="8118756" cy="1805129"/>
          </a:xfrm>
          <a:effectLst/>
        </p:spPr>
        <p:txBody>
          <a:bodyPr anchor="b">
            <a:noAutofit/>
          </a:bodyPr>
          <a:lstStyle>
            <a:lvl1pPr marL="0" indent="0">
              <a:lnSpc>
                <a:spcPct val="79000"/>
              </a:lnSpc>
              <a:spcBef>
                <a:spcPts val="0"/>
              </a:spcBef>
              <a:buNone/>
              <a:defRPr sz="6000" b="1" i="0" spc="-300" baseline="0">
                <a:solidFill>
                  <a:schemeClr val="tx2"/>
                </a:solidFill>
                <a:latin typeface="Community Pro" panose="02000303040000020003" pitchFamily="2" charset="0"/>
              </a:defRPr>
            </a:lvl1pPr>
          </a:lstStyle>
          <a:p>
            <a:pPr lvl="0"/>
            <a:r>
              <a:rPr lang="en-US"/>
              <a:t>Here’s Topic</a:t>
            </a:r>
            <a:br>
              <a:rPr lang="en-US"/>
            </a:br>
            <a:r>
              <a:rPr lang="en-US"/>
              <a:t>Number Two</a:t>
            </a:r>
          </a:p>
        </p:txBody>
      </p:sp>
      <p:sp>
        <p:nvSpPr>
          <p:cNvPr id="32" name="Text Placeholder 23">
            <a:extLst>
              <a:ext uri="{FF2B5EF4-FFF2-40B4-BE49-F238E27FC236}">
                <a16:creationId xmlns:a16="http://schemas.microsoft.com/office/drawing/2014/main" id="{31B7AD46-827E-5024-2285-59A1E4A1739B}"/>
              </a:ext>
            </a:extLst>
          </p:cNvPr>
          <p:cNvSpPr>
            <a:spLocks noGrp="1"/>
          </p:cNvSpPr>
          <p:nvPr>
            <p:ph type="body" sz="quarter" idx="19" hasCustomPrompt="1"/>
          </p:nvPr>
        </p:nvSpPr>
        <p:spPr>
          <a:xfrm>
            <a:off x="295274" y="8079697"/>
            <a:ext cx="8705852" cy="1017315"/>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a:t>
            </a:r>
            <a:br>
              <a:rPr lang="en-US"/>
            </a:br>
            <a:r>
              <a:rPr lang="en-US"/>
              <a:t>Lorem ipsum dolor sit amet, consectetur </a:t>
            </a:r>
            <a:r>
              <a:rPr lang="en-US" err="1"/>
              <a:t>adipscing</a:t>
            </a:r>
            <a:r>
              <a:rPr lang="en-US"/>
              <a:t> </a:t>
            </a:r>
            <a:r>
              <a:rPr lang="en-US" err="1"/>
              <a:t>elit</a:t>
            </a:r>
            <a:r>
              <a:rPr lang="en-US"/>
              <a:t>.</a:t>
            </a:r>
          </a:p>
        </p:txBody>
      </p:sp>
      <p:sp>
        <p:nvSpPr>
          <p:cNvPr id="33" name="Text Placeholder 23">
            <a:extLst>
              <a:ext uri="{FF2B5EF4-FFF2-40B4-BE49-F238E27FC236}">
                <a16:creationId xmlns:a16="http://schemas.microsoft.com/office/drawing/2014/main" id="{F4B0602A-9A59-45E3-E15D-B7BE04CC01D6}"/>
              </a:ext>
            </a:extLst>
          </p:cNvPr>
          <p:cNvSpPr>
            <a:spLocks noGrp="1"/>
          </p:cNvSpPr>
          <p:nvPr>
            <p:ph type="body" sz="quarter" idx="35" hasCustomPrompt="1"/>
          </p:nvPr>
        </p:nvSpPr>
        <p:spPr>
          <a:xfrm>
            <a:off x="295274" y="7607234"/>
            <a:ext cx="8705852"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More to say about the topic:</a:t>
            </a:r>
          </a:p>
        </p:txBody>
      </p:sp>
      <p:sp>
        <p:nvSpPr>
          <p:cNvPr id="36" name="Text Placeholder 23">
            <a:extLst>
              <a:ext uri="{FF2B5EF4-FFF2-40B4-BE49-F238E27FC236}">
                <a16:creationId xmlns:a16="http://schemas.microsoft.com/office/drawing/2014/main" id="{56911C8B-54A3-6DA4-DD8E-AE4A7EB5C518}"/>
              </a:ext>
            </a:extLst>
          </p:cNvPr>
          <p:cNvSpPr>
            <a:spLocks noGrp="1"/>
          </p:cNvSpPr>
          <p:nvPr>
            <p:ph type="body" sz="quarter" idx="36" hasCustomPrompt="1"/>
          </p:nvPr>
        </p:nvSpPr>
        <p:spPr>
          <a:xfrm>
            <a:off x="9199431" y="8079697"/>
            <a:ext cx="8705852" cy="1017315"/>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a:t>
            </a:r>
            <a:br>
              <a:rPr lang="en-US"/>
            </a:br>
            <a:r>
              <a:rPr lang="en-US"/>
              <a:t>Lorem ipsum dolor sit amet, consectetur </a:t>
            </a:r>
            <a:r>
              <a:rPr lang="en-US" err="1"/>
              <a:t>adipscing</a:t>
            </a:r>
            <a:r>
              <a:rPr lang="en-US"/>
              <a:t> </a:t>
            </a:r>
            <a:r>
              <a:rPr lang="en-US" err="1"/>
              <a:t>elit</a:t>
            </a:r>
            <a:r>
              <a:rPr lang="en-US"/>
              <a:t>.</a:t>
            </a:r>
          </a:p>
        </p:txBody>
      </p:sp>
      <p:sp>
        <p:nvSpPr>
          <p:cNvPr id="37" name="Text Placeholder 23">
            <a:extLst>
              <a:ext uri="{FF2B5EF4-FFF2-40B4-BE49-F238E27FC236}">
                <a16:creationId xmlns:a16="http://schemas.microsoft.com/office/drawing/2014/main" id="{0FC646C9-1C48-2625-16F9-834C7543919D}"/>
              </a:ext>
            </a:extLst>
          </p:cNvPr>
          <p:cNvSpPr>
            <a:spLocks noGrp="1"/>
          </p:cNvSpPr>
          <p:nvPr>
            <p:ph type="body" sz="quarter" idx="37" hasCustomPrompt="1"/>
          </p:nvPr>
        </p:nvSpPr>
        <p:spPr>
          <a:xfrm>
            <a:off x="9199431" y="7607234"/>
            <a:ext cx="8705852"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More to say about the topic:</a:t>
            </a:r>
          </a:p>
        </p:txBody>
      </p:sp>
      <p:sp>
        <p:nvSpPr>
          <p:cNvPr id="8" name="Text Placeholder 23">
            <a:extLst>
              <a:ext uri="{FF2B5EF4-FFF2-40B4-BE49-F238E27FC236}">
                <a16:creationId xmlns:a16="http://schemas.microsoft.com/office/drawing/2014/main" id="{A810F28B-AE6B-76BE-F0EC-BF22F8E6BC9C}"/>
              </a:ext>
            </a:extLst>
          </p:cNvPr>
          <p:cNvSpPr>
            <a:spLocks noGrp="1"/>
          </p:cNvSpPr>
          <p:nvPr>
            <p:ph type="body" sz="quarter" idx="17" hasCustomPrompt="1"/>
          </p:nvPr>
        </p:nvSpPr>
        <p:spPr>
          <a:xfrm>
            <a:off x="16763799" y="695323"/>
            <a:ext cx="838200" cy="839087"/>
          </a:xfrm>
          <a:prstGeom prst="ellipse">
            <a:avLst/>
          </a:prstGeom>
          <a:solidFill>
            <a:schemeClr val="accent4"/>
          </a:solidFill>
          <a:effectLst/>
        </p:spPr>
        <p:txBody>
          <a:bodyPr anchor="ctr">
            <a:noAutofit/>
          </a:bodyPr>
          <a:lstStyle>
            <a:lvl1pPr marL="0" indent="0" algn="ctr">
              <a:lnSpc>
                <a:spcPct val="100000"/>
              </a:lnSpc>
              <a:spcBef>
                <a:spcPts val="0"/>
              </a:spcBef>
              <a:buNone/>
              <a:defRPr sz="3750" b="1" i="0" spc="-120" baseline="0">
                <a:solidFill>
                  <a:schemeClr val="tx2"/>
                </a:solidFill>
                <a:latin typeface="Community Pro" panose="02000303040000020003" pitchFamily="2" charset="0"/>
              </a:defRPr>
            </a:lvl1pPr>
          </a:lstStyle>
          <a:p>
            <a:pPr lvl="0"/>
            <a:r>
              <a:rPr lang="en-US"/>
              <a:t>2</a:t>
            </a:r>
          </a:p>
        </p:txBody>
      </p:sp>
    </p:spTree>
    <p:extLst>
      <p:ext uri="{BB962C8B-B14F-4D97-AF65-F5344CB8AC3E}">
        <p14:creationId xmlns:p14="http://schemas.microsoft.com/office/powerpoint/2010/main" val="12873250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Topics - Light Blue">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4C22995-2CE2-65A9-AD76-E6928E7716E6}"/>
              </a:ext>
            </a:extLst>
          </p:cNvPr>
          <p:cNvSpPr/>
          <p:nvPr userDrawn="1"/>
        </p:nvSpPr>
        <p:spPr>
          <a:xfrm>
            <a:off x="295275" y="304800"/>
            <a:ext cx="8738166" cy="6962774"/>
          </a:xfrm>
          <a:prstGeom prst="roundRect">
            <a:avLst>
              <a:gd name="adj" fmla="val 3160"/>
            </a:avLst>
          </a:prstGeom>
          <a:solidFill>
            <a:schemeClr val="accent4"/>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7" name="Rounded Rectangle 6">
            <a:extLst>
              <a:ext uri="{FF2B5EF4-FFF2-40B4-BE49-F238E27FC236}">
                <a16:creationId xmlns:a16="http://schemas.microsoft.com/office/drawing/2014/main" id="{658DCAC6-903F-22E1-185E-8EA3C5FDBB5F}"/>
              </a:ext>
            </a:extLst>
          </p:cNvPr>
          <p:cNvSpPr/>
          <p:nvPr userDrawn="1"/>
        </p:nvSpPr>
        <p:spPr>
          <a:xfrm>
            <a:off x="9238362" y="304800"/>
            <a:ext cx="8742079" cy="6962774"/>
          </a:xfrm>
          <a:prstGeom prst="roundRect">
            <a:avLst>
              <a:gd name="adj" fmla="val 2885"/>
            </a:avLst>
          </a:prstGeom>
          <a:solidFill>
            <a:schemeClr val="accent4"/>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4" name="Text Placeholder 23">
            <a:extLst>
              <a:ext uri="{FF2B5EF4-FFF2-40B4-BE49-F238E27FC236}">
                <a16:creationId xmlns:a16="http://schemas.microsoft.com/office/drawing/2014/main" id="{697CAABF-B245-88A2-D63C-B66A76121D23}"/>
              </a:ext>
            </a:extLst>
          </p:cNvPr>
          <p:cNvSpPr>
            <a:spLocks noGrp="1"/>
          </p:cNvSpPr>
          <p:nvPr>
            <p:ph type="body" sz="quarter" idx="14" hasCustomPrompt="1"/>
          </p:nvPr>
        </p:nvSpPr>
        <p:spPr>
          <a:xfrm>
            <a:off x="7769700" y="695323"/>
            <a:ext cx="838200" cy="839087"/>
          </a:xfrm>
          <a:prstGeom prst="ellipse">
            <a:avLst/>
          </a:prstGeom>
          <a:solidFill>
            <a:schemeClr val="accent4"/>
          </a:solidFill>
          <a:ln w="19050">
            <a:solidFill>
              <a:schemeClr val="tx2"/>
            </a:solidFill>
          </a:ln>
          <a:effectLst/>
        </p:spPr>
        <p:txBody>
          <a:bodyPr anchor="ctr">
            <a:noAutofit/>
          </a:bodyPr>
          <a:lstStyle>
            <a:lvl1pPr marL="0" indent="0" algn="ctr">
              <a:lnSpc>
                <a:spcPct val="100000"/>
              </a:lnSpc>
              <a:spcBef>
                <a:spcPts val="0"/>
              </a:spcBef>
              <a:buNone/>
              <a:defRPr sz="3750" b="1" i="0" spc="-120" baseline="0">
                <a:solidFill>
                  <a:schemeClr val="tx2"/>
                </a:solidFill>
                <a:latin typeface="Community Pro" panose="02000303040000020003" pitchFamily="2" charset="0"/>
              </a:defRPr>
            </a:lvl1pPr>
          </a:lstStyle>
          <a:p>
            <a:pPr lvl="0"/>
            <a:r>
              <a:rPr lang="en-US"/>
              <a:t>1</a:t>
            </a:r>
          </a:p>
        </p:txBody>
      </p:sp>
      <p:sp>
        <p:nvSpPr>
          <p:cNvPr id="27" name="Text Placeholder 23">
            <a:extLst>
              <a:ext uri="{FF2B5EF4-FFF2-40B4-BE49-F238E27FC236}">
                <a16:creationId xmlns:a16="http://schemas.microsoft.com/office/drawing/2014/main" id="{C2CC2B91-CAC5-1788-074A-F302CA721D89}"/>
              </a:ext>
            </a:extLst>
          </p:cNvPr>
          <p:cNvSpPr>
            <a:spLocks noGrp="1"/>
          </p:cNvSpPr>
          <p:nvPr>
            <p:ph type="body" sz="quarter" idx="12" hasCustomPrompt="1"/>
          </p:nvPr>
        </p:nvSpPr>
        <p:spPr>
          <a:xfrm>
            <a:off x="605519" y="4907363"/>
            <a:ext cx="8118756" cy="1805129"/>
          </a:xfrm>
          <a:effectLst/>
        </p:spPr>
        <p:txBody>
          <a:bodyPr anchor="b">
            <a:noAutofit/>
          </a:bodyPr>
          <a:lstStyle>
            <a:lvl1pPr marL="0" indent="0">
              <a:lnSpc>
                <a:spcPct val="79000"/>
              </a:lnSpc>
              <a:spcBef>
                <a:spcPts val="0"/>
              </a:spcBef>
              <a:buNone/>
              <a:defRPr sz="6000" b="1" i="0" spc="-300" baseline="0">
                <a:solidFill>
                  <a:schemeClr val="tx2"/>
                </a:solidFill>
                <a:latin typeface="Community Pro" panose="02000303040000020003" pitchFamily="2" charset="0"/>
              </a:defRPr>
            </a:lvl1pPr>
          </a:lstStyle>
          <a:p>
            <a:pPr lvl="0"/>
            <a:r>
              <a:rPr lang="en-US"/>
              <a:t>Here’s Topic</a:t>
            </a:r>
            <a:br>
              <a:rPr lang="en-US"/>
            </a:br>
            <a:r>
              <a:rPr lang="en-US"/>
              <a:t>Number One</a:t>
            </a:r>
          </a:p>
        </p:txBody>
      </p:sp>
      <p:sp>
        <p:nvSpPr>
          <p:cNvPr id="29" name="Text Placeholder 23">
            <a:extLst>
              <a:ext uri="{FF2B5EF4-FFF2-40B4-BE49-F238E27FC236}">
                <a16:creationId xmlns:a16="http://schemas.microsoft.com/office/drawing/2014/main" id="{3B2D206E-1BF7-BD84-9A75-8947D2E1BB17}"/>
              </a:ext>
            </a:extLst>
          </p:cNvPr>
          <p:cNvSpPr>
            <a:spLocks noGrp="1"/>
          </p:cNvSpPr>
          <p:nvPr>
            <p:ph type="body" sz="quarter" idx="18" hasCustomPrompt="1"/>
          </p:nvPr>
        </p:nvSpPr>
        <p:spPr>
          <a:xfrm>
            <a:off x="9554647" y="4907363"/>
            <a:ext cx="8118756" cy="1805129"/>
          </a:xfrm>
          <a:effectLst/>
        </p:spPr>
        <p:txBody>
          <a:bodyPr anchor="b">
            <a:noAutofit/>
          </a:bodyPr>
          <a:lstStyle>
            <a:lvl1pPr marL="0" indent="0">
              <a:lnSpc>
                <a:spcPct val="79000"/>
              </a:lnSpc>
              <a:spcBef>
                <a:spcPts val="0"/>
              </a:spcBef>
              <a:buNone/>
              <a:defRPr sz="6000" b="1" i="0" spc="-300" baseline="0">
                <a:solidFill>
                  <a:schemeClr val="tx2"/>
                </a:solidFill>
                <a:latin typeface="Community Pro" panose="02000303040000020003" pitchFamily="2" charset="0"/>
              </a:defRPr>
            </a:lvl1pPr>
          </a:lstStyle>
          <a:p>
            <a:pPr lvl="0"/>
            <a:r>
              <a:rPr lang="en-US"/>
              <a:t>Here’s Topic</a:t>
            </a:r>
            <a:br>
              <a:rPr lang="en-US"/>
            </a:br>
            <a:r>
              <a:rPr lang="en-US"/>
              <a:t>Number Two</a:t>
            </a:r>
          </a:p>
        </p:txBody>
      </p:sp>
      <p:sp>
        <p:nvSpPr>
          <p:cNvPr id="32" name="Text Placeholder 23">
            <a:extLst>
              <a:ext uri="{FF2B5EF4-FFF2-40B4-BE49-F238E27FC236}">
                <a16:creationId xmlns:a16="http://schemas.microsoft.com/office/drawing/2014/main" id="{31B7AD46-827E-5024-2285-59A1E4A1739B}"/>
              </a:ext>
            </a:extLst>
          </p:cNvPr>
          <p:cNvSpPr>
            <a:spLocks noGrp="1"/>
          </p:cNvSpPr>
          <p:nvPr>
            <p:ph type="body" sz="quarter" idx="19" hasCustomPrompt="1"/>
          </p:nvPr>
        </p:nvSpPr>
        <p:spPr>
          <a:xfrm>
            <a:off x="295274" y="8079697"/>
            <a:ext cx="8705852" cy="1017315"/>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a:t>
            </a:r>
            <a:br>
              <a:rPr lang="en-US"/>
            </a:br>
            <a:r>
              <a:rPr lang="en-US"/>
              <a:t>Lorem ipsum dolor sit amet, consectetur </a:t>
            </a:r>
            <a:r>
              <a:rPr lang="en-US" err="1"/>
              <a:t>adipscing</a:t>
            </a:r>
            <a:r>
              <a:rPr lang="en-US"/>
              <a:t> </a:t>
            </a:r>
            <a:r>
              <a:rPr lang="en-US" err="1"/>
              <a:t>elit</a:t>
            </a:r>
            <a:r>
              <a:rPr lang="en-US"/>
              <a:t>.</a:t>
            </a:r>
          </a:p>
        </p:txBody>
      </p:sp>
      <p:sp>
        <p:nvSpPr>
          <p:cNvPr id="33" name="Text Placeholder 23">
            <a:extLst>
              <a:ext uri="{FF2B5EF4-FFF2-40B4-BE49-F238E27FC236}">
                <a16:creationId xmlns:a16="http://schemas.microsoft.com/office/drawing/2014/main" id="{F4B0602A-9A59-45E3-E15D-B7BE04CC01D6}"/>
              </a:ext>
            </a:extLst>
          </p:cNvPr>
          <p:cNvSpPr>
            <a:spLocks noGrp="1"/>
          </p:cNvSpPr>
          <p:nvPr>
            <p:ph type="body" sz="quarter" idx="35" hasCustomPrompt="1"/>
          </p:nvPr>
        </p:nvSpPr>
        <p:spPr>
          <a:xfrm>
            <a:off x="295274" y="7607234"/>
            <a:ext cx="8705852"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More to say about the topic:</a:t>
            </a:r>
          </a:p>
        </p:txBody>
      </p:sp>
      <p:sp>
        <p:nvSpPr>
          <p:cNvPr id="36" name="Text Placeholder 23">
            <a:extLst>
              <a:ext uri="{FF2B5EF4-FFF2-40B4-BE49-F238E27FC236}">
                <a16:creationId xmlns:a16="http://schemas.microsoft.com/office/drawing/2014/main" id="{56911C8B-54A3-6DA4-DD8E-AE4A7EB5C518}"/>
              </a:ext>
            </a:extLst>
          </p:cNvPr>
          <p:cNvSpPr>
            <a:spLocks noGrp="1"/>
          </p:cNvSpPr>
          <p:nvPr>
            <p:ph type="body" sz="quarter" idx="36" hasCustomPrompt="1"/>
          </p:nvPr>
        </p:nvSpPr>
        <p:spPr>
          <a:xfrm>
            <a:off x="9199431" y="8079697"/>
            <a:ext cx="8705852" cy="1017315"/>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a:t>
            </a:r>
            <a:br>
              <a:rPr lang="en-US"/>
            </a:br>
            <a:r>
              <a:rPr lang="en-US"/>
              <a:t>Lorem ipsum dolor sit amet, consectetur </a:t>
            </a:r>
            <a:r>
              <a:rPr lang="en-US" err="1"/>
              <a:t>adipscing</a:t>
            </a:r>
            <a:r>
              <a:rPr lang="en-US"/>
              <a:t> </a:t>
            </a:r>
            <a:r>
              <a:rPr lang="en-US" err="1"/>
              <a:t>elit</a:t>
            </a:r>
            <a:r>
              <a:rPr lang="en-US"/>
              <a:t>.</a:t>
            </a:r>
          </a:p>
        </p:txBody>
      </p:sp>
      <p:sp>
        <p:nvSpPr>
          <p:cNvPr id="37" name="Text Placeholder 23">
            <a:extLst>
              <a:ext uri="{FF2B5EF4-FFF2-40B4-BE49-F238E27FC236}">
                <a16:creationId xmlns:a16="http://schemas.microsoft.com/office/drawing/2014/main" id="{0FC646C9-1C48-2625-16F9-834C7543919D}"/>
              </a:ext>
            </a:extLst>
          </p:cNvPr>
          <p:cNvSpPr>
            <a:spLocks noGrp="1"/>
          </p:cNvSpPr>
          <p:nvPr>
            <p:ph type="body" sz="quarter" idx="37" hasCustomPrompt="1"/>
          </p:nvPr>
        </p:nvSpPr>
        <p:spPr>
          <a:xfrm>
            <a:off x="9199431" y="7607234"/>
            <a:ext cx="8705852"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More to say about the topic:</a:t>
            </a:r>
          </a:p>
        </p:txBody>
      </p:sp>
      <p:sp>
        <p:nvSpPr>
          <p:cNvPr id="8" name="Text Placeholder 23">
            <a:extLst>
              <a:ext uri="{FF2B5EF4-FFF2-40B4-BE49-F238E27FC236}">
                <a16:creationId xmlns:a16="http://schemas.microsoft.com/office/drawing/2014/main" id="{A810F28B-AE6B-76BE-F0EC-BF22F8E6BC9C}"/>
              </a:ext>
            </a:extLst>
          </p:cNvPr>
          <p:cNvSpPr>
            <a:spLocks noGrp="1"/>
          </p:cNvSpPr>
          <p:nvPr>
            <p:ph type="body" sz="quarter" idx="17" hasCustomPrompt="1"/>
          </p:nvPr>
        </p:nvSpPr>
        <p:spPr>
          <a:xfrm>
            <a:off x="16763799" y="695323"/>
            <a:ext cx="838200" cy="839087"/>
          </a:xfrm>
          <a:prstGeom prst="ellipse">
            <a:avLst/>
          </a:prstGeom>
          <a:solidFill>
            <a:schemeClr val="accent4"/>
          </a:solidFill>
          <a:ln w="19050">
            <a:solidFill>
              <a:schemeClr val="tx2"/>
            </a:solidFill>
          </a:ln>
          <a:effectLst/>
        </p:spPr>
        <p:txBody>
          <a:bodyPr anchor="ctr">
            <a:noAutofit/>
          </a:bodyPr>
          <a:lstStyle>
            <a:lvl1pPr marL="0" indent="0" algn="ctr">
              <a:lnSpc>
                <a:spcPct val="100000"/>
              </a:lnSpc>
              <a:spcBef>
                <a:spcPts val="0"/>
              </a:spcBef>
              <a:buNone/>
              <a:defRPr sz="3750" b="1" i="0" spc="-120" baseline="0">
                <a:solidFill>
                  <a:schemeClr val="tx2"/>
                </a:solidFill>
                <a:latin typeface="Community Pro" panose="02000303040000020003" pitchFamily="2" charset="0"/>
              </a:defRPr>
            </a:lvl1pPr>
          </a:lstStyle>
          <a:p>
            <a:pPr lvl="0"/>
            <a:r>
              <a:rPr lang="en-US"/>
              <a:t>2</a:t>
            </a:r>
          </a:p>
        </p:txBody>
      </p:sp>
    </p:spTree>
    <p:extLst>
      <p:ext uri="{BB962C8B-B14F-4D97-AF65-F5344CB8AC3E}">
        <p14:creationId xmlns:p14="http://schemas.microsoft.com/office/powerpoint/2010/main" val="20123649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Topics - Multicolor">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4C22995-2CE2-65A9-AD76-E6928E7716E6}"/>
              </a:ext>
            </a:extLst>
          </p:cNvPr>
          <p:cNvSpPr/>
          <p:nvPr userDrawn="1"/>
        </p:nvSpPr>
        <p:spPr>
          <a:xfrm>
            <a:off x="295275" y="304800"/>
            <a:ext cx="8738166" cy="6962774"/>
          </a:xfrm>
          <a:prstGeom prst="roundRect">
            <a:avLst>
              <a:gd name="adj" fmla="val 316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7" name="Rounded Rectangle 6">
            <a:extLst>
              <a:ext uri="{FF2B5EF4-FFF2-40B4-BE49-F238E27FC236}">
                <a16:creationId xmlns:a16="http://schemas.microsoft.com/office/drawing/2014/main" id="{658DCAC6-903F-22E1-185E-8EA3C5FDBB5F}"/>
              </a:ext>
            </a:extLst>
          </p:cNvPr>
          <p:cNvSpPr/>
          <p:nvPr userDrawn="1"/>
        </p:nvSpPr>
        <p:spPr>
          <a:xfrm>
            <a:off x="9238362" y="304800"/>
            <a:ext cx="8742079" cy="6962774"/>
          </a:xfrm>
          <a:prstGeom prst="roundRect">
            <a:avLst>
              <a:gd name="adj" fmla="val 288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4" name="Text Placeholder 23">
            <a:extLst>
              <a:ext uri="{FF2B5EF4-FFF2-40B4-BE49-F238E27FC236}">
                <a16:creationId xmlns:a16="http://schemas.microsoft.com/office/drawing/2014/main" id="{697CAABF-B245-88A2-D63C-B66A76121D23}"/>
              </a:ext>
            </a:extLst>
          </p:cNvPr>
          <p:cNvSpPr>
            <a:spLocks noGrp="1"/>
          </p:cNvSpPr>
          <p:nvPr>
            <p:ph type="body" sz="quarter" idx="14" hasCustomPrompt="1"/>
          </p:nvPr>
        </p:nvSpPr>
        <p:spPr>
          <a:xfrm>
            <a:off x="7769700" y="695323"/>
            <a:ext cx="838200" cy="839087"/>
          </a:xfrm>
          <a:prstGeom prst="ellipse">
            <a:avLst/>
          </a:prstGeom>
          <a:solidFill>
            <a:schemeClr val="accent4"/>
          </a:solidFill>
          <a:effectLst/>
        </p:spPr>
        <p:txBody>
          <a:bodyPr anchor="ctr">
            <a:noAutofit/>
          </a:bodyPr>
          <a:lstStyle>
            <a:lvl1pPr marL="0" indent="0" algn="ctr">
              <a:lnSpc>
                <a:spcPct val="100000"/>
              </a:lnSpc>
              <a:spcBef>
                <a:spcPts val="0"/>
              </a:spcBef>
              <a:buNone/>
              <a:defRPr sz="3750" b="1" i="0" spc="-120" baseline="0">
                <a:solidFill>
                  <a:schemeClr val="tx2"/>
                </a:solidFill>
                <a:latin typeface="Community Pro" panose="02000303040000020003" pitchFamily="2" charset="0"/>
              </a:defRPr>
            </a:lvl1pPr>
          </a:lstStyle>
          <a:p>
            <a:pPr lvl="0"/>
            <a:r>
              <a:rPr lang="en-US"/>
              <a:t>1</a:t>
            </a:r>
          </a:p>
        </p:txBody>
      </p:sp>
      <p:sp>
        <p:nvSpPr>
          <p:cNvPr id="27" name="Text Placeholder 23">
            <a:extLst>
              <a:ext uri="{FF2B5EF4-FFF2-40B4-BE49-F238E27FC236}">
                <a16:creationId xmlns:a16="http://schemas.microsoft.com/office/drawing/2014/main" id="{C2CC2B91-CAC5-1788-074A-F302CA721D89}"/>
              </a:ext>
            </a:extLst>
          </p:cNvPr>
          <p:cNvSpPr>
            <a:spLocks noGrp="1"/>
          </p:cNvSpPr>
          <p:nvPr>
            <p:ph type="body" sz="quarter" idx="12" hasCustomPrompt="1"/>
          </p:nvPr>
        </p:nvSpPr>
        <p:spPr>
          <a:xfrm>
            <a:off x="605519" y="4907363"/>
            <a:ext cx="8118756" cy="1805129"/>
          </a:xfrm>
          <a:effectLst/>
        </p:spPr>
        <p:txBody>
          <a:bodyPr anchor="b">
            <a:noAutofit/>
          </a:bodyPr>
          <a:lstStyle>
            <a:lvl1pPr marL="0" indent="0">
              <a:lnSpc>
                <a:spcPct val="79000"/>
              </a:lnSpc>
              <a:spcBef>
                <a:spcPts val="0"/>
              </a:spcBef>
              <a:buNone/>
              <a:defRPr sz="6000" b="1" i="0" spc="-300" baseline="0">
                <a:solidFill>
                  <a:schemeClr val="bg1"/>
                </a:solidFill>
                <a:latin typeface="Community Pro" panose="02000303040000020003" pitchFamily="2" charset="0"/>
              </a:defRPr>
            </a:lvl1pPr>
          </a:lstStyle>
          <a:p>
            <a:pPr lvl="0"/>
            <a:r>
              <a:rPr lang="en-US"/>
              <a:t>Here’s Topic</a:t>
            </a:r>
            <a:br>
              <a:rPr lang="en-US"/>
            </a:br>
            <a:r>
              <a:rPr lang="en-US"/>
              <a:t>Number One</a:t>
            </a:r>
          </a:p>
        </p:txBody>
      </p:sp>
      <p:sp>
        <p:nvSpPr>
          <p:cNvPr id="29" name="Text Placeholder 23">
            <a:extLst>
              <a:ext uri="{FF2B5EF4-FFF2-40B4-BE49-F238E27FC236}">
                <a16:creationId xmlns:a16="http://schemas.microsoft.com/office/drawing/2014/main" id="{3B2D206E-1BF7-BD84-9A75-8947D2E1BB17}"/>
              </a:ext>
            </a:extLst>
          </p:cNvPr>
          <p:cNvSpPr>
            <a:spLocks noGrp="1"/>
          </p:cNvSpPr>
          <p:nvPr>
            <p:ph type="body" sz="quarter" idx="18" hasCustomPrompt="1"/>
          </p:nvPr>
        </p:nvSpPr>
        <p:spPr>
          <a:xfrm>
            <a:off x="9554647" y="4907363"/>
            <a:ext cx="8118756" cy="1805129"/>
          </a:xfrm>
          <a:effectLst/>
        </p:spPr>
        <p:txBody>
          <a:bodyPr anchor="b">
            <a:noAutofit/>
          </a:bodyPr>
          <a:lstStyle>
            <a:lvl1pPr marL="0" indent="0">
              <a:lnSpc>
                <a:spcPct val="79000"/>
              </a:lnSpc>
              <a:spcBef>
                <a:spcPts val="0"/>
              </a:spcBef>
              <a:buNone/>
              <a:defRPr sz="6000" b="1" i="0" spc="-300" baseline="0">
                <a:solidFill>
                  <a:schemeClr val="tx2"/>
                </a:solidFill>
                <a:latin typeface="Community Pro" panose="02000303040000020003" pitchFamily="2" charset="0"/>
              </a:defRPr>
            </a:lvl1pPr>
          </a:lstStyle>
          <a:p>
            <a:pPr lvl="0"/>
            <a:r>
              <a:rPr lang="en-US"/>
              <a:t>Here’s Topic</a:t>
            </a:r>
            <a:br>
              <a:rPr lang="en-US"/>
            </a:br>
            <a:r>
              <a:rPr lang="en-US"/>
              <a:t>Number Two</a:t>
            </a:r>
          </a:p>
        </p:txBody>
      </p:sp>
      <p:sp>
        <p:nvSpPr>
          <p:cNvPr id="32" name="Text Placeholder 23">
            <a:extLst>
              <a:ext uri="{FF2B5EF4-FFF2-40B4-BE49-F238E27FC236}">
                <a16:creationId xmlns:a16="http://schemas.microsoft.com/office/drawing/2014/main" id="{31B7AD46-827E-5024-2285-59A1E4A1739B}"/>
              </a:ext>
            </a:extLst>
          </p:cNvPr>
          <p:cNvSpPr>
            <a:spLocks noGrp="1"/>
          </p:cNvSpPr>
          <p:nvPr>
            <p:ph type="body" sz="quarter" idx="19" hasCustomPrompt="1"/>
          </p:nvPr>
        </p:nvSpPr>
        <p:spPr>
          <a:xfrm>
            <a:off x="295274" y="8079697"/>
            <a:ext cx="8705852" cy="1017315"/>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a:t>
            </a:r>
            <a:br>
              <a:rPr lang="en-US"/>
            </a:br>
            <a:r>
              <a:rPr lang="en-US"/>
              <a:t>Lorem ipsum dolor sit amet, consectetur </a:t>
            </a:r>
            <a:r>
              <a:rPr lang="en-US" err="1"/>
              <a:t>adipscing</a:t>
            </a:r>
            <a:r>
              <a:rPr lang="en-US"/>
              <a:t> </a:t>
            </a:r>
            <a:r>
              <a:rPr lang="en-US" err="1"/>
              <a:t>elit</a:t>
            </a:r>
            <a:r>
              <a:rPr lang="en-US"/>
              <a:t>.</a:t>
            </a:r>
          </a:p>
        </p:txBody>
      </p:sp>
      <p:sp>
        <p:nvSpPr>
          <p:cNvPr id="33" name="Text Placeholder 23">
            <a:extLst>
              <a:ext uri="{FF2B5EF4-FFF2-40B4-BE49-F238E27FC236}">
                <a16:creationId xmlns:a16="http://schemas.microsoft.com/office/drawing/2014/main" id="{F4B0602A-9A59-45E3-E15D-B7BE04CC01D6}"/>
              </a:ext>
            </a:extLst>
          </p:cNvPr>
          <p:cNvSpPr>
            <a:spLocks noGrp="1"/>
          </p:cNvSpPr>
          <p:nvPr>
            <p:ph type="body" sz="quarter" idx="35" hasCustomPrompt="1"/>
          </p:nvPr>
        </p:nvSpPr>
        <p:spPr>
          <a:xfrm>
            <a:off x="295274" y="7607234"/>
            <a:ext cx="8705852"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More to say about the topic:</a:t>
            </a:r>
          </a:p>
        </p:txBody>
      </p:sp>
      <p:sp>
        <p:nvSpPr>
          <p:cNvPr id="36" name="Text Placeholder 23">
            <a:extLst>
              <a:ext uri="{FF2B5EF4-FFF2-40B4-BE49-F238E27FC236}">
                <a16:creationId xmlns:a16="http://schemas.microsoft.com/office/drawing/2014/main" id="{56911C8B-54A3-6DA4-DD8E-AE4A7EB5C518}"/>
              </a:ext>
            </a:extLst>
          </p:cNvPr>
          <p:cNvSpPr>
            <a:spLocks noGrp="1"/>
          </p:cNvSpPr>
          <p:nvPr>
            <p:ph type="body" sz="quarter" idx="36" hasCustomPrompt="1"/>
          </p:nvPr>
        </p:nvSpPr>
        <p:spPr>
          <a:xfrm>
            <a:off x="9199431" y="8079697"/>
            <a:ext cx="8705852" cy="1017315"/>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a:t>
            </a:r>
            <a:br>
              <a:rPr lang="en-US"/>
            </a:br>
            <a:r>
              <a:rPr lang="en-US"/>
              <a:t>Lorem ipsum dolor sit amet, consectetur </a:t>
            </a:r>
            <a:r>
              <a:rPr lang="en-US" err="1"/>
              <a:t>adipscing</a:t>
            </a:r>
            <a:r>
              <a:rPr lang="en-US"/>
              <a:t> </a:t>
            </a:r>
            <a:r>
              <a:rPr lang="en-US" err="1"/>
              <a:t>elit</a:t>
            </a:r>
            <a:r>
              <a:rPr lang="en-US"/>
              <a:t>.</a:t>
            </a:r>
          </a:p>
        </p:txBody>
      </p:sp>
      <p:sp>
        <p:nvSpPr>
          <p:cNvPr id="37" name="Text Placeholder 23">
            <a:extLst>
              <a:ext uri="{FF2B5EF4-FFF2-40B4-BE49-F238E27FC236}">
                <a16:creationId xmlns:a16="http://schemas.microsoft.com/office/drawing/2014/main" id="{0FC646C9-1C48-2625-16F9-834C7543919D}"/>
              </a:ext>
            </a:extLst>
          </p:cNvPr>
          <p:cNvSpPr>
            <a:spLocks noGrp="1"/>
          </p:cNvSpPr>
          <p:nvPr>
            <p:ph type="body" sz="quarter" idx="37" hasCustomPrompt="1"/>
          </p:nvPr>
        </p:nvSpPr>
        <p:spPr>
          <a:xfrm>
            <a:off x="9199431" y="7607234"/>
            <a:ext cx="8705852"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More to say about the topic:</a:t>
            </a:r>
          </a:p>
        </p:txBody>
      </p:sp>
      <p:sp>
        <p:nvSpPr>
          <p:cNvPr id="8" name="Text Placeholder 23">
            <a:extLst>
              <a:ext uri="{FF2B5EF4-FFF2-40B4-BE49-F238E27FC236}">
                <a16:creationId xmlns:a16="http://schemas.microsoft.com/office/drawing/2014/main" id="{A810F28B-AE6B-76BE-F0EC-BF22F8E6BC9C}"/>
              </a:ext>
            </a:extLst>
          </p:cNvPr>
          <p:cNvSpPr>
            <a:spLocks noGrp="1"/>
          </p:cNvSpPr>
          <p:nvPr>
            <p:ph type="body" sz="quarter" idx="17" hasCustomPrompt="1"/>
          </p:nvPr>
        </p:nvSpPr>
        <p:spPr>
          <a:xfrm>
            <a:off x="16763799" y="695323"/>
            <a:ext cx="838200" cy="839087"/>
          </a:xfrm>
          <a:prstGeom prst="ellipse">
            <a:avLst/>
          </a:prstGeom>
          <a:solidFill>
            <a:schemeClr val="accent4"/>
          </a:solidFill>
          <a:effectLst/>
        </p:spPr>
        <p:txBody>
          <a:bodyPr anchor="ctr">
            <a:noAutofit/>
          </a:bodyPr>
          <a:lstStyle>
            <a:lvl1pPr marL="0" indent="0" algn="ctr">
              <a:lnSpc>
                <a:spcPct val="100000"/>
              </a:lnSpc>
              <a:spcBef>
                <a:spcPts val="0"/>
              </a:spcBef>
              <a:buNone/>
              <a:defRPr sz="3750" b="1" i="0" spc="-120" baseline="0">
                <a:solidFill>
                  <a:schemeClr val="tx2"/>
                </a:solidFill>
                <a:latin typeface="Community Pro" panose="02000303040000020003" pitchFamily="2" charset="0"/>
              </a:defRPr>
            </a:lvl1pPr>
          </a:lstStyle>
          <a:p>
            <a:pPr lvl="0"/>
            <a:r>
              <a:rPr lang="en-US"/>
              <a:t>2</a:t>
            </a:r>
          </a:p>
        </p:txBody>
      </p:sp>
    </p:spTree>
    <p:extLst>
      <p:ext uri="{BB962C8B-B14F-4D97-AF65-F5344CB8AC3E}">
        <p14:creationId xmlns:p14="http://schemas.microsoft.com/office/powerpoint/2010/main" val="32022454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eadline + Two Topic - Photo">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8" y="2371726"/>
            <a:ext cx="8738166" cy="6962774"/>
          </a:xfrm>
          <a:prstGeom prst="roundRect">
            <a:avLst>
              <a:gd name="adj" fmla="val 314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9" name="Text Placeholder 23">
            <a:extLst>
              <a:ext uri="{FF2B5EF4-FFF2-40B4-BE49-F238E27FC236}">
                <a16:creationId xmlns:a16="http://schemas.microsoft.com/office/drawing/2014/main" id="{80527AF4-B517-378C-CE62-753B961B0BDC}"/>
              </a:ext>
            </a:extLst>
          </p:cNvPr>
          <p:cNvSpPr>
            <a:spLocks noGrp="1"/>
          </p:cNvSpPr>
          <p:nvPr>
            <p:ph type="body" sz="quarter" idx="15" hasCustomPrompt="1"/>
          </p:nvPr>
        </p:nvSpPr>
        <p:spPr>
          <a:xfrm>
            <a:off x="533811" y="8197363"/>
            <a:ext cx="8133940" cy="731223"/>
          </a:xfrm>
          <a:prstGeom prst="roundRect">
            <a:avLst>
              <a:gd name="adj" fmla="val 50000"/>
            </a:avLst>
          </a:prstGeom>
          <a:solidFill>
            <a:schemeClr val="accent4"/>
          </a:solidFill>
          <a:ln w="19050">
            <a:solidFill>
              <a:srgbClr val="004182"/>
            </a:solidFill>
          </a:ln>
          <a:effectLst/>
        </p:spPr>
        <p:txBody>
          <a:bodyPr lIns="228600" anchor="ctr">
            <a:noAutofit/>
          </a:bodyPr>
          <a:lstStyle>
            <a:lvl1pPr marL="0" indent="0">
              <a:lnSpc>
                <a:spcPct val="100000"/>
              </a:lnSpc>
              <a:spcBef>
                <a:spcPts val="0"/>
              </a:spcBef>
              <a:buNone/>
              <a:defRPr sz="3380" b="0" i="0" spc="-150" baseline="0">
                <a:solidFill>
                  <a:schemeClr val="tx2"/>
                </a:solidFill>
                <a:latin typeface="Community Pro Medium" panose="02000303040000020003" pitchFamily="2" charset="0"/>
              </a:defRPr>
            </a:lvl1pPr>
          </a:lstStyle>
          <a:p>
            <a:pPr lvl="0"/>
            <a:r>
              <a:rPr lang="en-US"/>
              <a:t>Here’s a topic</a:t>
            </a:r>
          </a:p>
        </p:txBody>
      </p:sp>
      <p:sp>
        <p:nvSpPr>
          <p:cNvPr id="18" name="Picture Placeholder 9">
            <a:extLst>
              <a:ext uri="{FF2B5EF4-FFF2-40B4-BE49-F238E27FC236}">
                <a16:creationId xmlns:a16="http://schemas.microsoft.com/office/drawing/2014/main" id="{BE1DF10F-13C0-8649-637D-4EB963EA2941}"/>
              </a:ext>
            </a:extLst>
          </p:cNvPr>
          <p:cNvSpPr>
            <a:spLocks noGrp="1"/>
          </p:cNvSpPr>
          <p:nvPr>
            <p:ph type="pic" sz="quarter" idx="16"/>
          </p:nvPr>
        </p:nvSpPr>
        <p:spPr>
          <a:xfrm>
            <a:off x="9238362" y="2371726"/>
            <a:ext cx="8740620" cy="6962774"/>
          </a:xfrm>
          <a:prstGeom prst="roundRect">
            <a:avLst>
              <a:gd name="adj" fmla="val 2836"/>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2" name="Text Placeholder 23">
            <a:extLst>
              <a:ext uri="{FF2B5EF4-FFF2-40B4-BE49-F238E27FC236}">
                <a16:creationId xmlns:a16="http://schemas.microsoft.com/office/drawing/2014/main" id="{58E218AC-9962-C6B4-E2A6-0B1C5787F824}"/>
              </a:ext>
            </a:extLst>
          </p:cNvPr>
          <p:cNvSpPr>
            <a:spLocks noGrp="1"/>
          </p:cNvSpPr>
          <p:nvPr>
            <p:ph type="body" sz="quarter" idx="17" hasCustomPrompt="1"/>
          </p:nvPr>
        </p:nvSpPr>
        <p:spPr>
          <a:xfrm>
            <a:off x="9573308" y="8197363"/>
            <a:ext cx="8133940" cy="731223"/>
          </a:xfrm>
          <a:prstGeom prst="roundRect">
            <a:avLst>
              <a:gd name="adj" fmla="val 50000"/>
            </a:avLst>
          </a:prstGeom>
          <a:solidFill>
            <a:schemeClr val="accent4"/>
          </a:solidFill>
          <a:ln w="19050">
            <a:solidFill>
              <a:srgbClr val="004182"/>
            </a:solidFill>
          </a:ln>
          <a:effectLst/>
        </p:spPr>
        <p:txBody>
          <a:bodyPr lIns="228600" anchor="ctr">
            <a:noAutofit/>
          </a:bodyPr>
          <a:lstStyle>
            <a:lvl1pPr marL="0" indent="0">
              <a:lnSpc>
                <a:spcPct val="100000"/>
              </a:lnSpc>
              <a:spcBef>
                <a:spcPts val="0"/>
              </a:spcBef>
              <a:buNone/>
              <a:defRPr sz="3380" b="0" i="0" spc="-150" baseline="0">
                <a:solidFill>
                  <a:schemeClr val="tx2"/>
                </a:solidFill>
                <a:latin typeface="Community Pro Medium" panose="02000303040000020003" pitchFamily="2" charset="0"/>
              </a:defRPr>
            </a:lvl1pPr>
          </a:lstStyle>
          <a:p>
            <a:pPr lvl="0"/>
            <a:r>
              <a:rPr lang="en-US"/>
              <a:t>Here’s a topic</a:t>
            </a:r>
          </a:p>
        </p:txBody>
      </p:sp>
      <p:sp>
        <p:nvSpPr>
          <p:cNvPr id="25" name="Text Placeholder 23">
            <a:extLst>
              <a:ext uri="{FF2B5EF4-FFF2-40B4-BE49-F238E27FC236}">
                <a16:creationId xmlns:a16="http://schemas.microsoft.com/office/drawing/2014/main" id="{39B00DCA-4960-D092-2F4E-445B8E1804B6}"/>
              </a:ext>
            </a:extLst>
          </p:cNvPr>
          <p:cNvSpPr>
            <a:spLocks noGrp="1"/>
          </p:cNvSpPr>
          <p:nvPr>
            <p:ph type="body" sz="quarter" idx="12" hasCustomPrompt="1"/>
          </p:nvPr>
        </p:nvSpPr>
        <p:spPr>
          <a:xfrm>
            <a:off x="214217" y="585183"/>
            <a:ext cx="6953991" cy="1469922"/>
          </a:xfrm>
          <a:effectLst/>
        </p:spPr>
        <p:txBody>
          <a:bodyPr>
            <a:noAutofit/>
          </a:bodyPr>
          <a:lstStyle>
            <a:lvl1pPr marL="0" indent="0">
              <a:lnSpc>
                <a:spcPct val="82000"/>
              </a:lnSpc>
              <a:spcBef>
                <a:spcPts val="0"/>
              </a:spcBef>
              <a:buNone/>
              <a:defRPr sz="3750" b="1" i="0" spc="-150" baseline="0">
                <a:solidFill>
                  <a:schemeClr val="tx2"/>
                </a:solidFill>
                <a:latin typeface="Community Pro" panose="02000303040000020003" pitchFamily="2" charset="0"/>
              </a:defRPr>
            </a:lvl1pPr>
          </a:lstStyle>
          <a:p>
            <a:pPr lvl="0"/>
            <a:r>
              <a:rPr lang="en-US"/>
              <a:t>Here’s a headline that is saying something you wouldn’t expect. It could even be three lines.</a:t>
            </a:r>
          </a:p>
        </p:txBody>
      </p:sp>
      <p:sp>
        <p:nvSpPr>
          <p:cNvPr id="26" name="Text Placeholder 23">
            <a:extLst>
              <a:ext uri="{FF2B5EF4-FFF2-40B4-BE49-F238E27FC236}">
                <a16:creationId xmlns:a16="http://schemas.microsoft.com/office/drawing/2014/main" id="{52B9483E-AECE-769A-11B2-1B3627C1778B}"/>
              </a:ext>
            </a:extLst>
          </p:cNvPr>
          <p:cNvSpPr>
            <a:spLocks noGrp="1"/>
          </p:cNvSpPr>
          <p:nvPr>
            <p:ph type="body" sz="quarter" idx="14" hasCustomPrompt="1"/>
          </p:nvPr>
        </p:nvSpPr>
        <p:spPr>
          <a:xfrm>
            <a:off x="9192976" y="548374"/>
            <a:ext cx="8817845" cy="1469922"/>
          </a:xfrm>
          <a:effectLst/>
        </p:spPr>
        <p:txBody>
          <a:bodyPr>
            <a:noAutofit/>
          </a:bodyPr>
          <a:lstStyle>
            <a:lvl1pPr marL="0" indent="0">
              <a:lnSpc>
                <a:spcPct val="103000"/>
              </a:lnSpc>
              <a:spcBef>
                <a:spcPts val="0"/>
              </a:spcBef>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Lorem ipsum</a:t>
            </a:r>
            <a:br>
              <a:rPr lang="en-US"/>
            </a:br>
            <a:r>
              <a:rPr lang="en-US"/>
              <a:t>dolor sit amet, consectetur adipiscing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Tree>
    <p:extLst>
      <p:ext uri="{BB962C8B-B14F-4D97-AF65-F5344CB8AC3E}">
        <p14:creationId xmlns:p14="http://schemas.microsoft.com/office/powerpoint/2010/main" val="4735258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dline + Two Topic - Dark Blue">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4036A8D-FC1F-61F0-447C-D403D0C5932D}"/>
              </a:ext>
            </a:extLst>
          </p:cNvPr>
          <p:cNvSpPr/>
          <p:nvPr userDrawn="1"/>
        </p:nvSpPr>
        <p:spPr>
          <a:xfrm>
            <a:off x="295275" y="2376489"/>
            <a:ext cx="8738166" cy="6962774"/>
          </a:xfrm>
          <a:prstGeom prst="roundRect">
            <a:avLst>
              <a:gd name="adj" fmla="val 316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5" name="Rounded Rectangle 4">
            <a:extLst>
              <a:ext uri="{FF2B5EF4-FFF2-40B4-BE49-F238E27FC236}">
                <a16:creationId xmlns:a16="http://schemas.microsoft.com/office/drawing/2014/main" id="{F445A2C6-15B5-04F2-CD50-FE97B338A358}"/>
              </a:ext>
            </a:extLst>
          </p:cNvPr>
          <p:cNvSpPr/>
          <p:nvPr userDrawn="1"/>
        </p:nvSpPr>
        <p:spPr>
          <a:xfrm>
            <a:off x="9238362" y="2376489"/>
            <a:ext cx="8742079" cy="6962774"/>
          </a:xfrm>
          <a:prstGeom prst="roundRect">
            <a:avLst>
              <a:gd name="adj" fmla="val 288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2C2F37EB-6F74-15B0-47BA-B5E2F17FA4D0}"/>
              </a:ext>
            </a:extLst>
          </p:cNvPr>
          <p:cNvSpPr>
            <a:spLocks noGrp="1"/>
          </p:cNvSpPr>
          <p:nvPr>
            <p:ph type="body" sz="quarter" idx="14" hasCustomPrompt="1"/>
          </p:nvPr>
        </p:nvSpPr>
        <p:spPr>
          <a:xfrm>
            <a:off x="195944" y="608239"/>
            <a:ext cx="17585870"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try to keep it short and sweet.</a:t>
            </a:r>
          </a:p>
        </p:txBody>
      </p:sp>
      <p:sp>
        <p:nvSpPr>
          <p:cNvPr id="15" name="Text Placeholder 23">
            <a:extLst>
              <a:ext uri="{FF2B5EF4-FFF2-40B4-BE49-F238E27FC236}">
                <a16:creationId xmlns:a16="http://schemas.microsoft.com/office/drawing/2014/main" id="{4DBB154D-CCCF-8351-A5C3-B6F0FD2E56B6}"/>
              </a:ext>
            </a:extLst>
          </p:cNvPr>
          <p:cNvSpPr>
            <a:spLocks noGrp="1"/>
          </p:cNvSpPr>
          <p:nvPr>
            <p:ph type="body" sz="quarter" idx="15" hasCustomPrompt="1"/>
          </p:nvPr>
        </p:nvSpPr>
        <p:spPr>
          <a:xfrm>
            <a:off x="223376" y="1317349"/>
            <a:ext cx="17585870" cy="790575"/>
          </a:xfrm>
          <a:effectLst/>
        </p:spPr>
        <p:txBody>
          <a:bodyPr>
            <a:noAutofit/>
          </a:bodyPr>
          <a:lstStyle>
            <a:lvl1pPr marL="0" indent="0">
              <a:lnSpc>
                <a:spcPct val="108000"/>
              </a:lnSpc>
              <a:spcBef>
                <a:spcPts val="0"/>
              </a:spcBef>
              <a:buNone/>
              <a:defRPr sz="2000" b="0" i="0" spc="-80" baseline="0">
                <a:solidFill>
                  <a:schemeClr val="tx2"/>
                </a:solidFill>
                <a:latin typeface="Community Pro Medium" panose="02000303040000020003" pitchFamily="2" charset="0"/>
              </a:defRPr>
            </a:lvl1pPr>
          </a:lstStyle>
          <a:p>
            <a:pPr lvl="0"/>
            <a:r>
              <a:rPr lang="en-US"/>
              <a:t>There’s a lot of content on this page! And you want the topics below to shine. Ipsum dolor sit amet, consectetur</a:t>
            </a:r>
            <a:br>
              <a:rPr lang="en-US"/>
            </a:br>
            <a:r>
              <a:rPr lang="en-US"/>
              <a:t>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a:t>
            </a:r>
          </a:p>
        </p:txBody>
      </p:sp>
      <p:sp>
        <p:nvSpPr>
          <p:cNvPr id="24" name="Text Placeholder 23">
            <a:extLst>
              <a:ext uri="{FF2B5EF4-FFF2-40B4-BE49-F238E27FC236}">
                <a16:creationId xmlns:a16="http://schemas.microsoft.com/office/drawing/2014/main" id="{E060B0AB-B7E4-72E1-13E4-2FC1EB8B0540}"/>
              </a:ext>
            </a:extLst>
          </p:cNvPr>
          <p:cNvSpPr>
            <a:spLocks noGrp="1"/>
          </p:cNvSpPr>
          <p:nvPr>
            <p:ph type="body" sz="quarter" idx="17" hasCustomPrompt="1"/>
          </p:nvPr>
        </p:nvSpPr>
        <p:spPr>
          <a:xfrm>
            <a:off x="618582" y="2670234"/>
            <a:ext cx="8118756" cy="1805129"/>
          </a:xfrm>
          <a:effectLst/>
        </p:spPr>
        <p:txBody>
          <a:bodyPr anchor="b">
            <a:noAutofit/>
          </a:bodyPr>
          <a:lstStyle>
            <a:lvl1pPr marL="0" indent="0">
              <a:lnSpc>
                <a:spcPct val="79000"/>
              </a:lnSpc>
              <a:spcBef>
                <a:spcPts val="0"/>
              </a:spcBef>
              <a:buNone/>
              <a:defRPr sz="6000" b="1" i="0" spc="-300" baseline="0">
                <a:solidFill>
                  <a:schemeClr val="bg1"/>
                </a:solidFill>
                <a:latin typeface="Community Pro" panose="02000303040000020003" pitchFamily="2" charset="0"/>
              </a:defRPr>
            </a:lvl1pPr>
          </a:lstStyle>
          <a:p>
            <a:pPr lvl="0"/>
            <a:r>
              <a:rPr lang="en-US"/>
              <a:t>Here’s Topic</a:t>
            </a:r>
            <a:br>
              <a:rPr lang="en-US"/>
            </a:br>
            <a:r>
              <a:rPr lang="en-US"/>
              <a:t>Number One</a:t>
            </a:r>
          </a:p>
        </p:txBody>
      </p:sp>
      <p:sp>
        <p:nvSpPr>
          <p:cNvPr id="27" name="Text Placeholder 23">
            <a:extLst>
              <a:ext uri="{FF2B5EF4-FFF2-40B4-BE49-F238E27FC236}">
                <a16:creationId xmlns:a16="http://schemas.microsoft.com/office/drawing/2014/main" id="{E4034E0E-47AD-2865-7D1D-2F644E14C01B}"/>
              </a:ext>
            </a:extLst>
          </p:cNvPr>
          <p:cNvSpPr>
            <a:spLocks noGrp="1"/>
          </p:cNvSpPr>
          <p:nvPr>
            <p:ph type="body" sz="quarter" idx="18" hasCustomPrompt="1"/>
          </p:nvPr>
        </p:nvSpPr>
        <p:spPr>
          <a:xfrm>
            <a:off x="9567710" y="2670234"/>
            <a:ext cx="8118756" cy="1805129"/>
          </a:xfrm>
          <a:effectLst/>
        </p:spPr>
        <p:txBody>
          <a:bodyPr anchor="b">
            <a:noAutofit/>
          </a:bodyPr>
          <a:lstStyle>
            <a:lvl1pPr marL="0" indent="0">
              <a:lnSpc>
                <a:spcPct val="79000"/>
              </a:lnSpc>
              <a:spcBef>
                <a:spcPts val="0"/>
              </a:spcBef>
              <a:buNone/>
              <a:defRPr sz="6000" b="1" i="0" spc="-300" baseline="0">
                <a:solidFill>
                  <a:schemeClr val="bg1"/>
                </a:solidFill>
                <a:latin typeface="Community Pro" panose="02000303040000020003" pitchFamily="2" charset="0"/>
              </a:defRPr>
            </a:lvl1pPr>
          </a:lstStyle>
          <a:p>
            <a:pPr lvl="0"/>
            <a:r>
              <a:rPr lang="en-US"/>
              <a:t>Here’s Topic</a:t>
            </a:r>
            <a:br>
              <a:rPr lang="en-US"/>
            </a:br>
            <a:r>
              <a:rPr lang="en-US"/>
              <a:t>Number Two</a:t>
            </a:r>
          </a:p>
        </p:txBody>
      </p:sp>
      <p:sp>
        <p:nvSpPr>
          <p:cNvPr id="28" name="Text Placeholder 23">
            <a:extLst>
              <a:ext uri="{FF2B5EF4-FFF2-40B4-BE49-F238E27FC236}">
                <a16:creationId xmlns:a16="http://schemas.microsoft.com/office/drawing/2014/main" id="{0FC1058B-25E9-44A2-32B0-58DEDEE86485}"/>
              </a:ext>
            </a:extLst>
          </p:cNvPr>
          <p:cNvSpPr>
            <a:spLocks noGrp="1"/>
          </p:cNvSpPr>
          <p:nvPr>
            <p:ph type="body" sz="quarter" idx="19" hasCustomPrompt="1"/>
          </p:nvPr>
        </p:nvSpPr>
        <p:spPr>
          <a:xfrm>
            <a:off x="618582" y="7140395"/>
            <a:ext cx="8118756" cy="1829256"/>
          </a:xfrm>
          <a:effectLst/>
        </p:spPr>
        <p:txBody>
          <a:bodyPr>
            <a:noAutofit/>
          </a:bodyPr>
          <a:lstStyle>
            <a:lvl1pPr marL="0" indent="0">
              <a:lnSpc>
                <a:spcPct val="108000"/>
              </a:lnSpc>
              <a:spcBef>
                <a:spcPts val="0"/>
              </a:spcBef>
              <a:spcAft>
                <a:spcPts val="0"/>
              </a:spcAft>
              <a:buNone/>
              <a:defRPr sz="2250" b="0" i="0" spc="-80" baseline="0">
                <a:solidFill>
                  <a:schemeClr val="bg1"/>
                </a:solidFill>
                <a:latin typeface="Community Pro Medium" panose="02000303040000020003" pitchFamily="2" charset="0"/>
              </a:defRPr>
            </a:lvl1pPr>
          </a:lstStyle>
          <a:p>
            <a:pPr lvl="0"/>
            <a:r>
              <a:rPr lang="en-US"/>
              <a:t>Lorem ipsum dolor sit amet, consectetur </a:t>
            </a:r>
            <a:r>
              <a:rPr lang="en-US" err="1"/>
              <a:t>adipscing</a:t>
            </a:r>
            <a:br>
              <a:rPr lang="en-US"/>
            </a:b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a:t>
            </a:r>
            <a:br>
              <a:rPr lang="en-US"/>
            </a:br>
            <a:r>
              <a:rPr lang="en-US"/>
              <a:t>dolore magna </a:t>
            </a:r>
            <a:r>
              <a:rPr lang="en-US" err="1"/>
              <a:t>aliqua</a:t>
            </a:r>
            <a:r>
              <a:rPr lang="en-US"/>
              <a:t>. Ut </a:t>
            </a:r>
            <a:r>
              <a:rPr lang="en-US" err="1"/>
              <a:t>enim</a:t>
            </a:r>
            <a:r>
              <a:rPr lang="en-US"/>
              <a:t> ad minim </a:t>
            </a:r>
            <a:r>
              <a:rPr lang="en-US" err="1"/>
              <a:t>veniam</a:t>
            </a:r>
            <a:r>
              <a:rPr lang="en-US"/>
              <a:t>.</a:t>
            </a:r>
          </a:p>
        </p:txBody>
      </p:sp>
      <p:sp>
        <p:nvSpPr>
          <p:cNvPr id="29" name="Text Placeholder 23">
            <a:extLst>
              <a:ext uri="{FF2B5EF4-FFF2-40B4-BE49-F238E27FC236}">
                <a16:creationId xmlns:a16="http://schemas.microsoft.com/office/drawing/2014/main" id="{969BF09D-E297-A557-CF90-07EBC67B831A}"/>
              </a:ext>
            </a:extLst>
          </p:cNvPr>
          <p:cNvSpPr>
            <a:spLocks noGrp="1"/>
          </p:cNvSpPr>
          <p:nvPr>
            <p:ph type="body" sz="quarter" idx="20" hasCustomPrompt="1"/>
          </p:nvPr>
        </p:nvSpPr>
        <p:spPr>
          <a:xfrm>
            <a:off x="9567710" y="7140395"/>
            <a:ext cx="8118756" cy="1829256"/>
          </a:xfrm>
          <a:effectLst/>
        </p:spPr>
        <p:txBody>
          <a:bodyPr>
            <a:noAutofit/>
          </a:bodyPr>
          <a:lstStyle>
            <a:lvl1pPr marL="0" indent="0">
              <a:lnSpc>
                <a:spcPct val="108000"/>
              </a:lnSpc>
              <a:spcBef>
                <a:spcPts val="0"/>
              </a:spcBef>
              <a:spcAft>
                <a:spcPts val="0"/>
              </a:spcAft>
              <a:buNone/>
              <a:defRPr sz="2250" b="0" i="0" spc="-80" baseline="0">
                <a:solidFill>
                  <a:schemeClr val="bg1"/>
                </a:solidFill>
                <a:latin typeface="Community Pro Medium" panose="02000303040000020003" pitchFamily="2" charset="0"/>
              </a:defRPr>
            </a:lvl1pPr>
          </a:lstStyle>
          <a:p>
            <a:pPr lvl="0"/>
            <a:r>
              <a:rPr lang="en-US"/>
              <a:t>Lorem ipsum dolor sit amet, consectetur </a:t>
            </a:r>
            <a:r>
              <a:rPr lang="en-US" err="1"/>
              <a:t>adipscing</a:t>
            </a:r>
            <a:br>
              <a:rPr lang="en-US"/>
            </a:b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a:t>
            </a:r>
            <a:br>
              <a:rPr lang="en-US"/>
            </a:br>
            <a:r>
              <a:rPr lang="en-US"/>
              <a:t>dolore magna </a:t>
            </a:r>
            <a:r>
              <a:rPr lang="en-US" err="1"/>
              <a:t>aliqua</a:t>
            </a:r>
            <a:r>
              <a:rPr lang="en-US"/>
              <a:t>. Ut </a:t>
            </a:r>
            <a:r>
              <a:rPr lang="en-US" err="1"/>
              <a:t>enim</a:t>
            </a:r>
            <a:r>
              <a:rPr lang="en-US"/>
              <a:t> ad minim </a:t>
            </a:r>
            <a:r>
              <a:rPr lang="en-US" err="1"/>
              <a:t>veniam</a:t>
            </a:r>
            <a:r>
              <a:rPr lang="en-US"/>
              <a:t>.</a:t>
            </a:r>
          </a:p>
        </p:txBody>
      </p:sp>
    </p:spTree>
    <p:extLst>
      <p:ext uri="{BB962C8B-B14F-4D97-AF65-F5344CB8AC3E}">
        <p14:creationId xmlns:p14="http://schemas.microsoft.com/office/powerpoint/2010/main" val="6304371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eadline + Two Topic - Light Blue">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4036A8D-FC1F-61F0-447C-D403D0C5932D}"/>
              </a:ext>
            </a:extLst>
          </p:cNvPr>
          <p:cNvSpPr/>
          <p:nvPr userDrawn="1"/>
        </p:nvSpPr>
        <p:spPr>
          <a:xfrm>
            <a:off x="295275" y="2376489"/>
            <a:ext cx="8738166" cy="6962774"/>
          </a:xfrm>
          <a:prstGeom prst="roundRect">
            <a:avLst>
              <a:gd name="adj" fmla="val 3160"/>
            </a:avLst>
          </a:prstGeom>
          <a:solidFill>
            <a:schemeClr val="accent4"/>
          </a:solidFill>
          <a:ln w="19050">
            <a:solidFill>
              <a:srgbClr val="004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5" name="Rounded Rectangle 4">
            <a:extLst>
              <a:ext uri="{FF2B5EF4-FFF2-40B4-BE49-F238E27FC236}">
                <a16:creationId xmlns:a16="http://schemas.microsoft.com/office/drawing/2014/main" id="{F445A2C6-15B5-04F2-CD50-FE97B338A358}"/>
              </a:ext>
            </a:extLst>
          </p:cNvPr>
          <p:cNvSpPr/>
          <p:nvPr userDrawn="1"/>
        </p:nvSpPr>
        <p:spPr>
          <a:xfrm>
            <a:off x="9238362" y="2376489"/>
            <a:ext cx="8742079" cy="6962774"/>
          </a:xfrm>
          <a:prstGeom prst="roundRect">
            <a:avLst>
              <a:gd name="adj" fmla="val 2885"/>
            </a:avLst>
          </a:prstGeom>
          <a:solidFill>
            <a:schemeClr val="accent4"/>
          </a:solidFill>
          <a:ln w="19050">
            <a:solidFill>
              <a:srgbClr val="004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2C2F37EB-6F74-15B0-47BA-B5E2F17FA4D0}"/>
              </a:ext>
            </a:extLst>
          </p:cNvPr>
          <p:cNvSpPr>
            <a:spLocks noGrp="1"/>
          </p:cNvSpPr>
          <p:nvPr>
            <p:ph type="body" sz="quarter" idx="14" hasCustomPrompt="1"/>
          </p:nvPr>
        </p:nvSpPr>
        <p:spPr>
          <a:xfrm>
            <a:off x="195944" y="608239"/>
            <a:ext cx="17585870"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try to keep it short and sweet.</a:t>
            </a:r>
          </a:p>
        </p:txBody>
      </p:sp>
      <p:sp>
        <p:nvSpPr>
          <p:cNvPr id="15" name="Text Placeholder 23">
            <a:extLst>
              <a:ext uri="{FF2B5EF4-FFF2-40B4-BE49-F238E27FC236}">
                <a16:creationId xmlns:a16="http://schemas.microsoft.com/office/drawing/2014/main" id="{4DBB154D-CCCF-8351-A5C3-B6F0FD2E56B6}"/>
              </a:ext>
            </a:extLst>
          </p:cNvPr>
          <p:cNvSpPr>
            <a:spLocks noGrp="1"/>
          </p:cNvSpPr>
          <p:nvPr>
            <p:ph type="body" sz="quarter" idx="15" hasCustomPrompt="1"/>
          </p:nvPr>
        </p:nvSpPr>
        <p:spPr>
          <a:xfrm>
            <a:off x="223376" y="1317349"/>
            <a:ext cx="17585870" cy="790575"/>
          </a:xfrm>
          <a:effectLst/>
        </p:spPr>
        <p:txBody>
          <a:bodyPr>
            <a:noAutofit/>
          </a:bodyPr>
          <a:lstStyle>
            <a:lvl1pPr marL="0" indent="0">
              <a:lnSpc>
                <a:spcPct val="108000"/>
              </a:lnSpc>
              <a:spcBef>
                <a:spcPts val="0"/>
              </a:spcBef>
              <a:buNone/>
              <a:defRPr sz="2000" b="0" i="0" spc="-80" baseline="0">
                <a:solidFill>
                  <a:schemeClr val="tx2"/>
                </a:solidFill>
                <a:latin typeface="Community Pro Medium" panose="02000303040000020003" pitchFamily="2" charset="0"/>
              </a:defRPr>
            </a:lvl1pPr>
          </a:lstStyle>
          <a:p>
            <a:pPr lvl="0"/>
            <a:r>
              <a:rPr lang="en-US"/>
              <a:t>There’s a lot of content on this page! And you want the topics below to shine. Ipsum dolor sit amet, consectetur</a:t>
            </a:r>
            <a:br>
              <a:rPr lang="en-US"/>
            </a:br>
            <a:r>
              <a:rPr lang="en-US"/>
              <a:t>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a:t>
            </a:r>
          </a:p>
        </p:txBody>
      </p:sp>
      <p:sp>
        <p:nvSpPr>
          <p:cNvPr id="24" name="Text Placeholder 23">
            <a:extLst>
              <a:ext uri="{FF2B5EF4-FFF2-40B4-BE49-F238E27FC236}">
                <a16:creationId xmlns:a16="http://schemas.microsoft.com/office/drawing/2014/main" id="{E060B0AB-B7E4-72E1-13E4-2FC1EB8B0540}"/>
              </a:ext>
            </a:extLst>
          </p:cNvPr>
          <p:cNvSpPr>
            <a:spLocks noGrp="1"/>
          </p:cNvSpPr>
          <p:nvPr>
            <p:ph type="body" sz="quarter" idx="17" hasCustomPrompt="1"/>
          </p:nvPr>
        </p:nvSpPr>
        <p:spPr>
          <a:xfrm>
            <a:off x="618582" y="2670234"/>
            <a:ext cx="8118756" cy="1805129"/>
          </a:xfrm>
          <a:effectLst/>
        </p:spPr>
        <p:txBody>
          <a:bodyPr anchor="b">
            <a:noAutofit/>
          </a:bodyPr>
          <a:lstStyle>
            <a:lvl1pPr marL="0" indent="0">
              <a:lnSpc>
                <a:spcPct val="79000"/>
              </a:lnSpc>
              <a:spcBef>
                <a:spcPts val="0"/>
              </a:spcBef>
              <a:buNone/>
              <a:defRPr sz="6000" b="1" i="0" spc="-300" baseline="0">
                <a:solidFill>
                  <a:schemeClr val="tx2"/>
                </a:solidFill>
                <a:latin typeface="Community Pro" panose="02000303040000020003" pitchFamily="2" charset="0"/>
              </a:defRPr>
            </a:lvl1pPr>
          </a:lstStyle>
          <a:p>
            <a:pPr lvl="0"/>
            <a:r>
              <a:rPr lang="en-US"/>
              <a:t>Here’s Topic</a:t>
            </a:r>
            <a:br>
              <a:rPr lang="en-US"/>
            </a:br>
            <a:r>
              <a:rPr lang="en-US"/>
              <a:t>Number One</a:t>
            </a:r>
          </a:p>
        </p:txBody>
      </p:sp>
      <p:sp>
        <p:nvSpPr>
          <p:cNvPr id="27" name="Text Placeholder 23">
            <a:extLst>
              <a:ext uri="{FF2B5EF4-FFF2-40B4-BE49-F238E27FC236}">
                <a16:creationId xmlns:a16="http://schemas.microsoft.com/office/drawing/2014/main" id="{E4034E0E-47AD-2865-7D1D-2F644E14C01B}"/>
              </a:ext>
            </a:extLst>
          </p:cNvPr>
          <p:cNvSpPr>
            <a:spLocks noGrp="1"/>
          </p:cNvSpPr>
          <p:nvPr>
            <p:ph type="body" sz="quarter" idx="18" hasCustomPrompt="1"/>
          </p:nvPr>
        </p:nvSpPr>
        <p:spPr>
          <a:xfrm>
            <a:off x="9567710" y="2670234"/>
            <a:ext cx="8118756" cy="1805129"/>
          </a:xfrm>
          <a:effectLst/>
        </p:spPr>
        <p:txBody>
          <a:bodyPr anchor="b">
            <a:noAutofit/>
          </a:bodyPr>
          <a:lstStyle>
            <a:lvl1pPr marL="0" indent="0">
              <a:lnSpc>
                <a:spcPct val="79000"/>
              </a:lnSpc>
              <a:spcBef>
                <a:spcPts val="0"/>
              </a:spcBef>
              <a:buNone/>
              <a:defRPr sz="6000" b="1" i="0" spc="-300" baseline="0">
                <a:solidFill>
                  <a:schemeClr val="tx2"/>
                </a:solidFill>
                <a:latin typeface="Community Pro" panose="02000303040000020003" pitchFamily="2" charset="0"/>
              </a:defRPr>
            </a:lvl1pPr>
          </a:lstStyle>
          <a:p>
            <a:pPr lvl="0"/>
            <a:r>
              <a:rPr lang="en-US"/>
              <a:t>Here’s Topic</a:t>
            </a:r>
            <a:br>
              <a:rPr lang="en-US"/>
            </a:br>
            <a:r>
              <a:rPr lang="en-US"/>
              <a:t>Number Two</a:t>
            </a:r>
          </a:p>
        </p:txBody>
      </p:sp>
      <p:sp>
        <p:nvSpPr>
          <p:cNvPr id="28" name="Text Placeholder 23">
            <a:extLst>
              <a:ext uri="{FF2B5EF4-FFF2-40B4-BE49-F238E27FC236}">
                <a16:creationId xmlns:a16="http://schemas.microsoft.com/office/drawing/2014/main" id="{0FC1058B-25E9-44A2-32B0-58DEDEE86485}"/>
              </a:ext>
            </a:extLst>
          </p:cNvPr>
          <p:cNvSpPr>
            <a:spLocks noGrp="1"/>
          </p:cNvSpPr>
          <p:nvPr>
            <p:ph type="body" sz="quarter" idx="19" hasCustomPrompt="1"/>
          </p:nvPr>
        </p:nvSpPr>
        <p:spPr>
          <a:xfrm>
            <a:off x="618582" y="7140395"/>
            <a:ext cx="8118756" cy="1829256"/>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br>
              <a:rPr lang="en-US"/>
            </a:b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a:t>
            </a:r>
            <a:br>
              <a:rPr lang="en-US"/>
            </a:br>
            <a:r>
              <a:rPr lang="en-US"/>
              <a:t>dolore magna </a:t>
            </a:r>
            <a:r>
              <a:rPr lang="en-US" err="1"/>
              <a:t>aliqua</a:t>
            </a:r>
            <a:r>
              <a:rPr lang="en-US"/>
              <a:t>. Ut </a:t>
            </a:r>
            <a:r>
              <a:rPr lang="en-US" err="1"/>
              <a:t>enim</a:t>
            </a:r>
            <a:r>
              <a:rPr lang="en-US"/>
              <a:t> ad minim </a:t>
            </a:r>
            <a:r>
              <a:rPr lang="en-US" err="1"/>
              <a:t>veniam</a:t>
            </a:r>
            <a:r>
              <a:rPr lang="en-US"/>
              <a:t>.</a:t>
            </a:r>
          </a:p>
        </p:txBody>
      </p:sp>
      <p:sp>
        <p:nvSpPr>
          <p:cNvPr id="29" name="Text Placeholder 23">
            <a:extLst>
              <a:ext uri="{FF2B5EF4-FFF2-40B4-BE49-F238E27FC236}">
                <a16:creationId xmlns:a16="http://schemas.microsoft.com/office/drawing/2014/main" id="{969BF09D-E297-A557-CF90-07EBC67B831A}"/>
              </a:ext>
            </a:extLst>
          </p:cNvPr>
          <p:cNvSpPr>
            <a:spLocks noGrp="1"/>
          </p:cNvSpPr>
          <p:nvPr>
            <p:ph type="body" sz="quarter" idx="20" hasCustomPrompt="1"/>
          </p:nvPr>
        </p:nvSpPr>
        <p:spPr>
          <a:xfrm>
            <a:off x="9567710" y="7140395"/>
            <a:ext cx="8118756" cy="1829256"/>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br>
              <a:rPr lang="en-US"/>
            </a:b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a:t>
            </a:r>
            <a:br>
              <a:rPr lang="en-US"/>
            </a:br>
            <a:r>
              <a:rPr lang="en-US"/>
              <a:t>dolore magna </a:t>
            </a:r>
            <a:r>
              <a:rPr lang="en-US" err="1"/>
              <a:t>aliqua</a:t>
            </a:r>
            <a:r>
              <a:rPr lang="en-US"/>
              <a:t>. Ut </a:t>
            </a:r>
            <a:r>
              <a:rPr lang="en-US" err="1"/>
              <a:t>enim</a:t>
            </a:r>
            <a:r>
              <a:rPr lang="en-US"/>
              <a:t> ad minim </a:t>
            </a:r>
            <a:r>
              <a:rPr lang="en-US" err="1"/>
              <a:t>veniam</a:t>
            </a:r>
            <a:r>
              <a:rPr lang="en-US"/>
              <a:t>.</a:t>
            </a:r>
          </a:p>
        </p:txBody>
      </p:sp>
    </p:spTree>
    <p:extLst>
      <p:ext uri="{BB962C8B-B14F-4D97-AF65-F5344CB8AC3E}">
        <p14:creationId xmlns:p14="http://schemas.microsoft.com/office/powerpoint/2010/main" val="2500926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 Slide 1">
    <p:bg>
      <p:bgPr>
        <a:solidFill>
          <a:srgbClr val="07294B"/>
        </a:solid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108BB5B-7D56-0BB9-35EE-A3EB75674451}"/>
              </a:ext>
            </a:extLst>
          </p:cNvPr>
          <p:cNvSpPr/>
          <p:nvPr userDrawn="1"/>
        </p:nvSpPr>
        <p:spPr>
          <a:xfrm>
            <a:off x="0" y="0"/>
            <a:ext cx="18288000" cy="10287000"/>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0" name="Picture Placeholder 9">
            <a:extLst>
              <a:ext uri="{FF2B5EF4-FFF2-40B4-BE49-F238E27FC236}">
                <a16:creationId xmlns:a16="http://schemas.microsoft.com/office/drawing/2014/main" id="{D822C755-B6A5-E2B9-7BB8-DFCAAAD557D9}"/>
              </a:ext>
            </a:extLst>
          </p:cNvPr>
          <p:cNvSpPr>
            <a:spLocks noGrp="1"/>
          </p:cNvSpPr>
          <p:nvPr>
            <p:ph type="pic" sz="quarter" idx="12"/>
          </p:nvPr>
        </p:nvSpPr>
        <p:spPr>
          <a:xfrm>
            <a:off x="297728" y="8075531"/>
            <a:ext cx="1861272" cy="1861272"/>
          </a:xfrm>
          <a:prstGeom prst="roundRect">
            <a:avLst>
              <a:gd name="adj" fmla="val 11874"/>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 name="Rounded Rectangle 2">
            <a:extLst>
              <a:ext uri="{FF2B5EF4-FFF2-40B4-BE49-F238E27FC236}">
                <a16:creationId xmlns:a16="http://schemas.microsoft.com/office/drawing/2014/main" id="{031CAC56-DDD1-C700-E941-05D704195D2B}"/>
              </a:ext>
            </a:extLst>
          </p:cNvPr>
          <p:cNvSpPr/>
          <p:nvPr userDrawn="1"/>
        </p:nvSpPr>
        <p:spPr>
          <a:xfrm>
            <a:off x="2408663" y="8077199"/>
            <a:ext cx="10792987" cy="1857375"/>
          </a:xfrm>
          <a:prstGeom prst="roundRect">
            <a:avLst>
              <a:gd name="adj" fmla="val 9528"/>
            </a:avLst>
          </a:prstGeom>
          <a:solidFill>
            <a:srgbClr val="004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pic>
        <p:nvPicPr>
          <p:cNvPr id="5" name="Rectangle 142" descr="preencoded.png">
            <a:extLst>
              <a:ext uri="{FF2B5EF4-FFF2-40B4-BE49-F238E27FC236}">
                <a16:creationId xmlns:a16="http://schemas.microsoft.com/office/drawing/2014/main" id="{3D7E9FA5-445F-6E8B-7608-9C3E2FC9A7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392150" y="8077200"/>
            <a:ext cx="4600575" cy="1857375"/>
          </a:xfrm>
          <a:prstGeom prst="rect">
            <a:avLst/>
          </a:prstGeom>
        </p:spPr>
      </p:pic>
      <p:pic>
        <p:nvPicPr>
          <p:cNvPr id="8" name="LinkedIn_RGB_Blue 1" descr="preencoded.png">
            <a:extLst>
              <a:ext uri="{FF2B5EF4-FFF2-40B4-BE49-F238E27FC236}">
                <a16:creationId xmlns:a16="http://schemas.microsoft.com/office/drawing/2014/main" id="{7E303BBE-D34F-E970-A8F9-A83607A6716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3668375" y="8302278"/>
            <a:ext cx="4076700" cy="1438275"/>
          </a:xfrm>
          <a:prstGeom prst="rect">
            <a:avLst/>
          </a:prstGeom>
        </p:spPr>
      </p:pic>
      <p:sp>
        <p:nvSpPr>
          <p:cNvPr id="6" name="Rounded Rectangle 5">
            <a:extLst>
              <a:ext uri="{FF2B5EF4-FFF2-40B4-BE49-F238E27FC236}">
                <a16:creationId xmlns:a16="http://schemas.microsoft.com/office/drawing/2014/main" id="{ECBAB7F7-9497-D7BF-6E26-05E0C2FF4722}"/>
              </a:ext>
            </a:extLst>
          </p:cNvPr>
          <p:cNvSpPr/>
          <p:nvPr userDrawn="1"/>
        </p:nvSpPr>
        <p:spPr>
          <a:xfrm>
            <a:off x="295275" y="304800"/>
            <a:ext cx="17697449" cy="7543800"/>
          </a:xfrm>
          <a:prstGeom prst="roundRect">
            <a:avLst>
              <a:gd name="adj" fmla="val 247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4" name="Text Placeholder 23">
            <a:extLst>
              <a:ext uri="{FF2B5EF4-FFF2-40B4-BE49-F238E27FC236}">
                <a16:creationId xmlns:a16="http://schemas.microsoft.com/office/drawing/2014/main" id="{A9133A59-6512-C90A-0D9F-903D9649C5AE}"/>
              </a:ext>
            </a:extLst>
          </p:cNvPr>
          <p:cNvSpPr>
            <a:spLocks noGrp="1"/>
          </p:cNvSpPr>
          <p:nvPr>
            <p:ph type="body" sz="quarter" idx="10" hasCustomPrompt="1"/>
          </p:nvPr>
        </p:nvSpPr>
        <p:spPr>
          <a:xfrm>
            <a:off x="851535" y="1061475"/>
            <a:ext cx="16483965" cy="6523746"/>
          </a:xfrm>
        </p:spPr>
        <p:txBody>
          <a:bodyPr>
            <a:noAutofit/>
          </a:bodyPr>
          <a:lstStyle>
            <a:lvl1pPr marL="0" indent="0">
              <a:lnSpc>
                <a:spcPct val="78000"/>
              </a:lnSpc>
              <a:spcBef>
                <a:spcPts val="0"/>
              </a:spcBef>
              <a:buNone/>
              <a:defRPr sz="16500" b="1" i="0" spc="-650" baseline="0">
                <a:solidFill>
                  <a:schemeClr val="bg1"/>
                </a:solidFill>
                <a:latin typeface="Community Pro" panose="02000303040000020003" pitchFamily="2" charset="0"/>
              </a:defRPr>
            </a:lvl1pPr>
          </a:lstStyle>
          <a:p>
            <a:pPr lvl="0"/>
            <a:r>
              <a:rPr lang="en-US"/>
              <a:t>Presentation Template:</a:t>
            </a:r>
            <a:br>
              <a:rPr lang="en-US"/>
            </a:br>
            <a:r>
              <a:rPr lang="en-US"/>
              <a:t>Title Slide</a:t>
            </a:r>
          </a:p>
        </p:txBody>
      </p:sp>
      <p:sp>
        <p:nvSpPr>
          <p:cNvPr id="25" name="Text Placeholder 23">
            <a:extLst>
              <a:ext uri="{FF2B5EF4-FFF2-40B4-BE49-F238E27FC236}">
                <a16:creationId xmlns:a16="http://schemas.microsoft.com/office/drawing/2014/main" id="{8DFD91FC-72FA-8E02-B71A-07B7891C06DD}"/>
              </a:ext>
            </a:extLst>
          </p:cNvPr>
          <p:cNvSpPr>
            <a:spLocks noGrp="1"/>
          </p:cNvSpPr>
          <p:nvPr>
            <p:ph type="body" sz="quarter" idx="11" hasCustomPrompt="1"/>
          </p:nvPr>
        </p:nvSpPr>
        <p:spPr>
          <a:xfrm>
            <a:off x="3038168" y="8815951"/>
            <a:ext cx="9719187" cy="401566"/>
          </a:xfrm>
        </p:spPr>
        <p:txBody>
          <a:bodyPr>
            <a:noAutofit/>
          </a:bodyPr>
          <a:lstStyle>
            <a:lvl1pPr marL="0" indent="0">
              <a:lnSpc>
                <a:spcPct val="78000"/>
              </a:lnSpc>
              <a:spcBef>
                <a:spcPts val="0"/>
              </a:spcBef>
              <a:buNone/>
              <a:defRPr sz="2630" b="1" i="0" spc="0" baseline="0">
                <a:solidFill>
                  <a:schemeClr val="bg1"/>
                </a:solidFill>
                <a:latin typeface="Community Pro" panose="02000303040000020003" pitchFamily="2" charset="0"/>
              </a:defRPr>
            </a:lvl1pPr>
          </a:lstStyle>
          <a:p>
            <a:pPr lvl="0"/>
            <a:r>
              <a:rPr lang="en-US"/>
              <a:t>Speaker name, Company, Title</a:t>
            </a:r>
          </a:p>
        </p:txBody>
      </p:sp>
    </p:spTree>
    <p:extLst>
      <p:ext uri="{BB962C8B-B14F-4D97-AF65-F5344CB8AC3E}">
        <p14:creationId xmlns:p14="http://schemas.microsoft.com/office/powerpoint/2010/main" val="30473091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line + Three Topic - Photo">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8" y="2371726"/>
            <a:ext cx="5743575" cy="6962774"/>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9" name="Text Placeholder 23">
            <a:extLst>
              <a:ext uri="{FF2B5EF4-FFF2-40B4-BE49-F238E27FC236}">
                <a16:creationId xmlns:a16="http://schemas.microsoft.com/office/drawing/2014/main" id="{80527AF4-B517-378C-CE62-753B961B0BDC}"/>
              </a:ext>
            </a:extLst>
          </p:cNvPr>
          <p:cNvSpPr>
            <a:spLocks noGrp="1"/>
          </p:cNvSpPr>
          <p:nvPr>
            <p:ph type="body" sz="quarter" idx="15" hasCustomPrompt="1"/>
          </p:nvPr>
        </p:nvSpPr>
        <p:spPr>
          <a:xfrm>
            <a:off x="577322" y="2745681"/>
            <a:ext cx="5197495" cy="731223"/>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3380" b="0" i="0" spc="-150" baseline="0">
                <a:solidFill>
                  <a:schemeClr val="tx2"/>
                </a:solidFill>
                <a:latin typeface="Community Pro Medium" panose="02000303040000020003" pitchFamily="2" charset="0"/>
              </a:defRPr>
            </a:lvl1pPr>
          </a:lstStyle>
          <a:p>
            <a:pPr lvl="0"/>
            <a:r>
              <a:rPr lang="en-US"/>
              <a:t>Here’s a topic</a:t>
            </a:r>
          </a:p>
        </p:txBody>
      </p:sp>
      <p:sp>
        <p:nvSpPr>
          <p:cNvPr id="29" name="Picture Placeholder 9">
            <a:extLst>
              <a:ext uri="{FF2B5EF4-FFF2-40B4-BE49-F238E27FC236}">
                <a16:creationId xmlns:a16="http://schemas.microsoft.com/office/drawing/2014/main" id="{5E2E1D64-92AE-59BD-79CA-8F586A6DEF97}"/>
              </a:ext>
            </a:extLst>
          </p:cNvPr>
          <p:cNvSpPr>
            <a:spLocks noGrp="1"/>
          </p:cNvSpPr>
          <p:nvPr>
            <p:ph type="pic" sz="quarter" idx="18"/>
          </p:nvPr>
        </p:nvSpPr>
        <p:spPr>
          <a:xfrm>
            <a:off x="12238370" y="2371726"/>
            <a:ext cx="5743575" cy="6962774"/>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0" name="Picture Placeholder 9">
            <a:extLst>
              <a:ext uri="{FF2B5EF4-FFF2-40B4-BE49-F238E27FC236}">
                <a16:creationId xmlns:a16="http://schemas.microsoft.com/office/drawing/2014/main" id="{27154A70-4F7A-48D7-667E-61C31335E104}"/>
              </a:ext>
            </a:extLst>
          </p:cNvPr>
          <p:cNvSpPr>
            <a:spLocks noGrp="1"/>
          </p:cNvSpPr>
          <p:nvPr>
            <p:ph type="pic" sz="quarter" idx="19"/>
          </p:nvPr>
        </p:nvSpPr>
        <p:spPr>
          <a:xfrm>
            <a:off x="6277386" y="2371726"/>
            <a:ext cx="5743575" cy="6962774"/>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5" name="Text Placeholder 23">
            <a:extLst>
              <a:ext uri="{FF2B5EF4-FFF2-40B4-BE49-F238E27FC236}">
                <a16:creationId xmlns:a16="http://schemas.microsoft.com/office/drawing/2014/main" id="{39B00DCA-4960-D092-2F4E-445B8E1804B6}"/>
              </a:ext>
            </a:extLst>
          </p:cNvPr>
          <p:cNvSpPr>
            <a:spLocks noGrp="1"/>
          </p:cNvSpPr>
          <p:nvPr>
            <p:ph type="body" sz="quarter" idx="12" hasCustomPrompt="1"/>
          </p:nvPr>
        </p:nvSpPr>
        <p:spPr>
          <a:xfrm>
            <a:off x="214217" y="585183"/>
            <a:ext cx="6953991" cy="1469922"/>
          </a:xfrm>
          <a:effectLst/>
        </p:spPr>
        <p:txBody>
          <a:bodyPr>
            <a:noAutofit/>
          </a:bodyPr>
          <a:lstStyle>
            <a:lvl1pPr marL="0" indent="0">
              <a:lnSpc>
                <a:spcPct val="82000"/>
              </a:lnSpc>
              <a:spcBef>
                <a:spcPts val="0"/>
              </a:spcBef>
              <a:buNone/>
              <a:defRPr sz="3750" b="1" i="0" spc="-150" baseline="0">
                <a:solidFill>
                  <a:schemeClr val="tx2"/>
                </a:solidFill>
                <a:latin typeface="Community Pro" panose="02000303040000020003" pitchFamily="2" charset="0"/>
              </a:defRPr>
            </a:lvl1pPr>
          </a:lstStyle>
          <a:p>
            <a:pPr lvl="0"/>
            <a:r>
              <a:rPr lang="en-US"/>
              <a:t>Here’s a headline that is saying something you wouldn’t expect. It could even be three lines.</a:t>
            </a:r>
          </a:p>
        </p:txBody>
      </p:sp>
      <p:sp>
        <p:nvSpPr>
          <p:cNvPr id="26" name="Text Placeholder 23">
            <a:extLst>
              <a:ext uri="{FF2B5EF4-FFF2-40B4-BE49-F238E27FC236}">
                <a16:creationId xmlns:a16="http://schemas.microsoft.com/office/drawing/2014/main" id="{52B9483E-AECE-769A-11B2-1B3627C1778B}"/>
              </a:ext>
            </a:extLst>
          </p:cNvPr>
          <p:cNvSpPr>
            <a:spLocks noGrp="1"/>
          </p:cNvSpPr>
          <p:nvPr>
            <p:ph type="body" sz="quarter" idx="14" hasCustomPrompt="1"/>
          </p:nvPr>
        </p:nvSpPr>
        <p:spPr>
          <a:xfrm>
            <a:off x="9192976" y="548374"/>
            <a:ext cx="8817845" cy="1469922"/>
          </a:xfrm>
          <a:effectLst/>
        </p:spPr>
        <p:txBody>
          <a:bodyPr>
            <a:noAutofit/>
          </a:bodyPr>
          <a:lstStyle>
            <a:lvl1pPr marL="0" indent="0">
              <a:lnSpc>
                <a:spcPct val="103000"/>
              </a:lnSpc>
              <a:spcBef>
                <a:spcPts val="0"/>
              </a:spcBef>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Lorem ipsum</a:t>
            </a:r>
            <a:br>
              <a:rPr lang="en-US"/>
            </a:br>
            <a:r>
              <a:rPr lang="en-US"/>
              <a:t>dolor sit amet, consectetur adipiscing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1" name="Text Placeholder 23">
            <a:extLst>
              <a:ext uri="{FF2B5EF4-FFF2-40B4-BE49-F238E27FC236}">
                <a16:creationId xmlns:a16="http://schemas.microsoft.com/office/drawing/2014/main" id="{F78D9948-FC4A-7A42-8F0A-1099011C9CAD}"/>
              </a:ext>
            </a:extLst>
          </p:cNvPr>
          <p:cNvSpPr>
            <a:spLocks noGrp="1"/>
          </p:cNvSpPr>
          <p:nvPr>
            <p:ph type="body" sz="quarter" idx="20" hasCustomPrompt="1"/>
          </p:nvPr>
        </p:nvSpPr>
        <p:spPr>
          <a:xfrm>
            <a:off x="6544985" y="2745681"/>
            <a:ext cx="5197495" cy="731223"/>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3380" b="0" i="0" spc="-150" baseline="0">
                <a:solidFill>
                  <a:schemeClr val="tx2"/>
                </a:solidFill>
                <a:latin typeface="Community Pro Medium" panose="02000303040000020003" pitchFamily="2" charset="0"/>
              </a:defRPr>
            </a:lvl1pPr>
          </a:lstStyle>
          <a:p>
            <a:pPr lvl="0"/>
            <a:r>
              <a:rPr lang="en-US"/>
              <a:t>Here’s a topic</a:t>
            </a:r>
          </a:p>
        </p:txBody>
      </p:sp>
      <p:sp>
        <p:nvSpPr>
          <p:cNvPr id="33" name="Text Placeholder 23">
            <a:extLst>
              <a:ext uri="{FF2B5EF4-FFF2-40B4-BE49-F238E27FC236}">
                <a16:creationId xmlns:a16="http://schemas.microsoft.com/office/drawing/2014/main" id="{BE045163-C721-F933-55A4-F27A7FA55AC9}"/>
              </a:ext>
            </a:extLst>
          </p:cNvPr>
          <p:cNvSpPr>
            <a:spLocks noGrp="1"/>
          </p:cNvSpPr>
          <p:nvPr>
            <p:ph type="body" sz="quarter" idx="21" hasCustomPrompt="1"/>
          </p:nvPr>
        </p:nvSpPr>
        <p:spPr>
          <a:xfrm>
            <a:off x="12512648" y="2745681"/>
            <a:ext cx="5197495" cy="731223"/>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3380" b="0" i="0" spc="-150" baseline="0">
                <a:solidFill>
                  <a:schemeClr val="tx2"/>
                </a:solidFill>
                <a:latin typeface="Community Pro Medium" panose="02000303040000020003" pitchFamily="2" charset="0"/>
              </a:defRPr>
            </a:lvl1pPr>
          </a:lstStyle>
          <a:p>
            <a:pPr lvl="0"/>
            <a:r>
              <a:rPr lang="en-US"/>
              <a:t>Here’s a topic</a:t>
            </a:r>
          </a:p>
        </p:txBody>
      </p:sp>
    </p:spTree>
    <p:extLst>
      <p:ext uri="{BB962C8B-B14F-4D97-AF65-F5344CB8AC3E}">
        <p14:creationId xmlns:p14="http://schemas.microsoft.com/office/powerpoint/2010/main" val="4777968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line + Three Topic - Dark Blue">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4036A8D-FC1F-61F0-447C-D403D0C5932D}"/>
              </a:ext>
            </a:extLst>
          </p:cNvPr>
          <p:cNvSpPr/>
          <p:nvPr userDrawn="1"/>
        </p:nvSpPr>
        <p:spPr>
          <a:xfrm>
            <a:off x="295275" y="1752600"/>
            <a:ext cx="5753100" cy="7586662"/>
          </a:xfrm>
          <a:prstGeom prst="roundRect">
            <a:avLst>
              <a:gd name="adj" fmla="val 438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3" name="Rounded Rectangle 12">
            <a:extLst>
              <a:ext uri="{FF2B5EF4-FFF2-40B4-BE49-F238E27FC236}">
                <a16:creationId xmlns:a16="http://schemas.microsoft.com/office/drawing/2014/main" id="{5AD83ECC-5337-E13C-6915-5E300FE02EBF}"/>
              </a:ext>
            </a:extLst>
          </p:cNvPr>
          <p:cNvSpPr/>
          <p:nvPr userDrawn="1"/>
        </p:nvSpPr>
        <p:spPr>
          <a:xfrm>
            <a:off x="6267450" y="1752600"/>
            <a:ext cx="5753100" cy="7586663"/>
          </a:xfrm>
          <a:prstGeom prst="roundRect">
            <a:avLst>
              <a:gd name="adj" fmla="val 438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8" name="Rounded Rectangle 17">
            <a:extLst>
              <a:ext uri="{FF2B5EF4-FFF2-40B4-BE49-F238E27FC236}">
                <a16:creationId xmlns:a16="http://schemas.microsoft.com/office/drawing/2014/main" id="{AA16565D-23E3-3B6E-6F2F-931A9028713D}"/>
              </a:ext>
            </a:extLst>
          </p:cNvPr>
          <p:cNvSpPr/>
          <p:nvPr userDrawn="1"/>
        </p:nvSpPr>
        <p:spPr>
          <a:xfrm>
            <a:off x="12239625" y="1752600"/>
            <a:ext cx="5753100" cy="7586663"/>
          </a:xfrm>
          <a:prstGeom prst="roundRect">
            <a:avLst>
              <a:gd name="adj" fmla="val 438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14" name="Text Placeholder 23">
            <a:extLst>
              <a:ext uri="{FF2B5EF4-FFF2-40B4-BE49-F238E27FC236}">
                <a16:creationId xmlns:a16="http://schemas.microsoft.com/office/drawing/2014/main" id="{2C2F37EB-6F74-15B0-47BA-B5E2F17FA4D0}"/>
              </a:ext>
            </a:extLst>
          </p:cNvPr>
          <p:cNvSpPr>
            <a:spLocks noGrp="1"/>
          </p:cNvSpPr>
          <p:nvPr>
            <p:ph type="body" sz="quarter" idx="14" hasCustomPrompt="1"/>
          </p:nvPr>
        </p:nvSpPr>
        <p:spPr>
          <a:xfrm>
            <a:off x="195944" y="608239"/>
            <a:ext cx="17585870"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try to keep it short and sweet.</a:t>
            </a:r>
          </a:p>
        </p:txBody>
      </p:sp>
      <p:sp>
        <p:nvSpPr>
          <p:cNvPr id="16" name="Text Placeholder 23">
            <a:extLst>
              <a:ext uri="{FF2B5EF4-FFF2-40B4-BE49-F238E27FC236}">
                <a16:creationId xmlns:a16="http://schemas.microsoft.com/office/drawing/2014/main" id="{870D6CE2-8033-730B-D719-1A66F61DD693}"/>
              </a:ext>
            </a:extLst>
          </p:cNvPr>
          <p:cNvSpPr>
            <a:spLocks noGrp="1"/>
          </p:cNvSpPr>
          <p:nvPr>
            <p:ph type="body" sz="quarter" idx="20" hasCustomPrompt="1"/>
          </p:nvPr>
        </p:nvSpPr>
        <p:spPr>
          <a:xfrm>
            <a:off x="6590757" y="2670234"/>
            <a:ext cx="5168901" cy="1805129"/>
          </a:xfrm>
          <a:effectLst/>
        </p:spPr>
        <p:txBody>
          <a:bodyPr anchor="b">
            <a:noAutofit/>
          </a:bodyPr>
          <a:lstStyle>
            <a:lvl1pPr marL="0" indent="0">
              <a:lnSpc>
                <a:spcPct val="79000"/>
              </a:lnSpc>
              <a:spcBef>
                <a:spcPts val="0"/>
              </a:spcBef>
              <a:buNone/>
              <a:defRPr sz="6000" b="1" i="0" spc="-300" baseline="0">
                <a:solidFill>
                  <a:schemeClr val="bg1"/>
                </a:solidFill>
                <a:latin typeface="Community Pro" panose="02000303040000020003" pitchFamily="2" charset="0"/>
              </a:defRPr>
            </a:lvl1pPr>
          </a:lstStyle>
          <a:p>
            <a:pPr lvl="0"/>
            <a:r>
              <a:rPr lang="en-US"/>
              <a:t>Here’s Topic</a:t>
            </a:r>
            <a:br>
              <a:rPr lang="en-US"/>
            </a:br>
            <a:r>
              <a:rPr lang="en-US"/>
              <a:t>Number Two</a:t>
            </a:r>
          </a:p>
        </p:txBody>
      </p:sp>
      <p:sp>
        <p:nvSpPr>
          <p:cNvPr id="17" name="Text Placeholder 23">
            <a:extLst>
              <a:ext uri="{FF2B5EF4-FFF2-40B4-BE49-F238E27FC236}">
                <a16:creationId xmlns:a16="http://schemas.microsoft.com/office/drawing/2014/main" id="{C66BAE04-7448-910F-FB63-A1A82A946470}"/>
              </a:ext>
            </a:extLst>
          </p:cNvPr>
          <p:cNvSpPr>
            <a:spLocks noGrp="1"/>
          </p:cNvSpPr>
          <p:nvPr>
            <p:ph type="body" sz="quarter" idx="21" hasCustomPrompt="1"/>
          </p:nvPr>
        </p:nvSpPr>
        <p:spPr>
          <a:xfrm>
            <a:off x="6590757" y="7140395"/>
            <a:ext cx="5168901" cy="1829256"/>
          </a:xfrm>
          <a:effectLst/>
        </p:spPr>
        <p:txBody>
          <a:bodyPr>
            <a:noAutofit/>
          </a:bodyPr>
          <a:lstStyle>
            <a:lvl1pPr marL="0" indent="0">
              <a:lnSpc>
                <a:spcPct val="108000"/>
              </a:lnSpc>
              <a:spcBef>
                <a:spcPts val="0"/>
              </a:spcBef>
              <a:spcAft>
                <a:spcPts val="0"/>
              </a:spcAft>
              <a:buNone/>
              <a:defRPr sz="2250" b="0" i="0" spc="-80" baseline="0">
                <a:solidFill>
                  <a:schemeClr val="bg1"/>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a:t>
            </a:r>
          </a:p>
        </p:txBody>
      </p:sp>
      <p:sp>
        <p:nvSpPr>
          <p:cNvPr id="19" name="Text Placeholder 23">
            <a:extLst>
              <a:ext uri="{FF2B5EF4-FFF2-40B4-BE49-F238E27FC236}">
                <a16:creationId xmlns:a16="http://schemas.microsoft.com/office/drawing/2014/main" id="{BFEE668F-7619-295C-87CE-A272007F1E1D}"/>
              </a:ext>
            </a:extLst>
          </p:cNvPr>
          <p:cNvSpPr>
            <a:spLocks noGrp="1"/>
          </p:cNvSpPr>
          <p:nvPr>
            <p:ph type="body" sz="quarter" idx="22" hasCustomPrompt="1"/>
          </p:nvPr>
        </p:nvSpPr>
        <p:spPr>
          <a:xfrm>
            <a:off x="12562932" y="2670234"/>
            <a:ext cx="5168901" cy="1805129"/>
          </a:xfrm>
          <a:effectLst/>
        </p:spPr>
        <p:txBody>
          <a:bodyPr anchor="b">
            <a:noAutofit/>
          </a:bodyPr>
          <a:lstStyle>
            <a:lvl1pPr marL="0" indent="0">
              <a:lnSpc>
                <a:spcPct val="79000"/>
              </a:lnSpc>
              <a:spcBef>
                <a:spcPts val="0"/>
              </a:spcBef>
              <a:buNone/>
              <a:defRPr sz="6000" b="1" i="0" spc="-300" baseline="0">
                <a:solidFill>
                  <a:schemeClr val="bg1"/>
                </a:solidFill>
                <a:latin typeface="Community Pro" panose="02000303040000020003" pitchFamily="2" charset="0"/>
              </a:defRPr>
            </a:lvl1pPr>
          </a:lstStyle>
          <a:p>
            <a:pPr lvl="0"/>
            <a:r>
              <a:rPr lang="en-US"/>
              <a:t>Here’s Topic</a:t>
            </a:r>
            <a:br>
              <a:rPr lang="en-US"/>
            </a:br>
            <a:r>
              <a:rPr lang="en-US"/>
              <a:t>Number Three</a:t>
            </a:r>
          </a:p>
        </p:txBody>
      </p:sp>
      <p:sp>
        <p:nvSpPr>
          <p:cNvPr id="20" name="Text Placeholder 23">
            <a:extLst>
              <a:ext uri="{FF2B5EF4-FFF2-40B4-BE49-F238E27FC236}">
                <a16:creationId xmlns:a16="http://schemas.microsoft.com/office/drawing/2014/main" id="{69AF4C9D-5C31-4EF3-B68D-BAEDBAF15B99}"/>
              </a:ext>
            </a:extLst>
          </p:cNvPr>
          <p:cNvSpPr>
            <a:spLocks noGrp="1"/>
          </p:cNvSpPr>
          <p:nvPr>
            <p:ph type="body" sz="quarter" idx="23" hasCustomPrompt="1"/>
          </p:nvPr>
        </p:nvSpPr>
        <p:spPr>
          <a:xfrm>
            <a:off x="12562932" y="7140395"/>
            <a:ext cx="5168901" cy="1829256"/>
          </a:xfrm>
          <a:effectLst/>
        </p:spPr>
        <p:txBody>
          <a:bodyPr>
            <a:noAutofit/>
          </a:bodyPr>
          <a:lstStyle>
            <a:lvl1pPr marL="0" indent="0">
              <a:lnSpc>
                <a:spcPct val="108000"/>
              </a:lnSpc>
              <a:spcBef>
                <a:spcPts val="0"/>
              </a:spcBef>
              <a:spcAft>
                <a:spcPts val="0"/>
              </a:spcAft>
              <a:buNone/>
              <a:defRPr sz="2250" b="0" i="0" spc="-80" baseline="0">
                <a:solidFill>
                  <a:schemeClr val="bg1"/>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a:t>
            </a:r>
          </a:p>
        </p:txBody>
      </p:sp>
      <p:sp>
        <p:nvSpPr>
          <p:cNvPr id="21" name="Text Placeholder 23">
            <a:extLst>
              <a:ext uri="{FF2B5EF4-FFF2-40B4-BE49-F238E27FC236}">
                <a16:creationId xmlns:a16="http://schemas.microsoft.com/office/drawing/2014/main" id="{624779FC-4835-57A2-59DE-4A2831110CDB}"/>
              </a:ext>
            </a:extLst>
          </p:cNvPr>
          <p:cNvSpPr>
            <a:spLocks noGrp="1"/>
          </p:cNvSpPr>
          <p:nvPr>
            <p:ph type="body" sz="quarter" idx="17" hasCustomPrompt="1"/>
          </p:nvPr>
        </p:nvSpPr>
        <p:spPr>
          <a:xfrm>
            <a:off x="618582" y="2670234"/>
            <a:ext cx="5168901" cy="1805129"/>
          </a:xfrm>
          <a:effectLst/>
        </p:spPr>
        <p:txBody>
          <a:bodyPr anchor="b">
            <a:noAutofit/>
          </a:bodyPr>
          <a:lstStyle>
            <a:lvl1pPr marL="0" indent="0">
              <a:lnSpc>
                <a:spcPct val="79000"/>
              </a:lnSpc>
              <a:spcBef>
                <a:spcPts val="0"/>
              </a:spcBef>
              <a:buNone/>
              <a:defRPr sz="6000" b="1" i="0" spc="-300" baseline="0">
                <a:solidFill>
                  <a:schemeClr val="bg1"/>
                </a:solidFill>
                <a:latin typeface="Community Pro" panose="02000303040000020003" pitchFamily="2" charset="0"/>
              </a:defRPr>
            </a:lvl1pPr>
          </a:lstStyle>
          <a:p>
            <a:pPr lvl="0"/>
            <a:r>
              <a:rPr lang="en-US"/>
              <a:t>Here’s Topic</a:t>
            </a:r>
            <a:br>
              <a:rPr lang="en-US"/>
            </a:br>
            <a:r>
              <a:rPr lang="en-US"/>
              <a:t>Number One</a:t>
            </a:r>
          </a:p>
        </p:txBody>
      </p:sp>
      <p:sp>
        <p:nvSpPr>
          <p:cNvPr id="22" name="Text Placeholder 23">
            <a:extLst>
              <a:ext uri="{FF2B5EF4-FFF2-40B4-BE49-F238E27FC236}">
                <a16:creationId xmlns:a16="http://schemas.microsoft.com/office/drawing/2014/main" id="{91AD0DD2-1029-9D09-D40D-586522269AF0}"/>
              </a:ext>
            </a:extLst>
          </p:cNvPr>
          <p:cNvSpPr>
            <a:spLocks noGrp="1"/>
          </p:cNvSpPr>
          <p:nvPr>
            <p:ph type="body" sz="quarter" idx="19" hasCustomPrompt="1"/>
          </p:nvPr>
        </p:nvSpPr>
        <p:spPr>
          <a:xfrm>
            <a:off x="618582" y="7140395"/>
            <a:ext cx="5168901" cy="1829256"/>
          </a:xfrm>
          <a:effectLst/>
        </p:spPr>
        <p:txBody>
          <a:bodyPr>
            <a:noAutofit/>
          </a:bodyPr>
          <a:lstStyle>
            <a:lvl1pPr marL="0" indent="0">
              <a:lnSpc>
                <a:spcPct val="108000"/>
              </a:lnSpc>
              <a:spcBef>
                <a:spcPts val="0"/>
              </a:spcBef>
              <a:spcAft>
                <a:spcPts val="0"/>
              </a:spcAft>
              <a:buNone/>
              <a:defRPr sz="2250" b="0" i="0" spc="-80" baseline="0">
                <a:solidFill>
                  <a:schemeClr val="bg1"/>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a:t>
            </a:r>
          </a:p>
        </p:txBody>
      </p:sp>
    </p:spTree>
    <p:extLst>
      <p:ext uri="{BB962C8B-B14F-4D97-AF65-F5344CB8AC3E}">
        <p14:creationId xmlns:p14="http://schemas.microsoft.com/office/powerpoint/2010/main" val="3667405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line + Three Topic - Mid Blue">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4036A8D-FC1F-61F0-447C-D403D0C5932D}"/>
              </a:ext>
            </a:extLst>
          </p:cNvPr>
          <p:cNvSpPr/>
          <p:nvPr userDrawn="1"/>
        </p:nvSpPr>
        <p:spPr>
          <a:xfrm>
            <a:off x="295275" y="2376489"/>
            <a:ext cx="5753100" cy="6962774"/>
          </a:xfrm>
          <a:prstGeom prst="roundRect">
            <a:avLst>
              <a:gd name="adj" fmla="val 43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3" name="Rounded Rectangle 12">
            <a:extLst>
              <a:ext uri="{FF2B5EF4-FFF2-40B4-BE49-F238E27FC236}">
                <a16:creationId xmlns:a16="http://schemas.microsoft.com/office/drawing/2014/main" id="{5AD83ECC-5337-E13C-6915-5E300FE02EBF}"/>
              </a:ext>
            </a:extLst>
          </p:cNvPr>
          <p:cNvSpPr/>
          <p:nvPr userDrawn="1"/>
        </p:nvSpPr>
        <p:spPr>
          <a:xfrm>
            <a:off x="6267450" y="2376489"/>
            <a:ext cx="5753100" cy="6962774"/>
          </a:xfrm>
          <a:prstGeom prst="roundRect">
            <a:avLst>
              <a:gd name="adj" fmla="val 43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8" name="Rounded Rectangle 17">
            <a:extLst>
              <a:ext uri="{FF2B5EF4-FFF2-40B4-BE49-F238E27FC236}">
                <a16:creationId xmlns:a16="http://schemas.microsoft.com/office/drawing/2014/main" id="{AA16565D-23E3-3B6E-6F2F-931A9028713D}"/>
              </a:ext>
            </a:extLst>
          </p:cNvPr>
          <p:cNvSpPr/>
          <p:nvPr userDrawn="1"/>
        </p:nvSpPr>
        <p:spPr>
          <a:xfrm>
            <a:off x="12239625" y="2376489"/>
            <a:ext cx="5753100" cy="6962774"/>
          </a:xfrm>
          <a:prstGeom prst="roundRect">
            <a:avLst>
              <a:gd name="adj" fmla="val 43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2C2F37EB-6F74-15B0-47BA-B5E2F17FA4D0}"/>
              </a:ext>
            </a:extLst>
          </p:cNvPr>
          <p:cNvSpPr>
            <a:spLocks noGrp="1"/>
          </p:cNvSpPr>
          <p:nvPr>
            <p:ph type="body" sz="quarter" idx="14" hasCustomPrompt="1"/>
          </p:nvPr>
        </p:nvSpPr>
        <p:spPr>
          <a:xfrm>
            <a:off x="195944" y="608239"/>
            <a:ext cx="17585870"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try to keep it short and sweet.</a:t>
            </a:r>
          </a:p>
        </p:txBody>
      </p:sp>
      <p:sp>
        <p:nvSpPr>
          <p:cNvPr id="15" name="Text Placeholder 23">
            <a:extLst>
              <a:ext uri="{FF2B5EF4-FFF2-40B4-BE49-F238E27FC236}">
                <a16:creationId xmlns:a16="http://schemas.microsoft.com/office/drawing/2014/main" id="{4DBB154D-CCCF-8351-A5C3-B6F0FD2E56B6}"/>
              </a:ext>
            </a:extLst>
          </p:cNvPr>
          <p:cNvSpPr>
            <a:spLocks noGrp="1"/>
          </p:cNvSpPr>
          <p:nvPr>
            <p:ph type="body" sz="quarter" idx="15" hasCustomPrompt="1"/>
          </p:nvPr>
        </p:nvSpPr>
        <p:spPr>
          <a:xfrm>
            <a:off x="223376" y="1317349"/>
            <a:ext cx="17585870" cy="790575"/>
          </a:xfrm>
          <a:effectLst/>
        </p:spPr>
        <p:txBody>
          <a:bodyPr>
            <a:noAutofit/>
          </a:bodyPr>
          <a:lstStyle>
            <a:lvl1pPr marL="0" indent="0">
              <a:lnSpc>
                <a:spcPct val="108000"/>
              </a:lnSpc>
              <a:spcBef>
                <a:spcPts val="0"/>
              </a:spcBef>
              <a:buNone/>
              <a:defRPr sz="2000" b="0" i="0" spc="-80" baseline="0">
                <a:solidFill>
                  <a:schemeClr val="tx2"/>
                </a:solidFill>
                <a:latin typeface="Community Pro Medium" panose="02000303040000020003" pitchFamily="2" charset="0"/>
              </a:defRPr>
            </a:lvl1pPr>
          </a:lstStyle>
          <a:p>
            <a:pPr lvl="0"/>
            <a:r>
              <a:rPr lang="en-US"/>
              <a:t>There’s a lot of content on this page! And you want the topics below to shine. Ipsum dolor sit amet, consectetur</a:t>
            </a:r>
            <a:br>
              <a:rPr lang="en-US"/>
            </a:br>
            <a:r>
              <a:rPr lang="en-US"/>
              <a:t>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a:t>
            </a:r>
          </a:p>
        </p:txBody>
      </p:sp>
      <p:sp>
        <p:nvSpPr>
          <p:cNvPr id="5" name="Text Placeholder 23">
            <a:extLst>
              <a:ext uri="{FF2B5EF4-FFF2-40B4-BE49-F238E27FC236}">
                <a16:creationId xmlns:a16="http://schemas.microsoft.com/office/drawing/2014/main" id="{FD1A95C3-FC1E-5EA1-879B-DE634A58A24A}"/>
              </a:ext>
            </a:extLst>
          </p:cNvPr>
          <p:cNvSpPr>
            <a:spLocks noGrp="1"/>
          </p:cNvSpPr>
          <p:nvPr>
            <p:ph type="body" sz="quarter" idx="17" hasCustomPrompt="1"/>
          </p:nvPr>
        </p:nvSpPr>
        <p:spPr>
          <a:xfrm>
            <a:off x="618582" y="2670234"/>
            <a:ext cx="5168901" cy="1805129"/>
          </a:xfrm>
          <a:effectLst/>
        </p:spPr>
        <p:txBody>
          <a:bodyPr anchor="b">
            <a:noAutofit/>
          </a:bodyPr>
          <a:lstStyle>
            <a:lvl1pPr marL="0" indent="0">
              <a:lnSpc>
                <a:spcPct val="79000"/>
              </a:lnSpc>
              <a:spcBef>
                <a:spcPts val="0"/>
              </a:spcBef>
              <a:buNone/>
              <a:defRPr sz="6000" b="1" i="0" spc="-300" baseline="0">
                <a:solidFill>
                  <a:schemeClr val="tx2"/>
                </a:solidFill>
                <a:latin typeface="Community Pro" panose="02000303040000020003" pitchFamily="2" charset="0"/>
              </a:defRPr>
            </a:lvl1pPr>
          </a:lstStyle>
          <a:p>
            <a:pPr lvl="0"/>
            <a:r>
              <a:rPr lang="en-US"/>
              <a:t>Here’s Topic</a:t>
            </a:r>
            <a:br>
              <a:rPr lang="en-US"/>
            </a:br>
            <a:r>
              <a:rPr lang="en-US"/>
              <a:t>Number One</a:t>
            </a:r>
          </a:p>
        </p:txBody>
      </p:sp>
      <p:sp>
        <p:nvSpPr>
          <p:cNvPr id="6" name="Text Placeholder 23">
            <a:extLst>
              <a:ext uri="{FF2B5EF4-FFF2-40B4-BE49-F238E27FC236}">
                <a16:creationId xmlns:a16="http://schemas.microsoft.com/office/drawing/2014/main" id="{D17EE7BD-7AE3-3167-0682-3F74481ED2AE}"/>
              </a:ext>
            </a:extLst>
          </p:cNvPr>
          <p:cNvSpPr>
            <a:spLocks noGrp="1"/>
          </p:cNvSpPr>
          <p:nvPr>
            <p:ph type="body" sz="quarter" idx="19" hasCustomPrompt="1"/>
          </p:nvPr>
        </p:nvSpPr>
        <p:spPr>
          <a:xfrm>
            <a:off x="618582" y="7140395"/>
            <a:ext cx="5168901" cy="1829256"/>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a:t>
            </a:r>
          </a:p>
        </p:txBody>
      </p:sp>
      <p:sp>
        <p:nvSpPr>
          <p:cNvPr id="7" name="Text Placeholder 23">
            <a:extLst>
              <a:ext uri="{FF2B5EF4-FFF2-40B4-BE49-F238E27FC236}">
                <a16:creationId xmlns:a16="http://schemas.microsoft.com/office/drawing/2014/main" id="{38425278-696C-9C6D-32D6-85EE3B020BDB}"/>
              </a:ext>
            </a:extLst>
          </p:cNvPr>
          <p:cNvSpPr>
            <a:spLocks noGrp="1"/>
          </p:cNvSpPr>
          <p:nvPr>
            <p:ph type="body" sz="quarter" idx="20" hasCustomPrompt="1"/>
          </p:nvPr>
        </p:nvSpPr>
        <p:spPr>
          <a:xfrm>
            <a:off x="6590757" y="2670234"/>
            <a:ext cx="5168901" cy="1805129"/>
          </a:xfrm>
          <a:effectLst/>
        </p:spPr>
        <p:txBody>
          <a:bodyPr anchor="b">
            <a:noAutofit/>
          </a:bodyPr>
          <a:lstStyle>
            <a:lvl1pPr marL="0" indent="0">
              <a:lnSpc>
                <a:spcPct val="79000"/>
              </a:lnSpc>
              <a:spcBef>
                <a:spcPts val="0"/>
              </a:spcBef>
              <a:buNone/>
              <a:defRPr sz="6000" b="1" i="0" spc="-300" baseline="0">
                <a:solidFill>
                  <a:schemeClr val="tx2"/>
                </a:solidFill>
                <a:latin typeface="Community Pro" panose="02000303040000020003" pitchFamily="2" charset="0"/>
              </a:defRPr>
            </a:lvl1pPr>
          </a:lstStyle>
          <a:p>
            <a:pPr lvl="0"/>
            <a:r>
              <a:rPr lang="en-US"/>
              <a:t>Here’s Topic</a:t>
            </a:r>
            <a:br>
              <a:rPr lang="en-US"/>
            </a:br>
            <a:r>
              <a:rPr lang="en-US"/>
              <a:t>Number Two</a:t>
            </a:r>
          </a:p>
        </p:txBody>
      </p:sp>
      <p:sp>
        <p:nvSpPr>
          <p:cNvPr id="8" name="Text Placeholder 23">
            <a:extLst>
              <a:ext uri="{FF2B5EF4-FFF2-40B4-BE49-F238E27FC236}">
                <a16:creationId xmlns:a16="http://schemas.microsoft.com/office/drawing/2014/main" id="{06966F44-2563-EDCE-F4F7-B60BFFB8D29C}"/>
              </a:ext>
            </a:extLst>
          </p:cNvPr>
          <p:cNvSpPr>
            <a:spLocks noGrp="1"/>
          </p:cNvSpPr>
          <p:nvPr>
            <p:ph type="body" sz="quarter" idx="21" hasCustomPrompt="1"/>
          </p:nvPr>
        </p:nvSpPr>
        <p:spPr>
          <a:xfrm>
            <a:off x="6590757" y="7140395"/>
            <a:ext cx="5168901" cy="1829256"/>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a:t>
            </a:r>
          </a:p>
        </p:txBody>
      </p:sp>
      <p:sp>
        <p:nvSpPr>
          <p:cNvPr id="21" name="Text Placeholder 23">
            <a:extLst>
              <a:ext uri="{FF2B5EF4-FFF2-40B4-BE49-F238E27FC236}">
                <a16:creationId xmlns:a16="http://schemas.microsoft.com/office/drawing/2014/main" id="{104FFC71-5DD0-CEEF-E268-C71A7EFE1D2A}"/>
              </a:ext>
            </a:extLst>
          </p:cNvPr>
          <p:cNvSpPr>
            <a:spLocks noGrp="1"/>
          </p:cNvSpPr>
          <p:nvPr>
            <p:ph type="body" sz="quarter" idx="22" hasCustomPrompt="1"/>
          </p:nvPr>
        </p:nvSpPr>
        <p:spPr>
          <a:xfrm>
            <a:off x="12562932" y="2670234"/>
            <a:ext cx="5168901" cy="1805129"/>
          </a:xfrm>
          <a:effectLst/>
        </p:spPr>
        <p:txBody>
          <a:bodyPr anchor="b">
            <a:noAutofit/>
          </a:bodyPr>
          <a:lstStyle>
            <a:lvl1pPr marL="0" indent="0">
              <a:lnSpc>
                <a:spcPct val="79000"/>
              </a:lnSpc>
              <a:spcBef>
                <a:spcPts val="0"/>
              </a:spcBef>
              <a:buNone/>
              <a:defRPr sz="6000" b="1" i="0" spc="-300" baseline="0">
                <a:solidFill>
                  <a:schemeClr val="tx2"/>
                </a:solidFill>
                <a:latin typeface="Community Pro" panose="02000303040000020003" pitchFamily="2" charset="0"/>
              </a:defRPr>
            </a:lvl1pPr>
          </a:lstStyle>
          <a:p>
            <a:pPr lvl="0"/>
            <a:r>
              <a:rPr lang="en-US"/>
              <a:t>Here’s Topic</a:t>
            </a:r>
            <a:br>
              <a:rPr lang="en-US"/>
            </a:br>
            <a:r>
              <a:rPr lang="en-US"/>
              <a:t>Number Three</a:t>
            </a:r>
          </a:p>
        </p:txBody>
      </p:sp>
      <p:sp>
        <p:nvSpPr>
          <p:cNvPr id="22" name="Text Placeholder 23">
            <a:extLst>
              <a:ext uri="{FF2B5EF4-FFF2-40B4-BE49-F238E27FC236}">
                <a16:creationId xmlns:a16="http://schemas.microsoft.com/office/drawing/2014/main" id="{70803010-8D50-8874-CD12-1401D597487B}"/>
              </a:ext>
            </a:extLst>
          </p:cNvPr>
          <p:cNvSpPr>
            <a:spLocks noGrp="1"/>
          </p:cNvSpPr>
          <p:nvPr>
            <p:ph type="body" sz="quarter" idx="23" hasCustomPrompt="1"/>
          </p:nvPr>
        </p:nvSpPr>
        <p:spPr>
          <a:xfrm>
            <a:off x="12562932" y="7140395"/>
            <a:ext cx="5168901" cy="1829256"/>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a:t>
            </a:r>
          </a:p>
        </p:txBody>
      </p:sp>
    </p:spTree>
    <p:extLst>
      <p:ext uri="{BB962C8B-B14F-4D97-AF65-F5344CB8AC3E}">
        <p14:creationId xmlns:p14="http://schemas.microsoft.com/office/powerpoint/2010/main" val="5235907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eadline + Three Topic - Light Blue">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4036A8D-FC1F-61F0-447C-D403D0C5932D}"/>
              </a:ext>
            </a:extLst>
          </p:cNvPr>
          <p:cNvSpPr/>
          <p:nvPr userDrawn="1"/>
        </p:nvSpPr>
        <p:spPr>
          <a:xfrm>
            <a:off x="295275" y="2376489"/>
            <a:ext cx="5753100" cy="6962774"/>
          </a:xfrm>
          <a:prstGeom prst="roundRect">
            <a:avLst>
              <a:gd name="adj" fmla="val 4383"/>
            </a:avLst>
          </a:prstGeom>
          <a:solidFill>
            <a:schemeClr val="accent4"/>
          </a:solidFill>
          <a:ln w="19050">
            <a:solidFill>
              <a:srgbClr val="004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3" name="Rounded Rectangle 12">
            <a:extLst>
              <a:ext uri="{FF2B5EF4-FFF2-40B4-BE49-F238E27FC236}">
                <a16:creationId xmlns:a16="http://schemas.microsoft.com/office/drawing/2014/main" id="{5AD83ECC-5337-E13C-6915-5E300FE02EBF}"/>
              </a:ext>
            </a:extLst>
          </p:cNvPr>
          <p:cNvSpPr/>
          <p:nvPr userDrawn="1"/>
        </p:nvSpPr>
        <p:spPr>
          <a:xfrm>
            <a:off x="6267450" y="2376489"/>
            <a:ext cx="5753100" cy="6962774"/>
          </a:xfrm>
          <a:prstGeom prst="roundRect">
            <a:avLst>
              <a:gd name="adj" fmla="val 4383"/>
            </a:avLst>
          </a:prstGeom>
          <a:solidFill>
            <a:schemeClr val="accent4"/>
          </a:solidFill>
          <a:ln w="19050">
            <a:solidFill>
              <a:srgbClr val="004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8" name="Rounded Rectangle 17">
            <a:extLst>
              <a:ext uri="{FF2B5EF4-FFF2-40B4-BE49-F238E27FC236}">
                <a16:creationId xmlns:a16="http://schemas.microsoft.com/office/drawing/2014/main" id="{AA16565D-23E3-3B6E-6F2F-931A9028713D}"/>
              </a:ext>
            </a:extLst>
          </p:cNvPr>
          <p:cNvSpPr/>
          <p:nvPr userDrawn="1"/>
        </p:nvSpPr>
        <p:spPr>
          <a:xfrm>
            <a:off x="12239625" y="2376489"/>
            <a:ext cx="5753100" cy="6962774"/>
          </a:xfrm>
          <a:prstGeom prst="roundRect">
            <a:avLst>
              <a:gd name="adj" fmla="val 4383"/>
            </a:avLst>
          </a:prstGeom>
          <a:solidFill>
            <a:schemeClr val="accent4"/>
          </a:solidFill>
          <a:ln w="19050">
            <a:solidFill>
              <a:srgbClr val="004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2C2F37EB-6F74-15B0-47BA-B5E2F17FA4D0}"/>
              </a:ext>
            </a:extLst>
          </p:cNvPr>
          <p:cNvSpPr>
            <a:spLocks noGrp="1"/>
          </p:cNvSpPr>
          <p:nvPr>
            <p:ph type="body" sz="quarter" idx="14" hasCustomPrompt="1"/>
          </p:nvPr>
        </p:nvSpPr>
        <p:spPr>
          <a:xfrm>
            <a:off x="195944" y="608239"/>
            <a:ext cx="17585870"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try to keep it short and sweet.</a:t>
            </a:r>
          </a:p>
        </p:txBody>
      </p:sp>
      <p:sp>
        <p:nvSpPr>
          <p:cNvPr id="15" name="Text Placeholder 23">
            <a:extLst>
              <a:ext uri="{FF2B5EF4-FFF2-40B4-BE49-F238E27FC236}">
                <a16:creationId xmlns:a16="http://schemas.microsoft.com/office/drawing/2014/main" id="{4DBB154D-CCCF-8351-A5C3-B6F0FD2E56B6}"/>
              </a:ext>
            </a:extLst>
          </p:cNvPr>
          <p:cNvSpPr>
            <a:spLocks noGrp="1"/>
          </p:cNvSpPr>
          <p:nvPr>
            <p:ph type="body" sz="quarter" idx="15" hasCustomPrompt="1"/>
          </p:nvPr>
        </p:nvSpPr>
        <p:spPr>
          <a:xfrm>
            <a:off x="223376" y="1317349"/>
            <a:ext cx="17585870" cy="790575"/>
          </a:xfrm>
          <a:effectLst/>
        </p:spPr>
        <p:txBody>
          <a:bodyPr>
            <a:noAutofit/>
          </a:bodyPr>
          <a:lstStyle>
            <a:lvl1pPr marL="0" indent="0">
              <a:lnSpc>
                <a:spcPct val="108000"/>
              </a:lnSpc>
              <a:spcBef>
                <a:spcPts val="0"/>
              </a:spcBef>
              <a:buNone/>
              <a:defRPr sz="2000" b="0" i="0" spc="-80" baseline="0">
                <a:solidFill>
                  <a:schemeClr val="tx2"/>
                </a:solidFill>
                <a:latin typeface="Community Pro Medium" panose="02000303040000020003" pitchFamily="2" charset="0"/>
              </a:defRPr>
            </a:lvl1pPr>
          </a:lstStyle>
          <a:p>
            <a:pPr lvl="0"/>
            <a:r>
              <a:rPr lang="en-US"/>
              <a:t>There’s a lot of content on this page! And you want the topics below to shine. Ipsum dolor sit amet, consectetur</a:t>
            </a:r>
            <a:br>
              <a:rPr lang="en-US"/>
            </a:br>
            <a:r>
              <a:rPr lang="en-US"/>
              <a:t>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a:t>
            </a:r>
          </a:p>
        </p:txBody>
      </p:sp>
      <p:sp>
        <p:nvSpPr>
          <p:cNvPr id="5" name="Text Placeholder 23">
            <a:extLst>
              <a:ext uri="{FF2B5EF4-FFF2-40B4-BE49-F238E27FC236}">
                <a16:creationId xmlns:a16="http://schemas.microsoft.com/office/drawing/2014/main" id="{FD1A95C3-FC1E-5EA1-879B-DE634A58A24A}"/>
              </a:ext>
            </a:extLst>
          </p:cNvPr>
          <p:cNvSpPr>
            <a:spLocks noGrp="1"/>
          </p:cNvSpPr>
          <p:nvPr>
            <p:ph type="body" sz="quarter" idx="17" hasCustomPrompt="1"/>
          </p:nvPr>
        </p:nvSpPr>
        <p:spPr>
          <a:xfrm>
            <a:off x="618582" y="2670234"/>
            <a:ext cx="5168901" cy="1805129"/>
          </a:xfrm>
          <a:effectLst/>
        </p:spPr>
        <p:txBody>
          <a:bodyPr anchor="b">
            <a:noAutofit/>
          </a:bodyPr>
          <a:lstStyle>
            <a:lvl1pPr marL="0" indent="0">
              <a:lnSpc>
                <a:spcPct val="79000"/>
              </a:lnSpc>
              <a:spcBef>
                <a:spcPts val="0"/>
              </a:spcBef>
              <a:buNone/>
              <a:defRPr sz="6000" b="1" i="0" spc="-300" baseline="0">
                <a:solidFill>
                  <a:schemeClr val="tx2"/>
                </a:solidFill>
                <a:latin typeface="Community Pro" panose="02000303040000020003" pitchFamily="2" charset="0"/>
              </a:defRPr>
            </a:lvl1pPr>
          </a:lstStyle>
          <a:p>
            <a:pPr lvl="0"/>
            <a:r>
              <a:rPr lang="en-US"/>
              <a:t>Here’s Topic</a:t>
            </a:r>
            <a:br>
              <a:rPr lang="en-US"/>
            </a:br>
            <a:r>
              <a:rPr lang="en-US"/>
              <a:t>Number One</a:t>
            </a:r>
          </a:p>
        </p:txBody>
      </p:sp>
      <p:sp>
        <p:nvSpPr>
          <p:cNvPr id="6" name="Text Placeholder 23">
            <a:extLst>
              <a:ext uri="{FF2B5EF4-FFF2-40B4-BE49-F238E27FC236}">
                <a16:creationId xmlns:a16="http://schemas.microsoft.com/office/drawing/2014/main" id="{D17EE7BD-7AE3-3167-0682-3F74481ED2AE}"/>
              </a:ext>
            </a:extLst>
          </p:cNvPr>
          <p:cNvSpPr>
            <a:spLocks noGrp="1"/>
          </p:cNvSpPr>
          <p:nvPr>
            <p:ph type="body" sz="quarter" idx="19" hasCustomPrompt="1"/>
          </p:nvPr>
        </p:nvSpPr>
        <p:spPr>
          <a:xfrm>
            <a:off x="618582" y="7140395"/>
            <a:ext cx="5168901" cy="1829256"/>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a:t>
            </a:r>
          </a:p>
        </p:txBody>
      </p:sp>
      <p:sp>
        <p:nvSpPr>
          <p:cNvPr id="7" name="Text Placeholder 23">
            <a:extLst>
              <a:ext uri="{FF2B5EF4-FFF2-40B4-BE49-F238E27FC236}">
                <a16:creationId xmlns:a16="http://schemas.microsoft.com/office/drawing/2014/main" id="{38425278-696C-9C6D-32D6-85EE3B020BDB}"/>
              </a:ext>
            </a:extLst>
          </p:cNvPr>
          <p:cNvSpPr>
            <a:spLocks noGrp="1"/>
          </p:cNvSpPr>
          <p:nvPr>
            <p:ph type="body" sz="quarter" idx="20" hasCustomPrompt="1"/>
          </p:nvPr>
        </p:nvSpPr>
        <p:spPr>
          <a:xfrm>
            <a:off x="6590757" y="2670234"/>
            <a:ext cx="5168901" cy="1805129"/>
          </a:xfrm>
          <a:effectLst/>
        </p:spPr>
        <p:txBody>
          <a:bodyPr anchor="b">
            <a:noAutofit/>
          </a:bodyPr>
          <a:lstStyle>
            <a:lvl1pPr marL="0" indent="0">
              <a:lnSpc>
                <a:spcPct val="79000"/>
              </a:lnSpc>
              <a:spcBef>
                <a:spcPts val="0"/>
              </a:spcBef>
              <a:buNone/>
              <a:defRPr sz="6000" b="1" i="0" spc="-300" baseline="0">
                <a:solidFill>
                  <a:schemeClr val="tx2"/>
                </a:solidFill>
                <a:latin typeface="Community Pro" panose="02000303040000020003" pitchFamily="2" charset="0"/>
              </a:defRPr>
            </a:lvl1pPr>
          </a:lstStyle>
          <a:p>
            <a:pPr lvl="0"/>
            <a:r>
              <a:rPr lang="en-US"/>
              <a:t>Here’s Topic</a:t>
            </a:r>
            <a:br>
              <a:rPr lang="en-US"/>
            </a:br>
            <a:r>
              <a:rPr lang="en-US"/>
              <a:t>Number Two</a:t>
            </a:r>
          </a:p>
        </p:txBody>
      </p:sp>
      <p:sp>
        <p:nvSpPr>
          <p:cNvPr id="8" name="Text Placeholder 23">
            <a:extLst>
              <a:ext uri="{FF2B5EF4-FFF2-40B4-BE49-F238E27FC236}">
                <a16:creationId xmlns:a16="http://schemas.microsoft.com/office/drawing/2014/main" id="{06966F44-2563-EDCE-F4F7-B60BFFB8D29C}"/>
              </a:ext>
            </a:extLst>
          </p:cNvPr>
          <p:cNvSpPr>
            <a:spLocks noGrp="1"/>
          </p:cNvSpPr>
          <p:nvPr>
            <p:ph type="body" sz="quarter" idx="21" hasCustomPrompt="1"/>
          </p:nvPr>
        </p:nvSpPr>
        <p:spPr>
          <a:xfrm>
            <a:off x="6590757" y="7140395"/>
            <a:ext cx="5168901" cy="1829256"/>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a:t>
            </a:r>
          </a:p>
        </p:txBody>
      </p:sp>
      <p:sp>
        <p:nvSpPr>
          <p:cNvPr id="21" name="Text Placeholder 23">
            <a:extLst>
              <a:ext uri="{FF2B5EF4-FFF2-40B4-BE49-F238E27FC236}">
                <a16:creationId xmlns:a16="http://schemas.microsoft.com/office/drawing/2014/main" id="{104FFC71-5DD0-CEEF-E268-C71A7EFE1D2A}"/>
              </a:ext>
            </a:extLst>
          </p:cNvPr>
          <p:cNvSpPr>
            <a:spLocks noGrp="1"/>
          </p:cNvSpPr>
          <p:nvPr>
            <p:ph type="body" sz="quarter" idx="22" hasCustomPrompt="1"/>
          </p:nvPr>
        </p:nvSpPr>
        <p:spPr>
          <a:xfrm>
            <a:off x="12562932" y="2670234"/>
            <a:ext cx="5168901" cy="1805129"/>
          </a:xfrm>
          <a:effectLst/>
        </p:spPr>
        <p:txBody>
          <a:bodyPr anchor="b">
            <a:noAutofit/>
          </a:bodyPr>
          <a:lstStyle>
            <a:lvl1pPr marL="0" indent="0">
              <a:lnSpc>
                <a:spcPct val="79000"/>
              </a:lnSpc>
              <a:spcBef>
                <a:spcPts val="0"/>
              </a:spcBef>
              <a:buNone/>
              <a:defRPr sz="6000" b="1" i="0" spc="-300" baseline="0">
                <a:solidFill>
                  <a:schemeClr val="tx2"/>
                </a:solidFill>
                <a:latin typeface="Community Pro" panose="02000303040000020003" pitchFamily="2" charset="0"/>
              </a:defRPr>
            </a:lvl1pPr>
          </a:lstStyle>
          <a:p>
            <a:pPr lvl="0"/>
            <a:r>
              <a:rPr lang="en-US"/>
              <a:t>Here’s Topic</a:t>
            </a:r>
            <a:br>
              <a:rPr lang="en-US"/>
            </a:br>
            <a:r>
              <a:rPr lang="en-US"/>
              <a:t>Number Three</a:t>
            </a:r>
          </a:p>
        </p:txBody>
      </p:sp>
      <p:sp>
        <p:nvSpPr>
          <p:cNvPr id="22" name="Text Placeholder 23">
            <a:extLst>
              <a:ext uri="{FF2B5EF4-FFF2-40B4-BE49-F238E27FC236}">
                <a16:creationId xmlns:a16="http://schemas.microsoft.com/office/drawing/2014/main" id="{70803010-8D50-8874-CD12-1401D597487B}"/>
              </a:ext>
            </a:extLst>
          </p:cNvPr>
          <p:cNvSpPr>
            <a:spLocks noGrp="1"/>
          </p:cNvSpPr>
          <p:nvPr>
            <p:ph type="body" sz="quarter" idx="23" hasCustomPrompt="1"/>
          </p:nvPr>
        </p:nvSpPr>
        <p:spPr>
          <a:xfrm>
            <a:off x="12562932" y="7140395"/>
            <a:ext cx="5168901" cy="1829256"/>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a:t>
            </a:r>
          </a:p>
        </p:txBody>
      </p:sp>
    </p:spTree>
    <p:extLst>
      <p:ext uri="{BB962C8B-B14F-4D97-AF65-F5344CB8AC3E}">
        <p14:creationId xmlns:p14="http://schemas.microsoft.com/office/powerpoint/2010/main" val="3263303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eadline + Three Topic - Multicolor">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4036A8D-FC1F-61F0-447C-D403D0C5932D}"/>
              </a:ext>
            </a:extLst>
          </p:cNvPr>
          <p:cNvSpPr/>
          <p:nvPr userDrawn="1"/>
        </p:nvSpPr>
        <p:spPr>
          <a:xfrm>
            <a:off x="295275" y="2376489"/>
            <a:ext cx="5753100" cy="6962774"/>
          </a:xfrm>
          <a:prstGeom prst="roundRect">
            <a:avLst>
              <a:gd name="adj" fmla="val 438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3" name="Rounded Rectangle 12">
            <a:extLst>
              <a:ext uri="{FF2B5EF4-FFF2-40B4-BE49-F238E27FC236}">
                <a16:creationId xmlns:a16="http://schemas.microsoft.com/office/drawing/2014/main" id="{5AD83ECC-5337-E13C-6915-5E300FE02EBF}"/>
              </a:ext>
            </a:extLst>
          </p:cNvPr>
          <p:cNvSpPr/>
          <p:nvPr userDrawn="1"/>
        </p:nvSpPr>
        <p:spPr>
          <a:xfrm>
            <a:off x="6267450" y="2376489"/>
            <a:ext cx="5753100" cy="6962774"/>
          </a:xfrm>
          <a:prstGeom prst="roundRect">
            <a:avLst>
              <a:gd name="adj" fmla="val 438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8" name="Rounded Rectangle 17">
            <a:extLst>
              <a:ext uri="{FF2B5EF4-FFF2-40B4-BE49-F238E27FC236}">
                <a16:creationId xmlns:a16="http://schemas.microsoft.com/office/drawing/2014/main" id="{AA16565D-23E3-3B6E-6F2F-931A9028713D}"/>
              </a:ext>
            </a:extLst>
          </p:cNvPr>
          <p:cNvSpPr/>
          <p:nvPr userDrawn="1"/>
        </p:nvSpPr>
        <p:spPr>
          <a:xfrm>
            <a:off x="12239625" y="2376489"/>
            <a:ext cx="5753100" cy="6962774"/>
          </a:xfrm>
          <a:prstGeom prst="roundRect">
            <a:avLst>
              <a:gd name="adj" fmla="val 43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2C2F37EB-6F74-15B0-47BA-B5E2F17FA4D0}"/>
              </a:ext>
            </a:extLst>
          </p:cNvPr>
          <p:cNvSpPr>
            <a:spLocks noGrp="1"/>
          </p:cNvSpPr>
          <p:nvPr>
            <p:ph type="body" sz="quarter" idx="14" hasCustomPrompt="1"/>
          </p:nvPr>
        </p:nvSpPr>
        <p:spPr>
          <a:xfrm>
            <a:off x="195944" y="608239"/>
            <a:ext cx="17585870"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try to keep it short and sweet.</a:t>
            </a:r>
          </a:p>
        </p:txBody>
      </p:sp>
      <p:sp>
        <p:nvSpPr>
          <p:cNvPr id="15" name="Text Placeholder 23">
            <a:extLst>
              <a:ext uri="{FF2B5EF4-FFF2-40B4-BE49-F238E27FC236}">
                <a16:creationId xmlns:a16="http://schemas.microsoft.com/office/drawing/2014/main" id="{4DBB154D-CCCF-8351-A5C3-B6F0FD2E56B6}"/>
              </a:ext>
            </a:extLst>
          </p:cNvPr>
          <p:cNvSpPr>
            <a:spLocks noGrp="1"/>
          </p:cNvSpPr>
          <p:nvPr>
            <p:ph type="body" sz="quarter" idx="15" hasCustomPrompt="1"/>
          </p:nvPr>
        </p:nvSpPr>
        <p:spPr>
          <a:xfrm>
            <a:off x="223376" y="1317349"/>
            <a:ext cx="17585870" cy="790575"/>
          </a:xfrm>
          <a:effectLst/>
        </p:spPr>
        <p:txBody>
          <a:bodyPr>
            <a:noAutofit/>
          </a:bodyPr>
          <a:lstStyle>
            <a:lvl1pPr marL="0" indent="0">
              <a:lnSpc>
                <a:spcPct val="108000"/>
              </a:lnSpc>
              <a:spcBef>
                <a:spcPts val="0"/>
              </a:spcBef>
              <a:buNone/>
              <a:defRPr sz="2000" b="0" i="0" spc="-80" baseline="0">
                <a:solidFill>
                  <a:schemeClr val="tx2"/>
                </a:solidFill>
                <a:latin typeface="Community Pro Medium" panose="02000303040000020003" pitchFamily="2" charset="0"/>
              </a:defRPr>
            </a:lvl1pPr>
          </a:lstStyle>
          <a:p>
            <a:pPr lvl="0"/>
            <a:r>
              <a:rPr lang="en-US"/>
              <a:t>There’s a lot of content on this page! And you want the topics below to shine. Ipsum dolor sit amet, consectetur</a:t>
            </a:r>
            <a:br>
              <a:rPr lang="en-US"/>
            </a:br>
            <a:r>
              <a:rPr lang="en-US"/>
              <a:t>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a:t>
            </a:r>
          </a:p>
        </p:txBody>
      </p:sp>
      <p:sp>
        <p:nvSpPr>
          <p:cNvPr id="5" name="Text Placeholder 23">
            <a:extLst>
              <a:ext uri="{FF2B5EF4-FFF2-40B4-BE49-F238E27FC236}">
                <a16:creationId xmlns:a16="http://schemas.microsoft.com/office/drawing/2014/main" id="{FD1A95C3-FC1E-5EA1-879B-DE634A58A24A}"/>
              </a:ext>
            </a:extLst>
          </p:cNvPr>
          <p:cNvSpPr>
            <a:spLocks noGrp="1"/>
          </p:cNvSpPr>
          <p:nvPr>
            <p:ph type="body" sz="quarter" idx="17" hasCustomPrompt="1"/>
          </p:nvPr>
        </p:nvSpPr>
        <p:spPr>
          <a:xfrm>
            <a:off x="618582" y="2670234"/>
            <a:ext cx="5168901" cy="1805129"/>
          </a:xfrm>
          <a:effectLst/>
        </p:spPr>
        <p:txBody>
          <a:bodyPr anchor="b">
            <a:noAutofit/>
          </a:bodyPr>
          <a:lstStyle>
            <a:lvl1pPr marL="0" indent="0">
              <a:lnSpc>
                <a:spcPct val="79000"/>
              </a:lnSpc>
              <a:spcBef>
                <a:spcPts val="0"/>
              </a:spcBef>
              <a:buNone/>
              <a:defRPr sz="6000" b="1" i="0" spc="-300" baseline="0">
                <a:solidFill>
                  <a:schemeClr val="bg1"/>
                </a:solidFill>
                <a:latin typeface="Community Pro" panose="02000303040000020003" pitchFamily="2" charset="0"/>
              </a:defRPr>
            </a:lvl1pPr>
          </a:lstStyle>
          <a:p>
            <a:pPr lvl="0"/>
            <a:r>
              <a:rPr lang="en-US"/>
              <a:t>Here’s Topic</a:t>
            </a:r>
            <a:br>
              <a:rPr lang="en-US"/>
            </a:br>
            <a:r>
              <a:rPr lang="en-US"/>
              <a:t>Number One</a:t>
            </a:r>
          </a:p>
        </p:txBody>
      </p:sp>
      <p:sp>
        <p:nvSpPr>
          <p:cNvPr id="6" name="Text Placeholder 23">
            <a:extLst>
              <a:ext uri="{FF2B5EF4-FFF2-40B4-BE49-F238E27FC236}">
                <a16:creationId xmlns:a16="http://schemas.microsoft.com/office/drawing/2014/main" id="{D17EE7BD-7AE3-3167-0682-3F74481ED2AE}"/>
              </a:ext>
            </a:extLst>
          </p:cNvPr>
          <p:cNvSpPr>
            <a:spLocks noGrp="1"/>
          </p:cNvSpPr>
          <p:nvPr>
            <p:ph type="body" sz="quarter" idx="19" hasCustomPrompt="1"/>
          </p:nvPr>
        </p:nvSpPr>
        <p:spPr>
          <a:xfrm>
            <a:off x="618582" y="7140395"/>
            <a:ext cx="5168901" cy="1829256"/>
          </a:xfrm>
          <a:effectLst/>
        </p:spPr>
        <p:txBody>
          <a:bodyPr>
            <a:noAutofit/>
          </a:bodyPr>
          <a:lstStyle>
            <a:lvl1pPr marL="0" indent="0">
              <a:lnSpc>
                <a:spcPct val="108000"/>
              </a:lnSpc>
              <a:spcBef>
                <a:spcPts val="0"/>
              </a:spcBef>
              <a:spcAft>
                <a:spcPts val="0"/>
              </a:spcAft>
              <a:buNone/>
              <a:defRPr sz="2250" b="0" i="0" spc="-80" baseline="0">
                <a:solidFill>
                  <a:schemeClr val="bg1"/>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a:t>
            </a:r>
          </a:p>
        </p:txBody>
      </p:sp>
      <p:sp>
        <p:nvSpPr>
          <p:cNvPr id="7" name="Text Placeholder 23">
            <a:extLst>
              <a:ext uri="{FF2B5EF4-FFF2-40B4-BE49-F238E27FC236}">
                <a16:creationId xmlns:a16="http://schemas.microsoft.com/office/drawing/2014/main" id="{38425278-696C-9C6D-32D6-85EE3B020BDB}"/>
              </a:ext>
            </a:extLst>
          </p:cNvPr>
          <p:cNvSpPr>
            <a:spLocks noGrp="1"/>
          </p:cNvSpPr>
          <p:nvPr>
            <p:ph type="body" sz="quarter" idx="20" hasCustomPrompt="1"/>
          </p:nvPr>
        </p:nvSpPr>
        <p:spPr>
          <a:xfrm>
            <a:off x="6590757" y="2670234"/>
            <a:ext cx="5168901" cy="1805129"/>
          </a:xfrm>
          <a:effectLst/>
        </p:spPr>
        <p:txBody>
          <a:bodyPr anchor="b">
            <a:noAutofit/>
          </a:bodyPr>
          <a:lstStyle>
            <a:lvl1pPr marL="0" indent="0">
              <a:lnSpc>
                <a:spcPct val="79000"/>
              </a:lnSpc>
              <a:spcBef>
                <a:spcPts val="0"/>
              </a:spcBef>
              <a:buNone/>
              <a:defRPr sz="6000" b="1" i="0" spc="-300" baseline="0">
                <a:solidFill>
                  <a:schemeClr val="bg1"/>
                </a:solidFill>
                <a:latin typeface="Community Pro" panose="02000303040000020003" pitchFamily="2" charset="0"/>
              </a:defRPr>
            </a:lvl1pPr>
          </a:lstStyle>
          <a:p>
            <a:pPr lvl="0"/>
            <a:r>
              <a:rPr lang="en-US"/>
              <a:t>Here’s Topic</a:t>
            </a:r>
            <a:br>
              <a:rPr lang="en-US"/>
            </a:br>
            <a:r>
              <a:rPr lang="en-US"/>
              <a:t>Number Two</a:t>
            </a:r>
          </a:p>
        </p:txBody>
      </p:sp>
      <p:sp>
        <p:nvSpPr>
          <p:cNvPr id="8" name="Text Placeholder 23">
            <a:extLst>
              <a:ext uri="{FF2B5EF4-FFF2-40B4-BE49-F238E27FC236}">
                <a16:creationId xmlns:a16="http://schemas.microsoft.com/office/drawing/2014/main" id="{06966F44-2563-EDCE-F4F7-B60BFFB8D29C}"/>
              </a:ext>
            </a:extLst>
          </p:cNvPr>
          <p:cNvSpPr>
            <a:spLocks noGrp="1"/>
          </p:cNvSpPr>
          <p:nvPr>
            <p:ph type="body" sz="quarter" idx="21" hasCustomPrompt="1"/>
          </p:nvPr>
        </p:nvSpPr>
        <p:spPr>
          <a:xfrm>
            <a:off x="6590757" y="7140395"/>
            <a:ext cx="5168901" cy="1829256"/>
          </a:xfrm>
          <a:effectLst/>
        </p:spPr>
        <p:txBody>
          <a:bodyPr>
            <a:noAutofit/>
          </a:bodyPr>
          <a:lstStyle>
            <a:lvl1pPr marL="0" indent="0">
              <a:lnSpc>
                <a:spcPct val="108000"/>
              </a:lnSpc>
              <a:spcBef>
                <a:spcPts val="0"/>
              </a:spcBef>
              <a:spcAft>
                <a:spcPts val="0"/>
              </a:spcAft>
              <a:buNone/>
              <a:defRPr sz="2250" b="0" i="0" spc="-80" baseline="0">
                <a:solidFill>
                  <a:schemeClr val="bg1"/>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a:t>
            </a:r>
          </a:p>
        </p:txBody>
      </p:sp>
      <p:sp>
        <p:nvSpPr>
          <p:cNvPr id="21" name="Text Placeholder 23">
            <a:extLst>
              <a:ext uri="{FF2B5EF4-FFF2-40B4-BE49-F238E27FC236}">
                <a16:creationId xmlns:a16="http://schemas.microsoft.com/office/drawing/2014/main" id="{104FFC71-5DD0-CEEF-E268-C71A7EFE1D2A}"/>
              </a:ext>
            </a:extLst>
          </p:cNvPr>
          <p:cNvSpPr>
            <a:spLocks noGrp="1"/>
          </p:cNvSpPr>
          <p:nvPr>
            <p:ph type="body" sz="quarter" idx="22" hasCustomPrompt="1"/>
          </p:nvPr>
        </p:nvSpPr>
        <p:spPr>
          <a:xfrm>
            <a:off x="12562932" y="2670234"/>
            <a:ext cx="5168901" cy="1805129"/>
          </a:xfrm>
          <a:effectLst/>
        </p:spPr>
        <p:txBody>
          <a:bodyPr anchor="b">
            <a:noAutofit/>
          </a:bodyPr>
          <a:lstStyle>
            <a:lvl1pPr marL="0" indent="0">
              <a:lnSpc>
                <a:spcPct val="79000"/>
              </a:lnSpc>
              <a:spcBef>
                <a:spcPts val="0"/>
              </a:spcBef>
              <a:buNone/>
              <a:defRPr sz="6000" b="1" i="0" spc="-300" baseline="0">
                <a:solidFill>
                  <a:schemeClr val="tx2"/>
                </a:solidFill>
                <a:latin typeface="Community Pro" panose="02000303040000020003" pitchFamily="2" charset="0"/>
              </a:defRPr>
            </a:lvl1pPr>
          </a:lstStyle>
          <a:p>
            <a:pPr lvl="0"/>
            <a:r>
              <a:rPr lang="en-US"/>
              <a:t>Here’s Topic</a:t>
            </a:r>
            <a:br>
              <a:rPr lang="en-US"/>
            </a:br>
            <a:r>
              <a:rPr lang="en-US"/>
              <a:t>Number Three</a:t>
            </a:r>
          </a:p>
        </p:txBody>
      </p:sp>
      <p:sp>
        <p:nvSpPr>
          <p:cNvPr id="22" name="Text Placeholder 23">
            <a:extLst>
              <a:ext uri="{FF2B5EF4-FFF2-40B4-BE49-F238E27FC236}">
                <a16:creationId xmlns:a16="http://schemas.microsoft.com/office/drawing/2014/main" id="{70803010-8D50-8874-CD12-1401D597487B}"/>
              </a:ext>
            </a:extLst>
          </p:cNvPr>
          <p:cNvSpPr>
            <a:spLocks noGrp="1"/>
          </p:cNvSpPr>
          <p:nvPr>
            <p:ph type="body" sz="quarter" idx="23" hasCustomPrompt="1"/>
          </p:nvPr>
        </p:nvSpPr>
        <p:spPr>
          <a:xfrm>
            <a:off x="12562932" y="7140395"/>
            <a:ext cx="5168901" cy="1829256"/>
          </a:xfrm>
          <a:effectLst/>
        </p:spPr>
        <p:txBody>
          <a:bodyPr>
            <a:noAutofit/>
          </a:bodyPr>
          <a:lstStyle>
            <a:lvl1pPr marL="0" indent="0">
              <a:lnSpc>
                <a:spcPct val="108000"/>
              </a:lnSpc>
              <a:spcBef>
                <a:spcPts val="0"/>
              </a:spcBef>
              <a:spcAft>
                <a:spcPts val="0"/>
              </a:spcAft>
              <a:buNone/>
              <a:defRPr sz="22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a:t>
            </a:r>
          </a:p>
        </p:txBody>
      </p:sp>
    </p:spTree>
    <p:extLst>
      <p:ext uri="{BB962C8B-B14F-4D97-AF65-F5344CB8AC3E}">
        <p14:creationId xmlns:p14="http://schemas.microsoft.com/office/powerpoint/2010/main" val="40378335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ree Topic - Photo">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8" y="342900"/>
            <a:ext cx="5743575" cy="5343525"/>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9" name="Picture Placeholder 9">
            <a:extLst>
              <a:ext uri="{FF2B5EF4-FFF2-40B4-BE49-F238E27FC236}">
                <a16:creationId xmlns:a16="http://schemas.microsoft.com/office/drawing/2014/main" id="{5E2E1D64-92AE-59BD-79CA-8F586A6DEF97}"/>
              </a:ext>
            </a:extLst>
          </p:cNvPr>
          <p:cNvSpPr>
            <a:spLocks noGrp="1"/>
          </p:cNvSpPr>
          <p:nvPr>
            <p:ph type="pic" sz="quarter" idx="18"/>
          </p:nvPr>
        </p:nvSpPr>
        <p:spPr>
          <a:xfrm>
            <a:off x="12238370" y="342900"/>
            <a:ext cx="5743575" cy="5343525"/>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0" name="Picture Placeholder 9">
            <a:extLst>
              <a:ext uri="{FF2B5EF4-FFF2-40B4-BE49-F238E27FC236}">
                <a16:creationId xmlns:a16="http://schemas.microsoft.com/office/drawing/2014/main" id="{27154A70-4F7A-48D7-667E-61C31335E104}"/>
              </a:ext>
            </a:extLst>
          </p:cNvPr>
          <p:cNvSpPr>
            <a:spLocks noGrp="1"/>
          </p:cNvSpPr>
          <p:nvPr>
            <p:ph type="pic" sz="quarter" idx="19"/>
          </p:nvPr>
        </p:nvSpPr>
        <p:spPr>
          <a:xfrm>
            <a:off x="6277386" y="342900"/>
            <a:ext cx="5743575" cy="5343525"/>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C6C6D205-EC3F-F02E-9646-F8D267CA58EE}"/>
              </a:ext>
            </a:extLst>
          </p:cNvPr>
          <p:cNvSpPr>
            <a:spLocks noGrp="1"/>
          </p:cNvSpPr>
          <p:nvPr>
            <p:ph type="body" sz="quarter" idx="20" hasCustomPrompt="1"/>
          </p:nvPr>
        </p:nvSpPr>
        <p:spPr>
          <a:xfrm>
            <a:off x="326303" y="6616009"/>
            <a:ext cx="5603010" cy="2728016"/>
          </a:xfrm>
          <a:effectLst/>
        </p:spPr>
        <p:txBody>
          <a:bodyPr>
            <a:noAutofit/>
          </a:bodyPr>
          <a:lstStyle>
            <a:lvl1pPr marL="0" indent="0">
              <a:lnSpc>
                <a:spcPct val="117000"/>
              </a:lnSpc>
              <a:spcBef>
                <a:spcPts val="0"/>
              </a:spcBef>
              <a:spcAft>
                <a:spcPts val="0"/>
              </a:spcAft>
              <a:buNone/>
              <a:defRPr sz="1950" b="0" i="0" spc="-8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15" name="Text Placeholder 23">
            <a:extLst>
              <a:ext uri="{FF2B5EF4-FFF2-40B4-BE49-F238E27FC236}">
                <a16:creationId xmlns:a16="http://schemas.microsoft.com/office/drawing/2014/main" id="{FA61FF18-281E-8F21-9E9E-53E60257401D}"/>
              </a:ext>
            </a:extLst>
          </p:cNvPr>
          <p:cNvSpPr>
            <a:spLocks noGrp="1"/>
          </p:cNvSpPr>
          <p:nvPr>
            <p:ph type="body" sz="quarter" idx="35" hasCustomPrompt="1"/>
          </p:nvPr>
        </p:nvSpPr>
        <p:spPr>
          <a:xfrm>
            <a:off x="326303" y="6086394"/>
            <a:ext cx="5603010"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16" name="Text Placeholder 23">
            <a:extLst>
              <a:ext uri="{FF2B5EF4-FFF2-40B4-BE49-F238E27FC236}">
                <a16:creationId xmlns:a16="http://schemas.microsoft.com/office/drawing/2014/main" id="{7DF0AD06-14C0-5E7D-FA1C-C21637B75BB4}"/>
              </a:ext>
            </a:extLst>
          </p:cNvPr>
          <p:cNvSpPr>
            <a:spLocks noGrp="1"/>
          </p:cNvSpPr>
          <p:nvPr>
            <p:ph type="body" sz="quarter" idx="36" hasCustomPrompt="1"/>
          </p:nvPr>
        </p:nvSpPr>
        <p:spPr>
          <a:xfrm>
            <a:off x="6342495" y="6616009"/>
            <a:ext cx="5603010" cy="2728016"/>
          </a:xfrm>
          <a:effectLst/>
        </p:spPr>
        <p:txBody>
          <a:bodyPr>
            <a:noAutofit/>
          </a:bodyPr>
          <a:lstStyle>
            <a:lvl1pPr marL="0" indent="0">
              <a:lnSpc>
                <a:spcPct val="117000"/>
              </a:lnSpc>
              <a:spcBef>
                <a:spcPts val="0"/>
              </a:spcBef>
              <a:spcAft>
                <a:spcPts val="0"/>
              </a:spcAft>
              <a:buNone/>
              <a:defRPr sz="1950" b="0" i="0" spc="-8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17" name="Text Placeholder 23">
            <a:extLst>
              <a:ext uri="{FF2B5EF4-FFF2-40B4-BE49-F238E27FC236}">
                <a16:creationId xmlns:a16="http://schemas.microsoft.com/office/drawing/2014/main" id="{23DF62C5-BDC8-05D3-9BA0-0A92687A629C}"/>
              </a:ext>
            </a:extLst>
          </p:cNvPr>
          <p:cNvSpPr>
            <a:spLocks noGrp="1"/>
          </p:cNvSpPr>
          <p:nvPr>
            <p:ph type="body" sz="quarter" idx="37" hasCustomPrompt="1"/>
          </p:nvPr>
        </p:nvSpPr>
        <p:spPr>
          <a:xfrm>
            <a:off x="6342495" y="6086394"/>
            <a:ext cx="5603010"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18" name="Text Placeholder 23">
            <a:extLst>
              <a:ext uri="{FF2B5EF4-FFF2-40B4-BE49-F238E27FC236}">
                <a16:creationId xmlns:a16="http://schemas.microsoft.com/office/drawing/2014/main" id="{0FAD1641-1F27-492B-1E85-4E3925409DB2}"/>
              </a:ext>
            </a:extLst>
          </p:cNvPr>
          <p:cNvSpPr>
            <a:spLocks noGrp="1"/>
          </p:cNvSpPr>
          <p:nvPr>
            <p:ph type="body" sz="quarter" idx="38" hasCustomPrompt="1"/>
          </p:nvPr>
        </p:nvSpPr>
        <p:spPr>
          <a:xfrm>
            <a:off x="12323039" y="6616009"/>
            <a:ext cx="5603010" cy="2728016"/>
          </a:xfrm>
          <a:effectLst/>
        </p:spPr>
        <p:txBody>
          <a:bodyPr>
            <a:noAutofit/>
          </a:bodyPr>
          <a:lstStyle>
            <a:lvl1pPr marL="0" indent="0">
              <a:lnSpc>
                <a:spcPct val="117000"/>
              </a:lnSpc>
              <a:spcBef>
                <a:spcPts val="0"/>
              </a:spcBef>
              <a:spcAft>
                <a:spcPts val="0"/>
              </a:spcAft>
              <a:buNone/>
              <a:defRPr sz="1950" b="0" i="0" spc="-8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20" name="Text Placeholder 23">
            <a:extLst>
              <a:ext uri="{FF2B5EF4-FFF2-40B4-BE49-F238E27FC236}">
                <a16:creationId xmlns:a16="http://schemas.microsoft.com/office/drawing/2014/main" id="{53935AB0-5DB9-1318-BDB1-819756B671C2}"/>
              </a:ext>
            </a:extLst>
          </p:cNvPr>
          <p:cNvSpPr>
            <a:spLocks noGrp="1"/>
          </p:cNvSpPr>
          <p:nvPr>
            <p:ph type="body" sz="quarter" idx="39" hasCustomPrompt="1"/>
          </p:nvPr>
        </p:nvSpPr>
        <p:spPr>
          <a:xfrm>
            <a:off x="12323039" y="6086394"/>
            <a:ext cx="5603010"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Tree>
    <p:extLst>
      <p:ext uri="{BB962C8B-B14F-4D97-AF65-F5344CB8AC3E}">
        <p14:creationId xmlns:p14="http://schemas.microsoft.com/office/powerpoint/2010/main" val="36363583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ree Topic - Dark Blue">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F912F0C-BA9A-51B9-48A9-31C77B24DA76}"/>
              </a:ext>
            </a:extLst>
          </p:cNvPr>
          <p:cNvSpPr/>
          <p:nvPr userDrawn="1"/>
        </p:nvSpPr>
        <p:spPr>
          <a:xfrm>
            <a:off x="295275" y="342900"/>
            <a:ext cx="5753100" cy="5343525"/>
          </a:xfrm>
          <a:prstGeom prst="roundRect">
            <a:avLst>
              <a:gd name="adj" fmla="val 438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5" name="Rounded Rectangle 4">
            <a:extLst>
              <a:ext uri="{FF2B5EF4-FFF2-40B4-BE49-F238E27FC236}">
                <a16:creationId xmlns:a16="http://schemas.microsoft.com/office/drawing/2014/main" id="{A2931CB0-3BF2-16AE-8F4F-F546EE31471F}"/>
              </a:ext>
            </a:extLst>
          </p:cNvPr>
          <p:cNvSpPr/>
          <p:nvPr userDrawn="1"/>
        </p:nvSpPr>
        <p:spPr>
          <a:xfrm>
            <a:off x="6267450" y="342900"/>
            <a:ext cx="5753100" cy="5343525"/>
          </a:xfrm>
          <a:prstGeom prst="roundRect">
            <a:avLst>
              <a:gd name="adj" fmla="val 438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6" name="Rounded Rectangle 5">
            <a:extLst>
              <a:ext uri="{FF2B5EF4-FFF2-40B4-BE49-F238E27FC236}">
                <a16:creationId xmlns:a16="http://schemas.microsoft.com/office/drawing/2014/main" id="{9036DB1C-20DD-8D05-A34F-FD80B75A1FE2}"/>
              </a:ext>
            </a:extLst>
          </p:cNvPr>
          <p:cNvSpPr/>
          <p:nvPr userDrawn="1"/>
        </p:nvSpPr>
        <p:spPr>
          <a:xfrm>
            <a:off x="12239625" y="342900"/>
            <a:ext cx="5753100" cy="5343525"/>
          </a:xfrm>
          <a:prstGeom prst="roundRect">
            <a:avLst>
              <a:gd name="adj" fmla="val 438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C6C6D205-EC3F-F02E-9646-F8D267CA58EE}"/>
              </a:ext>
            </a:extLst>
          </p:cNvPr>
          <p:cNvSpPr>
            <a:spLocks noGrp="1"/>
          </p:cNvSpPr>
          <p:nvPr>
            <p:ph type="body" sz="quarter" idx="20" hasCustomPrompt="1"/>
          </p:nvPr>
        </p:nvSpPr>
        <p:spPr>
          <a:xfrm>
            <a:off x="326303" y="6616009"/>
            <a:ext cx="5603010" cy="2728016"/>
          </a:xfrm>
          <a:effectLst/>
        </p:spPr>
        <p:txBody>
          <a:bodyPr>
            <a:noAutofit/>
          </a:bodyPr>
          <a:lstStyle>
            <a:lvl1pPr marL="0" indent="0">
              <a:lnSpc>
                <a:spcPct val="117000"/>
              </a:lnSpc>
              <a:spcBef>
                <a:spcPts val="0"/>
              </a:spcBef>
              <a:spcAft>
                <a:spcPts val="0"/>
              </a:spcAft>
              <a:buNone/>
              <a:defRPr sz="1950" b="0" i="0" spc="-8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15" name="Text Placeholder 23">
            <a:extLst>
              <a:ext uri="{FF2B5EF4-FFF2-40B4-BE49-F238E27FC236}">
                <a16:creationId xmlns:a16="http://schemas.microsoft.com/office/drawing/2014/main" id="{FA61FF18-281E-8F21-9E9E-53E60257401D}"/>
              </a:ext>
            </a:extLst>
          </p:cNvPr>
          <p:cNvSpPr>
            <a:spLocks noGrp="1"/>
          </p:cNvSpPr>
          <p:nvPr>
            <p:ph type="body" sz="quarter" idx="35" hasCustomPrompt="1"/>
          </p:nvPr>
        </p:nvSpPr>
        <p:spPr>
          <a:xfrm>
            <a:off x="326303" y="6086394"/>
            <a:ext cx="5603010"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16" name="Text Placeholder 23">
            <a:extLst>
              <a:ext uri="{FF2B5EF4-FFF2-40B4-BE49-F238E27FC236}">
                <a16:creationId xmlns:a16="http://schemas.microsoft.com/office/drawing/2014/main" id="{7DF0AD06-14C0-5E7D-FA1C-C21637B75BB4}"/>
              </a:ext>
            </a:extLst>
          </p:cNvPr>
          <p:cNvSpPr>
            <a:spLocks noGrp="1"/>
          </p:cNvSpPr>
          <p:nvPr>
            <p:ph type="body" sz="quarter" idx="36" hasCustomPrompt="1"/>
          </p:nvPr>
        </p:nvSpPr>
        <p:spPr>
          <a:xfrm>
            <a:off x="6342495" y="6616009"/>
            <a:ext cx="5603010" cy="2728016"/>
          </a:xfrm>
          <a:effectLst/>
        </p:spPr>
        <p:txBody>
          <a:bodyPr>
            <a:noAutofit/>
          </a:bodyPr>
          <a:lstStyle>
            <a:lvl1pPr marL="0" indent="0">
              <a:lnSpc>
                <a:spcPct val="117000"/>
              </a:lnSpc>
              <a:spcBef>
                <a:spcPts val="0"/>
              </a:spcBef>
              <a:spcAft>
                <a:spcPts val="0"/>
              </a:spcAft>
              <a:buNone/>
              <a:defRPr sz="1950" b="0" i="0" spc="-8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17" name="Text Placeholder 23">
            <a:extLst>
              <a:ext uri="{FF2B5EF4-FFF2-40B4-BE49-F238E27FC236}">
                <a16:creationId xmlns:a16="http://schemas.microsoft.com/office/drawing/2014/main" id="{23DF62C5-BDC8-05D3-9BA0-0A92687A629C}"/>
              </a:ext>
            </a:extLst>
          </p:cNvPr>
          <p:cNvSpPr>
            <a:spLocks noGrp="1"/>
          </p:cNvSpPr>
          <p:nvPr>
            <p:ph type="body" sz="quarter" idx="37" hasCustomPrompt="1"/>
          </p:nvPr>
        </p:nvSpPr>
        <p:spPr>
          <a:xfrm>
            <a:off x="6342495" y="6086394"/>
            <a:ext cx="5603010"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18" name="Text Placeholder 23">
            <a:extLst>
              <a:ext uri="{FF2B5EF4-FFF2-40B4-BE49-F238E27FC236}">
                <a16:creationId xmlns:a16="http://schemas.microsoft.com/office/drawing/2014/main" id="{0FAD1641-1F27-492B-1E85-4E3925409DB2}"/>
              </a:ext>
            </a:extLst>
          </p:cNvPr>
          <p:cNvSpPr>
            <a:spLocks noGrp="1"/>
          </p:cNvSpPr>
          <p:nvPr>
            <p:ph type="body" sz="quarter" idx="38" hasCustomPrompt="1"/>
          </p:nvPr>
        </p:nvSpPr>
        <p:spPr>
          <a:xfrm>
            <a:off x="12323039" y="6616009"/>
            <a:ext cx="5603010" cy="2728016"/>
          </a:xfrm>
          <a:effectLst/>
        </p:spPr>
        <p:txBody>
          <a:bodyPr>
            <a:noAutofit/>
          </a:bodyPr>
          <a:lstStyle>
            <a:lvl1pPr marL="0" indent="0">
              <a:lnSpc>
                <a:spcPct val="117000"/>
              </a:lnSpc>
              <a:spcBef>
                <a:spcPts val="0"/>
              </a:spcBef>
              <a:spcAft>
                <a:spcPts val="0"/>
              </a:spcAft>
              <a:buNone/>
              <a:defRPr sz="1950" b="0" i="0" spc="-8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20" name="Text Placeholder 23">
            <a:extLst>
              <a:ext uri="{FF2B5EF4-FFF2-40B4-BE49-F238E27FC236}">
                <a16:creationId xmlns:a16="http://schemas.microsoft.com/office/drawing/2014/main" id="{53935AB0-5DB9-1318-BDB1-819756B671C2}"/>
              </a:ext>
            </a:extLst>
          </p:cNvPr>
          <p:cNvSpPr>
            <a:spLocks noGrp="1"/>
          </p:cNvSpPr>
          <p:nvPr>
            <p:ph type="body" sz="quarter" idx="39" hasCustomPrompt="1"/>
          </p:nvPr>
        </p:nvSpPr>
        <p:spPr>
          <a:xfrm>
            <a:off x="12323039" y="6086394"/>
            <a:ext cx="5603010"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21" name="Text Placeholder 23">
            <a:extLst>
              <a:ext uri="{FF2B5EF4-FFF2-40B4-BE49-F238E27FC236}">
                <a16:creationId xmlns:a16="http://schemas.microsoft.com/office/drawing/2014/main" id="{978BB5EF-E5C8-8E26-3E51-07B1E5C2E501}"/>
              </a:ext>
            </a:extLst>
          </p:cNvPr>
          <p:cNvSpPr>
            <a:spLocks noGrp="1"/>
          </p:cNvSpPr>
          <p:nvPr>
            <p:ph type="body" sz="quarter" idx="12" hasCustomPrompt="1"/>
          </p:nvPr>
        </p:nvSpPr>
        <p:spPr>
          <a:xfrm>
            <a:off x="476250" y="2077073"/>
            <a:ext cx="5400675" cy="2085446"/>
          </a:xfrm>
          <a:effectLst>
            <a:outerShdw blurRad="63500" sx="102000" sy="102000" algn="ctr" rotWithShape="0">
              <a:prstClr val="black">
                <a:alpha val="40000"/>
              </a:prstClr>
            </a:outerShdw>
          </a:effectLst>
        </p:spPr>
        <p:txBody>
          <a:bodyPr anchor="ctr">
            <a:noAutofit/>
          </a:bodyPr>
          <a:lstStyle>
            <a:lvl1pPr marL="0" indent="0" algn="ctr">
              <a:lnSpc>
                <a:spcPct val="78000"/>
              </a:lnSpc>
              <a:spcBef>
                <a:spcPts val="0"/>
              </a:spcBef>
              <a:buNone/>
              <a:defRPr sz="4880" b="1" i="0" spc="-150" baseline="0">
                <a:solidFill>
                  <a:schemeClr val="bg1"/>
                </a:solidFill>
                <a:latin typeface="Community Pro" panose="02000303040000020003" pitchFamily="2" charset="0"/>
              </a:defRPr>
            </a:lvl1pPr>
          </a:lstStyle>
          <a:p>
            <a:pPr lvl="0"/>
            <a:r>
              <a:rPr lang="en-US"/>
              <a:t>Here’s a subject</a:t>
            </a:r>
            <a:br>
              <a:rPr lang="en-US"/>
            </a:br>
            <a:r>
              <a:rPr lang="en-US"/>
              <a:t>or a point.</a:t>
            </a:r>
          </a:p>
        </p:txBody>
      </p:sp>
      <p:sp>
        <p:nvSpPr>
          <p:cNvPr id="22" name="Text Placeholder 23">
            <a:extLst>
              <a:ext uri="{FF2B5EF4-FFF2-40B4-BE49-F238E27FC236}">
                <a16:creationId xmlns:a16="http://schemas.microsoft.com/office/drawing/2014/main" id="{D3E4C29A-C4A1-B5D1-AEB9-210C4FCC81C2}"/>
              </a:ext>
            </a:extLst>
          </p:cNvPr>
          <p:cNvSpPr>
            <a:spLocks noGrp="1"/>
          </p:cNvSpPr>
          <p:nvPr>
            <p:ph type="body" sz="quarter" idx="40" hasCustomPrompt="1"/>
          </p:nvPr>
        </p:nvSpPr>
        <p:spPr>
          <a:xfrm>
            <a:off x="6448425" y="2077073"/>
            <a:ext cx="5400675" cy="2085446"/>
          </a:xfrm>
          <a:effectLst>
            <a:outerShdw blurRad="63500" sx="102000" sy="102000" algn="ctr" rotWithShape="0">
              <a:prstClr val="black">
                <a:alpha val="40000"/>
              </a:prstClr>
            </a:outerShdw>
          </a:effectLst>
        </p:spPr>
        <p:txBody>
          <a:bodyPr anchor="ctr">
            <a:noAutofit/>
          </a:bodyPr>
          <a:lstStyle>
            <a:lvl1pPr marL="0" indent="0" algn="ctr">
              <a:lnSpc>
                <a:spcPct val="78000"/>
              </a:lnSpc>
              <a:spcBef>
                <a:spcPts val="0"/>
              </a:spcBef>
              <a:buNone/>
              <a:defRPr sz="4880" b="1" i="0" spc="-150" baseline="0">
                <a:solidFill>
                  <a:schemeClr val="bg1"/>
                </a:solidFill>
                <a:latin typeface="Community Pro" panose="02000303040000020003" pitchFamily="2" charset="0"/>
              </a:defRPr>
            </a:lvl1pPr>
          </a:lstStyle>
          <a:p>
            <a:pPr lvl="0"/>
            <a:r>
              <a:rPr lang="en-US"/>
              <a:t>Here’s a subject</a:t>
            </a:r>
            <a:br>
              <a:rPr lang="en-US"/>
            </a:br>
            <a:r>
              <a:rPr lang="en-US"/>
              <a:t>or a point.</a:t>
            </a:r>
          </a:p>
        </p:txBody>
      </p:sp>
      <p:sp>
        <p:nvSpPr>
          <p:cNvPr id="23" name="Text Placeholder 23">
            <a:extLst>
              <a:ext uri="{FF2B5EF4-FFF2-40B4-BE49-F238E27FC236}">
                <a16:creationId xmlns:a16="http://schemas.microsoft.com/office/drawing/2014/main" id="{940E3141-62A9-7F6E-9C74-A4DB68108F68}"/>
              </a:ext>
            </a:extLst>
          </p:cNvPr>
          <p:cNvSpPr>
            <a:spLocks noGrp="1"/>
          </p:cNvSpPr>
          <p:nvPr>
            <p:ph type="body" sz="quarter" idx="41" hasCustomPrompt="1"/>
          </p:nvPr>
        </p:nvSpPr>
        <p:spPr>
          <a:xfrm>
            <a:off x="12420600" y="2077073"/>
            <a:ext cx="5400675" cy="2085446"/>
          </a:xfrm>
          <a:effectLst>
            <a:outerShdw blurRad="63500" sx="102000" sy="102000" algn="ctr" rotWithShape="0">
              <a:prstClr val="black">
                <a:alpha val="40000"/>
              </a:prstClr>
            </a:outerShdw>
          </a:effectLst>
        </p:spPr>
        <p:txBody>
          <a:bodyPr anchor="ctr">
            <a:noAutofit/>
          </a:bodyPr>
          <a:lstStyle>
            <a:lvl1pPr marL="0" indent="0" algn="ctr">
              <a:lnSpc>
                <a:spcPct val="78000"/>
              </a:lnSpc>
              <a:spcBef>
                <a:spcPts val="0"/>
              </a:spcBef>
              <a:buNone/>
              <a:defRPr sz="4880" b="1" i="0" spc="-150" baseline="0">
                <a:solidFill>
                  <a:schemeClr val="bg1"/>
                </a:solidFill>
                <a:latin typeface="Community Pro" panose="02000303040000020003" pitchFamily="2" charset="0"/>
              </a:defRPr>
            </a:lvl1pPr>
          </a:lstStyle>
          <a:p>
            <a:pPr lvl="0"/>
            <a:r>
              <a:rPr lang="en-US"/>
              <a:t>Here’s a subject</a:t>
            </a:r>
            <a:br>
              <a:rPr lang="en-US"/>
            </a:br>
            <a:r>
              <a:rPr lang="en-US"/>
              <a:t>or a point.</a:t>
            </a:r>
          </a:p>
        </p:txBody>
      </p:sp>
    </p:spTree>
    <p:extLst>
      <p:ext uri="{BB962C8B-B14F-4D97-AF65-F5344CB8AC3E}">
        <p14:creationId xmlns:p14="http://schemas.microsoft.com/office/powerpoint/2010/main" val="8226932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ree Topic - Multicolor">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F912F0C-BA9A-51B9-48A9-31C77B24DA76}"/>
              </a:ext>
            </a:extLst>
          </p:cNvPr>
          <p:cNvSpPr/>
          <p:nvPr userDrawn="1"/>
        </p:nvSpPr>
        <p:spPr>
          <a:xfrm>
            <a:off x="295275" y="342900"/>
            <a:ext cx="5753100" cy="5343525"/>
          </a:xfrm>
          <a:prstGeom prst="roundRect">
            <a:avLst>
              <a:gd name="adj" fmla="val 438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5" name="Rounded Rectangle 4">
            <a:extLst>
              <a:ext uri="{FF2B5EF4-FFF2-40B4-BE49-F238E27FC236}">
                <a16:creationId xmlns:a16="http://schemas.microsoft.com/office/drawing/2014/main" id="{A2931CB0-3BF2-16AE-8F4F-F546EE31471F}"/>
              </a:ext>
            </a:extLst>
          </p:cNvPr>
          <p:cNvSpPr/>
          <p:nvPr userDrawn="1"/>
        </p:nvSpPr>
        <p:spPr>
          <a:xfrm>
            <a:off x="6267450" y="342900"/>
            <a:ext cx="5753100" cy="5343525"/>
          </a:xfrm>
          <a:prstGeom prst="roundRect">
            <a:avLst>
              <a:gd name="adj" fmla="val 438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6" name="Rounded Rectangle 5">
            <a:extLst>
              <a:ext uri="{FF2B5EF4-FFF2-40B4-BE49-F238E27FC236}">
                <a16:creationId xmlns:a16="http://schemas.microsoft.com/office/drawing/2014/main" id="{9036DB1C-20DD-8D05-A34F-FD80B75A1FE2}"/>
              </a:ext>
            </a:extLst>
          </p:cNvPr>
          <p:cNvSpPr/>
          <p:nvPr userDrawn="1"/>
        </p:nvSpPr>
        <p:spPr>
          <a:xfrm>
            <a:off x="12239625" y="342900"/>
            <a:ext cx="5753100" cy="5343525"/>
          </a:xfrm>
          <a:prstGeom prst="roundRect">
            <a:avLst>
              <a:gd name="adj" fmla="val 43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C6C6D205-EC3F-F02E-9646-F8D267CA58EE}"/>
              </a:ext>
            </a:extLst>
          </p:cNvPr>
          <p:cNvSpPr>
            <a:spLocks noGrp="1"/>
          </p:cNvSpPr>
          <p:nvPr>
            <p:ph type="body" sz="quarter" idx="20" hasCustomPrompt="1"/>
          </p:nvPr>
        </p:nvSpPr>
        <p:spPr>
          <a:xfrm>
            <a:off x="326303" y="6616009"/>
            <a:ext cx="5603010" cy="2728016"/>
          </a:xfrm>
          <a:effectLst/>
        </p:spPr>
        <p:txBody>
          <a:bodyPr>
            <a:noAutofit/>
          </a:bodyPr>
          <a:lstStyle>
            <a:lvl1pPr marL="0" indent="0">
              <a:lnSpc>
                <a:spcPct val="117000"/>
              </a:lnSpc>
              <a:spcBef>
                <a:spcPts val="0"/>
              </a:spcBef>
              <a:spcAft>
                <a:spcPts val="0"/>
              </a:spcAft>
              <a:buNone/>
              <a:defRPr sz="1950" b="0" i="0" spc="-8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15" name="Text Placeholder 23">
            <a:extLst>
              <a:ext uri="{FF2B5EF4-FFF2-40B4-BE49-F238E27FC236}">
                <a16:creationId xmlns:a16="http://schemas.microsoft.com/office/drawing/2014/main" id="{FA61FF18-281E-8F21-9E9E-53E60257401D}"/>
              </a:ext>
            </a:extLst>
          </p:cNvPr>
          <p:cNvSpPr>
            <a:spLocks noGrp="1"/>
          </p:cNvSpPr>
          <p:nvPr>
            <p:ph type="body" sz="quarter" idx="35" hasCustomPrompt="1"/>
          </p:nvPr>
        </p:nvSpPr>
        <p:spPr>
          <a:xfrm>
            <a:off x="326303" y="6086394"/>
            <a:ext cx="5603010"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16" name="Text Placeholder 23">
            <a:extLst>
              <a:ext uri="{FF2B5EF4-FFF2-40B4-BE49-F238E27FC236}">
                <a16:creationId xmlns:a16="http://schemas.microsoft.com/office/drawing/2014/main" id="{7DF0AD06-14C0-5E7D-FA1C-C21637B75BB4}"/>
              </a:ext>
            </a:extLst>
          </p:cNvPr>
          <p:cNvSpPr>
            <a:spLocks noGrp="1"/>
          </p:cNvSpPr>
          <p:nvPr>
            <p:ph type="body" sz="quarter" idx="36" hasCustomPrompt="1"/>
          </p:nvPr>
        </p:nvSpPr>
        <p:spPr>
          <a:xfrm>
            <a:off x="6342495" y="6616009"/>
            <a:ext cx="5603010" cy="2728016"/>
          </a:xfrm>
          <a:effectLst/>
        </p:spPr>
        <p:txBody>
          <a:bodyPr>
            <a:noAutofit/>
          </a:bodyPr>
          <a:lstStyle>
            <a:lvl1pPr marL="0" indent="0">
              <a:lnSpc>
                <a:spcPct val="117000"/>
              </a:lnSpc>
              <a:spcBef>
                <a:spcPts val="0"/>
              </a:spcBef>
              <a:spcAft>
                <a:spcPts val="0"/>
              </a:spcAft>
              <a:buNone/>
              <a:defRPr sz="1950" b="0" i="0" spc="-8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17" name="Text Placeholder 23">
            <a:extLst>
              <a:ext uri="{FF2B5EF4-FFF2-40B4-BE49-F238E27FC236}">
                <a16:creationId xmlns:a16="http://schemas.microsoft.com/office/drawing/2014/main" id="{23DF62C5-BDC8-05D3-9BA0-0A92687A629C}"/>
              </a:ext>
            </a:extLst>
          </p:cNvPr>
          <p:cNvSpPr>
            <a:spLocks noGrp="1"/>
          </p:cNvSpPr>
          <p:nvPr>
            <p:ph type="body" sz="quarter" idx="37" hasCustomPrompt="1"/>
          </p:nvPr>
        </p:nvSpPr>
        <p:spPr>
          <a:xfrm>
            <a:off x="6342495" y="6086394"/>
            <a:ext cx="5603010"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18" name="Text Placeholder 23">
            <a:extLst>
              <a:ext uri="{FF2B5EF4-FFF2-40B4-BE49-F238E27FC236}">
                <a16:creationId xmlns:a16="http://schemas.microsoft.com/office/drawing/2014/main" id="{0FAD1641-1F27-492B-1E85-4E3925409DB2}"/>
              </a:ext>
            </a:extLst>
          </p:cNvPr>
          <p:cNvSpPr>
            <a:spLocks noGrp="1"/>
          </p:cNvSpPr>
          <p:nvPr>
            <p:ph type="body" sz="quarter" idx="38" hasCustomPrompt="1"/>
          </p:nvPr>
        </p:nvSpPr>
        <p:spPr>
          <a:xfrm>
            <a:off x="12323039" y="6616009"/>
            <a:ext cx="5603010" cy="2728016"/>
          </a:xfrm>
          <a:effectLst/>
        </p:spPr>
        <p:txBody>
          <a:bodyPr>
            <a:noAutofit/>
          </a:bodyPr>
          <a:lstStyle>
            <a:lvl1pPr marL="0" indent="0">
              <a:lnSpc>
                <a:spcPct val="117000"/>
              </a:lnSpc>
              <a:spcBef>
                <a:spcPts val="0"/>
              </a:spcBef>
              <a:spcAft>
                <a:spcPts val="0"/>
              </a:spcAft>
              <a:buNone/>
              <a:defRPr sz="1950" b="0" i="0" spc="-8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br>
              <a:rPr lang="en-US"/>
            </a:b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20" name="Text Placeholder 23">
            <a:extLst>
              <a:ext uri="{FF2B5EF4-FFF2-40B4-BE49-F238E27FC236}">
                <a16:creationId xmlns:a16="http://schemas.microsoft.com/office/drawing/2014/main" id="{53935AB0-5DB9-1318-BDB1-819756B671C2}"/>
              </a:ext>
            </a:extLst>
          </p:cNvPr>
          <p:cNvSpPr>
            <a:spLocks noGrp="1"/>
          </p:cNvSpPr>
          <p:nvPr>
            <p:ph type="body" sz="quarter" idx="39" hasCustomPrompt="1"/>
          </p:nvPr>
        </p:nvSpPr>
        <p:spPr>
          <a:xfrm>
            <a:off x="12323039" y="6086394"/>
            <a:ext cx="5603010"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21" name="Text Placeholder 23">
            <a:extLst>
              <a:ext uri="{FF2B5EF4-FFF2-40B4-BE49-F238E27FC236}">
                <a16:creationId xmlns:a16="http://schemas.microsoft.com/office/drawing/2014/main" id="{978BB5EF-E5C8-8E26-3E51-07B1E5C2E501}"/>
              </a:ext>
            </a:extLst>
          </p:cNvPr>
          <p:cNvSpPr>
            <a:spLocks noGrp="1"/>
          </p:cNvSpPr>
          <p:nvPr>
            <p:ph type="body" sz="quarter" idx="12" hasCustomPrompt="1"/>
          </p:nvPr>
        </p:nvSpPr>
        <p:spPr>
          <a:xfrm>
            <a:off x="476250" y="2077073"/>
            <a:ext cx="5400675" cy="2085446"/>
          </a:xfrm>
          <a:effectLst>
            <a:outerShdw blurRad="63500" sx="102000" sy="102000" algn="ctr" rotWithShape="0">
              <a:prstClr val="black">
                <a:alpha val="40000"/>
              </a:prstClr>
            </a:outerShdw>
          </a:effectLst>
        </p:spPr>
        <p:txBody>
          <a:bodyPr anchor="ctr">
            <a:noAutofit/>
          </a:bodyPr>
          <a:lstStyle>
            <a:lvl1pPr marL="0" indent="0" algn="ctr">
              <a:lnSpc>
                <a:spcPct val="78000"/>
              </a:lnSpc>
              <a:spcBef>
                <a:spcPts val="0"/>
              </a:spcBef>
              <a:buNone/>
              <a:defRPr sz="4880" b="1" i="0" spc="-150" baseline="0">
                <a:solidFill>
                  <a:schemeClr val="bg1"/>
                </a:solidFill>
                <a:latin typeface="Community Pro" panose="02000303040000020003" pitchFamily="2" charset="0"/>
              </a:defRPr>
            </a:lvl1pPr>
          </a:lstStyle>
          <a:p>
            <a:pPr lvl="0"/>
            <a:r>
              <a:rPr lang="en-US"/>
              <a:t>Here’s a subject</a:t>
            </a:r>
            <a:br>
              <a:rPr lang="en-US"/>
            </a:br>
            <a:r>
              <a:rPr lang="en-US"/>
              <a:t>or a point.</a:t>
            </a:r>
          </a:p>
        </p:txBody>
      </p:sp>
      <p:sp>
        <p:nvSpPr>
          <p:cNvPr id="22" name="Text Placeholder 23">
            <a:extLst>
              <a:ext uri="{FF2B5EF4-FFF2-40B4-BE49-F238E27FC236}">
                <a16:creationId xmlns:a16="http://schemas.microsoft.com/office/drawing/2014/main" id="{D3E4C29A-C4A1-B5D1-AEB9-210C4FCC81C2}"/>
              </a:ext>
            </a:extLst>
          </p:cNvPr>
          <p:cNvSpPr>
            <a:spLocks noGrp="1"/>
          </p:cNvSpPr>
          <p:nvPr>
            <p:ph type="body" sz="quarter" idx="40" hasCustomPrompt="1"/>
          </p:nvPr>
        </p:nvSpPr>
        <p:spPr>
          <a:xfrm>
            <a:off x="6448425" y="2077073"/>
            <a:ext cx="5400675" cy="2085446"/>
          </a:xfrm>
          <a:effectLst>
            <a:outerShdw blurRad="63500" sx="102000" sy="102000" algn="ctr" rotWithShape="0">
              <a:prstClr val="black">
                <a:alpha val="40000"/>
              </a:prstClr>
            </a:outerShdw>
          </a:effectLst>
        </p:spPr>
        <p:txBody>
          <a:bodyPr anchor="ctr">
            <a:noAutofit/>
          </a:bodyPr>
          <a:lstStyle>
            <a:lvl1pPr marL="0" indent="0" algn="ctr">
              <a:lnSpc>
                <a:spcPct val="78000"/>
              </a:lnSpc>
              <a:spcBef>
                <a:spcPts val="0"/>
              </a:spcBef>
              <a:buNone/>
              <a:defRPr sz="4880" b="1" i="0" spc="-150" baseline="0">
                <a:solidFill>
                  <a:schemeClr val="bg1"/>
                </a:solidFill>
                <a:latin typeface="Community Pro" panose="02000303040000020003" pitchFamily="2" charset="0"/>
              </a:defRPr>
            </a:lvl1pPr>
          </a:lstStyle>
          <a:p>
            <a:pPr lvl="0"/>
            <a:r>
              <a:rPr lang="en-US"/>
              <a:t>Here’s a subject</a:t>
            </a:r>
            <a:br>
              <a:rPr lang="en-US"/>
            </a:br>
            <a:r>
              <a:rPr lang="en-US"/>
              <a:t>or a point.</a:t>
            </a:r>
          </a:p>
        </p:txBody>
      </p:sp>
      <p:sp>
        <p:nvSpPr>
          <p:cNvPr id="23" name="Text Placeholder 23">
            <a:extLst>
              <a:ext uri="{FF2B5EF4-FFF2-40B4-BE49-F238E27FC236}">
                <a16:creationId xmlns:a16="http://schemas.microsoft.com/office/drawing/2014/main" id="{940E3141-62A9-7F6E-9C74-A4DB68108F68}"/>
              </a:ext>
            </a:extLst>
          </p:cNvPr>
          <p:cNvSpPr>
            <a:spLocks noGrp="1"/>
          </p:cNvSpPr>
          <p:nvPr>
            <p:ph type="body" sz="quarter" idx="41" hasCustomPrompt="1"/>
          </p:nvPr>
        </p:nvSpPr>
        <p:spPr>
          <a:xfrm>
            <a:off x="12420600" y="2077073"/>
            <a:ext cx="5400675" cy="2085446"/>
          </a:xfrm>
          <a:effectLst>
            <a:outerShdw blurRad="63500" sx="102000" sy="102000" algn="ctr" rotWithShape="0">
              <a:prstClr val="black">
                <a:alpha val="40000"/>
              </a:prstClr>
            </a:outerShdw>
          </a:effectLst>
        </p:spPr>
        <p:txBody>
          <a:bodyPr anchor="ctr">
            <a:noAutofit/>
          </a:bodyPr>
          <a:lstStyle>
            <a:lvl1pPr marL="0" indent="0" algn="ctr">
              <a:lnSpc>
                <a:spcPct val="78000"/>
              </a:lnSpc>
              <a:spcBef>
                <a:spcPts val="0"/>
              </a:spcBef>
              <a:buNone/>
              <a:defRPr sz="4880" b="1" i="0" spc="-150" baseline="0">
                <a:solidFill>
                  <a:schemeClr val="tx2"/>
                </a:solidFill>
                <a:latin typeface="Community Pro" panose="02000303040000020003" pitchFamily="2" charset="0"/>
              </a:defRPr>
            </a:lvl1pPr>
          </a:lstStyle>
          <a:p>
            <a:pPr lvl="0"/>
            <a:r>
              <a:rPr lang="en-US"/>
              <a:t>Here’s a subject</a:t>
            </a:r>
            <a:br>
              <a:rPr lang="en-US"/>
            </a:br>
            <a:r>
              <a:rPr lang="en-US"/>
              <a:t>or a point.</a:t>
            </a:r>
          </a:p>
        </p:txBody>
      </p:sp>
    </p:spTree>
    <p:extLst>
      <p:ext uri="{BB962C8B-B14F-4D97-AF65-F5344CB8AC3E}">
        <p14:creationId xmlns:p14="http://schemas.microsoft.com/office/powerpoint/2010/main" val="9860041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our Topic - Photo">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302618" y="342900"/>
            <a:ext cx="4210051" cy="5343525"/>
          </a:xfrm>
          <a:prstGeom prst="roundRect">
            <a:avLst>
              <a:gd name="adj" fmla="val 5203"/>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3" name="Picture Placeholder 9">
            <a:extLst>
              <a:ext uri="{FF2B5EF4-FFF2-40B4-BE49-F238E27FC236}">
                <a16:creationId xmlns:a16="http://schemas.microsoft.com/office/drawing/2014/main" id="{C77CC8B3-E7D8-1913-55CB-4EADC85EF189}"/>
              </a:ext>
            </a:extLst>
          </p:cNvPr>
          <p:cNvSpPr>
            <a:spLocks noGrp="1"/>
          </p:cNvSpPr>
          <p:nvPr>
            <p:ph type="pic" sz="quarter" idx="40"/>
          </p:nvPr>
        </p:nvSpPr>
        <p:spPr>
          <a:xfrm>
            <a:off x="13771894" y="342900"/>
            <a:ext cx="4210051" cy="5343525"/>
          </a:xfrm>
          <a:prstGeom prst="roundRect">
            <a:avLst>
              <a:gd name="adj" fmla="val 5203"/>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9" name="Picture Placeholder 9">
            <a:extLst>
              <a:ext uri="{FF2B5EF4-FFF2-40B4-BE49-F238E27FC236}">
                <a16:creationId xmlns:a16="http://schemas.microsoft.com/office/drawing/2014/main" id="{5D885F3F-1FCC-52F3-0FC6-75622F8F4912}"/>
              </a:ext>
            </a:extLst>
          </p:cNvPr>
          <p:cNvSpPr>
            <a:spLocks noGrp="1"/>
          </p:cNvSpPr>
          <p:nvPr>
            <p:ph type="pic" sz="quarter" idx="41"/>
          </p:nvPr>
        </p:nvSpPr>
        <p:spPr>
          <a:xfrm>
            <a:off x="9282136" y="342900"/>
            <a:ext cx="4210051" cy="5343525"/>
          </a:xfrm>
          <a:prstGeom prst="roundRect">
            <a:avLst>
              <a:gd name="adj" fmla="val 5203"/>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1" name="Picture Placeholder 9">
            <a:extLst>
              <a:ext uri="{FF2B5EF4-FFF2-40B4-BE49-F238E27FC236}">
                <a16:creationId xmlns:a16="http://schemas.microsoft.com/office/drawing/2014/main" id="{DE0F599F-9003-3D98-7533-FD559A3397D8}"/>
              </a:ext>
            </a:extLst>
          </p:cNvPr>
          <p:cNvSpPr>
            <a:spLocks noGrp="1"/>
          </p:cNvSpPr>
          <p:nvPr>
            <p:ph type="pic" sz="quarter" idx="42"/>
          </p:nvPr>
        </p:nvSpPr>
        <p:spPr>
          <a:xfrm>
            <a:off x="4792377" y="342900"/>
            <a:ext cx="4210051" cy="5343525"/>
          </a:xfrm>
          <a:prstGeom prst="roundRect">
            <a:avLst>
              <a:gd name="adj" fmla="val 5203"/>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4" name="Text Placeholder 23">
            <a:extLst>
              <a:ext uri="{FF2B5EF4-FFF2-40B4-BE49-F238E27FC236}">
                <a16:creationId xmlns:a16="http://schemas.microsoft.com/office/drawing/2014/main" id="{19BEAAE2-B3CD-632B-0363-A33C66954097}"/>
              </a:ext>
            </a:extLst>
          </p:cNvPr>
          <p:cNvSpPr>
            <a:spLocks noGrp="1"/>
          </p:cNvSpPr>
          <p:nvPr>
            <p:ph type="body" sz="quarter" idx="43" hasCustomPrompt="1"/>
          </p:nvPr>
        </p:nvSpPr>
        <p:spPr>
          <a:xfrm>
            <a:off x="315954" y="6646489"/>
            <a:ext cx="4105275" cy="2728016"/>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25" name="Text Placeholder 23">
            <a:extLst>
              <a:ext uri="{FF2B5EF4-FFF2-40B4-BE49-F238E27FC236}">
                <a16:creationId xmlns:a16="http://schemas.microsoft.com/office/drawing/2014/main" id="{26911CFF-6F42-290A-84DE-7A19BEF9878B}"/>
              </a:ext>
            </a:extLst>
          </p:cNvPr>
          <p:cNvSpPr>
            <a:spLocks noGrp="1"/>
          </p:cNvSpPr>
          <p:nvPr>
            <p:ph type="body" sz="quarter" idx="44" hasCustomPrompt="1"/>
          </p:nvPr>
        </p:nvSpPr>
        <p:spPr>
          <a:xfrm>
            <a:off x="315954" y="6086394"/>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26" name="Text Placeholder 23">
            <a:extLst>
              <a:ext uri="{FF2B5EF4-FFF2-40B4-BE49-F238E27FC236}">
                <a16:creationId xmlns:a16="http://schemas.microsoft.com/office/drawing/2014/main" id="{097058D7-9FC4-9375-448B-72EB2EDAFEA3}"/>
              </a:ext>
            </a:extLst>
          </p:cNvPr>
          <p:cNvSpPr>
            <a:spLocks noGrp="1"/>
          </p:cNvSpPr>
          <p:nvPr>
            <p:ph type="body" sz="quarter" idx="45" hasCustomPrompt="1"/>
          </p:nvPr>
        </p:nvSpPr>
        <p:spPr>
          <a:xfrm>
            <a:off x="4814802" y="6646489"/>
            <a:ext cx="4105275" cy="2728016"/>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27" name="Text Placeholder 23">
            <a:extLst>
              <a:ext uri="{FF2B5EF4-FFF2-40B4-BE49-F238E27FC236}">
                <a16:creationId xmlns:a16="http://schemas.microsoft.com/office/drawing/2014/main" id="{24A6813A-61DB-F7D4-AA0D-58855A2B40F8}"/>
              </a:ext>
            </a:extLst>
          </p:cNvPr>
          <p:cNvSpPr>
            <a:spLocks noGrp="1"/>
          </p:cNvSpPr>
          <p:nvPr>
            <p:ph type="body" sz="quarter" idx="46" hasCustomPrompt="1"/>
          </p:nvPr>
        </p:nvSpPr>
        <p:spPr>
          <a:xfrm>
            <a:off x="4814802" y="6086394"/>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31" name="Text Placeholder 23">
            <a:extLst>
              <a:ext uri="{FF2B5EF4-FFF2-40B4-BE49-F238E27FC236}">
                <a16:creationId xmlns:a16="http://schemas.microsoft.com/office/drawing/2014/main" id="{FF45895E-0EA5-BD57-A747-BEC16E37B1F0}"/>
              </a:ext>
            </a:extLst>
          </p:cNvPr>
          <p:cNvSpPr>
            <a:spLocks noGrp="1"/>
          </p:cNvSpPr>
          <p:nvPr>
            <p:ph type="body" sz="quarter" idx="47" hasCustomPrompt="1"/>
          </p:nvPr>
        </p:nvSpPr>
        <p:spPr>
          <a:xfrm>
            <a:off x="9315682" y="6646489"/>
            <a:ext cx="4105275" cy="2728016"/>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32" name="Text Placeholder 23">
            <a:extLst>
              <a:ext uri="{FF2B5EF4-FFF2-40B4-BE49-F238E27FC236}">
                <a16:creationId xmlns:a16="http://schemas.microsoft.com/office/drawing/2014/main" id="{37DF1EDC-B1A2-11B4-5BE1-CDEBEE5ADDF4}"/>
              </a:ext>
            </a:extLst>
          </p:cNvPr>
          <p:cNvSpPr>
            <a:spLocks noGrp="1"/>
          </p:cNvSpPr>
          <p:nvPr>
            <p:ph type="body" sz="quarter" idx="48" hasCustomPrompt="1"/>
          </p:nvPr>
        </p:nvSpPr>
        <p:spPr>
          <a:xfrm>
            <a:off x="9315682" y="6086394"/>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33" name="Text Placeholder 23">
            <a:extLst>
              <a:ext uri="{FF2B5EF4-FFF2-40B4-BE49-F238E27FC236}">
                <a16:creationId xmlns:a16="http://schemas.microsoft.com/office/drawing/2014/main" id="{A4DBDC66-B7D6-9819-C4FF-59ACE78B810F}"/>
              </a:ext>
            </a:extLst>
          </p:cNvPr>
          <p:cNvSpPr>
            <a:spLocks noGrp="1"/>
          </p:cNvSpPr>
          <p:nvPr>
            <p:ph type="body" sz="quarter" idx="49" hasCustomPrompt="1"/>
          </p:nvPr>
        </p:nvSpPr>
        <p:spPr>
          <a:xfrm>
            <a:off x="13816562" y="6646489"/>
            <a:ext cx="4105275" cy="2728016"/>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34" name="Text Placeholder 23">
            <a:extLst>
              <a:ext uri="{FF2B5EF4-FFF2-40B4-BE49-F238E27FC236}">
                <a16:creationId xmlns:a16="http://schemas.microsoft.com/office/drawing/2014/main" id="{2144F793-B5EB-CFD4-012B-3714EB539E66}"/>
              </a:ext>
            </a:extLst>
          </p:cNvPr>
          <p:cNvSpPr>
            <a:spLocks noGrp="1"/>
          </p:cNvSpPr>
          <p:nvPr>
            <p:ph type="body" sz="quarter" idx="50" hasCustomPrompt="1"/>
          </p:nvPr>
        </p:nvSpPr>
        <p:spPr>
          <a:xfrm>
            <a:off x="13816562" y="6086394"/>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Tree>
    <p:extLst>
      <p:ext uri="{BB962C8B-B14F-4D97-AF65-F5344CB8AC3E}">
        <p14:creationId xmlns:p14="http://schemas.microsoft.com/office/powerpoint/2010/main" val="30841333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our Topic - Multicolor">
    <p:bg>
      <p:bgPr>
        <a:solidFill>
          <a:srgbClr val="FFFFFF"/>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E3E5558-8659-0DDA-5B0E-61CB1C73B687}"/>
              </a:ext>
            </a:extLst>
          </p:cNvPr>
          <p:cNvSpPr/>
          <p:nvPr userDrawn="1"/>
        </p:nvSpPr>
        <p:spPr>
          <a:xfrm>
            <a:off x="295275" y="342900"/>
            <a:ext cx="4217394" cy="5343525"/>
          </a:xfrm>
          <a:prstGeom prst="roundRect">
            <a:avLst>
              <a:gd name="adj" fmla="val 438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6" name="Rounded Rectangle 5">
            <a:extLst>
              <a:ext uri="{FF2B5EF4-FFF2-40B4-BE49-F238E27FC236}">
                <a16:creationId xmlns:a16="http://schemas.microsoft.com/office/drawing/2014/main" id="{AB58D9FD-4930-36FF-5CF9-761ACA9B9857}"/>
              </a:ext>
            </a:extLst>
          </p:cNvPr>
          <p:cNvSpPr/>
          <p:nvPr userDrawn="1"/>
        </p:nvSpPr>
        <p:spPr>
          <a:xfrm>
            <a:off x="4792376" y="342900"/>
            <a:ext cx="4210051" cy="5343525"/>
          </a:xfrm>
          <a:prstGeom prst="roundRect">
            <a:avLst>
              <a:gd name="adj" fmla="val 438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7" name="Rounded Rectangle 6">
            <a:extLst>
              <a:ext uri="{FF2B5EF4-FFF2-40B4-BE49-F238E27FC236}">
                <a16:creationId xmlns:a16="http://schemas.microsoft.com/office/drawing/2014/main" id="{683754EA-43B3-0FC6-913B-25BD5678B0E3}"/>
              </a:ext>
            </a:extLst>
          </p:cNvPr>
          <p:cNvSpPr/>
          <p:nvPr userDrawn="1"/>
        </p:nvSpPr>
        <p:spPr>
          <a:xfrm>
            <a:off x="9282134" y="342900"/>
            <a:ext cx="4210051" cy="5343525"/>
          </a:xfrm>
          <a:prstGeom prst="roundRect">
            <a:avLst>
              <a:gd name="adj" fmla="val 43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8" name="Rounded Rectangle 7">
            <a:extLst>
              <a:ext uri="{FF2B5EF4-FFF2-40B4-BE49-F238E27FC236}">
                <a16:creationId xmlns:a16="http://schemas.microsoft.com/office/drawing/2014/main" id="{231E0FA1-A14D-C015-E1BD-E8E4E9972AE9}"/>
              </a:ext>
            </a:extLst>
          </p:cNvPr>
          <p:cNvSpPr/>
          <p:nvPr userDrawn="1"/>
        </p:nvSpPr>
        <p:spPr>
          <a:xfrm>
            <a:off x="13782798" y="342900"/>
            <a:ext cx="4210051" cy="5343525"/>
          </a:xfrm>
          <a:prstGeom prst="roundRect">
            <a:avLst>
              <a:gd name="adj" fmla="val 438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4" name="Text Placeholder 23">
            <a:extLst>
              <a:ext uri="{FF2B5EF4-FFF2-40B4-BE49-F238E27FC236}">
                <a16:creationId xmlns:a16="http://schemas.microsoft.com/office/drawing/2014/main" id="{19BEAAE2-B3CD-632B-0363-A33C66954097}"/>
              </a:ext>
            </a:extLst>
          </p:cNvPr>
          <p:cNvSpPr>
            <a:spLocks noGrp="1"/>
          </p:cNvSpPr>
          <p:nvPr>
            <p:ph type="body" sz="quarter" idx="43" hasCustomPrompt="1"/>
          </p:nvPr>
        </p:nvSpPr>
        <p:spPr>
          <a:xfrm>
            <a:off x="315954" y="6646489"/>
            <a:ext cx="4105275" cy="2728016"/>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25" name="Text Placeholder 23">
            <a:extLst>
              <a:ext uri="{FF2B5EF4-FFF2-40B4-BE49-F238E27FC236}">
                <a16:creationId xmlns:a16="http://schemas.microsoft.com/office/drawing/2014/main" id="{26911CFF-6F42-290A-84DE-7A19BEF9878B}"/>
              </a:ext>
            </a:extLst>
          </p:cNvPr>
          <p:cNvSpPr>
            <a:spLocks noGrp="1"/>
          </p:cNvSpPr>
          <p:nvPr>
            <p:ph type="body" sz="quarter" idx="44" hasCustomPrompt="1"/>
          </p:nvPr>
        </p:nvSpPr>
        <p:spPr>
          <a:xfrm>
            <a:off x="315954" y="6086394"/>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26" name="Text Placeholder 23">
            <a:extLst>
              <a:ext uri="{FF2B5EF4-FFF2-40B4-BE49-F238E27FC236}">
                <a16:creationId xmlns:a16="http://schemas.microsoft.com/office/drawing/2014/main" id="{097058D7-9FC4-9375-448B-72EB2EDAFEA3}"/>
              </a:ext>
            </a:extLst>
          </p:cNvPr>
          <p:cNvSpPr>
            <a:spLocks noGrp="1"/>
          </p:cNvSpPr>
          <p:nvPr>
            <p:ph type="body" sz="quarter" idx="45" hasCustomPrompt="1"/>
          </p:nvPr>
        </p:nvSpPr>
        <p:spPr>
          <a:xfrm>
            <a:off x="4814802" y="6646489"/>
            <a:ext cx="4105275" cy="2728016"/>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27" name="Text Placeholder 23">
            <a:extLst>
              <a:ext uri="{FF2B5EF4-FFF2-40B4-BE49-F238E27FC236}">
                <a16:creationId xmlns:a16="http://schemas.microsoft.com/office/drawing/2014/main" id="{24A6813A-61DB-F7D4-AA0D-58855A2B40F8}"/>
              </a:ext>
            </a:extLst>
          </p:cNvPr>
          <p:cNvSpPr>
            <a:spLocks noGrp="1"/>
          </p:cNvSpPr>
          <p:nvPr>
            <p:ph type="body" sz="quarter" idx="46" hasCustomPrompt="1"/>
          </p:nvPr>
        </p:nvSpPr>
        <p:spPr>
          <a:xfrm>
            <a:off x="4814802" y="6086394"/>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31" name="Text Placeholder 23">
            <a:extLst>
              <a:ext uri="{FF2B5EF4-FFF2-40B4-BE49-F238E27FC236}">
                <a16:creationId xmlns:a16="http://schemas.microsoft.com/office/drawing/2014/main" id="{FF45895E-0EA5-BD57-A747-BEC16E37B1F0}"/>
              </a:ext>
            </a:extLst>
          </p:cNvPr>
          <p:cNvSpPr>
            <a:spLocks noGrp="1"/>
          </p:cNvSpPr>
          <p:nvPr>
            <p:ph type="body" sz="quarter" idx="47" hasCustomPrompt="1"/>
          </p:nvPr>
        </p:nvSpPr>
        <p:spPr>
          <a:xfrm>
            <a:off x="9315682" y="6646489"/>
            <a:ext cx="4105275" cy="2728016"/>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32" name="Text Placeholder 23">
            <a:extLst>
              <a:ext uri="{FF2B5EF4-FFF2-40B4-BE49-F238E27FC236}">
                <a16:creationId xmlns:a16="http://schemas.microsoft.com/office/drawing/2014/main" id="{37DF1EDC-B1A2-11B4-5BE1-CDEBEE5ADDF4}"/>
              </a:ext>
            </a:extLst>
          </p:cNvPr>
          <p:cNvSpPr>
            <a:spLocks noGrp="1"/>
          </p:cNvSpPr>
          <p:nvPr>
            <p:ph type="body" sz="quarter" idx="48" hasCustomPrompt="1"/>
          </p:nvPr>
        </p:nvSpPr>
        <p:spPr>
          <a:xfrm>
            <a:off x="9315682" y="6086394"/>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33" name="Text Placeholder 23">
            <a:extLst>
              <a:ext uri="{FF2B5EF4-FFF2-40B4-BE49-F238E27FC236}">
                <a16:creationId xmlns:a16="http://schemas.microsoft.com/office/drawing/2014/main" id="{A4DBDC66-B7D6-9819-C4FF-59ACE78B810F}"/>
              </a:ext>
            </a:extLst>
          </p:cNvPr>
          <p:cNvSpPr>
            <a:spLocks noGrp="1"/>
          </p:cNvSpPr>
          <p:nvPr>
            <p:ph type="body" sz="quarter" idx="49" hasCustomPrompt="1"/>
          </p:nvPr>
        </p:nvSpPr>
        <p:spPr>
          <a:xfrm>
            <a:off x="13816562" y="6646489"/>
            <a:ext cx="4105275" cy="2728016"/>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a:t>
            </a:r>
          </a:p>
        </p:txBody>
      </p:sp>
      <p:sp>
        <p:nvSpPr>
          <p:cNvPr id="34" name="Text Placeholder 23">
            <a:extLst>
              <a:ext uri="{FF2B5EF4-FFF2-40B4-BE49-F238E27FC236}">
                <a16:creationId xmlns:a16="http://schemas.microsoft.com/office/drawing/2014/main" id="{2144F793-B5EB-CFD4-012B-3714EB539E66}"/>
              </a:ext>
            </a:extLst>
          </p:cNvPr>
          <p:cNvSpPr>
            <a:spLocks noGrp="1"/>
          </p:cNvSpPr>
          <p:nvPr>
            <p:ph type="body" sz="quarter" idx="50" hasCustomPrompt="1"/>
          </p:nvPr>
        </p:nvSpPr>
        <p:spPr>
          <a:xfrm>
            <a:off x="13816562" y="6086394"/>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17" name="Text Placeholder 23">
            <a:extLst>
              <a:ext uri="{FF2B5EF4-FFF2-40B4-BE49-F238E27FC236}">
                <a16:creationId xmlns:a16="http://schemas.microsoft.com/office/drawing/2014/main" id="{96271EEE-0114-DBDE-B36B-056F79363488}"/>
              </a:ext>
            </a:extLst>
          </p:cNvPr>
          <p:cNvSpPr>
            <a:spLocks noGrp="1"/>
          </p:cNvSpPr>
          <p:nvPr>
            <p:ph type="body" sz="quarter" idx="12" hasCustomPrompt="1"/>
          </p:nvPr>
        </p:nvSpPr>
        <p:spPr>
          <a:xfrm>
            <a:off x="476250" y="1957652"/>
            <a:ext cx="3876675" cy="2085446"/>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4880" b="1" i="0" spc="-150" baseline="0">
                <a:solidFill>
                  <a:schemeClr val="bg1"/>
                </a:solidFill>
                <a:latin typeface="Community Pro" panose="02000303040000020003" pitchFamily="2" charset="0"/>
              </a:defRPr>
            </a:lvl1pPr>
          </a:lstStyle>
          <a:p>
            <a:pPr lvl="0"/>
            <a:r>
              <a:rPr lang="en-US"/>
              <a:t>Here’s</a:t>
            </a:r>
            <a:br>
              <a:rPr lang="en-US"/>
            </a:br>
            <a:r>
              <a:rPr lang="en-US"/>
              <a:t>a subject</a:t>
            </a:r>
            <a:br>
              <a:rPr lang="en-US"/>
            </a:br>
            <a:r>
              <a:rPr lang="en-US"/>
              <a:t>or a point.</a:t>
            </a:r>
          </a:p>
        </p:txBody>
      </p:sp>
      <p:sp>
        <p:nvSpPr>
          <p:cNvPr id="18" name="Text Placeholder 23">
            <a:extLst>
              <a:ext uri="{FF2B5EF4-FFF2-40B4-BE49-F238E27FC236}">
                <a16:creationId xmlns:a16="http://schemas.microsoft.com/office/drawing/2014/main" id="{D566472A-611F-F069-15E1-C0C874EBA4BA}"/>
              </a:ext>
            </a:extLst>
          </p:cNvPr>
          <p:cNvSpPr>
            <a:spLocks noGrp="1"/>
          </p:cNvSpPr>
          <p:nvPr>
            <p:ph type="body" sz="quarter" idx="51" hasCustomPrompt="1"/>
          </p:nvPr>
        </p:nvSpPr>
        <p:spPr>
          <a:xfrm>
            <a:off x="4958098" y="1957652"/>
            <a:ext cx="3876675" cy="2085446"/>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4880" b="1" i="0" spc="-150" baseline="0">
                <a:solidFill>
                  <a:schemeClr val="bg1"/>
                </a:solidFill>
                <a:latin typeface="Community Pro" panose="02000303040000020003" pitchFamily="2" charset="0"/>
              </a:defRPr>
            </a:lvl1pPr>
          </a:lstStyle>
          <a:p>
            <a:pPr lvl="0"/>
            <a:r>
              <a:rPr lang="en-US"/>
              <a:t>Here’s</a:t>
            </a:r>
            <a:br>
              <a:rPr lang="en-US"/>
            </a:br>
            <a:r>
              <a:rPr lang="en-US"/>
              <a:t>a subject</a:t>
            </a:r>
            <a:br>
              <a:rPr lang="en-US"/>
            </a:br>
            <a:r>
              <a:rPr lang="en-US"/>
              <a:t>or a point.</a:t>
            </a:r>
          </a:p>
        </p:txBody>
      </p:sp>
      <p:sp>
        <p:nvSpPr>
          <p:cNvPr id="20" name="Text Placeholder 23">
            <a:extLst>
              <a:ext uri="{FF2B5EF4-FFF2-40B4-BE49-F238E27FC236}">
                <a16:creationId xmlns:a16="http://schemas.microsoft.com/office/drawing/2014/main" id="{66979B4F-3B30-F32C-C432-534073D0CCE8}"/>
              </a:ext>
            </a:extLst>
          </p:cNvPr>
          <p:cNvSpPr>
            <a:spLocks noGrp="1"/>
          </p:cNvSpPr>
          <p:nvPr>
            <p:ph type="body" sz="quarter" idx="52" hasCustomPrompt="1"/>
          </p:nvPr>
        </p:nvSpPr>
        <p:spPr>
          <a:xfrm>
            <a:off x="9452825" y="1957652"/>
            <a:ext cx="3876675" cy="2085446"/>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4880" b="1" i="0" spc="-150" baseline="0">
                <a:solidFill>
                  <a:schemeClr val="tx2"/>
                </a:solidFill>
                <a:latin typeface="Community Pro" panose="02000303040000020003" pitchFamily="2" charset="0"/>
              </a:defRPr>
            </a:lvl1pPr>
          </a:lstStyle>
          <a:p>
            <a:pPr lvl="0"/>
            <a:r>
              <a:rPr lang="en-US"/>
              <a:t>Here’s</a:t>
            </a:r>
            <a:br>
              <a:rPr lang="en-US"/>
            </a:br>
            <a:r>
              <a:rPr lang="en-US"/>
              <a:t>a subject</a:t>
            </a:r>
            <a:br>
              <a:rPr lang="en-US"/>
            </a:br>
            <a:r>
              <a:rPr lang="en-US"/>
              <a:t>or a point.</a:t>
            </a:r>
          </a:p>
        </p:txBody>
      </p:sp>
      <p:sp>
        <p:nvSpPr>
          <p:cNvPr id="22" name="Text Placeholder 23">
            <a:extLst>
              <a:ext uri="{FF2B5EF4-FFF2-40B4-BE49-F238E27FC236}">
                <a16:creationId xmlns:a16="http://schemas.microsoft.com/office/drawing/2014/main" id="{C8F02C22-B949-E996-8001-B713F093BF5D}"/>
              </a:ext>
            </a:extLst>
          </p:cNvPr>
          <p:cNvSpPr>
            <a:spLocks noGrp="1"/>
          </p:cNvSpPr>
          <p:nvPr>
            <p:ph type="body" sz="quarter" idx="53" hasCustomPrompt="1"/>
          </p:nvPr>
        </p:nvSpPr>
        <p:spPr>
          <a:xfrm>
            <a:off x="13947551" y="1957652"/>
            <a:ext cx="3876675" cy="2085446"/>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4880" b="1" i="0" spc="-150" baseline="0">
                <a:solidFill>
                  <a:schemeClr val="tx2"/>
                </a:solidFill>
                <a:latin typeface="Community Pro" panose="02000303040000020003" pitchFamily="2" charset="0"/>
              </a:defRPr>
            </a:lvl1pPr>
          </a:lstStyle>
          <a:p>
            <a:pPr lvl="0"/>
            <a:r>
              <a:rPr lang="en-US"/>
              <a:t>Here’s</a:t>
            </a:r>
            <a:br>
              <a:rPr lang="en-US"/>
            </a:br>
            <a:r>
              <a:rPr lang="en-US"/>
              <a:t>a subject</a:t>
            </a:r>
            <a:br>
              <a:rPr lang="en-US"/>
            </a:br>
            <a:r>
              <a:rPr lang="en-US"/>
              <a:t>or a point.</a:t>
            </a:r>
          </a:p>
        </p:txBody>
      </p:sp>
    </p:spTree>
    <p:extLst>
      <p:ext uri="{BB962C8B-B14F-4D97-AF65-F5344CB8AC3E}">
        <p14:creationId xmlns:p14="http://schemas.microsoft.com/office/powerpoint/2010/main" val="1219337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 Slide 2">
    <p:bg>
      <p:bgPr>
        <a:solidFill>
          <a:srgbClr val="07294B"/>
        </a:solid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108BB5B-7D56-0BB9-35EE-A3EB75674451}"/>
              </a:ext>
            </a:extLst>
          </p:cNvPr>
          <p:cNvSpPr/>
          <p:nvPr userDrawn="1"/>
        </p:nvSpPr>
        <p:spPr>
          <a:xfrm>
            <a:off x="0" y="0"/>
            <a:ext cx="18288000" cy="10287000"/>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 name="Rounded Rectangle 1">
            <a:extLst>
              <a:ext uri="{FF2B5EF4-FFF2-40B4-BE49-F238E27FC236}">
                <a16:creationId xmlns:a16="http://schemas.microsoft.com/office/drawing/2014/main" id="{ABA6794A-2D42-8D33-BCE7-2CD3233FEC27}"/>
              </a:ext>
            </a:extLst>
          </p:cNvPr>
          <p:cNvSpPr/>
          <p:nvPr userDrawn="1"/>
        </p:nvSpPr>
        <p:spPr>
          <a:xfrm>
            <a:off x="2408663" y="8077199"/>
            <a:ext cx="13450463" cy="1857375"/>
          </a:xfrm>
          <a:prstGeom prst="roundRect">
            <a:avLst>
              <a:gd name="adj" fmla="val 9528"/>
            </a:avLst>
          </a:prstGeom>
          <a:solidFill>
            <a:srgbClr val="004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pic>
        <p:nvPicPr>
          <p:cNvPr id="4" name="Group 104" descr="preencoded.png">
            <a:extLst>
              <a:ext uri="{FF2B5EF4-FFF2-40B4-BE49-F238E27FC236}">
                <a16:creationId xmlns:a16="http://schemas.microsoft.com/office/drawing/2014/main" id="{A00D8522-06C0-7D1F-293C-59F0FB537F97}"/>
              </a:ext>
            </a:extLst>
          </p:cNvPr>
          <p:cNvPicPr/>
          <p:nvPr userDrawn="1"/>
        </p:nvPicPr>
        <p:blipFill>
          <a:blip r:embed="rId2">
            <a:extLst>
              <a:ext uri="{96DAC541-7B7A-43D3-8B79-37D633B846F1}">
                <asvg:svgBlip xmlns:asvg="http://schemas.microsoft.com/office/drawing/2016/SVG/main" r:embed="rId3"/>
              </a:ext>
            </a:extLst>
          </a:blip>
          <a:srcRect/>
          <a:stretch/>
        </p:blipFill>
        <p:spPr>
          <a:xfrm>
            <a:off x="15544800" y="7515225"/>
            <a:ext cx="2743200" cy="2771775"/>
          </a:xfrm>
          <a:prstGeom prst="rect">
            <a:avLst/>
          </a:prstGeom>
        </p:spPr>
      </p:pic>
      <p:sp>
        <p:nvSpPr>
          <p:cNvPr id="10" name="Picture Placeholder 9">
            <a:extLst>
              <a:ext uri="{FF2B5EF4-FFF2-40B4-BE49-F238E27FC236}">
                <a16:creationId xmlns:a16="http://schemas.microsoft.com/office/drawing/2014/main" id="{D822C755-B6A5-E2B9-7BB8-DFCAAAD557D9}"/>
              </a:ext>
            </a:extLst>
          </p:cNvPr>
          <p:cNvSpPr>
            <a:spLocks noGrp="1"/>
          </p:cNvSpPr>
          <p:nvPr>
            <p:ph type="pic" sz="quarter" idx="12"/>
          </p:nvPr>
        </p:nvSpPr>
        <p:spPr>
          <a:xfrm>
            <a:off x="297728" y="8075531"/>
            <a:ext cx="1861272" cy="1861272"/>
          </a:xfrm>
          <a:prstGeom prst="roundRect">
            <a:avLst>
              <a:gd name="adj" fmla="val 11874"/>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6" name="Rounded Rectangle 5">
            <a:extLst>
              <a:ext uri="{FF2B5EF4-FFF2-40B4-BE49-F238E27FC236}">
                <a16:creationId xmlns:a16="http://schemas.microsoft.com/office/drawing/2014/main" id="{ECBAB7F7-9497-D7BF-6E26-05E0C2FF4722}"/>
              </a:ext>
            </a:extLst>
          </p:cNvPr>
          <p:cNvSpPr/>
          <p:nvPr userDrawn="1"/>
        </p:nvSpPr>
        <p:spPr>
          <a:xfrm>
            <a:off x="295275" y="304800"/>
            <a:ext cx="17697449" cy="7543800"/>
          </a:xfrm>
          <a:prstGeom prst="roundRect">
            <a:avLst>
              <a:gd name="adj" fmla="val 247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4" name="Text Placeholder 23">
            <a:extLst>
              <a:ext uri="{FF2B5EF4-FFF2-40B4-BE49-F238E27FC236}">
                <a16:creationId xmlns:a16="http://schemas.microsoft.com/office/drawing/2014/main" id="{A9133A59-6512-C90A-0D9F-903D9649C5AE}"/>
              </a:ext>
            </a:extLst>
          </p:cNvPr>
          <p:cNvSpPr>
            <a:spLocks noGrp="1"/>
          </p:cNvSpPr>
          <p:nvPr>
            <p:ph type="body" sz="quarter" idx="10" hasCustomPrompt="1"/>
          </p:nvPr>
        </p:nvSpPr>
        <p:spPr>
          <a:xfrm>
            <a:off x="851535" y="1061475"/>
            <a:ext cx="16483965" cy="6523746"/>
          </a:xfrm>
        </p:spPr>
        <p:txBody>
          <a:bodyPr>
            <a:noAutofit/>
          </a:bodyPr>
          <a:lstStyle>
            <a:lvl1pPr marL="0" indent="0">
              <a:lnSpc>
                <a:spcPct val="78000"/>
              </a:lnSpc>
              <a:spcBef>
                <a:spcPts val="0"/>
              </a:spcBef>
              <a:buNone/>
              <a:defRPr sz="16500" b="1" i="0" spc="-650" baseline="0">
                <a:solidFill>
                  <a:schemeClr val="bg1"/>
                </a:solidFill>
                <a:latin typeface="Community Pro" panose="02000303040000020003" pitchFamily="2" charset="0"/>
              </a:defRPr>
            </a:lvl1pPr>
          </a:lstStyle>
          <a:p>
            <a:pPr lvl="0"/>
            <a:r>
              <a:rPr lang="en-US"/>
              <a:t>Presentation Template:</a:t>
            </a:r>
            <a:br>
              <a:rPr lang="en-US"/>
            </a:br>
            <a:r>
              <a:rPr lang="en-US"/>
              <a:t>Title Slide</a:t>
            </a:r>
          </a:p>
        </p:txBody>
      </p:sp>
      <p:sp>
        <p:nvSpPr>
          <p:cNvPr id="7" name="Text Placeholder 23">
            <a:extLst>
              <a:ext uri="{FF2B5EF4-FFF2-40B4-BE49-F238E27FC236}">
                <a16:creationId xmlns:a16="http://schemas.microsoft.com/office/drawing/2014/main" id="{2577180A-9702-9924-7200-7E52EB0F9AC3}"/>
              </a:ext>
            </a:extLst>
          </p:cNvPr>
          <p:cNvSpPr>
            <a:spLocks noGrp="1"/>
          </p:cNvSpPr>
          <p:nvPr>
            <p:ph type="body" sz="quarter" idx="11" hasCustomPrompt="1"/>
          </p:nvPr>
        </p:nvSpPr>
        <p:spPr>
          <a:xfrm>
            <a:off x="3038168" y="8815951"/>
            <a:ext cx="12361489" cy="401566"/>
          </a:xfrm>
        </p:spPr>
        <p:txBody>
          <a:bodyPr>
            <a:noAutofit/>
          </a:bodyPr>
          <a:lstStyle>
            <a:lvl1pPr marL="0" indent="0">
              <a:lnSpc>
                <a:spcPct val="78000"/>
              </a:lnSpc>
              <a:spcBef>
                <a:spcPts val="0"/>
              </a:spcBef>
              <a:buNone/>
              <a:defRPr sz="2630" b="1" i="0" spc="0" baseline="0">
                <a:solidFill>
                  <a:schemeClr val="bg1"/>
                </a:solidFill>
                <a:latin typeface="Community Pro" panose="02000303040000020003" pitchFamily="2" charset="0"/>
              </a:defRPr>
            </a:lvl1pPr>
          </a:lstStyle>
          <a:p>
            <a:pPr lvl="0"/>
            <a:r>
              <a:rPr lang="en-US"/>
              <a:t>Speaker name, Company, Title</a:t>
            </a:r>
          </a:p>
        </p:txBody>
      </p:sp>
    </p:spTree>
    <p:extLst>
      <p:ext uri="{BB962C8B-B14F-4D97-AF65-F5344CB8AC3E}">
        <p14:creationId xmlns:p14="http://schemas.microsoft.com/office/powerpoint/2010/main" val="29187283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Headline + Four Topic - Photo">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302618" y="2324101"/>
            <a:ext cx="4210051" cy="4019550"/>
          </a:xfrm>
          <a:prstGeom prst="roundRect">
            <a:avLst>
              <a:gd name="adj" fmla="val 5203"/>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3" name="Picture Placeholder 9">
            <a:extLst>
              <a:ext uri="{FF2B5EF4-FFF2-40B4-BE49-F238E27FC236}">
                <a16:creationId xmlns:a16="http://schemas.microsoft.com/office/drawing/2014/main" id="{C77CC8B3-E7D8-1913-55CB-4EADC85EF189}"/>
              </a:ext>
            </a:extLst>
          </p:cNvPr>
          <p:cNvSpPr>
            <a:spLocks noGrp="1"/>
          </p:cNvSpPr>
          <p:nvPr>
            <p:ph type="pic" sz="quarter" idx="40"/>
          </p:nvPr>
        </p:nvSpPr>
        <p:spPr>
          <a:xfrm>
            <a:off x="13771894" y="2324101"/>
            <a:ext cx="4210051" cy="4019550"/>
          </a:xfrm>
          <a:prstGeom prst="roundRect">
            <a:avLst>
              <a:gd name="adj" fmla="val 5203"/>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9" name="Picture Placeholder 9">
            <a:extLst>
              <a:ext uri="{FF2B5EF4-FFF2-40B4-BE49-F238E27FC236}">
                <a16:creationId xmlns:a16="http://schemas.microsoft.com/office/drawing/2014/main" id="{5D885F3F-1FCC-52F3-0FC6-75622F8F4912}"/>
              </a:ext>
            </a:extLst>
          </p:cNvPr>
          <p:cNvSpPr>
            <a:spLocks noGrp="1"/>
          </p:cNvSpPr>
          <p:nvPr>
            <p:ph type="pic" sz="quarter" idx="41"/>
          </p:nvPr>
        </p:nvSpPr>
        <p:spPr>
          <a:xfrm>
            <a:off x="9282136" y="2324101"/>
            <a:ext cx="4210051" cy="4019550"/>
          </a:xfrm>
          <a:prstGeom prst="roundRect">
            <a:avLst>
              <a:gd name="adj" fmla="val 5203"/>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1" name="Picture Placeholder 9">
            <a:extLst>
              <a:ext uri="{FF2B5EF4-FFF2-40B4-BE49-F238E27FC236}">
                <a16:creationId xmlns:a16="http://schemas.microsoft.com/office/drawing/2014/main" id="{DE0F599F-9003-3D98-7533-FD559A3397D8}"/>
              </a:ext>
            </a:extLst>
          </p:cNvPr>
          <p:cNvSpPr>
            <a:spLocks noGrp="1"/>
          </p:cNvSpPr>
          <p:nvPr>
            <p:ph type="pic" sz="quarter" idx="42"/>
          </p:nvPr>
        </p:nvSpPr>
        <p:spPr>
          <a:xfrm>
            <a:off x="4792377" y="2324101"/>
            <a:ext cx="4210051" cy="4019550"/>
          </a:xfrm>
          <a:prstGeom prst="roundRect">
            <a:avLst>
              <a:gd name="adj" fmla="val 5203"/>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4" name="Text Placeholder 23">
            <a:extLst>
              <a:ext uri="{FF2B5EF4-FFF2-40B4-BE49-F238E27FC236}">
                <a16:creationId xmlns:a16="http://schemas.microsoft.com/office/drawing/2014/main" id="{19BEAAE2-B3CD-632B-0363-A33C66954097}"/>
              </a:ext>
            </a:extLst>
          </p:cNvPr>
          <p:cNvSpPr>
            <a:spLocks noGrp="1"/>
          </p:cNvSpPr>
          <p:nvPr>
            <p:ph type="body" sz="quarter" idx="43" hasCustomPrompt="1"/>
          </p:nvPr>
        </p:nvSpPr>
        <p:spPr>
          <a:xfrm>
            <a:off x="315954" y="7175513"/>
            <a:ext cx="4105275" cy="2198992"/>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25" name="Text Placeholder 23">
            <a:extLst>
              <a:ext uri="{FF2B5EF4-FFF2-40B4-BE49-F238E27FC236}">
                <a16:creationId xmlns:a16="http://schemas.microsoft.com/office/drawing/2014/main" id="{26911CFF-6F42-290A-84DE-7A19BEF9878B}"/>
              </a:ext>
            </a:extLst>
          </p:cNvPr>
          <p:cNvSpPr>
            <a:spLocks noGrp="1"/>
          </p:cNvSpPr>
          <p:nvPr>
            <p:ph type="body" sz="quarter" idx="44" hasCustomPrompt="1"/>
          </p:nvPr>
        </p:nvSpPr>
        <p:spPr>
          <a:xfrm>
            <a:off x="315954" y="6615418"/>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26" name="Text Placeholder 23">
            <a:extLst>
              <a:ext uri="{FF2B5EF4-FFF2-40B4-BE49-F238E27FC236}">
                <a16:creationId xmlns:a16="http://schemas.microsoft.com/office/drawing/2014/main" id="{097058D7-9FC4-9375-448B-72EB2EDAFEA3}"/>
              </a:ext>
            </a:extLst>
          </p:cNvPr>
          <p:cNvSpPr>
            <a:spLocks noGrp="1"/>
          </p:cNvSpPr>
          <p:nvPr>
            <p:ph type="body" sz="quarter" idx="45" hasCustomPrompt="1"/>
          </p:nvPr>
        </p:nvSpPr>
        <p:spPr>
          <a:xfrm>
            <a:off x="4814802" y="7175513"/>
            <a:ext cx="4105275" cy="2198992"/>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27" name="Text Placeholder 23">
            <a:extLst>
              <a:ext uri="{FF2B5EF4-FFF2-40B4-BE49-F238E27FC236}">
                <a16:creationId xmlns:a16="http://schemas.microsoft.com/office/drawing/2014/main" id="{24A6813A-61DB-F7D4-AA0D-58855A2B40F8}"/>
              </a:ext>
            </a:extLst>
          </p:cNvPr>
          <p:cNvSpPr>
            <a:spLocks noGrp="1"/>
          </p:cNvSpPr>
          <p:nvPr>
            <p:ph type="body" sz="quarter" idx="46" hasCustomPrompt="1"/>
          </p:nvPr>
        </p:nvSpPr>
        <p:spPr>
          <a:xfrm>
            <a:off x="4814802" y="6615418"/>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31" name="Text Placeholder 23">
            <a:extLst>
              <a:ext uri="{FF2B5EF4-FFF2-40B4-BE49-F238E27FC236}">
                <a16:creationId xmlns:a16="http://schemas.microsoft.com/office/drawing/2014/main" id="{FF45895E-0EA5-BD57-A747-BEC16E37B1F0}"/>
              </a:ext>
            </a:extLst>
          </p:cNvPr>
          <p:cNvSpPr>
            <a:spLocks noGrp="1"/>
          </p:cNvSpPr>
          <p:nvPr>
            <p:ph type="body" sz="quarter" idx="47" hasCustomPrompt="1"/>
          </p:nvPr>
        </p:nvSpPr>
        <p:spPr>
          <a:xfrm>
            <a:off x="9315682" y="7175513"/>
            <a:ext cx="4105275" cy="2198992"/>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32" name="Text Placeholder 23">
            <a:extLst>
              <a:ext uri="{FF2B5EF4-FFF2-40B4-BE49-F238E27FC236}">
                <a16:creationId xmlns:a16="http://schemas.microsoft.com/office/drawing/2014/main" id="{37DF1EDC-B1A2-11B4-5BE1-CDEBEE5ADDF4}"/>
              </a:ext>
            </a:extLst>
          </p:cNvPr>
          <p:cNvSpPr>
            <a:spLocks noGrp="1"/>
          </p:cNvSpPr>
          <p:nvPr>
            <p:ph type="body" sz="quarter" idx="48" hasCustomPrompt="1"/>
          </p:nvPr>
        </p:nvSpPr>
        <p:spPr>
          <a:xfrm>
            <a:off x="9315682" y="6615418"/>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33" name="Text Placeholder 23">
            <a:extLst>
              <a:ext uri="{FF2B5EF4-FFF2-40B4-BE49-F238E27FC236}">
                <a16:creationId xmlns:a16="http://schemas.microsoft.com/office/drawing/2014/main" id="{A4DBDC66-B7D6-9819-C4FF-59ACE78B810F}"/>
              </a:ext>
            </a:extLst>
          </p:cNvPr>
          <p:cNvSpPr>
            <a:spLocks noGrp="1"/>
          </p:cNvSpPr>
          <p:nvPr>
            <p:ph type="body" sz="quarter" idx="49" hasCustomPrompt="1"/>
          </p:nvPr>
        </p:nvSpPr>
        <p:spPr>
          <a:xfrm>
            <a:off x="13816562" y="7175513"/>
            <a:ext cx="4105275" cy="2198992"/>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34" name="Text Placeholder 23">
            <a:extLst>
              <a:ext uri="{FF2B5EF4-FFF2-40B4-BE49-F238E27FC236}">
                <a16:creationId xmlns:a16="http://schemas.microsoft.com/office/drawing/2014/main" id="{2144F793-B5EB-CFD4-012B-3714EB539E66}"/>
              </a:ext>
            </a:extLst>
          </p:cNvPr>
          <p:cNvSpPr>
            <a:spLocks noGrp="1"/>
          </p:cNvSpPr>
          <p:nvPr>
            <p:ph type="body" sz="quarter" idx="50" hasCustomPrompt="1"/>
          </p:nvPr>
        </p:nvSpPr>
        <p:spPr>
          <a:xfrm>
            <a:off x="13816562" y="6615418"/>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5" name="Text Placeholder 23">
            <a:extLst>
              <a:ext uri="{FF2B5EF4-FFF2-40B4-BE49-F238E27FC236}">
                <a16:creationId xmlns:a16="http://schemas.microsoft.com/office/drawing/2014/main" id="{02C9EF2B-4534-E58D-108F-FDDC1922726E}"/>
              </a:ext>
            </a:extLst>
          </p:cNvPr>
          <p:cNvSpPr>
            <a:spLocks noGrp="1"/>
          </p:cNvSpPr>
          <p:nvPr>
            <p:ph type="body" sz="quarter" idx="14" hasCustomPrompt="1"/>
          </p:nvPr>
        </p:nvSpPr>
        <p:spPr>
          <a:xfrm>
            <a:off x="195944" y="608239"/>
            <a:ext cx="17585870"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try to keep it short and sweet.</a:t>
            </a:r>
          </a:p>
        </p:txBody>
      </p:sp>
      <p:sp>
        <p:nvSpPr>
          <p:cNvPr id="6" name="Text Placeholder 23">
            <a:extLst>
              <a:ext uri="{FF2B5EF4-FFF2-40B4-BE49-F238E27FC236}">
                <a16:creationId xmlns:a16="http://schemas.microsoft.com/office/drawing/2014/main" id="{B11462E9-58BD-0622-2F3F-3D17D396B889}"/>
              </a:ext>
            </a:extLst>
          </p:cNvPr>
          <p:cNvSpPr>
            <a:spLocks noGrp="1"/>
          </p:cNvSpPr>
          <p:nvPr>
            <p:ph type="body" sz="quarter" idx="15" hasCustomPrompt="1"/>
          </p:nvPr>
        </p:nvSpPr>
        <p:spPr>
          <a:xfrm>
            <a:off x="223376" y="1317349"/>
            <a:ext cx="17585870" cy="790575"/>
          </a:xfrm>
          <a:effectLst/>
        </p:spPr>
        <p:txBody>
          <a:bodyPr>
            <a:noAutofit/>
          </a:bodyPr>
          <a:lstStyle>
            <a:lvl1pPr marL="0" indent="0">
              <a:lnSpc>
                <a:spcPct val="108000"/>
              </a:lnSpc>
              <a:spcBef>
                <a:spcPts val="0"/>
              </a:spcBef>
              <a:buNone/>
              <a:defRPr sz="2000" b="0" i="0" spc="-80" baseline="0">
                <a:solidFill>
                  <a:schemeClr val="tx2"/>
                </a:solidFill>
                <a:latin typeface="Community Pro Medium" panose="02000303040000020003" pitchFamily="2" charset="0"/>
              </a:defRPr>
            </a:lvl1pPr>
          </a:lstStyle>
          <a:p>
            <a:pPr lvl="0"/>
            <a:r>
              <a:rPr lang="en-US"/>
              <a:t>There’s a lot of content on this page! And you want the topics below to shine. Ipsum dolor sit amet, consectetur</a:t>
            </a:r>
            <a:br>
              <a:rPr lang="en-US"/>
            </a:br>
            <a:r>
              <a:rPr lang="en-US"/>
              <a:t>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a:t>
            </a:r>
          </a:p>
        </p:txBody>
      </p:sp>
    </p:spTree>
    <p:extLst>
      <p:ext uri="{BB962C8B-B14F-4D97-AF65-F5344CB8AC3E}">
        <p14:creationId xmlns:p14="http://schemas.microsoft.com/office/powerpoint/2010/main" val="34401819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Headline + Four Topic - Dark Blue">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61931EA-2851-EDBB-0D8E-50A5B69A0D32}"/>
              </a:ext>
            </a:extLst>
          </p:cNvPr>
          <p:cNvSpPr/>
          <p:nvPr userDrawn="1"/>
        </p:nvSpPr>
        <p:spPr>
          <a:xfrm>
            <a:off x="295275" y="2324102"/>
            <a:ext cx="4217394" cy="4019550"/>
          </a:xfrm>
          <a:prstGeom prst="roundRect">
            <a:avLst>
              <a:gd name="adj" fmla="val 438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7" name="Rounded Rectangle 6">
            <a:extLst>
              <a:ext uri="{FF2B5EF4-FFF2-40B4-BE49-F238E27FC236}">
                <a16:creationId xmlns:a16="http://schemas.microsoft.com/office/drawing/2014/main" id="{B58F10F2-3C8F-6D7A-F7C0-D49D5A518F39}"/>
              </a:ext>
            </a:extLst>
          </p:cNvPr>
          <p:cNvSpPr/>
          <p:nvPr userDrawn="1"/>
        </p:nvSpPr>
        <p:spPr>
          <a:xfrm>
            <a:off x="4792376" y="2324102"/>
            <a:ext cx="4210051" cy="4019550"/>
          </a:xfrm>
          <a:prstGeom prst="roundRect">
            <a:avLst>
              <a:gd name="adj" fmla="val 438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8" name="Rounded Rectangle 7">
            <a:extLst>
              <a:ext uri="{FF2B5EF4-FFF2-40B4-BE49-F238E27FC236}">
                <a16:creationId xmlns:a16="http://schemas.microsoft.com/office/drawing/2014/main" id="{45933072-3728-D0CA-B164-50229D5550CE}"/>
              </a:ext>
            </a:extLst>
          </p:cNvPr>
          <p:cNvSpPr/>
          <p:nvPr userDrawn="1"/>
        </p:nvSpPr>
        <p:spPr>
          <a:xfrm>
            <a:off x="9282134" y="2324102"/>
            <a:ext cx="4210051" cy="4019550"/>
          </a:xfrm>
          <a:prstGeom prst="roundRect">
            <a:avLst>
              <a:gd name="adj" fmla="val 438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1" name="Rounded Rectangle 10">
            <a:extLst>
              <a:ext uri="{FF2B5EF4-FFF2-40B4-BE49-F238E27FC236}">
                <a16:creationId xmlns:a16="http://schemas.microsoft.com/office/drawing/2014/main" id="{53462826-9B4C-156C-A46C-FF4A4D0A4C74}"/>
              </a:ext>
            </a:extLst>
          </p:cNvPr>
          <p:cNvSpPr/>
          <p:nvPr userDrawn="1"/>
        </p:nvSpPr>
        <p:spPr>
          <a:xfrm>
            <a:off x="13782798" y="2324102"/>
            <a:ext cx="4210051" cy="4019550"/>
          </a:xfrm>
          <a:prstGeom prst="roundRect">
            <a:avLst>
              <a:gd name="adj" fmla="val 438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4" name="Text Placeholder 23">
            <a:extLst>
              <a:ext uri="{FF2B5EF4-FFF2-40B4-BE49-F238E27FC236}">
                <a16:creationId xmlns:a16="http://schemas.microsoft.com/office/drawing/2014/main" id="{19BEAAE2-B3CD-632B-0363-A33C66954097}"/>
              </a:ext>
            </a:extLst>
          </p:cNvPr>
          <p:cNvSpPr>
            <a:spLocks noGrp="1"/>
          </p:cNvSpPr>
          <p:nvPr>
            <p:ph type="body" sz="quarter" idx="43" hasCustomPrompt="1"/>
          </p:nvPr>
        </p:nvSpPr>
        <p:spPr>
          <a:xfrm>
            <a:off x="315954" y="7175513"/>
            <a:ext cx="4105275" cy="2198992"/>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25" name="Text Placeholder 23">
            <a:extLst>
              <a:ext uri="{FF2B5EF4-FFF2-40B4-BE49-F238E27FC236}">
                <a16:creationId xmlns:a16="http://schemas.microsoft.com/office/drawing/2014/main" id="{26911CFF-6F42-290A-84DE-7A19BEF9878B}"/>
              </a:ext>
            </a:extLst>
          </p:cNvPr>
          <p:cNvSpPr>
            <a:spLocks noGrp="1"/>
          </p:cNvSpPr>
          <p:nvPr>
            <p:ph type="body" sz="quarter" idx="44" hasCustomPrompt="1"/>
          </p:nvPr>
        </p:nvSpPr>
        <p:spPr>
          <a:xfrm>
            <a:off x="315954" y="6615418"/>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26" name="Text Placeholder 23">
            <a:extLst>
              <a:ext uri="{FF2B5EF4-FFF2-40B4-BE49-F238E27FC236}">
                <a16:creationId xmlns:a16="http://schemas.microsoft.com/office/drawing/2014/main" id="{097058D7-9FC4-9375-448B-72EB2EDAFEA3}"/>
              </a:ext>
            </a:extLst>
          </p:cNvPr>
          <p:cNvSpPr>
            <a:spLocks noGrp="1"/>
          </p:cNvSpPr>
          <p:nvPr>
            <p:ph type="body" sz="quarter" idx="45" hasCustomPrompt="1"/>
          </p:nvPr>
        </p:nvSpPr>
        <p:spPr>
          <a:xfrm>
            <a:off x="4814802" y="7175513"/>
            <a:ext cx="4105275" cy="2198992"/>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27" name="Text Placeholder 23">
            <a:extLst>
              <a:ext uri="{FF2B5EF4-FFF2-40B4-BE49-F238E27FC236}">
                <a16:creationId xmlns:a16="http://schemas.microsoft.com/office/drawing/2014/main" id="{24A6813A-61DB-F7D4-AA0D-58855A2B40F8}"/>
              </a:ext>
            </a:extLst>
          </p:cNvPr>
          <p:cNvSpPr>
            <a:spLocks noGrp="1"/>
          </p:cNvSpPr>
          <p:nvPr>
            <p:ph type="body" sz="quarter" idx="46" hasCustomPrompt="1"/>
          </p:nvPr>
        </p:nvSpPr>
        <p:spPr>
          <a:xfrm>
            <a:off x="4814802" y="6615418"/>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31" name="Text Placeholder 23">
            <a:extLst>
              <a:ext uri="{FF2B5EF4-FFF2-40B4-BE49-F238E27FC236}">
                <a16:creationId xmlns:a16="http://schemas.microsoft.com/office/drawing/2014/main" id="{FF45895E-0EA5-BD57-A747-BEC16E37B1F0}"/>
              </a:ext>
            </a:extLst>
          </p:cNvPr>
          <p:cNvSpPr>
            <a:spLocks noGrp="1"/>
          </p:cNvSpPr>
          <p:nvPr>
            <p:ph type="body" sz="quarter" idx="47" hasCustomPrompt="1"/>
          </p:nvPr>
        </p:nvSpPr>
        <p:spPr>
          <a:xfrm>
            <a:off x="9315682" y="7175513"/>
            <a:ext cx="4105275" cy="2198992"/>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32" name="Text Placeholder 23">
            <a:extLst>
              <a:ext uri="{FF2B5EF4-FFF2-40B4-BE49-F238E27FC236}">
                <a16:creationId xmlns:a16="http://schemas.microsoft.com/office/drawing/2014/main" id="{37DF1EDC-B1A2-11B4-5BE1-CDEBEE5ADDF4}"/>
              </a:ext>
            </a:extLst>
          </p:cNvPr>
          <p:cNvSpPr>
            <a:spLocks noGrp="1"/>
          </p:cNvSpPr>
          <p:nvPr>
            <p:ph type="body" sz="quarter" idx="48" hasCustomPrompt="1"/>
          </p:nvPr>
        </p:nvSpPr>
        <p:spPr>
          <a:xfrm>
            <a:off x="9315682" y="6615418"/>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33" name="Text Placeholder 23">
            <a:extLst>
              <a:ext uri="{FF2B5EF4-FFF2-40B4-BE49-F238E27FC236}">
                <a16:creationId xmlns:a16="http://schemas.microsoft.com/office/drawing/2014/main" id="{A4DBDC66-B7D6-9819-C4FF-59ACE78B810F}"/>
              </a:ext>
            </a:extLst>
          </p:cNvPr>
          <p:cNvSpPr>
            <a:spLocks noGrp="1"/>
          </p:cNvSpPr>
          <p:nvPr>
            <p:ph type="body" sz="quarter" idx="49" hasCustomPrompt="1"/>
          </p:nvPr>
        </p:nvSpPr>
        <p:spPr>
          <a:xfrm>
            <a:off x="13816562" y="7175513"/>
            <a:ext cx="4105275" cy="2198992"/>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34" name="Text Placeholder 23">
            <a:extLst>
              <a:ext uri="{FF2B5EF4-FFF2-40B4-BE49-F238E27FC236}">
                <a16:creationId xmlns:a16="http://schemas.microsoft.com/office/drawing/2014/main" id="{2144F793-B5EB-CFD4-012B-3714EB539E66}"/>
              </a:ext>
            </a:extLst>
          </p:cNvPr>
          <p:cNvSpPr>
            <a:spLocks noGrp="1"/>
          </p:cNvSpPr>
          <p:nvPr>
            <p:ph type="body" sz="quarter" idx="50" hasCustomPrompt="1"/>
          </p:nvPr>
        </p:nvSpPr>
        <p:spPr>
          <a:xfrm>
            <a:off x="13816562" y="6615418"/>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5" name="Text Placeholder 23">
            <a:extLst>
              <a:ext uri="{FF2B5EF4-FFF2-40B4-BE49-F238E27FC236}">
                <a16:creationId xmlns:a16="http://schemas.microsoft.com/office/drawing/2014/main" id="{02C9EF2B-4534-E58D-108F-FDDC1922726E}"/>
              </a:ext>
            </a:extLst>
          </p:cNvPr>
          <p:cNvSpPr>
            <a:spLocks noGrp="1"/>
          </p:cNvSpPr>
          <p:nvPr>
            <p:ph type="body" sz="quarter" idx="14" hasCustomPrompt="1"/>
          </p:nvPr>
        </p:nvSpPr>
        <p:spPr>
          <a:xfrm>
            <a:off x="195944" y="608239"/>
            <a:ext cx="17585870"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try to keep it short and sweet.</a:t>
            </a:r>
          </a:p>
        </p:txBody>
      </p:sp>
      <p:sp>
        <p:nvSpPr>
          <p:cNvPr id="6" name="Text Placeholder 23">
            <a:extLst>
              <a:ext uri="{FF2B5EF4-FFF2-40B4-BE49-F238E27FC236}">
                <a16:creationId xmlns:a16="http://schemas.microsoft.com/office/drawing/2014/main" id="{B11462E9-58BD-0622-2F3F-3D17D396B889}"/>
              </a:ext>
            </a:extLst>
          </p:cNvPr>
          <p:cNvSpPr>
            <a:spLocks noGrp="1"/>
          </p:cNvSpPr>
          <p:nvPr>
            <p:ph type="body" sz="quarter" idx="15" hasCustomPrompt="1"/>
          </p:nvPr>
        </p:nvSpPr>
        <p:spPr>
          <a:xfrm>
            <a:off x="223376" y="1317349"/>
            <a:ext cx="17585870" cy="790575"/>
          </a:xfrm>
          <a:effectLst/>
        </p:spPr>
        <p:txBody>
          <a:bodyPr>
            <a:noAutofit/>
          </a:bodyPr>
          <a:lstStyle>
            <a:lvl1pPr marL="0" indent="0">
              <a:lnSpc>
                <a:spcPct val="108000"/>
              </a:lnSpc>
              <a:spcBef>
                <a:spcPts val="0"/>
              </a:spcBef>
              <a:buNone/>
              <a:defRPr sz="2000" b="0" i="0" spc="-80" baseline="0">
                <a:solidFill>
                  <a:schemeClr val="tx2"/>
                </a:solidFill>
                <a:latin typeface="Community Pro Medium" panose="02000303040000020003" pitchFamily="2" charset="0"/>
              </a:defRPr>
            </a:lvl1pPr>
          </a:lstStyle>
          <a:p>
            <a:pPr lvl="0"/>
            <a:r>
              <a:rPr lang="en-US"/>
              <a:t>There’s a lot of content on this page! And you want the topics below to shine. Ipsum dolor sit amet, consectetur</a:t>
            </a:r>
            <a:br>
              <a:rPr lang="en-US"/>
            </a:br>
            <a:r>
              <a:rPr lang="en-US"/>
              <a:t>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a:t>
            </a:r>
          </a:p>
        </p:txBody>
      </p:sp>
      <p:sp>
        <p:nvSpPr>
          <p:cNvPr id="20" name="Text Placeholder 23">
            <a:extLst>
              <a:ext uri="{FF2B5EF4-FFF2-40B4-BE49-F238E27FC236}">
                <a16:creationId xmlns:a16="http://schemas.microsoft.com/office/drawing/2014/main" id="{7D42B599-0166-F89A-C02B-DD39937B9090}"/>
              </a:ext>
            </a:extLst>
          </p:cNvPr>
          <p:cNvSpPr>
            <a:spLocks noGrp="1"/>
          </p:cNvSpPr>
          <p:nvPr>
            <p:ph type="body" sz="quarter" idx="12" hasCustomPrompt="1"/>
          </p:nvPr>
        </p:nvSpPr>
        <p:spPr>
          <a:xfrm>
            <a:off x="476250" y="3591122"/>
            <a:ext cx="3876675" cy="1568731"/>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4880" b="1" i="0" spc="-150" baseline="0">
                <a:solidFill>
                  <a:schemeClr val="bg1"/>
                </a:solidFill>
                <a:latin typeface="Community Pro" panose="02000303040000020003" pitchFamily="2" charset="0"/>
              </a:defRPr>
            </a:lvl1pPr>
          </a:lstStyle>
          <a:p>
            <a:pPr lvl="0"/>
            <a:r>
              <a:rPr lang="en-US"/>
              <a:t>Here’s</a:t>
            </a:r>
            <a:br>
              <a:rPr lang="en-US"/>
            </a:br>
            <a:r>
              <a:rPr lang="en-US"/>
              <a:t>a subject</a:t>
            </a:r>
            <a:br>
              <a:rPr lang="en-US"/>
            </a:br>
            <a:r>
              <a:rPr lang="en-US"/>
              <a:t>or a point.</a:t>
            </a:r>
          </a:p>
        </p:txBody>
      </p:sp>
      <p:sp>
        <p:nvSpPr>
          <p:cNvPr id="22" name="Text Placeholder 23">
            <a:extLst>
              <a:ext uri="{FF2B5EF4-FFF2-40B4-BE49-F238E27FC236}">
                <a16:creationId xmlns:a16="http://schemas.microsoft.com/office/drawing/2014/main" id="{1A7CE1F6-AB9F-6DD6-39C8-50213715F6A5}"/>
              </a:ext>
            </a:extLst>
          </p:cNvPr>
          <p:cNvSpPr>
            <a:spLocks noGrp="1"/>
          </p:cNvSpPr>
          <p:nvPr>
            <p:ph type="body" sz="quarter" idx="51" hasCustomPrompt="1"/>
          </p:nvPr>
        </p:nvSpPr>
        <p:spPr>
          <a:xfrm>
            <a:off x="4958098" y="3591122"/>
            <a:ext cx="3876675" cy="1568731"/>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4880" b="1" i="0" spc="-150" baseline="0">
                <a:solidFill>
                  <a:schemeClr val="bg1"/>
                </a:solidFill>
                <a:latin typeface="Community Pro" panose="02000303040000020003" pitchFamily="2" charset="0"/>
              </a:defRPr>
            </a:lvl1pPr>
          </a:lstStyle>
          <a:p>
            <a:pPr lvl="0"/>
            <a:r>
              <a:rPr lang="en-US"/>
              <a:t>Here’s</a:t>
            </a:r>
            <a:br>
              <a:rPr lang="en-US"/>
            </a:br>
            <a:r>
              <a:rPr lang="en-US"/>
              <a:t>a subject</a:t>
            </a:r>
            <a:br>
              <a:rPr lang="en-US"/>
            </a:br>
            <a:r>
              <a:rPr lang="en-US"/>
              <a:t>or a point.</a:t>
            </a:r>
          </a:p>
        </p:txBody>
      </p:sp>
      <p:sp>
        <p:nvSpPr>
          <p:cNvPr id="23" name="Text Placeholder 23">
            <a:extLst>
              <a:ext uri="{FF2B5EF4-FFF2-40B4-BE49-F238E27FC236}">
                <a16:creationId xmlns:a16="http://schemas.microsoft.com/office/drawing/2014/main" id="{321D50A7-AF5C-C225-18E5-86A19FAA0E7C}"/>
              </a:ext>
            </a:extLst>
          </p:cNvPr>
          <p:cNvSpPr>
            <a:spLocks noGrp="1"/>
          </p:cNvSpPr>
          <p:nvPr>
            <p:ph type="body" sz="quarter" idx="52" hasCustomPrompt="1"/>
          </p:nvPr>
        </p:nvSpPr>
        <p:spPr>
          <a:xfrm>
            <a:off x="9452825" y="3591122"/>
            <a:ext cx="3876675" cy="1568731"/>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4880" b="1" i="0" spc="-150" baseline="0">
                <a:solidFill>
                  <a:schemeClr val="bg1"/>
                </a:solidFill>
                <a:latin typeface="Community Pro" panose="02000303040000020003" pitchFamily="2" charset="0"/>
              </a:defRPr>
            </a:lvl1pPr>
          </a:lstStyle>
          <a:p>
            <a:pPr lvl="0"/>
            <a:r>
              <a:rPr lang="en-US"/>
              <a:t>Here’s</a:t>
            </a:r>
            <a:br>
              <a:rPr lang="en-US"/>
            </a:br>
            <a:r>
              <a:rPr lang="en-US"/>
              <a:t>a subject</a:t>
            </a:r>
            <a:br>
              <a:rPr lang="en-US"/>
            </a:br>
            <a:r>
              <a:rPr lang="en-US"/>
              <a:t>or a point.</a:t>
            </a:r>
          </a:p>
        </p:txBody>
      </p:sp>
      <p:sp>
        <p:nvSpPr>
          <p:cNvPr id="28" name="Text Placeholder 23">
            <a:extLst>
              <a:ext uri="{FF2B5EF4-FFF2-40B4-BE49-F238E27FC236}">
                <a16:creationId xmlns:a16="http://schemas.microsoft.com/office/drawing/2014/main" id="{C90C3D3C-BBF7-4CE3-88A7-427E5714CC03}"/>
              </a:ext>
            </a:extLst>
          </p:cNvPr>
          <p:cNvSpPr>
            <a:spLocks noGrp="1"/>
          </p:cNvSpPr>
          <p:nvPr>
            <p:ph type="body" sz="quarter" idx="53" hasCustomPrompt="1"/>
          </p:nvPr>
        </p:nvSpPr>
        <p:spPr>
          <a:xfrm>
            <a:off x="13947551" y="3591122"/>
            <a:ext cx="3876675" cy="1568731"/>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4880" b="1" i="0" spc="-150" baseline="0">
                <a:solidFill>
                  <a:schemeClr val="bg1"/>
                </a:solidFill>
                <a:latin typeface="Community Pro" panose="02000303040000020003" pitchFamily="2" charset="0"/>
              </a:defRPr>
            </a:lvl1pPr>
          </a:lstStyle>
          <a:p>
            <a:pPr lvl="0"/>
            <a:r>
              <a:rPr lang="en-US"/>
              <a:t>Here’s</a:t>
            </a:r>
            <a:br>
              <a:rPr lang="en-US"/>
            </a:br>
            <a:r>
              <a:rPr lang="en-US"/>
              <a:t>a subject</a:t>
            </a:r>
            <a:br>
              <a:rPr lang="en-US"/>
            </a:br>
            <a:r>
              <a:rPr lang="en-US"/>
              <a:t>or a point.</a:t>
            </a:r>
          </a:p>
        </p:txBody>
      </p:sp>
    </p:spTree>
    <p:extLst>
      <p:ext uri="{BB962C8B-B14F-4D97-AF65-F5344CB8AC3E}">
        <p14:creationId xmlns:p14="http://schemas.microsoft.com/office/powerpoint/2010/main" val="6638574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Headline + Four Topic - Light Blue">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61931EA-2851-EDBB-0D8E-50A5B69A0D32}"/>
              </a:ext>
            </a:extLst>
          </p:cNvPr>
          <p:cNvSpPr/>
          <p:nvPr userDrawn="1"/>
        </p:nvSpPr>
        <p:spPr>
          <a:xfrm>
            <a:off x="295275" y="2324102"/>
            <a:ext cx="4217394" cy="4019550"/>
          </a:xfrm>
          <a:prstGeom prst="roundRect">
            <a:avLst>
              <a:gd name="adj" fmla="val 4383"/>
            </a:avLst>
          </a:prstGeom>
          <a:solidFill>
            <a:schemeClr val="accent4"/>
          </a:solidFill>
          <a:ln w="19050">
            <a:solidFill>
              <a:srgbClr val="004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7" name="Rounded Rectangle 6">
            <a:extLst>
              <a:ext uri="{FF2B5EF4-FFF2-40B4-BE49-F238E27FC236}">
                <a16:creationId xmlns:a16="http://schemas.microsoft.com/office/drawing/2014/main" id="{B58F10F2-3C8F-6D7A-F7C0-D49D5A518F39}"/>
              </a:ext>
            </a:extLst>
          </p:cNvPr>
          <p:cNvSpPr/>
          <p:nvPr userDrawn="1"/>
        </p:nvSpPr>
        <p:spPr>
          <a:xfrm>
            <a:off x="4792376" y="2324102"/>
            <a:ext cx="4210051" cy="4019550"/>
          </a:xfrm>
          <a:prstGeom prst="roundRect">
            <a:avLst>
              <a:gd name="adj" fmla="val 4383"/>
            </a:avLst>
          </a:prstGeom>
          <a:solidFill>
            <a:schemeClr val="accent4"/>
          </a:solidFill>
          <a:ln w="19050">
            <a:solidFill>
              <a:srgbClr val="004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8" name="Rounded Rectangle 7">
            <a:extLst>
              <a:ext uri="{FF2B5EF4-FFF2-40B4-BE49-F238E27FC236}">
                <a16:creationId xmlns:a16="http://schemas.microsoft.com/office/drawing/2014/main" id="{45933072-3728-D0CA-B164-50229D5550CE}"/>
              </a:ext>
            </a:extLst>
          </p:cNvPr>
          <p:cNvSpPr/>
          <p:nvPr userDrawn="1"/>
        </p:nvSpPr>
        <p:spPr>
          <a:xfrm>
            <a:off x="9282134" y="2324102"/>
            <a:ext cx="4210051" cy="4019550"/>
          </a:xfrm>
          <a:prstGeom prst="roundRect">
            <a:avLst>
              <a:gd name="adj" fmla="val 4383"/>
            </a:avLst>
          </a:prstGeom>
          <a:solidFill>
            <a:schemeClr val="accent4"/>
          </a:solidFill>
          <a:ln w="19050">
            <a:solidFill>
              <a:srgbClr val="004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1" name="Rounded Rectangle 10">
            <a:extLst>
              <a:ext uri="{FF2B5EF4-FFF2-40B4-BE49-F238E27FC236}">
                <a16:creationId xmlns:a16="http://schemas.microsoft.com/office/drawing/2014/main" id="{53462826-9B4C-156C-A46C-FF4A4D0A4C74}"/>
              </a:ext>
            </a:extLst>
          </p:cNvPr>
          <p:cNvSpPr/>
          <p:nvPr userDrawn="1"/>
        </p:nvSpPr>
        <p:spPr>
          <a:xfrm>
            <a:off x="13782798" y="2324102"/>
            <a:ext cx="4210051" cy="4019550"/>
          </a:xfrm>
          <a:prstGeom prst="roundRect">
            <a:avLst>
              <a:gd name="adj" fmla="val 4383"/>
            </a:avLst>
          </a:prstGeom>
          <a:solidFill>
            <a:schemeClr val="accent4"/>
          </a:solidFill>
          <a:ln w="19050">
            <a:solidFill>
              <a:srgbClr val="004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4" name="Text Placeholder 23">
            <a:extLst>
              <a:ext uri="{FF2B5EF4-FFF2-40B4-BE49-F238E27FC236}">
                <a16:creationId xmlns:a16="http://schemas.microsoft.com/office/drawing/2014/main" id="{19BEAAE2-B3CD-632B-0363-A33C66954097}"/>
              </a:ext>
            </a:extLst>
          </p:cNvPr>
          <p:cNvSpPr>
            <a:spLocks noGrp="1"/>
          </p:cNvSpPr>
          <p:nvPr>
            <p:ph type="body" sz="quarter" idx="43" hasCustomPrompt="1"/>
          </p:nvPr>
        </p:nvSpPr>
        <p:spPr>
          <a:xfrm>
            <a:off x="315954" y="7175513"/>
            <a:ext cx="4105275" cy="2198992"/>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25" name="Text Placeholder 23">
            <a:extLst>
              <a:ext uri="{FF2B5EF4-FFF2-40B4-BE49-F238E27FC236}">
                <a16:creationId xmlns:a16="http://schemas.microsoft.com/office/drawing/2014/main" id="{26911CFF-6F42-290A-84DE-7A19BEF9878B}"/>
              </a:ext>
            </a:extLst>
          </p:cNvPr>
          <p:cNvSpPr>
            <a:spLocks noGrp="1"/>
          </p:cNvSpPr>
          <p:nvPr>
            <p:ph type="body" sz="quarter" idx="44" hasCustomPrompt="1"/>
          </p:nvPr>
        </p:nvSpPr>
        <p:spPr>
          <a:xfrm>
            <a:off x="315954" y="6615418"/>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26" name="Text Placeholder 23">
            <a:extLst>
              <a:ext uri="{FF2B5EF4-FFF2-40B4-BE49-F238E27FC236}">
                <a16:creationId xmlns:a16="http://schemas.microsoft.com/office/drawing/2014/main" id="{097058D7-9FC4-9375-448B-72EB2EDAFEA3}"/>
              </a:ext>
            </a:extLst>
          </p:cNvPr>
          <p:cNvSpPr>
            <a:spLocks noGrp="1"/>
          </p:cNvSpPr>
          <p:nvPr>
            <p:ph type="body" sz="quarter" idx="45" hasCustomPrompt="1"/>
          </p:nvPr>
        </p:nvSpPr>
        <p:spPr>
          <a:xfrm>
            <a:off x="4814802" y="7175513"/>
            <a:ext cx="4105275" cy="2198992"/>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27" name="Text Placeholder 23">
            <a:extLst>
              <a:ext uri="{FF2B5EF4-FFF2-40B4-BE49-F238E27FC236}">
                <a16:creationId xmlns:a16="http://schemas.microsoft.com/office/drawing/2014/main" id="{24A6813A-61DB-F7D4-AA0D-58855A2B40F8}"/>
              </a:ext>
            </a:extLst>
          </p:cNvPr>
          <p:cNvSpPr>
            <a:spLocks noGrp="1"/>
          </p:cNvSpPr>
          <p:nvPr>
            <p:ph type="body" sz="quarter" idx="46" hasCustomPrompt="1"/>
          </p:nvPr>
        </p:nvSpPr>
        <p:spPr>
          <a:xfrm>
            <a:off x="4814802" y="6615418"/>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31" name="Text Placeholder 23">
            <a:extLst>
              <a:ext uri="{FF2B5EF4-FFF2-40B4-BE49-F238E27FC236}">
                <a16:creationId xmlns:a16="http://schemas.microsoft.com/office/drawing/2014/main" id="{FF45895E-0EA5-BD57-A747-BEC16E37B1F0}"/>
              </a:ext>
            </a:extLst>
          </p:cNvPr>
          <p:cNvSpPr>
            <a:spLocks noGrp="1"/>
          </p:cNvSpPr>
          <p:nvPr>
            <p:ph type="body" sz="quarter" idx="47" hasCustomPrompt="1"/>
          </p:nvPr>
        </p:nvSpPr>
        <p:spPr>
          <a:xfrm>
            <a:off x="9315682" y="7175513"/>
            <a:ext cx="4105275" cy="2198992"/>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32" name="Text Placeholder 23">
            <a:extLst>
              <a:ext uri="{FF2B5EF4-FFF2-40B4-BE49-F238E27FC236}">
                <a16:creationId xmlns:a16="http://schemas.microsoft.com/office/drawing/2014/main" id="{37DF1EDC-B1A2-11B4-5BE1-CDEBEE5ADDF4}"/>
              </a:ext>
            </a:extLst>
          </p:cNvPr>
          <p:cNvSpPr>
            <a:spLocks noGrp="1"/>
          </p:cNvSpPr>
          <p:nvPr>
            <p:ph type="body" sz="quarter" idx="48" hasCustomPrompt="1"/>
          </p:nvPr>
        </p:nvSpPr>
        <p:spPr>
          <a:xfrm>
            <a:off x="9315682" y="6615418"/>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33" name="Text Placeholder 23">
            <a:extLst>
              <a:ext uri="{FF2B5EF4-FFF2-40B4-BE49-F238E27FC236}">
                <a16:creationId xmlns:a16="http://schemas.microsoft.com/office/drawing/2014/main" id="{A4DBDC66-B7D6-9819-C4FF-59ACE78B810F}"/>
              </a:ext>
            </a:extLst>
          </p:cNvPr>
          <p:cNvSpPr>
            <a:spLocks noGrp="1"/>
          </p:cNvSpPr>
          <p:nvPr>
            <p:ph type="body" sz="quarter" idx="49" hasCustomPrompt="1"/>
          </p:nvPr>
        </p:nvSpPr>
        <p:spPr>
          <a:xfrm>
            <a:off x="13816562" y="7175513"/>
            <a:ext cx="4105275" cy="2198992"/>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34" name="Text Placeholder 23">
            <a:extLst>
              <a:ext uri="{FF2B5EF4-FFF2-40B4-BE49-F238E27FC236}">
                <a16:creationId xmlns:a16="http://schemas.microsoft.com/office/drawing/2014/main" id="{2144F793-B5EB-CFD4-012B-3714EB539E66}"/>
              </a:ext>
            </a:extLst>
          </p:cNvPr>
          <p:cNvSpPr>
            <a:spLocks noGrp="1"/>
          </p:cNvSpPr>
          <p:nvPr>
            <p:ph type="body" sz="quarter" idx="50" hasCustomPrompt="1"/>
          </p:nvPr>
        </p:nvSpPr>
        <p:spPr>
          <a:xfrm>
            <a:off x="13816562" y="6615418"/>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5" name="Text Placeholder 23">
            <a:extLst>
              <a:ext uri="{FF2B5EF4-FFF2-40B4-BE49-F238E27FC236}">
                <a16:creationId xmlns:a16="http://schemas.microsoft.com/office/drawing/2014/main" id="{02C9EF2B-4534-E58D-108F-FDDC1922726E}"/>
              </a:ext>
            </a:extLst>
          </p:cNvPr>
          <p:cNvSpPr>
            <a:spLocks noGrp="1"/>
          </p:cNvSpPr>
          <p:nvPr>
            <p:ph type="body" sz="quarter" idx="14" hasCustomPrompt="1"/>
          </p:nvPr>
        </p:nvSpPr>
        <p:spPr>
          <a:xfrm>
            <a:off x="195944" y="608239"/>
            <a:ext cx="17585870"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try to keep it short and sweet.</a:t>
            </a:r>
          </a:p>
        </p:txBody>
      </p:sp>
      <p:sp>
        <p:nvSpPr>
          <p:cNvPr id="6" name="Text Placeholder 23">
            <a:extLst>
              <a:ext uri="{FF2B5EF4-FFF2-40B4-BE49-F238E27FC236}">
                <a16:creationId xmlns:a16="http://schemas.microsoft.com/office/drawing/2014/main" id="{B11462E9-58BD-0622-2F3F-3D17D396B889}"/>
              </a:ext>
            </a:extLst>
          </p:cNvPr>
          <p:cNvSpPr>
            <a:spLocks noGrp="1"/>
          </p:cNvSpPr>
          <p:nvPr>
            <p:ph type="body" sz="quarter" idx="15" hasCustomPrompt="1"/>
          </p:nvPr>
        </p:nvSpPr>
        <p:spPr>
          <a:xfrm>
            <a:off x="223376" y="1317349"/>
            <a:ext cx="17585870" cy="790575"/>
          </a:xfrm>
          <a:effectLst/>
        </p:spPr>
        <p:txBody>
          <a:bodyPr>
            <a:noAutofit/>
          </a:bodyPr>
          <a:lstStyle>
            <a:lvl1pPr marL="0" indent="0">
              <a:lnSpc>
                <a:spcPct val="108000"/>
              </a:lnSpc>
              <a:spcBef>
                <a:spcPts val="0"/>
              </a:spcBef>
              <a:buNone/>
              <a:defRPr sz="2000" b="0" i="0" spc="-80" baseline="0">
                <a:solidFill>
                  <a:schemeClr val="tx2"/>
                </a:solidFill>
                <a:latin typeface="Community Pro Medium" panose="02000303040000020003" pitchFamily="2" charset="0"/>
              </a:defRPr>
            </a:lvl1pPr>
          </a:lstStyle>
          <a:p>
            <a:pPr lvl="0"/>
            <a:r>
              <a:rPr lang="en-US"/>
              <a:t>There’s a lot of content on this page! And you want the topics below to shine. Ipsum dolor sit amet, consectetur</a:t>
            </a:r>
            <a:br>
              <a:rPr lang="en-US"/>
            </a:br>
            <a:r>
              <a:rPr lang="en-US"/>
              <a:t>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a:t>
            </a:r>
          </a:p>
        </p:txBody>
      </p:sp>
      <p:sp>
        <p:nvSpPr>
          <p:cNvPr id="20" name="Text Placeholder 23">
            <a:extLst>
              <a:ext uri="{FF2B5EF4-FFF2-40B4-BE49-F238E27FC236}">
                <a16:creationId xmlns:a16="http://schemas.microsoft.com/office/drawing/2014/main" id="{7D42B599-0166-F89A-C02B-DD39937B9090}"/>
              </a:ext>
            </a:extLst>
          </p:cNvPr>
          <p:cNvSpPr>
            <a:spLocks noGrp="1"/>
          </p:cNvSpPr>
          <p:nvPr>
            <p:ph type="body" sz="quarter" idx="12" hasCustomPrompt="1"/>
          </p:nvPr>
        </p:nvSpPr>
        <p:spPr>
          <a:xfrm>
            <a:off x="476250" y="3591122"/>
            <a:ext cx="3876675" cy="1568731"/>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4880" b="1" i="0" spc="-150" baseline="0">
                <a:solidFill>
                  <a:schemeClr val="tx2"/>
                </a:solidFill>
                <a:latin typeface="Community Pro" panose="02000303040000020003" pitchFamily="2" charset="0"/>
              </a:defRPr>
            </a:lvl1pPr>
          </a:lstStyle>
          <a:p>
            <a:pPr lvl="0"/>
            <a:r>
              <a:rPr lang="en-US"/>
              <a:t>Here’s</a:t>
            </a:r>
            <a:br>
              <a:rPr lang="en-US"/>
            </a:br>
            <a:r>
              <a:rPr lang="en-US"/>
              <a:t>a subject</a:t>
            </a:r>
            <a:br>
              <a:rPr lang="en-US"/>
            </a:br>
            <a:r>
              <a:rPr lang="en-US"/>
              <a:t>or a point.</a:t>
            </a:r>
          </a:p>
        </p:txBody>
      </p:sp>
      <p:sp>
        <p:nvSpPr>
          <p:cNvPr id="22" name="Text Placeholder 23">
            <a:extLst>
              <a:ext uri="{FF2B5EF4-FFF2-40B4-BE49-F238E27FC236}">
                <a16:creationId xmlns:a16="http://schemas.microsoft.com/office/drawing/2014/main" id="{1A7CE1F6-AB9F-6DD6-39C8-50213715F6A5}"/>
              </a:ext>
            </a:extLst>
          </p:cNvPr>
          <p:cNvSpPr>
            <a:spLocks noGrp="1"/>
          </p:cNvSpPr>
          <p:nvPr>
            <p:ph type="body" sz="quarter" idx="51" hasCustomPrompt="1"/>
          </p:nvPr>
        </p:nvSpPr>
        <p:spPr>
          <a:xfrm>
            <a:off x="4958098" y="3591122"/>
            <a:ext cx="3876675" cy="1568731"/>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4880" b="1" i="0" spc="-150" baseline="0">
                <a:solidFill>
                  <a:schemeClr val="tx2"/>
                </a:solidFill>
                <a:latin typeface="Community Pro" panose="02000303040000020003" pitchFamily="2" charset="0"/>
              </a:defRPr>
            </a:lvl1pPr>
          </a:lstStyle>
          <a:p>
            <a:pPr lvl="0"/>
            <a:r>
              <a:rPr lang="en-US"/>
              <a:t>Here’s</a:t>
            </a:r>
            <a:br>
              <a:rPr lang="en-US"/>
            </a:br>
            <a:r>
              <a:rPr lang="en-US"/>
              <a:t>a subject</a:t>
            </a:r>
            <a:br>
              <a:rPr lang="en-US"/>
            </a:br>
            <a:r>
              <a:rPr lang="en-US"/>
              <a:t>or a point.</a:t>
            </a:r>
          </a:p>
        </p:txBody>
      </p:sp>
      <p:sp>
        <p:nvSpPr>
          <p:cNvPr id="23" name="Text Placeholder 23">
            <a:extLst>
              <a:ext uri="{FF2B5EF4-FFF2-40B4-BE49-F238E27FC236}">
                <a16:creationId xmlns:a16="http://schemas.microsoft.com/office/drawing/2014/main" id="{321D50A7-AF5C-C225-18E5-86A19FAA0E7C}"/>
              </a:ext>
            </a:extLst>
          </p:cNvPr>
          <p:cNvSpPr>
            <a:spLocks noGrp="1"/>
          </p:cNvSpPr>
          <p:nvPr>
            <p:ph type="body" sz="quarter" idx="52" hasCustomPrompt="1"/>
          </p:nvPr>
        </p:nvSpPr>
        <p:spPr>
          <a:xfrm>
            <a:off x="9452825" y="3591122"/>
            <a:ext cx="3876675" cy="1568731"/>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4880" b="1" i="0" spc="-150" baseline="0">
                <a:solidFill>
                  <a:schemeClr val="tx2"/>
                </a:solidFill>
                <a:latin typeface="Community Pro" panose="02000303040000020003" pitchFamily="2" charset="0"/>
              </a:defRPr>
            </a:lvl1pPr>
          </a:lstStyle>
          <a:p>
            <a:pPr lvl="0"/>
            <a:r>
              <a:rPr lang="en-US"/>
              <a:t>Here’s</a:t>
            </a:r>
            <a:br>
              <a:rPr lang="en-US"/>
            </a:br>
            <a:r>
              <a:rPr lang="en-US"/>
              <a:t>a subject</a:t>
            </a:r>
            <a:br>
              <a:rPr lang="en-US"/>
            </a:br>
            <a:r>
              <a:rPr lang="en-US"/>
              <a:t>or a point.</a:t>
            </a:r>
          </a:p>
        </p:txBody>
      </p:sp>
      <p:sp>
        <p:nvSpPr>
          <p:cNvPr id="28" name="Text Placeholder 23">
            <a:extLst>
              <a:ext uri="{FF2B5EF4-FFF2-40B4-BE49-F238E27FC236}">
                <a16:creationId xmlns:a16="http://schemas.microsoft.com/office/drawing/2014/main" id="{C90C3D3C-BBF7-4CE3-88A7-427E5714CC03}"/>
              </a:ext>
            </a:extLst>
          </p:cNvPr>
          <p:cNvSpPr>
            <a:spLocks noGrp="1"/>
          </p:cNvSpPr>
          <p:nvPr>
            <p:ph type="body" sz="quarter" idx="53" hasCustomPrompt="1"/>
          </p:nvPr>
        </p:nvSpPr>
        <p:spPr>
          <a:xfrm>
            <a:off x="13947551" y="3591122"/>
            <a:ext cx="3876675" cy="1568731"/>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4880" b="1" i="0" spc="-150" baseline="0">
                <a:solidFill>
                  <a:schemeClr val="tx2"/>
                </a:solidFill>
                <a:latin typeface="Community Pro" panose="02000303040000020003" pitchFamily="2" charset="0"/>
              </a:defRPr>
            </a:lvl1pPr>
          </a:lstStyle>
          <a:p>
            <a:pPr lvl="0"/>
            <a:r>
              <a:rPr lang="en-US"/>
              <a:t>Here’s</a:t>
            </a:r>
            <a:br>
              <a:rPr lang="en-US"/>
            </a:br>
            <a:r>
              <a:rPr lang="en-US"/>
              <a:t>a subject</a:t>
            </a:r>
            <a:br>
              <a:rPr lang="en-US"/>
            </a:br>
            <a:r>
              <a:rPr lang="en-US"/>
              <a:t>or a point.</a:t>
            </a:r>
          </a:p>
        </p:txBody>
      </p:sp>
    </p:spTree>
    <p:extLst>
      <p:ext uri="{BB962C8B-B14F-4D97-AF65-F5344CB8AC3E}">
        <p14:creationId xmlns:p14="http://schemas.microsoft.com/office/powerpoint/2010/main" val="726844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Headline + Four Topic - Multicolor">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61931EA-2851-EDBB-0D8E-50A5B69A0D32}"/>
              </a:ext>
            </a:extLst>
          </p:cNvPr>
          <p:cNvSpPr/>
          <p:nvPr userDrawn="1"/>
        </p:nvSpPr>
        <p:spPr>
          <a:xfrm>
            <a:off x="295275" y="2324102"/>
            <a:ext cx="4217394" cy="4019550"/>
          </a:xfrm>
          <a:prstGeom prst="roundRect">
            <a:avLst>
              <a:gd name="adj" fmla="val 438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7" name="Rounded Rectangle 6">
            <a:extLst>
              <a:ext uri="{FF2B5EF4-FFF2-40B4-BE49-F238E27FC236}">
                <a16:creationId xmlns:a16="http://schemas.microsoft.com/office/drawing/2014/main" id="{B58F10F2-3C8F-6D7A-F7C0-D49D5A518F39}"/>
              </a:ext>
            </a:extLst>
          </p:cNvPr>
          <p:cNvSpPr/>
          <p:nvPr userDrawn="1"/>
        </p:nvSpPr>
        <p:spPr>
          <a:xfrm>
            <a:off x="4792376" y="2324102"/>
            <a:ext cx="4210051" cy="4019550"/>
          </a:xfrm>
          <a:prstGeom prst="roundRect">
            <a:avLst>
              <a:gd name="adj" fmla="val 438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8" name="Rounded Rectangle 7">
            <a:extLst>
              <a:ext uri="{FF2B5EF4-FFF2-40B4-BE49-F238E27FC236}">
                <a16:creationId xmlns:a16="http://schemas.microsoft.com/office/drawing/2014/main" id="{45933072-3728-D0CA-B164-50229D5550CE}"/>
              </a:ext>
            </a:extLst>
          </p:cNvPr>
          <p:cNvSpPr/>
          <p:nvPr userDrawn="1"/>
        </p:nvSpPr>
        <p:spPr>
          <a:xfrm>
            <a:off x="9282134" y="2324102"/>
            <a:ext cx="4210051" cy="4019550"/>
          </a:xfrm>
          <a:prstGeom prst="roundRect">
            <a:avLst>
              <a:gd name="adj" fmla="val 43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1" name="Rounded Rectangle 10">
            <a:extLst>
              <a:ext uri="{FF2B5EF4-FFF2-40B4-BE49-F238E27FC236}">
                <a16:creationId xmlns:a16="http://schemas.microsoft.com/office/drawing/2014/main" id="{53462826-9B4C-156C-A46C-FF4A4D0A4C74}"/>
              </a:ext>
            </a:extLst>
          </p:cNvPr>
          <p:cNvSpPr/>
          <p:nvPr userDrawn="1"/>
        </p:nvSpPr>
        <p:spPr>
          <a:xfrm>
            <a:off x="13782798" y="2324102"/>
            <a:ext cx="4210051" cy="4019550"/>
          </a:xfrm>
          <a:prstGeom prst="roundRect">
            <a:avLst>
              <a:gd name="adj" fmla="val 438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4" name="Text Placeholder 23">
            <a:extLst>
              <a:ext uri="{FF2B5EF4-FFF2-40B4-BE49-F238E27FC236}">
                <a16:creationId xmlns:a16="http://schemas.microsoft.com/office/drawing/2014/main" id="{19BEAAE2-B3CD-632B-0363-A33C66954097}"/>
              </a:ext>
            </a:extLst>
          </p:cNvPr>
          <p:cNvSpPr>
            <a:spLocks noGrp="1"/>
          </p:cNvSpPr>
          <p:nvPr>
            <p:ph type="body" sz="quarter" idx="43" hasCustomPrompt="1"/>
          </p:nvPr>
        </p:nvSpPr>
        <p:spPr>
          <a:xfrm>
            <a:off x="315954" y="7175513"/>
            <a:ext cx="4105275" cy="2198992"/>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25" name="Text Placeholder 23">
            <a:extLst>
              <a:ext uri="{FF2B5EF4-FFF2-40B4-BE49-F238E27FC236}">
                <a16:creationId xmlns:a16="http://schemas.microsoft.com/office/drawing/2014/main" id="{26911CFF-6F42-290A-84DE-7A19BEF9878B}"/>
              </a:ext>
            </a:extLst>
          </p:cNvPr>
          <p:cNvSpPr>
            <a:spLocks noGrp="1"/>
          </p:cNvSpPr>
          <p:nvPr>
            <p:ph type="body" sz="quarter" idx="44" hasCustomPrompt="1"/>
          </p:nvPr>
        </p:nvSpPr>
        <p:spPr>
          <a:xfrm>
            <a:off x="315954" y="6615418"/>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26" name="Text Placeholder 23">
            <a:extLst>
              <a:ext uri="{FF2B5EF4-FFF2-40B4-BE49-F238E27FC236}">
                <a16:creationId xmlns:a16="http://schemas.microsoft.com/office/drawing/2014/main" id="{097058D7-9FC4-9375-448B-72EB2EDAFEA3}"/>
              </a:ext>
            </a:extLst>
          </p:cNvPr>
          <p:cNvSpPr>
            <a:spLocks noGrp="1"/>
          </p:cNvSpPr>
          <p:nvPr>
            <p:ph type="body" sz="quarter" idx="45" hasCustomPrompt="1"/>
          </p:nvPr>
        </p:nvSpPr>
        <p:spPr>
          <a:xfrm>
            <a:off x="4814802" y="7175513"/>
            <a:ext cx="4105275" cy="2198992"/>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27" name="Text Placeholder 23">
            <a:extLst>
              <a:ext uri="{FF2B5EF4-FFF2-40B4-BE49-F238E27FC236}">
                <a16:creationId xmlns:a16="http://schemas.microsoft.com/office/drawing/2014/main" id="{24A6813A-61DB-F7D4-AA0D-58855A2B40F8}"/>
              </a:ext>
            </a:extLst>
          </p:cNvPr>
          <p:cNvSpPr>
            <a:spLocks noGrp="1"/>
          </p:cNvSpPr>
          <p:nvPr>
            <p:ph type="body" sz="quarter" idx="46" hasCustomPrompt="1"/>
          </p:nvPr>
        </p:nvSpPr>
        <p:spPr>
          <a:xfrm>
            <a:off x="4814802" y="6615418"/>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31" name="Text Placeholder 23">
            <a:extLst>
              <a:ext uri="{FF2B5EF4-FFF2-40B4-BE49-F238E27FC236}">
                <a16:creationId xmlns:a16="http://schemas.microsoft.com/office/drawing/2014/main" id="{FF45895E-0EA5-BD57-A747-BEC16E37B1F0}"/>
              </a:ext>
            </a:extLst>
          </p:cNvPr>
          <p:cNvSpPr>
            <a:spLocks noGrp="1"/>
          </p:cNvSpPr>
          <p:nvPr>
            <p:ph type="body" sz="quarter" idx="47" hasCustomPrompt="1"/>
          </p:nvPr>
        </p:nvSpPr>
        <p:spPr>
          <a:xfrm>
            <a:off x="9315682" y="7175513"/>
            <a:ext cx="4105275" cy="2198992"/>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32" name="Text Placeholder 23">
            <a:extLst>
              <a:ext uri="{FF2B5EF4-FFF2-40B4-BE49-F238E27FC236}">
                <a16:creationId xmlns:a16="http://schemas.microsoft.com/office/drawing/2014/main" id="{37DF1EDC-B1A2-11B4-5BE1-CDEBEE5ADDF4}"/>
              </a:ext>
            </a:extLst>
          </p:cNvPr>
          <p:cNvSpPr>
            <a:spLocks noGrp="1"/>
          </p:cNvSpPr>
          <p:nvPr>
            <p:ph type="body" sz="quarter" idx="48" hasCustomPrompt="1"/>
          </p:nvPr>
        </p:nvSpPr>
        <p:spPr>
          <a:xfrm>
            <a:off x="9315682" y="6615418"/>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33" name="Text Placeholder 23">
            <a:extLst>
              <a:ext uri="{FF2B5EF4-FFF2-40B4-BE49-F238E27FC236}">
                <a16:creationId xmlns:a16="http://schemas.microsoft.com/office/drawing/2014/main" id="{A4DBDC66-B7D6-9819-C4FF-59ACE78B810F}"/>
              </a:ext>
            </a:extLst>
          </p:cNvPr>
          <p:cNvSpPr>
            <a:spLocks noGrp="1"/>
          </p:cNvSpPr>
          <p:nvPr>
            <p:ph type="body" sz="quarter" idx="49" hasCustomPrompt="1"/>
          </p:nvPr>
        </p:nvSpPr>
        <p:spPr>
          <a:xfrm>
            <a:off x="13816562" y="7175513"/>
            <a:ext cx="4105275" cy="2198992"/>
          </a:xfrm>
          <a:effectLst/>
        </p:spPr>
        <p:txBody>
          <a:bodyPr>
            <a:noAutofit/>
          </a:bodyPr>
          <a:lstStyle>
            <a:lvl1pPr marL="0" indent="0">
              <a:lnSpc>
                <a:spcPct val="125000"/>
              </a:lnSpc>
              <a:spcBef>
                <a:spcPts val="0"/>
              </a:spcBef>
              <a:spcAft>
                <a:spcPts val="0"/>
              </a:spcAft>
              <a:buNone/>
              <a:defRPr sz="1650" b="0" i="0" spc="-80" baseline="0">
                <a:solidFill>
                  <a:schemeClr val="tx2"/>
                </a:solidFill>
                <a:latin typeface="Community Pro Medium" panose="02000303040000020003" pitchFamily="2" charset="0"/>
              </a:defRPr>
            </a:lvl1pPr>
          </a:lstStyle>
          <a:p>
            <a:pPr lvl="0"/>
            <a:r>
              <a:rPr lang="en-US"/>
              <a:t>Lorem ipsum dolor sit amet, consectetur </a:t>
            </a:r>
            <a:r>
              <a:rPr lang="en-US" err="1"/>
              <a:t>adipscing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br>
              <a:rPr lang="en-US"/>
            </a:b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nostrod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34" name="Text Placeholder 23">
            <a:extLst>
              <a:ext uri="{FF2B5EF4-FFF2-40B4-BE49-F238E27FC236}">
                <a16:creationId xmlns:a16="http://schemas.microsoft.com/office/drawing/2014/main" id="{2144F793-B5EB-CFD4-012B-3714EB539E66}"/>
              </a:ext>
            </a:extLst>
          </p:cNvPr>
          <p:cNvSpPr>
            <a:spLocks noGrp="1"/>
          </p:cNvSpPr>
          <p:nvPr>
            <p:ph type="body" sz="quarter" idx="50" hasCustomPrompt="1"/>
          </p:nvPr>
        </p:nvSpPr>
        <p:spPr>
          <a:xfrm>
            <a:off x="13816562" y="6615418"/>
            <a:ext cx="4105275" cy="390692"/>
          </a:xfrm>
          <a:effectLst/>
        </p:spPr>
        <p:txBody>
          <a:bodyPr>
            <a:noAutofit/>
          </a:bodyPr>
          <a:lstStyle>
            <a:lvl1pPr marL="0" indent="0">
              <a:lnSpc>
                <a:spcPct val="108000"/>
              </a:lnSpc>
              <a:spcBef>
                <a:spcPts val="0"/>
              </a:spcBef>
              <a:spcAft>
                <a:spcPts val="1200"/>
              </a:spcAft>
              <a:buNone/>
              <a:defRPr sz="2250" b="1" i="0" spc="-80" baseline="0">
                <a:solidFill>
                  <a:schemeClr val="tx2"/>
                </a:solidFill>
                <a:latin typeface="Community Pro Medium" panose="02000303040000020003" pitchFamily="2" charset="0"/>
              </a:defRPr>
            </a:lvl1pPr>
          </a:lstStyle>
          <a:p>
            <a:pPr lvl="0"/>
            <a:r>
              <a:rPr lang="en-US"/>
              <a:t>Topic description:</a:t>
            </a:r>
          </a:p>
        </p:txBody>
      </p:sp>
      <p:sp>
        <p:nvSpPr>
          <p:cNvPr id="5" name="Text Placeholder 23">
            <a:extLst>
              <a:ext uri="{FF2B5EF4-FFF2-40B4-BE49-F238E27FC236}">
                <a16:creationId xmlns:a16="http://schemas.microsoft.com/office/drawing/2014/main" id="{02C9EF2B-4534-E58D-108F-FDDC1922726E}"/>
              </a:ext>
            </a:extLst>
          </p:cNvPr>
          <p:cNvSpPr>
            <a:spLocks noGrp="1"/>
          </p:cNvSpPr>
          <p:nvPr>
            <p:ph type="body" sz="quarter" idx="14" hasCustomPrompt="1"/>
          </p:nvPr>
        </p:nvSpPr>
        <p:spPr>
          <a:xfrm>
            <a:off x="195944" y="608239"/>
            <a:ext cx="17585870"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try to keep it short and sweet.</a:t>
            </a:r>
          </a:p>
        </p:txBody>
      </p:sp>
      <p:sp>
        <p:nvSpPr>
          <p:cNvPr id="6" name="Text Placeholder 23">
            <a:extLst>
              <a:ext uri="{FF2B5EF4-FFF2-40B4-BE49-F238E27FC236}">
                <a16:creationId xmlns:a16="http://schemas.microsoft.com/office/drawing/2014/main" id="{B11462E9-58BD-0622-2F3F-3D17D396B889}"/>
              </a:ext>
            </a:extLst>
          </p:cNvPr>
          <p:cNvSpPr>
            <a:spLocks noGrp="1"/>
          </p:cNvSpPr>
          <p:nvPr>
            <p:ph type="body" sz="quarter" idx="15" hasCustomPrompt="1"/>
          </p:nvPr>
        </p:nvSpPr>
        <p:spPr>
          <a:xfrm>
            <a:off x="223376" y="1317349"/>
            <a:ext cx="17585870" cy="790575"/>
          </a:xfrm>
          <a:effectLst/>
        </p:spPr>
        <p:txBody>
          <a:bodyPr>
            <a:noAutofit/>
          </a:bodyPr>
          <a:lstStyle>
            <a:lvl1pPr marL="0" indent="0">
              <a:lnSpc>
                <a:spcPct val="108000"/>
              </a:lnSpc>
              <a:spcBef>
                <a:spcPts val="0"/>
              </a:spcBef>
              <a:buNone/>
              <a:defRPr sz="2000" b="0" i="0" spc="-80" baseline="0">
                <a:solidFill>
                  <a:schemeClr val="tx2"/>
                </a:solidFill>
                <a:latin typeface="Community Pro Medium" panose="02000303040000020003" pitchFamily="2" charset="0"/>
              </a:defRPr>
            </a:lvl1pPr>
          </a:lstStyle>
          <a:p>
            <a:pPr lvl="0"/>
            <a:r>
              <a:rPr lang="en-US"/>
              <a:t>There’s a lot of content on this page! And you want the topics below to shine. Ipsum dolor sit amet, consectetur</a:t>
            </a:r>
            <a:br>
              <a:rPr lang="en-US"/>
            </a:br>
            <a:r>
              <a:rPr lang="en-US"/>
              <a:t>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a:t>
            </a:r>
          </a:p>
        </p:txBody>
      </p:sp>
      <p:sp>
        <p:nvSpPr>
          <p:cNvPr id="20" name="Text Placeholder 23">
            <a:extLst>
              <a:ext uri="{FF2B5EF4-FFF2-40B4-BE49-F238E27FC236}">
                <a16:creationId xmlns:a16="http://schemas.microsoft.com/office/drawing/2014/main" id="{7D42B599-0166-F89A-C02B-DD39937B9090}"/>
              </a:ext>
            </a:extLst>
          </p:cNvPr>
          <p:cNvSpPr>
            <a:spLocks noGrp="1"/>
          </p:cNvSpPr>
          <p:nvPr>
            <p:ph type="body" sz="quarter" idx="12" hasCustomPrompt="1"/>
          </p:nvPr>
        </p:nvSpPr>
        <p:spPr>
          <a:xfrm>
            <a:off x="476250" y="3591122"/>
            <a:ext cx="3876675" cy="1568731"/>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4880" b="1" i="0" spc="-150" baseline="0">
                <a:solidFill>
                  <a:schemeClr val="bg1"/>
                </a:solidFill>
                <a:latin typeface="Community Pro" panose="02000303040000020003" pitchFamily="2" charset="0"/>
              </a:defRPr>
            </a:lvl1pPr>
          </a:lstStyle>
          <a:p>
            <a:pPr lvl="0"/>
            <a:r>
              <a:rPr lang="en-US"/>
              <a:t>Here’s</a:t>
            </a:r>
            <a:br>
              <a:rPr lang="en-US"/>
            </a:br>
            <a:r>
              <a:rPr lang="en-US"/>
              <a:t>a subject</a:t>
            </a:r>
            <a:br>
              <a:rPr lang="en-US"/>
            </a:br>
            <a:r>
              <a:rPr lang="en-US"/>
              <a:t>or a point.</a:t>
            </a:r>
          </a:p>
        </p:txBody>
      </p:sp>
      <p:sp>
        <p:nvSpPr>
          <p:cNvPr id="22" name="Text Placeholder 23">
            <a:extLst>
              <a:ext uri="{FF2B5EF4-FFF2-40B4-BE49-F238E27FC236}">
                <a16:creationId xmlns:a16="http://schemas.microsoft.com/office/drawing/2014/main" id="{1A7CE1F6-AB9F-6DD6-39C8-50213715F6A5}"/>
              </a:ext>
            </a:extLst>
          </p:cNvPr>
          <p:cNvSpPr>
            <a:spLocks noGrp="1"/>
          </p:cNvSpPr>
          <p:nvPr>
            <p:ph type="body" sz="quarter" idx="51" hasCustomPrompt="1"/>
          </p:nvPr>
        </p:nvSpPr>
        <p:spPr>
          <a:xfrm>
            <a:off x="4958098" y="3591122"/>
            <a:ext cx="3876675" cy="1568731"/>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4880" b="1" i="0" spc="-150" baseline="0">
                <a:solidFill>
                  <a:schemeClr val="bg1"/>
                </a:solidFill>
                <a:latin typeface="Community Pro" panose="02000303040000020003" pitchFamily="2" charset="0"/>
              </a:defRPr>
            </a:lvl1pPr>
          </a:lstStyle>
          <a:p>
            <a:pPr lvl="0"/>
            <a:r>
              <a:rPr lang="en-US"/>
              <a:t>Here’s</a:t>
            </a:r>
            <a:br>
              <a:rPr lang="en-US"/>
            </a:br>
            <a:r>
              <a:rPr lang="en-US"/>
              <a:t>a subject</a:t>
            </a:r>
            <a:br>
              <a:rPr lang="en-US"/>
            </a:br>
            <a:r>
              <a:rPr lang="en-US"/>
              <a:t>or a point.</a:t>
            </a:r>
          </a:p>
        </p:txBody>
      </p:sp>
      <p:sp>
        <p:nvSpPr>
          <p:cNvPr id="23" name="Text Placeholder 23">
            <a:extLst>
              <a:ext uri="{FF2B5EF4-FFF2-40B4-BE49-F238E27FC236}">
                <a16:creationId xmlns:a16="http://schemas.microsoft.com/office/drawing/2014/main" id="{321D50A7-AF5C-C225-18E5-86A19FAA0E7C}"/>
              </a:ext>
            </a:extLst>
          </p:cNvPr>
          <p:cNvSpPr>
            <a:spLocks noGrp="1"/>
          </p:cNvSpPr>
          <p:nvPr>
            <p:ph type="body" sz="quarter" idx="52" hasCustomPrompt="1"/>
          </p:nvPr>
        </p:nvSpPr>
        <p:spPr>
          <a:xfrm>
            <a:off x="9452825" y="3591122"/>
            <a:ext cx="3876675" cy="1568731"/>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4880" b="1" i="0" spc="-150" baseline="0">
                <a:solidFill>
                  <a:schemeClr val="tx2"/>
                </a:solidFill>
                <a:latin typeface="Community Pro" panose="02000303040000020003" pitchFamily="2" charset="0"/>
              </a:defRPr>
            </a:lvl1pPr>
          </a:lstStyle>
          <a:p>
            <a:pPr lvl="0"/>
            <a:r>
              <a:rPr lang="en-US"/>
              <a:t>Here’s</a:t>
            </a:r>
            <a:br>
              <a:rPr lang="en-US"/>
            </a:br>
            <a:r>
              <a:rPr lang="en-US"/>
              <a:t>a subject</a:t>
            </a:r>
            <a:br>
              <a:rPr lang="en-US"/>
            </a:br>
            <a:r>
              <a:rPr lang="en-US"/>
              <a:t>or a point.</a:t>
            </a:r>
          </a:p>
        </p:txBody>
      </p:sp>
      <p:sp>
        <p:nvSpPr>
          <p:cNvPr id="28" name="Text Placeholder 23">
            <a:extLst>
              <a:ext uri="{FF2B5EF4-FFF2-40B4-BE49-F238E27FC236}">
                <a16:creationId xmlns:a16="http://schemas.microsoft.com/office/drawing/2014/main" id="{C90C3D3C-BBF7-4CE3-88A7-427E5714CC03}"/>
              </a:ext>
            </a:extLst>
          </p:cNvPr>
          <p:cNvSpPr>
            <a:spLocks noGrp="1"/>
          </p:cNvSpPr>
          <p:nvPr>
            <p:ph type="body" sz="quarter" idx="53" hasCustomPrompt="1"/>
          </p:nvPr>
        </p:nvSpPr>
        <p:spPr>
          <a:xfrm>
            <a:off x="13947551" y="3591122"/>
            <a:ext cx="3876675" cy="1568731"/>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4880" b="1" i="0" spc="-150" baseline="0">
                <a:solidFill>
                  <a:schemeClr val="tx2"/>
                </a:solidFill>
                <a:latin typeface="Community Pro" panose="02000303040000020003" pitchFamily="2" charset="0"/>
              </a:defRPr>
            </a:lvl1pPr>
          </a:lstStyle>
          <a:p>
            <a:pPr lvl="0"/>
            <a:r>
              <a:rPr lang="en-US"/>
              <a:t>Here’s</a:t>
            </a:r>
            <a:br>
              <a:rPr lang="en-US"/>
            </a:br>
            <a:r>
              <a:rPr lang="en-US"/>
              <a:t>a subject</a:t>
            </a:r>
            <a:br>
              <a:rPr lang="en-US"/>
            </a:br>
            <a:r>
              <a:rPr lang="en-US"/>
              <a:t>or a point.</a:t>
            </a:r>
          </a:p>
        </p:txBody>
      </p:sp>
    </p:spTree>
    <p:extLst>
      <p:ext uri="{BB962C8B-B14F-4D97-AF65-F5344CB8AC3E}">
        <p14:creationId xmlns:p14="http://schemas.microsoft.com/office/powerpoint/2010/main" val="38234540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mall Headline + Six Photos">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8" y="1781175"/>
            <a:ext cx="5743575" cy="3648075"/>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8" name="Text Placeholder 23">
            <a:extLst>
              <a:ext uri="{FF2B5EF4-FFF2-40B4-BE49-F238E27FC236}">
                <a16:creationId xmlns:a16="http://schemas.microsoft.com/office/drawing/2014/main" id="{E2A510C4-D22E-7D79-8274-590E12479061}"/>
              </a:ext>
            </a:extLst>
          </p:cNvPr>
          <p:cNvSpPr>
            <a:spLocks noGrp="1"/>
          </p:cNvSpPr>
          <p:nvPr>
            <p:ph type="body" sz="quarter" idx="15" hasCustomPrompt="1"/>
          </p:nvPr>
        </p:nvSpPr>
        <p:spPr>
          <a:xfrm>
            <a:off x="533399" y="2170007"/>
            <a:ext cx="5286375"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800" b="0" i="0" spc="-150" baseline="0">
                <a:solidFill>
                  <a:schemeClr val="tx2"/>
                </a:solidFill>
                <a:latin typeface="Community Pro Medium" panose="02000303040000020003" pitchFamily="2" charset="0"/>
              </a:defRPr>
            </a:lvl1pPr>
          </a:lstStyle>
          <a:p>
            <a:pPr lvl="0"/>
            <a:r>
              <a:rPr lang="en-US"/>
              <a:t>Here’s a topic</a:t>
            </a:r>
          </a:p>
        </p:txBody>
      </p:sp>
      <p:sp>
        <p:nvSpPr>
          <p:cNvPr id="29" name="Picture Placeholder 9">
            <a:extLst>
              <a:ext uri="{FF2B5EF4-FFF2-40B4-BE49-F238E27FC236}">
                <a16:creationId xmlns:a16="http://schemas.microsoft.com/office/drawing/2014/main" id="{5E2E1D64-92AE-59BD-79CA-8F586A6DEF97}"/>
              </a:ext>
            </a:extLst>
          </p:cNvPr>
          <p:cNvSpPr>
            <a:spLocks noGrp="1"/>
          </p:cNvSpPr>
          <p:nvPr>
            <p:ph type="pic" sz="quarter" idx="18"/>
          </p:nvPr>
        </p:nvSpPr>
        <p:spPr>
          <a:xfrm>
            <a:off x="12238370" y="1781175"/>
            <a:ext cx="5743575" cy="3648075"/>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0" name="Picture Placeholder 9">
            <a:extLst>
              <a:ext uri="{FF2B5EF4-FFF2-40B4-BE49-F238E27FC236}">
                <a16:creationId xmlns:a16="http://schemas.microsoft.com/office/drawing/2014/main" id="{27154A70-4F7A-48D7-667E-61C31335E104}"/>
              </a:ext>
            </a:extLst>
          </p:cNvPr>
          <p:cNvSpPr>
            <a:spLocks noGrp="1"/>
          </p:cNvSpPr>
          <p:nvPr>
            <p:ph type="pic" sz="quarter" idx="19"/>
          </p:nvPr>
        </p:nvSpPr>
        <p:spPr>
          <a:xfrm>
            <a:off x="6277386" y="1781175"/>
            <a:ext cx="5743575" cy="3648075"/>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0" name="Text Placeholder 23">
            <a:extLst>
              <a:ext uri="{FF2B5EF4-FFF2-40B4-BE49-F238E27FC236}">
                <a16:creationId xmlns:a16="http://schemas.microsoft.com/office/drawing/2014/main" id="{0B8AB4BD-16FB-E24C-0242-A4B65C5B981A}"/>
              </a:ext>
            </a:extLst>
          </p:cNvPr>
          <p:cNvSpPr>
            <a:spLocks noGrp="1"/>
          </p:cNvSpPr>
          <p:nvPr>
            <p:ph type="body" sz="quarter" idx="20" hasCustomPrompt="1"/>
          </p:nvPr>
        </p:nvSpPr>
        <p:spPr>
          <a:xfrm>
            <a:off x="6496454" y="2170007"/>
            <a:ext cx="5286375"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800" b="0" i="0" spc="-150" baseline="0">
                <a:solidFill>
                  <a:schemeClr val="tx2"/>
                </a:solidFill>
                <a:latin typeface="Community Pro Medium" panose="02000303040000020003" pitchFamily="2" charset="0"/>
              </a:defRPr>
            </a:lvl1pPr>
          </a:lstStyle>
          <a:p>
            <a:pPr lvl="0"/>
            <a:r>
              <a:rPr lang="en-US"/>
              <a:t>Here’s a topic</a:t>
            </a:r>
          </a:p>
        </p:txBody>
      </p:sp>
      <p:sp>
        <p:nvSpPr>
          <p:cNvPr id="22" name="Text Placeholder 23">
            <a:extLst>
              <a:ext uri="{FF2B5EF4-FFF2-40B4-BE49-F238E27FC236}">
                <a16:creationId xmlns:a16="http://schemas.microsoft.com/office/drawing/2014/main" id="{768A315D-EE59-6D7F-ACBA-C63C423ADD17}"/>
              </a:ext>
            </a:extLst>
          </p:cNvPr>
          <p:cNvSpPr>
            <a:spLocks noGrp="1"/>
          </p:cNvSpPr>
          <p:nvPr>
            <p:ph type="body" sz="quarter" idx="21" hasCustomPrompt="1"/>
          </p:nvPr>
        </p:nvSpPr>
        <p:spPr>
          <a:xfrm>
            <a:off x="12478964" y="2170007"/>
            <a:ext cx="5286375"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800" b="0" i="0" spc="-150" baseline="0">
                <a:solidFill>
                  <a:schemeClr val="tx2"/>
                </a:solidFill>
                <a:latin typeface="Community Pro Medium" panose="02000303040000020003" pitchFamily="2" charset="0"/>
              </a:defRPr>
            </a:lvl1pPr>
          </a:lstStyle>
          <a:p>
            <a:pPr lvl="0"/>
            <a:r>
              <a:rPr lang="en-US"/>
              <a:t>Here’s a topic</a:t>
            </a:r>
          </a:p>
        </p:txBody>
      </p:sp>
      <p:sp>
        <p:nvSpPr>
          <p:cNvPr id="24" name="Picture Placeholder 9">
            <a:extLst>
              <a:ext uri="{FF2B5EF4-FFF2-40B4-BE49-F238E27FC236}">
                <a16:creationId xmlns:a16="http://schemas.microsoft.com/office/drawing/2014/main" id="{5071AE9F-C326-2220-99CE-D6CAB29DB637}"/>
              </a:ext>
            </a:extLst>
          </p:cNvPr>
          <p:cNvSpPr>
            <a:spLocks noGrp="1"/>
          </p:cNvSpPr>
          <p:nvPr>
            <p:ph type="pic" sz="quarter" idx="22"/>
          </p:nvPr>
        </p:nvSpPr>
        <p:spPr>
          <a:xfrm>
            <a:off x="297728" y="5683575"/>
            <a:ext cx="5743575" cy="3648075"/>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8" name="Text Placeholder 23">
            <a:extLst>
              <a:ext uri="{FF2B5EF4-FFF2-40B4-BE49-F238E27FC236}">
                <a16:creationId xmlns:a16="http://schemas.microsoft.com/office/drawing/2014/main" id="{893DB8C6-791D-08B6-CDEE-1999CEE50C08}"/>
              </a:ext>
            </a:extLst>
          </p:cNvPr>
          <p:cNvSpPr>
            <a:spLocks noGrp="1"/>
          </p:cNvSpPr>
          <p:nvPr>
            <p:ph type="body" sz="quarter" idx="23" hasCustomPrompt="1"/>
          </p:nvPr>
        </p:nvSpPr>
        <p:spPr>
          <a:xfrm>
            <a:off x="533399" y="6072407"/>
            <a:ext cx="5286375"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800" b="0" i="0" spc="-150" baseline="0">
                <a:solidFill>
                  <a:schemeClr val="tx2"/>
                </a:solidFill>
                <a:latin typeface="Community Pro Medium" panose="02000303040000020003" pitchFamily="2" charset="0"/>
              </a:defRPr>
            </a:lvl1pPr>
          </a:lstStyle>
          <a:p>
            <a:pPr lvl="0"/>
            <a:r>
              <a:rPr lang="en-US"/>
              <a:t>Here’s a topic</a:t>
            </a:r>
          </a:p>
        </p:txBody>
      </p:sp>
      <p:sp>
        <p:nvSpPr>
          <p:cNvPr id="35" name="Picture Placeholder 9">
            <a:extLst>
              <a:ext uri="{FF2B5EF4-FFF2-40B4-BE49-F238E27FC236}">
                <a16:creationId xmlns:a16="http://schemas.microsoft.com/office/drawing/2014/main" id="{44D06320-9126-12AD-73F3-8A4EA4B082A5}"/>
              </a:ext>
            </a:extLst>
          </p:cNvPr>
          <p:cNvSpPr>
            <a:spLocks noGrp="1"/>
          </p:cNvSpPr>
          <p:nvPr>
            <p:ph type="pic" sz="quarter" idx="24"/>
          </p:nvPr>
        </p:nvSpPr>
        <p:spPr>
          <a:xfrm>
            <a:off x="12238370" y="5683575"/>
            <a:ext cx="5743575" cy="3648075"/>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6" name="Picture Placeholder 9">
            <a:extLst>
              <a:ext uri="{FF2B5EF4-FFF2-40B4-BE49-F238E27FC236}">
                <a16:creationId xmlns:a16="http://schemas.microsoft.com/office/drawing/2014/main" id="{29D8EF18-9BC9-7D03-E42B-B1F00357074F}"/>
              </a:ext>
            </a:extLst>
          </p:cNvPr>
          <p:cNvSpPr>
            <a:spLocks noGrp="1"/>
          </p:cNvSpPr>
          <p:nvPr>
            <p:ph type="pic" sz="quarter" idx="25"/>
          </p:nvPr>
        </p:nvSpPr>
        <p:spPr>
          <a:xfrm>
            <a:off x="6277386" y="5683575"/>
            <a:ext cx="5743575" cy="3648075"/>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8" name="Text Placeholder 23">
            <a:extLst>
              <a:ext uri="{FF2B5EF4-FFF2-40B4-BE49-F238E27FC236}">
                <a16:creationId xmlns:a16="http://schemas.microsoft.com/office/drawing/2014/main" id="{2C2602E3-0822-5530-A8AD-214E055E1DE8}"/>
              </a:ext>
            </a:extLst>
          </p:cNvPr>
          <p:cNvSpPr>
            <a:spLocks noGrp="1"/>
          </p:cNvSpPr>
          <p:nvPr>
            <p:ph type="body" sz="quarter" idx="26" hasCustomPrompt="1"/>
          </p:nvPr>
        </p:nvSpPr>
        <p:spPr>
          <a:xfrm>
            <a:off x="6496454" y="6072407"/>
            <a:ext cx="5286375"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800" b="0" i="0" spc="-150" baseline="0">
                <a:solidFill>
                  <a:schemeClr val="tx2"/>
                </a:solidFill>
                <a:latin typeface="Community Pro Medium" panose="02000303040000020003" pitchFamily="2" charset="0"/>
              </a:defRPr>
            </a:lvl1pPr>
          </a:lstStyle>
          <a:p>
            <a:pPr lvl="0"/>
            <a:r>
              <a:rPr lang="en-US"/>
              <a:t>Here’s a topic</a:t>
            </a:r>
          </a:p>
        </p:txBody>
      </p:sp>
      <p:sp>
        <p:nvSpPr>
          <p:cNvPr id="40" name="Text Placeholder 23">
            <a:extLst>
              <a:ext uri="{FF2B5EF4-FFF2-40B4-BE49-F238E27FC236}">
                <a16:creationId xmlns:a16="http://schemas.microsoft.com/office/drawing/2014/main" id="{7DF08526-CCE7-EEDB-A8FE-4EF490919C10}"/>
              </a:ext>
            </a:extLst>
          </p:cNvPr>
          <p:cNvSpPr>
            <a:spLocks noGrp="1"/>
          </p:cNvSpPr>
          <p:nvPr>
            <p:ph type="body" sz="quarter" idx="27" hasCustomPrompt="1"/>
          </p:nvPr>
        </p:nvSpPr>
        <p:spPr>
          <a:xfrm>
            <a:off x="12478964" y="6072407"/>
            <a:ext cx="5286375"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800" b="0" i="0" spc="-150" baseline="0">
                <a:solidFill>
                  <a:schemeClr val="tx2"/>
                </a:solidFill>
                <a:latin typeface="Community Pro Medium" panose="02000303040000020003" pitchFamily="2" charset="0"/>
              </a:defRPr>
            </a:lvl1pPr>
          </a:lstStyle>
          <a:p>
            <a:pPr lvl="0"/>
            <a:r>
              <a:rPr lang="en-US"/>
              <a:t>Here’s a topic</a:t>
            </a:r>
          </a:p>
        </p:txBody>
      </p:sp>
      <p:sp>
        <p:nvSpPr>
          <p:cNvPr id="44" name="Text Placeholder 23">
            <a:extLst>
              <a:ext uri="{FF2B5EF4-FFF2-40B4-BE49-F238E27FC236}">
                <a16:creationId xmlns:a16="http://schemas.microsoft.com/office/drawing/2014/main" id="{BE716016-DB40-E25F-E4D3-29A443D4E229}"/>
              </a:ext>
            </a:extLst>
          </p:cNvPr>
          <p:cNvSpPr>
            <a:spLocks noGrp="1"/>
          </p:cNvSpPr>
          <p:nvPr>
            <p:ph type="body" sz="quarter" idx="14" hasCustomPrompt="1"/>
          </p:nvPr>
        </p:nvSpPr>
        <p:spPr>
          <a:xfrm>
            <a:off x="195943" y="501812"/>
            <a:ext cx="17786001" cy="847887"/>
          </a:xfrm>
          <a:effectLst/>
        </p:spPr>
        <p:txBody>
          <a:bodyPr>
            <a:noAutofit/>
          </a:bodyPr>
          <a:lstStyle>
            <a:lvl1pPr marL="0" indent="0">
              <a:lnSpc>
                <a:spcPct val="82000"/>
              </a:lnSpc>
              <a:spcBef>
                <a:spcPts val="0"/>
              </a:spcBef>
              <a:buNone/>
              <a:defRPr sz="3000" b="1" i="0" spc="-120" baseline="0">
                <a:solidFill>
                  <a:schemeClr val="tx2"/>
                </a:solidFill>
                <a:latin typeface="Community Pro" panose="02000303040000020003" pitchFamily="2" charset="0"/>
              </a:defRPr>
            </a:lvl1pPr>
          </a:lstStyle>
          <a:p>
            <a:pPr lvl="0"/>
            <a:r>
              <a:rPr lang="en-US"/>
              <a:t>Sometimes a Small</a:t>
            </a:r>
            <a:br>
              <a:rPr lang="en-US"/>
            </a:br>
            <a:r>
              <a:rPr lang="en-US"/>
              <a:t>Header Feels Nice</a:t>
            </a:r>
          </a:p>
        </p:txBody>
      </p:sp>
    </p:spTree>
    <p:extLst>
      <p:ext uri="{BB962C8B-B14F-4D97-AF65-F5344CB8AC3E}">
        <p14:creationId xmlns:p14="http://schemas.microsoft.com/office/powerpoint/2010/main" val="5946101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Headline + Six Photos">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8" y="2531559"/>
            <a:ext cx="5743575" cy="2964365"/>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9" name="Picture Placeholder 9">
            <a:extLst>
              <a:ext uri="{FF2B5EF4-FFF2-40B4-BE49-F238E27FC236}">
                <a16:creationId xmlns:a16="http://schemas.microsoft.com/office/drawing/2014/main" id="{5E2E1D64-92AE-59BD-79CA-8F586A6DEF97}"/>
              </a:ext>
            </a:extLst>
          </p:cNvPr>
          <p:cNvSpPr>
            <a:spLocks noGrp="1"/>
          </p:cNvSpPr>
          <p:nvPr>
            <p:ph type="pic" sz="quarter" idx="18"/>
          </p:nvPr>
        </p:nvSpPr>
        <p:spPr>
          <a:xfrm>
            <a:off x="12238370" y="2531559"/>
            <a:ext cx="5743575" cy="2964365"/>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0" name="Picture Placeholder 9">
            <a:extLst>
              <a:ext uri="{FF2B5EF4-FFF2-40B4-BE49-F238E27FC236}">
                <a16:creationId xmlns:a16="http://schemas.microsoft.com/office/drawing/2014/main" id="{27154A70-4F7A-48D7-667E-61C31335E104}"/>
              </a:ext>
            </a:extLst>
          </p:cNvPr>
          <p:cNvSpPr>
            <a:spLocks noGrp="1"/>
          </p:cNvSpPr>
          <p:nvPr>
            <p:ph type="pic" sz="quarter" idx="19"/>
          </p:nvPr>
        </p:nvSpPr>
        <p:spPr>
          <a:xfrm>
            <a:off x="6277386" y="2531559"/>
            <a:ext cx="5743575" cy="2964365"/>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4" name="Picture Placeholder 9">
            <a:extLst>
              <a:ext uri="{FF2B5EF4-FFF2-40B4-BE49-F238E27FC236}">
                <a16:creationId xmlns:a16="http://schemas.microsoft.com/office/drawing/2014/main" id="{5071AE9F-C326-2220-99CE-D6CAB29DB637}"/>
              </a:ext>
            </a:extLst>
          </p:cNvPr>
          <p:cNvSpPr>
            <a:spLocks noGrp="1"/>
          </p:cNvSpPr>
          <p:nvPr>
            <p:ph type="pic" sz="quarter" idx="22"/>
          </p:nvPr>
        </p:nvSpPr>
        <p:spPr>
          <a:xfrm>
            <a:off x="297728" y="6057900"/>
            <a:ext cx="5743575" cy="2962275"/>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5" name="Picture Placeholder 9">
            <a:extLst>
              <a:ext uri="{FF2B5EF4-FFF2-40B4-BE49-F238E27FC236}">
                <a16:creationId xmlns:a16="http://schemas.microsoft.com/office/drawing/2014/main" id="{44D06320-9126-12AD-73F3-8A4EA4B082A5}"/>
              </a:ext>
            </a:extLst>
          </p:cNvPr>
          <p:cNvSpPr>
            <a:spLocks noGrp="1"/>
          </p:cNvSpPr>
          <p:nvPr>
            <p:ph type="pic" sz="quarter" idx="24"/>
          </p:nvPr>
        </p:nvSpPr>
        <p:spPr>
          <a:xfrm>
            <a:off x="12238370" y="6057900"/>
            <a:ext cx="5743575" cy="2962275"/>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6" name="Picture Placeholder 9">
            <a:extLst>
              <a:ext uri="{FF2B5EF4-FFF2-40B4-BE49-F238E27FC236}">
                <a16:creationId xmlns:a16="http://schemas.microsoft.com/office/drawing/2014/main" id="{29D8EF18-9BC9-7D03-E42B-B1F00357074F}"/>
              </a:ext>
            </a:extLst>
          </p:cNvPr>
          <p:cNvSpPr>
            <a:spLocks noGrp="1"/>
          </p:cNvSpPr>
          <p:nvPr>
            <p:ph type="pic" sz="quarter" idx="25"/>
          </p:nvPr>
        </p:nvSpPr>
        <p:spPr>
          <a:xfrm>
            <a:off x="6277386" y="6057900"/>
            <a:ext cx="5743575" cy="2962275"/>
          </a:xfrm>
          <a:prstGeom prst="roundRect">
            <a:avLst>
              <a:gd name="adj" fmla="val 41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3" name="Text Placeholder 23">
            <a:extLst>
              <a:ext uri="{FF2B5EF4-FFF2-40B4-BE49-F238E27FC236}">
                <a16:creationId xmlns:a16="http://schemas.microsoft.com/office/drawing/2014/main" id="{EADA4AEF-8252-E23C-7730-497CB3506249}"/>
              </a:ext>
            </a:extLst>
          </p:cNvPr>
          <p:cNvSpPr>
            <a:spLocks noGrp="1"/>
          </p:cNvSpPr>
          <p:nvPr>
            <p:ph type="body" sz="quarter" idx="12" hasCustomPrompt="1"/>
          </p:nvPr>
        </p:nvSpPr>
        <p:spPr>
          <a:xfrm>
            <a:off x="214217" y="585183"/>
            <a:ext cx="6953991" cy="1469922"/>
          </a:xfrm>
          <a:effectLst/>
        </p:spPr>
        <p:txBody>
          <a:bodyPr>
            <a:noAutofit/>
          </a:bodyPr>
          <a:lstStyle>
            <a:lvl1pPr marL="0" indent="0">
              <a:lnSpc>
                <a:spcPct val="82000"/>
              </a:lnSpc>
              <a:spcBef>
                <a:spcPts val="0"/>
              </a:spcBef>
              <a:buNone/>
              <a:defRPr sz="3750" b="1" i="0" spc="-150" baseline="0">
                <a:solidFill>
                  <a:schemeClr val="tx2"/>
                </a:solidFill>
                <a:latin typeface="Community Pro" panose="02000303040000020003" pitchFamily="2" charset="0"/>
              </a:defRPr>
            </a:lvl1pPr>
          </a:lstStyle>
          <a:p>
            <a:pPr lvl="0"/>
            <a:r>
              <a:rPr lang="en-US"/>
              <a:t>Here’s a headline that is saying something you wouldn’t expect. It could even be three lines.</a:t>
            </a:r>
          </a:p>
        </p:txBody>
      </p:sp>
      <p:sp>
        <p:nvSpPr>
          <p:cNvPr id="14" name="Text Placeholder 23">
            <a:extLst>
              <a:ext uri="{FF2B5EF4-FFF2-40B4-BE49-F238E27FC236}">
                <a16:creationId xmlns:a16="http://schemas.microsoft.com/office/drawing/2014/main" id="{13D55EF0-4219-4BCE-9117-86A3981C6B9A}"/>
              </a:ext>
            </a:extLst>
          </p:cNvPr>
          <p:cNvSpPr>
            <a:spLocks noGrp="1"/>
          </p:cNvSpPr>
          <p:nvPr>
            <p:ph type="body" sz="quarter" idx="14" hasCustomPrompt="1"/>
          </p:nvPr>
        </p:nvSpPr>
        <p:spPr>
          <a:xfrm>
            <a:off x="9192976" y="548374"/>
            <a:ext cx="8817845" cy="1469922"/>
          </a:xfrm>
          <a:effectLst/>
        </p:spPr>
        <p:txBody>
          <a:bodyPr>
            <a:noAutofit/>
          </a:bodyPr>
          <a:lstStyle>
            <a:lvl1pPr marL="0" indent="0">
              <a:lnSpc>
                <a:spcPct val="103000"/>
              </a:lnSpc>
              <a:spcBef>
                <a:spcPts val="0"/>
              </a:spcBef>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Lorem ipsum</a:t>
            </a:r>
            <a:br>
              <a:rPr lang="en-US"/>
            </a:br>
            <a:r>
              <a:rPr lang="en-US"/>
              <a:t>dolor sit amet, consectetur adipiscing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6" name="Text Placeholder 23">
            <a:extLst>
              <a:ext uri="{FF2B5EF4-FFF2-40B4-BE49-F238E27FC236}">
                <a16:creationId xmlns:a16="http://schemas.microsoft.com/office/drawing/2014/main" id="{7BCD0658-BFC8-A862-4DF1-83E6943C2C88}"/>
              </a:ext>
            </a:extLst>
          </p:cNvPr>
          <p:cNvSpPr>
            <a:spLocks noGrp="1"/>
          </p:cNvSpPr>
          <p:nvPr>
            <p:ph type="body" sz="quarter" idx="26" hasCustomPrompt="1"/>
          </p:nvPr>
        </p:nvSpPr>
        <p:spPr>
          <a:xfrm>
            <a:off x="297728" y="5545483"/>
            <a:ext cx="5743576" cy="401137"/>
          </a:xfrm>
          <a:effectLst/>
        </p:spPr>
        <p:txBody>
          <a:bodyPr>
            <a:noAutofit/>
          </a:bodyPr>
          <a:lstStyle>
            <a:lvl1pPr marL="0" indent="0">
              <a:lnSpc>
                <a:spcPct val="103000"/>
              </a:lnSpc>
              <a:spcBef>
                <a:spcPts val="0"/>
              </a:spcBef>
              <a:buNone/>
              <a:defRPr sz="1500" b="0" i="0" spc="-80" baseline="0">
                <a:solidFill>
                  <a:schemeClr val="tx2"/>
                </a:solidFill>
                <a:latin typeface="Community Pro Medium" panose="02000303040000020003" pitchFamily="2" charset="0"/>
              </a:defRPr>
            </a:lvl1pPr>
          </a:lstStyle>
          <a:p>
            <a:pPr lvl="0"/>
            <a:r>
              <a:rPr lang="en-US"/>
              <a:t>Explain the thing above</a:t>
            </a:r>
          </a:p>
        </p:txBody>
      </p:sp>
      <p:sp>
        <p:nvSpPr>
          <p:cNvPr id="17" name="Text Placeholder 23">
            <a:extLst>
              <a:ext uri="{FF2B5EF4-FFF2-40B4-BE49-F238E27FC236}">
                <a16:creationId xmlns:a16="http://schemas.microsoft.com/office/drawing/2014/main" id="{676BB29D-97FC-98E7-59B2-E896AB7FEF33}"/>
              </a:ext>
            </a:extLst>
          </p:cNvPr>
          <p:cNvSpPr>
            <a:spLocks noGrp="1"/>
          </p:cNvSpPr>
          <p:nvPr>
            <p:ph type="body" sz="quarter" idx="27" hasCustomPrompt="1"/>
          </p:nvPr>
        </p:nvSpPr>
        <p:spPr>
          <a:xfrm>
            <a:off x="297728" y="9074294"/>
            <a:ext cx="5743576" cy="401137"/>
          </a:xfrm>
          <a:effectLst/>
        </p:spPr>
        <p:txBody>
          <a:bodyPr>
            <a:noAutofit/>
          </a:bodyPr>
          <a:lstStyle>
            <a:lvl1pPr marL="0" indent="0">
              <a:lnSpc>
                <a:spcPct val="103000"/>
              </a:lnSpc>
              <a:spcBef>
                <a:spcPts val="0"/>
              </a:spcBef>
              <a:buNone/>
              <a:defRPr sz="1500" b="0" i="0" spc="-80" baseline="0">
                <a:solidFill>
                  <a:schemeClr val="tx2"/>
                </a:solidFill>
                <a:latin typeface="Community Pro Medium" panose="02000303040000020003" pitchFamily="2" charset="0"/>
              </a:defRPr>
            </a:lvl1pPr>
          </a:lstStyle>
          <a:p>
            <a:pPr lvl="0"/>
            <a:r>
              <a:rPr lang="en-US"/>
              <a:t>Explain the thing above</a:t>
            </a:r>
          </a:p>
        </p:txBody>
      </p:sp>
      <p:sp>
        <p:nvSpPr>
          <p:cNvPr id="19" name="Text Placeholder 23">
            <a:extLst>
              <a:ext uri="{FF2B5EF4-FFF2-40B4-BE49-F238E27FC236}">
                <a16:creationId xmlns:a16="http://schemas.microsoft.com/office/drawing/2014/main" id="{4CE85E53-8CF5-B607-D5DA-1A3C36DA46A4}"/>
              </a:ext>
            </a:extLst>
          </p:cNvPr>
          <p:cNvSpPr>
            <a:spLocks noGrp="1"/>
          </p:cNvSpPr>
          <p:nvPr>
            <p:ph type="body" sz="quarter" idx="28" hasCustomPrompt="1"/>
          </p:nvPr>
        </p:nvSpPr>
        <p:spPr>
          <a:xfrm>
            <a:off x="6260647" y="5545483"/>
            <a:ext cx="5743576" cy="401137"/>
          </a:xfrm>
          <a:effectLst/>
        </p:spPr>
        <p:txBody>
          <a:bodyPr>
            <a:noAutofit/>
          </a:bodyPr>
          <a:lstStyle>
            <a:lvl1pPr marL="0" indent="0">
              <a:lnSpc>
                <a:spcPct val="103000"/>
              </a:lnSpc>
              <a:spcBef>
                <a:spcPts val="0"/>
              </a:spcBef>
              <a:buNone/>
              <a:defRPr sz="1500" b="0" i="0" spc="-80" baseline="0">
                <a:solidFill>
                  <a:schemeClr val="tx2"/>
                </a:solidFill>
                <a:latin typeface="Community Pro Medium" panose="02000303040000020003" pitchFamily="2" charset="0"/>
              </a:defRPr>
            </a:lvl1pPr>
          </a:lstStyle>
          <a:p>
            <a:pPr lvl="0"/>
            <a:r>
              <a:rPr lang="en-US"/>
              <a:t>Explain the thing above</a:t>
            </a:r>
          </a:p>
        </p:txBody>
      </p:sp>
      <p:sp>
        <p:nvSpPr>
          <p:cNvPr id="25" name="Text Placeholder 23">
            <a:extLst>
              <a:ext uri="{FF2B5EF4-FFF2-40B4-BE49-F238E27FC236}">
                <a16:creationId xmlns:a16="http://schemas.microsoft.com/office/drawing/2014/main" id="{1A35003D-C867-B6AE-7CFD-76B9F94E32BC}"/>
              </a:ext>
            </a:extLst>
          </p:cNvPr>
          <p:cNvSpPr>
            <a:spLocks noGrp="1"/>
          </p:cNvSpPr>
          <p:nvPr>
            <p:ph type="body" sz="quarter" idx="29" hasCustomPrompt="1"/>
          </p:nvPr>
        </p:nvSpPr>
        <p:spPr>
          <a:xfrm>
            <a:off x="6260647" y="9074294"/>
            <a:ext cx="5743576" cy="401137"/>
          </a:xfrm>
          <a:effectLst/>
        </p:spPr>
        <p:txBody>
          <a:bodyPr>
            <a:noAutofit/>
          </a:bodyPr>
          <a:lstStyle>
            <a:lvl1pPr marL="0" indent="0">
              <a:lnSpc>
                <a:spcPct val="103000"/>
              </a:lnSpc>
              <a:spcBef>
                <a:spcPts val="0"/>
              </a:spcBef>
              <a:buNone/>
              <a:defRPr sz="1500" b="0" i="0" spc="-80" baseline="0">
                <a:solidFill>
                  <a:schemeClr val="tx2"/>
                </a:solidFill>
                <a:latin typeface="Community Pro Medium" panose="02000303040000020003" pitchFamily="2" charset="0"/>
              </a:defRPr>
            </a:lvl1pPr>
          </a:lstStyle>
          <a:p>
            <a:pPr lvl="0"/>
            <a:r>
              <a:rPr lang="en-US"/>
              <a:t>Explain the thing above</a:t>
            </a:r>
          </a:p>
        </p:txBody>
      </p:sp>
      <p:sp>
        <p:nvSpPr>
          <p:cNvPr id="26" name="Text Placeholder 23">
            <a:extLst>
              <a:ext uri="{FF2B5EF4-FFF2-40B4-BE49-F238E27FC236}">
                <a16:creationId xmlns:a16="http://schemas.microsoft.com/office/drawing/2014/main" id="{254D8035-687C-D66B-594B-71F697BC5422}"/>
              </a:ext>
            </a:extLst>
          </p:cNvPr>
          <p:cNvSpPr>
            <a:spLocks noGrp="1"/>
          </p:cNvSpPr>
          <p:nvPr>
            <p:ph type="body" sz="quarter" idx="30" hasCustomPrompt="1"/>
          </p:nvPr>
        </p:nvSpPr>
        <p:spPr>
          <a:xfrm>
            <a:off x="12236444" y="5545483"/>
            <a:ext cx="5743576" cy="401137"/>
          </a:xfrm>
          <a:effectLst/>
        </p:spPr>
        <p:txBody>
          <a:bodyPr>
            <a:noAutofit/>
          </a:bodyPr>
          <a:lstStyle>
            <a:lvl1pPr marL="0" indent="0">
              <a:lnSpc>
                <a:spcPct val="103000"/>
              </a:lnSpc>
              <a:spcBef>
                <a:spcPts val="0"/>
              </a:spcBef>
              <a:buNone/>
              <a:defRPr sz="1500" b="0" i="0" spc="-80" baseline="0">
                <a:solidFill>
                  <a:schemeClr val="tx2"/>
                </a:solidFill>
                <a:latin typeface="Community Pro Medium" panose="02000303040000020003" pitchFamily="2" charset="0"/>
              </a:defRPr>
            </a:lvl1pPr>
          </a:lstStyle>
          <a:p>
            <a:pPr lvl="0"/>
            <a:r>
              <a:rPr lang="en-US"/>
              <a:t>Explain the thing above</a:t>
            </a:r>
          </a:p>
        </p:txBody>
      </p:sp>
      <p:sp>
        <p:nvSpPr>
          <p:cNvPr id="27" name="Text Placeholder 23">
            <a:extLst>
              <a:ext uri="{FF2B5EF4-FFF2-40B4-BE49-F238E27FC236}">
                <a16:creationId xmlns:a16="http://schemas.microsoft.com/office/drawing/2014/main" id="{B70DB393-53D5-288E-80F8-415470F2AF1E}"/>
              </a:ext>
            </a:extLst>
          </p:cNvPr>
          <p:cNvSpPr>
            <a:spLocks noGrp="1"/>
          </p:cNvSpPr>
          <p:nvPr>
            <p:ph type="body" sz="quarter" idx="31" hasCustomPrompt="1"/>
          </p:nvPr>
        </p:nvSpPr>
        <p:spPr>
          <a:xfrm>
            <a:off x="12236444" y="9074294"/>
            <a:ext cx="5743576" cy="401137"/>
          </a:xfrm>
          <a:effectLst/>
        </p:spPr>
        <p:txBody>
          <a:bodyPr>
            <a:noAutofit/>
          </a:bodyPr>
          <a:lstStyle>
            <a:lvl1pPr marL="0" indent="0">
              <a:lnSpc>
                <a:spcPct val="103000"/>
              </a:lnSpc>
              <a:spcBef>
                <a:spcPts val="0"/>
              </a:spcBef>
              <a:buNone/>
              <a:defRPr sz="1500" b="0" i="0" spc="-80" baseline="0">
                <a:solidFill>
                  <a:schemeClr val="tx2"/>
                </a:solidFill>
                <a:latin typeface="Community Pro Medium" panose="02000303040000020003" pitchFamily="2" charset="0"/>
              </a:defRPr>
            </a:lvl1pPr>
          </a:lstStyle>
          <a:p>
            <a:pPr lvl="0"/>
            <a:r>
              <a:rPr lang="en-US"/>
              <a:t>Explain the thing above</a:t>
            </a:r>
          </a:p>
        </p:txBody>
      </p:sp>
    </p:spTree>
    <p:extLst>
      <p:ext uri="{BB962C8B-B14F-4D97-AF65-F5344CB8AC3E}">
        <p14:creationId xmlns:p14="http://schemas.microsoft.com/office/powerpoint/2010/main" val="21021270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Nine Photo Grid">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8" y="1781176"/>
            <a:ext cx="5743575" cy="2381250"/>
          </a:xfrm>
          <a:prstGeom prst="roundRect">
            <a:avLst>
              <a:gd name="adj" fmla="val 9659"/>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6" name="Picture Placeholder 9">
            <a:extLst>
              <a:ext uri="{FF2B5EF4-FFF2-40B4-BE49-F238E27FC236}">
                <a16:creationId xmlns:a16="http://schemas.microsoft.com/office/drawing/2014/main" id="{C14D2363-2638-38A1-F205-895DC0109820}"/>
              </a:ext>
            </a:extLst>
          </p:cNvPr>
          <p:cNvSpPr>
            <a:spLocks noGrp="1"/>
          </p:cNvSpPr>
          <p:nvPr>
            <p:ph type="pic" sz="quarter" idx="22"/>
          </p:nvPr>
        </p:nvSpPr>
        <p:spPr>
          <a:xfrm>
            <a:off x="297728" y="4355411"/>
            <a:ext cx="5743575" cy="2381250"/>
          </a:xfrm>
          <a:prstGeom prst="roundRect">
            <a:avLst>
              <a:gd name="adj" fmla="val 9659"/>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8" name="Text Placeholder 23">
            <a:extLst>
              <a:ext uri="{FF2B5EF4-FFF2-40B4-BE49-F238E27FC236}">
                <a16:creationId xmlns:a16="http://schemas.microsoft.com/office/drawing/2014/main" id="{E2A510C4-D22E-7D79-8274-590E12479061}"/>
              </a:ext>
            </a:extLst>
          </p:cNvPr>
          <p:cNvSpPr>
            <a:spLocks noGrp="1"/>
          </p:cNvSpPr>
          <p:nvPr>
            <p:ph type="body" sz="quarter" idx="15" hasCustomPrompt="1"/>
          </p:nvPr>
        </p:nvSpPr>
        <p:spPr>
          <a:xfrm>
            <a:off x="533399" y="3364546"/>
            <a:ext cx="5286375"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800" b="0" i="0" spc="-150" baseline="0">
                <a:solidFill>
                  <a:schemeClr val="tx2"/>
                </a:solidFill>
                <a:latin typeface="Community Pro Medium" panose="02000303040000020003" pitchFamily="2" charset="0"/>
              </a:defRPr>
            </a:lvl1pPr>
          </a:lstStyle>
          <a:p>
            <a:pPr lvl="0"/>
            <a:r>
              <a:rPr lang="en-US"/>
              <a:t>Here’s a topic</a:t>
            </a:r>
          </a:p>
        </p:txBody>
      </p:sp>
      <p:sp>
        <p:nvSpPr>
          <p:cNvPr id="29" name="Picture Placeholder 9">
            <a:extLst>
              <a:ext uri="{FF2B5EF4-FFF2-40B4-BE49-F238E27FC236}">
                <a16:creationId xmlns:a16="http://schemas.microsoft.com/office/drawing/2014/main" id="{5E2E1D64-92AE-59BD-79CA-8F586A6DEF97}"/>
              </a:ext>
            </a:extLst>
          </p:cNvPr>
          <p:cNvSpPr>
            <a:spLocks noGrp="1"/>
          </p:cNvSpPr>
          <p:nvPr>
            <p:ph type="pic" sz="quarter" idx="18"/>
          </p:nvPr>
        </p:nvSpPr>
        <p:spPr>
          <a:xfrm>
            <a:off x="12238370" y="1781176"/>
            <a:ext cx="5743575" cy="2381250"/>
          </a:xfrm>
          <a:prstGeom prst="roundRect">
            <a:avLst>
              <a:gd name="adj" fmla="val 10085"/>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0" name="Picture Placeholder 9">
            <a:extLst>
              <a:ext uri="{FF2B5EF4-FFF2-40B4-BE49-F238E27FC236}">
                <a16:creationId xmlns:a16="http://schemas.microsoft.com/office/drawing/2014/main" id="{27154A70-4F7A-48D7-667E-61C31335E104}"/>
              </a:ext>
            </a:extLst>
          </p:cNvPr>
          <p:cNvSpPr>
            <a:spLocks noGrp="1"/>
          </p:cNvSpPr>
          <p:nvPr>
            <p:ph type="pic" sz="quarter" idx="19"/>
          </p:nvPr>
        </p:nvSpPr>
        <p:spPr>
          <a:xfrm>
            <a:off x="6277386" y="1781176"/>
            <a:ext cx="5743575" cy="2381250"/>
          </a:xfrm>
          <a:prstGeom prst="roundRect">
            <a:avLst>
              <a:gd name="adj" fmla="val 11365"/>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0" name="Text Placeholder 23">
            <a:extLst>
              <a:ext uri="{FF2B5EF4-FFF2-40B4-BE49-F238E27FC236}">
                <a16:creationId xmlns:a16="http://schemas.microsoft.com/office/drawing/2014/main" id="{0B8AB4BD-16FB-E24C-0242-A4B65C5B981A}"/>
              </a:ext>
            </a:extLst>
          </p:cNvPr>
          <p:cNvSpPr>
            <a:spLocks noGrp="1"/>
          </p:cNvSpPr>
          <p:nvPr>
            <p:ph type="body" sz="quarter" idx="20" hasCustomPrompt="1"/>
          </p:nvPr>
        </p:nvSpPr>
        <p:spPr>
          <a:xfrm>
            <a:off x="6496454" y="3364546"/>
            <a:ext cx="5286375"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800" b="0" i="0" spc="-150" baseline="0">
                <a:solidFill>
                  <a:schemeClr val="tx2"/>
                </a:solidFill>
                <a:latin typeface="Community Pro Medium" panose="02000303040000020003" pitchFamily="2" charset="0"/>
              </a:defRPr>
            </a:lvl1pPr>
          </a:lstStyle>
          <a:p>
            <a:pPr lvl="0"/>
            <a:r>
              <a:rPr lang="en-US"/>
              <a:t>Here’s a topic</a:t>
            </a:r>
          </a:p>
        </p:txBody>
      </p:sp>
      <p:sp>
        <p:nvSpPr>
          <p:cNvPr id="22" name="Text Placeholder 23">
            <a:extLst>
              <a:ext uri="{FF2B5EF4-FFF2-40B4-BE49-F238E27FC236}">
                <a16:creationId xmlns:a16="http://schemas.microsoft.com/office/drawing/2014/main" id="{768A315D-EE59-6D7F-ACBA-C63C423ADD17}"/>
              </a:ext>
            </a:extLst>
          </p:cNvPr>
          <p:cNvSpPr>
            <a:spLocks noGrp="1"/>
          </p:cNvSpPr>
          <p:nvPr>
            <p:ph type="body" sz="quarter" idx="21" hasCustomPrompt="1"/>
          </p:nvPr>
        </p:nvSpPr>
        <p:spPr>
          <a:xfrm>
            <a:off x="12478964" y="3364546"/>
            <a:ext cx="5286375"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800" b="0" i="0" spc="-150" baseline="0">
                <a:solidFill>
                  <a:schemeClr val="tx2"/>
                </a:solidFill>
                <a:latin typeface="Community Pro Medium" panose="02000303040000020003" pitchFamily="2" charset="0"/>
              </a:defRPr>
            </a:lvl1pPr>
          </a:lstStyle>
          <a:p>
            <a:pPr lvl="0"/>
            <a:r>
              <a:rPr lang="en-US"/>
              <a:t>Here’s a topic</a:t>
            </a:r>
          </a:p>
        </p:txBody>
      </p:sp>
      <p:sp>
        <p:nvSpPr>
          <p:cNvPr id="44" name="Text Placeholder 23">
            <a:extLst>
              <a:ext uri="{FF2B5EF4-FFF2-40B4-BE49-F238E27FC236}">
                <a16:creationId xmlns:a16="http://schemas.microsoft.com/office/drawing/2014/main" id="{BE716016-DB40-E25F-E4D3-29A443D4E229}"/>
              </a:ext>
            </a:extLst>
          </p:cNvPr>
          <p:cNvSpPr>
            <a:spLocks noGrp="1"/>
          </p:cNvSpPr>
          <p:nvPr>
            <p:ph type="body" sz="quarter" idx="14" hasCustomPrompt="1"/>
          </p:nvPr>
        </p:nvSpPr>
        <p:spPr>
          <a:xfrm>
            <a:off x="195943" y="501812"/>
            <a:ext cx="17786001" cy="847887"/>
          </a:xfrm>
          <a:effectLst/>
        </p:spPr>
        <p:txBody>
          <a:bodyPr>
            <a:noAutofit/>
          </a:bodyPr>
          <a:lstStyle>
            <a:lvl1pPr marL="0" indent="0">
              <a:lnSpc>
                <a:spcPct val="82000"/>
              </a:lnSpc>
              <a:spcBef>
                <a:spcPts val="0"/>
              </a:spcBef>
              <a:buNone/>
              <a:defRPr sz="3000" b="1" i="0" spc="-120" baseline="0">
                <a:solidFill>
                  <a:schemeClr val="tx2"/>
                </a:solidFill>
                <a:latin typeface="Community Pro" panose="02000303040000020003" pitchFamily="2" charset="0"/>
              </a:defRPr>
            </a:lvl1pPr>
          </a:lstStyle>
          <a:p>
            <a:pPr lvl="0"/>
            <a:r>
              <a:rPr lang="en-US"/>
              <a:t>Sometimes a Small</a:t>
            </a:r>
            <a:br>
              <a:rPr lang="en-US"/>
            </a:br>
            <a:r>
              <a:rPr lang="en-US"/>
              <a:t>Header Feels Nice</a:t>
            </a:r>
          </a:p>
        </p:txBody>
      </p:sp>
      <p:sp>
        <p:nvSpPr>
          <p:cNvPr id="17" name="Text Placeholder 23">
            <a:extLst>
              <a:ext uri="{FF2B5EF4-FFF2-40B4-BE49-F238E27FC236}">
                <a16:creationId xmlns:a16="http://schemas.microsoft.com/office/drawing/2014/main" id="{059442B7-7312-7BBD-D3EF-1908CC95DE30}"/>
              </a:ext>
            </a:extLst>
          </p:cNvPr>
          <p:cNvSpPr>
            <a:spLocks noGrp="1"/>
          </p:cNvSpPr>
          <p:nvPr>
            <p:ph type="body" sz="quarter" idx="23" hasCustomPrompt="1"/>
          </p:nvPr>
        </p:nvSpPr>
        <p:spPr>
          <a:xfrm>
            <a:off x="533399" y="5938781"/>
            <a:ext cx="5286375"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800" b="0" i="0" spc="-150" baseline="0">
                <a:solidFill>
                  <a:schemeClr val="tx2"/>
                </a:solidFill>
                <a:latin typeface="Community Pro Medium" panose="02000303040000020003" pitchFamily="2" charset="0"/>
              </a:defRPr>
            </a:lvl1pPr>
          </a:lstStyle>
          <a:p>
            <a:pPr lvl="0"/>
            <a:r>
              <a:rPr lang="en-US"/>
              <a:t>Here’s a topic</a:t>
            </a:r>
          </a:p>
        </p:txBody>
      </p:sp>
      <p:sp>
        <p:nvSpPr>
          <p:cNvPr id="19" name="Picture Placeholder 9">
            <a:extLst>
              <a:ext uri="{FF2B5EF4-FFF2-40B4-BE49-F238E27FC236}">
                <a16:creationId xmlns:a16="http://schemas.microsoft.com/office/drawing/2014/main" id="{3FDE8D53-7958-D130-3BB7-B835BCA58B2A}"/>
              </a:ext>
            </a:extLst>
          </p:cNvPr>
          <p:cNvSpPr>
            <a:spLocks noGrp="1"/>
          </p:cNvSpPr>
          <p:nvPr>
            <p:ph type="pic" sz="quarter" idx="24"/>
          </p:nvPr>
        </p:nvSpPr>
        <p:spPr>
          <a:xfrm>
            <a:off x="12238370" y="4355411"/>
            <a:ext cx="5743575" cy="2381250"/>
          </a:xfrm>
          <a:prstGeom prst="roundRect">
            <a:avLst>
              <a:gd name="adj" fmla="val 10085"/>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5" name="Picture Placeholder 9">
            <a:extLst>
              <a:ext uri="{FF2B5EF4-FFF2-40B4-BE49-F238E27FC236}">
                <a16:creationId xmlns:a16="http://schemas.microsoft.com/office/drawing/2014/main" id="{16DE7DD5-3F7D-EAD7-4BF4-74F7B6959B16}"/>
              </a:ext>
            </a:extLst>
          </p:cNvPr>
          <p:cNvSpPr>
            <a:spLocks noGrp="1"/>
          </p:cNvSpPr>
          <p:nvPr>
            <p:ph type="pic" sz="quarter" idx="25"/>
          </p:nvPr>
        </p:nvSpPr>
        <p:spPr>
          <a:xfrm>
            <a:off x="6277386" y="4355411"/>
            <a:ext cx="5743575" cy="2381250"/>
          </a:xfrm>
          <a:prstGeom prst="roundRect">
            <a:avLst>
              <a:gd name="adj" fmla="val 11365"/>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7" name="Text Placeholder 23">
            <a:extLst>
              <a:ext uri="{FF2B5EF4-FFF2-40B4-BE49-F238E27FC236}">
                <a16:creationId xmlns:a16="http://schemas.microsoft.com/office/drawing/2014/main" id="{B8542497-8386-6896-51F5-FD0291FB637D}"/>
              </a:ext>
            </a:extLst>
          </p:cNvPr>
          <p:cNvSpPr>
            <a:spLocks noGrp="1"/>
          </p:cNvSpPr>
          <p:nvPr>
            <p:ph type="body" sz="quarter" idx="26" hasCustomPrompt="1"/>
          </p:nvPr>
        </p:nvSpPr>
        <p:spPr>
          <a:xfrm>
            <a:off x="6496454" y="5938781"/>
            <a:ext cx="5286375"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800" b="0" i="0" spc="-150" baseline="0">
                <a:solidFill>
                  <a:schemeClr val="tx2"/>
                </a:solidFill>
                <a:latin typeface="Community Pro Medium" panose="02000303040000020003" pitchFamily="2" charset="0"/>
              </a:defRPr>
            </a:lvl1pPr>
          </a:lstStyle>
          <a:p>
            <a:pPr lvl="0"/>
            <a:r>
              <a:rPr lang="en-US"/>
              <a:t>Here’s a topic</a:t>
            </a:r>
          </a:p>
        </p:txBody>
      </p:sp>
      <p:sp>
        <p:nvSpPr>
          <p:cNvPr id="32" name="Text Placeholder 23">
            <a:extLst>
              <a:ext uri="{FF2B5EF4-FFF2-40B4-BE49-F238E27FC236}">
                <a16:creationId xmlns:a16="http://schemas.microsoft.com/office/drawing/2014/main" id="{037247D2-1629-BF56-571A-133B2A29F9AB}"/>
              </a:ext>
            </a:extLst>
          </p:cNvPr>
          <p:cNvSpPr>
            <a:spLocks noGrp="1"/>
          </p:cNvSpPr>
          <p:nvPr>
            <p:ph type="body" sz="quarter" idx="27" hasCustomPrompt="1"/>
          </p:nvPr>
        </p:nvSpPr>
        <p:spPr>
          <a:xfrm>
            <a:off x="12478964" y="5938781"/>
            <a:ext cx="5286375"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800" b="0" i="0" spc="-150" baseline="0">
                <a:solidFill>
                  <a:schemeClr val="tx2"/>
                </a:solidFill>
                <a:latin typeface="Community Pro Medium" panose="02000303040000020003" pitchFamily="2" charset="0"/>
              </a:defRPr>
            </a:lvl1pPr>
          </a:lstStyle>
          <a:p>
            <a:pPr lvl="0"/>
            <a:r>
              <a:rPr lang="en-US"/>
              <a:t>Here’s a topic</a:t>
            </a:r>
          </a:p>
        </p:txBody>
      </p:sp>
      <p:sp>
        <p:nvSpPr>
          <p:cNvPr id="51" name="Picture Placeholder 9">
            <a:extLst>
              <a:ext uri="{FF2B5EF4-FFF2-40B4-BE49-F238E27FC236}">
                <a16:creationId xmlns:a16="http://schemas.microsoft.com/office/drawing/2014/main" id="{0B7CC92F-2B06-D487-A9DB-E0621A57C1A7}"/>
              </a:ext>
            </a:extLst>
          </p:cNvPr>
          <p:cNvSpPr>
            <a:spLocks noGrp="1"/>
          </p:cNvSpPr>
          <p:nvPr>
            <p:ph type="pic" sz="quarter" idx="28"/>
          </p:nvPr>
        </p:nvSpPr>
        <p:spPr>
          <a:xfrm>
            <a:off x="297728" y="6933296"/>
            <a:ext cx="5743575" cy="2381250"/>
          </a:xfrm>
          <a:prstGeom prst="roundRect">
            <a:avLst>
              <a:gd name="adj" fmla="val 9659"/>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52" name="Text Placeholder 23">
            <a:extLst>
              <a:ext uri="{FF2B5EF4-FFF2-40B4-BE49-F238E27FC236}">
                <a16:creationId xmlns:a16="http://schemas.microsoft.com/office/drawing/2014/main" id="{E2A9A62D-9AB8-CDC3-3443-84DB2DD67420}"/>
              </a:ext>
            </a:extLst>
          </p:cNvPr>
          <p:cNvSpPr>
            <a:spLocks noGrp="1"/>
          </p:cNvSpPr>
          <p:nvPr>
            <p:ph type="body" sz="quarter" idx="29" hasCustomPrompt="1"/>
          </p:nvPr>
        </p:nvSpPr>
        <p:spPr>
          <a:xfrm>
            <a:off x="533399" y="8516666"/>
            <a:ext cx="5286375"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800" b="0" i="0" spc="-150" baseline="0">
                <a:solidFill>
                  <a:schemeClr val="tx2"/>
                </a:solidFill>
                <a:latin typeface="Community Pro Medium" panose="02000303040000020003" pitchFamily="2" charset="0"/>
              </a:defRPr>
            </a:lvl1pPr>
          </a:lstStyle>
          <a:p>
            <a:pPr lvl="0"/>
            <a:r>
              <a:rPr lang="en-US"/>
              <a:t>Here’s a topic</a:t>
            </a:r>
          </a:p>
        </p:txBody>
      </p:sp>
      <p:sp>
        <p:nvSpPr>
          <p:cNvPr id="53" name="Picture Placeholder 9">
            <a:extLst>
              <a:ext uri="{FF2B5EF4-FFF2-40B4-BE49-F238E27FC236}">
                <a16:creationId xmlns:a16="http://schemas.microsoft.com/office/drawing/2014/main" id="{47322841-EC48-A2D6-E3DE-F7146209DB1C}"/>
              </a:ext>
            </a:extLst>
          </p:cNvPr>
          <p:cNvSpPr>
            <a:spLocks noGrp="1"/>
          </p:cNvSpPr>
          <p:nvPr>
            <p:ph type="pic" sz="quarter" idx="30"/>
          </p:nvPr>
        </p:nvSpPr>
        <p:spPr>
          <a:xfrm>
            <a:off x="12238370" y="6933296"/>
            <a:ext cx="5743575" cy="2381250"/>
          </a:xfrm>
          <a:prstGeom prst="roundRect">
            <a:avLst>
              <a:gd name="adj" fmla="val 10085"/>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54" name="Picture Placeholder 9">
            <a:extLst>
              <a:ext uri="{FF2B5EF4-FFF2-40B4-BE49-F238E27FC236}">
                <a16:creationId xmlns:a16="http://schemas.microsoft.com/office/drawing/2014/main" id="{D77AD928-ADFD-0B78-11A2-C0FC17245860}"/>
              </a:ext>
            </a:extLst>
          </p:cNvPr>
          <p:cNvSpPr>
            <a:spLocks noGrp="1"/>
          </p:cNvSpPr>
          <p:nvPr>
            <p:ph type="pic" sz="quarter" idx="31"/>
          </p:nvPr>
        </p:nvSpPr>
        <p:spPr>
          <a:xfrm>
            <a:off x="6277386" y="6933296"/>
            <a:ext cx="5743575" cy="2381250"/>
          </a:xfrm>
          <a:prstGeom prst="roundRect">
            <a:avLst>
              <a:gd name="adj" fmla="val 11365"/>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56" name="Text Placeholder 23">
            <a:extLst>
              <a:ext uri="{FF2B5EF4-FFF2-40B4-BE49-F238E27FC236}">
                <a16:creationId xmlns:a16="http://schemas.microsoft.com/office/drawing/2014/main" id="{20933FA1-AD82-9D9C-8FD0-6AB4E0AF0520}"/>
              </a:ext>
            </a:extLst>
          </p:cNvPr>
          <p:cNvSpPr>
            <a:spLocks noGrp="1"/>
          </p:cNvSpPr>
          <p:nvPr>
            <p:ph type="body" sz="quarter" idx="32" hasCustomPrompt="1"/>
          </p:nvPr>
        </p:nvSpPr>
        <p:spPr>
          <a:xfrm>
            <a:off x="6496454" y="8516666"/>
            <a:ext cx="5286375"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800" b="0" i="0" spc="-150" baseline="0">
                <a:solidFill>
                  <a:schemeClr val="tx2"/>
                </a:solidFill>
                <a:latin typeface="Community Pro Medium" panose="02000303040000020003" pitchFamily="2" charset="0"/>
              </a:defRPr>
            </a:lvl1pPr>
          </a:lstStyle>
          <a:p>
            <a:pPr lvl="0"/>
            <a:r>
              <a:rPr lang="en-US"/>
              <a:t>Here’s a topic</a:t>
            </a:r>
          </a:p>
        </p:txBody>
      </p:sp>
      <p:sp>
        <p:nvSpPr>
          <p:cNvPr id="58" name="Text Placeholder 23">
            <a:extLst>
              <a:ext uri="{FF2B5EF4-FFF2-40B4-BE49-F238E27FC236}">
                <a16:creationId xmlns:a16="http://schemas.microsoft.com/office/drawing/2014/main" id="{4E1E5D17-6CD3-9001-4F40-3CC6701686C7}"/>
              </a:ext>
            </a:extLst>
          </p:cNvPr>
          <p:cNvSpPr>
            <a:spLocks noGrp="1"/>
          </p:cNvSpPr>
          <p:nvPr>
            <p:ph type="body" sz="quarter" idx="33" hasCustomPrompt="1"/>
          </p:nvPr>
        </p:nvSpPr>
        <p:spPr>
          <a:xfrm>
            <a:off x="12478964" y="8516666"/>
            <a:ext cx="5286375"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800" b="0" i="0" spc="-150" baseline="0">
                <a:solidFill>
                  <a:schemeClr val="tx2"/>
                </a:solidFill>
                <a:latin typeface="Community Pro Medium" panose="02000303040000020003" pitchFamily="2" charset="0"/>
              </a:defRPr>
            </a:lvl1pPr>
          </a:lstStyle>
          <a:p>
            <a:pPr lvl="0"/>
            <a:r>
              <a:rPr lang="en-US"/>
              <a:t>Here’s a topic</a:t>
            </a:r>
          </a:p>
        </p:txBody>
      </p:sp>
    </p:spTree>
    <p:extLst>
      <p:ext uri="{BB962C8B-B14F-4D97-AF65-F5344CB8AC3E}">
        <p14:creationId xmlns:p14="http://schemas.microsoft.com/office/powerpoint/2010/main" val="9095310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Headline + Eight Photo">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8" y="2859863"/>
            <a:ext cx="4217123" cy="3055520"/>
          </a:xfrm>
          <a:prstGeom prst="roundRect">
            <a:avLst>
              <a:gd name="adj" fmla="val 55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8" name="Text Placeholder 23">
            <a:extLst>
              <a:ext uri="{FF2B5EF4-FFF2-40B4-BE49-F238E27FC236}">
                <a16:creationId xmlns:a16="http://schemas.microsoft.com/office/drawing/2014/main" id="{E2A510C4-D22E-7D79-8274-590E12479061}"/>
              </a:ext>
            </a:extLst>
          </p:cNvPr>
          <p:cNvSpPr>
            <a:spLocks noGrp="1"/>
          </p:cNvSpPr>
          <p:nvPr>
            <p:ph type="body" sz="quarter" idx="15" hasCustomPrompt="1"/>
          </p:nvPr>
        </p:nvSpPr>
        <p:spPr>
          <a:xfrm>
            <a:off x="533399" y="3103180"/>
            <a:ext cx="3762377"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Here’s a topic</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4" name="Text Placeholder 23">
            <a:extLst>
              <a:ext uri="{FF2B5EF4-FFF2-40B4-BE49-F238E27FC236}">
                <a16:creationId xmlns:a16="http://schemas.microsoft.com/office/drawing/2014/main" id="{AF3AEC23-771B-101A-E2E3-44F89CB97FFF}"/>
              </a:ext>
            </a:extLst>
          </p:cNvPr>
          <p:cNvSpPr>
            <a:spLocks noGrp="1"/>
          </p:cNvSpPr>
          <p:nvPr>
            <p:ph type="body" sz="quarter" idx="12" hasCustomPrompt="1"/>
          </p:nvPr>
        </p:nvSpPr>
        <p:spPr>
          <a:xfrm>
            <a:off x="214217" y="585183"/>
            <a:ext cx="6953991" cy="1469922"/>
          </a:xfrm>
          <a:effectLst/>
        </p:spPr>
        <p:txBody>
          <a:bodyPr>
            <a:noAutofit/>
          </a:bodyPr>
          <a:lstStyle>
            <a:lvl1pPr marL="0" indent="0">
              <a:lnSpc>
                <a:spcPct val="82000"/>
              </a:lnSpc>
              <a:spcBef>
                <a:spcPts val="0"/>
              </a:spcBef>
              <a:buNone/>
              <a:defRPr sz="3750" b="1" i="0" spc="-150" baseline="0">
                <a:solidFill>
                  <a:schemeClr val="tx2"/>
                </a:solidFill>
                <a:latin typeface="Community Pro" panose="02000303040000020003" pitchFamily="2" charset="0"/>
              </a:defRPr>
            </a:lvl1pPr>
          </a:lstStyle>
          <a:p>
            <a:pPr lvl="0"/>
            <a:r>
              <a:rPr lang="en-US"/>
              <a:t>Here’s a headline that is saying something you wouldn’t expect. It could even be three lines.</a:t>
            </a:r>
          </a:p>
        </p:txBody>
      </p:sp>
      <p:sp>
        <p:nvSpPr>
          <p:cNvPr id="5" name="Text Placeholder 23">
            <a:extLst>
              <a:ext uri="{FF2B5EF4-FFF2-40B4-BE49-F238E27FC236}">
                <a16:creationId xmlns:a16="http://schemas.microsoft.com/office/drawing/2014/main" id="{16D542BB-6F3E-9E13-DD02-34AAB03C4A04}"/>
              </a:ext>
            </a:extLst>
          </p:cNvPr>
          <p:cNvSpPr>
            <a:spLocks noGrp="1"/>
          </p:cNvSpPr>
          <p:nvPr>
            <p:ph type="body" sz="quarter" idx="14" hasCustomPrompt="1"/>
          </p:nvPr>
        </p:nvSpPr>
        <p:spPr>
          <a:xfrm>
            <a:off x="9192976" y="548374"/>
            <a:ext cx="8817845" cy="1469922"/>
          </a:xfrm>
          <a:effectLst/>
        </p:spPr>
        <p:txBody>
          <a:bodyPr>
            <a:noAutofit/>
          </a:bodyPr>
          <a:lstStyle>
            <a:lvl1pPr marL="0" indent="0">
              <a:lnSpc>
                <a:spcPct val="103000"/>
              </a:lnSpc>
              <a:spcBef>
                <a:spcPts val="0"/>
              </a:spcBef>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Lorem ipsum</a:t>
            </a:r>
            <a:br>
              <a:rPr lang="en-US"/>
            </a:br>
            <a:r>
              <a:rPr lang="en-US"/>
              <a:t>dolor sit amet, consectetur adipiscing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9" name="Picture Placeholder 9">
            <a:extLst>
              <a:ext uri="{FF2B5EF4-FFF2-40B4-BE49-F238E27FC236}">
                <a16:creationId xmlns:a16="http://schemas.microsoft.com/office/drawing/2014/main" id="{44BD2D32-B445-52DC-CDAA-AA1CC8DDAC50}"/>
              </a:ext>
            </a:extLst>
          </p:cNvPr>
          <p:cNvSpPr>
            <a:spLocks noGrp="1"/>
          </p:cNvSpPr>
          <p:nvPr>
            <p:ph type="pic" sz="quarter" idx="28"/>
          </p:nvPr>
        </p:nvSpPr>
        <p:spPr>
          <a:xfrm>
            <a:off x="13768799" y="2859863"/>
            <a:ext cx="4217123" cy="3055520"/>
          </a:xfrm>
          <a:prstGeom prst="roundRect">
            <a:avLst>
              <a:gd name="adj" fmla="val 55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5" name="Text Placeholder 23">
            <a:extLst>
              <a:ext uri="{FF2B5EF4-FFF2-40B4-BE49-F238E27FC236}">
                <a16:creationId xmlns:a16="http://schemas.microsoft.com/office/drawing/2014/main" id="{3C94F463-FBE9-C53F-506D-9633962970CB}"/>
              </a:ext>
            </a:extLst>
          </p:cNvPr>
          <p:cNvSpPr>
            <a:spLocks noGrp="1"/>
          </p:cNvSpPr>
          <p:nvPr>
            <p:ph type="body" sz="quarter" idx="29" hasCustomPrompt="1"/>
          </p:nvPr>
        </p:nvSpPr>
        <p:spPr>
          <a:xfrm>
            <a:off x="14004470" y="3103180"/>
            <a:ext cx="3762377"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Here’s a topic</a:t>
            </a:r>
          </a:p>
        </p:txBody>
      </p:sp>
      <p:sp>
        <p:nvSpPr>
          <p:cNvPr id="27" name="Picture Placeholder 9">
            <a:extLst>
              <a:ext uri="{FF2B5EF4-FFF2-40B4-BE49-F238E27FC236}">
                <a16:creationId xmlns:a16="http://schemas.microsoft.com/office/drawing/2014/main" id="{5778CF01-65DF-03B3-F71F-C82E51E17504}"/>
              </a:ext>
            </a:extLst>
          </p:cNvPr>
          <p:cNvSpPr>
            <a:spLocks noGrp="1"/>
          </p:cNvSpPr>
          <p:nvPr>
            <p:ph type="pic" sz="quarter" idx="30"/>
          </p:nvPr>
        </p:nvSpPr>
        <p:spPr>
          <a:xfrm>
            <a:off x="4788085" y="2859863"/>
            <a:ext cx="4217123" cy="3055520"/>
          </a:xfrm>
          <a:prstGeom prst="roundRect">
            <a:avLst>
              <a:gd name="adj" fmla="val 55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1" name="Text Placeholder 23">
            <a:extLst>
              <a:ext uri="{FF2B5EF4-FFF2-40B4-BE49-F238E27FC236}">
                <a16:creationId xmlns:a16="http://schemas.microsoft.com/office/drawing/2014/main" id="{8B206202-D378-4F2C-DA78-D34CCD9B626E}"/>
              </a:ext>
            </a:extLst>
          </p:cNvPr>
          <p:cNvSpPr>
            <a:spLocks noGrp="1"/>
          </p:cNvSpPr>
          <p:nvPr>
            <p:ph type="body" sz="quarter" idx="31" hasCustomPrompt="1"/>
          </p:nvPr>
        </p:nvSpPr>
        <p:spPr>
          <a:xfrm>
            <a:off x="5019649" y="3103180"/>
            <a:ext cx="3762377"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Here’s a topic</a:t>
            </a:r>
          </a:p>
        </p:txBody>
      </p:sp>
      <p:sp>
        <p:nvSpPr>
          <p:cNvPr id="33" name="Picture Placeholder 9">
            <a:extLst>
              <a:ext uri="{FF2B5EF4-FFF2-40B4-BE49-F238E27FC236}">
                <a16:creationId xmlns:a16="http://schemas.microsoft.com/office/drawing/2014/main" id="{A3FB9586-D6D3-58D6-351E-7C0109703BAC}"/>
              </a:ext>
            </a:extLst>
          </p:cNvPr>
          <p:cNvSpPr>
            <a:spLocks noGrp="1"/>
          </p:cNvSpPr>
          <p:nvPr>
            <p:ph type="pic" sz="quarter" idx="32"/>
          </p:nvPr>
        </p:nvSpPr>
        <p:spPr>
          <a:xfrm>
            <a:off x="9278442" y="2859863"/>
            <a:ext cx="4217123" cy="3055520"/>
          </a:xfrm>
          <a:prstGeom prst="roundRect">
            <a:avLst>
              <a:gd name="adj" fmla="val 55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4" name="Text Placeholder 23">
            <a:extLst>
              <a:ext uri="{FF2B5EF4-FFF2-40B4-BE49-F238E27FC236}">
                <a16:creationId xmlns:a16="http://schemas.microsoft.com/office/drawing/2014/main" id="{E610315F-0219-53E2-A4BF-3C2A2EF6E931}"/>
              </a:ext>
            </a:extLst>
          </p:cNvPr>
          <p:cNvSpPr>
            <a:spLocks noGrp="1"/>
          </p:cNvSpPr>
          <p:nvPr>
            <p:ph type="body" sz="quarter" idx="33" hasCustomPrompt="1"/>
          </p:nvPr>
        </p:nvSpPr>
        <p:spPr>
          <a:xfrm>
            <a:off x="9501791" y="3103180"/>
            <a:ext cx="3762377"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Here’s a topic</a:t>
            </a:r>
          </a:p>
        </p:txBody>
      </p:sp>
      <p:sp>
        <p:nvSpPr>
          <p:cNvPr id="43" name="Picture Placeholder 9">
            <a:extLst>
              <a:ext uri="{FF2B5EF4-FFF2-40B4-BE49-F238E27FC236}">
                <a16:creationId xmlns:a16="http://schemas.microsoft.com/office/drawing/2014/main" id="{DAE482D9-9C17-B8FA-97EF-256621FE5166}"/>
              </a:ext>
            </a:extLst>
          </p:cNvPr>
          <p:cNvSpPr>
            <a:spLocks noGrp="1"/>
          </p:cNvSpPr>
          <p:nvPr>
            <p:ph type="pic" sz="quarter" idx="34"/>
          </p:nvPr>
        </p:nvSpPr>
        <p:spPr>
          <a:xfrm>
            <a:off x="297728" y="6278980"/>
            <a:ext cx="4217123" cy="3055520"/>
          </a:xfrm>
          <a:prstGeom prst="roundRect">
            <a:avLst>
              <a:gd name="adj" fmla="val 55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45" name="Text Placeholder 23">
            <a:extLst>
              <a:ext uri="{FF2B5EF4-FFF2-40B4-BE49-F238E27FC236}">
                <a16:creationId xmlns:a16="http://schemas.microsoft.com/office/drawing/2014/main" id="{5B3158AC-C284-3C84-B9FC-6C35B92B0090}"/>
              </a:ext>
            </a:extLst>
          </p:cNvPr>
          <p:cNvSpPr>
            <a:spLocks noGrp="1"/>
          </p:cNvSpPr>
          <p:nvPr>
            <p:ph type="body" sz="quarter" idx="35" hasCustomPrompt="1"/>
          </p:nvPr>
        </p:nvSpPr>
        <p:spPr>
          <a:xfrm>
            <a:off x="533399" y="6522297"/>
            <a:ext cx="3762377"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Here’s a topic</a:t>
            </a:r>
          </a:p>
        </p:txBody>
      </p:sp>
      <p:sp>
        <p:nvSpPr>
          <p:cNvPr id="47" name="Picture Placeholder 9">
            <a:extLst>
              <a:ext uri="{FF2B5EF4-FFF2-40B4-BE49-F238E27FC236}">
                <a16:creationId xmlns:a16="http://schemas.microsoft.com/office/drawing/2014/main" id="{0F396790-60FE-C0D6-C9EE-A7763AD679B6}"/>
              </a:ext>
            </a:extLst>
          </p:cNvPr>
          <p:cNvSpPr>
            <a:spLocks noGrp="1"/>
          </p:cNvSpPr>
          <p:nvPr>
            <p:ph type="pic" sz="quarter" idx="36"/>
          </p:nvPr>
        </p:nvSpPr>
        <p:spPr>
          <a:xfrm>
            <a:off x="13768799" y="6278980"/>
            <a:ext cx="4217123" cy="3055520"/>
          </a:xfrm>
          <a:prstGeom prst="roundRect">
            <a:avLst>
              <a:gd name="adj" fmla="val 55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48" name="Text Placeholder 23">
            <a:extLst>
              <a:ext uri="{FF2B5EF4-FFF2-40B4-BE49-F238E27FC236}">
                <a16:creationId xmlns:a16="http://schemas.microsoft.com/office/drawing/2014/main" id="{3BBB36AB-1164-557D-9193-37D81A04A8A7}"/>
              </a:ext>
            </a:extLst>
          </p:cNvPr>
          <p:cNvSpPr>
            <a:spLocks noGrp="1"/>
          </p:cNvSpPr>
          <p:nvPr>
            <p:ph type="body" sz="quarter" idx="37" hasCustomPrompt="1"/>
          </p:nvPr>
        </p:nvSpPr>
        <p:spPr>
          <a:xfrm>
            <a:off x="14004470" y="6522297"/>
            <a:ext cx="3762377"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Here’s a topic</a:t>
            </a:r>
          </a:p>
        </p:txBody>
      </p:sp>
      <p:sp>
        <p:nvSpPr>
          <p:cNvPr id="50" name="Picture Placeholder 9">
            <a:extLst>
              <a:ext uri="{FF2B5EF4-FFF2-40B4-BE49-F238E27FC236}">
                <a16:creationId xmlns:a16="http://schemas.microsoft.com/office/drawing/2014/main" id="{DD756F84-34D2-C42A-96F6-2B4A8007B7BC}"/>
              </a:ext>
            </a:extLst>
          </p:cNvPr>
          <p:cNvSpPr>
            <a:spLocks noGrp="1"/>
          </p:cNvSpPr>
          <p:nvPr>
            <p:ph type="pic" sz="quarter" idx="38"/>
          </p:nvPr>
        </p:nvSpPr>
        <p:spPr>
          <a:xfrm>
            <a:off x="4788085" y="6278980"/>
            <a:ext cx="4217123" cy="3055520"/>
          </a:xfrm>
          <a:prstGeom prst="roundRect">
            <a:avLst>
              <a:gd name="adj" fmla="val 55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51" name="Text Placeholder 23">
            <a:extLst>
              <a:ext uri="{FF2B5EF4-FFF2-40B4-BE49-F238E27FC236}">
                <a16:creationId xmlns:a16="http://schemas.microsoft.com/office/drawing/2014/main" id="{6A39ADC4-808F-6DB1-B30A-5A2F5E6F5A9C}"/>
              </a:ext>
            </a:extLst>
          </p:cNvPr>
          <p:cNvSpPr>
            <a:spLocks noGrp="1"/>
          </p:cNvSpPr>
          <p:nvPr>
            <p:ph type="body" sz="quarter" idx="39" hasCustomPrompt="1"/>
          </p:nvPr>
        </p:nvSpPr>
        <p:spPr>
          <a:xfrm>
            <a:off x="5019649" y="6522297"/>
            <a:ext cx="3762377"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Here’s a topic</a:t>
            </a:r>
          </a:p>
        </p:txBody>
      </p:sp>
      <p:sp>
        <p:nvSpPr>
          <p:cNvPr id="53" name="Picture Placeholder 9">
            <a:extLst>
              <a:ext uri="{FF2B5EF4-FFF2-40B4-BE49-F238E27FC236}">
                <a16:creationId xmlns:a16="http://schemas.microsoft.com/office/drawing/2014/main" id="{4D9D5BF2-02FA-095C-348D-26512D79B5FF}"/>
              </a:ext>
            </a:extLst>
          </p:cNvPr>
          <p:cNvSpPr>
            <a:spLocks noGrp="1"/>
          </p:cNvSpPr>
          <p:nvPr>
            <p:ph type="pic" sz="quarter" idx="40"/>
          </p:nvPr>
        </p:nvSpPr>
        <p:spPr>
          <a:xfrm>
            <a:off x="9278442" y="6278980"/>
            <a:ext cx="4217123" cy="3055520"/>
          </a:xfrm>
          <a:prstGeom prst="roundRect">
            <a:avLst>
              <a:gd name="adj" fmla="val 55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54" name="Text Placeholder 23">
            <a:extLst>
              <a:ext uri="{FF2B5EF4-FFF2-40B4-BE49-F238E27FC236}">
                <a16:creationId xmlns:a16="http://schemas.microsoft.com/office/drawing/2014/main" id="{A9943F0E-C8B9-0C92-6E24-FBD450AB15A7}"/>
              </a:ext>
            </a:extLst>
          </p:cNvPr>
          <p:cNvSpPr>
            <a:spLocks noGrp="1"/>
          </p:cNvSpPr>
          <p:nvPr>
            <p:ph type="body" sz="quarter" idx="41" hasCustomPrompt="1"/>
          </p:nvPr>
        </p:nvSpPr>
        <p:spPr>
          <a:xfrm>
            <a:off x="9501791" y="6522297"/>
            <a:ext cx="3762377" cy="601770"/>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Here’s a topic</a:t>
            </a:r>
          </a:p>
        </p:txBody>
      </p:sp>
    </p:spTree>
    <p:extLst>
      <p:ext uri="{BB962C8B-B14F-4D97-AF65-F5344CB8AC3E}">
        <p14:creationId xmlns:p14="http://schemas.microsoft.com/office/powerpoint/2010/main" val="2695436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mall Headline + Eight Photo">
    <p:bg>
      <p:bgPr>
        <a:solidFill>
          <a:srgbClr val="FFFFFF"/>
        </a:solidFill>
        <a:effectLst/>
      </p:bgPr>
    </p:bg>
    <p:spTree>
      <p:nvGrpSpPr>
        <p:cNvPr id="1" name=""/>
        <p:cNvGrpSpPr/>
        <p:nvPr/>
      </p:nvGrpSpPr>
      <p:grpSpPr>
        <a:xfrm>
          <a:off x="0" y="0"/>
          <a:ext cx="0" cy="0"/>
          <a:chOff x="0" y="0"/>
          <a:chExt cx="0" cy="0"/>
        </a:xfrm>
      </p:grpSpPr>
      <p:sp>
        <p:nvSpPr>
          <p:cNvPr id="27" name="Picture Placeholder 9">
            <a:extLst>
              <a:ext uri="{FF2B5EF4-FFF2-40B4-BE49-F238E27FC236}">
                <a16:creationId xmlns:a16="http://schemas.microsoft.com/office/drawing/2014/main" id="{5778CF01-65DF-03B3-F71F-C82E51E17504}"/>
              </a:ext>
            </a:extLst>
          </p:cNvPr>
          <p:cNvSpPr>
            <a:spLocks noGrp="1"/>
          </p:cNvSpPr>
          <p:nvPr>
            <p:ph type="pic" sz="quarter" idx="30"/>
          </p:nvPr>
        </p:nvSpPr>
        <p:spPr>
          <a:xfrm>
            <a:off x="4788085" y="2809875"/>
            <a:ext cx="4217123" cy="2743200"/>
          </a:xfrm>
          <a:prstGeom prst="roundRect">
            <a:avLst>
              <a:gd name="adj" fmla="val 55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3" name="Picture Placeholder 9">
            <a:extLst>
              <a:ext uri="{FF2B5EF4-FFF2-40B4-BE49-F238E27FC236}">
                <a16:creationId xmlns:a16="http://schemas.microsoft.com/office/drawing/2014/main" id="{A3FB9586-D6D3-58D6-351E-7C0109703BAC}"/>
              </a:ext>
            </a:extLst>
          </p:cNvPr>
          <p:cNvSpPr>
            <a:spLocks noGrp="1"/>
          </p:cNvSpPr>
          <p:nvPr>
            <p:ph type="pic" sz="quarter" idx="32"/>
          </p:nvPr>
        </p:nvSpPr>
        <p:spPr>
          <a:xfrm>
            <a:off x="9278442" y="2809875"/>
            <a:ext cx="4217123" cy="2743200"/>
          </a:xfrm>
          <a:prstGeom prst="roundRect">
            <a:avLst>
              <a:gd name="adj" fmla="val 55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9" name="Picture Placeholder 9">
            <a:extLst>
              <a:ext uri="{FF2B5EF4-FFF2-40B4-BE49-F238E27FC236}">
                <a16:creationId xmlns:a16="http://schemas.microsoft.com/office/drawing/2014/main" id="{44BD2D32-B445-52DC-CDAA-AA1CC8DDAC50}"/>
              </a:ext>
            </a:extLst>
          </p:cNvPr>
          <p:cNvSpPr>
            <a:spLocks noGrp="1"/>
          </p:cNvSpPr>
          <p:nvPr>
            <p:ph type="pic" sz="quarter" idx="28"/>
          </p:nvPr>
        </p:nvSpPr>
        <p:spPr>
          <a:xfrm>
            <a:off x="13768799" y="2809875"/>
            <a:ext cx="4217123" cy="2743200"/>
          </a:xfrm>
          <a:prstGeom prst="roundRect">
            <a:avLst>
              <a:gd name="adj" fmla="val 55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8" y="2809875"/>
            <a:ext cx="4217123" cy="2743200"/>
          </a:xfrm>
          <a:prstGeom prst="roundRect">
            <a:avLst>
              <a:gd name="adj" fmla="val 55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0" name="Picture Placeholder 9">
            <a:extLst>
              <a:ext uri="{FF2B5EF4-FFF2-40B4-BE49-F238E27FC236}">
                <a16:creationId xmlns:a16="http://schemas.microsoft.com/office/drawing/2014/main" id="{F5658A29-F21C-4AD1-16C8-2530D0C40A67}"/>
              </a:ext>
            </a:extLst>
          </p:cNvPr>
          <p:cNvSpPr>
            <a:spLocks noGrp="1"/>
          </p:cNvSpPr>
          <p:nvPr>
            <p:ph type="pic" sz="quarter" idx="43"/>
          </p:nvPr>
        </p:nvSpPr>
        <p:spPr>
          <a:xfrm>
            <a:off x="297728" y="6276975"/>
            <a:ext cx="4217123" cy="2743200"/>
          </a:xfrm>
          <a:prstGeom prst="roundRect">
            <a:avLst>
              <a:gd name="adj" fmla="val 55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1" name="Picture Placeholder 9">
            <a:extLst>
              <a:ext uri="{FF2B5EF4-FFF2-40B4-BE49-F238E27FC236}">
                <a16:creationId xmlns:a16="http://schemas.microsoft.com/office/drawing/2014/main" id="{CFA0E988-758F-ECA6-1280-5865EECA2FBA}"/>
              </a:ext>
            </a:extLst>
          </p:cNvPr>
          <p:cNvSpPr>
            <a:spLocks noGrp="1"/>
          </p:cNvSpPr>
          <p:nvPr>
            <p:ph type="pic" sz="quarter" idx="44"/>
          </p:nvPr>
        </p:nvSpPr>
        <p:spPr>
          <a:xfrm>
            <a:off x="13768799" y="6276975"/>
            <a:ext cx="4217123" cy="2743200"/>
          </a:xfrm>
          <a:prstGeom prst="roundRect">
            <a:avLst>
              <a:gd name="adj" fmla="val 55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2" name="Picture Placeholder 9">
            <a:extLst>
              <a:ext uri="{FF2B5EF4-FFF2-40B4-BE49-F238E27FC236}">
                <a16:creationId xmlns:a16="http://schemas.microsoft.com/office/drawing/2014/main" id="{5FFB077F-804D-6BE2-BB1A-48B5E890CDE1}"/>
              </a:ext>
            </a:extLst>
          </p:cNvPr>
          <p:cNvSpPr>
            <a:spLocks noGrp="1"/>
          </p:cNvSpPr>
          <p:nvPr>
            <p:ph type="pic" sz="quarter" idx="45"/>
          </p:nvPr>
        </p:nvSpPr>
        <p:spPr>
          <a:xfrm>
            <a:off x="4788085" y="6276975"/>
            <a:ext cx="4217123" cy="2743200"/>
          </a:xfrm>
          <a:prstGeom prst="roundRect">
            <a:avLst>
              <a:gd name="adj" fmla="val 55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3" name="Picture Placeholder 9">
            <a:extLst>
              <a:ext uri="{FF2B5EF4-FFF2-40B4-BE49-F238E27FC236}">
                <a16:creationId xmlns:a16="http://schemas.microsoft.com/office/drawing/2014/main" id="{844D051A-2348-D10F-42B3-3B2A57AB7DFB}"/>
              </a:ext>
            </a:extLst>
          </p:cNvPr>
          <p:cNvSpPr>
            <a:spLocks noGrp="1"/>
          </p:cNvSpPr>
          <p:nvPr>
            <p:ph type="pic" sz="quarter" idx="46"/>
          </p:nvPr>
        </p:nvSpPr>
        <p:spPr>
          <a:xfrm>
            <a:off x="9278442" y="6276975"/>
            <a:ext cx="4217123" cy="2743200"/>
          </a:xfrm>
          <a:prstGeom prst="roundRect">
            <a:avLst>
              <a:gd name="adj" fmla="val 55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5" name="Text Placeholder 23">
            <a:extLst>
              <a:ext uri="{FF2B5EF4-FFF2-40B4-BE49-F238E27FC236}">
                <a16:creationId xmlns:a16="http://schemas.microsoft.com/office/drawing/2014/main" id="{16D542BB-6F3E-9E13-DD02-34AAB03C4A04}"/>
              </a:ext>
            </a:extLst>
          </p:cNvPr>
          <p:cNvSpPr>
            <a:spLocks noGrp="1"/>
          </p:cNvSpPr>
          <p:nvPr>
            <p:ph type="body" sz="quarter" idx="14" hasCustomPrompt="1"/>
          </p:nvPr>
        </p:nvSpPr>
        <p:spPr>
          <a:xfrm>
            <a:off x="9192976" y="548374"/>
            <a:ext cx="8817845" cy="1469922"/>
          </a:xfrm>
          <a:effectLst/>
        </p:spPr>
        <p:txBody>
          <a:bodyPr>
            <a:noAutofit/>
          </a:bodyPr>
          <a:lstStyle>
            <a:lvl1pPr marL="0" indent="0">
              <a:lnSpc>
                <a:spcPct val="103000"/>
              </a:lnSpc>
              <a:spcBef>
                <a:spcPts val="0"/>
              </a:spcBef>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Lorem ipsum</a:t>
            </a:r>
            <a:br>
              <a:rPr lang="en-US"/>
            </a:br>
            <a:r>
              <a:rPr lang="en-US"/>
              <a:t>dolor sit amet, consectetur adipiscing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6" name="Text Placeholder 23">
            <a:extLst>
              <a:ext uri="{FF2B5EF4-FFF2-40B4-BE49-F238E27FC236}">
                <a16:creationId xmlns:a16="http://schemas.microsoft.com/office/drawing/2014/main" id="{3F75BF27-CBE2-9839-FDCA-1584B8C75D29}"/>
              </a:ext>
            </a:extLst>
          </p:cNvPr>
          <p:cNvSpPr>
            <a:spLocks noGrp="1"/>
          </p:cNvSpPr>
          <p:nvPr>
            <p:ph type="body" sz="quarter" idx="42" hasCustomPrompt="1"/>
          </p:nvPr>
        </p:nvSpPr>
        <p:spPr>
          <a:xfrm>
            <a:off x="195943" y="501812"/>
            <a:ext cx="8429413" cy="847887"/>
          </a:xfrm>
          <a:effectLst/>
        </p:spPr>
        <p:txBody>
          <a:bodyPr>
            <a:noAutofit/>
          </a:bodyPr>
          <a:lstStyle>
            <a:lvl1pPr marL="0" indent="0">
              <a:lnSpc>
                <a:spcPct val="82000"/>
              </a:lnSpc>
              <a:spcBef>
                <a:spcPts val="0"/>
              </a:spcBef>
              <a:buNone/>
              <a:defRPr sz="3000" b="1" i="0" spc="-120" baseline="0">
                <a:solidFill>
                  <a:schemeClr val="tx2"/>
                </a:solidFill>
                <a:latin typeface="Community Pro" panose="02000303040000020003" pitchFamily="2" charset="0"/>
              </a:defRPr>
            </a:lvl1pPr>
          </a:lstStyle>
          <a:p>
            <a:pPr lvl="0"/>
            <a:r>
              <a:rPr lang="en-US"/>
              <a:t>Sometimes a Small</a:t>
            </a:r>
            <a:br>
              <a:rPr lang="en-US"/>
            </a:br>
            <a:r>
              <a:rPr lang="en-US"/>
              <a:t>Header Feels Nice</a:t>
            </a:r>
          </a:p>
        </p:txBody>
      </p:sp>
      <p:sp>
        <p:nvSpPr>
          <p:cNvPr id="28" name="Text Placeholder 23">
            <a:extLst>
              <a:ext uri="{FF2B5EF4-FFF2-40B4-BE49-F238E27FC236}">
                <a16:creationId xmlns:a16="http://schemas.microsoft.com/office/drawing/2014/main" id="{38E49DB8-1EA8-B4C5-1C3B-1F990D061BB7}"/>
              </a:ext>
            </a:extLst>
          </p:cNvPr>
          <p:cNvSpPr>
            <a:spLocks noGrp="1"/>
          </p:cNvSpPr>
          <p:nvPr>
            <p:ph type="body" sz="quarter" idx="26" hasCustomPrompt="1"/>
          </p:nvPr>
        </p:nvSpPr>
        <p:spPr>
          <a:xfrm>
            <a:off x="297728" y="5596283"/>
            <a:ext cx="4217123" cy="401137"/>
          </a:xfrm>
          <a:effectLst/>
        </p:spPr>
        <p:txBody>
          <a:bodyPr>
            <a:noAutofit/>
          </a:bodyPr>
          <a:lstStyle>
            <a:lvl1pPr marL="0" indent="0">
              <a:lnSpc>
                <a:spcPct val="103000"/>
              </a:lnSpc>
              <a:spcBef>
                <a:spcPts val="0"/>
              </a:spcBef>
              <a:buNone/>
              <a:defRPr sz="1500" b="0" i="0" spc="-80" baseline="0">
                <a:solidFill>
                  <a:schemeClr val="tx2"/>
                </a:solidFill>
                <a:latin typeface="Community Pro Medium" panose="02000303040000020003" pitchFamily="2" charset="0"/>
              </a:defRPr>
            </a:lvl1pPr>
          </a:lstStyle>
          <a:p>
            <a:pPr lvl="0"/>
            <a:r>
              <a:rPr lang="en-US"/>
              <a:t>Explain the thing above</a:t>
            </a:r>
          </a:p>
        </p:txBody>
      </p:sp>
      <p:sp>
        <p:nvSpPr>
          <p:cNvPr id="29" name="Text Placeholder 23">
            <a:extLst>
              <a:ext uri="{FF2B5EF4-FFF2-40B4-BE49-F238E27FC236}">
                <a16:creationId xmlns:a16="http://schemas.microsoft.com/office/drawing/2014/main" id="{2EA0ACD6-27EF-C0D8-B83C-A28CC768FA54}"/>
              </a:ext>
            </a:extLst>
          </p:cNvPr>
          <p:cNvSpPr>
            <a:spLocks noGrp="1"/>
          </p:cNvSpPr>
          <p:nvPr>
            <p:ph type="body" sz="quarter" idx="47" hasCustomPrompt="1"/>
          </p:nvPr>
        </p:nvSpPr>
        <p:spPr>
          <a:xfrm>
            <a:off x="297728" y="9063383"/>
            <a:ext cx="4217123" cy="401137"/>
          </a:xfrm>
          <a:effectLst/>
        </p:spPr>
        <p:txBody>
          <a:bodyPr>
            <a:noAutofit/>
          </a:bodyPr>
          <a:lstStyle>
            <a:lvl1pPr marL="0" indent="0">
              <a:lnSpc>
                <a:spcPct val="103000"/>
              </a:lnSpc>
              <a:spcBef>
                <a:spcPts val="0"/>
              </a:spcBef>
              <a:buNone/>
              <a:defRPr sz="1500" b="0" i="0" spc="-80" baseline="0">
                <a:solidFill>
                  <a:schemeClr val="tx2"/>
                </a:solidFill>
                <a:latin typeface="Community Pro Medium" panose="02000303040000020003" pitchFamily="2" charset="0"/>
              </a:defRPr>
            </a:lvl1pPr>
          </a:lstStyle>
          <a:p>
            <a:pPr lvl="0"/>
            <a:r>
              <a:rPr lang="en-US"/>
              <a:t>Explain the thing above</a:t>
            </a:r>
          </a:p>
        </p:txBody>
      </p:sp>
      <p:sp>
        <p:nvSpPr>
          <p:cNvPr id="30" name="Text Placeholder 23">
            <a:extLst>
              <a:ext uri="{FF2B5EF4-FFF2-40B4-BE49-F238E27FC236}">
                <a16:creationId xmlns:a16="http://schemas.microsoft.com/office/drawing/2014/main" id="{DD13070F-9355-15EE-C258-D131AE8E0267}"/>
              </a:ext>
            </a:extLst>
          </p:cNvPr>
          <p:cNvSpPr>
            <a:spLocks noGrp="1"/>
          </p:cNvSpPr>
          <p:nvPr>
            <p:ph type="body" sz="quarter" idx="48" hasCustomPrompt="1"/>
          </p:nvPr>
        </p:nvSpPr>
        <p:spPr>
          <a:xfrm>
            <a:off x="4788085" y="5596283"/>
            <a:ext cx="4217123" cy="401137"/>
          </a:xfrm>
          <a:effectLst/>
        </p:spPr>
        <p:txBody>
          <a:bodyPr>
            <a:noAutofit/>
          </a:bodyPr>
          <a:lstStyle>
            <a:lvl1pPr marL="0" indent="0">
              <a:lnSpc>
                <a:spcPct val="103000"/>
              </a:lnSpc>
              <a:spcBef>
                <a:spcPts val="0"/>
              </a:spcBef>
              <a:buNone/>
              <a:defRPr sz="1500" b="0" i="0" spc="-80" baseline="0">
                <a:solidFill>
                  <a:schemeClr val="tx2"/>
                </a:solidFill>
                <a:latin typeface="Community Pro Medium" panose="02000303040000020003" pitchFamily="2" charset="0"/>
              </a:defRPr>
            </a:lvl1pPr>
          </a:lstStyle>
          <a:p>
            <a:pPr lvl="0"/>
            <a:r>
              <a:rPr lang="en-US"/>
              <a:t>Explain the thing above</a:t>
            </a:r>
          </a:p>
        </p:txBody>
      </p:sp>
      <p:sp>
        <p:nvSpPr>
          <p:cNvPr id="35" name="Text Placeholder 23">
            <a:extLst>
              <a:ext uri="{FF2B5EF4-FFF2-40B4-BE49-F238E27FC236}">
                <a16:creationId xmlns:a16="http://schemas.microsoft.com/office/drawing/2014/main" id="{C348DE2F-8A10-C736-5185-E172A1E089CD}"/>
              </a:ext>
            </a:extLst>
          </p:cNvPr>
          <p:cNvSpPr>
            <a:spLocks noGrp="1"/>
          </p:cNvSpPr>
          <p:nvPr>
            <p:ph type="body" sz="quarter" idx="49" hasCustomPrompt="1"/>
          </p:nvPr>
        </p:nvSpPr>
        <p:spPr>
          <a:xfrm>
            <a:off x="4788085" y="9063383"/>
            <a:ext cx="4217123" cy="401137"/>
          </a:xfrm>
          <a:effectLst/>
        </p:spPr>
        <p:txBody>
          <a:bodyPr>
            <a:noAutofit/>
          </a:bodyPr>
          <a:lstStyle>
            <a:lvl1pPr marL="0" indent="0">
              <a:lnSpc>
                <a:spcPct val="103000"/>
              </a:lnSpc>
              <a:spcBef>
                <a:spcPts val="0"/>
              </a:spcBef>
              <a:buNone/>
              <a:defRPr sz="1500" b="0" i="0" spc="-80" baseline="0">
                <a:solidFill>
                  <a:schemeClr val="tx2"/>
                </a:solidFill>
                <a:latin typeface="Community Pro Medium" panose="02000303040000020003" pitchFamily="2" charset="0"/>
              </a:defRPr>
            </a:lvl1pPr>
          </a:lstStyle>
          <a:p>
            <a:pPr lvl="0"/>
            <a:r>
              <a:rPr lang="en-US"/>
              <a:t>Explain the thing above</a:t>
            </a:r>
          </a:p>
        </p:txBody>
      </p:sp>
      <p:sp>
        <p:nvSpPr>
          <p:cNvPr id="36" name="Text Placeholder 23">
            <a:extLst>
              <a:ext uri="{FF2B5EF4-FFF2-40B4-BE49-F238E27FC236}">
                <a16:creationId xmlns:a16="http://schemas.microsoft.com/office/drawing/2014/main" id="{B4035723-82ED-CD19-74FB-14250310C129}"/>
              </a:ext>
            </a:extLst>
          </p:cNvPr>
          <p:cNvSpPr>
            <a:spLocks noGrp="1"/>
          </p:cNvSpPr>
          <p:nvPr>
            <p:ph type="body" sz="quarter" idx="50" hasCustomPrompt="1"/>
          </p:nvPr>
        </p:nvSpPr>
        <p:spPr>
          <a:xfrm>
            <a:off x="9283885" y="5596283"/>
            <a:ext cx="4217123" cy="401137"/>
          </a:xfrm>
          <a:effectLst/>
        </p:spPr>
        <p:txBody>
          <a:bodyPr>
            <a:noAutofit/>
          </a:bodyPr>
          <a:lstStyle>
            <a:lvl1pPr marL="0" indent="0">
              <a:lnSpc>
                <a:spcPct val="103000"/>
              </a:lnSpc>
              <a:spcBef>
                <a:spcPts val="0"/>
              </a:spcBef>
              <a:buNone/>
              <a:defRPr sz="1500" b="0" i="0" spc="-80" baseline="0">
                <a:solidFill>
                  <a:schemeClr val="tx2"/>
                </a:solidFill>
                <a:latin typeface="Community Pro Medium" panose="02000303040000020003" pitchFamily="2" charset="0"/>
              </a:defRPr>
            </a:lvl1pPr>
          </a:lstStyle>
          <a:p>
            <a:pPr lvl="0"/>
            <a:r>
              <a:rPr lang="en-US"/>
              <a:t>Explain the thing above</a:t>
            </a:r>
          </a:p>
        </p:txBody>
      </p:sp>
      <p:sp>
        <p:nvSpPr>
          <p:cNvPr id="37" name="Text Placeholder 23">
            <a:extLst>
              <a:ext uri="{FF2B5EF4-FFF2-40B4-BE49-F238E27FC236}">
                <a16:creationId xmlns:a16="http://schemas.microsoft.com/office/drawing/2014/main" id="{32512D64-EE9F-CE43-2DFF-7791A6C41F11}"/>
              </a:ext>
            </a:extLst>
          </p:cNvPr>
          <p:cNvSpPr>
            <a:spLocks noGrp="1"/>
          </p:cNvSpPr>
          <p:nvPr>
            <p:ph type="body" sz="quarter" idx="51" hasCustomPrompt="1"/>
          </p:nvPr>
        </p:nvSpPr>
        <p:spPr>
          <a:xfrm>
            <a:off x="9283885" y="9063383"/>
            <a:ext cx="4217123" cy="401137"/>
          </a:xfrm>
          <a:effectLst/>
        </p:spPr>
        <p:txBody>
          <a:bodyPr>
            <a:noAutofit/>
          </a:bodyPr>
          <a:lstStyle>
            <a:lvl1pPr marL="0" indent="0">
              <a:lnSpc>
                <a:spcPct val="103000"/>
              </a:lnSpc>
              <a:spcBef>
                <a:spcPts val="0"/>
              </a:spcBef>
              <a:buNone/>
              <a:defRPr sz="1500" b="0" i="0" spc="-80" baseline="0">
                <a:solidFill>
                  <a:schemeClr val="tx2"/>
                </a:solidFill>
                <a:latin typeface="Community Pro Medium" panose="02000303040000020003" pitchFamily="2" charset="0"/>
              </a:defRPr>
            </a:lvl1pPr>
          </a:lstStyle>
          <a:p>
            <a:pPr lvl="0"/>
            <a:r>
              <a:rPr lang="en-US"/>
              <a:t>Explain the thing above</a:t>
            </a:r>
          </a:p>
        </p:txBody>
      </p:sp>
      <p:sp>
        <p:nvSpPr>
          <p:cNvPr id="38" name="Text Placeholder 23">
            <a:extLst>
              <a:ext uri="{FF2B5EF4-FFF2-40B4-BE49-F238E27FC236}">
                <a16:creationId xmlns:a16="http://schemas.microsoft.com/office/drawing/2014/main" id="{2834D533-E382-A5E4-2E7F-35EB209C6691}"/>
              </a:ext>
            </a:extLst>
          </p:cNvPr>
          <p:cNvSpPr>
            <a:spLocks noGrp="1"/>
          </p:cNvSpPr>
          <p:nvPr>
            <p:ph type="body" sz="quarter" idx="52" hasCustomPrompt="1"/>
          </p:nvPr>
        </p:nvSpPr>
        <p:spPr>
          <a:xfrm>
            <a:off x="13766985" y="5596283"/>
            <a:ext cx="4217123" cy="401137"/>
          </a:xfrm>
          <a:effectLst/>
        </p:spPr>
        <p:txBody>
          <a:bodyPr>
            <a:noAutofit/>
          </a:bodyPr>
          <a:lstStyle>
            <a:lvl1pPr marL="0" indent="0">
              <a:lnSpc>
                <a:spcPct val="103000"/>
              </a:lnSpc>
              <a:spcBef>
                <a:spcPts val="0"/>
              </a:spcBef>
              <a:buNone/>
              <a:defRPr sz="1500" b="0" i="0" spc="-80" baseline="0">
                <a:solidFill>
                  <a:schemeClr val="tx2"/>
                </a:solidFill>
                <a:latin typeface="Community Pro Medium" panose="02000303040000020003" pitchFamily="2" charset="0"/>
              </a:defRPr>
            </a:lvl1pPr>
          </a:lstStyle>
          <a:p>
            <a:pPr lvl="0"/>
            <a:r>
              <a:rPr lang="en-US"/>
              <a:t>Explain the thing above</a:t>
            </a:r>
          </a:p>
        </p:txBody>
      </p:sp>
      <p:sp>
        <p:nvSpPr>
          <p:cNvPr id="39" name="Text Placeholder 23">
            <a:extLst>
              <a:ext uri="{FF2B5EF4-FFF2-40B4-BE49-F238E27FC236}">
                <a16:creationId xmlns:a16="http://schemas.microsoft.com/office/drawing/2014/main" id="{0BAE0170-7779-7970-B433-90A85A761E3B}"/>
              </a:ext>
            </a:extLst>
          </p:cNvPr>
          <p:cNvSpPr>
            <a:spLocks noGrp="1"/>
          </p:cNvSpPr>
          <p:nvPr>
            <p:ph type="body" sz="quarter" idx="53" hasCustomPrompt="1"/>
          </p:nvPr>
        </p:nvSpPr>
        <p:spPr>
          <a:xfrm>
            <a:off x="13766985" y="9063383"/>
            <a:ext cx="4217123" cy="401137"/>
          </a:xfrm>
          <a:effectLst/>
        </p:spPr>
        <p:txBody>
          <a:bodyPr>
            <a:noAutofit/>
          </a:bodyPr>
          <a:lstStyle>
            <a:lvl1pPr marL="0" indent="0">
              <a:lnSpc>
                <a:spcPct val="103000"/>
              </a:lnSpc>
              <a:spcBef>
                <a:spcPts val="0"/>
              </a:spcBef>
              <a:buNone/>
              <a:defRPr sz="1500" b="0" i="0" spc="-80" baseline="0">
                <a:solidFill>
                  <a:schemeClr val="tx2"/>
                </a:solidFill>
                <a:latin typeface="Community Pro Medium" panose="02000303040000020003" pitchFamily="2" charset="0"/>
              </a:defRPr>
            </a:lvl1pPr>
          </a:lstStyle>
          <a:p>
            <a:pPr lvl="0"/>
            <a:r>
              <a:rPr lang="en-US"/>
              <a:t>Explain the thing above</a:t>
            </a:r>
          </a:p>
        </p:txBody>
      </p:sp>
    </p:spTree>
    <p:extLst>
      <p:ext uri="{BB962C8B-B14F-4D97-AF65-F5344CB8AC3E}">
        <p14:creationId xmlns:p14="http://schemas.microsoft.com/office/powerpoint/2010/main" val="9555328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hoto Collage 1">
    <p:bg>
      <p:bgPr>
        <a:solidFill>
          <a:srgbClr val="FFFFFF"/>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44" name="Text Placeholder 23">
            <a:extLst>
              <a:ext uri="{FF2B5EF4-FFF2-40B4-BE49-F238E27FC236}">
                <a16:creationId xmlns:a16="http://schemas.microsoft.com/office/drawing/2014/main" id="{BE716016-DB40-E25F-E4D3-29A443D4E229}"/>
              </a:ext>
            </a:extLst>
          </p:cNvPr>
          <p:cNvSpPr>
            <a:spLocks noGrp="1"/>
          </p:cNvSpPr>
          <p:nvPr>
            <p:ph type="body" sz="quarter" idx="14" hasCustomPrompt="1"/>
          </p:nvPr>
        </p:nvSpPr>
        <p:spPr>
          <a:xfrm>
            <a:off x="195943" y="501812"/>
            <a:ext cx="17786001" cy="847887"/>
          </a:xfrm>
          <a:effectLst/>
        </p:spPr>
        <p:txBody>
          <a:bodyPr>
            <a:noAutofit/>
          </a:bodyPr>
          <a:lstStyle>
            <a:lvl1pPr marL="0" indent="0">
              <a:lnSpc>
                <a:spcPct val="82000"/>
              </a:lnSpc>
              <a:spcBef>
                <a:spcPts val="0"/>
              </a:spcBef>
              <a:buNone/>
              <a:defRPr sz="3000" b="1" i="0" spc="-120" baseline="0">
                <a:solidFill>
                  <a:schemeClr val="tx2"/>
                </a:solidFill>
                <a:latin typeface="Community Pro" panose="02000303040000020003" pitchFamily="2" charset="0"/>
              </a:defRPr>
            </a:lvl1pPr>
          </a:lstStyle>
          <a:p>
            <a:pPr lvl="0"/>
            <a:r>
              <a:rPr lang="en-US"/>
              <a:t>Sometimes a Small</a:t>
            </a:r>
            <a:br>
              <a:rPr lang="en-US"/>
            </a:br>
            <a:r>
              <a:rPr lang="en-US"/>
              <a:t>Header Feels Nice</a:t>
            </a:r>
          </a:p>
        </p:txBody>
      </p:sp>
      <p:sp>
        <p:nvSpPr>
          <p:cNvPr id="24" name="Picture Placeholder 9">
            <a:extLst>
              <a:ext uri="{FF2B5EF4-FFF2-40B4-BE49-F238E27FC236}">
                <a16:creationId xmlns:a16="http://schemas.microsoft.com/office/drawing/2014/main" id="{4E4C3A41-0458-5512-F25B-C91A73FC3D9A}"/>
              </a:ext>
            </a:extLst>
          </p:cNvPr>
          <p:cNvSpPr>
            <a:spLocks noGrp="1"/>
          </p:cNvSpPr>
          <p:nvPr>
            <p:ph type="pic" sz="quarter" idx="13"/>
          </p:nvPr>
        </p:nvSpPr>
        <p:spPr>
          <a:xfrm>
            <a:off x="295275" y="1781175"/>
            <a:ext cx="8705851" cy="3648073"/>
          </a:xfrm>
          <a:prstGeom prst="roundRect">
            <a:avLst>
              <a:gd name="adj" fmla="val 557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8" name="Picture Placeholder 9">
            <a:extLst>
              <a:ext uri="{FF2B5EF4-FFF2-40B4-BE49-F238E27FC236}">
                <a16:creationId xmlns:a16="http://schemas.microsoft.com/office/drawing/2014/main" id="{CDF9060C-CF6F-7227-4B7F-C5D6022F46A5}"/>
              </a:ext>
            </a:extLst>
          </p:cNvPr>
          <p:cNvSpPr>
            <a:spLocks noGrp="1"/>
          </p:cNvSpPr>
          <p:nvPr>
            <p:ph type="pic" sz="quarter" idx="22"/>
          </p:nvPr>
        </p:nvSpPr>
        <p:spPr>
          <a:xfrm>
            <a:off x="297729" y="5686422"/>
            <a:ext cx="2731222" cy="3679826"/>
          </a:xfrm>
          <a:prstGeom prst="roundRect">
            <a:avLst>
              <a:gd name="adj" fmla="val 6803"/>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4" name="Picture Placeholder 9">
            <a:extLst>
              <a:ext uri="{FF2B5EF4-FFF2-40B4-BE49-F238E27FC236}">
                <a16:creationId xmlns:a16="http://schemas.microsoft.com/office/drawing/2014/main" id="{4378C1DC-0813-649B-1E02-D2437B86A739}"/>
              </a:ext>
            </a:extLst>
          </p:cNvPr>
          <p:cNvSpPr>
            <a:spLocks noGrp="1"/>
          </p:cNvSpPr>
          <p:nvPr>
            <p:ph type="pic" sz="quarter" idx="18"/>
          </p:nvPr>
        </p:nvSpPr>
        <p:spPr>
          <a:xfrm>
            <a:off x="13781420" y="1781176"/>
            <a:ext cx="4200525" cy="3248022"/>
          </a:xfrm>
          <a:prstGeom prst="roundRect">
            <a:avLst>
              <a:gd name="adj" fmla="val 7409"/>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5" name="Picture Placeholder 9">
            <a:extLst>
              <a:ext uri="{FF2B5EF4-FFF2-40B4-BE49-F238E27FC236}">
                <a16:creationId xmlns:a16="http://schemas.microsoft.com/office/drawing/2014/main" id="{A6227CF0-90A4-5D07-9894-3DB94F3EB819}"/>
              </a:ext>
            </a:extLst>
          </p:cNvPr>
          <p:cNvSpPr>
            <a:spLocks noGrp="1"/>
          </p:cNvSpPr>
          <p:nvPr>
            <p:ph type="pic" sz="quarter" idx="19"/>
          </p:nvPr>
        </p:nvSpPr>
        <p:spPr>
          <a:xfrm>
            <a:off x="9285620" y="1781176"/>
            <a:ext cx="4201778" cy="5095872"/>
          </a:xfrm>
          <a:prstGeom prst="roundRect">
            <a:avLst>
              <a:gd name="adj" fmla="val 491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6" name="Picture Placeholder 9">
            <a:extLst>
              <a:ext uri="{FF2B5EF4-FFF2-40B4-BE49-F238E27FC236}">
                <a16:creationId xmlns:a16="http://schemas.microsoft.com/office/drawing/2014/main" id="{34D3C414-6E68-961C-E668-B80D62C4DB1D}"/>
              </a:ext>
            </a:extLst>
          </p:cNvPr>
          <p:cNvSpPr>
            <a:spLocks noGrp="1"/>
          </p:cNvSpPr>
          <p:nvPr>
            <p:ph type="pic" sz="quarter" idx="28"/>
          </p:nvPr>
        </p:nvSpPr>
        <p:spPr>
          <a:xfrm>
            <a:off x="3286124" y="5680416"/>
            <a:ext cx="5714999" cy="3686176"/>
          </a:xfrm>
          <a:prstGeom prst="roundRect">
            <a:avLst>
              <a:gd name="adj" fmla="val 542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7" name="Picture Placeholder 9">
            <a:extLst>
              <a:ext uri="{FF2B5EF4-FFF2-40B4-BE49-F238E27FC236}">
                <a16:creationId xmlns:a16="http://schemas.microsoft.com/office/drawing/2014/main" id="{646E0E6E-636D-62E8-D1A7-AA43F087A2A0}"/>
              </a:ext>
            </a:extLst>
          </p:cNvPr>
          <p:cNvSpPr>
            <a:spLocks noGrp="1"/>
          </p:cNvSpPr>
          <p:nvPr>
            <p:ph type="pic" sz="quarter" idx="30"/>
          </p:nvPr>
        </p:nvSpPr>
        <p:spPr>
          <a:xfrm>
            <a:off x="13790944" y="5314950"/>
            <a:ext cx="4191001" cy="4051642"/>
          </a:xfrm>
          <a:prstGeom prst="roundRect">
            <a:avLst>
              <a:gd name="adj" fmla="val 5888"/>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8" name="Picture Placeholder 9">
            <a:extLst>
              <a:ext uri="{FF2B5EF4-FFF2-40B4-BE49-F238E27FC236}">
                <a16:creationId xmlns:a16="http://schemas.microsoft.com/office/drawing/2014/main" id="{2A29C3E6-B56F-45ED-1428-D9B084E4F70A}"/>
              </a:ext>
            </a:extLst>
          </p:cNvPr>
          <p:cNvSpPr>
            <a:spLocks noGrp="1"/>
          </p:cNvSpPr>
          <p:nvPr>
            <p:ph type="pic" sz="quarter" idx="31"/>
          </p:nvPr>
        </p:nvSpPr>
        <p:spPr>
          <a:xfrm>
            <a:off x="9285620" y="7162800"/>
            <a:ext cx="4201778" cy="2203448"/>
          </a:xfrm>
          <a:prstGeom prst="roundRect">
            <a:avLst>
              <a:gd name="adj" fmla="val 7991"/>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785178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Slide 3">
    <p:bg>
      <p:bgPr>
        <a:solidFill>
          <a:srgbClr val="07294B"/>
        </a:solid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108BB5B-7D56-0BB9-35EE-A3EB75674451}"/>
              </a:ext>
            </a:extLst>
          </p:cNvPr>
          <p:cNvSpPr/>
          <p:nvPr userDrawn="1"/>
        </p:nvSpPr>
        <p:spPr>
          <a:xfrm>
            <a:off x="0" y="0"/>
            <a:ext cx="18288000" cy="10287000"/>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6" name="Rounded Rectangle 15">
            <a:extLst>
              <a:ext uri="{FF2B5EF4-FFF2-40B4-BE49-F238E27FC236}">
                <a16:creationId xmlns:a16="http://schemas.microsoft.com/office/drawing/2014/main" id="{4040F209-BBA8-FD76-8784-F68FC4A07542}"/>
              </a:ext>
            </a:extLst>
          </p:cNvPr>
          <p:cNvSpPr/>
          <p:nvPr userDrawn="1"/>
        </p:nvSpPr>
        <p:spPr>
          <a:xfrm>
            <a:off x="10075333" y="304800"/>
            <a:ext cx="7917391" cy="7543800"/>
          </a:xfrm>
          <a:prstGeom prst="roundRect">
            <a:avLst>
              <a:gd name="adj" fmla="val 2624"/>
            </a:avLst>
          </a:prstGeom>
          <a:solidFill>
            <a:srgbClr val="004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182"/>
              </a:solidFill>
              <a:latin typeface="Community Pro" panose="02000303040000020003"/>
            </a:endParaRPr>
          </a:p>
        </p:txBody>
      </p:sp>
      <p:sp>
        <p:nvSpPr>
          <p:cNvPr id="17" name="Rounded Rectangle 16">
            <a:extLst>
              <a:ext uri="{FF2B5EF4-FFF2-40B4-BE49-F238E27FC236}">
                <a16:creationId xmlns:a16="http://schemas.microsoft.com/office/drawing/2014/main" id="{647DA63B-1F8B-9BA9-84B0-741C68E09947}"/>
              </a:ext>
            </a:extLst>
          </p:cNvPr>
          <p:cNvSpPr/>
          <p:nvPr userDrawn="1"/>
        </p:nvSpPr>
        <p:spPr>
          <a:xfrm>
            <a:off x="295276" y="8077199"/>
            <a:ext cx="15563850" cy="1857375"/>
          </a:xfrm>
          <a:prstGeom prst="roundRect">
            <a:avLst>
              <a:gd name="adj" fmla="val 10118"/>
            </a:avLst>
          </a:prstGeom>
          <a:solidFill>
            <a:srgbClr val="004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9" name="Rounded Rectangle 18">
            <a:extLst>
              <a:ext uri="{FF2B5EF4-FFF2-40B4-BE49-F238E27FC236}">
                <a16:creationId xmlns:a16="http://schemas.microsoft.com/office/drawing/2014/main" id="{45D9727D-7A4B-1A4E-E957-2E303F659B03}"/>
              </a:ext>
            </a:extLst>
          </p:cNvPr>
          <p:cNvSpPr/>
          <p:nvPr userDrawn="1"/>
        </p:nvSpPr>
        <p:spPr>
          <a:xfrm>
            <a:off x="295274" y="304800"/>
            <a:ext cx="9610726" cy="7543800"/>
          </a:xfrm>
          <a:prstGeom prst="roundRect">
            <a:avLst>
              <a:gd name="adj" fmla="val 2624"/>
            </a:avLst>
          </a:prstGeom>
          <a:solidFill>
            <a:srgbClr val="004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182"/>
              </a:solidFill>
              <a:latin typeface="Community Pro" panose="02000303040000020003"/>
            </a:endParaRPr>
          </a:p>
        </p:txBody>
      </p:sp>
      <p:pic>
        <p:nvPicPr>
          <p:cNvPr id="4" name="Group 104" descr="preencoded.png">
            <a:extLst>
              <a:ext uri="{FF2B5EF4-FFF2-40B4-BE49-F238E27FC236}">
                <a16:creationId xmlns:a16="http://schemas.microsoft.com/office/drawing/2014/main" id="{A00D8522-06C0-7D1F-293C-59F0FB537F97}"/>
              </a:ext>
            </a:extLst>
          </p:cNvPr>
          <p:cNvPicPr/>
          <p:nvPr userDrawn="1"/>
        </p:nvPicPr>
        <p:blipFill>
          <a:blip r:embed="rId2">
            <a:extLst>
              <a:ext uri="{96DAC541-7B7A-43D3-8B79-37D633B846F1}">
                <asvg:svgBlip xmlns:asvg="http://schemas.microsoft.com/office/drawing/2016/SVG/main" r:embed="rId3"/>
              </a:ext>
            </a:extLst>
          </a:blip>
          <a:srcRect/>
          <a:stretch/>
        </p:blipFill>
        <p:spPr>
          <a:xfrm>
            <a:off x="15544800" y="7515225"/>
            <a:ext cx="2743200" cy="2771775"/>
          </a:xfrm>
          <a:prstGeom prst="rect">
            <a:avLst/>
          </a:prstGeom>
        </p:spPr>
      </p:pic>
      <p:sp>
        <p:nvSpPr>
          <p:cNvPr id="24" name="Text Placeholder 23">
            <a:extLst>
              <a:ext uri="{FF2B5EF4-FFF2-40B4-BE49-F238E27FC236}">
                <a16:creationId xmlns:a16="http://schemas.microsoft.com/office/drawing/2014/main" id="{A9133A59-6512-C90A-0D9F-903D9649C5AE}"/>
              </a:ext>
            </a:extLst>
          </p:cNvPr>
          <p:cNvSpPr>
            <a:spLocks noGrp="1"/>
          </p:cNvSpPr>
          <p:nvPr>
            <p:ph type="body" sz="quarter" idx="10" hasCustomPrompt="1"/>
          </p:nvPr>
        </p:nvSpPr>
        <p:spPr>
          <a:xfrm>
            <a:off x="851535" y="974243"/>
            <a:ext cx="7835265" cy="6523746"/>
          </a:xfrm>
        </p:spPr>
        <p:txBody>
          <a:bodyPr>
            <a:noAutofit/>
          </a:bodyPr>
          <a:lstStyle>
            <a:lvl1pPr marL="0" indent="0">
              <a:lnSpc>
                <a:spcPct val="78000"/>
              </a:lnSpc>
              <a:spcBef>
                <a:spcPts val="0"/>
              </a:spcBef>
              <a:buNone/>
              <a:defRPr sz="9600" b="1" i="0" spc="-150" baseline="0">
                <a:solidFill>
                  <a:schemeClr val="bg1"/>
                </a:solidFill>
                <a:latin typeface="Community Pro" panose="02000303040000020003" pitchFamily="2" charset="0"/>
              </a:defRPr>
            </a:lvl1pPr>
          </a:lstStyle>
          <a:p>
            <a:pPr lvl="0"/>
            <a:r>
              <a:rPr lang="en-US"/>
              <a:t>Presentation Template:</a:t>
            </a:r>
            <a:br>
              <a:rPr lang="en-US"/>
            </a:br>
            <a:r>
              <a:rPr lang="en-US"/>
              <a:t>Title Slide</a:t>
            </a:r>
          </a:p>
        </p:txBody>
      </p:sp>
      <p:sp>
        <p:nvSpPr>
          <p:cNvPr id="30" name="Text Placeholder 23">
            <a:extLst>
              <a:ext uri="{FF2B5EF4-FFF2-40B4-BE49-F238E27FC236}">
                <a16:creationId xmlns:a16="http://schemas.microsoft.com/office/drawing/2014/main" id="{8691EAFB-8F99-A7A1-19E4-9CFD60562875}"/>
              </a:ext>
            </a:extLst>
          </p:cNvPr>
          <p:cNvSpPr>
            <a:spLocks noGrp="1"/>
          </p:cNvSpPr>
          <p:nvPr>
            <p:ph type="body" sz="quarter" idx="11" hasCustomPrompt="1"/>
          </p:nvPr>
        </p:nvSpPr>
        <p:spPr>
          <a:xfrm>
            <a:off x="1125856" y="8815951"/>
            <a:ext cx="11631500" cy="401566"/>
          </a:xfrm>
        </p:spPr>
        <p:txBody>
          <a:bodyPr>
            <a:noAutofit/>
          </a:bodyPr>
          <a:lstStyle>
            <a:lvl1pPr marL="0" indent="0">
              <a:lnSpc>
                <a:spcPct val="78000"/>
              </a:lnSpc>
              <a:spcBef>
                <a:spcPts val="0"/>
              </a:spcBef>
              <a:buNone/>
              <a:defRPr sz="2630" b="1" i="0" spc="0" baseline="0">
                <a:solidFill>
                  <a:schemeClr val="bg1"/>
                </a:solidFill>
                <a:latin typeface="Community Pro" panose="02000303040000020003" pitchFamily="2" charset="0"/>
              </a:defRPr>
            </a:lvl1pPr>
          </a:lstStyle>
          <a:p>
            <a:pPr lvl="0"/>
            <a:r>
              <a:rPr lang="en-US"/>
              <a:t>Subhead, Author Name, or Date Here</a:t>
            </a:r>
          </a:p>
        </p:txBody>
      </p:sp>
      <p:sp>
        <p:nvSpPr>
          <p:cNvPr id="34" name="Picture Placeholder 9">
            <a:extLst>
              <a:ext uri="{FF2B5EF4-FFF2-40B4-BE49-F238E27FC236}">
                <a16:creationId xmlns:a16="http://schemas.microsoft.com/office/drawing/2014/main" id="{6FA778B4-805E-0A3E-6199-45A35CAF25E1}"/>
              </a:ext>
            </a:extLst>
          </p:cNvPr>
          <p:cNvSpPr>
            <a:spLocks noGrp="1"/>
          </p:cNvSpPr>
          <p:nvPr>
            <p:ph type="pic" sz="quarter" idx="12"/>
          </p:nvPr>
        </p:nvSpPr>
        <p:spPr>
          <a:xfrm>
            <a:off x="10446440" y="2313864"/>
            <a:ext cx="1161567" cy="1161567"/>
          </a:xfrm>
          <a:prstGeom prst="roundRect">
            <a:avLst>
              <a:gd name="adj" fmla="val 11874"/>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5" name="Picture Placeholder 9">
            <a:extLst>
              <a:ext uri="{FF2B5EF4-FFF2-40B4-BE49-F238E27FC236}">
                <a16:creationId xmlns:a16="http://schemas.microsoft.com/office/drawing/2014/main" id="{3DFDE5DE-8DEA-A71D-6CF1-CC397DCE2E83}"/>
              </a:ext>
            </a:extLst>
          </p:cNvPr>
          <p:cNvSpPr>
            <a:spLocks noGrp="1"/>
          </p:cNvSpPr>
          <p:nvPr>
            <p:ph type="pic" sz="quarter" idx="13"/>
          </p:nvPr>
        </p:nvSpPr>
        <p:spPr>
          <a:xfrm>
            <a:off x="10446440" y="4039794"/>
            <a:ext cx="1161567" cy="1161567"/>
          </a:xfrm>
          <a:prstGeom prst="roundRect">
            <a:avLst>
              <a:gd name="adj" fmla="val 11874"/>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40" name="Text Placeholder 23">
            <a:extLst>
              <a:ext uri="{FF2B5EF4-FFF2-40B4-BE49-F238E27FC236}">
                <a16:creationId xmlns:a16="http://schemas.microsoft.com/office/drawing/2014/main" id="{57979A93-F20E-0D7F-A01B-C23EFDDA4F82}"/>
              </a:ext>
            </a:extLst>
          </p:cNvPr>
          <p:cNvSpPr>
            <a:spLocks noGrp="1"/>
          </p:cNvSpPr>
          <p:nvPr>
            <p:ph type="body" sz="quarter" idx="16" hasCustomPrompt="1"/>
          </p:nvPr>
        </p:nvSpPr>
        <p:spPr>
          <a:xfrm>
            <a:off x="11977334" y="2496435"/>
            <a:ext cx="5716668" cy="401566"/>
          </a:xfrm>
        </p:spPr>
        <p:txBody>
          <a:bodyPr>
            <a:noAutofit/>
          </a:bodyPr>
          <a:lstStyle>
            <a:lvl1pPr marL="0" indent="0">
              <a:lnSpc>
                <a:spcPct val="78000"/>
              </a:lnSpc>
              <a:spcBef>
                <a:spcPts val="0"/>
              </a:spcBef>
              <a:buNone/>
              <a:defRPr sz="2630" b="1" i="0" spc="0" baseline="0">
                <a:solidFill>
                  <a:schemeClr val="bg2"/>
                </a:solidFill>
                <a:latin typeface="Community Pro" panose="02000303040000020003" pitchFamily="2" charset="0"/>
              </a:defRPr>
            </a:lvl1pPr>
          </a:lstStyle>
          <a:p>
            <a:pPr lvl="0"/>
            <a:r>
              <a:rPr lang="en-US" dirty="0" err="1"/>
              <a:t>Firstname</a:t>
            </a:r>
            <a:r>
              <a:rPr lang="en-US" dirty="0"/>
              <a:t> Lastname</a:t>
            </a:r>
          </a:p>
        </p:txBody>
      </p:sp>
      <p:sp>
        <p:nvSpPr>
          <p:cNvPr id="41" name="Text Placeholder 23">
            <a:extLst>
              <a:ext uri="{FF2B5EF4-FFF2-40B4-BE49-F238E27FC236}">
                <a16:creationId xmlns:a16="http://schemas.microsoft.com/office/drawing/2014/main" id="{3E76FF99-C62D-4A12-36DF-E41ADE2D770C}"/>
              </a:ext>
            </a:extLst>
          </p:cNvPr>
          <p:cNvSpPr>
            <a:spLocks noGrp="1"/>
          </p:cNvSpPr>
          <p:nvPr>
            <p:ph type="body" sz="quarter" idx="17" hasCustomPrompt="1"/>
          </p:nvPr>
        </p:nvSpPr>
        <p:spPr>
          <a:xfrm>
            <a:off x="11977334" y="2964408"/>
            <a:ext cx="5716668" cy="401566"/>
          </a:xfrm>
        </p:spPr>
        <p:txBody>
          <a:bodyPr>
            <a:noAutofit/>
          </a:bodyPr>
          <a:lstStyle>
            <a:lvl1pPr marL="0" indent="0">
              <a:lnSpc>
                <a:spcPct val="78000"/>
              </a:lnSpc>
              <a:spcBef>
                <a:spcPts val="0"/>
              </a:spcBef>
              <a:buNone/>
              <a:defRPr sz="2630" b="0" i="0" spc="0" baseline="0">
                <a:solidFill>
                  <a:schemeClr val="bg1"/>
                </a:solidFill>
                <a:latin typeface="Community Pro" panose="02000303040000020003" pitchFamily="2" charset="0"/>
              </a:defRPr>
            </a:lvl1pPr>
          </a:lstStyle>
          <a:p>
            <a:pPr lvl="0"/>
            <a:r>
              <a:rPr lang="en-US"/>
              <a:t>Title, Company</a:t>
            </a:r>
          </a:p>
        </p:txBody>
      </p:sp>
      <p:sp>
        <p:nvSpPr>
          <p:cNvPr id="48" name="Text Placeholder 23">
            <a:extLst>
              <a:ext uri="{FF2B5EF4-FFF2-40B4-BE49-F238E27FC236}">
                <a16:creationId xmlns:a16="http://schemas.microsoft.com/office/drawing/2014/main" id="{5F0E2238-D6F2-223B-73A2-46E7134D7E11}"/>
              </a:ext>
            </a:extLst>
          </p:cNvPr>
          <p:cNvSpPr>
            <a:spLocks noGrp="1"/>
          </p:cNvSpPr>
          <p:nvPr>
            <p:ph type="body" sz="quarter" idx="18" hasCustomPrompt="1"/>
          </p:nvPr>
        </p:nvSpPr>
        <p:spPr>
          <a:xfrm>
            <a:off x="11977334" y="4238150"/>
            <a:ext cx="5716668" cy="401566"/>
          </a:xfrm>
        </p:spPr>
        <p:txBody>
          <a:bodyPr>
            <a:noAutofit/>
          </a:bodyPr>
          <a:lstStyle>
            <a:lvl1pPr marL="0" indent="0">
              <a:lnSpc>
                <a:spcPct val="78000"/>
              </a:lnSpc>
              <a:spcBef>
                <a:spcPts val="0"/>
              </a:spcBef>
              <a:buNone/>
              <a:defRPr sz="2630" b="1" i="0" spc="0" baseline="0">
                <a:solidFill>
                  <a:schemeClr val="bg2"/>
                </a:solidFill>
                <a:latin typeface="Community Pro" panose="02000303040000020003" pitchFamily="2" charset="0"/>
              </a:defRPr>
            </a:lvl1pPr>
          </a:lstStyle>
          <a:p>
            <a:pPr lvl="0"/>
            <a:r>
              <a:rPr lang="en-US"/>
              <a:t>Firstname Lastname</a:t>
            </a:r>
          </a:p>
        </p:txBody>
      </p:sp>
      <p:sp>
        <p:nvSpPr>
          <p:cNvPr id="49" name="Text Placeholder 23">
            <a:extLst>
              <a:ext uri="{FF2B5EF4-FFF2-40B4-BE49-F238E27FC236}">
                <a16:creationId xmlns:a16="http://schemas.microsoft.com/office/drawing/2014/main" id="{A61FFF6E-F40B-E2DE-E9B7-B85CF43192E3}"/>
              </a:ext>
            </a:extLst>
          </p:cNvPr>
          <p:cNvSpPr>
            <a:spLocks noGrp="1"/>
          </p:cNvSpPr>
          <p:nvPr>
            <p:ph type="body" sz="quarter" idx="19" hasCustomPrompt="1"/>
          </p:nvPr>
        </p:nvSpPr>
        <p:spPr>
          <a:xfrm>
            <a:off x="11977334" y="4706123"/>
            <a:ext cx="5716668" cy="401566"/>
          </a:xfrm>
        </p:spPr>
        <p:txBody>
          <a:bodyPr>
            <a:noAutofit/>
          </a:bodyPr>
          <a:lstStyle>
            <a:lvl1pPr marL="0" indent="0">
              <a:lnSpc>
                <a:spcPct val="78000"/>
              </a:lnSpc>
              <a:spcBef>
                <a:spcPts val="0"/>
              </a:spcBef>
              <a:buNone/>
              <a:defRPr sz="2630" b="0" i="0" spc="0" baseline="0">
                <a:solidFill>
                  <a:schemeClr val="bg1"/>
                </a:solidFill>
                <a:latin typeface="Community Pro" panose="02000303040000020003" pitchFamily="2" charset="0"/>
              </a:defRPr>
            </a:lvl1pPr>
          </a:lstStyle>
          <a:p>
            <a:pPr lvl="0"/>
            <a:r>
              <a:rPr lang="en-US"/>
              <a:t>Title, Company</a:t>
            </a:r>
          </a:p>
        </p:txBody>
      </p:sp>
    </p:spTree>
    <p:extLst>
      <p:ext uri="{BB962C8B-B14F-4D97-AF65-F5344CB8AC3E}">
        <p14:creationId xmlns:p14="http://schemas.microsoft.com/office/powerpoint/2010/main" val="36893031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hoto Collage 2">
    <p:bg>
      <p:bgPr>
        <a:solidFill>
          <a:srgbClr val="FFFFFF"/>
        </a:solidFill>
        <a:effectLst/>
      </p:bgPr>
    </p:bg>
    <p:spTree>
      <p:nvGrpSpPr>
        <p:cNvPr id="1" name=""/>
        <p:cNvGrpSpPr/>
        <p:nvPr/>
      </p:nvGrpSpPr>
      <p:grpSpPr>
        <a:xfrm>
          <a:off x="0" y="0"/>
          <a:ext cx="0" cy="0"/>
          <a:chOff x="0" y="0"/>
          <a:chExt cx="0" cy="0"/>
        </a:xfrm>
      </p:grpSpPr>
      <p:sp>
        <p:nvSpPr>
          <p:cNvPr id="39" name="Picture Placeholder 9">
            <a:extLst>
              <a:ext uri="{FF2B5EF4-FFF2-40B4-BE49-F238E27FC236}">
                <a16:creationId xmlns:a16="http://schemas.microsoft.com/office/drawing/2014/main" id="{99EB00BB-323F-F423-87AB-71CC25126313}"/>
              </a:ext>
            </a:extLst>
          </p:cNvPr>
          <p:cNvSpPr>
            <a:spLocks noGrp="1"/>
          </p:cNvSpPr>
          <p:nvPr>
            <p:ph type="pic" sz="quarter" idx="42"/>
          </p:nvPr>
        </p:nvSpPr>
        <p:spPr>
          <a:xfrm>
            <a:off x="12271926" y="1781175"/>
            <a:ext cx="2741078" cy="3641721"/>
          </a:xfrm>
          <a:prstGeom prst="roundRect">
            <a:avLst>
              <a:gd name="adj" fmla="val 725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40" name="Picture Placeholder 9">
            <a:extLst>
              <a:ext uri="{FF2B5EF4-FFF2-40B4-BE49-F238E27FC236}">
                <a16:creationId xmlns:a16="http://schemas.microsoft.com/office/drawing/2014/main" id="{E24F7532-B8D8-F8E8-7962-476B699646CC}"/>
              </a:ext>
            </a:extLst>
          </p:cNvPr>
          <p:cNvSpPr>
            <a:spLocks noGrp="1"/>
          </p:cNvSpPr>
          <p:nvPr>
            <p:ph type="pic" sz="quarter" idx="43"/>
          </p:nvPr>
        </p:nvSpPr>
        <p:spPr>
          <a:xfrm>
            <a:off x="12271926" y="5686422"/>
            <a:ext cx="2741078" cy="3684205"/>
          </a:xfrm>
          <a:prstGeom prst="roundRect">
            <a:avLst>
              <a:gd name="adj" fmla="val 851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41" name="Picture Placeholder 9">
            <a:extLst>
              <a:ext uri="{FF2B5EF4-FFF2-40B4-BE49-F238E27FC236}">
                <a16:creationId xmlns:a16="http://schemas.microsoft.com/office/drawing/2014/main" id="{E8891DD3-D17B-1AD2-9724-22C13F948958}"/>
              </a:ext>
            </a:extLst>
          </p:cNvPr>
          <p:cNvSpPr>
            <a:spLocks noGrp="1"/>
          </p:cNvSpPr>
          <p:nvPr>
            <p:ph type="pic" sz="quarter" idx="44"/>
          </p:nvPr>
        </p:nvSpPr>
        <p:spPr>
          <a:xfrm>
            <a:off x="15240115" y="1781176"/>
            <a:ext cx="2741078" cy="1495423"/>
          </a:xfrm>
          <a:prstGeom prst="roundRect">
            <a:avLst>
              <a:gd name="adj" fmla="val 14634"/>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42" name="Picture Placeholder 9">
            <a:extLst>
              <a:ext uri="{FF2B5EF4-FFF2-40B4-BE49-F238E27FC236}">
                <a16:creationId xmlns:a16="http://schemas.microsoft.com/office/drawing/2014/main" id="{2B4F1DFD-B0FD-FDAF-6457-D36DE31C8867}"/>
              </a:ext>
            </a:extLst>
          </p:cNvPr>
          <p:cNvSpPr>
            <a:spLocks noGrp="1"/>
          </p:cNvSpPr>
          <p:nvPr>
            <p:ph type="pic" sz="quarter" idx="45"/>
          </p:nvPr>
        </p:nvSpPr>
        <p:spPr>
          <a:xfrm>
            <a:off x="15240115" y="3543300"/>
            <a:ext cx="2741078" cy="3657600"/>
          </a:xfrm>
          <a:prstGeom prst="roundRect">
            <a:avLst>
              <a:gd name="adj" fmla="val 8746"/>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43" name="Picture Placeholder 9">
            <a:extLst>
              <a:ext uri="{FF2B5EF4-FFF2-40B4-BE49-F238E27FC236}">
                <a16:creationId xmlns:a16="http://schemas.microsoft.com/office/drawing/2014/main" id="{4DF151C3-F726-D0B3-94C2-72C435FB9A6B}"/>
              </a:ext>
            </a:extLst>
          </p:cNvPr>
          <p:cNvSpPr>
            <a:spLocks noGrp="1"/>
          </p:cNvSpPr>
          <p:nvPr>
            <p:ph type="pic" sz="quarter" idx="46"/>
          </p:nvPr>
        </p:nvSpPr>
        <p:spPr>
          <a:xfrm>
            <a:off x="15240115" y="7467599"/>
            <a:ext cx="2741078" cy="1903027"/>
          </a:xfrm>
          <a:prstGeom prst="roundRect">
            <a:avLst>
              <a:gd name="adj" fmla="val 12805"/>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1" name="Picture Placeholder 9">
            <a:extLst>
              <a:ext uri="{FF2B5EF4-FFF2-40B4-BE49-F238E27FC236}">
                <a16:creationId xmlns:a16="http://schemas.microsoft.com/office/drawing/2014/main" id="{91C06B81-7ECE-E8D4-590C-B5A77436F630}"/>
              </a:ext>
            </a:extLst>
          </p:cNvPr>
          <p:cNvSpPr>
            <a:spLocks noGrp="1"/>
          </p:cNvSpPr>
          <p:nvPr>
            <p:ph type="pic" sz="quarter" idx="39"/>
          </p:nvPr>
        </p:nvSpPr>
        <p:spPr>
          <a:xfrm>
            <a:off x="9273881" y="1781176"/>
            <a:ext cx="2741078" cy="2152650"/>
          </a:xfrm>
          <a:prstGeom prst="roundRect">
            <a:avLst>
              <a:gd name="adj" fmla="val 10446"/>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2" name="Picture Placeholder 9">
            <a:extLst>
              <a:ext uri="{FF2B5EF4-FFF2-40B4-BE49-F238E27FC236}">
                <a16:creationId xmlns:a16="http://schemas.microsoft.com/office/drawing/2014/main" id="{75A935C0-1FA0-5874-7168-9FC7A4C54078}"/>
              </a:ext>
            </a:extLst>
          </p:cNvPr>
          <p:cNvSpPr>
            <a:spLocks noGrp="1"/>
          </p:cNvSpPr>
          <p:nvPr>
            <p:ph type="pic" sz="quarter" idx="40"/>
          </p:nvPr>
        </p:nvSpPr>
        <p:spPr>
          <a:xfrm>
            <a:off x="9273881" y="4135269"/>
            <a:ext cx="2741078" cy="1873585"/>
          </a:xfrm>
          <a:prstGeom prst="roundRect">
            <a:avLst>
              <a:gd name="adj" fmla="val 1209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3" name="Picture Placeholder 9">
            <a:extLst>
              <a:ext uri="{FF2B5EF4-FFF2-40B4-BE49-F238E27FC236}">
                <a16:creationId xmlns:a16="http://schemas.microsoft.com/office/drawing/2014/main" id="{C937B4A5-B116-50D1-5551-1138BE39AF61}"/>
              </a:ext>
            </a:extLst>
          </p:cNvPr>
          <p:cNvSpPr>
            <a:spLocks noGrp="1"/>
          </p:cNvSpPr>
          <p:nvPr>
            <p:ph type="pic" sz="quarter" idx="41"/>
          </p:nvPr>
        </p:nvSpPr>
        <p:spPr>
          <a:xfrm>
            <a:off x="9273881" y="6207815"/>
            <a:ext cx="2741078" cy="3162812"/>
          </a:xfrm>
          <a:prstGeom prst="roundRect">
            <a:avLst>
              <a:gd name="adj" fmla="val 7978"/>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9" name="Picture Placeholder 9">
            <a:extLst>
              <a:ext uri="{FF2B5EF4-FFF2-40B4-BE49-F238E27FC236}">
                <a16:creationId xmlns:a16="http://schemas.microsoft.com/office/drawing/2014/main" id="{608A5E1A-88E2-CB27-FF4F-2DCDE6F1F23F}"/>
              </a:ext>
            </a:extLst>
          </p:cNvPr>
          <p:cNvSpPr>
            <a:spLocks noGrp="1"/>
          </p:cNvSpPr>
          <p:nvPr>
            <p:ph type="pic" sz="quarter" idx="37"/>
          </p:nvPr>
        </p:nvSpPr>
        <p:spPr>
          <a:xfrm>
            <a:off x="6260425" y="1781175"/>
            <a:ext cx="2741078" cy="3641721"/>
          </a:xfrm>
          <a:prstGeom prst="roundRect">
            <a:avLst>
              <a:gd name="adj" fmla="val 725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0" name="Picture Placeholder 9">
            <a:extLst>
              <a:ext uri="{FF2B5EF4-FFF2-40B4-BE49-F238E27FC236}">
                <a16:creationId xmlns:a16="http://schemas.microsoft.com/office/drawing/2014/main" id="{6F7AE5F7-4B34-095E-036C-CD5FD4EB8041}"/>
              </a:ext>
            </a:extLst>
          </p:cNvPr>
          <p:cNvSpPr>
            <a:spLocks noGrp="1"/>
          </p:cNvSpPr>
          <p:nvPr>
            <p:ph type="pic" sz="quarter" idx="38"/>
          </p:nvPr>
        </p:nvSpPr>
        <p:spPr>
          <a:xfrm>
            <a:off x="6260425" y="5686422"/>
            <a:ext cx="2741078" cy="3684205"/>
          </a:xfrm>
          <a:prstGeom prst="roundRect">
            <a:avLst>
              <a:gd name="adj" fmla="val 851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5" name="Picture Placeholder 9">
            <a:extLst>
              <a:ext uri="{FF2B5EF4-FFF2-40B4-BE49-F238E27FC236}">
                <a16:creationId xmlns:a16="http://schemas.microsoft.com/office/drawing/2014/main" id="{31091256-1846-BB75-6B9E-786310B8FCD2}"/>
              </a:ext>
            </a:extLst>
          </p:cNvPr>
          <p:cNvSpPr>
            <a:spLocks noGrp="1"/>
          </p:cNvSpPr>
          <p:nvPr>
            <p:ph type="pic" sz="quarter" idx="34"/>
          </p:nvPr>
        </p:nvSpPr>
        <p:spPr>
          <a:xfrm>
            <a:off x="3279481" y="1781176"/>
            <a:ext cx="2741078" cy="2152650"/>
          </a:xfrm>
          <a:prstGeom prst="roundRect">
            <a:avLst>
              <a:gd name="adj" fmla="val 10446"/>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6" name="Picture Placeholder 9">
            <a:extLst>
              <a:ext uri="{FF2B5EF4-FFF2-40B4-BE49-F238E27FC236}">
                <a16:creationId xmlns:a16="http://schemas.microsoft.com/office/drawing/2014/main" id="{98046800-9CB1-DA46-126E-EA9CBBE87BA8}"/>
              </a:ext>
            </a:extLst>
          </p:cNvPr>
          <p:cNvSpPr>
            <a:spLocks noGrp="1"/>
          </p:cNvSpPr>
          <p:nvPr>
            <p:ph type="pic" sz="quarter" idx="35"/>
          </p:nvPr>
        </p:nvSpPr>
        <p:spPr>
          <a:xfrm>
            <a:off x="3279481" y="4135269"/>
            <a:ext cx="2741078" cy="1873585"/>
          </a:xfrm>
          <a:prstGeom prst="roundRect">
            <a:avLst>
              <a:gd name="adj" fmla="val 1209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7" name="Picture Placeholder 9">
            <a:extLst>
              <a:ext uri="{FF2B5EF4-FFF2-40B4-BE49-F238E27FC236}">
                <a16:creationId xmlns:a16="http://schemas.microsoft.com/office/drawing/2014/main" id="{AF64BEF3-35F0-9234-BDDE-3B4E6C7817A0}"/>
              </a:ext>
            </a:extLst>
          </p:cNvPr>
          <p:cNvSpPr>
            <a:spLocks noGrp="1"/>
          </p:cNvSpPr>
          <p:nvPr>
            <p:ph type="pic" sz="quarter" idx="36"/>
          </p:nvPr>
        </p:nvSpPr>
        <p:spPr>
          <a:xfrm>
            <a:off x="3279481" y="6207815"/>
            <a:ext cx="2741078" cy="3162812"/>
          </a:xfrm>
          <a:prstGeom prst="roundRect">
            <a:avLst>
              <a:gd name="adj" fmla="val 7978"/>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4" name="Picture Placeholder 9">
            <a:extLst>
              <a:ext uri="{FF2B5EF4-FFF2-40B4-BE49-F238E27FC236}">
                <a16:creationId xmlns:a16="http://schemas.microsoft.com/office/drawing/2014/main" id="{4E4C3A41-0458-5512-F25B-C91A73FC3D9A}"/>
              </a:ext>
            </a:extLst>
          </p:cNvPr>
          <p:cNvSpPr>
            <a:spLocks noGrp="1"/>
          </p:cNvSpPr>
          <p:nvPr>
            <p:ph type="pic" sz="quarter" idx="13"/>
          </p:nvPr>
        </p:nvSpPr>
        <p:spPr>
          <a:xfrm>
            <a:off x="295276" y="1781175"/>
            <a:ext cx="2741078" cy="3648073"/>
          </a:xfrm>
          <a:prstGeom prst="roundRect">
            <a:avLst>
              <a:gd name="adj" fmla="val 748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2" name="Picture Placeholder 9">
            <a:extLst>
              <a:ext uri="{FF2B5EF4-FFF2-40B4-BE49-F238E27FC236}">
                <a16:creationId xmlns:a16="http://schemas.microsoft.com/office/drawing/2014/main" id="{FC9572ED-AAFF-6B31-8932-79409F5989B8}"/>
              </a:ext>
            </a:extLst>
          </p:cNvPr>
          <p:cNvSpPr>
            <a:spLocks noGrp="1"/>
          </p:cNvSpPr>
          <p:nvPr>
            <p:ph type="pic" sz="quarter" idx="32"/>
          </p:nvPr>
        </p:nvSpPr>
        <p:spPr>
          <a:xfrm>
            <a:off x="295276" y="5693467"/>
            <a:ext cx="2741078" cy="1873585"/>
          </a:xfrm>
          <a:prstGeom prst="roundRect">
            <a:avLst>
              <a:gd name="adj" fmla="val 11719"/>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3" name="Picture Placeholder 9">
            <a:extLst>
              <a:ext uri="{FF2B5EF4-FFF2-40B4-BE49-F238E27FC236}">
                <a16:creationId xmlns:a16="http://schemas.microsoft.com/office/drawing/2014/main" id="{FFD7D486-91EC-BAB6-F317-207DD17472FB}"/>
              </a:ext>
            </a:extLst>
          </p:cNvPr>
          <p:cNvSpPr>
            <a:spLocks noGrp="1"/>
          </p:cNvSpPr>
          <p:nvPr>
            <p:ph type="pic" sz="quarter" idx="33"/>
          </p:nvPr>
        </p:nvSpPr>
        <p:spPr>
          <a:xfrm>
            <a:off x="295276" y="7831271"/>
            <a:ext cx="2741078" cy="1539356"/>
          </a:xfrm>
          <a:prstGeom prst="roundRect">
            <a:avLst>
              <a:gd name="adj" fmla="val 12374"/>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44" name="Text Placeholder 23">
            <a:extLst>
              <a:ext uri="{FF2B5EF4-FFF2-40B4-BE49-F238E27FC236}">
                <a16:creationId xmlns:a16="http://schemas.microsoft.com/office/drawing/2014/main" id="{BE716016-DB40-E25F-E4D3-29A443D4E229}"/>
              </a:ext>
            </a:extLst>
          </p:cNvPr>
          <p:cNvSpPr>
            <a:spLocks noGrp="1"/>
          </p:cNvSpPr>
          <p:nvPr>
            <p:ph type="body" sz="quarter" idx="14" hasCustomPrompt="1"/>
          </p:nvPr>
        </p:nvSpPr>
        <p:spPr>
          <a:xfrm>
            <a:off x="195943" y="501812"/>
            <a:ext cx="17786001" cy="847887"/>
          </a:xfrm>
          <a:effectLst/>
        </p:spPr>
        <p:txBody>
          <a:bodyPr>
            <a:noAutofit/>
          </a:bodyPr>
          <a:lstStyle>
            <a:lvl1pPr marL="0" indent="0">
              <a:lnSpc>
                <a:spcPct val="82000"/>
              </a:lnSpc>
              <a:spcBef>
                <a:spcPts val="0"/>
              </a:spcBef>
              <a:buNone/>
              <a:defRPr sz="3000" b="1" i="0" spc="-120" baseline="0">
                <a:solidFill>
                  <a:schemeClr val="tx2"/>
                </a:solidFill>
                <a:latin typeface="Community Pro" panose="02000303040000020003" pitchFamily="2" charset="0"/>
              </a:defRPr>
            </a:lvl1pPr>
          </a:lstStyle>
          <a:p>
            <a:pPr lvl="0"/>
            <a:r>
              <a:rPr lang="en-US"/>
              <a:t>Sometimes a Small</a:t>
            </a:r>
            <a:br>
              <a:rPr lang="en-US"/>
            </a:br>
            <a:r>
              <a:rPr lang="en-US"/>
              <a:t>Header Feels Nice</a:t>
            </a:r>
          </a:p>
        </p:txBody>
      </p:sp>
    </p:spTree>
    <p:extLst>
      <p:ext uri="{BB962C8B-B14F-4D97-AF65-F5344CB8AC3E}">
        <p14:creationId xmlns:p14="http://schemas.microsoft.com/office/powerpoint/2010/main" val="35561148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eadline + Four Photo">
    <p:bg>
      <p:bgPr>
        <a:solidFill>
          <a:srgbClr val="FFFFFF"/>
        </a:solidFill>
        <a:effectLst/>
      </p:bgPr>
    </p:bg>
    <p:spTree>
      <p:nvGrpSpPr>
        <p:cNvPr id="1" name=""/>
        <p:cNvGrpSpPr/>
        <p:nvPr/>
      </p:nvGrpSpPr>
      <p:grpSpPr>
        <a:xfrm>
          <a:off x="0" y="0"/>
          <a:ext cx="0" cy="0"/>
          <a:chOff x="0" y="0"/>
          <a:chExt cx="0" cy="0"/>
        </a:xfrm>
      </p:grpSpPr>
      <p:sp>
        <p:nvSpPr>
          <p:cNvPr id="22" name="Picture Placeholder 9">
            <a:extLst>
              <a:ext uri="{FF2B5EF4-FFF2-40B4-BE49-F238E27FC236}">
                <a16:creationId xmlns:a16="http://schemas.microsoft.com/office/drawing/2014/main" id="{EB1C6698-1C99-F5B3-3A74-EE94DF40276E}"/>
              </a:ext>
            </a:extLst>
          </p:cNvPr>
          <p:cNvSpPr>
            <a:spLocks noGrp="1"/>
          </p:cNvSpPr>
          <p:nvPr>
            <p:ph type="pic" sz="quarter" idx="29"/>
          </p:nvPr>
        </p:nvSpPr>
        <p:spPr>
          <a:xfrm>
            <a:off x="11950110" y="301665"/>
            <a:ext cx="6041985" cy="3962400"/>
          </a:xfrm>
          <a:prstGeom prst="roundRect">
            <a:avLst>
              <a:gd name="adj" fmla="val 5801"/>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0" name="Picture Placeholder 9">
            <a:extLst>
              <a:ext uri="{FF2B5EF4-FFF2-40B4-BE49-F238E27FC236}">
                <a16:creationId xmlns:a16="http://schemas.microsoft.com/office/drawing/2014/main" id="{27154A70-4F7A-48D7-667E-61C31335E104}"/>
              </a:ext>
            </a:extLst>
          </p:cNvPr>
          <p:cNvSpPr>
            <a:spLocks noGrp="1"/>
          </p:cNvSpPr>
          <p:nvPr>
            <p:ph type="pic" sz="quarter" idx="19"/>
          </p:nvPr>
        </p:nvSpPr>
        <p:spPr>
          <a:xfrm>
            <a:off x="5676900" y="301665"/>
            <a:ext cx="6041985" cy="3962400"/>
          </a:xfrm>
          <a:prstGeom prst="roundRect">
            <a:avLst>
              <a:gd name="adj" fmla="val 5801"/>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8" name="Text Placeholder 23">
            <a:extLst>
              <a:ext uri="{FF2B5EF4-FFF2-40B4-BE49-F238E27FC236}">
                <a16:creationId xmlns:a16="http://schemas.microsoft.com/office/drawing/2014/main" id="{9EE1B99A-5159-9583-2708-A2671678E2D9}"/>
              </a:ext>
            </a:extLst>
          </p:cNvPr>
          <p:cNvSpPr>
            <a:spLocks noGrp="1"/>
          </p:cNvSpPr>
          <p:nvPr>
            <p:ph type="body" sz="quarter" idx="12" hasCustomPrompt="1"/>
          </p:nvPr>
        </p:nvSpPr>
        <p:spPr>
          <a:xfrm>
            <a:off x="434898" y="562881"/>
            <a:ext cx="4795024" cy="635683"/>
          </a:xfrm>
          <a:effectLst/>
        </p:spPr>
        <p:txBody>
          <a:bodyPr>
            <a:noAutofit/>
          </a:bodyPr>
          <a:lstStyle>
            <a:lvl1pPr marL="0" indent="0">
              <a:lnSpc>
                <a:spcPct val="82000"/>
              </a:lnSpc>
              <a:spcBef>
                <a:spcPts val="0"/>
              </a:spcBef>
              <a:buNone/>
              <a:defRPr sz="3750" b="1" i="0" spc="-150" baseline="0">
                <a:solidFill>
                  <a:schemeClr val="tx2"/>
                </a:solidFill>
                <a:latin typeface="Community Pro" panose="02000303040000020003" pitchFamily="2" charset="0"/>
              </a:defRPr>
            </a:lvl1pPr>
          </a:lstStyle>
          <a:p>
            <a:pPr lvl="0"/>
            <a:r>
              <a:rPr lang="en-US"/>
              <a:t>Title goes here</a:t>
            </a:r>
          </a:p>
        </p:txBody>
      </p:sp>
      <p:sp>
        <p:nvSpPr>
          <p:cNvPr id="20" name="Text Placeholder 23">
            <a:extLst>
              <a:ext uri="{FF2B5EF4-FFF2-40B4-BE49-F238E27FC236}">
                <a16:creationId xmlns:a16="http://schemas.microsoft.com/office/drawing/2014/main" id="{D50584AF-9DA9-BA7F-BCC5-C53580631678}"/>
              </a:ext>
            </a:extLst>
          </p:cNvPr>
          <p:cNvSpPr>
            <a:spLocks noGrp="1"/>
          </p:cNvSpPr>
          <p:nvPr>
            <p:ph type="body" sz="quarter" idx="14" hasCustomPrompt="1"/>
          </p:nvPr>
        </p:nvSpPr>
        <p:spPr>
          <a:xfrm>
            <a:off x="450098" y="1382710"/>
            <a:ext cx="4779824" cy="2497913"/>
          </a:xfrm>
          <a:effectLst/>
        </p:spPr>
        <p:txBody>
          <a:bodyPr>
            <a:noAutofit/>
          </a:bodyPr>
          <a:lstStyle>
            <a:lvl1pPr marL="0" indent="0">
              <a:lnSpc>
                <a:spcPct val="117000"/>
              </a:lnSpc>
              <a:spcBef>
                <a:spcPts val="0"/>
              </a:spcBef>
              <a:buNone/>
              <a:defRPr sz="1950" b="0" i="0" spc="-80" baseline="0">
                <a:solidFill>
                  <a:schemeClr val="tx2"/>
                </a:solidFill>
                <a:latin typeface="Community Pro Medium" panose="02000303040000020003" pitchFamily="2" charset="0"/>
              </a:defRPr>
            </a:lvl1pPr>
          </a:lstStyle>
          <a:p>
            <a:pPr lvl="0"/>
            <a:r>
              <a:rPr lang="en-US"/>
              <a:t>You  could use these words, or you could delete them. 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1" name="Text Placeholder 23">
            <a:extLst>
              <a:ext uri="{FF2B5EF4-FFF2-40B4-BE49-F238E27FC236}">
                <a16:creationId xmlns:a16="http://schemas.microsoft.com/office/drawing/2014/main" id="{26C9D40D-DC18-328D-735C-F9220ACAC1EC}"/>
              </a:ext>
            </a:extLst>
          </p:cNvPr>
          <p:cNvSpPr>
            <a:spLocks noGrp="1"/>
          </p:cNvSpPr>
          <p:nvPr>
            <p:ph type="body" sz="quarter" idx="28" hasCustomPrompt="1"/>
          </p:nvPr>
        </p:nvSpPr>
        <p:spPr>
          <a:xfrm>
            <a:off x="5676899" y="4305424"/>
            <a:ext cx="6041985" cy="401137"/>
          </a:xfrm>
          <a:effectLst/>
        </p:spPr>
        <p:txBody>
          <a:bodyPr lIns="0" rIns="0">
            <a:noAutofit/>
          </a:bodyPr>
          <a:lstStyle>
            <a:lvl1pPr marL="0" indent="0">
              <a:lnSpc>
                <a:spcPct val="103000"/>
              </a:lnSpc>
              <a:spcBef>
                <a:spcPts val="0"/>
              </a:spcBef>
              <a:buNone/>
              <a:defRPr sz="2250" b="1" i="0" spc="-80" baseline="0">
                <a:solidFill>
                  <a:schemeClr val="tx2"/>
                </a:solidFill>
                <a:latin typeface="Community Pro" panose="02000303040000020003" pitchFamily="2" charset="0"/>
              </a:defRPr>
            </a:lvl1pPr>
          </a:lstStyle>
          <a:p>
            <a:pPr lvl="0"/>
            <a:r>
              <a:rPr lang="en-US"/>
              <a:t>Explain the thing above</a:t>
            </a:r>
          </a:p>
        </p:txBody>
      </p:sp>
      <p:sp>
        <p:nvSpPr>
          <p:cNvPr id="23" name="Text Placeholder 23">
            <a:extLst>
              <a:ext uri="{FF2B5EF4-FFF2-40B4-BE49-F238E27FC236}">
                <a16:creationId xmlns:a16="http://schemas.microsoft.com/office/drawing/2014/main" id="{D5AD572B-03F1-A2A5-ECF5-C6E6A5E8D7F6}"/>
              </a:ext>
            </a:extLst>
          </p:cNvPr>
          <p:cNvSpPr>
            <a:spLocks noGrp="1"/>
          </p:cNvSpPr>
          <p:nvPr>
            <p:ph type="body" sz="quarter" idx="30" hasCustomPrompt="1"/>
          </p:nvPr>
        </p:nvSpPr>
        <p:spPr>
          <a:xfrm>
            <a:off x="11950109" y="4305424"/>
            <a:ext cx="6041985" cy="401137"/>
          </a:xfrm>
          <a:effectLst/>
        </p:spPr>
        <p:txBody>
          <a:bodyPr lIns="0" rIns="0">
            <a:noAutofit/>
          </a:bodyPr>
          <a:lstStyle>
            <a:lvl1pPr marL="0" indent="0">
              <a:lnSpc>
                <a:spcPct val="103000"/>
              </a:lnSpc>
              <a:spcBef>
                <a:spcPts val="0"/>
              </a:spcBef>
              <a:buNone/>
              <a:defRPr sz="2250" b="1" i="0" spc="-80" baseline="0">
                <a:solidFill>
                  <a:schemeClr val="tx2"/>
                </a:solidFill>
                <a:latin typeface="Community Pro" panose="02000303040000020003" pitchFamily="2" charset="0"/>
              </a:defRPr>
            </a:lvl1pPr>
          </a:lstStyle>
          <a:p>
            <a:pPr lvl="0"/>
            <a:r>
              <a:rPr lang="en-US"/>
              <a:t>Explain the thing above</a:t>
            </a:r>
          </a:p>
        </p:txBody>
      </p:sp>
      <p:sp>
        <p:nvSpPr>
          <p:cNvPr id="28" name="Picture Placeholder 9">
            <a:extLst>
              <a:ext uri="{FF2B5EF4-FFF2-40B4-BE49-F238E27FC236}">
                <a16:creationId xmlns:a16="http://schemas.microsoft.com/office/drawing/2014/main" id="{EA3A1023-1577-869B-2F02-840C2D2CE130}"/>
              </a:ext>
            </a:extLst>
          </p:cNvPr>
          <p:cNvSpPr>
            <a:spLocks noGrp="1"/>
          </p:cNvSpPr>
          <p:nvPr>
            <p:ph type="pic" sz="quarter" idx="31"/>
          </p:nvPr>
        </p:nvSpPr>
        <p:spPr>
          <a:xfrm>
            <a:off x="11950110" y="4969358"/>
            <a:ext cx="6041985" cy="3962400"/>
          </a:xfrm>
          <a:prstGeom prst="roundRect">
            <a:avLst>
              <a:gd name="adj" fmla="val 5801"/>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1" name="Picture Placeholder 9">
            <a:extLst>
              <a:ext uri="{FF2B5EF4-FFF2-40B4-BE49-F238E27FC236}">
                <a16:creationId xmlns:a16="http://schemas.microsoft.com/office/drawing/2014/main" id="{0B7601D5-A787-F224-BA59-592E5B745472}"/>
              </a:ext>
            </a:extLst>
          </p:cNvPr>
          <p:cNvSpPr>
            <a:spLocks noGrp="1"/>
          </p:cNvSpPr>
          <p:nvPr>
            <p:ph type="pic" sz="quarter" idx="32"/>
          </p:nvPr>
        </p:nvSpPr>
        <p:spPr>
          <a:xfrm>
            <a:off x="5676900" y="4969358"/>
            <a:ext cx="6041985" cy="3962400"/>
          </a:xfrm>
          <a:prstGeom prst="roundRect">
            <a:avLst>
              <a:gd name="adj" fmla="val 5801"/>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2" name="Text Placeholder 23">
            <a:extLst>
              <a:ext uri="{FF2B5EF4-FFF2-40B4-BE49-F238E27FC236}">
                <a16:creationId xmlns:a16="http://schemas.microsoft.com/office/drawing/2014/main" id="{3416D563-AB8A-2B99-BAC6-17B34B470C4B}"/>
              </a:ext>
            </a:extLst>
          </p:cNvPr>
          <p:cNvSpPr>
            <a:spLocks noGrp="1"/>
          </p:cNvSpPr>
          <p:nvPr>
            <p:ph type="body" sz="quarter" idx="33" hasCustomPrompt="1"/>
          </p:nvPr>
        </p:nvSpPr>
        <p:spPr>
          <a:xfrm>
            <a:off x="5676899" y="8973117"/>
            <a:ext cx="6041985" cy="401137"/>
          </a:xfrm>
          <a:effectLst/>
        </p:spPr>
        <p:txBody>
          <a:bodyPr lIns="0" rIns="0">
            <a:noAutofit/>
          </a:bodyPr>
          <a:lstStyle>
            <a:lvl1pPr marL="0" indent="0">
              <a:lnSpc>
                <a:spcPct val="103000"/>
              </a:lnSpc>
              <a:spcBef>
                <a:spcPts val="0"/>
              </a:spcBef>
              <a:buNone/>
              <a:defRPr sz="2250" b="1" i="0" spc="-80" baseline="0">
                <a:solidFill>
                  <a:schemeClr val="tx2"/>
                </a:solidFill>
                <a:latin typeface="Community Pro" panose="02000303040000020003" pitchFamily="2" charset="0"/>
              </a:defRPr>
            </a:lvl1pPr>
          </a:lstStyle>
          <a:p>
            <a:pPr lvl="0"/>
            <a:r>
              <a:rPr lang="en-US"/>
              <a:t>Explain the thing above</a:t>
            </a:r>
          </a:p>
        </p:txBody>
      </p:sp>
      <p:sp>
        <p:nvSpPr>
          <p:cNvPr id="33" name="Text Placeholder 23">
            <a:extLst>
              <a:ext uri="{FF2B5EF4-FFF2-40B4-BE49-F238E27FC236}">
                <a16:creationId xmlns:a16="http://schemas.microsoft.com/office/drawing/2014/main" id="{2B9F89C1-B13A-EA62-D1B0-8CAEF0A62F61}"/>
              </a:ext>
            </a:extLst>
          </p:cNvPr>
          <p:cNvSpPr>
            <a:spLocks noGrp="1"/>
          </p:cNvSpPr>
          <p:nvPr>
            <p:ph type="body" sz="quarter" idx="34" hasCustomPrompt="1"/>
          </p:nvPr>
        </p:nvSpPr>
        <p:spPr>
          <a:xfrm>
            <a:off x="11950109" y="8973117"/>
            <a:ext cx="6041985" cy="401137"/>
          </a:xfrm>
          <a:effectLst/>
        </p:spPr>
        <p:txBody>
          <a:bodyPr lIns="0" rIns="0">
            <a:noAutofit/>
          </a:bodyPr>
          <a:lstStyle>
            <a:lvl1pPr marL="0" indent="0">
              <a:lnSpc>
                <a:spcPct val="103000"/>
              </a:lnSpc>
              <a:spcBef>
                <a:spcPts val="0"/>
              </a:spcBef>
              <a:buNone/>
              <a:defRPr sz="2250" b="1" i="0" spc="-80" baseline="0">
                <a:solidFill>
                  <a:schemeClr val="tx2"/>
                </a:solidFill>
                <a:latin typeface="Community Pro" panose="02000303040000020003" pitchFamily="2" charset="0"/>
              </a:defRPr>
            </a:lvl1pPr>
          </a:lstStyle>
          <a:p>
            <a:pPr lvl="0"/>
            <a:r>
              <a:rPr lang="en-US"/>
              <a:t>Explain the thing above</a:t>
            </a:r>
          </a:p>
        </p:txBody>
      </p:sp>
    </p:spTree>
    <p:extLst>
      <p:ext uri="{BB962C8B-B14F-4D97-AF65-F5344CB8AC3E}">
        <p14:creationId xmlns:p14="http://schemas.microsoft.com/office/powerpoint/2010/main" val="25052664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 + Number List">
    <p:bg>
      <p:bgPr>
        <a:solidFill>
          <a:srgbClr val="FFFFFF"/>
        </a:solidFill>
        <a:effectLst/>
      </p:bgPr>
    </p:bg>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C69FCE74-64C1-2751-5A99-85C0DF30901D}"/>
              </a:ext>
            </a:extLst>
          </p:cNvPr>
          <p:cNvSpPr>
            <a:spLocks noGrp="1"/>
          </p:cNvSpPr>
          <p:nvPr>
            <p:ph type="pic" sz="quarter" idx="14"/>
          </p:nvPr>
        </p:nvSpPr>
        <p:spPr>
          <a:xfrm>
            <a:off x="295273" y="304799"/>
            <a:ext cx="6677025" cy="9029700"/>
          </a:xfrm>
          <a:prstGeom prst="roundRect">
            <a:avLst>
              <a:gd name="adj" fmla="val 4061"/>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5" name="Rounded Rectangle 4">
            <a:extLst>
              <a:ext uri="{FF2B5EF4-FFF2-40B4-BE49-F238E27FC236}">
                <a16:creationId xmlns:a16="http://schemas.microsoft.com/office/drawing/2014/main" id="{1E6F0C1D-0E86-B612-B1E9-D93A0B169B9F}"/>
              </a:ext>
            </a:extLst>
          </p:cNvPr>
          <p:cNvSpPr/>
          <p:nvPr userDrawn="1"/>
        </p:nvSpPr>
        <p:spPr>
          <a:xfrm>
            <a:off x="7200901" y="304800"/>
            <a:ext cx="10781044" cy="2857500"/>
          </a:xfrm>
          <a:prstGeom prst="roundRect">
            <a:avLst>
              <a:gd name="adj" fmla="val 655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6" name="Text Placeholder 23">
            <a:extLst>
              <a:ext uri="{FF2B5EF4-FFF2-40B4-BE49-F238E27FC236}">
                <a16:creationId xmlns:a16="http://schemas.microsoft.com/office/drawing/2014/main" id="{406A6AD7-340B-65ED-8433-6A87FDD52610}"/>
              </a:ext>
            </a:extLst>
          </p:cNvPr>
          <p:cNvSpPr>
            <a:spLocks noGrp="1"/>
          </p:cNvSpPr>
          <p:nvPr>
            <p:ph type="body" sz="quarter" idx="15" hasCustomPrompt="1"/>
          </p:nvPr>
        </p:nvSpPr>
        <p:spPr>
          <a:xfrm>
            <a:off x="7734299" y="781828"/>
            <a:ext cx="1943099" cy="1945155"/>
          </a:xfrm>
          <a:prstGeom prst="ellipse">
            <a:avLst/>
          </a:prstGeom>
          <a:solidFill>
            <a:schemeClr val="tx1"/>
          </a:solidFill>
          <a:ln w="19050">
            <a:solidFill>
              <a:schemeClr val="accent3"/>
            </a:solidFill>
          </a:ln>
          <a:effectLst/>
        </p:spPr>
        <p:txBody>
          <a:bodyPr anchor="ctr">
            <a:noAutofit/>
          </a:bodyPr>
          <a:lstStyle>
            <a:lvl1pPr marL="0" indent="0" algn="ctr">
              <a:lnSpc>
                <a:spcPct val="100000"/>
              </a:lnSpc>
              <a:spcBef>
                <a:spcPts val="0"/>
              </a:spcBef>
              <a:buNone/>
              <a:defRPr sz="9380" b="0" i="0" spc="-120" baseline="0">
                <a:solidFill>
                  <a:schemeClr val="bg1"/>
                </a:solidFill>
                <a:latin typeface="Community Pro" panose="02000303040000020003" pitchFamily="2" charset="0"/>
              </a:defRPr>
            </a:lvl1pPr>
          </a:lstStyle>
          <a:p>
            <a:pPr lvl="0"/>
            <a:r>
              <a:rPr lang="en-US"/>
              <a:t>1</a:t>
            </a:r>
          </a:p>
        </p:txBody>
      </p:sp>
      <p:sp>
        <p:nvSpPr>
          <p:cNvPr id="17" name="Text Placeholder 23">
            <a:extLst>
              <a:ext uri="{FF2B5EF4-FFF2-40B4-BE49-F238E27FC236}">
                <a16:creationId xmlns:a16="http://schemas.microsoft.com/office/drawing/2014/main" id="{750EA742-EB32-62A9-425B-081249DF9FCA}"/>
              </a:ext>
            </a:extLst>
          </p:cNvPr>
          <p:cNvSpPr>
            <a:spLocks noGrp="1"/>
          </p:cNvSpPr>
          <p:nvPr>
            <p:ph type="body" sz="quarter" idx="43" hasCustomPrompt="1"/>
          </p:nvPr>
        </p:nvSpPr>
        <p:spPr>
          <a:xfrm>
            <a:off x="10638836" y="634054"/>
            <a:ext cx="6989287" cy="2198992"/>
          </a:xfrm>
          <a:effectLst/>
        </p:spPr>
        <p:txBody>
          <a:bodyPr anchor="ctr">
            <a:noAutofit/>
          </a:bodyPr>
          <a:lstStyle>
            <a:lvl1pPr marL="0" indent="0">
              <a:lnSpc>
                <a:spcPct val="112000"/>
              </a:lnSpc>
              <a:spcBef>
                <a:spcPts val="0"/>
              </a:spcBef>
              <a:spcAft>
                <a:spcPts val="0"/>
              </a:spcAft>
              <a:buNone/>
              <a:defRPr sz="2250" b="0" i="0" spc="0" baseline="0">
                <a:solidFill>
                  <a:schemeClr val="accent3"/>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a:t>
            </a:r>
            <a:br>
              <a:rPr lang="en-US"/>
            </a:br>
            <a:r>
              <a:rPr lang="en-US"/>
              <a:t>Ut </a:t>
            </a:r>
            <a:r>
              <a:rPr lang="en-US" err="1"/>
              <a:t>enim</a:t>
            </a:r>
            <a:r>
              <a:rPr lang="en-US"/>
              <a:t> ad minim </a:t>
            </a:r>
            <a:r>
              <a:rPr lang="en-US" err="1"/>
              <a:t>veniam</a:t>
            </a:r>
            <a:r>
              <a:rPr lang="en-US"/>
              <a:t>, </a:t>
            </a:r>
            <a:r>
              <a:rPr lang="en-US" err="1"/>
              <a:t>quis</a:t>
            </a:r>
            <a:r>
              <a:rPr lang="en-US"/>
              <a:t> nostro.</a:t>
            </a:r>
          </a:p>
        </p:txBody>
      </p:sp>
      <p:sp>
        <p:nvSpPr>
          <p:cNvPr id="18" name="Rounded Rectangle 17">
            <a:extLst>
              <a:ext uri="{FF2B5EF4-FFF2-40B4-BE49-F238E27FC236}">
                <a16:creationId xmlns:a16="http://schemas.microsoft.com/office/drawing/2014/main" id="{62182714-B22A-73D4-61D2-1CF02D09340D}"/>
              </a:ext>
            </a:extLst>
          </p:cNvPr>
          <p:cNvSpPr/>
          <p:nvPr userDrawn="1"/>
        </p:nvSpPr>
        <p:spPr>
          <a:xfrm>
            <a:off x="7200901" y="6479357"/>
            <a:ext cx="10781044" cy="2857500"/>
          </a:xfrm>
          <a:prstGeom prst="roundRect">
            <a:avLst>
              <a:gd name="adj" fmla="val 655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9" name="Text Placeholder 23">
            <a:extLst>
              <a:ext uri="{FF2B5EF4-FFF2-40B4-BE49-F238E27FC236}">
                <a16:creationId xmlns:a16="http://schemas.microsoft.com/office/drawing/2014/main" id="{F2D68369-9E79-B811-0B51-C0359ABAE920}"/>
              </a:ext>
            </a:extLst>
          </p:cNvPr>
          <p:cNvSpPr>
            <a:spLocks noGrp="1"/>
          </p:cNvSpPr>
          <p:nvPr>
            <p:ph type="body" sz="quarter" idx="44" hasCustomPrompt="1"/>
          </p:nvPr>
        </p:nvSpPr>
        <p:spPr>
          <a:xfrm>
            <a:off x="7734299" y="6956385"/>
            <a:ext cx="1943099" cy="1945155"/>
          </a:xfrm>
          <a:prstGeom prst="ellipse">
            <a:avLst/>
          </a:prstGeom>
          <a:solidFill>
            <a:schemeClr val="tx1"/>
          </a:solidFill>
          <a:ln w="19050">
            <a:solidFill>
              <a:schemeClr val="accent3"/>
            </a:solidFill>
          </a:ln>
          <a:effectLst/>
        </p:spPr>
        <p:txBody>
          <a:bodyPr anchor="ctr">
            <a:noAutofit/>
          </a:bodyPr>
          <a:lstStyle>
            <a:lvl1pPr marL="0" indent="0" algn="ctr">
              <a:lnSpc>
                <a:spcPct val="100000"/>
              </a:lnSpc>
              <a:spcBef>
                <a:spcPts val="0"/>
              </a:spcBef>
              <a:buNone/>
              <a:defRPr sz="9380" b="0" i="0" spc="-120" baseline="0">
                <a:solidFill>
                  <a:schemeClr val="bg1"/>
                </a:solidFill>
                <a:latin typeface="Community Pro" panose="02000303040000020003" pitchFamily="2" charset="0"/>
              </a:defRPr>
            </a:lvl1pPr>
          </a:lstStyle>
          <a:p>
            <a:pPr lvl="0"/>
            <a:r>
              <a:rPr lang="en-US"/>
              <a:t>3</a:t>
            </a:r>
          </a:p>
        </p:txBody>
      </p:sp>
      <p:sp>
        <p:nvSpPr>
          <p:cNvPr id="20" name="Text Placeholder 23">
            <a:extLst>
              <a:ext uri="{FF2B5EF4-FFF2-40B4-BE49-F238E27FC236}">
                <a16:creationId xmlns:a16="http://schemas.microsoft.com/office/drawing/2014/main" id="{9580D537-456C-4964-45D8-FD554511B9C6}"/>
              </a:ext>
            </a:extLst>
          </p:cNvPr>
          <p:cNvSpPr>
            <a:spLocks noGrp="1"/>
          </p:cNvSpPr>
          <p:nvPr>
            <p:ph type="body" sz="quarter" idx="45" hasCustomPrompt="1"/>
          </p:nvPr>
        </p:nvSpPr>
        <p:spPr>
          <a:xfrm>
            <a:off x="10638836" y="6808611"/>
            <a:ext cx="6989287" cy="2198992"/>
          </a:xfrm>
          <a:effectLst/>
        </p:spPr>
        <p:txBody>
          <a:bodyPr anchor="ctr">
            <a:noAutofit/>
          </a:bodyPr>
          <a:lstStyle>
            <a:lvl1pPr marL="0" indent="0">
              <a:lnSpc>
                <a:spcPct val="112000"/>
              </a:lnSpc>
              <a:spcBef>
                <a:spcPts val="0"/>
              </a:spcBef>
              <a:spcAft>
                <a:spcPts val="0"/>
              </a:spcAft>
              <a:buNone/>
              <a:defRPr sz="2250" b="0" i="0" spc="0" baseline="0">
                <a:solidFill>
                  <a:schemeClr val="accent3"/>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a:t>
            </a:r>
            <a:br>
              <a:rPr lang="en-US"/>
            </a:br>
            <a:r>
              <a:rPr lang="en-US"/>
              <a:t>Ut </a:t>
            </a:r>
            <a:r>
              <a:rPr lang="en-US" err="1"/>
              <a:t>enim</a:t>
            </a:r>
            <a:r>
              <a:rPr lang="en-US"/>
              <a:t> ad minim </a:t>
            </a:r>
            <a:r>
              <a:rPr lang="en-US" err="1"/>
              <a:t>veniam</a:t>
            </a:r>
            <a:r>
              <a:rPr lang="en-US"/>
              <a:t>, </a:t>
            </a:r>
            <a:r>
              <a:rPr lang="en-US" err="1"/>
              <a:t>quis</a:t>
            </a:r>
            <a:r>
              <a:rPr lang="en-US"/>
              <a:t> nostro.</a:t>
            </a:r>
          </a:p>
        </p:txBody>
      </p:sp>
      <p:sp>
        <p:nvSpPr>
          <p:cNvPr id="21" name="Rounded Rectangle 20">
            <a:extLst>
              <a:ext uri="{FF2B5EF4-FFF2-40B4-BE49-F238E27FC236}">
                <a16:creationId xmlns:a16="http://schemas.microsoft.com/office/drawing/2014/main" id="{75685008-A3BA-97C0-D178-F96791A6E9F5}"/>
              </a:ext>
            </a:extLst>
          </p:cNvPr>
          <p:cNvSpPr/>
          <p:nvPr userDrawn="1"/>
        </p:nvSpPr>
        <p:spPr>
          <a:xfrm>
            <a:off x="7200901" y="3392078"/>
            <a:ext cx="10781044" cy="2857500"/>
          </a:xfrm>
          <a:prstGeom prst="roundRect">
            <a:avLst>
              <a:gd name="adj" fmla="val 655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2" name="Text Placeholder 23">
            <a:extLst>
              <a:ext uri="{FF2B5EF4-FFF2-40B4-BE49-F238E27FC236}">
                <a16:creationId xmlns:a16="http://schemas.microsoft.com/office/drawing/2014/main" id="{E6209DE1-BB9D-4F43-71F4-5593E2DBCDE1}"/>
              </a:ext>
            </a:extLst>
          </p:cNvPr>
          <p:cNvSpPr>
            <a:spLocks noGrp="1"/>
          </p:cNvSpPr>
          <p:nvPr>
            <p:ph type="body" sz="quarter" idx="46" hasCustomPrompt="1"/>
          </p:nvPr>
        </p:nvSpPr>
        <p:spPr>
          <a:xfrm>
            <a:off x="7734299" y="3869106"/>
            <a:ext cx="1943099" cy="1945155"/>
          </a:xfrm>
          <a:prstGeom prst="ellipse">
            <a:avLst/>
          </a:prstGeom>
          <a:solidFill>
            <a:schemeClr val="tx1"/>
          </a:solidFill>
          <a:ln w="19050">
            <a:solidFill>
              <a:schemeClr val="accent3"/>
            </a:solidFill>
          </a:ln>
          <a:effectLst/>
        </p:spPr>
        <p:txBody>
          <a:bodyPr anchor="ctr">
            <a:noAutofit/>
          </a:bodyPr>
          <a:lstStyle>
            <a:lvl1pPr marL="0" indent="0" algn="ctr">
              <a:lnSpc>
                <a:spcPct val="100000"/>
              </a:lnSpc>
              <a:spcBef>
                <a:spcPts val="0"/>
              </a:spcBef>
              <a:buNone/>
              <a:defRPr sz="9380" b="0" i="0" spc="-120" baseline="0">
                <a:solidFill>
                  <a:schemeClr val="bg1"/>
                </a:solidFill>
                <a:latin typeface="Community Pro" panose="02000303040000020003" pitchFamily="2" charset="0"/>
              </a:defRPr>
            </a:lvl1pPr>
          </a:lstStyle>
          <a:p>
            <a:pPr lvl="0"/>
            <a:r>
              <a:rPr lang="en-US"/>
              <a:t>2</a:t>
            </a:r>
          </a:p>
        </p:txBody>
      </p:sp>
      <p:sp>
        <p:nvSpPr>
          <p:cNvPr id="23" name="Text Placeholder 23">
            <a:extLst>
              <a:ext uri="{FF2B5EF4-FFF2-40B4-BE49-F238E27FC236}">
                <a16:creationId xmlns:a16="http://schemas.microsoft.com/office/drawing/2014/main" id="{4DE19540-9775-2A1D-2B53-E4618455647E}"/>
              </a:ext>
            </a:extLst>
          </p:cNvPr>
          <p:cNvSpPr>
            <a:spLocks noGrp="1"/>
          </p:cNvSpPr>
          <p:nvPr>
            <p:ph type="body" sz="quarter" idx="47" hasCustomPrompt="1"/>
          </p:nvPr>
        </p:nvSpPr>
        <p:spPr>
          <a:xfrm>
            <a:off x="10638836" y="3721332"/>
            <a:ext cx="6989287" cy="2198992"/>
          </a:xfrm>
          <a:effectLst/>
        </p:spPr>
        <p:txBody>
          <a:bodyPr anchor="ctr">
            <a:noAutofit/>
          </a:bodyPr>
          <a:lstStyle>
            <a:lvl1pPr marL="0" indent="0">
              <a:lnSpc>
                <a:spcPct val="112000"/>
              </a:lnSpc>
              <a:spcBef>
                <a:spcPts val="0"/>
              </a:spcBef>
              <a:spcAft>
                <a:spcPts val="0"/>
              </a:spcAft>
              <a:buNone/>
              <a:defRPr sz="2250" b="0" i="0" spc="0" baseline="0">
                <a:solidFill>
                  <a:schemeClr val="accent3"/>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a:t>
            </a:r>
            <a:br>
              <a:rPr lang="en-US"/>
            </a:br>
            <a:r>
              <a:rPr lang="en-US"/>
              <a:t>Ut </a:t>
            </a:r>
            <a:r>
              <a:rPr lang="en-US" err="1"/>
              <a:t>enim</a:t>
            </a:r>
            <a:r>
              <a:rPr lang="en-US"/>
              <a:t> ad minim </a:t>
            </a:r>
            <a:r>
              <a:rPr lang="en-US" err="1"/>
              <a:t>veniam</a:t>
            </a:r>
            <a:r>
              <a:rPr lang="en-US"/>
              <a:t>, </a:t>
            </a:r>
            <a:r>
              <a:rPr lang="en-US" err="1"/>
              <a:t>quis</a:t>
            </a:r>
            <a:r>
              <a:rPr lang="en-US"/>
              <a:t> nostro.</a:t>
            </a:r>
          </a:p>
        </p:txBody>
      </p:sp>
    </p:spTree>
    <p:extLst>
      <p:ext uri="{BB962C8B-B14F-4D97-AF65-F5344CB8AC3E}">
        <p14:creationId xmlns:p14="http://schemas.microsoft.com/office/powerpoint/2010/main" val="20141222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eadline + Number List 1">
    <p:bg>
      <p:bgPr>
        <a:solidFill>
          <a:srgbClr val="FFFFFF"/>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5" name="Rounded Rectangle 4">
            <a:extLst>
              <a:ext uri="{FF2B5EF4-FFF2-40B4-BE49-F238E27FC236}">
                <a16:creationId xmlns:a16="http://schemas.microsoft.com/office/drawing/2014/main" id="{1E6F0C1D-0E86-B612-B1E9-D93A0B169B9F}"/>
              </a:ext>
            </a:extLst>
          </p:cNvPr>
          <p:cNvSpPr/>
          <p:nvPr userDrawn="1"/>
        </p:nvSpPr>
        <p:spPr>
          <a:xfrm>
            <a:off x="7200901" y="304800"/>
            <a:ext cx="10781044" cy="2857500"/>
          </a:xfrm>
          <a:prstGeom prst="roundRect">
            <a:avLst>
              <a:gd name="adj" fmla="val 655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6" name="Text Placeholder 23">
            <a:extLst>
              <a:ext uri="{FF2B5EF4-FFF2-40B4-BE49-F238E27FC236}">
                <a16:creationId xmlns:a16="http://schemas.microsoft.com/office/drawing/2014/main" id="{406A6AD7-340B-65ED-8433-6A87FDD52610}"/>
              </a:ext>
            </a:extLst>
          </p:cNvPr>
          <p:cNvSpPr>
            <a:spLocks noGrp="1"/>
          </p:cNvSpPr>
          <p:nvPr>
            <p:ph type="body" sz="quarter" idx="15" hasCustomPrompt="1"/>
          </p:nvPr>
        </p:nvSpPr>
        <p:spPr>
          <a:xfrm>
            <a:off x="7734299" y="781828"/>
            <a:ext cx="1943099" cy="1945155"/>
          </a:xfrm>
          <a:prstGeom prst="ellipse">
            <a:avLst/>
          </a:prstGeom>
          <a:solidFill>
            <a:schemeClr val="accent3"/>
          </a:solidFill>
          <a:ln w="19050">
            <a:solidFill>
              <a:schemeClr val="tx2"/>
            </a:solidFill>
          </a:ln>
          <a:effectLst/>
        </p:spPr>
        <p:txBody>
          <a:bodyPr anchor="ctr">
            <a:noAutofit/>
          </a:bodyPr>
          <a:lstStyle>
            <a:lvl1pPr marL="0" indent="0" algn="ctr">
              <a:lnSpc>
                <a:spcPct val="100000"/>
              </a:lnSpc>
              <a:spcBef>
                <a:spcPts val="0"/>
              </a:spcBef>
              <a:buNone/>
              <a:defRPr sz="9380" b="0" i="0" spc="-120" baseline="0">
                <a:solidFill>
                  <a:schemeClr val="tx2"/>
                </a:solidFill>
                <a:latin typeface="Community Pro" panose="02000303040000020003" pitchFamily="2" charset="0"/>
              </a:defRPr>
            </a:lvl1pPr>
          </a:lstStyle>
          <a:p>
            <a:pPr lvl="0"/>
            <a:r>
              <a:rPr lang="en-US"/>
              <a:t>1</a:t>
            </a:r>
          </a:p>
        </p:txBody>
      </p:sp>
      <p:sp>
        <p:nvSpPr>
          <p:cNvPr id="17" name="Text Placeholder 23">
            <a:extLst>
              <a:ext uri="{FF2B5EF4-FFF2-40B4-BE49-F238E27FC236}">
                <a16:creationId xmlns:a16="http://schemas.microsoft.com/office/drawing/2014/main" id="{750EA742-EB32-62A9-425B-081249DF9FCA}"/>
              </a:ext>
            </a:extLst>
          </p:cNvPr>
          <p:cNvSpPr>
            <a:spLocks noGrp="1"/>
          </p:cNvSpPr>
          <p:nvPr>
            <p:ph type="body" sz="quarter" idx="43" hasCustomPrompt="1"/>
          </p:nvPr>
        </p:nvSpPr>
        <p:spPr>
          <a:xfrm>
            <a:off x="10638836" y="634054"/>
            <a:ext cx="6989287" cy="2198992"/>
          </a:xfrm>
          <a:effectLst/>
        </p:spPr>
        <p:txBody>
          <a:bodyPr anchor="ctr">
            <a:noAutofit/>
          </a:bodyPr>
          <a:lstStyle>
            <a:lvl1pPr marL="0" indent="0">
              <a:lnSpc>
                <a:spcPct val="112000"/>
              </a:lnSpc>
              <a:spcBef>
                <a:spcPts val="0"/>
              </a:spcBef>
              <a:spcAft>
                <a:spcPts val="0"/>
              </a:spcAft>
              <a:buNone/>
              <a:defRPr sz="2250" b="0" i="0" spc="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a:t>
            </a:r>
            <a:br>
              <a:rPr lang="en-US"/>
            </a:br>
            <a:r>
              <a:rPr lang="en-US"/>
              <a:t>Ut </a:t>
            </a:r>
            <a:r>
              <a:rPr lang="en-US" err="1"/>
              <a:t>enim</a:t>
            </a:r>
            <a:r>
              <a:rPr lang="en-US"/>
              <a:t> ad minim </a:t>
            </a:r>
            <a:r>
              <a:rPr lang="en-US" err="1"/>
              <a:t>veniam</a:t>
            </a:r>
            <a:r>
              <a:rPr lang="en-US"/>
              <a:t>, </a:t>
            </a:r>
            <a:r>
              <a:rPr lang="en-US" err="1"/>
              <a:t>quis</a:t>
            </a:r>
            <a:r>
              <a:rPr lang="en-US"/>
              <a:t> nostro.</a:t>
            </a:r>
          </a:p>
        </p:txBody>
      </p:sp>
      <p:sp>
        <p:nvSpPr>
          <p:cNvPr id="18" name="Rounded Rectangle 17">
            <a:extLst>
              <a:ext uri="{FF2B5EF4-FFF2-40B4-BE49-F238E27FC236}">
                <a16:creationId xmlns:a16="http://schemas.microsoft.com/office/drawing/2014/main" id="{62182714-B22A-73D4-61D2-1CF02D09340D}"/>
              </a:ext>
            </a:extLst>
          </p:cNvPr>
          <p:cNvSpPr/>
          <p:nvPr userDrawn="1"/>
        </p:nvSpPr>
        <p:spPr>
          <a:xfrm>
            <a:off x="7200901" y="6479357"/>
            <a:ext cx="10781044" cy="2857500"/>
          </a:xfrm>
          <a:prstGeom prst="roundRect">
            <a:avLst>
              <a:gd name="adj" fmla="val 655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9" name="Text Placeholder 23">
            <a:extLst>
              <a:ext uri="{FF2B5EF4-FFF2-40B4-BE49-F238E27FC236}">
                <a16:creationId xmlns:a16="http://schemas.microsoft.com/office/drawing/2014/main" id="{F2D68369-9E79-B811-0B51-C0359ABAE920}"/>
              </a:ext>
            </a:extLst>
          </p:cNvPr>
          <p:cNvSpPr>
            <a:spLocks noGrp="1"/>
          </p:cNvSpPr>
          <p:nvPr>
            <p:ph type="body" sz="quarter" idx="44" hasCustomPrompt="1"/>
          </p:nvPr>
        </p:nvSpPr>
        <p:spPr>
          <a:xfrm>
            <a:off x="7734299" y="6956385"/>
            <a:ext cx="1943099" cy="1945155"/>
          </a:xfrm>
          <a:prstGeom prst="ellipse">
            <a:avLst/>
          </a:prstGeom>
          <a:solidFill>
            <a:schemeClr val="accent3"/>
          </a:solidFill>
          <a:ln w="19050">
            <a:solidFill>
              <a:schemeClr val="tx2"/>
            </a:solidFill>
          </a:ln>
          <a:effectLst/>
        </p:spPr>
        <p:txBody>
          <a:bodyPr anchor="ctr">
            <a:noAutofit/>
          </a:bodyPr>
          <a:lstStyle>
            <a:lvl1pPr marL="0" indent="0" algn="ctr">
              <a:lnSpc>
                <a:spcPct val="100000"/>
              </a:lnSpc>
              <a:spcBef>
                <a:spcPts val="0"/>
              </a:spcBef>
              <a:buNone/>
              <a:defRPr sz="9380" b="0" i="0" spc="-120" baseline="0">
                <a:solidFill>
                  <a:schemeClr val="tx2"/>
                </a:solidFill>
                <a:latin typeface="Community Pro" panose="02000303040000020003" pitchFamily="2" charset="0"/>
              </a:defRPr>
            </a:lvl1pPr>
          </a:lstStyle>
          <a:p>
            <a:pPr lvl="0"/>
            <a:r>
              <a:rPr lang="en-US"/>
              <a:t>3</a:t>
            </a:r>
          </a:p>
        </p:txBody>
      </p:sp>
      <p:sp>
        <p:nvSpPr>
          <p:cNvPr id="20" name="Text Placeholder 23">
            <a:extLst>
              <a:ext uri="{FF2B5EF4-FFF2-40B4-BE49-F238E27FC236}">
                <a16:creationId xmlns:a16="http://schemas.microsoft.com/office/drawing/2014/main" id="{9580D537-456C-4964-45D8-FD554511B9C6}"/>
              </a:ext>
            </a:extLst>
          </p:cNvPr>
          <p:cNvSpPr>
            <a:spLocks noGrp="1"/>
          </p:cNvSpPr>
          <p:nvPr>
            <p:ph type="body" sz="quarter" idx="45" hasCustomPrompt="1"/>
          </p:nvPr>
        </p:nvSpPr>
        <p:spPr>
          <a:xfrm>
            <a:off x="10638836" y="6808611"/>
            <a:ext cx="6989287" cy="2198992"/>
          </a:xfrm>
          <a:effectLst/>
        </p:spPr>
        <p:txBody>
          <a:bodyPr anchor="ctr">
            <a:noAutofit/>
          </a:bodyPr>
          <a:lstStyle>
            <a:lvl1pPr marL="0" indent="0">
              <a:lnSpc>
                <a:spcPct val="112000"/>
              </a:lnSpc>
              <a:spcBef>
                <a:spcPts val="0"/>
              </a:spcBef>
              <a:spcAft>
                <a:spcPts val="0"/>
              </a:spcAft>
              <a:buNone/>
              <a:defRPr sz="2250" b="0" i="0" spc="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a:t>
            </a:r>
            <a:br>
              <a:rPr lang="en-US"/>
            </a:br>
            <a:r>
              <a:rPr lang="en-US"/>
              <a:t>Ut </a:t>
            </a:r>
            <a:r>
              <a:rPr lang="en-US" err="1"/>
              <a:t>enim</a:t>
            </a:r>
            <a:r>
              <a:rPr lang="en-US"/>
              <a:t> ad minim </a:t>
            </a:r>
            <a:r>
              <a:rPr lang="en-US" err="1"/>
              <a:t>veniam</a:t>
            </a:r>
            <a:r>
              <a:rPr lang="en-US"/>
              <a:t>, </a:t>
            </a:r>
            <a:r>
              <a:rPr lang="en-US" err="1"/>
              <a:t>quis</a:t>
            </a:r>
            <a:r>
              <a:rPr lang="en-US"/>
              <a:t> nostro.</a:t>
            </a:r>
          </a:p>
        </p:txBody>
      </p:sp>
      <p:sp>
        <p:nvSpPr>
          <p:cNvPr id="21" name="Rounded Rectangle 20">
            <a:extLst>
              <a:ext uri="{FF2B5EF4-FFF2-40B4-BE49-F238E27FC236}">
                <a16:creationId xmlns:a16="http://schemas.microsoft.com/office/drawing/2014/main" id="{75685008-A3BA-97C0-D178-F96791A6E9F5}"/>
              </a:ext>
            </a:extLst>
          </p:cNvPr>
          <p:cNvSpPr/>
          <p:nvPr userDrawn="1"/>
        </p:nvSpPr>
        <p:spPr>
          <a:xfrm>
            <a:off x="7200901" y="3392078"/>
            <a:ext cx="10781044" cy="2857500"/>
          </a:xfrm>
          <a:prstGeom prst="roundRect">
            <a:avLst>
              <a:gd name="adj" fmla="val 655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2" name="Text Placeholder 23">
            <a:extLst>
              <a:ext uri="{FF2B5EF4-FFF2-40B4-BE49-F238E27FC236}">
                <a16:creationId xmlns:a16="http://schemas.microsoft.com/office/drawing/2014/main" id="{E6209DE1-BB9D-4F43-71F4-5593E2DBCDE1}"/>
              </a:ext>
            </a:extLst>
          </p:cNvPr>
          <p:cNvSpPr>
            <a:spLocks noGrp="1"/>
          </p:cNvSpPr>
          <p:nvPr>
            <p:ph type="body" sz="quarter" idx="46" hasCustomPrompt="1"/>
          </p:nvPr>
        </p:nvSpPr>
        <p:spPr>
          <a:xfrm>
            <a:off x="7734299" y="3869106"/>
            <a:ext cx="1943099" cy="1945155"/>
          </a:xfrm>
          <a:prstGeom prst="ellipse">
            <a:avLst/>
          </a:prstGeom>
          <a:solidFill>
            <a:schemeClr val="accent3"/>
          </a:solidFill>
          <a:ln w="19050">
            <a:solidFill>
              <a:schemeClr val="tx2"/>
            </a:solidFill>
          </a:ln>
          <a:effectLst/>
        </p:spPr>
        <p:txBody>
          <a:bodyPr anchor="ctr">
            <a:noAutofit/>
          </a:bodyPr>
          <a:lstStyle>
            <a:lvl1pPr marL="0" indent="0" algn="ctr">
              <a:lnSpc>
                <a:spcPct val="100000"/>
              </a:lnSpc>
              <a:spcBef>
                <a:spcPts val="0"/>
              </a:spcBef>
              <a:buNone/>
              <a:defRPr sz="9380" b="0" i="0" spc="-120" baseline="0">
                <a:solidFill>
                  <a:schemeClr val="tx2"/>
                </a:solidFill>
                <a:latin typeface="Community Pro" panose="02000303040000020003" pitchFamily="2" charset="0"/>
              </a:defRPr>
            </a:lvl1pPr>
          </a:lstStyle>
          <a:p>
            <a:pPr lvl="0"/>
            <a:r>
              <a:rPr lang="en-US"/>
              <a:t>2</a:t>
            </a:r>
          </a:p>
        </p:txBody>
      </p:sp>
      <p:sp>
        <p:nvSpPr>
          <p:cNvPr id="23" name="Text Placeholder 23">
            <a:extLst>
              <a:ext uri="{FF2B5EF4-FFF2-40B4-BE49-F238E27FC236}">
                <a16:creationId xmlns:a16="http://schemas.microsoft.com/office/drawing/2014/main" id="{4DE19540-9775-2A1D-2B53-E4618455647E}"/>
              </a:ext>
            </a:extLst>
          </p:cNvPr>
          <p:cNvSpPr>
            <a:spLocks noGrp="1"/>
          </p:cNvSpPr>
          <p:nvPr>
            <p:ph type="body" sz="quarter" idx="47" hasCustomPrompt="1"/>
          </p:nvPr>
        </p:nvSpPr>
        <p:spPr>
          <a:xfrm>
            <a:off x="10638836" y="3721332"/>
            <a:ext cx="6989287" cy="2198992"/>
          </a:xfrm>
          <a:effectLst/>
        </p:spPr>
        <p:txBody>
          <a:bodyPr anchor="ctr">
            <a:noAutofit/>
          </a:bodyPr>
          <a:lstStyle>
            <a:lvl1pPr marL="0" indent="0">
              <a:lnSpc>
                <a:spcPct val="112000"/>
              </a:lnSpc>
              <a:spcBef>
                <a:spcPts val="0"/>
              </a:spcBef>
              <a:spcAft>
                <a:spcPts val="0"/>
              </a:spcAft>
              <a:buNone/>
              <a:defRPr sz="2250" b="0" i="0" spc="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a:t>
            </a:r>
            <a:br>
              <a:rPr lang="en-US"/>
            </a:br>
            <a:r>
              <a:rPr lang="en-US"/>
              <a:t>Ut </a:t>
            </a:r>
            <a:r>
              <a:rPr lang="en-US" err="1"/>
              <a:t>enim</a:t>
            </a:r>
            <a:r>
              <a:rPr lang="en-US"/>
              <a:t> ad minim </a:t>
            </a:r>
            <a:r>
              <a:rPr lang="en-US" err="1"/>
              <a:t>veniam</a:t>
            </a:r>
            <a:r>
              <a:rPr lang="en-US"/>
              <a:t>, </a:t>
            </a:r>
            <a:r>
              <a:rPr lang="en-US" err="1"/>
              <a:t>quis</a:t>
            </a:r>
            <a:r>
              <a:rPr lang="en-US"/>
              <a:t> nostro.</a:t>
            </a:r>
          </a:p>
        </p:txBody>
      </p:sp>
      <p:sp>
        <p:nvSpPr>
          <p:cNvPr id="4" name="Rounded Rectangle 3">
            <a:extLst>
              <a:ext uri="{FF2B5EF4-FFF2-40B4-BE49-F238E27FC236}">
                <a16:creationId xmlns:a16="http://schemas.microsoft.com/office/drawing/2014/main" id="{A4BE7165-0989-9CD1-E8E0-A147FCBC84C7}"/>
              </a:ext>
            </a:extLst>
          </p:cNvPr>
          <p:cNvSpPr/>
          <p:nvPr userDrawn="1"/>
        </p:nvSpPr>
        <p:spPr>
          <a:xfrm>
            <a:off x="292360" y="304799"/>
            <a:ext cx="6677025" cy="9029699"/>
          </a:xfrm>
          <a:prstGeom prst="roundRect">
            <a:avLst>
              <a:gd name="adj" fmla="val 390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1" name="Text Placeholder 23">
            <a:extLst>
              <a:ext uri="{FF2B5EF4-FFF2-40B4-BE49-F238E27FC236}">
                <a16:creationId xmlns:a16="http://schemas.microsoft.com/office/drawing/2014/main" id="{D201AB33-7A53-DE51-63F9-5456E996906D}"/>
              </a:ext>
            </a:extLst>
          </p:cNvPr>
          <p:cNvSpPr>
            <a:spLocks noGrp="1"/>
          </p:cNvSpPr>
          <p:nvPr>
            <p:ph type="body" sz="quarter" idx="12" hasCustomPrompt="1"/>
          </p:nvPr>
        </p:nvSpPr>
        <p:spPr>
          <a:xfrm>
            <a:off x="702914" y="829952"/>
            <a:ext cx="5924129" cy="8071588"/>
          </a:xfrm>
          <a:effectLst/>
        </p:spPr>
        <p:txBody>
          <a:bodyPr>
            <a:noAutofit/>
          </a:bodyPr>
          <a:lstStyle>
            <a:lvl1pPr marL="0" indent="0">
              <a:lnSpc>
                <a:spcPct val="87000"/>
              </a:lnSpc>
              <a:spcBef>
                <a:spcPts val="0"/>
              </a:spcBef>
              <a:buNone/>
              <a:defRPr sz="10000" b="1" i="0" spc="-300" baseline="0">
                <a:solidFill>
                  <a:schemeClr val="bg1"/>
                </a:solidFill>
                <a:latin typeface="Community Pro" panose="02000303040000020003" pitchFamily="2" charset="0"/>
              </a:defRPr>
            </a:lvl1pPr>
          </a:lstStyle>
          <a:p>
            <a:pPr lvl="0"/>
            <a:r>
              <a:rPr lang="en-US"/>
              <a:t>A large headline.</a:t>
            </a:r>
          </a:p>
        </p:txBody>
      </p:sp>
    </p:spTree>
    <p:extLst>
      <p:ext uri="{BB962C8B-B14F-4D97-AF65-F5344CB8AC3E}">
        <p14:creationId xmlns:p14="http://schemas.microsoft.com/office/powerpoint/2010/main" val="35147004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eadline + Number List 2">
    <p:bg>
      <p:bgPr>
        <a:solidFill>
          <a:srgbClr val="FFFFFF"/>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5" name="Rounded Rectangle 4">
            <a:extLst>
              <a:ext uri="{FF2B5EF4-FFF2-40B4-BE49-F238E27FC236}">
                <a16:creationId xmlns:a16="http://schemas.microsoft.com/office/drawing/2014/main" id="{1E6F0C1D-0E86-B612-B1E9-D93A0B169B9F}"/>
              </a:ext>
            </a:extLst>
          </p:cNvPr>
          <p:cNvSpPr/>
          <p:nvPr userDrawn="1"/>
        </p:nvSpPr>
        <p:spPr>
          <a:xfrm>
            <a:off x="7200901" y="304800"/>
            <a:ext cx="10781044" cy="2857500"/>
          </a:xfrm>
          <a:prstGeom prst="roundRect">
            <a:avLst>
              <a:gd name="adj" fmla="val 6551"/>
            </a:avLst>
          </a:prstGeom>
          <a:solidFill>
            <a:schemeClr val="accent4"/>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6" name="Text Placeholder 23">
            <a:extLst>
              <a:ext uri="{FF2B5EF4-FFF2-40B4-BE49-F238E27FC236}">
                <a16:creationId xmlns:a16="http://schemas.microsoft.com/office/drawing/2014/main" id="{406A6AD7-340B-65ED-8433-6A87FDD52610}"/>
              </a:ext>
            </a:extLst>
          </p:cNvPr>
          <p:cNvSpPr>
            <a:spLocks noGrp="1"/>
          </p:cNvSpPr>
          <p:nvPr>
            <p:ph type="body" sz="quarter" idx="15" hasCustomPrompt="1"/>
          </p:nvPr>
        </p:nvSpPr>
        <p:spPr>
          <a:xfrm>
            <a:off x="7734299" y="781828"/>
            <a:ext cx="1943099" cy="1945155"/>
          </a:xfrm>
          <a:prstGeom prst="ellipse">
            <a:avLst/>
          </a:prstGeom>
          <a:solidFill>
            <a:schemeClr val="accent4"/>
          </a:solidFill>
          <a:ln w="19050">
            <a:solidFill>
              <a:schemeClr val="tx2"/>
            </a:solidFill>
          </a:ln>
          <a:effectLst/>
        </p:spPr>
        <p:txBody>
          <a:bodyPr anchor="ctr">
            <a:noAutofit/>
          </a:bodyPr>
          <a:lstStyle>
            <a:lvl1pPr marL="0" indent="0" algn="ctr">
              <a:lnSpc>
                <a:spcPct val="100000"/>
              </a:lnSpc>
              <a:spcBef>
                <a:spcPts val="0"/>
              </a:spcBef>
              <a:buNone/>
              <a:defRPr sz="9380" b="0" i="0" spc="-120" baseline="0">
                <a:solidFill>
                  <a:schemeClr val="tx2"/>
                </a:solidFill>
                <a:latin typeface="Community Pro" panose="02000303040000020003" pitchFamily="2" charset="0"/>
              </a:defRPr>
            </a:lvl1pPr>
          </a:lstStyle>
          <a:p>
            <a:pPr lvl="0"/>
            <a:r>
              <a:rPr lang="en-US"/>
              <a:t>1</a:t>
            </a:r>
          </a:p>
        </p:txBody>
      </p:sp>
      <p:sp>
        <p:nvSpPr>
          <p:cNvPr id="17" name="Text Placeholder 23">
            <a:extLst>
              <a:ext uri="{FF2B5EF4-FFF2-40B4-BE49-F238E27FC236}">
                <a16:creationId xmlns:a16="http://schemas.microsoft.com/office/drawing/2014/main" id="{750EA742-EB32-62A9-425B-081249DF9FCA}"/>
              </a:ext>
            </a:extLst>
          </p:cNvPr>
          <p:cNvSpPr>
            <a:spLocks noGrp="1"/>
          </p:cNvSpPr>
          <p:nvPr>
            <p:ph type="body" sz="quarter" idx="43" hasCustomPrompt="1"/>
          </p:nvPr>
        </p:nvSpPr>
        <p:spPr>
          <a:xfrm>
            <a:off x="10638836" y="634054"/>
            <a:ext cx="6989287" cy="2198992"/>
          </a:xfrm>
          <a:effectLst/>
        </p:spPr>
        <p:txBody>
          <a:bodyPr anchor="ctr">
            <a:noAutofit/>
          </a:bodyPr>
          <a:lstStyle>
            <a:lvl1pPr marL="0" indent="0">
              <a:lnSpc>
                <a:spcPct val="112000"/>
              </a:lnSpc>
              <a:spcBef>
                <a:spcPts val="0"/>
              </a:spcBef>
              <a:spcAft>
                <a:spcPts val="0"/>
              </a:spcAft>
              <a:buNone/>
              <a:defRPr sz="2250" b="0" i="0" spc="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a:t>
            </a:r>
            <a:br>
              <a:rPr lang="en-US"/>
            </a:br>
            <a:r>
              <a:rPr lang="en-US"/>
              <a:t>Ut </a:t>
            </a:r>
            <a:r>
              <a:rPr lang="en-US" err="1"/>
              <a:t>enim</a:t>
            </a:r>
            <a:r>
              <a:rPr lang="en-US"/>
              <a:t> ad minim </a:t>
            </a:r>
            <a:r>
              <a:rPr lang="en-US" err="1"/>
              <a:t>veniam</a:t>
            </a:r>
            <a:r>
              <a:rPr lang="en-US"/>
              <a:t>, </a:t>
            </a:r>
            <a:r>
              <a:rPr lang="en-US" err="1"/>
              <a:t>quis</a:t>
            </a:r>
            <a:r>
              <a:rPr lang="en-US"/>
              <a:t> nostro.</a:t>
            </a:r>
          </a:p>
        </p:txBody>
      </p:sp>
      <p:sp>
        <p:nvSpPr>
          <p:cNvPr id="18" name="Rounded Rectangle 17">
            <a:extLst>
              <a:ext uri="{FF2B5EF4-FFF2-40B4-BE49-F238E27FC236}">
                <a16:creationId xmlns:a16="http://schemas.microsoft.com/office/drawing/2014/main" id="{62182714-B22A-73D4-61D2-1CF02D09340D}"/>
              </a:ext>
            </a:extLst>
          </p:cNvPr>
          <p:cNvSpPr/>
          <p:nvPr userDrawn="1"/>
        </p:nvSpPr>
        <p:spPr>
          <a:xfrm>
            <a:off x="7200901" y="6479357"/>
            <a:ext cx="10781044" cy="2857500"/>
          </a:xfrm>
          <a:prstGeom prst="roundRect">
            <a:avLst>
              <a:gd name="adj" fmla="val 6551"/>
            </a:avLst>
          </a:prstGeom>
          <a:solidFill>
            <a:schemeClr val="accent4"/>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9" name="Text Placeholder 23">
            <a:extLst>
              <a:ext uri="{FF2B5EF4-FFF2-40B4-BE49-F238E27FC236}">
                <a16:creationId xmlns:a16="http://schemas.microsoft.com/office/drawing/2014/main" id="{F2D68369-9E79-B811-0B51-C0359ABAE920}"/>
              </a:ext>
            </a:extLst>
          </p:cNvPr>
          <p:cNvSpPr>
            <a:spLocks noGrp="1"/>
          </p:cNvSpPr>
          <p:nvPr>
            <p:ph type="body" sz="quarter" idx="44" hasCustomPrompt="1"/>
          </p:nvPr>
        </p:nvSpPr>
        <p:spPr>
          <a:xfrm>
            <a:off x="7734299" y="6956385"/>
            <a:ext cx="1943099" cy="1945155"/>
          </a:xfrm>
          <a:prstGeom prst="ellipse">
            <a:avLst/>
          </a:prstGeom>
          <a:solidFill>
            <a:schemeClr val="accent4"/>
          </a:solidFill>
          <a:ln w="19050">
            <a:solidFill>
              <a:schemeClr val="tx2"/>
            </a:solidFill>
          </a:ln>
          <a:effectLst/>
        </p:spPr>
        <p:txBody>
          <a:bodyPr anchor="ctr">
            <a:noAutofit/>
          </a:bodyPr>
          <a:lstStyle>
            <a:lvl1pPr marL="0" indent="0" algn="ctr">
              <a:lnSpc>
                <a:spcPct val="100000"/>
              </a:lnSpc>
              <a:spcBef>
                <a:spcPts val="0"/>
              </a:spcBef>
              <a:buNone/>
              <a:defRPr sz="9380" b="0" i="0" spc="-120" baseline="0">
                <a:solidFill>
                  <a:schemeClr val="tx2"/>
                </a:solidFill>
                <a:latin typeface="Community Pro" panose="02000303040000020003" pitchFamily="2" charset="0"/>
              </a:defRPr>
            </a:lvl1pPr>
          </a:lstStyle>
          <a:p>
            <a:pPr lvl="0"/>
            <a:r>
              <a:rPr lang="en-US"/>
              <a:t>3</a:t>
            </a:r>
          </a:p>
        </p:txBody>
      </p:sp>
      <p:sp>
        <p:nvSpPr>
          <p:cNvPr id="20" name="Text Placeholder 23">
            <a:extLst>
              <a:ext uri="{FF2B5EF4-FFF2-40B4-BE49-F238E27FC236}">
                <a16:creationId xmlns:a16="http://schemas.microsoft.com/office/drawing/2014/main" id="{9580D537-456C-4964-45D8-FD554511B9C6}"/>
              </a:ext>
            </a:extLst>
          </p:cNvPr>
          <p:cNvSpPr>
            <a:spLocks noGrp="1"/>
          </p:cNvSpPr>
          <p:nvPr>
            <p:ph type="body" sz="quarter" idx="45" hasCustomPrompt="1"/>
          </p:nvPr>
        </p:nvSpPr>
        <p:spPr>
          <a:xfrm>
            <a:off x="10638836" y="6808611"/>
            <a:ext cx="6989287" cy="2198992"/>
          </a:xfrm>
          <a:effectLst/>
        </p:spPr>
        <p:txBody>
          <a:bodyPr anchor="ctr">
            <a:noAutofit/>
          </a:bodyPr>
          <a:lstStyle>
            <a:lvl1pPr marL="0" indent="0">
              <a:lnSpc>
                <a:spcPct val="112000"/>
              </a:lnSpc>
              <a:spcBef>
                <a:spcPts val="0"/>
              </a:spcBef>
              <a:spcAft>
                <a:spcPts val="0"/>
              </a:spcAft>
              <a:buNone/>
              <a:defRPr sz="2250" b="0" i="0" spc="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a:t>
            </a:r>
            <a:br>
              <a:rPr lang="en-US"/>
            </a:br>
            <a:r>
              <a:rPr lang="en-US"/>
              <a:t>Ut </a:t>
            </a:r>
            <a:r>
              <a:rPr lang="en-US" err="1"/>
              <a:t>enim</a:t>
            </a:r>
            <a:r>
              <a:rPr lang="en-US"/>
              <a:t> ad minim </a:t>
            </a:r>
            <a:r>
              <a:rPr lang="en-US" err="1"/>
              <a:t>veniam</a:t>
            </a:r>
            <a:r>
              <a:rPr lang="en-US"/>
              <a:t>, </a:t>
            </a:r>
            <a:r>
              <a:rPr lang="en-US" err="1"/>
              <a:t>quis</a:t>
            </a:r>
            <a:r>
              <a:rPr lang="en-US"/>
              <a:t> nostro.</a:t>
            </a:r>
          </a:p>
        </p:txBody>
      </p:sp>
      <p:sp>
        <p:nvSpPr>
          <p:cNvPr id="21" name="Rounded Rectangle 20">
            <a:extLst>
              <a:ext uri="{FF2B5EF4-FFF2-40B4-BE49-F238E27FC236}">
                <a16:creationId xmlns:a16="http://schemas.microsoft.com/office/drawing/2014/main" id="{75685008-A3BA-97C0-D178-F96791A6E9F5}"/>
              </a:ext>
            </a:extLst>
          </p:cNvPr>
          <p:cNvSpPr/>
          <p:nvPr userDrawn="1"/>
        </p:nvSpPr>
        <p:spPr>
          <a:xfrm>
            <a:off x="7200901" y="3392078"/>
            <a:ext cx="10781044" cy="2857500"/>
          </a:xfrm>
          <a:prstGeom prst="roundRect">
            <a:avLst>
              <a:gd name="adj" fmla="val 6551"/>
            </a:avLst>
          </a:prstGeom>
          <a:solidFill>
            <a:schemeClr val="accent4"/>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2" name="Text Placeholder 23">
            <a:extLst>
              <a:ext uri="{FF2B5EF4-FFF2-40B4-BE49-F238E27FC236}">
                <a16:creationId xmlns:a16="http://schemas.microsoft.com/office/drawing/2014/main" id="{E6209DE1-BB9D-4F43-71F4-5593E2DBCDE1}"/>
              </a:ext>
            </a:extLst>
          </p:cNvPr>
          <p:cNvSpPr>
            <a:spLocks noGrp="1"/>
          </p:cNvSpPr>
          <p:nvPr>
            <p:ph type="body" sz="quarter" idx="46" hasCustomPrompt="1"/>
          </p:nvPr>
        </p:nvSpPr>
        <p:spPr>
          <a:xfrm>
            <a:off x="7734299" y="3869106"/>
            <a:ext cx="1943099" cy="1945155"/>
          </a:xfrm>
          <a:prstGeom prst="ellipse">
            <a:avLst/>
          </a:prstGeom>
          <a:solidFill>
            <a:schemeClr val="accent4"/>
          </a:solidFill>
          <a:ln w="19050">
            <a:solidFill>
              <a:schemeClr val="tx2"/>
            </a:solidFill>
          </a:ln>
          <a:effectLst/>
        </p:spPr>
        <p:txBody>
          <a:bodyPr anchor="ctr">
            <a:noAutofit/>
          </a:bodyPr>
          <a:lstStyle>
            <a:lvl1pPr marL="0" indent="0" algn="ctr">
              <a:lnSpc>
                <a:spcPct val="100000"/>
              </a:lnSpc>
              <a:spcBef>
                <a:spcPts val="0"/>
              </a:spcBef>
              <a:buNone/>
              <a:defRPr sz="9380" b="0" i="0" spc="-120" baseline="0">
                <a:solidFill>
                  <a:schemeClr val="tx2"/>
                </a:solidFill>
                <a:latin typeface="Community Pro" panose="02000303040000020003" pitchFamily="2" charset="0"/>
              </a:defRPr>
            </a:lvl1pPr>
          </a:lstStyle>
          <a:p>
            <a:pPr lvl="0"/>
            <a:r>
              <a:rPr lang="en-US"/>
              <a:t>2</a:t>
            </a:r>
          </a:p>
        </p:txBody>
      </p:sp>
      <p:sp>
        <p:nvSpPr>
          <p:cNvPr id="23" name="Text Placeholder 23">
            <a:extLst>
              <a:ext uri="{FF2B5EF4-FFF2-40B4-BE49-F238E27FC236}">
                <a16:creationId xmlns:a16="http://schemas.microsoft.com/office/drawing/2014/main" id="{4DE19540-9775-2A1D-2B53-E4618455647E}"/>
              </a:ext>
            </a:extLst>
          </p:cNvPr>
          <p:cNvSpPr>
            <a:spLocks noGrp="1"/>
          </p:cNvSpPr>
          <p:nvPr>
            <p:ph type="body" sz="quarter" idx="47" hasCustomPrompt="1"/>
          </p:nvPr>
        </p:nvSpPr>
        <p:spPr>
          <a:xfrm>
            <a:off x="10638836" y="3721332"/>
            <a:ext cx="6989287" cy="2198992"/>
          </a:xfrm>
          <a:effectLst/>
        </p:spPr>
        <p:txBody>
          <a:bodyPr anchor="ctr">
            <a:noAutofit/>
          </a:bodyPr>
          <a:lstStyle>
            <a:lvl1pPr marL="0" indent="0">
              <a:lnSpc>
                <a:spcPct val="112000"/>
              </a:lnSpc>
              <a:spcBef>
                <a:spcPts val="0"/>
              </a:spcBef>
              <a:spcAft>
                <a:spcPts val="0"/>
              </a:spcAft>
              <a:buNone/>
              <a:defRPr sz="2250" b="0" i="0" spc="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a:t>
            </a:r>
            <a:br>
              <a:rPr lang="en-US"/>
            </a:br>
            <a:r>
              <a:rPr lang="en-US"/>
              <a:t>Ut </a:t>
            </a:r>
            <a:r>
              <a:rPr lang="en-US" err="1"/>
              <a:t>enim</a:t>
            </a:r>
            <a:r>
              <a:rPr lang="en-US"/>
              <a:t> ad minim </a:t>
            </a:r>
            <a:r>
              <a:rPr lang="en-US" err="1"/>
              <a:t>veniam</a:t>
            </a:r>
            <a:r>
              <a:rPr lang="en-US"/>
              <a:t>, </a:t>
            </a:r>
            <a:r>
              <a:rPr lang="en-US" err="1"/>
              <a:t>quis</a:t>
            </a:r>
            <a:r>
              <a:rPr lang="en-US"/>
              <a:t> nostro.</a:t>
            </a:r>
          </a:p>
        </p:txBody>
      </p:sp>
      <p:sp>
        <p:nvSpPr>
          <p:cNvPr id="4" name="Rounded Rectangle 3">
            <a:extLst>
              <a:ext uri="{FF2B5EF4-FFF2-40B4-BE49-F238E27FC236}">
                <a16:creationId xmlns:a16="http://schemas.microsoft.com/office/drawing/2014/main" id="{A4BE7165-0989-9CD1-E8E0-A147FCBC84C7}"/>
              </a:ext>
            </a:extLst>
          </p:cNvPr>
          <p:cNvSpPr/>
          <p:nvPr userDrawn="1"/>
        </p:nvSpPr>
        <p:spPr>
          <a:xfrm>
            <a:off x="292360" y="304799"/>
            <a:ext cx="6677025" cy="9029699"/>
          </a:xfrm>
          <a:prstGeom prst="roundRect">
            <a:avLst>
              <a:gd name="adj" fmla="val 390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1" name="Text Placeholder 23">
            <a:extLst>
              <a:ext uri="{FF2B5EF4-FFF2-40B4-BE49-F238E27FC236}">
                <a16:creationId xmlns:a16="http://schemas.microsoft.com/office/drawing/2014/main" id="{D201AB33-7A53-DE51-63F9-5456E996906D}"/>
              </a:ext>
            </a:extLst>
          </p:cNvPr>
          <p:cNvSpPr>
            <a:spLocks noGrp="1"/>
          </p:cNvSpPr>
          <p:nvPr>
            <p:ph type="body" sz="quarter" idx="12" hasCustomPrompt="1"/>
          </p:nvPr>
        </p:nvSpPr>
        <p:spPr>
          <a:xfrm>
            <a:off x="740622" y="943076"/>
            <a:ext cx="5924129" cy="7958464"/>
          </a:xfrm>
          <a:effectLst/>
        </p:spPr>
        <p:txBody>
          <a:bodyPr>
            <a:noAutofit/>
          </a:bodyPr>
          <a:lstStyle>
            <a:lvl1pPr marL="0" indent="0">
              <a:lnSpc>
                <a:spcPct val="79000"/>
              </a:lnSpc>
              <a:spcBef>
                <a:spcPts val="0"/>
              </a:spcBef>
              <a:buNone/>
              <a:defRPr sz="5630" b="1" i="0" spc="-200" baseline="0">
                <a:solidFill>
                  <a:schemeClr val="tx2"/>
                </a:solidFill>
                <a:latin typeface="Community Pro" panose="02000303040000020003" pitchFamily="2" charset="0"/>
              </a:defRPr>
            </a:lvl1pPr>
          </a:lstStyle>
          <a:p>
            <a:pPr lvl="0"/>
            <a:r>
              <a:rPr lang="en-US"/>
              <a:t>A headline goes here and could</a:t>
            </a:r>
            <a:br>
              <a:rPr lang="en-US"/>
            </a:br>
            <a:r>
              <a:rPr lang="en-US"/>
              <a:t>be fairly long. It could be multiple sentences and take up space.</a:t>
            </a:r>
          </a:p>
        </p:txBody>
      </p:sp>
    </p:spTree>
    <p:extLst>
      <p:ext uri="{BB962C8B-B14F-4D97-AF65-F5344CB8AC3E}">
        <p14:creationId xmlns:p14="http://schemas.microsoft.com/office/powerpoint/2010/main" val="9810607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Headline + Number List 3">
    <p:bg>
      <p:bgPr>
        <a:solidFill>
          <a:srgbClr val="FFFFFF"/>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5" name="Rounded Rectangle 4">
            <a:extLst>
              <a:ext uri="{FF2B5EF4-FFF2-40B4-BE49-F238E27FC236}">
                <a16:creationId xmlns:a16="http://schemas.microsoft.com/office/drawing/2014/main" id="{1E6F0C1D-0E86-B612-B1E9-D93A0B169B9F}"/>
              </a:ext>
            </a:extLst>
          </p:cNvPr>
          <p:cNvSpPr/>
          <p:nvPr userDrawn="1"/>
        </p:nvSpPr>
        <p:spPr>
          <a:xfrm>
            <a:off x="7200901" y="304800"/>
            <a:ext cx="10781044" cy="2857500"/>
          </a:xfrm>
          <a:prstGeom prst="roundRect">
            <a:avLst>
              <a:gd name="adj" fmla="val 6551"/>
            </a:avLst>
          </a:prstGeom>
          <a:solidFill>
            <a:schemeClr val="tx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6" name="Text Placeholder 23">
            <a:extLst>
              <a:ext uri="{FF2B5EF4-FFF2-40B4-BE49-F238E27FC236}">
                <a16:creationId xmlns:a16="http://schemas.microsoft.com/office/drawing/2014/main" id="{406A6AD7-340B-65ED-8433-6A87FDD52610}"/>
              </a:ext>
            </a:extLst>
          </p:cNvPr>
          <p:cNvSpPr>
            <a:spLocks noGrp="1"/>
          </p:cNvSpPr>
          <p:nvPr>
            <p:ph type="body" sz="quarter" idx="15" hasCustomPrompt="1"/>
          </p:nvPr>
        </p:nvSpPr>
        <p:spPr>
          <a:xfrm>
            <a:off x="7734299" y="781828"/>
            <a:ext cx="1943099" cy="1945155"/>
          </a:xfrm>
          <a:prstGeom prst="ellipse">
            <a:avLst/>
          </a:prstGeom>
          <a:solidFill>
            <a:schemeClr val="tx1"/>
          </a:solidFill>
          <a:ln w="19050">
            <a:solidFill>
              <a:schemeClr val="accent3"/>
            </a:solidFill>
          </a:ln>
          <a:effectLst/>
        </p:spPr>
        <p:txBody>
          <a:bodyPr anchor="ctr">
            <a:noAutofit/>
          </a:bodyPr>
          <a:lstStyle>
            <a:lvl1pPr marL="0" indent="0" algn="ctr">
              <a:lnSpc>
                <a:spcPct val="100000"/>
              </a:lnSpc>
              <a:spcBef>
                <a:spcPts val="0"/>
              </a:spcBef>
              <a:buNone/>
              <a:defRPr sz="9380" b="0" i="0" spc="-120" baseline="0">
                <a:solidFill>
                  <a:schemeClr val="accent3"/>
                </a:solidFill>
                <a:latin typeface="Community Pro" panose="02000303040000020003" pitchFamily="2" charset="0"/>
              </a:defRPr>
            </a:lvl1pPr>
          </a:lstStyle>
          <a:p>
            <a:pPr lvl="0"/>
            <a:r>
              <a:rPr lang="en-US"/>
              <a:t>1</a:t>
            </a:r>
          </a:p>
        </p:txBody>
      </p:sp>
      <p:sp>
        <p:nvSpPr>
          <p:cNvPr id="17" name="Text Placeholder 23">
            <a:extLst>
              <a:ext uri="{FF2B5EF4-FFF2-40B4-BE49-F238E27FC236}">
                <a16:creationId xmlns:a16="http://schemas.microsoft.com/office/drawing/2014/main" id="{750EA742-EB32-62A9-425B-081249DF9FCA}"/>
              </a:ext>
            </a:extLst>
          </p:cNvPr>
          <p:cNvSpPr>
            <a:spLocks noGrp="1"/>
          </p:cNvSpPr>
          <p:nvPr>
            <p:ph type="body" sz="quarter" idx="43" hasCustomPrompt="1"/>
          </p:nvPr>
        </p:nvSpPr>
        <p:spPr>
          <a:xfrm>
            <a:off x="10638836" y="634054"/>
            <a:ext cx="6989287" cy="2198992"/>
          </a:xfrm>
          <a:effectLst/>
        </p:spPr>
        <p:txBody>
          <a:bodyPr anchor="ctr">
            <a:noAutofit/>
          </a:bodyPr>
          <a:lstStyle>
            <a:lvl1pPr marL="0" indent="0">
              <a:lnSpc>
                <a:spcPct val="112000"/>
              </a:lnSpc>
              <a:spcBef>
                <a:spcPts val="0"/>
              </a:spcBef>
              <a:spcAft>
                <a:spcPts val="0"/>
              </a:spcAft>
              <a:buNone/>
              <a:defRPr sz="2250" b="0" i="0" spc="0" baseline="0">
                <a:solidFill>
                  <a:schemeClr val="accent3"/>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a:t>
            </a:r>
            <a:br>
              <a:rPr lang="en-US"/>
            </a:br>
            <a:r>
              <a:rPr lang="en-US"/>
              <a:t>Ut </a:t>
            </a:r>
            <a:r>
              <a:rPr lang="en-US" err="1"/>
              <a:t>enim</a:t>
            </a:r>
            <a:r>
              <a:rPr lang="en-US"/>
              <a:t> ad minim </a:t>
            </a:r>
            <a:r>
              <a:rPr lang="en-US" err="1"/>
              <a:t>veniam</a:t>
            </a:r>
            <a:r>
              <a:rPr lang="en-US"/>
              <a:t>, </a:t>
            </a:r>
            <a:r>
              <a:rPr lang="en-US" err="1"/>
              <a:t>quis</a:t>
            </a:r>
            <a:r>
              <a:rPr lang="en-US"/>
              <a:t> nostro.</a:t>
            </a:r>
          </a:p>
        </p:txBody>
      </p:sp>
      <p:sp>
        <p:nvSpPr>
          <p:cNvPr id="18" name="Rounded Rectangle 17">
            <a:extLst>
              <a:ext uri="{FF2B5EF4-FFF2-40B4-BE49-F238E27FC236}">
                <a16:creationId xmlns:a16="http://schemas.microsoft.com/office/drawing/2014/main" id="{62182714-B22A-73D4-61D2-1CF02D09340D}"/>
              </a:ext>
            </a:extLst>
          </p:cNvPr>
          <p:cNvSpPr/>
          <p:nvPr userDrawn="1"/>
        </p:nvSpPr>
        <p:spPr>
          <a:xfrm>
            <a:off x="7200901" y="6479357"/>
            <a:ext cx="10781044" cy="2857500"/>
          </a:xfrm>
          <a:prstGeom prst="roundRect">
            <a:avLst>
              <a:gd name="adj" fmla="val 6551"/>
            </a:avLst>
          </a:prstGeom>
          <a:solidFill>
            <a:schemeClr val="accent3"/>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9" name="Text Placeholder 23">
            <a:extLst>
              <a:ext uri="{FF2B5EF4-FFF2-40B4-BE49-F238E27FC236}">
                <a16:creationId xmlns:a16="http://schemas.microsoft.com/office/drawing/2014/main" id="{F2D68369-9E79-B811-0B51-C0359ABAE920}"/>
              </a:ext>
            </a:extLst>
          </p:cNvPr>
          <p:cNvSpPr>
            <a:spLocks noGrp="1"/>
          </p:cNvSpPr>
          <p:nvPr>
            <p:ph type="body" sz="quarter" idx="44" hasCustomPrompt="1"/>
          </p:nvPr>
        </p:nvSpPr>
        <p:spPr>
          <a:xfrm>
            <a:off x="7734299" y="6956385"/>
            <a:ext cx="1943099" cy="1945155"/>
          </a:xfrm>
          <a:prstGeom prst="ellipse">
            <a:avLst/>
          </a:prstGeom>
          <a:solidFill>
            <a:schemeClr val="accent3"/>
          </a:solidFill>
          <a:ln w="19050">
            <a:solidFill>
              <a:schemeClr val="tx2"/>
            </a:solidFill>
          </a:ln>
          <a:effectLst/>
        </p:spPr>
        <p:txBody>
          <a:bodyPr anchor="ctr">
            <a:noAutofit/>
          </a:bodyPr>
          <a:lstStyle>
            <a:lvl1pPr marL="0" indent="0" algn="ctr">
              <a:lnSpc>
                <a:spcPct val="100000"/>
              </a:lnSpc>
              <a:spcBef>
                <a:spcPts val="0"/>
              </a:spcBef>
              <a:buNone/>
              <a:defRPr sz="9380" b="0" i="0" spc="-120" baseline="0">
                <a:solidFill>
                  <a:schemeClr val="tx2"/>
                </a:solidFill>
                <a:latin typeface="Community Pro" panose="02000303040000020003" pitchFamily="2" charset="0"/>
              </a:defRPr>
            </a:lvl1pPr>
          </a:lstStyle>
          <a:p>
            <a:pPr lvl="0"/>
            <a:r>
              <a:rPr lang="en-US"/>
              <a:t>3</a:t>
            </a:r>
          </a:p>
        </p:txBody>
      </p:sp>
      <p:sp>
        <p:nvSpPr>
          <p:cNvPr id="20" name="Text Placeholder 23">
            <a:extLst>
              <a:ext uri="{FF2B5EF4-FFF2-40B4-BE49-F238E27FC236}">
                <a16:creationId xmlns:a16="http://schemas.microsoft.com/office/drawing/2014/main" id="{9580D537-456C-4964-45D8-FD554511B9C6}"/>
              </a:ext>
            </a:extLst>
          </p:cNvPr>
          <p:cNvSpPr>
            <a:spLocks noGrp="1"/>
          </p:cNvSpPr>
          <p:nvPr>
            <p:ph type="body" sz="quarter" idx="45" hasCustomPrompt="1"/>
          </p:nvPr>
        </p:nvSpPr>
        <p:spPr>
          <a:xfrm>
            <a:off x="10638836" y="6808611"/>
            <a:ext cx="6989287" cy="2198992"/>
          </a:xfrm>
          <a:effectLst/>
        </p:spPr>
        <p:txBody>
          <a:bodyPr anchor="ctr">
            <a:noAutofit/>
          </a:bodyPr>
          <a:lstStyle>
            <a:lvl1pPr marL="0" indent="0">
              <a:lnSpc>
                <a:spcPct val="112000"/>
              </a:lnSpc>
              <a:spcBef>
                <a:spcPts val="0"/>
              </a:spcBef>
              <a:spcAft>
                <a:spcPts val="0"/>
              </a:spcAft>
              <a:buNone/>
              <a:defRPr sz="2250" b="0" i="0" spc="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a:t>
            </a:r>
            <a:br>
              <a:rPr lang="en-US"/>
            </a:br>
            <a:r>
              <a:rPr lang="en-US"/>
              <a:t>Ut </a:t>
            </a:r>
            <a:r>
              <a:rPr lang="en-US" err="1"/>
              <a:t>enim</a:t>
            </a:r>
            <a:r>
              <a:rPr lang="en-US"/>
              <a:t> ad minim </a:t>
            </a:r>
            <a:r>
              <a:rPr lang="en-US" err="1"/>
              <a:t>veniam</a:t>
            </a:r>
            <a:r>
              <a:rPr lang="en-US"/>
              <a:t>, </a:t>
            </a:r>
            <a:r>
              <a:rPr lang="en-US" err="1"/>
              <a:t>quis</a:t>
            </a:r>
            <a:r>
              <a:rPr lang="en-US"/>
              <a:t> nostro.</a:t>
            </a:r>
          </a:p>
        </p:txBody>
      </p:sp>
      <p:sp>
        <p:nvSpPr>
          <p:cNvPr id="21" name="Rounded Rectangle 20">
            <a:extLst>
              <a:ext uri="{FF2B5EF4-FFF2-40B4-BE49-F238E27FC236}">
                <a16:creationId xmlns:a16="http://schemas.microsoft.com/office/drawing/2014/main" id="{75685008-A3BA-97C0-D178-F96791A6E9F5}"/>
              </a:ext>
            </a:extLst>
          </p:cNvPr>
          <p:cNvSpPr/>
          <p:nvPr userDrawn="1"/>
        </p:nvSpPr>
        <p:spPr>
          <a:xfrm>
            <a:off x="7200901" y="3392078"/>
            <a:ext cx="10781044" cy="2857500"/>
          </a:xfrm>
          <a:prstGeom prst="roundRect">
            <a:avLst>
              <a:gd name="adj" fmla="val 6551"/>
            </a:avLst>
          </a:pr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2" name="Text Placeholder 23">
            <a:extLst>
              <a:ext uri="{FF2B5EF4-FFF2-40B4-BE49-F238E27FC236}">
                <a16:creationId xmlns:a16="http://schemas.microsoft.com/office/drawing/2014/main" id="{E6209DE1-BB9D-4F43-71F4-5593E2DBCDE1}"/>
              </a:ext>
            </a:extLst>
          </p:cNvPr>
          <p:cNvSpPr>
            <a:spLocks noGrp="1"/>
          </p:cNvSpPr>
          <p:nvPr>
            <p:ph type="body" sz="quarter" idx="46" hasCustomPrompt="1"/>
          </p:nvPr>
        </p:nvSpPr>
        <p:spPr>
          <a:xfrm>
            <a:off x="7734299" y="3869106"/>
            <a:ext cx="1943099" cy="1945155"/>
          </a:xfrm>
          <a:prstGeom prst="ellipse">
            <a:avLst/>
          </a:prstGeom>
          <a:solidFill>
            <a:schemeClr val="accent2"/>
          </a:solidFill>
          <a:ln w="19050">
            <a:solidFill>
              <a:schemeClr val="bg1"/>
            </a:solidFill>
          </a:ln>
          <a:effectLst/>
        </p:spPr>
        <p:txBody>
          <a:bodyPr anchor="ctr">
            <a:noAutofit/>
          </a:bodyPr>
          <a:lstStyle>
            <a:lvl1pPr marL="0" indent="0" algn="ctr">
              <a:lnSpc>
                <a:spcPct val="100000"/>
              </a:lnSpc>
              <a:spcBef>
                <a:spcPts val="0"/>
              </a:spcBef>
              <a:buNone/>
              <a:defRPr sz="9380" b="0" i="0" spc="-120" baseline="0">
                <a:solidFill>
                  <a:schemeClr val="bg1"/>
                </a:solidFill>
                <a:latin typeface="Community Pro" panose="02000303040000020003" pitchFamily="2" charset="0"/>
              </a:defRPr>
            </a:lvl1pPr>
          </a:lstStyle>
          <a:p>
            <a:pPr lvl="0"/>
            <a:r>
              <a:rPr lang="en-US"/>
              <a:t>2</a:t>
            </a:r>
          </a:p>
        </p:txBody>
      </p:sp>
      <p:sp>
        <p:nvSpPr>
          <p:cNvPr id="23" name="Text Placeholder 23">
            <a:extLst>
              <a:ext uri="{FF2B5EF4-FFF2-40B4-BE49-F238E27FC236}">
                <a16:creationId xmlns:a16="http://schemas.microsoft.com/office/drawing/2014/main" id="{4DE19540-9775-2A1D-2B53-E4618455647E}"/>
              </a:ext>
            </a:extLst>
          </p:cNvPr>
          <p:cNvSpPr>
            <a:spLocks noGrp="1"/>
          </p:cNvSpPr>
          <p:nvPr>
            <p:ph type="body" sz="quarter" idx="47" hasCustomPrompt="1"/>
          </p:nvPr>
        </p:nvSpPr>
        <p:spPr>
          <a:xfrm>
            <a:off x="10638836" y="3721332"/>
            <a:ext cx="6989287" cy="2198992"/>
          </a:xfrm>
          <a:effectLst/>
        </p:spPr>
        <p:txBody>
          <a:bodyPr anchor="ctr">
            <a:noAutofit/>
          </a:bodyPr>
          <a:lstStyle>
            <a:lvl1pPr marL="0" indent="0">
              <a:lnSpc>
                <a:spcPct val="112000"/>
              </a:lnSpc>
              <a:spcBef>
                <a:spcPts val="0"/>
              </a:spcBef>
              <a:spcAft>
                <a:spcPts val="0"/>
              </a:spcAft>
              <a:buNone/>
              <a:defRPr sz="2250" b="0" i="0" spc="0" baseline="0">
                <a:solidFill>
                  <a:schemeClr val="bg1"/>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a:t>
            </a:r>
            <a:br>
              <a:rPr lang="en-US"/>
            </a:br>
            <a:r>
              <a:rPr lang="en-US"/>
              <a:t>Ut </a:t>
            </a:r>
            <a:r>
              <a:rPr lang="en-US" err="1"/>
              <a:t>enim</a:t>
            </a:r>
            <a:r>
              <a:rPr lang="en-US"/>
              <a:t> ad minim </a:t>
            </a:r>
            <a:r>
              <a:rPr lang="en-US" err="1"/>
              <a:t>veniam</a:t>
            </a:r>
            <a:r>
              <a:rPr lang="en-US"/>
              <a:t>, </a:t>
            </a:r>
            <a:r>
              <a:rPr lang="en-US" err="1"/>
              <a:t>quis</a:t>
            </a:r>
            <a:r>
              <a:rPr lang="en-US"/>
              <a:t> nostro.</a:t>
            </a:r>
          </a:p>
        </p:txBody>
      </p:sp>
      <p:sp>
        <p:nvSpPr>
          <p:cNvPr id="4" name="Rounded Rectangle 3">
            <a:extLst>
              <a:ext uri="{FF2B5EF4-FFF2-40B4-BE49-F238E27FC236}">
                <a16:creationId xmlns:a16="http://schemas.microsoft.com/office/drawing/2014/main" id="{A4BE7165-0989-9CD1-E8E0-A147FCBC84C7}"/>
              </a:ext>
            </a:extLst>
          </p:cNvPr>
          <p:cNvSpPr/>
          <p:nvPr userDrawn="1"/>
        </p:nvSpPr>
        <p:spPr>
          <a:xfrm>
            <a:off x="292360" y="304799"/>
            <a:ext cx="6677025" cy="9029699"/>
          </a:xfrm>
          <a:prstGeom prst="roundRect">
            <a:avLst>
              <a:gd name="adj" fmla="val 3901"/>
            </a:avLst>
          </a:prstGeom>
          <a:solidFill>
            <a:schemeClr val="bg1"/>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1" name="Text Placeholder 23">
            <a:extLst>
              <a:ext uri="{FF2B5EF4-FFF2-40B4-BE49-F238E27FC236}">
                <a16:creationId xmlns:a16="http://schemas.microsoft.com/office/drawing/2014/main" id="{D201AB33-7A53-DE51-63F9-5456E996906D}"/>
              </a:ext>
            </a:extLst>
          </p:cNvPr>
          <p:cNvSpPr>
            <a:spLocks noGrp="1"/>
          </p:cNvSpPr>
          <p:nvPr>
            <p:ph type="body" sz="quarter" idx="12" hasCustomPrompt="1"/>
          </p:nvPr>
        </p:nvSpPr>
        <p:spPr>
          <a:xfrm>
            <a:off x="740622" y="943076"/>
            <a:ext cx="5924129" cy="7958464"/>
          </a:xfrm>
          <a:effectLst/>
        </p:spPr>
        <p:txBody>
          <a:bodyPr>
            <a:noAutofit/>
          </a:bodyPr>
          <a:lstStyle>
            <a:lvl1pPr marL="0" indent="0">
              <a:lnSpc>
                <a:spcPct val="79000"/>
              </a:lnSpc>
              <a:spcBef>
                <a:spcPts val="0"/>
              </a:spcBef>
              <a:buNone/>
              <a:defRPr sz="5630" b="1" i="0" spc="-200" baseline="0">
                <a:solidFill>
                  <a:schemeClr val="tx2"/>
                </a:solidFill>
                <a:latin typeface="Community Pro" panose="02000303040000020003" pitchFamily="2" charset="0"/>
              </a:defRPr>
            </a:lvl1pPr>
          </a:lstStyle>
          <a:p>
            <a:pPr lvl="0"/>
            <a:r>
              <a:rPr lang="en-US"/>
              <a:t>A simple header:</a:t>
            </a:r>
          </a:p>
        </p:txBody>
      </p:sp>
    </p:spTree>
    <p:extLst>
      <p:ext uri="{BB962C8B-B14F-4D97-AF65-F5344CB8AC3E}">
        <p14:creationId xmlns:p14="http://schemas.microsoft.com/office/powerpoint/2010/main" val="27518048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Headline + Three Topic - Photo 2">
    <p:bg>
      <p:bgPr>
        <a:solidFill>
          <a:srgbClr val="FFFFFF"/>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920927AC-FA5C-36BE-60FC-DBC61740E33D}"/>
              </a:ext>
            </a:extLst>
          </p:cNvPr>
          <p:cNvSpPr>
            <a:spLocks noGrp="1"/>
          </p:cNvSpPr>
          <p:nvPr>
            <p:ph type="pic" sz="quarter" idx="30"/>
          </p:nvPr>
        </p:nvSpPr>
        <p:spPr>
          <a:xfrm>
            <a:off x="7200902" y="6479356"/>
            <a:ext cx="10781044" cy="2857501"/>
          </a:xfrm>
          <a:prstGeom prst="roundRect">
            <a:avLst>
              <a:gd name="adj" fmla="val 6456"/>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2" name="Picture Placeholder 9">
            <a:extLst>
              <a:ext uri="{FF2B5EF4-FFF2-40B4-BE49-F238E27FC236}">
                <a16:creationId xmlns:a16="http://schemas.microsoft.com/office/drawing/2014/main" id="{9206210F-1BAA-4818-B5B0-EEA3CD37DA1E}"/>
              </a:ext>
            </a:extLst>
          </p:cNvPr>
          <p:cNvSpPr>
            <a:spLocks noGrp="1"/>
          </p:cNvSpPr>
          <p:nvPr>
            <p:ph type="pic" sz="quarter" idx="31"/>
          </p:nvPr>
        </p:nvSpPr>
        <p:spPr>
          <a:xfrm>
            <a:off x="7200902" y="3396791"/>
            <a:ext cx="10781044" cy="2857501"/>
          </a:xfrm>
          <a:prstGeom prst="roundRect">
            <a:avLst>
              <a:gd name="adj" fmla="val 6456"/>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3" name="Picture Placeholder 9">
            <a:extLst>
              <a:ext uri="{FF2B5EF4-FFF2-40B4-BE49-F238E27FC236}">
                <a16:creationId xmlns:a16="http://schemas.microsoft.com/office/drawing/2014/main" id="{F7F3BD79-316F-7FF8-AC1D-5368276F332E}"/>
              </a:ext>
            </a:extLst>
          </p:cNvPr>
          <p:cNvSpPr>
            <a:spLocks noGrp="1"/>
          </p:cNvSpPr>
          <p:nvPr>
            <p:ph type="pic" sz="quarter" idx="32"/>
          </p:nvPr>
        </p:nvSpPr>
        <p:spPr>
          <a:xfrm>
            <a:off x="7200902" y="304799"/>
            <a:ext cx="10781044" cy="2857501"/>
          </a:xfrm>
          <a:prstGeom prst="roundRect">
            <a:avLst>
              <a:gd name="adj" fmla="val 6456"/>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BE59DE0A-3AB3-867E-F970-ED83B68B7927}"/>
              </a:ext>
            </a:extLst>
          </p:cNvPr>
          <p:cNvSpPr>
            <a:spLocks noGrp="1"/>
          </p:cNvSpPr>
          <p:nvPr>
            <p:ph type="body" sz="quarter" idx="12" hasCustomPrompt="1"/>
          </p:nvPr>
        </p:nvSpPr>
        <p:spPr>
          <a:xfrm>
            <a:off x="7666195" y="850654"/>
            <a:ext cx="9839380" cy="1805129"/>
          </a:xfrm>
          <a:effectLst>
            <a:outerShdw blurRad="508000" dist="38100" dir="2700000" algn="ctr" rotWithShape="0">
              <a:prstClr val="black">
                <a:alpha val="65000"/>
              </a:prstClr>
            </a:outerShdw>
          </a:effectLst>
        </p:spPr>
        <p:txBody>
          <a:bodyPr anchor="ctr">
            <a:noAutofit/>
          </a:bodyPr>
          <a:lstStyle>
            <a:lvl1pPr marL="0" indent="0">
              <a:lnSpc>
                <a:spcPct val="100000"/>
              </a:lnSpc>
              <a:spcBef>
                <a:spcPts val="0"/>
              </a:spcBef>
              <a:buNone/>
              <a:defRPr sz="9380" b="1" i="0" spc="-300" baseline="0">
                <a:solidFill>
                  <a:schemeClr val="bg1"/>
                </a:solidFill>
                <a:latin typeface="Community Pro" panose="02000303040000020003" pitchFamily="2" charset="0"/>
              </a:defRPr>
            </a:lvl1pPr>
          </a:lstStyle>
          <a:p>
            <a:pPr lvl="0"/>
            <a:r>
              <a:rPr lang="en-US"/>
              <a:t>Topic</a:t>
            </a:r>
          </a:p>
        </p:txBody>
      </p:sp>
      <p:sp>
        <p:nvSpPr>
          <p:cNvPr id="26" name="Text Placeholder 23">
            <a:extLst>
              <a:ext uri="{FF2B5EF4-FFF2-40B4-BE49-F238E27FC236}">
                <a16:creationId xmlns:a16="http://schemas.microsoft.com/office/drawing/2014/main" id="{049F9FEC-7326-23F8-BE19-456D6A3D1D79}"/>
              </a:ext>
            </a:extLst>
          </p:cNvPr>
          <p:cNvSpPr>
            <a:spLocks noGrp="1"/>
          </p:cNvSpPr>
          <p:nvPr>
            <p:ph type="body" sz="quarter" idx="33" hasCustomPrompt="1"/>
          </p:nvPr>
        </p:nvSpPr>
        <p:spPr>
          <a:xfrm>
            <a:off x="7666195" y="3922976"/>
            <a:ext cx="9839380" cy="1805129"/>
          </a:xfrm>
          <a:effectLst>
            <a:outerShdw blurRad="508000" dist="38100" dir="2700000" algn="ctr" rotWithShape="0">
              <a:prstClr val="black">
                <a:alpha val="65000"/>
              </a:prstClr>
            </a:outerShdw>
          </a:effectLst>
        </p:spPr>
        <p:txBody>
          <a:bodyPr anchor="ctr">
            <a:noAutofit/>
          </a:bodyPr>
          <a:lstStyle>
            <a:lvl1pPr marL="0" indent="0">
              <a:lnSpc>
                <a:spcPct val="100000"/>
              </a:lnSpc>
              <a:spcBef>
                <a:spcPts val="0"/>
              </a:spcBef>
              <a:buNone/>
              <a:defRPr sz="9380" b="1" i="0" spc="-300" baseline="0">
                <a:solidFill>
                  <a:schemeClr val="bg1"/>
                </a:solidFill>
                <a:latin typeface="Community Pro" panose="02000303040000020003" pitchFamily="2" charset="0"/>
              </a:defRPr>
            </a:lvl1pPr>
          </a:lstStyle>
          <a:p>
            <a:pPr lvl="0"/>
            <a:r>
              <a:rPr lang="en-US"/>
              <a:t>Topic</a:t>
            </a:r>
          </a:p>
        </p:txBody>
      </p:sp>
      <p:sp>
        <p:nvSpPr>
          <p:cNvPr id="27" name="Text Placeholder 23">
            <a:extLst>
              <a:ext uri="{FF2B5EF4-FFF2-40B4-BE49-F238E27FC236}">
                <a16:creationId xmlns:a16="http://schemas.microsoft.com/office/drawing/2014/main" id="{89B183A8-A8BC-1612-634F-4F1A7A54F1A1}"/>
              </a:ext>
            </a:extLst>
          </p:cNvPr>
          <p:cNvSpPr>
            <a:spLocks noGrp="1"/>
          </p:cNvSpPr>
          <p:nvPr>
            <p:ph type="body" sz="quarter" idx="34" hasCustomPrompt="1"/>
          </p:nvPr>
        </p:nvSpPr>
        <p:spPr>
          <a:xfrm>
            <a:off x="7666195" y="7005541"/>
            <a:ext cx="9839380" cy="1805129"/>
          </a:xfrm>
          <a:effectLst>
            <a:outerShdw blurRad="508000" dist="38100" dir="2700000" algn="ctr" rotWithShape="0">
              <a:prstClr val="black">
                <a:alpha val="65000"/>
              </a:prstClr>
            </a:outerShdw>
          </a:effectLst>
        </p:spPr>
        <p:txBody>
          <a:bodyPr anchor="ctr">
            <a:noAutofit/>
          </a:bodyPr>
          <a:lstStyle>
            <a:lvl1pPr marL="0" indent="0">
              <a:lnSpc>
                <a:spcPct val="100000"/>
              </a:lnSpc>
              <a:spcBef>
                <a:spcPts val="0"/>
              </a:spcBef>
              <a:buNone/>
              <a:defRPr sz="9380" b="1" i="0" spc="-300" baseline="0">
                <a:solidFill>
                  <a:schemeClr val="bg1"/>
                </a:solidFill>
                <a:latin typeface="Community Pro" panose="02000303040000020003" pitchFamily="2" charset="0"/>
              </a:defRPr>
            </a:lvl1pPr>
          </a:lstStyle>
          <a:p>
            <a:pPr lvl="0"/>
            <a:r>
              <a:rPr lang="en-US"/>
              <a:t>Topic</a:t>
            </a:r>
          </a:p>
        </p:txBody>
      </p:sp>
      <p:sp>
        <p:nvSpPr>
          <p:cNvPr id="28" name="Text Placeholder 23">
            <a:extLst>
              <a:ext uri="{FF2B5EF4-FFF2-40B4-BE49-F238E27FC236}">
                <a16:creationId xmlns:a16="http://schemas.microsoft.com/office/drawing/2014/main" id="{FB0A38F4-74C5-CA14-94EE-CC1C7A947B39}"/>
              </a:ext>
            </a:extLst>
          </p:cNvPr>
          <p:cNvSpPr>
            <a:spLocks noGrp="1"/>
          </p:cNvSpPr>
          <p:nvPr>
            <p:ph type="body" sz="quarter" idx="35" hasCustomPrompt="1"/>
          </p:nvPr>
        </p:nvSpPr>
        <p:spPr>
          <a:xfrm>
            <a:off x="434898" y="562881"/>
            <a:ext cx="4795024" cy="635683"/>
          </a:xfrm>
          <a:effectLst/>
        </p:spPr>
        <p:txBody>
          <a:bodyPr>
            <a:noAutofit/>
          </a:bodyPr>
          <a:lstStyle>
            <a:lvl1pPr marL="0" indent="0">
              <a:lnSpc>
                <a:spcPct val="82000"/>
              </a:lnSpc>
              <a:spcBef>
                <a:spcPts val="0"/>
              </a:spcBef>
              <a:buNone/>
              <a:defRPr sz="3750" b="1" i="0" spc="-150" baseline="0">
                <a:solidFill>
                  <a:schemeClr val="tx2"/>
                </a:solidFill>
                <a:latin typeface="Community Pro" panose="02000303040000020003" pitchFamily="2" charset="0"/>
              </a:defRPr>
            </a:lvl1pPr>
          </a:lstStyle>
          <a:p>
            <a:pPr lvl="0"/>
            <a:r>
              <a:rPr lang="en-US"/>
              <a:t>Title goes here</a:t>
            </a:r>
          </a:p>
        </p:txBody>
      </p:sp>
      <p:sp>
        <p:nvSpPr>
          <p:cNvPr id="29" name="Text Placeholder 23">
            <a:extLst>
              <a:ext uri="{FF2B5EF4-FFF2-40B4-BE49-F238E27FC236}">
                <a16:creationId xmlns:a16="http://schemas.microsoft.com/office/drawing/2014/main" id="{AF086CF0-29B9-CAD8-0729-F7E46EAA5EF1}"/>
              </a:ext>
            </a:extLst>
          </p:cNvPr>
          <p:cNvSpPr>
            <a:spLocks noGrp="1"/>
          </p:cNvSpPr>
          <p:nvPr>
            <p:ph type="body" sz="quarter" idx="14" hasCustomPrompt="1"/>
          </p:nvPr>
        </p:nvSpPr>
        <p:spPr>
          <a:xfrm>
            <a:off x="450098" y="1382710"/>
            <a:ext cx="4779824" cy="2497913"/>
          </a:xfrm>
          <a:effectLst/>
        </p:spPr>
        <p:txBody>
          <a:bodyPr>
            <a:noAutofit/>
          </a:bodyPr>
          <a:lstStyle>
            <a:lvl1pPr marL="0" indent="0">
              <a:lnSpc>
                <a:spcPct val="117000"/>
              </a:lnSpc>
              <a:spcBef>
                <a:spcPts val="0"/>
              </a:spcBef>
              <a:buNone/>
              <a:defRPr sz="1950" b="0" i="0" spc="-80" baseline="0">
                <a:solidFill>
                  <a:schemeClr val="tx2"/>
                </a:solidFill>
                <a:latin typeface="Community Pro Medium" panose="02000303040000020003" pitchFamily="2" charset="0"/>
              </a:defRPr>
            </a:lvl1pPr>
          </a:lstStyle>
          <a:p>
            <a:pPr lvl="0"/>
            <a:r>
              <a:rPr lang="en-US"/>
              <a:t>You  could use these words, or you could delete them. 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Tree>
    <p:extLst>
      <p:ext uri="{BB962C8B-B14F-4D97-AF65-F5344CB8AC3E}">
        <p14:creationId xmlns:p14="http://schemas.microsoft.com/office/powerpoint/2010/main" val="14414749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eadline + Three Topic - Text">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EFFE653-5671-F5E9-6335-E9DDF4A716B8}"/>
              </a:ext>
            </a:extLst>
          </p:cNvPr>
          <p:cNvSpPr/>
          <p:nvPr userDrawn="1"/>
        </p:nvSpPr>
        <p:spPr>
          <a:xfrm>
            <a:off x="7200901" y="304800"/>
            <a:ext cx="10781044" cy="2857500"/>
          </a:xfrm>
          <a:prstGeom prst="roundRect">
            <a:avLst>
              <a:gd name="adj" fmla="val 6551"/>
            </a:avLst>
          </a:prstGeom>
          <a:solidFill>
            <a:schemeClr val="accent4"/>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5" name="Text Placeholder 23">
            <a:extLst>
              <a:ext uri="{FF2B5EF4-FFF2-40B4-BE49-F238E27FC236}">
                <a16:creationId xmlns:a16="http://schemas.microsoft.com/office/drawing/2014/main" id="{71E6D873-5C23-8D1B-6F50-309C4D0A3134}"/>
              </a:ext>
            </a:extLst>
          </p:cNvPr>
          <p:cNvSpPr>
            <a:spLocks noGrp="1"/>
          </p:cNvSpPr>
          <p:nvPr>
            <p:ph type="body" sz="quarter" idx="43" hasCustomPrompt="1"/>
          </p:nvPr>
        </p:nvSpPr>
        <p:spPr>
          <a:xfrm>
            <a:off x="12794377" y="850654"/>
            <a:ext cx="4720625" cy="1805129"/>
          </a:xfrm>
          <a:effectLst/>
        </p:spPr>
        <p:txBody>
          <a:bodyPr anchor="ctr">
            <a:noAutofit/>
          </a:bodyPr>
          <a:lstStyle>
            <a:lvl1pPr marL="0" indent="0">
              <a:lnSpc>
                <a:spcPct val="125000"/>
              </a:lnSpc>
              <a:spcBef>
                <a:spcPts val="0"/>
              </a:spcBef>
              <a:spcAft>
                <a:spcPts val="0"/>
              </a:spcAft>
              <a:buNone/>
              <a:defRPr sz="1800" b="0" i="0" spc="-8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6" name="Rounded Rectangle 5">
            <a:extLst>
              <a:ext uri="{FF2B5EF4-FFF2-40B4-BE49-F238E27FC236}">
                <a16:creationId xmlns:a16="http://schemas.microsoft.com/office/drawing/2014/main" id="{282D54BE-571C-E015-4E84-5D728F90EFB9}"/>
              </a:ext>
            </a:extLst>
          </p:cNvPr>
          <p:cNvSpPr/>
          <p:nvPr userDrawn="1"/>
        </p:nvSpPr>
        <p:spPr>
          <a:xfrm>
            <a:off x="7200901" y="6479357"/>
            <a:ext cx="10781044" cy="2857500"/>
          </a:xfrm>
          <a:prstGeom prst="roundRect">
            <a:avLst>
              <a:gd name="adj" fmla="val 6551"/>
            </a:avLst>
          </a:prstGeom>
          <a:solidFill>
            <a:schemeClr val="accent4"/>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1" name="Rounded Rectangle 10">
            <a:extLst>
              <a:ext uri="{FF2B5EF4-FFF2-40B4-BE49-F238E27FC236}">
                <a16:creationId xmlns:a16="http://schemas.microsoft.com/office/drawing/2014/main" id="{D9B1382B-4A07-5CA8-179C-A9F53DD4FA75}"/>
              </a:ext>
            </a:extLst>
          </p:cNvPr>
          <p:cNvSpPr/>
          <p:nvPr userDrawn="1"/>
        </p:nvSpPr>
        <p:spPr>
          <a:xfrm>
            <a:off x="7200901" y="3392078"/>
            <a:ext cx="10781044" cy="2857500"/>
          </a:xfrm>
          <a:prstGeom prst="roundRect">
            <a:avLst>
              <a:gd name="adj" fmla="val 6551"/>
            </a:avLst>
          </a:prstGeom>
          <a:solidFill>
            <a:schemeClr val="accent4"/>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BE59DE0A-3AB3-867E-F970-ED83B68B7927}"/>
              </a:ext>
            </a:extLst>
          </p:cNvPr>
          <p:cNvSpPr>
            <a:spLocks noGrp="1"/>
          </p:cNvSpPr>
          <p:nvPr>
            <p:ph type="body" sz="quarter" idx="12" hasCustomPrompt="1"/>
          </p:nvPr>
        </p:nvSpPr>
        <p:spPr>
          <a:xfrm>
            <a:off x="7666195" y="850654"/>
            <a:ext cx="4871454" cy="1805129"/>
          </a:xfrm>
          <a:effectLst/>
        </p:spPr>
        <p:txBody>
          <a:bodyPr anchor="ctr">
            <a:noAutofit/>
          </a:bodyPr>
          <a:lstStyle>
            <a:lvl1pPr marL="0" indent="0">
              <a:lnSpc>
                <a:spcPct val="100000"/>
              </a:lnSpc>
              <a:spcBef>
                <a:spcPts val="0"/>
              </a:spcBef>
              <a:buNone/>
              <a:defRPr sz="9380" b="1" i="0" spc="-300" baseline="0">
                <a:solidFill>
                  <a:schemeClr val="tx2"/>
                </a:solidFill>
                <a:latin typeface="Community Pro" panose="02000303040000020003" pitchFamily="2" charset="0"/>
              </a:defRPr>
            </a:lvl1pPr>
          </a:lstStyle>
          <a:p>
            <a:pPr lvl="0"/>
            <a:r>
              <a:rPr lang="en-US"/>
              <a:t>Topic</a:t>
            </a:r>
          </a:p>
        </p:txBody>
      </p:sp>
      <p:sp>
        <p:nvSpPr>
          <p:cNvPr id="26" name="Text Placeholder 23">
            <a:extLst>
              <a:ext uri="{FF2B5EF4-FFF2-40B4-BE49-F238E27FC236}">
                <a16:creationId xmlns:a16="http://schemas.microsoft.com/office/drawing/2014/main" id="{049F9FEC-7326-23F8-BE19-456D6A3D1D79}"/>
              </a:ext>
            </a:extLst>
          </p:cNvPr>
          <p:cNvSpPr>
            <a:spLocks noGrp="1"/>
          </p:cNvSpPr>
          <p:nvPr>
            <p:ph type="body" sz="quarter" idx="33" hasCustomPrompt="1"/>
          </p:nvPr>
        </p:nvSpPr>
        <p:spPr>
          <a:xfrm>
            <a:off x="7666195" y="3922976"/>
            <a:ext cx="4871454" cy="1805129"/>
          </a:xfrm>
          <a:effectLst/>
        </p:spPr>
        <p:txBody>
          <a:bodyPr anchor="ctr">
            <a:noAutofit/>
          </a:bodyPr>
          <a:lstStyle>
            <a:lvl1pPr marL="0" indent="0">
              <a:lnSpc>
                <a:spcPct val="100000"/>
              </a:lnSpc>
              <a:spcBef>
                <a:spcPts val="0"/>
              </a:spcBef>
              <a:buNone/>
              <a:defRPr sz="9380" b="1" i="0" spc="-300" baseline="0">
                <a:solidFill>
                  <a:schemeClr val="tx2"/>
                </a:solidFill>
                <a:latin typeface="Community Pro" panose="02000303040000020003" pitchFamily="2" charset="0"/>
              </a:defRPr>
            </a:lvl1pPr>
          </a:lstStyle>
          <a:p>
            <a:pPr lvl="0"/>
            <a:r>
              <a:rPr lang="en-US"/>
              <a:t>Topic</a:t>
            </a:r>
          </a:p>
        </p:txBody>
      </p:sp>
      <p:sp>
        <p:nvSpPr>
          <p:cNvPr id="27" name="Text Placeholder 23">
            <a:extLst>
              <a:ext uri="{FF2B5EF4-FFF2-40B4-BE49-F238E27FC236}">
                <a16:creationId xmlns:a16="http://schemas.microsoft.com/office/drawing/2014/main" id="{89B183A8-A8BC-1612-634F-4F1A7A54F1A1}"/>
              </a:ext>
            </a:extLst>
          </p:cNvPr>
          <p:cNvSpPr>
            <a:spLocks noGrp="1"/>
          </p:cNvSpPr>
          <p:nvPr>
            <p:ph type="body" sz="quarter" idx="34" hasCustomPrompt="1"/>
          </p:nvPr>
        </p:nvSpPr>
        <p:spPr>
          <a:xfrm>
            <a:off x="7666195" y="7005541"/>
            <a:ext cx="4871454" cy="1805129"/>
          </a:xfrm>
          <a:effectLst/>
        </p:spPr>
        <p:txBody>
          <a:bodyPr anchor="ctr">
            <a:noAutofit/>
          </a:bodyPr>
          <a:lstStyle>
            <a:lvl1pPr marL="0" indent="0">
              <a:lnSpc>
                <a:spcPct val="100000"/>
              </a:lnSpc>
              <a:spcBef>
                <a:spcPts val="0"/>
              </a:spcBef>
              <a:buNone/>
              <a:defRPr sz="9380" b="1" i="0" spc="-300" baseline="0">
                <a:solidFill>
                  <a:schemeClr val="tx2"/>
                </a:solidFill>
                <a:latin typeface="Community Pro" panose="02000303040000020003" pitchFamily="2" charset="0"/>
              </a:defRPr>
            </a:lvl1pPr>
          </a:lstStyle>
          <a:p>
            <a:pPr lvl="0"/>
            <a:r>
              <a:rPr lang="en-US"/>
              <a:t>Topic</a:t>
            </a:r>
          </a:p>
        </p:txBody>
      </p:sp>
      <p:sp>
        <p:nvSpPr>
          <p:cNvPr id="28" name="Text Placeholder 23">
            <a:extLst>
              <a:ext uri="{FF2B5EF4-FFF2-40B4-BE49-F238E27FC236}">
                <a16:creationId xmlns:a16="http://schemas.microsoft.com/office/drawing/2014/main" id="{FB0A38F4-74C5-CA14-94EE-CC1C7A947B39}"/>
              </a:ext>
            </a:extLst>
          </p:cNvPr>
          <p:cNvSpPr>
            <a:spLocks noGrp="1"/>
          </p:cNvSpPr>
          <p:nvPr>
            <p:ph type="body" sz="quarter" idx="35" hasCustomPrompt="1"/>
          </p:nvPr>
        </p:nvSpPr>
        <p:spPr>
          <a:xfrm>
            <a:off x="434898" y="562881"/>
            <a:ext cx="4795024" cy="635683"/>
          </a:xfrm>
          <a:effectLst/>
        </p:spPr>
        <p:txBody>
          <a:bodyPr>
            <a:noAutofit/>
          </a:bodyPr>
          <a:lstStyle>
            <a:lvl1pPr marL="0" indent="0">
              <a:lnSpc>
                <a:spcPct val="82000"/>
              </a:lnSpc>
              <a:spcBef>
                <a:spcPts val="0"/>
              </a:spcBef>
              <a:buNone/>
              <a:defRPr sz="3750" b="1" i="0" spc="-150" baseline="0">
                <a:solidFill>
                  <a:schemeClr val="tx2"/>
                </a:solidFill>
                <a:latin typeface="Community Pro" panose="02000303040000020003" pitchFamily="2" charset="0"/>
              </a:defRPr>
            </a:lvl1pPr>
          </a:lstStyle>
          <a:p>
            <a:pPr lvl="0"/>
            <a:r>
              <a:rPr lang="en-US"/>
              <a:t>Title goes here</a:t>
            </a:r>
          </a:p>
        </p:txBody>
      </p:sp>
      <p:sp>
        <p:nvSpPr>
          <p:cNvPr id="29" name="Text Placeholder 23">
            <a:extLst>
              <a:ext uri="{FF2B5EF4-FFF2-40B4-BE49-F238E27FC236}">
                <a16:creationId xmlns:a16="http://schemas.microsoft.com/office/drawing/2014/main" id="{AF086CF0-29B9-CAD8-0729-F7E46EAA5EF1}"/>
              </a:ext>
            </a:extLst>
          </p:cNvPr>
          <p:cNvSpPr>
            <a:spLocks noGrp="1"/>
          </p:cNvSpPr>
          <p:nvPr>
            <p:ph type="body" sz="quarter" idx="14" hasCustomPrompt="1"/>
          </p:nvPr>
        </p:nvSpPr>
        <p:spPr>
          <a:xfrm>
            <a:off x="450098" y="1382710"/>
            <a:ext cx="4779824" cy="2497913"/>
          </a:xfrm>
          <a:effectLst/>
        </p:spPr>
        <p:txBody>
          <a:bodyPr>
            <a:noAutofit/>
          </a:bodyPr>
          <a:lstStyle>
            <a:lvl1pPr marL="0" indent="0">
              <a:lnSpc>
                <a:spcPct val="117000"/>
              </a:lnSpc>
              <a:spcBef>
                <a:spcPts val="0"/>
              </a:spcBef>
              <a:buNone/>
              <a:defRPr sz="1950" b="0" i="0" spc="-80" baseline="0">
                <a:solidFill>
                  <a:schemeClr val="tx2"/>
                </a:solidFill>
                <a:latin typeface="Community Pro Medium" panose="02000303040000020003" pitchFamily="2" charset="0"/>
              </a:defRPr>
            </a:lvl1pPr>
          </a:lstStyle>
          <a:p>
            <a:pPr lvl="0"/>
            <a:r>
              <a:rPr lang="en-US"/>
              <a:t>You  could use these words, or you could delete them. 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8" name="Text Placeholder 23">
            <a:extLst>
              <a:ext uri="{FF2B5EF4-FFF2-40B4-BE49-F238E27FC236}">
                <a16:creationId xmlns:a16="http://schemas.microsoft.com/office/drawing/2014/main" id="{35846887-AADC-8D8D-2802-EB5F8ECC6BB4}"/>
              </a:ext>
            </a:extLst>
          </p:cNvPr>
          <p:cNvSpPr>
            <a:spLocks noGrp="1"/>
          </p:cNvSpPr>
          <p:nvPr>
            <p:ph type="body" sz="quarter" idx="44" hasCustomPrompt="1"/>
          </p:nvPr>
        </p:nvSpPr>
        <p:spPr>
          <a:xfrm>
            <a:off x="12794377" y="3914365"/>
            <a:ext cx="4720625" cy="1805129"/>
          </a:xfrm>
          <a:effectLst/>
        </p:spPr>
        <p:txBody>
          <a:bodyPr anchor="ctr">
            <a:noAutofit/>
          </a:bodyPr>
          <a:lstStyle>
            <a:lvl1pPr marL="0" indent="0">
              <a:lnSpc>
                <a:spcPct val="125000"/>
              </a:lnSpc>
              <a:spcBef>
                <a:spcPts val="0"/>
              </a:spcBef>
              <a:spcAft>
                <a:spcPts val="0"/>
              </a:spcAft>
              <a:buNone/>
              <a:defRPr sz="1800" b="0" i="0" spc="-8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9" name="Text Placeholder 23">
            <a:extLst>
              <a:ext uri="{FF2B5EF4-FFF2-40B4-BE49-F238E27FC236}">
                <a16:creationId xmlns:a16="http://schemas.microsoft.com/office/drawing/2014/main" id="{3EFEC8AB-9E41-D698-4F3B-2608A0634C76}"/>
              </a:ext>
            </a:extLst>
          </p:cNvPr>
          <p:cNvSpPr>
            <a:spLocks noGrp="1"/>
          </p:cNvSpPr>
          <p:nvPr>
            <p:ph type="body" sz="quarter" idx="45" hasCustomPrompt="1"/>
          </p:nvPr>
        </p:nvSpPr>
        <p:spPr>
          <a:xfrm>
            <a:off x="12794377" y="7006357"/>
            <a:ext cx="4720625" cy="1805129"/>
          </a:xfrm>
          <a:effectLst/>
        </p:spPr>
        <p:txBody>
          <a:bodyPr anchor="ctr">
            <a:noAutofit/>
          </a:bodyPr>
          <a:lstStyle>
            <a:lvl1pPr marL="0" indent="0">
              <a:lnSpc>
                <a:spcPct val="125000"/>
              </a:lnSpc>
              <a:spcBef>
                <a:spcPts val="0"/>
              </a:spcBef>
              <a:spcAft>
                <a:spcPts val="0"/>
              </a:spcAft>
              <a:buNone/>
              <a:defRPr sz="1800" b="0" i="0" spc="-80" baseline="0">
                <a:solidFill>
                  <a:schemeClr val="tx2"/>
                </a:solidFill>
                <a:latin typeface="Community Pro Medium" panose="02000303040000020003" pitchFamily="2" charset="0"/>
              </a:defRPr>
            </a:lvl1pPr>
          </a:lstStyle>
          <a:p>
            <a:pPr lvl="0"/>
            <a:r>
              <a:rPr lang="en-US"/>
              <a:t>Lorem ipsum dolor sit amet, consectetur</a:t>
            </a:r>
            <a:br>
              <a:rPr lang="en-US"/>
            </a:br>
            <a:r>
              <a:rPr lang="en-US" err="1"/>
              <a:t>adipscing</a:t>
            </a:r>
            <a:r>
              <a:rPr lang="en-US"/>
              <a:t>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Tree>
    <p:extLst>
      <p:ext uri="{BB962C8B-B14F-4D97-AF65-F5344CB8AC3E}">
        <p14:creationId xmlns:p14="http://schemas.microsoft.com/office/powerpoint/2010/main" val="37122557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Headline + Points">
    <p:bg>
      <p:bgPr>
        <a:solidFill>
          <a:srgbClr val="FFFFFF"/>
        </a:solidFill>
        <a:effectLst/>
      </p:bgPr>
    </p:bg>
    <p:spTree>
      <p:nvGrpSpPr>
        <p:cNvPr id="1" name=""/>
        <p:cNvGrpSpPr/>
        <p:nvPr/>
      </p:nvGrpSpPr>
      <p:grpSpPr>
        <a:xfrm>
          <a:off x="0" y="0"/>
          <a:ext cx="0" cy="0"/>
          <a:chOff x="0" y="0"/>
          <a:chExt cx="0" cy="0"/>
        </a:xfrm>
      </p:grpSpPr>
      <p:sp>
        <p:nvSpPr>
          <p:cNvPr id="14" name="Text Placeholder 23">
            <a:extLst>
              <a:ext uri="{FF2B5EF4-FFF2-40B4-BE49-F238E27FC236}">
                <a16:creationId xmlns:a16="http://schemas.microsoft.com/office/drawing/2014/main" id="{30BF1251-8FBE-44D0-2F5A-DB6DD588AFEE}"/>
              </a:ext>
            </a:extLst>
          </p:cNvPr>
          <p:cNvSpPr>
            <a:spLocks noGrp="1"/>
          </p:cNvSpPr>
          <p:nvPr>
            <p:ph type="body" sz="quarter" idx="16" hasCustomPrompt="1"/>
          </p:nvPr>
        </p:nvSpPr>
        <p:spPr>
          <a:xfrm>
            <a:off x="295273" y="3213558"/>
            <a:ext cx="8740619" cy="1403987"/>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3380" b="1" i="0" spc="-150" baseline="0">
                <a:solidFill>
                  <a:schemeClr val="tx2"/>
                </a:solidFill>
                <a:latin typeface="Community Pro" panose="02000303040000020003" pitchFamily="2" charset="0"/>
              </a:defRPr>
            </a:lvl1pPr>
          </a:lstStyle>
          <a:p>
            <a:pPr lvl="0"/>
            <a:r>
              <a:rPr lang="en-US"/>
              <a:t>This is a good point</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4" name="Text Placeholder 23">
            <a:extLst>
              <a:ext uri="{FF2B5EF4-FFF2-40B4-BE49-F238E27FC236}">
                <a16:creationId xmlns:a16="http://schemas.microsoft.com/office/drawing/2014/main" id="{7FECFEF5-45B3-E7B6-2E2B-B35E652E7E78}"/>
              </a:ext>
            </a:extLst>
          </p:cNvPr>
          <p:cNvSpPr>
            <a:spLocks noGrp="1"/>
          </p:cNvSpPr>
          <p:nvPr>
            <p:ph type="body" sz="quarter" idx="12" hasCustomPrompt="1"/>
          </p:nvPr>
        </p:nvSpPr>
        <p:spPr>
          <a:xfrm>
            <a:off x="214217" y="585183"/>
            <a:ext cx="6953991" cy="1469922"/>
          </a:xfrm>
          <a:effectLst/>
        </p:spPr>
        <p:txBody>
          <a:bodyPr>
            <a:noAutofit/>
          </a:bodyPr>
          <a:lstStyle>
            <a:lvl1pPr marL="0" indent="0">
              <a:lnSpc>
                <a:spcPct val="82000"/>
              </a:lnSpc>
              <a:spcBef>
                <a:spcPts val="0"/>
              </a:spcBef>
              <a:buNone/>
              <a:defRPr sz="3750" b="1" i="0" spc="-150" baseline="0">
                <a:solidFill>
                  <a:schemeClr val="tx2"/>
                </a:solidFill>
                <a:latin typeface="Community Pro" panose="02000303040000020003" pitchFamily="2" charset="0"/>
              </a:defRPr>
            </a:lvl1pPr>
          </a:lstStyle>
          <a:p>
            <a:pPr lvl="0"/>
            <a:r>
              <a:rPr lang="en-US"/>
              <a:t>Here’s a headline that is saying something you wouldn’t expect. It could even be three lines.</a:t>
            </a:r>
          </a:p>
        </p:txBody>
      </p:sp>
      <p:sp>
        <p:nvSpPr>
          <p:cNvPr id="5" name="Text Placeholder 23">
            <a:extLst>
              <a:ext uri="{FF2B5EF4-FFF2-40B4-BE49-F238E27FC236}">
                <a16:creationId xmlns:a16="http://schemas.microsoft.com/office/drawing/2014/main" id="{31D9C561-E947-280F-F251-55165F28552B}"/>
              </a:ext>
            </a:extLst>
          </p:cNvPr>
          <p:cNvSpPr>
            <a:spLocks noGrp="1"/>
          </p:cNvSpPr>
          <p:nvPr>
            <p:ph type="body" sz="quarter" idx="14" hasCustomPrompt="1"/>
          </p:nvPr>
        </p:nvSpPr>
        <p:spPr>
          <a:xfrm>
            <a:off x="9192976" y="548374"/>
            <a:ext cx="8817845" cy="1469922"/>
          </a:xfrm>
          <a:effectLst/>
        </p:spPr>
        <p:txBody>
          <a:bodyPr>
            <a:noAutofit/>
          </a:bodyPr>
          <a:lstStyle>
            <a:lvl1pPr marL="0" indent="0">
              <a:lnSpc>
                <a:spcPct val="103000"/>
              </a:lnSpc>
              <a:spcBef>
                <a:spcPts val="0"/>
              </a:spcBef>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Lorem ipsum</a:t>
            </a:r>
            <a:br>
              <a:rPr lang="en-US"/>
            </a:br>
            <a:r>
              <a:rPr lang="en-US"/>
              <a:t>dolor sit amet, consectetur adipiscing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9" name="Text Placeholder 23">
            <a:extLst>
              <a:ext uri="{FF2B5EF4-FFF2-40B4-BE49-F238E27FC236}">
                <a16:creationId xmlns:a16="http://schemas.microsoft.com/office/drawing/2014/main" id="{28B4D252-BE6A-7BA6-0066-C4EF43CB9F8E}"/>
              </a:ext>
            </a:extLst>
          </p:cNvPr>
          <p:cNvSpPr>
            <a:spLocks noGrp="1"/>
          </p:cNvSpPr>
          <p:nvPr>
            <p:ph type="body" sz="quarter" idx="34" hasCustomPrompt="1"/>
          </p:nvPr>
        </p:nvSpPr>
        <p:spPr>
          <a:xfrm>
            <a:off x="9241311" y="3213558"/>
            <a:ext cx="8740619" cy="1403987"/>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3380" b="1" i="0" spc="-150" baseline="0">
                <a:solidFill>
                  <a:schemeClr val="tx2"/>
                </a:solidFill>
                <a:latin typeface="Community Pro" panose="02000303040000020003" pitchFamily="2" charset="0"/>
              </a:defRPr>
            </a:lvl1pPr>
          </a:lstStyle>
          <a:p>
            <a:pPr lvl="0"/>
            <a:r>
              <a:rPr lang="en-US"/>
              <a:t>This is a good point</a:t>
            </a:r>
          </a:p>
        </p:txBody>
      </p:sp>
      <p:sp>
        <p:nvSpPr>
          <p:cNvPr id="30" name="Text Placeholder 23">
            <a:extLst>
              <a:ext uri="{FF2B5EF4-FFF2-40B4-BE49-F238E27FC236}">
                <a16:creationId xmlns:a16="http://schemas.microsoft.com/office/drawing/2014/main" id="{19002AC8-24A5-B6BD-6544-AA1688650063}"/>
              </a:ext>
            </a:extLst>
          </p:cNvPr>
          <p:cNvSpPr>
            <a:spLocks noGrp="1"/>
          </p:cNvSpPr>
          <p:nvPr>
            <p:ph type="body" sz="quarter" idx="35" hasCustomPrompt="1"/>
          </p:nvPr>
        </p:nvSpPr>
        <p:spPr>
          <a:xfrm>
            <a:off x="295273" y="7983521"/>
            <a:ext cx="8740619" cy="1403987"/>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3380" b="1" i="0" spc="-150" baseline="0">
                <a:solidFill>
                  <a:schemeClr val="tx2"/>
                </a:solidFill>
                <a:latin typeface="Community Pro" panose="02000303040000020003" pitchFamily="2" charset="0"/>
              </a:defRPr>
            </a:lvl1pPr>
          </a:lstStyle>
          <a:p>
            <a:pPr lvl="0"/>
            <a:r>
              <a:rPr lang="en-US"/>
              <a:t>This is a good point</a:t>
            </a:r>
          </a:p>
        </p:txBody>
      </p:sp>
      <p:sp>
        <p:nvSpPr>
          <p:cNvPr id="31" name="Text Placeholder 23">
            <a:extLst>
              <a:ext uri="{FF2B5EF4-FFF2-40B4-BE49-F238E27FC236}">
                <a16:creationId xmlns:a16="http://schemas.microsoft.com/office/drawing/2014/main" id="{6DA3EC26-6647-7EE2-DC30-E6EA7649F46C}"/>
              </a:ext>
            </a:extLst>
          </p:cNvPr>
          <p:cNvSpPr>
            <a:spLocks noGrp="1"/>
          </p:cNvSpPr>
          <p:nvPr>
            <p:ph type="body" sz="quarter" idx="36" hasCustomPrompt="1"/>
          </p:nvPr>
        </p:nvSpPr>
        <p:spPr>
          <a:xfrm>
            <a:off x="9241311" y="7983521"/>
            <a:ext cx="8740619" cy="1403987"/>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3380" b="1" i="0" spc="-150" baseline="0">
                <a:solidFill>
                  <a:schemeClr val="tx2"/>
                </a:solidFill>
                <a:latin typeface="Community Pro" panose="02000303040000020003" pitchFamily="2" charset="0"/>
              </a:defRPr>
            </a:lvl1pPr>
          </a:lstStyle>
          <a:p>
            <a:pPr lvl="0"/>
            <a:r>
              <a:rPr lang="en-US"/>
              <a:t>This is a good point</a:t>
            </a:r>
          </a:p>
        </p:txBody>
      </p:sp>
      <p:sp>
        <p:nvSpPr>
          <p:cNvPr id="32" name="Text Placeholder 23">
            <a:extLst>
              <a:ext uri="{FF2B5EF4-FFF2-40B4-BE49-F238E27FC236}">
                <a16:creationId xmlns:a16="http://schemas.microsoft.com/office/drawing/2014/main" id="{E459111D-E97E-D968-434D-52364C54C985}"/>
              </a:ext>
            </a:extLst>
          </p:cNvPr>
          <p:cNvSpPr>
            <a:spLocks noGrp="1"/>
          </p:cNvSpPr>
          <p:nvPr>
            <p:ph type="body" sz="quarter" idx="37" hasCustomPrompt="1"/>
          </p:nvPr>
        </p:nvSpPr>
        <p:spPr>
          <a:xfrm>
            <a:off x="295273" y="6393534"/>
            <a:ext cx="8740619" cy="1403987"/>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3380" b="1" i="0" spc="-150" baseline="0">
                <a:solidFill>
                  <a:schemeClr val="tx2"/>
                </a:solidFill>
                <a:latin typeface="Community Pro" panose="02000303040000020003" pitchFamily="2" charset="0"/>
              </a:defRPr>
            </a:lvl1pPr>
          </a:lstStyle>
          <a:p>
            <a:pPr lvl="0"/>
            <a:r>
              <a:rPr lang="en-US"/>
              <a:t>This is a good point</a:t>
            </a:r>
          </a:p>
        </p:txBody>
      </p:sp>
      <p:sp>
        <p:nvSpPr>
          <p:cNvPr id="33" name="Text Placeholder 23">
            <a:extLst>
              <a:ext uri="{FF2B5EF4-FFF2-40B4-BE49-F238E27FC236}">
                <a16:creationId xmlns:a16="http://schemas.microsoft.com/office/drawing/2014/main" id="{97920F26-9330-5E52-C5DD-DB233240B42B}"/>
              </a:ext>
            </a:extLst>
          </p:cNvPr>
          <p:cNvSpPr>
            <a:spLocks noGrp="1"/>
          </p:cNvSpPr>
          <p:nvPr>
            <p:ph type="body" sz="quarter" idx="38" hasCustomPrompt="1"/>
          </p:nvPr>
        </p:nvSpPr>
        <p:spPr>
          <a:xfrm>
            <a:off x="9241311" y="6393534"/>
            <a:ext cx="8740619" cy="1403987"/>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3380" b="1" i="0" spc="-150" baseline="0">
                <a:solidFill>
                  <a:schemeClr val="tx2"/>
                </a:solidFill>
                <a:latin typeface="Community Pro" panose="02000303040000020003" pitchFamily="2" charset="0"/>
              </a:defRPr>
            </a:lvl1pPr>
          </a:lstStyle>
          <a:p>
            <a:pPr lvl="0"/>
            <a:r>
              <a:rPr lang="en-US"/>
              <a:t>This is a good point</a:t>
            </a:r>
          </a:p>
        </p:txBody>
      </p:sp>
      <p:sp>
        <p:nvSpPr>
          <p:cNvPr id="35" name="Text Placeholder 23">
            <a:extLst>
              <a:ext uri="{FF2B5EF4-FFF2-40B4-BE49-F238E27FC236}">
                <a16:creationId xmlns:a16="http://schemas.microsoft.com/office/drawing/2014/main" id="{7DB47E47-7F1E-1B8F-20C5-EF27ADF95AC2}"/>
              </a:ext>
            </a:extLst>
          </p:cNvPr>
          <p:cNvSpPr>
            <a:spLocks noGrp="1"/>
          </p:cNvSpPr>
          <p:nvPr>
            <p:ph type="body" sz="quarter" idx="39" hasCustomPrompt="1"/>
          </p:nvPr>
        </p:nvSpPr>
        <p:spPr>
          <a:xfrm>
            <a:off x="295273" y="4803546"/>
            <a:ext cx="8740619" cy="1403987"/>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3380" b="1" i="0" spc="-150" baseline="0">
                <a:solidFill>
                  <a:schemeClr val="tx2"/>
                </a:solidFill>
                <a:latin typeface="Community Pro" panose="02000303040000020003" pitchFamily="2" charset="0"/>
              </a:defRPr>
            </a:lvl1pPr>
          </a:lstStyle>
          <a:p>
            <a:pPr lvl="0"/>
            <a:r>
              <a:rPr lang="en-US"/>
              <a:t>This is a good point</a:t>
            </a:r>
          </a:p>
        </p:txBody>
      </p:sp>
      <p:sp>
        <p:nvSpPr>
          <p:cNvPr id="36" name="Text Placeholder 23">
            <a:extLst>
              <a:ext uri="{FF2B5EF4-FFF2-40B4-BE49-F238E27FC236}">
                <a16:creationId xmlns:a16="http://schemas.microsoft.com/office/drawing/2014/main" id="{81CED8B0-AA5B-3969-AB69-3A55130DA3CF}"/>
              </a:ext>
            </a:extLst>
          </p:cNvPr>
          <p:cNvSpPr>
            <a:spLocks noGrp="1"/>
          </p:cNvSpPr>
          <p:nvPr>
            <p:ph type="body" sz="quarter" idx="40" hasCustomPrompt="1"/>
          </p:nvPr>
        </p:nvSpPr>
        <p:spPr>
          <a:xfrm>
            <a:off x="9241311" y="4803546"/>
            <a:ext cx="8740619" cy="1403987"/>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3380" b="1" i="0" spc="-150" baseline="0">
                <a:solidFill>
                  <a:schemeClr val="tx2"/>
                </a:solidFill>
                <a:latin typeface="Community Pro" panose="02000303040000020003" pitchFamily="2" charset="0"/>
              </a:defRPr>
            </a:lvl1pPr>
          </a:lstStyle>
          <a:p>
            <a:pPr lvl="0"/>
            <a:r>
              <a:rPr lang="en-US"/>
              <a:t>This is a good point</a:t>
            </a:r>
          </a:p>
        </p:txBody>
      </p:sp>
    </p:spTree>
    <p:extLst>
      <p:ext uri="{BB962C8B-B14F-4D97-AF65-F5344CB8AC3E}">
        <p14:creationId xmlns:p14="http://schemas.microsoft.com/office/powerpoint/2010/main" val="36732634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Headline + Points + Photo">
    <p:bg>
      <p:bgPr>
        <a:solidFill>
          <a:srgbClr val="FFFFFF"/>
        </a:solidFill>
        <a:effectLst/>
      </p:bgPr>
    </p:bg>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9C581DBD-8A97-D0CC-0DDE-85AC7DEDBEB7}"/>
              </a:ext>
            </a:extLst>
          </p:cNvPr>
          <p:cNvSpPr>
            <a:spLocks noGrp="1"/>
          </p:cNvSpPr>
          <p:nvPr>
            <p:ph type="pic" sz="quarter" idx="41"/>
          </p:nvPr>
        </p:nvSpPr>
        <p:spPr>
          <a:xfrm>
            <a:off x="295273" y="4417142"/>
            <a:ext cx="8696325" cy="4964981"/>
          </a:xfrm>
          <a:prstGeom prst="roundRect">
            <a:avLst>
              <a:gd name="adj" fmla="val 615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4" name="Text Placeholder 23">
            <a:extLst>
              <a:ext uri="{FF2B5EF4-FFF2-40B4-BE49-F238E27FC236}">
                <a16:creationId xmlns:a16="http://schemas.microsoft.com/office/drawing/2014/main" id="{7FECFEF5-45B3-E7B6-2E2B-B35E652E7E78}"/>
              </a:ext>
            </a:extLst>
          </p:cNvPr>
          <p:cNvSpPr>
            <a:spLocks noGrp="1"/>
          </p:cNvSpPr>
          <p:nvPr>
            <p:ph type="body" sz="quarter" idx="12" hasCustomPrompt="1"/>
          </p:nvPr>
        </p:nvSpPr>
        <p:spPr>
          <a:xfrm>
            <a:off x="214217" y="585183"/>
            <a:ext cx="8251053" cy="1469922"/>
          </a:xfrm>
          <a:effectLst/>
        </p:spPr>
        <p:txBody>
          <a:bodyPr>
            <a:noAutofit/>
          </a:bodyPr>
          <a:lstStyle>
            <a:lvl1pPr marL="0" indent="0">
              <a:lnSpc>
                <a:spcPct val="82000"/>
              </a:lnSpc>
              <a:spcBef>
                <a:spcPts val="0"/>
              </a:spcBef>
              <a:buNone/>
              <a:defRPr sz="3750" b="1" i="0" spc="-150" baseline="0">
                <a:solidFill>
                  <a:schemeClr val="tx2"/>
                </a:solidFill>
                <a:latin typeface="Community Pro" panose="02000303040000020003" pitchFamily="2" charset="0"/>
              </a:defRPr>
            </a:lvl1pPr>
          </a:lstStyle>
          <a:p>
            <a:pPr lvl="0"/>
            <a:r>
              <a:rPr lang="en-US"/>
              <a:t>Here’s a headline that is saying something you wouldn’t expect.</a:t>
            </a:r>
            <a:br>
              <a:rPr lang="en-US"/>
            </a:br>
            <a:r>
              <a:rPr lang="en-US"/>
              <a:t>It could even be three lines.</a:t>
            </a:r>
          </a:p>
        </p:txBody>
      </p:sp>
      <p:sp>
        <p:nvSpPr>
          <p:cNvPr id="31" name="Text Placeholder 23">
            <a:extLst>
              <a:ext uri="{FF2B5EF4-FFF2-40B4-BE49-F238E27FC236}">
                <a16:creationId xmlns:a16="http://schemas.microsoft.com/office/drawing/2014/main" id="{6DA3EC26-6647-7EE2-DC30-E6EA7649F46C}"/>
              </a:ext>
            </a:extLst>
          </p:cNvPr>
          <p:cNvSpPr>
            <a:spLocks noGrp="1"/>
          </p:cNvSpPr>
          <p:nvPr>
            <p:ph type="body" sz="quarter" idx="36" hasCustomPrompt="1"/>
          </p:nvPr>
        </p:nvSpPr>
        <p:spPr>
          <a:xfrm>
            <a:off x="9241311" y="7667625"/>
            <a:ext cx="8740619" cy="1719883"/>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3380" b="1" i="0" spc="-150" baseline="0">
                <a:solidFill>
                  <a:schemeClr val="tx2"/>
                </a:solidFill>
                <a:latin typeface="Community Pro" panose="02000303040000020003" pitchFamily="2" charset="0"/>
              </a:defRPr>
            </a:lvl1pPr>
          </a:lstStyle>
          <a:p>
            <a:pPr lvl="0"/>
            <a:r>
              <a:rPr lang="en-US"/>
              <a:t>This is a good point</a:t>
            </a:r>
          </a:p>
        </p:txBody>
      </p:sp>
      <p:sp>
        <p:nvSpPr>
          <p:cNvPr id="7" name="Text Placeholder 23">
            <a:extLst>
              <a:ext uri="{FF2B5EF4-FFF2-40B4-BE49-F238E27FC236}">
                <a16:creationId xmlns:a16="http://schemas.microsoft.com/office/drawing/2014/main" id="{2654144A-114E-B9A9-7CDA-E97637AAB45C}"/>
              </a:ext>
            </a:extLst>
          </p:cNvPr>
          <p:cNvSpPr>
            <a:spLocks noGrp="1"/>
          </p:cNvSpPr>
          <p:nvPr>
            <p:ph type="body" sz="quarter" idx="14" hasCustomPrompt="1"/>
          </p:nvPr>
        </p:nvSpPr>
        <p:spPr>
          <a:xfrm>
            <a:off x="214217" y="2493484"/>
            <a:ext cx="8251053" cy="1469922"/>
          </a:xfrm>
          <a:effectLst/>
        </p:spPr>
        <p:txBody>
          <a:bodyPr>
            <a:noAutofit/>
          </a:bodyPr>
          <a:lstStyle>
            <a:lvl1pPr marL="0" indent="0">
              <a:lnSpc>
                <a:spcPct val="103000"/>
              </a:lnSpc>
              <a:spcBef>
                <a:spcPts val="0"/>
              </a:spcBef>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2" name="Text Placeholder 23">
            <a:extLst>
              <a:ext uri="{FF2B5EF4-FFF2-40B4-BE49-F238E27FC236}">
                <a16:creationId xmlns:a16="http://schemas.microsoft.com/office/drawing/2014/main" id="{8B7D81A0-A883-DD31-3923-9C965CD789CB}"/>
              </a:ext>
            </a:extLst>
          </p:cNvPr>
          <p:cNvSpPr>
            <a:spLocks noGrp="1"/>
          </p:cNvSpPr>
          <p:nvPr>
            <p:ph type="body" sz="quarter" idx="37" hasCustomPrompt="1"/>
          </p:nvPr>
        </p:nvSpPr>
        <p:spPr>
          <a:xfrm>
            <a:off x="9241311" y="305291"/>
            <a:ext cx="8740619" cy="1719883"/>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3380" b="1" i="0" spc="-150" baseline="0">
                <a:solidFill>
                  <a:schemeClr val="tx2"/>
                </a:solidFill>
                <a:latin typeface="Community Pro" panose="02000303040000020003" pitchFamily="2" charset="0"/>
              </a:defRPr>
            </a:lvl1pPr>
          </a:lstStyle>
          <a:p>
            <a:pPr lvl="0"/>
            <a:r>
              <a:rPr lang="en-US"/>
              <a:t>This is a good point</a:t>
            </a:r>
          </a:p>
        </p:txBody>
      </p:sp>
      <p:sp>
        <p:nvSpPr>
          <p:cNvPr id="13" name="Text Placeholder 23">
            <a:extLst>
              <a:ext uri="{FF2B5EF4-FFF2-40B4-BE49-F238E27FC236}">
                <a16:creationId xmlns:a16="http://schemas.microsoft.com/office/drawing/2014/main" id="{18A7ED63-8AAA-38AC-701E-0F4CE7675CF5}"/>
              </a:ext>
            </a:extLst>
          </p:cNvPr>
          <p:cNvSpPr>
            <a:spLocks noGrp="1"/>
          </p:cNvSpPr>
          <p:nvPr>
            <p:ph type="body" sz="quarter" idx="38" hasCustomPrompt="1"/>
          </p:nvPr>
        </p:nvSpPr>
        <p:spPr>
          <a:xfrm>
            <a:off x="9241311" y="5827042"/>
            <a:ext cx="8740619" cy="1719883"/>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3380" b="1" i="0" spc="-150" baseline="0">
                <a:solidFill>
                  <a:schemeClr val="tx2"/>
                </a:solidFill>
                <a:latin typeface="Community Pro" panose="02000303040000020003" pitchFamily="2" charset="0"/>
              </a:defRPr>
            </a:lvl1pPr>
          </a:lstStyle>
          <a:p>
            <a:pPr lvl="0"/>
            <a:r>
              <a:rPr lang="en-US"/>
              <a:t>This is a good point</a:t>
            </a:r>
          </a:p>
        </p:txBody>
      </p:sp>
      <p:sp>
        <p:nvSpPr>
          <p:cNvPr id="15" name="Text Placeholder 23">
            <a:extLst>
              <a:ext uri="{FF2B5EF4-FFF2-40B4-BE49-F238E27FC236}">
                <a16:creationId xmlns:a16="http://schemas.microsoft.com/office/drawing/2014/main" id="{5D5B4307-7D25-B6C5-F607-A974E1BB60DD}"/>
              </a:ext>
            </a:extLst>
          </p:cNvPr>
          <p:cNvSpPr>
            <a:spLocks noGrp="1"/>
          </p:cNvSpPr>
          <p:nvPr>
            <p:ph type="body" sz="quarter" idx="39" hasCustomPrompt="1"/>
          </p:nvPr>
        </p:nvSpPr>
        <p:spPr>
          <a:xfrm>
            <a:off x="9241311" y="3986458"/>
            <a:ext cx="8740619" cy="1719883"/>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3380" b="1" i="0" spc="-150" baseline="0">
                <a:solidFill>
                  <a:schemeClr val="tx2"/>
                </a:solidFill>
                <a:latin typeface="Community Pro" panose="02000303040000020003" pitchFamily="2" charset="0"/>
              </a:defRPr>
            </a:lvl1pPr>
          </a:lstStyle>
          <a:p>
            <a:pPr lvl="0"/>
            <a:r>
              <a:rPr lang="en-US"/>
              <a:t>This is a good point</a:t>
            </a:r>
          </a:p>
        </p:txBody>
      </p:sp>
      <p:sp>
        <p:nvSpPr>
          <p:cNvPr id="16" name="Text Placeholder 23">
            <a:extLst>
              <a:ext uri="{FF2B5EF4-FFF2-40B4-BE49-F238E27FC236}">
                <a16:creationId xmlns:a16="http://schemas.microsoft.com/office/drawing/2014/main" id="{D7FC00B1-8342-56E5-C0B3-3202F8D29596}"/>
              </a:ext>
            </a:extLst>
          </p:cNvPr>
          <p:cNvSpPr>
            <a:spLocks noGrp="1"/>
          </p:cNvSpPr>
          <p:nvPr>
            <p:ph type="body" sz="quarter" idx="40" hasCustomPrompt="1"/>
          </p:nvPr>
        </p:nvSpPr>
        <p:spPr>
          <a:xfrm>
            <a:off x="9241311" y="2145874"/>
            <a:ext cx="8740619" cy="1719883"/>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3380" b="1" i="0" spc="-150" baseline="0">
                <a:solidFill>
                  <a:schemeClr val="tx2"/>
                </a:solidFill>
                <a:latin typeface="Community Pro" panose="02000303040000020003" pitchFamily="2" charset="0"/>
              </a:defRPr>
            </a:lvl1pPr>
          </a:lstStyle>
          <a:p>
            <a:pPr lvl="0"/>
            <a:r>
              <a:rPr lang="en-US"/>
              <a:t>This is a good point</a:t>
            </a:r>
          </a:p>
        </p:txBody>
      </p:sp>
    </p:spTree>
    <p:extLst>
      <p:ext uri="{BB962C8B-B14F-4D97-AF65-F5344CB8AC3E}">
        <p14:creationId xmlns:p14="http://schemas.microsoft.com/office/powerpoint/2010/main" val="226453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 Slide 4">
    <p:bg>
      <p:bgPr>
        <a:solidFill>
          <a:srgbClr val="07294B"/>
        </a:solid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108BB5B-7D56-0BB9-35EE-A3EB75674451}"/>
              </a:ext>
            </a:extLst>
          </p:cNvPr>
          <p:cNvSpPr/>
          <p:nvPr userDrawn="1"/>
        </p:nvSpPr>
        <p:spPr>
          <a:xfrm>
            <a:off x="0" y="0"/>
            <a:ext cx="18288000" cy="10287000"/>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6" name="Rounded Rectangle 15">
            <a:extLst>
              <a:ext uri="{FF2B5EF4-FFF2-40B4-BE49-F238E27FC236}">
                <a16:creationId xmlns:a16="http://schemas.microsoft.com/office/drawing/2014/main" id="{4040F209-BBA8-FD76-8784-F68FC4A07542}"/>
              </a:ext>
            </a:extLst>
          </p:cNvPr>
          <p:cNvSpPr/>
          <p:nvPr userDrawn="1"/>
        </p:nvSpPr>
        <p:spPr>
          <a:xfrm>
            <a:off x="9258299" y="304800"/>
            <a:ext cx="8734425" cy="7543800"/>
          </a:xfrm>
          <a:prstGeom prst="roundRect">
            <a:avLst>
              <a:gd name="adj" fmla="val 2624"/>
            </a:avLst>
          </a:prstGeom>
          <a:solidFill>
            <a:srgbClr val="0A6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Community Pro" panose="02000303040000020003"/>
            </a:endParaRPr>
          </a:p>
        </p:txBody>
      </p:sp>
      <p:sp>
        <p:nvSpPr>
          <p:cNvPr id="17" name="Rounded Rectangle 16">
            <a:extLst>
              <a:ext uri="{FF2B5EF4-FFF2-40B4-BE49-F238E27FC236}">
                <a16:creationId xmlns:a16="http://schemas.microsoft.com/office/drawing/2014/main" id="{647DA63B-1F8B-9BA9-84B0-741C68E09947}"/>
              </a:ext>
            </a:extLst>
          </p:cNvPr>
          <p:cNvSpPr/>
          <p:nvPr userDrawn="1"/>
        </p:nvSpPr>
        <p:spPr>
          <a:xfrm>
            <a:off x="295276" y="8077199"/>
            <a:ext cx="15563850" cy="1857375"/>
          </a:xfrm>
          <a:prstGeom prst="roundRect">
            <a:avLst>
              <a:gd name="adj" fmla="val 10118"/>
            </a:avLst>
          </a:prstGeom>
          <a:solidFill>
            <a:srgbClr val="004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9" name="Rounded Rectangle 18">
            <a:extLst>
              <a:ext uri="{FF2B5EF4-FFF2-40B4-BE49-F238E27FC236}">
                <a16:creationId xmlns:a16="http://schemas.microsoft.com/office/drawing/2014/main" id="{45D9727D-7A4B-1A4E-E957-2E303F659B03}"/>
              </a:ext>
            </a:extLst>
          </p:cNvPr>
          <p:cNvSpPr/>
          <p:nvPr userDrawn="1"/>
        </p:nvSpPr>
        <p:spPr>
          <a:xfrm>
            <a:off x="295274" y="304800"/>
            <a:ext cx="8734423" cy="7543800"/>
          </a:xfrm>
          <a:prstGeom prst="roundRect">
            <a:avLst>
              <a:gd name="adj" fmla="val 2624"/>
            </a:avLst>
          </a:prstGeom>
          <a:solidFill>
            <a:srgbClr val="004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182"/>
              </a:solidFill>
              <a:latin typeface="Community Pro" panose="02000303040000020003"/>
            </a:endParaRPr>
          </a:p>
        </p:txBody>
      </p:sp>
      <p:pic>
        <p:nvPicPr>
          <p:cNvPr id="4" name="Group 104" descr="preencoded.png">
            <a:extLst>
              <a:ext uri="{FF2B5EF4-FFF2-40B4-BE49-F238E27FC236}">
                <a16:creationId xmlns:a16="http://schemas.microsoft.com/office/drawing/2014/main" id="{A00D8522-06C0-7D1F-293C-59F0FB537F97}"/>
              </a:ext>
            </a:extLst>
          </p:cNvPr>
          <p:cNvPicPr/>
          <p:nvPr userDrawn="1"/>
        </p:nvPicPr>
        <p:blipFill>
          <a:blip r:embed="rId2">
            <a:extLst>
              <a:ext uri="{96DAC541-7B7A-43D3-8B79-37D633B846F1}">
                <asvg:svgBlip xmlns:asvg="http://schemas.microsoft.com/office/drawing/2016/SVG/main" r:embed="rId3"/>
              </a:ext>
            </a:extLst>
          </a:blip>
          <a:srcRect/>
          <a:stretch/>
        </p:blipFill>
        <p:spPr>
          <a:xfrm>
            <a:off x="15544800" y="7515225"/>
            <a:ext cx="2743200" cy="2771775"/>
          </a:xfrm>
          <a:prstGeom prst="rect">
            <a:avLst/>
          </a:prstGeom>
        </p:spPr>
      </p:pic>
      <p:sp>
        <p:nvSpPr>
          <p:cNvPr id="24" name="Text Placeholder 23">
            <a:extLst>
              <a:ext uri="{FF2B5EF4-FFF2-40B4-BE49-F238E27FC236}">
                <a16:creationId xmlns:a16="http://schemas.microsoft.com/office/drawing/2014/main" id="{A9133A59-6512-C90A-0D9F-903D9649C5AE}"/>
              </a:ext>
            </a:extLst>
          </p:cNvPr>
          <p:cNvSpPr>
            <a:spLocks noGrp="1"/>
          </p:cNvSpPr>
          <p:nvPr>
            <p:ph type="body" sz="quarter" idx="10" hasCustomPrompt="1"/>
          </p:nvPr>
        </p:nvSpPr>
        <p:spPr>
          <a:xfrm>
            <a:off x="851535" y="974243"/>
            <a:ext cx="7835265" cy="6523746"/>
          </a:xfrm>
        </p:spPr>
        <p:txBody>
          <a:bodyPr>
            <a:noAutofit/>
          </a:bodyPr>
          <a:lstStyle>
            <a:lvl1pPr marL="0" indent="0">
              <a:lnSpc>
                <a:spcPct val="78000"/>
              </a:lnSpc>
              <a:spcBef>
                <a:spcPts val="0"/>
              </a:spcBef>
              <a:buNone/>
              <a:defRPr sz="9600" b="1" i="0" spc="-150" baseline="0">
                <a:solidFill>
                  <a:schemeClr val="bg1"/>
                </a:solidFill>
                <a:latin typeface="Community Pro" panose="02000303040000020003" pitchFamily="2" charset="0"/>
              </a:defRPr>
            </a:lvl1pPr>
          </a:lstStyle>
          <a:p>
            <a:pPr lvl="0"/>
            <a:r>
              <a:rPr lang="en-US"/>
              <a:t>Presentation Template:</a:t>
            </a:r>
            <a:br>
              <a:rPr lang="en-US"/>
            </a:br>
            <a:r>
              <a:rPr lang="en-US"/>
              <a:t>Title Slide</a:t>
            </a:r>
          </a:p>
        </p:txBody>
      </p:sp>
      <p:sp>
        <p:nvSpPr>
          <p:cNvPr id="30" name="Text Placeholder 23">
            <a:extLst>
              <a:ext uri="{FF2B5EF4-FFF2-40B4-BE49-F238E27FC236}">
                <a16:creationId xmlns:a16="http://schemas.microsoft.com/office/drawing/2014/main" id="{8691EAFB-8F99-A7A1-19E4-9CFD60562875}"/>
              </a:ext>
            </a:extLst>
          </p:cNvPr>
          <p:cNvSpPr>
            <a:spLocks noGrp="1"/>
          </p:cNvSpPr>
          <p:nvPr>
            <p:ph type="body" sz="quarter" idx="11" hasCustomPrompt="1"/>
          </p:nvPr>
        </p:nvSpPr>
        <p:spPr>
          <a:xfrm>
            <a:off x="1125856" y="8815951"/>
            <a:ext cx="11631500" cy="401566"/>
          </a:xfrm>
        </p:spPr>
        <p:txBody>
          <a:bodyPr>
            <a:noAutofit/>
          </a:bodyPr>
          <a:lstStyle>
            <a:lvl1pPr marL="0" indent="0">
              <a:lnSpc>
                <a:spcPct val="78000"/>
              </a:lnSpc>
              <a:spcBef>
                <a:spcPts val="0"/>
              </a:spcBef>
              <a:buNone/>
              <a:defRPr sz="2630" b="1" i="0" spc="0" baseline="0">
                <a:solidFill>
                  <a:schemeClr val="bg1"/>
                </a:solidFill>
                <a:latin typeface="Community Pro" panose="02000303040000020003" pitchFamily="2" charset="0"/>
              </a:defRPr>
            </a:lvl1pPr>
          </a:lstStyle>
          <a:p>
            <a:pPr lvl="0"/>
            <a:r>
              <a:rPr lang="en-US"/>
              <a:t>Subhead, Author Name, or Date Here</a:t>
            </a:r>
          </a:p>
        </p:txBody>
      </p:sp>
      <p:sp>
        <p:nvSpPr>
          <p:cNvPr id="34" name="Picture Placeholder 9">
            <a:extLst>
              <a:ext uri="{FF2B5EF4-FFF2-40B4-BE49-F238E27FC236}">
                <a16:creationId xmlns:a16="http://schemas.microsoft.com/office/drawing/2014/main" id="{6FA778B4-805E-0A3E-6199-45A35CAF25E1}"/>
              </a:ext>
            </a:extLst>
          </p:cNvPr>
          <p:cNvSpPr>
            <a:spLocks noGrp="1"/>
          </p:cNvSpPr>
          <p:nvPr>
            <p:ph type="pic" sz="quarter" idx="12"/>
          </p:nvPr>
        </p:nvSpPr>
        <p:spPr>
          <a:xfrm>
            <a:off x="9916294" y="907442"/>
            <a:ext cx="1161567" cy="1161567"/>
          </a:xfrm>
          <a:prstGeom prst="roundRect">
            <a:avLst>
              <a:gd name="adj" fmla="val 11874"/>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5" name="Picture Placeholder 9">
            <a:extLst>
              <a:ext uri="{FF2B5EF4-FFF2-40B4-BE49-F238E27FC236}">
                <a16:creationId xmlns:a16="http://schemas.microsoft.com/office/drawing/2014/main" id="{3DFDE5DE-8DEA-A71D-6CF1-CC397DCE2E83}"/>
              </a:ext>
            </a:extLst>
          </p:cNvPr>
          <p:cNvSpPr>
            <a:spLocks noGrp="1"/>
          </p:cNvSpPr>
          <p:nvPr>
            <p:ph type="pic" sz="quarter" idx="13"/>
          </p:nvPr>
        </p:nvSpPr>
        <p:spPr>
          <a:xfrm>
            <a:off x="9916294" y="2633372"/>
            <a:ext cx="1161567" cy="1161567"/>
          </a:xfrm>
          <a:prstGeom prst="roundRect">
            <a:avLst>
              <a:gd name="adj" fmla="val 11874"/>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6" name="Picture Placeholder 9">
            <a:extLst>
              <a:ext uri="{FF2B5EF4-FFF2-40B4-BE49-F238E27FC236}">
                <a16:creationId xmlns:a16="http://schemas.microsoft.com/office/drawing/2014/main" id="{C30F476D-A9EF-1AF4-2AFA-FB89F82031C4}"/>
              </a:ext>
            </a:extLst>
          </p:cNvPr>
          <p:cNvSpPr>
            <a:spLocks noGrp="1"/>
          </p:cNvSpPr>
          <p:nvPr>
            <p:ph type="pic" sz="quarter" idx="14"/>
          </p:nvPr>
        </p:nvSpPr>
        <p:spPr>
          <a:xfrm>
            <a:off x="9916294" y="4356904"/>
            <a:ext cx="1161567" cy="1161567"/>
          </a:xfrm>
          <a:prstGeom prst="roundRect">
            <a:avLst>
              <a:gd name="adj" fmla="val 11874"/>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37" name="Picture Placeholder 9">
            <a:extLst>
              <a:ext uri="{FF2B5EF4-FFF2-40B4-BE49-F238E27FC236}">
                <a16:creationId xmlns:a16="http://schemas.microsoft.com/office/drawing/2014/main" id="{DE5D7C5D-0B07-1A20-1A39-88846FE711C1}"/>
              </a:ext>
            </a:extLst>
          </p:cNvPr>
          <p:cNvSpPr>
            <a:spLocks noGrp="1"/>
          </p:cNvSpPr>
          <p:nvPr>
            <p:ph type="pic" sz="quarter" idx="15"/>
          </p:nvPr>
        </p:nvSpPr>
        <p:spPr>
          <a:xfrm>
            <a:off x="9916294" y="6082834"/>
            <a:ext cx="1161567" cy="1161567"/>
          </a:xfrm>
          <a:prstGeom prst="roundRect">
            <a:avLst>
              <a:gd name="adj" fmla="val 11874"/>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40" name="Text Placeholder 23">
            <a:extLst>
              <a:ext uri="{FF2B5EF4-FFF2-40B4-BE49-F238E27FC236}">
                <a16:creationId xmlns:a16="http://schemas.microsoft.com/office/drawing/2014/main" id="{57979A93-F20E-0D7F-A01B-C23EFDDA4F82}"/>
              </a:ext>
            </a:extLst>
          </p:cNvPr>
          <p:cNvSpPr>
            <a:spLocks noGrp="1"/>
          </p:cNvSpPr>
          <p:nvPr>
            <p:ph type="body" sz="quarter" idx="16" hasCustomPrompt="1"/>
          </p:nvPr>
        </p:nvSpPr>
        <p:spPr>
          <a:xfrm>
            <a:off x="11447188" y="1090013"/>
            <a:ext cx="5716668" cy="401566"/>
          </a:xfrm>
        </p:spPr>
        <p:txBody>
          <a:bodyPr>
            <a:noAutofit/>
          </a:bodyPr>
          <a:lstStyle>
            <a:lvl1pPr marL="0" indent="0">
              <a:lnSpc>
                <a:spcPct val="78000"/>
              </a:lnSpc>
              <a:spcBef>
                <a:spcPts val="0"/>
              </a:spcBef>
              <a:buNone/>
              <a:defRPr sz="2630" b="1" i="0" spc="0" baseline="0">
                <a:solidFill>
                  <a:schemeClr val="bg1"/>
                </a:solidFill>
                <a:latin typeface="Community Pro" panose="02000303040000020003" pitchFamily="2" charset="0"/>
              </a:defRPr>
            </a:lvl1pPr>
          </a:lstStyle>
          <a:p>
            <a:pPr lvl="0"/>
            <a:r>
              <a:rPr lang="en-US"/>
              <a:t>Firstname Lastname</a:t>
            </a:r>
          </a:p>
        </p:txBody>
      </p:sp>
      <p:sp>
        <p:nvSpPr>
          <p:cNvPr id="41" name="Text Placeholder 23">
            <a:extLst>
              <a:ext uri="{FF2B5EF4-FFF2-40B4-BE49-F238E27FC236}">
                <a16:creationId xmlns:a16="http://schemas.microsoft.com/office/drawing/2014/main" id="{3E76FF99-C62D-4A12-36DF-E41ADE2D770C}"/>
              </a:ext>
            </a:extLst>
          </p:cNvPr>
          <p:cNvSpPr>
            <a:spLocks noGrp="1"/>
          </p:cNvSpPr>
          <p:nvPr>
            <p:ph type="body" sz="quarter" idx="17" hasCustomPrompt="1"/>
          </p:nvPr>
        </p:nvSpPr>
        <p:spPr>
          <a:xfrm>
            <a:off x="11447188" y="1557986"/>
            <a:ext cx="5716668" cy="401566"/>
          </a:xfrm>
        </p:spPr>
        <p:txBody>
          <a:bodyPr>
            <a:noAutofit/>
          </a:bodyPr>
          <a:lstStyle>
            <a:lvl1pPr marL="0" indent="0">
              <a:lnSpc>
                <a:spcPct val="78000"/>
              </a:lnSpc>
              <a:spcBef>
                <a:spcPts val="0"/>
              </a:spcBef>
              <a:buNone/>
              <a:defRPr sz="2630" b="0" i="0" spc="0" baseline="0">
                <a:solidFill>
                  <a:schemeClr val="bg1"/>
                </a:solidFill>
                <a:latin typeface="Community Pro" panose="02000303040000020003" pitchFamily="2" charset="0"/>
              </a:defRPr>
            </a:lvl1pPr>
          </a:lstStyle>
          <a:p>
            <a:pPr lvl="0"/>
            <a:r>
              <a:rPr lang="en-US"/>
              <a:t>Title, Company</a:t>
            </a:r>
          </a:p>
        </p:txBody>
      </p:sp>
      <p:sp>
        <p:nvSpPr>
          <p:cNvPr id="48" name="Text Placeholder 23">
            <a:extLst>
              <a:ext uri="{FF2B5EF4-FFF2-40B4-BE49-F238E27FC236}">
                <a16:creationId xmlns:a16="http://schemas.microsoft.com/office/drawing/2014/main" id="{5F0E2238-D6F2-223B-73A2-46E7134D7E11}"/>
              </a:ext>
            </a:extLst>
          </p:cNvPr>
          <p:cNvSpPr>
            <a:spLocks noGrp="1"/>
          </p:cNvSpPr>
          <p:nvPr>
            <p:ph type="body" sz="quarter" idx="18" hasCustomPrompt="1"/>
          </p:nvPr>
        </p:nvSpPr>
        <p:spPr>
          <a:xfrm>
            <a:off x="11447188" y="2831728"/>
            <a:ext cx="5716668" cy="401566"/>
          </a:xfrm>
        </p:spPr>
        <p:txBody>
          <a:bodyPr>
            <a:noAutofit/>
          </a:bodyPr>
          <a:lstStyle>
            <a:lvl1pPr marL="0" indent="0">
              <a:lnSpc>
                <a:spcPct val="78000"/>
              </a:lnSpc>
              <a:spcBef>
                <a:spcPts val="0"/>
              </a:spcBef>
              <a:buNone/>
              <a:defRPr sz="2630" b="1" i="0" spc="0" baseline="0">
                <a:solidFill>
                  <a:schemeClr val="bg1"/>
                </a:solidFill>
                <a:latin typeface="Community Pro" panose="02000303040000020003" pitchFamily="2" charset="0"/>
              </a:defRPr>
            </a:lvl1pPr>
          </a:lstStyle>
          <a:p>
            <a:pPr lvl="0"/>
            <a:r>
              <a:rPr lang="en-US"/>
              <a:t>Firstname Lastname</a:t>
            </a:r>
          </a:p>
        </p:txBody>
      </p:sp>
      <p:sp>
        <p:nvSpPr>
          <p:cNvPr id="49" name="Text Placeholder 23">
            <a:extLst>
              <a:ext uri="{FF2B5EF4-FFF2-40B4-BE49-F238E27FC236}">
                <a16:creationId xmlns:a16="http://schemas.microsoft.com/office/drawing/2014/main" id="{A61FFF6E-F40B-E2DE-E9B7-B85CF43192E3}"/>
              </a:ext>
            </a:extLst>
          </p:cNvPr>
          <p:cNvSpPr>
            <a:spLocks noGrp="1"/>
          </p:cNvSpPr>
          <p:nvPr>
            <p:ph type="body" sz="quarter" idx="19" hasCustomPrompt="1"/>
          </p:nvPr>
        </p:nvSpPr>
        <p:spPr>
          <a:xfrm>
            <a:off x="11447188" y="3299701"/>
            <a:ext cx="5716668" cy="401566"/>
          </a:xfrm>
        </p:spPr>
        <p:txBody>
          <a:bodyPr>
            <a:noAutofit/>
          </a:bodyPr>
          <a:lstStyle>
            <a:lvl1pPr marL="0" indent="0">
              <a:lnSpc>
                <a:spcPct val="78000"/>
              </a:lnSpc>
              <a:spcBef>
                <a:spcPts val="0"/>
              </a:spcBef>
              <a:buNone/>
              <a:defRPr sz="2630" b="0" i="0" spc="0" baseline="0">
                <a:solidFill>
                  <a:schemeClr val="bg1"/>
                </a:solidFill>
                <a:latin typeface="Community Pro" panose="02000303040000020003" pitchFamily="2" charset="0"/>
              </a:defRPr>
            </a:lvl1pPr>
          </a:lstStyle>
          <a:p>
            <a:pPr lvl="0"/>
            <a:r>
              <a:rPr lang="en-US"/>
              <a:t>Title, Company</a:t>
            </a:r>
          </a:p>
        </p:txBody>
      </p:sp>
      <p:sp>
        <p:nvSpPr>
          <p:cNvPr id="50" name="Text Placeholder 23">
            <a:extLst>
              <a:ext uri="{FF2B5EF4-FFF2-40B4-BE49-F238E27FC236}">
                <a16:creationId xmlns:a16="http://schemas.microsoft.com/office/drawing/2014/main" id="{18A64C83-1701-34F0-8599-A37DCA1C1B3E}"/>
              </a:ext>
            </a:extLst>
          </p:cNvPr>
          <p:cNvSpPr>
            <a:spLocks noGrp="1"/>
          </p:cNvSpPr>
          <p:nvPr>
            <p:ph type="body" sz="quarter" idx="20" hasCustomPrompt="1"/>
          </p:nvPr>
        </p:nvSpPr>
        <p:spPr>
          <a:xfrm>
            <a:off x="11447188" y="4547317"/>
            <a:ext cx="5716668" cy="401566"/>
          </a:xfrm>
        </p:spPr>
        <p:txBody>
          <a:bodyPr>
            <a:noAutofit/>
          </a:bodyPr>
          <a:lstStyle>
            <a:lvl1pPr marL="0" indent="0">
              <a:lnSpc>
                <a:spcPct val="78000"/>
              </a:lnSpc>
              <a:spcBef>
                <a:spcPts val="0"/>
              </a:spcBef>
              <a:buNone/>
              <a:defRPr sz="2630" b="1" i="0" spc="0" baseline="0">
                <a:solidFill>
                  <a:schemeClr val="bg1"/>
                </a:solidFill>
                <a:latin typeface="Community Pro" panose="02000303040000020003" pitchFamily="2" charset="0"/>
              </a:defRPr>
            </a:lvl1pPr>
          </a:lstStyle>
          <a:p>
            <a:pPr lvl="0"/>
            <a:r>
              <a:rPr lang="en-US"/>
              <a:t>Firstname Lastname</a:t>
            </a:r>
          </a:p>
        </p:txBody>
      </p:sp>
      <p:sp>
        <p:nvSpPr>
          <p:cNvPr id="51" name="Text Placeholder 23">
            <a:extLst>
              <a:ext uri="{FF2B5EF4-FFF2-40B4-BE49-F238E27FC236}">
                <a16:creationId xmlns:a16="http://schemas.microsoft.com/office/drawing/2014/main" id="{52F120A8-9AD3-A79C-6D4B-EE0C74700533}"/>
              </a:ext>
            </a:extLst>
          </p:cNvPr>
          <p:cNvSpPr>
            <a:spLocks noGrp="1"/>
          </p:cNvSpPr>
          <p:nvPr>
            <p:ph type="body" sz="quarter" idx="21" hasCustomPrompt="1"/>
          </p:nvPr>
        </p:nvSpPr>
        <p:spPr>
          <a:xfrm>
            <a:off x="11447188" y="5015290"/>
            <a:ext cx="5716668" cy="401566"/>
          </a:xfrm>
        </p:spPr>
        <p:txBody>
          <a:bodyPr>
            <a:noAutofit/>
          </a:bodyPr>
          <a:lstStyle>
            <a:lvl1pPr marL="0" indent="0">
              <a:lnSpc>
                <a:spcPct val="78000"/>
              </a:lnSpc>
              <a:spcBef>
                <a:spcPts val="0"/>
              </a:spcBef>
              <a:buNone/>
              <a:defRPr sz="2630" b="0" i="0" spc="0" baseline="0">
                <a:solidFill>
                  <a:schemeClr val="bg1"/>
                </a:solidFill>
                <a:latin typeface="Community Pro" panose="02000303040000020003" pitchFamily="2" charset="0"/>
              </a:defRPr>
            </a:lvl1pPr>
          </a:lstStyle>
          <a:p>
            <a:pPr lvl="0"/>
            <a:r>
              <a:rPr lang="en-US"/>
              <a:t>Title, Company</a:t>
            </a:r>
          </a:p>
        </p:txBody>
      </p:sp>
      <p:sp>
        <p:nvSpPr>
          <p:cNvPr id="52" name="Text Placeholder 23">
            <a:extLst>
              <a:ext uri="{FF2B5EF4-FFF2-40B4-BE49-F238E27FC236}">
                <a16:creationId xmlns:a16="http://schemas.microsoft.com/office/drawing/2014/main" id="{075DF6ED-DA54-8E7E-C2FC-9BD9F8489AC0}"/>
              </a:ext>
            </a:extLst>
          </p:cNvPr>
          <p:cNvSpPr>
            <a:spLocks noGrp="1"/>
          </p:cNvSpPr>
          <p:nvPr>
            <p:ph type="body" sz="quarter" idx="22" hasCustomPrompt="1"/>
          </p:nvPr>
        </p:nvSpPr>
        <p:spPr>
          <a:xfrm>
            <a:off x="11447188" y="6280322"/>
            <a:ext cx="5716668" cy="401566"/>
          </a:xfrm>
        </p:spPr>
        <p:txBody>
          <a:bodyPr>
            <a:noAutofit/>
          </a:bodyPr>
          <a:lstStyle>
            <a:lvl1pPr marL="0" indent="0">
              <a:lnSpc>
                <a:spcPct val="78000"/>
              </a:lnSpc>
              <a:spcBef>
                <a:spcPts val="0"/>
              </a:spcBef>
              <a:buNone/>
              <a:defRPr sz="2630" b="1" i="0" spc="0" baseline="0">
                <a:solidFill>
                  <a:schemeClr val="bg1"/>
                </a:solidFill>
                <a:latin typeface="Community Pro" panose="02000303040000020003" pitchFamily="2" charset="0"/>
              </a:defRPr>
            </a:lvl1pPr>
          </a:lstStyle>
          <a:p>
            <a:pPr lvl="0"/>
            <a:r>
              <a:rPr lang="en-US"/>
              <a:t>Firstname Lastname</a:t>
            </a:r>
          </a:p>
        </p:txBody>
      </p:sp>
      <p:sp>
        <p:nvSpPr>
          <p:cNvPr id="53" name="Text Placeholder 23">
            <a:extLst>
              <a:ext uri="{FF2B5EF4-FFF2-40B4-BE49-F238E27FC236}">
                <a16:creationId xmlns:a16="http://schemas.microsoft.com/office/drawing/2014/main" id="{1F84173E-4A68-7C53-D2AD-0BF8FE63234A}"/>
              </a:ext>
            </a:extLst>
          </p:cNvPr>
          <p:cNvSpPr>
            <a:spLocks noGrp="1"/>
          </p:cNvSpPr>
          <p:nvPr>
            <p:ph type="body" sz="quarter" idx="23" hasCustomPrompt="1"/>
          </p:nvPr>
        </p:nvSpPr>
        <p:spPr>
          <a:xfrm>
            <a:off x="11447188" y="6748295"/>
            <a:ext cx="5716668" cy="401566"/>
          </a:xfrm>
        </p:spPr>
        <p:txBody>
          <a:bodyPr>
            <a:noAutofit/>
          </a:bodyPr>
          <a:lstStyle>
            <a:lvl1pPr marL="0" indent="0">
              <a:lnSpc>
                <a:spcPct val="78000"/>
              </a:lnSpc>
              <a:spcBef>
                <a:spcPts val="0"/>
              </a:spcBef>
              <a:buNone/>
              <a:defRPr sz="2630" b="0" i="0" spc="0" baseline="0">
                <a:solidFill>
                  <a:schemeClr val="bg1"/>
                </a:solidFill>
                <a:latin typeface="Community Pro" panose="02000303040000020003" pitchFamily="2" charset="0"/>
              </a:defRPr>
            </a:lvl1pPr>
          </a:lstStyle>
          <a:p>
            <a:pPr lvl="0"/>
            <a:r>
              <a:rPr lang="en-US"/>
              <a:t>Title, Company</a:t>
            </a:r>
          </a:p>
        </p:txBody>
      </p:sp>
    </p:spTree>
    <p:extLst>
      <p:ext uri="{BB962C8B-B14F-4D97-AF65-F5344CB8AC3E}">
        <p14:creationId xmlns:p14="http://schemas.microsoft.com/office/powerpoint/2010/main" val="11278699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Next Steps">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118F478-774C-27B1-CF47-C575DE794BA2}"/>
              </a:ext>
            </a:extLst>
          </p:cNvPr>
          <p:cNvSpPr/>
          <p:nvPr userDrawn="1"/>
        </p:nvSpPr>
        <p:spPr>
          <a:xfrm>
            <a:off x="292360" y="304799"/>
            <a:ext cx="6677025" cy="9029699"/>
          </a:xfrm>
          <a:prstGeom prst="roundRect">
            <a:avLst>
              <a:gd name="adj" fmla="val 390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8" name="Rounded Rectangle 7">
            <a:extLst>
              <a:ext uri="{FF2B5EF4-FFF2-40B4-BE49-F238E27FC236}">
                <a16:creationId xmlns:a16="http://schemas.microsoft.com/office/drawing/2014/main" id="{C5D26B32-9FBD-2977-BE28-FC11A8BD1B3D}"/>
              </a:ext>
            </a:extLst>
          </p:cNvPr>
          <p:cNvSpPr/>
          <p:nvPr userDrawn="1"/>
        </p:nvSpPr>
        <p:spPr>
          <a:xfrm>
            <a:off x="7194606" y="304799"/>
            <a:ext cx="10791827" cy="9029699"/>
          </a:xfrm>
          <a:prstGeom prst="roundRect">
            <a:avLst>
              <a:gd name="adj" fmla="val 3045"/>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1" name="Text Placeholder 23">
            <a:extLst>
              <a:ext uri="{FF2B5EF4-FFF2-40B4-BE49-F238E27FC236}">
                <a16:creationId xmlns:a16="http://schemas.microsoft.com/office/drawing/2014/main" id="{3EEA9579-6C70-938E-07EE-B1FB06C28F27}"/>
              </a:ext>
            </a:extLst>
          </p:cNvPr>
          <p:cNvSpPr>
            <a:spLocks noGrp="1"/>
          </p:cNvSpPr>
          <p:nvPr>
            <p:ph type="body" sz="quarter" idx="15" hasCustomPrompt="1"/>
          </p:nvPr>
        </p:nvSpPr>
        <p:spPr>
          <a:xfrm>
            <a:off x="8260597" y="2044519"/>
            <a:ext cx="9417385" cy="5550256"/>
          </a:xfrm>
          <a:effectLst>
            <a:outerShdw blurRad="63500" sx="102000" sy="102000" algn="ctr" rotWithShape="0">
              <a:prstClr val="black">
                <a:alpha val="40000"/>
              </a:prstClr>
            </a:outerShdw>
          </a:effectLst>
        </p:spPr>
        <p:txBody>
          <a:bodyPr anchor="ctr">
            <a:noAutofit/>
          </a:bodyPr>
          <a:lstStyle>
            <a:lvl1pPr marL="571500" marR="0" indent="-5715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sz="4000" b="0" i="0" spc="-150" baseline="0">
                <a:solidFill>
                  <a:schemeClr val="accent1"/>
                </a:solidFill>
                <a:latin typeface="Community Pro Medium" panose="02000303040000020003" pitchFamily="2" charset="0"/>
              </a:defRPr>
            </a:lvl1pPr>
          </a:lstStyle>
          <a:p>
            <a:pPr lvl="0"/>
            <a:r>
              <a:rPr lang="en-US"/>
              <a:t>Lorem ipsum dolor set consectetur</a:t>
            </a:r>
          </a:p>
          <a:p>
            <a:pPr lvl="0"/>
            <a:r>
              <a:rPr lang="en-US"/>
              <a:t>Lorem ipsum dolor set consectetur</a:t>
            </a:r>
          </a:p>
          <a:p>
            <a:pPr lvl="0"/>
            <a:r>
              <a:rPr lang="en-US"/>
              <a:t>Lorem ipsum dolor set consectetur</a:t>
            </a:r>
          </a:p>
        </p:txBody>
      </p:sp>
      <p:sp>
        <p:nvSpPr>
          <p:cNvPr id="5" name="Text Placeholder 23">
            <a:extLst>
              <a:ext uri="{FF2B5EF4-FFF2-40B4-BE49-F238E27FC236}">
                <a16:creationId xmlns:a16="http://schemas.microsoft.com/office/drawing/2014/main" id="{65377FA3-ACC0-8631-3224-8CA9D3A99DBC}"/>
              </a:ext>
            </a:extLst>
          </p:cNvPr>
          <p:cNvSpPr>
            <a:spLocks noGrp="1"/>
          </p:cNvSpPr>
          <p:nvPr>
            <p:ph type="body" sz="quarter" idx="12" hasCustomPrompt="1"/>
          </p:nvPr>
        </p:nvSpPr>
        <p:spPr>
          <a:xfrm>
            <a:off x="550299" y="3617091"/>
            <a:ext cx="6161146" cy="2405113"/>
          </a:xfrm>
          <a:effectLst>
            <a:outerShdw blurRad="63500" sx="102000" sy="102000" algn="ctr" rotWithShape="0">
              <a:prstClr val="black">
                <a:alpha val="40000"/>
              </a:prstClr>
            </a:outerShdw>
          </a:effectLst>
        </p:spPr>
        <p:txBody>
          <a:bodyPr anchor="ctr">
            <a:noAutofit/>
          </a:bodyPr>
          <a:lstStyle>
            <a:lvl1pPr marL="0" indent="0" algn="ctr">
              <a:lnSpc>
                <a:spcPct val="73000"/>
              </a:lnSpc>
              <a:spcBef>
                <a:spcPts val="0"/>
              </a:spcBef>
              <a:buNone/>
              <a:defRPr sz="6600" b="1" i="0" spc="-150" baseline="0">
                <a:solidFill>
                  <a:schemeClr val="accent1"/>
                </a:solidFill>
                <a:latin typeface="Community Pro" panose="02000303040000020003" pitchFamily="2" charset="0"/>
              </a:defRPr>
            </a:lvl1pPr>
          </a:lstStyle>
          <a:p>
            <a:pPr lvl="0"/>
            <a:r>
              <a:rPr lang="en-US"/>
              <a:t>Next Steps</a:t>
            </a:r>
          </a:p>
        </p:txBody>
      </p:sp>
    </p:spTree>
    <p:extLst>
      <p:ext uri="{BB962C8B-B14F-4D97-AF65-F5344CB8AC3E}">
        <p14:creationId xmlns:p14="http://schemas.microsoft.com/office/powerpoint/2010/main" val="42911340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Next Steps">
    <p:bg>
      <p:bgPr>
        <a:solidFill>
          <a:srgbClr val="FFFFFF"/>
        </a:solidFill>
        <a:effectLst/>
      </p:bgPr>
    </p:bg>
    <p:spTree>
      <p:nvGrpSpPr>
        <p:cNvPr id="1" name=""/>
        <p:cNvGrpSpPr/>
        <p:nvPr/>
      </p:nvGrpSpPr>
      <p:grpSpPr>
        <a:xfrm>
          <a:off x="0" y="0"/>
          <a:ext cx="0" cy="0"/>
          <a:chOff x="0" y="0"/>
          <a:chExt cx="0" cy="0"/>
        </a:xfrm>
      </p:grpSpPr>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Tree>
    <p:extLst>
      <p:ext uri="{BB962C8B-B14F-4D97-AF65-F5344CB8AC3E}">
        <p14:creationId xmlns:p14="http://schemas.microsoft.com/office/powerpoint/2010/main" val="33782719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rgbClr val="07294B"/>
        </a:solid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108BB5B-7D56-0BB9-35EE-A3EB75674451}"/>
              </a:ext>
            </a:extLst>
          </p:cNvPr>
          <p:cNvSpPr/>
          <p:nvPr userDrawn="1"/>
        </p:nvSpPr>
        <p:spPr>
          <a:xfrm>
            <a:off x="0" y="0"/>
            <a:ext cx="18288000" cy="10287000"/>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pic>
        <p:nvPicPr>
          <p:cNvPr id="4" name="Group 104" descr="preencoded.png">
            <a:extLst>
              <a:ext uri="{FF2B5EF4-FFF2-40B4-BE49-F238E27FC236}">
                <a16:creationId xmlns:a16="http://schemas.microsoft.com/office/drawing/2014/main" id="{A00D8522-06C0-7D1F-293C-59F0FB537F97}"/>
              </a:ext>
            </a:extLst>
          </p:cNvPr>
          <p:cNvPicPr/>
          <p:nvPr userDrawn="1"/>
        </p:nvPicPr>
        <p:blipFill>
          <a:blip r:embed="rId2">
            <a:extLst>
              <a:ext uri="{96DAC541-7B7A-43D3-8B79-37D633B846F1}">
                <asvg:svgBlip xmlns:asvg="http://schemas.microsoft.com/office/drawing/2016/SVG/main" r:embed="rId3"/>
              </a:ext>
            </a:extLst>
          </a:blip>
          <a:srcRect/>
          <a:stretch/>
        </p:blipFill>
        <p:spPr>
          <a:xfrm>
            <a:off x="15544800" y="7515225"/>
            <a:ext cx="2743200" cy="2771775"/>
          </a:xfrm>
          <a:prstGeom prst="rect">
            <a:avLst/>
          </a:prstGeom>
        </p:spPr>
      </p:pic>
      <p:sp>
        <p:nvSpPr>
          <p:cNvPr id="3" name="Text Placeholder 23">
            <a:extLst>
              <a:ext uri="{FF2B5EF4-FFF2-40B4-BE49-F238E27FC236}">
                <a16:creationId xmlns:a16="http://schemas.microsoft.com/office/drawing/2014/main" id="{B84F8436-B883-5291-F809-DA07C52621CB}"/>
              </a:ext>
            </a:extLst>
          </p:cNvPr>
          <p:cNvSpPr>
            <a:spLocks noGrp="1"/>
          </p:cNvSpPr>
          <p:nvPr>
            <p:ph type="body" sz="quarter" idx="10" hasCustomPrompt="1"/>
          </p:nvPr>
        </p:nvSpPr>
        <p:spPr>
          <a:xfrm>
            <a:off x="851535" y="3775862"/>
            <a:ext cx="16483965" cy="1748008"/>
          </a:xfrm>
        </p:spPr>
        <p:txBody>
          <a:bodyPr>
            <a:noAutofit/>
          </a:bodyPr>
          <a:lstStyle>
            <a:lvl1pPr marL="0" indent="0" algn="ctr">
              <a:lnSpc>
                <a:spcPct val="78000"/>
              </a:lnSpc>
              <a:spcBef>
                <a:spcPts val="0"/>
              </a:spcBef>
              <a:buNone/>
              <a:defRPr sz="18000" b="1" i="0" spc="-650" baseline="0">
                <a:solidFill>
                  <a:schemeClr val="bg1"/>
                </a:solidFill>
                <a:latin typeface="Community Pro" panose="02000303040000020003" pitchFamily="2" charset="0"/>
              </a:defRPr>
            </a:lvl1pPr>
          </a:lstStyle>
          <a:p>
            <a:pPr lvl="0"/>
            <a:r>
              <a:rPr lang="en-US"/>
              <a:t>Thank You.</a:t>
            </a:r>
          </a:p>
        </p:txBody>
      </p:sp>
    </p:spTree>
    <p:extLst>
      <p:ext uri="{BB962C8B-B14F-4D97-AF65-F5344CB8AC3E}">
        <p14:creationId xmlns:p14="http://schemas.microsoft.com/office/powerpoint/2010/main" val="39904049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rgbClr val="07294B"/>
        </a:solid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108BB5B-7D56-0BB9-35EE-A3EB75674451}"/>
              </a:ext>
            </a:extLst>
          </p:cNvPr>
          <p:cNvSpPr/>
          <p:nvPr userDrawn="1"/>
        </p:nvSpPr>
        <p:spPr>
          <a:xfrm>
            <a:off x="0" y="0"/>
            <a:ext cx="18288000" cy="10287000"/>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pic>
        <p:nvPicPr>
          <p:cNvPr id="4" name="Group 104" descr="preencoded.png">
            <a:extLst>
              <a:ext uri="{FF2B5EF4-FFF2-40B4-BE49-F238E27FC236}">
                <a16:creationId xmlns:a16="http://schemas.microsoft.com/office/drawing/2014/main" id="{A00D8522-06C0-7D1F-293C-59F0FB537F97}"/>
              </a:ext>
            </a:extLst>
          </p:cNvPr>
          <p:cNvPicPr/>
          <p:nvPr userDrawn="1"/>
        </p:nvPicPr>
        <p:blipFill>
          <a:blip r:embed="rId2">
            <a:extLst>
              <a:ext uri="{96DAC541-7B7A-43D3-8B79-37D633B846F1}">
                <asvg:svgBlip xmlns:asvg="http://schemas.microsoft.com/office/drawing/2016/SVG/main" r:embed="rId3"/>
              </a:ext>
            </a:extLst>
          </a:blip>
          <a:srcRect/>
          <a:stretch/>
        </p:blipFill>
        <p:spPr>
          <a:xfrm>
            <a:off x="15544800" y="7515225"/>
            <a:ext cx="2743200" cy="2771775"/>
          </a:xfrm>
          <a:prstGeom prst="rect">
            <a:avLst/>
          </a:prstGeom>
        </p:spPr>
      </p:pic>
      <p:sp>
        <p:nvSpPr>
          <p:cNvPr id="6" name="Rounded Rectangle 5">
            <a:extLst>
              <a:ext uri="{FF2B5EF4-FFF2-40B4-BE49-F238E27FC236}">
                <a16:creationId xmlns:a16="http://schemas.microsoft.com/office/drawing/2014/main" id="{ECBAB7F7-9497-D7BF-6E26-05E0C2FF4722}"/>
              </a:ext>
            </a:extLst>
          </p:cNvPr>
          <p:cNvSpPr/>
          <p:nvPr userDrawn="1"/>
        </p:nvSpPr>
        <p:spPr>
          <a:xfrm>
            <a:off x="295275" y="304800"/>
            <a:ext cx="17697449" cy="7543800"/>
          </a:xfrm>
          <a:prstGeom prst="roundRect">
            <a:avLst>
              <a:gd name="adj" fmla="val 247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4" name="Text Placeholder 23">
            <a:extLst>
              <a:ext uri="{FF2B5EF4-FFF2-40B4-BE49-F238E27FC236}">
                <a16:creationId xmlns:a16="http://schemas.microsoft.com/office/drawing/2014/main" id="{A9133A59-6512-C90A-0D9F-903D9649C5AE}"/>
              </a:ext>
            </a:extLst>
          </p:cNvPr>
          <p:cNvSpPr>
            <a:spLocks noGrp="1"/>
          </p:cNvSpPr>
          <p:nvPr>
            <p:ph type="body" sz="quarter" idx="10" hasCustomPrompt="1"/>
          </p:nvPr>
        </p:nvSpPr>
        <p:spPr>
          <a:xfrm>
            <a:off x="851535" y="1023767"/>
            <a:ext cx="16483965" cy="1748008"/>
          </a:xfrm>
        </p:spPr>
        <p:txBody>
          <a:bodyPr>
            <a:noAutofit/>
          </a:bodyPr>
          <a:lstStyle>
            <a:lvl1pPr marL="0" indent="0">
              <a:lnSpc>
                <a:spcPct val="78000"/>
              </a:lnSpc>
              <a:spcBef>
                <a:spcPts val="0"/>
              </a:spcBef>
              <a:buNone/>
              <a:defRPr sz="16500" b="1" i="0" spc="-650" baseline="0">
                <a:solidFill>
                  <a:schemeClr val="bg1"/>
                </a:solidFill>
                <a:latin typeface="Community Pro" panose="02000303040000020003" pitchFamily="2" charset="0"/>
              </a:defRPr>
            </a:lvl1pPr>
          </a:lstStyle>
          <a:p>
            <a:pPr lvl="0"/>
            <a:r>
              <a:rPr lang="en-US"/>
              <a:t>Thank You.</a:t>
            </a:r>
          </a:p>
        </p:txBody>
      </p:sp>
    </p:spTree>
    <p:extLst>
      <p:ext uri="{BB962C8B-B14F-4D97-AF65-F5344CB8AC3E}">
        <p14:creationId xmlns:p14="http://schemas.microsoft.com/office/powerpoint/2010/main" val="24995651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asic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7E32CE-E116-E010-9755-11B00B0A5883}"/>
              </a:ext>
            </a:extLst>
          </p:cNvPr>
          <p:cNvSpPr/>
          <p:nvPr userDrawn="1"/>
        </p:nvSpPr>
        <p:spPr>
          <a:xfrm>
            <a:off x="1" y="1"/>
            <a:ext cx="18288000" cy="10287000"/>
          </a:xfrm>
          <a:prstGeom prst="rect">
            <a:avLst/>
          </a:prstGeom>
          <a:solidFill>
            <a:srgbClr val="053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2" err="1">
              <a:solidFill>
                <a:schemeClr val="accent6">
                  <a:lumMod val="50000"/>
                </a:schemeClr>
              </a:solidFill>
              <a:latin typeface="Community" panose="02000303040000020003" pitchFamily="2" charset="0"/>
            </a:endParaRPr>
          </a:p>
        </p:txBody>
      </p:sp>
      <p:sp>
        <p:nvSpPr>
          <p:cNvPr id="2" name="Title Placeholder 1">
            <a:extLst>
              <a:ext uri="{FF2B5EF4-FFF2-40B4-BE49-F238E27FC236}">
                <a16:creationId xmlns:a16="http://schemas.microsoft.com/office/drawing/2014/main" id="{5FE4598B-5F02-114D-41D6-6C31D2237A4C}"/>
              </a:ext>
            </a:extLst>
          </p:cNvPr>
          <p:cNvSpPr>
            <a:spLocks noGrp="1"/>
          </p:cNvSpPr>
          <p:nvPr>
            <p:ph type="title"/>
          </p:nvPr>
        </p:nvSpPr>
        <p:spPr>
          <a:xfrm>
            <a:off x="915473" y="1021559"/>
            <a:ext cx="16457057" cy="695327"/>
          </a:xfrm>
          <a:prstGeom prst="rect">
            <a:avLst/>
          </a:prstGeom>
        </p:spPr>
        <p:txBody>
          <a:bodyPr vert="horz" lIns="0" tIns="0" rIns="0" bIns="0" rtlCol="0" anchor="t">
            <a:noAutofit/>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618BD1-A75F-3896-7AA4-C220A6179CC4}"/>
              </a:ext>
            </a:extLst>
          </p:cNvPr>
          <p:cNvSpPr>
            <a:spLocks noGrp="1"/>
          </p:cNvSpPr>
          <p:nvPr>
            <p:ph idx="1"/>
          </p:nvPr>
        </p:nvSpPr>
        <p:spPr>
          <a:xfrm>
            <a:off x="915473" y="2057403"/>
            <a:ext cx="16457057" cy="7208046"/>
          </a:xfrm>
          <a:prstGeom prst="rect">
            <a:avLst/>
          </a:prstGeom>
        </p:spPr>
        <p:txBody>
          <a:bodyPr vert="horz" lIns="0" tIns="0" rIns="0" bIns="0" rtlCol="0">
            <a:normAutofit/>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508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FCC0B0-9EB6-49BA-4715-0E1878E505FC}"/>
              </a:ext>
            </a:extLst>
          </p:cNvPr>
          <p:cNvSpPr/>
          <p:nvPr userDrawn="1"/>
        </p:nvSpPr>
        <p:spPr>
          <a:xfrm>
            <a:off x="1" y="1"/>
            <a:ext cx="18288000" cy="10287000"/>
          </a:xfrm>
          <a:prstGeom prst="rect">
            <a:avLst/>
          </a:prstGeom>
          <a:solidFill>
            <a:srgbClr val="053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2" err="1">
              <a:solidFill>
                <a:schemeClr val="accent6">
                  <a:lumMod val="50000"/>
                </a:schemeClr>
              </a:solidFill>
              <a:latin typeface="Community" panose="02000303040000020003" pitchFamily="2" charset="0"/>
            </a:endParaRPr>
          </a:p>
        </p:txBody>
      </p:sp>
    </p:spTree>
    <p:extLst>
      <p:ext uri="{BB962C8B-B14F-4D97-AF65-F5344CB8AC3E}">
        <p14:creationId xmlns:p14="http://schemas.microsoft.com/office/powerpoint/2010/main" val="116198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without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2E5433-777F-7A74-DEE5-2B29328DB6FB}"/>
              </a:ext>
            </a:extLst>
          </p:cNvPr>
          <p:cNvGrpSpPr/>
          <p:nvPr userDrawn="1"/>
        </p:nvGrpSpPr>
        <p:grpSpPr>
          <a:xfrm>
            <a:off x="95" y="0"/>
            <a:ext cx="18287906" cy="10287000"/>
            <a:chOff x="0" y="0"/>
            <a:chExt cx="24387048" cy="13716000"/>
          </a:xfrm>
        </p:grpSpPr>
        <p:cxnSp>
          <p:nvCxnSpPr>
            <p:cNvPr id="43" name="Straight Connector 42">
              <a:extLst>
                <a:ext uri="{FF2B5EF4-FFF2-40B4-BE49-F238E27FC236}">
                  <a16:creationId xmlns:a16="http://schemas.microsoft.com/office/drawing/2014/main" id="{C887AA7B-8AC3-51FC-11A5-735B9B42121A}"/>
                </a:ext>
              </a:extLst>
            </p:cNvPr>
            <p:cNvCxnSpPr>
              <a:cxnSpLocks/>
            </p:cNvCxnSpPr>
            <p:nvPr/>
          </p:nvCxnSpPr>
          <p:spPr>
            <a:xfrm>
              <a:off x="1086429" y="0"/>
              <a:ext cx="0" cy="1371600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12F3D3-346A-C790-8A79-55D640E07333}"/>
                </a:ext>
              </a:extLst>
            </p:cNvPr>
            <p:cNvCxnSpPr>
              <a:cxnSpLocks/>
            </p:cNvCxnSpPr>
            <p:nvPr/>
          </p:nvCxnSpPr>
          <p:spPr>
            <a:xfrm>
              <a:off x="23307676" y="0"/>
              <a:ext cx="0" cy="1371600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AB6C7889-3F1C-C8FE-BBA8-3B458CCD0DF4}"/>
                </a:ext>
              </a:extLst>
            </p:cNvPr>
            <p:cNvGrpSpPr/>
            <p:nvPr/>
          </p:nvGrpSpPr>
          <p:grpSpPr>
            <a:xfrm>
              <a:off x="1086429" y="1051965"/>
              <a:ext cx="22221247" cy="11612070"/>
              <a:chOff x="1086429" y="1079500"/>
              <a:chExt cx="22221247" cy="11558016"/>
            </a:xfrm>
          </p:grpSpPr>
          <p:sp>
            <p:nvSpPr>
              <p:cNvPr id="74" name="Freeform 73">
                <a:extLst>
                  <a:ext uri="{FF2B5EF4-FFF2-40B4-BE49-F238E27FC236}">
                    <a16:creationId xmlns:a16="http://schemas.microsoft.com/office/drawing/2014/main" id="{CC281193-B545-AB37-2808-DA121371240C}"/>
                  </a:ext>
                </a:extLst>
              </p:cNvPr>
              <p:cNvSpPr/>
              <p:nvPr/>
            </p:nvSpPr>
            <p:spPr>
              <a:xfrm>
                <a:off x="1086429" y="1079500"/>
                <a:ext cx="1270000" cy="11558016"/>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75" name="Freeform 74">
                <a:extLst>
                  <a:ext uri="{FF2B5EF4-FFF2-40B4-BE49-F238E27FC236}">
                    <a16:creationId xmlns:a16="http://schemas.microsoft.com/office/drawing/2014/main" id="{9159E828-9B8B-8ECB-FB97-C5861ED424B6}"/>
                  </a:ext>
                </a:extLst>
              </p:cNvPr>
              <p:cNvSpPr/>
              <p:nvPr/>
            </p:nvSpPr>
            <p:spPr>
              <a:xfrm>
                <a:off x="2991088"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76" name="Freeform 75">
                <a:extLst>
                  <a:ext uri="{FF2B5EF4-FFF2-40B4-BE49-F238E27FC236}">
                    <a16:creationId xmlns:a16="http://schemas.microsoft.com/office/drawing/2014/main" id="{B52CC8C9-BA02-CF89-7DD4-91B0D381C918}"/>
                  </a:ext>
                </a:extLst>
              </p:cNvPr>
              <p:cNvSpPr/>
              <p:nvPr/>
            </p:nvSpPr>
            <p:spPr>
              <a:xfrm>
                <a:off x="4895747"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77" name="Freeform 76">
                <a:extLst>
                  <a:ext uri="{FF2B5EF4-FFF2-40B4-BE49-F238E27FC236}">
                    <a16:creationId xmlns:a16="http://schemas.microsoft.com/office/drawing/2014/main" id="{7416636F-4572-06C7-779F-1F1112378731}"/>
                  </a:ext>
                </a:extLst>
              </p:cNvPr>
              <p:cNvSpPr/>
              <p:nvPr/>
            </p:nvSpPr>
            <p:spPr>
              <a:xfrm>
                <a:off x="6800406"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78" name="Freeform 77">
                <a:extLst>
                  <a:ext uri="{FF2B5EF4-FFF2-40B4-BE49-F238E27FC236}">
                    <a16:creationId xmlns:a16="http://schemas.microsoft.com/office/drawing/2014/main" id="{ACF5F08B-12B9-E7AF-8053-F39BF902FDC4}"/>
                  </a:ext>
                </a:extLst>
              </p:cNvPr>
              <p:cNvSpPr/>
              <p:nvPr/>
            </p:nvSpPr>
            <p:spPr>
              <a:xfrm>
                <a:off x="8705065"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79" name="Freeform 78">
                <a:extLst>
                  <a:ext uri="{FF2B5EF4-FFF2-40B4-BE49-F238E27FC236}">
                    <a16:creationId xmlns:a16="http://schemas.microsoft.com/office/drawing/2014/main" id="{0D32108A-2500-40CC-DF13-F235E487EE07}"/>
                  </a:ext>
                </a:extLst>
              </p:cNvPr>
              <p:cNvSpPr/>
              <p:nvPr/>
            </p:nvSpPr>
            <p:spPr>
              <a:xfrm>
                <a:off x="10609724"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80" name="Freeform 79">
                <a:extLst>
                  <a:ext uri="{FF2B5EF4-FFF2-40B4-BE49-F238E27FC236}">
                    <a16:creationId xmlns:a16="http://schemas.microsoft.com/office/drawing/2014/main" id="{1772334C-B22A-D9A8-C430-FD93846B0E90}"/>
                  </a:ext>
                </a:extLst>
              </p:cNvPr>
              <p:cNvSpPr/>
              <p:nvPr/>
            </p:nvSpPr>
            <p:spPr>
              <a:xfrm>
                <a:off x="12514383"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81" name="Freeform 80">
                <a:extLst>
                  <a:ext uri="{FF2B5EF4-FFF2-40B4-BE49-F238E27FC236}">
                    <a16:creationId xmlns:a16="http://schemas.microsoft.com/office/drawing/2014/main" id="{19D83B75-D7CD-6DF1-A9DC-BC0A1D829A62}"/>
                  </a:ext>
                </a:extLst>
              </p:cNvPr>
              <p:cNvSpPr/>
              <p:nvPr/>
            </p:nvSpPr>
            <p:spPr>
              <a:xfrm>
                <a:off x="14419042"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82" name="Freeform 81">
                <a:extLst>
                  <a:ext uri="{FF2B5EF4-FFF2-40B4-BE49-F238E27FC236}">
                    <a16:creationId xmlns:a16="http://schemas.microsoft.com/office/drawing/2014/main" id="{99345E72-8E2F-D240-9247-33E683180A6C}"/>
                  </a:ext>
                </a:extLst>
              </p:cNvPr>
              <p:cNvSpPr/>
              <p:nvPr/>
            </p:nvSpPr>
            <p:spPr>
              <a:xfrm>
                <a:off x="16323701"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83" name="Freeform 82">
                <a:extLst>
                  <a:ext uri="{FF2B5EF4-FFF2-40B4-BE49-F238E27FC236}">
                    <a16:creationId xmlns:a16="http://schemas.microsoft.com/office/drawing/2014/main" id="{E7F8A4FB-510E-749E-3236-92023B20A9CB}"/>
                  </a:ext>
                </a:extLst>
              </p:cNvPr>
              <p:cNvSpPr/>
              <p:nvPr/>
            </p:nvSpPr>
            <p:spPr>
              <a:xfrm>
                <a:off x="18228360"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84" name="Freeform 83">
                <a:extLst>
                  <a:ext uri="{FF2B5EF4-FFF2-40B4-BE49-F238E27FC236}">
                    <a16:creationId xmlns:a16="http://schemas.microsoft.com/office/drawing/2014/main" id="{E741D480-29C0-BD43-1333-E4083955EB3B}"/>
                  </a:ext>
                </a:extLst>
              </p:cNvPr>
              <p:cNvSpPr/>
              <p:nvPr/>
            </p:nvSpPr>
            <p:spPr>
              <a:xfrm>
                <a:off x="20133019"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85" name="Freeform 84">
                <a:extLst>
                  <a:ext uri="{FF2B5EF4-FFF2-40B4-BE49-F238E27FC236}">
                    <a16:creationId xmlns:a16="http://schemas.microsoft.com/office/drawing/2014/main" id="{AE5CB75E-8F88-4729-8F0D-671DEE4CFA85}"/>
                  </a:ext>
                </a:extLst>
              </p:cNvPr>
              <p:cNvSpPr/>
              <p:nvPr/>
            </p:nvSpPr>
            <p:spPr>
              <a:xfrm>
                <a:off x="22037676"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cxnSp>
            <p:nvCxnSpPr>
              <p:cNvPr id="86" name="Straight Connector 85">
                <a:extLst>
                  <a:ext uri="{FF2B5EF4-FFF2-40B4-BE49-F238E27FC236}">
                    <a16:creationId xmlns:a16="http://schemas.microsoft.com/office/drawing/2014/main" id="{F245826D-278C-9A4E-0757-2BBD750E3015}"/>
                  </a:ext>
                </a:extLst>
              </p:cNvPr>
              <p:cNvCxnSpPr>
                <a:cxnSpLocks/>
              </p:cNvCxnSpPr>
              <p:nvPr/>
            </p:nvCxnSpPr>
            <p:spPr>
              <a:xfrm>
                <a:off x="1721429"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312F0D-F6D2-7462-D4C1-603EABEE06EF}"/>
                  </a:ext>
                </a:extLst>
              </p:cNvPr>
              <p:cNvCxnSpPr>
                <a:cxnSpLocks/>
              </p:cNvCxnSpPr>
              <p:nvPr/>
            </p:nvCxnSpPr>
            <p:spPr>
              <a:xfrm>
                <a:off x="3626088"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6CEC5CD-E9B1-E622-277E-3DEE62682E29}"/>
                  </a:ext>
                </a:extLst>
              </p:cNvPr>
              <p:cNvCxnSpPr>
                <a:cxnSpLocks/>
              </p:cNvCxnSpPr>
              <p:nvPr/>
            </p:nvCxnSpPr>
            <p:spPr>
              <a:xfrm>
                <a:off x="5530747"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985CF65-5B5B-35E9-DFF7-7A44A57A8951}"/>
                  </a:ext>
                </a:extLst>
              </p:cNvPr>
              <p:cNvCxnSpPr>
                <a:cxnSpLocks/>
              </p:cNvCxnSpPr>
              <p:nvPr/>
            </p:nvCxnSpPr>
            <p:spPr>
              <a:xfrm>
                <a:off x="7435406"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C0B1B9D-40C5-D6C6-F8E4-82C5B3604191}"/>
                  </a:ext>
                </a:extLst>
              </p:cNvPr>
              <p:cNvCxnSpPr>
                <a:cxnSpLocks/>
              </p:cNvCxnSpPr>
              <p:nvPr/>
            </p:nvCxnSpPr>
            <p:spPr>
              <a:xfrm>
                <a:off x="9340065"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22A037E-B49F-3B3D-AB1C-F1B3759E1AE1}"/>
                  </a:ext>
                </a:extLst>
              </p:cNvPr>
              <p:cNvCxnSpPr>
                <a:cxnSpLocks/>
              </p:cNvCxnSpPr>
              <p:nvPr/>
            </p:nvCxnSpPr>
            <p:spPr>
              <a:xfrm>
                <a:off x="11244724"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0F946CA-2A82-A3C0-20E6-D041054C39E1}"/>
                  </a:ext>
                </a:extLst>
              </p:cNvPr>
              <p:cNvCxnSpPr>
                <a:cxnSpLocks/>
              </p:cNvCxnSpPr>
              <p:nvPr/>
            </p:nvCxnSpPr>
            <p:spPr>
              <a:xfrm>
                <a:off x="13149383"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E243CC9-AA29-6ED3-94EB-9E2B8A415A64}"/>
                  </a:ext>
                </a:extLst>
              </p:cNvPr>
              <p:cNvCxnSpPr>
                <a:cxnSpLocks/>
              </p:cNvCxnSpPr>
              <p:nvPr/>
            </p:nvCxnSpPr>
            <p:spPr>
              <a:xfrm>
                <a:off x="15054042"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0BE5E75-0EC1-F624-E7CA-1024A849AF1D}"/>
                  </a:ext>
                </a:extLst>
              </p:cNvPr>
              <p:cNvCxnSpPr>
                <a:cxnSpLocks/>
              </p:cNvCxnSpPr>
              <p:nvPr/>
            </p:nvCxnSpPr>
            <p:spPr>
              <a:xfrm>
                <a:off x="16958701"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9784BD1-1B03-E44A-6745-74995D47E0AE}"/>
                  </a:ext>
                </a:extLst>
              </p:cNvPr>
              <p:cNvCxnSpPr>
                <a:cxnSpLocks/>
              </p:cNvCxnSpPr>
              <p:nvPr/>
            </p:nvCxnSpPr>
            <p:spPr>
              <a:xfrm>
                <a:off x="18863360"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766414D-EFFC-DA9A-AA53-25EE8A7F7B72}"/>
                  </a:ext>
                </a:extLst>
              </p:cNvPr>
              <p:cNvCxnSpPr>
                <a:cxnSpLocks/>
              </p:cNvCxnSpPr>
              <p:nvPr/>
            </p:nvCxnSpPr>
            <p:spPr>
              <a:xfrm>
                <a:off x="20768019"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7B00329-0B7A-C35E-7C9A-03AB1F9973E3}"/>
                  </a:ext>
                </a:extLst>
              </p:cNvPr>
              <p:cNvCxnSpPr>
                <a:cxnSpLocks/>
              </p:cNvCxnSpPr>
              <p:nvPr/>
            </p:nvCxnSpPr>
            <p:spPr>
              <a:xfrm>
                <a:off x="22672676"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8A342C7F-0D8B-115D-BE77-E15953AAB55F}"/>
                </a:ext>
              </a:extLst>
            </p:cNvPr>
            <p:cNvGrpSpPr/>
            <p:nvPr/>
          </p:nvGrpSpPr>
          <p:grpSpPr>
            <a:xfrm>
              <a:off x="0" y="0"/>
              <a:ext cx="24387048" cy="13716000"/>
              <a:chOff x="0" y="94949"/>
              <a:chExt cx="24387048" cy="14042578"/>
            </a:xfrm>
          </p:grpSpPr>
          <p:cxnSp>
            <p:nvCxnSpPr>
              <p:cNvPr id="47" name="Straight Connector 46">
                <a:extLst>
                  <a:ext uri="{FF2B5EF4-FFF2-40B4-BE49-F238E27FC236}">
                    <a16:creationId xmlns:a16="http://schemas.microsoft.com/office/drawing/2014/main" id="{C7EC1A03-3CF2-77BA-9D70-47CFFE2E722A}"/>
                  </a:ext>
                </a:extLst>
              </p:cNvPr>
              <p:cNvCxnSpPr>
                <a:cxnSpLocks/>
              </p:cNvCxnSpPr>
              <p:nvPr/>
            </p:nvCxnSpPr>
            <p:spPr>
              <a:xfrm>
                <a:off x="0" y="635048"/>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AE40A2-F399-D2EC-4730-5D91E464DCC1}"/>
                  </a:ext>
                </a:extLst>
              </p:cNvPr>
              <p:cNvCxnSpPr>
                <a:cxnSpLocks/>
              </p:cNvCxnSpPr>
              <p:nvPr/>
            </p:nvCxnSpPr>
            <p:spPr>
              <a:xfrm>
                <a:off x="0" y="1715246"/>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72514DC-5E47-8103-0E18-9FFB72784A92}"/>
                  </a:ext>
                </a:extLst>
              </p:cNvPr>
              <p:cNvCxnSpPr>
                <a:cxnSpLocks/>
              </p:cNvCxnSpPr>
              <p:nvPr/>
            </p:nvCxnSpPr>
            <p:spPr>
              <a:xfrm>
                <a:off x="0" y="2255345"/>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8099915-482D-D496-3906-2B330167C682}"/>
                  </a:ext>
                </a:extLst>
              </p:cNvPr>
              <p:cNvCxnSpPr>
                <a:cxnSpLocks/>
              </p:cNvCxnSpPr>
              <p:nvPr/>
            </p:nvCxnSpPr>
            <p:spPr>
              <a:xfrm>
                <a:off x="0" y="2795444"/>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C633FFD-9ED5-6B15-949C-F646E1DB30E0}"/>
                  </a:ext>
                </a:extLst>
              </p:cNvPr>
              <p:cNvCxnSpPr>
                <a:cxnSpLocks/>
              </p:cNvCxnSpPr>
              <p:nvPr/>
            </p:nvCxnSpPr>
            <p:spPr>
              <a:xfrm>
                <a:off x="0" y="3335543"/>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858024E-1553-2D1B-B154-820131BB3142}"/>
                  </a:ext>
                </a:extLst>
              </p:cNvPr>
              <p:cNvCxnSpPr>
                <a:cxnSpLocks/>
              </p:cNvCxnSpPr>
              <p:nvPr/>
            </p:nvCxnSpPr>
            <p:spPr>
              <a:xfrm>
                <a:off x="0" y="3875642"/>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7A75AA4-29A1-08A2-9FC1-60AF600EB2E0}"/>
                  </a:ext>
                </a:extLst>
              </p:cNvPr>
              <p:cNvCxnSpPr>
                <a:cxnSpLocks/>
              </p:cNvCxnSpPr>
              <p:nvPr/>
            </p:nvCxnSpPr>
            <p:spPr>
              <a:xfrm>
                <a:off x="0" y="4415741"/>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DD3EA82-4D1A-3922-8EC0-AC6D2F544BEB}"/>
                  </a:ext>
                </a:extLst>
              </p:cNvPr>
              <p:cNvCxnSpPr>
                <a:cxnSpLocks/>
              </p:cNvCxnSpPr>
              <p:nvPr/>
            </p:nvCxnSpPr>
            <p:spPr>
              <a:xfrm>
                <a:off x="0" y="4955840"/>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AAF4AD0-6E61-9546-0002-C4ADFE129CFF}"/>
                  </a:ext>
                </a:extLst>
              </p:cNvPr>
              <p:cNvCxnSpPr>
                <a:cxnSpLocks/>
              </p:cNvCxnSpPr>
              <p:nvPr/>
            </p:nvCxnSpPr>
            <p:spPr>
              <a:xfrm>
                <a:off x="0" y="5495939"/>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867AA74-6119-8921-A065-5E40192A5AA2}"/>
                  </a:ext>
                </a:extLst>
              </p:cNvPr>
              <p:cNvCxnSpPr>
                <a:cxnSpLocks/>
              </p:cNvCxnSpPr>
              <p:nvPr/>
            </p:nvCxnSpPr>
            <p:spPr>
              <a:xfrm>
                <a:off x="0" y="6036038"/>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CE8976F-E0CE-5DF8-02BD-08327F423210}"/>
                  </a:ext>
                </a:extLst>
              </p:cNvPr>
              <p:cNvCxnSpPr>
                <a:cxnSpLocks/>
              </p:cNvCxnSpPr>
              <p:nvPr/>
            </p:nvCxnSpPr>
            <p:spPr>
              <a:xfrm>
                <a:off x="0" y="6576137"/>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23E7323-F96D-6D6F-752F-721CBF8C8638}"/>
                  </a:ext>
                </a:extLst>
              </p:cNvPr>
              <p:cNvCxnSpPr>
                <a:cxnSpLocks/>
              </p:cNvCxnSpPr>
              <p:nvPr/>
            </p:nvCxnSpPr>
            <p:spPr>
              <a:xfrm>
                <a:off x="0" y="7116236"/>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6865DFA-105E-AF5F-49CB-BBCD20C0D406}"/>
                  </a:ext>
                </a:extLst>
              </p:cNvPr>
              <p:cNvCxnSpPr>
                <a:cxnSpLocks/>
              </p:cNvCxnSpPr>
              <p:nvPr/>
            </p:nvCxnSpPr>
            <p:spPr>
              <a:xfrm>
                <a:off x="0" y="7656335"/>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DD9294A-30F0-6D53-E74C-12FA7B1B1D42}"/>
                  </a:ext>
                </a:extLst>
              </p:cNvPr>
              <p:cNvCxnSpPr>
                <a:cxnSpLocks/>
              </p:cNvCxnSpPr>
              <p:nvPr/>
            </p:nvCxnSpPr>
            <p:spPr>
              <a:xfrm>
                <a:off x="0" y="8196434"/>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78B01A1-8488-BA9D-F299-1007015263FC}"/>
                  </a:ext>
                </a:extLst>
              </p:cNvPr>
              <p:cNvCxnSpPr>
                <a:cxnSpLocks/>
              </p:cNvCxnSpPr>
              <p:nvPr/>
            </p:nvCxnSpPr>
            <p:spPr>
              <a:xfrm>
                <a:off x="0" y="8736533"/>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63C9A99-8FF0-D4DB-72F0-2ACBEA70C9C2}"/>
                  </a:ext>
                </a:extLst>
              </p:cNvPr>
              <p:cNvCxnSpPr>
                <a:cxnSpLocks/>
              </p:cNvCxnSpPr>
              <p:nvPr/>
            </p:nvCxnSpPr>
            <p:spPr>
              <a:xfrm>
                <a:off x="0" y="9276632"/>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4A76143-3F02-5002-FEEE-B802CE9ADC07}"/>
                  </a:ext>
                </a:extLst>
              </p:cNvPr>
              <p:cNvCxnSpPr>
                <a:cxnSpLocks/>
              </p:cNvCxnSpPr>
              <p:nvPr/>
            </p:nvCxnSpPr>
            <p:spPr>
              <a:xfrm>
                <a:off x="0" y="9816731"/>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693D00-F471-84F9-EA94-D069D06B2CE1}"/>
                  </a:ext>
                </a:extLst>
              </p:cNvPr>
              <p:cNvCxnSpPr>
                <a:cxnSpLocks/>
              </p:cNvCxnSpPr>
              <p:nvPr/>
            </p:nvCxnSpPr>
            <p:spPr>
              <a:xfrm>
                <a:off x="0" y="10356830"/>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9A0B8F4-2860-7CDF-669E-295D2A1D870F}"/>
                  </a:ext>
                </a:extLst>
              </p:cNvPr>
              <p:cNvCxnSpPr>
                <a:cxnSpLocks/>
              </p:cNvCxnSpPr>
              <p:nvPr/>
            </p:nvCxnSpPr>
            <p:spPr>
              <a:xfrm>
                <a:off x="0" y="10896929"/>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85A9B41-1987-B41C-5085-038B553E8671}"/>
                  </a:ext>
                </a:extLst>
              </p:cNvPr>
              <p:cNvCxnSpPr>
                <a:cxnSpLocks/>
              </p:cNvCxnSpPr>
              <p:nvPr/>
            </p:nvCxnSpPr>
            <p:spPr>
              <a:xfrm>
                <a:off x="0" y="11437028"/>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5F828BC-4091-4ED1-2D7E-9637F099CE85}"/>
                  </a:ext>
                </a:extLst>
              </p:cNvPr>
              <p:cNvCxnSpPr>
                <a:cxnSpLocks/>
              </p:cNvCxnSpPr>
              <p:nvPr/>
            </p:nvCxnSpPr>
            <p:spPr>
              <a:xfrm>
                <a:off x="0" y="11977127"/>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4069C48-DF54-F0A7-B681-92AA39E934E0}"/>
                  </a:ext>
                </a:extLst>
              </p:cNvPr>
              <p:cNvCxnSpPr>
                <a:cxnSpLocks/>
              </p:cNvCxnSpPr>
              <p:nvPr/>
            </p:nvCxnSpPr>
            <p:spPr>
              <a:xfrm>
                <a:off x="0" y="12517226"/>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105DA4C-ACA0-4076-F6C8-7A8722011746}"/>
                  </a:ext>
                </a:extLst>
              </p:cNvPr>
              <p:cNvCxnSpPr>
                <a:cxnSpLocks/>
              </p:cNvCxnSpPr>
              <p:nvPr/>
            </p:nvCxnSpPr>
            <p:spPr>
              <a:xfrm>
                <a:off x="0" y="13057325"/>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90DFF80-C3E0-4A0E-0782-BF039A4D7FC3}"/>
                  </a:ext>
                </a:extLst>
              </p:cNvPr>
              <p:cNvCxnSpPr>
                <a:cxnSpLocks/>
              </p:cNvCxnSpPr>
              <p:nvPr/>
            </p:nvCxnSpPr>
            <p:spPr>
              <a:xfrm>
                <a:off x="0" y="13597424"/>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B51235D-A1E7-16B8-8FA6-7002CADCA714}"/>
                  </a:ext>
                </a:extLst>
              </p:cNvPr>
              <p:cNvCxnSpPr>
                <a:cxnSpLocks/>
              </p:cNvCxnSpPr>
              <p:nvPr/>
            </p:nvCxnSpPr>
            <p:spPr>
              <a:xfrm>
                <a:off x="0" y="14137527"/>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A0C1C51-3437-B94C-5571-EEAE604EF3C0}"/>
                  </a:ext>
                </a:extLst>
              </p:cNvPr>
              <p:cNvCxnSpPr>
                <a:cxnSpLocks/>
              </p:cNvCxnSpPr>
              <p:nvPr/>
            </p:nvCxnSpPr>
            <p:spPr>
              <a:xfrm>
                <a:off x="0" y="94949"/>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1C37CFE-A21D-AD5C-BCF8-29E18A588621}"/>
                  </a:ext>
                </a:extLst>
              </p:cNvPr>
              <p:cNvCxnSpPr>
                <a:cxnSpLocks/>
              </p:cNvCxnSpPr>
              <p:nvPr/>
            </p:nvCxnSpPr>
            <p:spPr>
              <a:xfrm>
                <a:off x="0" y="1175147"/>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3226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Blue 85">
    <p:bg>
      <p:bgPr>
        <a:solidFill>
          <a:schemeClr val="bg2">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87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Blank Blue 90">
    <p:bg>
      <p:bgPr>
        <a:solidFill>
          <a:srgbClr val="07294B"/>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98E4AF-E1B6-41A8-0EE3-E313BBAFBD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337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608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Photo">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7" y="304800"/>
            <a:ext cx="17694997" cy="9029700"/>
          </a:xfrm>
          <a:prstGeom prst="roundRect">
            <a:avLst>
              <a:gd name="adj" fmla="val 2141"/>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1" name="Text Placeholder 23">
            <a:extLst>
              <a:ext uri="{FF2B5EF4-FFF2-40B4-BE49-F238E27FC236}">
                <a16:creationId xmlns:a16="http://schemas.microsoft.com/office/drawing/2014/main" id="{8E7E30C8-5C04-6574-77F8-6A4B01EB871A}"/>
              </a:ext>
            </a:extLst>
          </p:cNvPr>
          <p:cNvSpPr>
            <a:spLocks noGrp="1"/>
          </p:cNvSpPr>
          <p:nvPr>
            <p:ph type="body" sz="quarter" idx="12" hasCustomPrompt="1"/>
          </p:nvPr>
        </p:nvSpPr>
        <p:spPr>
          <a:xfrm>
            <a:off x="851535" y="1009049"/>
            <a:ext cx="16483965" cy="3091004"/>
          </a:xfrm>
          <a:effectLst>
            <a:outerShdw blurRad="508000" dist="38100" dir="2700000" algn="ctr" rotWithShape="0">
              <a:prstClr val="black">
                <a:alpha val="65000"/>
              </a:prstClr>
            </a:outerShdw>
          </a:effectLst>
        </p:spPr>
        <p:txBody>
          <a:bodyPr>
            <a:noAutofit/>
          </a:bodyPr>
          <a:lstStyle>
            <a:lvl1pPr marL="0" indent="0">
              <a:lnSpc>
                <a:spcPct val="78000"/>
              </a:lnSpc>
              <a:spcBef>
                <a:spcPts val="0"/>
              </a:spcBef>
              <a:buNone/>
              <a:defRPr sz="12900" b="1" i="0" spc="-650" baseline="0">
                <a:solidFill>
                  <a:schemeClr val="bg1"/>
                </a:solidFill>
                <a:latin typeface="Community Pro" panose="02000303040000020003" pitchFamily="2" charset="0"/>
              </a:defRPr>
            </a:lvl1pPr>
          </a:lstStyle>
          <a:p>
            <a:pPr lvl="0"/>
            <a:r>
              <a:rPr lang="en-US"/>
              <a:t>Photographic</a:t>
            </a:r>
            <a:br>
              <a:rPr lang="en-US"/>
            </a:br>
            <a:r>
              <a:rPr lang="en-US"/>
              <a:t>Divider Slide</a:t>
            </a:r>
          </a:p>
        </p:txBody>
      </p:sp>
    </p:spTree>
    <p:extLst>
      <p:ext uri="{BB962C8B-B14F-4D97-AF65-F5344CB8AC3E}">
        <p14:creationId xmlns:p14="http://schemas.microsoft.com/office/powerpoint/2010/main" val="9145911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Blue 8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FCC0B0-9EB6-49BA-4715-0E1878E505FC}"/>
              </a:ext>
            </a:extLst>
          </p:cNvPr>
          <p:cNvSpPr/>
          <p:nvPr userDrawn="1"/>
        </p:nvSpPr>
        <p:spPr>
          <a:xfrm>
            <a:off x="1" y="0"/>
            <a:ext cx="18288000" cy="10287000"/>
          </a:xfrm>
          <a:prstGeom prst="rect">
            <a:avLst/>
          </a:prstGeom>
          <a:solidFill>
            <a:srgbClr val="004182"/>
          </a:solidFill>
        </p:spPr>
        <p:txBody>
          <a:bodyPr wrap="square" lIns="0" tIns="0" rIns="0" bIns="0" rtlCol="0"/>
          <a:lstStyle/>
          <a:p>
            <a:pPr marR="0" lvl="0" indent="0" fontAlgn="auto">
              <a:lnSpc>
                <a:spcPct val="100000"/>
              </a:lnSpc>
              <a:spcBef>
                <a:spcPts val="0"/>
              </a:spcBef>
              <a:spcAft>
                <a:spcPts val="0"/>
              </a:spcAft>
              <a:buClrTx/>
              <a:buSzTx/>
              <a:buFontTx/>
              <a:buNone/>
              <a:tabLst/>
            </a:pPr>
            <a:endParaRPr kumimoji="0" lang="en-US" sz="1014" b="0" i="0" u="none" strike="noStrike" cap="none" spc="0" normalizeH="0" baseline="0" err="1">
              <a:ln>
                <a:noFill/>
              </a:ln>
              <a:solidFill>
                <a:srgbClr val="202828"/>
              </a:solidFill>
              <a:effectLst/>
              <a:uLnTx/>
              <a:uFillTx/>
              <a:latin typeface="Calibri" panose="020F0502020204030204"/>
            </a:endParaRPr>
          </a:p>
        </p:txBody>
      </p:sp>
      <p:sp>
        <p:nvSpPr>
          <p:cNvPr id="15" name="TextBox 14">
            <a:extLst>
              <a:ext uri="{FF2B5EF4-FFF2-40B4-BE49-F238E27FC236}">
                <a16:creationId xmlns:a16="http://schemas.microsoft.com/office/drawing/2014/main" id="{5CB71B40-C064-C7CB-BB61-3AD92247043C}"/>
              </a:ext>
            </a:extLst>
          </p:cNvPr>
          <p:cNvSpPr txBox="1"/>
          <p:nvPr userDrawn="1"/>
        </p:nvSpPr>
        <p:spPr>
          <a:xfrm>
            <a:off x="4199978" y="-2100263"/>
            <a:ext cx="0" cy="0"/>
          </a:xfrm>
          <a:prstGeom prst="rect">
            <a:avLst/>
          </a:prstGeom>
          <a:noFill/>
        </p:spPr>
        <p:txBody>
          <a:bodyPr wrap="none" lIns="0" tIns="0" rIns="0" bIns="0" rtlCol="0">
            <a:noAutofit/>
          </a:bodyPr>
          <a:lstStyle/>
          <a:p>
            <a:pPr algn="l"/>
            <a:endParaRPr lang="en-US" sz="1797">
              <a:solidFill>
                <a:schemeClr val="bg1"/>
              </a:solidFill>
              <a:latin typeface="Community" panose="02000303040000020003" pitchFamily="2" charset="0"/>
            </a:endParaRPr>
          </a:p>
        </p:txBody>
      </p:sp>
    </p:spTree>
    <p:extLst>
      <p:ext uri="{BB962C8B-B14F-4D97-AF65-F5344CB8AC3E}">
        <p14:creationId xmlns:p14="http://schemas.microsoft.com/office/powerpoint/2010/main" val="303123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Blue 8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FCC0B0-9EB6-49BA-4715-0E1878E505FC}"/>
              </a:ext>
            </a:extLst>
          </p:cNvPr>
          <p:cNvSpPr/>
          <p:nvPr userDrawn="1"/>
        </p:nvSpPr>
        <p:spPr>
          <a:xfrm>
            <a:off x="1" y="0"/>
            <a:ext cx="18288000" cy="10287000"/>
          </a:xfrm>
          <a:prstGeom prst="rect">
            <a:avLst/>
          </a:prstGeom>
          <a:solidFill>
            <a:srgbClr val="053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1" err="1">
              <a:solidFill>
                <a:schemeClr val="accent6">
                  <a:lumMod val="50000"/>
                </a:schemeClr>
              </a:solidFill>
              <a:latin typeface="Community" panose="02000303040000020003" pitchFamily="2" charset="0"/>
            </a:endParaRPr>
          </a:p>
        </p:txBody>
      </p:sp>
    </p:spTree>
    <p:extLst>
      <p:ext uri="{BB962C8B-B14F-4D97-AF65-F5344CB8AC3E}">
        <p14:creationId xmlns:p14="http://schemas.microsoft.com/office/powerpoint/2010/main" val="386346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Blue 9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FCC0B0-9EB6-49BA-4715-0E1878E505FC}"/>
              </a:ext>
            </a:extLst>
          </p:cNvPr>
          <p:cNvSpPr/>
          <p:nvPr userDrawn="1"/>
        </p:nvSpPr>
        <p:spPr>
          <a:xfrm>
            <a:off x="1" y="0"/>
            <a:ext cx="18288000" cy="10287000"/>
          </a:xfrm>
          <a:prstGeom prst="rect">
            <a:avLst/>
          </a:prstGeom>
          <a:solidFill>
            <a:srgbClr val="07294B"/>
          </a:solidFill>
        </p:spPr>
        <p:txBody>
          <a:bodyPr wrap="square" lIns="0" tIns="0" rIns="0" bIns="0" rtlCol="0"/>
          <a:lstStyle/>
          <a:p>
            <a:pPr marR="0" lvl="0" indent="0" fontAlgn="auto">
              <a:lnSpc>
                <a:spcPct val="100000"/>
              </a:lnSpc>
              <a:spcBef>
                <a:spcPts val="0"/>
              </a:spcBef>
              <a:spcAft>
                <a:spcPts val="0"/>
              </a:spcAft>
              <a:buClrTx/>
              <a:buSzTx/>
              <a:buFontTx/>
              <a:buNone/>
              <a:tabLst/>
            </a:pPr>
            <a:endParaRPr kumimoji="0" lang="en-US" sz="1014" b="0" i="0" u="none" strike="noStrike" cap="none" spc="0" normalizeH="0" baseline="0" err="1">
              <a:ln>
                <a:noFill/>
              </a:ln>
              <a:solidFill>
                <a:srgbClr val="202828"/>
              </a:solidFill>
              <a:effectLst/>
              <a:uLnTx/>
              <a:uFillTx/>
              <a:latin typeface="Calibri" panose="020F0502020204030204"/>
            </a:endParaRPr>
          </a:p>
        </p:txBody>
      </p:sp>
    </p:spTree>
    <p:extLst>
      <p:ext uri="{BB962C8B-B14F-4D97-AF65-F5344CB8AC3E}">
        <p14:creationId xmlns:p14="http://schemas.microsoft.com/office/powerpoint/2010/main" val="398562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Blue 10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FCC0B0-9EB6-49BA-4715-0E1878E505FC}"/>
              </a:ext>
            </a:extLst>
          </p:cNvPr>
          <p:cNvSpPr/>
          <p:nvPr userDrawn="1"/>
        </p:nvSpPr>
        <p:spPr>
          <a:xfrm>
            <a:off x="1" y="0"/>
            <a:ext cx="18288000" cy="10287000"/>
          </a:xfrm>
          <a:prstGeom prst="rect">
            <a:avLst/>
          </a:prstGeom>
          <a:solidFill>
            <a:srgbClr val="01172D"/>
          </a:solidFill>
        </p:spPr>
        <p:txBody>
          <a:bodyPr wrap="square" lIns="0" tIns="0" rIns="0" bIns="0" rtlCol="0"/>
          <a:lstStyle/>
          <a:p>
            <a:pPr marR="0" lvl="0" indent="0" fontAlgn="auto">
              <a:lnSpc>
                <a:spcPct val="100000"/>
              </a:lnSpc>
              <a:spcBef>
                <a:spcPts val="0"/>
              </a:spcBef>
              <a:spcAft>
                <a:spcPts val="0"/>
              </a:spcAft>
              <a:buClrTx/>
              <a:buSzTx/>
              <a:buFontTx/>
              <a:buNone/>
              <a:tabLst/>
            </a:pPr>
            <a:endParaRPr kumimoji="0" lang="en-US" sz="1014" b="0" i="0" u="none" strike="noStrike" cap="none" spc="0" normalizeH="0" baseline="0" err="1">
              <a:ln>
                <a:noFill/>
              </a:ln>
              <a:solidFill>
                <a:srgbClr val="202828"/>
              </a:solidFill>
              <a:effectLst/>
              <a:uLnTx/>
              <a:uFillTx/>
              <a:latin typeface="Calibri" panose="020F0502020204030204"/>
            </a:endParaRPr>
          </a:p>
        </p:txBody>
      </p:sp>
    </p:spTree>
    <p:extLst>
      <p:ext uri="{BB962C8B-B14F-4D97-AF65-F5344CB8AC3E}">
        <p14:creationId xmlns:p14="http://schemas.microsoft.com/office/powerpoint/2010/main" val="278394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ank Warm Gray 20">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38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nk Warm Gray 25">
    <p:spTree>
      <p:nvGrpSpPr>
        <p:cNvPr id="1" name=""/>
        <p:cNvGrpSpPr/>
        <p:nvPr/>
      </p:nvGrpSpPr>
      <p:grpSpPr>
        <a:xfrm>
          <a:off x="0" y="0"/>
          <a:ext cx="0" cy="0"/>
          <a:chOff x="0" y="0"/>
          <a:chExt cx="0" cy="0"/>
        </a:xfrm>
      </p:grpSpPr>
      <p:sp>
        <p:nvSpPr>
          <p:cNvPr id="14" name="object 9">
            <a:extLst>
              <a:ext uri="{FF2B5EF4-FFF2-40B4-BE49-F238E27FC236}">
                <a16:creationId xmlns:a16="http://schemas.microsoft.com/office/drawing/2014/main" id="{B388721C-22BC-B109-1EC5-2B3F5D7A7BF6}"/>
              </a:ext>
            </a:extLst>
          </p:cNvPr>
          <p:cNvSpPr/>
          <p:nvPr userDrawn="1"/>
        </p:nvSpPr>
        <p:spPr>
          <a:xfrm>
            <a:off x="0" y="0"/>
            <a:ext cx="18288000" cy="10287000"/>
          </a:xfrm>
          <a:custGeom>
            <a:avLst/>
            <a:gdLst/>
            <a:ahLst/>
            <a:cxnLst/>
            <a:rect l="l" t="t" r="r" b="b"/>
            <a:pathLst>
              <a:path w="800735" h="941704">
                <a:moveTo>
                  <a:pt x="800399" y="0"/>
                </a:moveTo>
                <a:lnTo>
                  <a:pt x="0" y="0"/>
                </a:lnTo>
                <a:lnTo>
                  <a:pt x="0" y="941514"/>
                </a:lnTo>
                <a:lnTo>
                  <a:pt x="800399" y="941514"/>
                </a:lnTo>
                <a:lnTo>
                  <a:pt x="800399" y="0"/>
                </a:lnTo>
                <a:close/>
              </a:path>
            </a:pathLst>
          </a:custGeom>
          <a:solidFill>
            <a:srgbClr val="E4DFD9"/>
          </a:solidFill>
        </p:spPr>
        <p:txBody>
          <a:bodyPr wrap="square" lIns="0" tIns="0" rIns="0" bIns="0" rtlCol="0"/>
          <a:lstStyle/>
          <a:p>
            <a:pPr marL="0" marR="0" lvl="0" indent="0" algn="l" defTabSz="340971" rtl="0" eaLnBrk="1" fontAlgn="auto" latinLnBrk="0" hangingPunct="1">
              <a:lnSpc>
                <a:spcPct val="100000"/>
              </a:lnSpc>
              <a:spcBef>
                <a:spcPts val="0"/>
              </a:spcBef>
              <a:spcAft>
                <a:spcPts val="0"/>
              </a:spcAft>
              <a:buClrTx/>
              <a:buSzTx/>
              <a:buFontTx/>
              <a:buNone/>
              <a:tabLst/>
              <a:defRPr/>
            </a:pPr>
            <a:endParaRPr kumimoji="0" sz="1014" b="0" i="0" u="none" strike="noStrike" kern="1200" cap="none" spc="0" normalizeH="0" baseline="0" noProof="0">
              <a:ln>
                <a:noFill/>
              </a:ln>
              <a:solidFill>
                <a:srgbClr val="20282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12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Warm Gray 30">
    <p:spTree>
      <p:nvGrpSpPr>
        <p:cNvPr id="1" name=""/>
        <p:cNvGrpSpPr/>
        <p:nvPr/>
      </p:nvGrpSpPr>
      <p:grpSpPr>
        <a:xfrm>
          <a:off x="0" y="0"/>
          <a:ext cx="0" cy="0"/>
          <a:chOff x="0" y="0"/>
          <a:chExt cx="0" cy="0"/>
        </a:xfrm>
      </p:grpSpPr>
      <p:sp>
        <p:nvSpPr>
          <p:cNvPr id="14" name="object 9">
            <a:extLst>
              <a:ext uri="{FF2B5EF4-FFF2-40B4-BE49-F238E27FC236}">
                <a16:creationId xmlns:a16="http://schemas.microsoft.com/office/drawing/2014/main" id="{B388721C-22BC-B109-1EC5-2B3F5D7A7BF6}"/>
              </a:ext>
            </a:extLst>
          </p:cNvPr>
          <p:cNvSpPr/>
          <p:nvPr userDrawn="1"/>
        </p:nvSpPr>
        <p:spPr>
          <a:xfrm>
            <a:off x="0" y="0"/>
            <a:ext cx="18288000" cy="10287000"/>
          </a:xfrm>
          <a:custGeom>
            <a:avLst/>
            <a:gdLst/>
            <a:ahLst/>
            <a:cxnLst/>
            <a:rect l="l" t="t" r="r" b="b"/>
            <a:pathLst>
              <a:path w="800735" h="941704">
                <a:moveTo>
                  <a:pt x="800399" y="0"/>
                </a:moveTo>
                <a:lnTo>
                  <a:pt x="0" y="0"/>
                </a:lnTo>
                <a:lnTo>
                  <a:pt x="0" y="941514"/>
                </a:lnTo>
                <a:lnTo>
                  <a:pt x="800399" y="941514"/>
                </a:lnTo>
                <a:lnTo>
                  <a:pt x="800399" y="0"/>
                </a:lnTo>
                <a:close/>
              </a:path>
            </a:pathLst>
          </a:custGeom>
          <a:solidFill>
            <a:srgbClr val="D6CEC2"/>
          </a:solidFill>
        </p:spPr>
        <p:txBody>
          <a:bodyPr wrap="square" lIns="0" tIns="0" rIns="0" bIns="0" rtlCol="0"/>
          <a:lstStyle/>
          <a:p>
            <a:pPr marR="0" lvl="0" indent="0" fontAlgn="auto">
              <a:lnSpc>
                <a:spcPct val="100000"/>
              </a:lnSpc>
              <a:spcBef>
                <a:spcPts val="0"/>
              </a:spcBef>
              <a:spcAft>
                <a:spcPts val="0"/>
              </a:spcAft>
              <a:buClrTx/>
              <a:buSzTx/>
              <a:buFontTx/>
              <a:buNone/>
              <a:tabLst/>
            </a:pPr>
            <a:endParaRPr kumimoji="0" sz="1014" b="0" i="0" u="none" strike="noStrike" cap="none" spc="0" normalizeH="0" baseline="0" noProof="0">
              <a:ln>
                <a:noFill/>
              </a:ln>
              <a:solidFill>
                <a:srgbClr val="202828"/>
              </a:solidFill>
              <a:effectLst/>
              <a:uLnTx/>
              <a:uFillTx/>
              <a:latin typeface="Calibri" panose="020F0502020204030204"/>
            </a:endParaRPr>
          </a:p>
        </p:txBody>
      </p:sp>
    </p:spTree>
    <p:extLst>
      <p:ext uri="{BB962C8B-B14F-4D97-AF65-F5344CB8AC3E}">
        <p14:creationId xmlns:p14="http://schemas.microsoft.com/office/powerpoint/2010/main" val="311600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on Warm Gray 20">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A33FDD-9021-C053-EA09-9D0D760F61A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030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amp; Subtitle on Warm Gray 20">
    <p:spTree>
      <p:nvGrpSpPr>
        <p:cNvPr id="1" name=""/>
        <p:cNvGrpSpPr/>
        <p:nvPr/>
      </p:nvGrpSpPr>
      <p:grpSpPr>
        <a:xfrm>
          <a:off x="0" y="0"/>
          <a:ext cx="0" cy="0"/>
          <a:chOff x="0" y="0"/>
          <a:chExt cx="0" cy="0"/>
        </a:xfrm>
      </p:grpSpPr>
      <p:sp>
        <p:nvSpPr>
          <p:cNvPr id="3" name="Text Placeholder 28">
            <a:extLst>
              <a:ext uri="{FF2B5EF4-FFF2-40B4-BE49-F238E27FC236}">
                <a16:creationId xmlns:a16="http://schemas.microsoft.com/office/drawing/2014/main" id="{60566AA9-0D38-76F8-31EF-8F6655B20300}"/>
              </a:ext>
            </a:extLst>
          </p:cNvPr>
          <p:cNvSpPr>
            <a:spLocks noGrp="1"/>
          </p:cNvSpPr>
          <p:nvPr>
            <p:ph type="body" sz="quarter" idx="18" hasCustomPrompt="1"/>
          </p:nvPr>
        </p:nvSpPr>
        <p:spPr>
          <a:xfrm>
            <a:off x="802283" y="2127785"/>
            <a:ext cx="16658246" cy="646367"/>
          </a:xfrm>
        </p:spPr>
        <p:txBody>
          <a:bodyPr anchor="t">
            <a:noAutofit/>
          </a:bodyPr>
          <a:lstStyle>
            <a:lvl1pPr marL="0" indent="0" algn="l" defTabSz="1363682" rtl="0" eaLnBrk="1" latinLnBrk="0" hangingPunct="1">
              <a:lnSpc>
                <a:spcPct val="90000"/>
              </a:lnSpc>
              <a:buFontTx/>
              <a:buNone/>
              <a:defRPr lang="en-US" sz="3282" b="0" i="0" kern="1200" dirty="0">
                <a:solidFill>
                  <a:schemeClr val="accent5"/>
                </a:solidFill>
                <a:latin typeface="Community" panose="02000303040000020003" pitchFamily="2" charset="0"/>
                <a:ea typeface="+mn-ea"/>
                <a:cs typeface="+mn-cs"/>
              </a:defRPr>
            </a:lvl1pPr>
            <a:lvl2pPr marL="681942" indent="0">
              <a:buNone/>
              <a:defRPr/>
            </a:lvl2pPr>
          </a:lstStyle>
          <a:p>
            <a:pPr lvl="0"/>
            <a:r>
              <a:rPr lang="en-US"/>
              <a:t>Optional subtext for big headline</a:t>
            </a:r>
          </a:p>
        </p:txBody>
      </p:sp>
      <p:sp>
        <p:nvSpPr>
          <p:cNvPr id="4" name="Title 3">
            <a:extLst>
              <a:ext uri="{FF2B5EF4-FFF2-40B4-BE49-F238E27FC236}">
                <a16:creationId xmlns:a16="http://schemas.microsoft.com/office/drawing/2014/main" id="{A361AB49-1914-F7A5-3049-C2B9C15BF3EC}"/>
              </a:ext>
            </a:extLst>
          </p:cNvPr>
          <p:cNvSpPr>
            <a:spLocks noGrp="1"/>
          </p:cNvSpPr>
          <p:nvPr>
            <p:ph type="title"/>
          </p:nvPr>
        </p:nvSpPr>
        <p:spPr>
          <a:xfrm>
            <a:off x="799207" y="1247212"/>
            <a:ext cx="16653246" cy="695327"/>
          </a:xfrm>
        </p:spPr>
        <p:txBody>
          <a:bodyPr/>
          <a:lstStyle/>
          <a:p>
            <a:r>
              <a:rPr lang="en-US"/>
              <a:t>Click to edit Master title style</a:t>
            </a:r>
          </a:p>
        </p:txBody>
      </p:sp>
    </p:spTree>
    <p:extLst>
      <p:ext uri="{BB962C8B-B14F-4D97-AF65-F5344CB8AC3E}">
        <p14:creationId xmlns:p14="http://schemas.microsoft.com/office/powerpoint/2010/main" val="19553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on Blue 8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FCC0B0-9EB6-49BA-4715-0E1878E505FC}"/>
              </a:ext>
            </a:extLst>
          </p:cNvPr>
          <p:cNvSpPr/>
          <p:nvPr userDrawn="1"/>
        </p:nvSpPr>
        <p:spPr>
          <a:xfrm>
            <a:off x="1" y="0"/>
            <a:ext cx="18288000" cy="10287000"/>
          </a:xfrm>
          <a:prstGeom prst="rect">
            <a:avLst/>
          </a:prstGeom>
          <a:solidFill>
            <a:srgbClr val="004182"/>
          </a:solidFill>
        </p:spPr>
        <p:txBody>
          <a:bodyPr wrap="square" lIns="0" tIns="0" rIns="0" bIns="0" rtlCol="0"/>
          <a:lstStyle/>
          <a:p>
            <a:pPr marR="0" lvl="0" indent="0" fontAlgn="auto">
              <a:lnSpc>
                <a:spcPct val="100000"/>
              </a:lnSpc>
              <a:spcBef>
                <a:spcPts val="0"/>
              </a:spcBef>
              <a:spcAft>
                <a:spcPts val="0"/>
              </a:spcAft>
              <a:buClrTx/>
              <a:buSzTx/>
              <a:buFontTx/>
              <a:buNone/>
              <a:tabLst/>
            </a:pPr>
            <a:endParaRPr kumimoji="0" lang="en-US" sz="1014" b="0" i="0" u="none" strike="noStrike" cap="none" spc="0" normalizeH="0" baseline="0" err="1">
              <a:ln>
                <a:noFill/>
              </a:ln>
              <a:solidFill>
                <a:srgbClr val="202828"/>
              </a:solidFill>
              <a:effectLst/>
              <a:uLnTx/>
              <a:uFillTx/>
              <a:latin typeface="Calibri" panose="020F0502020204030204"/>
            </a:endParaRPr>
          </a:p>
        </p:txBody>
      </p:sp>
      <p:sp>
        <p:nvSpPr>
          <p:cNvPr id="15" name="TextBox 14">
            <a:extLst>
              <a:ext uri="{FF2B5EF4-FFF2-40B4-BE49-F238E27FC236}">
                <a16:creationId xmlns:a16="http://schemas.microsoft.com/office/drawing/2014/main" id="{5CB71B40-C064-C7CB-BB61-3AD92247043C}"/>
              </a:ext>
            </a:extLst>
          </p:cNvPr>
          <p:cNvSpPr txBox="1"/>
          <p:nvPr userDrawn="1"/>
        </p:nvSpPr>
        <p:spPr>
          <a:xfrm>
            <a:off x="4199978" y="-2100263"/>
            <a:ext cx="0" cy="0"/>
          </a:xfrm>
          <a:prstGeom prst="rect">
            <a:avLst/>
          </a:prstGeom>
          <a:noFill/>
        </p:spPr>
        <p:txBody>
          <a:bodyPr wrap="none" lIns="0" tIns="0" rIns="0" bIns="0" rtlCol="0">
            <a:noAutofit/>
          </a:bodyPr>
          <a:lstStyle/>
          <a:p>
            <a:pPr algn="l"/>
            <a:endParaRPr lang="en-US" sz="1797">
              <a:solidFill>
                <a:schemeClr val="bg1"/>
              </a:solidFill>
              <a:latin typeface="Community" panose="02000303040000020003" pitchFamily="2" charset="0"/>
            </a:endParaRPr>
          </a:p>
        </p:txBody>
      </p:sp>
      <p:sp>
        <p:nvSpPr>
          <p:cNvPr id="3" name="Title 2">
            <a:extLst>
              <a:ext uri="{FF2B5EF4-FFF2-40B4-BE49-F238E27FC236}">
                <a16:creationId xmlns:a16="http://schemas.microsoft.com/office/drawing/2014/main" id="{5FF42457-B5D3-6C91-C427-E6220321603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13433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Primary">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EE37CCE-DCCA-35A8-C491-425D4AE43A50}"/>
              </a:ext>
            </a:extLst>
          </p:cNvPr>
          <p:cNvSpPr/>
          <p:nvPr userDrawn="1"/>
        </p:nvSpPr>
        <p:spPr>
          <a:xfrm>
            <a:off x="295275" y="304800"/>
            <a:ext cx="17697450" cy="9029700"/>
          </a:xfrm>
          <a:prstGeom prst="roundRect">
            <a:avLst>
              <a:gd name="adj" fmla="val 2126"/>
            </a:avLst>
          </a:prstGeom>
          <a:solidFill>
            <a:srgbClr val="0729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1" name="Text Placeholder 23">
            <a:extLst>
              <a:ext uri="{FF2B5EF4-FFF2-40B4-BE49-F238E27FC236}">
                <a16:creationId xmlns:a16="http://schemas.microsoft.com/office/drawing/2014/main" id="{8E7E30C8-5C04-6574-77F8-6A4B01EB871A}"/>
              </a:ext>
            </a:extLst>
          </p:cNvPr>
          <p:cNvSpPr>
            <a:spLocks noGrp="1"/>
          </p:cNvSpPr>
          <p:nvPr>
            <p:ph type="body" sz="quarter" idx="12" hasCustomPrompt="1"/>
          </p:nvPr>
        </p:nvSpPr>
        <p:spPr>
          <a:xfrm>
            <a:off x="851535" y="1009049"/>
            <a:ext cx="16483965" cy="3091004"/>
          </a:xfrm>
          <a:effectLst/>
        </p:spPr>
        <p:txBody>
          <a:bodyPr>
            <a:noAutofit/>
          </a:bodyPr>
          <a:lstStyle>
            <a:lvl1pPr marL="0" indent="0">
              <a:lnSpc>
                <a:spcPct val="78000"/>
              </a:lnSpc>
              <a:spcBef>
                <a:spcPts val="0"/>
              </a:spcBef>
              <a:buNone/>
              <a:defRPr sz="12900" b="1" i="0" spc="-650" baseline="0">
                <a:solidFill>
                  <a:schemeClr val="bg1"/>
                </a:solidFill>
                <a:latin typeface="Community Pro" panose="02000303040000020003" pitchFamily="2" charset="0"/>
              </a:defRPr>
            </a:lvl1pPr>
          </a:lstStyle>
          <a:p>
            <a:pPr lvl="0"/>
            <a:r>
              <a:rPr lang="en-US"/>
              <a:t>Primary</a:t>
            </a:r>
            <a:br>
              <a:rPr lang="en-US"/>
            </a:br>
            <a:r>
              <a:rPr lang="en-US"/>
              <a:t>Divider Slide</a:t>
            </a:r>
          </a:p>
        </p:txBody>
      </p:sp>
    </p:spTree>
    <p:extLst>
      <p:ext uri="{BB962C8B-B14F-4D97-AF65-F5344CB8AC3E}">
        <p14:creationId xmlns:p14="http://schemas.microsoft.com/office/powerpoint/2010/main" val="15835642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mp; Subtitle on Blue 8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FCC0B0-9EB6-49BA-4715-0E1878E505FC}"/>
              </a:ext>
            </a:extLst>
          </p:cNvPr>
          <p:cNvSpPr/>
          <p:nvPr userDrawn="1"/>
        </p:nvSpPr>
        <p:spPr>
          <a:xfrm>
            <a:off x="1" y="0"/>
            <a:ext cx="18288000" cy="10287000"/>
          </a:xfrm>
          <a:prstGeom prst="rect">
            <a:avLst/>
          </a:prstGeom>
          <a:solidFill>
            <a:srgbClr val="004182"/>
          </a:solidFill>
        </p:spPr>
        <p:txBody>
          <a:bodyPr wrap="square" lIns="0" tIns="0" rIns="0" bIns="0" rtlCol="0"/>
          <a:lstStyle/>
          <a:p>
            <a:pPr marR="0" lvl="0" indent="0" fontAlgn="auto">
              <a:lnSpc>
                <a:spcPct val="100000"/>
              </a:lnSpc>
              <a:spcBef>
                <a:spcPts val="0"/>
              </a:spcBef>
              <a:spcAft>
                <a:spcPts val="0"/>
              </a:spcAft>
              <a:buClrTx/>
              <a:buSzTx/>
              <a:buFontTx/>
              <a:buNone/>
              <a:tabLst/>
            </a:pPr>
            <a:endParaRPr kumimoji="0" lang="en-US" sz="1014" b="0" i="0" u="none" strike="noStrike" cap="none" spc="0" normalizeH="0" baseline="0" err="1">
              <a:ln>
                <a:noFill/>
              </a:ln>
              <a:solidFill>
                <a:srgbClr val="202828"/>
              </a:solidFill>
              <a:effectLst/>
              <a:uLnTx/>
              <a:uFillTx/>
              <a:latin typeface="Calibri" panose="020F0502020204030204"/>
            </a:endParaRPr>
          </a:p>
        </p:txBody>
      </p:sp>
      <p:sp>
        <p:nvSpPr>
          <p:cNvPr id="15" name="TextBox 14">
            <a:extLst>
              <a:ext uri="{FF2B5EF4-FFF2-40B4-BE49-F238E27FC236}">
                <a16:creationId xmlns:a16="http://schemas.microsoft.com/office/drawing/2014/main" id="{5CB71B40-C064-C7CB-BB61-3AD92247043C}"/>
              </a:ext>
            </a:extLst>
          </p:cNvPr>
          <p:cNvSpPr txBox="1"/>
          <p:nvPr userDrawn="1"/>
        </p:nvSpPr>
        <p:spPr>
          <a:xfrm>
            <a:off x="4199978" y="-2100263"/>
            <a:ext cx="0" cy="0"/>
          </a:xfrm>
          <a:prstGeom prst="rect">
            <a:avLst/>
          </a:prstGeom>
          <a:noFill/>
        </p:spPr>
        <p:txBody>
          <a:bodyPr wrap="none" lIns="0" tIns="0" rIns="0" bIns="0" rtlCol="0">
            <a:noAutofit/>
          </a:bodyPr>
          <a:lstStyle/>
          <a:p>
            <a:pPr algn="l"/>
            <a:endParaRPr lang="en-US" sz="1797">
              <a:solidFill>
                <a:schemeClr val="bg1"/>
              </a:solidFill>
              <a:latin typeface="Community" panose="02000303040000020003" pitchFamily="2" charset="0"/>
            </a:endParaRPr>
          </a:p>
        </p:txBody>
      </p:sp>
      <p:sp>
        <p:nvSpPr>
          <p:cNvPr id="3" name="Title 2">
            <a:extLst>
              <a:ext uri="{FF2B5EF4-FFF2-40B4-BE49-F238E27FC236}">
                <a16:creationId xmlns:a16="http://schemas.microsoft.com/office/drawing/2014/main" id="{5FF42457-B5D3-6C91-C427-E6220321603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28">
            <a:extLst>
              <a:ext uri="{FF2B5EF4-FFF2-40B4-BE49-F238E27FC236}">
                <a16:creationId xmlns:a16="http://schemas.microsoft.com/office/drawing/2014/main" id="{E9D6F3AA-ADE7-4F48-0C57-8807242D36C7}"/>
              </a:ext>
            </a:extLst>
          </p:cNvPr>
          <p:cNvSpPr>
            <a:spLocks noGrp="1"/>
          </p:cNvSpPr>
          <p:nvPr>
            <p:ph type="body" sz="quarter" idx="18" hasCustomPrompt="1"/>
          </p:nvPr>
        </p:nvSpPr>
        <p:spPr>
          <a:xfrm>
            <a:off x="802283" y="2125981"/>
            <a:ext cx="16658246" cy="646367"/>
          </a:xfrm>
        </p:spPr>
        <p:txBody>
          <a:bodyPr anchor="t">
            <a:noAutofit/>
          </a:bodyPr>
          <a:lstStyle>
            <a:lvl1pPr marL="0" indent="0" algn="l" defTabSz="1363682" rtl="0" eaLnBrk="1" latinLnBrk="0" hangingPunct="1">
              <a:lnSpc>
                <a:spcPct val="90000"/>
              </a:lnSpc>
              <a:buFontTx/>
              <a:buNone/>
              <a:defRPr lang="en-US" sz="3282" b="0" i="0" kern="1200" dirty="0">
                <a:solidFill>
                  <a:schemeClr val="accent5">
                    <a:lumMod val="20000"/>
                    <a:lumOff val="80000"/>
                  </a:schemeClr>
                </a:solidFill>
                <a:latin typeface="Community" panose="02000303040000020003" pitchFamily="2" charset="0"/>
                <a:ea typeface="+mn-ea"/>
                <a:cs typeface="+mn-cs"/>
              </a:defRPr>
            </a:lvl1pPr>
            <a:lvl2pPr marL="681942" indent="0">
              <a:buNone/>
              <a:defRPr/>
            </a:lvl2pPr>
          </a:lstStyle>
          <a:p>
            <a:pPr lvl="0"/>
            <a:r>
              <a:rPr lang="en-US"/>
              <a:t>Optional subtext for big headline</a:t>
            </a:r>
          </a:p>
        </p:txBody>
      </p:sp>
    </p:spTree>
    <p:extLst>
      <p:ext uri="{BB962C8B-B14F-4D97-AF65-F5344CB8AC3E}">
        <p14:creationId xmlns:p14="http://schemas.microsoft.com/office/powerpoint/2010/main" val="104630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on Blue 90">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582B1-4D2C-210A-33C0-744722315B7E}"/>
              </a:ext>
            </a:extLst>
          </p:cNvPr>
          <p:cNvSpPr/>
          <p:nvPr userDrawn="1"/>
        </p:nvSpPr>
        <p:spPr>
          <a:xfrm>
            <a:off x="1" y="0"/>
            <a:ext cx="18288000" cy="10287000"/>
          </a:xfrm>
          <a:prstGeom prst="rect">
            <a:avLst/>
          </a:prstGeom>
          <a:solidFill>
            <a:srgbClr val="07294B"/>
          </a:solidFill>
        </p:spPr>
        <p:txBody>
          <a:bodyPr wrap="square" lIns="0" tIns="0" rIns="0" bIns="0" rtlCol="0"/>
          <a:lstStyle/>
          <a:p>
            <a:pPr marR="0" lvl="0" indent="0" fontAlgn="auto">
              <a:lnSpc>
                <a:spcPct val="100000"/>
              </a:lnSpc>
              <a:spcBef>
                <a:spcPts val="0"/>
              </a:spcBef>
              <a:spcAft>
                <a:spcPts val="0"/>
              </a:spcAft>
              <a:buClrTx/>
              <a:buSzTx/>
              <a:buFontTx/>
              <a:buNone/>
              <a:tabLst/>
            </a:pPr>
            <a:endParaRPr kumimoji="0" lang="en-US" sz="1014" b="0" i="0" u="none" strike="noStrike" cap="none" spc="0" normalizeH="0" baseline="0" err="1">
              <a:ln>
                <a:noFill/>
              </a:ln>
              <a:solidFill>
                <a:srgbClr val="202828"/>
              </a:solidFill>
              <a:effectLst/>
              <a:uLnTx/>
              <a:uFillTx/>
              <a:latin typeface="Calibri" panose="020F0502020204030204"/>
            </a:endParaRPr>
          </a:p>
        </p:txBody>
      </p:sp>
      <p:sp>
        <p:nvSpPr>
          <p:cNvPr id="15" name="TextBox 14">
            <a:extLst>
              <a:ext uri="{FF2B5EF4-FFF2-40B4-BE49-F238E27FC236}">
                <a16:creationId xmlns:a16="http://schemas.microsoft.com/office/drawing/2014/main" id="{5CB71B40-C064-C7CB-BB61-3AD92247043C}"/>
              </a:ext>
            </a:extLst>
          </p:cNvPr>
          <p:cNvSpPr txBox="1"/>
          <p:nvPr userDrawn="1"/>
        </p:nvSpPr>
        <p:spPr>
          <a:xfrm>
            <a:off x="4199978" y="-2100263"/>
            <a:ext cx="0" cy="0"/>
          </a:xfrm>
          <a:prstGeom prst="rect">
            <a:avLst/>
          </a:prstGeom>
          <a:noFill/>
        </p:spPr>
        <p:txBody>
          <a:bodyPr wrap="none" lIns="0" tIns="0" rIns="0" bIns="0" rtlCol="0">
            <a:noAutofit/>
          </a:bodyPr>
          <a:lstStyle/>
          <a:p>
            <a:pPr algn="l"/>
            <a:endParaRPr lang="en-US" sz="1797">
              <a:solidFill>
                <a:schemeClr val="bg1"/>
              </a:solidFill>
              <a:latin typeface="Community" panose="02000303040000020003" pitchFamily="2" charset="0"/>
            </a:endParaRPr>
          </a:p>
        </p:txBody>
      </p:sp>
      <p:sp>
        <p:nvSpPr>
          <p:cNvPr id="3" name="Title 2">
            <a:extLst>
              <a:ext uri="{FF2B5EF4-FFF2-40B4-BE49-F238E27FC236}">
                <a16:creationId xmlns:a16="http://schemas.microsoft.com/office/drawing/2014/main" id="{5FF42457-B5D3-6C91-C427-E6220321603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21029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2 Column Grid">
    <p:bg>
      <p:bgPr>
        <a:solidFill>
          <a:schemeClr val="bg1"/>
        </a:solidFill>
        <a:effectLst/>
      </p:bgPr>
    </p:bg>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7061898D-94DC-8981-4F5E-057A810D1E1B}"/>
              </a:ext>
            </a:extLst>
          </p:cNvPr>
          <p:cNvGrpSpPr/>
          <p:nvPr userDrawn="1"/>
        </p:nvGrpSpPr>
        <p:grpSpPr>
          <a:xfrm>
            <a:off x="95" y="0"/>
            <a:ext cx="18287906" cy="10287000"/>
            <a:chOff x="0" y="0"/>
            <a:chExt cx="24387048" cy="13716000"/>
          </a:xfrm>
        </p:grpSpPr>
        <p:cxnSp>
          <p:nvCxnSpPr>
            <p:cNvPr id="99" name="Straight Connector 98">
              <a:extLst>
                <a:ext uri="{FF2B5EF4-FFF2-40B4-BE49-F238E27FC236}">
                  <a16:creationId xmlns:a16="http://schemas.microsoft.com/office/drawing/2014/main" id="{3703023C-640E-30F0-E9A0-38C479A1BE91}"/>
                </a:ext>
              </a:extLst>
            </p:cNvPr>
            <p:cNvCxnSpPr>
              <a:cxnSpLocks/>
            </p:cNvCxnSpPr>
            <p:nvPr/>
          </p:nvCxnSpPr>
          <p:spPr>
            <a:xfrm>
              <a:off x="1086429" y="0"/>
              <a:ext cx="0" cy="1371600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32F6905-EBBE-FEB1-250E-0595444B78BB}"/>
                </a:ext>
              </a:extLst>
            </p:cNvPr>
            <p:cNvCxnSpPr>
              <a:cxnSpLocks/>
            </p:cNvCxnSpPr>
            <p:nvPr/>
          </p:nvCxnSpPr>
          <p:spPr>
            <a:xfrm>
              <a:off x="23307676" y="0"/>
              <a:ext cx="0" cy="1371600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B4D23FB7-891A-7382-C9FC-4BF2D0105D54}"/>
                </a:ext>
              </a:extLst>
            </p:cNvPr>
            <p:cNvGrpSpPr/>
            <p:nvPr/>
          </p:nvGrpSpPr>
          <p:grpSpPr>
            <a:xfrm>
              <a:off x="1086429" y="1051965"/>
              <a:ext cx="22221247" cy="11612070"/>
              <a:chOff x="1086429" y="1079500"/>
              <a:chExt cx="22221247" cy="11558016"/>
            </a:xfrm>
          </p:grpSpPr>
          <p:sp>
            <p:nvSpPr>
              <p:cNvPr id="130" name="Freeform 129">
                <a:extLst>
                  <a:ext uri="{FF2B5EF4-FFF2-40B4-BE49-F238E27FC236}">
                    <a16:creationId xmlns:a16="http://schemas.microsoft.com/office/drawing/2014/main" id="{BCC2ABCA-E044-7DEE-6890-E650483885FE}"/>
                  </a:ext>
                </a:extLst>
              </p:cNvPr>
              <p:cNvSpPr/>
              <p:nvPr/>
            </p:nvSpPr>
            <p:spPr>
              <a:xfrm>
                <a:off x="1086429" y="1079500"/>
                <a:ext cx="1270000" cy="11558016"/>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131" name="Freeform 130">
                <a:extLst>
                  <a:ext uri="{FF2B5EF4-FFF2-40B4-BE49-F238E27FC236}">
                    <a16:creationId xmlns:a16="http://schemas.microsoft.com/office/drawing/2014/main" id="{F1DE4A01-0F5C-638A-882C-5580485CF32C}"/>
                  </a:ext>
                </a:extLst>
              </p:cNvPr>
              <p:cNvSpPr/>
              <p:nvPr/>
            </p:nvSpPr>
            <p:spPr>
              <a:xfrm>
                <a:off x="2991088"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132" name="Freeform 131">
                <a:extLst>
                  <a:ext uri="{FF2B5EF4-FFF2-40B4-BE49-F238E27FC236}">
                    <a16:creationId xmlns:a16="http://schemas.microsoft.com/office/drawing/2014/main" id="{7F5F0876-D057-713E-633D-132B44D6019A}"/>
                  </a:ext>
                </a:extLst>
              </p:cNvPr>
              <p:cNvSpPr/>
              <p:nvPr/>
            </p:nvSpPr>
            <p:spPr>
              <a:xfrm>
                <a:off x="4895747"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133" name="Freeform 132">
                <a:extLst>
                  <a:ext uri="{FF2B5EF4-FFF2-40B4-BE49-F238E27FC236}">
                    <a16:creationId xmlns:a16="http://schemas.microsoft.com/office/drawing/2014/main" id="{77695DCD-6704-B570-695A-F5F2A233505A}"/>
                  </a:ext>
                </a:extLst>
              </p:cNvPr>
              <p:cNvSpPr/>
              <p:nvPr/>
            </p:nvSpPr>
            <p:spPr>
              <a:xfrm>
                <a:off x="6800406"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134" name="Freeform 133">
                <a:extLst>
                  <a:ext uri="{FF2B5EF4-FFF2-40B4-BE49-F238E27FC236}">
                    <a16:creationId xmlns:a16="http://schemas.microsoft.com/office/drawing/2014/main" id="{DE932578-BE20-BDAA-3551-B8055E295586}"/>
                  </a:ext>
                </a:extLst>
              </p:cNvPr>
              <p:cNvSpPr/>
              <p:nvPr/>
            </p:nvSpPr>
            <p:spPr>
              <a:xfrm>
                <a:off x="8705065"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135" name="Freeform 134">
                <a:extLst>
                  <a:ext uri="{FF2B5EF4-FFF2-40B4-BE49-F238E27FC236}">
                    <a16:creationId xmlns:a16="http://schemas.microsoft.com/office/drawing/2014/main" id="{93DB9580-5631-883E-4C30-99199EF2B972}"/>
                  </a:ext>
                </a:extLst>
              </p:cNvPr>
              <p:cNvSpPr/>
              <p:nvPr/>
            </p:nvSpPr>
            <p:spPr>
              <a:xfrm>
                <a:off x="10609724"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136" name="Freeform 135">
                <a:extLst>
                  <a:ext uri="{FF2B5EF4-FFF2-40B4-BE49-F238E27FC236}">
                    <a16:creationId xmlns:a16="http://schemas.microsoft.com/office/drawing/2014/main" id="{7AF7C8DB-80EE-39E7-FC25-C3546DFE9E95}"/>
                  </a:ext>
                </a:extLst>
              </p:cNvPr>
              <p:cNvSpPr/>
              <p:nvPr/>
            </p:nvSpPr>
            <p:spPr>
              <a:xfrm>
                <a:off x="12514383"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137" name="Freeform 136">
                <a:extLst>
                  <a:ext uri="{FF2B5EF4-FFF2-40B4-BE49-F238E27FC236}">
                    <a16:creationId xmlns:a16="http://schemas.microsoft.com/office/drawing/2014/main" id="{5A1765DF-4598-2221-E699-939B0A000DEE}"/>
                  </a:ext>
                </a:extLst>
              </p:cNvPr>
              <p:cNvSpPr/>
              <p:nvPr/>
            </p:nvSpPr>
            <p:spPr>
              <a:xfrm>
                <a:off x="14419042"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138" name="Freeform 137">
                <a:extLst>
                  <a:ext uri="{FF2B5EF4-FFF2-40B4-BE49-F238E27FC236}">
                    <a16:creationId xmlns:a16="http://schemas.microsoft.com/office/drawing/2014/main" id="{C49A7869-F019-D122-F207-7AF4DC7A44AA}"/>
                  </a:ext>
                </a:extLst>
              </p:cNvPr>
              <p:cNvSpPr/>
              <p:nvPr/>
            </p:nvSpPr>
            <p:spPr>
              <a:xfrm>
                <a:off x="16323701"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139" name="Freeform 138">
                <a:extLst>
                  <a:ext uri="{FF2B5EF4-FFF2-40B4-BE49-F238E27FC236}">
                    <a16:creationId xmlns:a16="http://schemas.microsoft.com/office/drawing/2014/main" id="{34F27B85-8272-1B5D-1C08-402F352CE993}"/>
                  </a:ext>
                </a:extLst>
              </p:cNvPr>
              <p:cNvSpPr/>
              <p:nvPr/>
            </p:nvSpPr>
            <p:spPr>
              <a:xfrm>
                <a:off x="18228360"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140" name="Freeform 139">
                <a:extLst>
                  <a:ext uri="{FF2B5EF4-FFF2-40B4-BE49-F238E27FC236}">
                    <a16:creationId xmlns:a16="http://schemas.microsoft.com/office/drawing/2014/main" id="{8931FB74-DC86-F17E-31CB-0E83236E8934}"/>
                  </a:ext>
                </a:extLst>
              </p:cNvPr>
              <p:cNvSpPr/>
              <p:nvPr/>
            </p:nvSpPr>
            <p:spPr>
              <a:xfrm>
                <a:off x="20133019"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sp>
            <p:nvSpPr>
              <p:cNvPr id="141" name="Freeform 140">
                <a:extLst>
                  <a:ext uri="{FF2B5EF4-FFF2-40B4-BE49-F238E27FC236}">
                    <a16:creationId xmlns:a16="http://schemas.microsoft.com/office/drawing/2014/main" id="{55E98A46-1133-D0DF-8730-25B8D828FE81}"/>
                  </a:ext>
                </a:extLst>
              </p:cNvPr>
              <p:cNvSpPr/>
              <p:nvPr/>
            </p:nvSpPr>
            <p:spPr>
              <a:xfrm>
                <a:off x="22037676" y="1079500"/>
                <a:ext cx="1270000" cy="11557000"/>
              </a:xfrm>
              <a:custGeom>
                <a:avLst/>
                <a:gdLst>
                  <a:gd name="connsiteX0" fmla="*/ 0 w 1270000"/>
                  <a:gd name="connsiteY0" fmla="*/ 0 h 11557000"/>
                  <a:gd name="connsiteX1" fmla="*/ 635000 w 1270000"/>
                  <a:gd name="connsiteY1" fmla="*/ 0 h 11557000"/>
                  <a:gd name="connsiteX2" fmla="*/ 1270000 w 1270000"/>
                  <a:gd name="connsiteY2" fmla="*/ 0 h 11557000"/>
                  <a:gd name="connsiteX3" fmla="*/ 1270000 w 1270000"/>
                  <a:gd name="connsiteY3" fmla="*/ 11557000 h 11557000"/>
                  <a:gd name="connsiteX4" fmla="*/ 635000 w 1270000"/>
                  <a:gd name="connsiteY4" fmla="*/ 11557000 h 11557000"/>
                  <a:gd name="connsiteX5" fmla="*/ 0 w 1270000"/>
                  <a:gd name="connsiteY5" fmla="*/ 11557000 h 115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0" h="11557000">
                    <a:moveTo>
                      <a:pt x="0" y="0"/>
                    </a:moveTo>
                    <a:lnTo>
                      <a:pt x="635000" y="0"/>
                    </a:lnTo>
                    <a:lnTo>
                      <a:pt x="1270000" y="0"/>
                    </a:lnTo>
                    <a:lnTo>
                      <a:pt x="1270000" y="11557000"/>
                    </a:lnTo>
                    <a:lnTo>
                      <a:pt x="635000" y="11557000"/>
                    </a:lnTo>
                    <a:lnTo>
                      <a:pt x="0" y="11557000"/>
                    </a:lnTo>
                    <a:close/>
                  </a:path>
                </a:pathLst>
              </a:custGeom>
              <a:solidFill>
                <a:srgbClr val="FF0ADC">
                  <a:alpha val="10000"/>
                </a:srgbClr>
              </a:solidFill>
              <a:ln w="127000" cap="flat">
                <a:noFill/>
                <a:prstDash val="solid"/>
                <a:miter/>
              </a:ln>
            </p:spPr>
            <p:txBody>
              <a:bodyPr wrap="square" rtlCol="0" anchor="ctr">
                <a:noAutofit/>
              </a:bodyPr>
              <a:lstStyle/>
              <a:p>
                <a:endParaRPr lang="en-US" sz="1797"/>
              </a:p>
            </p:txBody>
          </p:sp>
          <p:cxnSp>
            <p:nvCxnSpPr>
              <p:cNvPr id="142" name="Straight Connector 141">
                <a:extLst>
                  <a:ext uri="{FF2B5EF4-FFF2-40B4-BE49-F238E27FC236}">
                    <a16:creationId xmlns:a16="http://schemas.microsoft.com/office/drawing/2014/main" id="{BEA00FB5-B049-986C-DE52-AAF65A91656B}"/>
                  </a:ext>
                </a:extLst>
              </p:cNvPr>
              <p:cNvCxnSpPr>
                <a:cxnSpLocks/>
              </p:cNvCxnSpPr>
              <p:nvPr/>
            </p:nvCxnSpPr>
            <p:spPr>
              <a:xfrm>
                <a:off x="1721429"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8201DBB-EFE2-929D-1475-095F666A6135}"/>
                  </a:ext>
                </a:extLst>
              </p:cNvPr>
              <p:cNvCxnSpPr>
                <a:cxnSpLocks/>
              </p:cNvCxnSpPr>
              <p:nvPr/>
            </p:nvCxnSpPr>
            <p:spPr>
              <a:xfrm>
                <a:off x="3626088"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486CA66-73A6-1009-82FF-5FCA3255CA1B}"/>
                  </a:ext>
                </a:extLst>
              </p:cNvPr>
              <p:cNvCxnSpPr>
                <a:cxnSpLocks/>
              </p:cNvCxnSpPr>
              <p:nvPr/>
            </p:nvCxnSpPr>
            <p:spPr>
              <a:xfrm>
                <a:off x="5530747"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7364AA7-8BC8-8808-80E9-B769A250BCC8}"/>
                  </a:ext>
                </a:extLst>
              </p:cNvPr>
              <p:cNvCxnSpPr>
                <a:cxnSpLocks/>
              </p:cNvCxnSpPr>
              <p:nvPr/>
            </p:nvCxnSpPr>
            <p:spPr>
              <a:xfrm>
                <a:off x="7435406"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FBB8F2AA-164F-CDEF-2BCD-84B4DE220F4D}"/>
                  </a:ext>
                </a:extLst>
              </p:cNvPr>
              <p:cNvCxnSpPr>
                <a:cxnSpLocks/>
              </p:cNvCxnSpPr>
              <p:nvPr/>
            </p:nvCxnSpPr>
            <p:spPr>
              <a:xfrm>
                <a:off x="9340065"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9593D8CF-1D84-1A75-F28C-6A48E1352022}"/>
                  </a:ext>
                </a:extLst>
              </p:cNvPr>
              <p:cNvCxnSpPr>
                <a:cxnSpLocks/>
              </p:cNvCxnSpPr>
              <p:nvPr/>
            </p:nvCxnSpPr>
            <p:spPr>
              <a:xfrm>
                <a:off x="11244724"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20D77969-D6BE-28CF-046A-9A644CD9AAC0}"/>
                  </a:ext>
                </a:extLst>
              </p:cNvPr>
              <p:cNvCxnSpPr>
                <a:cxnSpLocks/>
              </p:cNvCxnSpPr>
              <p:nvPr/>
            </p:nvCxnSpPr>
            <p:spPr>
              <a:xfrm>
                <a:off x="13149383"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0B8C72AA-84FE-3AA2-CE53-549052518D42}"/>
                  </a:ext>
                </a:extLst>
              </p:cNvPr>
              <p:cNvCxnSpPr>
                <a:cxnSpLocks/>
              </p:cNvCxnSpPr>
              <p:nvPr/>
            </p:nvCxnSpPr>
            <p:spPr>
              <a:xfrm>
                <a:off x="15054042"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C5DFF341-8B59-2198-BEB7-7B86DE0E09D3}"/>
                  </a:ext>
                </a:extLst>
              </p:cNvPr>
              <p:cNvCxnSpPr>
                <a:cxnSpLocks/>
              </p:cNvCxnSpPr>
              <p:nvPr/>
            </p:nvCxnSpPr>
            <p:spPr>
              <a:xfrm>
                <a:off x="16958701"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F0D35743-7291-57F0-FF65-4EAD06950857}"/>
                  </a:ext>
                </a:extLst>
              </p:cNvPr>
              <p:cNvCxnSpPr>
                <a:cxnSpLocks/>
              </p:cNvCxnSpPr>
              <p:nvPr/>
            </p:nvCxnSpPr>
            <p:spPr>
              <a:xfrm>
                <a:off x="18863360"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3272EFAD-F4DE-36C9-CE75-1A595F33194D}"/>
                  </a:ext>
                </a:extLst>
              </p:cNvPr>
              <p:cNvCxnSpPr>
                <a:cxnSpLocks/>
              </p:cNvCxnSpPr>
              <p:nvPr/>
            </p:nvCxnSpPr>
            <p:spPr>
              <a:xfrm>
                <a:off x="20768019"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E16DC669-F010-F05F-4C2B-98F71772D9FC}"/>
                  </a:ext>
                </a:extLst>
              </p:cNvPr>
              <p:cNvCxnSpPr>
                <a:cxnSpLocks/>
              </p:cNvCxnSpPr>
              <p:nvPr/>
            </p:nvCxnSpPr>
            <p:spPr>
              <a:xfrm>
                <a:off x="22672676" y="1079500"/>
                <a:ext cx="0" cy="11558016"/>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82BEBCFE-48A0-2E1E-3849-ED3E3B460403}"/>
                </a:ext>
              </a:extLst>
            </p:cNvPr>
            <p:cNvGrpSpPr/>
            <p:nvPr/>
          </p:nvGrpSpPr>
          <p:grpSpPr>
            <a:xfrm>
              <a:off x="0" y="0"/>
              <a:ext cx="24387048" cy="13716000"/>
              <a:chOff x="0" y="94949"/>
              <a:chExt cx="24387048" cy="14042578"/>
            </a:xfrm>
          </p:grpSpPr>
          <p:cxnSp>
            <p:nvCxnSpPr>
              <p:cNvPr id="103" name="Straight Connector 102">
                <a:extLst>
                  <a:ext uri="{FF2B5EF4-FFF2-40B4-BE49-F238E27FC236}">
                    <a16:creationId xmlns:a16="http://schemas.microsoft.com/office/drawing/2014/main" id="{019A8EEF-C3B7-6763-A3BC-DB85BC20B6DC}"/>
                  </a:ext>
                </a:extLst>
              </p:cNvPr>
              <p:cNvCxnSpPr>
                <a:cxnSpLocks/>
              </p:cNvCxnSpPr>
              <p:nvPr/>
            </p:nvCxnSpPr>
            <p:spPr>
              <a:xfrm>
                <a:off x="0" y="635048"/>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EA74047-D70D-5D40-685F-DD5F4348E5DF}"/>
                  </a:ext>
                </a:extLst>
              </p:cNvPr>
              <p:cNvCxnSpPr>
                <a:cxnSpLocks/>
              </p:cNvCxnSpPr>
              <p:nvPr/>
            </p:nvCxnSpPr>
            <p:spPr>
              <a:xfrm>
                <a:off x="0" y="1715246"/>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9B4BC2C-38A3-84BC-6290-D0A2AB39E24A}"/>
                  </a:ext>
                </a:extLst>
              </p:cNvPr>
              <p:cNvCxnSpPr>
                <a:cxnSpLocks/>
              </p:cNvCxnSpPr>
              <p:nvPr/>
            </p:nvCxnSpPr>
            <p:spPr>
              <a:xfrm>
                <a:off x="0" y="2255345"/>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4421836-5426-32BF-EF6B-BD9E8220480C}"/>
                  </a:ext>
                </a:extLst>
              </p:cNvPr>
              <p:cNvCxnSpPr>
                <a:cxnSpLocks/>
              </p:cNvCxnSpPr>
              <p:nvPr/>
            </p:nvCxnSpPr>
            <p:spPr>
              <a:xfrm>
                <a:off x="0" y="2795444"/>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B7D3696C-E6BF-A2FB-AF7E-AF7568E6F1D3}"/>
                  </a:ext>
                </a:extLst>
              </p:cNvPr>
              <p:cNvCxnSpPr>
                <a:cxnSpLocks/>
              </p:cNvCxnSpPr>
              <p:nvPr/>
            </p:nvCxnSpPr>
            <p:spPr>
              <a:xfrm>
                <a:off x="0" y="3335543"/>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EF6892F-025B-2337-2C97-F7C62D9F280F}"/>
                  </a:ext>
                </a:extLst>
              </p:cNvPr>
              <p:cNvCxnSpPr>
                <a:cxnSpLocks/>
              </p:cNvCxnSpPr>
              <p:nvPr/>
            </p:nvCxnSpPr>
            <p:spPr>
              <a:xfrm>
                <a:off x="0" y="3875642"/>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81E9D93-B827-D12E-B90A-B4F74C95C48A}"/>
                  </a:ext>
                </a:extLst>
              </p:cNvPr>
              <p:cNvCxnSpPr>
                <a:cxnSpLocks/>
              </p:cNvCxnSpPr>
              <p:nvPr/>
            </p:nvCxnSpPr>
            <p:spPr>
              <a:xfrm>
                <a:off x="0" y="4415741"/>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471B9C0-626B-275F-67DA-619159A970C7}"/>
                  </a:ext>
                </a:extLst>
              </p:cNvPr>
              <p:cNvCxnSpPr>
                <a:cxnSpLocks/>
              </p:cNvCxnSpPr>
              <p:nvPr/>
            </p:nvCxnSpPr>
            <p:spPr>
              <a:xfrm>
                <a:off x="0" y="4955840"/>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E2740BE-F8D9-E044-20E1-00BA57B08731}"/>
                  </a:ext>
                </a:extLst>
              </p:cNvPr>
              <p:cNvCxnSpPr>
                <a:cxnSpLocks/>
              </p:cNvCxnSpPr>
              <p:nvPr/>
            </p:nvCxnSpPr>
            <p:spPr>
              <a:xfrm>
                <a:off x="0" y="5495939"/>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0E87111-6372-7EC4-D352-978707ABFB74}"/>
                  </a:ext>
                </a:extLst>
              </p:cNvPr>
              <p:cNvCxnSpPr>
                <a:cxnSpLocks/>
              </p:cNvCxnSpPr>
              <p:nvPr/>
            </p:nvCxnSpPr>
            <p:spPr>
              <a:xfrm>
                <a:off x="0" y="6036038"/>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A95EE35-CA53-EFC4-661B-7BF18B373FCB}"/>
                  </a:ext>
                </a:extLst>
              </p:cNvPr>
              <p:cNvCxnSpPr>
                <a:cxnSpLocks/>
              </p:cNvCxnSpPr>
              <p:nvPr/>
            </p:nvCxnSpPr>
            <p:spPr>
              <a:xfrm>
                <a:off x="0" y="6576137"/>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4143A7D-6747-ACAC-44DE-98194CEE7E98}"/>
                  </a:ext>
                </a:extLst>
              </p:cNvPr>
              <p:cNvCxnSpPr>
                <a:cxnSpLocks/>
              </p:cNvCxnSpPr>
              <p:nvPr/>
            </p:nvCxnSpPr>
            <p:spPr>
              <a:xfrm>
                <a:off x="0" y="7116236"/>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20CCFF1B-DB05-EE22-EB35-CF2082EC4010}"/>
                  </a:ext>
                </a:extLst>
              </p:cNvPr>
              <p:cNvCxnSpPr>
                <a:cxnSpLocks/>
              </p:cNvCxnSpPr>
              <p:nvPr/>
            </p:nvCxnSpPr>
            <p:spPr>
              <a:xfrm>
                <a:off x="0" y="7656335"/>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DF8E9F8-CF5A-BBA4-5BEA-73871DD4CF07}"/>
                  </a:ext>
                </a:extLst>
              </p:cNvPr>
              <p:cNvCxnSpPr>
                <a:cxnSpLocks/>
              </p:cNvCxnSpPr>
              <p:nvPr/>
            </p:nvCxnSpPr>
            <p:spPr>
              <a:xfrm>
                <a:off x="0" y="8196434"/>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E775043-6746-3C1A-EFAB-6A1A23CE4D16}"/>
                  </a:ext>
                </a:extLst>
              </p:cNvPr>
              <p:cNvCxnSpPr>
                <a:cxnSpLocks/>
              </p:cNvCxnSpPr>
              <p:nvPr/>
            </p:nvCxnSpPr>
            <p:spPr>
              <a:xfrm>
                <a:off x="0" y="8736533"/>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1E80FC4-B6FF-F2E5-ED27-F819CD283771}"/>
                  </a:ext>
                </a:extLst>
              </p:cNvPr>
              <p:cNvCxnSpPr>
                <a:cxnSpLocks/>
              </p:cNvCxnSpPr>
              <p:nvPr/>
            </p:nvCxnSpPr>
            <p:spPr>
              <a:xfrm>
                <a:off x="0" y="9276632"/>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2B34FF9-3008-5D7C-1360-7436B67904CE}"/>
                  </a:ext>
                </a:extLst>
              </p:cNvPr>
              <p:cNvCxnSpPr>
                <a:cxnSpLocks/>
              </p:cNvCxnSpPr>
              <p:nvPr/>
            </p:nvCxnSpPr>
            <p:spPr>
              <a:xfrm>
                <a:off x="0" y="9816731"/>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72888CC-9C5D-7FCA-641C-85BE7C564C75}"/>
                  </a:ext>
                </a:extLst>
              </p:cNvPr>
              <p:cNvCxnSpPr>
                <a:cxnSpLocks/>
              </p:cNvCxnSpPr>
              <p:nvPr/>
            </p:nvCxnSpPr>
            <p:spPr>
              <a:xfrm>
                <a:off x="0" y="10356830"/>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1DBF72B-D2E1-858A-882D-5BDF39FF5A53}"/>
                  </a:ext>
                </a:extLst>
              </p:cNvPr>
              <p:cNvCxnSpPr>
                <a:cxnSpLocks/>
              </p:cNvCxnSpPr>
              <p:nvPr/>
            </p:nvCxnSpPr>
            <p:spPr>
              <a:xfrm>
                <a:off x="0" y="10896929"/>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80DA87B-87CD-DB88-5620-3EFA0622C54D}"/>
                  </a:ext>
                </a:extLst>
              </p:cNvPr>
              <p:cNvCxnSpPr>
                <a:cxnSpLocks/>
              </p:cNvCxnSpPr>
              <p:nvPr/>
            </p:nvCxnSpPr>
            <p:spPr>
              <a:xfrm>
                <a:off x="0" y="11437028"/>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2CB8CC9-D296-2700-AD51-F47114EAE321}"/>
                  </a:ext>
                </a:extLst>
              </p:cNvPr>
              <p:cNvCxnSpPr>
                <a:cxnSpLocks/>
              </p:cNvCxnSpPr>
              <p:nvPr/>
            </p:nvCxnSpPr>
            <p:spPr>
              <a:xfrm>
                <a:off x="0" y="11977127"/>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34DACBA8-E6B0-1B51-A58B-75E607931BCD}"/>
                  </a:ext>
                </a:extLst>
              </p:cNvPr>
              <p:cNvCxnSpPr>
                <a:cxnSpLocks/>
              </p:cNvCxnSpPr>
              <p:nvPr/>
            </p:nvCxnSpPr>
            <p:spPr>
              <a:xfrm>
                <a:off x="0" y="12517226"/>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EFCA71B-BE5E-8011-54BB-C093DB52940A}"/>
                  </a:ext>
                </a:extLst>
              </p:cNvPr>
              <p:cNvCxnSpPr>
                <a:cxnSpLocks/>
              </p:cNvCxnSpPr>
              <p:nvPr/>
            </p:nvCxnSpPr>
            <p:spPr>
              <a:xfrm>
                <a:off x="0" y="13057325"/>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7491777-A0F3-9D0B-A84C-67EE03F4C66A}"/>
                  </a:ext>
                </a:extLst>
              </p:cNvPr>
              <p:cNvCxnSpPr>
                <a:cxnSpLocks/>
              </p:cNvCxnSpPr>
              <p:nvPr/>
            </p:nvCxnSpPr>
            <p:spPr>
              <a:xfrm>
                <a:off x="0" y="13597424"/>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F280671-7420-249C-C0BC-9D43FFAA2A49}"/>
                  </a:ext>
                </a:extLst>
              </p:cNvPr>
              <p:cNvCxnSpPr>
                <a:cxnSpLocks/>
              </p:cNvCxnSpPr>
              <p:nvPr/>
            </p:nvCxnSpPr>
            <p:spPr>
              <a:xfrm>
                <a:off x="0" y="14137527"/>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9A95909-FF1B-20DD-4379-21DD868B4B1B}"/>
                  </a:ext>
                </a:extLst>
              </p:cNvPr>
              <p:cNvCxnSpPr>
                <a:cxnSpLocks/>
              </p:cNvCxnSpPr>
              <p:nvPr/>
            </p:nvCxnSpPr>
            <p:spPr>
              <a:xfrm>
                <a:off x="0" y="94949"/>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1735B69-4A59-6730-5761-D4F71C0CF259}"/>
                  </a:ext>
                </a:extLst>
              </p:cNvPr>
              <p:cNvCxnSpPr>
                <a:cxnSpLocks/>
              </p:cNvCxnSpPr>
              <p:nvPr/>
            </p:nvCxnSpPr>
            <p:spPr>
              <a:xfrm>
                <a:off x="0" y="1175147"/>
                <a:ext cx="24387048" cy="0"/>
              </a:xfrm>
              <a:prstGeom prst="line">
                <a:avLst/>
              </a:prstGeom>
              <a:ln w="19050">
                <a:solidFill>
                  <a:srgbClr val="FF0ADC"/>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6359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imple Grid">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175E709-A335-191B-1931-4EC7701074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5793" y="0"/>
            <a:ext cx="18539586" cy="10287000"/>
          </a:xfrm>
          <a:prstGeom prst="rect">
            <a:avLst/>
          </a:prstGeom>
        </p:spPr>
      </p:pic>
    </p:spTree>
    <p:extLst>
      <p:ext uri="{BB962C8B-B14F-4D97-AF65-F5344CB8AC3E}">
        <p14:creationId xmlns:p14="http://schemas.microsoft.com/office/powerpoint/2010/main" val="107570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aption Safe Area">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2281E5-F9F7-83F0-2B3C-D37B2A1C58A2}"/>
              </a:ext>
            </a:extLst>
          </p:cNvPr>
          <p:cNvSpPr/>
          <p:nvPr userDrawn="1"/>
        </p:nvSpPr>
        <p:spPr>
          <a:xfrm>
            <a:off x="3242841" y="1"/>
            <a:ext cx="11797557" cy="15597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09122" rtlCol="0" anchor="ctr"/>
          <a:lstStyle/>
          <a:p>
            <a:r>
              <a:rPr lang="en-US" sz="3282">
                <a:solidFill>
                  <a:schemeClr val="bg1"/>
                </a:solidFill>
                <a:latin typeface="Community" panose="02000303040000020003" pitchFamily="2" charset="0"/>
              </a:rPr>
              <a:t>This area will be affected by captions. Please make sure there is no title or text essential to understanding the slide in this area.  </a:t>
            </a:r>
          </a:p>
        </p:txBody>
      </p:sp>
    </p:spTree>
    <p:extLst>
      <p:ext uri="{BB962C8B-B14F-4D97-AF65-F5344CB8AC3E}">
        <p14:creationId xmlns:p14="http://schemas.microsoft.com/office/powerpoint/2010/main" val="149264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Subtle Dot Grid Blue 90">
    <p:bg>
      <p:bgPr>
        <a:solidFill>
          <a:srgbClr val="002041"/>
        </a:solidFill>
        <a:effectLst/>
      </p:bgPr>
    </p:bg>
    <p:spTree>
      <p:nvGrpSpPr>
        <p:cNvPr id="1" name=""/>
        <p:cNvGrpSpPr/>
        <p:nvPr/>
      </p:nvGrpSpPr>
      <p:grpSpPr>
        <a:xfrm>
          <a:off x="0" y="0"/>
          <a:ext cx="0" cy="0"/>
          <a:chOff x="0" y="0"/>
          <a:chExt cx="0" cy="0"/>
        </a:xfrm>
      </p:grpSpPr>
      <p:pic>
        <p:nvPicPr>
          <p:cNvPr id="2" name="Picture 1" descr="A black and blue background with circles&#10;&#10;AI-generated content may be incorrect.">
            <a:extLst>
              <a:ext uri="{FF2B5EF4-FFF2-40B4-BE49-F238E27FC236}">
                <a16:creationId xmlns:a16="http://schemas.microsoft.com/office/drawing/2014/main" id="{1728BF5E-8047-A586-F2AB-B828BDCCF11C}"/>
              </a:ext>
            </a:extLst>
          </p:cNvPr>
          <p:cNvPicPr>
            <a:picLocks noChangeAspect="1"/>
          </p:cNvPicPr>
          <p:nvPr userDrawn="1"/>
        </p:nvPicPr>
        <p:blipFill rotWithShape="1">
          <a:blip r:embed="rId2">
            <a:duotone>
              <a:schemeClr val="bg2">
                <a:shade val="45000"/>
                <a:satMod val="135000"/>
              </a:schemeClr>
              <a:prstClr val="white"/>
            </a:duotone>
            <a:alphaModFix amt="13000"/>
            <a:extLst>
              <a:ext uri="{BEBA8EAE-BF5A-486C-A8C5-ECC9F3942E4B}">
                <a14:imgProps xmlns:a14="http://schemas.microsoft.com/office/drawing/2010/main">
                  <a14:imgLayer r:embed="rId3">
                    <a14:imgEffect>
                      <a14:artisticFilmGrain/>
                    </a14:imgEffect>
                    <a14:imgEffect>
                      <a14:brightnessContrast bright="40000" contrast="-40000"/>
                    </a14:imgEffect>
                  </a14:imgLayer>
                </a14:imgProps>
              </a:ext>
            </a:extLst>
          </a:blip>
          <a:srcRect t="233" b="233"/>
          <a:stretch>
            <a:fillRect/>
          </a:stretch>
        </p:blipFill>
        <p:spPr>
          <a:xfrm>
            <a:off x="0" y="0"/>
            <a:ext cx="18288000" cy="10287000"/>
          </a:xfrm>
          <a:prstGeom prst="rect">
            <a:avLst/>
          </a:prstGeom>
        </p:spPr>
      </p:pic>
    </p:spTree>
    <p:extLst>
      <p:ext uri="{BB962C8B-B14F-4D97-AF65-F5344CB8AC3E}">
        <p14:creationId xmlns:p14="http://schemas.microsoft.com/office/powerpoint/2010/main" val="28423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Secondary">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EE37CCE-DCCA-35A8-C491-425D4AE43A50}"/>
              </a:ext>
            </a:extLst>
          </p:cNvPr>
          <p:cNvSpPr/>
          <p:nvPr userDrawn="1"/>
        </p:nvSpPr>
        <p:spPr>
          <a:xfrm>
            <a:off x="295275" y="304800"/>
            <a:ext cx="17697450" cy="9029700"/>
          </a:xfrm>
          <a:prstGeom prst="roundRect">
            <a:avLst>
              <a:gd name="adj" fmla="val 212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1" name="Text Placeholder 23">
            <a:extLst>
              <a:ext uri="{FF2B5EF4-FFF2-40B4-BE49-F238E27FC236}">
                <a16:creationId xmlns:a16="http://schemas.microsoft.com/office/drawing/2014/main" id="{8E7E30C8-5C04-6574-77F8-6A4B01EB871A}"/>
              </a:ext>
            </a:extLst>
          </p:cNvPr>
          <p:cNvSpPr>
            <a:spLocks noGrp="1"/>
          </p:cNvSpPr>
          <p:nvPr>
            <p:ph type="body" sz="quarter" idx="12" hasCustomPrompt="1"/>
          </p:nvPr>
        </p:nvSpPr>
        <p:spPr>
          <a:xfrm>
            <a:off x="851535" y="1009049"/>
            <a:ext cx="16483965" cy="3091004"/>
          </a:xfrm>
          <a:effectLst/>
        </p:spPr>
        <p:txBody>
          <a:bodyPr>
            <a:noAutofit/>
          </a:bodyPr>
          <a:lstStyle>
            <a:lvl1pPr marL="0" indent="0">
              <a:lnSpc>
                <a:spcPct val="78000"/>
              </a:lnSpc>
              <a:spcBef>
                <a:spcPts val="0"/>
              </a:spcBef>
              <a:buNone/>
              <a:defRPr sz="12900" b="1" i="0" spc="-650" baseline="0">
                <a:solidFill>
                  <a:schemeClr val="tx2"/>
                </a:solidFill>
                <a:latin typeface="Community Pro" panose="02000303040000020003" pitchFamily="2" charset="0"/>
              </a:defRPr>
            </a:lvl1pPr>
          </a:lstStyle>
          <a:p>
            <a:pPr lvl="0"/>
            <a:r>
              <a:rPr lang="en-US"/>
              <a:t>Secondary</a:t>
            </a:r>
            <a:br>
              <a:rPr lang="en-US"/>
            </a:br>
            <a:r>
              <a:rPr lang="en-US"/>
              <a:t>Divider Slide</a:t>
            </a:r>
          </a:p>
        </p:txBody>
      </p:sp>
    </p:spTree>
    <p:extLst>
      <p:ext uri="{BB962C8B-B14F-4D97-AF65-F5344CB8AC3E}">
        <p14:creationId xmlns:p14="http://schemas.microsoft.com/office/powerpoint/2010/main" val="2507326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 Photo">
    <p:bg>
      <p:bgPr>
        <a:solidFill>
          <a:srgbClr val="FFFFFF"/>
        </a:solidFill>
        <a:effectLst/>
      </p:bgPr>
    </p:bg>
    <p:spTree>
      <p:nvGrpSpPr>
        <p:cNvPr id="1" name=""/>
        <p:cNvGrpSpPr/>
        <p:nvPr/>
      </p:nvGrpSpPr>
      <p:grpSpPr>
        <a:xfrm>
          <a:off x="0" y="0"/>
          <a:ext cx="0" cy="0"/>
          <a:chOff x="0" y="0"/>
          <a:chExt cx="0" cy="0"/>
        </a:xfrm>
      </p:grpSpPr>
      <p:sp>
        <p:nvSpPr>
          <p:cNvPr id="21" name="Text Placeholder 23">
            <a:extLst>
              <a:ext uri="{FF2B5EF4-FFF2-40B4-BE49-F238E27FC236}">
                <a16:creationId xmlns:a16="http://schemas.microsoft.com/office/drawing/2014/main" id="{702A704B-827F-2ECE-7493-D0CF3A890A02}"/>
              </a:ext>
            </a:extLst>
          </p:cNvPr>
          <p:cNvSpPr>
            <a:spLocks noGrp="1"/>
          </p:cNvSpPr>
          <p:nvPr>
            <p:ph type="body" sz="quarter" idx="15" hasCustomPrompt="1"/>
          </p:nvPr>
        </p:nvSpPr>
        <p:spPr>
          <a:xfrm>
            <a:off x="6509040" y="304800"/>
            <a:ext cx="11477624" cy="1219200"/>
          </a:xfrm>
          <a:prstGeom prst="roundRect">
            <a:avLst>
              <a:gd name="adj" fmla="val 14504"/>
            </a:avLst>
          </a:prstGeom>
          <a:solidFill>
            <a:schemeClr val="accent4"/>
          </a:solidFill>
          <a:effectLst/>
        </p:spPr>
        <p:txBody>
          <a:bodyPr lIns="457200" anchor="ctr">
            <a:noAutofit/>
          </a:bodyPr>
          <a:lstStyle>
            <a:lvl1pPr marL="0" indent="0">
              <a:lnSpc>
                <a:spcPct val="100000"/>
              </a:lnSpc>
              <a:spcBef>
                <a:spcPts val="0"/>
              </a:spcBef>
              <a:buNone/>
              <a:defRPr sz="4500" b="0" i="0" spc="-150" baseline="0">
                <a:solidFill>
                  <a:schemeClr val="tx2"/>
                </a:solidFill>
                <a:latin typeface="Community Pro Medium" panose="02000303040000020003" pitchFamily="2" charset="0"/>
              </a:defRPr>
            </a:lvl1pPr>
          </a:lstStyle>
          <a:p>
            <a:pPr lvl="0"/>
            <a:r>
              <a:rPr lang="en-US"/>
              <a:t>Section Title</a:t>
            </a:r>
          </a:p>
        </p:txBody>
      </p:sp>
      <p:sp>
        <p:nvSpPr>
          <p:cNvPr id="22" name="Text Placeholder 23">
            <a:extLst>
              <a:ext uri="{FF2B5EF4-FFF2-40B4-BE49-F238E27FC236}">
                <a16:creationId xmlns:a16="http://schemas.microsoft.com/office/drawing/2014/main" id="{05726BA7-1C72-28AC-7E14-5905F1522EE5}"/>
              </a:ext>
            </a:extLst>
          </p:cNvPr>
          <p:cNvSpPr>
            <a:spLocks noGrp="1"/>
          </p:cNvSpPr>
          <p:nvPr>
            <p:ph type="body" sz="quarter" idx="16" hasCustomPrompt="1"/>
          </p:nvPr>
        </p:nvSpPr>
        <p:spPr>
          <a:xfrm>
            <a:off x="6509040" y="7396716"/>
            <a:ext cx="11477624" cy="1219200"/>
          </a:xfrm>
          <a:prstGeom prst="roundRect">
            <a:avLst>
              <a:gd name="adj" fmla="val 14504"/>
            </a:avLst>
          </a:prstGeom>
          <a:solidFill>
            <a:schemeClr val="accent4"/>
          </a:solidFill>
          <a:effectLst/>
        </p:spPr>
        <p:txBody>
          <a:bodyPr lIns="457200" anchor="ctr">
            <a:noAutofit/>
          </a:bodyPr>
          <a:lstStyle>
            <a:lvl1pPr marL="0" indent="0">
              <a:lnSpc>
                <a:spcPct val="100000"/>
              </a:lnSpc>
              <a:spcBef>
                <a:spcPts val="0"/>
              </a:spcBef>
              <a:buNone/>
              <a:defRPr sz="4500" b="0" i="0" spc="-150" baseline="0">
                <a:solidFill>
                  <a:schemeClr val="tx2"/>
                </a:solidFill>
                <a:latin typeface="Community Pro Medium" panose="02000303040000020003" pitchFamily="2" charset="0"/>
              </a:defRPr>
            </a:lvl1pPr>
          </a:lstStyle>
          <a:p>
            <a:pPr lvl="0"/>
            <a:r>
              <a:rPr lang="en-US"/>
              <a:t>Section Title</a:t>
            </a:r>
          </a:p>
        </p:txBody>
      </p:sp>
      <p:sp>
        <p:nvSpPr>
          <p:cNvPr id="29" name="Text Placeholder 23">
            <a:extLst>
              <a:ext uri="{FF2B5EF4-FFF2-40B4-BE49-F238E27FC236}">
                <a16:creationId xmlns:a16="http://schemas.microsoft.com/office/drawing/2014/main" id="{DF0A2952-6771-D20E-4742-F1F939B33AD2}"/>
              </a:ext>
            </a:extLst>
          </p:cNvPr>
          <p:cNvSpPr>
            <a:spLocks noGrp="1"/>
          </p:cNvSpPr>
          <p:nvPr>
            <p:ph type="body" sz="quarter" idx="17" hasCustomPrompt="1"/>
          </p:nvPr>
        </p:nvSpPr>
        <p:spPr>
          <a:xfrm>
            <a:off x="6509040" y="1723183"/>
            <a:ext cx="11477624" cy="1219200"/>
          </a:xfrm>
          <a:prstGeom prst="roundRect">
            <a:avLst>
              <a:gd name="adj" fmla="val 14504"/>
            </a:avLst>
          </a:prstGeom>
          <a:solidFill>
            <a:schemeClr val="accent4"/>
          </a:solidFill>
          <a:effectLst/>
        </p:spPr>
        <p:txBody>
          <a:bodyPr lIns="457200" anchor="ctr">
            <a:noAutofit/>
          </a:bodyPr>
          <a:lstStyle>
            <a:lvl1pPr marL="0" indent="0">
              <a:lnSpc>
                <a:spcPct val="100000"/>
              </a:lnSpc>
              <a:spcBef>
                <a:spcPts val="0"/>
              </a:spcBef>
              <a:buNone/>
              <a:defRPr sz="4500" b="0" i="0" spc="-150" baseline="0">
                <a:solidFill>
                  <a:schemeClr val="tx2"/>
                </a:solidFill>
                <a:latin typeface="Community Pro Medium" panose="02000303040000020003" pitchFamily="2" charset="0"/>
              </a:defRPr>
            </a:lvl1pPr>
          </a:lstStyle>
          <a:p>
            <a:pPr lvl="0"/>
            <a:r>
              <a:rPr lang="en-US"/>
              <a:t>Section Title</a:t>
            </a:r>
          </a:p>
        </p:txBody>
      </p:sp>
      <p:sp>
        <p:nvSpPr>
          <p:cNvPr id="30" name="Text Placeholder 23">
            <a:extLst>
              <a:ext uri="{FF2B5EF4-FFF2-40B4-BE49-F238E27FC236}">
                <a16:creationId xmlns:a16="http://schemas.microsoft.com/office/drawing/2014/main" id="{020A6D7E-AC8D-1EDD-514D-33AB06D5F7FB}"/>
              </a:ext>
            </a:extLst>
          </p:cNvPr>
          <p:cNvSpPr>
            <a:spLocks noGrp="1"/>
          </p:cNvSpPr>
          <p:nvPr>
            <p:ph type="body" sz="quarter" idx="18" hasCustomPrompt="1"/>
          </p:nvPr>
        </p:nvSpPr>
        <p:spPr>
          <a:xfrm>
            <a:off x="6509040" y="3141566"/>
            <a:ext cx="11477624" cy="1219200"/>
          </a:xfrm>
          <a:prstGeom prst="roundRect">
            <a:avLst>
              <a:gd name="adj" fmla="val 14504"/>
            </a:avLst>
          </a:prstGeom>
          <a:solidFill>
            <a:schemeClr val="accent4"/>
          </a:solidFill>
          <a:effectLst/>
        </p:spPr>
        <p:txBody>
          <a:bodyPr lIns="457200" anchor="ctr">
            <a:noAutofit/>
          </a:bodyPr>
          <a:lstStyle>
            <a:lvl1pPr marL="0" indent="0">
              <a:lnSpc>
                <a:spcPct val="100000"/>
              </a:lnSpc>
              <a:spcBef>
                <a:spcPts val="0"/>
              </a:spcBef>
              <a:buNone/>
              <a:defRPr sz="4500" b="0" i="0" spc="-150" baseline="0">
                <a:solidFill>
                  <a:schemeClr val="tx2"/>
                </a:solidFill>
                <a:latin typeface="Community Pro Medium" panose="02000303040000020003" pitchFamily="2" charset="0"/>
              </a:defRPr>
            </a:lvl1pPr>
          </a:lstStyle>
          <a:p>
            <a:pPr lvl="0"/>
            <a:r>
              <a:rPr lang="en-US"/>
              <a:t>Section Title</a:t>
            </a:r>
          </a:p>
        </p:txBody>
      </p:sp>
      <p:sp>
        <p:nvSpPr>
          <p:cNvPr id="31" name="Text Placeholder 23">
            <a:extLst>
              <a:ext uri="{FF2B5EF4-FFF2-40B4-BE49-F238E27FC236}">
                <a16:creationId xmlns:a16="http://schemas.microsoft.com/office/drawing/2014/main" id="{233A7CA6-13DF-CCEC-45B9-8CB2AFA1BC29}"/>
              </a:ext>
            </a:extLst>
          </p:cNvPr>
          <p:cNvSpPr>
            <a:spLocks noGrp="1"/>
          </p:cNvSpPr>
          <p:nvPr>
            <p:ph type="body" sz="quarter" idx="19" hasCustomPrompt="1"/>
          </p:nvPr>
        </p:nvSpPr>
        <p:spPr>
          <a:xfrm>
            <a:off x="6509040" y="4559949"/>
            <a:ext cx="11477624" cy="1219200"/>
          </a:xfrm>
          <a:prstGeom prst="roundRect">
            <a:avLst>
              <a:gd name="adj" fmla="val 14504"/>
            </a:avLst>
          </a:prstGeom>
          <a:solidFill>
            <a:schemeClr val="accent4"/>
          </a:solidFill>
          <a:effectLst/>
        </p:spPr>
        <p:txBody>
          <a:bodyPr lIns="457200" anchor="ctr">
            <a:noAutofit/>
          </a:bodyPr>
          <a:lstStyle>
            <a:lvl1pPr marL="0" indent="0">
              <a:lnSpc>
                <a:spcPct val="100000"/>
              </a:lnSpc>
              <a:spcBef>
                <a:spcPts val="0"/>
              </a:spcBef>
              <a:buNone/>
              <a:defRPr sz="4500" b="0" i="0" spc="-150" baseline="0">
                <a:solidFill>
                  <a:schemeClr val="tx2"/>
                </a:solidFill>
                <a:latin typeface="Community Pro Medium" panose="02000303040000020003" pitchFamily="2" charset="0"/>
              </a:defRPr>
            </a:lvl1pPr>
          </a:lstStyle>
          <a:p>
            <a:pPr lvl="0"/>
            <a:r>
              <a:rPr lang="en-US"/>
              <a:t>Section Title</a:t>
            </a:r>
          </a:p>
        </p:txBody>
      </p:sp>
      <p:sp>
        <p:nvSpPr>
          <p:cNvPr id="32" name="Text Placeholder 23">
            <a:extLst>
              <a:ext uri="{FF2B5EF4-FFF2-40B4-BE49-F238E27FC236}">
                <a16:creationId xmlns:a16="http://schemas.microsoft.com/office/drawing/2014/main" id="{AE286646-4607-9D97-3C74-607F1CC4E801}"/>
              </a:ext>
            </a:extLst>
          </p:cNvPr>
          <p:cNvSpPr>
            <a:spLocks noGrp="1"/>
          </p:cNvSpPr>
          <p:nvPr>
            <p:ph type="body" sz="quarter" idx="20" hasCustomPrompt="1"/>
          </p:nvPr>
        </p:nvSpPr>
        <p:spPr>
          <a:xfrm>
            <a:off x="6509040" y="5978332"/>
            <a:ext cx="11477624" cy="1219200"/>
          </a:xfrm>
          <a:prstGeom prst="roundRect">
            <a:avLst>
              <a:gd name="adj" fmla="val 14504"/>
            </a:avLst>
          </a:prstGeom>
          <a:solidFill>
            <a:schemeClr val="accent4"/>
          </a:solidFill>
          <a:effectLst/>
        </p:spPr>
        <p:txBody>
          <a:bodyPr lIns="457200" anchor="ctr">
            <a:noAutofit/>
          </a:bodyPr>
          <a:lstStyle>
            <a:lvl1pPr marL="0" indent="0">
              <a:lnSpc>
                <a:spcPct val="100000"/>
              </a:lnSpc>
              <a:spcBef>
                <a:spcPts val="0"/>
              </a:spcBef>
              <a:buNone/>
              <a:defRPr sz="4500" b="0" i="0" spc="-150" baseline="0">
                <a:solidFill>
                  <a:schemeClr val="tx2"/>
                </a:solidFill>
                <a:latin typeface="Community Pro Medium" panose="02000303040000020003" pitchFamily="2" charset="0"/>
              </a:defRPr>
            </a:lvl1pPr>
          </a:lstStyle>
          <a:p>
            <a:pPr lvl="0"/>
            <a:r>
              <a:rPr lang="en-US"/>
              <a:t>Section Title</a:t>
            </a:r>
          </a:p>
        </p:txBody>
      </p:sp>
      <p:sp>
        <p:nvSpPr>
          <p:cNvPr id="4" name="Picture Placeholder 9">
            <a:extLst>
              <a:ext uri="{FF2B5EF4-FFF2-40B4-BE49-F238E27FC236}">
                <a16:creationId xmlns:a16="http://schemas.microsoft.com/office/drawing/2014/main" id="{D57AC597-7D68-0FFC-D465-F225DD6D4A9C}"/>
              </a:ext>
            </a:extLst>
          </p:cNvPr>
          <p:cNvSpPr>
            <a:spLocks noGrp="1"/>
          </p:cNvSpPr>
          <p:nvPr>
            <p:ph type="pic" sz="quarter" idx="13"/>
          </p:nvPr>
        </p:nvSpPr>
        <p:spPr>
          <a:xfrm>
            <a:off x="297728" y="304800"/>
            <a:ext cx="5937540" cy="8315324"/>
          </a:xfrm>
          <a:prstGeom prst="roundRect">
            <a:avLst>
              <a:gd name="adj" fmla="val 324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8" name="Text Placeholder 23">
            <a:extLst>
              <a:ext uri="{FF2B5EF4-FFF2-40B4-BE49-F238E27FC236}">
                <a16:creationId xmlns:a16="http://schemas.microsoft.com/office/drawing/2014/main" id="{A7E12CE9-03E8-CF34-E81B-4C049FCDC255}"/>
              </a:ext>
            </a:extLst>
          </p:cNvPr>
          <p:cNvSpPr>
            <a:spLocks noGrp="1"/>
          </p:cNvSpPr>
          <p:nvPr>
            <p:ph type="body" sz="quarter" idx="12" hasCustomPrompt="1"/>
          </p:nvPr>
        </p:nvSpPr>
        <p:spPr>
          <a:xfrm>
            <a:off x="605519" y="694504"/>
            <a:ext cx="5517695" cy="1805129"/>
          </a:xfrm>
          <a:effectLst>
            <a:outerShdw blurRad="508000" dist="38100" dir="2700000" algn="ctr" rotWithShape="0">
              <a:prstClr val="black">
                <a:alpha val="65000"/>
              </a:prstClr>
            </a:outerShdw>
          </a:effectLst>
        </p:spPr>
        <p:txBody>
          <a:bodyPr>
            <a:noAutofit/>
          </a:bodyPr>
          <a:lstStyle>
            <a:lvl1pPr marL="0" indent="0">
              <a:lnSpc>
                <a:spcPct val="73000"/>
              </a:lnSpc>
              <a:spcBef>
                <a:spcPts val="0"/>
              </a:spcBef>
              <a:buNone/>
              <a:defRPr sz="7350" b="1" i="0" spc="-300" baseline="0">
                <a:solidFill>
                  <a:schemeClr val="bg1"/>
                </a:solidFill>
                <a:latin typeface="Community Pro" panose="02000303040000020003" pitchFamily="2" charset="0"/>
              </a:defRPr>
            </a:lvl1pPr>
          </a:lstStyle>
          <a:p>
            <a:pPr lvl="0"/>
            <a:r>
              <a:rPr lang="en-US"/>
              <a:t>Photo Agenda</a:t>
            </a:r>
          </a:p>
        </p:txBody>
      </p:sp>
      <p:sp>
        <p:nvSpPr>
          <p:cNvPr id="19" name="Text Placeholder 23">
            <a:extLst>
              <a:ext uri="{FF2B5EF4-FFF2-40B4-BE49-F238E27FC236}">
                <a16:creationId xmlns:a16="http://schemas.microsoft.com/office/drawing/2014/main" id="{21E636EA-EBDC-BE6D-D260-BC474479F529}"/>
              </a:ext>
            </a:extLst>
          </p:cNvPr>
          <p:cNvSpPr>
            <a:spLocks noGrp="1"/>
          </p:cNvSpPr>
          <p:nvPr>
            <p:ph type="body" sz="quarter" idx="14" hasCustomPrompt="1"/>
          </p:nvPr>
        </p:nvSpPr>
        <p:spPr>
          <a:xfrm>
            <a:off x="605519" y="2869213"/>
            <a:ext cx="5517695" cy="388337"/>
          </a:xfrm>
          <a:effectLst>
            <a:outerShdw blurRad="508000" dist="38100" dir="2700000" algn="ctr" rotWithShape="0">
              <a:prstClr val="black">
                <a:alpha val="65000"/>
              </a:prstClr>
            </a:outerShdw>
          </a:effectLst>
        </p:spPr>
        <p:txBody>
          <a:bodyPr>
            <a:noAutofit/>
          </a:bodyPr>
          <a:lstStyle>
            <a:lvl1pPr marL="0" indent="0">
              <a:lnSpc>
                <a:spcPct val="73000"/>
              </a:lnSpc>
              <a:spcBef>
                <a:spcPts val="0"/>
              </a:spcBef>
              <a:buNone/>
              <a:defRPr sz="3000" b="1" i="0" spc="-150" baseline="0">
                <a:solidFill>
                  <a:schemeClr val="bg1"/>
                </a:solidFill>
                <a:latin typeface="Community Pro" panose="02000303040000020003" pitchFamily="2" charset="0"/>
              </a:defRPr>
            </a:lvl1pPr>
          </a:lstStyle>
          <a:p>
            <a:pPr lvl="0"/>
            <a:r>
              <a:rPr lang="en-US"/>
              <a:t>01.25.26</a:t>
            </a:r>
          </a:p>
        </p:txBody>
      </p:sp>
      <p:pic>
        <p:nvPicPr>
          <p:cNvPr id="11" name="Arrow Up Left" descr="preencoded.png">
            <a:extLst>
              <a:ext uri="{FF2B5EF4-FFF2-40B4-BE49-F238E27FC236}">
                <a16:creationId xmlns:a16="http://schemas.microsoft.com/office/drawing/2014/main" id="{C842B7C0-C2FB-754E-3AB8-C3C03AEDCA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021175" y="2047877"/>
            <a:ext cx="571500" cy="571495"/>
          </a:xfrm>
          <a:prstGeom prst="rect">
            <a:avLst/>
          </a:prstGeom>
        </p:spPr>
      </p:pic>
      <p:pic>
        <p:nvPicPr>
          <p:cNvPr id="12" name="Arrow Up Left" descr="preencoded.png">
            <a:extLst>
              <a:ext uri="{FF2B5EF4-FFF2-40B4-BE49-F238E27FC236}">
                <a16:creationId xmlns:a16="http://schemas.microsoft.com/office/drawing/2014/main" id="{578A14AC-355A-7D68-B4BA-5423AEC748D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021175" y="3467102"/>
            <a:ext cx="571500" cy="571495"/>
          </a:xfrm>
          <a:prstGeom prst="rect">
            <a:avLst/>
          </a:prstGeom>
        </p:spPr>
      </p:pic>
      <p:pic>
        <p:nvPicPr>
          <p:cNvPr id="15" name="Arrow Up Left" descr="preencoded.png">
            <a:extLst>
              <a:ext uri="{FF2B5EF4-FFF2-40B4-BE49-F238E27FC236}">
                <a16:creationId xmlns:a16="http://schemas.microsoft.com/office/drawing/2014/main" id="{31DC2358-97D5-12F2-A34A-035FAF2F190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021175" y="4886327"/>
            <a:ext cx="571500" cy="571495"/>
          </a:xfrm>
          <a:prstGeom prst="rect">
            <a:avLst/>
          </a:prstGeom>
        </p:spPr>
      </p:pic>
      <p:pic>
        <p:nvPicPr>
          <p:cNvPr id="16" name="Arrow Up Left" descr="preencoded.png">
            <a:extLst>
              <a:ext uri="{FF2B5EF4-FFF2-40B4-BE49-F238E27FC236}">
                <a16:creationId xmlns:a16="http://schemas.microsoft.com/office/drawing/2014/main" id="{56DA593C-6455-DB63-B5A8-0294AA05A7E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021175" y="6305552"/>
            <a:ext cx="571500" cy="571495"/>
          </a:xfrm>
          <a:prstGeom prst="rect">
            <a:avLst/>
          </a:prstGeom>
        </p:spPr>
      </p:pic>
      <p:pic>
        <p:nvPicPr>
          <p:cNvPr id="17" name="Arrow Up Left" descr="preencoded.png">
            <a:extLst>
              <a:ext uri="{FF2B5EF4-FFF2-40B4-BE49-F238E27FC236}">
                <a16:creationId xmlns:a16="http://schemas.microsoft.com/office/drawing/2014/main" id="{B6040E8A-4939-7F5B-C19C-766D5B2580C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021175" y="7724777"/>
            <a:ext cx="571500" cy="571495"/>
          </a:xfrm>
          <a:prstGeom prst="rect">
            <a:avLst/>
          </a:prstGeom>
        </p:spPr>
      </p:pic>
      <p:pic>
        <p:nvPicPr>
          <p:cNvPr id="20" name="Arrow Up Left" descr="preencoded.png">
            <a:extLst>
              <a:ext uri="{FF2B5EF4-FFF2-40B4-BE49-F238E27FC236}">
                <a16:creationId xmlns:a16="http://schemas.microsoft.com/office/drawing/2014/main" id="{E3A99B2C-0DF2-CA0C-F5ED-5ADE0AD715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021175" y="628652"/>
            <a:ext cx="571500" cy="571495"/>
          </a:xfrm>
          <a:prstGeom prst="rect">
            <a:avLst/>
          </a:prstGeom>
        </p:spPr>
      </p:pic>
    </p:spTree>
    <p:extLst>
      <p:ext uri="{BB962C8B-B14F-4D97-AF65-F5344CB8AC3E}">
        <p14:creationId xmlns:p14="http://schemas.microsoft.com/office/powerpoint/2010/main" val="2467731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 Primary">
    <p:bg>
      <p:bgPr>
        <a:solidFill>
          <a:srgbClr val="FFFFFF"/>
        </a:solidFill>
        <a:effectLst/>
      </p:bgPr>
    </p:bg>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6CE8F3C9-9E3E-A427-9962-E844D047FC81}"/>
              </a:ext>
            </a:extLst>
          </p:cNvPr>
          <p:cNvSpPr>
            <a:spLocks noGrp="1"/>
          </p:cNvSpPr>
          <p:nvPr>
            <p:ph type="body" sz="quarter" idx="15" hasCustomPrompt="1"/>
          </p:nvPr>
        </p:nvSpPr>
        <p:spPr>
          <a:xfrm>
            <a:off x="6509040" y="304800"/>
            <a:ext cx="11477624" cy="1219200"/>
          </a:xfrm>
          <a:prstGeom prst="roundRect">
            <a:avLst>
              <a:gd name="adj" fmla="val 14504"/>
            </a:avLst>
          </a:prstGeom>
          <a:solidFill>
            <a:schemeClr val="accent3"/>
          </a:solidFill>
          <a:effectLst/>
        </p:spPr>
        <p:txBody>
          <a:bodyPr lIns="457200" anchor="ctr">
            <a:noAutofit/>
          </a:bodyPr>
          <a:lstStyle>
            <a:lvl1pPr marL="0" indent="0">
              <a:lnSpc>
                <a:spcPct val="100000"/>
              </a:lnSpc>
              <a:spcBef>
                <a:spcPts val="0"/>
              </a:spcBef>
              <a:buNone/>
              <a:defRPr sz="4500" b="0" i="0" spc="-150" baseline="0">
                <a:solidFill>
                  <a:schemeClr val="tx2"/>
                </a:solidFill>
                <a:latin typeface="Community Pro Medium" panose="02000303040000020003" pitchFamily="2" charset="0"/>
              </a:defRPr>
            </a:lvl1pPr>
          </a:lstStyle>
          <a:p>
            <a:pPr lvl="0"/>
            <a:r>
              <a:rPr lang="en-US"/>
              <a:t>Section Title</a:t>
            </a:r>
          </a:p>
        </p:txBody>
      </p:sp>
      <p:sp>
        <p:nvSpPr>
          <p:cNvPr id="12" name="Text Placeholder 23">
            <a:extLst>
              <a:ext uri="{FF2B5EF4-FFF2-40B4-BE49-F238E27FC236}">
                <a16:creationId xmlns:a16="http://schemas.microsoft.com/office/drawing/2014/main" id="{69E02860-226E-9D77-52FC-1E4B0292A849}"/>
              </a:ext>
            </a:extLst>
          </p:cNvPr>
          <p:cNvSpPr>
            <a:spLocks noGrp="1"/>
          </p:cNvSpPr>
          <p:nvPr>
            <p:ph type="body" sz="quarter" idx="16" hasCustomPrompt="1"/>
          </p:nvPr>
        </p:nvSpPr>
        <p:spPr>
          <a:xfrm>
            <a:off x="6509040" y="7396716"/>
            <a:ext cx="11477624" cy="1219200"/>
          </a:xfrm>
          <a:prstGeom prst="roundRect">
            <a:avLst>
              <a:gd name="adj" fmla="val 14504"/>
            </a:avLst>
          </a:prstGeom>
          <a:solidFill>
            <a:schemeClr val="accent3"/>
          </a:solidFill>
          <a:effectLst/>
        </p:spPr>
        <p:txBody>
          <a:bodyPr lIns="457200" anchor="ctr">
            <a:noAutofit/>
          </a:bodyPr>
          <a:lstStyle>
            <a:lvl1pPr marL="0" indent="0">
              <a:lnSpc>
                <a:spcPct val="100000"/>
              </a:lnSpc>
              <a:spcBef>
                <a:spcPts val="0"/>
              </a:spcBef>
              <a:buNone/>
              <a:defRPr sz="4500" b="0" i="0" spc="-150" baseline="0">
                <a:solidFill>
                  <a:schemeClr val="tx2"/>
                </a:solidFill>
                <a:latin typeface="Community Pro Medium" panose="02000303040000020003" pitchFamily="2" charset="0"/>
              </a:defRPr>
            </a:lvl1pPr>
          </a:lstStyle>
          <a:p>
            <a:pPr lvl="0"/>
            <a:r>
              <a:rPr lang="en-US"/>
              <a:t>Section Title</a:t>
            </a:r>
          </a:p>
        </p:txBody>
      </p:sp>
      <p:sp>
        <p:nvSpPr>
          <p:cNvPr id="15" name="Text Placeholder 23">
            <a:extLst>
              <a:ext uri="{FF2B5EF4-FFF2-40B4-BE49-F238E27FC236}">
                <a16:creationId xmlns:a16="http://schemas.microsoft.com/office/drawing/2014/main" id="{B541A8AC-4590-D24E-F8F4-533184D208AC}"/>
              </a:ext>
            </a:extLst>
          </p:cNvPr>
          <p:cNvSpPr>
            <a:spLocks noGrp="1"/>
          </p:cNvSpPr>
          <p:nvPr>
            <p:ph type="body" sz="quarter" idx="17" hasCustomPrompt="1"/>
          </p:nvPr>
        </p:nvSpPr>
        <p:spPr>
          <a:xfrm>
            <a:off x="6509040" y="1723183"/>
            <a:ext cx="11477624" cy="1219200"/>
          </a:xfrm>
          <a:prstGeom prst="roundRect">
            <a:avLst>
              <a:gd name="adj" fmla="val 14504"/>
            </a:avLst>
          </a:prstGeom>
          <a:solidFill>
            <a:schemeClr val="accent3"/>
          </a:solidFill>
          <a:effectLst/>
        </p:spPr>
        <p:txBody>
          <a:bodyPr lIns="457200" anchor="ctr">
            <a:noAutofit/>
          </a:bodyPr>
          <a:lstStyle>
            <a:lvl1pPr marL="0" indent="0">
              <a:lnSpc>
                <a:spcPct val="100000"/>
              </a:lnSpc>
              <a:spcBef>
                <a:spcPts val="0"/>
              </a:spcBef>
              <a:buNone/>
              <a:defRPr sz="4500" b="0" i="0" spc="-150" baseline="0">
                <a:solidFill>
                  <a:schemeClr val="tx2"/>
                </a:solidFill>
                <a:latin typeface="Community Pro Medium" panose="02000303040000020003" pitchFamily="2" charset="0"/>
              </a:defRPr>
            </a:lvl1pPr>
          </a:lstStyle>
          <a:p>
            <a:pPr lvl="0"/>
            <a:r>
              <a:rPr lang="en-US"/>
              <a:t>Section Title</a:t>
            </a:r>
          </a:p>
        </p:txBody>
      </p:sp>
      <p:sp>
        <p:nvSpPr>
          <p:cNvPr id="16" name="Text Placeholder 23">
            <a:extLst>
              <a:ext uri="{FF2B5EF4-FFF2-40B4-BE49-F238E27FC236}">
                <a16:creationId xmlns:a16="http://schemas.microsoft.com/office/drawing/2014/main" id="{065AFDA3-5C36-DD8D-4BE6-58632359763F}"/>
              </a:ext>
            </a:extLst>
          </p:cNvPr>
          <p:cNvSpPr>
            <a:spLocks noGrp="1"/>
          </p:cNvSpPr>
          <p:nvPr>
            <p:ph type="body" sz="quarter" idx="18" hasCustomPrompt="1"/>
          </p:nvPr>
        </p:nvSpPr>
        <p:spPr>
          <a:xfrm>
            <a:off x="6509040" y="3141566"/>
            <a:ext cx="11477624" cy="1219200"/>
          </a:xfrm>
          <a:prstGeom prst="roundRect">
            <a:avLst>
              <a:gd name="adj" fmla="val 14504"/>
            </a:avLst>
          </a:prstGeom>
          <a:solidFill>
            <a:schemeClr val="accent3"/>
          </a:solidFill>
          <a:effectLst/>
        </p:spPr>
        <p:txBody>
          <a:bodyPr lIns="457200" anchor="ctr">
            <a:noAutofit/>
          </a:bodyPr>
          <a:lstStyle>
            <a:lvl1pPr marL="0" indent="0">
              <a:lnSpc>
                <a:spcPct val="100000"/>
              </a:lnSpc>
              <a:spcBef>
                <a:spcPts val="0"/>
              </a:spcBef>
              <a:buNone/>
              <a:defRPr sz="4500" b="0" i="0" spc="-150" baseline="0">
                <a:solidFill>
                  <a:schemeClr val="tx2"/>
                </a:solidFill>
                <a:latin typeface="Community Pro Medium" panose="02000303040000020003" pitchFamily="2" charset="0"/>
              </a:defRPr>
            </a:lvl1pPr>
          </a:lstStyle>
          <a:p>
            <a:pPr lvl="0"/>
            <a:r>
              <a:rPr lang="en-US"/>
              <a:t>Section Title</a:t>
            </a:r>
          </a:p>
        </p:txBody>
      </p:sp>
      <p:sp>
        <p:nvSpPr>
          <p:cNvPr id="17" name="Text Placeholder 23">
            <a:extLst>
              <a:ext uri="{FF2B5EF4-FFF2-40B4-BE49-F238E27FC236}">
                <a16:creationId xmlns:a16="http://schemas.microsoft.com/office/drawing/2014/main" id="{8C9B97F2-88F9-CA7E-D20A-B132042ED567}"/>
              </a:ext>
            </a:extLst>
          </p:cNvPr>
          <p:cNvSpPr>
            <a:spLocks noGrp="1"/>
          </p:cNvSpPr>
          <p:nvPr>
            <p:ph type="body" sz="quarter" idx="19" hasCustomPrompt="1"/>
          </p:nvPr>
        </p:nvSpPr>
        <p:spPr>
          <a:xfrm>
            <a:off x="6509040" y="4559949"/>
            <a:ext cx="11477624" cy="1219200"/>
          </a:xfrm>
          <a:prstGeom prst="roundRect">
            <a:avLst>
              <a:gd name="adj" fmla="val 14504"/>
            </a:avLst>
          </a:prstGeom>
          <a:solidFill>
            <a:schemeClr val="accent3"/>
          </a:solidFill>
          <a:effectLst/>
        </p:spPr>
        <p:txBody>
          <a:bodyPr lIns="457200" anchor="ctr">
            <a:noAutofit/>
          </a:bodyPr>
          <a:lstStyle>
            <a:lvl1pPr marL="0" indent="0">
              <a:lnSpc>
                <a:spcPct val="100000"/>
              </a:lnSpc>
              <a:spcBef>
                <a:spcPts val="0"/>
              </a:spcBef>
              <a:buNone/>
              <a:defRPr sz="4500" b="0" i="0" spc="-150" baseline="0">
                <a:solidFill>
                  <a:schemeClr val="tx2"/>
                </a:solidFill>
                <a:latin typeface="Community Pro Medium" panose="02000303040000020003" pitchFamily="2" charset="0"/>
              </a:defRPr>
            </a:lvl1pPr>
          </a:lstStyle>
          <a:p>
            <a:pPr lvl="0"/>
            <a:r>
              <a:rPr lang="en-US" dirty="0"/>
              <a:t>Section Title</a:t>
            </a:r>
          </a:p>
        </p:txBody>
      </p:sp>
      <p:sp>
        <p:nvSpPr>
          <p:cNvPr id="20" name="Text Placeholder 23">
            <a:extLst>
              <a:ext uri="{FF2B5EF4-FFF2-40B4-BE49-F238E27FC236}">
                <a16:creationId xmlns:a16="http://schemas.microsoft.com/office/drawing/2014/main" id="{A9145583-DCB4-8BA9-D217-55F751D1385D}"/>
              </a:ext>
            </a:extLst>
          </p:cNvPr>
          <p:cNvSpPr>
            <a:spLocks noGrp="1"/>
          </p:cNvSpPr>
          <p:nvPr>
            <p:ph type="body" sz="quarter" idx="20" hasCustomPrompt="1"/>
          </p:nvPr>
        </p:nvSpPr>
        <p:spPr>
          <a:xfrm>
            <a:off x="6509040" y="5978332"/>
            <a:ext cx="11477624" cy="1219200"/>
          </a:xfrm>
          <a:prstGeom prst="roundRect">
            <a:avLst>
              <a:gd name="adj" fmla="val 14504"/>
            </a:avLst>
          </a:prstGeom>
          <a:solidFill>
            <a:schemeClr val="accent3"/>
          </a:solidFill>
          <a:effectLst/>
        </p:spPr>
        <p:txBody>
          <a:bodyPr lIns="457200" anchor="ctr">
            <a:noAutofit/>
          </a:bodyPr>
          <a:lstStyle>
            <a:lvl1pPr marL="0" indent="0">
              <a:lnSpc>
                <a:spcPct val="100000"/>
              </a:lnSpc>
              <a:spcBef>
                <a:spcPts val="0"/>
              </a:spcBef>
              <a:buNone/>
              <a:defRPr sz="4500" b="0" i="0" spc="-150" baseline="0">
                <a:solidFill>
                  <a:schemeClr val="tx2"/>
                </a:solidFill>
                <a:latin typeface="Community Pro Medium" panose="02000303040000020003" pitchFamily="2" charset="0"/>
              </a:defRPr>
            </a:lvl1pPr>
          </a:lstStyle>
          <a:p>
            <a:pPr lvl="0"/>
            <a:r>
              <a:rPr lang="en-US" dirty="0"/>
              <a:t>Section Title</a:t>
            </a:r>
          </a:p>
        </p:txBody>
      </p:sp>
      <p:sp>
        <p:nvSpPr>
          <p:cNvPr id="29" name="Rounded Rectangle 28">
            <a:extLst>
              <a:ext uri="{FF2B5EF4-FFF2-40B4-BE49-F238E27FC236}">
                <a16:creationId xmlns:a16="http://schemas.microsoft.com/office/drawing/2014/main" id="{F0DA2C6D-BB14-F2F5-29E8-D0FB452FC8B7}"/>
              </a:ext>
            </a:extLst>
          </p:cNvPr>
          <p:cNvSpPr/>
          <p:nvPr userDrawn="1"/>
        </p:nvSpPr>
        <p:spPr>
          <a:xfrm>
            <a:off x="301336" y="304800"/>
            <a:ext cx="5937540" cy="8315324"/>
          </a:xfrm>
          <a:prstGeom prst="roundRect">
            <a:avLst>
              <a:gd name="adj" fmla="val 305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8" name="Text Placeholder 23">
            <a:extLst>
              <a:ext uri="{FF2B5EF4-FFF2-40B4-BE49-F238E27FC236}">
                <a16:creationId xmlns:a16="http://schemas.microsoft.com/office/drawing/2014/main" id="{A7E12CE9-03E8-CF34-E81B-4C049FCDC255}"/>
              </a:ext>
            </a:extLst>
          </p:cNvPr>
          <p:cNvSpPr>
            <a:spLocks noGrp="1"/>
          </p:cNvSpPr>
          <p:nvPr>
            <p:ph type="body" sz="quarter" idx="12" hasCustomPrompt="1"/>
          </p:nvPr>
        </p:nvSpPr>
        <p:spPr>
          <a:xfrm>
            <a:off x="605519" y="694504"/>
            <a:ext cx="5517695" cy="1805129"/>
          </a:xfrm>
          <a:effectLst/>
        </p:spPr>
        <p:txBody>
          <a:bodyPr>
            <a:noAutofit/>
          </a:bodyPr>
          <a:lstStyle>
            <a:lvl1pPr marL="0" indent="0">
              <a:lnSpc>
                <a:spcPct val="73000"/>
              </a:lnSpc>
              <a:spcBef>
                <a:spcPts val="0"/>
              </a:spcBef>
              <a:buNone/>
              <a:defRPr sz="7350" b="1" i="0" spc="-300" baseline="0">
                <a:solidFill>
                  <a:schemeClr val="bg1"/>
                </a:solidFill>
                <a:latin typeface="Community Pro" panose="02000303040000020003" pitchFamily="2" charset="0"/>
              </a:defRPr>
            </a:lvl1pPr>
          </a:lstStyle>
          <a:p>
            <a:pPr lvl="0"/>
            <a:r>
              <a:rPr lang="en-US" dirty="0"/>
              <a:t>Primary Agenda</a:t>
            </a:r>
          </a:p>
        </p:txBody>
      </p:sp>
      <p:sp>
        <p:nvSpPr>
          <p:cNvPr id="19" name="Text Placeholder 23">
            <a:extLst>
              <a:ext uri="{FF2B5EF4-FFF2-40B4-BE49-F238E27FC236}">
                <a16:creationId xmlns:a16="http://schemas.microsoft.com/office/drawing/2014/main" id="{21E636EA-EBDC-BE6D-D260-BC474479F529}"/>
              </a:ext>
            </a:extLst>
          </p:cNvPr>
          <p:cNvSpPr>
            <a:spLocks noGrp="1"/>
          </p:cNvSpPr>
          <p:nvPr>
            <p:ph type="body" sz="quarter" idx="14" hasCustomPrompt="1"/>
          </p:nvPr>
        </p:nvSpPr>
        <p:spPr>
          <a:xfrm>
            <a:off x="605519" y="2869213"/>
            <a:ext cx="5517695" cy="388337"/>
          </a:xfrm>
          <a:effectLst>
            <a:outerShdw blurRad="508000" dist="38100" dir="2700000" algn="ctr" rotWithShape="0">
              <a:prstClr val="black">
                <a:alpha val="65000"/>
              </a:prstClr>
            </a:outerShdw>
          </a:effectLst>
        </p:spPr>
        <p:txBody>
          <a:bodyPr>
            <a:noAutofit/>
          </a:bodyPr>
          <a:lstStyle>
            <a:lvl1pPr marL="0" indent="0">
              <a:lnSpc>
                <a:spcPct val="73000"/>
              </a:lnSpc>
              <a:spcBef>
                <a:spcPts val="0"/>
              </a:spcBef>
              <a:buNone/>
              <a:defRPr sz="3000" b="1" i="0" spc="-150" baseline="0">
                <a:solidFill>
                  <a:schemeClr val="accent3"/>
                </a:solidFill>
                <a:latin typeface="Community Pro" panose="02000303040000020003" pitchFamily="2" charset="0"/>
              </a:defRPr>
            </a:lvl1pPr>
          </a:lstStyle>
          <a:p>
            <a:pPr lvl="0"/>
            <a:r>
              <a:rPr lang="en-US"/>
              <a:t>01.25.26</a:t>
            </a:r>
          </a:p>
        </p:txBody>
      </p:sp>
    </p:spTree>
    <p:extLst>
      <p:ext uri="{BB962C8B-B14F-4D97-AF65-F5344CB8AC3E}">
        <p14:creationId xmlns:p14="http://schemas.microsoft.com/office/powerpoint/2010/main" val="63709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ground - White">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divider - Photo">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7" y="4733924"/>
            <a:ext cx="17694997" cy="4600575"/>
          </a:xfrm>
          <a:prstGeom prst="roundRect">
            <a:avLst>
              <a:gd name="adj" fmla="val 5012"/>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1" name="Text Placeholder 23">
            <a:extLst>
              <a:ext uri="{FF2B5EF4-FFF2-40B4-BE49-F238E27FC236}">
                <a16:creationId xmlns:a16="http://schemas.microsoft.com/office/drawing/2014/main" id="{8E7E30C8-5C04-6574-77F8-6A4B01EB871A}"/>
              </a:ext>
            </a:extLst>
          </p:cNvPr>
          <p:cNvSpPr>
            <a:spLocks noGrp="1"/>
          </p:cNvSpPr>
          <p:nvPr>
            <p:ph type="body" sz="quarter" idx="12" hasCustomPrompt="1"/>
          </p:nvPr>
        </p:nvSpPr>
        <p:spPr>
          <a:xfrm>
            <a:off x="555173" y="1107023"/>
            <a:ext cx="16812986" cy="3091004"/>
          </a:xfrm>
          <a:effectLst/>
        </p:spPr>
        <p:txBody>
          <a:bodyPr>
            <a:noAutofit/>
          </a:bodyPr>
          <a:lstStyle>
            <a:lvl1pPr marL="0" indent="0">
              <a:lnSpc>
                <a:spcPct val="78000"/>
              </a:lnSpc>
              <a:spcBef>
                <a:spcPts val="0"/>
              </a:spcBef>
              <a:buNone/>
              <a:defRPr sz="12900" b="1" i="0" spc="-650" baseline="0">
                <a:solidFill>
                  <a:schemeClr val="tx2"/>
                </a:solidFill>
                <a:latin typeface="Community Pro" panose="02000303040000020003" pitchFamily="2" charset="0"/>
              </a:defRPr>
            </a:lvl1pPr>
          </a:lstStyle>
          <a:p>
            <a:pPr lvl="0"/>
            <a:r>
              <a:rPr lang="en-US"/>
              <a:t>Photographic</a:t>
            </a:r>
            <a:br>
              <a:rPr lang="en-US"/>
            </a:br>
            <a:r>
              <a:rPr lang="en-US"/>
              <a:t>Sub-divider Slide</a:t>
            </a:r>
          </a:p>
        </p:txBody>
      </p:sp>
    </p:spTree>
    <p:extLst>
      <p:ext uri="{BB962C8B-B14F-4D97-AF65-F5344CB8AC3E}">
        <p14:creationId xmlns:p14="http://schemas.microsoft.com/office/powerpoint/2010/main" val="4120093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divider - Primary">
    <p:bg>
      <p:bgPr>
        <a:solidFill>
          <a:srgbClr val="FFFFFF"/>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1" name="Text Placeholder 23">
            <a:extLst>
              <a:ext uri="{FF2B5EF4-FFF2-40B4-BE49-F238E27FC236}">
                <a16:creationId xmlns:a16="http://schemas.microsoft.com/office/drawing/2014/main" id="{8E7E30C8-5C04-6574-77F8-6A4B01EB871A}"/>
              </a:ext>
            </a:extLst>
          </p:cNvPr>
          <p:cNvSpPr>
            <a:spLocks noGrp="1"/>
          </p:cNvSpPr>
          <p:nvPr>
            <p:ph type="body" sz="quarter" idx="12" hasCustomPrompt="1"/>
          </p:nvPr>
        </p:nvSpPr>
        <p:spPr>
          <a:xfrm>
            <a:off x="555173" y="1107023"/>
            <a:ext cx="16812986" cy="3091004"/>
          </a:xfrm>
          <a:effectLst/>
        </p:spPr>
        <p:txBody>
          <a:bodyPr>
            <a:noAutofit/>
          </a:bodyPr>
          <a:lstStyle>
            <a:lvl1pPr marL="0" indent="0">
              <a:lnSpc>
                <a:spcPct val="78000"/>
              </a:lnSpc>
              <a:spcBef>
                <a:spcPts val="0"/>
              </a:spcBef>
              <a:buNone/>
              <a:defRPr sz="12900" b="1" i="0" spc="-650" baseline="0">
                <a:solidFill>
                  <a:schemeClr val="tx2"/>
                </a:solidFill>
                <a:latin typeface="Community Pro" panose="02000303040000020003" pitchFamily="2" charset="0"/>
              </a:defRPr>
            </a:lvl1pPr>
          </a:lstStyle>
          <a:p>
            <a:pPr lvl="0"/>
            <a:r>
              <a:rPr lang="en-US"/>
              <a:t>Primary</a:t>
            </a:r>
            <a:br>
              <a:rPr lang="en-US"/>
            </a:br>
            <a:r>
              <a:rPr lang="en-US"/>
              <a:t>Sub-divider Slide</a:t>
            </a:r>
          </a:p>
        </p:txBody>
      </p:sp>
      <p:sp>
        <p:nvSpPr>
          <p:cNvPr id="4" name="Rounded Rectangle 3">
            <a:extLst>
              <a:ext uri="{FF2B5EF4-FFF2-40B4-BE49-F238E27FC236}">
                <a16:creationId xmlns:a16="http://schemas.microsoft.com/office/drawing/2014/main" id="{6D70CB03-7523-978C-EAEA-190C4B0AAD6C}"/>
              </a:ext>
            </a:extLst>
          </p:cNvPr>
          <p:cNvSpPr/>
          <p:nvPr userDrawn="1"/>
        </p:nvSpPr>
        <p:spPr>
          <a:xfrm>
            <a:off x="295275" y="4721568"/>
            <a:ext cx="17697450" cy="4600575"/>
          </a:xfrm>
          <a:prstGeom prst="roundRect">
            <a:avLst>
              <a:gd name="adj" fmla="val 528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Tree>
    <p:extLst>
      <p:ext uri="{BB962C8B-B14F-4D97-AF65-F5344CB8AC3E}">
        <p14:creationId xmlns:p14="http://schemas.microsoft.com/office/powerpoint/2010/main" val="774305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divider - Secondary">
    <p:bg>
      <p:bgPr>
        <a:solidFill>
          <a:srgbClr val="FFFFFF"/>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1" name="Text Placeholder 23">
            <a:extLst>
              <a:ext uri="{FF2B5EF4-FFF2-40B4-BE49-F238E27FC236}">
                <a16:creationId xmlns:a16="http://schemas.microsoft.com/office/drawing/2014/main" id="{8E7E30C8-5C04-6574-77F8-6A4B01EB871A}"/>
              </a:ext>
            </a:extLst>
          </p:cNvPr>
          <p:cNvSpPr>
            <a:spLocks noGrp="1"/>
          </p:cNvSpPr>
          <p:nvPr>
            <p:ph type="body" sz="quarter" idx="12" hasCustomPrompt="1"/>
          </p:nvPr>
        </p:nvSpPr>
        <p:spPr>
          <a:xfrm>
            <a:off x="555173" y="1107023"/>
            <a:ext cx="16812986" cy="3091004"/>
          </a:xfrm>
          <a:effectLst/>
        </p:spPr>
        <p:txBody>
          <a:bodyPr>
            <a:noAutofit/>
          </a:bodyPr>
          <a:lstStyle>
            <a:lvl1pPr marL="0" indent="0">
              <a:lnSpc>
                <a:spcPct val="78000"/>
              </a:lnSpc>
              <a:spcBef>
                <a:spcPts val="0"/>
              </a:spcBef>
              <a:buNone/>
              <a:defRPr sz="12900" b="1" i="0" spc="-650" baseline="0">
                <a:solidFill>
                  <a:schemeClr val="tx2"/>
                </a:solidFill>
                <a:latin typeface="Community Pro" panose="02000303040000020003" pitchFamily="2" charset="0"/>
              </a:defRPr>
            </a:lvl1pPr>
          </a:lstStyle>
          <a:p>
            <a:pPr lvl="0"/>
            <a:r>
              <a:rPr lang="en-US"/>
              <a:t>Secondary</a:t>
            </a:r>
            <a:br>
              <a:rPr lang="en-US"/>
            </a:br>
            <a:r>
              <a:rPr lang="en-US"/>
              <a:t>Sub-divider Slide</a:t>
            </a:r>
          </a:p>
        </p:txBody>
      </p:sp>
      <p:sp>
        <p:nvSpPr>
          <p:cNvPr id="5" name="Rounded Rectangle 4">
            <a:extLst>
              <a:ext uri="{FF2B5EF4-FFF2-40B4-BE49-F238E27FC236}">
                <a16:creationId xmlns:a16="http://schemas.microsoft.com/office/drawing/2014/main" id="{1EDFA27C-681F-00BE-D067-6BFB9BB7B365}"/>
              </a:ext>
            </a:extLst>
          </p:cNvPr>
          <p:cNvSpPr/>
          <p:nvPr userDrawn="1"/>
        </p:nvSpPr>
        <p:spPr>
          <a:xfrm>
            <a:off x="295275" y="4721568"/>
            <a:ext cx="17697450" cy="4600575"/>
          </a:xfrm>
          <a:prstGeom prst="roundRect">
            <a:avLst>
              <a:gd name="adj" fmla="val 52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Tree>
    <p:extLst>
      <p:ext uri="{BB962C8B-B14F-4D97-AF65-F5344CB8AC3E}">
        <p14:creationId xmlns:p14="http://schemas.microsoft.com/office/powerpoint/2010/main" val="1934928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ic - Photo Full">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7" y="304800"/>
            <a:ext cx="17694997" cy="9029700"/>
          </a:xfrm>
          <a:prstGeom prst="roundRect">
            <a:avLst>
              <a:gd name="adj" fmla="val 2141"/>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8" name="Text Placeholder 23">
            <a:extLst>
              <a:ext uri="{FF2B5EF4-FFF2-40B4-BE49-F238E27FC236}">
                <a16:creationId xmlns:a16="http://schemas.microsoft.com/office/drawing/2014/main" id="{8BA364BD-C52C-FD9F-F2BE-F43FC98AC8A2}"/>
              </a:ext>
            </a:extLst>
          </p:cNvPr>
          <p:cNvSpPr>
            <a:spLocks noGrp="1"/>
          </p:cNvSpPr>
          <p:nvPr>
            <p:ph type="body" sz="quarter" idx="12" hasCustomPrompt="1"/>
          </p:nvPr>
        </p:nvSpPr>
        <p:spPr>
          <a:xfrm>
            <a:off x="6229350" y="2114550"/>
            <a:ext cx="5838826" cy="4886325"/>
          </a:xfrm>
          <a:prstGeom prst="roundRect">
            <a:avLst>
              <a:gd name="adj" fmla="val 4276"/>
            </a:avLst>
          </a:prstGeom>
          <a:solidFill>
            <a:schemeClr val="bg1"/>
          </a:solidFill>
          <a:effectLst/>
        </p:spPr>
        <p:txBody>
          <a:bodyPr lIns="274320" tIns="365760" rIns="0" bIns="0">
            <a:noAutofit/>
          </a:bodyPr>
          <a:lstStyle>
            <a:lvl1pPr marL="0" indent="0">
              <a:lnSpc>
                <a:spcPct val="79000"/>
              </a:lnSpc>
              <a:spcBef>
                <a:spcPts val="0"/>
              </a:spcBef>
              <a:buNone/>
              <a:defRPr sz="5700" b="1" i="0" spc="-300" baseline="0">
                <a:solidFill>
                  <a:schemeClr val="tx2"/>
                </a:solidFill>
                <a:latin typeface="Community Pro" panose="02000303040000020003" pitchFamily="2" charset="0"/>
              </a:defRPr>
            </a:lvl1pPr>
          </a:lstStyle>
          <a:p>
            <a:pPr lvl="0"/>
            <a:r>
              <a:rPr lang="en-US"/>
              <a:t>Here’s a topic with a photo background</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B08FE69A-C769-186F-2B12-01694579C904}"/>
              </a:ext>
            </a:extLst>
          </p:cNvPr>
          <p:cNvSpPr>
            <a:spLocks noGrp="1"/>
          </p:cNvSpPr>
          <p:nvPr>
            <p:ph type="body" sz="quarter" idx="14" hasCustomPrompt="1"/>
          </p:nvPr>
        </p:nvSpPr>
        <p:spPr>
          <a:xfrm>
            <a:off x="6495695" y="5905500"/>
            <a:ext cx="5176156" cy="872268"/>
          </a:xfrm>
          <a:effectLst/>
        </p:spPr>
        <p:txBody>
          <a:bodyPr>
            <a:noAutofit/>
          </a:bodyPr>
          <a:lstStyle>
            <a:lvl1pPr marL="0" indent="0">
              <a:lnSpc>
                <a:spcPct val="100000"/>
              </a:lnSpc>
              <a:spcBef>
                <a:spcPts val="0"/>
              </a:spcBef>
              <a:buNone/>
              <a:defRPr sz="2250" b="0" i="0" spc="0" baseline="0">
                <a:solidFill>
                  <a:schemeClr val="tx2"/>
                </a:solidFill>
                <a:latin typeface="Community Pro Medium" panose="02000303040000020003" pitchFamily="2" charset="0"/>
              </a:defRPr>
            </a:lvl1pPr>
          </a:lstStyle>
          <a:p>
            <a:pPr lvl="0"/>
            <a:r>
              <a:rPr lang="en-US"/>
              <a:t>You could use these</a:t>
            </a:r>
            <a:br>
              <a:rPr lang="en-US"/>
            </a:br>
            <a:r>
              <a:rPr lang="en-US"/>
              <a:t>words or delete them.</a:t>
            </a:r>
          </a:p>
        </p:txBody>
      </p:sp>
    </p:spTree>
    <p:extLst>
      <p:ext uri="{BB962C8B-B14F-4D97-AF65-F5344CB8AC3E}">
        <p14:creationId xmlns:p14="http://schemas.microsoft.com/office/powerpoint/2010/main" val="2332705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Simple - White">
    <p:bg>
      <p:bgPr>
        <a:solidFill>
          <a:srgbClr val="FFFFFF"/>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6" name="Text Placeholder 23">
            <a:extLst>
              <a:ext uri="{FF2B5EF4-FFF2-40B4-BE49-F238E27FC236}">
                <a16:creationId xmlns:a16="http://schemas.microsoft.com/office/drawing/2014/main" id="{BE92EAE0-D675-7C66-089C-4A1E7707237C}"/>
              </a:ext>
            </a:extLst>
          </p:cNvPr>
          <p:cNvSpPr>
            <a:spLocks noGrp="1"/>
          </p:cNvSpPr>
          <p:nvPr>
            <p:ph type="body" sz="quarter" idx="12" hasCustomPrompt="1"/>
          </p:nvPr>
        </p:nvSpPr>
        <p:spPr>
          <a:xfrm>
            <a:off x="195944" y="608238"/>
            <a:ext cx="17585870" cy="1024619"/>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for a blank slide for anything you want.</a:t>
            </a:r>
            <a:br>
              <a:rPr lang="en-US"/>
            </a:br>
            <a:r>
              <a:rPr lang="en-US"/>
              <a:t>It can be two lines, or you could delete this headline entirely.</a:t>
            </a:r>
          </a:p>
        </p:txBody>
      </p:sp>
    </p:spTree>
    <p:extLst>
      <p:ext uri="{BB962C8B-B14F-4D97-AF65-F5344CB8AC3E}">
        <p14:creationId xmlns:p14="http://schemas.microsoft.com/office/powerpoint/2010/main" val="3981144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Simple - Dark Blue">
    <p:bg>
      <p:bgPr>
        <a:solidFill>
          <a:srgbClr val="07294B"/>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5DB83AE-C774-1B35-EB21-C25FCD09D4F2}"/>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D5051739-D790-8849-5497-0EB0251AFDB7}"/>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0B325252-C973-B205-AC90-A41A119A5FD8}"/>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FFFFFF"/>
                </a:solidFill>
                <a:latin typeface="Community Pro Bold" pitchFamily="34" charset="0"/>
                <a:ea typeface="Community Pro Bold" pitchFamily="34" charset="-122"/>
                <a:cs typeface="Community Pro Bold" pitchFamily="34" charset="-120"/>
              </a:rPr>
              <a:t>PROPRIETARY + CONFIDENTIAL</a:t>
            </a:r>
            <a:endParaRPr lang="en-US" sz="900" spc="50">
              <a:solidFill>
                <a:srgbClr val="FFFFFF"/>
              </a:solidFill>
              <a:latin typeface="Community Pro" panose="02000303040000020003"/>
            </a:endParaRPr>
          </a:p>
        </p:txBody>
      </p:sp>
      <p:sp>
        <p:nvSpPr>
          <p:cNvPr id="5" name="name_00">
            <a:extLst>
              <a:ext uri="{FF2B5EF4-FFF2-40B4-BE49-F238E27FC236}">
                <a16:creationId xmlns:a16="http://schemas.microsoft.com/office/drawing/2014/main" id="{FF7B34FC-0307-8BA7-C564-369BF6F85722}"/>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FFFFFF"/>
                </a:solidFill>
                <a:latin typeface="Community Semibold" panose="02000303040000020003" pitchFamily="2" charset="0"/>
                <a:ea typeface="Community Pro Medium" pitchFamily="34" charset="-122"/>
                <a:cs typeface="Community Pro Medium" pitchFamily="34" charset="-120"/>
              </a:rPr>
              <a:t>‹#›</a:t>
            </a:fld>
            <a:endParaRPr lang="en-US" sz="1350" b="1" i="0">
              <a:solidFill>
                <a:srgbClr val="FFFFFF"/>
              </a:solidFill>
              <a:latin typeface="Community Semibold" panose="02000303040000020003" pitchFamily="2" charset="0"/>
            </a:endParaRPr>
          </a:p>
        </p:txBody>
      </p:sp>
      <p:sp>
        <p:nvSpPr>
          <p:cNvPr id="6" name="Text Placeholder 23">
            <a:extLst>
              <a:ext uri="{FF2B5EF4-FFF2-40B4-BE49-F238E27FC236}">
                <a16:creationId xmlns:a16="http://schemas.microsoft.com/office/drawing/2014/main" id="{02D423D4-4380-5509-3210-88BAD1628C80}"/>
              </a:ext>
            </a:extLst>
          </p:cNvPr>
          <p:cNvSpPr>
            <a:spLocks noGrp="1"/>
          </p:cNvSpPr>
          <p:nvPr>
            <p:ph type="body" sz="quarter" idx="12" hasCustomPrompt="1"/>
          </p:nvPr>
        </p:nvSpPr>
        <p:spPr>
          <a:xfrm>
            <a:off x="195944" y="608238"/>
            <a:ext cx="17585870" cy="1024619"/>
          </a:xfrm>
          <a:effectLst/>
        </p:spPr>
        <p:txBody>
          <a:bodyPr>
            <a:noAutofit/>
          </a:bodyPr>
          <a:lstStyle>
            <a:lvl1pPr marL="0" indent="0">
              <a:lnSpc>
                <a:spcPct val="82000"/>
              </a:lnSpc>
              <a:spcBef>
                <a:spcPts val="0"/>
              </a:spcBef>
              <a:buNone/>
              <a:defRPr sz="3750" b="1" i="0" spc="-120" baseline="0">
                <a:solidFill>
                  <a:schemeClr val="bg1"/>
                </a:solidFill>
                <a:latin typeface="Community Pro" panose="02000303040000020003" pitchFamily="2" charset="0"/>
              </a:defRPr>
            </a:lvl1pPr>
          </a:lstStyle>
          <a:p>
            <a:pPr lvl="0"/>
            <a:r>
              <a:rPr lang="en-US"/>
              <a:t>Here’s a headline for a blank slide for anything you want.</a:t>
            </a:r>
            <a:br>
              <a:rPr lang="en-US"/>
            </a:br>
            <a:r>
              <a:rPr lang="en-US"/>
              <a:t>It can be two lines, or you could delete this headline entirely.</a:t>
            </a:r>
          </a:p>
        </p:txBody>
      </p:sp>
    </p:spTree>
    <p:extLst>
      <p:ext uri="{BB962C8B-B14F-4D97-AF65-F5344CB8AC3E}">
        <p14:creationId xmlns:p14="http://schemas.microsoft.com/office/powerpoint/2010/main" val="107930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line Simple - Mid Blue">
    <p:bg>
      <p:bgPr>
        <a:solidFill>
          <a:schemeClr val="accent3"/>
        </a:solidFill>
        <a:effectLst/>
      </p:bgPr>
    </p:bg>
    <p:spTree>
      <p:nvGrpSpPr>
        <p:cNvPr id="1" name=""/>
        <p:cNvGrpSpPr/>
        <p:nvPr/>
      </p:nvGrpSpPr>
      <p:grpSpPr>
        <a:xfrm>
          <a:off x="0" y="0"/>
          <a:ext cx="0" cy="0"/>
          <a:chOff x="0" y="0"/>
          <a:chExt cx="0" cy="0"/>
        </a:xfrm>
      </p:grpSpPr>
      <p:sp>
        <p:nvSpPr>
          <p:cNvPr id="5" name="name_00">
            <a:extLst>
              <a:ext uri="{FF2B5EF4-FFF2-40B4-BE49-F238E27FC236}">
                <a16:creationId xmlns:a16="http://schemas.microsoft.com/office/drawing/2014/main" id="{DDF7E755-8467-37B0-F1A8-D8AD2A522769}"/>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6" name="Text Placeholder 23">
            <a:extLst>
              <a:ext uri="{FF2B5EF4-FFF2-40B4-BE49-F238E27FC236}">
                <a16:creationId xmlns:a16="http://schemas.microsoft.com/office/drawing/2014/main" id="{BDFF809C-D57D-A961-F6D5-1AEE1CA3D799}"/>
              </a:ext>
            </a:extLst>
          </p:cNvPr>
          <p:cNvSpPr>
            <a:spLocks noGrp="1"/>
          </p:cNvSpPr>
          <p:nvPr>
            <p:ph type="body" sz="quarter" idx="12" hasCustomPrompt="1"/>
          </p:nvPr>
        </p:nvSpPr>
        <p:spPr>
          <a:xfrm>
            <a:off x="195944" y="608238"/>
            <a:ext cx="17585870" cy="1024619"/>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for a blank slide for anything you want.</a:t>
            </a:r>
            <a:br>
              <a:rPr lang="en-US"/>
            </a:br>
            <a:r>
              <a:rPr lang="en-US"/>
              <a:t>It can be two lines, or you could delete this headline entirely.</a:t>
            </a:r>
          </a:p>
        </p:txBody>
      </p:sp>
    </p:spTree>
    <p:extLst>
      <p:ext uri="{BB962C8B-B14F-4D97-AF65-F5344CB8AC3E}">
        <p14:creationId xmlns:p14="http://schemas.microsoft.com/office/powerpoint/2010/main" val="2493628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line Simple - Light Blue">
    <p:bg>
      <p:bgPr>
        <a:solidFill>
          <a:srgbClr val="D2E9FF"/>
        </a:solidFill>
        <a:effectLst/>
      </p:bgPr>
    </p:bg>
    <p:spTree>
      <p:nvGrpSpPr>
        <p:cNvPr id="1" name=""/>
        <p:cNvGrpSpPr/>
        <p:nvPr/>
      </p:nvGrpSpPr>
      <p:grpSpPr>
        <a:xfrm>
          <a:off x="0" y="0"/>
          <a:ext cx="0" cy="0"/>
          <a:chOff x="0" y="0"/>
          <a:chExt cx="0" cy="0"/>
        </a:xfrm>
      </p:grpSpPr>
      <p:sp>
        <p:nvSpPr>
          <p:cNvPr id="5" name="name_00">
            <a:extLst>
              <a:ext uri="{FF2B5EF4-FFF2-40B4-BE49-F238E27FC236}">
                <a16:creationId xmlns:a16="http://schemas.microsoft.com/office/drawing/2014/main" id="{DDF7E755-8467-37B0-F1A8-D8AD2A522769}"/>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6" name="Text Placeholder 23">
            <a:extLst>
              <a:ext uri="{FF2B5EF4-FFF2-40B4-BE49-F238E27FC236}">
                <a16:creationId xmlns:a16="http://schemas.microsoft.com/office/drawing/2014/main" id="{8CA787FD-14F0-15A8-77AB-CD1812D89806}"/>
              </a:ext>
            </a:extLst>
          </p:cNvPr>
          <p:cNvSpPr>
            <a:spLocks noGrp="1"/>
          </p:cNvSpPr>
          <p:nvPr>
            <p:ph type="body" sz="quarter" idx="12" hasCustomPrompt="1"/>
          </p:nvPr>
        </p:nvSpPr>
        <p:spPr>
          <a:xfrm>
            <a:off x="195944" y="608238"/>
            <a:ext cx="17585870" cy="1024619"/>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for a blank slide for anything you want.</a:t>
            </a:r>
            <a:br>
              <a:rPr lang="en-US"/>
            </a:br>
            <a:r>
              <a:rPr lang="en-US"/>
              <a:t>It can be two lines, or you could delete this headline entirely.</a:t>
            </a:r>
          </a:p>
        </p:txBody>
      </p:sp>
    </p:spTree>
    <p:extLst>
      <p:ext uri="{BB962C8B-B14F-4D97-AF65-F5344CB8AC3E}">
        <p14:creationId xmlns:p14="http://schemas.microsoft.com/office/powerpoint/2010/main" val="2332469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Simple - Black">
    <p:bg>
      <p:bgPr>
        <a:solidFill>
          <a:srgbClr val="000000"/>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5DB83AE-C774-1B35-EB21-C25FCD09D4F2}"/>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D5051739-D790-8849-5497-0EB0251AFDB7}"/>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0B325252-C973-B205-AC90-A41A119A5FD8}"/>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FFFFFF"/>
                </a:solidFill>
                <a:latin typeface="Community Pro Bold" pitchFamily="34" charset="0"/>
                <a:ea typeface="Community Pro Bold" pitchFamily="34" charset="-122"/>
                <a:cs typeface="Community Pro Bold" pitchFamily="34" charset="-120"/>
              </a:rPr>
              <a:t>PROPRIETARY + CONFIDENTIAL</a:t>
            </a:r>
            <a:endParaRPr lang="en-US" sz="900" spc="50">
              <a:solidFill>
                <a:srgbClr val="FFFFFF"/>
              </a:solidFill>
              <a:latin typeface="Community Pro" panose="02000303040000020003"/>
            </a:endParaRPr>
          </a:p>
        </p:txBody>
      </p:sp>
      <p:sp>
        <p:nvSpPr>
          <p:cNvPr id="5" name="name_00">
            <a:extLst>
              <a:ext uri="{FF2B5EF4-FFF2-40B4-BE49-F238E27FC236}">
                <a16:creationId xmlns:a16="http://schemas.microsoft.com/office/drawing/2014/main" id="{FF7B34FC-0307-8BA7-C564-369BF6F85722}"/>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FFFFFF"/>
                </a:solidFill>
                <a:latin typeface="Community Semibold" panose="02000303040000020003" pitchFamily="2" charset="0"/>
                <a:ea typeface="Community Pro Medium" pitchFamily="34" charset="-122"/>
                <a:cs typeface="Community Pro Medium" pitchFamily="34" charset="-120"/>
              </a:rPr>
              <a:t>‹#›</a:t>
            </a:fld>
            <a:endParaRPr lang="en-US" sz="1350" b="1" i="0">
              <a:solidFill>
                <a:srgbClr val="FFFFFF"/>
              </a:solidFill>
              <a:latin typeface="Community Semibold" panose="02000303040000020003" pitchFamily="2" charset="0"/>
            </a:endParaRPr>
          </a:p>
        </p:txBody>
      </p:sp>
      <p:sp>
        <p:nvSpPr>
          <p:cNvPr id="6" name="Text Placeholder 23">
            <a:extLst>
              <a:ext uri="{FF2B5EF4-FFF2-40B4-BE49-F238E27FC236}">
                <a16:creationId xmlns:a16="http://schemas.microsoft.com/office/drawing/2014/main" id="{8C414A02-DB6F-D3D3-9484-029BD5C2C658}"/>
              </a:ext>
            </a:extLst>
          </p:cNvPr>
          <p:cNvSpPr>
            <a:spLocks noGrp="1"/>
          </p:cNvSpPr>
          <p:nvPr>
            <p:ph type="body" sz="quarter" idx="12" hasCustomPrompt="1"/>
          </p:nvPr>
        </p:nvSpPr>
        <p:spPr>
          <a:xfrm>
            <a:off x="195944" y="608238"/>
            <a:ext cx="17585870" cy="1024619"/>
          </a:xfrm>
          <a:effectLst/>
        </p:spPr>
        <p:txBody>
          <a:bodyPr>
            <a:noAutofit/>
          </a:bodyPr>
          <a:lstStyle>
            <a:lvl1pPr marL="0" indent="0">
              <a:lnSpc>
                <a:spcPct val="82000"/>
              </a:lnSpc>
              <a:spcBef>
                <a:spcPts val="0"/>
              </a:spcBef>
              <a:buNone/>
              <a:defRPr sz="3750" b="1" i="0" spc="-120" baseline="0">
                <a:solidFill>
                  <a:schemeClr val="bg1"/>
                </a:solidFill>
                <a:latin typeface="Community Pro" panose="02000303040000020003" pitchFamily="2" charset="0"/>
              </a:defRPr>
            </a:lvl1pPr>
          </a:lstStyle>
          <a:p>
            <a:pPr lvl="0"/>
            <a:r>
              <a:rPr lang="en-US"/>
              <a:t>Here’s a headline for a blank slide for anything you want.</a:t>
            </a:r>
            <a:br>
              <a:rPr lang="en-US"/>
            </a:br>
            <a:r>
              <a:rPr lang="en-US"/>
              <a:t>It can be two lines, or you could delete this headline entirely.</a:t>
            </a:r>
          </a:p>
        </p:txBody>
      </p:sp>
    </p:spTree>
    <p:extLst>
      <p:ext uri="{BB962C8B-B14F-4D97-AF65-F5344CB8AC3E}">
        <p14:creationId xmlns:p14="http://schemas.microsoft.com/office/powerpoint/2010/main" val="977921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line Large - Photo">
    <p:bg>
      <p:bgPr>
        <a:solidFill>
          <a:schemeClr val="accent2"/>
        </a:solidFill>
        <a:effectLst/>
      </p:bgPr>
    </p:bg>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0F75563B-5C62-C444-0D1E-324A8A2CAD15}"/>
              </a:ext>
            </a:extLst>
          </p:cNvPr>
          <p:cNvSpPr>
            <a:spLocks noGrp="1"/>
          </p:cNvSpPr>
          <p:nvPr>
            <p:ph type="pic" sz="quarter" idx="13"/>
          </p:nvPr>
        </p:nvSpPr>
        <p:spPr>
          <a:xfrm>
            <a:off x="0" y="0"/>
            <a:ext cx="18288000" cy="10287000"/>
          </a:xfrm>
          <a:prstGeom prst="roundRect">
            <a:avLst>
              <a:gd name="adj" fmla="val 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 name="Text Placeholder 4">
            <a:extLst>
              <a:ext uri="{FF2B5EF4-FFF2-40B4-BE49-F238E27FC236}">
                <a16:creationId xmlns:a16="http://schemas.microsoft.com/office/drawing/2014/main" id="{C4F4D021-CD94-93A9-706D-D6AB99B555A0}"/>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9DB67B99-E61D-5477-35B2-CD2B41362126}"/>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82856C62-1EE7-C3EC-1326-DA0A9CFB4CB9}"/>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chemeClr val="bg1"/>
                </a:solidFill>
                <a:latin typeface="Community Pro Bold" pitchFamily="34" charset="0"/>
                <a:ea typeface="Community Pro Bold" pitchFamily="34" charset="-122"/>
                <a:cs typeface="Community Pro Bold" pitchFamily="34" charset="-120"/>
              </a:rPr>
              <a:t>PROPRIETARY + CONFIDENTIAL</a:t>
            </a:r>
            <a:endParaRPr lang="en-US" sz="900" spc="50">
              <a:solidFill>
                <a:schemeClr val="bg1"/>
              </a:solidFill>
              <a:latin typeface="Community Pro" panose="02000303040000020003"/>
            </a:endParaRPr>
          </a:p>
        </p:txBody>
      </p:sp>
      <p:sp>
        <p:nvSpPr>
          <p:cNvPr id="5" name="name_00">
            <a:extLst>
              <a:ext uri="{FF2B5EF4-FFF2-40B4-BE49-F238E27FC236}">
                <a16:creationId xmlns:a16="http://schemas.microsoft.com/office/drawing/2014/main" id="{DDF7E755-8467-37B0-F1A8-D8AD2A522769}"/>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chemeClr val="bg1"/>
                </a:solidFill>
                <a:latin typeface="Community Semibold" panose="02000303040000020003" pitchFamily="2" charset="0"/>
                <a:ea typeface="Community Pro Medium" pitchFamily="34" charset="-122"/>
                <a:cs typeface="Community Pro Medium" pitchFamily="34" charset="-120"/>
              </a:rPr>
              <a:t>‹#›</a:t>
            </a:fld>
            <a:endParaRPr lang="en-US" sz="1350" b="1" i="0">
              <a:solidFill>
                <a:schemeClr val="bg1"/>
              </a:solidFill>
              <a:latin typeface="Community Semibold" panose="02000303040000020003" pitchFamily="2" charset="0"/>
            </a:endParaRPr>
          </a:p>
        </p:txBody>
      </p:sp>
      <p:sp>
        <p:nvSpPr>
          <p:cNvPr id="11" name="Text Placeholder 23">
            <a:extLst>
              <a:ext uri="{FF2B5EF4-FFF2-40B4-BE49-F238E27FC236}">
                <a16:creationId xmlns:a16="http://schemas.microsoft.com/office/drawing/2014/main" id="{3BE37FCD-303C-AACC-4966-A8622D72FB25}"/>
              </a:ext>
            </a:extLst>
          </p:cNvPr>
          <p:cNvSpPr>
            <a:spLocks noGrp="1"/>
          </p:cNvSpPr>
          <p:nvPr>
            <p:ph type="body" sz="quarter" idx="12" hasCustomPrompt="1"/>
          </p:nvPr>
        </p:nvSpPr>
        <p:spPr>
          <a:xfrm>
            <a:off x="426347" y="679037"/>
            <a:ext cx="17387245" cy="6680407"/>
          </a:xfrm>
          <a:effectLst>
            <a:outerShdw blurRad="508000" dist="38100" dir="2700000" algn="ctr" rotWithShape="0">
              <a:prstClr val="black">
                <a:alpha val="65000"/>
              </a:prstClr>
            </a:outerShdw>
          </a:effectLst>
        </p:spPr>
        <p:txBody>
          <a:bodyPr>
            <a:noAutofit/>
          </a:bodyPr>
          <a:lstStyle>
            <a:lvl1pPr marL="0" indent="0">
              <a:lnSpc>
                <a:spcPct val="75000"/>
              </a:lnSpc>
              <a:spcBef>
                <a:spcPts val="0"/>
              </a:spcBef>
              <a:buNone/>
              <a:defRPr sz="11250" b="1" i="0" spc="-600" baseline="0">
                <a:solidFill>
                  <a:schemeClr val="bg1"/>
                </a:solidFill>
                <a:latin typeface="Community Pro" panose="02000303040000020003" pitchFamily="2" charset="0"/>
              </a:defRPr>
            </a:lvl1pPr>
          </a:lstStyle>
          <a:p>
            <a:pPr lvl="0"/>
            <a:r>
              <a:rPr lang="en-US"/>
              <a:t>A large headline</a:t>
            </a:r>
            <a:br>
              <a:rPr lang="en-US"/>
            </a:br>
            <a:r>
              <a:rPr lang="en-US"/>
              <a:t>may go here, when it’s</a:t>
            </a:r>
            <a:br>
              <a:rPr lang="en-US"/>
            </a:br>
            <a:r>
              <a:rPr lang="en-US"/>
              <a:t>over pictures, the text</a:t>
            </a:r>
            <a:br>
              <a:rPr lang="en-US"/>
            </a:br>
            <a:r>
              <a:rPr lang="en-US"/>
              <a:t>should stay in white for maximum legibility.</a:t>
            </a:r>
          </a:p>
        </p:txBody>
      </p:sp>
      <p:pic>
        <p:nvPicPr>
          <p:cNvPr id="7" name="Group 104" descr="preencoded.png">
            <a:extLst>
              <a:ext uri="{FF2B5EF4-FFF2-40B4-BE49-F238E27FC236}">
                <a16:creationId xmlns:a16="http://schemas.microsoft.com/office/drawing/2014/main" id="{C5FE4D89-4AB1-5A13-D780-1E8B44DCE9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47650" y="9563100"/>
            <a:ext cx="571500" cy="571500"/>
          </a:xfrm>
          <a:prstGeom prst="rect">
            <a:avLst/>
          </a:prstGeom>
        </p:spPr>
      </p:pic>
    </p:spTree>
    <p:extLst>
      <p:ext uri="{BB962C8B-B14F-4D97-AF65-F5344CB8AC3E}">
        <p14:creationId xmlns:p14="http://schemas.microsoft.com/office/powerpoint/2010/main" val="2597816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 Mid Blu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55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line Large - Dark">
    <p:bg>
      <p:bgPr>
        <a:solidFill>
          <a:srgbClr val="07294B"/>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5DB83AE-C774-1B35-EB21-C25FCD09D4F2}"/>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D5051739-D790-8849-5497-0EB0251AFDB7}"/>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0B325252-C973-B205-AC90-A41A119A5FD8}"/>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FFFFFF"/>
                </a:solidFill>
                <a:latin typeface="Community Pro Bold" pitchFamily="34" charset="0"/>
                <a:ea typeface="Community Pro Bold" pitchFamily="34" charset="-122"/>
                <a:cs typeface="Community Pro Bold" pitchFamily="34" charset="-120"/>
              </a:rPr>
              <a:t>PROPRIETARY + CONFIDENTIAL</a:t>
            </a:r>
            <a:endParaRPr lang="en-US" sz="900" spc="50">
              <a:solidFill>
                <a:srgbClr val="FFFFFF"/>
              </a:solidFill>
              <a:latin typeface="Community Pro" panose="02000303040000020003"/>
            </a:endParaRPr>
          </a:p>
        </p:txBody>
      </p:sp>
      <p:sp>
        <p:nvSpPr>
          <p:cNvPr id="5" name="name_00">
            <a:extLst>
              <a:ext uri="{FF2B5EF4-FFF2-40B4-BE49-F238E27FC236}">
                <a16:creationId xmlns:a16="http://schemas.microsoft.com/office/drawing/2014/main" id="{FF7B34FC-0307-8BA7-C564-369BF6F85722}"/>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FFFFFF"/>
                </a:solidFill>
                <a:latin typeface="Community Semibold" panose="02000303040000020003" pitchFamily="2" charset="0"/>
                <a:ea typeface="Community Pro Medium" pitchFamily="34" charset="-122"/>
                <a:cs typeface="Community Pro Medium" pitchFamily="34" charset="-120"/>
              </a:rPr>
              <a:t>‹#›</a:t>
            </a:fld>
            <a:endParaRPr lang="en-US" sz="1350" b="1" i="0">
              <a:solidFill>
                <a:srgbClr val="FFFFFF"/>
              </a:solidFill>
              <a:latin typeface="Community Semibold" panose="02000303040000020003" pitchFamily="2" charset="0"/>
            </a:endParaRPr>
          </a:p>
        </p:txBody>
      </p:sp>
      <p:sp>
        <p:nvSpPr>
          <p:cNvPr id="7" name="Text Placeholder 23">
            <a:extLst>
              <a:ext uri="{FF2B5EF4-FFF2-40B4-BE49-F238E27FC236}">
                <a16:creationId xmlns:a16="http://schemas.microsoft.com/office/drawing/2014/main" id="{07F65AB5-B2B5-D26B-0F09-DD77E869BBB2}"/>
              </a:ext>
            </a:extLst>
          </p:cNvPr>
          <p:cNvSpPr>
            <a:spLocks noGrp="1"/>
          </p:cNvSpPr>
          <p:nvPr>
            <p:ph type="body" sz="quarter" idx="12" hasCustomPrompt="1"/>
          </p:nvPr>
        </p:nvSpPr>
        <p:spPr>
          <a:xfrm>
            <a:off x="426347" y="679037"/>
            <a:ext cx="17387245" cy="6680407"/>
          </a:xfrm>
          <a:effectLst/>
        </p:spPr>
        <p:txBody>
          <a:bodyPr>
            <a:noAutofit/>
          </a:bodyPr>
          <a:lstStyle>
            <a:lvl1pPr marL="0" indent="0">
              <a:lnSpc>
                <a:spcPct val="75000"/>
              </a:lnSpc>
              <a:spcBef>
                <a:spcPts val="0"/>
              </a:spcBef>
              <a:buNone/>
              <a:defRPr sz="11250" b="1" i="0" spc="-600" baseline="0">
                <a:solidFill>
                  <a:schemeClr val="bg1"/>
                </a:solidFill>
                <a:latin typeface="Community Pro" panose="02000303040000020003" pitchFamily="2" charset="0"/>
              </a:defRPr>
            </a:lvl1pPr>
          </a:lstStyle>
          <a:p>
            <a:pPr lvl="0"/>
            <a:r>
              <a:rPr lang="en-US"/>
              <a:t>A large headline may</a:t>
            </a:r>
            <a:br>
              <a:rPr lang="en-US"/>
            </a:br>
            <a:r>
              <a:rPr lang="en-US"/>
              <a:t>go here, for emphasis</a:t>
            </a:r>
            <a:br>
              <a:rPr lang="en-US"/>
            </a:br>
            <a:r>
              <a:rPr lang="en-US"/>
              <a:t>you could even pull</a:t>
            </a:r>
            <a:br>
              <a:rPr lang="en-US"/>
            </a:br>
            <a:r>
              <a:rPr lang="en-US"/>
              <a:t>out a few words in</a:t>
            </a:r>
            <a:br>
              <a:rPr lang="en-US"/>
            </a:br>
            <a:r>
              <a:rPr lang="en-US"/>
              <a:t>a different color.</a:t>
            </a:r>
          </a:p>
        </p:txBody>
      </p:sp>
    </p:spTree>
    <p:extLst>
      <p:ext uri="{BB962C8B-B14F-4D97-AF65-F5344CB8AC3E}">
        <p14:creationId xmlns:p14="http://schemas.microsoft.com/office/powerpoint/2010/main" val="1166141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line Large - Light">
    <p:bg>
      <p:bgPr>
        <a:solidFill>
          <a:schemeClr val="accent3"/>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4F4D021-CD94-93A9-706D-D6AB99B555A0}"/>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9DB67B99-E61D-5477-35B2-CD2B41362126}"/>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82856C62-1EE7-C3EC-1326-DA0A9CFB4CB9}"/>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5" name="name_00">
            <a:extLst>
              <a:ext uri="{FF2B5EF4-FFF2-40B4-BE49-F238E27FC236}">
                <a16:creationId xmlns:a16="http://schemas.microsoft.com/office/drawing/2014/main" id="{DDF7E755-8467-37B0-F1A8-D8AD2A522769}"/>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8" name="Text Placeholder 23">
            <a:extLst>
              <a:ext uri="{FF2B5EF4-FFF2-40B4-BE49-F238E27FC236}">
                <a16:creationId xmlns:a16="http://schemas.microsoft.com/office/drawing/2014/main" id="{6DAA65DA-8A3F-F220-5BCC-71A10CB2218A}"/>
              </a:ext>
            </a:extLst>
          </p:cNvPr>
          <p:cNvSpPr>
            <a:spLocks noGrp="1"/>
          </p:cNvSpPr>
          <p:nvPr>
            <p:ph type="body" sz="quarter" idx="12" hasCustomPrompt="1"/>
          </p:nvPr>
        </p:nvSpPr>
        <p:spPr>
          <a:xfrm>
            <a:off x="426347" y="679037"/>
            <a:ext cx="17387245" cy="6680407"/>
          </a:xfrm>
          <a:effectLst/>
        </p:spPr>
        <p:txBody>
          <a:bodyPr>
            <a:noAutofit/>
          </a:bodyPr>
          <a:lstStyle>
            <a:lvl1pPr marL="0" indent="0">
              <a:lnSpc>
                <a:spcPct val="75000"/>
              </a:lnSpc>
              <a:spcBef>
                <a:spcPts val="0"/>
              </a:spcBef>
              <a:buNone/>
              <a:defRPr sz="11250" b="1" i="0" spc="-600" baseline="0">
                <a:solidFill>
                  <a:schemeClr val="tx2"/>
                </a:solidFill>
                <a:latin typeface="Community Pro" panose="02000303040000020003" pitchFamily="2" charset="0"/>
              </a:defRPr>
            </a:lvl1pPr>
          </a:lstStyle>
          <a:p>
            <a:pPr lvl="0"/>
            <a:r>
              <a:rPr lang="en-US"/>
              <a:t>A large headline may</a:t>
            </a:r>
            <a:br>
              <a:rPr lang="en-US"/>
            </a:br>
            <a:r>
              <a:rPr lang="en-US"/>
              <a:t>go here, when over this</a:t>
            </a:r>
            <a:br>
              <a:rPr lang="en-US"/>
            </a:br>
            <a:r>
              <a:rPr lang="en-US"/>
              <a:t>blue the the text should</a:t>
            </a:r>
            <a:br>
              <a:rPr lang="en-US"/>
            </a:br>
            <a:r>
              <a:rPr lang="en-US"/>
              <a:t>stay in this blue for</a:t>
            </a:r>
            <a:br>
              <a:rPr lang="en-US"/>
            </a:br>
            <a:r>
              <a:rPr lang="en-US"/>
              <a:t>maximum legibility.</a:t>
            </a:r>
          </a:p>
        </p:txBody>
      </p:sp>
    </p:spTree>
    <p:extLst>
      <p:ext uri="{BB962C8B-B14F-4D97-AF65-F5344CB8AC3E}">
        <p14:creationId xmlns:p14="http://schemas.microsoft.com/office/powerpoint/2010/main" val="905093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Stat">
    <p:bg>
      <p:bgPr>
        <a:solidFill>
          <a:srgbClr val="07294B"/>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5DB83AE-C774-1B35-EB21-C25FCD09D4F2}"/>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D5051739-D790-8849-5497-0EB0251AFDB7}"/>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0B325252-C973-B205-AC90-A41A119A5FD8}"/>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FFFFFF"/>
                </a:solidFill>
                <a:latin typeface="Community Pro Bold" pitchFamily="34" charset="0"/>
                <a:ea typeface="Community Pro Bold" pitchFamily="34" charset="-122"/>
                <a:cs typeface="Community Pro Bold" pitchFamily="34" charset="-120"/>
              </a:rPr>
              <a:t>PROPRIETARY + CONFIDENTIAL</a:t>
            </a:r>
            <a:endParaRPr lang="en-US" sz="900" spc="50">
              <a:solidFill>
                <a:srgbClr val="FFFFFF"/>
              </a:solidFill>
              <a:latin typeface="Community Pro" panose="02000303040000020003"/>
            </a:endParaRPr>
          </a:p>
        </p:txBody>
      </p:sp>
      <p:sp>
        <p:nvSpPr>
          <p:cNvPr id="5" name="name_00">
            <a:extLst>
              <a:ext uri="{FF2B5EF4-FFF2-40B4-BE49-F238E27FC236}">
                <a16:creationId xmlns:a16="http://schemas.microsoft.com/office/drawing/2014/main" id="{FF7B34FC-0307-8BA7-C564-369BF6F85722}"/>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FFFFFF"/>
                </a:solidFill>
                <a:latin typeface="Community Semibold" panose="02000303040000020003" pitchFamily="2" charset="0"/>
                <a:ea typeface="Community Pro Medium" pitchFamily="34" charset="-122"/>
                <a:cs typeface="Community Pro Medium" pitchFamily="34" charset="-120"/>
              </a:rPr>
              <a:t>‹#›</a:t>
            </a:fld>
            <a:endParaRPr lang="en-US" sz="1350" b="1" i="0">
              <a:solidFill>
                <a:srgbClr val="FFFFFF"/>
              </a:solidFill>
              <a:latin typeface="Community Semibold" panose="02000303040000020003" pitchFamily="2" charset="0"/>
            </a:endParaRPr>
          </a:p>
        </p:txBody>
      </p:sp>
      <p:sp>
        <p:nvSpPr>
          <p:cNvPr id="9" name="Text Placeholder 23">
            <a:extLst>
              <a:ext uri="{FF2B5EF4-FFF2-40B4-BE49-F238E27FC236}">
                <a16:creationId xmlns:a16="http://schemas.microsoft.com/office/drawing/2014/main" id="{D5EC6E01-47FB-936D-4735-AFD02A982F5E}"/>
              </a:ext>
            </a:extLst>
          </p:cNvPr>
          <p:cNvSpPr>
            <a:spLocks noGrp="1"/>
          </p:cNvSpPr>
          <p:nvPr>
            <p:ph type="body" sz="quarter" idx="12" hasCustomPrompt="1"/>
          </p:nvPr>
        </p:nvSpPr>
        <p:spPr>
          <a:xfrm>
            <a:off x="10469999" y="3116319"/>
            <a:ext cx="6180930" cy="3371850"/>
          </a:xfrm>
          <a:effectLst/>
        </p:spPr>
        <p:txBody>
          <a:bodyPr>
            <a:noAutofit/>
          </a:bodyPr>
          <a:lstStyle>
            <a:lvl1pPr marL="0" indent="0">
              <a:lnSpc>
                <a:spcPct val="79000"/>
              </a:lnSpc>
              <a:spcBef>
                <a:spcPts val="0"/>
              </a:spcBef>
              <a:buNone/>
              <a:defRPr sz="5700" b="1" i="0" spc="-300" baseline="0">
                <a:solidFill>
                  <a:schemeClr val="bg1"/>
                </a:solidFill>
                <a:latin typeface="Community Pro" panose="02000303040000020003" pitchFamily="2" charset="0"/>
              </a:defRPr>
            </a:lvl1pPr>
          </a:lstStyle>
          <a:p>
            <a:pPr lvl="0"/>
            <a:r>
              <a:rPr lang="en-US"/>
              <a:t>is an example of</a:t>
            </a:r>
            <a:br>
              <a:rPr lang="en-US"/>
            </a:br>
            <a:r>
              <a:rPr lang="en-US"/>
              <a:t>a percentage you could pull out of</a:t>
            </a:r>
            <a:br>
              <a:rPr lang="en-US"/>
            </a:br>
            <a:r>
              <a:rPr lang="en-US"/>
              <a:t>a dataset to make</a:t>
            </a:r>
            <a:br>
              <a:rPr lang="en-US"/>
            </a:br>
            <a:r>
              <a:rPr lang="en-US"/>
              <a:t>an impact.</a:t>
            </a:r>
          </a:p>
        </p:txBody>
      </p:sp>
      <p:sp>
        <p:nvSpPr>
          <p:cNvPr id="11" name="Text Placeholder 23">
            <a:extLst>
              <a:ext uri="{FF2B5EF4-FFF2-40B4-BE49-F238E27FC236}">
                <a16:creationId xmlns:a16="http://schemas.microsoft.com/office/drawing/2014/main" id="{EA7228C9-0664-3ED0-3AA2-FFC46BFE56D7}"/>
              </a:ext>
            </a:extLst>
          </p:cNvPr>
          <p:cNvSpPr>
            <a:spLocks noGrp="1"/>
          </p:cNvSpPr>
          <p:nvPr>
            <p:ph type="body" sz="quarter" idx="13" hasCustomPrompt="1"/>
          </p:nvPr>
        </p:nvSpPr>
        <p:spPr>
          <a:xfrm>
            <a:off x="221227" y="3027828"/>
            <a:ext cx="9379974" cy="3371850"/>
          </a:xfrm>
          <a:effectLst/>
        </p:spPr>
        <p:txBody>
          <a:bodyPr>
            <a:noAutofit/>
          </a:bodyPr>
          <a:lstStyle>
            <a:lvl1pPr marL="0" indent="0" algn="r">
              <a:lnSpc>
                <a:spcPct val="79000"/>
              </a:lnSpc>
              <a:spcBef>
                <a:spcPts val="0"/>
              </a:spcBef>
              <a:buNone/>
              <a:defRPr sz="37000" b="1" i="0" spc="-300" baseline="0">
                <a:solidFill>
                  <a:schemeClr val="accent3"/>
                </a:solidFill>
                <a:latin typeface="Community Pro" panose="02000303040000020003" pitchFamily="2" charset="0"/>
              </a:defRPr>
            </a:lvl1pPr>
          </a:lstStyle>
          <a:p>
            <a:pPr lvl="0"/>
            <a:r>
              <a:rPr lang="en-US"/>
              <a:t>75%</a:t>
            </a:r>
          </a:p>
        </p:txBody>
      </p:sp>
    </p:spTree>
    <p:extLst>
      <p:ext uri="{BB962C8B-B14F-4D97-AF65-F5344CB8AC3E}">
        <p14:creationId xmlns:p14="http://schemas.microsoft.com/office/powerpoint/2010/main" val="1359797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Headline Simple">
    <p:bg>
      <p:bgPr>
        <a:solidFill>
          <a:srgbClr val="07294B"/>
        </a:solidFill>
        <a:effectLst/>
      </p:bgPr>
    </p:bg>
    <p:spTree>
      <p:nvGrpSpPr>
        <p:cNvPr id="1" name=""/>
        <p:cNvGrpSpPr/>
        <p:nvPr/>
      </p:nvGrpSpPr>
      <p:grpSpPr>
        <a:xfrm>
          <a:off x="0" y="0"/>
          <a:ext cx="0" cy="0"/>
          <a:chOff x="0" y="0"/>
          <a:chExt cx="0" cy="0"/>
        </a:xfrm>
      </p:grpSpPr>
      <p:sp>
        <p:nvSpPr>
          <p:cNvPr id="5" name="name_00">
            <a:extLst>
              <a:ext uri="{FF2B5EF4-FFF2-40B4-BE49-F238E27FC236}">
                <a16:creationId xmlns:a16="http://schemas.microsoft.com/office/drawing/2014/main" id="{FF7B34FC-0307-8BA7-C564-369BF6F85722}"/>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FFFFFF"/>
                </a:solidFill>
                <a:latin typeface="Community Semibold" panose="02000303040000020003" pitchFamily="2" charset="0"/>
                <a:ea typeface="Community Pro Medium" pitchFamily="34" charset="-122"/>
                <a:cs typeface="Community Pro Medium" pitchFamily="34" charset="-120"/>
              </a:rPr>
              <a:t>‹#›</a:t>
            </a:fld>
            <a:endParaRPr lang="en-US" sz="1350" b="1" i="0">
              <a:solidFill>
                <a:srgbClr val="FFFFFF"/>
              </a:solidFill>
              <a:latin typeface="Community Semibold" panose="02000303040000020003" pitchFamily="2" charset="0"/>
            </a:endParaRPr>
          </a:p>
        </p:txBody>
      </p:sp>
      <p:sp>
        <p:nvSpPr>
          <p:cNvPr id="13" name="Text Placeholder 23">
            <a:extLst>
              <a:ext uri="{FF2B5EF4-FFF2-40B4-BE49-F238E27FC236}">
                <a16:creationId xmlns:a16="http://schemas.microsoft.com/office/drawing/2014/main" id="{E540C091-498B-04B3-AA70-C5EF7DEFA583}"/>
              </a:ext>
            </a:extLst>
          </p:cNvPr>
          <p:cNvSpPr>
            <a:spLocks noGrp="1"/>
          </p:cNvSpPr>
          <p:nvPr>
            <p:ph type="body" sz="quarter" idx="12" hasCustomPrompt="1"/>
          </p:nvPr>
        </p:nvSpPr>
        <p:spPr>
          <a:xfrm>
            <a:off x="2358435" y="2540295"/>
            <a:ext cx="13484077" cy="4513205"/>
          </a:xfrm>
          <a:effectLst/>
        </p:spPr>
        <p:txBody>
          <a:bodyPr anchor="ctr">
            <a:noAutofit/>
          </a:bodyPr>
          <a:lstStyle>
            <a:lvl1pPr marL="0" indent="0">
              <a:lnSpc>
                <a:spcPct val="79000"/>
              </a:lnSpc>
              <a:spcBef>
                <a:spcPts val="0"/>
              </a:spcBef>
              <a:buNone/>
              <a:defRPr sz="18750" b="1" i="0" spc="-450" baseline="0">
                <a:solidFill>
                  <a:schemeClr val="bg1"/>
                </a:solidFill>
                <a:latin typeface="Community Pro" panose="02000303040000020003" pitchFamily="2" charset="0"/>
              </a:defRPr>
            </a:lvl1pPr>
          </a:lstStyle>
          <a:p>
            <a:pPr lvl="0"/>
            <a:r>
              <a:rPr lang="en-US"/>
              <a:t>Keep</a:t>
            </a:r>
            <a:br>
              <a:rPr lang="en-US"/>
            </a:br>
            <a:r>
              <a:rPr lang="en-US"/>
              <a:t>it Simple.</a:t>
            </a:r>
          </a:p>
        </p:txBody>
      </p:sp>
    </p:spTree>
    <p:extLst>
      <p:ext uri="{BB962C8B-B14F-4D97-AF65-F5344CB8AC3E}">
        <p14:creationId xmlns:p14="http://schemas.microsoft.com/office/powerpoint/2010/main" val="2279959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Large - Photo">
    <p:bg>
      <p:bgPr>
        <a:solidFill>
          <a:schemeClr val="accent2"/>
        </a:solidFill>
        <a:effectLst/>
      </p:bgPr>
    </p:bg>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0F75563B-5C62-C444-0D1E-324A8A2CAD15}"/>
              </a:ext>
            </a:extLst>
          </p:cNvPr>
          <p:cNvSpPr>
            <a:spLocks noGrp="1"/>
          </p:cNvSpPr>
          <p:nvPr>
            <p:ph type="pic" sz="quarter" idx="13"/>
          </p:nvPr>
        </p:nvSpPr>
        <p:spPr>
          <a:xfrm>
            <a:off x="0" y="0"/>
            <a:ext cx="18288000" cy="10287000"/>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 name="Text Placeholder 4">
            <a:extLst>
              <a:ext uri="{FF2B5EF4-FFF2-40B4-BE49-F238E27FC236}">
                <a16:creationId xmlns:a16="http://schemas.microsoft.com/office/drawing/2014/main" id="{C4F4D021-CD94-93A9-706D-D6AB99B555A0}"/>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9DB67B99-E61D-5477-35B2-CD2B41362126}"/>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82856C62-1EE7-C3EC-1326-DA0A9CFB4CB9}"/>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chemeClr val="bg1"/>
                </a:solidFill>
                <a:latin typeface="Community Pro Bold" pitchFamily="34" charset="0"/>
                <a:ea typeface="Community Pro Bold" pitchFamily="34" charset="-122"/>
                <a:cs typeface="Community Pro Bold" pitchFamily="34" charset="-120"/>
              </a:rPr>
              <a:t>PROPRIETARY + CONFIDENTIAL</a:t>
            </a:r>
            <a:endParaRPr lang="en-US" sz="900" spc="50">
              <a:solidFill>
                <a:schemeClr val="bg1"/>
              </a:solidFill>
              <a:latin typeface="Community Pro" panose="02000303040000020003"/>
            </a:endParaRPr>
          </a:p>
        </p:txBody>
      </p:sp>
      <p:sp>
        <p:nvSpPr>
          <p:cNvPr id="5" name="name_00">
            <a:extLst>
              <a:ext uri="{FF2B5EF4-FFF2-40B4-BE49-F238E27FC236}">
                <a16:creationId xmlns:a16="http://schemas.microsoft.com/office/drawing/2014/main" id="{DDF7E755-8467-37B0-F1A8-D8AD2A522769}"/>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chemeClr val="bg1"/>
                </a:solidFill>
                <a:latin typeface="Community Semibold" panose="02000303040000020003" pitchFamily="2" charset="0"/>
                <a:ea typeface="Community Pro Medium" pitchFamily="34" charset="-122"/>
                <a:cs typeface="Community Pro Medium" pitchFamily="34" charset="-120"/>
              </a:rPr>
              <a:t>‹#›</a:t>
            </a:fld>
            <a:endParaRPr lang="en-US" sz="1350" b="1" i="0">
              <a:solidFill>
                <a:schemeClr val="bg1"/>
              </a:solidFill>
              <a:latin typeface="Community Semibold" panose="02000303040000020003" pitchFamily="2" charset="0"/>
            </a:endParaRPr>
          </a:p>
        </p:txBody>
      </p:sp>
      <p:pic>
        <p:nvPicPr>
          <p:cNvPr id="7" name="Group 104" descr="preencoded.png">
            <a:extLst>
              <a:ext uri="{FF2B5EF4-FFF2-40B4-BE49-F238E27FC236}">
                <a16:creationId xmlns:a16="http://schemas.microsoft.com/office/drawing/2014/main" id="{C5FE4D89-4AB1-5A13-D780-1E8B44DCE9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47650" y="9563100"/>
            <a:ext cx="571500" cy="571500"/>
          </a:xfrm>
          <a:prstGeom prst="rect">
            <a:avLst/>
          </a:prstGeom>
        </p:spPr>
      </p:pic>
      <p:sp>
        <p:nvSpPr>
          <p:cNvPr id="10" name="Text Placeholder 23">
            <a:extLst>
              <a:ext uri="{FF2B5EF4-FFF2-40B4-BE49-F238E27FC236}">
                <a16:creationId xmlns:a16="http://schemas.microsoft.com/office/drawing/2014/main" id="{9BEE6A97-AB61-8515-4D92-3E8D31396A61}"/>
              </a:ext>
            </a:extLst>
          </p:cNvPr>
          <p:cNvSpPr>
            <a:spLocks noGrp="1"/>
          </p:cNvSpPr>
          <p:nvPr>
            <p:ph type="body" sz="quarter" idx="12" hasCustomPrompt="1"/>
          </p:nvPr>
        </p:nvSpPr>
        <p:spPr>
          <a:xfrm>
            <a:off x="2095835" y="3102937"/>
            <a:ext cx="14278305" cy="3535986"/>
          </a:xfrm>
          <a:effectLst>
            <a:outerShdw blurRad="508000" dist="38100" dir="2700000" algn="ctr" rotWithShape="0">
              <a:prstClr val="black">
                <a:alpha val="65000"/>
              </a:prstClr>
            </a:outerShdw>
          </a:effectLst>
        </p:spPr>
        <p:txBody>
          <a:bodyPr>
            <a:noAutofit/>
          </a:bodyPr>
          <a:lstStyle>
            <a:lvl1pPr marL="0" indent="0">
              <a:lnSpc>
                <a:spcPct val="79000"/>
              </a:lnSpc>
              <a:spcBef>
                <a:spcPts val="0"/>
              </a:spcBef>
              <a:buNone/>
              <a:defRPr sz="9340" b="1" i="0" spc="-380" baseline="0">
                <a:solidFill>
                  <a:schemeClr val="bg1"/>
                </a:solidFill>
                <a:latin typeface="Community Pro" panose="02000303040000020003" pitchFamily="2" charset="0"/>
              </a:defRPr>
            </a:lvl1pPr>
          </a:lstStyle>
          <a:p>
            <a:pPr lvl="0"/>
            <a:r>
              <a:rPr lang="en-US"/>
              <a:t>“This is a quote that people are </a:t>
            </a:r>
            <a:r>
              <a:rPr lang="en-US" err="1"/>
              <a:t>gonna</a:t>
            </a:r>
            <a:r>
              <a:rPr lang="en-US"/>
              <a:t> love. Wow, great call on pulling this quote.”</a:t>
            </a:r>
          </a:p>
        </p:txBody>
      </p:sp>
      <p:sp>
        <p:nvSpPr>
          <p:cNvPr id="13" name="Text Placeholder 23">
            <a:extLst>
              <a:ext uri="{FF2B5EF4-FFF2-40B4-BE49-F238E27FC236}">
                <a16:creationId xmlns:a16="http://schemas.microsoft.com/office/drawing/2014/main" id="{820BB72C-36B4-757B-10C0-74F88478D4E1}"/>
              </a:ext>
            </a:extLst>
          </p:cNvPr>
          <p:cNvSpPr>
            <a:spLocks noGrp="1"/>
          </p:cNvSpPr>
          <p:nvPr>
            <p:ph type="body" sz="quarter" idx="14" hasCustomPrompt="1"/>
          </p:nvPr>
        </p:nvSpPr>
        <p:spPr>
          <a:xfrm>
            <a:off x="2095835" y="7089031"/>
            <a:ext cx="14278305" cy="559364"/>
          </a:xfrm>
          <a:effectLst>
            <a:outerShdw blurRad="508000" dist="38100" dir="2700000" algn="ctr" rotWithShape="0">
              <a:prstClr val="black">
                <a:alpha val="65000"/>
              </a:prstClr>
            </a:outerShdw>
          </a:effectLst>
        </p:spPr>
        <p:txBody>
          <a:bodyPr>
            <a:noAutofit/>
          </a:bodyPr>
          <a:lstStyle>
            <a:lvl1pPr marL="0" indent="0">
              <a:lnSpc>
                <a:spcPct val="79000"/>
              </a:lnSpc>
              <a:spcBef>
                <a:spcPts val="0"/>
              </a:spcBef>
              <a:buNone/>
              <a:defRPr sz="3750" b="1" i="0" spc="-150" baseline="0">
                <a:solidFill>
                  <a:schemeClr val="bg1"/>
                </a:solidFill>
                <a:latin typeface="Community Pro" panose="02000303040000020003" pitchFamily="2" charset="0"/>
              </a:defRPr>
            </a:lvl1pPr>
          </a:lstStyle>
          <a:p>
            <a:pPr lvl="0"/>
            <a:r>
              <a:rPr lang="en-US"/>
              <a:t>Firstname Lastname</a:t>
            </a:r>
          </a:p>
        </p:txBody>
      </p:sp>
    </p:spTree>
    <p:extLst>
      <p:ext uri="{BB962C8B-B14F-4D97-AF65-F5344CB8AC3E}">
        <p14:creationId xmlns:p14="http://schemas.microsoft.com/office/powerpoint/2010/main" val="4182625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Large - Dark">
    <p:bg>
      <p:bgPr>
        <a:solidFill>
          <a:srgbClr val="07294B"/>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5DB83AE-C774-1B35-EB21-C25FCD09D4F2}"/>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D5051739-D790-8849-5497-0EB0251AFDB7}"/>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0B325252-C973-B205-AC90-A41A119A5FD8}"/>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FFFFFF"/>
                </a:solidFill>
                <a:latin typeface="Community Pro Bold" pitchFamily="34" charset="0"/>
                <a:ea typeface="Community Pro Bold" pitchFamily="34" charset="-122"/>
                <a:cs typeface="Community Pro Bold" pitchFamily="34" charset="-120"/>
              </a:rPr>
              <a:t>PROPRIETARY + CONFIDENTIAL</a:t>
            </a:r>
            <a:endParaRPr lang="en-US" sz="900" spc="50">
              <a:solidFill>
                <a:srgbClr val="FFFFFF"/>
              </a:solidFill>
              <a:latin typeface="Community Pro" panose="02000303040000020003"/>
            </a:endParaRPr>
          </a:p>
        </p:txBody>
      </p:sp>
      <p:sp>
        <p:nvSpPr>
          <p:cNvPr id="5" name="name_00">
            <a:extLst>
              <a:ext uri="{FF2B5EF4-FFF2-40B4-BE49-F238E27FC236}">
                <a16:creationId xmlns:a16="http://schemas.microsoft.com/office/drawing/2014/main" id="{FF7B34FC-0307-8BA7-C564-369BF6F85722}"/>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FFFFFF"/>
                </a:solidFill>
                <a:latin typeface="Community Semibold" panose="02000303040000020003" pitchFamily="2" charset="0"/>
                <a:ea typeface="Community Pro Medium" pitchFamily="34" charset="-122"/>
                <a:cs typeface="Community Pro Medium" pitchFamily="34" charset="-120"/>
              </a:rPr>
              <a:t>‹#›</a:t>
            </a:fld>
            <a:endParaRPr lang="en-US" sz="1350" b="1" i="0">
              <a:solidFill>
                <a:srgbClr val="FFFFFF"/>
              </a:solidFill>
              <a:latin typeface="Community Semibold" panose="02000303040000020003" pitchFamily="2" charset="0"/>
            </a:endParaRPr>
          </a:p>
        </p:txBody>
      </p:sp>
      <p:sp>
        <p:nvSpPr>
          <p:cNvPr id="6" name="Text Placeholder 23">
            <a:extLst>
              <a:ext uri="{FF2B5EF4-FFF2-40B4-BE49-F238E27FC236}">
                <a16:creationId xmlns:a16="http://schemas.microsoft.com/office/drawing/2014/main" id="{E078E404-8C18-14EE-302D-3A14912A8036}"/>
              </a:ext>
            </a:extLst>
          </p:cNvPr>
          <p:cNvSpPr>
            <a:spLocks noGrp="1"/>
          </p:cNvSpPr>
          <p:nvPr>
            <p:ph type="body" sz="quarter" idx="12" hasCustomPrompt="1"/>
          </p:nvPr>
        </p:nvSpPr>
        <p:spPr>
          <a:xfrm>
            <a:off x="2095835" y="3102937"/>
            <a:ext cx="14278305" cy="3535986"/>
          </a:xfrm>
          <a:effectLst>
            <a:outerShdw blurRad="63500" sx="102000" sy="102000" algn="ctr" rotWithShape="0">
              <a:prstClr val="black">
                <a:alpha val="40000"/>
              </a:prstClr>
            </a:outerShdw>
          </a:effectLst>
        </p:spPr>
        <p:txBody>
          <a:bodyPr>
            <a:noAutofit/>
          </a:bodyPr>
          <a:lstStyle>
            <a:lvl1pPr marL="0" indent="0">
              <a:lnSpc>
                <a:spcPct val="79000"/>
              </a:lnSpc>
              <a:spcBef>
                <a:spcPts val="0"/>
              </a:spcBef>
              <a:buNone/>
              <a:defRPr sz="9340" b="1" i="0" spc="-380" baseline="0">
                <a:solidFill>
                  <a:schemeClr val="bg1"/>
                </a:solidFill>
                <a:latin typeface="Community Pro" panose="02000303040000020003" pitchFamily="2" charset="0"/>
              </a:defRPr>
            </a:lvl1pPr>
          </a:lstStyle>
          <a:p>
            <a:pPr lvl="0"/>
            <a:r>
              <a:rPr lang="en-US"/>
              <a:t>“This is a quote that people are </a:t>
            </a:r>
            <a:r>
              <a:rPr lang="en-US" err="1"/>
              <a:t>gonna</a:t>
            </a:r>
            <a:r>
              <a:rPr lang="en-US"/>
              <a:t> love. Wow, great call on pulling this quote.”</a:t>
            </a:r>
          </a:p>
        </p:txBody>
      </p:sp>
      <p:sp>
        <p:nvSpPr>
          <p:cNvPr id="7" name="Text Placeholder 23">
            <a:extLst>
              <a:ext uri="{FF2B5EF4-FFF2-40B4-BE49-F238E27FC236}">
                <a16:creationId xmlns:a16="http://schemas.microsoft.com/office/drawing/2014/main" id="{36E08354-5B11-1450-8AF5-468F58F12E25}"/>
              </a:ext>
            </a:extLst>
          </p:cNvPr>
          <p:cNvSpPr>
            <a:spLocks noGrp="1"/>
          </p:cNvSpPr>
          <p:nvPr>
            <p:ph type="body" sz="quarter" idx="14" hasCustomPrompt="1"/>
          </p:nvPr>
        </p:nvSpPr>
        <p:spPr>
          <a:xfrm>
            <a:off x="2095835" y="7089031"/>
            <a:ext cx="14278305" cy="559364"/>
          </a:xfrm>
          <a:effectLst>
            <a:outerShdw blurRad="63500" sx="102000" sy="102000" algn="ctr" rotWithShape="0">
              <a:prstClr val="black">
                <a:alpha val="40000"/>
              </a:prstClr>
            </a:outerShdw>
          </a:effectLst>
        </p:spPr>
        <p:txBody>
          <a:bodyPr>
            <a:noAutofit/>
          </a:bodyPr>
          <a:lstStyle>
            <a:lvl1pPr marL="0" indent="0">
              <a:lnSpc>
                <a:spcPct val="79000"/>
              </a:lnSpc>
              <a:spcBef>
                <a:spcPts val="0"/>
              </a:spcBef>
              <a:buNone/>
              <a:defRPr sz="3750" b="1" i="0" spc="-150" baseline="0">
                <a:solidFill>
                  <a:schemeClr val="bg1"/>
                </a:solidFill>
                <a:latin typeface="Community Pro" panose="02000303040000020003" pitchFamily="2" charset="0"/>
              </a:defRPr>
            </a:lvl1pPr>
          </a:lstStyle>
          <a:p>
            <a:pPr lvl="0"/>
            <a:r>
              <a:rPr lang="en-US"/>
              <a:t>Firstname Lastname</a:t>
            </a:r>
          </a:p>
        </p:txBody>
      </p:sp>
    </p:spTree>
    <p:extLst>
      <p:ext uri="{BB962C8B-B14F-4D97-AF65-F5344CB8AC3E}">
        <p14:creationId xmlns:p14="http://schemas.microsoft.com/office/powerpoint/2010/main" val="81934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Large - Light">
    <p:bg>
      <p:bgPr>
        <a:solidFill>
          <a:srgbClr val="D2E9FF"/>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4F4D021-CD94-93A9-706D-D6AB99B555A0}"/>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9DB67B99-E61D-5477-35B2-CD2B41362126}"/>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82856C62-1EE7-C3EC-1326-DA0A9CFB4CB9}"/>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5" name="name_00">
            <a:extLst>
              <a:ext uri="{FF2B5EF4-FFF2-40B4-BE49-F238E27FC236}">
                <a16:creationId xmlns:a16="http://schemas.microsoft.com/office/drawing/2014/main" id="{DDF7E755-8467-37B0-F1A8-D8AD2A522769}"/>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7" name="Text Placeholder 23">
            <a:extLst>
              <a:ext uri="{FF2B5EF4-FFF2-40B4-BE49-F238E27FC236}">
                <a16:creationId xmlns:a16="http://schemas.microsoft.com/office/drawing/2014/main" id="{38C0EA4B-65CB-822D-4C68-450C8AD1E2B2}"/>
              </a:ext>
            </a:extLst>
          </p:cNvPr>
          <p:cNvSpPr>
            <a:spLocks noGrp="1"/>
          </p:cNvSpPr>
          <p:nvPr>
            <p:ph type="body" sz="quarter" idx="12" hasCustomPrompt="1"/>
          </p:nvPr>
        </p:nvSpPr>
        <p:spPr>
          <a:xfrm>
            <a:off x="2095835" y="3102937"/>
            <a:ext cx="14278305" cy="3535986"/>
          </a:xfrm>
          <a:effectLst>
            <a:outerShdw blurRad="63500" sx="102000" sy="102000" algn="ctr" rotWithShape="0">
              <a:prstClr val="black">
                <a:alpha val="40000"/>
              </a:prstClr>
            </a:outerShdw>
          </a:effectLst>
        </p:spPr>
        <p:txBody>
          <a:bodyPr>
            <a:noAutofit/>
          </a:bodyPr>
          <a:lstStyle>
            <a:lvl1pPr marL="0" indent="0">
              <a:lnSpc>
                <a:spcPct val="79000"/>
              </a:lnSpc>
              <a:spcBef>
                <a:spcPts val="0"/>
              </a:spcBef>
              <a:buNone/>
              <a:defRPr sz="9340" b="1" i="0" spc="-380" baseline="0">
                <a:solidFill>
                  <a:schemeClr val="accent1"/>
                </a:solidFill>
                <a:latin typeface="Community Pro" panose="02000303040000020003" pitchFamily="2" charset="0"/>
              </a:defRPr>
            </a:lvl1pPr>
          </a:lstStyle>
          <a:p>
            <a:pPr lvl="0"/>
            <a:r>
              <a:rPr lang="en-US"/>
              <a:t>“This is a quote that people are </a:t>
            </a:r>
            <a:r>
              <a:rPr lang="en-US" err="1"/>
              <a:t>gonna</a:t>
            </a:r>
            <a:r>
              <a:rPr lang="en-US"/>
              <a:t> love. Wow, great call on pulling this quote.”</a:t>
            </a:r>
          </a:p>
        </p:txBody>
      </p:sp>
      <p:sp>
        <p:nvSpPr>
          <p:cNvPr id="8" name="Text Placeholder 23">
            <a:extLst>
              <a:ext uri="{FF2B5EF4-FFF2-40B4-BE49-F238E27FC236}">
                <a16:creationId xmlns:a16="http://schemas.microsoft.com/office/drawing/2014/main" id="{6FDFCC68-2F84-ACE7-8C3C-EBE65A3BFD9B}"/>
              </a:ext>
            </a:extLst>
          </p:cNvPr>
          <p:cNvSpPr>
            <a:spLocks noGrp="1"/>
          </p:cNvSpPr>
          <p:nvPr>
            <p:ph type="body" sz="quarter" idx="14" hasCustomPrompt="1"/>
          </p:nvPr>
        </p:nvSpPr>
        <p:spPr>
          <a:xfrm>
            <a:off x="2095835" y="7089031"/>
            <a:ext cx="14278305" cy="559364"/>
          </a:xfrm>
          <a:effectLst>
            <a:outerShdw blurRad="63500" sx="102000" sy="102000" algn="ctr" rotWithShape="0">
              <a:prstClr val="black">
                <a:alpha val="40000"/>
              </a:prstClr>
            </a:outerShdw>
          </a:effectLst>
        </p:spPr>
        <p:txBody>
          <a:bodyPr>
            <a:noAutofit/>
          </a:bodyPr>
          <a:lstStyle>
            <a:lvl1pPr marL="0" indent="0">
              <a:lnSpc>
                <a:spcPct val="79000"/>
              </a:lnSpc>
              <a:spcBef>
                <a:spcPts val="0"/>
              </a:spcBef>
              <a:buNone/>
              <a:defRPr sz="3750" b="1" i="0" spc="-150" baseline="0">
                <a:solidFill>
                  <a:schemeClr val="accent1"/>
                </a:solidFill>
                <a:latin typeface="Community Pro" panose="02000303040000020003" pitchFamily="2" charset="0"/>
              </a:defRPr>
            </a:lvl1pPr>
          </a:lstStyle>
          <a:p>
            <a:pPr lvl="0"/>
            <a:r>
              <a:rPr lang="en-US"/>
              <a:t>Firstname Lastname</a:t>
            </a:r>
          </a:p>
        </p:txBody>
      </p:sp>
    </p:spTree>
    <p:extLst>
      <p:ext uri="{BB962C8B-B14F-4D97-AF65-F5344CB8AC3E}">
        <p14:creationId xmlns:p14="http://schemas.microsoft.com/office/powerpoint/2010/main" val="1389716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Small - Photo">
    <p:bg>
      <p:bgPr>
        <a:solidFill>
          <a:schemeClr val="accent2"/>
        </a:solidFill>
        <a:effectLst/>
      </p:bgPr>
    </p:bg>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0F75563B-5C62-C444-0D1E-324A8A2CAD15}"/>
              </a:ext>
            </a:extLst>
          </p:cNvPr>
          <p:cNvSpPr>
            <a:spLocks noGrp="1"/>
          </p:cNvSpPr>
          <p:nvPr>
            <p:ph type="pic" sz="quarter" idx="13"/>
          </p:nvPr>
        </p:nvSpPr>
        <p:spPr>
          <a:xfrm>
            <a:off x="0" y="0"/>
            <a:ext cx="18288000" cy="10287000"/>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 name="Text Placeholder 4">
            <a:extLst>
              <a:ext uri="{FF2B5EF4-FFF2-40B4-BE49-F238E27FC236}">
                <a16:creationId xmlns:a16="http://schemas.microsoft.com/office/drawing/2014/main" id="{C4F4D021-CD94-93A9-706D-D6AB99B555A0}"/>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9DB67B99-E61D-5477-35B2-CD2B41362126}"/>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82856C62-1EE7-C3EC-1326-DA0A9CFB4CB9}"/>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chemeClr val="bg1"/>
                </a:solidFill>
                <a:latin typeface="Community Pro Bold" pitchFamily="34" charset="0"/>
                <a:ea typeface="Community Pro Bold" pitchFamily="34" charset="-122"/>
                <a:cs typeface="Community Pro Bold" pitchFamily="34" charset="-120"/>
              </a:rPr>
              <a:t>PROPRIETARY + CONFIDENTIAL</a:t>
            </a:r>
            <a:endParaRPr lang="en-US" sz="900" spc="50">
              <a:solidFill>
                <a:schemeClr val="bg1"/>
              </a:solidFill>
              <a:latin typeface="Community Pro" panose="02000303040000020003"/>
            </a:endParaRPr>
          </a:p>
        </p:txBody>
      </p:sp>
      <p:sp>
        <p:nvSpPr>
          <p:cNvPr id="5" name="name_00">
            <a:extLst>
              <a:ext uri="{FF2B5EF4-FFF2-40B4-BE49-F238E27FC236}">
                <a16:creationId xmlns:a16="http://schemas.microsoft.com/office/drawing/2014/main" id="{DDF7E755-8467-37B0-F1A8-D8AD2A522769}"/>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chemeClr val="bg1"/>
                </a:solidFill>
                <a:latin typeface="Community Semibold" panose="02000303040000020003" pitchFamily="2" charset="0"/>
                <a:ea typeface="Community Pro Medium" pitchFamily="34" charset="-122"/>
                <a:cs typeface="Community Pro Medium" pitchFamily="34" charset="-120"/>
              </a:rPr>
              <a:t>‹#›</a:t>
            </a:fld>
            <a:endParaRPr lang="en-US" sz="1350" b="1" i="0">
              <a:solidFill>
                <a:schemeClr val="bg1"/>
              </a:solidFill>
              <a:latin typeface="Community Semibold" panose="02000303040000020003" pitchFamily="2" charset="0"/>
            </a:endParaRPr>
          </a:p>
        </p:txBody>
      </p:sp>
      <p:pic>
        <p:nvPicPr>
          <p:cNvPr id="7" name="Group 104" descr="preencoded.png">
            <a:extLst>
              <a:ext uri="{FF2B5EF4-FFF2-40B4-BE49-F238E27FC236}">
                <a16:creationId xmlns:a16="http://schemas.microsoft.com/office/drawing/2014/main" id="{C5FE4D89-4AB1-5A13-D780-1E8B44DCE9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47650" y="9563100"/>
            <a:ext cx="571500" cy="571500"/>
          </a:xfrm>
          <a:prstGeom prst="rect">
            <a:avLst/>
          </a:prstGeom>
        </p:spPr>
      </p:pic>
      <p:sp>
        <p:nvSpPr>
          <p:cNvPr id="11" name="Text Placeholder 23">
            <a:extLst>
              <a:ext uri="{FF2B5EF4-FFF2-40B4-BE49-F238E27FC236}">
                <a16:creationId xmlns:a16="http://schemas.microsoft.com/office/drawing/2014/main" id="{FF684831-E463-D7E1-C9CE-F8F5A6FA95B5}"/>
              </a:ext>
            </a:extLst>
          </p:cNvPr>
          <p:cNvSpPr>
            <a:spLocks noGrp="1"/>
          </p:cNvSpPr>
          <p:nvPr>
            <p:ph type="body" sz="quarter" idx="12" hasCustomPrompt="1"/>
          </p:nvPr>
        </p:nvSpPr>
        <p:spPr>
          <a:xfrm>
            <a:off x="2004847" y="3419731"/>
            <a:ext cx="14278305" cy="2893684"/>
          </a:xfrm>
          <a:effectLst>
            <a:outerShdw blurRad="508000" dist="38100" dir="2700000" algn="ctr" rotWithShape="0">
              <a:prstClr val="black">
                <a:alpha val="65000"/>
              </a:prstClr>
            </a:outerShdw>
          </a:effectLst>
        </p:spPr>
        <p:txBody>
          <a:bodyPr>
            <a:noAutofit/>
          </a:bodyPr>
          <a:lstStyle>
            <a:lvl1pPr marL="0" indent="0" algn="ctr">
              <a:lnSpc>
                <a:spcPct val="79000"/>
              </a:lnSpc>
              <a:spcBef>
                <a:spcPts val="0"/>
              </a:spcBef>
              <a:buNone/>
              <a:defRPr sz="5630" b="1" i="0" spc="-200" baseline="0">
                <a:solidFill>
                  <a:schemeClr val="bg1"/>
                </a:solidFill>
                <a:latin typeface="Community Pro" panose="02000303040000020003" pitchFamily="2" charset="0"/>
              </a:defRPr>
            </a:lvl1pPr>
          </a:lstStyle>
          <a:p>
            <a:pPr lvl="0"/>
            <a:r>
              <a:rPr lang="en-US"/>
              <a:t>“Sometimes when you make a quote</a:t>
            </a:r>
            <a:br>
              <a:rPr lang="en-US"/>
            </a:br>
            <a:r>
              <a:rPr lang="en-US"/>
              <a:t>small on a page with a lot of space</a:t>
            </a:r>
            <a:br>
              <a:rPr lang="en-US"/>
            </a:br>
            <a:r>
              <a:rPr lang="en-US"/>
              <a:t>around it, it seems even more important.</a:t>
            </a:r>
            <a:br>
              <a:rPr lang="en-US"/>
            </a:br>
            <a:r>
              <a:rPr lang="en-US"/>
              <a:t>Don’t quote us on that.”</a:t>
            </a:r>
          </a:p>
        </p:txBody>
      </p:sp>
      <p:sp>
        <p:nvSpPr>
          <p:cNvPr id="12" name="Text Placeholder 23">
            <a:extLst>
              <a:ext uri="{FF2B5EF4-FFF2-40B4-BE49-F238E27FC236}">
                <a16:creationId xmlns:a16="http://schemas.microsoft.com/office/drawing/2014/main" id="{9CF9F864-2758-F3FE-219D-7420D4C81969}"/>
              </a:ext>
            </a:extLst>
          </p:cNvPr>
          <p:cNvSpPr>
            <a:spLocks noGrp="1"/>
          </p:cNvSpPr>
          <p:nvPr>
            <p:ph type="body" sz="quarter" idx="14" hasCustomPrompt="1"/>
          </p:nvPr>
        </p:nvSpPr>
        <p:spPr>
          <a:xfrm>
            <a:off x="2004847" y="6868830"/>
            <a:ext cx="14278305" cy="559364"/>
          </a:xfrm>
          <a:effectLst>
            <a:outerShdw blurRad="508000" dist="38100" dir="2700000" algn="ctr" rotWithShape="0">
              <a:prstClr val="black">
                <a:alpha val="65000"/>
              </a:prstClr>
            </a:outerShdw>
          </a:effectLst>
        </p:spPr>
        <p:txBody>
          <a:bodyPr>
            <a:noAutofit/>
          </a:bodyPr>
          <a:lstStyle>
            <a:lvl1pPr marL="0" indent="0" algn="ctr">
              <a:lnSpc>
                <a:spcPct val="79000"/>
              </a:lnSpc>
              <a:spcBef>
                <a:spcPts val="0"/>
              </a:spcBef>
              <a:buNone/>
              <a:defRPr sz="3000" b="1" i="0" spc="-150" baseline="0">
                <a:solidFill>
                  <a:schemeClr val="bg1"/>
                </a:solidFill>
                <a:latin typeface="Community Pro" panose="02000303040000020003" pitchFamily="2" charset="0"/>
              </a:defRPr>
            </a:lvl1pPr>
          </a:lstStyle>
          <a:p>
            <a:pPr lvl="0"/>
            <a:r>
              <a:rPr lang="en-US"/>
              <a:t>Firstname Lastname</a:t>
            </a:r>
          </a:p>
        </p:txBody>
      </p:sp>
    </p:spTree>
    <p:extLst>
      <p:ext uri="{BB962C8B-B14F-4D97-AF65-F5344CB8AC3E}">
        <p14:creationId xmlns:p14="http://schemas.microsoft.com/office/powerpoint/2010/main" val="1372563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mall - Dark">
    <p:bg>
      <p:bgPr>
        <a:solidFill>
          <a:srgbClr val="07294B"/>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5DB83AE-C774-1B35-EB21-C25FCD09D4F2}"/>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D5051739-D790-8849-5497-0EB0251AFDB7}"/>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0B325252-C973-B205-AC90-A41A119A5FD8}"/>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FFFFFF"/>
                </a:solidFill>
                <a:latin typeface="Community Pro Bold" pitchFamily="34" charset="0"/>
                <a:ea typeface="Community Pro Bold" pitchFamily="34" charset="-122"/>
                <a:cs typeface="Community Pro Bold" pitchFamily="34" charset="-120"/>
              </a:rPr>
              <a:t>PROPRIETARY + CONFIDENTIAL</a:t>
            </a:r>
            <a:endParaRPr lang="en-US" sz="900" spc="50">
              <a:solidFill>
                <a:srgbClr val="FFFFFF"/>
              </a:solidFill>
              <a:latin typeface="Community Pro" panose="02000303040000020003"/>
            </a:endParaRPr>
          </a:p>
        </p:txBody>
      </p:sp>
      <p:sp>
        <p:nvSpPr>
          <p:cNvPr id="5" name="name_00">
            <a:extLst>
              <a:ext uri="{FF2B5EF4-FFF2-40B4-BE49-F238E27FC236}">
                <a16:creationId xmlns:a16="http://schemas.microsoft.com/office/drawing/2014/main" id="{FF7B34FC-0307-8BA7-C564-369BF6F85722}"/>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FFFFFF"/>
                </a:solidFill>
                <a:latin typeface="Community Semibold" panose="02000303040000020003" pitchFamily="2" charset="0"/>
                <a:ea typeface="Community Pro Medium" pitchFamily="34" charset="-122"/>
                <a:cs typeface="Community Pro Medium" pitchFamily="34" charset="-120"/>
              </a:rPr>
              <a:t>‹#›</a:t>
            </a:fld>
            <a:endParaRPr lang="en-US" sz="1350" b="1" i="0">
              <a:solidFill>
                <a:srgbClr val="FFFFFF"/>
              </a:solidFill>
              <a:latin typeface="Community Semibold" panose="02000303040000020003" pitchFamily="2" charset="0"/>
            </a:endParaRPr>
          </a:p>
        </p:txBody>
      </p:sp>
      <p:sp>
        <p:nvSpPr>
          <p:cNvPr id="8" name="Text Placeholder 23">
            <a:extLst>
              <a:ext uri="{FF2B5EF4-FFF2-40B4-BE49-F238E27FC236}">
                <a16:creationId xmlns:a16="http://schemas.microsoft.com/office/drawing/2014/main" id="{4241855D-E9A0-38EA-7C7A-EF46FC6BC971}"/>
              </a:ext>
            </a:extLst>
          </p:cNvPr>
          <p:cNvSpPr>
            <a:spLocks noGrp="1"/>
          </p:cNvSpPr>
          <p:nvPr>
            <p:ph type="body" sz="quarter" idx="12" hasCustomPrompt="1"/>
          </p:nvPr>
        </p:nvSpPr>
        <p:spPr>
          <a:xfrm>
            <a:off x="2004847" y="3419731"/>
            <a:ext cx="14278305" cy="2893684"/>
          </a:xfrm>
          <a:effectLst>
            <a:outerShdw blurRad="63500" sx="102000" sy="102000" algn="ctr" rotWithShape="0">
              <a:prstClr val="black">
                <a:alpha val="40000"/>
              </a:prstClr>
            </a:outerShdw>
          </a:effectLst>
        </p:spPr>
        <p:txBody>
          <a:bodyPr>
            <a:noAutofit/>
          </a:bodyPr>
          <a:lstStyle>
            <a:lvl1pPr marL="0" indent="0" algn="ctr">
              <a:lnSpc>
                <a:spcPct val="79000"/>
              </a:lnSpc>
              <a:spcBef>
                <a:spcPts val="0"/>
              </a:spcBef>
              <a:buNone/>
              <a:defRPr sz="5630" b="1" i="0" spc="-200" baseline="0">
                <a:solidFill>
                  <a:schemeClr val="bg1"/>
                </a:solidFill>
                <a:latin typeface="Community Pro" panose="02000303040000020003" pitchFamily="2" charset="0"/>
              </a:defRPr>
            </a:lvl1pPr>
          </a:lstStyle>
          <a:p>
            <a:pPr lvl="0"/>
            <a:r>
              <a:rPr lang="en-US"/>
              <a:t>“Sometimes when you make a quote</a:t>
            </a:r>
            <a:br>
              <a:rPr lang="en-US"/>
            </a:br>
            <a:r>
              <a:rPr lang="en-US"/>
              <a:t>small on a page with a lot of space</a:t>
            </a:r>
            <a:br>
              <a:rPr lang="en-US"/>
            </a:br>
            <a:r>
              <a:rPr lang="en-US"/>
              <a:t>around it, it seems even more important.</a:t>
            </a:r>
            <a:br>
              <a:rPr lang="en-US"/>
            </a:br>
            <a:r>
              <a:rPr lang="en-US"/>
              <a:t>Don’t quote us on that.”</a:t>
            </a:r>
          </a:p>
        </p:txBody>
      </p:sp>
      <p:sp>
        <p:nvSpPr>
          <p:cNvPr id="9" name="Text Placeholder 23">
            <a:extLst>
              <a:ext uri="{FF2B5EF4-FFF2-40B4-BE49-F238E27FC236}">
                <a16:creationId xmlns:a16="http://schemas.microsoft.com/office/drawing/2014/main" id="{E4BA3CCB-F4CF-763C-473E-53D217EE2E9F}"/>
              </a:ext>
            </a:extLst>
          </p:cNvPr>
          <p:cNvSpPr>
            <a:spLocks noGrp="1"/>
          </p:cNvSpPr>
          <p:nvPr>
            <p:ph type="body" sz="quarter" idx="14" hasCustomPrompt="1"/>
          </p:nvPr>
        </p:nvSpPr>
        <p:spPr>
          <a:xfrm>
            <a:off x="2004847" y="6868830"/>
            <a:ext cx="14278305" cy="559364"/>
          </a:xfrm>
          <a:effectLst>
            <a:outerShdw blurRad="63500" sx="102000" sy="102000" algn="ctr" rotWithShape="0">
              <a:prstClr val="black">
                <a:alpha val="40000"/>
              </a:prstClr>
            </a:outerShdw>
          </a:effectLst>
        </p:spPr>
        <p:txBody>
          <a:bodyPr>
            <a:noAutofit/>
          </a:bodyPr>
          <a:lstStyle>
            <a:lvl1pPr marL="0" indent="0" algn="ctr">
              <a:lnSpc>
                <a:spcPct val="79000"/>
              </a:lnSpc>
              <a:spcBef>
                <a:spcPts val="0"/>
              </a:spcBef>
              <a:buNone/>
              <a:defRPr sz="3000" b="1" i="0" spc="-150" baseline="0">
                <a:solidFill>
                  <a:schemeClr val="bg2"/>
                </a:solidFill>
                <a:latin typeface="Community Pro" panose="02000303040000020003" pitchFamily="2" charset="0"/>
              </a:defRPr>
            </a:lvl1pPr>
          </a:lstStyle>
          <a:p>
            <a:pPr lvl="0"/>
            <a:r>
              <a:rPr lang="en-US"/>
              <a:t>Firstname Lastname</a:t>
            </a:r>
          </a:p>
        </p:txBody>
      </p:sp>
    </p:spTree>
    <p:extLst>
      <p:ext uri="{BB962C8B-B14F-4D97-AF65-F5344CB8AC3E}">
        <p14:creationId xmlns:p14="http://schemas.microsoft.com/office/powerpoint/2010/main" val="3889893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mall - Light">
    <p:bg>
      <p:bgPr>
        <a:solidFill>
          <a:srgbClr val="D2E9FF"/>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4F4D021-CD94-93A9-706D-D6AB99B555A0}"/>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9DB67B99-E61D-5477-35B2-CD2B41362126}"/>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82856C62-1EE7-C3EC-1326-DA0A9CFB4CB9}"/>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5" name="name_00">
            <a:extLst>
              <a:ext uri="{FF2B5EF4-FFF2-40B4-BE49-F238E27FC236}">
                <a16:creationId xmlns:a16="http://schemas.microsoft.com/office/drawing/2014/main" id="{DDF7E755-8467-37B0-F1A8-D8AD2A522769}"/>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6" name="Text Placeholder 23">
            <a:extLst>
              <a:ext uri="{FF2B5EF4-FFF2-40B4-BE49-F238E27FC236}">
                <a16:creationId xmlns:a16="http://schemas.microsoft.com/office/drawing/2014/main" id="{BE839150-D649-699C-B0D3-C091C8A2AC76}"/>
              </a:ext>
            </a:extLst>
          </p:cNvPr>
          <p:cNvSpPr>
            <a:spLocks noGrp="1"/>
          </p:cNvSpPr>
          <p:nvPr>
            <p:ph type="body" sz="quarter" idx="12" hasCustomPrompt="1"/>
          </p:nvPr>
        </p:nvSpPr>
        <p:spPr>
          <a:xfrm>
            <a:off x="2004847" y="3419731"/>
            <a:ext cx="14278305" cy="2893684"/>
          </a:xfrm>
          <a:effectLst/>
        </p:spPr>
        <p:txBody>
          <a:bodyPr>
            <a:noAutofit/>
          </a:bodyPr>
          <a:lstStyle>
            <a:lvl1pPr marL="0" indent="0" algn="ctr">
              <a:lnSpc>
                <a:spcPct val="79000"/>
              </a:lnSpc>
              <a:spcBef>
                <a:spcPts val="0"/>
              </a:spcBef>
              <a:buNone/>
              <a:defRPr sz="5630" b="1" i="0" spc="-200" baseline="0">
                <a:solidFill>
                  <a:schemeClr val="tx2"/>
                </a:solidFill>
                <a:latin typeface="Community Pro" panose="02000303040000020003" pitchFamily="2" charset="0"/>
              </a:defRPr>
            </a:lvl1pPr>
          </a:lstStyle>
          <a:p>
            <a:pPr lvl="0"/>
            <a:r>
              <a:rPr lang="en-US"/>
              <a:t>“Sometimes when you make a quote</a:t>
            </a:r>
            <a:br>
              <a:rPr lang="en-US"/>
            </a:br>
            <a:r>
              <a:rPr lang="en-US"/>
              <a:t>small on a page with a lot of space</a:t>
            </a:r>
            <a:br>
              <a:rPr lang="en-US"/>
            </a:br>
            <a:r>
              <a:rPr lang="en-US"/>
              <a:t>around it, it seems even more important.</a:t>
            </a:r>
            <a:br>
              <a:rPr lang="en-US"/>
            </a:br>
            <a:r>
              <a:rPr lang="en-US"/>
              <a:t>Don’t quote us on that.”</a:t>
            </a:r>
          </a:p>
        </p:txBody>
      </p:sp>
      <p:sp>
        <p:nvSpPr>
          <p:cNvPr id="9" name="Text Placeholder 23">
            <a:extLst>
              <a:ext uri="{FF2B5EF4-FFF2-40B4-BE49-F238E27FC236}">
                <a16:creationId xmlns:a16="http://schemas.microsoft.com/office/drawing/2014/main" id="{6CE08E4D-499D-7F2C-62E4-B9683A685B62}"/>
              </a:ext>
            </a:extLst>
          </p:cNvPr>
          <p:cNvSpPr>
            <a:spLocks noGrp="1"/>
          </p:cNvSpPr>
          <p:nvPr>
            <p:ph type="body" sz="quarter" idx="14" hasCustomPrompt="1"/>
          </p:nvPr>
        </p:nvSpPr>
        <p:spPr>
          <a:xfrm>
            <a:off x="2004847" y="6868830"/>
            <a:ext cx="14278305" cy="559364"/>
          </a:xfrm>
          <a:effectLst/>
        </p:spPr>
        <p:txBody>
          <a:bodyPr>
            <a:noAutofit/>
          </a:bodyPr>
          <a:lstStyle>
            <a:lvl1pPr marL="0" indent="0" algn="ctr">
              <a:lnSpc>
                <a:spcPct val="79000"/>
              </a:lnSpc>
              <a:spcBef>
                <a:spcPts val="0"/>
              </a:spcBef>
              <a:buNone/>
              <a:defRPr sz="3000" b="1" i="0" spc="-150" baseline="0">
                <a:solidFill>
                  <a:schemeClr val="accent2"/>
                </a:solidFill>
                <a:latin typeface="Community Pro" panose="02000303040000020003" pitchFamily="2" charset="0"/>
              </a:defRPr>
            </a:lvl1pPr>
          </a:lstStyle>
          <a:p>
            <a:pPr lvl="0"/>
            <a:r>
              <a:rPr lang="en-US"/>
              <a:t>Firstname Lastname</a:t>
            </a:r>
          </a:p>
        </p:txBody>
      </p:sp>
    </p:spTree>
    <p:extLst>
      <p:ext uri="{BB962C8B-B14F-4D97-AF65-F5344CB8AC3E}">
        <p14:creationId xmlns:p14="http://schemas.microsoft.com/office/powerpoint/2010/main" val="3845538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 Light Blue">
    <p:bg>
      <p:bgPr>
        <a:solidFill>
          <a:srgbClr val="D2E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565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ortrait">
    <p:bg>
      <p:bgPr>
        <a:solidFill>
          <a:srgbClr val="07294B"/>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0BAF1669-1F16-22A3-1C95-8206DB7EE26D}"/>
              </a:ext>
            </a:extLst>
          </p:cNvPr>
          <p:cNvSpPr>
            <a:spLocks noGrp="1"/>
          </p:cNvSpPr>
          <p:nvPr>
            <p:ph type="pic" sz="quarter" idx="13"/>
          </p:nvPr>
        </p:nvSpPr>
        <p:spPr>
          <a:xfrm>
            <a:off x="11096624" y="0"/>
            <a:ext cx="7191376" cy="10287000"/>
          </a:xfrm>
          <a:prstGeom prst="roundRect">
            <a:avLst>
              <a:gd name="adj" fmla="val 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 name="Text Placeholder 4">
            <a:extLst>
              <a:ext uri="{FF2B5EF4-FFF2-40B4-BE49-F238E27FC236}">
                <a16:creationId xmlns:a16="http://schemas.microsoft.com/office/drawing/2014/main" id="{F5DB83AE-C774-1B35-EB21-C25FCD09D4F2}"/>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D5051739-D790-8849-5497-0EB0251AFDB7}"/>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0B325252-C973-B205-AC90-A41A119A5FD8}"/>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FFFFFF"/>
                </a:solidFill>
                <a:latin typeface="Community Pro Bold" pitchFamily="34" charset="0"/>
                <a:ea typeface="Community Pro Bold" pitchFamily="34" charset="-122"/>
                <a:cs typeface="Community Pro Bold" pitchFamily="34" charset="-120"/>
              </a:rPr>
              <a:t>PROPRIETARY + CONFIDENTIAL</a:t>
            </a:r>
            <a:endParaRPr lang="en-US" sz="900" spc="50">
              <a:solidFill>
                <a:srgbClr val="FFFFFF"/>
              </a:solidFill>
              <a:latin typeface="Community Pro" panose="02000303040000020003"/>
            </a:endParaRPr>
          </a:p>
        </p:txBody>
      </p:sp>
      <p:sp>
        <p:nvSpPr>
          <p:cNvPr id="5" name="name_00">
            <a:extLst>
              <a:ext uri="{FF2B5EF4-FFF2-40B4-BE49-F238E27FC236}">
                <a16:creationId xmlns:a16="http://schemas.microsoft.com/office/drawing/2014/main" id="{FF7B34FC-0307-8BA7-C564-369BF6F85722}"/>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FFFFFF"/>
                </a:solidFill>
                <a:latin typeface="Community Semibold" panose="02000303040000020003" pitchFamily="2" charset="0"/>
                <a:ea typeface="Community Pro Medium" pitchFamily="34" charset="-122"/>
                <a:cs typeface="Community Pro Medium" pitchFamily="34" charset="-120"/>
              </a:rPr>
              <a:t>‹#›</a:t>
            </a:fld>
            <a:endParaRPr lang="en-US" sz="1350" b="1" i="0">
              <a:solidFill>
                <a:srgbClr val="FFFFFF"/>
              </a:solidFill>
              <a:latin typeface="Community Semibold" panose="02000303040000020003" pitchFamily="2" charset="0"/>
            </a:endParaRPr>
          </a:p>
        </p:txBody>
      </p:sp>
      <p:sp>
        <p:nvSpPr>
          <p:cNvPr id="12" name="Text Placeholder 23">
            <a:extLst>
              <a:ext uri="{FF2B5EF4-FFF2-40B4-BE49-F238E27FC236}">
                <a16:creationId xmlns:a16="http://schemas.microsoft.com/office/drawing/2014/main" id="{DCA0DD52-10CD-E13C-3645-3E7E2AD36EC1}"/>
              </a:ext>
            </a:extLst>
          </p:cNvPr>
          <p:cNvSpPr>
            <a:spLocks noGrp="1"/>
          </p:cNvSpPr>
          <p:nvPr>
            <p:ph type="body" sz="quarter" idx="14" hasCustomPrompt="1"/>
          </p:nvPr>
        </p:nvSpPr>
        <p:spPr>
          <a:xfrm>
            <a:off x="1184102" y="6769465"/>
            <a:ext cx="9091778" cy="559364"/>
          </a:xfrm>
          <a:effectLst>
            <a:outerShdw blurRad="63500" sx="102000" sy="102000" algn="ctr" rotWithShape="0">
              <a:prstClr val="black">
                <a:alpha val="40000"/>
              </a:prstClr>
            </a:outerShdw>
          </a:effectLst>
        </p:spPr>
        <p:txBody>
          <a:bodyPr>
            <a:noAutofit/>
          </a:bodyPr>
          <a:lstStyle>
            <a:lvl1pPr marL="0" indent="0" algn="l">
              <a:lnSpc>
                <a:spcPct val="79000"/>
              </a:lnSpc>
              <a:spcBef>
                <a:spcPts val="0"/>
              </a:spcBef>
              <a:buNone/>
              <a:defRPr sz="3000" b="1" i="0" spc="-150" baseline="0">
                <a:solidFill>
                  <a:schemeClr val="bg2"/>
                </a:solidFill>
                <a:latin typeface="Community Pro" panose="02000303040000020003" pitchFamily="2" charset="0"/>
              </a:defRPr>
            </a:lvl1pPr>
          </a:lstStyle>
          <a:p>
            <a:pPr lvl="0"/>
            <a:r>
              <a:rPr lang="en-US"/>
              <a:t>Firstname Lastname</a:t>
            </a:r>
          </a:p>
        </p:txBody>
      </p:sp>
      <p:sp>
        <p:nvSpPr>
          <p:cNvPr id="13" name="Text Placeholder 23">
            <a:extLst>
              <a:ext uri="{FF2B5EF4-FFF2-40B4-BE49-F238E27FC236}">
                <a16:creationId xmlns:a16="http://schemas.microsoft.com/office/drawing/2014/main" id="{3EF0B694-AD52-2318-C6A1-7B46673140F3}"/>
              </a:ext>
            </a:extLst>
          </p:cNvPr>
          <p:cNvSpPr>
            <a:spLocks noGrp="1"/>
          </p:cNvSpPr>
          <p:nvPr>
            <p:ph type="body" sz="quarter" idx="12" hasCustomPrompt="1"/>
          </p:nvPr>
        </p:nvSpPr>
        <p:spPr>
          <a:xfrm>
            <a:off x="1184101" y="2669711"/>
            <a:ext cx="9091778" cy="3476625"/>
          </a:xfrm>
          <a:effectLst>
            <a:outerShdw blurRad="63500" sx="102000" sy="102000" algn="ctr" rotWithShape="0">
              <a:prstClr val="black">
                <a:alpha val="40000"/>
              </a:prstClr>
            </a:outerShdw>
          </a:effectLst>
        </p:spPr>
        <p:txBody>
          <a:bodyPr>
            <a:noAutofit/>
          </a:bodyPr>
          <a:lstStyle>
            <a:lvl1pPr marL="0" indent="0" algn="l">
              <a:lnSpc>
                <a:spcPct val="79000"/>
              </a:lnSpc>
              <a:spcBef>
                <a:spcPts val="0"/>
              </a:spcBef>
              <a:buNone/>
              <a:defRPr sz="5630" b="1" i="0" spc="-200" baseline="0">
                <a:solidFill>
                  <a:schemeClr val="bg1"/>
                </a:solidFill>
                <a:latin typeface="Community Pro" panose="02000303040000020003" pitchFamily="2" charset="0"/>
              </a:defRPr>
            </a:lvl1pPr>
          </a:lstStyle>
          <a:p>
            <a:pPr lvl="0"/>
            <a:r>
              <a:rPr lang="en-US"/>
              <a:t>“A layout for a quote page when you have a portrait of the person saying the quote that you want to put on the right of the quote.”</a:t>
            </a:r>
          </a:p>
        </p:txBody>
      </p:sp>
    </p:spTree>
    <p:extLst>
      <p:ext uri="{BB962C8B-B14F-4D97-AF65-F5344CB8AC3E}">
        <p14:creationId xmlns:p14="http://schemas.microsoft.com/office/powerpoint/2010/main" val="33840830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Circle Portrait - Dark">
    <p:bg>
      <p:bgPr>
        <a:solidFill>
          <a:srgbClr val="07294B"/>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0BAF1669-1F16-22A3-1C95-8206DB7EE26D}"/>
              </a:ext>
            </a:extLst>
          </p:cNvPr>
          <p:cNvSpPr>
            <a:spLocks noGrp="1"/>
          </p:cNvSpPr>
          <p:nvPr>
            <p:ph type="pic" sz="quarter" idx="13"/>
          </p:nvPr>
        </p:nvSpPr>
        <p:spPr>
          <a:xfrm>
            <a:off x="2266950" y="3095625"/>
            <a:ext cx="3409950" cy="3412298"/>
          </a:xfrm>
          <a:prstGeom prst="ellipse">
            <a:avLst/>
          </a:prstGeom>
          <a:pattFill prst="wdUpDiag">
            <a:fgClr>
              <a:schemeClr val="accent5">
                <a:lumMod val="85000"/>
              </a:schemeClr>
            </a:fgClr>
            <a:bgClr>
              <a:schemeClr val="accent5">
                <a:lumMod val="95000"/>
              </a:schemeClr>
            </a:bgClr>
          </a:pattFill>
          <a:ln w="25400">
            <a:solidFill>
              <a:schemeClr val="bg2"/>
            </a:solidFill>
          </a:ln>
        </p:spPr>
        <p:txBody>
          <a:bodyPr/>
          <a:lstStyle>
            <a:lvl1pPr marL="0" indent="0">
              <a:buNone/>
              <a:defRPr/>
            </a:lvl1pPr>
          </a:lstStyle>
          <a:p>
            <a:r>
              <a:rPr lang="en-US"/>
              <a:t>Click icon to add picture</a:t>
            </a:r>
          </a:p>
        </p:txBody>
      </p:sp>
      <p:sp>
        <p:nvSpPr>
          <p:cNvPr id="2" name="Text Placeholder 4">
            <a:extLst>
              <a:ext uri="{FF2B5EF4-FFF2-40B4-BE49-F238E27FC236}">
                <a16:creationId xmlns:a16="http://schemas.microsoft.com/office/drawing/2014/main" id="{F5DB83AE-C774-1B35-EB21-C25FCD09D4F2}"/>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D5051739-D790-8849-5497-0EB0251AFDB7}"/>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0B325252-C973-B205-AC90-A41A119A5FD8}"/>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FFFFFF"/>
                </a:solidFill>
                <a:latin typeface="Community Pro Bold" pitchFamily="34" charset="0"/>
                <a:ea typeface="Community Pro Bold" pitchFamily="34" charset="-122"/>
                <a:cs typeface="Community Pro Bold" pitchFamily="34" charset="-120"/>
              </a:rPr>
              <a:t>PROPRIETARY + CONFIDENTIAL</a:t>
            </a:r>
            <a:endParaRPr lang="en-US" sz="900" spc="50">
              <a:solidFill>
                <a:srgbClr val="FFFFFF"/>
              </a:solidFill>
              <a:latin typeface="Community Pro" panose="02000303040000020003"/>
            </a:endParaRPr>
          </a:p>
        </p:txBody>
      </p:sp>
      <p:sp>
        <p:nvSpPr>
          <p:cNvPr id="5" name="name_00">
            <a:extLst>
              <a:ext uri="{FF2B5EF4-FFF2-40B4-BE49-F238E27FC236}">
                <a16:creationId xmlns:a16="http://schemas.microsoft.com/office/drawing/2014/main" id="{FF7B34FC-0307-8BA7-C564-369BF6F85722}"/>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FFFFFF"/>
                </a:solidFill>
                <a:latin typeface="Community Semibold" panose="02000303040000020003" pitchFamily="2" charset="0"/>
                <a:ea typeface="Community Pro Medium" pitchFamily="34" charset="-122"/>
                <a:cs typeface="Community Pro Medium" pitchFamily="34" charset="-120"/>
              </a:rPr>
              <a:t>‹#›</a:t>
            </a:fld>
            <a:endParaRPr lang="en-US" sz="1350" b="1" i="0">
              <a:solidFill>
                <a:srgbClr val="FFFFFF"/>
              </a:solidFill>
              <a:latin typeface="Community Semibold" panose="02000303040000020003" pitchFamily="2" charset="0"/>
            </a:endParaRPr>
          </a:p>
        </p:txBody>
      </p:sp>
      <p:sp>
        <p:nvSpPr>
          <p:cNvPr id="18" name="Text Placeholder 23">
            <a:extLst>
              <a:ext uri="{FF2B5EF4-FFF2-40B4-BE49-F238E27FC236}">
                <a16:creationId xmlns:a16="http://schemas.microsoft.com/office/drawing/2014/main" id="{BE39B74A-B283-807F-F2D3-F302F118571A}"/>
              </a:ext>
            </a:extLst>
          </p:cNvPr>
          <p:cNvSpPr>
            <a:spLocks noGrp="1"/>
          </p:cNvSpPr>
          <p:nvPr>
            <p:ph type="body" sz="quarter" idx="14" hasCustomPrompt="1"/>
          </p:nvPr>
        </p:nvSpPr>
        <p:spPr>
          <a:xfrm>
            <a:off x="7227011" y="6540197"/>
            <a:ext cx="9754894" cy="559364"/>
          </a:xfrm>
          <a:effectLst>
            <a:outerShdw blurRad="63500" sx="102000" sy="102000" algn="ctr" rotWithShape="0">
              <a:prstClr val="black">
                <a:alpha val="40000"/>
              </a:prstClr>
            </a:outerShdw>
          </a:effectLst>
        </p:spPr>
        <p:txBody>
          <a:bodyPr>
            <a:noAutofit/>
          </a:bodyPr>
          <a:lstStyle>
            <a:lvl1pPr marL="0" indent="0" algn="l">
              <a:lnSpc>
                <a:spcPct val="79000"/>
              </a:lnSpc>
              <a:spcBef>
                <a:spcPts val="0"/>
              </a:spcBef>
              <a:buNone/>
              <a:defRPr sz="3000" b="1" i="0" spc="-150" baseline="0">
                <a:solidFill>
                  <a:schemeClr val="bg2"/>
                </a:solidFill>
                <a:latin typeface="Community Pro" panose="02000303040000020003" pitchFamily="2" charset="0"/>
              </a:defRPr>
            </a:lvl1pPr>
          </a:lstStyle>
          <a:p>
            <a:pPr lvl="0"/>
            <a:r>
              <a:rPr lang="en-US"/>
              <a:t>Firstname Lastname</a:t>
            </a:r>
          </a:p>
        </p:txBody>
      </p:sp>
      <p:sp>
        <p:nvSpPr>
          <p:cNvPr id="19" name="Text Placeholder 23">
            <a:extLst>
              <a:ext uri="{FF2B5EF4-FFF2-40B4-BE49-F238E27FC236}">
                <a16:creationId xmlns:a16="http://schemas.microsoft.com/office/drawing/2014/main" id="{40419B07-205F-9BC6-430B-EBAF2FBEC53A}"/>
              </a:ext>
            </a:extLst>
          </p:cNvPr>
          <p:cNvSpPr>
            <a:spLocks noGrp="1"/>
          </p:cNvSpPr>
          <p:nvPr>
            <p:ph type="body" sz="quarter" idx="12" hasCustomPrompt="1"/>
          </p:nvPr>
        </p:nvSpPr>
        <p:spPr>
          <a:xfrm>
            <a:off x="7227011" y="3114552"/>
            <a:ext cx="9754894" cy="2791573"/>
          </a:xfrm>
          <a:effectLst>
            <a:outerShdw blurRad="63500" sx="102000" sy="102000" algn="ctr" rotWithShape="0">
              <a:prstClr val="black">
                <a:alpha val="40000"/>
              </a:prstClr>
            </a:outerShdw>
          </a:effectLst>
        </p:spPr>
        <p:txBody>
          <a:bodyPr>
            <a:noAutofit/>
          </a:bodyPr>
          <a:lstStyle>
            <a:lvl1pPr marL="0" indent="0" algn="l">
              <a:lnSpc>
                <a:spcPct val="79000"/>
              </a:lnSpc>
              <a:spcBef>
                <a:spcPts val="0"/>
              </a:spcBef>
              <a:buNone/>
              <a:defRPr sz="5630" b="1" i="0" spc="-200" baseline="0">
                <a:solidFill>
                  <a:schemeClr val="bg1"/>
                </a:solidFill>
                <a:latin typeface="Community Pro" panose="02000303040000020003" pitchFamily="2" charset="0"/>
              </a:defRPr>
            </a:lvl1pPr>
          </a:lstStyle>
          <a:p>
            <a:pPr lvl="0"/>
            <a:r>
              <a:rPr lang="en-US"/>
              <a:t>“A layout for a quote page when you have a portrait of the person saying the quote in a circle on the left.”</a:t>
            </a:r>
          </a:p>
        </p:txBody>
      </p:sp>
    </p:spTree>
    <p:extLst>
      <p:ext uri="{BB962C8B-B14F-4D97-AF65-F5344CB8AC3E}">
        <p14:creationId xmlns:p14="http://schemas.microsoft.com/office/powerpoint/2010/main" val="3790440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Circle Portrait - Light">
    <p:bg>
      <p:bgPr>
        <a:solidFill>
          <a:schemeClr val="accent3"/>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4F4D021-CD94-93A9-706D-D6AB99B555A0}"/>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9DB67B99-E61D-5477-35B2-CD2B41362126}"/>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82856C62-1EE7-C3EC-1326-DA0A9CFB4CB9}"/>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5" name="name_00">
            <a:extLst>
              <a:ext uri="{FF2B5EF4-FFF2-40B4-BE49-F238E27FC236}">
                <a16:creationId xmlns:a16="http://schemas.microsoft.com/office/drawing/2014/main" id="{DDF7E755-8467-37B0-F1A8-D8AD2A522769}"/>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6" name="Picture Placeholder 9">
            <a:extLst>
              <a:ext uri="{FF2B5EF4-FFF2-40B4-BE49-F238E27FC236}">
                <a16:creationId xmlns:a16="http://schemas.microsoft.com/office/drawing/2014/main" id="{BA8BDBFB-B54A-726E-20E7-8C7E9706AECB}"/>
              </a:ext>
            </a:extLst>
          </p:cNvPr>
          <p:cNvSpPr>
            <a:spLocks noGrp="1"/>
          </p:cNvSpPr>
          <p:nvPr>
            <p:ph type="pic" sz="quarter" idx="13"/>
          </p:nvPr>
        </p:nvSpPr>
        <p:spPr>
          <a:xfrm>
            <a:off x="2266950" y="3095625"/>
            <a:ext cx="3409950" cy="3412298"/>
          </a:xfrm>
          <a:prstGeom prst="ellipse">
            <a:avLst/>
          </a:prstGeom>
          <a:pattFill prst="wdUpDiag">
            <a:fgClr>
              <a:schemeClr val="accent5">
                <a:lumMod val="85000"/>
              </a:schemeClr>
            </a:fgClr>
            <a:bgClr>
              <a:schemeClr val="accent5">
                <a:lumMod val="95000"/>
              </a:schemeClr>
            </a:bgClr>
          </a:pattFill>
          <a:ln w="25400">
            <a:solidFill>
              <a:schemeClr val="tx2"/>
            </a:solidFill>
          </a:ln>
        </p:spPr>
        <p:txBody>
          <a:bodyPr/>
          <a:lstStyle>
            <a:lvl1pPr marL="0" indent="0">
              <a:buNone/>
              <a:defRPr/>
            </a:lvl1pPr>
          </a:lstStyle>
          <a:p>
            <a:r>
              <a:rPr lang="en-US"/>
              <a:t>Click icon to add picture</a:t>
            </a:r>
          </a:p>
        </p:txBody>
      </p:sp>
      <p:sp>
        <p:nvSpPr>
          <p:cNvPr id="7" name="Text Placeholder 23">
            <a:extLst>
              <a:ext uri="{FF2B5EF4-FFF2-40B4-BE49-F238E27FC236}">
                <a16:creationId xmlns:a16="http://schemas.microsoft.com/office/drawing/2014/main" id="{A321E121-6781-F60E-145C-409B1D463268}"/>
              </a:ext>
            </a:extLst>
          </p:cNvPr>
          <p:cNvSpPr>
            <a:spLocks noGrp="1"/>
          </p:cNvSpPr>
          <p:nvPr>
            <p:ph type="body" sz="quarter" idx="14" hasCustomPrompt="1"/>
          </p:nvPr>
        </p:nvSpPr>
        <p:spPr>
          <a:xfrm>
            <a:off x="7227011" y="6540197"/>
            <a:ext cx="9754894" cy="559364"/>
          </a:xfrm>
          <a:effectLst>
            <a:outerShdw blurRad="63500" sx="102000" sy="102000" algn="ctr" rotWithShape="0">
              <a:prstClr val="black">
                <a:alpha val="40000"/>
              </a:prstClr>
            </a:outerShdw>
          </a:effectLst>
        </p:spPr>
        <p:txBody>
          <a:bodyPr>
            <a:noAutofit/>
          </a:bodyPr>
          <a:lstStyle>
            <a:lvl1pPr marL="0" indent="0" algn="l">
              <a:lnSpc>
                <a:spcPct val="79000"/>
              </a:lnSpc>
              <a:spcBef>
                <a:spcPts val="0"/>
              </a:spcBef>
              <a:buNone/>
              <a:defRPr sz="3000" b="1" i="0" spc="-150" baseline="0">
                <a:solidFill>
                  <a:schemeClr val="tx2"/>
                </a:solidFill>
                <a:latin typeface="Community Pro" panose="02000303040000020003" pitchFamily="2" charset="0"/>
              </a:defRPr>
            </a:lvl1pPr>
          </a:lstStyle>
          <a:p>
            <a:pPr lvl="0"/>
            <a:r>
              <a:rPr lang="en-US"/>
              <a:t>Firstname Lastname</a:t>
            </a:r>
          </a:p>
        </p:txBody>
      </p:sp>
      <p:sp>
        <p:nvSpPr>
          <p:cNvPr id="9" name="Text Placeholder 23">
            <a:extLst>
              <a:ext uri="{FF2B5EF4-FFF2-40B4-BE49-F238E27FC236}">
                <a16:creationId xmlns:a16="http://schemas.microsoft.com/office/drawing/2014/main" id="{EA20B075-ACF3-5C59-AAA9-C762A55EE021}"/>
              </a:ext>
            </a:extLst>
          </p:cNvPr>
          <p:cNvSpPr>
            <a:spLocks noGrp="1"/>
          </p:cNvSpPr>
          <p:nvPr>
            <p:ph type="body" sz="quarter" idx="12" hasCustomPrompt="1"/>
          </p:nvPr>
        </p:nvSpPr>
        <p:spPr>
          <a:xfrm>
            <a:off x="7227011" y="3114552"/>
            <a:ext cx="9754894" cy="2791573"/>
          </a:xfrm>
          <a:effectLst>
            <a:outerShdw blurRad="63500" sx="102000" sy="102000" algn="ctr" rotWithShape="0">
              <a:prstClr val="black">
                <a:alpha val="40000"/>
              </a:prstClr>
            </a:outerShdw>
          </a:effectLst>
        </p:spPr>
        <p:txBody>
          <a:bodyPr>
            <a:noAutofit/>
          </a:bodyPr>
          <a:lstStyle>
            <a:lvl1pPr marL="0" indent="0" algn="l">
              <a:lnSpc>
                <a:spcPct val="79000"/>
              </a:lnSpc>
              <a:spcBef>
                <a:spcPts val="0"/>
              </a:spcBef>
              <a:buNone/>
              <a:defRPr sz="5630" b="1" i="0" spc="-200" baseline="0">
                <a:solidFill>
                  <a:schemeClr val="tx2"/>
                </a:solidFill>
                <a:latin typeface="Community Pro" panose="02000303040000020003" pitchFamily="2" charset="0"/>
              </a:defRPr>
            </a:lvl1pPr>
          </a:lstStyle>
          <a:p>
            <a:pPr lvl="0"/>
            <a:r>
              <a:rPr lang="en-US"/>
              <a:t>“A layout for a quote page when you have a portrait of the person saying the quote in a circle on the left.”</a:t>
            </a:r>
          </a:p>
        </p:txBody>
      </p:sp>
    </p:spTree>
    <p:extLst>
      <p:ext uri="{BB962C8B-B14F-4D97-AF65-F5344CB8AC3E}">
        <p14:creationId xmlns:p14="http://schemas.microsoft.com/office/powerpoint/2010/main" val="956056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Photo Headline 1">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7" y="304979"/>
            <a:ext cx="17694997" cy="6848296"/>
          </a:xfrm>
          <a:prstGeom prst="roundRect">
            <a:avLst>
              <a:gd name="adj" fmla="val 2787"/>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7" name="Text Placeholder 23">
            <a:extLst>
              <a:ext uri="{FF2B5EF4-FFF2-40B4-BE49-F238E27FC236}">
                <a16:creationId xmlns:a16="http://schemas.microsoft.com/office/drawing/2014/main" id="{276EE47B-A65A-F5B3-65FD-A0B2140E78D9}"/>
              </a:ext>
            </a:extLst>
          </p:cNvPr>
          <p:cNvSpPr>
            <a:spLocks noGrp="1"/>
          </p:cNvSpPr>
          <p:nvPr>
            <p:ph type="body" sz="quarter" idx="12" hasCustomPrompt="1"/>
          </p:nvPr>
        </p:nvSpPr>
        <p:spPr>
          <a:xfrm>
            <a:off x="256162" y="7480116"/>
            <a:ext cx="6953991" cy="1469922"/>
          </a:xfrm>
          <a:effectLst/>
        </p:spPr>
        <p:txBody>
          <a:bodyPr>
            <a:noAutofit/>
          </a:bodyPr>
          <a:lstStyle>
            <a:lvl1pPr marL="0" indent="0">
              <a:lnSpc>
                <a:spcPct val="82000"/>
              </a:lnSpc>
              <a:spcBef>
                <a:spcPts val="0"/>
              </a:spcBef>
              <a:buNone/>
              <a:defRPr sz="3750" b="1" i="0" spc="-150" baseline="0">
                <a:solidFill>
                  <a:schemeClr val="tx2"/>
                </a:solidFill>
                <a:latin typeface="Community Pro" panose="02000303040000020003" pitchFamily="2" charset="0"/>
              </a:defRPr>
            </a:lvl1pPr>
          </a:lstStyle>
          <a:p>
            <a:pPr lvl="0"/>
            <a:r>
              <a:rPr lang="en-US"/>
              <a:t>Here’s a headline that is saying something you wouldn’t expect. It could even be three lines.</a:t>
            </a:r>
          </a:p>
        </p:txBody>
      </p:sp>
      <p:sp>
        <p:nvSpPr>
          <p:cNvPr id="15" name="Text Placeholder 23">
            <a:extLst>
              <a:ext uri="{FF2B5EF4-FFF2-40B4-BE49-F238E27FC236}">
                <a16:creationId xmlns:a16="http://schemas.microsoft.com/office/drawing/2014/main" id="{A13B9F47-6EE5-C879-BC1E-89EECB502EB4}"/>
              </a:ext>
            </a:extLst>
          </p:cNvPr>
          <p:cNvSpPr>
            <a:spLocks noGrp="1"/>
          </p:cNvSpPr>
          <p:nvPr>
            <p:ph type="body" sz="quarter" idx="14" hasCustomPrompt="1"/>
          </p:nvPr>
        </p:nvSpPr>
        <p:spPr>
          <a:xfrm>
            <a:off x="9172428" y="7515225"/>
            <a:ext cx="8817845" cy="1469922"/>
          </a:xfrm>
          <a:effectLst/>
        </p:spPr>
        <p:txBody>
          <a:bodyPr>
            <a:noAutofit/>
          </a:bodyPr>
          <a:lstStyle>
            <a:lvl1pPr marL="0" indent="0">
              <a:lnSpc>
                <a:spcPct val="103000"/>
              </a:lnSpc>
              <a:spcBef>
                <a:spcPts val="0"/>
              </a:spcBef>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Lorem ipsum</a:t>
            </a:r>
            <a:br>
              <a:rPr lang="en-US"/>
            </a:br>
            <a:r>
              <a:rPr lang="en-US"/>
              <a:t>sit amet, consectetur adipiscing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Tree>
    <p:extLst>
      <p:ext uri="{BB962C8B-B14F-4D97-AF65-F5344CB8AC3E}">
        <p14:creationId xmlns:p14="http://schemas.microsoft.com/office/powerpoint/2010/main" val="1891735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ld Statement - Light">
    <p:bg>
      <p:bgPr>
        <a:solidFill>
          <a:srgbClr val="FFFFFF"/>
        </a:solidFill>
        <a:effectLst/>
      </p:bgPr>
    </p:bg>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46864D82-B451-BB22-A096-82BE7506D208}"/>
              </a:ext>
            </a:extLst>
          </p:cNvPr>
          <p:cNvSpPr/>
          <p:nvPr userDrawn="1"/>
        </p:nvSpPr>
        <p:spPr>
          <a:xfrm>
            <a:off x="295275" y="295454"/>
            <a:ext cx="17697450" cy="6857821"/>
          </a:xfrm>
          <a:prstGeom prst="roundRect">
            <a:avLst>
              <a:gd name="adj" fmla="val 293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7" name="Text Placeholder 23">
            <a:extLst>
              <a:ext uri="{FF2B5EF4-FFF2-40B4-BE49-F238E27FC236}">
                <a16:creationId xmlns:a16="http://schemas.microsoft.com/office/drawing/2014/main" id="{276EE47B-A65A-F5B3-65FD-A0B2140E78D9}"/>
              </a:ext>
            </a:extLst>
          </p:cNvPr>
          <p:cNvSpPr>
            <a:spLocks noGrp="1"/>
          </p:cNvSpPr>
          <p:nvPr>
            <p:ph type="body" sz="quarter" idx="12" hasCustomPrompt="1"/>
          </p:nvPr>
        </p:nvSpPr>
        <p:spPr>
          <a:xfrm>
            <a:off x="256162" y="7480116"/>
            <a:ext cx="6953991" cy="1469922"/>
          </a:xfrm>
          <a:effectLst/>
        </p:spPr>
        <p:txBody>
          <a:bodyPr>
            <a:noAutofit/>
          </a:bodyPr>
          <a:lstStyle>
            <a:lvl1pPr marL="0" indent="0">
              <a:lnSpc>
                <a:spcPct val="82000"/>
              </a:lnSpc>
              <a:spcBef>
                <a:spcPts val="0"/>
              </a:spcBef>
              <a:buNone/>
              <a:defRPr sz="3750" b="1" i="0" spc="-150" baseline="0">
                <a:solidFill>
                  <a:schemeClr val="tx2"/>
                </a:solidFill>
                <a:latin typeface="Community Pro" panose="02000303040000020003" pitchFamily="2" charset="0"/>
              </a:defRPr>
            </a:lvl1pPr>
          </a:lstStyle>
          <a:p>
            <a:pPr lvl="0"/>
            <a:r>
              <a:rPr lang="en-US"/>
              <a:t>Here’s a headline that is saying something you wouldn’t expect. It could even be three lines.</a:t>
            </a:r>
          </a:p>
        </p:txBody>
      </p:sp>
      <p:sp>
        <p:nvSpPr>
          <p:cNvPr id="15" name="Text Placeholder 23">
            <a:extLst>
              <a:ext uri="{FF2B5EF4-FFF2-40B4-BE49-F238E27FC236}">
                <a16:creationId xmlns:a16="http://schemas.microsoft.com/office/drawing/2014/main" id="{A13B9F47-6EE5-C879-BC1E-89EECB502EB4}"/>
              </a:ext>
            </a:extLst>
          </p:cNvPr>
          <p:cNvSpPr>
            <a:spLocks noGrp="1"/>
          </p:cNvSpPr>
          <p:nvPr>
            <p:ph type="body" sz="quarter" idx="14" hasCustomPrompt="1"/>
          </p:nvPr>
        </p:nvSpPr>
        <p:spPr>
          <a:xfrm>
            <a:off x="9172428" y="7515225"/>
            <a:ext cx="8817845" cy="1469922"/>
          </a:xfrm>
          <a:effectLst/>
        </p:spPr>
        <p:txBody>
          <a:bodyPr>
            <a:noAutofit/>
          </a:bodyPr>
          <a:lstStyle>
            <a:lvl1pPr marL="0" indent="0">
              <a:lnSpc>
                <a:spcPct val="103000"/>
              </a:lnSpc>
              <a:spcBef>
                <a:spcPts val="0"/>
              </a:spcBef>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Lorem ipsum</a:t>
            </a:r>
            <a:br>
              <a:rPr lang="en-US"/>
            </a:br>
            <a:r>
              <a:rPr lang="en-US"/>
              <a:t>dolor sit amet, consectetur adipiscing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9" name="Text Placeholder 23">
            <a:extLst>
              <a:ext uri="{FF2B5EF4-FFF2-40B4-BE49-F238E27FC236}">
                <a16:creationId xmlns:a16="http://schemas.microsoft.com/office/drawing/2014/main" id="{92C645EE-A06A-116C-7C9A-0B6B6BA31FCC}"/>
              </a:ext>
            </a:extLst>
          </p:cNvPr>
          <p:cNvSpPr>
            <a:spLocks noGrp="1"/>
          </p:cNvSpPr>
          <p:nvPr>
            <p:ph type="body" sz="quarter" idx="15" hasCustomPrompt="1"/>
          </p:nvPr>
        </p:nvSpPr>
        <p:spPr>
          <a:xfrm>
            <a:off x="1757778" y="3033647"/>
            <a:ext cx="14772444" cy="1469922"/>
          </a:xfrm>
          <a:effectLst/>
        </p:spPr>
        <p:txBody>
          <a:bodyPr>
            <a:noAutofit/>
          </a:bodyPr>
          <a:lstStyle>
            <a:lvl1pPr marL="0" indent="0" algn="ctr">
              <a:lnSpc>
                <a:spcPct val="82000"/>
              </a:lnSpc>
              <a:spcBef>
                <a:spcPts val="0"/>
              </a:spcBef>
              <a:buNone/>
              <a:defRPr sz="12900" b="1" i="0" spc="-400" baseline="0">
                <a:solidFill>
                  <a:schemeClr val="tx2"/>
                </a:solidFill>
                <a:latin typeface="Community Pro" panose="02000303040000020003" pitchFamily="2" charset="0"/>
              </a:defRPr>
            </a:lvl1pPr>
          </a:lstStyle>
          <a:p>
            <a:pPr lvl="0"/>
            <a:r>
              <a:rPr lang="en-US"/>
              <a:t>A bold statement.</a:t>
            </a:r>
          </a:p>
        </p:txBody>
      </p:sp>
    </p:spTree>
    <p:extLst>
      <p:ext uri="{BB962C8B-B14F-4D97-AF65-F5344CB8AC3E}">
        <p14:creationId xmlns:p14="http://schemas.microsoft.com/office/powerpoint/2010/main" val="867734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ld Statement - Dark">
    <p:bg>
      <p:bgPr>
        <a:solidFill>
          <a:srgbClr val="FFFFFF"/>
        </a:solidFill>
        <a:effectLst/>
      </p:bgPr>
    </p:bg>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13DFE5BE-DE2E-98FA-D4DE-86B7C24EB467}"/>
              </a:ext>
            </a:extLst>
          </p:cNvPr>
          <p:cNvSpPr/>
          <p:nvPr userDrawn="1"/>
        </p:nvSpPr>
        <p:spPr>
          <a:xfrm>
            <a:off x="295275" y="304800"/>
            <a:ext cx="17697450" cy="6858000"/>
          </a:xfrm>
          <a:prstGeom prst="roundRect">
            <a:avLst>
              <a:gd name="adj" fmla="val 290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7" name="Text Placeholder 23">
            <a:extLst>
              <a:ext uri="{FF2B5EF4-FFF2-40B4-BE49-F238E27FC236}">
                <a16:creationId xmlns:a16="http://schemas.microsoft.com/office/drawing/2014/main" id="{276EE47B-A65A-F5B3-65FD-A0B2140E78D9}"/>
              </a:ext>
            </a:extLst>
          </p:cNvPr>
          <p:cNvSpPr>
            <a:spLocks noGrp="1"/>
          </p:cNvSpPr>
          <p:nvPr>
            <p:ph type="body" sz="quarter" idx="12" hasCustomPrompt="1"/>
          </p:nvPr>
        </p:nvSpPr>
        <p:spPr>
          <a:xfrm>
            <a:off x="256162" y="7480116"/>
            <a:ext cx="6953991" cy="1469922"/>
          </a:xfrm>
          <a:effectLst/>
        </p:spPr>
        <p:txBody>
          <a:bodyPr>
            <a:noAutofit/>
          </a:bodyPr>
          <a:lstStyle>
            <a:lvl1pPr marL="0" indent="0">
              <a:lnSpc>
                <a:spcPct val="82000"/>
              </a:lnSpc>
              <a:spcBef>
                <a:spcPts val="0"/>
              </a:spcBef>
              <a:buNone/>
              <a:defRPr sz="3750" b="1" i="0" spc="-150" baseline="0">
                <a:solidFill>
                  <a:schemeClr val="tx2"/>
                </a:solidFill>
                <a:latin typeface="Community Pro" panose="02000303040000020003" pitchFamily="2" charset="0"/>
              </a:defRPr>
            </a:lvl1pPr>
          </a:lstStyle>
          <a:p>
            <a:pPr lvl="0"/>
            <a:r>
              <a:rPr lang="en-US"/>
              <a:t>Here’s a headline that is saying something you wouldn’t expect. It could even be three lines.</a:t>
            </a:r>
          </a:p>
        </p:txBody>
      </p:sp>
      <p:sp>
        <p:nvSpPr>
          <p:cNvPr id="15" name="Text Placeholder 23">
            <a:extLst>
              <a:ext uri="{FF2B5EF4-FFF2-40B4-BE49-F238E27FC236}">
                <a16:creationId xmlns:a16="http://schemas.microsoft.com/office/drawing/2014/main" id="{A13B9F47-6EE5-C879-BC1E-89EECB502EB4}"/>
              </a:ext>
            </a:extLst>
          </p:cNvPr>
          <p:cNvSpPr>
            <a:spLocks noGrp="1"/>
          </p:cNvSpPr>
          <p:nvPr>
            <p:ph type="body" sz="quarter" idx="14" hasCustomPrompt="1"/>
          </p:nvPr>
        </p:nvSpPr>
        <p:spPr>
          <a:xfrm>
            <a:off x="9172428" y="7515225"/>
            <a:ext cx="8817845" cy="1469922"/>
          </a:xfrm>
          <a:effectLst/>
        </p:spPr>
        <p:txBody>
          <a:bodyPr>
            <a:noAutofit/>
          </a:bodyPr>
          <a:lstStyle>
            <a:lvl1pPr marL="0" indent="0">
              <a:lnSpc>
                <a:spcPct val="103000"/>
              </a:lnSpc>
              <a:spcBef>
                <a:spcPts val="0"/>
              </a:spcBef>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Lorem ipsum</a:t>
            </a:r>
            <a:br>
              <a:rPr lang="en-US"/>
            </a:br>
            <a:r>
              <a:rPr lang="en-US"/>
              <a:t>dolor sit amet, consectetur adipiscing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9" name="Text Placeholder 23">
            <a:extLst>
              <a:ext uri="{FF2B5EF4-FFF2-40B4-BE49-F238E27FC236}">
                <a16:creationId xmlns:a16="http://schemas.microsoft.com/office/drawing/2014/main" id="{92C645EE-A06A-116C-7C9A-0B6B6BA31FCC}"/>
              </a:ext>
            </a:extLst>
          </p:cNvPr>
          <p:cNvSpPr>
            <a:spLocks noGrp="1"/>
          </p:cNvSpPr>
          <p:nvPr>
            <p:ph type="body" sz="quarter" idx="15" hasCustomPrompt="1"/>
          </p:nvPr>
        </p:nvSpPr>
        <p:spPr>
          <a:xfrm>
            <a:off x="1757778" y="3033647"/>
            <a:ext cx="14772444" cy="1469922"/>
          </a:xfrm>
          <a:effectLst/>
        </p:spPr>
        <p:txBody>
          <a:bodyPr>
            <a:noAutofit/>
          </a:bodyPr>
          <a:lstStyle>
            <a:lvl1pPr marL="0" indent="0" algn="ctr">
              <a:lnSpc>
                <a:spcPct val="82000"/>
              </a:lnSpc>
              <a:spcBef>
                <a:spcPts val="0"/>
              </a:spcBef>
              <a:buNone/>
              <a:defRPr sz="12900" b="1" i="0" spc="-400" baseline="0">
                <a:solidFill>
                  <a:schemeClr val="bg2"/>
                </a:solidFill>
                <a:latin typeface="Community Pro" panose="02000303040000020003" pitchFamily="2" charset="0"/>
              </a:defRPr>
            </a:lvl1pPr>
          </a:lstStyle>
          <a:p>
            <a:pPr lvl="0"/>
            <a:r>
              <a:rPr lang="en-US"/>
              <a:t>A bold statement.</a:t>
            </a:r>
          </a:p>
        </p:txBody>
      </p:sp>
    </p:spTree>
    <p:extLst>
      <p:ext uri="{BB962C8B-B14F-4D97-AF65-F5344CB8AC3E}">
        <p14:creationId xmlns:p14="http://schemas.microsoft.com/office/powerpoint/2010/main" val="4279786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Photo Headline 2">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7" y="2733673"/>
            <a:ext cx="17694997" cy="6600825"/>
          </a:xfrm>
          <a:prstGeom prst="roundRect">
            <a:avLst>
              <a:gd name="adj" fmla="val 2716"/>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8" name="Text Placeholder 23">
            <a:extLst>
              <a:ext uri="{FF2B5EF4-FFF2-40B4-BE49-F238E27FC236}">
                <a16:creationId xmlns:a16="http://schemas.microsoft.com/office/drawing/2014/main" id="{902AFBE9-82CF-370D-5735-3908EE783A67}"/>
              </a:ext>
            </a:extLst>
          </p:cNvPr>
          <p:cNvSpPr>
            <a:spLocks noGrp="1"/>
          </p:cNvSpPr>
          <p:nvPr>
            <p:ph type="body" sz="quarter" idx="12" hasCustomPrompt="1"/>
          </p:nvPr>
        </p:nvSpPr>
        <p:spPr>
          <a:xfrm>
            <a:off x="214217" y="585183"/>
            <a:ext cx="6953991" cy="1469922"/>
          </a:xfrm>
          <a:effectLst/>
        </p:spPr>
        <p:txBody>
          <a:bodyPr>
            <a:noAutofit/>
          </a:bodyPr>
          <a:lstStyle>
            <a:lvl1pPr marL="0" indent="0">
              <a:lnSpc>
                <a:spcPct val="82000"/>
              </a:lnSpc>
              <a:spcBef>
                <a:spcPts val="0"/>
              </a:spcBef>
              <a:buNone/>
              <a:defRPr sz="3750" b="1" i="0" spc="-150" baseline="0">
                <a:solidFill>
                  <a:schemeClr val="tx2"/>
                </a:solidFill>
                <a:latin typeface="Community Pro" panose="02000303040000020003" pitchFamily="2" charset="0"/>
              </a:defRPr>
            </a:lvl1pPr>
          </a:lstStyle>
          <a:p>
            <a:pPr lvl="0"/>
            <a:r>
              <a:rPr lang="en-US"/>
              <a:t>Here’s a headline that is saying something you wouldn’t expect. It could even be three lines.</a:t>
            </a:r>
          </a:p>
        </p:txBody>
      </p:sp>
      <p:sp>
        <p:nvSpPr>
          <p:cNvPr id="11" name="Text Placeholder 23">
            <a:extLst>
              <a:ext uri="{FF2B5EF4-FFF2-40B4-BE49-F238E27FC236}">
                <a16:creationId xmlns:a16="http://schemas.microsoft.com/office/drawing/2014/main" id="{3CE21D1F-A7EA-3F9C-648B-5FA7F2D9EA97}"/>
              </a:ext>
            </a:extLst>
          </p:cNvPr>
          <p:cNvSpPr>
            <a:spLocks noGrp="1"/>
          </p:cNvSpPr>
          <p:nvPr>
            <p:ph type="body" sz="quarter" idx="14" hasCustomPrompt="1"/>
          </p:nvPr>
        </p:nvSpPr>
        <p:spPr>
          <a:xfrm>
            <a:off x="9192976" y="548374"/>
            <a:ext cx="8817845" cy="1469922"/>
          </a:xfrm>
          <a:effectLst/>
        </p:spPr>
        <p:txBody>
          <a:bodyPr>
            <a:noAutofit/>
          </a:bodyPr>
          <a:lstStyle>
            <a:lvl1pPr marL="0" indent="0">
              <a:lnSpc>
                <a:spcPct val="103000"/>
              </a:lnSpc>
              <a:spcBef>
                <a:spcPts val="0"/>
              </a:spcBef>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Lorem ipsum</a:t>
            </a:r>
            <a:br>
              <a:rPr lang="en-US"/>
            </a:br>
            <a:r>
              <a:rPr lang="en-US"/>
              <a:t>dolor sit amet, consectetur adipiscing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Tree>
    <p:extLst>
      <p:ext uri="{BB962C8B-B14F-4D97-AF65-F5344CB8AC3E}">
        <p14:creationId xmlns:p14="http://schemas.microsoft.com/office/powerpoint/2010/main" val="2668567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Data Point Headline">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45A9130-C53B-CB70-29E0-03F0E6A308B8}"/>
              </a:ext>
            </a:extLst>
          </p:cNvPr>
          <p:cNvSpPr/>
          <p:nvPr userDrawn="1"/>
        </p:nvSpPr>
        <p:spPr>
          <a:xfrm>
            <a:off x="295275" y="2733673"/>
            <a:ext cx="17697450" cy="6600825"/>
          </a:xfrm>
          <a:prstGeom prst="roundRect">
            <a:avLst>
              <a:gd name="adj" fmla="val 2758"/>
            </a:avLst>
          </a:prstGeom>
          <a:solidFill>
            <a:schemeClr val="accent4"/>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8" name="Text Placeholder 23">
            <a:extLst>
              <a:ext uri="{FF2B5EF4-FFF2-40B4-BE49-F238E27FC236}">
                <a16:creationId xmlns:a16="http://schemas.microsoft.com/office/drawing/2014/main" id="{902AFBE9-82CF-370D-5735-3908EE783A67}"/>
              </a:ext>
            </a:extLst>
          </p:cNvPr>
          <p:cNvSpPr>
            <a:spLocks noGrp="1"/>
          </p:cNvSpPr>
          <p:nvPr>
            <p:ph type="body" sz="quarter" idx="12" hasCustomPrompt="1"/>
          </p:nvPr>
        </p:nvSpPr>
        <p:spPr>
          <a:xfrm>
            <a:off x="214217" y="585183"/>
            <a:ext cx="6953991" cy="1469922"/>
          </a:xfrm>
          <a:effectLst/>
        </p:spPr>
        <p:txBody>
          <a:bodyPr>
            <a:noAutofit/>
          </a:bodyPr>
          <a:lstStyle>
            <a:lvl1pPr marL="0" indent="0">
              <a:lnSpc>
                <a:spcPct val="82000"/>
              </a:lnSpc>
              <a:spcBef>
                <a:spcPts val="0"/>
              </a:spcBef>
              <a:buNone/>
              <a:defRPr sz="3750" b="1" i="0" spc="-150" baseline="0">
                <a:solidFill>
                  <a:schemeClr val="tx2"/>
                </a:solidFill>
                <a:latin typeface="Community Pro" panose="02000303040000020003" pitchFamily="2" charset="0"/>
              </a:defRPr>
            </a:lvl1pPr>
          </a:lstStyle>
          <a:p>
            <a:pPr lvl="0"/>
            <a:r>
              <a:rPr lang="en-US"/>
              <a:t>Here’s a headline that is saying something you wouldn’t expect. It could even be three lines.</a:t>
            </a:r>
          </a:p>
        </p:txBody>
      </p:sp>
      <p:sp>
        <p:nvSpPr>
          <p:cNvPr id="11" name="Text Placeholder 23">
            <a:extLst>
              <a:ext uri="{FF2B5EF4-FFF2-40B4-BE49-F238E27FC236}">
                <a16:creationId xmlns:a16="http://schemas.microsoft.com/office/drawing/2014/main" id="{3CE21D1F-A7EA-3F9C-648B-5FA7F2D9EA97}"/>
              </a:ext>
            </a:extLst>
          </p:cNvPr>
          <p:cNvSpPr>
            <a:spLocks noGrp="1"/>
          </p:cNvSpPr>
          <p:nvPr>
            <p:ph type="body" sz="quarter" idx="14" hasCustomPrompt="1"/>
          </p:nvPr>
        </p:nvSpPr>
        <p:spPr>
          <a:xfrm>
            <a:off x="9192976" y="548374"/>
            <a:ext cx="8817845" cy="1469922"/>
          </a:xfrm>
          <a:effectLst/>
        </p:spPr>
        <p:txBody>
          <a:bodyPr>
            <a:noAutofit/>
          </a:bodyPr>
          <a:lstStyle>
            <a:lvl1pPr marL="0" indent="0">
              <a:lnSpc>
                <a:spcPct val="103000"/>
              </a:lnSpc>
              <a:spcBef>
                <a:spcPts val="0"/>
              </a:spcBef>
              <a:buNone/>
              <a:defRPr sz="2250" b="0" i="0" spc="-80" baseline="0">
                <a:solidFill>
                  <a:schemeClr val="tx2"/>
                </a:solidFill>
                <a:latin typeface="Community Pro Medium" panose="02000303040000020003" pitchFamily="2" charset="0"/>
              </a:defRPr>
            </a:lvl1pPr>
          </a:lstStyle>
          <a:p>
            <a:pPr lvl="0"/>
            <a:r>
              <a:rPr lang="en-US"/>
              <a:t>You  could use these words, or you could delete them. Lorem ipsum</a:t>
            </a:r>
            <a:br>
              <a:rPr lang="en-US"/>
            </a:br>
            <a:r>
              <a:rPr lang="en-US"/>
              <a:t>dolor sit amet, consectetur adipiscing </a:t>
            </a:r>
            <a:r>
              <a:rPr lang="en-US" err="1"/>
              <a:t>elit</a:t>
            </a:r>
            <a:r>
              <a:rPr lang="en-US"/>
              <a:t>, sed do </a:t>
            </a:r>
            <a:r>
              <a:rPr lang="en-US" err="1"/>
              <a:t>eiusmod</a:t>
            </a:r>
            <a:r>
              <a:rPr lang="en-US"/>
              <a:t> </a:t>
            </a:r>
            <a:r>
              <a:rPr lang="en-US" err="1"/>
              <a:t>tempor</a:t>
            </a:r>
            <a:br>
              <a:rPr lang="en-US"/>
            </a:b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5" name="Text Placeholder 23">
            <a:extLst>
              <a:ext uri="{FF2B5EF4-FFF2-40B4-BE49-F238E27FC236}">
                <a16:creationId xmlns:a16="http://schemas.microsoft.com/office/drawing/2014/main" id="{5D0E1CAC-E9AD-6978-2E17-6493CD9C2C02}"/>
              </a:ext>
            </a:extLst>
          </p:cNvPr>
          <p:cNvSpPr>
            <a:spLocks noGrp="1"/>
          </p:cNvSpPr>
          <p:nvPr>
            <p:ph type="body" sz="quarter" idx="15" hasCustomPrompt="1"/>
          </p:nvPr>
        </p:nvSpPr>
        <p:spPr>
          <a:xfrm>
            <a:off x="1757778" y="5214870"/>
            <a:ext cx="14772444" cy="1469922"/>
          </a:xfrm>
          <a:effectLst/>
        </p:spPr>
        <p:txBody>
          <a:bodyPr>
            <a:noAutofit/>
          </a:bodyPr>
          <a:lstStyle>
            <a:lvl1pPr marL="0" indent="0" algn="ctr">
              <a:lnSpc>
                <a:spcPct val="82000"/>
              </a:lnSpc>
              <a:spcBef>
                <a:spcPts val="0"/>
              </a:spcBef>
              <a:buNone/>
              <a:defRPr sz="12900" b="1" i="0" spc="-400" baseline="0">
                <a:solidFill>
                  <a:schemeClr val="tx2"/>
                </a:solidFill>
                <a:latin typeface="Community Pro" panose="02000303040000020003" pitchFamily="2" charset="0"/>
              </a:defRPr>
            </a:lvl1pPr>
          </a:lstStyle>
          <a:p>
            <a:pPr lvl="0"/>
            <a:r>
              <a:rPr lang="en-US"/>
              <a:t>A data point here.</a:t>
            </a:r>
          </a:p>
        </p:txBody>
      </p:sp>
    </p:spTree>
    <p:extLst>
      <p:ext uri="{BB962C8B-B14F-4D97-AF65-F5344CB8AC3E}">
        <p14:creationId xmlns:p14="http://schemas.microsoft.com/office/powerpoint/2010/main" val="19726085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Topic - Photo">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8" y="304799"/>
            <a:ext cx="8703398" cy="9029700"/>
          </a:xfrm>
          <a:prstGeom prst="roundRect">
            <a:avLst>
              <a:gd name="adj" fmla="val 2199"/>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0F5528AA-ECDF-6357-CE83-8ED94F48BE6F}"/>
              </a:ext>
            </a:extLst>
          </p:cNvPr>
          <p:cNvSpPr>
            <a:spLocks noGrp="1"/>
          </p:cNvSpPr>
          <p:nvPr>
            <p:ph type="body" sz="quarter" idx="12" hasCustomPrompt="1"/>
          </p:nvPr>
        </p:nvSpPr>
        <p:spPr>
          <a:xfrm>
            <a:off x="629682" y="4196019"/>
            <a:ext cx="8037036" cy="1188268"/>
          </a:xfrm>
          <a:effectLst>
            <a:outerShdw blurRad="508000" dist="38100" dir="2700000" algn="ctr" rotWithShape="0">
              <a:prstClr val="black">
                <a:alpha val="65000"/>
              </a:prstClr>
            </a:outerShdw>
          </a:effectLst>
        </p:spPr>
        <p:txBody>
          <a:bodyPr anchor="ctr">
            <a:noAutofit/>
          </a:bodyPr>
          <a:lstStyle>
            <a:lvl1pPr marL="0" indent="0" algn="ctr">
              <a:lnSpc>
                <a:spcPct val="73000"/>
              </a:lnSpc>
              <a:spcBef>
                <a:spcPts val="0"/>
              </a:spcBef>
              <a:buNone/>
              <a:defRPr sz="7500" b="1" i="0" spc="-300" baseline="0">
                <a:solidFill>
                  <a:schemeClr val="bg1"/>
                </a:solidFill>
                <a:latin typeface="Community Pro" panose="02000303040000020003" pitchFamily="2" charset="0"/>
              </a:defRPr>
            </a:lvl1pPr>
          </a:lstStyle>
          <a:p>
            <a:pPr lvl="0"/>
            <a:r>
              <a:rPr lang="en-US"/>
              <a:t>A Topic Here</a:t>
            </a:r>
          </a:p>
        </p:txBody>
      </p:sp>
      <p:sp>
        <p:nvSpPr>
          <p:cNvPr id="15" name="Picture Placeholder 9">
            <a:extLst>
              <a:ext uri="{FF2B5EF4-FFF2-40B4-BE49-F238E27FC236}">
                <a16:creationId xmlns:a16="http://schemas.microsoft.com/office/drawing/2014/main" id="{C69FCE74-64C1-2751-5A99-85C0DF30901D}"/>
              </a:ext>
            </a:extLst>
          </p:cNvPr>
          <p:cNvSpPr>
            <a:spLocks noGrp="1"/>
          </p:cNvSpPr>
          <p:nvPr>
            <p:ph type="pic" sz="quarter" idx="14"/>
          </p:nvPr>
        </p:nvSpPr>
        <p:spPr>
          <a:xfrm>
            <a:off x="9275584" y="304799"/>
            <a:ext cx="8703398" cy="9029700"/>
          </a:xfrm>
          <a:prstGeom prst="roundRect">
            <a:avLst>
              <a:gd name="adj" fmla="val 2199"/>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6" name="Text Placeholder 23">
            <a:extLst>
              <a:ext uri="{FF2B5EF4-FFF2-40B4-BE49-F238E27FC236}">
                <a16:creationId xmlns:a16="http://schemas.microsoft.com/office/drawing/2014/main" id="{30A2C9A4-AAA4-EA16-A59F-446204F4FDA1}"/>
              </a:ext>
            </a:extLst>
          </p:cNvPr>
          <p:cNvSpPr>
            <a:spLocks noGrp="1"/>
          </p:cNvSpPr>
          <p:nvPr>
            <p:ph type="body" sz="quarter" idx="15" hasCustomPrompt="1"/>
          </p:nvPr>
        </p:nvSpPr>
        <p:spPr>
          <a:xfrm>
            <a:off x="9607538" y="4196019"/>
            <a:ext cx="8037036" cy="1188268"/>
          </a:xfrm>
          <a:effectLst>
            <a:outerShdw blurRad="508000" dist="38100" dir="2700000" algn="ctr" rotWithShape="0">
              <a:prstClr val="black">
                <a:alpha val="65000"/>
              </a:prstClr>
            </a:outerShdw>
          </a:effectLst>
        </p:spPr>
        <p:txBody>
          <a:bodyPr anchor="ctr">
            <a:noAutofit/>
          </a:bodyPr>
          <a:lstStyle>
            <a:lvl1pPr marL="0" indent="0" algn="ctr">
              <a:lnSpc>
                <a:spcPct val="73000"/>
              </a:lnSpc>
              <a:spcBef>
                <a:spcPts val="0"/>
              </a:spcBef>
              <a:buNone/>
              <a:defRPr sz="7500" b="1" i="0" spc="-300" baseline="0">
                <a:solidFill>
                  <a:schemeClr val="bg1"/>
                </a:solidFill>
                <a:latin typeface="Community Pro" panose="02000303040000020003" pitchFamily="2" charset="0"/>
              </a:defRPr>
            </a:lvl1pPr>
          </a:lstStyle>
          <a:p>
            <a:pPr lvl="0"/>
            <a:r>
              <a:rPr lang="en-US"/>
              <a:t>A Topic Here</a:t>
            </a:r>
          </a:p>
        </p:txBody>
      </p:sp>
    </p:spTree>
    <p:extLst>
      <p:ext uri="{BB962C8B-B14F-4D97-AF65-F5344CB8AC3E}">
        <p14:creationId xmlns:p14="http://schemas.microsoft.com/office/powerpoint/2010/main" val="1381645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pic + Photo">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9ABDA61-5E80-F659-D01E-3470981DF3E9}"/>
              </a:ext>
            </a:extLst>
          </p:cNvPr>
          <p:cNvSpPr/>
          <p:nvPr userDrawn="1"/>
        </p:nvSpPr>
        <p:spPr>
          <a:xfrm>
            <a:off x="295275" y="304799"/>
            <a:ext cx="8703398" cy="9029699"/>
          </a:xfrm>
          <a:prstGeom prst="roundRect">
            <a:avLst>
              <a:gd name="adj" fmla="val 226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0F5528AA-ECDF-6357-CE83-8ED94F48BE6F}"/>
              </a:ext>
            </a:extLst>
          </p:cNvPr>
          <p:cNvSpPr>
            <a:spLocks noGrp="1"/>
          </p:cNvSpPr>
          <p:nvPr>
            <p:ph type="body" sz="quarter" idx="12" hasCustomPrompt="1"/>
          </p:nvPr>
        </p:nvSpPr>
        <p:spPr>
          <a:xfrm>
            <a:off x="629682" y="3617091"/>
            <a:ext cx="8037036" cy="2405113"/>
          </a:xfrm>
          <a:effectLst/>
        </p:spPr>
        <p:txBody>
          <a:bodyPr anchor="ctr">
            <a:noAutofit/>
          </a:bodyPr>
          <a:lstStyle>
            <a:lvl1pPr marL="0" indent="0" algn="ctr">
              <a:lnSpc>
                <a:spcPct val="73000"/>
              </a:lnSpc>
              <a:spcBef>
                <a:spcPts val="0"/>
              </a:spcBef>
              <a:buNone/>
              <a:defRPr sz="7500" b="1" i="0" spc="-300" baseline="0">
                <a:solidFill>
                  <a:schemeClr val="bg1"/>
                </a:solidFill>
                <a:latin typeface="Community Pro" panose="02000303040000020003" pitchFamily="2" charset="0"/>
              </a:defRPr>
            </a:lvl1pPr>
          </a:lstStyle>
          <a:p>
            <a:pPr lvl="0"/>
            <a:r>
              <a:rPr lang="en-US"/>
              <a:t>Introduction </a:t>
            </a:r>
            <a:br>
              <a:rPr lang="en-US"/>
            </a:br>
            <a:r>
              <a:rPr lang="en-US"/>
              <a:t>to a topic:</a:t>
            </a:r>
          </a:p>
        </p:txBody>
      </p:sp>
      <p:sp>
        <p:nvSpPr>
          <p:cNvPr id="15" name="Picture Placeholder 9">
            <a:extLst>
              <a:ext uri="{FF2B5EF4-FFF2-40B4-BE49-F238E27FC236}">
                <a16:creationId xmlns:a16="http://schemas.microsoft.com/office/drawing/2014/main" id="{C69FCE74-64C1-2751-5A99-85C0DF30901D}"/>
              </a:ext>
            </a:extLst>
          </p:cNvPr>
          <p:cNvSpPr>
            <a:spLocks noGrp="1"/>
          </p:cNvSpPr>
          <p:nvPr>
            <p:ph type="pic" sz="quarter" idx="14"/>
          </p:nvPr>
        </p:nvSpPr>
        <p:spPr>
          <a:xfrm>
            <a:off x="9279497" y="304799"/>
            <a:ext cx="8703398" cy="9029700"/>
          </a:xfrm>
          <a:prstGeom prst="roundRect">
            <a:avLst>
              <a:gd name="adj" fmla="val 2199"/>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621623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 LinkedIn Blue">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8BB550-C79B-3579-1508-BEC34D567D64}"/>
              </a:ext>
            </a:extLst>
          </p:cNvPr>
          <p:cNvSpPr/>
          <p:nvPr userDrawn="1"/>
        </p:nvSpPr>
        <p:spPr>
          <a:xfrm>
            <a:off x="382103" y="9701833"/>
            <a:ext cx="300521" cy="2898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pic>
        <p:nvPicPr>
          <p:cNvPr id="7" name="Group 104" descr="preencoded.png">
            <a:extLst>
              <a:ext uri="{FF2B5EF4-FFF2-40B4-BE49-F238E27FC236}">
                <a16:creationId xmlns:a16="http://schemas.microsoft.com/office/drawing/2014/main" id="{C5FE4D89-4AB1-5A13-D780-1E8B44DCE9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47650" y="9563100"/>
            <a:ext cx="571500" cy="571500"/>
          </a:xfrm>
          <a:prstGeom prst="rect">
            <a:avLst/>
          </a:prstGeom>
        </p:spPr>
      </p:pic>
    </p:spTree>
    <p:extLst>
      <p:ext uri="{BB962C8B-B14F-4D97-AF65-F5344CB8AC3E}">
        <p14:creationId xmlns:p14="http://schemas.microsoft.com/office/powerpoint/2010/main" val="34049497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Topic - Text">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9ABDA61-5E80-F659-D01E-3470981DF3E9}"/>
              </a:ext>
            </a:extLst>
          </p:cNvPr>
          <p:cNvSpPr/>
          <p:nvPr userDrawn="1"/>
        </p:nvSpPr>
        <p:spPr>
          <a:xfrm>
            <a:off x="295275" y="304799"/>
            <a:ext cx="8703398" cy="9029699"/>
          </a:xfrm>
          <a:prstGeom prst="roundRect">
            <a:avLst>
              <a:gd name="adj" fmla="val 226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14" name="Text Placeholder 23">
            <a:extLst>
              <a:ext uri="{FF2B5EF4-FFF2-40B4-BE49-F238E27FC236}">
                <a16:creationId xmlns:a16="http://schemas.microsoft.com/office/drawing/2014/main" id="{0F5528AA-ECDF-6357-CE83-8ED94F48BE6F}"/>
              </a:ext>
            </a:extLst>
          </p:cNvPr>
          <p:cNvSpPr>
            <a:spLocks noGrp="1"/>
          </p:cNvSpPr>
          <p:nvPr>
            <p:ph type="body" sz="quarter" idx="12" hasCustomPrompt="1"/>
          </p:nvPr>
        </p:nvSpPr>
        <p:spPr>
          <a:xfrm>
            <a:off x="629682" y="3617091"/>
            <a:ext cx="8037036" cy="2405113"/>
          </a:xfrm>
          <a:effectLst>
            <a:outerShdw blurRad="63500" sx="102000" sy="102000" algn="ctr" rotWithShape="0">
              <a:prstClr val="black">
                <a:alpha val="40000"/>
              </a:prstClr>
            </a:outerShdw>
          </a:effectLst>
        </p:spPr>
        <p:txBody>
          <a:bodyPr anchor="ctr">
            <a:noAutofit/>
          </a:bodyPr>
          <a:lstStyle>
            <a:lvl1pPr marL="0" indent="0" algn="ctr">
              <a:lnSpc>
                <a:spcPct val="73000"/>
              </a:lnSpc>
              <a:spcBef>
                <a:spcPts val="0"/>
              </a:spcBef>
              <a:buNone/>
              <a:defRPr sz="7500" b="1" i="0" spc="-300" baseline="0">
                <a:solidFill>
                  <a:schemeClr val="bg1"/>
                </a:solidFill>
                <a:latin typeface="Community Pro" panose="02000303040000020003" pitchFamily="2" charset="0"/>
              </a:defRPr>
            </a:lvl1pPr>
          </a:lstStyle>
          <a:p>
            <a:pPr lvl="0"/>
            <a:r>
              <a:rPr lang="en-US"/>
              <a:t>Topic</a:t>
            </a:r>
          </a:p>
        </p:txBody>
      </p:sp>
      <p:sp>
        <p:nvSpPr>
          <p:cNvPr id="5" name="Rounded Rectangle 4">
            <a:extLst>
              <a:ext uri="{FF2B5EF4-FFF2-40B4-BE49-F238E27FC236}">
                <a16:creationId xmlns:a16="http://schemas.microsoft.com/office/drawing/2014/main" id="{69A73F53-6375-6B2E-5DB0-1452EB031A1E}"/>
              </a:ext>
            </a:extLst>
          </p:cNvPr>
          <p:cNvSpPr/>
          <p:nvPr userDrawn="1"/>
        </p:nvSpPr>
        <p:spPr>
          <a:xfrm>
            <a:off x="9277043" y="304799"/>
            <a:ext cx="8703398" cy="9029699"/>
          </a:xfrm>
          <a:prstGeom prst="roundRect">
            <a:avLst>
              <a:gd name="adj" fmla="val 226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6" name="Text Placeholder 23">
            <a:extLst>
              <a:ext uri="{FF2B5EF4-FFF2-40B4-BE49-F238E27FC236}">
                <a16:creationId xmlns:a16="http://schemas.microsoft.com/office/drawing/2014/main" id="{26157C61-A6D4-BF57-B283-F8E3DCB3781C}"/>
              </a:ext>
            </a:extLst>
          </p:cNvPr>
          <p:cNvSpPr>
            <a:spLocks noGrp="1"/>
          </p:cNvSpPr>
          <p:nvPr>
            <p:ph type="body" sz="quarter" idx="15" hasCustomPrompt="1"/>
          </p:nvPr>
        </p:nvSpPr>
        <p:spPr>
          <a:xfrm>
            <a:off x="9611450" y="3617091"/>
            <a:ext cx="8037036" cy="2405113"/>
          </a:xfrm>
          <a:effectLst>
            <a:outerShdw blurRad="63500" sx="102000" sy="102000" algn="ctr" rotWithShape="0">
              <a:prstClr val="black">
                <a:alpha val="40000"/>
              </a:prstClr>
            </a:outerShdw>
          </a:effectLst>
        </p:spPr>
        <p:txBody>
          <a:bodyPr anchor="ctr">
            <a:noAutofit/>
          </a:bodyPr>
          <a:lstStyle>
            <a:lvl1pPr marL="0" indent="0" algn="ctr">
              <a:lnSpc>
                <a:spcPct val="73000"/>
              </a:lnSpc>
              <a:spcBef>
                <a:spcPts val="0"/>
              </a:spcBef>
              <a:buNone/>
              <a:defRPr sz="7500" b="1" i="0" spc="-300" baseline="0">
                <a:solidFill>
                  <a:schemeClr val="accent1"/>
                </a:solidFill>
                <a:latin typeface="Community Pro" panose="02000303040000020003" pitchFamily="2" charset="0"/>
              </a:defRPr>
            </a:lvl1pPr>
          </a:lstStyle>
          <a:p>
            <a:pPr lvl="0"/>
            <a:r>
              <a:rPr lang="en-US"/>
              <a:t>Topic</a:t>
            </a:r>
          </a:p>
        </p:txBody>
      </p:sp>
    </p:spTree>
    <p:extLst>
      <p:ext uri="{BB962C8B-B14F-4D97-AF65-F5344CB8AC3E}">
        <p14:creationId xmlns:p14="http://schemas.microsoft.com/office/powerpoint/2010/main" val="39822089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pic + Text 1">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9ABDA61-5E80-F659-D01E-3470981DF3E9}"/>
              </a:ext>
            </a:extLst>
          </p:cNvPr>
          <p:cNvSpPr/>
          <p:nvPr userDrawn="1"/>
        </p:nvSpPr>
        <p:spPr>
          <a:xfrm>
            <a:off x="295275" y="304799"/>
            <a:ext cx="8703398" cy="9029699"/>
          </a:xfrm>
          <a:prstGeom prst="roundRect">
            <a:avLst>
              <a:gd name="adj" fmla="val 226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0F5528AA-ECDF-6357-CE83-8ED94F48BE6F}"/>
              </a:ext>
            </a:extLst>
          </p:cNvPr>
          <p:cNvSpPr>
            <a:spLocks noGrp="1"/>
          </p:cNvSpPr>
          <p:nvPr>
            <p:ph type="body" sz="quarter" idx="12" hasCustomPrompt="1"/>
          </p:nvPr>
        </p:nvSpPr>
        <p:spPr>
          <a:xfrm>
            <a:off x="629682" y="3617091"/>
            <a:ext cx="8037036" cy="2405113"/>
          </a:xfrm>
          <a:effectLst>
            <a:outerShdw blurRad="63500" sx="102000" sy="102000" algn="ctr" rotWithShape="0">
              <a:prstClr val="black">
                <a:alpha val="40000"/>
              </a:prstClr>
            </a:outerShdw>
          </a:effectLst>
        </p:spPr>
        <p:txBody>
          <a:bodyPr anchor="ctr">
            <a:noAutofit/>
          </a:bodyPr>
          <a:lstStyle>
            <a:lvl1pPr marL="0" indent="0" algn="ctr">
              <a:lnSpc>
                <a:spcPct val="73000"/>
              </a:lnSpc>
              <a:spcBef>
                <a:spcPts val="0"/>
              </a:spcBef>
              <a:buNone/>
              <a:defRPr sz="7500" b="1" i="0" spc="-300" baseline="0">
                <a:solidFill>
                  <a:schemeClr val="accent1"/>
                </a:solidFill>
                <a:latin typeface="Community Pro" panose="02000303040000020003" pitchFamily="2" charset="0"/>
              </a:defRPr>
            </a:lvl1pPr>
          </a:lstStyle>
          <a:p>
            <a:pPr lvl="0"/>
            <a:r>
              <a:rPr lang="en-US"/>
              <a:t>Topic</a:t>
            </a:r>
          </a:p>
        </p:txBody>
      </p:sp>
      <p:sp>
        <p:nvSpPr>
          <p:cNvPr id="5" name="Rounded Rectangle 4">
            <a:extLst>
              <a:ext uri="{FF2B5EF4-FFF2-40B4-BE49-F238E27FC236}">
                <a16:creationId xmlns:a16="http://schemas.microsoft.com/office/drawing/2014/main" id="{69A73F53-6375-6B2E-5DB0-1452EB031A1E}"/>
              </a:ext>
            </a:extLst>
          </p:cNvPr>
          <p:cNvSpPr/>
          <p:nvPr userDrawn="1"/>
        </p:nvSpPr>
        <p:spPr>
          <a:xfrm>
            <a:off x="9277043" y="304799"/>
            <a:ext cx="8703398" cy="9029699"/>
          </a:xfrm>
          <a:prstGeom prst="roundRect">
            <a:avLst>
              <a:gd name="adj" fmla="val 226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6" name="Text Placeholder 23">
            <a:extLst>
              <a:ext uri="{FF2B5EF4-FFF2-40B4-BE49-F238E27FC236}">
                <a16:creationId xmlns:a16="http://schemas.microsoft.com/office/drawing/2014/main" id="{26157C61-A6D4-BF57-B283-F8E3DCB3781C}"/>
              </a:ext>
            </a:extLst>
          </p:cNvPr>
          <p:cNvSpPr>
            <a:spLocks noGrp="1"/>
          </p:cNvSpPr>
          <p:nvPr>
            <p:ph type="body" sz="quarter" idx="15" hasCustomPrompt="1"/>
          </p:nvPr>
        </p:nvSpPr>
        <p:spPr>
          <a:xfrm>
            <a:off x="9611450" y="2044519"/>
            <a:ext cx="8037036" cy="5550256"/>
          </a:xfrm>
          <a:effectLst>
            <a:outerShdw blurRad="63500" sx="102000" sy="102000" algn="ctr" rotWithShape="0">
              <a:prstClr val="black">
                <a:alpha val="40000"/>
              </a:prstClr>
            </a:outerShdw>
          </a:effectLst>
        </p:spPr>
        <p:txBody>
          <a:bodyPr anchor="ctr">
            <a:noAutofit/>
          </a:bodyPr>
          <a:lstStyle>
            <a:lvl1pPr marL="0" marR="0" indent="0" algn="ctr" defTabSz="914400" rtl="0" eaLnBrk="1" fontAlgn="auto" latinLnBrk="0" hangingPunct="1">
              <a:lnSpc>
                <a:spcPct val="73000"/>
              </a:lnSpc>
              <a:spcBef>
                <a:spcPts val="0"/>
              </a:spcBef>
              <a:spcAft>
                <a:spcPts val="2400"/>
              </a:spcAft>
              <a:buClrTx/>
              <a:buSzTx/>
              <a:buFont typeface="Arial" pitchFamily="34" charset="0"/>
              <a:buNone/>
              <a:tabLst/>
              <a:defRPr sz="3800" b="0" i="0" spc="-150" baseline="0">
                <a:solidFill>
                  <a:schemeClr val="accent1"/>
                </a:solidFill>
                <a:latin typeface="Community Pro Medium" panose="02000303040000020003" pitchFamily="2" charset="0"/>
              </a:defRPr>
            </a:lvl1pPr>
          </a:lstStyle>
          <a:p>
            <a:pPr lvl="0"/>
            <a:r>
              <a:rPr lang="en-US"/>
              <a:t>Lorem ipsum dolor set</a:t>
            </a:r>
          </a:p>
          <a:p>
            <a:pPr lvl="0"/>
            <a:r>
              <a:rPr lang="en-US"/>
              <a:t>Lorem ipsum dolor set</a:t>
            </a:r>
          </a:p>
          <a:p>
            <a:pPr lvl="0"/>
            <a:r>
              <a:rPr lang="en-US"/>
              <a:t>Lorem ipsum dolor set</a:t>
            </a:r>
          </a:p>
          <a:p>
            <a:pPr lvl="0"/>
            <a:r>
              <a:rPr lang="en-US"/>
              <a:t>Lorem ipsum dolor set</a:t>
            </a:r>
          </a:p>
          <a:p>
            <a:pPr lvl="0"/>
            <a:r>
              <a:rPr lang="en-US"/>
              <a:t>Lorem ipsum dolor set</a:t>
            </a:r>
          </a:p>
          <a:p>
            <a:pPr lvl="0"/>
            <a:r>
              <a:rPr lang="en-US"/>
              <a:t>Lorem ipsum dolor set</a:t>
            </a:r>
          </a:p>
        </p:txBody>
      </p:sp>
    </p:spTree>
    <p:extLst>
      <p:ext uri="{BB962C8B-B14F-4D97-AF65-F5344CB8AC3E}">
        <p14:creationId xmlns:p14="http://schemas.microsoft.com/office/powerpoint/2010/main" val="6144305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ic + Speaker">
    <p:bg>
      <p:bgPr>
        <a:solidFill>
          <a:srgbClr val="FFFFFF"/>
        </a:solidFill>
        <a:effectLst/>
      </p:bgPr>
    </p:bg>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3909950A-F543-9C62-CE11-61013D3E540D}"/>
              </a:ext>
            </a:extLst>
          </p:cNvPr>
          <p:cNvSpPr>
            <a:spLocks noGrp="1"/>
          </p:cNvSpPr>
          <p:nvPr>
            <p:ph type="pic" sz="quarter" idx="14"/>
          </p:nvPr>
        </p:nvSpPr>
        <p:spPr>
          <a:xfrm>
            <a:off x="11001375" y="1990725"/>
            <a:ext cx="4829175" cy="4851754"/>
          </a:xfrm>
          <a:prstGeom prst="roundRect">
            <a:avLst>
              <a:gd name="adj" fmla="val 4388"/>
            </a:avLst>
          </a:prstGeom>
          <a:pattFill prst="wdUpDiag">
            <a:fgClr>
              <a:schemeClr val="accent5">
                <a:lumMod val="85000"/>
              </a:schemeClr>
            </a:fgClr>
            <a:bgClr>
              <a:schemeClr val="accent5">
                <a:lumMod val="95000"/>
              </a:schemeClr>
            </a:bgClr>
          </a:pattFill>
          <a:ln w="19050">
            <a:solidFill>
              <a:srgbClr val="004182"/>
            </a:solidFill>
          </a:ln>
        </p:spPr>
        <p:txBody>
          <a:bodyPr/>
          <a:lstStyle>
            <a:lvl1pPr marL="0" indent="0">
              <a:buNone/>
              <a:defRPr/>
            </a:lvl1pPr>
          </a:lstStyle>
          <a:p>
            <a:r>
              <a:rPr lang="en-US"/>
              <a:t>Click icon to add picture</a:t>
            </a:r>
          </a:p>
        </p:txBody>
      </p:sp>
      <p:sp>
        <p:nvSpPr>
          <p:cNvPr id="4" name="Rounded Rectangle 3">
            <a:extLst>
              <a:ext uri="{FF2B5EF4-FFF2-40B4-BE49-F238E27FC236}">
                <a16:creationId xmlns:a16="http://schemas.microsoft.com/office/drawing/2014/main" id="{89ABDA61-5E80-F659-D01E-3470981DF3E9}"/>
              </a:ext>
            </a:extLst>
          </p:cNvPr>
          <p:cNvSpPr/>
          <p:nvPr userDrawn="1"/>
        </p:nvSpPr>
        <p:spPr>
          <a:xfrm>
            <a:off x="295275" y="304799"/>
            <a:ext cx="8703398" cy="9029699"/>
          </a:xfrm>
          <a:prstGeom prst="roundRect">
            <a:avLst>
              <a:gd name="adj" fmla="val 226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0F5528AA-ECDF-6357-CE83-8ED94F48BE6F}"/>
              </a:ext>
            </a:extLst>
          </p:cNvPr>
          <p:cNvSpPr>
            <a:spLocks noGrp="1"/>
          </p:cNvSpPr>
          <p:nvPr>
            <p:ph type="body" sz="quarter" idx="12" hasCustomPrompt="1"/>
          </p:nvPr>
        </p:nvSpPr>
        <p:spPr>
          <a:xfrm>
            <a:off x="629682" y="3067665"/>
            <a:ext cx="8037036" cy="2954539"/>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7500" b="1" i="0" spc="-300" baseline="0">
                <a:solidFill>
                  <a:schemeClr val="accent1"/>
                </a:solidFill>
                <a:latin typeface="Community Pro" panose="02000303040000020003" pitchFamily="2" charset="0"/>
              </a:defRPr>
            </a:lvl1pPr>
          </a:lstStyle>
          <a:p>
            <a:pPr lvl="0"/>
            <a:r>
              <a:rPr lang="en-US"/>
              <a:t>Introduction</a:t>
            </a:r>
            <a:br>
              <a:rPr lang="en-US"/>
            </a:br>
            <a:r>
              <a:rPr lang="en-US"/>
              <a:t>to a Presentation About a Topic</a:t>
            </a:r>
          </a:p>
        </p:txBody>
      </p:sp>
      <p:sp>
        <p:nvSpPr>
          <p:cNvPr id="17" name="Text Placeholder 23">
            <a:extLst>
              <a:ext uri="{FF2B5EF4-FFF2-40B4-BE49-F238E27FC236}">
                <a16:creationId xmlns:a16="http://schemas.microsoft.com/office/drawing/2014/main" id="{09E3D9FA-0B67-14D3-A1E5-880C15A96BFE}"/>
              </a:ext>
            </a:extLst>
          </p:cNvPr>
          <p:cNvSpPr>
            <a:spLocks noGrp="1"/>
          </p:cNvSpPr>
          <p:nvPr>
            <p:ph type="body" sz="quarter" idx="16" hasCustomPrompt="1"/>
          </p:nvPr>
        </p:nvSpPr>
        <p:spPr>
          <a:xfrm>
            <a:off x="629682" y="6842479"/>
            <a:ext cx="8037036" cy="491558"/>
          </a:xfrm>
          <a:effectLst>
            <a:outerShdw blurRad="63500" sx="102000" sy="102000" algn="ctr" rotWithShape="0">
              <a:prstClr val="black">
                <a:alpha val="40000"/>
              </a:prstClr>
            </a:outerShdw>
          </a:effectLst>
        </p:spPr>
        <p:txBody>
          <a:bodyPr anchor="ctr">
            <a:noAutofit/>
          </a:bodyPr>
          <a:lstStyle>
            <a:lvl1pPr marL="0" indent="0" algn="ctr">
              <a:lnSpc>
                <a:spcPct val="79000"/>
              </a:lnSpc>
              <a:spcBef>
                <a:spcPts val="0"/>
              </a:spcBef>
              <a:buNone/>
              <a:defRPr sz="3380" b="1" i="0" spc="-150" baseline="0">
                <a:solidFill>
                  <a:schemeClr val="accent1"/>
                </a:solidFill>
                <a:latin typeface="Community Pro" panose="02000303040000020003" pitchFamily="2" charset="0"/>
              </a:defRPr>
            </a:lvl1pPr>
          </a:lstStyle>
          <a:p>
            <a:pPr lvl="0"/>
            <a:r>
              <a:rPr lang="en-US"/>
              <a:t>02.05.26</a:t>
            </a:r>
          </a:p>
        </p:txBody>
      </p:sp>
      <p:sp>
        <p:nvSpPr>
          <p:cNvPr id="5" name="Text Placeholder 23">
            <a:extLst>
              <a:ext uri="{FF2B5EF4-FFF2-40B4-BE49-F238E27FC236}">
                <a16:creationId xmlns:a16="http://schemas.microsoft.com/office/drawing/2014/main" id="{2931099F-84FB-C9DF-2A03-C52633FBB7FF}"/>
              </a:ext>
            </a:extLst>
          </p:cNvPr>
          <p:cNvSpPr>
            <a:spLocks noGrp="1"/>
          </p:cNvSpPr>
          <p:nvPr>
            <p:ph type="body" sz="quarter" idx="17" hasCustomPrompt="1"/>
          </p:nvPr>
        </p:nvSpPr>
        <p:spPr>
          <a:xfrm>
            <a:off x="12334875" y="6076950"/>
            <a:ext cx="4581524" cy="1562100"/>
          </a:xfrm>
          <a:prstGeom prst="roundRect">
            <a:avLst>
              <a:gd name="adj" fmla="val 12554"/>
            </a:avLst>
          </a:prstGeom>
          <a:solidFill>
            <a:schemeClr val="accent4"/>
          </a:solidFill>
          <a:ln w="19050">
            <a:solidFill>
              <a:schemeClr val="tx2"/>
            </a:solidFill>
          </a:ln>
          <a:effectLst/>
        </p:spPr>
        <p:txBody>
          <a:bodyPr lIns="365760" tIns="365760" anchor="t">
            <a:noAutofit/>
          </a:bodyPr>
          <a:lstStyle>
            <a:lvl1pPr marL="0" indent="0" algn="l">
              <a:lnSpc>
                <a:spcPct val="79000"/>
              </a:lnSpc>
              <a:spcBef>
                <a:spcPts val="0"/>
              </a:spcBef>
              <a:buNone/>
              <a:defRPr sz="3380" b="1" i="0" spc="-150" baseline="0">
                <a:solidFill>
                  <a:schemeClr val="accent1"/>
                </a:solidFill>
                <a:latin typeface="Community Pro" panose="02000303040000020003" pitchFamily="2" charset="0"/>
              </a:defRPr>
            </a:lvl1pPr>
          </a:lstStyle>
          <a:p>
            <a:pPr lvl="0"/>
            <a:r>
              <a:rPr lang="en-US"/>
              <a:t>Speaker Name</a:t>
            </a:r>
          </a:p>
        </p:txBody>
      </p:sp>
      <p:sp>
        <p:nvSpPr>
          <p:cNvPr id="6" name="Text Placeholder 23">
            <a:extLst>
              <a:ext uri="{FF2B5EF4-FFF2-40B4-BE49-F238E27FC236}">
                <a16:creationId xmlns:a16="http://schemas.microsoft.com/office/drawing/2014/main" id="{49C588D6-6F36-B13F-5007-6A420318BA7E}"/>
              </a:ext>
            </a:extLst>
          </p:cNvPr>
          <p:cNvSpPr>
            <a:spLocks noGrp="1"/>
          </p:cNvSpPr>
          <p:nvPr>
            <p:ph type="body" sz="quarter" idx="18" hasCustomPrompt="1"/>
          </p:nvPr>
        </p:nvSpPr>
        <p:spPr>
          <a:xfrm>
            <a:off x="12658321" y="6924007"/>
            <a:ext cx="4053127" cy="491558"/>
          </a:xfrm>
          <a:effectLst>
            <a:outerShdw blurRad="63500" sx="102000" sy="102000" algn="ctr" rotWithShape="0">
              <a:prstClr val="black">
                <a:alpha val="40000"/>
              </a:prstClr>
            </a:outerShdw>
          </a:effectLst>
        </p:spPr>
        <p:txBody>
          <a:bodyPr anchor="t">
            <a:noAutofit/>
          </a:bodyPr>
          <a:lstStyle>
            <a:lvl1pPr marL="0" indent="0" algn="l">
              <a:lnSpc>
                <a:spcPct val="79000"/>
              </a:lnSpc>
              <a:spcBef>
                <a:spcPts val="0"/>
              </a:spcBef>
              <a:buNone/>
              <a:defRPr sz="2600" b="0" i="1" spc="-150" baseline="0">
                <a:solidFill>
                  <a:schemeClr val="accent1"/>
                </a:solidFill>
                <a:latin typeface="Community Pro" panose="02000303040000020003" pitchFamily="2" charset="0"/>
              </a:defRPr>
            </a:lvl1pPr>
          </a:lstStyle>
          <a:p>
            <a:pPr lvl="0"/>
            <a:r>
              <a:rPr lang="en-US"/>
              <a:t>Company Title</a:t>
            </a:r>
          </a:p>
        </p:txBody>
      </p:sp>
    </p:spTree>
    <p:extLst>
      <p:ext uri="{BB962C8B-B14F-4D97-AF65-F5344CB8AC3E}">
        <p14:creationId xmlns:p14="http://schemas.microsoft.com/office/powerpoint/2010/main" val="16577287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 List">
    <p:bg>
      <p:bgPr>
        <a:solidFill>
          <a:srgbClr val="FFFFFF"/>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5D26B32-9FBD-2977-BE28-FC11A8BD1B3D}"/>
              </a:ext>
            </a:extLst>
          </p:cNvPr>
          <p:cNvSpPr/>
          <p:nvPr userDrawn="1"/>
        </p:nvSpPr>
        <p:spPr>
          <a:xfrm>
            <a:off x="7194606" y="304799"/>
            <a:ext cx="10791827" cy="9029699"/>
          </a:xfrm>
          <a:prstGeom prst="roundRect">
            <a:avLst>
              <a:gd name="adj" fmla="val 304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5" name="Picture Placeholder 9">
            <a:extLst>
              <a:ext uri="{FF2B5EF4-FFF2-40B4-BE49-F238E27FC236}">
                <a16:creationId xmlns:a16="http://schemas.microsoft.com/office/drawing/2014/main" id="{C69FCE74-64C1-2751-5A99-85C0DF30901D}"/>
              </a:ext>
            </a:extLst>
          </p:cNvPr>
          <p:cNvSpPr>
            <a:spLocks noGrp="1"/>
          </p:cNvSpPr>
          <p:nvPr>
            <p:ph type="pic" sz="quarter" idx="14"/>
          </p:nvPr>
        </p:nvSpPr>
        <p:spPr>
          <a:xfrm>
            <a:off x="295273" y="304799"/>
            <a:ext cx="6677025" cy="9029700"/>
          </a:xfrm>
          <a:prstGeom prst="roundRect">
            <a:avLst>
              <a:gd name="adj" fmla="val 4061"/>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1" name="Text Placeholder 23">
            <a:extLst>
              <a:ext uri="{FF2B5EF4-FFF2-40B4-BE49-F238E27FC236}">
                <a16:creationId xmlns:a16="http://schemas.microsoft.com/office/drawing/2014/main" id="{3EEA9579-6C70-938E-07EE-B1FB06C28F27}"/>
              </a:ext>
            </a:extLst>
          </p:cNvPr>
          <p:cNvSpPr>
            <a:spLocks noGrp="1"/>
          </p:cNvSpPr>
          <p:nvPr>
            <p:ph type="body" sz="quarter" idx="15" hasCustomPrompt="1"/>
          </p:nvPr>
        </p:nvSpPr>
        <p:spPr>
          <a:xfrm>
            <a:off x="8260597" y="2044519"/>
            <a:ext cx="9417385" cy="5550256"/>
          </a:xfrm>
          <a:effectLst>
            <a:outerShdw blurRad="63500" sx="102000" sy="102000" algn="ctr" rotWithShape="0">
              <a:prstClr val="black">
                <a:alpha val="40000"/>
              </a:prstClr>
            </a:outerShdw>
          </a:effectLst>
        </p:spPr>
        <p:txBody>
          <a:bodyPr anchor="ctr">
            <a:noAutofit/>
          </a:bodyPr>
          <a:lstStyle>
            <a:lvl1pPr marL="571500" marR="0" indent="-5715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sz="4000" b="0" i="0" spc="-150" baseline="0">
                <a:solidFill>
                  <a:schemeClr val="accent3"/>
                </a:solidFill>
                <a:latin typeface="Community Pro Medium" panose="02000303040000020003" pitchFamily="2" charset="0"/>
              </a:defRPr>
            </a:lvl1pPr>
          </a:lstStyle>
          <a:p>
            <a:pPr lvl="0"/>
            <a:r>
              <a:rPr lang="en-US"/>
              <a:t>Lorem ipsum dolor set consectetur</a:t>
            </a:r>
          </a:p>
          <a:p>
            <a:pPr lvl="0"/>
            <a:r>
              <a:rPr lang="en-US"/>
              <a:t>Lorem ipsum dolor set consectetur</a:t>
            </a:r>
          </a:p>
          <a:p>
            <a:pPr lvl="0"/>
            <a:r>
              <a:rPr lang="en-US"/>
              <a:t>Lorem ipsum dolor set consectetur</a:t>
            </a:r>
          </a:p>
        </p:txBody>
      </p:sp>
    </p:spTree>
    <p:extLst>
      <p:ext uri="{BB962C8B-B14F-4D97-AF65-F5344CB8AC3E}">
        <p14:creationId xmlns:p14="http://schemas.microsoft.com/office/powerpoint/2010/main" val="3973461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opic + List 2">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118F478-774C-27B1-CF47-C575DE794BA2}"/>
              </a:ext>
            </a:extLst>
          </p:cNvPr>
          <p:cNvSpPr/>
          <p:nvPr userDrawn="1"/>
        </p:nvSpPr>
        <p:spPr>
          <a:xfrm>
            <a:off x="292360" y="304799"/>
            <a:ext cx="6677025" cy="9029699"/>
          </a:xfrm>
          <a:prstGeom prst="roundRect">
            <a:avLst>
              <a:gd name="adj" fmla="val 390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8" name="Rounded Rectangle 7">
            <a:extLst>
              <a:ext uri="{FF2B5EF4-FFF2-40B4-BE49-F238E27FC236}">
                <a16:creationId xmlns:a16="http://schemas.microsoft.com/office/drawing/2014/main" id="{C5D26B32-9FBD-2977-BE28-FC11A8BD1B3D}"/>
              </a:ext>
            </a:extLst>
          </p:cNvPr>
          <p:cNvSpPr/>
          <p:nvPr userDrawn="1"/>
        </p:nvSpPr>
        <p:spPr>
          <a:xfrm>
            <a:off x="7194606" y="304799"/>
            <a:ext cx="10791827" cy="9029699"/>
          </a:xfrm>
          <a:prstGeom prst="roundRect">
            <a:avLst>
              <a:gd name="adj" fmla="val 304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1" name="Text Placeholder 23">
            <a:extLst>
              <a:ext uri="{FF2B5EF4-FFF2-40B4-BE49-F238E27FC236}">
                <a16:creationId xmlns:a16="http://schemas.microsoft.com/office/drawing/2014/main" id="{3EEA9579-6C70-938E-07EE-B1FB06C28F27}"/>
              </a:ext>
            </a:extLst>
          </p:cNvPr>
          <p:cNvSpPr>
            <a:spLocks noGrp="1"/>
          </p:cNvSpPr>
          <p:nvPr>
            <p:ph type="body" sz="quarter" idx="15" hasCustomPrompt="1"/>
          </p:nvPr>
        </p:nvSpPr>
        <p:spPr>
          <a:xfrm>
            <a:off x="8260597" y="2044519"/>
            <a:ext cx="9417385" cy="5550256"/>
          </a:xfrm>
          <a:effectLst>
            <a:outerShdw blurRad="63500" sx="102000" sy="102000" algn="ctr" rotWithShape="0">
              <a:prstClr val="black">
                <a:alpha val="40000"/>
              </a:prstClr>
            </a:outerShdw>
          </a:effectLst>
        </p:spPr>
        <p:txBody>
          <a:bodyPr anchor="ctr">
            <a:noAutofit/>
          </a:bodyPr>
          <a:lstStyle>
            <a:lvl1pPr marL="571500" marR="0" indent="-5715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sz="4000" b="0" i="0" spc="-150" baseline="0">
                <a:solidFill>
                  <a:schemeClr val="accent3"/>
                </a:solidFill>
                <a:latin typeface="Community Pro Medium" panose="02000303040000020003" pitchFamily="2" charset="0"/>
              </a:defRPr>
            </a:lvl1pPr>
          </a:lstStyle>
          <a:p>
            <a:pPr lvl="0"/>
            <a:r>
              <a:rPr lang="en-US"/>
              <a:t>Lorem ipsum dolor set consectetur</a:t>
            </a:r>
          </a:p>
          <a:p>
            <a:pPr lvl="0"/>
            <a:r>
              <a:rPr lang="en-US"/>
              <a:t>Lorem ipsum dolor set consectetur</a:t>
            </a:r>
          </a:p>
          <a:p>
            <a:pPr lvl="0"/>
            <a:r>
              <a:rPr lang="en-US"/>
              <a:t>Lorem ipsum dolor set consectetur</a:t>
            </a:r>
          </a:p>
        </p:txBody>
      </p:sp>
      <p:sp>
        <p:nvSpPr>
          <p:cNvPr id="5" name="Text Placeholder 23">
            <a:extLst>
              <a:ext uri="{FF2B5EF4-FFF2-40B4-BE49-F238E27FC236}">
                <a16:creationId xmlns:a16="http://schemas.microsoft.com/office/drawing/2014/main" id="{65377FA3-ACC0-8631-3224-8CA9D3A99DBC}"/>
              </a:ext>
            </a:extLst>
          </p:cNvPr>
          <p:cNvSpPr>
            <a:spLocks noGrp="1"/>
          </p:cNvSpPr>
          <p:nvPr>
            <p:ph type="body" sz="quarter" idx="12" hasCustomPrompt="1"/>
          </p:nvPr>
        </p:nvSpPr>
        <p:spPr>
          <a:xfrm>
            <a:off x="550299" y="3617091"/>
            <a:ext cx="6161146" cy="2405113"/>
          </a:xfrm>
          <a:effectLst>
            <a:outerShdw blurRad="63500" sx="102000" sy="102000" algn="ctr" rotWithShape="0">
              <a:prstClr val="black">
                <a:alpha val="40000"/>
              </a:prstClr>
            </a:outerShdw>
          </a:effectLst>
        </p:spPr>
        <p:txBody>
          <a:bodyPr anchor="ctr">
            <a:noAutofit/>
          </a:bodyPr>
          <a:lstStyle>
            <a:lvl1pPr marL="0" indent="0" algn="ctr">
              <a:lnSpc>
                <a:spcPct val="73000"/>
              </a:lnSpc>
              <a:spcBef>
                <a:spcPts val="0"/>
              </a:spcBef>
              <a:buNone/>
              <a:defRPr sz="5630" b="1" i="0" spc="-150" baseline="0">
                <a:solidFill>
                  <a:schemeClr val="accent1"/>
                </a:solidFill>
                <a:latin typeface="Community Pro" panose="02000303040000020003" pitchFamily="2" charset="0"/>
              </a:defRPr>
            </a:lvl1pPr>
          </a:lstStyle>
          <a:p>
            <a:pPr lvl="0"/>
            <a:r>
              <a:rPr lang="en-US"/>
              <a:t>A Topic Here</a:t>
            </a:r>
          </a:p>
        </p:txBody>
      </p:sp>
    </p:spTree>
    <p:extLst>
      <p:ext uri="{BB962C8B-B14F-4D97-AF65-F5344CB8AC3E}">
        <p14:creationId xmlns:p14="http://schemas.microsoft.com/office/powerpoint/2010/main" val="1179654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opic + List 2">
    <p:bg>
      <p:bgPr>
        <a:solidFill>
          <a:srgbClr val="FFFFFF"/>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Tree>
    <p:extLst>
      <p:ext uri="{BB962C8B-B14F-4D97-AF65-F5344CB8AC3E}">
        <p14:creationId xmlns:p14="http://schemas.microsoft.com/office/powerpoint/2010/main" val="6190362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opic + List 3">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118F478-774C-27B1-CF47-C575DE794BA2}"/>
              </a:ext>
            </a:extLst>
          </p:cNvPr>
          <p:cNvSpPr/>
          <p:nvPr userDrawn="1"/>
        </p:nvSpPr>
        <p:spPr>
          <a:xfrm>
            <a:off x="292360" y="304799"/>
            <a:ext cx="6677025" cy="9029699"/>
          </a:xfrm>
          <a:prstGeom prst="roundRect">
            <a:avLst>
              <a:gd name="adj" fmla="val 390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8" name="Rounded Rectangle 7">
            <a:extLst>
              <a:ext uri="{FF2B5EF4-FFF2-40B4-BE49-F238E27FC236}">
                <a16:creationId xmlns:a16="http://schemas.microsoft.com/office/drawing/2014/main" id="{C5D26B32-9FBD-2977-BE28-FC11A8BD1B3D}"/>
              </a:ext>
            </a:extLst>
          </p:cNvPr>
          <p:cNvSpPr/>
          <p:nvPr userDrawn="1"/>
        </p:nvSpPr>
        <p:spPr>
          <a:xfrm>
            <a:off x="7194606" y="304799"/>
            <a:ext cx="10791827" cy="9029699"/>
          </a:xfrm>
          <a:prstGeom prst="roundRect">
            <a:avLst>
              <a:gd name="adj" fmla="val 304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1" name="Text Placeholder 23">
            <a:extLst>
              <a:ext uri="{FF2B5EF4-FFF2-40B4-BE49-F238E27FC236}">
                <a16:creationId xmlns:a16="http://schemas.microsoft.com/office/drawing/2014/main" id="{3EEA9579-6C70-938E-07EE-B1FB06C28F27}"/>
              </a:ext>
            </a:extLst>
          </p:cNvPr>
          <p:cNvSpPr>
            <a:spLocks noGrp="1"/>
          </p:cNvSpPr>
          <p:nvPr>
            <p:ph type="body" sz="quarter" idx="15" hasCustomPrompt="1"/>
          </p:nvPr>
        </p:nvSpPr>
        <p:spPr>
          <a:xfrm>
            <a:off x="8260597" y="2044519"/>
            <a:ext cx="9417385" cy="5550256"/>
          </a:xfrm>
          <a:effectLst>
            <a:outerShdw blurRad="63500" sx="102000" sy="102000" algn="ctr" rotWithShape="0">
              <a:prstClr val="black">
                <a:alpha val="40000"/>
              </a:prstClr>
            </a:outerShdw>
          </a:effectLst>
        </p:spPr>
        <p:txBody>
          <a:bodyPr anchor="ctr">
            <a:noAutofit/>
          </a:bodyPr>
          <a:lstStyle>
            <a:lvl1pPr marL="571500" marR="0" indent="-5715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sz="4000" b="0" i="0" spc="-150" baseline="0">
                <a:solidFill>
                  <a:schemeClr val="accent1"/>
                </a:solidFill>
                <a:latin typeface="Community Pro Medium" panose="02000303040000020003" pitchFamily="2" charset="0"/>
              </a:defRPr>
            </a:lvl1pPr>
          </a:lstStyle>
          <a:p>
            <a:pPr lvl="0"/>
            <a:r>
              <a:rPr lang="en-US"/>
              <a:t>Lorem ipsum dolor set consectetur</a:t>
            </a:r>
          </a:p>
          <a:p>
            <a:pPr lvl="0"/>
            <a:r>
              <a:rPr lang="en-US"/>
              <a:t>Lorem ipsum dolor set consectetur</a:t>
            </a:r>
          </a:p>
          <a:p>
            <a:pPr lvl="0"/>
            <a:r>
              <a:rPr lang="en-US"/>
              <a:t>Lorem ipsum dolor set consectetur</a:t>
            </a:r>
          </a:p>
        </p:txBody>
      </p:sp>
      <p:sp>
        <p:nvSpPr>
          <p:cNvPr id="5" name="Text Placeholder 23">
            <a:extLst>
              <a:ext uri="{FF2B5EF4-FFF2-40B4-BE49-F238E27FC236}">
                <a16:creationId xmlns:a16="http://schemas.microsoft.com/office/drawing/2014/main" id="{65377FA3-ACC0-8631-3224-8CA9D3A99DBC}"/>
              </a:ext>
            </a:extLst>
          </p:cNvPr>
          <p:cNvSpPr>
            <a:spLocks noGrp="1"/>
          </p:cNvSpPr>
          <p:nvPr>
            <p:ph type="body" sz="quarter" idx="12" hasCustomPrompt="1"/>
          </p:nvPr>
        </p:nvSpPr>
        <p:spPr>
          <a:xfrm>
            <a:off x="550299" y="3617091"/>
            <a:ext cx="6161146" cy="2405113"/>
          </a:xfrm>
          <a:effectLst>
            <a:outerShdw blurRad="63500" sx="102000" sy="102000" algn="ctr" rotWithShape="0">
              <a:prstClr val="black">
                <a:alpha val="40000"/>
              </a:prstClr>
            </a:outerShdw>
          </a:effectLst>
        </p:spPr>
        <p:txBody>
          <a:bodyPr anchor="ctr">
            <a:noAutofit/>
          </a:bodyPr>
          <a:lstStyle>
            <a:lvl1pPr marL="0" indent="0" algn="ctr">
              <a:lnSpc>
                <a:spcPct val="73000"/>
              </a:lnSpc>
              <a:spcBef>
                <a:spcPts val="0"/>
              </a:spcBef>
              <a:buNone/>
              <a:defRPr sz="5630" b="1" i="0" spc="-150" baseline="0">
                <a:solidFill>
                  <a:schemeClr val="bg1"/>
                </a:solidFill>
                <a:latin typeface="Community Pro" panose="02000303040000020003" pitchFamily="2" charset="0"/>
              </a:defRPr>
            </a:lvl1pPr>
          </a:lstStyle>
          <a:p>
            <a:pPr lvl="0"/>
            <a:r>
              <a:rPr lang="en-US"/>
              <a:t>A Topic Here</a:t>
            </a:r>
          </a:p>
        </p:txBody>
      </p:sp>
    </p:spTree>
    <p:extLst>
      <p:ext uri="{BB962C8B-B14F-4D97-AF65-F5344CB8AC3E}">
        <p14:creationId xmlns:p14="http://schemas.microsoft.com/office/powerpoint/2010/main" val="4541765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pic + List 4">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118F478-774C-27B1-CF47-C575DE794BA2}"/>
              </a:ext>
            </a:extLst>
          </p:cNvPr>
          <p:cNvSpPr/>
          <p:nvPr userDrawn="1"/>
        </p:nvSpPr>
        <p:spPr>
          <a:xfrm>
            <a:off x="292360" y="304799"/>
            <a:ext cx="6677025" cy="9029699"/>
          </a:xfrm>
          <a:prstGeom prst="roundRect">
            <a:avLst>
              <a:gd name="adj" fmla="val 390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8" name="Rounded Rectangle 7">
            <a:extLst>
              <a:ext uri="{FF2B5EF4-FFF2-40B4-BE49-F238E27FC236}">
                <a16:creationId xmlns:a16="http://schemas.microsoft.com/office/drawing/2014/main" id="{C5D26B32-9FBD-2977-BE28-FC11A8BD1B3D}"/>
              </a:ext>
            </a:extLst>
          </p:cNvPr>
          <p:cNvSpPr/>
          <p:nvPr userDrawn="1"/>
        </p:nvSpPr>
        <p:spPr>
          <a:xfrm>
            <a:off x="7194606" y="304799"/>
            <a:ext cx="10791827" cy="9029699"/>
          </a:xfrm>
          <a:prstGeom prst="roundRect">
            <a:avLst>
              <a:gd name="adj" fmla="val 3045"/>
            </a:avLst>
          </a:prstGeom>
          <a:solidFill>
            <a:schemeClr val="accent4"/>
          </a:solidFill>
          <a:ln w="19050">
            <a:solidFill>
              <a:srgbClr val="004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1" name="Text Placeholder 23">
            <a:extLst>
              <a:ext uri="{FF2B5EF4-FFF2-40B4-BE49-F238E27FC236}">
                <a16:creationId xmlns:a16="http://schemas.microsoft.com/office/drawing/2014/main" id="{3EEA9579-6C70-938E-07EE-B1FB06C28F27}"/>
              </a:ext>
            </a:extLst>
          </p:cNvPr>
          <p:cNvSpPr>
            <a:spLocks noGrp="1"/>
          </p:cNvSpPr>
          <p:nvPr>
            <p:ph type="body" sz="quarter" idx="15" hasCustomPrompt="1"/>
          </p:nvPr>
        </p:nvSpPr>
        <p:spPr>
          <a:xfrm>
            <a:off x="8260597" y="2044519"/>
            <a:ext cx="9417385" cy="5550256"/>
          </a:xfrm>
          <a:effectLst>
            <a:outerShdw blurRad="63500" sx="102000" sy="102000" algn="ctr" rotWithShape="0">
              <a:prstClr val="black">
                <a:alpha val="40000"/>
              </a:prstClr>
            </a:outerShdw>
          </a:effectLst>
        </p:spPr>
        <p:txBody>
          <a:bodyPr anchor="ctr">
            <a:noAutofit/>
          </a:bodyPr>
          <a:lstStyle>
            <a:lvl1pPr marL="571500" marR="0" indent="-5715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sz="4000" b="0" i="0" spc="-150" baseline="0">
                <a:solidFill>
                  <a:schemeClr val="accent1"/>
                </a:solidFill>
                <a:latin typeface="Community Pro Medium" panose="02000303040000020003" pitchFamily="2" charset="0"/>
              </a:defRPr>
            </a:lvl1pPr>
          </a:lstStyle>
          <a:p>
            <a:pPr lvl="0"/>
            <a:r>
              <a:rPr lang="en-US"/>
              <a:t>Lorem ipsum dolor set consectetur</a:t>
            </a:r>
          </a:p>
          <a:p>
            <a:pPr lvl="0"/>
            <a:r>
              <a:rPr lang="en-US"/>
              <a:t>Lorem ipsum dolor set consectetur</a:t>
            </a:r>
          </a:p>
          <a:p>
            <a:pPr lvl="0"/>
            <a:r>
              <a:rPr lang="en-US"/>
              <a:t>Lorem ipsum dolor set consectetur</a:t>
            </a:r>
          </a:p>
        </p:txBody>
      </p:sp>
      <p:sp>
        <p:nvSpPr>
          <p:cNvPr id="5" name="Text Placeholder 23">
            <a:extLst>
              <a:ext uri="{FF2B5EF4-FFF2-40B4-BE49-F238E27FC236}">
                <a16:creationId xmlns:a16="http://schemas.microsoft.com/office/drawing/2014/main" id="{65377FA3-ACC0-8631-3224-8CA9D3A99DBC}"/>
              </a:ext>
            </a:extLst>
          </p:cNvPr>
          <p:cNvSpPr>
            <a:spLocks noGrp="1"/>
          </p:cNvSpPr>
          <p:nvPr>
            <p:ph type="body" sz="quarter" idx="12" hasCustomPrompt="1"/>
          </p:nvPr>
        </p:nvSpPr>
        <p:spPr>
          <a:xfrm>
            <a:off x="550299" y="3617091"/>
            <a:ext cx="6161146" cy="2405113"/>
          </a:xfrm>
          <a:effectLst>
            <a:outerShdw blurRad="63500" sx="102000" sy="102000" algn="ctr" rotWithShape="0">
              <a:prstClr val="black">
                <a:alpha val="40000"/>
              </a:prstClr>
            </a:outerShdw>
          </a:effectLst>
        </p:spPr>
        <p:txBody>
          <a:bodyPr anchor="ctr">
            <a:noAutofit/>
          </a:bodyPr>
          <a:lstStyle>
            <a:lvl1pPr marL="0" indent="0" algn="ctr">
              <a:lnSpc>
                <a:spcPct val="73000"/>
              </a:lnSpc>
              <a:spcBef>
                <a:spcPts val="0"/>
              </a:spcBef>
              <a:buNone/>
              <a:defRPr sz="5630" b="1" i="0" spc="-150" baseline="0">
                <a:solidFill>
                  <a:schemeClr val="accent1"/>
                </a:solidFill>
                <a:latin typeface="Community Pro" panose="02000303040000020003" pitchFamily="2" charset="0"/>
              </a:defRPr>
            </a:lvl1pPr>
          </a:lstStyle>
          <a:p>
            <a:pPr lvl="0"/>
            <a:r>
              <a:rPr lang="en-US"/>
              <a:t>A Topic Here</a:t>
            </a:r>
          </a:p>
        </p:txBody>
      </p:sp>
    </p:spTree>
    <p:extLst>
      <p:ext uri="{BB962C8B-B14F-4D97-AF65-F5344CB8AC3E}">
        <p14:creationId xmlns:p14="http://schemas.microsoft.com/office/powerpoint/2010/main" val="390729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 Sub-Topics">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9ABDA61-5E80-F659-D01E-3470981DF3E9}"/>
              </a:ext>
            </a:extLst>
          </p:cNvPr>
          <p:cNvSpPr/>
          <p:nvPr userDrawn="1"/>
        </p:nvSpPr>
        <p:spPr>
          <a:xfrm>
            <a:off x="9286874" y="304799"/>
            <a:ext cx="8695069" cy="2857500"/>
          </a:xfrm>
          <a:prstGeom prst="roundRect">
            <a:avLst>
              <a:gd name="adj" fmla="val 642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0F5528AA-ECDF-6357-CE83-8ED94F48BE6F}"/>
              </a:ext>
            </a:extLst>
          </p:cNvPr>
          <p:cNvSpPr>
            <a:spLocks noGrp="1"/>
          </p:cNvSpPr>
          <p:nvPr>
            <p:ph type="body" sz="quarter" idx="12" hasCustomPrompt="1"/>
          </p:nvPr>
        </p:nvSpPr>
        <p:spPr>
          <a:xfrm>
            <a:off x="629682" y="3617091"/>
            <a:ext cx="8037036" cy="2405113"/>
          </a:xfrm>
          <a:effectLst/>
        </p:spPr>
        <p:txBody>
          <a:bodyPr anchor="ctr">
            <a:noAutofit/>
          </a:bodyPr>
          <a:lstStyle>
            <a:lvl1pPr marL="0" indent="0" algn="ctr">
              <a:lnSpc>
                <a:spcPct val="73000"/>
              </a:lnSpc>
              <a:spcBef>
                <a:spcPts val="0"/>
              </a:spcBef>
              <a:buNone/>
              <a:defRPr sz="7500" b="1" i="0" spc="-300" baseline="0">
                <a:solidFill>
                  <a:schemeClr val="bg1"/>
                </a:solidFill>
                <a:latin typeface="Community Pro" panose="02000303040000020003" pitchFamily="2" charset="0"/>
              </a:defRPr>
            </a:lvl1pPr>
          </a:lstStyle>
          <a:p>
            <a:pPr lvl="0"/>
            <a:r>
              <a:rPr lang="en-US"/>
              <a:t>Introduction </a:t>
            </a:r>
            <a:br>
              <a:rPr lang="en-US"/>
            </a:br>
            <a:r>
              <a:rPr lang="en-US"/>
              <a:t>to a topic:</a:t>
            </a:r>
          </a:p>
        </p:txBody>
      </p:sp>
      <p:sp>
        <p:nvSpPr>
          <p:cNvPr id="15" name="Picture Placeholder 9">
            <a:extLst>
              <a:ext uri="{FF2B5EF4-FFF2-40B4-BE49-F238E27FC236}">
                <a16:creationId xmlns:a16="http://schemas.microsoft.com/office/drawing/2014/main" id="{C69FCE74-64C1-2751-5A99-85C0DF30901D}"/>
              </a:ext>
            </a:extLst>
          </p:cNvPr>
          <p:cNvSpPr>
            <a:spLocks noGrp="1"/>
          </p:cNvSpPr>
          <p:nvPr>
            <p:ph type="pic" sz="quarter" idx="14"/>
          </p:nvPr>
        </p:nvSpPr>
        <p:spPr>
          <a:xfrm>
            <a:off x="306054" y="304799"/>
            <a:ext cx="8729839" cy="9029700"/>
          </a:xfrm>
          <a:prstGeom prst="roundRect">
            <a:avLst>
              <a:gd name="adj" fmla="val 2199"/>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1" name="Text Placeholder 23">
            <a:extLst>
              <a:ext uri="{FF2B5EF4-FFF2-40B4-BE49-F238E27FC236}">
                <a16:creationId xmlns:a16="http://schemas.microsoft.com/office/drawing/2014/main" id="{A7D9F901-A089-D64F-C974-9BB0496E87E3}"/>
              </a:ext>
            </a:extLst>
          </p:cNvPr>
          <p:cNvSpPr>
            <a:spLocks noGrp="1"/>
          </p:cNvSpPr>
          <p:nvPr>
            <p:ph type="body" sz="quarter" idx="15" hasCustomPrompt="1"/>
          </p:nvPr>
        </p:nvSpPr>
        <p:spPr>
          <a:xfrm>
            <a:off x="9785701" y="1417320"/>
            <a:ext cx="8037036" cy="889372"/>
          </a:xfrm>
          <a:effectLst>
            <a:outerShdw blurRad="63500" sx="102000" sy="102000" algn="ctr" rotWithShape="0">
              <a:prstClr val="black">
                <a:alpha val="40000"/>
              </a:prstClr>
            </a:outerShdw>
          </a:effectLst>
        </p:spPr>
        <p:txBody>
          <a:bodyPr anchor="ctr">
            <a:noAutofit/>
          </a:bodyPr>
          <a:lstStyle>
            <a:lvl1pPr marL="0" indent="0" algn="l">
              <a:lnSpc>
                <a:spcPct val="73000"/>
              </a:lnSpc>
              <a:spcBef>
                <a:spcPts val="0"/>
              </a:spcBef>
              <a:buNone/>
              <a:defRPr sz="7200" b="1" i="0" spc="-420" baseline="0">
                <a:solidFill>
                  <a:schemeClr val="bg2"/>
                </a:solidFill>
                <a:latin typeface="Community Pro" panose="02000303040000020003" pitchFamily="2" charset="0"/>
              </a:defRPr>
            </a:lvl1pPr>
          </a:lstStyle>
          <a:p>
            <a:pPr lvl="0"/>
            <a:r>
              <a:rPr lang="en-US"/>
              <a:t>Sub-topic</a:t>
            </a:r>
          </a:p>
        </p:txBody>
      </p:sp>
      <p:sp>
        <p:nvSpPr>
          <p:cNvPr id="12" name="Rounded Rectangle 11">
            <a:extLst>
              <a:ext uri="{FF2B5EF4-FFF2-40B4-BE49-F238E27FC236}">
                <a16:creationId xmlns:a16="http://schemas.microsoft.com/office/drawing/2014/main" id="{675411D3-89CA-EDE7-37ED-6A0B3FDBE3E5}"/>
              </a:ext>
            </a:extLst>
          </p:cNvPr>
          <p:cNvSpPr/>
          <p:nvPr userDrawn="1"/>
        </p:nvSpPr>
        <p:spPr>
          <a:xfrm>
            <a:off x="9286874" y="6476999"/>
            <a:ext cx="8695069" cy="2857500"/>
          </a:xfrm>
          <a:prstGeom prst="roundRect">
            <a:avLst>
              <a:gd name="adj" fmla="val 642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3" name="Text Placeholder 23">
            <a:extLst>
              <a:ext uri="{FF2B5EF4-FFF2-40B4-BE49-F238E27FC236}">
                <a16:creationId xmlns:a16="http://schemas.microsoft.com/office/drawing/2014/main" id="{35FABCED-BDEB-7A94-3D09-EE2338E61823}"/>
              </a:ext>
            </a:extLst>
          </p:cNvPr>
          <p:cNvSpPr>
            <a:spLocks noGrp="1"/>
          </p:cNvSpPr>
          <p:nvPr>
            <p:ph type="body" sz="quarter" idx="16" hasCustomPrompt="1"/>
          </p:nvPr>
        </p:nvSpPr>
        <p:spPr>
          <a:xfrm>
            <a:off x="9785701" y="7589520"/>
            <a:ext cx="8037036" cy="889372"/>
          </a:xfrm>
          <a:effectLst>
            <a:outerShdw blurRad="63500" sx="102000" sy="102000" algn="ctr" rotWithShape="0">
              <a:prstClr val="black">
                <a:alpha val="40000"/>
              </a:prstClr>
            </a:outerShdw>
          </a:effectLst>
        </p:spPr>
        <p:txBody>
          <a:bodyPr anchor="ctr">
            <a:noAutofit/>
          </a:bodyPr>
          <a:lstStyle>
            <a:lvl1pPr marL="0" indent="0" algn="l">
              <a:lnSpc>
                <a:spcPct val="73000"/>
              </a:lnSpc>
              <a:spcBef>
                <a:spcPts val="0"/>
              </a:spcBef>
              <a:buNone/>
              <a:defRPr sz="7200" b="1" i="0" spc="-420" baseline="0">
                <a:solidFill>
                  <a:schemeClr val="bg2"/>
                </a:solidFill>
                <a:latin typeface="Community Pro" panose="02000303040000020003" pitchFamily="2" charset="0"/>
              </a:defRPr>
            </a:lvl1pPr>
          </a:lstStyle>
          <a:p>
            <a:pPr lvl="0"/>
            <a:r>
              <a:rPr lang="en-US"/>
              <a:t>Sub-topic</a:t>
            </a:r>
          </a:p>
        </p:txBody>
      </p:sp>
      <p:sp>
        <p:nvSpPr>
          <p:cNvPr id="16" name="Rounded Rectangle 15">
            <a:extLst>
              <a:ext uri="{FF2B5EF4-FFF2-40B4-BE49-F238E27FC236}">
                <a16:creationId xmlns:a16="http://schemas.microsoft.com/office/drawing/2014/main" id="{9C1C798D-1553-AB13-AB91-8EE2E7E9A54F}"/>
              </a:ext>
            </a:extLst>
          </p:cNvPr>
          <p:cNvSpPr/>
          <p:nvPr userDrawn="1"/>
        </p:nvSpPr>
        <p:spPr>
          <a:xfrm>
            <a:off x="9286874" y="3390899"/>
            <a:ext cx="8695069" cy="2857500"/>
          </a:xfrm>
          <a:prstGeom prst="roundRect">
            <a:avLst>
              <a:gd name="adj" fmla="val 642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7" name="Text Placeholder 23">
            <a:extLst>
              <a:ext uri="{FF2B5EF4-FFF2-40B4-BE49-F238E27FC236}">
                <a16:creationId xmlns:a16="http://schemas.microsoft.com/office/drawing/2014/main" id="{39012B6A-CE67-EC5E-6829-B2EB59535F71}"/>
              </a:ext>
            </a:extLst>
          </p:cNvPr>
          <p:cNvSpPr>
            <a:spLocks noGrp="1"/>
          </p:cNvSpPr>
          <p:nvPr>
            <p:ph type="body" sz="quarter" idx="17" hasCustomPrompt="1"/>
          </p:nvPr>
        </p:nvSpPr>
        <p:spPr>
          <a:xfrm>
            <a:off x="9785701" y="4503420"/>
            <a:ext cx="8037036" cy="889372"/>
          </a:xfrm>
          <a:effectLst>
            <a:outerShdw blurRad="63500" sx="102000" sy="102000" algn="ctr" rotWithShape="0">
              <a:prstClr val="black">
                <a:alpha val="40000"/>
              </a:prstClr>
            </a:outerShdw>
          </a:effectLst>
        </p:spPr>
        <p:txBody>
          <a:bodyPr anchor="ctr">
            <a:noAutofit/>
          </a:bodyPr>
          <a:lstStyle>
            <a:lvl1pPr marL="0" indent="0" algn="l">
              <a:lnSpc>
                <a:spcPct val="73000"/>
              </a:lnSpc>
              <a:spcBef>
                <a:spcPts val="0"/>
              </a:spcBef>
              <a:buNone/>
              <a:defRPr sz="7200" b="1" i="0" spc="-420" baseline="0">
                <a:solidFill>
                  <a:schemeClr val="bg2"/>
                </a:solidFill>
                <a:latin typeface="Community Pro" panose="02000303040000020003" pitchFamily="2" charset="0"/>
              </a:defRPr>
            </a:lvl1pPr>
          </a:lstStyle>
          <a:p>
            <a:pPr lvl="0"/>
            <a:r>
              <a:rPr lang="en-US"/>
              <a:t>Sub-topic</a:t>
            </a:r>
          </a:p>
        </p:txBody>
      </p:sp>
      <p:sp>
        <p:nvSpPr>
          <p:cNvPr id="18" name="Text Placeholder 23">
            <a:extLst>
              <a:ext uri="{FF2B5EF4-FFF2-40B4-BE49-F238E27FC236}">
                <a16:creationId xmlns:a16="http://schemas.microsoft.com/office/drawing/2014/main" id="{A4029E73-AD62-F849-0DA4-194C70994285}"/>
              </a:ext>
            </a:extLst>
          </p:cNvPr>
          <p:cNvSpPr>
            <a:spLocks noGrp="1"/>
          </p:cNvSpPr>
          <p:nvPr>
            <p:ph type="body" sz="quarter" idx="18" hasCustomPrompt="1"/>
          </p:nvPr>
        </p:nvSpPr>
        <p:spPr>
          <a:xfrm>
            <a:off x="629682" y="4196019"/>
            <a:ext cx="8037036" cy="1188268"/>
          </a:xfrm>
          <a:effectLst>
            <a:outerShdw blurRad="508000" dist="38100" dir="2700000" algn="ctr" rotWithShape="0">
              <a:prstClr val="black">
                <a:alpha val="65000"/>
              </a:prstClr>
            </a:outerShdw>
          </a:effectLst>
        </p:spPr>
        <p:txBody>
          <a:bodyPr anchor="ctr">
            <a:noAutofit/>
          </a:bodyPr>
          <a:lstStyle>
            <a:lvl1pPr marL="0" indent="0" algn="ctr">
              <a:lnSpc>
                <a:spcPct val="73000"/>
              </a:lnSpc>
              <a:spcBef>
                <a:spcPts val="0"/>
              </a:spcBef>
              <a:buNone/>
              <a:defRPr sz="7500" b="1" i="0" spc="-300" baseline="0">
                <a:solidFill>
                  <a:schemeClr val="bg1"/>
                </a:solidFill>
                <a:latin typeface="Community Pro" panose="02000303040000020003" pitchFamily="2" charset="0"/>
              </a:defRPr>
            </a:lvl1pPr>
          </a:lstStyle>
          <a:p>
            <a:pPr lvl="0"/>
            <a:r>
              <a:rPr lang="en-US"/>
              <a:t>A Topic Here</a:t>
            </a:r>
          </a:p>
        </p:txBody>
      </p:sp>
    </p:spTree>
    <p:extLst>
      <p:ext uri="{BB962C8B-B14F-4D97-AF65-F5344CB8AC3E}">
        <p14:creationId xmlns:p14="http://schemas.microsoft.com/office/powerpoint/2010/main" val="10842587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 Three Topics 1">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9ABDA61-5E80-F659-D01E-3470981DF3E9}"/>
              </a:ext>
            </a:extLst>
          </p:cNvPr>
          <p:cNvSpPr/>
          <p:nvPr userDrawn="1"/>
        </p:nvSpPr>
        <p:spPr>
          <a:xfrm>
            <a:off x="9286874" y="304799"/>
            <a:ext cx="8695069" cy="2857500"/>
          </a:xfrm>
          <a:prstGeom prst="roundRect">
            <a:avLst>
              <a:gd name="adj" fmla="val 6426"/>
            </a:avLst>
          </a:prstGeom>
          <a:solidFill>
            <a:schemeClr val="accent4"/>
          </a:solidFill>
          <a:ln w="19050">
            <a:solidFill>
              <a:srgbClr val="004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0F5528AA-ECDF-6357-CE83-8ED94F48BE6F}"/>
              </a:ext>
            </a:extLst>
          </p:cNvPr>
          <p:cNvSpPr>
            <a:spLocks noGrp="1"/>
          </p:cNvSpPr>
          <p:nvPr>
            <p:ph type="body" sz="quarter" idx="12" hasCustomPrompt="1"/>
          </p:nvPr>
        </p:nvSpPr>
        <p:spPr>
          <a:xfrm>
            <a:off x="629682" y="3617091"/>
            <a:ext cx="8037036" cy="2405113"/>
          </a:xfrm>
          <a:effectLst/>
        </p:spPr>
        <p:txBody>
          <a:bodyPr anchor="ctr">
            <a:noAutofit/>
          </a:bodyPr>
          <a:lstStyle>
            <a:lvl1pPr marL="0" indent="0" algn="ctr">
              <a:lnSpc>
                <a:spcPct val="73000"/>
              </a:lnSpc>
              <a:spcBef>
                <a:spcPts val="0"/>
              </a:spcBef>
              <a:buNone/>
              <a:defRPr sz="7500" b="1" i="0" spc="-300" baseline="0">
                <a:solidFill>
                  <a:schemeClr val="bg1"/>
                </a:solidFill>
                <a:latin typeface="Community Pro" panose="02000303040000020003" pitchFamily="2" charset="0"/>
              </a:defRPr>
            </a:lvl1pPr>
          </a:lstStyle>
          <a:p>
            <a:pPr lvl="0"/>
            <a:r>
              <a:rPr lang="en-US"/>
              <a:t>Introduction </a:t>
            </a:r>
            <a:br>
              <a:rPr lang="en-US"/>
            </a:br>
            <a:r>
              <a:rPr lang="en-US"/>
              <a:t>to a topic:</a:t>
            </a:r>
          </a:p>
        </p:txBody>
      </p:sp>
      <p:sp>
        <p:nvSpPr>
          <p:cNvPr id="15" name="Picture Placeholder 9">
            <a:extLst>
              <a:ext uri="{FF2B5EF4-FFF2-40B4-BE49-F238E27FC236}">
                <a16:creationId xmlns:a16="http://schemas.microsoft.com/office/drawing/2014/main" id="{C69FCE74-64C1-2751-5A99-85C0DF30901D}"/>
              </a:ext>
            </a:extLst>
          </p:cNvPr>
          <p:cNvSpPr>
            <a:spLocks noGrp="1"/>
          </p:cNvSpPr>
          <p:nvPr>
            <p:ph type="pic" sz="quarter" idx="14"/>
          </p:nvPr>
        </p:nvSpPr>
        <p:spPr>
          <a:xfrm>
            <a:off x="306054" y="304799"/>
            <a:ext cx="8729839" cy="9029700"/>
          </a:xfrm>
          <a:prstGeom prst="roundRect">
            <a:avLst>
              <a:gd name="adj" fmla="val 2199"/>
            </a:avLst>
          </a:prstGeom>
          <a:pattFill prst="wdUpDiag">
            <a:fgClr>
              <a:schemeClr val="accent5">
                <a:lumMod val="85000"/>
              </a:schemeClr>
            </a:fgClr>
            <a:bgClr>
              <a:schemeClr val="accent5">
                <a:lumMod val="95000"/>
              </a:schemeClr>
            </a:bgClr>
          </a:pattFill>
          <a:ln w="19050">
            <a:solidFill>
              <a:srgbClr val="004182"/>
            </a:solidFill>
          </a:ln>
        </p:spPr>
        <p:txBody>
          <a:bodyPr/>
          <a:lstStyle>
            <a:lvl1pPr marL="0" indent="0">
              <a:buNone/>
              <a:defRPr/>
            </a:lvl1pPr>
          </a:lstStyle>
          <a:p>
            <a:r>
              <a:rPr lang="en-US"/>
              <a:t>Click icon to add picture</a:t>
            </a:r>
          </a:p>
        </p:txBody>
      </p:sp>
      <p:sp>
        <p:nvSpPr>
          <p:cNvPr id="7" name="Text Placeholder 23">
            <a:extLst>
              <a:ext uri="{FF2B5EF4-FFF2-40B4-BE49-F238E27FC236}">
                <a16:creationId xmlns:a16="http://schemas.microsoft.com/office/drawing/2014/main" id="{FB23D8A1-844B-FDF0-5A0A-2C45454BB43A}"/>
              </a:ext>
            </a:extLst>
          </p:cNvPr>
          <p:cNvSpPr>
            <a:spLocks noGrp="1"/>
          </p:cNvSpPr>
          <p:nvPr>
            <p:ph type="body" sz="quarter" idx="15" hasCustomPrompt="1"/>
          </p:nvPr>
        </p:nvSpPr>
        <p:spPr>
          <a:xfrm>
            <a:off x="9555481" y="683895"/>
            <a:ext cx="2693670" cy="889372"/>
          </a:xfrm>
          <a:effectLst>
            <a:outerShdw blurRad="63500" sx="102000" sy="102000" algn="ctr" rotWithShape="0">
              <a:prstClr val="black">
                <a:alpha val="40000"/>
              </a:prstClr>
            </a:outerShdw>
          </a:effectLst>
        </p:spPr>
        <p:txBody>
          <a:bodyPr anchor="t">
            <a:noAutofit/>
          </a:bodyPr>
          <a:lstStyle>
            <a:lvl1pPr marL="0" indent="0" algn="l">
              <a:lnSpc>
                <a:spcPct val="73000"/>
              </a:lnSpc>
              <a:spcBef>
                <a:spcPts val="0"/>
              </a:spcBef>
              <a:buNone/>
              <a:defRPr sz="3750" b="1" i="0" spc="-150" baseline="0">
                <a:solidFill>
                  <a:schemeClr val="accent1"/>
                </a:solidFill>
                <a:latin typeface="Community Pro" panose="02000303040000020003" pitchFamily="2" charset="0"/>
              </a:defRPr>
            </a:lvl1pPr>
          </a:lstStyle>
          <a:p>
            <a:pPr lvl="0"/>
            <a:r>
              <a:rPr lang="en-US"/>
              <a:t>Topic</a:t>
            </a:r>
          </a:p>
        </p:txBody>
      </p:sp>
      <p:sp>
        <p:nvSpPr>
          <p:cNvPr id="19" name="Text Placeholder 23">
            <a:extLst>
              <a:ext uri="{FF2B5EF4-FFF2-40B4-BE49-F238E27FC236}">
                <a16:creationId xmlns:a16="http://schemas.microsoft.com/office/drawing/2014/main" id="{24FC7271-CF52-E58C-8554-F81F0EE3E09F}"/>
              </a:ext>
            </a:extLst>
          </p:cNvPr>
          <p:cNvSpPr>
            <a:spLocks noGrp="1"/>
          </p:cNvSpPr>
          <p:nvPr>
            <p:ph type="body" sz="quarter" idx="18" hasCustomPrompt="1"/>
          </p:nvPr>
        </p:nvSpPr>
        <p:spPr>
          <a:xfrm>
            <a:off x="12563857" y="601217"/>
            <a:ext cx="5047868" cy="2361055"/>
          </a:xfrm>
          <a:effectLst>
            <a:outerShdw blurRad="63500" sx="102000" sy="102000" algn="ctr" rotWithShape="0">
              <a:prstClr val="black">
                <a:alpha val="40000"/>
              </a:prstClr>
            </a:outerShdw>
          </a:effectLst>
        </p:spPr>
        <p:txBody>
          <a:bodyPr anchor="t">
            <a:noAutofit/>
          </a:bodyPr>
          <a:lstStyle>
            <a:lvl1pPr marL="0" indent="0" algn="l">
              <a:lnSpc>
                <a:spcPct val="125000"/>
              </a:lnSpc>
              <a:spcBef>
                <a:spcPts val="0"/>
              </a:spcBef>
              <a:buNone/>
              <a:defRPr sz="1800" b="0" i="0" spc="0" baseline="0">
                <a:solidFill>
                  <a:schemeClr val="accent1"/>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0" name="Rounded Rectangle 19">
            <a:extLst>
              <a:ext uri="{FF2B5EF4-FFF2-40B4-BE49-F238E27FC236}">
                <a16:creationId xmlns:a16="http://schemas.microsoft.com/office/drawing/2014/main" id="{6EDD995A-F445-EE54-6C27-0DE049793BB7}"/>
              </a:ext>
            </a:extLst>
          </p:cNvPr>
          <p:cNvSpPr/>
          <p:nvPr userDrawn="1"/>
        </p:nvSpPr>
        <p:spPr>
          <a:xfrm>
            <a:off x="9286874" y="6476999"/>
            <a:ext cx="8695069" cy="2857500"/>
          </a:xfrm>
          <a:prstGeom prst="roundRect">
            <a:avLst>
              <a:gd name="adj" fmla="val 6426"/>
            </a:avLst>
          </a:prstGeom>
          <a:solidFill>
            <a:schemeClr val="accent4"/>
          </a:solidFill>
          <a:ln w="19050">
            <a:solidFill>
              <a:srgbClr val="004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1" name="Text Placeholder 23">
            <a:extLst>
              <a:ext uri="{FF2B5EF4-FFF2-40B4-BE49-F238E27FC236}">
                <a16:creationId xmlns:a16="http://schemas.microsoft.com/office/drawing/2014/main" id="{A905F0B8-D48B-B5BE-6720-C3D5239FF10B}"/>
              </a:ext>
            </a:extLst>
          </p:cNvPr>
          <p:cNvSpPr>
            <a:spLocks noGrp="1"/>
          </p:cNvSpPr>
          <p:nvPr>
            <p:ph type="body" sz="quarter" idx="19" hasCustomPrompt="1"/>
          </p:nvPr>
        </p:nvSpPr>
        <p:spPr>
          <a:xfrm>
            <a:off x="9555481" y="6856095"/>
            <a:ext cx="2693670" cy="889372"/>
          </a:xfrm>
          <a:effectLst>
            <a:outerShdw blurRad="63500" sx="102000" sy="102000" algn="ctr" rotWithShape="0">
              <a:prstClr val="black">
                <a:alpha val="40000"/>
              </a:prstClr>
            </a:outerShdw>
          </a:effectLst>
        </p:spPr>
        <p:txBody>
          <a:bodyPr anchor="t">
            <a:noAutofit/>
          </a:bodyPr>
          <a:lstStyle>
            <a:lvl1pPr marL="0" indent="0" algn="l">
              <a:lnSpc>
                <a:spcPct val="73000"/>
              </a:lnSpc>
              <a:spcBef>
                <a:spcPts val="0"/>
              </a:spcBef>
              <a:buNone/>
              <a:defRPr sz="3750" b="1" i="0" spc="-150" baseline="0">
                <a:solidFill>
                  <a:schemeClr val="accent1"/>
                </a:solidFill>
                <a:latin typeface="Community Pro" panose="02000303040000020003" pitchFamily="2" charset="0"/>
              </a:defRPr>
            </a:lvl1pPr>
          </a:lstStyle>
          <a:p>
            <a:pPr lvl="0"/>
            <a:r>
              <a:rPr lang="en-US"/>
              <a:t>Topic</a:t>
            </a:r>
          </a:p>
        </p:txBody>
      </p:sp>
      <p:sp>
        <p:nvSpPr>
          <p:cNvPr id="22" name="Text Placeholder 23">
            <a:extLst>
              <a:ext uri="{FF2B5EF4-FFF2-40B4-BE49-F238E27FC236}">
                <a16:creationId xmlns:a16="http://schemas.microsoft.com/office/drawing/2014/main" id="{693ACEF9-B162-5C3D-A859-62F4364A4860}"/>
              </a:ext>
            </a:extLst>
          </p:cNvPr>
          <p:cNvSpPr>
            <a:spLocks noGrp="1"/>
          </p:cNvSpPr>
          <p:nvPr>
            <p:ph type="body" sz="quarter" idx="20" hasCustomPrompt="1"/>
          </p:nvPr>
        </p:nvSpPr>
        <p:spPr>
          <a:xfrm>
            <a:off x="12563857" y="6773417"/>
            <a:ext cx="5047868" cy="2361055"/>
          </a:xfrm>
          <a:effectLst>
            <a:outerShdw blurRad="63500" sx="102000" sy="102000" algn="ctr" rotWithShape="0">
              <a:prstClr val="black">
                <a:alpha val="40000"/>
              </a:prstClr>
            </a:outerShdw>
          </a:effectLst>
        </p:spPr>
        <p:txBody>
          <a:bodyPr anchor="t">
            <a:noAutofit/>
          </a:bodyPr>
          <a:lstStyle>
            <a:lvl1pPr marL="0" indent="0" algn="l">
              <a:lnSpc>
                <a:spcPct val="125000"/>
              </a:lnSpc>
              <a:spcBef>
                <a:spcPts val="0"/>
              </a:spcBef>
              <a:buNone/>
              <a:defRPr sz="1800" b="0" i="0" spc="0" baseline="0">
                <a:solidFill>
                  <a:schemeClr val="accent1"/>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3" name="Rounded Rectangle 22">
            <a:extLst>
              <a:ext uri="{FF2B5EF4-FFF2-40B4-BE49-F238E27FC236}">
                <a16:creationId xmlns:a16="http://schemas.microsoft.com/office/drawing/2014/main" id="{F0D9F0EF-8B83-5349-8334-4DED14316C57}"/>
              </a:ext>
            </a:extLst>
          </p:cNvPr>
          <p:cNvSpPr/>
          <p:nvPr userDrawn="1"/>
        </p:nvSpPr>
        <p:spPr>
          <a:xfrm>
            <a:off x="9286874" y="3390898"/>
            <a:ext cx="8695069" cy="2857500"/>
          </a:xfrm>
          <a:prstGeom prst="roundRect">
            <a:avLst>
              <a:gd name="adj" fmla="val 6426"/>
            </a:avLst>
          </a:prstGeom>
          <a:solidFill>
            <a:schemeClr val="accent4"/>
          </a:solidFill>
          <a:ln w="19050">
            <a:solidFill>
              <a:srgbClr val="004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4" name="Text Placeholder 23">
            <a:extLst>
              <a:ext uri="{FF2B5EF4-FFF2-40B4-BE49-F238E27FC236}">
                <a16:creationId xmlns:a16="http://schemas.microsoft.com/office/drawing/2014/main" id="{E4A9D0B1-2443-33EB-DF35-81586577B38F}"/>
              </a:ext>
            </a:extLst>
          </p:cNvPr>
          <p:cNvSpPr>
            <a:spLocks noGrp="1"/>
          </p:cNvSpPr>
          <p:nvPr>
            <p:ph type="body" sz="quarter" idx="21" hasCustomPrompt="1"/>
          </p:nvPr>
        </p:nvSpPr>
        <p:spPr>
          <a:xfrm>
            <a:off x="9555481" y="3769994"/>
            <a:ext cx="2693670" cy="889372"/>
          </a:xfrm>
          <a:effectLst>
            <a:outerShdw blurRad="63500" sx="102000" sy="102000" algn="ctr" rotWithShape="0">
              <a:prstClr val="black">
                <a:alpha val="40000"/>
              </a:prstClr>
            </a:outerShdw>
          </a:effectLst>
        </p:spPr>
        <p:txBody>
          <a:bodyPr anchor="t">
            <a:noAutofit/>
          </a:bodyPr>
          <a:lstStyle>
            <a:lvl1pPr marL="0" indent="0" algn="l">
              <a:lnSpc>
                <a:spcPct val="73000"/>
              </a:lnSpc>
              <a:spcBef>
                <a:spcPts val="0"/>
              </a:spcBef>
              <a:buNone/>
              <a:defRPr sz="3750" b="1" i="0" spc="-150" baseline="0">
                <a:solidFill>
                  <a:schemeClr val="accent1"/>
                </a:solidFill>
                <a:latin typeface="Community Pro" panose="02000303040000020003" pitchFamily="2" charset="0"/>
              </a:defRPr>
            </a:lvl1pPr>
          </a:lstStyle>
          <a:p>
            <a:pPr lvl="0"/>
            <a:r>
              <a:rPr lang="en-US"/>
              <a:t>Topic</a:t>
            </a:r>
          </a:p>
        </p:txBody>
      </p:sp>
      <p:sp>
        <p:nvSpPr>
          <p:cNvPr id="25" name="Text Placeholder 23">
            <a:extLst>
              <a:ext uri="{FF2B5EF4-FFF2-40B4-BE49-F238E27FC236}">
                <a16:creationId xmlns:a16="http://schemas.microsoft.com/office/drawing/2014/main" id="{6310D1CF-F5E9-1648-72CC-25F2736D1075}"/>
              </a:ext>
            </a:extLst>
          </p:cNvPr>
          <p:cNvSpPr>
            <a:spLocks noGrp="1"/>
          </p:cNvSpPr>
          <p:nvPr>
            <p:ph type="body" sz="quarter" idx="22" hasCustomPrompt="1"/>
          </p:nvPr>
        </p:nvSpPr>
        <p:spPr>
          <a:xfrm>
            <a:off x="12563857" y="3687316"/>
            <a:ext cx="5047868" cy="2361055"/>
          </a:xfrm>
          <a:effectLst>
            <a:outerShdw blurRad="63500" sx="102000" sy="102000" algn="ctr" rotWithShape="0">
              <a:prstClr val="black">
                <a:alpha val="40000"/>
              </a:prstClr>
            </a:outerShdw>
          </a:effectLst>
        </p:spPr>
        <p:txBody>
          <a:bodyPr anchor="t">
            <a:noAutofit/>
          </a:bodyPr>
          <a:lstStyle>
            <a:lvl1pPr marL="0" indent="0" algn="l">
              <a:lnSpc>
                <a:spcPct val="125000"/>
              </a:lnSpc>
              <a:spcBef>
                <a:spcPts val="0"/>
              </a:spcBef>
              <a:buNone/>
              <a:defRPr sz="1800" b="0" i="0" spc="0" baseline="0">
                <a:solidFill>
                  <a:schemeClr val="accent1"/>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3933071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0321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 Three Topics 2">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9ABDA61-5E80-F659-D01E-3470981DF3E9}"/>
              </a:ext>
            </a:extLst>
          </p:cNvPr>
          <p:cNvSpPr/>
          <p:nvPr userDrawn="1"/>
        </p:nvSpPr>
        <p:spPr>
          <a:xfrm>
            <a:off x="9286874" y="304799"/>
            <a:ext cx="8695069" cy="2857500"/>
          </a:xfrm>
          <a:prstGeom prst="roundRect">
            <a:avLst>
              <a:gd name="adj" fmla="val 6426"/>
            </a:avLst>
          </a:prstGeom>
          <a:solidFill>
            <a:schemeClr val="tx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4" name="Text Placeholder 23">
            <a:extLst>
              <a:ext uri="{FF2B5EF4-FFF2-40B4-BE49-F238E27FC236}">
                <a16:creationId xmlns:a16="http://schemas.microsoft.com/office/drawing/2014/main" id="{0F5528AA-ECDF-6357-CE83-8ED94F48BE6F}"/>
              </a:ext>
            </a:extLst>
          </p:cNvPr>
          <p:cNvSpPr>
            <a:spLocks noGrp="1"/>
          </p:cNvSpPr>
          <p:nvPr>
            <p:ph type="body" sz="quarter" idx="12" hasCustomPrompt="1"/>
          </p:nvPr>
        </p:nvSpPr>
        <p:spPr>
          <a:xfrm>
            <a:off x="629682" y="3617091"/>
            <a:ext cx="8037036" cy="2405113"/>
          </a:xfrm>
          <a:effectLst/>
        </p:spPr>
        <p:txBody>
          <a:bodyPr anchor="ctr">
            <a:noAutofit/>
          </a:bodyPr>
          <a:lstStyle>
            <a:lvl1pPr marL="0" indent="0" algn="ctr">
              <a:lnSpc>
                <a:spcPct val="73000"/>
              </a:lnSpc>
              <a:spcBef>
                <a:spcPts val="0"/>
              </a:spcBef>
              <a:buNone/>
              <a:defRPr sz="7500" b="1" i="0" spc="-300" baseline="0">
                <a:solidFill>
                  <a:schemeClr val="bg1"/>
                </a:solidFill>
                <a:latin typeface="Community Pro" panose="02000303040000020003" pitchFamily="2" charset="0"/>
              </a:defRPr>
            </a:lvl1pPr>
          </a:lstStyle>
          <a:p>
            <a:pPr lvl="0"/>
            <a:r>
              <a:rPr lang="en-US"/>
              <a:t>Introduction </a:t>
            </a:r>
            <a:br>
              <a:rPr lang="en-US"/>
            </a:br>
            <a:r>
              <a:rPr lang="en-US"/>
              <a:t>to a topic:</a:t>
            </a:r>
          </a:p>
        </p:txBody>
      </p:sp>
      <p:sp>
        <p:nvSpPr>
          <p:cNvPr id="15" name="Picture Placeholder 9">
            <a:extLst>
              <a:ext uri="{FF2B5EF4-FFF2-40B4-BE49-F238E27FC236}">
                <a16:creationId xmlns:a16="http://schemas.microsoft.com/office/drawing/2014/main" id="{C69FCE74-64C1-2751-5A99-85C0DF30901D}"/>
              </a:ext>
            </a:extLst>
          </p:cNvPr>
          <p:cNvSpPr>
            <a:spLocks noGrp="1"/>
          </p:cNvSpPr>
          <p:nvPr>
            <p:ph type="pic" sz="quarter" idx="14"/>
          </p:nvPr>
        </p:nvSpPr>
        <p:spPr>
          <a:xfrm>
            <a:off x="306054" y="304799"/>
            <a:ext cx="8729839" cy="9029700"/>
          </a:xfrm>
          <a:prstGeom prst="roundRect">
            <a:avLst>
              <a:gd name="adj" fmla="val 2199"/>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7" name="Text Placeholder 23">
            <a:extLst>
              <a:ext uri="{FF2B5EF4-FFF2-40B4-BE49-F238E27FC236}">
                <a16:creationId xmlns:a16="http://schemas.microsoft.com/office/drawing/2014/main" id="{FB23D8A1-844B-FDF0-5A0A-2C45454BB43A}"/>
              </a:ext>
            </a:extLst>
          </p:cNvPr>
          <p:cNvSpPr>
            <a:spLocks noGrp="1"/>
          </p:cNvSpPr>
          <p:nvPr>
            <p:ph type="body" sz="quarter" idx="15" hasCustomPrompt="1"/>
          </p:nvPr>
        </p:nvSpPr>
        <p:spPr>
          <a:xfrm>
            <a:off x="9555481" y="683895"/>
            <a:ext cx="2693670" cy="889372"/>
          </a:xfrm>
          <a:effectLst>
            <a:outerShdw blurRad="63500" sx="102000" sy="102000" algn="ctr" rotWithShape="0">
              <a:prstClr val="black">
                <a:alpha val="40000"/>
              </a:prstClr>
            </a:outerShdw>
          </a:effectLst>
        </p:spPr>
        <p:txBody>
          <a:bodyPr anchor="t">
            <a:noAutofit/>
          </a:bodyPr>
          <a:lstStyle>
            <a:lvl1pPr marL="0" indent="0" algn="l">
              <a:lnSpc>
                <a:spcPct val="73000"/>
              </a:lnSpc>
              <a:spcBef>
                <a:spcPts val="0"/>
              </a:spcBef>
              <a:buNone/>
              <a:defRPr sz="3750" b="1" i="0" spc="-150" baseline="0">
                <a:solidFill>
                  <a:schemeClr val="bg1"/>
                </a:solidFill>
                <a:latin typeface="Community Pro" panose="02000303040000020003" pitchFamily="2" charset="0"/>
              </a:defRPr>
            </a:lvl1pPr>
          </a:lstStyle>
          <a:p>
            <a:pPr lvl="0"/>
            <a:r>
              <a:rPr lang="en-US"/>
              <a:t>Topic</a:t>
            </a:r>
          </a:p>
        </p:txBody>
      </p:sp>
      <p:sp>
        <p:nvSpPr>
          <p:cNvPr id="19" name="Text Placeholder 23">
            <a:extLst>
              <a:ext uri="{FF2B5EF4-FFF2-40B4-BE49-F238E27FC236}">
                <a16:creationId xmlns:a16="http://schemas.microsoft.com/office/drawing/2014/main" id="{24FC7271-CF52-E58C-8554-F81F0EE3E09F}"/>
              </a:ext>
            </a:extLst>
          </p:cNvPr>
          <p:cNvSpPr>
            <a:spLocks noGrp="1"/>
          </p:cNvSpPr>
          <p:nvPr>
            <p:ph type="body" sz="quarter" idx="18" hasCustomPrompt="1"/>
          </p:nvPr>
        </p:nvSpPr>
        <p:spPr>
          <a:xfrm>
            <a:off x="12563857" y="601217"/>
            <a:ext cx="5047868" cy="2361055"/>
          </a:xfrm>
          <a:effectLst>
            <a:outerShdw blurRad="63500" sx="102000" sy="102000" algn="ctr" rotWithShape="0">
              <a:prstClr val="black">
                <a:alpha val="40000"/>
              </a:prstClr>
            </a:outerShdw>
          </a:effectLst>
        </p:spPr>
        <p:txBody>
          <a:bodyPr anchor="t">
            <a:noAutofit/>
          </a:bodyPr>
          <a:lstStyle>
            <a:lvl1pPr marL="0" indent="0" algn="l">
              <a:lnSpc>
                <a:spcPct val="125000"/>
              </a:lnSpc>
              <a:spcBef>
                <a:spcPts val="0"/>
              </a:spcBef>
              <a:buNone/>
              <a:defRPr sz="1800" b="0" i="0" spc="0" baseline="0">
                <a:solidFill>
                  <a:schemeClr val="bg1"/>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0" name="Rounded Rectangle 19">
            <a:extLst>
              <a:ext uri="{FF2B5EF4-FFF2-40B4-BE49-F238E27FC236}">
                <a16:creationId xmlns:a16="http://schemas.microsoft.com/office/drawing/2014/main" id="{6EDD995A-F445-EE54-6C27-0DE049793BB7}"/>
              </a:ext>
            </a:extLst>
          </p:cNvPr>
          <p:cNvSpPr/>
          <p:nvPr userDrawn="1"/>
        </p:nvSpPr>
        <p:spPr>
          <a:xfrm>
            <a:off x="9286874" y="6476999"/>
            <a:ext cx="8695069" cy="2857500"/>
          </a:xfrm>
          <a:prstGeom prst="roundRect">
            <a:avLst>
              <a:gd name="adj" fmla="val 6426"/>
            </a:avLst>
          </a:prstGeom>
          <a:solidFill>
            <a:schemeClr val="accent3"/>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1" name="Text Placeholder 23">
            <a:extLst>
              <a:ext uri="{FF2B5EF4-FFF2-40B4-BE49-F238E27FC236}">
                <a16:creationId xmlns:a16="http://schemas.microsoft.com/office/drawing/2014/main" id="{A905F0B8-D48B-B5BE-6720-C3D5239FF10B}"/>
              </a:ext>
            </a:extLst>
          </p:cNvPr>
          <p:cNvSpPr>
            <a:spLocks noGrp="1"/>
          </p:cNvSpPr>
          <p:nvPr>
            <p:ph type="body" sz="quarter" idx="19" hasCustomPrompt="1"/>
          </p:nvPr>
        </p:nvSpPr>
        <p:spPr>
          <a:xfrm>
            <a:off x="9555481" y="6856095"/>
            <a:ext cx="2693670" cy="889372"/>
          </a:xfrm>
          <a:effectLst>
            <a:outerShdw blurRad="63500" sx="102000" sy="102000" algn="ctr" rotWithShape="0">
              <a:prstClr val="black">
                <a:alpha val="40000"/>
              </a:prstClr>
            </a:outerShdw>
          </a:effectLst>
        </p:spPr>
        <p:txBody>
          <a:bodyPr anchor="t">
            <a:noAutofit/>
          </a:bodyPr>
          <a:lstStyle>
            <a:lvl1pPr marL="0" indent="0" algn="l">
              <a:lnSpc>
                <a:spcPct val="73000"/>
              </a:lnSpc>
              <a:spcBef>
                <a:spcPts val="0"/>
              </a:spcBef>
              <a:buNone/>
              <a:defRPr sz="3750" b="1" i="0" spc="-150" baseline="0">
                <a:solidFill>
                  <a:schemeClr val="accent1"/>
                </a:solidFill>
                <a:latin typeface="Community Pro" panose="02000303040000020003" pitchFamily="2" charset="0"/>
              </a:defRPr>
            </a:lvl1pPr>
          </a:lstStyle>
          <a:p>
            <a:pPr lvl="0"/>
            <a:r>
              <a:rPr lang="en-US"/>
              <a:t>Topic</a:t>
            </a:r>
          </a:p>
        </p:txBody>
      </p:sp>
      <p:sp>
        <p:nvSpPr>
          <p:cNvPr id="22" name="Text Placeholder 23">
            <a:extLst>
              <a:ext uri="{FF2B5EF4-FFF2-40B4-BE49-F238E27FC236}">
                <a16:creationId xmlns:a16="http://schemas.microsoft.com/office/drawing/2014/main" id="{693ACEF9-B162-5C3D-A859-62F4364A4860}"/>
              </a:ext>
            </a:extLst>
          </p:cNvPr>
          <p:cNvSpPr>
            <a:spLocks noGrp="1"/>
          </p:cNvSpPr>
          <p:nvPr>
            <p:ph type="body" sz="quarter" idx="20" hasCustomPrompt="1"/>
          </p:nvPr>
        </p:nvSpPr>
        <p:spPr>
          <a:xfrm>
            <a:off x="12563857" y="6773417"/>
            <a:ext cx="5047868" cy="2361055"/>
          </a:xfrm>
          <a:effectLst>
            <a:outerShdw blurRad="63500" sx="102000" sy="102000" algn="ctr" rotWithShape="0">
              <a:prstClr val="black">
                <a:alpha val="40000"/>
              </a:prstClr>
            </a:outerShdw>
          </a:effectLst>
        </p:spPr>
        <p:txBody>
          <a:bodyPr anchor="t">
            <a:noAutofit/>
          </a:bodyPr>
          <a:lstStyle>
            <a:lvl1pPr marL="0" indent="0" algn="l">
              <a:lnSpc>
                <a:spcPct val="125000"/>
              </a:lnSpc>
              <a:spcBef>
                <a:spcPts val="0"/>
              </a:spcBef>
              <a:buNone/>
              <a:defRPr sz="1800" b="0" i="0" spc="0" baseline="0">
                <a:solidFill>
                  <a:schemeClr val="accent1"/>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3" name="Rounded Rectangle 22">
            <a:extLst>
              <a:ext uri="{FF2B5EF4-FFF2-40B4-BE49-F238E27FC236}">
                <a16:creationId xmlns:a16="http://schemas.microsoft.com/office/drawing/2014/main" id="{F0D9F0EF-8B83-5349-8334-4DED14316C57}"/>
              </a:ext>
            </a:extLst>
          </p:cNvPr>
          <p:cNvSpPr/>
          <p:nvPr userDrawn="1"/>
        </p:nvSpPr>
        <p:spPr>
          <a:xfrm>
            <a:off x="9286874" y="3390898"/>
            <a:ext cx="8695069" cy="2857500"/>
          </a:xfrm>
          <a:prstGeom prst="roundRect">
            <a:avLst>
              <a:gd name="adj" fmla="val 6426"/>
            </a:avLst>
          </a:pr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4" name="Text Placeholder 23">
            <a:extLst>
              <a:ext uri="{FF2B5EF4-FFF2-40B4-BE49-F238E27FC236}">
                <a16:creationId xmlns:a16="http://schemas.microsoft.com/office/drawing/2014/main" id="{E4A9D0B1-2443-33EB-DF35-81586577B38F}"/>
              </a:ext>
            </a:extLst>
          </p:cNvPr>
          <p:cNvSpPr>
            <a:spLocks noGrp="1"/>
          </p:cNvSpPr>
          <p:nvPr>
            <p:ph type="body" sz="quarter" idx="21" hasCustomPrompt="1"/>
          </p:nvPr>
        </p:nvSpPr>
        <p:spPr>
          <a:xfrm>
            <a:off x="9555481" y="3769994"/>
            <a:ext cx="2693670" cy="889372"/>
          </a:xfrm>
          <a:effectLst>
            <a:outerShdw blurRad="63500" sx="102000" sy="102000" algn="ctr" rotWithShape="0">
              <a:prstClr val="black">
                <a:alpha val="40000"/>
              </a:prstClr>
            </a:outerShdw>
          </a:effectLst>
        </p:spPr>
        <p:txBody>
          <a:bodyPr anchor="t">
            <a:noAutofit/>
          </a:bodyPr>
          <a:lstStyle>
            <a:lvl1pPr marL="0" indent="0" algn="l">
              <a:lnSpc>
                <a:spcPct val="73000"/>
              </a:lnSpc>
              <a:spcBef>
                <a:spcPts val="0"/>
              </a:spcBef>
              <a:buNone/>
              <a:defRPr sz="3750" b="1" i="0" spc="-150" baseline="0">
                <a:solidFill>
                  <a:schemeClr val="bg1"/>
                </a:solidFill>
                <a:latin typeface="Community Pro" panose="02000303040000020003" pitchFamily="2" charset="0"/>
              </a:defRPr>
            </a:lvl1pPr>
          </a:lstStyle>
          <a:p>
            <a:pPr lvl="0"/>
            <a:r>
              <a:rPr lang="en-US"/>
              <a:t>Topic</a:t>
            </a:r>
          </a:p>
        </p:txBody>
      </p:sp>
      <p:sp>
        <p:nvSpPr>
          <p:cNvPr id="25" name="Text Placeholder 23">
            <a:extLst>
              <a:ext uri="{FF2B5EF4-FFF2-40B4-BE49-F238E27FC236}">
                <a16:creationId xmlns:a16="http://schemas.microsoft.com/office/drawing/2014/main" id="{6310D1CF-F5E9-1648-72CC-25F2736D1075}"/>
              </a:ext>
            </a:extLst>
          </p:cNvPr>
          <p:cNvSpPr>
            <a:spLocks noGrp="1"/>
          </p:cNvSpPr>
          <p:nvPr>
            <p:ph type="body" sz="quarter" idx="22" hasCustomPrompt="1"/>
          </p:nvPr>
        </p:nvSpPr>
        <p:spPr>
          <a:xfrm>
            <a:off x="12563857" y="3687316"/>
            <a:ext cx="5047868" cy="2361055"/>
          </a:xfrm>
          <a:effectLst>
            <a:outerShdw blurRad="63500" sx="102000" sy="102000" algn="ctr" rotWithShape="0">
              <a:prstClr val="black">
                <a:alpha val="40000"/>
              </a:prstClr>
            </a:outerShdw>
          </a:effectLst>
        </p:spPr>
        <p:txBody>
          <a:bodyPr anchor="t">
            <a:noAutofit/>
          </a:bodyPr>
          <a:lstStyle>
            <a:lvl1pPr marL="0" indent="0" algn="l">
              <a:lnSpc>
                <a:spcPct val="125000"/>
              </a:lnSpc>
              <a:spcBef>
                <a:spcPts val="0"/>
              </a:spcBef>
              <a:buNone/>
              <a:defRPr sz="1800" b="0" i="0" spc="0" baseline="0">
                <a:solidFill>
                  <a:schemeClr val="bg1"/>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27320420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Subjects - Photos">
    <p:bg>
      <p:bgPr>
        <a:solidFill>
          <a:srgbClr val="FFFFFF"/>
        </a:solidFill>
        <a:effectLst/>
      </p:bgPr>
    </p:bg>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3D9CCDA6-8333-F052-E5CE-05D3075F8294}"/>
              </a:ext>
            </a:extLst>
          </p:cNvPr>
          <p:cNvSpPr>
            <a:spLocks noGrp="1"/>
          </p:cNvSpPr>
          <p:nvPr>
            <p:ph type="body" sz="quarter" idx="17" hasCustomPrompt="1"/>
          </p:nvPr>
        </p:nvSpPr>
        <p:spPr>
          <a:xfrm>
            <a:off x="9239249" y="8353424"/>
            <a:ext cx="8737756" cy="828676"/>
          </a:xfrm>
          <a:prstGeom prst="roundRect">
            <a:avLst>
              <a:gd name="adj" fmla="val 50000"/>
            </a:avLst>
          </a:prstGeom>
          <a:solidFill>
            <a:schemeClr val="accent4"/>
          </a:solidFill>
          <a:ln w="19050">
            <a:solidFill>
              <a:srgbClr val="004182"/>
            </a:solidFill>
          </a:ln>
          <a:effectLst/>
        </p:spPr>
        <p:txBody>
          <a:bodyPr lIns="228600" anchor="ctr">
            <a:noAutofit/>
          </a:bodyPr>
          <a:lstStyle>
            <a:lvl1pPr marL="0" indent="0">
              <a:lnSpc>
                <a:spcPct val="100000"/>
              </a:lnSpc>
              <a:spcBef>
                <a:spcPts val="0"/>
              </a:spcBef>
              <a:buNone/>
              <a:defRPr sz="3380" b="0" i="0" spc="-150" baseline="0">
                <a:solidFill>
                  <a:schemeClr val="tx2"/>
                </a:solidFill>
                <a:latin typeface="Community Pro Medium" panose="02000303040000020003" pitchFamily="2" charset="0"/>
              </a:defRPr>
            </a:lvl1pPr>
          </a:lstStyle>
          <a:p>
            <a:pPr lvl="0"/>
            <a:r>
              <a:rPr lang="en-US"/>
              <a:t>Here’s a sub-topic</a:t>
            </a:r>
          </a:p>
        </p:txBody>
      </p:sp>
      <p:sp>
        <p:nvSpPr>
          <p:cNvPr id="4" name="Text Placeholder 23">
            <a:extLst>
              <a:ext uri="{FF2B5EF4-FFF2-40B4-BE49-F238E27FC236}">
                <a16:creationId xmlns:a16="http://schemas.microsoft.com/office/drawing/2014/main" id="{B20052B5-9AAF-B0B4-3AAE-41CEADB95186}"/>
              </a:ext>
            </a:extLst>
          </p:cNvPr>
          <p:cNvSpPr>
            <a:spLocks noGrp="1"/>
          </p:cNvSpPr>
          <p:nvPr>
            <p:ph type="body" sz="quarter" idx="15" hasCustomPrompt="1"/>
          </p:nvPr>
        </p:nvSpPr>
        <p:spPr>
          <a:xfrm>
            <a:off x="295274" y="8353424"/>
            <a:ext cx="8737756" cy="828676"/>
          </a:xfrm>
          <a:prstGeom prst="roundRect">
            <a:avLst>
              <a:gd name="adj" fmla="val 50000"/>
            </a:avLst>
          </a:prstGeom>
          <a:solidFill>
            <a:schemeClr val="accent4"/>
          </a:solidFill>
          <a:ln w="19050">
            <a:solidFill>
              <a:srgbClr val="004182"/>
            </a:solidFill>
          </a:ln>
          <a:effectLst/>
        </p:spPr>
        <p:txBody>
          <a:bodyPr lIns="228600" anchor="ctr">
            <a:noAutofit/>
          </a:bodyPr>
          <a:lstStyle>
            <a:lvl1pPr marL="0" indent="0">
              <a:lnSpc>
                <a:spcPct val="100000"/>
              </a:lnSpc>
              <a:spcBef>
                <a:spcPts val="0"/>
              </a:spcBef>
              <a:buNone/>
              <a:defRPr sz="3380" b="0" i="0" spc="-150" baseline="0">
                <a:solidFill>
                  <a:schemeClr val="tx2"/>
                </a:solidFill>
                <a:latin typeface="Community Pro Medium" panose="02000303040000020003" pitchFamily="2" charset="0"/>
              </a:defRPr>
            </a:lvl1pPr>
          </a:lstStyle>
          <a:p>
            <a:pPr lvl="0"/>
            <a:r>
              <a:rPr lang="en-US"/>
              <a:t>Here’s a sub-topic</a:t>
            </a:r>
          </a:p>
        </p:txBody>
      </p:sp>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8" y="304799"/>
            <a:ext cx="8703398" cy="7829550"/>
          </a:xfrm>
          <a:prstGeom prst="roundRect">
            <a:avLst>
              <a:gd name="adj" fmla="val 2836"/>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8" name="Picture Placeholder 9">
            <a:extLst>
              <a:ext uri="{FF2B5EF4-FFF2-40B4-BE49-F238E27FC236}">
                <a16:creationId xmlns:a16="http://schemas.microsoft.com/office/drawing/2014/main" id="{BE1DF10F-13C0-8649-637D-4EB963EA2941}"/>
              </a:ext>
            </a:extLst>
          </p:cNvPr>
          <p:cNvSpPr>
            <a:spLocks noGrp="1"/>
          </p:cNvSpPr>
          <p:nvPr>
            <p:ph type="pic" sz="quarter" idx="16"/>
          </p:nvPr>
        </p:nvSpPr>
        <p:spPr>
          <a:xfrm>
            <a:off x="9275584" y="304799"/>
            <a:ext cx="8703398" cy="7829550"/>
          </a:xfrm>
          <a:prstGeom prst="roundRect">
            <a:avLst>
              <a:gd name="adj" fmla="val 2836"/>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pic>
        <p:nvPicPr>
          <p:cNvPr id="8" name="Arrow Up Left" descr="preencoded.png">
            <a:extLst>
              <a:ext uri="{FF2B5EF4-FFF2-40B4-BE49-F238E27FC236}">
                <a16:creationId xmlns:a16="http://schemas.microsoft.com/office/drawing/2014/main" id="{8BF01269-7473-DA19-63CF-E3B6C154694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202150" y="8486775"/>
            <a:ext cx="571500" cy="571500"/>
          </a:xfrm>
          <a:prstGeom prst="rect">
            <a:avLst/>
          </a:prstGeom>
        </p:spPr>
      </p:pic>
      <p:pic>
        <p:nvPicPr>
          <p:cNvPr id="11" name="Arrow Up Left" descr="preencoded.png">
            <a:extLst>
              <a:ext uri="{FF2B5EF4-FFF2-40B4-BE49-F238E27FC236}">
                <a16:creationId xmlns:a16="http://schemas.microsoft.com/office/drawing/2014/main" id="{EC8CED87-E033-7C2B-F539-0C258252275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248650" y="8486775"/>
            <a:ext cx="571500" cy="571500"/>
          </a:xfrm>
          <a:prstGeom prst="rect">
            <a:avLst/>
          </a:prstGeom>
        </p:spPr>
      </p:pic>
    </p:spTree>
    <p:extLst>
      <p:ext uri="{BB962C8B-B14F-4D97-AF65-F5344CB8AC3E}">
        <p14:creationId xmlns:p14="http://schemas.microsoft.com/office/powerpoint/2010/main" val="3347202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Subjects - Dark">
    <p:bg>
      <p:bgPr>
        <a:solidFill>
          <a:srgbClr val="FFFFFF"/>
        </a:solidFill>
        <a:effectLst/>
      </p:bgPr>
    </p:bg>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10061207-30DA-6C65-0CDD-09DAF9D752DF}"/>
              </a:ext>
            </a:extLst>
          </p:cNvPr>
          <p:cNvSpPr/>
          <p:nvPr userDrawn="1"/>
        </p:nvSpPr>
        <p:spPr>
          <a:xfrm>
            <a:off x="295275" y="304800"/>
            <a:ext cx="8703398" cy="7829550"/>
          </a:xfrm>
          <a:prstGeom prst="roundRect">
            <a:avLst>
              <a:gd name="adj" fmla="val 281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9" name="Rounded Rectangle 28">
            <a:extLst>
              <a:ext uri="{FF2B5EF4-FFF2-40B4-BE49-F238E27FC236}">
                <a16:creationId xmlns:a16="http://schemas.microsoft.com/office/drawing/2014/main" id="{CC628EA8-5071-137C-1A80-DE6C264C7400}"/>
              </a:ext>
            </a:extLst>
          </p:cNvPr>
          <p:cNvSpPr/>
          <p:nvPr userDrawn="1"/>
        </p:nvSpPr>
        <p:spPr>
          <a:xfrm>
            <a:off x="9277043" y="304800"/>
            <a:ext cx="8703398" cy="7829550"/>
          </a:xfrm>
          <a:prstGeom prst="roundRect">
            <a:avLst>
              <a:gd name="adj" fmla="val 295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32" name="Text Placeholder 23">
            <a:extLst>
              <a:ext uri="{FF2B5EF4-FFF2-40B4-BE49-F238E27FC236}">
                <a16:creationId xmlns:a16="http://schemas.microsoft.com/office/drawing/2014/main" id="{35E2D243-E474-59A1-D9FE-458A0E65D1C4}"/>
              </a:ext>
            </a:extLst>
          </p:cNvPr>
          <p:cNvSpPr>
            <a:spLocks noGrp="1"/>
          </p:cNvSpPr>
          <p:nvPr>
            <p:ph type="body" sz="quarter" idx="12" hasCustomPrompt="1"/>
          </p:nvPr>
        </p:nvSpPr>
        <p:spPr>
          <a:xfrm>
            <a:off x="629682" y="3371286"/>
            <a:ext cx="8037036" cy="2085446"/>
          </a:xfrm>
          <a:effectLst>
            <a:outerShdw blurRad="63500" sx="102000" sy="102000" algn="ctr" rotWithShape="0">
              <a:prstClr val="black">
                <a:alpha val="40000"/>
              </a:prstClr>
            </a:outerShdw>
          </a:effectLst>
        </p:spPr>
        <p:txBody>
          <a:bodyPr anchor="ctr">
            <a:noAutofit/>
          </a:bodyPr>
          <a:lstStyle>
            <a:lvl1pPr marL="0" indent="0" algn="ctr">
              <a:lnSpc>
                <a:spcPct val="82000"/>
              </a:lnSpc>
              <a:spcBef>
                <a:spcPts val="0"/>
              </a:spcBef>
              <a:buNone/>
              <a:defRPr sz="5630" b="1" i="0" spc="-150" baseline="0">
                <a:solidFill>
                  <a:schemeClr val="bg1"/>
                </a:solidFill>
                <a:latin typeface="Community Pro" panose="02000303040000020003" pitchFamily="2" charset="0"/>
              </a:defRPr>
            </a:lvl1pPr>
          </a:lstStyle>
          <a:p>
            <a:pPr lvl="0"/>
            <a:r>
              <a:rPr lang="en-US"/>
              <a:t>Here’s a subject</a:t>
            </a:r>
            <a:br>
              <a:rPr lang="en-US"/>
            </a:br>
            <a:r>
              <a:rPr lang="en-US"/>
              <a:t>or a point.</a:t>
            </a:r>
          </a:p>
        </p:txBody>
      </p:sp>
      <p:sp>
        <p:nvSpPr>
          <p:cNvPr id="34" name="Text Placeholder 23">
            <a:extLst>
              <a:ext uri="{FF2B5EF4-FFF2-40B4-BE49-F238E27FC236}">
                <a16:creationId xmlns:a16="http://schemas.microsoft.com/office/drawing/2014/main" id="{38A87A8E-701C-3D5F-C603-79EBD1CBE788}"/>
              </a:ext>
            </a:extLst>
          </p:cNvPr>
          <p:cNvSpPr>
            <a:spLocks noGrp="1"/>
          </p:cNvSpPr>
          <p:nvPr>
            <p:ph type="body" sz="quarter" idx="18" hasCustomPrompt="1"/>
          </p:nvPr>
        </p:nvSpPr>
        <p:spPr>
          <a:xfrm>
            <a:off x="9605731" y="3371286"/>
            <a:ext cx="8037036" cy="2085446"/>
          </a:xfrm>
          <a:effectLst>
            <a:outerShdw blurRad="63500" sx="102000" sy="102000" algn="ctr" rotWithShape="0">
              <a:prstClr val="black">
                <a:alpha val="40000"/>
              </a:prstClr>
            </a:outerShdw>
          </a:effectLst>
        </p:spPr>
        <p:txBody>
          <a:bodyPr anchor="ctr">
            <a:noAutofit/>
          </a:bodyPr>
          <a:lstStyle>
            <a:lvl1pPr marL="0" indent="0" algn="ctr">
              <a:lnSpc>
                <a:spcPct val="82000"/>
              </a:lnSpc>
              <a:spcBef>
                <a:spcPts val="0"/>
              </a:spcBef>
              <a:buNone/>
              <a:defRPr sz="5630" b="1" i="0" spc="-150" baseline="0">
                <a:solidFill>
                  <a:schemeClr val="bg1"/>
                </a:solidFill>
                <a:latin typeface="Community Pro" panose="02000303040000020003" pitchFamily="2" charset="0"/>
              </a:defRPr>
            </a:lvl1pPr>
          </a:lstStyle>
          <a:p>
            <a:pPr lvl="0"/>
            <a:r>
              <a:rPr lang="en-US"/>
              <a:t>Here’s a subject</a:t>
            </a:r>
            <a:br>
              <a:rPr lang="en-US"/>
            </a:br>
            <a:r>
              <a:rPr lang="en-US"/>
              <a:t>or a point.</a:t>
            </a:r>
          </a:p>
        </p:txBody>
      </p:sp>
      <p:sp>
        <p:nvSpPr>
          <p:cNvPr id="4" name="Text Placeholder 23">
            <a:extLst>
              <a:ext uri="{FF2B5EF4-FFF2-40B4-BE49-F238E27FC236}">
                <a16:creationId xmlns:a16="http://schemas.microsoft.com/office/drawing/2014/main" id="{7F7A99F2-5BCF-57BA-7169-7E4195AEDCBE}"/>
              </a:ext>
            </a:extLst>
          </p:cNvPr>
          <p:cNvSpPr>
            <a:spLocks noGrp="1"/>
          </p:cNvSpPr>
          <p:nvPr>
            <p:ph type="body" sz="quarter" idx="17" hasCustomPrompt="1"/>
          </p:nvPr>
        </p:nvSpPr>
        <p:spPr>
          <a:xfrm>
            <a:off x="9239249" y="8353424"/>
            <a:ext cx="8737756" cy="828676"/>
          </a:xfrm>
          <a:prstGeom prst="roundRect">
            <a:avLst>
              <a:gd name="adj" fmla="val 50000"/>
            </a:avLst>
          </a:prstGeom>
          <a:solidFill>
            <a:schemeClr val="accent4"/>
          </a:solidFill>
          <a:ln w="19050">
            <a:solidFill>
              <a:srgbClr val="004182"/>
            </a:solidFill>
          </a:ln>
          <a:effectLst/>
        </p:spPr>
        <p:txBody>
          <a:bodyPr lIns="228600" anchor="ctr">
            <a:noAutofit/>
          </a:bodyPr>
          <a:lstStyle>
            <a:lvl1pPr marL="0" indent="0">
              <a:lnSpc>
                <a:spcPct val="100000"/>
              </a:lnSpc>
              <a:spcBef>
                <a:spcPts val="0"/>
              </a:spcBef>
              <a:buNone/>
              <a:defRPr sz="3380" b="0" i="0" spc="-150" baseline="0">
                <a:solidFill>
                  <a:schemeClr val="tx2"/>
                </a:solidFill>
                <a:latin typeface="Community Pro Medium" panose="02000303040000020003" pitchFamily="2" charset="0"/>
              </a:defRPr>
            </a:lvl1pPr>
          </a:lstStyle>
          <a:p>
            <a:pPr lvl="0"/>
            <a:r>
              <a:rPr lang="en-US"/>
              <a:t>Here’s a sub-topic</a:t>
            </a:r>
          </a:p>
        </p:txBody>
      </p:sp>
      <p:sp>
        <p:nvSpPr>
          <p:cNvPr id="7" name="Text Placeholder 23">
            <a:extLst>
              <a:ext uri="{FF2B5EF4-FFF2-40B4-BE49-F238E27FC236}">
                <a16:creationId xmlns:a16="http://schemas.microsoft.com/office/drawing/2014/main" id="{A0EF898E-3F49-1555-00D6-D12186A9884A}"/>
              </a:ext>
            </a:extLst>
          </p:cNvPr>
          <p:cNvSpPr>
            <a:spLocks noGrp="1"/>
          </p:cNvSpPr>
          <p:nvPr>
            <p:ph type="body" sz="quarter" idx="15" hasCustomPrompt="1"/>
          </p:nvPr>
        </p:nvSpPr>
        <p:spPr>
          <a:xfrm>
            <a:off x="295274" y="8353424"/>
            <a:ext cx="8737756" cy="828676"/>
          </a:xfrm>
          <a:prstGeom prst="roundRect">
            <a:avLst>
              <a:gd name="adj" fmla="val 50000"/>
            </a:avLst>
          </a:prstGeom>
          <a:solidFill>
            <a:schemeClr val="accent4"/>
          </a:solidFill>
          <a:ln w="19050">
            <a:solidFill>
              <a:srgbClr val="004182"/>
            </a:solidFill>
          </a:ln>
          <a:effectLst/>
        </p:spPr>
        <p:txBody>
          <a:bodyPr lIns="228600" anchor="ctr">
            <a:noAutofit/>
          </a:bodyPr>
          <a:lstStyle>
            <a:lvl1pPr marL="0" indent="0">
              <a:lnSpc>
                <a:spcPct val="100000"/>
              </a:lnSpc>
              <a:spcBef>
                <a:spcPts val="0"/>
              </a:spcBef>
              <a:buNone/>
              <a:defRPr sz="3380" b="0" i="0" spc="-150" baseline="0">
                <a:solidFill>
                  <a:schemeClr val="tx2"/>
                </a:solidFill>
                <a:latin typeface="Community Pro Medium" panose="02000303040000020003" pitchFamily="2" charset="0"/>
              </a:defRPr>
            </a:lvl1pPr>
          </a:lstStyle>
          <a:p>
            <a:pPr lvl="0"/>
            <a:r>
              <a:rPr lang="en-US"/>
              <a:t>Here’s a sub-topic</a:t>
            </a:r>
          </a:p>
        </p:txBody>
      </p:sp>
      <p:pic>
        <p:nvPicPr>
          <p:cNvPr id="12" name="Arrow Up Left" descr="preencoded.png">
            <a:extLst>
              <a:ext uri="{FF2B5EF4-FFF2-40B4-BE49-F238E27FC236}">
                <a16:creationId xmlns:a16="http://schemas.microsoft.com/office/drawing/2014/main" id="{AFF30CAA-2913-27AD-8DB6-D3C87C53E5A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202150" y="8486775"/>
            <a:ext cx="571500" cy="571500"/>
          </a:xfrm>
          <a:prstGeom prst="rect">
            <a:avLst/>
          </a:prstGeom>
        </p:spPr>
      </p:pic>
      <p:pic>
        <p:nvPicPr>
          <p:cNvPr id="13" name="Arrow Up Left" descr="preencoded.png">
            <a:extLst>
              <a:ext uri="{FF2B5EF4-FFF2-40B4-BE49-F238E27FC236}">
                <a16:creationId xmlns:a16="http://schemas.microsoft.com/office/drawing/2014/main" id="{06EF9252-D617-02B5-03B0-57975ED8D0C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248650" y="8486775"/>
            <a:ext cx="571500" cy="571500"/>
          </a:xfrm>
          <a:prstGeom prst="rect">
            <a:avLst/>
          </a:prstGeom>
        </p:spPr>
      </p:pic>
    </p:spTree>
    <p:extLst>
      <p:ext uri="{BB962C8B-B14F-4D97-AF65-F5344CB8AC3E}">
        <p14:creationId xmlns:p14="http://schemas.microsoft.com/office/powerpoint/2010/main" val="1428274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Subjects - Light">
    <p:bg>
      <p:bgPr>
        <a:solidFill>
          <a:srgbClr val="FFFFFF"/>
        </a:solidFill>
        <a:effectLst/>
      </p:bgPr>
    </p:bg>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10061207-30DA-6C65-0CDD-09DAF9D752DF}"/>
              </a:ext>
            </a:extLst>
          </p:cNvPr>
          <p:cNvSpPr/>
          <p:nvPr userDrawn="1"/>
        </p:nvSpPr>
        <p:spPr>
          <a:xfrm>
            <a:off x="295275" y="304800"/>
            <a:ext cx="8703398" cy="7829550"/>
          </a:xfrm>
          <a:prstGeom prst="roundRect">
            <a:avLst>
              <a:gd name="adj" fmla="val 281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9" name="Rounded Rectangle 28">
            <a:extLst>
              <a:ext uri="{FF2B5EF4-FFF2-40B4-BE49-F238E27FC236}">
                <a16:creationId xmlns:a16="http://schemas.microsoft.com/office/drawing/2014/main" id="{CC628EA8-5071-137C-1A80-DE6C264C7400}"/>
              </a:ext>
            </a:extLst>
          </p:cNvPr>
          <p:cNvSpPr/>
          <p:nvPr userDrawn="1"/>
        </p:nvSpPr>
        <p:spPr>
          <a:xfrm>
            <a:off x="9277043" y="304800"/>
            <a:ext cx="8703398" cy="7829550"/>
          </a:xfrm>
          <a:prstGeom prst="roundRect">
            <a:avLst>
              <a:gd name="adj" fmla="val 295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32" name="Text Placeholder 23">
            <a:extLst>
              <a:ext uri="{FF2B5EF4-FFF2-40B4-BE49-F238E27FC236}">
                <a16:creationId xmlns:a16="http://schemas.microsoft.com/office/drawing/2014/main" id="{35E2D243-E474-59A1-D9FE-458A0E65D1C4}"/>
              </a:ext>
            </a:extLst>
          </p:cNvPr>
          <p:cNvSpPr>
            <a:spLocks noGrp="1"/>
          </p:cNvSpPr>
          <p:nvPr>
            <p:ph type="body" sz="quarter" idx="12" hasCustomPrompt="1"/>
          </p:nvPr>
        </p:nvSpPr>
        <p:spPr>
          <a:xfrm>
            <a:off x="629682" y="3371286"/>
            <a:ext cx="8037036" cy="2085446"/>
          </a:xfrm>
          <a:effectLst>
            <a:outerShdw blurRad="63500" sx="102000" sy="102000" algn="ctr" rotWithShape="0">
              <a:prstClr val="black">
                <a:alpha val="40000"/>
              </a:prstClr>
            </a:outerShdw>
          </a:effectLst>
        </p:spPr>
        <p:txBody>
          <a:bodyPr anchor="ctr">
            <a:noAutofit/>
          </a:bodyPr>
          <a:lstStyle>
            <a:lvl1pPr marL="0" indent="0" algn="ctr">
              <a:lnSpc>
                <a:spcPct val="82000"/>
              </a:lnSpc>
              <a:spcBef>
                <a:spcPts val="0"/>
              </a:spcBef>
              <a:buNone/>
              <a:defRPr sz="5630" b="1" i="0" spc="-150" baseline="0">
                <a:solidFill>
                  <a:schemeClr val="tx2"/>
                </a:solidFill>
                <a:latin typeface="Community Pro" panose="02000303040000020003" pitchFamily="2" charset="0"/>
              </a:defRPr>
            </a:lvl1pPr>
          </a:lstStyle>
          <a:p>
            <a:pPr lvl="0"/>
            <a:r>
              <a:rPr lang="en-US"/>
              <a:t>Here’s a subject</a:t>
            </a:r>
            <a:br>
              <a:rPr lang="en-US"/>
            </a:br>
            <a:r>
              <a:rPr lang="en-US"/>
              <a:t>or a point.</a:t>
            </a:r>
          </a:p>
        </p:txBody>
      </p:sp>
      <p:sp>
        <p:nvSpPr>
          <p:cNvPr id="34" name="Text Placeholder 23">
            <a:extLst>
              <a:ext uri="{FF2B5EF4-FFF2-40B4-BE49-F238E27FC236}">
                <a16:creationId xmlns:a16="http://schemas.microsoft.com/office/drawing/2014/main" id="{38A87A8E-701C-3D5F-C603-79EBD1CBE788}"/>
              </a:ext>
            </a:extLst>
          </p:cNvPr>
          <p:cNvSpPr>
            <a:spLocks noGrp="1"/>
          </p:cNvSpPr>
          <p:nvPr>
            <p:ph type="body" sz="quarter" idx="18" hasCustomPrompt="1"/>
          </p:nvPr>
        </p:nvSpPr>
        <p:spPr>
          <a:xfrm>
            <a:off x="9605731" y="3371286"/>
            <a:ext cx="8037036" cy="2085446"/>
          </a:xfrm>
          <a:effectLst>
            <a:outerShdw blurRad="63500" sx="102000" sy="102000" algn="ctr" rotWithShape="0">
              <a:prstClr val="black">
                <a:alpha val="40000"/>
              </a:prstClr>
            </a:outerShdw>
          </a:effectLst>
        </p:spPr>
        <p:txBody>
          <a:bodyPr anchor="ctr">
            <a:noAutofit/>
          </a:bodyPr>
          <a:lstStyle>
            <a:lvl1pPr marL="0" indent="0" algn="ctr">
              <a:lnSpc>
                <a:spcPct val="82000"/>
              </a:lnSpc>
              <a:spcBef>
                <a:spcPts val="0"/>
              </a:spcBef>
              <a:buNone/>
              <a:defRPr sz="5630" b="1" i="0" spc="-150" baseline="0">
                <a:solidFill>
                  <a:schemeClr val="tx2"/>
                </a:solidFill>
                <a:latin typeface="Community Pro" panose="02000303040000020003" pitchFamily="2" charset="0"/>
              </a:defRPr>
            </a:lvl1pPr>
          </a:lstStyle>
          <a:p>
            <a:pPr lvl="0"/>
            <a:r>
              <a:rPr lang="en-US"/>
              <a:t>Here’s a subject</a:t>
            </a:r>
            <a:br>
              <a:rPr lang="en-US"/>
            </a:br>
            <a:r>
              <a:rPr lang="en-US"/>
              <a:t>or a point.</a:t>
            </a:r>
          </a:p>
        </p:txBody>
      </p:sp>
      <p:sp>
        <p:nvSpPr>
          <p:cNvPr id="4" name="Text Placeholder 23">
            <a:extLst>
              <a:ext uri="{FF2B5EF4-FFF2-40B4-BE49-F238E27FC236}">
                <a16:creationId xmlns:a16="http://schemas.microsoft.com/office/drawing/2014/main" id="{C2217CF9-386F-3FCC-F37D-6DA5496870DF}"/>
              </a:ext>
            </a:extLst>
          </p:cNvPr>
          <p:cNvSpPr>
            <a:spLocks noGrp="1"/>
          </p:cNvSpPr>
          <p:nvPr>
            <p:ph type="body" sz="quarter" idx="17" hasCustomPrompt="1"/>
          </p:nvPr>
        </p:nvSpPr>
        <p:spPr>
          <a:xfrm>
            <a:off x="9239249" y="8353424"/>
            <a:ext cx="8737756" cy="828676"/>
          </a:xfrm>
          <a:prstGeom prst="roundRect">
            <a:avLst>
              <a:gd name="adj" fmla="val 50000"/>
            </a:avLst>
          </a:prstGeom>
          <a:solidFill>
            <a:schemeClr val="accent4"/>
          </a:solidFill>
          <a:ln w="19050">
            <a:solidFill>
              <a:srgbClr val="004182"/>
            </a:solidFill>
          </a:ln>
          <a:effectLst/>
        </p:spPr>
        <p:txBody>
          <a:bodyPr lIns="228600" anchor="ctr">
            <a:noAutofit/>
          </a:bodyPr>
          <a:lstStyle>
            <a:lvl1pPr marL="0" indent="0">
              <a:lnSpc>
                <a:spcPct val="100000"/>
              </a:lnSpc>
              <a:spcBef>
                <a:spcPts val="0"/>
              </a:spcBef>
              <a:buNone/>
              <a:defRPr sz="3380" b="0" i="0" spc="-150" baseline="0">
                <a:solidFill>
                  <a:schemeClr val="tx2"/>
                </a:solidFill>
                <a:latin typeface="Community Pro Medium" panose="02000303040000020003" pitchFamily="2" charset="0"/>
              </a:defRPr>
            </a:lvl1pPr>
          </a:lstStyle>
          <a:p>
            <a:pPr lvl="0"/>
            <a:r>
              <a:rPr lang="en-US"/>
              <a:t>Here’s a sub-topic</a:t>
            </a:r>
          </a:p>
        </p:txBody>
      </p:sp>
      <p:sp>
        <p:nvSpPr>
          <p:cNvPr id="7" name="Text Placeholder 23">
            <a:extLst>
              <a:ext uri="{FF2B5EF4-FFF2-40B4-BE49-F238E27FC236}">
                <a16:creationId xmlns:a16="http://schemas.microsoft.com/office/drawing/2014/main" id="{DBDDA5C7-43E5-82B9-0E76-DB5DF092305B}"/>
              </a:ext>
            </a:extLst>
          </p:cNvPr>
          <p:cNvSpPr>
            <a:spLocks noGrp="1"/>
          </p:cNvSpPr>
          <p:nvPr>
            <p:ph type="body" sz="quarter" idx="15" hasCustomPrompt="1"/>
          </p:nvPr>
        </p:nvSpPr>
        <p:spPr>
          <a:xfrm>
            <a:off x="295274" y="8353424"/>
            <a:ext cx="8737756" cy="828676"/>
          </a:xfrm>
          <a:prstGeom prst="roundRect">
            <a:avLst>
              <a:gd name="adj" fmla="val 50000"/>
            </a:avLst>
          </a:prstGeom>
          <a:solidFill>
            <a:schemeClr val="accent4"/>
          </a:solidFill>
          <a:ln w="19050">
            <a:solidFill>
              <a:srgbClr val="004182"/>
            </a:solidFill>
          </a:ln>
          <a:effectLst/>
        </p:spPr>
        <p:txBody>
          <a:bodyPr lIns="228600" anchor="ctr">
            <a:noAutofit/>
          </a:bodyPr>
          <a:lstStyle>
            <a:lvl1pPr marL="0" indent="0">
              <a:lnSpc>
                <a:spcPct val="100000"/>
              </a:lnSpc>
              <a:spcBef>
                <a:spcPts val="0"/>
              </a:spcBef>
              <a:buNone/>
              <a:defRPr sz="3380" b="0" i="0" spc="-150" baseline="0">
                <a:solidFill>
                  <a:schemeClr val="tx2"/>
                </a:solidFill>
                <a:latin typeface="Community Pro Medium" panose="02000303040000020003" pitchFamily="2" charset="0"/>
              </a:defRPr>
            </a:lvl1pPr>
          </a:lstStyle>
          <a:p>
            <a:pPr lvl="0"/>
            <a:r>
              <a:rPr lang="en-US"/>
              <a:t>Here’s a sub-topic</a:t>
            </a:r>
          </a:p>
        </p:txBody>
      </p:sp>
      <p:pic>
        <p:nvPicPr>
          <p:cNvPr id="12" name="Arrow Up Left" descr="preencoded.png">
            <a:extLst>
              <a:ext uri="{FF2B5EF4-FFF2-40B4-BE49-F238E27FC236}">
                <a16:creationId xmlns:a16="http://schemas.microsoft.com/office/drawing/2014/main" id="{251DF0B6-CAC3-0468-8DA2-DC0E6DF421B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202150" y="8486775"/>
            <a:ext cx="571500" cy="571500"/>
          </a:xfrm>
          <a:prstGeom prst="rect">
            <a:avLst/>
          </a:prstGeom>
        </p:spPr>
      </p:pic>
      <p:pic>
        <p:nvPicPr>
          <p:cNvPr id="13" name="Arrow Up Left" descr="preencoded.png">
            <a:extLst>
              <a:ext uri="{FF2B5EF4-FFF2-40B4-BE49-F238E27FC236}">
                <a16:creationId xmlns:a16="http://schemas.microsoft.com/office/drawing/2014/main" id="{DF43FCC7-5FBB-C7D1-12A3-55AFCBEBB3C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248650" y="8486775"/>
            <a:ext cx="571500" cy="571500"/>
          </a:xfrm>
          <a:prstGeom prst="rect">
            <a:avLst/>
          </a:prstGeom>
        </p:spPr>
      </p:pic>
    </p:spTree>
    <p:extLst>
      <p:ext uri="{BB962C8B-B14F-4D97-AF65-F5344CB8AC3E}">
        <p14:creationId xmlns:p14="http://schemas.microsoft.com/office/powerpoint/2010/main" val="24401384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 Photos">
    <p:bg>
      <p:bgPr>
        <a:solidFill>
          <a:srgbClr val="FFFFFF"/>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57EC61BF-F7BD-0037-9631-DBC97BB65BFA}"/>
              </a:ext>
            </a:extLst>
          </p:cNvPr>
          <p:cNvSpPr>
            <a:spLocks noGrp="1"/>
          </p:cNvSpPr>
          <p:nvPr>
            <p:ph type="pic" sz="quarter" idx="13"/>
          </p:nvPr>
        </p:nvSpPr>
        <p:spPr>
          <a:xfrm>
            <a:off x="297728" y="304799"/>
            <a:ext cx="5750645" cy="9029700"/>
          </a:xfrm>
          <a:prstGeom prst="roundRect">
            <a:avLst>
              <a:gd name="adj" fmla="val 478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7" name="Picture Placeholder 9">
            <a:extLst>
              <a:ext uri="{FF2B5EF4-FFF2-40B4-BE49-F238E27FC236}">
                <a16:creationId xmlns:a16="http://schemas.microsoft.com/office/drawing/2014/main" id="{F734C483-D02F-0759-5B55-2740D45B6025}"/>
              </a:ext>
            </a:extLst>
          </p:cNvPr>
          <p:cNvSpPr>
            <a:spLocks noGrp="1"/>
          </p:cNvSpPr>
          <p:nvPr>
            <p:ph type="pic" sz="quarter" idx="15"/>
          </p:nvPr>
        </p:nvSpPr>
        <p:spPr>
          <a:xfrm>
            <a:off x="6263032" y="304799"/>
            <a:ext cx="5750645" cy="9029700"/>
          </a:xfrm>
          <a:prstGeom prst="roundRect">
            <a:avLst>
              <a:gd name="adj" fmla="val 478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8" name="Picture Placeholder 9">
            <a:extLst>
              <a:ext uri="{FF2B5EF4-FFF2-40B4-BE49-F238E27FC236}">
                <a16:creationId xmlns:a16="http://schemas.microsoft.com/office/drawing/2014/main" id="{38266869-A54D-3B7A-512C-DBF8FCA97CD6}"/>
              </a:ext>
            </a:extLst>
          </p:cNvPr>
          <p:cNvSpPr>
            <a:spLocks noGrp="1"/>
          </p:cNvSpPr>
          <p:nvPr>
            <p:ph type="pic" sz="quarter" idx="16"/>
          </p:nvPr>
        </p:nvSpPr>
        <p:spPr>
          <a:xfrm>
            <a:off x="12228337" y="304799"/>
            <a:ext cx="5750645" cy="9029700"/>
          </a:xfrm>
          <a:prstGeom prst="roundRect">
            <a:avLst>
              <a:gd name="adj" fmla="val 478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6433235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rom-To 1">
    <p:bg>
      <p:bgPr>
        <a:solidFill>
          <a:srgbClr val="FFFFFF"/>
        </a:solidFill>
        <a:effectLst/>
      </p:bgPr>
    </p:bg>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10061207-30DA-6C65-0CDD-09DAF9D752DF}"/>
              </a:ext>
            </a:extLst>
          </p:cNvPr>
          <p:cNvSpPr/>
          <p:nvPr userDrawn="1"/>
        </p:nvSpPr>
        <p:spPr>
          <a:xfrm>
            <a:off x="295275" y="2501762"/>
            <a:ext cx="8210549" cy="6829425"/>
          </a:xfrm>
          <a:prstGeom prst="roundRect">
            <a:avLst>
              <a:gd name="adj" fmla="val 391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7" name="Rounded Rectangle 16">
            <a:extLst>
              <a:ext uri="{FF2B5EF4-FFF2-40B4-BE49-F238E27FC236}">
                <a16:creationId xmlns:a16="http://schemas.microsoft.com/office/drawing/2014/main" id="{420FFAC3-1DA8-7ABE-C09F-C772F400958F}"/>
              </a:ext>
            </a:extLst>
          </p:cNvPr>
          <p:cNvSpPr/>
          <p:nvPr userDrawn="1"/>
        </p:nvSpPr>
        <p:spPr>
          <a:xfrm>
            <a:off x="9767521" y="2501762"/>
            <a:ext cx="8210549" cy="6829425"/>
          </a:xfrm>
          <a:prstGeom prst="roundRect">
            <a:avLst>
              <a:gd name="adj" fmla="val 391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32" name="Text Placeholder 23">
            <a:extLst>
              <a:ext uri="{FF2B5EF4-FFF2-40B4-BE49-F238E27FC236}">
                <a16:creationId xmlns:a16="http://schemas.microsoft.com/office/drawing/2014/main" id="{35E2D243-E474-59A1-D9FE-458A0E65D1C4}"/>
              </a:ext>
            </a:extLst>
          </p:cNvPr>
          <p:cNvSpPr>
            <a:spLocks noGrp="1"/>
          </p:cNvSpPr>
          <p:nvPr>
            <p:ph type="body" sz="quarter" idx="12" hasCustomPrompt="1"/>
          </p:nvPr>
        </p:nvSpPr>
        <p:spPr>
          <a:xfrm>
            <a:off x="382031" y="4873751"/>
            <a:ext cx="8037036" cy="2085446"/>
          </a:xfrm>
          <a:effectLst>
            <a:outerShdw blurRad="63500" sx="102000" sy="102000" algn="ctr" rotWithShape="0">
              <a:prstClr val="black">
                <a:alpha val="40000"/>
              </a:prstClr>
            </a:outerShdw>
          </a:effectLst>
        </p:spPr>
        <p:txBody>
          <a:bodyPr anchor="ctr">
            <a:noAutofit/>
          </a:bodyPr>
          <a:lstStyle>
            <a:lvl1pPr marL="0" indent="0" algn="ctr">
              <a:lnSpc>
                <a:spcPct val="82000"/>
              </a:lnSpc>
              <a:spcBef>
                <a:spcPts val="0"/>
              </a:spcBef>
              <a:buNone/>
              <a:defRPr sz="7500" b="1" i="0" spc="-300" baseline="0">
                <a:solidFill>
                  <a:schemeClr val="bg1"/>
                </a:solidFill>
                <a:latin typeface="Community Pro" panose="02000303040000020003" pitchFamily="2" charset="0"/>
              </a:defRPr>
            </a:lvl1pPr>
          </a:lstStyle>
          <a:p>
            <a:pPr lvl="0"/>
            <a:r>
              <a:rPr lang="en-US"/>
              <a:t>A topic here</a:t>
            </a:r>
          </a:p>
        </p:txBody>
      </p:sp>
      <p:pic>
        <p:nvPicPr>
          <p:cNvPr id="14" name="Arrow Up Left" descr="preencoded.png">
            <a:extLst>
              <a:ext uri="{FF2B5EF4-FFF2-40B4-BE49-F238E27FC236}">
                <a16:creationId xmlns:a16="http://schemas.microsoft.com/office/drawing/2014/main" id="{C378795F-123A-C6EE-36A1-A451D96981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780357" y="5503757"/>
            <a:ext cx="841586" cy="841586"/>
          </a:xfrm>
          <a:prstGeom prst="rect">
            <a:avLst/>
          </a:prstGeom>
        </p:spPr>
      </p:pic>
      <p:sp>
        <p:nvSpPr>
          <p:cNvPr id="19" name="Text Placeholder 23">
            <a:extLst>
              <a:ext uri="{FF2B5EF4-FFF2-40B4-BE49-F238E27FC236}">
                <a16:creationId xmlns:a16="http://schemas.microsoft.com/office/drawing/2014/main" id="{240D1BC8-176E-54EB-56F3-6D012DB9DE05}"/>
              </a:ext>
            </a:extLst>
          </p:cNvPr>
          <p:cNvSpPr>
            <a:spLocks noGrp="1"/>
          </p:cNvSpPr>
          <p:nvPr>
            <p:ph type="body" sz="quarter" idx="13" hasCustomPrompt="1"/>
          </p:nvPr>
        </p:nvSpPr>
        <p:spPr>
          <a:xfrm>
            <a:off x="9852602" y="4873751"/>
            <a:ext cx="8037036" cy="2085446"/>
          </a:xfrm>
          <a:effectLst>
            <a:outerShdw blurRad="63500" sx="102000" sy="102000" algn="ctr" rotWithShape="0">
              <a:prstClr val="black">
                <a:alpha val="40000"/>
              </a:prstClr>
            </a:outerShdw>
          </a:effectLst>
        </p:spPr>
        <p:txBody>
          <a:bodyPr anchor="ctr">
            <a:noAutofit/>
          </a:bodyPr>
          <a:lstStyle>
            <a:lvl1pPr marL="0" indent="0" algn="ctr">
              <a:lnSpc>
                <a:spcPct val="82000"/>
              </a:lnSpc>
              <a:spcBef>
                <a:spcPts val="0"/>
              </a:spcBef>
              <a:buNone/>
              <a:defRPr sz="7500" b="1" i="0" spc="-300" baseline="0">
                <a:solidFill>
                  <a:schemeClr val="bg2"/>
                </a:solidFill>
                <a:latin typeface="Community Pro" panose="02000303040000020003" pitchFamily="2" charset="0"/>
              </a:defRPr>
            </a:lvl1pPr>
          </a:lstStyle>
          <a:p>
            <a:pPr lvl="0"/>
            <a:r>
              <a:rPr lang="en-US"/>
              <a:t>A topic here</a:t>
            </a:r>
          </a:p>
        </p:txBody>
      </p:sp>
      <p:sp>
        <p:nvSpPr>
          <p:cNvPr id="25" name="Text Placeholder 23">
            <a:extLst>
              <a:ext uri="{FF2B5EF4-FFF2-40B4-BE49-F238E27FC236}">
                <a16:creationId xmlns:a16="http://schemas.microsoft.com/office/drawing/2014/main" id="{E373E42F-6864-1226-5249-491E5A027280}"/>
              </a:ext>
            </a:extLst>
          </p:cNvPr>
          <p:cNvSpPr>
            <a:spLocks noGrp="1"/>
          </p:cNvSpPr>
          <p:nvPr>
            <p:ph type="body" sz="quarter" idx="14" hasCustomPrompt="1"/>
          </p:nvPr>
        </p:nvSpPr>
        <p:spPr>
          <a:xfrm>
            <a:off x="195944" y="608239"/>
            <a:ext cx="17585870"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try to keep it short and sweet.</a:t>
            </a:r>
          </a:p>
        </p:txBody>
      </p:sp>
      <p:sp>
        <p:nvSpPr>
          <p:cNvPr id="4" name="Text Placeholder 23">
            <a:extLst>
              <a:ext uri="{FF2B5EF4-FFF2-40B4-BE49-F238E27FC236}">
                <a16:creationId xmlns:a16="http://schemas.microsoft.com/office/drawing/2014/main" id="{06ACBEE7-DAA6-7669-3931-A45D5EB67914}"/>
              </a:ext>
            </a:extLst>
          </p:cNvPr>
          <p:cNvSpPr>
            <a:spLocks noGrp="1"/>
          </p:cNvSpPr>
          <p:nvPr>
            <p:ph type="body" sz="quarter" idx="15" hasCustomPrompt="1"/>
          </p:nvPr>
        </p:nvSpPr>
        <p:spPr>
          <a:xfrm>
            <a:off x="223376" y="1317349"/>
            <a:ext cx="17585870" cy="790575"/>
          </a:xfrm>
          <a:effectLst/>
        </p:spPr>
        <p:txBody>
          <a:bodyPr>
            <a:noAutofit/>
          </a:bodyPr>
          <a:lstStyle>
            <a:lvl1pPr marL="0" indent="0">
              <a:lnSpc>
                <a:spcPct val="108000"/>
              </a:lnSpc>
              <a:spcBef>
                <a:spcPts val="0"/>
              </a:spcBef>
              <a:buNone/>
              <a:defRPr sz="2000" b="0" i="0" spc="-80" baseline="0">
                <a:solidFill>
                  <a:schemeClr val="tx2"/>
                </a:solidFill>
                <a:latin typeface="Community Pro Medium" panose="02000303040000020003" pitchFamily="2" charset="0"/>
              </a:defRPr>
            </a:lvl1pPr>
          </a:lstStyle>
          <a:p>
            <a:pPr lvl="0"/>
            <a:r>
              <a:rPr lang="en-US"/>
              <a:t>There’s a lot of content on this page! And you want the topics below to shine. Ipsum dolor sit amet, consectetur</a:t>
            </a:r>
            <a:br>
              <a:rPr lang="en-US"/>
            </a:br>
            <a:r>
              <a:rPr lang="en-US"/>
              <a:t>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a:t>
            </a:r>
          </a:p>
        </p:txBody>
      </p:sp>
    </p:spTree>
    <p:extLst>
      <p:ext uri="{BB962C8B-B14F-4D97-AF65-F5344CB8AC3E}">
        <p14:creationId xmlns:p14="http://schemas.microsoft.com/office/powerpoint/2010/main" val="2472783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rom-To 2">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542AFE5-B819-60B4-0421-A55F7D432B1C}"/>
              </a:ext>
            </a:extLst>
          </p:cNvPr>
          <p:cNvSpPr/>
          <p:nvPr userDrawn="1"/>
        </p:nvSpPr>
        <p:spPr>
          <a:xfrm>
            <a:off x="295274" y="304799"/>
            <a:ext cx="8210550" cy="9026389"/>
          </a:xfrm>
          <a:prstGeom prst="roundRect">
            <a:avLst>
              <a:gd name="adj" fmla="val 2532"/>
            </a:avLst>
          </a:prstGeom>
          <a:solidFill>
            <a:schemeClr val="accent3"/>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pic>
        <p:nvPicPr>
          <p:cNvPr id="5" name="Arrow Up Left" descr="preencoded.png">
            <a:extLst>
              <a:ext uri="{FF2B5EF4-FFF2-40B4-BE49-F238E27FC236}">
                <a16:creationId xmlns:a16="http://schemas.microsoft.com/office/drawing/2014/main" id="{EB1A5FC4-4674-7280-9459-CDD9374128E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780357" y="4381427"/>
            <a:ext cx="841586" cy="841586"/>
          </a:xfrm>
          <a:prstGeom prst="rect">
            <a:avLst/>
          </a:prstGeom>
        </p:spPr>
      </p:pic>
      <p:sp>
        <p:nvSpPr>
          <p:cNvPr id="7" name="Text Placeholder 23">
            <a:extLst>
              <a:ext uri="{FF2B5EF4-FFF2-40B4-BE49-F238E27FC236}">
                <a16:creationId xmlns:a16="http://schemas.microsoft.com/office/drawing/2014/main" id="{91E68825-AD71-5B69-7C22-E560E7886FB8}"/>
              </a:ext>
            </a:extLst>
          </p:cNvPr>
          <p:cNvSpPr>
            <a:spLocks noGrp="1"/>
          </p:cNvSpPr>
          <p:nvPr>
            <p:ph type="body" sz="quarter" idx="12" hasCustomPrompt="1"/>
          </p:nvPr>
        </p:nvSpPr>
        <p:spPr>
          <a:xfrm>
            <a:off x="382031" y="3411705"/>
            <a:ext cx="8037036" cy="2756315"/>
          </a:xfrm>
          <a:effectLst>
            <a:outerShdw blurRad="63500" sx="102000" sy="102000" algn="ctr" rotWithShape="0">
              <a:prstClr val="black">
                <a:alpha val="40000"/>
              </a:prstClr>
            </a:outerShdw>
          </a:effectLst>
        </p:spPr>
        <p:txBody>
          <a:bodyPr anchor="ctr">
            <a:noAutofit/>
          </a:bodyPr>
          <a:lstStyle>
            <a:lvl1pPr marL="0" indent="0" algn="ctr">
              <a:lnSpc>
                <a:spcPct val="82000"/>
              </a:lnSpc>
              <a:spcBef>
                <a:spcPts val="0"/>
              </a:spcBef>
              <a:buNone/>
              <a:defRPr sz="7500" b="1" i="0" spc="-300" baseline="0">
                <a:solidFill>
                  <a:schemeClr val="tx2"/>
                </a:solidFill>
                <a:latin typeface="Community Pro" panose="02000303040000020003" pitchFamily="2" charset="0"/>
              </a:defRPr>
            </a:lvl1pPr>
          </a:lstStyle>
          <a:p>
            <a:pPr lvl="0"/>
            <a:r>
              <a:rPr lang="en-US"/>
              <a:t>A topic here</a:t>
            </a:r>
          </a:p>
        </p:txBody>
      </p:sp>
      <p:sp>
        <p:nvSpPr>
          <p:cNvPr id="8" name="Rounded Rectangle 7">
            <a:extLst>
              <a:ext uri="{FF2B5EF4-FFF2-40B4-BE49-F238E27FC236}">
                <a16:creationId xmlns:a16="http://schemas.microsoft.com/office/drawing/2014/main" id="{ABD1F3CA-AA02-941E-0605-64F6A74446FB}"/>
              </a:ext>
            </a:extLst>
          </p:cNvPr>
          <p:cNvSpPr/>
          <p:nvPr userDrawn="1"/>
        </p:nvSpPr>
        <p:spPr>
          <a:xfrm>
            <a:off x="9765845" y="304799"/>
            <a:ext cx="8210550" cy="9026389"/>
          </a:xfrm>
          <a:prstGeom prst="roundRect">
            <a:avLst>
              <a:gd name="adj" fmla="val 2532"/>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1" name="Text Placeholder 23">
            <a:extLst>
              <a:ext uri="{FF2B5EF4-FFF2-40B4-BE49-F238E27FC236}">
                <a16:creationId xmlns:a16="http://schemas.microsoft.com/office/drawing/2014/main" id="{10FBCCBC-C65C-6311-B553-290999C0BAC7}"/>
              </a:ext>
            </a:extLst>
          </p:cNvPr>
          <p:cNvSpPr>
            <a:spLocks noGrp="1"/>
          </p:cNvSpPr>
          <p:nvPr>
            <p:ph type="body" sz="quarter" idx="13" hasCustomPrompt="1"/>
          </p:nvPr>
        </p:nvSpPr>
        <p:spPr>
          <a:xfrm>
            <a:off x="9852602" y="3411705"/>
            <a:ext cx="8037036" cy="2756315"/>
          </a:xfrm>
          <a:effectLst>
            <a:outerShdw blurRad="63500" sx="102000" sy="102000" algn="ctr" rotWithShape="0">
              <a:prstClr val="black">
                <a:alpha val="40000"/>
              </a:prstClr>
            </a:outerShdw>
          </a:effectLst>
        </p:spPr>
        <p:txBody>
          <a:bodyPr anchor="ctr">
            <a:noAutofit/>
          </a:bodyPr>
          <a:lstStyle>
            <a:lvl1pPr marL="0" indent="0" algn="ctr">
              <a:lnSpc>
                <a:spcPct val="82000"/>
              </a:lnSpc>
              <a:spcBef>
                <a:spcPts val="0"/>
              </a:spcBef>
              <a:buNone/>
              <a:defRPr sz="7500" b="1" i="0" spc="-300" baseline="0">
                <a:solidFill>
                  <a:schemeClr val="tx2"/>
                </a:solidFill>
                <a:latin typeface="Community Pro" panose="02000303040000020003" pitchFamily="2" charset="0"/>
              </a:defRPr>
            </a:lvl1pPr>
          </a:lstStyle>
          <a:p>
            <a:pPr lvl="0"/>
            <a:r>
              <a:rPr lang="en-US"/>
              <a:t>A topic here</a:t>
            </a:r>
          </a:p>
        </p:txBody>
      </p:sp>
    </p:spTree>
    <p:extLst>
      <p:ext uri="{BB962C8B-B14F-4D97-AF65-F5344CB8AC3E}">
        <p14:creationId xmlns:p14="http://schemas.microsoft.com/office/powerpoint/2010/main" val="32749280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rom-To 3">
    <p:bg>
      <p:bgPr>
        <a:solidFill>
          <a:srgbClr val="FFFFFF"/>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5" name="Text Placeholder 23">
            <a:extLst>
              <a:ext uri="{FF2B5EF4-FFF2-40B4-BE49-F238E27FC236}">
                <a16:creationId xmlns:a16="http://schemas.microsoft.com/office/drawing/2014/main" id="{E373E42F-6864-1226-5249-491E5A027280}"/>
              </a:ext>
            </a:extLst>
          </p:cNvPr>
          <p:cNvSpPr>
            <a:spLocks noGrp="1"/>
          </p:cNvSpPr>
          <p:nvPr>
            <p:ph type="body" sz="quarter" idx="14" hasCustomPrompt="1"/>
          </p:nvPr>
        </p:nvSpPr>
        <p:spPr>
          <a:xfrm>
            <a:off x="195944" y="608239"/>
            <a:ext cx="17585870"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Here’s a headline, try to keep it short and sweet.</a:t>
            </a:r>
          </a:p>
        </p:txBody>
      </p:sp>
      <p:pic>
        <p:nvPicPr>
          <p:cNvPr id="11" name="Arrow Up Left" descr="preencoded.png">
            <a:extLst>
              <a:ext uri="{FF2B5EF4-FFF2-40B4-BE49-F238E27FC236}">
                <a16:creationId xmlns:a16="http://schemas.microsoft.com/office/drawing/2014/main" id="{36C386D2-6362-17A1-33B1-7AF91D1C80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885783" y="4506199"/>
            <a:ext cx="535484" cy="535484"/>
          </a:xfrm>
          <a:prstGeom prst="rect">
            <a:avLst/>
          </a:prstGeom>
        </p:spPr>
      </p:pic>
      <p:pic>
        <p:nvPicPr>
          <p:cNvPr id="12" name="Arrow Up Left" descr="preencoded.png">
            <a:extLst>
              <a:ext uri="{FF2B5EF4-FFF2-40B4-BE49-F238E27FC236}">
                <a16:creationId xmlns:a16="http://schemas.microsoft.com/office/drawing/2014/main" id="{4919CBA9-A504-6ACA-7CC9-C6163B07816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885783" y="3176401"/>
            <a:ext cx="535484" cy="535484"/>
          </a:xfrm>
          <a:prstGeom prst="rect">
            <a:avLst/>
          </a:prstGeom>
        </p:spPr>
      </p:pic>
      <p:pic>
        <p:nvPicPr>
          <p:cNvPr id="13" name="Arrow Up Left" descr="preencoded.png">
            <a:extLst>
              <a:ext uri="{FF2B5EF4-FFF2-40B4-BE49-F238E27FC236}">
                <a16:creationId xmlns:a16="http://schemas.microsoft.com/office/drawing/2014/main" id="{F6CA431A-21EE-61C6-DBAB-A0E0D5D848C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885783" y="5835979"/>
            <a:ext cx="535484" cy="535484"/>
          </a:xfrm>
          <a:prstGeom prst="rect">
            <a:avLst/>
          </a:prstGeom>
        </p:spPr>
      </p:pic>
      <p:pic>
        <p:nvPicPr>
          <p:cNvPr id="15" name="Arrow Up Left" descr="preencoded.png">
            <a:extLst>
              <a:ext uri="{FF2B5EF4-FFF2-40B4-BE49-F238E27FC236}">
                <a16:creationId xmlns:a16="http://schemas.microsoft.com/office/drawing/2014/main" id="{3CC5C59B-7B23-2972-A696-382873DB5FCF}"/>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8885783" y="7165777"/>
            <a:ext cx="535484" cy="535484"/>
          </a:xfrm>
          <a:prstGeom prst="rect">
            <a:avLst/>
          </a:prstGeom>
        </p:spPr>
      </p:pic>
      <p:pic>
        <p:nvPicPr>
          <p:cNvPr id="16" name="Arrow Up Left" descr="preencoded.png">
            <a:extLst>
              <a:ext uri="{FF2B5EF4-FFF2-40B4-BE49-F238E27FC236}">
                <a16:creationId xmlns:a16="http://schemas.microsoft.com/office/drawing/2014/main" id="{33735CC1-5597-DCFC-0614-CBB34673C169}"/>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8885783" y="8495556"/>
            <a:ext cx="535484" cy="535484"/>
          </a:xfrm>
          <a:prstGeom prst="rect">
            <a:avLst/>
          </a:prstGeom>
        </p:spPr>
      </p:pic>
      <p:sp>
        <p:nvSpPr>
          <p:cNvPr id="45" name="Text Placeholder 23">
            <a:extLst>
              <a:ext uri="{FF2B5EF4-FFF2-40B4-BE49-F238E27FC236}">
                <a16:creationId xmlns:a16="http://schemas.microsoft.com/office/drawing/2014/main" id="{1C6D6F56-6107-6536-E8C2-2F622ED5366D}"/>
              </a:ext>
            </a:extLst>
          </p:cNvPr>
          <p:cNvSpPr>
            <a:spLocks noGrp="1"/>
          </p:cNvSpPr>
          <p:nvPr>
            <p:ph type="body" sz="quarter" idx="26" hasCustomPrompt="1"/>
          </p:nvPr>
        </p:nvSpPr>
        <p:spPr>
          <a:xfrm>
            <a:off x="216702" y="2272830"/>
            <a:ext cx="1255800" cy="457200"/>
          </a:xfrm>
          <a:effectLst/>
        </p:spPr>
        <p:txBody>
          <a:bodyPr>
            <a:noAutofit/>
          </a:bodyPr>
          <a:lstStyle>
            <a:lvl1pPr marL="0" indent="0">
              <a:lnSpc>
                <a:spcPct val="108000"/>
              </a:lnSpc>
              <a:spcBef>
                <a:spcPts val="0"/>
              </a:spcBef>
              <a:buNone/>
              <a:defRPr sz="2460" b="1" i="0" spc="-150" baseline="0">
                <a:solidFill>
                  <a:schemeClr val="tx2"/>
                </a:solidFill>
                <a:latin typeface="Community Pro" panose="02000303040000020003" pitchFamily="2" charset="0"/>
              </a:defRPr>
            </a:lvl1pPr>
          </a:lstStyle>
          <a:p>
            <a:pPr lvl="0"/>
            <a:r>
              <a:rPr lang="en-US"/>
              <a:t>From:</a:t>
            </a:r>
          </a:p>
        </p:txBody>
      </p:sp>
      <p:sp>
        <p:nvSpPr>
          <p:cNvPr id="47" name="Text Placeholder 23">
            <a:extLst>
              <a:ext uri="{FF2B5EF4-FFF2-40B4-BE49-F238E27FC236}">
                <a16:creationId xmlns:a16="http://schemas.microsoft.com/office/drawing/2014/main" id="{C66B9A94-2802-FE44-A014-91897D8411F3}"/>
              </a:ext>
            </a:extLst>
          </p:cNvPr>
          <p:cNvSpPr>
            <a:spLocks noGrp="1"/>
          </p:cNvSpPr>
          <p:nvPr>
            <p:ph type="body" sz="quarter" idx="27" hasCustomPrompt="1"/>
          </p:nvPr>
        </p:nvSpPr>
        <p:spPr>
          <a:xfrm>
            <a:off x="9447210" y="2272830"/>
            <a:ext cx="1255800" cy="457200"/>
          </a:xfrm>
          <a:effectLst/>
        </p:spPr>
        <p:txBody>
          <a:bodyPr>
            <a:noAutofit/>
          </a:bodyPr>
          <a:lstStyle>
            <a:lvl1pPr marL="0" indent="0">
              <a:lnSpc>
                <a:spcPct val="108000"/>
              </a:lnSpc>
              <a:spcBef>
                <a:spcPts val="0"/>
              </a:spcBef>
              <a:buNone/>
              <a:defRPr sz="2460" b="1" i="0" spc="-150" baseline="0">
                <a:solidFill>
                  <a:schemeClr val="tx2"/>
                </a:solidFill>
                <a:latin typeface="Community Pro" panose="02000303040000020003" pitchFamily="2" charset="0"/>
              </a:defRPr>
            </a:lvl1pPr>
          </a:lstStyle>
          <a:p>
            <a:pPr lvl="0"/>
            <a:r>
              <a:rPr lang="en-US"/>
              <a:t>To:</a:t>
            </a:r>
          </a:p>
        </p:txBody>
      </p:sp>
      <p:sp>
        <p:nvSpPr>
          <p:cNvPr id="14" name="Text Placeholder 23">
            <a:extLst>
              <a:ext uri="{FF2B5EF4-FFF2-40B4-BE49-F238E27FC236}">
                <a16:creationId xmlns:a16="http://schemas.microsoft.com/office/drawing/2014/main" id="{30BF1251-8FBE-44D0-2F5A-DB6DD588AFEE}"/>
              </a:ext>
            </a:extLst>
          </p:cNvPr>
          <p:cNvSpPr>
            <a:spLocks noGrp="1"/>
          </p:cNvSpPr>
          <p:nvPr>
            <p:ph type="body" sz="quarter" idx="16" hasCustomPrompt="1"/>
          </p:nvPr>
        </p:nvSpPr>
        <p:spPr>
          <a:xfrm>
            <a:off x="295274" y="2884042"/>
            <a:ext cx="8410574" cy="1131880"/>
          </a:xfrm>
          <a:prstGeom prst="roundRect">
            <a:avLst>
              <a:gd name="adj" fmla="val 13989"/>
            </a:avLst>
          </a:prstGeom>
          <a:solidFill>
            <a:schemeClr val="accent3"/>
          </a:solidFill>
          <a:effectLst/>
        </p:spPr>
        <p:txBody>
          <a:bodyPr lIns="365760" anchor="ctr">
            <a:noAutofit/>
          </a:bodyPr>
          <a:lstStyle>
            <a:lvl1pPr marL="0" indent="0">
              <a:lnSpc>
                <a:spcPct val="100000"/>
              </a:lnSpc>
              <a:spcBef>
                <a:spcPts val="0"/>
              </a:spcBef>
              <a:buNone/>
              <a:defRPr sz="4220" b="0" i="0" spc="-150" baseline="0">
                <a:solidFill>
                  <a:schemeClr val="tx2"/>
                </a:solidFill>
                <a:latin typeface="Community Pro Medium" panose="02000303040000020003" pitchFamily="2" charset="0"/>
              </a:defRPr>
            </a:lvl1pPr>
          </a:lstStyle>
          <a:p>
            <a:pPr lvl="0"/>
            <a:r>
              <a:rPr lang="en-US"/>
              <a:t>A topic here</a:t>
            </a:r>
          </a:p>
        </p:txBody>
      </p:sp>
      <p:sp>
        <p:nvSpPr>
          <p:cNvPr id="17" name="Text Placeholder 23">
            <a:extLst>
              <a:ext uri="{FF2B5EF4-FFF2-40B4-BE49-F238E27FC236}">
                <a16:creationId xmlns:a16="http://schemas.microsoft.com/office/drawing/2014/main" id="{A65BEF97-57CB-1D59-917F-ABC015CE34F4}"/>
              </a:ext>
            </a:extLst>
          </p:cNvPr>
          <p:cNvSpPr>
            <a:spLocks noGrp="1"/>
          </p:cNvSpPr>
          <p:nvPr>
            <p:ph type="body" sz="quarter" idx="28" hasCustomPrompt="1"/>
          </p:nvPr>
        </p:nvSpPr>
        <p:spPr>
          <a:xfrm>
            <a:off x="295274" y="4215131"/>
            <a:ext cx="8410574" cy="1131880"/>
          </a:xfrm>
          <a:prstGeom prst="roundRect">
            <a:avLst>
              <a:gd name="adj" fmla="val 13989"/>
            </a:avLst>
          </a:prstGeom>
          <a:solidFill>
            <a:schemeClr val="accent3"/>
          </a:solidFill>
          <a:effectLst/>
        </p:spPr>
        <p:txBody>
          <a:bodyPr lIns="365760" anchor="ctr">
            <a:noAutofit/>
          </a:bodyPr>
          <a:lstStyle>
            <a:lvl1pPr marL="0" indent="0">
              <a:lnSpc>
                <a:spcPct val="100000"/>
              </a:lnSpc>
              <a:spcBef>
                <a:spcPts val="0"/>
              </a:spcBef>
              <a:buNone/>
              <a:defRPr sz="4220" b="0" i="0" spc="-150" baseline="0">
                <a:solidFill>
                  <a:schemeClr val="tx2"/>
                </a:solidFill>
                <a:latin typeface="Community Pro Medium" panose="02000303040000020003" pitchFamily="2" charset="0"/>
              </a:defRPr>
            </a:lvl1pPr>
          </a:lstStyle>
          <a:p>
            <a:pPr lvl="0"/>
            <a:r>
              <a:rPr lang="en-US"/>
              <a:t>A topic here</a:t>
            </a:r>
          </a:p>
        </p:txBody>
      </p:sp>
      <p:sp>
        <p:nvSpPr>
          <p:cNvPr id="18" name="Text Placeholder 23">
            <a:extLst>
              <a:ext uri="{FF2B5EF4-FFF2-40B4-BE49-F238E27FC236}">
                <a16:creationId xmlns:a16="http://schemas.microsoft.com/office/drawing/2014/main" id="{A3C2D04D-1869-3036-5B1B-62F896A9FEED}"/>
              </a:ext>
            </a:extLst>
          </p:cNvPr>
          <p:cNvSpPr>
            <a:spLocks noGrp="1"/>
          </p:cNvSpPr>
          <p:nvPr>
            <p:ph type="body" sz="quarter" idx="29" hasCustomPrompt="1"/>
          </p:nvPr>
        </p:nvSpPr>
        <p:spPr>
          <a:xfrm>
            <a:off x="295274" y="5546220"/>
            <a:ext cx="8410574" cy="1131880"/>
          </a:xfrm>
          <a:prstGeom prst="roundRect">
            <a:avLst>
              <a:gd name="adj" fmla="val 13989"/>
            </a:avLst>
          </a:prstGeom>
          <a:solidFill>
            <a:schemeClr val="accent3"/>
          </a:solidFill>
          <a:effectLst/>
        </p:spPr>
        <p:txBody>
          <a:bodyPr lIns="365760" anchor="ctr">
            <a:noAutofit/>
          </a:bodyPr>
          <a:lstStyle>
            <a:lvl1pPr marL="0" indent="0">
              <a:lnSpc>
                <a:spcPct val="100000"/>
              </a:lnSpc>
              <a:spcBef>
                <a:spcPts val="0"/>
              </a:spcBef>
              <a:buNone/>
              <a:defRPr sz="4220" b="0" i="0" spc="-150" baseline="0">
                <a:solidFill>
                  <a:schemeClr val="tx2"/>
                </a:solidFill>
                <a:latin typeface="Community Pro Medium" panose="02000303040000020003" pitchFamily="2" charset="0"/>
              </a:defRPr>
            </a:lvl1pPr>
          </a:lstStyle>
          <a:p>
            <a:pPr lvl="0"/>
            <a:r>
              <a:rPr lang="en-US"/>
              <a:t>A topic here</a:t>
            </a:r>
          </a:p>
        </p:txBody>
      </p:sp>
      <p:sp>
        <p:nvSpPr>
          <p:cNvPr id="19" name="Text Placeholder 23">
            <a:extLst>
              <a:ext uri="{FF2B5EF4-FFF2-40B4-BE49-F238E27FC236}">
                <a16:creationId xmlns:a16="http://schemas.microsoft.com/office/drawing/2014/main" id="{8ADE9840-492D-B676-2F65-5EE78E4120F4}"/>
              </a:ext>
            </a:extLst>
          </p:cNvPr>
          <p:cNvSpPr>
            <a:spLocks noGrp="1"/>
          </p:cNvSpPr>
          <p:nvPr>
            <p:ph type="body" sz="quarter" idx="30" hasCustomPrompt="1"/>
          </p:nvPr>
        </p:nvSpPr>
        <p:spPr>
          <a:xfrm>
            <a:off x="295274" y="6877309"/>
            <a:ext cx="8410574" cy="1131880"/>
          </a:xfrm>
          <a:prstGeom prst="roundRect">
            <a:avLst>
              <a:gd name="adj" fmla="val 13989"/>
            </a:avLst>
          </a:prstGeom>
          <a:solidFill>
            <a:schemeClr val="accent3"/>
          </a:solidFill>
          <a:effectLst/>
        </p:spPr>
        <p:txBody>
          <a:bodyPr lIns="365760" anchor="ctr">
            <a:noAutofit/>
          </a:bodyPr>
          <a:lstStyle>
            <a:lvl1pPr marL="0" indent="0">
              <a:lnSpc>
                <a:spcPct val="100000"/>
              </a:lnSpc>
              <a:spcBef>
                <a:spcPts val="0"/>
              </a:spcBef>
              <a:buNone/>
              <a:defRPr sz="4220" b="0" i="0" spc="-150" baseline="0">
                <a:solidFill>
                  <a:schemeClr val="tx2"/>
                </a:solidFill>
                <a:latin typeface="Community Pro Medium" panose="02000303040000020003" pitchFamily="2" charset="0"/>
              </a:defRPr>
            </a:lvl1pPr>
          </a:lstStyle>
          <a:p>
            <a:pPr lvl="0"/>
            <a:r>
              <a:rPr lang="en-US"/>
              <a:t>A topic here</a:t>
            </a:r>
          </a:p>
        </p:txBody>
      </p:sp>
      <p:sp>
        <p:nvSpPr>
          <p:cNvPr id="20" name="Text Placeholder 23">
            <a:extLst>
              <a:ext uri="{FF2B5EF4-FFF2-40B4-BE49-F238E27FC236}">
                <a16:creationId xmlns:a16="http://schemas.microsoft.com/office/drawing/2014/main" id="{5CCA77C6-74E4-7C3F-1910-8A9CB0588D5A}"/>
              </a:ext>
            </a:extLst>
          </p:cNvPr>
          <p:cNvSpPr>
            <a:spLocks noGrp="1"/>
          </p:cNvSpPr>
          <p:nvPr>
            <p:ph type="body" sz="quarter" idx="31" hasCustomPrompt="1"/>
          </p:nvPr>
        </p:nvSpPr>
        <p:spPr>
          <a:xfrm>
            <a:off x="295274" y="8208396"/>
            <a:ext cx="8410574" cy="1131880"/>
          </a:xfrm>
          <a:prstGeom prst="roundRect">
            <a:avLst>
              <a:gd name="adj" fmla="val 13989"/>
            </a:avLst>
          </a:prstGeom>
          <a:solidFill>
            <a:schemeClr val="accent3"/>
          </a:solidFill>
          <a:effectLst/>
        </p:spPr>
        <p:txBody>
          <a:bodyPr lIns="365760" anchor="ctr">
            <a:noAutofit/>
          </a:bodyPr>
          <a:lstStyle>
            <a:lvl1pPr marL="0" indent="0">
              <a:lnSpc>
                <a:spcPct val="100000"/>
              </a:lnSpc>
              <a:spcBef>
                <a:spcPts val="0"/>
              </a:spcBef>
              <a:buNone/>
              <a:defRPr sz="4220" b="0" i="0" spc="-150" baseline="0">
                <a:solidFill>
                  <a:schemeClr val="tx2"/>
                </a:solidFill>
                <a:latin typeface="Community Pro Medium" panose="02000303040000020003" pitchFamily="2" charset="0"/>
              </a:defRPr>
            </a:lvl1pPr>
          </a:lstStyle>
          <a:p>
            <a:pPr lvl="0"/>
            <a:r>
              <a:rPr lang="en-US"/>
              <a:t>A topic here</a:t>
            </a:r>
          </a:p>
        </p:txBody>
      </p:sp>
      <p:sp>
        <p:nvSpPr>
          <p:cNvPr id="21" name="Text Placeholder 23">
            <a:extLst>
              <a:ext uri="{FF2B5EF4-FFF2-40B4-BE49-F238E27FC236}">
                <a16:creationId xmlns:a16="http://schemas.microsoft.com/office/drawing/2014/main" id="{24363FE9-8977-4A16-55E3-36AE1E782459}"/>
              </a:ext>
            </a:extLst>
          </p:cNvPr>
          <p:cNvSpPr>
            <a:spLocks noGrp="1"/>
          </p:cNvSpPr>
          <p:nvPr>
            <p:ph type="body" sz="quarter" idx="32" hasCustomPrompt="1"/>
          </p:nvPr>
        </p:nvSpPr>
        <p:spPr>
          <a:xfrm>
            <a:off x="9578974" y="2884042"/>
            <a:ext cx="8410574" cy="1131880"/>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4220" b="0" i="0" spc="-150" baseline="0">
                <a:solidFill>
                  <a:schemeClr val="tx2"/>
                </a:solidFill>
                <a:latin typeface="Community Pro Medium" panose="02000303040000020003" pitchFamily="2" charset="0"/>
              </a:defRPr>
            </a:lvl1pPr>
          </a:lstStyle>
          <a:p>
            <a:pPr lvl="0"/>
            <a:r>
              <a:rPr lang="en-US"/>
              <a:t>Becomes a new topic here</a:t>
            </a:r>
          </a:p>
        </p:txBody>
      </p:sp>
      <p:sp>
        <p:nvSpPr>
          <p:cNvPr id="34" name="Text Placeholder 23">
            <a:extLst>
              <a:ext uri="{FF2B5EF4-FFF2-40B4-BE49-F238E27FC236}">
                <a16:creationId xmlns:a16="http://schemas.microsoft.com/office/drawing/2014/main" id="{121DA5E9-CB6A-9642-099B-C7CD50573ECF}"/>
              </a:ext>
            </a:extLst>
          </p:cNvPr>
          <p:cNvSpPr>
            <a:spLocks noGrp="1"/>
          </p:cNvSpPr>
          <p:nvPr>
            <p:ph type="body" sz="quarter" idx="33" hasCustomPrompt="1"/>
          </p:nvPr>
        </p:nvSpPr>
        <p:spPr>
          <a:xfrm>
            <a:off x="9578974" y="8208396"/>
            <a:ext cx="8410574" cy="1131880"/>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4220" b="0" i="0" spc="-150" baseline="0">
                <a:solidFill>
                  <a:schemeClr val="tx2"/>
                </a:solidFill>
                <a:latin typeface="Community Pro Medium" panose="02000303040000020003" pitchFamily="2" charset="0"/>
              </a:defRPr>
            </a:lvl1pPr>
          </a:lstStyle>
          <a:p>
            <a:pPr lvl="0"/>
            <a:r>
              <a:rPr lang="en-US"/>
              <a:t>Becomes a new topic here</a:t>
            </a:r>
          </a:p>
        </p:txBody>
      </p:sp>
      <p:sp>
        <p:nvSpPr>
          <p:cNvPr id="44" name="Text Placeholder 23">
            <a:extLst>
              <a:ext uri="{FF2B5EF4-FFF2-40B4-BE49-F238E27FC236}">
                <a16:creationId xmlns:a16="http://schemas.microsoft.com/office/drawing/2014/main" id="{F2CC151C-9D05-14E1-C701-4E0E3DB6B0AD}"/>
              </a:ext>
            </a:extLst>
          </p:cNvPr>
          <p:cNvSpPr>
            <a:spLocks noGrp="1"/>
          </p:cNvSpPr>
          <p:nvPr>
            <p:ph type="body" sz="quarter" idx="34" hasCustomPrompt="1"/>
          </p:nvPr>
        </p:nvSpPr>
        <p:spPr>
          <a:xfrm>
            <a:off x="9578974" y="6877306"/>
            <a:ext cx="8410574" cy="1131880"/>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4220" b="0" i="0" spc="-150" baseline="0">
                <a:solidFill>
                  <a:schemeClr val="tx2"/>
                </a:solidFill>
                <a:latin typeface="Community Pro Medium" panose="02000303040000020003" pitchFamily="2" charset="0"/>
              </a:defRPr>
            </a:lvl1pPr>
          </a:lstStyle>
          <a:p>
            <a:pPr lvl="0"/>
            <a:r>
              <a:rPr lang="en-US"/>
              <a:t>Becomes a new topic here</a:t>
            </a:r>
          </a:p>
        </p:txBody>
      </p:sp>
      <p:sp>
        <p:nvSpPr>
          <p:cNvPr id="46" name="Text Placeholder 23">
            <a:extLst>
              <a:ext uri="{FF2B5EF4-FFF2-40B4-BE49-F238E27FC236}">
                <a16:creationId xmlns:a16="http://schemas.microsoft.com/office/drawing/2014/main" id="{8925E41D-E81A-8361-EA40-3CF159C87F1D}"/>
              </a:ext>
            </a:extLst>
          </p:cNvPr>
          <p:cNvSpPr>
            <a:spLocks noGrp="1"/>
          </p:cNvSpPr>
          <p:nvPr>
            <p:ph type="body" sz="quarter" idx="35" hasCustomPrompt="1"/>
          </p:nvPr>
        </p:nvSpPr>
        <p:spPr>
          <a:xfrm>
            <a:off x="9578974" y="5546218"/>
            <a:ext cx="8410574" cy="1131880"/>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4220" b="0" i="0" spc="-150" baseline="0">
                <a:solidFill>
                  <a:schemeClr val="tx2"/>
                </a:solidFill>
                <a:latin typeface="Community Pro Medium" panose="02000303040000020003" pitchFamily="2" charset="0"/>
              </a:defRPr>
            </a:lvl1pPr>
          </a:lstStyle>
          <a:p>
            <a:pPr lvl="0"/>
            <a:r>
              <a:rPr lang="en-US"/>
              <a:t>Becomes a new topic here</a:t>
            </a:r>
          </a:p>
        </p:txBody>
      </p:sp>
      <p:sp>
        <p:nvSpPr>
          <p:cNvPr id="48" name="Text Placeholder 23">
            <a:extLst>
              <a:ext uri="{FF2B5EF4-FFF2-40B4-BE49-F238E27FC236}">
                <a16:creationId xmlns:a16="http://schemas.microsoft.com/office/drawing/2014/main" id="{198BCAE4-07FE-03A3-6A7C-E3303FD39125}"/>
              </a:ext>
            </a:extLst>
          </p:cNvPr>
          <p:cNvSpPr>
            <a:spLocks noGrp="1"/>
          </p:cNvSpPr>
          <p:nvPr>
            <p:ph type="body" sz="quarter" idx="36" hasCustomPrompt="1"/>
          </p:nvPr>
        </p:nvSpPr>
        <p:spPr>
          <a:xfrm>
            <a:off x="9578974" y="4215130"/>
            <a:ext cx="8410574" cy="1131880"/>
          </a:xfrm>
          <a:prstGeom prst="roundRect">
            <a:avLst>
              <a:gd name="adj" fmla="val 13989"/>
            </a:avLst>
          </a:prstGeom>
          <a:solidFill>
            <a:schemeClr val="accent4"/>
          </a:solidFill>
          <a:effectLst/>
        </p:spPr>
        <p:txBody>
          <a:bodyPr lIns="365760" anchor="ctr">
            <a:noAutofit/>
          </a:bodyPr>
          <a:lstStyle>
            <a:lvl1pPr marL="0" indent="0">
              <a:lnSpc>
                <a:spcPct val="100000"/>
              </a:lnSpc>
              <a:spcBef>
                <a:spcPts val="0"/>
              </a:spcBef>
              <a:buNone/>
              <a:defRPr sz="4220" b="0" i="0" spc="-150" baseline="0">
                <a:solidFill>
                  <a:schemeClr val="tx2"/>
                </a:solidFill>
                <a:latin typeface="Community Pro Medium" panose="02000303040000020003" pitchFamily="2" charset="0"/>
              </a:defRPr>
            </a:lvl1pPr>
          </a:lstStyle>
          <a:p>
            <a:pPr lvl="0"/>
            <a:r>
              <a:rPr lang="en-US"/>
              <a:t>Becomes a new topic here</a:t>
            </a:r>
          </a:p>
        </p:txBody>
      </p:sp>
      <p:sp>
        <p:nvSpPr>
          <p:cNvPr id="49" name="Text Placeholder 23">
            <a:extLst>
              <a:ext uri="{FF2B5EF4-FFF2-40B4-BE49-F238E27FC236}">
                <a16:creationId xmlns:a16="http://schemas.microsoft.com/office/drawing/2014/main" id="{08B0AA56-0625-E9D1-3CDD-DD66D2C2A57F}"/>
              </a:ext>
            </a:extLst>
          </p:cNvPr>
          <p:cNvSpPr>
            <a:spLocks noGrp="1"/>
          </p:cNvSpPr>
          <p:nvPr>
            <p:ph type="body" sz="quarter" idx="15" hasCustomPrompt="1"/>
          </p:nvPr>
        </p:nvSpPr>
        <p:spPr>
          <a:xfrm>
            <a:off x="223376" y="1317349"/>
            <a:ext cx="17585870" cy="790575"/>
          </a:xfrm>
          <a:effectLst/>
        </p:spPr>
        <p:txBody>
          <a:bodyPr>
            <a:noAutofit/>
          </a:bodyPr>
          <a:lstStyle>
            <a:lvl1pPr marL="0" indent="0">
              <a:lnSpc>
                <a:spcPct val="108000"/>
              </a:lnSpc>
              <a:spcBef>
                <a:spcPts val="0"/>
              </a:spcBef>
              <a:buNone/>
              <a:defRPr sz="2000" b="0" i="0" spc="-80" baseline="0">
                <a:solidFill>
                  <a:schemeClr val="tx2"/>
                </a:solidFill>
                <a:latin typeface="Community Pro Medium" panose="02000303040000020003" pitchFamily="2" charset="0"/>
              </a:defRPr>
            </a:lvl1pPr>
          </a:lstStyle>
          <a:p>
            <a:pPr lvl="0"/>
            <a:r>
              <a:rPr lang="en-US"/>
              <a:t>There’s a lot of content on this page! And you want the topics below to shine. Ipsum dolor sit amet, consectetur</a:t>
            </a:r>
            <a:br>
              <a:rPr lang="en-US"/>
            </a:br>
            <a:r>
              <a:rPr lang="en-US"/>
              <a:t>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a:t>
            </a:r>
          </a:p>
        </p:txBody>
      </p:sp>
    </p:spTree>
    <p:extLst>
      <p:ext uri="{BB962C8B-B14F-4D97-AF65-F5344CB8AC3E}">
        <p14:creationId xmlns:p14="http://schemas.microsoft.com/office/powerpoint/2010/main" val="3270680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obile 1">
    <p:bg>
      <p:bgPr>
        <a:solidFill>
          <a:schemeClr val="accent3"/>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163CF01-EFA5-FB47-FE2D-BA78F5DAE452}"/>
              </a:ext>
            </a:extLst>
          </p:cNvPr>
          <p:cNvSpPr>
            <a:spLocks noGrp="1"/>
          </p:cNvSpPr>
          <p:nvPr>
            <p:ph type="pic" sz="quarter" idx="15"/>
          </p:nvPr>
        </p:nvSpPr>
        <p:spPr>
          <a:xfrm>
            <a:off x="6881020" y="475108"/>
            <a:ext cx="4520406" cy="8678416"/>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2" name="Text Placeholder 4">
            <a:extLst>
              <a:ext uri="{FF2B5EF4-FFF2-40B4-BE49-F238E27FC236}">
                <a16:creationId xmlns:a16="http://schemas.microsoft.com/office/drawing/2014/main" id="{C4F4D021-CD94-93A9-706D-D6AB99B555A0}"/>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9DB67B99-E61D-5477-35B2-CD2B41362126}"/>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82856C62-1EE7-C3EC-1326-DA0A9CFB4CB9}"/>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5" name="name_00">
            <a:extLst>
              <a:ext uri="{FF2B5EF4-FFF2-40B4-BE49-F238E27FC236}">
                <a16:creationId xmlns:a16="http://schemas.microsoft.com/office/drawing/2014/main" id="{DDF7E755-8467-37B0-F1A8-D8AD2A522769}"/>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17" name="Picture Placeholder 9">
            <a:extLst>
              <a:ext uri="{FF2B5EF4-FFF2-40B4-BE49-F238E27FC236}">
                <a16:creationId xmlns:a16="http://schemas.microsoft.com/office/drawing/2014/main" id="{8B634074-AD77-945E-AD58-6050281BA05C}"/>
              </a:ext>
            </a:extLst>
          </p:cNvPr>
          <p:cNvSpPr>
            <a:spLocks noGrp="1"/>
          </p:cNvSpPr>
          <p:nvPr>
            <p:ph type="pic" sz="quarter" idx="16"/>
          </p:nvPr>
        </p:nvSpPr>
        <p:spPr>
          <a:xfrm>
            <a:off x="7372103" y="943071"/>
            <a:ext cx="3543794" cy="7694901"/>
          </a:xfrm>
          <a:prstGeom prst="roundRect">
            <a:avLst>
              <a:gd name="adj" fmla="val 1405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8841868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obile 2">
    <p:bg>
      <p:bgPr>
        <a:solidFill>
          <a:schemeClr val="accent3"/>
        </a:solidFill>
        <a:effectLst/>
      </p:bgPr>
    </p:bg>
    <p:spTree>
      <p:nvGrpSpPr>
        <p:cNvPr id="1" name=""/>
        <p:cNvGrpSpPr/>
        <p:nvPr/>
      </p:nvGrpSpPr>
      <p:grpSpPr>
        <a:xfrm>
          <a:off x="0" y="0"/>
          <a:ext cx="0" cy="0"/>
          <a:chOff x="0" y="0"/>
          <a:chExt cx="0" cy="0"/>
        </a:xfrm>
      </p:grpSpPr>
      <p:sp>
        <p:nvSpPr>
          <p:cNvPr id="19" name="Picture Placeholder 9">
            <a:extLst>
              <a:ext uri="{FF2B5EF4-FFF2-40B4-BE49-F238E27FC236}">
                <a16:creationId xmlns:a16="http://schemas.microsoft.com/office/drawing/2014/main" id="{07E7FB22-CB46-9E21-263B-28743A4799D6}"/>
              </a:ext>
            </a:extLst>
          </p:cNvPr>
          <p:cNvSpPr>
            <a:spLocks noGrp="1"/>
          </p:cNvSpPr>
          <p:nvPr>
            <p:ph type="pic" sz="quarter" idx="19"/>
          </p:nvPr>
        </p:nvSpPr>
        <p:spPr>
          <a:xfrm>
            <a:off x="12796628" y="4207353"/>
            <a:ext cx="4520406" cy="8678416"/>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20" name="Picture Placeholder 9">
            <a:extLst>
              <a:ext uri="{FF2B5EF4-FFF2-40B4-BE49-F238E27FC236}">
                <a16:creationId xmlns:a16="http://schemas.microsoft.com/office/drawing/2014/main" id="{91265D2E-FC6E-24CB-BB54-3F1E8E3F6924}"/>
              </a:ext>
            </a:extLst>
          </p:cNvPr>
          <p:cNvSpPr>
            <a:spLocks noGrp="1"/>
          </p:cNvSpPr>
          <p:nvPr>
            <p:ph type="pic" sz="quarter" idx="20"/>
          </p:nvPr>
        </p:nvSpPr>
        <p:spPr>
          <a:xfrm>
            <a:off x="13287711" y="4675316"/>
            <a:ext cx="3543794" cy="6222839"/>
          </a:xfrm>
          <a:prstGeom prst="roundRect">
            <a:avLst>
              <a:gd name="adj" fmla="val 1405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4" name="Picture Placeholder 9">
            <a:extLst>
              <a:ext uri="{FF2B5EF4-FFF2-40B4-BE49-F238E27FC236}">
                <a16:creationId xmlns:a16="http://schemas.microsoft.com/office/drawing/2014/main" id="{BCBC9598-7D28-5B58-D66F-806B746C1DBD}"/>
              </a:ext>
            </a:extLst>
          </p:cNvPr>
          <p:cNvSpPr>
            <a:spLocks noGrp="1"/>
          </p:cNvSpPr>
          <p:nvPr>
            <p:ph type="pic" sz="quarter" idx="17"/>
          </p:nvPr>
        </p:nvSpPr>
        <p:spPr>
          <a:xfrm>
            <a:off x="965412" y="-2902573"/>
            <a:ext cx="4520406" cy="8678416"/>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15" name="Picture Placeholder 9">
            <a:extLst>
              <a:ext uri="{FF2B5EF4-FFF2-40B4-BE49-F238E27FC236}">
                <a16:creationId xmlns:a16="http://schemas.microsoft.com/office/drawing/2014/main" id="{CDEA47BF-724B-FA8F-7818-1B7D61226AD9}"/>
              </a:ext>
            </a:extLst>
          </p:cNvPr>
          <p:cNvSpPr>
            <a:spLocks noGrp="1"/>
          </p:cNvSpPr>
          <p:nvPr>
            <p:ph type="pic" sz="quarter" idx="18"/>
          </p:nvPr>
        </p:nvSpPr>
        <p:spPr>
          <a:xfrm>
            <a:off x="1456495" y="-597159"/>
            <a:ext cx="3543794" cy="5857450"/>
          </a:xfrm>
          <a:prstGeom prst="roundRect">
            <a:avLst>
              <a:gd name="adj" fmla="val 1405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1" name="PROPRIETARY  CONFIDENTIAL">
            <a:extLst>
              <a:ext uri="{FF2B5EF4-FFF2-40B4-BE49-F238E27FC236}">
                <a16:creationId xmlns:a16="http://schemas.microsoft.com/office/drawing/2014/main" id="{D477F492-7AD3-4F08-946B-C6324F5BA9A8}"/>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chemeClr val="tx2"/>
                </a:solidFill>
                <a:latin typeface="Community Pro Bold" pitchFamily="34" charset="0"/>
                <a:ea typeface="Community Pro Bold" pitchFamily="34" charset="-122"/>
                <a:cs typeface="Community Pro Bold" pitchFamily="34" charset="-120"/>
              </a:rPr>
              <a:t>PROPRIETARY + CONFIDENTIAL</a:t>
            </a:r>
            <a:endParaRPr lang="en-US" sz="900" spc="50">
              <a:solidFill>
                <a:schemeClr val="tx2"/>
              </a:solidFill>
              <a:latin typeface="Community Pro" panose="02000303040000020003"/>
            </a:endParaRPr>
          </a:p>
        </p:txBody>
      </p:sp>
      <p:sp>
        <p:nvSpPr>
          <p:cNvPr id="10" name="Picture Placeholder 9">
            <a:extLst>
              <a:ext uri="{FF2B5EF4-FFF2-40B4-BE49-F238E27FC236}">
                <a16:creationId xmlns:a16="http://schemas.microsoft.com/office/drawing/2014/main" id="{7163CF01-EFA5-FB47-FE2D-BA78F5DAE452}"/>
              </a:ext>
            </a:extLst>
          </p:cNvPr>
          <p:cNvSpPr>
            <a:spLocks noGrp="1"/>
          </p:cNvSpPr>
          <p:nvPr>
            <p:ph type="pic" sz="quarter" idx="15"/>
          </p:nvPr>
        </p:nvSpPr>
        <p:spPr>
          <a:xfrm>
            <a:off x="6881020" y="475108"/>
            <a:ext cx="4520406" cy="8678416"/>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2" name="Text Placeholder 4">
            <a:extLst>
              <a:ext uri="{FF2B5EF4-FFF2-40B4-BE49-F238E27FC236}">
                <a16:creationId xmlns:a16="http://schemas.microsoft.com/office/drawing/2014/main" id="{C4F4D021-CD94-93A9-706D-D6AB99B555A0}"/>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9DB67B99-E61D-5477-35B2-CD2B41362126}"/>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82856C62-1EE7-C3EC-1326-DA0A9CFB4CB9}"/>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5" name="name_00">
            <a:extLst>
              <a:ext uri="{FF2B5EF4-FFF2-40B4-BE49-F238E27FC236}">
                <a16:creationId xmlns:a16="http://schemas.microsoft.com/office/drawing/2014/main" id="{DDF7E755-8467-37B0-F1A8-D8AD2A522769}"/>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17" name="Picture Placeholder 9">
            <a:extLst>
              <a:ext uri="{FF2B5EF4-FFF2-40B4-BE49-F238E27FC236}">
                <a16:creationId xmlns:a16="http://schemas.microsoft.com/office/drawing/2014/main" id="{8B634074-AD77-945E-AD58-6050281BA05C}"/>
              </a:ext>
            </a:extLst>
          </p:cNvPr>
          <p:cNvSpPr>
            <a:spLocks noGrp="1"/>
          </p:cNvSpPr>
          <p:nvPr>
            <p:ph type="pic" sz="quarter" idx="16"/>
          </p:nvPr>
        </p:nvSpPr>
        <p:spPr>
          <a:xfrm>
            <a:off x="7372103" y="943071"/>
            <a:ext cx="3543794" cy="7694901"/>
          </a:xfrm>
          <a:prstGeom prst="roundRect">
            <a:avLst>
              <a:gd name="adj" fmla="val 1405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14981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07294B"/>
        </a:solid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108BB5B-7D56-0BB9-35EE-A3EB75674451}"/>
              </a:ext>
            </a:extLst>
          </p:cNvPr>
          <p:cNvSpPr/>
          <p:nvPr userDrawn="1"/>
        </p:nvSpPr>
        <p:spPr>
          <a:xfrm>
            <a:off x="0" y="0"/>
            <a:ext cx="18288000" cy="10287000"/>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4" name="Rounded Rectangle 13">
            <a:extLst>
              <a:ext uri="{FF2B5EF4-FFF2-40B4-BE49-F238E27FC236}">
                <a16:creationId xmlns:a16="http://schemas.microsoft.com/office/drawing/2014/main" id="{1CAD8DB4-A294-089F-5C8A-C1B7D7CE07B7}"/>
              </a:ext>
            </a:extLst>
          </p:cNvPr>
          <p:cNvSpPr/>
          <p:nvPr userDrawn="1"/>
        </p:nvSpPr>
        <p:spPr>
          <a:xfrm>
            <a:off x="295275" y="304800"/>
            <a:ext cx="17697449" cy="9629774"/>
          </a:xfrm>
          <a:prstGeom prst="roundRect">
            <a:avLst>
              <a:gd name="adj" fmla="val 186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pic>
        <p:nvPicPr>
          <p:cNvPr id="16" name="LinkedIn_RGB_Blue 1" descr="preencoded.png">
            <a:extLst>
              <a:ext uri="{FF2B5EF4-FFF2-40B4-BE49-F238E27FC236}">
                <a16:creationId xmlns:a16="http://schemas.microsoft.com/office/drawing/2014/main" id="{FC16FA1E-310D-AFA8-ED84-4691A55A4D3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4097000" y="8353425"/>
            <a:ext cx="3467100" cy="1219200"/>
          </a:xfrm>
          <a:prstGeom prst="rect">
            <a:avLst/>
          </a:prstGeom>
        </p:spPr>
      </p:pic>
      <p:sp>
        <p:nvSpPr>
          <p:cNvPr id="25" name="Text Placeholder 23">
            <a:extLst>
              <a:ext uri="{FF2B5EF4-FFF2-40B4-BE49-F238E27FC236}">
                <a16:creationId xmlns:a16="http://schemas.microsoft.com/office/drawing/2014/main" id="{8DFD91FC-72FA-8E02-B71A-07B7891C06DD}"/>
              </a:ext>
            </a:extLst>
          </p:cNvPr>
          <p:cNvSpPr>
            <a:spLocks noGrp="1"/>
          </p:cNvSpPr>
          <p:nvPr>
            <p:ph type="body" sz="quarter" idx="11" hasCustomPrompt="1"/>
          </p:nvPr>
        </p:nvSpPr>
        <p:spPr>
          <a:xfrm>
            <a:off x="1125855" y="8815951"/>
            <a:ext cx="12542521" cy="401566"/>
          </a:xfrm>
        </p:spPr>
        <p:txBody>
          <a:bodyPr>
            <a:noAutofit/>
          </a:bodyPr>
          <a:lstStyle>
            <a:lvl1pPr marL="0" indent="0">
              <a:lnSpc>
                <a:spcPct val="78000"/>
              </a:lnSpc>
              <a:spcBef>
                <a:spcPts val="0"/>
              </a:spcBef>
              <a:buNone/>
              <a:defRPr sz="2630" b="1" i="0" spc="0" baseline="0">
                <a:solidFill>
                  <a:schemeClr val="bg1"/>
                </a:solidFill>
                <a:latin typeface="Community Pro" panose="02000303040000020003" pitchFamily="2" charset="0"/>
              </a:defRPr>
            </a:lvl1pPr>
          </a:lstStyle>
          <a:p>
            <a:pPr lvl="0"/>
            <a:r>
              <a:rPr lang="en-US"/>
              <a:t>Subhead, Author Name, or Date Here</a:t>
            </a:r>
          </a:p>
        </p:txBody>
      </p:sp>
      <p:sp>
        <p:nvSpPr>
          <p:cNvPr id="26" name="Text Placeholder 23">
            <a:extLst>
              <a:ext uri="{FF2B5EF4-FFF2-40B4-BE49-F238E27FC236}">
                <a16:creationId xmlns:a16="http://schemas.microsoft.com/office/drawing/2014/main" id="{1E3B5068-9DD0-5E47-C334-7E81A6938432}"/>
              </a:ext>
            </a:extLst>
          </p:cNvPr>
          <p:cNvSpPr>
            <a:spLocks noGrp="1"/>
          </p:cNvSpPr>
          <p:nvPr>
            <p:ph type="body" sz="quarter" idx="10" hasCustomPrompt="1"/>
          </p:nvPr>
        </p:nvSpPr>
        <p:spPr>
          <a:xfrm>
            <a:off x="851535" y="1061474"/>
            <a:ext cx="16483965" cy="6755171"/>
          </a:xfrm>
        </p:spPr>
        <p:txBody>
          <a:bodyPr>
            <a:noAutofit/>
          </a:bodyPr>
          <a:lstStyle>
            <a:lvl1pPr marL="0" indent="0">
              <a:lnSpc>
                <a:spcPct val="78000"/>
              </a:lnSpc>
              <a:spcBef>
                <a:spcPts val="0"/>
              </a:spcBef>
              <a:buNone/>
              <a:defRPr sz="17200" b="1" i="0" spc="-650" baseline="0">
                <a:solidFill>
                  <a:schemeClr val="bg1"/>
                </a:solidFill>
                <a:latin typeface="Community Pro" panose="02000303040000020003" pitchFamily="2" charset="0"/>
              </a:defRPr>
            </a:lvl1pPr>
          </a:lstStyle>
          <a:p>
            <a:pPr lvl="0"/>
            <a:r>
              <a:rPr lang="en-US"/>
              <a:t>Title of Presentation</a:t>
            </a:r>
          </a:p>
        </p:txBody>
      </p:sp>
    </p:spTree>
    <p:extLst>
      <p:ext uri="{BB962C8B-B14F-4D97-AF65-F5344CB8AC3E}">
        <p14:creationId xmlns:p14="http://schemas.microsoft.com/office/powerpoint/2010/main" val="2490868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obile 3">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A6AF01-0B46-B766-58F7-5070E3E8B7BF}"/>
              </a:ext>
            </a:extLst>
          </p:cNvPr>
          <p:cNvSpPr/>
          <p:nvPr userDrawn="1"/>
        </p:nvSpPr>
        <p:spPr>
          <a:xfrm>
            <a:off x="1" y="0"/>
            <a:ext cx="9144000" cy="10287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3" name="PROPRIETARY  CONFIDENTIAL">
            <a:extLst>
              <a:ext uri="{FF2B5EF4-FFF2-40B4-BE49-F238E27FC236}">
                <a16:creationId xmlns:a16="http://schemas.microsoft.com/office/drawing/2014/main" id="{82856C62-1EE7-C3EC-1326-DA0A9CFB4CB9}"/>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5" name="name_00">
            <a:extLst>
              <a:ext uri="{FF2B5EF4-FFF2-40B4-BE49-F238E27FC236}">
                <a16:creationId xmlns:a16="http://schemas.microsoft.com/office/drawing/2014/main" id="{DDF7E755-8467-37B0-F1A8-D8AD2A522769}"/>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18" name="Picture Placeholder 9">
            <a:extLst>
              <a:ext uri="{FF2B5EF4-FFF2-40B4-BE49-F238E27FC236}">
                <a16:creationId xmlns:a16="http://schemas.microsoft.com/office/drawing/2014/main" id="{52C565A8-0FC6-0BA9-E5AF-1F5C71DFB041}"/>
              </a:ext>
            </a:extLst>
          </p:cNvPr>
          <p:cNvSpPr>
            <a:spLocks noGrp="1"/>
          </p:cNvSpPr>
          <p:nvPr>
            <p:ph type="pic" sz="quarter" idx="15"/>
          </p:nvPr>
        </p:nvSpPr>
        <p:spPr>
          <a:xfrm>
            <a:off x="2311799" y="475108"/>
            <a:ext cx="4520406" cy="8678416"/>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19" name="Picture Placeholder 9">
            <a:extLst>
              <a:ext uri="{FF2B5EF4-FFF2-40B4-BE49-F238E27FC236}">
                <a16:creationId xmlns:a16="http://schemas.microsoft.com/office/drawing/2014/main" id="{AF6A1BB6-1472-D98E-8FE5-5D2E1D7BEE31}"/>
              </a:ext>
            </a:extLst>
          </p:cNvPr>
          <p:cNvSpPr>
            <a:spLocks noGrp="1"/>
          </p:cNvSpPr>
          <p:nvPr>
            <p:ph type="pic" sz="quarter" idx="16"/>
          </p:nvPr>
        </p:nvSpPr>
        <p:spPr>
          <a:xfrm>
            <a:off x="2802882" y="943071"/>
            <a:ext cx="3543794" cy="7694901"/>
          </a:xfrm>
          <a:prstGeom prst="roundRect">
            <a:avLst>
              <a:gd name="adj" fmla="val 1405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0" name="Picture Placeholder 9">
            <a:extLst>
              <a:ext uri="{FF2B5EF4-FFF2-40B4-BE49-F238E27FC236}">
                <a16:creationId xmlns:a16="http://schemas.microsoft.com/office/drawing/2014/main" id="{45482E82-34E0-7E92-BA42-D0E0E4C30535}"/>
              </a:ext>
            </a:extLst>
          </p:cNvPr>
          <p:cNvSpPr>
            <a:spLocks noGrp="1"/>
          </p:cNvSpPr>
          <p:nvPr>
            <p:ph type="pic" sz="quarter" idx="17"/>
          </p:nvPr>
        </p:nvSpPr>
        <p:spPr>
          <a:xfrm>
            <a:off x="11407031" y="475108"/>
            <a:ext cx="4520406" cy="8678416"/>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21" name="Picture Placeholder 9">
            <a:extLst>
              <a:ext uri="{FF2B5EF4-FFF2-40B4-BE49-F238E27FC236}">
                <a16:creationId xmlns:a16="http://schemas.microsoft.com/office/drawing/2014/main" id="{A41C8528-152C-071A-049F-43B871311F79}"/>
              </a:ext>
            </a:extLst>
          </p:cNvPr>
          <p:cNvSpPr>
            <a:spLocks noGrp="1"/>
          </p:cNvSpPr>
          <p:nvPr>
            <p:ph type="pic" sz="quarter" idx="18"/>
          </p:nvPr>
        </p:nvSpPr>
        <p:spPr>
          <a:xfrm>
            <a:off x="11898114" y="943071"/>
            <a:ext cx="3543794" cy="7694901"/>
          </a:xfrm>
          <a:prstGeom prst="roundRect">
            <a:avLst>
              <a:gd name="adj" fmla="val 1405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2" name="Text Placeholder 4">
            <a:extLst>
              <a:ext uri="{FF2B5EF4-FFF2-40B4-BE49-F238E27FC236}">
                <a16:creationId xmlns:a16="http://schemas.microsoft.com/office/drawing/2014/main" id="{533D8F92-C87B-2597-A6D2-2D956A2E95C2}"/>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23" name="Text Placeholder 7">
            <a:extLst>
              <a:ext uri="{FF2B5EF4-FFF2-40B4-BE49-F238E27FC236}">
                <a16:creationId xmlns:a16="http://schemas.microsoft.com/office/drawing/2014/main" id="{590ACF26-6D58-6D7B-9B8E-6BC1078FEB65}"/>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24" name="Rectangle 23">
            <a:extLst>
              <a:ext uri="{FF2B5EF4-FFF2-40B4-BE49-F238E27FC236}">
                <a16:creationId xmlns:a16="http://schemas.microsoft.com/office/drawing/2014/main" id="{9C68AC9B-1D86-1A92-AB09-0A978C300D6F}"/>
              </a:ext>
            </a:extLst>
          </p:cNvPr>
          <p:cNvSpPr/>
          <p:nvPr userDrawn="1"/>
        </p:nvSpPr>
        <p:spPr>
          <a:xfrm>
            <a:off x="382103" y="9701833"/>
            <a:ext cx="300521" cy="2898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pic>
        <p:nvPicPr>
          <p:cNvPr id="25" name="Group 104" descr="preencoded.png">
            <a:extLst>
              <a:ext uri="{FF2B5EF4-FFF2-40B4-BE49-F238E27FC236}">
                <a16:creationId xmlns:a16="http://schemas.microsoft.com/office/drawing/2014/main" id="{68D84179-7333-4AB9-007F-008C668DE05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47650" y="9563100"/>
            <a:ext cx="571500" cy="571500"/>
          </a:xfrm>
          <a:prstGeom prst="rect">
            <a:avLst/>
          </a:prstGeom>
        </p:spPr>
      </p:pic>
    </p:spTree>
    <p:extLst>
      <p:ext uri="{BB962C8B-B14F-4D97-AF65-F5344CB8AC3E}">
        <p14:creationId xmlns:p14="http://schemas.microsoft.com/office/powerpoint/2010/main" val="19679397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obile + Desktop 1">
    <p:bg>
      <p:bgPr>
        <a:solidFill>
          <a:schemeClr val="accent2"/>
        </a:solidFill>
        <a:effectLst/>
      </p:bgPr>
    </p:bg>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16FB3007-D4EE-A150-B198-FA15E8271634}"/>
              </a:ext>
            </a:extLst>
          </p:cNvPr>
          <p:cNvSpPr>
            <a:spLocks noGrp="1"/>
          </p:cNvSpPr>
          <p:nvPr>
            <p:ph type="pic" sz="quarter" idx="17"/>
          </p:nvPr>
        </p:nvSpPr>
        <p:spPr>
          <a:xfrm>
            <a:off x="6343650" y="812675"/>
            <a:ext cx="13859201" cy="8062323"/>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2" name="Text Placeholder 4">
            <a:extLst>
              <a:ext uri="{FF2B5EF4-FFF2-40B4-BE49-F238E27FC236}">
                <a16:creationId xmlns:a16="http://schemas.microsoft.com/office/drawing/2014/main" id="{C4F4D021-CD94-93A9-706D-D6AB99B555A0}"/>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9DB67B99-E61D-5477-35B2-CD2B41362126}"/>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82856C62-1EE7-C3EC-1326-DA0A9CFB4CB9}"/>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chemeClr val="bg1"/>
                </a:solidFill>
                <a:latin typeface="Community Pro Bold" pitchFamily="34" charset="0"/>
                <a:ea typeface="Community Pro Bold" pitchFamily="34" charset="-122"/>
                <a:cs typeface="Community Pro Bold" pitchFamily="34" charset="-120"/>
              </a:rPr>
              <a:t>PROPRIETARY + CONFIDENTIAL</a:t>
            </a:r>
            <a:endParaRPr lang="en-US" sz="900" spc="50">
              <a:solidFill>
                <a:schemeClr val="bg1"/>
              </a:solidFill>
              <a:latin typeface="Community Pro" panose="02000303040000020003"/>
            </a:endParaRPr>
          </a:p>
        </p:txBody>
      </p:sp>
      <p:sp>
        <p:nvSpPr>
          <p:cNvPr id="5" name="name_00">
            <a:extLst>
              <a:ext uri="{FF2B5EF4-FFF2-40B4-BE49-F238E27FC236}">
                <a16:creationId xmlns:a16="http://schemas.microsoft.com/office/drawing/2014/main" id="{DDF7E755-8467-37B0-F1A8-D8AD2A522769}"/>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chemeClr val="bg1"/>
                </a:solidFill>
                <a:latin typeface="Community Semibold" panose="02000303040000020003" pitchFamily="2" charset="0"/>
                <a:ea typeface="Community Pro Medium" pitchFamily="34" charset="-122"/>
                <a:cs typeface="Community Pro Medium" pitchFamily="34" charset="-120"/>
              </a:rPr>
              <a:t>‹#›</a:t>
            </a:fld>
            <a:endParaRPr lang="en-US" sz="1350" b="1" i="0">
              <a:solidFill>
                <a:schemeClr val="bg1"/>
              </a:solidFill>
              <a:latin typeface="Community Semibold" panose="02000303040000020003" pitchFamily="2" charset="0"/>
            </a:endParaRPr>
          </a:p>
        </p:txBody>
      </p:sp>
      <p:sp>
        <p:nvSpPr>
          <p:cNvPr id="8" name="Rectangle 7">
            <a:extLst>
              <a:ext uri="{FF2B5EF4-FFF2-40B4-BE49-F238E27FC236}">
                <a16:creationId xmlns:a16="http://schemas.microsoft.com/office/drawing/2014/main" id="{D38BB550-C79B-3579-1508-BEC34D567D64}"/>
              </a:ext>
            </a:extLst>
          </p:cNvPr>
          <p:cNvSpPr/>
          <p:nvPr userDrawn="1"/>
        </p:nvSpPr>
        <p:spPr>
          <a:xfrm>
            <a:off x="382103" y="9701833"/>
            <a:ext cx="300521" cy="2898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pic>
        <p:nvPicPr>
          <p:cNvPr id="7" name="Group 104" descr="preencoded.png">
            <a:extLst>
              <a:ext uri="{FF2B5EF4-FFF2-40B4-BE49-F238E27FC236}">
                <a16:creationId xmlns:a16="http://schemas.microsoft.com/office/drawing/2014/main" id="{C5FE4D89-4AB1-5A13-D780-1E8B44DCE99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47650" y="9563100"/>
            <a:ext cx="571500" cy="571500"/>
          </a:xfrm>
          <a:prstGeom prst="rect">
            <a:avLst/>
          </a:prstGeom>
        </p:spPr>
      </p:pic>
      <p:sp>
        <p:nvSpPr>
          <p:cNvPr id="16" name="Picture Placeholder 9">
            <a:extLst>
              <a:ext uri="{FF2B5EF4-FFF2-40B4-BE49-F238E27FC236}">
                <a16:creationId xmlns:a16="http://schemas.microsoft.com/office/drawing/2014/main" id="{8A405B4D-3BC4-8077-AC69-D5638DD3B5BF}"/>
              </a:ext>
            </a:extLst>
          </p:cNvPr>
          <p:cNvSpPr>
            <a:spLocks noGrp="1"/>
          </p:cNvSpPr>
          <p:nvPr>
            <p:ph type="pic" sz="quarter" idx="15"/>
          </p:nvPr>
        </p:nvSpPr>
        <p:spPr>
          <a:xfrm>
            <a:off x="1125550" y="475108"/>
            <a:ext cx="4520406" cy="8678416"/>
          </a:xfrm>
          <a:prstGeom prst="roundRect">
            <a:avLst>
              <a:gd name="adj" fmla="val 0"/>
            </a:avLst>
          </a:prstGeom>
          <a:blipFill>
            <a:blip r:embed="rId5"/>
            <a:stretch>
              <a:fillRect/>
            </a:stretch>
          </a:blipFill>
        </p:spPr>
        <p:txBody>
          <a:bodyPr/>
          <a:lstStyle>
            <a:lvl1pPr marL="0" indent="0">
              <a:buNone/>
              <a:defRPr/>
            </a:lvl1pPr>
          </a:lstStyle>
          <a:p>
            <a:r>
              <a:rPr lang="en-US"/>
              <a:t>Click icon to add picture</a:t>
            </a:r>
          </a:p>
        </p:txBody>
      </p:sp>
      <p:sp>
        <p:nvSpPr>
          <p:cNvPr id="17" name="Picture Placeholder 9">
            <a:extLst>
              <a:ext uri="{FF2B5EF4-FFF2-40B4-BE49-F238E27FC236}">
                <a16:creationId xmlns:a16="http://schemas.microsoft.com/office/drawing/2014/main" id="{4A6D88E5-CE81-FB9F-DBA6-BF0CD153C815}"/>
              </a:ext>
            </a:extLst>
          </p:cNvPr>
          <p:cNvSpPr>
            <a:spLocks noGrp="1"/>
          </p:cNvSpPr>
          <p:nvPr>
            <p:ph type="pic" sz="quarter" idx="16"/>
          </p:nvPr>
        </p:nvSpPr>
        <p:spPr>
          <a:xfrm>
            <a:off x="1616633" y="943071"/>
            <a:ext cx="3543794" cy="7694901"/>
          </a:xfrm>
          <a:prstGeom prst="roundRect">
            <a:avLst>
              <a:gd name="adj" fmla="val 1405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0" name="Picture Placeholder 9">
            <a:extLst>
              <a:ext uri="{FF2B5EF4-FFF2-40B4-BE49-F238E27FC236}">
                <a16:creationId xmlns:a16="http://schemas.microsoft.com/office/drawing/2014/main" id="{7339AEB5-1C7E-D4CF-4113-615DDA5ACC80}"/>
              </a:ext>
            </a:extLst>
          </p:cNvPr>
          <p:cNvSpPr>
            <a:spLocks noGrp="1"/>
          </p:cNvSpPr>
          <p:nvPr>
            <p:ph type="pic" sz="quarter" idx="18"/>
          </p:nvPr>
        </p:nvSpPr>
        <p:spPr>
          <a:xfrm>
            <a:off x="7891508" y="1225685"/>
            <a:ext cx="10763481" cy="6663447"/>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832965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Mobile UI 2">
    <p:bg>
      <p:bgPr>
        <a:solidFill>
          <a:srgbClr val="FFFFFF"/>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11337B7-244A-6580-72D5-0F6332FAA547}"/>
              </a:ext>
            </a:extLst>
          </p:cNvPr>
          <p:cNvSpPr/>
          <p:nvPr userDrawn="1"/>
        </p:nvSpPr>
        <p:spPr>
          <a:xfrm>
            <a:off x="295275" y="304799"/>
            <a:ext cx="8703398" cy="9029699"/>
          </a:xfrm>
          <a:prstGeom prst="roundRect">
            <a:avLst>
              <a:gd name="adj" fmla="val 226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6" name="Rounded Rectangle 5">
            <a:extLst>
              <a:ext uri="{FF2B5EF4-FFF2-40B4-BE49-F238E27FC236}">
                <a16:creationId xmlns:a16="http://schemas.microsoft.com/office/drawing/2014/main" id="{266E09AA-1D01-2AB2-1F70-2B973DDD035F}"/>
              </a:ext>
            </a:extLst>
          </p:cNvPr>
          <p:cNvSpPr/>
          <p:nvPr userDrawn="1"/>
        </p:nvSpPr>
        <p:spPr>
          <a:xfrm>
            <a:off x="9277043" y="304799"/>
            <a:ext cx="8703398" cy="9029699"/>
          </a:xfrm>
          <a:prstGeom prst="roundRect">
            <a:avLst>
              <a:gd name="adj" fmla="val 226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4" name="Picture Placeholder 9">
            <a:extLst>
              <a:ext uri="{FF2B5EF4-FFF2-40B4-BE49-F238E27FC236}">
                <a16:creationId xmlns:a16="http://schemas.microsoft.com/office/drawing/2014/main" id="{83FDF1CA-0FD4-167E-CC1C-FE422BA6B363}"/>
              </a:ext>
            </a:extLst>
          </p:cNvPr>
          <p:cNvSpPr>
            <a:spLocks noGrp="1"/>
          </p:cNvSpPr>
          <p:nvPr>
            <p:ph type="pic" sz="quarter" idx="15"/>
          </p:nvPr>
        </p:nvSpPr>
        <p:spPr>
          <a:xfrm>
            <a:off x="2311799" y="475108"/>
            <a:ext cx="4520406" cy="8678416"/>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7" name="Picture Placeholder 9">
            <a:extLst>
              <a:ext uri="{FF2B5EF4-FFF2-40B4-BE49-F238E27FC236}">
                <a16:creationId xmlns:a16="http://schemas.microsoft.com/office/drawing/2014/main" id="{A14BB11D-2681-D1B4-E2B3-1D0CC3E21EDB}"/>
              </a:ext>
            </a:extLst>
          </p:cNvPr>
          <p:cNvSpPr>
            <a:spLocks noGrp="1"/>
          </p:cNvSpPr>
          <p:nvPr>
            <p:ph type="pic" sz="quarter" idx="16"/>
          </p:nvPr>
        </p:nvSpPr>
        <p:spPr>
          <a:xfrm>
            <a:off x="2802882" y="943071"/>
            <a:ext cx="3543794" cy="7694901"/>
          </a:xfrm>
          <a:prstGeom prst="roundRect">
            <a:avLst>
              <a:gd name="adj" fmla="val 1405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8" name="Picture Placeholder 9">
            <a:extLst>
              <a:ext uri="{FF2B5EF4-FFF2-40B4-BE49-F238E27FC236}">
                <a16:creationId xmlns:a16="http://schemas.microsoft.com/office/drawing/2014/main" id="{CEBC2392-F37C-9DD0-5338-02972C52B24B}"/>
              </a:ext>
            </a:extLst>
          </p:cNvPr>
          <p:cNvSpPr>
            <a:spLocks noGrp="1"/>
          </p:cNvSpPr>
          <p:nvPr>
            <p:ph type="pic" sz="quarter" idx="17"/>
          </p:nvPr>
        </p:nvSpPr>
        <p:spPr>
          <a:xfrm>
            <a:off x="11407031" y="475108"/>
            <a:ext cx="4520406" cy="8678416"/>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11" name="Picture Placeholder 9">
            <a:extLst>
              <a:ext uri="{FF2B5EF4-FFF2-40B4-BE49-F238E27FC236}">
                <a16:creationId xmlns:a16="http://schemas.microsoft.com/office/drawing/2014/main" id="{0494CE2E-3014-C1B4-0A0D-B018ADB1CE0D}"/>
              </a:ext>
            </a:extLst>
          </p:cNvPr>
          <p:cNvSpPr>
            <a:spLocks noGrp="1"/>
          </p:cNvSpPr>
          <p:nvPr>
            <p:ph type="pic" sz="quarter" idx="18"/>
          </p:nvPr>
        </p:nvSpPr>
        <p:spPr>
          <a:xfrm>
            <a:off x="11898114" y="943071"/>
            <a:ext cx="3543794" cy="7694901"/>
          </a:xfrm>
          <a:prstGeom prst="roundRect">
            <a:avLst>
              <a:gd name="adj" fmla="val 14050"/>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5447169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sktop 1">
    <p:bg>
      <p:bgPr>
        <a:solidFill>
          <a:srgbClr val="07294B"/>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5DB83AE-C774-1B35-EB21-C25FCD09D4F2}"/>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D5051739-D790-8849-5497-0EB0251AFDB7}"/>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0B325252-C973-B205-AC90-A41A119A5FD8}"/>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FFFFFF"/>
                </a:solidFill>
                <a:latin typeface="Community Pro Bold" pitchFamily="34" charset="0"/>
                <a:ea typeface="Community Pro Bold" pitchFamily="34" charset="-122"/>
                <a:cs typeface="Community Pro Bold" pitchFamily="34" charset="-120"/>
              </a:rPr>
              <a:t>PROPRIETARY + CONFIDENTIAL</a:t>
            </a:r>
            <a:endParaRPr lang="en-US" sz="900" spc="50">
              <a:solidFill>
                <a:srgbClr val="FFFFFF"/>
              </a:solidFill>
              <a:latin typeface="Community Pro" panose="02000303040000020003"/>
            </a:endParaRPr>
          </a:p>
        </p:txBody>
      </p:sp>
      <p:sp>
        <p:nvSpPr>
          <p:cNvPr id="5" name="name_00">
            <a:extLst>
              <a:ext uri="{FF2B5EF4-FFF2-40B4-BE49-F238E27FC236}">
                <a16:creationId xmlns:a16="http://schemas.microsoft.com/office/drawing/2014/main" id="{FF7B34FC-0307-8BA7-C564-369BF6F85722}"/>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FFFFFF"/>
                </a:solidFill>
                <a:latin typeface="Community Semibold" panose="02000303040000020003" pitchFamily="2" charset="0"/>
                <a:ea typeface="Community Pro Medium" pitchFamily="34" charset="-122"/>
                <a:cs typeface="Community Pro Medium" pitchFamily="34" charset="-120"/>
              </a:rPr>
              <a:t>‹#›</a:t>
            </a:fld>
            <a:endParaRPr lang="en-US" sz="1350" b="1" i="0">
              <a:solidFill>
                <a:srgbClr val="FFFFFF"/>
              </a:solidFill>
              <a:latin typeface="Community Semibold" panose="02000303040000020003" pitchFamily="2" charset="0"/>
            </a:endParaRPr>
          </a:p>
        </p:txBody>
      </p:sp>
      <p:sp>
        <p:nvSpPr>
          <p:cNvPr id="12" name="Picture Placeholder 9">
            <a:extLst>
              <a:ext uri="{FF2B5EF4-FFF2-40B4-BE49-F238E27FC236}">
                <a16:creationId xmlns:a16="http://schemas.microsoft.com/office/drawing/2014/main" id="{34158DCC-1349-B1AD-0B01-3B75077AE6AD}"/>
              </a:ext>
            </a:extLst>
          </p:cNvPr>
          <p:cNvSpPr>
            <a:spLocks noGrp="1"/>
          </p:cNvSpPr>
          <p:nvPr>
            <p:ph type="pic" sz="quarter" idx="17"/>
          </p:nvPr>
        </p:nvSpPr>
        <p:spPr>
          <a:xfrm>
            <a:off x="2209636" y="812675"/>
            <a:ext cx="13859201" cy="8062323"/>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13" name="Picture Placeholder 9">
            <a:extLst>
              <a:ext uri="{FF2B5EF4-FFF2-40B4-BE49-F238E27FC236}">
                <a16:creationId xmlns:a16="http://schemas.microsoft.com/office/drawing/2014/main" id="{29622675-48AB-A64B-F875-60D2BB371A45}"/>
              </a:ext>
            </a:extLst>
          </p:cNvPr>
          <p:cNvSpPr>
            <a:spLocks noGrp="1"/>
          </p:cNvSpPr>
          <p:nvPr>
            <p:ph type="pic" sz="quarter" idx="18"/>
          </p:nvPr>
        </p:nvSpPr>
        <p:spPr>
          <a:xfrm>
            <a:off x="3757494" y="1225685"/>
            <a:ext cx="10763481" cy="6663447"/>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40376652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ndscape 1">
    <p:bg>
      <p:bgPr>
        <a:solidFill>
          <a:srgbClr val="000000"/>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B2B6408E-8E4D-3085-1BD0-52FBF5542E39}"/>
              </a:ext>
            </a:extLst>
          </p:cNvPr>
          <p:cNvSpPr>
            <a:spLocks noGrp="1"/>
          </p:cNvSpPr>
          <p:nvPr>
            <p:ph type="pic" sz="quarter" idx="18"/>
          </p:nvPr>
        </p:nvSpPr>
        <p:spPr>
          <a:xfrm>
            <a:off x="2695575" y="1038225"/>
            <a:ext cx="12896849" cy="7258049"/>
          </a:xfrm>
          <a:prstGeom prst="roundRect">
            <a:avLst>
              <a:gd name="adj" fmla="val 3305"/>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 name="Text Placeholder 4">
            <a:extLst>
              <a:ext uri="{FF2B5EF4-FFF2-40B4-BE49-F238E27FC236}">
                <a16:creationId xmlns:a16="http://schemas.microsoft.com/office/drawing/2014/main" id="{F5DB83AE-C774-1B35-EB21-C25FCD09D4F2}"/>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D5051739-D790-8849-5497-0EB0251AFDB7}"/>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0B325252-C973-B205-AC90-A41A119A5FD8}"/>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FFFFFF"/>
                </a:solidFill>
                <a:latin typeface="Community Pro Bold" pitchFamily="34" charset="0"/>
                <a:ea typeface="Community Pro Bold" pitchFamily="34" charset="-122"/>
                <a:cs typeface="Community Pro Bold" pitchFamily="34" charset="-120"/>
              </a:rPr>
              <a:t>PROPRIETARY + CONFIDENTIAL</a:t>
            </a:r>
            <a:endParaRPr lang="en-US" sz="900" spc="50">
              <a:solidFill>
                <a:srgbClr val="FFFFFF"/>
              </a:solidFill>
              <a:latin typeface="Community Pro" panose="02000303040000020003"/>
            </a:endParaRPr>
          </a:p>
        </p:txBody>
      </p:sp>
      <p:sp>
        <p:nvSpPr>
          <p:cNvPr id="5" name="name_00">
            <a:extLst>
              <a:ext uri="{FF2B5EF4-FFF2-40B4-BE49-F238E27FC236}">
                <a16:creationId xmlns:a16="http://schemas.microsoft.com/office/drawing/2014/main" id="{FF7B34FC-0307-8BA7-C564-369BF6F85722}"/>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FFFFFF"/>
                </a:solidFill>
                <a:latin typeface="Community Semibold" panose="02000303040000020003" pitchFamily="2" charset="0"/>
                <a:ea typeface="Community Pro Medium" pitchFamily="34" charset="-122"/>
                <a:cs typeface="Community Pro Medium" pitchFamily="34" charset="-120"/>
              </a:rPr>
              <a:t>‹#›</a:t>
            </a:fld>
            <a:endParaRPr lang="en-US" sz="1350" b="1" i="0">
              <a:solidFill>
                <a:srgbClr val="FFFFFF"/>
              </a:solidFill>
              <a:latin typeface="Community Semibold" panose="02000303040000020003" pitchFamily="2" charset="0"/>
            </a:endParaRPr>
          </a:p>
        </p:txBody>
      </p:sp>
    </p:spTree>
    <p:extLst>
      <p:ext uri="{BB962C8B-B14F-4D97-AF65-F5344CB8AC3E}">
        <p14:creationId xmlns:p14="http://schemas.microsoft.com/office/powerpoint/2010/main" val="38623940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ortrait 1">
    <p:bg>
      <p:bgPr>
        <a:solidFill>
          <a:srgbClr val="000000"/>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5DB83AE-C774-1B35-EB21-C25FCD09D4F2}"/>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D5051739-D790-8849-5497-0EB0251AFDB7}"/>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0B325252-C973-B205-AC90-A41A119A5FD8}"/>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FFFFFF"/>
                </a:solidFill>
                <a:latin typeface="Community Pro Bold" pitchFamily="34" charset="0"/>
                <a:ea typeface="Community Pro Bold" pitchFamily="34" charset="-122"/>
                <a:cs typeface="Community Pro Bold" pitchFamily="34" charset="-120"/>
              </a:rPr>
              <a:t>PROPRIETARY + CONFIDENTIAL</a:t>
            </a:r>
            <a:endParaRPr lang="en-US" sz="900" spc="50">
              <a:solidFill>
                <a:srgbClr val="FFFFFF"/>
              </a:solidFill>
              <a:latin typeface="Community Pro" panose="02000303040000020003"/>
            </a:endParaRPr>
          </a:p>
        </p:txBody>
      </p:sp>
      <p:sp>
        <p:nvSpPr>
          <p:cNvPr id="5" name="name_00">
            <a:extLst>
              <a:ext uri="{FF2B5EF4-FFF2-40B4-BE49-F238E27FC236}">
                <a16:creationId xmlns:a16="http://schemas.microsoft.com/office/drawing/2014/main" id="{FF7B34FC-0307-8BA7-C564-369BF6F85722}"/>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FFFFFF"/>
                </a:solidFill>
                <a:latin typeface="Community Semibold" panose="02000303040000020003" pitchFamily="2" charset="0"/>
                <a:ea typeface="Community Pro Medium" pitchFamily="34" charset="-122"/>
                <a:cs typeface="Community Pro Medium" pitchFamily="34" charset="-120"/>
              </a:rPr>
              <a:t>‹#›</a:t>
            </a:fld>
            <a:endParaRPr lang="en-US" sz="1350" b="1" i="0">
              <a:solidFill>
                <a:srgbClr val="FFFFFF"/>
              </a:solidFill>
              <a:latin typeface="Community Semibold" panose="02000303040000020003" pitchFamily="2" charset="0"/>
            </a:endParaRPr>
          </a:p>
        </p:txBody>
      </p:sp>
      <p:sp>
        <p:nvSpPr>
          <p:cNvPr id="10" name="Picture Placeholder 9">
            <a:extLst>
              <a:ext uri="{FF2B5EF4-FFF2-40B4-BE49-F238E27FC236}">
                <a16:creationId xmlns:a16="http://schemas.microsoft.com/office/drawing/2014/main" id="{697BBA66-3083-B7E3-CC4D-9EC64407DA8A}"/>
              </a:ext>
            </a:extLst>
          </p:cNvPr>
          <p:cNvSpPr>
            <a:spLocks noGrp="1"/>
          </p:cNvSpPr>
          <p:nvPr>
            <p:ph type="pic" sz="quarter" idx="18"/>
          </p:nvPr>
        </p:nvSpPr>
        <p:spPr>
          <a:xfrm>
            <a:off x="7019925" y="1038225"/>
            <a:ext cx="4257675" cy="7258049"/>
          </a:xfrm>
          <a:prstGeom prst="roundRect">
            <a:avLst>
              <a:gd name="adj" fmla="val 3305"/>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3481873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obile UI 1">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EE37CCE-DCCA-35A8-C491-425D4AE43A50}"/>
              </a:ext>
            </a:extLst>
          </p:cNvPr>
          <p:cNvSpPr/>
          <p:nvPr userDrawn="1"/>
        </p:nvSpPr>
        <p:spPr>
          <a:xfrm>
            <a:off x="295275" y="304800"/>
            <a:ext cx="17697450" cy="9029700"/>
          </a:xfrm>
          <a:prstGeom prst="roundRect">
            <a:avLst>
              <a:gd name="adj" fmla="val 212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2" name="Picture Placeholder 9">
            <a:extLst>
              <a:ext uri="{FF2B5EF4-FFF2-40B4-BE49-F238E27FC236}">
                <a16:creationId xmlns:a16="http://schemas.microsoft.com/office/drawing/2014/main" id="{EDCCADAC-3975-225E-DAAB-C1A0DBEC2181}"/>
              </a:ext>
            </a:extLst>
          </p:cNvPr>
          <p:cNvSpPr>
            <a:spLocks noGrp="1"/>
          </p:cNvSpPr>
          <p:nvPr>
            <p:ph type="pic" sz="quarter" idx="15"/>
          </p:nvPr>
        </p:nvSpPr>
        <p:spPr>
          <a:xfrm>
            <a:off x="6881020" y="475108"/>
            <a:ext cx="4520406" cy="8678416"/>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13" name="Picture Placeholder 9">
            <a:extLst>
              <a:ext uri="{FF2B5EF4-FFF2-40B4-BE49-F238E27FC236}">
                <a16:creationId xmlns:a16="http://schemas.microsoft.com/office/drawing/2014/main" id="{41E8C10A-37BD-B2E3-7F03-B6164D84BA0D}"/>
              </a:ext>
            </a:extLst>
          </p:cNvPr>
          <p:cNvSpPr>
            <a:spLocks noGrp="1"/>
          </p:cNvSpPr>
          <p:nvPr>
            <p:ph type="pic" sz="quarter" idx="16"/>
          </p:nvPr>
        </p:nvSpPr>
        <p:spPr>
          <a:xfrm>
            <a:off x="7372103" y="943071"/>
            <a:ext cx="3543794" cy="7694901"/>
          </a:xfrm>
          <a:prstGeom prst="roundRect">
            <a:avLst>
              <a:gd name="adj" fmla="val 14050"/>
            </a:avLst>
          </a:prstGeom>
          <a:blipFill>
            <a:blip r:embed="rId3"/>
            <a:stretch>
              <a:fillRect/>
            </a:stretch>
          </a:blip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5" name="Picture Placeholder 9">
            <a:extLst>
              <a:ext uri="{FF2B5EF4-FFF2-40B4-BE49-F238E27FC236}">
                <a16:creationId xmlns:a16="http://schemas.microsoft.com/office/drawing/2014/main" id="{02D1B0B0-3656-B849-B71D-667F23F3272B}"/>
              </a:ext>
            </a:extLst>
          </p:cNvPr>
          <p:cNvSpPr>
            <a:spLocks noGrp="1"/>
          </p:cNvSpPr>
          <p:nvPr>
            <p:ph type="pic" sz="quarter" idx="18"/>
          </p:nvPr>
        </p:nvSpPr>
        <p:spPr>
          <a:xfrm>
            <a:off x="7422648" y="1882836"/>
            <a:ext cx="3442704" cy="5235634"/>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1275971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sktop UI 1">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EE37CCE-DCCA-35A8-C491-425D4AE43A50}"/>
              </a:ext>
            </a:extLst>
          </p:cNvPr>
          <p:cNvSpPr/>
          <p:nvPr userDrawn="1"/>
        </p:nvSpPr>
        <p:spPr>
          <a:xfrm>
            <a:off x="295275" y="304800"/>
            <a:ext cx="17697450" cy="9029700"/>
          </a:xfrm>
          <a:prstGeom prst="roundRect">
            <a:avLst>
              <a:gd name="adj" fmla="val 212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7" name="Picture Placeholder 9">
            <a:extLst>
              <a:ext uri="{FF2B5EF4-FFF2-40B4-BE49-F238E27FC236}">
                <a16:creationId xmlns:a16="http://schemas.microsoft.com/office/drawing/2014/main" id="{E9039C1D-56FB-6D99-C2EE-6E1F08FBFDC6}"/>
              </a:ext>
            </a:extLst>
          </p:cNvPr>
          <p:cNvSpPr>
            <a:spLocks noGrp="1"/>
          </p:cNvSpPr>
          <p:nvPr>
            <p:ph type="pic" sz="quarter" idx="17"/>
          </p:nvPr>
        </p:nvSpPr>
        <p:spPr>
          <a:xfrm>
            <a:off x="2209636" y="812675"/>
            <a:ext cx="13859201" cy="8062323"/>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8" name="Picture Placeholder 9">
            <a:extLst>
              <a:ext uri="{FF2B5EF4-FFF2-40B4-BE49-F238E27FC236}">
                <a16:creationId xmlns:a16="http://schemas.microsoft.com/office/drawing/2014/main" id="{367676FD-816C-665E-B656-4EC132B7D7C4}"/>
              </a:ext>
            </a:extLst>
          </p:cNvPr>
          <p:cNvSpPr>
            <a:spLocks noGrp="1"/>
          </p:cNvSpPr>
          <p:nvPr>
            <p:ph type="pic" sz="quarter" idx="19"/>
          </p:nvPr>
        </p:nvSpPr>
        <p:spPr>
          <a:xfrm>
            <a:off x="4047015" y="1481273"/>
            <a:ext cx="10193970" cy="6310875"/>
          </a:xfrm>
          <a:prstGeom prst="roundRect">
            <a:avLst>
              <a:gd name="adj" fmla="val 1513"/>
            </a:avLst>
          </a:prstGeom>
          <a:blipFill>
            <a:blip r:embed="rId3"/>
            <a:stretch>
              <a:fillRect/>
            </a:stretch>
          </a:blip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5" name="Picture Placeholder 9">
            <a:extLst>
              <a:ext uri="{FF2B5EF4-FFF2-40B4-BE49-F238E27FC236}">
                <a16:creationId xmlns:a16="http://schemas.microsoft.com/office/drawing/2014/main" id="{02D1B0B0-3656-B849-B71D-667F23F3272B}"/>
              </a:ext>
            </a:extLst>
          </p:cNvPr>
          <p:cNvSpPr>
            <a:spLocks noGrp="1"/>
          </p:cNvSpPr>
          <p:nvPr>
            <p:ph type="pic" sz="quarter" idx="18"/>
          </p:nvPr>
        </p:nvSpPr>
        <p:spPr>
          <a:xfrm>
            <a:off x="7171267" y="2870200"/>
            <a:ext cx="3970866" cy="3124201"/>
          </a:xfrm>
          <a:prstGeom prst="roundRect">
            <a:avLst>
              <a:gd name="adj" fmla="val 2033"/>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9133807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obile UI 2">
    <p:bg>
      <p:bgPr>
        <a:solidFill>
          <a:srgbClr val="FFFFFF"/>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11337B7-244A-6580-72D5-0F6332FAA547}"/>
              </a:ext>
            </a:extLst>
          </p:cNvPr>
          <p:cNvSpPr/>
          <p:nvPr userDrawn="1"/>
        </p:nvSpPr>
        <p:spPr>
          <a:xfrm>
            <a:off x="295275" y="304799"/>
            <a:ext cx="8703398" cy="9029699"/>
          </a:xfrm>
          <a:prstGeom prst="roundRect">
            <a:avLst>
              <a:gd name="adj" fmla="val 226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6" name="Rounded Rectangle 5">
            <a:extLst>
              <a:ext uri="{FF2B5EF4-FFF2-40B4-BE49-F238E27FC236}">
                <a16:creationId xmlns:a16="http://schemas.microsoft.com/office/drawing/2014/main" id="{266E09AA-1D01-2AB2-1F70-2B973DDD035F}"/>
              </a:ext>
            </a:extLst>
          </p:cNvPr>
          <p:cNvSpPr/>
          <p:nvPr userDrawn="1"/>
        </p:nvSpPr>
        <p:spPr>
          <a:xfrm>
            <a:off x="9277043" y="304799"/>
            <a:ext cx="8703398" cy="9029699"/>
          </a:xfrm>
          <a:prstGeom prst="roundRect">
            <a:avLst>
              <a:gd name="adj" fmla="val 226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6" name="Picture Placeholder 9">
            <a:extLst>
              <a:ext uri="{FF2B5EF4-FFF2-40B4-BE49-F238E27FC236}">
                <a16:creationId xmlns:a16="http://schemas.microsoft.com/office/drawing/2014/main" id="{0B6E86E1-6AD8-56AD-9B7C-11D7DBA04E9D}"/>
              </a:ext>
            </a:extLst>
          </p:cNvPr>
          <p:cNvSpPr>
            <a:spLocks noGrp="1"/>
          </p:cNvSpPr>
          <p:nvPr>
            <p:ph type="pic" sz="quarter" idx="16"/>
          </p:nvPr>
        </p:nvSpPr>
        <p:spPr>
          <a:xfrm>
            <a:off x="2828303" y="909204"/>
            <a:ext cx="3658222" cy="7858126"/>
          </a:xfrm>
          <a:prstGeom prst="roundRect">
            <a:avLst>
              <a:gd name="adj" fmla="val 9082"/>
            </a:avLst>
          </a:prstGeom>
          <a:blipFill>
            <a:blip r:embed="rId2"/>
            <a:stretch>
              <a:fillRect/>
            </a:stretch>
          </a:blipFill>
        </p:spPr>
        <p:txBody>
          <a:bodyPr/>
          <a:lstStyle>
            <a:lvl1pPr marL="0" indent="0">
              <a:buNone/>
              <a:defRPr/>
            </a:lvl1pPr>
          </a:lstStyle>
          <a:p>
            <a:r>
              <a:rPr lang="en-US"/>
              <a:t>Click icon to add picture</a:t>
            </a:r>
          </a:p>
        </p:txBody>
      </p:sp>
      <p:sp>
        <p:nvSpPr>
          <p:cNvPr id="17" name="Picture Placeholder 9">
            <a:extLst>
              <a:ext uri="{FF2B5EF4-FFF2-40B4-BE49-F238E27FC236}">
                <a16:creationId xmlns:a16="http://schemas.microsoft.com/office/drawing/2014/main" id="{9328F464-84AA-FF44-3800-37D50A06BC2E}"/>
              </a:ext>
            </a:extLst>
          </p:cNvPr>
          <p:cNvSpPr>
            <a:spLocks noGrp="1"/>
          </p:cNvSpPr>
          <p:nvPr>
            <p:ph type="pic" sz="quarter" idx="18"/>
          </p:nvPr>
        </p:nvSpPr>
        <p:spPr>
          <a:xfrm>
            <a:off x="2878848" y="1848967"/>
            <a:ext cx="3553868" cy="5404691"/>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0" name="Picture Placeholder 9">
            <a:extLst>
              <a:ext uri="{FF2B5EF4-FFF2-40B4-BE49-F238E27FC236}">
                <a16:creationId xmlns:a16="http://schemas.microsoft.com/office/drawing/2014/main" id="{9F909485-ADBA-FAC2-6DEF-F503877F0B26}"/>
              </a:ext>
            </a:extLst>
          </p:cNvPr>
          <p:cNvSpPr>
            <a:spLocks noGrp="1"/>
          </p:cNvSpPr>
          <p:nvPr>
            <p:ph type="pic" sz="quarter" idx="19"/>
          </p:nvPr>
        </p:nvSpPr>
        <p:spPr>
          <a:xfrm>
            <a:off x="11814648" y="909204"/>
            <a:ext cx="3658222" cy="7858126"/>
          </a:xfrm>
          <a:prstGeom prst="roundRect">
            <a:avLst>
              <a:gd name="adj" fmla="val 9082"/>
            </a:avLst>
          </a:prstGeom>
          <a:blipFill>
            <a:blip r:embed="rId2"/>
            <a:stretch>
              <a:fillRect/>
            </a:stretch>
          </a:blipFill>
        </p:spPr>
        <p:txBody>
          <a:bodyPr/>
          <a:lstStyle>
            <a:lvl1pPr marL="0" indent="0">
              <a:buNone/>
              <a:defRPr/>
            </a:lvl1pPr>
          </a:lstStyle>
          <a:p>
            <a:r>
              <a:rPr lang="en-US"/>
              <a:t>Click icon to add picture</a:t>
            </a:r>
          </a:p>
        </p:txBody>
      </p:sp>
      <p:sp>
        <p:nvSpPr>
          <p:cNvPr id="21" name="Picture Placeholder 9">
            <a:extLst>
              <a:ext uri="{FF2B5EF4-FFF2-40B4-BE49-F238E27FC236}">
                <a16:creationId xmlns:a16="http://schemas.microsoft.com/office/drawing/2014/main" id="{D2FA866D-64AD-8E9D-376D-04C57E58AF1E}"/>
              </a:ext>
            </a:extLst>
          </p:cNvPr>
          <p:cNvSpPr>
            <a:spLocks noGrp="1"/>
          </p:cNvSpPr>
          <p:nvPr>
            <p:ph type="pic" sz="quarter" idx="20"/>
          </p:nvPr>
        </p:nvSpPr>
        <p:spPr>
          <a:xfrm>
            <a:off x="11865193" y="1848967"/>
            <a:ext cx="3553868" cy="5404691"/>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7398850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obile UI 3">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F5ED79B-C9D4-53A2-D64F-C4A11E423CDB}"/>
              </a:ext>
            </a:extLst>
          </p:cNvPr>
          <p:cNvSpPr/>
          <p:nvPr userDrawn="1"/>
        </p:nvSpPr>
        <p:spPr>
          <a:xfrm>
            <a:off x="12239627" y="304800"/>
            <a:ext cx="5753100" cy="9029700"/>
          </a:xfrm>
          <a:prstGeom prst="roundRect">
            <a:avLst>
              <a:gd name="adj" fmla="val 439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7" name="Rounded Rectangle 6">
            <a:extLst>
              <a:ext uri="{FF2B5EF4-FFF2-40B4-BE49-F238E27FC236}">
                <a16:creationId xmlns:a16="http://schemas.microsoft.com/office/drawing/2014/main" id="{9A907506-B57F-469E-5CD8-201251B62621}"/>
              </a:ext>
            </a:extLst>
          </p:cNvPr>
          <p:cNvSpPr/>
          <p:nvPr userDrawn="1"/>
        </p:nvSpPr>
        <p:spPr>
          <a:xfrm>
            <a:off x="295275" y="304800"/>
            <a:ext cx="5753100" cy="9029700"/>
          </a:xfrm>
          <a:prstGeom prst="roundRect">
            <a:avLst>
              <a:gd name="adj" fmla="val 439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8" name="Rounded Rectangle 7">
            <a:extLst>
              <a:ext uri="{FF2B5EF4-FFF2-40B4-BE49-F238E27FC236}">
                <a16:creationId xmlns:a16="http://schemas.microsoft.com/office/drawing/2014/main" id="{15FC14E9-B678-5989-459C-E2F2524C6017}"/>
              </a:ext>
            </a:extLst>
          </p:cNvPr>
          <p:cNvSpPr/>
          <p:nvPr userDrawn="1"/>
        </p:nvSpPr>
        <p:spPr>
          <a:xfrm>
            <a:off x="6262689" y="304800"/>
            <a:ext cx="5753100" cy="9029700"/>
          </a:xfrm>
          <a:prstGeom prst="roundRect">
            <a:avLst>
              <a:gd name="adj" fmla="val 439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6" name="Picture Placeholder 9">
            <a:extLst>
              <a:ext uri="{FF2B5EF4-FFF2-40B4-BE49-F238E27FC236}">
                <a16:creationId xmlns:a16="http://schemas.microsoft.com/office/drawing/2014/main" id="{0B6E86E1-6AD8-56AD-9B7C-11D7DBA04E9D}"/>
              </a:ext>
            </a:extLst>
          </p:cNvPr>
          <p:cNvSpPr>
            <a:spLocks noGrp="1"/>
          </p:cNvSpPr>
          <p:nvPr>
            <p:ph type="pic" sz="quarter" idx="16"/>
          </p:nvPr>
        </p:nvSpPr>
        <p:spPr>
          <a:xfrm>
            <a:off x="1348133" y="909204"/>
            <a:ext cx="3658222" cy="7858126"/>
          </a:xfrm>
          <a:prstGeom prst="roundRect">
            <a:avLst>
              <a:gd name="adj" fmla="val 9082"/>
            </a:avLst>
          </a:prstGeom>
          <a:blipFill>
            <a:blip r:embed="rId2"/>
            <a:stretch>
              <a:fillRect/>
            </a:stretch>
          </a:blipFill>
        </p:spPr>
        <p:txBody>
          <a:bodyPr/>
          <a:lstStyle>
            <a:lvl1pPr marL="0" indent="0">
              <a:buNone/>
              <a:defRPr/>
            </a:lvl1pPr>
          </a:lstStyle>
          <a:p>
            <a:r>
              <a:rPr lang="en-US"/>
              <a:t>Click icon to add picture</a:t>
            </a:r>
          </a:p>
        </p:txBody>
      </p:sp>
      <p:sp>
        <p:nvSpPr>
          <p:cNvPr id="17" name="Picture Placeholder 9">
            <a:extLst>
              <a:ext uri="{FF2B5EF4-FFF2-40B4-BE49-F238E27FC236}">
                <a16:creationId xmlns:a16="http://schemas.microsoft.com/office/drawing/2014/main" id="{9328F464-84AA-FF44-3800-37D50A06BC2E}"/>
              </a:ext>
            </a:extLst>
          </p:cNvPr>
          <p:cNvSpPr>
            <a:spLocks noGrp="1"/>
          </p:cNvSpPr>
          <p:nvPr>
            <p:ph type="pic" sz="quarter" idx="18"/>
          </p:nvPr>
        </p:nvSpPr>
        <p:spPr>
          <a:xfrm>
            <a:off x="1398678" y="1848967"/>
            <a:ext cx="3553868" cy="5404691"/>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0" name="Picture Placeholder 9">
            <a:extLst>
              <a:ext uri="{FF2B5EF4-FFF2-40B4-BE49-F238E27FC236}">
                <a16:creationId xmlns:a16="http://schemas.microsoft.com/office/drawing/2014/main" id="{9F909485-ADBA-FAC2-6DEF-F503877F0B26}"/>
              </a:ext>
            </a:extLst>
          </p:cNvPr>
          <p:cNvSpPr>
            <a:spLocks noGrp="1"/>
          </p:cNvSpPr>
          <p:nvPr>
            <p:ph type="pic" sz="quarter" idx="19"/>
          </p:nvPr>
        </p:nvSpPr>
        <p:spPr>
          <a:xfrm>
            <a:off x="7301840" y="909204"/>
            <a:ext cx="3658222" cy="7858126"/>
          </a:xfrm>
          <a:prstGeom prst="roundRect">
            <a:avLst>
              <a:gd name="adj" fmla="val 9082"/>
            </a:avLst>
          </a:prstGeom>
          <a:blipFill>
            <a:blip r:embed="rId2"/>
            <a:stretch>
              <a:fillRect/>
            </a:stretch>
          </a:blipFill>
        </p:spPr>
        <p:txBody>
          <a:bodyPr/>
          <a:lstStyle>
            <a:lvl1pPr marL="0" indent="0">
              <a:buNone/>
              <a:defRPr/>
            </a:lvl1pPr>
          </a:lstStyle>
          <a:p>
            <a:r>
              <a:rPr lang="en-US"/>
              <a:t>Click icon to add picture</a:t>
            </a:r>
          </a:p>
        </p:txBody>
      </p:sp>
      <p:sp>
        <p:nvSpPr>
          <p:cNvPr id="21" name="Picture Placeholder 9">
            <a:extLst>
              <a:ext uri="{FF2B5EF4-FFF2-40B4-BE49-F238E27FC236}">
                <a16:creationId xmlns:a16="http://schemas.microsoft.com/office/drawing/2014/main" id="{D2FA866D-64AD-8E9D-376D-04C57E58AF1E}"/>
              </a:ext>
            </a:extLst>
          </p:cNvPr>
          <p:cNvSpPr>
            <a:spLocks noGrp="1"/>
          </p:cNvSpPr>
          <p:nvPr>
            <p:ph type="pic" sz="quarter" idx="20"/>
          </p:nvPr>
        </p:nvSpPr>
        <p:spPr>
          <a:xfrm>
            <a:off x="7352385" y="1848967"/>
            <a:ext cx="3553868" cy="5404691"/>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1" name="Picture Placeholder 9">
            <a:extLst>
              <a:ext uri="{FF2B5EF4-FFF2-40B4-BE49-F238E27FC236}">
                <a16:creationId xmlns:a16="http://schemas.microsoft.com/office/drawing/2014/main" id="{BA5576C8-6C3E-91B5-56BE-BD31E36FEACF}"/>
              </a:ext>
            </a:extLst>
          </p:cNvPr>
          <p:cNvSpPr>
            <a:spLocks noGrp="1"/>
          </p:cNvSpPr>
          <p:nvPr>
            <p:ph type="pic" sz="quarter" idx="21"/>
          </p:nvPr>
        </p:nvSpPr>
        <p:spPr>
          <a:xfrm>
            <a:off x="13231100" y="909204"/>
            <a:ext cx="3658222" cy="7858126"/>
          </a:xfrm>
          <a:prstGeom prst="roundRect">
            <a:avLst>
              <a:gd name="adj" fmla="val 9082"/>
            </a:avLst>
          </a:prstGeom>
          <a:blipFill>
            <a:blip r:embed="rId2"/>
            <a:stretch>
              <a:fillRect/>
            </a:stretch>
          </a:blipFill>
        </p:spPr>
        <p:txBody>
          <a:bodyPr/>
          <a:lstStyle>
            <a:lvl1pPr marL="0" indent="0">
              <a:buNone/>
              <a:defRPr/>
            </a:lvl1pPr>
          </a:lstStyle>
          <a:p>
            <a:r>
              <a:rPr lang="en-US"/>
              <a:t>Click icon to add picture</a:t>
            </a:r>
          </a:p>
        </p:txBody>
      </p:sp>
      <p:sp>
        <p:nvSpPr>
          <p:cNvPr id="12" name="Picture Placeholder 9">
            <a:extLst>
              <a:ext uri="{FF2B5EF4-FFF2-40B4-BE49-F238E27FC236}">
                <a16:creationId xmlns:a16="http://schemas.microsoft.com/office/drawing/2014/main" id="{815E13AC-22EE-B6CA-0756-BEB03C682B77}"/>
              </a:ext>
            </a:extLst>
          </p:cNvPr>
          <p:cNvSpPr>
            <a:spLocks noGrp="1"/>
          </p:cNvSpPr>
          <p:nvPr>
            <p:ph type="pic" sz="quarter" idx="22"/>
          </p:nvPr>
        </p:nvSpPr>
        <p:spPr>
          <a:xfrm>
            <a:off x="13281645" y="1848967"/>
            <a:ext cx="3553868" cy="5404691"/>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578647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7294B"/>
        </a:solid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108BB5B-7D56-0BB9-35EE-A3EB75674451}"/>
              </a:ext>
            </a:extLst>
          </p:cNvPr>
          <p:cNvSpPr/>
          <p:nvPr userDrawn="1"/>
        </p:nvSpPr>
        <p:spPr>
          <a:xfrm>
            <a:off x="0" y="0"/>
            <a:ext cx="18288000" cy="10287000"/>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4" name="Rounded Rectangle 13">
            <a:extLst>
              <a:ext uri="{FF2B5EF4-FFF2-40B4-BE49-F238E27FC236}">
                <a16:creationId xmlns:a16="http://schemas.microsoft.com/office/drawing/2014/main" id="{1CAD8DB4-A294-089F-5C8A-C1B7D7CE07B7}"/>
              </a:ext>
            </a:extLst>
          </p:cNvPr>
          <p:cNvSpPr/>
          <p:nvPr userDrawn="1"/>
        </p:nvSpPr>
        <p:spPr>
          <a:xfrm>
            <a:off x="295275" y="304800"/>
            <a:ext cx="17697449" cy="9629774"/>
          </a:xfrm>
          <a:prstGeom prst="roundRect">
            <a:avLst>
              <a:gd name="adj" fmla="val 186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4" name="Text Placeholder 23">
            <a:extLst>
              <a:ext uri="{FF2B5EF4-FFF2-40B4-BE49-F238E27FC236}">
                <a16:creationId xmlns:a16="http://schemas.microsoft.com/office/drawing/2014/main" id="{A9133A59-6512-C90A-0D9F-903D9649C5AE}"/>
              </a:ext>
            </a:extLst>
          </p:cNvPr>
          <p:cNvSpPr>
            <a:spLocks noGrp="1"/>
          </p:cNvSpPr>
          <p:nvPr>
            <p:ph type="body" sz="quarter" idx="10" hasCustomPrompt="1"/>
          </p:nvPr>
        </p:nvSpPr>
        <p:spPr>
          <a:xfrm>
            <a:off x="851535" y="1061474"/>
            <a:ext cx="16483965" cy="6755171"/>
          </a:xfrm>
        </p:spPr>
        <p:txBody>
          <a:bodyPr>
            <a:noAutofit/>
          </a:bodyPr>
          <a:lstStyle>
            <a:lvl1pPr marL="0" indent="0">
              <a:lnSpc>
                <a:spcPct val="78000"/>
              </a:lnSpc>
              <a:spcBef>
                <a:spcPts val="0"/>
              </a:spcBef>
              <a:buNone/>
              <a:defRPr sz="17200" b="1" i="0" spc="-650" baseline="0">
                <a:solidFill>
                  <a:schemeClr val="bg1"/>
                </a:solidFill>
                <a:latin typeface="Community Pro" panose="02000303040000020003" pitchFamily="2" charset="0"/>
              </a:defRPr>
            </a:lvl1pPr>
          </a:lstStyle>
          <a:p>
            <a:pPr lvl="0"/>
            <a:r>
              <a:rPr lang="en-US"/>
              <a:t>Title of Presentation</a:t>
            </a:r>
          </a:p>
        </p:txBody>
      </p:sp>
      <p:sp>
        <p:nvSpPr>
          <p:cNvPr id="25" name="Text Placeholder 23">
            <a:extLst>
              <a:ext uri="{FF2B5EF4-FFF2-40B4-BE49-F238E27FC236}">
                <a16:creationId xmlns:a16="http://schemas.microsoft.com/office/drawing/2014/main" id="{8DFD91FC-72FA-8E02-B71A-07B7891C06DD}"/>
              </a:ext>
            </a:extLst>
          </p:cNvPr>
          <p:cNvSpPr>
            <a:spLocks noGrp="1"/>
          </p:cNvSpPr>
          <p:nvPr>
            <p:ph type="body" sz="quarter" idx="11" hasCustomPrompt="1"/>
          </p:nvPr>
        </p:nvSpPr>
        <p:spPr>
          <a:xfrm>
            <a:off x="1125855" y="8815951"/>
            <a:ext cx="12542521" cy="401566"/>
          </a:xfrm>
        </p:spPr>
        <p:txBody>
          <a:bodyPr>
            <a:noAutofit/>
          </a:bodyPr>
          <a:lstStyle>
            <a:lvl1pPr marL="0" indent="0">
              <a:lnSpc>
                <a:spcPct val="78000"/>
              </a:lnSpc>
              <a:spcBef>
                <a:spcPts val="0"/>
              </a:spcBef>
              <a:buNone/>
              <a:defRPr sz="2630" b="1" i="0" spc="0" baseline="0">
                <a:solidFill>
                  <a:schemeClr val="bg1"/>
                </a:solidFill>
                <a:latin typeface="Community Pro" panose="02000303040000020003" pitchFamily="2" charset="0"/>
              </a:defRPr>
            </a:lvl1pPr>
          </a:lstStyle>
          <a:p>
            <a:pPr lvl="0"/>
            <a:r>
              <a:rPr lang="en-US"/>
              <a:t>Subhead, Author Name, or Date Here</a:t>
            </a:r>
          </a:p>
        </p:txBody>
      </p:sp>
      <p:pic>
        <p:nvPicPr>
          <p:cNvPr id="2" name="Group 104" descr="preencoded.png">
            <a:extLst>
              <a:ext uri="{FF2B5EF4-FFF2-40B4-BE49-F238E27FC236}">
                <a16:creationId xmlns:a16="http://schemas.microsoft.com/office/drawing/2014/main" id="{C0DC79F3-7348-5DF8-B07A-E4C21BF50B2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697200" y="7667625"/>
            <a:ext cx="2219325" cy="2219325"/>
          </a:xfrm>
          <a:prstGeom prst="rect">
            <a:avLst/>
          </a:prstGeom>
        </p:spPr>
      </p:pic>
    </p:spTree>
    <p:extLst>
      <p:ext uri="{BB962C8B-B14F-4D97-AF65-F5344CB8AC3E}">
        <p14:creationId xmlns:p14="http://schemas.microsoft.com/office/powerpoint/2010/main" val="30965844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obile + Desktop UI 1">
    <p:bg>
      <p:bgPr>
        <a:solidFill>
          <a:schemeClr val="accent2"/>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4F4D021-CD94-93A9-706D-D6AB99B555A0}"/>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9DB67B99-E61D-5477-35B2-CD2B41362126}"/>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82856C62-1EE7-C3EC-1326-DA0A9CFB4CB9}"/>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chemeClr val="bg1"/>
                </a:solidFill>
                <a:latin typeface="Community Pro Bold" pitchFamily="34" charset="0"/>
                <a:ea typeface="Community Pro Bold" pitchFamily="34" charset="-122"/>
                <a:cs typeface="Community Pro Bold" pitchFamily="34" charset="-120"/>
              </a:rPr>
              <a:t>PROPRIETARY + CONFIDENTIAL</a:t>
            </a:r>
            <a:endParaRPr lang="en-US" sz="900" spc="50">
              <a:solidFill>
                <a:schemeClr val="bg1"/>
              </a:solidFill>
              <a:latin typeface="Community Pro" panose="02000303040000020003"/>
            </a:endParaRPr>
          </a:p>
        </p:txBody>
      </p:sp>
      <p:sp>
        <p:nvSpPr>
          <p:cNvPr id="5" name="name_00">
            <a:extLst>
              <a:ext uri="{FF2B5EF4-FFF2-40B4-BE49-F238E27FC236}">
                <a16:creationId xmlns:a16="http://schemas.microsoft.com/office/drawing/2014/main" id="{DDF7E755-8467-37B0-F1A8-D8AD2A522769}"/>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chemeClr val="bg1"/>
                </a:solidFill>
                <a:latin typeface="Community Semibold" panose="02000303040000020003" pitchFamily="2" charset="0"/>
                <a:ea typeface="Community Pro Medium" pitchFamily="34" charset="-122"/>
                <a:cs typeface="Community Pro Medium" pitchFamily="34" charset="-120"/>
              </a:rPr>
              <a:t>‹#›</a:t>
            </a:fld>
            <a:endParaRPr lang="en-US" sz="1350" b="1" i="0">
              <a:solidFill>
                <a:schemeClr val="bg1"/>
              </a:solidFill>
              <a:latin typeface="Community Semibold" panose="02000303040000020003" pitchFamily="2" charset="0"/>
            </a:endParaRPr>
          </a:p>
        </p:txBody>
      </p:sp>
      <p:sp>
        <p:nvSpPr>
          <p:cNvPr id="8" name="Rectangle 7">
            <a:extLst>
              <a:ext uri="{FF2B5EF4-FFF2-40B4-BE49-F238E27FC236}">
                <a16:creationId xmlns:a16="http://schemas.microsoft.com/office/drawing/2014/main" id="{D38BB550-C79B-3579-1508-BEC34D567D64}"/>
              </a:ext>
            </a:extLst>
          </p:cNvPr>
          <p:cNvSpPr/>
          <p:nvPr userDrawn="1"/>
        </p:nvSpPr>
        <p:spPr>
          <a:xfrm>
            <a:off x="382103" y="9701833"/>
            <a:ext cx="300521" cy="2898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pic>
        <p:nvPicPr>
          <p:cNvPr id="7" name="Group 104" descr="preencoded.png">
            <a:extLst>
              <a:ext uri="{FF2B5EF4-FFF2-40B4-BE49-F238E27FC236}">
                <a16:creationId xmlns:a16="http://schemas.microsoft.com/office/drawing/2014/main" id="{C5FE4D89-4AB1-5A13-D780-1E8B44DCE9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47650" y="9563100"/>
            <a:ext cx="571500" cy="571500"/>
          </a:xfrm>
          <a:prstGeom prst="rect">
            <a:avLst/>
          </a:prstGeom>
        </p:spPr>
      </p:pic>
      <p:sp>
        <p:nvSpPr>
          <p:cNvPr id="11" name="Picture Placeholder 9">
            <a:extLst>
              <a:ext uri="{FF2B5EF4-FFF2-40B4-BE49-F238E27FC236}">
                <a16:creationId xmlns:a16="http://schemas.microsoft.com/office/drawing/2014/main" id="{B3B533F2-BF7F-BA9F-677B-1933EB081376}"/>
              </a:ext>
            </a:extLst>
          </p:cNvPr>
          <p:cNvSpPr>
            <a:spLocks noGrp="1"/>
          </p:cNvSpPr>
          <p:nvPr>
            <p:ph type="pic" sz="quarter" idx="19"/>
          </p:nvPr>
        </p:nvSpPr>
        <p:spPr>
          <a:xfrm>
            <a:off x="1125550" y="475108"/>
            <a:ext cx="4520406" cy="8678416"/>
          </a:xfrm>
          <a:prstGeom prst="roundRect">
            <a:avLst>
              <a:gd name="adj" fmla="val 0"/>
            </a:avLst>
          </a:prstGeom>
          <a:blipFill>
            <a:blip r:embed="rId4"/>
            <a:stretch>
              <a:fillRect/>
            </a:stretch>
          </a:blipFill>
        </p:spPr>
        <p:txBody>
          <a:bodyPr/>
          <a:lstStyle>
            <a:lvl1pPr marL="0" indent="0">
              <a:buNone/>
              <a:defRPr/>
            </a:lvl1pPr>
          </a:lstStyle>
          <a:p>
            <a:r>
              <a:rPr lang="en-US"/>
              <a:t>Click icon to add picture</a:t>
            </a:r>
          </a:p>
        </p:txBody>
      </p:sp>
      <p:sp>
        <p:nvSpPr>
          <p:cNvPr id="12" name="Picture Placeholder 9">
            <a:extLst>
              <a:ext uri="{FF2B5EF4-FFF2-40B4-BE49-F238E27FC236}">
                <a16:creationId xmlns:a16="http://schemas.microsoft.com/office/drawing/2014/main" id="{4212F9FC-E164-228B-1FB0-8F579C3B0952}"/>
              </a:ext>
            </a:extLst>
          </p:cNvPr>
          <p:cNvSpPr>
            <a:spLocks noGrp="1"/>
          </p:cNvSpPr>
          <p:nvPr>
            <p:ph type="pic" sz="quarter" idx="20"/>
          </p:nvPr>
        </p:nvSpPr>
        <p:spPr>
          <a:xfrm>
            <a:off x="1616633" y="943071"/>
            <a:ext cx="3543794" cy="7694901"/>
          </a:xfrm>
          <a:prstGeom prst="roundRect">
            <a:avLst>
              <a:gd name="adj" fmla="val 14050"/>
            </a:avLst>
          </a:prstGeom>
          <a:blipFill>
            <a:blip r:embed="rId5"/>
            <a:stretch>
              <a:fillRect/>
            </a:stretch>
          </a:blipFill>
        </p:spPr>
        <p:txBody>
          <a:bodyPr/>
          <a:lstStyle>
            <a:lvl1pPr marL="0" indent="0">
              <a:buNone/>
              <a:defRPr/>
            </a:lvl1pPr>
          </a:lstStyle>
          <a:p>
            <a:r>
              <a:rPr lang="en-US"/>
              <a:t>Click icon to add picture</a:t>
            </a:r>
          </a:p>
        </p:txBody>
      </p:sp>
      <p:sp>
        <p:nvSpPr>
          <p:cNvPr id="13" name="Picture Placeholder 9">
            <a:extLst>
              <a:ext uri="{FF2B5EF4-FFF2-40B4-BE49-F238E27FC236}">
                <a16:creationId xmlns:a16="http://schemas.microsoft.com/office/drawing/2014/main" id="{F5B678E4-1B2B-ED17-76C1-33421487A829}"/>
              </a:ext>
            </a:extLst>
          </p:cNvPr>
          <p:cNvSpPr>
            <a:spLocks noGrp="1"/>
          </p:cNvSpPr>
          <p:nvPr>
            <p:ph type="pic" sz="quarter" idx="21"/>
          </p:nvPr>
        </p:nvSpPr>
        <p:spPr>
          <a:xfrm>
            <a:off x="1667178" y="1882836"/>
            <a:ext cx="3442704" cy="5235634"/>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1" name="Picture Placeholder 9">
            <a:extLst>
              <a:ext uri="{FF2B5EF4-FFF2-40B4-BE49-F238E27FC236}">
                <a16:creationId xmlns:a16="http://schemas.microsoft.com/office/drawing/2014/main" id="{41D3AB35-AEFC-174C-59E4-90F4088C903B}"/>
              </a:ext>
            </a:extLst>
          </p:cNvPr>
          <p:cNvSpPr>
            <a:spLocks noGrp="1"/>
          </p:cNvSpPr>
          <p:nvPr>
            <p:ph type="pic" sz="quarter" idx="22"/>
          </p:nvPr>
        </p:nvSpPr>
        <p:spPr>
          <a:xfrm>
            <a:off x="6343650" y="812675"/>
            <a:ext cx="13859201" cy="8062323"/>
          </a:xfrm>
          <a:prstGeom prst="roundRect">
            <a:avLst>
              <a:gd name="adj" fmla="val 0"/>
            </a:avLst>
          </a:prstGeom>
          <a:blipFill>
            <a:blip r:embed="rId6"/>
            <a:stretch>
              <a:fillRect/>
            </a:stretch>
          </a:blipFill>
        </p:spPr>
        <p:txBody>
          <a:bodyPr/>
          <a:lstStyle>
            <a:lvl1pPr marL="0" indent="0">
              <a:buNone/>
              <a:defRPr/>
            </a:lvl1pPr>
          </a:lstStyle>
          <a:p>
            <a:r>
              <a:rPr lang="en-US"/>
              <a:t>Click icon to add picture</a:t>
            </a:r>
          </a:p>
        </p:txBody>
      </p:sp>
      <p:sp>
        <p:nvSpPr>
          <p:cNvPr id="22" name="Picture Placeholder 9">
            <a:extLst>
              <a:ext uri="{FF2B5EF4-FFF2-40B4-BE49-F238E27FC236}">
                <a16:creationId xmlns:a16="http://schemas.microsoft.com/office/drawing/2014/main" id="{235547EB-C926-E59B-36CA-5AA0BF76B2B6}"/>
              </a:ext>
            </a:extLst>
          </p:cNvPr>
          <p:cNvSpPr>
            <a:spLocks noGrp="1"/>
          </p:cNvSpPr>
          <p:nvPr>
            <p:ph type="pic" sz="quarter" idx="23"/>
          </p:nvPr>
        </p:nvSpPr>
        <p:spPr>
          <a:xfrm>
            <a:off x="8181029" y="1481273"/>
            <a:ext cx="10193970" cy="6310875"/>
          </a:xfrm>
          <a:prstGeom prst="roundRect">
            <a:avLst>
              <a:gd name="adj" fmla="val 1513"/>
            </a:avLst>
          </a:prstGeom>
          <a:blipFill>
            <a:blip r:embed="rId7"/>
            <a:stretch>
              <a:fillRect/>
            </a:stretch>
          </a:blipFill>
        </p:spPr>
        <p:txBody>
          <a:bodyPr/>
          <a:lstStyle>
            <a:lvl1pPr marL="0" indent="0">
              <a:buNone/>
              <a:defRPr/>
            </a:lvl1pPr>
          </a:lstStyle>
          <a:p>
            <a:r>
              <a:rPr lang="en-US"/>
              <a:t>Click icon to add picture</a:t>
            </a:r>
          </a:p>
        </p:txBody>
      </p:sp>
      <p:sp>
        <p:nvSpPr>
          <p:cNvPr id="23" name="Picture Placeholder 9">
            <a:extLst>
              <a:ext uri="{FF2B5EF4-FFF2-40B4-BE49-F238E27FC236}">
                <a16:creationId xmlns:a16="http://schemas.microsoft.com/office/drawing/2014/main" id="{49B9E1E2-CB13-3DE7-A503-3EC18A5BA27B}"/>
              </a:ext>
            </a:extLst>
          </p:cNvPr>
          <p:cNvSpPr>
            <a:spLocks noGrp="1"/>
          </p:cNvSpPr>
          <p:nvPr>
            <p:ph type="pic" sz="quarter" idx="24"/>
          </p:nvPr>
        </p:nvSpPr>
        <p:spPr>
          <a:xfrm>
            <a:off x="11305281" y="2870200"/>
            <a:ext cx="3970866" cy="3124201"/>
          </a:xfrm>
          <a:prstGeom prst="roundRect">
            <a:avLst>
              <a:gd name="adj" fmla="val 2033"/>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8339242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sktop UI 2">
    <p:bg>
      <p:bgPr>
        <a:solidFill>
          <a:srgbClr val="07294B"/>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5DB83AE-C774-1B35-EB21-C25FCD09D4F2}"/>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D5051739-D790-8849-5497-0EB0251AFDB7}"/>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0B325252-C973-B205-AC90-A41A119A5FD8}"/>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FFFFFF"/>
                </a:solidFill>
                <a:latin typeface="Community Pro Bold" pitchFamily="34" charset="0"/>
                <a:ea typeface="Community Pro Bold" pitchFamily="34" charset="-122"/>
                <a:cs typeface="Community Pro Bold" pitchFamily="34" charset="-120"/>
              </a:rPr>
              <a:t>PROPRIETARY + CONFIDENTIAL</a:t>
            </a:r>
            <a:endParaRPr lang="en-US" sz="900" spc="50">
              <a:solidFill>
                <a:srgbClr val="FFFFFF"/>
              </a:solidFill>
              <a:latin typeface="Community Pro" panose="02000303040000020003"/>
            </a:endParaRPr>
          </a:p>
        </p:txBody>
      </p:sp>
      <p:sp>
        <p:nvSpPr>
          <p:cNvPr id="5" name="name_00">
            <a:extLst>
              <a:ext uri="{FF2B5EF4-FFF2-40B4-BE49-F238E27FC236}">
                <a16:creationId xmlns:a16="http://schemas.microsoft.com/office/drawing/2014/main" id="{FF7B34FC-0307-8BA7-C564-369BF6F85722}"/>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FFFFFF"/>
                </a:solidFill>
                <a:latin typeface="Community Semibold" panose="02000303040000020003" pitchFamily="2" charset="0"/>
                <a:ea typeface="Community Pro Medium" pitchFamily="34" charset="-122"/>
                <a:cs typeface="Community Pro Medium" pitchFamily="34" charset="-120"/>
              </a:rPr>
              <a:t>‹#›</a:t>
            </a:fld>
            <a:endParaRPr lang="en-US" sz="1350" b="1" i="0">
              <a:solidFill>
                <a:srgbClr val="FFFFFF"/>
              </a:solidFill>
              <a:latin typeface="Community Semibold" panose="02000303040000020003" pitchFamily="2" charset="0"/>
            </a:endParaRPr>
          </a:p>
        </p:txBody>
      </p:sp>
      <p:sp>
        <p:nvSpPr>
          <p:cNvPr id="9" name="Picture Placeholder 9">
            <a:extLst>
              <a:ext uri="{FF2B5EF4-FFF2-40B4-BE49-F238E27FC236}">
                <a16:creationId xmlns:a16="http://schemas.microsoft.com/office/drawing/2014/main" id="{1EEF273B-4CC4-FA7C-2949-54BAD85472F9}"/>
              </a:ext>
            </a:extLst>
          </p:cNvPr>
          <p:cNvSpPr>
            <a:spLocks noGrp="1"/>
          </p:cNvSpPr>
          <p:nvPr>
            <p:ph type="pic" sz="quarter" idx="22"/>
          </p:nvPr>
        </p:nvSpPr>
        <p:spPr>
          <a:xfrm>
            <a:off x="2209636" y="812675"/>
            <a:ext cx="13859201" cy="8062323"/>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10" name="Picture Placeholder 9">
            <a:extLst>
              <a:ext uri="{FF2B5EF4-FFF2-40B4-BE49-F238E27FC236}">
                <a16:creationId xmlns:a16="http://schemas.microsoft.com/office/drawing/2014/main" id="{4A94C8E6-D467-AD4A-7003-54A499ADB834}"/>
              </a:ext>
            </a:extLst>
          </p:cNvPr>
          <p:cNvSpPr>
            <a:spLocks noGrp="1"/>
          </p:cNvSpPr>
          <p:nvPr>
            <p:ph type="pic" sz="quarter" idx="23"/>
          </p:nvPr>
        </p:nvSpPr>
        <p:spPr>
          <a:xfrm>
            <a:off x="4047015" y="1481273"/>
            <a:ext cx="10193970" cy="6310875"/>
          </a:xfrm>
          <a:prstGeom prst="roundRect">
            <a:avLst>
              <a:gd name="adj" fmla="val 1513"/>
            </a:avLst>
          </a:prstGeom>
          <a:blipFill>
            <a:blip r:embed="rId3"/>
            <a:stretch>
              <a:fillRect/>
            </a:stretch>
          </a:blipFill>
        </p:spPr>
        <p:txBody>
          <a:bodyPr/>
          <a:lstStyle>
            <a:lvl1pPr marL="0" indent="0">
              <a:buNone/>
              <a:defRPr/>
            </a:lvl1pPr>
          </a:lstStyle>
          <a:p>
            <a:r>
              <a:rPr lang="en-US"/>
              <a:t>Click icon to add picture</a:t>
            </a:r>
          </a:p>
        </p:txBody>
      </p:sp>
      <p:sp>
        <p:nvSpPr>
          <p:cNvPr id="11" name="Picture Placeholder 9">
            <a:extLst>
              <a:ext uri="{FF2B5EF4-FFF2-40B4-BE49-F238E27FC236}">
                <a16:creationId xmlns:a16="http://schemas.microsoft.com/office/drawing/2014/main" id="{9CB9A787-A9C0-D869-F762-B004DCCDCE22}"/>
              </a:ext>
            </a:extLst>
          </p:cNvPr>
          <p:cNvSpPr>
            <a:spLocks noGrp="1"/>
          </p:cNvSpPr>
          <p:nvPr>
            <p:ph type="pic" sz="quarter" idx="24"/>
          </p:nvPr>
        </p:nvSpPr>
        <p:spPr>
          <a:xfrm>
            <a:off x="7171267" y="2870200"/>
            <a:ext cx="3970866" cy="3124201"/>
          </a:xfrm>
          <a:prstGeom prst="roundRect">
            <a:avLst>
              <a:gd name="adj" fmla="val 2033"/>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633221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sktop UI 3">
    <p:bg>
      <p:bgPr>
        <a:solidFill>
          <a:srgbClr val="000000"/>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5DB83AE-C774-1B35-EB21-C25FCD09D4F2}"/>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D5051739-D790-8849-5497-0EB0251AFDB7}"/>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0B325252-C973-B205-AC90-A41A119A5FD8}"/>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FFFFFF"/>
                </a:solidFill>
                <a:latin typeface="Community Pro Bold" pitchFamily="34" charset="0"/>
                <a:ea typeface="Community Pro Bold" pitchFamily="34" charset="-122"/>
                <a:cs typeface="Community Pro Bold" pitchFamily="34" charset="-120"/>
              </a:rPr>
              <a:t>PROPRIETARY + CONFIDENTIAL</a:t>
            </a:r>
            <a:endParaRPr lang="en-US" sz="900" spc="50">
              <a:solidFill>
                <a:srgbClr val="FFFFFF"/>
              </a:solidFill>
              <a:latin typeface="Community Pro" panose="02000303040000020003"/>
            </a:endParaRPr>
          </a:p>
        </p:txBody>
      </p:sp>
      <p:sp>
        <p:nvSpPr>
          <p:cNvPr id="5" name="name_00">
            <a:extLst>
              <a:ext uri="{FF2B5EF4-FFF2-40B4-BE49-F238E27FC236}">
                <a16:creationId xmlns:a16="http://schemas.microsoft.com/office/drawing/2014/main" id="{FF7B34FC-0307-8BA7-C564-369BF6F85722}"/>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FFFFFF"/>
                </a:solidFill>
                <a:latin typeface="Community Semibold" panose="02000303040000020003" pitchFamily="2" charset="0"/>
                <a:ea typeface="Community Pro Medium" pitchFamily="34" charset="-122"/>
                <a:cs typeface="Community Pro Medium" pitchFamily="34" charset="-120"/>
              </a:rPr>
              <a:t>‹#›</a:t>
            </a:fld>
            <a:endParaRPr lang="en-US" sz="1350" b="1" i="0">
              <a:solidFill>
                <a:srgbClr val="FFFFFF"/>
              </a:solidFill>
              <a:latin typeface="Community Semibold" panose="02000303040000020003" pitchFamily="2" charset="0"/>
            </a:endParaRPr>
          </a:p>
        </p:txBody>
      </p:sp>
      <p:sp>
        <p:nvSpPr>
          <p:cNvPr id="11" name="Picture Placeholder 9">
            <a:extLst>
              <a:ext uri="{FF2B5EF4-FFF2-40B4-BE49-F238E27FC236}">
                <a16:creationId xmlns:a16="http://schemas.microsoft.com/office/drawing/2014/main" id="{269D333C-E514-3FAA-2BDC-5F7F02F014E8}"/>
              </a:ext>
            </a:extLst>
          </p:cNvPr>
          <p:cNvSpPr>
            <a:spLocks noGrp="1"/>
          </p:cNvSpPr>
          <p:nvPr>
            <p:ph type="pic" sz="quarter" idx="23"/>
          </p:nvPr>
        </p:nvSpPr>
        <p:spPr>
          <a:xfrm>
            <a:off x="2506502" y="716364"/>
            <a:ext cx="13274995" cy="8218274"/>
          </a:xfrm>
          <a:prstGeom prst="roundRect">
            <a:avLst>
              <a:gd name="adj" fmla="val 1513"/>
            </a:avLst>
          </a:prstGeom>
          <a:blipFill>
            <a:blip r:embed="rId2"/>
            <a:stretch>
              <a:fillRect/>
            </a:stretch>
          </a:blipFill>
        </p:spPr>
        <p:txBody>
          <a:bodyPr/>
          <a:lstStyle>
            <a:lvl1pPr marL="0" indent="0">
              <a:buNone/>
              <a:defRPr/>
            </a:lvl1pPr>
          </a:lstStyle>
          <a:p>
            <a:r>
              <a:rPr lang="en-US"/>
              <a:t>Click icon to add picture</a:t>
            </a:r>
          </a:p>
        </p:txBody>
      </p:sp>
      <p:sp>
        <p:nvSpPr>
          <p:cNvPr id="12" name="Picture Placeholder 9">
            <a:extLst>
              <a:ext uri="{FF2B5EF4-FFF2-40B4-BE49-F238E27FC236}">
                <a16:creationId xmlns:a16="http://schemas.microsoft.com/office/drawing/2014/main" id="{54DB7A78-C1EC-C83D-7509-F749C18EBBB4}"/>
              </a:ext>
            </a:extLst>
          </p:cNvPr>
          <p:cNvSpPr>
            <a:spLocks noGrp="1"/>
          </p:cNvSpPr>
          <p:nvPr>
            <p:ph type="pic" sz="quarter" idx="24"/>
          </p:nvPr>
        </p:nvSpPr>
        <p:spPr>
          <a:xfrm>
            <a:off x="6575113" y="2527843"/>
            <a:ext cx="5171020" cy="4068459"/>
          </a:xfrm>
          <a:prstGeom prst="roundRect">
            <a:avLst>
              <a:gd name="adj" fmla="val 2033"/>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7705309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obile UI 4">
    <p:bg>
      <p:bgPr>
        <a:solidFill>
          <a:srgbClr val="000000"/>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5DB83AE-C774-1B35-EB21-C25FCD09D4F2}"/>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chemeClr val="bg1"/>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4" name="Text Placeholder 7">
            <a:extLst>
              <a:ext uri="{FF2B5EF4-FFF2-40B4-BE49-F238E27FC236}">
                <a16:creationId xmlns:a16="http://schemas.microsoft.com/office/drawing/2014/main" id="{D5051739-D790-8849-5497-0EB0251AFDB7}"/>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chemeClr val="bg1"/>
                </a:solidFill>
                <a:latin typeface="Community Pro" panose="02000303040000020003" pitchFamily="2" charset="0"/>
              </a:defRPr>
            </a:lvl1pPr>
          </a:lstStyle>
          <a:p>
            <a:pPr lvl="0"/>
            <a:r>
              <a:rPr lang="en-US"/>
              <a:t>Subcategory</a:t>
            </a:r>
          </a:p>
        </p:txBody>
      </p:sp>
      <p:sp>
        <p:nvSpPr>
          <p:cNvPr id="3" name="PROPRIETARY  CONFIDENTIAL">
            <a:extLst>
              <a:ext uri="{FF2B5EF4-FFF2-40B4-BE49-F238E27FC236}">
                <a16:creationId xmlns:a16="http://schemas.microsoft.com/office/drawing/2014/main" id="{0B325252-C973-B205-AC90-A41A119A5FD8}"/>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FFFFFF"/>
                </a:solidFill>
                <a:latin typeface="Community Pro Bold" pitchFamily="34" charset="0"/>
                <a:ea typeface="Community Pro Bold" pitchFamily="34" charset="-122"/>
                <a:cs typeface="Community Pro Bold" pitchFamily="34" charset="-120"/>
              </a:rPr>
              <a:t>PROPRIETARY + CONFIDENTIAL</a:t>
            </a:r>
            <a:endParaRPr lang="en-US" sz="900" spc="50">
              <a:solidFill>
                <a:srgbClr val="FFFFFF"/>
              </a:solidFill>
              <a:latin typeface="Community Pro" panose="02000303040000020003"/>
            </a:endParaRPr>
          </a:p>
        </p:txBody>
      </p:sp>
      <p:sp>
        <p:nvSpPr>
          <p:cNvPr id="5" name="name_00">
            <a:extLst>
              <a:ext uri="{FF2B5EF4-FFF2-40B4-BE49-F238E27FC236}">
                <a16:creationId xmlns:a16="http://schemas.microsoft.com/office/drawing/2014/main" id="{FF7B34FC-0307-8BA7-C564-369BF6F85722}"/>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FFFFFF"/>
                </a:solidFill>
                <a:latin typeface="Community Semibold" panose="02000303040000020003" pitchFamily="2" charset="0"/>
                <a:ea typeface="Community Pro Medium" pitchFamily="34" charset="-122"/>
                <a:cs typeface="Community Pro Medium" pitchFamily="34" charset="-120"/>
              </a:rPr>
              <a:t>‹#›</a:t>
            </a:fld>
            <a:endParaRPr lang="en-US" sz="1350" b="1" i="0">
              <a:solidFill>
                <a:srgbClr val="FFFFFF"/>
              </a:solidFill>
              <a:latin typeface="Community Semibold" panose="02000303040000020003" pitchFamily="2" charset="0"/>
            </a:endParaRPr>
          </a:p>
        </p:txBody>
      </p:sp>
      <p:sp>
        <p:nvSpPr>
          <p:cNvPr id="10" name="Picture Placeholder 9">
            <a:extLst>
              <a:ext uri="{FF2B5EF4-FFF2-40B4-BE49-F238E27FC236}">
                <a16:creationId xmlns:a16="http://schemas.microsoft.com/office/drawing/2014/main" id="{D9F14751-CCDF-67DC-F752-3F72299EDA12}"/>
              </a:ext>
            </a:extLst>
          </p:cNvPr>
          <p:cNvSpPr>
            <a:spLocks noGrp="1"/>
          </p:cNvSpPr>
          <p:nvPr>
            <p:ph type="pic" sz="quarter" idx="19"/>
          </p:nvPr>
        </p:nvSpPr>
        <p:spPr>
          <a:xfrm>
            <a:off x="7301840" y="909204"/>
            <a:ext cx="3658222" cy="7858126"/>
          </a:xfrm>
          <a:prstGeom prst="roundRect">
            <a:avLst>
              <a:gd name="adj" fmla="val 9082"/>
            </a:avLst>
          </a:prstGeom>
          <a:blipFill>
            <a:blip r:embed="rId2"/>
            <a:stretch>
              <a:fillRect/>
            </a:stretch>
          </a:blipFill>
        </p:spPr>
        <p:txBody>
          <a:bodyPr/>
          <a:lstStyle>
            <a:lvl1pPr marL="0" indent="0">
              <a:buNone/>
              <a:defRPr/>
            </a:lvl1pPr>
          </a:lstStyle>
          <a:p>
            <a:r>
              <a:rPr lang="en-US"/>
              <a:t>Click icon to add picture</a:t>
            </a:r>
          </a:p>
        </p:txBody>
      </p:sp>
      <p:sp>
        <p:nvSpPr>
          <p:cNvPr id="13" name="Picture Placeholder 9">
            <a:extLst>
              <a:ext uri="{FF2B5EF4-FFF2-40B4-BE49-F238E27FC236}">
                <a16:creationId xmlns:a16="http://schemas.microsoft.com/office/drawing/2014/main" id="{3C3C6A70-0EE7-A6AD-9F70-CD77B8D7A096}"/>
              </a:ext>
            </a:extLst>
          </p:cNvPr>
          <p:cNvSpPr>
            <a:spLocks noGrp="1"/>
          </p:cNvSpPr>
          <p:nvPr>
            <p:ph type="pic" sz="quarter" idx="20"/>
          </p:nvPr>
        </p:nvSpPr>
        <p:spPr>
          <a:xfrm>
            <a:off x="7352385" y="1848967"/>
            <a:ext cx="3553868" cy="5404691"/>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323322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obile Multipoint 1">
    <p:bg>
      <p:bgPr>
        <a:solidFill>
          <a:srgbClr val="FFFFFF"/>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88CF673-A705-035F-1084-E4CA92A9283F}"/>
              </a:ext>
            </a:extLst>
          </p:cNvPr>
          <p:cNvSpPr/>
          <p:nvPr userDrawn="1"/>
        </p:nvSpPr>
        <p:spPr>
          <a:xfrm>
            <a:off x="6588522" y="304800"/>
            <a:ext cx="5105400" cy="9029700"/>
          </a:xfrm>
          <a:prstGeom prst="roundRect">
            <a:avLst>
              <a:gd name="adj" fmla="val 3757"/>
            </a:avLst>
          </a:prstGeom>
          <a:solidFill>
            <a:srgbClr val="70B5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2" name="Picture Placeholder 9">
            <a:extLst>
              <a:ext uri="{FF2B5EF4-FFF2-40B4-BE49-F238E27FC236}">
                <a16:creationId xmlns:a16="http://schemas.microsoft.com/office/drawing/2014/main" id="{EDCCADAC-3975-225E-DAAB-C1A0DBEC2181}"/>
              </a:ext>
            </a:extLst>
          </p:cNvPr>
          <p:cNvSpPr>
            <a:spLocks noGrp="1"/>
          </p:cNvSpPr>
          <p:nvPr>
            <p:ph type="pic" sz="quarter" idx="15"/>
          </p:nvPr>
        </p:nvSpPr>
        <p:spPr>
          <a:xfrm>
            <a:off x="6881020" y="475108"/>
            <a:ext cx="4520406" cy="8678416"/>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13" name="Picture Placeholder 9">
            <a:extLst>
              <a:ext uri="{FF2B5EF4-FFF2-40B4-BE49-F238E27FC236}">
                <a16:creationId xmlns:a16="http://schemas.microsoft.com/office/drawing/2014/main" id="{41E8C10A-37BD-B2E3-7F03-B6164D84BA0D}"/>
              </a:ext>
            </a:extLst>
          </p:cNvPr>
          <p:cNvSpPr>
            <a:spLocks noGrp="1"/>
          </p:cNvSpPr>
          <p:nvPr>
            <p:ph type="pic" sz="quarter" idx="16"/>
          </p:nvPr>
        </p:nvSpPr>
        <p:spPr>
          <a:xfrm>
            <a:off x="7372103" y="943071"/>
            <a:ext cx="3543794" cy="7694901"/>
          </a:xfrm>
          <a:prstGeom prst="roundRect">
            <a:avLst>
              <a:gd name="adj" fmla="val 14050"/>
            </a:avLst>
          </a:prstGeom>
          <a:blipFill>
            <a:blip r:embed="rId3"/>
            <a:stretch>
              <a:fillRect/>
            </a:stretch>
          </a:blip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5" name="Picture Placeholder 9">
            <a:extLst>
              <a:ext uri="{FF2B5EF4-FFF2-40B4-BE49-F238E27FC236}">
                <a16:creationId xmlns:a16="http://schemas.microsoft.com/office/drawing/2014/main" id="{02D1B0B0-3656-B849-B71D-667F23F3272B}"/>
              </a:ext>
            </a:extLst>
          </p:cNvPr>
          <p:cNvSpPr>
            <a:spLocks noGrp="1"/>
          </p:cNvSpPr>
          <p:nvPr>
            <p:ph type="pic" sz="quarter" idx="18"/>
          </p:nvPr>
        </p:nvSpPr>
        <p:spPr>
          <a:xfrm>
            <a:off x="7422648" y="1882836"/>
            <a:ext cx="3442704" cy="5235634"/>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4" name="Text Placeholder 23">
            <a:extLst>
              <a:ext uri="{FF2B5EF4-FFF2-40B4-BE49-F238E27FC236}">
                <a16:creationId xmlns:a16="http://schemas.microsoft.com/office/drawing/2014/main" id="{AE01BE2F-BC44-0E9E-DCB2-A8F23193CF14}"/>
              </a:ext>
            </a:extLst>
          </p:cNvPr>
          <p:cNvSpPr>
            <a:spLocks noGrp="1"/>
          </p:cNvSpPr>
          <p:nvPr>
            <p:ph type="body" sz="quarter" idx="22" hasCustomPrompt="1"/>
          </p:nvPr>
        </p:nvSpPr>
        <p:spPr>
          <a:xfrm>
            <a:off x="11969887" y="302014"/>
            <a:ext cx="6015192" cy="2428873"/>
          </a:xfrm>
          <a:prstGeom prst="roundRect">
            <a:avLst>
              <a:gd name="adj" fmla="val 7387"/>
            </a:avLst>
          </a:prstGeom>
          <a:solidFill>
            <a:schemeClr val="accent4"/>
          </a:solidFill>
          <a:effectLst/>
        </p:spPr>
        <p:txBody>
          <a:bodyPr tIns="320040" anchor="ctr">
            <a:noAutofit/>
          </a:bodyPr>
          <a:lstStyle>
            <a:lvl1pPr marL="0" indent="0" algn="ctr">
              <a:lnSpc>
                <a:spcPct val="75000"/>
              </a:lnSpc>
              <a:spcBef>
                <a:spcPts val="0"/>
              </a:spcBef>
              <a:buNone/>
              <a:defRPr sz="8800" b="1" i="0" spc="-150" baseline="0">
                <a:solidFill>
                  <a:schemeClr val="tx2"/>
                </a:solidFill>
                <a:latin typeface="Community Pro" panose="02000303040000020003" pitchFamily="2" charset="0"/>
              </a:defRPr>
            </a:lvl1pPr>
          </a:lstStyle>
          <a:p>
            <a:pPr lvl="0"/>
            <a:r>
              <a:rPr lang="en-US"/>
              <a:t>3,000</a:t>
            </a:r>
          </a:p>
        </p:txBody>
      </p:sp>
      <p:sp>
        <p:nvSpPr>
          <p:cNvPr id="25" name="Text Placeholder 23">
            <a:extLst>
              <a:ext uri="{FF2B5EF4-FFF2-40B4-BE49-F238E27FC236}">
                <a16:creationId xmlns:a16="http://schemas.microsoft.com/office/drawing/2014/main" id="{4E3BA7A8-7B59-7B58-123F-62A775BBBDDC}"/>
              </a:ext>
            </a:extLst>
          </p:cNvPr>
          <p:cNvSpPr>
            <a:spLocks noGrp="1"/>
          </p:cNvSpPr>
          <p:nvPr>
            <p:ph type="body" sz="quarter" idx="23" hasCustomPrompt="1"/>
          </p:nvPr>
        </p:nvSpPr>
        <p:spPr>
          <a:xfrm>
            <a:off x="11957845" y="4795694"/>
            <a:ext cx="6032789" cy="1521499"/>
          </a:xfrm>
          <a:prstGeom prst="roundRect">
            <a:avLst>
              <a:gd name="adj" fmla="val 13453"/>
            </a:avLst>
          </a:prstGeom>
          <a:solidFill>
            <a:schemeClr val="accent4"/>
          </a:solidFill>
          <a:effectLst/>
        </p:spPr>
        <p:txBody>
          <a:bodyPr tIns="137160" anchor="ctr">
            <a:noAutofit/>
          </a:bodyPr>
          <a:lstStyle>
            <a:lvl1pPr marL="0" indent="0" algn="ctr">
              <a:lnSpc>
                <a:spcPct val="75000"/>
              </a:lnSpc>
              <a:spcBef>
                <a:spcPts val="0"/>
              </a:spcBef>
              <a:buNone/>
              <a:defRPr sz="2250" b="1" i="0" spc="-150" baseline="0">
                <a:solidFill>
                  <a:schemeClr val="tx2"/>
                </a:solidFill>
                <a:latin typeface="Community Pro" panose="02000303040000020003" pitchFamily="2" charset="0"/>
              </a:defRPr>
            </a:lvl1pPr>
          </a:lstStyle>
          <a:p>
            <a:pPr lvl="0"/>
            <a:r>
              <a:rPr lang="en-US"/>
              <a:t>Detailed point about product</a:t>
            </a:r>
          </a:p>
        </p:txBody>
      </p:sp>
      <p:sp>
        <p:nvSpPr>
          <p:cNvPr id="26" name="Text Placeholder 23">
            <a:extLst>
              <a:ext uri="{FF2B5EF4-FFF2-40B4-BE49-F238E27FC236}">
                <a16:creationId xmlns:a16="http://schemas.microsoft.com/office/drawing/2014/main" id="{0517595D-8412-9955-F3B6-7E292325E274}"/>
              </a:ext>
            </a:extLst>
          </p:cNvPr>
          <p:cNvSpPr>
            <a:spLocks noGrp="1"/>
          </p:cNvSpPr>
          <p:nvPr>
            <p:ph type="body" sz="quarter" idx="12" hasCustomPrompt="1"/>
          </p:nvPr>
        </p:nvSpPr>
        <p:spPr>
          <a:xfrm>
            <a:off x="297365" y="304800"/>
            <a:ext cx="6021678" cy="2423299"/>
          </a:xfrm>
          <a:prstGeom prst="roundRect">
            <a:avLst>
              <a:gd name="adj" fmla="val 7568"/>
            </a:avLst>
          </a:prstGeom>
          <a:solidFill>
            <a:schemeClr val="accent4"/>
          </a:solidFill>
          <a:effectLst/>
        </p:spPr>
        <p:txBody>
          <a:bodyPr tIns="137160" anchor="ctr">
            <a:noAutofit/>
          </a:bodyPr>
          <a:lstStyle>
            <a:lvl1pPr marL="0" indent="0" algn="ctr">
              <a:lnSpc>
                <a:spcPct val="75000"/>
              </a:lnSpc>
              <a:spcBef>
                <a:spcPts val="0"/>
              </a:spcBef>
              <a:buNone/>
              <a:defRPr sz="3750" b="1" i="0" spc="-150" baseline="0">
                <a:solidFill>
                  <a:schemeClr val="tx2"/>
                </a:solidFill>
                <a:latin typeface="Community Pro" panose="02000303040000020003" pitchFamily="2" charset="0"/>
              </a:defRPr>
            </a:lvl1pPr>
          </a:lstStyle>
          <a:p>
            <a:pPr lvl="0"/>
            <a:r>
              <a:rPr lang="en-US"/>
              <a:t>Point about product</a:t>
            </a:r>
          </a:p>
        </p:txBody>
      </p:sp>
      <p:sp>
        <p:nvSpPr>
          <p:cNvPr id="27" name="Text Placeholder 23">
            <a:extLst>
              <a:ext uri="{FF2B5EF4-FFF2-40B4-BE49-F238E27FC236}">
                <a16:creationId xmlns:a16="http://schemas.microsoft.com/office/drawing/2014/main" id="{AF9C8912-979E-BBD8-3570-EEAF42B50406}"/>
              </a:ext>
            </a:extLst>
          </p:cNvPr>
          <p:cNvSpPr>
            <a:spLocks noGrp="1"/>
          </p:cNvSpPr>
          <p:nvPr>
            <p:ph type="body" sz="quarter" idx="32" hasCustomPrompt="1"/>
          </p:nvPr>
        </p:nvSpPr>
        <p:spPr>
          <a:xfrm>
            <a:off x="297365" y="3007360"/>
            <a:ext cx="6021678" cy="3304927"/>
          </a:xfrm>
          <a:prstGeom prst="roundRect">
            <a:avLst>
              <a:gd name="adj" fmla="val 5459"/>
            </a:avLst>
          </a:prstGeom>
          <a:solidFill>
            <a:schemeClr val="accent4"/>
          </a:solidFill>
          <a:effectLst/>
        </p:spPr>
        <p:txBody>
          <a:bodyPr tIns="137160" anchor="ctr">
            <a:noAutofit/>
          </a:bodyPr>
          <a:lstStyle>
            <a:lvl1pPr marL="0" indent="0" algn="ctr">
              <a:lnSpc>
                <a:spcPct val="75000"/>
              </a:lnSpc>
              <a:spcBef>
                <a:spcPts val="0"/>
              </a:spcBef>
              <a:buNone/>
              <a:defRPr sz="3750" b="1" i="0" spc="-150" baseline="0">
                <a:solidFill>
                  <a:schemeClr val="tx2"/>
                </a:solidFill>
                <a:latin typeface="Community Pro" panose="02000303040000020003" pitchFamily="2" charset="0"/>
              </a:defRPr>
            </a:lvl1pPr>
          </a:lstStyle>
          <a:p>
            <a:pPr lvl="0"/>
            <a:r>
              <a:rPr lang="en-US"/>
              <a:t>Point about product</a:t>
            </a:r>
          </a:p>
        </p:txBody>
      </p:sp>
      <p:sp>
        <p:nvSpPr>
          <p:cNvPr id="28" name="Text Placeholder 23">
            <a:extLst>
              <a:ext uri="{FF2B5EF4-FFF2-40B4-BE49-F238E27FC236}">
                <a16:creationId xmlns:a16="http://schemas.microsoft.com/office/drawing/2014/main" id="{2B59AEFE-08B6-9608-95DB-88E663FD57FD}"/>
              </a:ext>
            </a:extLst>
          </p:cNvPr>
          <p:cNvSpPr>
            <a:spLocks noGrp="1"/>
          </p:cNvSpPr>
          <p:nvPr>
            <p:ph type="body" sz="quarter" idx="33" hasCustomPrompt="1"/>
          </p:nvPr>
        </p:nvSpPr>
        <p:spPr>
          <a:xfrm>
            <a:off x="297365" y="6585019"/>
            <a:ext cx="6021678" cy="2743200"/>
          </a:xfrm>
          <a:prstGeom prst="roundRect">
            <a:avLst>
              <a:gd name="adj" fmla="val 7305"/>
            </a:avLst>
          </a:prstGeom>
          <a:solidFill>
            <a:schemeClr val="accent4"/>
          </a:solidFill>
          <a:effectLst/>
        </p:spPr>
        <p:txBody>
          <a:bodyPr tIns="137160" anchor="ctr">
            <a:noAutofit/>
          </a:bodyPr>
          <a:lstStyle>
            <a:lvl1pPr marL="0" indent="0" algn="ctr">
              <a:lnSpc>
                <a:spcPct val="75000"/>
              </a:lnSpc>
              <a:spcBef>
                <a:spcPts val="0"/>
              </a:spcBef>
              <a:buNone/>
              <a:defRPr sz="3750" b="1" i="0" spc="-150" baseline="0">
                <a:solidFill>
                  <a:schemeClr val="tx2"/>
                </a:solidFill>
                <a:latin typeface="Community Pro" panose="02000303040000020003" pitchFamily="2" charset="0"/>
              </a:defRPr>
            </a:lvl1pPr>
          </a:lstStyle>
          <a:p>
            <a:pPr lvl="0"/>
            <a:r>
              <a:rPr lang="en-US"/>
              <a:t>Point about product</a:t>
            </a:r>
          </a:p>
        </p:txBody>
      </p:sp>
      <p:sp>
        <p:nvSpPr>
          <p:cNvPr id="29" name="Text Placeholder 23">
            <a:extLst>
              <a:ext uri="{FF2B5EF4-FFF2-40B4-BE49-F238E27FC236}">
                <a16:creationId xmlns:a16="http://schemas.microsoft.com/office/drawing/2014/main" id="{BD1DC23B-81B3-53AB-2CDA-32E25F01D4AF}"/>
              </a:ext>
            </a:extLst>
          </p:cNvPr>
          <p:cNvSpPr>
            <a:spLocks noGrp="1"/>
          </p:cNvSpPr>
          <p:nvPr>
            <p:ph type="body" sz="quarter" idx="36" hasCustomPrompt="1"/>
          </p:nvPr>
        </p:nvSpPr>
        <p:spPr>
          <a:xfrm>
            <a:off x="11976463" y="6585019"/>
            <a:ext cx="6009516" cy="2743200"/>
          </a:xfrm>
          <a:prstGeom prst="roundRect">
            <a:avLst>
              <a:gd name="adj" fmla="val 6932"/>
            </a:avLst>
          </a:prstGeom>
          <a:solidFill>
            <a:schemeClr val="accent4"/>
          </a:solidFill>
          <a:effectLst/>
        </p:spPr>
        <p:txBody>
          <a:bodyPr tIns="137160" anchor="ctr">
            <a:noAutofit/>
          </a:bodyPr>
          <a:lstStyle>
            <a:lvl1pPr marL="0" indent="0" algn="ctr">
              <a:lnSpc>
                <a:spcPct val="75000"/>
              </a:lnSpc>
              <a:spcBef>
                <a:spcPts val="0"/>
              </a:spcBef>
              <a:buNone/>
              <a:defRPr sz="3750" b="1" i="0" spc="-150" baseline="0">
                <a:solidFill>
                  <a:schemeClr val="tx2"/>
                </a:solidFill>
                <a:latin typeface="Community Pro" panose="02000303040000020003" pitchFamily="2" charset="0"/>
              </a:defRPr>
            </a:lvl1pPr>
          </a:lstStyle>
          <a:p>
            <a:pPr lvl="0"/>
            <a:r>
              <a:rPr lang="en-US"/>
              <a:t>Point about product</a:t>
            </a:r>
          </a:p>
        </p:txBody>
      </p:sp>
      <p:sp>
        <p:nvSpPr>
          <p:cNvPr id="30" name="Text Placeholder 23">
            <a:extLst>
              <a:ext uri="{FF2B5EF4-FFF2-40B4-BE49-F238E27FC236}">
                <a16:creationId xmlns:a16="http://schemas.microsoft.com/office/drawing/2014/main" id="{C03D1809-08A7-1B5E-39CB-87AF8D9BFBA1}"/>
              </a:ext>
            </a:extLst>
          </p:cNvPr>
          <p:cNvSpPr>
            <a:spLocks noGrp="1"/>
          </p:cNvSpPr>
          <p:nvPr>
            <p:ph type="body" sz="quarter" idx="37" hasCustomPrompt="1"/>
          </p:nvPr>
        </p:nvSpPr>
        <p:spPr>
          <a:xfrm>
            <a:off x="11957845" y="2999059"/>
            <a:ext cx="6032789" cy="1521499"/>
          </a:xfrm>
          <a:prstGeom prst="roundRect">
            <a:avLst>
              <a:gd name="adj" fmla="val 14311"/>
            </a:avLst>
          </a:prstGeom>
          <a:solidFill>
            <a:schemeClr val="accent4"/>
          </a:solidFill>
          <a:effectLst/>
        </p:spPr>
        <p:txBody>
          <a:bodyPr tIns="137160" anchor="ctr">
            <a:noAutofit/>
          </a:bodyPr>
          <a:lstStyle>
            <a:lvl1pPr marL="0" indent="0" algn="ctr">
              <a:lnSpc>
                <a:spcPct val="75000"/>
              </a:lnSpc>
              <a:spcBef>
                <a:spcPts val="0"/>
              </a:spcBef>
              <a:buNone/>
              <a:defRPr sz="2250" b="1" i="0" spc="-150" baseline="0">
                <a:solidFill>
                  <a:schemeClr val="tx2"/>
                </a:solidFill>
                <a:latin typeface="Community Pro" panose="02000303040000020003" pitchFamily="2" charset="0"/>
              </a:defRPr>
            </a:lvl1pPr>
          </a:lstStyle>
          <a:p>
            <a:pPr lvl="0"/>
            <a:r>
              <a:rPr lang="en-US"/>
              <a:t>Detailed point about product</a:t>
            </a:r>
          </a:p>
        </p:txBody>
      </p:sp>
    </p:spTree>
    <p:extLst>
      <p:ext uri="{BB962C8B-B14F-4D97-AF65-F5344CB8AC3E}">
        <p14:creationId xmlns:p14="http://schemas.microsoft.com/office/powerpoint/2010/main" val="36687563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sktop Multipoint">
    <p:bg>
      <p:bgPr>
        <a:solidFill>
          <a:srgbClr val="FFFFFF"/>
        </a:solidFill>
        <a:effectLst/>
      </p:bgPr>
    </p:bg>
    <p:spTree>
      <p:nvGrpSpPr>
        <p:cNvPr id="1" name=""/>
        <p:cNvGrpSpPr/>
        <p:nvPr/>
      </p:nvGrpSpPr>
      <p:grpSpPr>
        <a:xfrm>
          <a:off x="0" y="0"/>
          <a:ext cx="0" cy="0"/>
          <a:chOff x="0" y="0"/>
          <a:chExt cx="0" cy="0"/>
        </a:xfrm>
      </p:grpSpPr>
      <p:pic>
        <p:nvPicPr>
          <p:cNvPr id="48" name="Rectangle 141" descr="preencoded.png">
            <a:extLst>
              <a:ext uri="{FF2B5EF4-FFF2-40B4-BE49-F238E27FC236}">
                <a16:creationId xmlns:a16="http://schemas.microsoft.com/office/drawing/2014/main" id="{D4711D12-8A85-9BE2-DA57-B18A9AB60B9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791075" y="304800"/>
            <a:ext cx="8696325" cy="6010275"/>
          </a:xfrm>
          <a:prstGeom prst="rect">
            <a:avLst/>
          </a:prstGeom>
        </p:spPr>
      </p:pic>
      <p:sp>
        <p:nvSpPr>
          <p:cNvPr id="96" name="Picture Placeholder 9">
            <a:extLst>
              <a:ext uri="{FF2B5EF4-FFF2-40B4-BE49-F238E27FC236}">
                <a16:creationId xmlns:a16="http://schemas.microsoft.com/office/drawing/2014/main" id="{9790C64F-2141-BBD9-7E24-F68B3F690809}"/>
              </a:ext>
            </a:extLst>
          </p:cNvPr>
          <p:cNvSpPr>
            <a:spLocks noGrp="1"/>
          </p:cNvSpPr>
          <p:nvPr>
            <p:ph type="pic" sz="quarter" idx="17"/>
          </p:nvPr>
        </p:nvSpPr>
        <p:spPr>
          <a:xfrm>
            <a:off x="5076825" y="963476"/>
            <a:ext cx="8146130" cy="4738854"/>
          </a:xfrm>
          <a:prstGeom prst="roundRect">
            <a:avLst>
              <a:gd name="adj" fmla="val 0"/>
            </a:avLst>
          </a:prstGeom>
          <a:blipFill>
            <a:blip r:embed="rId4"/>
            <a:stretch>
              <a:fillRect/>
            </a:stretch>
          </a:blip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98" name="Picture Placeholder 9">
            <a:extLst>
              <a:ext uri="{FF2B5EF4-FFF2-40B4-BE49-F238E27FC236}">
                <a16:creationId xmlns:a16="http://schemas.microsoft.com/office/drawing/2014/main" id="{1D6E7842-B8D2-4F77-B769-5088911B25F0}"/>
              </a:ext>
            </a:extLst>
          </p:cNvPr>
          <p:cNvSpPr>
            <a:spLocks noGrp="1"/>
          </p:cNvSpPr>
          <p:nvPr>
            <p:ph type="pic" sz="quarter" idx="18"/>
          </p:nvPr>
        </p:nvSpPr>
        <p:spPr>
          <a:xfrm>
            <a:off x="6008184" y="1219278"/>
            <a:ext cx="6267450" cy="3971925"/>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119" name="Text Placeholder 23">
            <a:extLst>
              <a:ext uri="{FF2B5EF4-FFF2-40B4-BE49-F238E27FC236}">
                <a16:creationId xmlns:a16="http://schemas.microsoft.com/office/drawing/2014/main" id="{5BDDB062-F7F4-03B1-E839-43451E66DC86}"/>
              </a:ext>
            </a:extLst>
          </p:cNvPr>
          <p:cNvSpPr>
            <a:spLocks noGrp="1"/>
          </p:cNvSpPr>
          <p:nvPr>
            <p:ph type="body" sz="quarter" idx="22" hasCustomPrompt="1"/>
          </p:nvPr>
        </p:nvSpPr>
        <p:spPr>
          <a:xfrm>
            <a:off x="13779897" y="302014"/>
            <a:ext cx="4205181" cy="2428873"/>
          </a:xfrm>
          <a:prstGeom prst="roundRect">
            <a:avLst>
              <a:gd name="adj" fmla="val 10614"/>
            </a:avLst>
          </a:prstGeom>
          <a:solidFill>
            <a:schemeClr val="accent4"/>
          </a:solidFill>
          <a:effectLst/>
        </p:spPr>
        <p:txBody>
          <a:bodyPr tIns="274320" anchor="ctr">
            <a:noAutofit/>
          </a:bodyPr>
          <a:lstStyle>
            <a:lvl1pPr marL="0" indent="0" algn="ctr">
              <a:lnSpc>
                <a:spcPct val="85000"/>
              </a:lnSpc>
              <a:spcBef>
                <a:spcPts val="0"/>
              </a:spcBef>
              <a:buNone/>
              <a:defRPr sz="8800" b="1" i="0" spc="-150" baseline="0">
                <a:solidFill>
                  <a:schemeClr val="tx2"/>
                </a:solidFill>
                <a:latin typeface="Community Pro" panose="02000303040000020003" pitchFamily="2" charset="0"/>
              </a:defRPr>
            </a:lvl1pPr>
          </a:lstStyle>
          <a:p>
            <a:pPr lvl="0"/>
            <a:r>
              <a:rPr lang="en-US"/>
              <a:t>3,000</a:t>
            </a:r>
          </a:p>
        </p:txBody>
      </p:sp>
      <p:sp>
        <p:nvSpPr>
          <p:cNvPr id="120" name="Text Placeholder 23">
            <a:extLst>
              <a:ext uri="{FF2B5EF4-FFF2-40B4-BE49-F238E27FC236}">
                <a16:creationId xmlns:a16="http://schemas.microsoft.com/office/drawing/2014/main" id="{500379B5-513D-E9B5-2B96-6C69F3F11948}"/>
              </a:ext>
            </a:extLst>
          </p:cNvPr>
          <p:cNvSpPr>
            <a:spLocks noGrp="1"/>
          </p:cNvSpPr>
          <p:nvPr>
            <p:ph type="body" sz="quarter" idx="23" hasCustomPrompt="1"/>
          </p:nvPr>
        </p:nvSpPr>
        <p:spPr>
          <a:xfrm>
            <a:off x="13773151" y="4795694"/>
            <a:ext cx="4217483" cy="1521499"/>
          </a:xfrm>
          <a:prstGeom prst="roundRect">
            <a:avLst>
              <a:gd name="adj" fmla="val 15599"/>
            </a:avLst>
          </a:prstGeom>
          <a:solidFill>
            <a:schemeClr val="accent4"/>
          </a:solidFill>
          <a:effectLst/>
        </p:spPr>
        <p:txBody>
          <a:bodyPr tIns="91440" anchor="ctr">
            <a:noAutofit/>
          </a:bodyPr>
          <a:lstStyle>
            <a:lvl1pPr marL="0" indent="0" algn="ctr">
              <a:lnSpc>
                <a:spcPct val="85000"/>
              </a:lnSpc>
              <a:spcBef>
                <a:spcPts val="0"/>
              </a:spcBef>
              <a:buNone/>
              <a:defRPr sz="2250" b="1" i="0" spc="-150" baseline="0">
                <a:solidFill>
                  <a:schemeClr val="tx2"/>
                </a:solidFill>
                <a:latin typeface="Community Pro" panose="02000303040000020003" pitchFamily="2" charset="0"/>
              </a:defRPr>
            </a:lvl1pPr>
          </a:lstStyle>
          <a:p>
            <a:pPr lvl="0"/>
            <a:r>
              <a:rPr lang="en-US"/>
              <a:t>Detailed point</a:t>
            </a:r>
          </a:p>
          <a:p>
            <a:pPr lvl="0"/>
            <a:r>
              <a:rPr lang="en-US"/>
              <a:t>about product</a:t>
            </a:r>
          </a:p>
        </p:txBody>
      </p:sp>
      <p:sp>
        <p:nvSpPr>
          <p:cNvPr id="121" name="Text Placeholder 23">
            <a:extLst>
              <a:ext uri="{FF2B5EF4-FFF2-40B4-BE49-F238E27FC236}">
                <a16:creationId xmlns:a16="http://schemas.microsoft.com/office/drawing/2014/main" id="{412AE377-9F3D-1EA2-77CC-E7E233E86B7F}"/>
              </a:ext>
            </a:extLst>
          </p:cNvPr>
          <p:cNvSpPr>
            <a:spLocks noGrp="1"/>
          </p:cNvSpPr>
          <p:nvPr>
            <p:ph type="body" sz="quarter" idx="12" hasCustomPrompt="1"/>
          </p:nvPr>
        </p:nvSpPr>
        <p:spPr>
          <a:xfrm>
            <a:off x="297365" y="304800"/>
            <a:ext cx="4201213" cy="2423299"/>
          </a:xfrm>
          <a:prstGeom prst="roundRect">
            <a:avLst>
              <a:gd name="adj" fmla="val 10378"/>
            </a:avLst>
          </a:prstGeom>
          <a:solidFill>
            <a:schemeClr val="accent4"/>
          </a:solidFill>
          <a:effectLst/>
        </p:spPr>
        <p:txBody>
          <a:bodyPr tIns="137160" anchor="ctr">
            <a:noAutofit/>
          </a:bodyPr>
          <a:lstStyle>
            <a:lvl1pPr marL="0" indent="0" algn="ctr">
              <a:lnSpc>
                <a:spcPct val="75000"/>
              </a:lnSpc>
              <a:spcBef>
                <a:spcPts val="0"/>
              </a:spcBef>
              <a:buNone/>
              <a:defRPr sz="3750" b="1" i="0" spc="-150" baseline="0">
                <a:solidFill>
                  <a:schemeClr val="tx2"/>
                </a:solidFill>
                <a:latin typeface="Community Pro" panose="02000303040000020003" pitchFamily="2" charset="0"/>
              </a:defRPr>
            </a:lvl1pPr>
          </a:lstStyle>
          <a:p>
            <a:pPr lvl="0"/>
            <a:r>
              <a:rPr lang="en-US"/>
              <a:t>Point about product</a:t>
            </a:r>
          </a:p>
        </p:txBody>
      </p:sp>
      <p:sp>
        <p:nvSpPr>
          <p:cNvPr id="122" name="Text Placeholder 23">
            <a:extLst>
              <a:ext uri="{FF2B5EF4-FFF2-40B4-BE49-F238E27FC236}">
                <a16:creationId xmlns:a16="http://schemas.microsoft.com/office/drawing/2014/main" id="{5251424F-E211-0340-2CE5-48DEF52BEFC1}"/>
              </a:ext>
            </a:extLst>
          </p:cNvPr>
          <p:cNvSpPr>
            <a:spLocks noGrp="1"/>
          </p:cNvSpPr>
          <p:nvPr>
            <p:ph type="body" sz="quarter" idx="32" hasCustomPrompt="1"/>
          </p:nvPr>
        </p:nvSpPr>
        <p:spPr>
          <a:xfrm>
            <a:off x="297365" y="3007360"/>
            <a:ext cx="4201213" cy="3304927"/>
          </a:xfrm>
          <a:prstGeom prst="roundRect">
            <a:avLst>
              <a:gd name="adj" fmla="val 7814"/>
            </a:avLst>
          </a:prstGeom>
          <a:solidFill>
            <a:schemeClr val="accent4"/>
          </a:solidFill>
          <a:effectLst/>
        </p:spPr>
        <p:txBody>
          <a:bodyPr tIns="137160" anchor="ctr">
            <a:noAutofit/>
          </a:bodyPr>
          <a:lstStyle>
            <a:lvl1pPr marL="0" indent="0" algn="ctr">
              <a:lnSpc>
                <a:spcPct val="75000"/>
              </a:lnSpc>
              <a:spcBef>
                <a:spcPts val="0"/>
              </a:spcBef>
              <a:buNone/>
              <a:defRPr sz="3750" b="1" i="0" spc="-150" baseline="0">
                <a:solidFill>
                  <a:schemeClr val="tx2"/>
                </a:solidFill>
                <a:latin typeface="Community Pro" panose="02000303040000020003" pitchFamily="2" charset="0"/>
              </a:defRPr>
            </a:lvl1pPr>
          </a:lstStyle>
          <a:p>
            <a:pPr lvl="0"/>
            <a:r>
              <a:rPr lang="en-US"/>
              <a:t>Point about product</a:t>
            </a:r>
          </a:p>
        </p:txBody>
      </p:sp>
      <p:sp>
        <p:nvSpPr>
          <p:cNvPr id="123" name="Text Placeholder 23">
            <a:extLst>
              <a:ext uri="{FF2B5EF4-FFF2-40B4-BE49-F238E27FC236}">
                <a16:creationId xmlns:a16="http://schemas.microsoft.com/office/drawing/2014/main" id="{BDFBA695-EEBE-9153-92FF-EBA6F4D77F50}"/>
              </a:ext>
            </a:extLst>
          </p:cNvPr>
          <p:cNvSpPr>
            <a:spLocks noGrp="1"/>
          </p:cNvSpPr>
          <p:nvPr>
            <p:ph type="body" sz="quarter" idx="33" hasCustomPrompt="1"/>
          </p:nvPr>
        </p:nvSpPr>
        <p:spPr>
          <a:xfrm>
            <a:off x="297365" y="6585019"/>
            <a:ext cx="4201213" cy="2743200"/>
          </a:xfrm>
          <a:prstGeom prst="roundRect">
            <a:avLst>
              <a:gd name="adj" fmla="val 9551"/>
            </a:avLst>
          </a:prstGeom>
          <a:solidFill>
            <a:schemeClr val="accent4"/>
          </a:solidFill>
          <a:effectLst/>
        </p:spPr>
        <p:txBody>
          <a:bodyPr tIns="137160" anchor="ctr">
            <a:noAutofit/>
          </a:bodyPr>
          <a:lstStyle>
            <a:lvl1pPr marL="0" indent="0" algn="ctr">
              <a:lnSpc>
                <a:spcPct val="75000"/>
              </a:lnSpc>
              <a:spcBef>
                <a:spcPts val="0"/>
              </a:spcBef>
              <a:buNone/>
              <a:defRPr sz="3750" b="1" i="0" spc="-150" baseline="0">
                <a:solidFill>
                  <a:schemeClr val="tx2"/>
                </a:solidFill>
                <a:latin typeface="Community Pro" panose="02000303040000020003" pitchFamily="2" charset="0"/>
              </a:defRPr>
            </a:lvl1pPr>
          </a:lstStyle>
          <a:p>
            <a:pPr lvl="0"/>
            <a:r>
              <a:rPr lang="en-US"/>
              <a:t>Point about product</a:t>
            </a:r>
          </a:p>
        </p:txBody>
      </p:sp>
      <p:sp>
        <p:nvSpPr>
          <p:cNvPr id="124" name="Text Placeholder 23">
            <a:extLst>
              <a:ext uri="{FF2B5EF4-FFF2-40B4-BE49-F238E27FC236}">
                <a16:creationId xmlns:a16="http://schemas.microsoft.com/office/drawing/2014/main" id="{AFF355F9-22C2-AD3D-6BD1-0958DEC1BAF0}"/>
              </a:ext>
            </a:extLst>
          </p:cNvPr>
          <p:cNvSpPr>
            <a:spLocks noGrp="1"/>
          </p:cNvSpPr>
          <p:nvPr>
            <p:ph type="body" sz="quarter" idx="34" hasCustomPrompt="1"/>
          </p:nvPr>
        </p:nvSpPr>
        <p:spPr>
          <a:xfrm>
            <a:off x="4793165" y="6585019"/>
            <a:ext cx="4201213" cy="2743200"/>
          </a:xfrm>
          <a:prstGeom prst="roundRect">
            <a:avLst>
              <a:gd name="adj" fmla="val 9551"/>
            </a:avLst>
          </a:prstGeom>
          <a:solidFill>
            <a:schemeClr val="accent4"/>
          </a:solidFill>
          <a:effectLst/>
        </p:spPr>
        <p:txBody>
          <a:bodyPr tIns="137160" anchor="ctr">
            <a:noAutofit/>
          </a:bodyPr>
          <a:lstStyle>
            <a:lvl1pPr marL="0" indent="0" algn="ctr">
              <a:lnSpc>
                <a:spcPct val="75000"/>
              </a:lnSpc>
              <a:spcBef>
                <a:spcPts val="0"/>
              </a:spcBef>
              <a:buNone/>
              <a:defRPr sz="3750" b="1" i="0" spc="-150" baseline="0">
                <a:solidFill>
                  <a:schemeClr val="tx2"/>
                </a:solidFill>
                <a:latin typeface="Community Pro" panose="02000303040000020003" pitchFamily="2" charset="0"/>
              </a:defRPr>
            </a:lvl1pPr>
          </a:lstStyle>
          <a:p>
            <a:pPr lvl="0"/>
            <a:r>
              <a:rPr lang="en-US"/>
              <a:t>Point about product</a:t>
            </a:r>
          </a:p>
        </p:txBody>
      </p:sp>
      <p:sp>
        <p:nvSpPr>
          <p:cNvPr id="125" name="Text Placeholder 23">
            <a:extLst>
              <a:ext uri="{FF2B5EF4-FFF2-40B4-BE49-F238E27FC236}">
                <a16:creationId xmlns:a16="http://schemas.microsoft.com/office/drawing/2014/main" id="{0153C5D4-317F-625F-D996-51C9F1BCE975}"/>
              </a:ext>
            </a:extLst>
          </p:cNvPr>
          <p:cNvSpPr>
            <a:spLocks noGrp="1"/>
          </p:cNvSpPr>
          <p:nvPr>
            <p:ph type="body" sz="quarter" idx="35" hasCustomPrompt="1"/>
          </p:nvPr>
        </p:nvSpPr>
        <p:spPr>
          <a:xfrm>
            <a:off x="9288965" y="6585019"/>
            <a:ext cx="4201213" cy="2743200"/>
          </a:xfrm>
          <a:prstGeom prst="roundRect">
            <a:avLst>
              <a:gd name="adj" fmla="val 9551"/>
            </a:avLst>
          </a:prstGeom>
          <a:solidFill>
            <a:schemeClr val="accent4"/>
          </a:solidFill>
          <a:effectLst/>
        </p:spPr>
        <p:txBody>
          <a:bodyPr tIns="137160" anchor="ctr">
            <a:noAutofit/>
          </a:bodyPr>
          <a:lstStyle>
            <a:lvl1pPr marL="0" indent="0" algn="ctr">
              <a:lnSpc>
                <a:spcPct val="75000"/>
              </a:lnSpc>
              <a:spcBef>
                <a:spcPts val="0"/>
              </a:spcBef>
              <a:buNone/>
              <a:defRPr sz="3750" b="1" i="0" spc="-150" baseline="0">
                <a:solidFill>
                  <a:schemeClr val="tx2"/>
                </a:solidFill>
                <a:latin typeface="Community Pro" panose="02000303040000020003" pitchFamily="2" charset="0"/>
              </a:defRPr>
            </a:lvl1pPr>
          </a:lstStyle>
          <a:p>
            <a:pPr lvl="0"/>
            <a:r>
              <a:rPr lang="en-US"/>
              <a:t>Point about product</a:t>
            </a:r>
          </a:p>
        </p:txBody>
      </p:sp>
      <p:sp>
        <p:nvSpPr>
          <p:cNvPr id="126" name="Text Placeholder 23">
            <a:extLst>
              <a:ext uri="{FF2B5EF4-FFF2-40B4-BE49-F238E27FC236}">
                <a16:creationId xmlns:a16="http://schemas.microsoft.com/office/drawing/2014/main" id="{3C57A95F-2ADE-FB57-E795-CDF8837148C0}"/>
              </a:ext>
            </a:extLst>
          </p:cNvPr>
          <p:cNvSpPr>
            <a:spLocks noGrp="1"/>
          </p:cNvSpPr>
          <p:nvPr>
            <p:ph type="body" sz="quarter" idx="36" hasCustomPrompt="1"/>
          </p:nvPr>
        </p:nvSpPr>
        <p:spPr>
          <a:xfrm>
            <a:off x="13784765" y="6585019"/>
            <a:ext cx="4201213" cy="2743200"/>
          </a:xfrm>
          <a:prstGeom prst="roundRect">
            <a:avLst>
              <a:gd name="adj" fmla="val 9551"/>
            </a:avLst>
          </a:prstGeom>
          <a:solidFill>
            <a:schemeClr val="accent4"/>
          </a:solidFill>
          <a:effectLst/>
        </p:spPr>
        <p:txBody>
          <a:bodyPr tIns="137160" anchor="ctr">
            <a:noAutofit/>
          </a:bodyPr>
          <a:lstStyle>
            <a:lvl1pPr marL="0" indent="0" algn="ctr">
              <a:lnSpc>
                <a:spcPct val="75000"/>
              </a:lnSpc>
              <a:spcBef>
                <a:spcPts val="0"/>
              </a:spcBef>
              <a:buNone/>
              <a:defRPr sz="3750" b="1" i="0" spc="-150" baseline="0">
                <a:solidFill>
                  <a:schemeClr val="tx2"/>
                </a:solidFill>
                <a:latin typeface="Community Pro" panose="02000303040000020003" pitchFamily="2" charset="0"/>
              </a:defRPr>
            </a:lvl1pPr>
          </a:lstStyle>
          <a:p>
            <a:pPr lvl="0"/>
            <a:r>
              <a:rPr lang="en-US"/>
              <a:t>Point about product</a:t>
            </a:r>
          </a:p>
        </p:txBody>
      </p:sp>
      <p:sp>
        <p:nvSpPr>
          <p:cNvPr id="127" name="Text Placeholder 23">
            <a:extLst>
              <a:ext uri="{FF2B5EF4-FFF2-40B4-BE49-F238E27FC236}">
                <a16:creationId xmlns:a16="http://schemas.microsoft.com/office/drawing/2014/main" id="{C5FEAC37-B704-64E2-6ABA-17F0C1DFC1D8}"/>
              </a:ext>
            </a:extLst>
          </p:cNvPr>
          <p:cNvSpPr>
            <a:spLocks noGrp="1"/>
          </p:cNvSpPr>
          <p:nvPr>
            <p:ph type="body" sz="quarter" idx="37" hasCustomPrompt="1"/>
          </p:nvPr>
        </p:nvSpPr>
        <p:spPr>
          <a:xfrm>
            <a:off x="13773151" y="2999059"/>
            <a:ext cx="4217483" cy="1521499"/>
          </a:xfrm>
          <a:prstGeom prst="roundRect">
            <a:avLst>
              <a:gd name="adj" fmla="val 15599"/>
            </a:avLst>
          </a:prstGeom>
          <a:solidFill>
            <a:schemeClr val="accent4"/>
          </a:solidFill>
          <a:effectLst/>
        </p:spPr>
        <p:txBody>
          <a:bodyPr tIns="91440" anchor="ctr">
            <a:noAutofit/>
          </a:bodyPr>
          <a:lstStyle>
            <a:lvl1pPr marL="0" indent="0" algn="ctr">
              <a:lnSpc>
                <a:spcPct val="85000"/>
              </a:lnSpc>
              <a:spcBef>
                <a:spcPts val="0"/>
              </a:spcBef>
              <a:buNone/>
              <a:defRPr sz="2250" b="1" i="0" spc="-150" baseline="0">
                <a:solidFill>
                  <a:schemeClr val="tx2"/>
                </a:solidFill>
                <a:latin typeface="Community Pro" panose="02000303040000020003" pitchFamily="2" charset="0"/>
              </a:defRPr>
            </a:lvl1pPr>
          </a:lstStyle>
          <a:p>
            <a:pPr lvl="0"/>
            <a:r>
              <a:rPr lang="en-US"/>
              <a:t>Detailed point</a:t>
            </a:r>
          </a:p>
          <a:p>
            <a:pPr lvl="0"/>
            <a:r>
              <a:rPr lang="en-US"/>
              <a:t>about product</a:t>
            </a:r>
          </a:p>
        </p:txBody>
      </p:sp>
    </p:spTree>
    <p:extLst>
      <p:ext uri="{BB962C8B-B14F-4D97-AF65-F5344CB8AC3E}">
        <p14:creationId xmlns:p14="http://schemas.microsoft.com/office/powerpoint/2010/main" val="19648912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Mobile UI Multipoint 2">
    <p:bg>
      <p:bgPr>
        <a:solidFill>
          <a:srgbClr val="FFFFFF"/>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15" name="Picture Placeholder 9">
            <a:extLst>
              <a:ext uri="{FF2B5EF4-FFF2-40B4-BE49-F238E27FC236}">
                <a16:creationId xmlns:a16="http://schemas.microsoft.com/office/drawing/2014/main" id="{188F5296-497F-8816-BD70-4A3ABE5D31FC}"/>
              </a:ext>
            </a:extLst>
          </p:cNvPr>
          <p:cNvSpPr>
            <a:spLocks noGrp="1"/>
          </p:cNvSpPr>
          <p:nvPr>
            <p:ph type="pic" sz="quarter" idx="15"/>
          </p:nvPr>
        </p:nvSpPr>
        <p:spPr>
          <a:xfrm>
            <a:off x="8637821" y="0"/>
            <a:ext cx="5076577" cy="9746171"/>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16" name="Picture Placeholder 9">
            <a:extLst>
              <a:ext uri="{FF2B5EF4-FFF2-40B4-BE49-F238E27FC236}">
                <a16:creationId xmlns:a16="http://schemas.microsoft.com/office/drawing/2014/main" id="{DE03A5B1-A80D-D77D-62B8-D72F1678D581}"/>
              </a:ext>
            </a:extLst>
          </p:cNvPr>
          <p:cNvSpPr>
            <a:spLocks noGrp="1"/>
          </p:cNvSpPr>
          <p:nvPr>
            <p:ph type="pic" sz="quarter" idx="16"/>
          </p:nvPr>
        </p:nvSpPr>
        <p:spPr>
          <a:xfrm>
            <a:off x="9199084" y="527950"/>
            <a:ext cx="3979807" cy="8641649"/>
          </a:xfrm>
          <a:prstGeom prst="roundRect">
            <a:avLst>
              <a:gd name="adj" fmla="val 14050"/>
            </a:avLst>
          </a:prstGeom>
          <a:blipFill>
            <a:blip r:embed="rId3"/>
            <a:stretch>
              <a:fillRect/>
            </a:stretch>
          </a:blipFill>
        </p:spPr>
        <p:txBody>
          <a:bodyPr/>
          <a:lstStyle>
            <a:lvl1pPr marL="0" indent="0">
              <a:buNone/>
              <a:defRPr/>
            </a:lvl1pPr>
          </a:lstStyle>
          <a:p>
            <a:r>
              <a:rPr lang="en-US"/>
              <a:t>Click icon to add picture</a:t>
            </a:r>
          </a:p>
        </p:txBody>
      </p:sp>
      <p:sp>
        <p:nvSpPr>
          <p:cNvPr id="17" name="Picture Placeholder 9">
            <a:extLst>
              <a:ext uri="{FF2B5EF4-FFF2-40B4-BE49-F238E27FC236}">
                <a16:creationId xmlns:a16="http://schemas.microsoft.com/office/drawing/2014/main" id="{3222AA74-40BE-5554-3C8D-075377124788}"/>
              </a:ext>
            </a:extLst>
          </p:cNvPr>
          <p:cNvSpPr>
            <a:spLocks noGrp="1"/>
          </p:cNvSpPr>
          <p:nvPr>
            <p:ph type="pic" sz="quarter" idx="18"/>
          </p:nvPr>
        </p:nvSpPr>
        <p:spPr>
          <a:xfrm>
            <a:off x="9255847" y="1607445"/>
            <a:ext cx="3866279" cy="5879803"/>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0" name="Text Placeholder 23">
            <a:extLst>
              <a:ext uri="{FF2B5EF4-FFF2-40B4-BE49-F238E27FC236}">
                <a16:creationId xmlns:a16="http://schemas.microsoft.com/office/drawing/2014/main" id="{1AAF0A69-6329-2DC0-3902-A5610E587ED1}"/>
              </a:ext>
            </a:extLst>
          </p:cNvPr>
          <p:cNvSpPr>
            <a:spLocks noGrp="1"/>
          </p:cNvSpPr>
          <p:nvPr>
            <p:ph type="body" sz="quarter" idx="14" hasCustomPrompt="1"/>
          </p:nvPr>
        </p:nvSpPr>
        <p:spPr>
          <a:xfrm>
            <a:off x="742699" y="3171799"/>
            <a:ext cx="6040152"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Explain the screenshot</a:t>
            </a:r>
          </a:p>
        </p:txBody>
      </p:sp>
      <p:sp>
        <p:nvSpPr>
          <p:cNvPr id="24" name="Text Placeholder 23">
            <a:extLst>
              <a:ext uri="{FF2B5EF4-FFF2-40B4-BE49-F238E27FC236}">
                <a16:creationId xmlns:a16="http://schemas.microsoft.com/office/drawing/2014/main" id="{1C5A747B-A43C-1A83-65A4-EBC3CCAF4290}"/>
              </a:ext>
            </a:extLst>
          </p:cNvPr>
          <p:cNvSpPr>
            <a:spLocks noGrp="1"/>
          </p:cNvSpPr>
          <p:nvPr>
            <p:ph type="body" sz="quarter" idx="31" hasCustomPrompt="1"/>
          </p:nvPr>
        </p:nvSpPr>
        <p:spPr>
          <a:xfrm>
            <a:off x="809625" y="2600324"/>
            <a:ext cx="1847850" cy="342900"/>
          </a:xfrm>
          <a:prstGeom prst="roundRect">
            <a:avLst>
              <a:gd name="adj" fmla="val 50000"/>
            </a:avLst>
          </a:prstGeom>
          <a:solidFill>
            <a:schemeClr val="accent4"/>
          </a:solidFill>
          <a:effectLst/>
        </p:spPr>
        <p:txBody>
          <a:bodyPr anchor="ctr">
            <a:noAutofit/>
          </a:bodyPr>
          <a:lstStyle>
            <a:lvl1pPr marL="0" indent="0" algn="ctr">
              <a:lnSpc>
                <a:spcPct val="100000"/>
              </a:lnSpc>
              <a:spcBef>
                <a:spcPts val="0"/>
              </a:spcBef>
              <a:buNone/>
              <a:defRPr sz="1200" b="1" i="0" spc="0" baseline="0">
                <a:solidFill>
                  <a:schemeClr val="tx2"/>
                </a:solidFill>
                <a:latin typeface="Community Pro" panose="02000303040000020003" pitchFamily="2" charset="0"/>
              </a:defRPr>
            </a:lvl1pPr>
          </a:lstStyle>
          <a:p>
            <a:pPr lvl="0"/>
            <a:r>
              <a:rPr lang="en-US"/>
              <a:t>PRODUCT TOPIC</a:t>
            </a:r>
          </a:p>
        </p:txBody>
      </p:sp>
      <p:sp>
        <p:nvSpPr>
          <p:cNvPr id="25" name="Text Placeholder 23">
            <a:extLst>
              <a:ext uri="{FF2B5EF4-FFF2-40B4-BE49-F238E27FC236}">
                <a16:creationId xmlns:a16="http://schemas.microsoft.com/office/drawing/2014/main" id="{14CF12C3-59E4-02E4-6F9A-E24112FF5144}"/>
              </a:ext>
            </a:extLst>
          </p:cNvPr>
          <p:cNvSpPr>
            <a:spLocks noGrp="1"/>
          </p:cNvSpPr>
          <p:nvPr>
            <p:ph type="body" sz="quarter" idx="22" hasCustomPrompt="1"/>
          </p:nvPr>
        </p:nvSpPr>
        <p:spPr>
          <a:xfrm>
            <a:off x="13779897" y="302014"/>
            <a:ext cx="4205181" cy="2428873"/>
          </a:xfrm>
          <a:prstGeom prst="roundRect">
            <a:avLst>
              <a:gd name="adj" fmla="val 10614"/>
            </a:avLst>
          </a:prstGeom>
          <a:solidFill>
            <a:schemeClr val="accent4"/>
          </a:solidFill>
          <a:effectLst/>
        </p:spPr>
        <p:txBody>
          <a:bodyPr tIns="274320" anchor="ctr">
            <a:noAutofit/>
          </a:bodyPr>
          <a:lstStyle>
            <a:lvl1pPr marL="0" indent="0" algn="ctr">
              <a:lnSpc>
                <a:spcPct val="85000"/>
              </a:lnSpc>
              <a:spcBef>
                <a:spcPts val="0"/>
              </a:spcBef>
              <a:buNone/>
              <a:defRPr sz="8800" b="1" i="0" spc="-150" baseline="0">
                <a:solidFill>
                  <a:schemeClr val="tx2"/>
                </a:solidFill>
                <a:latin typeface="Community Pro" panose="02000303040000020003" pitchFamily="2" charset="0"/>
              </a:defRPr>
            </a:lvl1pPr>
          </a:lstStyle>
          <a:p>
            <a:pPr lvl="0"/>
            <a:r>
              <a:rPr lang="en-US"/>
              <a:t>3,000</a:t>
            </a:r>
          </a:p>
        </p:txBody>
      </p:sp>
      <p:sp>
        <p:nvSpPr>
          <p:cNvPr id="26" name="Text Placeholder 23">
            <a:extLst>
              <a:ext uri="{FF2B5EF4-FFF2-40B4-BE49-F238E27FC236}">
                <a16:creationId xmlns:a16="http://schemas.microsoft.com/office/drawing/2014/main" id="{50EDB961-9A81-A3E9-0A04-AD8E0D2F6F26}"/>
              </a:ext>
            </a:extLst>
          </p:cNvPr>
          <p:cNvSpPr>
            <a:spLocks noGrp="1"/>
          </p:cNvSpPr>
          <p:nvPr>
            <p:ph type="body" sz="quarter" idx="23" hasCustomPrompt="1"/>
          </p:nvPr>
        </p:nvSpPr>
        <p:spPr>
          <a:xfrm>
            <a:off x="13773151" y="4795694"/>
            <a:ext cx="4217483" cy="1521499"/>
          </a:xfrm>
          <a:prstGeom prst="roundRect">
            <a:avLst>
              <a:gd name="adj" fmla="val 15599"/>
            </a:avLst>
          </a:prstGeom>
          <a:solidFill>
            <a:schemeClr val="accent4"/>
          </a:solidFill>
          <a:effectLst/>
        </p:spPr>
        <p:txBody>
          <a:bodyPr tIns="91440" anchor="ctr">
            <a:noAutofit/>
          </a:bodyPr>
          <a:lstStyle>
            <a:lvl1pPr marL="0" indent="0" algn="ctr">
              <a:lnSpc>
                <a:spcPct val="85000"/>
              </a:lnSpc>
              <a:spcBef>
                <a:spcPts val="0"/>
              </a:spcBef>
              <a:buNone/>
              <a:defRPr sz="2250" b="1" i="0" spc="-150" baseline="0">
                <a:solidFill>
                  <a:schemeClr val="tx2"/>
                </a:solidFill>
                <a:latin typeface="Community Pro" panose="02000303040000020003" pitchFamily="2" charset="0"/>
              </a:defRPr>
            </a:lvl1pPr>
          </a:lstStyle>
          <a:p>
            <a:pPr lvl="0"/>
            <a:r>
              <a:rPr lang="en-US"/>
              <a:t>Detailed point</a:t>
            </a:r>
          </a:p>
          <a:p>
            <a:pPr lvl="0"/>
            <a:r>
              <a:rPr lang="en-US"/>
              <a:t>about product</a:t>
            </a:r>
          </a:p>
        </p:txBody>
      </p:sp>
      <p:sp>
        <p:nvSpPr>
          <p:cNvPr id="27" name="Text Placeholder 23">
            <a:extLst>
              <a:ext uri="{FF2B5EF4-FFF2-40B4-BE49-F238E27FC236}">
                <a16:creationId xmlns:a16="http://schemas.microsoft.com/office/drawing/2014/main" id="{166465C2-D07F-8A07-E913-91642CC479AF}"/>
              </a:ext>
            </a:extLst>
          </p:cNvPr>
          <p:cNvSpPr>
            <a:spLocks noGrp="1"/>
          </p:cNvSpPr>
          <p:nvPr>
            <p:ph type="body" sz="quarter" idx="36" hasCustomPrompt="1"/>
          </p:nvPr>
        </p:nvSpPr>
        <p:spPr>
          <a:xfrm>
            <a:off x="13784765" y="6585019"/>
            <a:ext cx="4201213" cy="2743200"/>
          </a:xfrm>
          <a:prstGeom prst="roundRect">
            <a:avLst>
              <a:gd name="adj" fmla="val 9551"/>
            </a:avLst>
          </a:prstGeom>
          <a:solidFill>
            <a:schemeClr val="accent4"/>
          </a:solidFill>
          <a:effectLst/>
        </p:spPr>
        <p:txBody>
          <a:bodyPr tIns="137160" anchor="ctr">
            <a:noAutofit/>
          </a:bodyPr>
          <a:lstStyle>
            <a:lvl1pPr marL="0" indent="0" algn="ctr">
              <a:lnSpc>
                <a:spcPct val="75000"/>
              </a:lnSpc>
              <a:spcBef>
                <a:spcPts val="0"/>
              </a:spcBef>
              <a:buNone/>
              <a:defRPr sz="3750" b="1" i="0" spc="-150" baseline="0">
                <a:solidFill>
                  <a:schemeClr val="tx2"/>
                </a:solidFill>
                <a:latin typeface="Community Pro" panose="02000303040000020003" pitchFamily="2" charset="0"/>
              </a:defRPr>
            </a:lvl1pPr>
          </a:lstStyle>
          <a:p>
            <a:pPr lvl="0"/>
            <a:r>
              <a:rPr lang="en-US"/>
              <a:t>Point about product</a:t>
            </a:r>
          </a:p>
        </p:txBody>
      </p:sp>
      <p:sp>
        <p:nvSpPr>
          <p:cNvPr id="28" name="Text Placeholder 23">
            <a:extLst>
              <a:ext uri="{FF2B5EF4-FFF2-40B4-BE49-F238E27FC236}">
                <a16:creationId xmlns:a16="http://schemas.microsoft.com/office/drawing/2014/main" id="{249E2A8B-559D-851F-D279-B955564E4642}"/>
              </a:ext>
            </a:extLst>
          </p:cNvPr>
          <p:cNvSpPr>
            <a:spLocks noGrp="1"/>
          </p:cNvSpPr>
          <p:nvPr>
            <p:ph type="body" sz="quarter" idx="37" hasCustomPrompt="1"/>
          </p:nvPr>
        </p:nvSpPr>
        <p:spPr>
          <a:xfrm>
            <a:off x="13773151" y="2999059"/>
            <a:ext cx="4217483" cy="1521499"/>
          </a:xfrm>
          <a:prstGeom prst="roundRect">
            <a:avLst>
              <a:gd name="adj" fmla="val 15599"/>
            </a:avLst>
          </a:prstGeom>
          <a:solidFill>
            <a:schemeClr val="accent4"/>
          </a:solidFill>
          <a:effectLst/>
        </p:spPr>
        <p:txBody>
          <a:bodyPr tIns="91440" anchor="ctr">
            <a:noAutofit/>
          </a:bodyPr>
          <a:lstStyle>
            <a:lvl1pPr marL="0" indent="0" algn="ctr">
              <a:lnSpc>
                <a:spcPct val="85000"/>
              </a:lnSpc>
              <a:spcBef>
                <a:spcPts val="0"/>
              </a:spcBef>
              <a:buNone/>
              <a:defRPr sz="2250" b="1" i="0" spc="-150" baseline="0">
                <a:solidFill>
                  <a:schemeClr val="tx2"/>
                </a:solidFill>
                <a:latin typeface="Community Pro" panose="02000303040000020003" pitchFamily="2" charset="0"/>
              </a:defRPr>
            </a:lvl1pPr>
          </a:lstStyle>
          <a:p>
            <a:pPr lvl="0"/>
            <a:r>
              <a:rPr lang="en-US"/>
              <a:t>Detailed point</a:t>
            </a:r>
          </a:p>
          <a:p>
            <a:pPr lvl="0"/>
            <a:r>
              <a:rPr lang="en-US"/>
              <a:t>about product</a:t>
            </a:r>
          </a:p>
        </p:txBody>
      </p:sp>
      <p:sp>
        <p:nvSpPr>
          <p:cNvPr id="4" name="Text Placeholder 23">
            <a:extLst>
              <a:ext uri="{FF2B5EF4-FFF2-40B4-BE49-F238E27FC236}">
                <a16:creationId xmlns:a16="http://schemas.microsoft.com/office/drawing/2014/main" id="{20EAEA5D-BC50-9558-8757-6D8CEC13D7D3}"/>
              </a:ext>
            </a:extLst>
          </p:cNvPr>
          <p:cNvSpPr>
            <a:spLocks noGrp="1"/>
          </p:cNvSpPr>
          <p:nvPr>
            <p:ph type="body" sz="quarter" idx="30" hasCustomPrompt="1"/>
          </p:nvPr>
        </p:nvSpPr>
        <p:spPr>
          <a:xfrm>
            <a:off x="750675" y="3938463"/>
            <a:ext cx="6040151" cy="2835824"/>
          </a:xfrm>
          <a:effectLst/>
        </p:spPr>
        <p:txBody>
          <a:bodyPr>
            <a:noAutofit/>
          </a:bodyPr>
          <a:lstStyle>
            <a:lvl1pPr marL="0" indent="0">
              <a:lnSpc>
                <a:spcPct val="125000"/>
              </a:lnSpc>
              <a:spcBef>
                <a:spcPts val="0"/>
              </a:spcBef>
              <a:buNone/>
              <a:defRPr sz="20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spTree>
    <p:extLst>
      <p:ext uri="{BB962C8B-B14F-4D97-AF65-F5344CB8AC3E}">
        <p14:creationId xmlns:p14="http://schemas.microsoft.com/office/powerpoint/2010/main" val="38754922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obile UI 5">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24F6B5C-B8B1-E67A-B6B3-B24B7B54E250}"/>
              </a:ext>
            </a:extLst>
          </p:cNvPr>
          <p:cNvSpPr/>
          <p:nvPr userDrawn="1"/>
        </p:nvSpPr>
        <p:spPr>
          <a:xfrm>
            <a:off x="6496052" y="304800"/>
            <a:ext cx="11496675" cy="9029700"/>
          </a:xfrm>
          <a:prstGeom prst="roundRect">
            <a:avLst>
              <a:gd name="adj" fmla="val 271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0" name="Text Placeholder 23">
            <a:extLst>
              <a:ext uri="{FF2B5EF4-FFF2-40B4-BE49-F238E27FC236}">
                <a16:creationId xmlns:a16="http://schemas.microsoft.com/office/drawing/2014/main" id="{1AAF0A69-6329-2DC0-3902-A5610E587ED1}"/>
              </a:ext>
            </a:extLst>
          </p:cNvPr>
          <p:cNvSpPr>
            <a:spLocks noGrp="1"/>
          </p:cNvSpPr>
          <p:nvPr>
            <p:ph type="body" sz="quarter" idx="14" hasCustomPrompt="1"/>
          </p:nvPr>
        </p:nvSpPr>
        <p:spPr>
          <a:xfrm>
            <a:off x="742699" y="3171799"/>
            <a:ext cx="4890270" cy="1000956"/>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Explain the screenshot</a:t>
            </a:r>
          </a:p>
        </p:txBody>
      </p:sp>
      <p:sp>
        <p:nvSpPr>
          <p:cNvPr id="24" name="Text Placeholder 23">
            <a:extLst>
              <a:ext uri="{FF2B5EF4-FFF2-40B4-BE49-F238E27FC236}">
                <a16:creationId xmlns:a16="http://schemas.microsoft.com/office/drawing/2014/main" id="{1C5A747B-A43C-1A83-65A4-EBC3CCAF4290}"/>
              </a:ext>
            </a:extLst>
          </p:cNvPr>
          <p:cNvSpPr>
            <a:spLocks noGrp="1"/>
          </p:cNvSpPr>
          <p:nvPr>
            <p:ph type="body" sz="quarter" idx="31" hasCustomPrompt="1"/>
          </p:nvPr>
        </p:nvSpPr>
        <p:spPr>
          <a:xfrm>
            <a:off x="809625" y="2600324"/>
            <a:ext cx="1847850" cy="342900"/>
          </a:xfrm>
          <a:prstGeom prst="roundRect">
            <a:avLst>
              <a:gd name="adj" fmla="val 50000"/>
            </a:avLst>
          </a:prstGeom>
          <a:solidFill>
            <a:schemeClr val="accent4"/>
          </a:solidFill>
          <a:effectLst/>
        </p:spPr>
        <p:txBody>
          <a:bodyPr anchor="ctr">
            <a:noAutofit/>
          </a:bodyPr>
          <a:lstStyle>
            <a:lvl1pPr marL="0" indent="0" algn="ctr">
              <a:lnSpc>
                <a:spcPct val="100000"/>
              </a:lnSpc>
              <a:spcBef>
                <a:spcPts val="0"/>
              </a:spcBef>
              <a:buNone/>
              <a:defRPr sz="1200" b="1" i="0" spc="0" baseline="0">
                <a:solidFill>
                  <a:schemeClr val="tx2"/>
                </a:solidFill>
                <a:latin typeface="Community Pro" panose="02000303040000020003" pitchFamily="2" charset="0"/>
              </a:defRPr>
            </a:lvl1pPr>
          </a:lstStyle>
          <a:p>
            <a:pPr lvl="0"/>
            <a:r>
              <a:rPr lang="en-US"/>
              <a:t>PRODUCT TOPIC</a:t>
            </a:r>
          </a:p>
        </p:txBody>
      </p:sp>
      <p:sp>
        <p:nvSpPr>
          <p:cNvPr id="18" name="Picture Placeholder 9">
            <a:extLst>
              <a:ext uri="{FF2B5EF4-FFF2-40B4-BE49-F238E27FC236}">
                <a16:creationId xmlns:a16="http://schemas.microsoft.com/office/drawing/2014/main" id="{EDDCBFC2-4F98-D837-D4D7-E203BC2F564A}"/>
              </a:ext>
            </a:extLst>
          </p:cNvPr>
          <p:cNvSpPr>
            <a:spLocks noGrp="1"/>
          </p:cNvSpPr>
          <p:nvPr>
            <p:ph type="pic" sz="quarter" idx="15"/>
          </p:nvPr>
        </p:nvSpPr>
        <p:spPr>
          <a:xfrm>
            <a:off x="10067739" y="657224"/>
            <a:ext cx="4333877" cy="8320311"/>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19" name="Picture Placeholder 9">
            <a:extLst>
              <a:ext uri="{FF2B5EF4-FFF2-40B4-BE49-F238E27FC236}">
                <a16:creationId xmlns:a16="http://schemas.microsoft.com/office/drawing/2014/main" id="{AC8007D6-DE02-E940-96D8-2DA1144AD571}"/>
              </a:ext>
            </a:extLst>
          </p:cNvPr>
          <p:cNvSpPr>
            <a:spLocks noGrp="1"/>
          </p:cNvSpPr>
          <p:nvPr>
            <p:ph type="pic" sz="quarter" idx="16"/>
          </p:nvPr>
        </p:nvSpPr>
        <p:spPr>
          <a:xfrm>
            <a:off x="10550509" y="1104550"/>
            <a:ext cx="3397563" cy="7377380"/>
          </a:xfrm>
          <a:prstGeom prst="roundRect">
            <a:avLst>
              <a:gd name="adj" fmla="val 14050"/>
            </a:avLst>
          </a:prstGeom>
          <a:blipFill>
            <a:blip r:embed="rId3"/>
            <a:stretch>
              <a:fillRect/>
            </a:stretch>
          </a:blipFill>
        </p:spPr>
        <p:txBody>
          <a:bodyPr/>
          <a:lstStyle>
            <a:lvl1pPr marL="0" indent="0">
              <a:buNone/>
              <a:defRPr/>
            </a:lvl1pPr>
          </a:lstStyle>
          <a:p>
            <a:r>
              <a:rPr lang="en-US"/>
              <a:t>Click icon to add picture</a:t>
            </a:r>
          </a:p>
        </p:txBody>
      </p:sp>
      <p:sp>
        <p:nvSpPr>
          <p:cNvPr id="22" name="Picture Placeholder 9">
            <a:extLst>
              <a:ext uri="{FF2B5EF4-FFF2-40B4-BE49-F238E27FC236}">
                <a16:creationId xmlns:a16="http://schemas.microsoft.com/office/drawing/2014/main" id="{76977AAB-D9D7-BE47-F491-5BF98A43ED8B}"/>
              </a:ext>
            </a:extLst>
          </p:cNvPr>
          <p:cNvSpPr>
            <a:spLocks noGrp="1"/>
          </p:cNvSpPr>
          <p:nvPr>
            <p:ph type="pic" sz="quarter" idx="18"/>
          </p:nvPr>
        </p:nvSpPr>
        <p:spPr>
          <a:xfrm>
            <a:off x="10601054" y="1992706"/>
            <a:ext cx="3300645" cy="5019592"/>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6" name="Text Placeholder 23">
            <a:extLst>
              <a:ext uri="{FF2B5EF4-FFF2-40B4-BE49-F238E27FC236}">
                <a16:creationId xmlns:a16="http://schemas.microsoft.com/office/drawing/2014/main" id="{B8900AD3-2D16-7D28-B936-244235D7C831}"/>
              </a:ext>
            </a:extLst>
          </p:cNvPr>
          <p:cNvSpPr>
            <a:spLocks noGrp="1"/>
          </p:cNvSpPr>
          <p:nvPr>
            <p:ph type="body" sz="quarter" idx="30" hasCustomPrompt="1"/>
          </p:nvPr>
        </p:nvSpPr>
        <p:spPr>
          <a:xfrm>
            <a:off x="750676" y="4496946"/>
            <a:ext cx="4890270" cy="2835824"/>
          </a:xfrm>
          <a:effectLst/>
        </p:spPr>
        <p:txBody>
          <a:bodyPr>
            <a:noAutofit/>
          </a:bodyPr>
          <a:lstStyle>
            <a:lvl1pPr marL="0" indent="0">
              <a:lnSpc>
                <a:spcPct val="125000"/>
              </a:lnSpc>
              <a:spcBef>
                <a:spcPts val="0"/>
              </a:spcBef>
              <a:buNone/>
              <a:defRPr sz="20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41273309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7_DEFAULT">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24F6B5C-B8B1-E67A-B6B3-B24B7B54E250}"/>
              </a:ext>
            </a:extLst>
          </p:cNvPr>
          <p:cNvSpPr/>
          <p:nvPr userDrawn="1"/>
        </p:nvSpPr>
        <p:spPr>
          <a:xfrm>
            <a:off x="6496052" y="304800"/>
            <a:ext cx="11496675" cy="9029700"/>
          </a:xfrm>
          <a:prstGeom prst="roundRect">
            <a:avLst>
              <a:gd name="adj" fmla="val 271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1" name="Picture Placeholder 9">
            <a:extLst>
              <a:ext uri="{FF2B5EF4-FFF2-40B4-BE49-F238E27FC236}">
                <a16:creationId xmlns:a16="http://schemas.microsoft.com/office/drawing/2014/main" id="{118285E3-B8CF-3151-38B9-026DD4102F63}"/>
              </a:ext>
            </a:extLst>
          </p:cNvPr>
          <p:cNvSpPr>
            <a:spLocks noGrp="1"/>
          </p:cNvSpPr>
          <p:nvPr>
            <p:ph type="pic" sz="quarter" idx="17"/>
          </p:nvPr>
        </p:nvSpPr>
        <p:spPr>
          <a:xfrm>
            <a:off x="7102041" y="1990037"/>
            <a:ext cx="10281986" cy="5981347"/>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0" name="Text Placeholder 23">
            <a:extLst>
              <a:ext uri="{FF2B5EF4-FFF2-40B4-BE49-F238E27FC236}">
                <a16:creationId xmlns:a16="http://schemas.microsoft.com/office/drawing/2014/main" id="{1AAF0A69-6329-2DC0-3902-A5610E587ED1}"/>
              </a:ext>
            </a:extLst>
          </p:cNvPr>
          <p:cNvSpPr>
            <a:spLocks noGrp="1"/>
          </p:cNvSpPr>
          <p:nvPr>
            <p:ph type="body" sz="quarter" idx="14" hasCustomPrompt="1"/>
          </p:nvPr>
        </p:nvSpPr>
        <p:spPr>
          <a:xfrm>
            <a:off x="742699" y="3171799"/>
            <a:ext cx="4890270" cy="1000956"/>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Explain the screenshot</a:t>
            </a:r>
          </a:p>
        </p:txBody>
      </p:sp>
      <p:sp>
        <p:nvSpPr>
          <p:cNvPr id="24" name="Text Placeholder 23">
            <a:extLst>
              <a:ext uri="{FF2B5EF4-FFF2-40B4-BE49-F238E27FC236}">
                <a16:creationId xmlns:a16="http://schemas.microsoft.com/office/drawing/2014/main" id="{1C5A747B-A43C-1A83-65A4-EBC3CCAF4290}"/>
              </a:ext>
            </a:extLst>
          </p:cNvPr>
          <p:cNvSpPr>
            <a:spLocks noGrp="1"/>
          </p:cNvSpPr>
          <p:nvPr>
            <p:ph type="body" sz="quarter" idx="31" hasCustomPrompt="1"/>
          </p:nvPr>
        </p:nvSpPr>
        <p:spPr>
          <a:xfrm>
            <a:off x="809625" y="2600324"/>
            <a:ext cx="1847850" cy="342900"/>
          </a:xfrm>
          <a:prstGeom prst="roundRect">
            <a:avLst>
              <a:gd name="adj" fmla="val 50000"/>
            </a:avLst>
          </a:prstGeom>
          <a:solidFill>
            <a:schemeClr val="accent4"/>
          </a:solidFill>
          <a:effectLst/>
        </p:spPr>
        <p:txBody>
          <a:bodyPr anchor="ctr">
            <a:noAutofit/>
          </a:bodyPr>
          <a:lstStyle>
            <a:lvl1pPr marL="0" indent="0" algn="ctr">
              <a:lnSpc>
                <a:spcPct val="100000"/>
              </a:lnSpc>
              <a:spcBef>
                <a:spcPts val="0"/>
              </a:spcBef>
              <a:buNone/>
              <a:defRPr sz="1200" b="1" i="0" spc="0" baseline="0">
                <a:solidFill>
                  <a:schemeClr val="tx2"/>
                </a:solidFill>
                <a:latin typeface="Community Pro" panose="02000303040000020003" pitchFamily="2" charset="0"/>
              </a:defRPr>
            </a:lvl1pPr>
          </a:lstStyle>
          <a:p>
            <a:pPr lvl="0"/>
            <a:r>
              <a:rPr lang="en-US"/>
              <a:t>PRODUCT TOPIC</a:t>
            </a:r>
          </a:p>
        </p:txBody>
      </p:sp>
      <p:sp>
        <p:nvSpPr>
          <p:cNvPr id="13" name="Picture Placeholder 9">
            <a:extLst>
              <a:ext uri="{FF2B5EF4-FFF2-40B4-BE49-F238E27FC236}">
                <a16:creationId xmlns:a16="http://schemas.microsoft.com/office/drawing/2014/main" id="{9297633C-3A54-91F7-7E07-AC9A4D29E3B3}"/>
              </a:ext>
            </a:extLst>
          </p:cNvPr>
          <p:cNvSpPr>
            <a:spLocks noGrp="1"/>
          </p:cNvSpPr>
          <p:nvPr>
            <p:ph type="pic" sz="quarter" idx="18"/>
          </p:nvPr>
        </p:nvSpPr>
        <p:spPr>
          <a:xfrm>
            <a:off x="8279979" y="2312733"/>
            <a:ext cx="7905750" cy="5010149"/>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5" name="Text Placeholder 23">
            <a:extLst>
              <a:ext uri="{FF2B5EF4-FFF2-40B4-BE49-F238E27FC236}">
                <a16:creationId xmlns:a16="http://schemas.microsoft.com/office/drawing/2014/main" id="{F516C7EB-B63E-8636-5965-9C9E2709517D}"/>
              </a:ext>
            </a:extLst>
          </p:cNvPr>
          <p:cNvSpPr>
            <a:spLocks noGrp="1"/>
          </p:cNvSpPr>
          <p:nvPr>
            <p:ph type="body" sz="quarter" idx="30" hasCustomPrompt="1"/>
          </p:nvPr>
        </p:nvSpPr>
        <p:spPr>
          <a:xfrm>
            <a:off x="750676" y="4496946"/>
            <a:ext cx="4890270" cy="2835824"/>
          </a:xfrm>
          <a:effectLst/>
        </p:spPr>
        <p:txBody>
          <a:bodyPr>
            <a:noAutofit/>
          </a:bodyPr>
          <a:lstStyle>
            <a:lvl1pPr marL="0" indent="0">
              <a:lnSpc>
                <a:spcPct val="125000"/>
              </a:lnSpc>
              <a:spcBef>
                <a:spcPts val="0"/>
              </a:spcBef>
              <a:buNone/>
              <a:defRPr sz="20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23640383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sktop UI 4">
    <p:bg>
      <p:bgPr>
        <a:solidFill>
          <a:srgbClr val="FFFFF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24F6B5C-B8B1-E67A-B6B3-B24B7B54E250}"/>
              </a:ext>
            </a:extLst>
          </p:cNvPr>
          <p:cNvSpPr/>
          <p:nvPr userDrawn="1"/>
        </p:nvSpPr>
        <p:spPr>
          <a:xfrm>
            <a:off x="6496052" y="304800"/>
            <a:ext cx="11496675" cy="9029700"/>
          </a:xfrm>
          <a:prstGeom prst="roundRect">
            <a:avLst>
              <a:gd name="adj" fmla="val 271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0" name="Text Placeholder 23">
            <a:extLst>
              <a:ext uri="{FF2B5EF4-FFF2-40B4-BE49-F238E27FC236}">
                <a16:creationId xmlns:a16="http://schemas.microsoft.com/office/drawing/2014/main" id="{1AAF0A69-6329-2DC0-3902-A5610E587ED1}"/>
              </a:ext>
            </a:extLst>
          </p:cNvPr>
          <p:cNvSpPr>
            <a:spLocks noGrp="1"/>
          </p:cNvSpPr>
          <p:nvPr>
            <p:ph type="body" sz="quarter" idx="14" hasCustomPrompt="1"/>
          </p:nvPr>
        </p:nvSpPr>
        <p:spPr>
          <a:xfrm>
            <a:off x="742699" y="3171799"/>
            <a:ext cx="4890270" cy="1000956"/>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Explain the screenshot</a:t>
            </a:r>
          </a:p>
        </p:txBody>
      </p:sp>
      <p:sp>
        <p:nvSpPr>
          <p:cNvPr id="24" name="Text Placeholder 23">
            <a:extLst>
              <a:ext uri="{FF2B5EF4-FFF2-40B4-BE49-F238E27FC236}">
                <a16:creationId xmlns:a16="http://schemas.microsoft.com/office/drawing/2014/main" id="{1C5A747B-A43C-1A83-65A4-EBC3CCAF4290}"/>
              </a:ext>
            </a:extLst>
          </p:cNvPr>
          <p:cNvSpPr>
            <a:spLocks noGrp="1"/>
          </p:cNvSpPr>
          <p:nvPr>
            <p:ph type="body" sz="quarter" idx="31" hasCustomPrompt="1"/>
          </p:nvPr>
        </p:nvSpPr>
        <p:spPr>
          <a:xfrm>
            <a:off x="809625" y="2600324"/>
            <a:ext cx="1847850" cy="342900"/>
          </a:xfrm>
          <a:prstGeom prst="roundRect">
            <a:avLst>
              <a:gd name="adj" fmla="val 50000"/>
            </a:avLst>
          </a:prstGeom>
          <a:solidFill>
            <a:schemeClr val="accent4"/>
          </a:solidFill>
          <a:effectLst/>
        </p:spPr>
        <p:txBody>
          <a:bodyPr anchor="ctr">
            <a:noAutofit/>
          </a:bodyPr>
          <a:lstStyle>
            <a:lvl1pPr marL="0" indent="0" algn="ctr">
              <a:lnSpc>
                <a:spcPct val="100000"/>
              </a:lnSpc>
              <a:spcBef>
                <a:spcPts val="0"/>
              </a:spcBef>
              <a:buNone/>
              <a:defRPr sz="1200" b="1" i="0" spc="0" baseline="0">
                <a:solidFill>
                  <a:schemeClr val="tx2"/>
                </a:solidFill>
                <a:latin typeface="Community Pro" panose="02000303040000020003" pitchFamily="2" charset="0"/>
              </a:defRPr>
            </a:lvl1pPr>
          </a:lstStyle>
          <a:p>
            <a:pPr lvl="0"/>
            <a:r>
              <a:rPr lang="en-US"/>
              <a:t>PRODUCT TOPIC</a:t>
            </a:r>
          </a:p>
        </p:txBody>
      </p:sp>
      <p:sp>
        <p:nvSpPr>
          <p:cNvPr id="12" name="Picture Placeholder 9">
            <a:extLst>
              <a:ext uri="{FF2B5EF4-FFF2-40B4-BE49-F238E27FC236}">
                <a16:creationId xmlns:a16="http://schemas.microsoft.com/office/drawing/2014/main" id="{CCB5AF0E-3B39-C9AB-5D19-B944194D5490}"/>
              </a:ext>
            </a:extLst>
          </p:cNvPr>
          <p:cNvSpPr>
            <a:spLocks noGrp="1"/>
          </p:cNvSpPr>
          <p:nvPr>
            <p:ph type="pic" sz="quarter" idx="23"/>
          </p:nvPr>
        </p:nvSpPr>
        <p:spPr>
          <a:xfrm>
            <a:off x="7437435" y="1904533"/>
            <a:ext cx="9583739" cy="5933094"/>
          </a:xfrm>
          <a:prstGeom prst="roundRect">
            <a:avLst>
              <a:gd name="adj" fmla="val 1513"/>
            </a:avLst>
          </a:prstGeom>
          <a:blipFill>
            <a:blip r:embed="rId2"/>
            <a:stretch>
              <a:fillRect/>
            </a:stretch>
          </a:blipFill>
        </p:spPr>
        <p:txBody>
          <a:bodyPr/>
          <a:lstStyle>
            <a:lvl1pPr marL="0" indent="0">
              <a:buNone/>
              <a:defRPr/>
            </a:lvl1pPr>
          </a:lstStyle>
          <a:p>
            <a:r>
              <a:rPr lang="en-US"/>
              <a:t>Click icon to add picture</a:t>
            </a:r>
          </a:p>
        </p:txBody>
      </p:sp>
      <p:sp>
        <p:nvSpPr>
          <p:cNvPr id="14" name="Picture Placeholder 9">
            <a:extLst>
              <a:ext uri="{FF2B5EF4-FFF2-40B4-BE49-F238E27FC236}">
                <a16:creationId xmlns:a16="http://schemas.microsoft.com/office/drawing/2014/main" id="{3FE98C3E-E7EF-DADD-1793-943B5F59BD42}"/>
              </a:ext>
            </a:extLst>
          </p:cNvPr>
          <p:cNvSpPr>
            <a:spLocks noGrp="1"/>
          </p:cNvSpPr>
          <p:nvPr>
            <p:ph type="pic" sz="quarter" idx="24"/>
          </p:nvPr>
        </p:nvSpPr>
        <p:spPr>
          <a:xfrm>
            <a:off x="10379564" y="3232759"/>
            <a:ext cx="3733162" cy="2937180"/>
          </a:xfrm>
          <a:prstGeom prst="roundRect">
            <a:avLst>
              <a:gd name="adj" fmla="val 2033"/>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5" name="Text Placeholder 23">
            <a:extLst>
              <a:ext uri="{FF2B5EF4-FFF2-40B4-BE49-F238E27FC236}">
                <a16:creationId xmlns:a16="http://schemas.microsoft.com/office/drawing/2014/main" id="{7E0EB3AE-54F3-5237-1C4C-68E892533FA7}"/>
              </a:ext>
            </a:extLst>
          </p:cNvPr>
          <p:cNvSpPr>
            <a:spLocks noGrp="1"/>
          </p:cNvSpPr>
          <p:nvPr>
            <p:ph type="body" sz="quarter" idx="30" hasCustomPrompt="1"/>
          </p:nvPr>
        </p:nvSpPr>
        <p:spPr>
          <a:xfrm>
            <a:off x="750676" y="4496946"/>
            <a:ext cx="4890270" cy="2835824"/>
          </a:xfrm>
          <a:effectLst/>
        </p:spPr>
        <p:txBody>
          <a:bodyPr>
            <a:noAutofit/>
          </a:bodyPr>
          <a:lstStyle>
            <a:lvl1pPr marL="0" indent="0">
              <a:lnSpc>
                <a:spcPct val="125000"/>
              </a:lnSpc>
              <a:spcBef>
                <a:spcPts val="0"/>
              </a:spcBef>
              <a:buNone/>
              <a:defRPr sz="20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81904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07294B"/>
        </a:solid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108BB5B-7D56-0BB9-35EE-A3EB75674451}"/>
              </a:ext>
            </a:extLst>
          </p:cNvPr>
          <p:cNvSpPr/>
          <p:nvPr userDrawn="1"/>
        </p:nvSpPr>
        <p:spPr>
          <a:xfrm>
            <a:off x="0" y="0"/>
            <a:ext cx="18288000" cy="10287000"/>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pic>
        <p:nvPicPr>
          <p:cNvPr id="3" name="Rectangle 142" descr="preencoded.png">
            <a:extLst>
              <a:ext uri="{FF2B5EF4-FFF2-40B4-BE49-F238E27FC236}">
                <a16:creationId xmlns:a16="http://schemas.microsoft.com/office/drawing/2014/main" id="{A5493A08-E73C-1661-4581-7F32502B830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392150" y="8077200"/>
            <a:ext cx="4600575" cy="1857375"/>
          </a:xfrm>
          <a:prstGeom prst="rect">
            <a:avLst/>
          </a:prstGeom>
        </p:spPr>
      </p:pic>
      <p:pic>
        <p:nvPicPr>
          <p:cNvPr id="4" name="LinkedIn_RGB_Blue 1" descr="preencoded.png">
            <a:extLst>
              <a:ext uri="{FF2B5EF4-FFF2-40B4-BE49-F238E27FC236}">
                <a16:creationId xmlns:a16="http://schemas.microsoft.com/office/drawing/2014/main" id="{2309D182-A129-FFD9-64F9-6850FA3C6EB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3668375" y="8302278"/>
            <a:ext cx="4076700" cy="1438275"/>
          </a:xfrm>
          <a:prstGeom prst="rect">
            <a:avLst/>
          </a:prstGeom>
        </p:spPr>
      </p:pic>
      <p:pic>
        <p:nvPicPr>
          <p:cNvPr id="5" name="Rectangle 141" descr="preencoded.png">
            <a:extLst>
              <a:ext uri="{FF2B5EF4-FFF2-40B4-BE49-F238E27FC236}">
                <a16:creationId xmlns:a16="http://schemas.microsoft.com/office/drawing/2014/main" id="{5F8A6C61-90B7-B5F5-C86B-1B6982A2FB1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295275" y="8077200"/>
            <a:ext cx="12906375" cy="1857375"/>
          </a:xfrm>
          <a:prstGeom prst="rect">
            <a:avLst/>
          </a:prstGeom>
        </p:spPr>
      </p:pic>
      <p:sp>
        <p:nvSpPr>
          <p:cNvPr id="6" name="Rounded Rectangle 5">
            <a:extLst>
              <a:ext uri="{FF2B5EF4-FFF2-40B4-BE49-F238E27FC236}">
                <a16:creationId xmlns:a16="http://schemas.microsoft.com/office/drawing/2014/main" id="{ECBAB7F7-9497-D7BF-6E26-05E0C2FF4722}"/>
              </a:ext>
            </a:extLst>
          </p:cNvPr>
          <p:cNvSpPr/>
          <p:nvPr userDrawn="1"/>
        </p:nvSpPr>
        <p:spPr>
          <a:xfrm>
            <a:off x="295275" y="304800"/>
            <a:ext cx="17697449" cy="7543800"/>
          </a:xfrm>
          <a:prstGeom prst="roundRect">
            <a:avLst>
              <a:gd name="adj" fmla="val 247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24" name="Text Placeholder 23">
            <a:extLst>
              <a:ext uri="{FF2B5EF4-FFF2-40B4-BE49-F238E27FC236}">
                <a16:creationId xmlns:a16="http://schemas.microsoft.com/office/drawing/2014/main" id="{A9133A59-6512-C90A-0D9F-903D9649C5AE}"/>
              </a:ext>
            </a:extLst>
          </p:cNvPr>
          <p:cNvSpPr>
            <a:spLocks noGrp="1"/>
          </p:cNvSpPr>
          <p:nvPr>
            <p:ph type="body" sz="quarter" idx="10" hasCustomPrompt="1"/>
          </p:nvPr>
        </p:nvSpPr>
        <p:spPr>
          <a:xfrm>
            <a:off x="851535" y="1061475"/>
            <a:ext cx="16483965" cy="6523746"/>
          </a:xfrm>
        </p:spPr>
        <p:txBody>
          <a:bodyPr>
            <a:noAutofit/>
          </a:bodyPr>
          <a:lstStyle>
            <a:lvl1pPr marL="0" indent="0">
              <a:lnSpc>
                <a:spcPct val="78000"/>
              </a:lnSpc>
              <a:spcBef>
                <a:spcPts val="0"/>
              </a:spcBef>
              <a:buNone/>
              <a:defRPr sz="16500" b="1" i="0" spc="-650" baseline="0">
                <a:solidFill>
                  <a:schemeClr val="bg1"/>
                </a:solidFill>
                <a:latin typeface="Community Pro" panose="02000303040000020003" pitchFamily="2" charset="0"/>
              </a:defRPr>
            </a:lvl1pPr>
          </a:lstStyle>
          <a:p>
            <a:pPr lvl="0"/>
            <a:r>
              <a:rPr lang="en-US"/>
              <a:t>Title of Presentation</a:t>
            </a:r>
          </a:p>
        </p:txBody>
      </p:sp>
      <p:sp>
        <p:nvSpPr>
          <p:cNvPr id="25" name="Text Placeholder 23">
            <a:extLst>
              <a:ext uri="{FF2B5EF4-FFF2-40B4-BE49-F238E27FC236}">
                <a16:creationId xmlns:a16="http://schemas.microsoft.com/office/drawing/2014/main" id="{8DFD91FC-72FA-8E02-B71A-07B7891C06DD}"/>
              </a:ext>
            </a:extLst>
          </p:cNvPr>
          <p:cNvSpPr>
            <a:spLocks noGrp="1"/>
          </p:cNvSpPr>
          <p:nvPr>
            <p:ph type="body" sz="quarter" idx="11" hasCustomPrompt="1"/>
          </p:nvPr>
        </p:nvSpPr>
        <p:spPr>
          <a:xfrm>
            <a:off x="1125856" y="8815951"/>
            <a:ext cx="11631500" cy="401566"/>
          </a:xfrm>
        </p:spPr>
        <p:txBody>
          <a:bodyPr>
            <a:noAutofit/>
          </a:bodyPr>
          <a:lstStyle>
            <a:lvl1pPr marL="0" indent="0">
              <a:lnSpc>
                <a:spcPct val="78000"/>
              </a:lnSpc>
              <a:spcBef>
                <a:spcPts val="0"/>
              </a:spcBef>
              <a:buNone/>
              <a:defRPr sz="2630" b="1" i="0" spc="0" baseline="0">
                <a:solidFill>
                  <a:schemeClr val="bg1"/>
                </a:solidFill>
                <a:latin typeface="Community Pro" panose="02000303040000020003" pitchFamily="2" charset="0"/>
              </a:defRPr>
            </a:lvl1pPr>
          </a:lstStyle>
          <a:p>
            <a:pPr lvl="0"/>
            <a:r>
              <a:rPr lang="en-US"/>
              <a:t>Subhead, Author Name, or Date Here</a:t>
            </a:r>
          </a:p>
        </p:txBody>
      </p:sp>
    </p:spTree>
    <p:extLst>
      <p:ext uri="{BB962C8B-B14F-4D97-AF65-F5344CB8AC3E}">
        <p14:creationId xmlns:p14="http://schemas.microsoft.com/office/powerpoint/2010/main" val="12581468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obile + Desktop UI 2">
    <p:bg>
      <p:bgPr>
        <a:solidFill>
          <a:srgbClr val="FFFFFF"/>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DE6392C9-51FF-2112-E789-62E7ED0A1ACE}"/>
              </a:ext>
            </a:extLst>
          </p:cNvPr>
          <p:cNvSpPr/>
          <p:nvPr userDrawn="1"/>
        </p:nvSpPr>
        <p:spPr>
          <a:xfrm>
            <a:off x="11649076" y="302958"/>
            <a:ext cx="6366510" cy="9029700"/>
          </a:xfrm>
          <a:prstGeom prst="roundRect">
            <a:avLst>
              <a:gd name="adj" fmla="val 429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6" name="Rounded Rectangle 5">
            <a:extLst>
              <a:ext uri="{FF2B5EF4-FFF2-40B4-BE49-F238E27FC236}">
                <a16:creationId xmlns:a16="http://schemas.microsoft.com/office/drawing/2014/main" id="{ADD37699-0666-2972-02B9-308BFB1D253E}"/>
              </a:ext>
            </a:extLst>
          </p:cNvPr>
          <p:cNvSpPr/>
          <p:nvPr userDrawn="1"/>
        </p:nvSpPr>
        <p:spPr>
          <a:xfrm>
            <a:off x="6496052" y="302958"/>
            <a:ext cx="4981573" cy="9029700"/>
          </a:xfrm>
          <a:prstGeom prst="roundRect">
            <a:avLst>
              <a:gd name="adj" fmla="val 489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0" name="Text Placeholder 23">
            <a:extLst>
              <a:ext uri="{FF2B5EF4-FFF2-40B4-BE49-F238E27FC236}">
                <a16:creationId xmlns:a16="http://schemas.microsoft.com/office/drawing/2014/main" id="{1AAF0A69-6329-2DC0-3902-A5610E587ED1}"/>
              </a:ext>
            </a:extLst>
          </p:cNvPr>
          <p:cNvSpPr>
            <a:spLocks noGrp="1"/>
          </p:cNvSpPr>
          <p:nvPr>
            <p:ph type="body" sz="quarter" idx="14" hasCustomPrompt="1"/>
          </p:nvPr>
        </p:nvSpPr>
        <p:spPr>
          <a:xfrm>
            <a:off x="742699" y="3171799"/>
            <a:ext cx="4890270" cy="1000956"/>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Explain the screenshot</a:t>
            </a:r>
          </a:p>
        </p:txBody>
      </p:sp>
      <p:sp>
        <p:nvSpPr>
          <p:cNvPr id="21" name="Text Placeholder 23">
            <a:extLst>
              <a:ext uri="{FF2B5EF4-FFF2-40B4-BE49-F238E27FC236}">
                <a16:creationId xmlns:a16="http://schemas.microsoft.com/office/drawing/2014/main" id="{F35EB617-0026-ED02-6A59-C954E02C4BA4}"/>
              </a:ext>
            </a:extLst>
          </p:cNvPr>
          <p:cNvSpPr>
            <a:spLocks noGrp="1"/>
          </p:cNvSpPr>
          <p:nvPr>
            <p:ph type="body" sz="quarter" idx="30" hasCustomPrompt="1"/>
          </p:nvPr>
        </p:nvSpPr>
        <p:spPr>
          <a:xfrm>
            <a:off x="750676" y="4496946"/>
            <a:ext cx="4890270" cy="2835824"/>
          </a:xfrm>
          <a:effectLst/>
        </p:spPr>
        <p:txBody>
          <a:bodyPr>
            <a:noAutofit/>
          </a:bodyPr>
          <a:lstStyle>
            <a:lvl1pPr marL="0" indent="0">
              <a:lnSpc>
                <a:spcPct val="125000"/>
              </a:lnSpc>
              <a:spcBef>
                <a:spcPts val="0"/>
              </a:spcBef>
              <a:buNone/>
              <a:defRPr sz="20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4" name="Text Placeholder 23">
            <a:extLst>
              <a:ext uri="{FF2B5EF4-FFF2-40B4-BE49-F238E27FC236}">
                <a16:creationId xmlns:a16="http://schemas.microsoft.com/office/drawing/2014/main" id="{1C5A747B-A43C-1A83-65A4-EBC3CCAF4290}"/>
              </a:ext>
            </a:extLst>
          </p:cNvPr>
          <p:cNvSpPr>
            <a:spLocks noGrp="1"/>
          </p:cNvSpPr>
          <p:nvPr>
            <p:ph type="body" sz="quarter" idx="31" hasCustomPrompt="1"/>
          </p:nvPr>
        </p:nvSpPr>
        <p:spPr>
          <a:xfrm>
            <a:off x="809625" y="2600324"/>
            <a:ext cx="1847850" cy="342900"/>
          </a:xfrm>
          <a:prstGeom prst="roundRect">
            <a:avLst>
              <a:gd name="adj" fmla="val 50000"/>
            </a:avLst>
          </a:prstGeom>
          <a:solidFill>
            <a:schemeClr val="accent4"/>
          </a:solidFill>
          <a:effectLst/>
        </p:spPr>
        <p:txBody>
          <a:bodyPr anchor="ctr">
            <a:noAutofit/>
          </a:bodyPr>
          <a:lstStyle>
            <a:lvl1pPr marL="0" indent="0" algn="ctr">
              <a:lnSpc>
                <a:spcPct val="100000"/>
              </a:lnSpc>
              <a:spcBef>
                <a:spcPts val="0"/>
              </a:spcBef>
              <a:buNone/>
              <a:defRPr sz="1200" b="1" i="0" spc="0" baseline="0">
                <a:solidFill>
                  <a:schemeClr val="tx2"/>
                </a:solidFill>
                <a:latin typeface="Community Pro" panose="02000303040000020003" pitchFamily="2" charset="0"/>
              </a:defRPr>
            </a:lvl1pPr>
          </a:lstStyle>
          <a:p>
            <a:pPr lvl="0"/>
            <a:r>
              <a:rPr lang="en-US"/>
              <a:t>PRODUCT TOPIC</a:t>
            </a:r>
          </a:p>
        </p:txBody>
      </p:sp>
      <p:sp>
        <p:nvSpPr>
          <p:cNvPr id="19" name="Picture Placeholder 9">
            <a:extLst>
              <a:ext uri="{FF2B5EF4-FFF2-40B4-BE49-F238E27FC236}">
                <a16:creationId xmlns:a16="http://schemas.microsoft.com/office/drawing/2014/main" id="{C1759EA2-C21C-8273-B267-BD7BAEAB5EB5}"/>
              </a:ext>
            </a:extLst>
          </p:cNvPr>
          <p:cNvSpPr>
            <a:spLocks noGrp="1"/>
          </p:cNvSpPr>
          <p:nvPr>
            <p:ph type="pic" sz="quarter" idx="15"/>
          </p:nvPr>
        </p:nvSpPr>
        <p:spPr>
          <a:xfrm>
            <a:off x="7210665" y="1491611"/>
            <a:ext cx="3552344" cy="6819900"/>
          </a:xfrm>
          <a:prstGeom prst="roundRect">
            <a:avLst>
              <a:gd name="adj" fmla="val 0"/>
            </a:avLst>
          </a:prstGeom>
          <a:blipFill>
            <a:blip r:embed="rId2"/>
            <a:stretch>
              <a:fillRect/>
            </a:stretch>
          </a:blipFill>
        </p:spPr>
        <p:txBody>
          <a:bodyPr/>
          <a:lstStyle>
            <a:lvl1pPr marL="0" indent="0">
              <a:buNone/>
              <a:defRPr/>
            </a:lvl1pPr>
          </a:lstStyle>
          <a:p>
            <a:r>
              <a:rPr lang="en-US"/>
              <a:t>Click icon to add picture</a:t>
            </a:r>
          </a:p>
        </p:txBody>
      </p:sp>
      <p:sp>
        <p:nvSpPr>
          <p:cNvPr id="22" name="Picture Placeholder 9">
            <a:extLst>
              <a:ext uri="{FF2B5EF4-FFF2-40B4-BE49-F238E27FC236}">
                <a16:creationId xmlns:a16="http://schemas.microsoft.com/office/drawing/2014/main" id="{49E87806-EE95-B923-83DE-8D5A989E2BC0}"/>
              </a:ext>
            </a:extLst>
          </p:cNvPr>
          <p:cNvSpPr>
            <a:spLocks noGrp="1"/>
          </p:cNvSpPr>
          <p:nvPr>
            <p:ph type="pic" sz="quarter" idx="16"/>
          </p:nvPr>
        </p:nvSpPr>
        <p:spPr>
          <a:xfrm>
            <a:off x="7594398" y="1878057"/>
            <a:ext cx="2784877" cy="6047008"/>
          </a:xfrm>
          <a:prstGeom prst="roundRect">
            <a:avLst>
              <a:gd name="adj" fmla="val 14050"/>
            </a:avLst>
          </a:prstGeom>
          <a:blipFill>
            <a:blip r:embed="rId3"/>
            <a:stretch>
              <a:fillRect/>
            </a:stretch>
          </a:blipFill>
        </p:spPr>
        <p:txBody>
          <a:bodyPr/>
          <a:lstStyle>
            <a:lvl1pPr marL="0" indent="0">
              <a:buNone/>
              <a:defRPr/>
            </a:lvl1pPr>
          </a:lstStyle>
          <a:p>
            <a:r>
              <a:rPr lang="en-US"/>
              <a:t>Click icon to add picture</a:t>
            </a:r>
          </a:p>
        </p:txBody>
      </p:sp>
      <p:sp>
        <p:nvSpPr>
          <p:cNvPr id="23" name="Picture Placeholder 9">
            <a:extLst>
              <a:ext uri="{FF2B5EF4-FFF2-40B4-BE49-F238E27FC236}">
                <a16:creationId xmlns:a16="http://schemas.microsoft.com/office/drawing/2014/main" id="{39EF4B88-CBAA-5E27-7821-09B46BC21A96}"/>
              </a:ext>
            </a:extLst>
          </p:cNvPr>
          <p:cNvSpPr>
            <a:spLocks noGrp="1"/>
          </p:cNvSpPr>
          <p:nvPr>
            <p:ph type="pic" sz="quarter" idx="18"/>
          </p:nvPr>
        </p:nvSpPr>
        <p:spPr>
          <a:xfrm>
            <a:off x="7634117" y="2620983"/>
            <a:ext cx="2705437" cy="4114404"/>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
        <p:nvSpPr>
          <p:cNvPr id="27" name="Picture Placeholder 9">
            <a:extLst>
              <a:ext uri="{FF2B5EF4-FFF2-40B4-BE49-F238E27FC236}">
                <a16:creationId xmlns:a16="http://schemas.microsoft.com/office/drawing/2014/main" id="{574255AB-ECDA-286A-E885-2CA2EE48EA3E}"/>
              </a:ext>
            </a:extLst>
          </p:cNvPr>
          <p:cNvSpPr>
            <a:spLocks noGrp="1"/>
          </p:cNvSpPr>
          <p:nvPr>
            <p:ph type="pic" sz="quarter" idx="17"/>
          </p:nvPr>
        </p:nvSpPr>
        <p:spPr>
          <a:xfrm>
            <a:off x="11916417" y="1766255"/>
            <a:ext cx="6099170" cy="6366218"/>
          </a:xfrm>
          <a:prstGeom prst="roundRect">
            <a:avLst>
              <a:gd name="adj" fmla="val 0"/>
            </a:avLst>
          </a:prstGeom>
          <a:blipFill>
            <a:blip r:embed="rId4"/>
            <a:stretch>
              <a:fillRect r="-79427"/>
            </a:stretch>
          </a:blipFill>
        </p:spPr>
        <p:txBody>
          <a:bodyPr/>
          <a:lstStyle>
            <a:lvl1pPr marL="0" indent="0">
              <a:buNone/>
              <a:defRPr/>
            </a:lvl1pPr>
          </a:lstStyle>
          <a:p>
            <a:r>
              <a:rPr lang="en-US"/>
              <a:t>Click icon to add picture</a:t>
            </a:r>
          </a:p>
        </p:txBody>
      </p:sp>
      <p:sp>
        <p:nvSpPr>
          <p:cNvPr id="28" name="Picture Placeholder 9">
            <a:extLst>
              <a:ext uri="{FF2B5EF4-FFF2-40B4-BE49-F238E27FC236}">
                <a16:creationId xmlns:a16="http://schemas.microsoft.com/office/drawing/2014/main" id="{C7F53BC5-22B5-A174-97F7-01F6EAC7BEA3}"/>
              </a:ext>
            </a:extLst>
          </p:cNvPr>
          <p:cNvSpPr>
            <a:spLocks noGrp="1"/>
          </p:cNvSpPr>
          <p:nvPr>
            <p:ph type="pic" sz="quarter" idx="32"/>
          </p:nvPr>
        </p:nvSpPr>
        <p:spPr>
          <a:xfrm>
            <a:off x="13165341" y="2109994"/>
            <a:ext cx="4845912" cy="5327748"/>
          </a:xfrm>
          <a:prstGeom prst="rect">
            <a:avLst/>
          </a:prstGeom>
          <a:pattFill prst="wdUpDiag">
            <a:fgClr>
              <a:schemeClr val="accent5">
                <a:lumMod val="85000"/>
              </a:schemeClr>
            </a:fgClr>
            <a:bgClr>
              <a:schemeClr val="accent5">
                <a:lumMod val="95000"/>
              </a:schemeClr>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7086358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FFFFFF"/>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6" name="Text Placeholder 23">
            <a:extLst>
              <a:ext uri="{FF2B5EF4-FFF2-40B4-BE49-F238E27FC236}">
                <a16:creationId xmlns:a16="http://schemas.microsoft.com/office/drawing/2014/main" id="{BE92EAE0-D675-7C66-089C-4A1E7707237C}"/>
              </a:ext>
            </a:extLst>
          </p:cNvPr>
          <p:cNvSpPr>
            <a:spLocks noGrp="1"/>
          </p:cNvSpPr>
          <p:nvPr>
            <p:ph type="body" sz="quarter" idx="12" hasCustomPrompt="1"/>
          </p:nvPr>
        </p:nvSpPr>
        <p:spPr>
          <a:xfrm>
            <a:off x="195944" y="608239"/>
            <a:ext cx="17585870" cy="471262"/>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Timeline</a:t>
            </a:r>
          </a:p>
        </p:txBody>
      </p:sp>
      <p:sp>
        <p:nvSpPr>
          <p:cNvPr id="40" name="Rounded Rectangle 39">
            <a:extLst>
              <a:ext uri="{FF2B5EF4-FFF2-40B4-BE49-F238E27FC236}">
                <a16:creationId xmlns:a16="http://schemas.microsoft.com/office/drawing/2014/main" id="{EA13DA99-FC56-3656-E4E3-B9A4B1AC4262}"/>
              </a:ext>
            </a:extLst>
          </p:cNvPr>
          <p:cNvSpPr/>
          <p:nvPr userDrawn="1"/>
        </p:nvSpPr>
        <p:spPr>
          <a:xfrm>
            <a:off x="2259400" y="4644988"/>
            <a:ext cx="3055550" cy="669962"/>
          </a:xfrm>
          <a:prstGeom prst="roundRect">
            <a:avLst>
              <a:gd name="adj" fmla="val 1519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Ins="91440" rtlCol="0" anchor="ctr"/>
          <a:lstStyle/>
          <a:p>
            <a:r>
              <a:rPr lang="en-US" sz="1600" b="1" kern="0" spc="-75">
                <a:solidFill>
                  <a:schemeClr val="accent2"/>
                </a:solidFill>
                <a:latin typeface="Community Pro Bold" pitchFamily="34" charset="0"/>
                <a:ea typeface="Community Pro Bold" pitchFamily="34" charset="-122"/>
                <a:cs typeface="Community Pro Bold" pitchFamily="34" charset="-120"/>
              </a:rPr>
              <a:t>Lorem ipsum dolor sit amet.</a:t>
            </a:r>
            <a:endParaRPr lang="en-US" sz="1600">
              <a:solidFill>
                <a:schemeClr val="accent2"/>
              </a:solidFill>
              <a:latin typeface="Community Pro" panose="02000303040000020003"/>
            </a:endParaRPr>
          </a:p>
        </p:txBody>
      </p:sp>
      <p:sp>
        <p:nvSpPr>
          <p:cNvPr id="41" name="Rounded Rectangle 40">
            <a:extLst>
              <a:ext uri="{FF2B5EF4-FFF2-40B4-BE49-F238E27FC236}">
                <a16:creationId xmlns:a16="http://schemas.microsoft.com/office/drawing/2014/main" id="{0031AFEF-9C0A-9F69-CEB4-645507EC3945}"/>
              </a:ext>
            </a:extLst>
          </p:cNvPr>
          <p:cNvSpPr/>
          <p:nvPr userDrawn="1"/>
        </p:nvSpPr>
        <p:spPr>
          <a:xfrm>
            <a:off x="5431920" y="4644988"/>
            <a:ext cx="3055550" cy="669962"/>
          </a:xfrm>
          <a:prstGeom prst="roundRect">
            <a:avLst>
              <a:gd name="adj" fmla="val 1519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Ins="91440" rtlCol="0" anchor="ctr"/>
          <a:lstStyle/>
          <a:p>
            <a:r>
              <a:rPr lang="en-US" sz="1600" b="1" kern="0" spc="-75">
                <a:solidFill>
                  <a:schemeClr val="accent2"/>
                </a:solidFill>
                <a:latin typeface="Community Pro Bold" pitchFamily="34" charset="0"/>
                <a:ea typeface="Community Pro Bold" pitchFamily="34" charset="-122"/>
                <a:cs typeface="Community Pro Bold" pitchFamily="34" charset="-120"/>
              </a:rPr>
              <a:t>Lorem ipsum dolor sit amet.</a:t>
            </a:r>
            <a:endParaRPr lang="en-US" sz="1600">
              <a:solidFill>
                <a:schemeClr val="accent2"/>
              </a:solidFill>
              <a:latin typeface="Community Pro" panose="02000303040000020003"/>
            </a:endParaRPr>
          </a:p>
        </p:txBody>
      </p:sp>
      <p:sp>
        <p:nvSpPr>
          <p:cNvPr id="45" name="Rounded Rectangle 44">
            <a:extLst>
              <a:ext uri="{FF2B5EF4-FFF2-40B4-BE49-F238E27FC236}">
                <a16:creationId xmlns:a16="http://schemas.microsoft.com/office/drawing/2014/main" id="{FFB7E9E7-0B02-4CF5-4487-ED2277C950DD}"/>
              </a:ext>
            </a:extLst>
          </p:cNvPr>
          <p:cNvSpPr/>
          <p:nvPr userDrawn="1"/>
        </p:nvSpPr>
        <p:spPr>
          <a:xfrm>
            <a:off x="11753156" y="4644988"/>
            <a:ext cx="3055550" cy="669962"/>
          </a:xfrm>
          <a:prstGeom prst="roundRect">
            <a:avLst>
              <a:gd name="adj" fmla="val 1519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Ins="91440" rtlCol="0" anchor="ctr"/>
          <a:lstStyle/>
          <a:p>
            <a:r>
              <a:rPr lang="en-US" sz="1600" b="1" kern="0" spc="-75">
                <a:solidFill>
                  <a:schemeClr val="accent2"/>
                </a:solidFill>
                <a:latin typeface="Community Pro Bold" pitchFamily="34" charset="0"/>
                <a:ea typeface="Community Pro Bold" pitchFamily="34" charset="-122"/>
                <a:cs typeface="Community Pro Bold" pitchFamily="34" charset="-120"/>
              </a:rPr>
              <a:t>Lorem ipsum dolor sit amet.</a:t>
            </a:r>
            <a:endParaRPr lang="en-US" sz="1600">
              <a:solidFill>
                <a:schemeClr val="accent2"/>
              </a:solidFill>
              <a:latin typeface="Community Pro" panose="02000303040000020003"/>
            </a:endParaRPr>
          </a:p>
        </p:txBody>
      </p:sp>
      <p:sp>
        <p:nvSpPr>
          <p:cNvPr id="63" name="Text Placeholder 23">
            <a:extLst>
              <a:ext uri="{FF2B5EF4-FFF2-40B4-BE49-F238E27FC236}">
                <a16:creationId xmlns:a16="http://schemas.microsoft.com/office/drawing/2014/main" id="{22092241-ED30-3844-FB9E-BF67BD0306DA}"/>
              </a:ext>
            </a:extLst>
          </p:cNvPr>
          <p:cNvSpPr>
            <a:spLocks noGrp="1"/>
          </p:cNvSpPr>
          <p:nvPr>
            <p:ph type="body" sz="quarter" idx="13" hasCustomPrompt="1"/>
          </p:nvPr>
        </p:nvSpPr>
        <p:spPr>
          <a:xfrm>
            <a:off x="221344" y="2854422"/>
            <a:ext cx="1769297" cy="348266"/>
          </a:xfrm>
          <a:effectLst/>
        </p:spPr>
        <p:txBody>
          <a:bodyPr anchor="ctr">
            <a:noAutofit/>
          </a:bodyPr>
          <a:lstStyle>
            <a:lvl1pPr marL="0" indent="0">
              <a:lnSpc>
                <a:spcPct val="100000"/>
              </a:lnSpc>
              <a:spcBef>
                <a:spcPts val="0"/>
              </a:spcBef>
              <a:buNone/>
              <a:defRPr sz="1500" b="1" i="0" spc="0" baseline="0">
                <a:solidFill>
                  <a:schemeClr val="tx2"/>
                </a:solidFill>
                <a:latin typeface="Community Pro" panose="02000303040000020003" pitchFamily="2" charset="0"/>
              </a:defRPr>
            </a:lvl1pPr>
          </a:lstStyle>
          <a:p>
            <a:pPr lvl="0"/>
            <a:r>
              <a:rPr lang="en-US"/>
              <a:t>WEEK OF:</a:t>
            </a:r>
          </a:p>
        </p:txBody>
      </p:sp>
      <p:sp>
        <p:nvSpPr>
          <p:cNvPr id="65" name="Text Placeholder 23">
            <a:extLst>
              <a:ext uri="{FF2B5EF4-FFF2-40B4-BE49-F238E27FC236}">
                <a16:creationId xmlns:a16="http://schemas.microsoft.com/office/drawing/2014/main" id="{11CAA336-49CA-6B03-15B0-A63653D9FD92}"/>
              </a:ext>
            </a:extLst>
          </p:cNvPr>
          <p:cNvSpPr>
            <a:spLocks noGrp="1"/>
          </p:cNvSpPr>
          <p:nvPr>
            <p:ph type="body" sz="quarter" idx="14" hasCustomPrompt="1"/>
          </p:nvPr>
        </p:nvSpPr>
        <p:spPr>
          <a:xfrm>
            <a:off x="221344" y="4426085"/>
            <a:ext cx="1769297" cy="348266"/>
          </a:xfrm>
          <a:effectLst/>
        </p:spPr>
        <p:txBody>
          <a:bodyPr anchor="ctr">
            <a:noAutofit/>
          </a:bodyPr>
          <a:lstStyle>
            <a:lvl1pPr marL="0" indent="0">
              <a:lnSpc>
                <a:spcPct val="100000"/>
              </a:lnSpc>
              <a:spcBef>
                <a:spcPts val="0"/>
              </a:spcBef>
              <a:buNone/>
              <a:defRPr sz="1500" b="1" i="0" spc="0" baseline="0">
                <a:solidFill>
                  <a:schemeClr val="tx2"/>
                </a:solidFill>
                <a:latin typeface="Community Pro" panose="02000303040000020003" pitchFamily="2" charset="0"/>
              </a:defRPr>
            </a:lvl1pPr>
          </a:lstStyle>
          <a:p>
            <a:pPr lvl="0"/>
            <a:r>
              <a:rPr lang="en-US"/>
              <a:t>Strategic</a:t>
            </a:r>
            <a:br>
              <a:rPr lang="en-US"/>
            </a:br>
            <a:r>
              <a:rPr lang="en-US"/>
              <a:t>Development</a:t>
            </a:r>
          </a:p>
        </p:txBody>
      </p:sp>
      <p:sp>
        <p:nvSpPr>
          <p:cNvPr id="67" name="Text Placeholder 23">
            <a:extLst>
              <a:ext uri="{FF2B5EF4-FFF2-40B4-BE49-F238E27FC236}">
                <a16:creationId xmlns:a16="http://schemas.microsoft.com/office/drawing/2014/main" id="{5D7A012F-E531-2B91-8AD6-B0627B8155AE}"/>
              </a:ext>
            </a:extLst>
          </p:cNvPr>
          <p:cNvSpPr>
            <a:spLocks noGrp="1"/>
          </p:cNvSpPr>
          <p:nvPr>
            <p:ph type="body" sz="quarter" idx="15" hasCustomPrompt="1"/>
          </p:nvPr>
        </p:nvSpPr>
        <p:spPr>
          <a:xfrm>
            <a:off x="221344" y="6157781"/>
            <a:ext cx="1769297" cy="348266"/>
          </a:xfrm>
          <a:effectLst/>
        </p:spPr>
        <p:txBody>
          <a:bodyPr anchor="ctr">
            <a:noAutofit/>
          </a:bodyPr>
          <a:lstStyle>
            <a:lvl1pPr marL="0" indent="0">
              <a:lnSpc>
                <a:spcPct val="100000"/>
              </a:lnSpc>
              <a:spcBef>
                <a:spcPts val="0"/>
              </a:spcBef>
              <a:buNone/>
              <a:defRPr sz="1500" b="1" i="0" spc="0" baseline="0">
                <a:solidFill>
                  <a:schemeClr val="tx2"/>
                </a:solidFill>
                <a:latin typeface="Community Pro" panose="02000303040000020003" pitchFamily="2" charset="0"/>
              </a:defRPr>
            </a:lvl1pPr>
          </a:lstStyle>
          <a:p>
            <a:pPr lvl="0"/>
            <a:r>
              <a:rPr lang="en-US"/>
              <a:t>Execution </a:t>
            </a:r>
            <a:br>
              <a:rPr lang="en-US"/>
            </a:br>
            <a:r>
              <a:rPr lang="en-US"/>
              <a:t>Planning</a:t>
            </a:r>
          </a:p>
        </p:txBody>
      </p:sp>
      <p:sp>
        <p:nvSpPr>
          <p:cNvPr id="69" name="Text Placeholder 23">
            <a:extLst>
              <a:ext uri="{FF2B5EF4-FFF2-40B4-BE49-F238E27FC236}">
                <a16:creationId xmlns:a16="http://schemas.microsoft.com/office/drawing/2014/main" id="{90FB5F0D-1FDC-93CE-CA2E-E504CF92414B}"/>
              </a:ext>
            </a:extLst>
          </p:cNvPr>
          <p:cNvSpPr>
            <a:spLocks noGrp="1"/>
          </p:cNvSpPr>
          <p:nvPr>
            <p:ph type="body" sz="quarter" idx="16" hasCustomPrompt="1"/>
          </p:nvPr>
        </p:nvSpPr>
        <p:spPr>
          <a:xfrm>
            <a:off x="221344" y="7874135"/>
            <a:ext cx="1769297" cy="348266"/>
          </a:xfrm>
          <a:effectLst/>
        </p:spPr>
        <p:txBody>
          <a:bodyPr anchor="ctr">
            <a:noAutofit/>
          </a:bodyPr>
          <a:lstStyle>
            <a:lvl1pPr marL="0" indent="0">
              <a:lnSpc>
                <a:spcPct val="100000"/>
              </a:lnSpc>
              <a:spcBef>
                <a:spcPts val="0"/>
              </a:spcBef>
              <a:buNone/>
              <a:defRPr sz="1500" b="1" i="0" spc="0" baseline="0">
                <a:solidFill>
                  <a:schemeClr val="tx2"/>
                </a:solidFill>
                <a:latin typeface="Community Pro" panose="02000303040000020003" pitchFamily="2" charset="0"/>
              </a:defRPr>
            </a:lvl1pPr>
          </a:lstStyle>
          <a:p>
            <a:pPr lvl="0"/>
            <a:r>
              <a:rPr lang="en-US"/>
              <a:t>Financial Plan</a:t>
            </a:r>
            <a:br>
              <a:rPr lang="en-US"/>
            </a:br>
            <a:r>
              <a:rPr lang="en-US"/>
              <a:t>and OKRs</a:t>
            </a:r>
          </a:p>
        </p:txBody>
      </p:sp>
      <p:sp>
        <p:nvSpPr>
          <p:cNvPr id="70" name="Text Placeholder 23">
            <a:extLst>
              <a:ext uri="{FF2B5EF4-FFF2-40B4-BE49-F238E27FC236}">
                <a16:creationId xmlns:a16="http://schemas.microsoft.com/office/drawing/2014/main" id="{59710E26-2CE9-C06A-2DD3-67A263EB80DC}"/>
              </a:ext>
            </a:extLst>
          </p:cNvPr>
          <p:cNvSpPr>
            <a:spLocks noGrp="1"/>
          </p:cNvSpPr>
          <p:nvPr>
            <p:ph type="body" sz="quarter" idx="17" hasCustomPrompt="1"/>
          </p:nvPr>
        </p:nvSpPr>
        <p:spPr>
          <a:xfrm>
            <a:off x="2257424" y="2211709"/>
            <a:ext cx="3064802" cy="491479"/>
          </a:xfrm>
          <a:prstGeom prst="roundRect">
            <a:avLst>
              <a:gd name="adj" fmla="val 20068"/>
            </a:avLst>
          </a:prstGeom>
          <a:solidFill>
            <a:schemeClr val="tx2"/>
          </a:solidFill>
          <a:effectLst/>
        </p:spPr>
        <p:txBody>
          <a:bodyPr tIns="45720" anchor="ctr">
            <a:noAutofit/>
          </a:bodyPr>
          <a:lstStyle>
            <a:lvl1pPr marL="0" indent="0" algn="ctr">
              <a:lnSpc>
                <a:spcPct val="100000"/>
              </a:lnSpc>
              <a:spcBef>
                <a:spcPts val="0"/>
              </a:spcBef>
              <a:buNone/>
              <a:defRPr sz="1400" b="1" i="0" spc="0" baseline="0">
                <a:solidFill>
                  <a:schemeClr val="bg1"/>
                </a:solidFill>
                <a:latin typeface="Community Pro" panose="02000303040000020003" pitchFamily="2" charset="0"/>
              </a:defRPr>
            </a:lvl1pPr>
          </a:lstStyle>
          <a:p>
            <a:pPr lvl="0"/>
            <a:r>
              <a:rPr lang="en-US"/>
              <a:t>JAN</a:t>
            </a:r>
          </a:p>
        </p:txBody>
      </p:sp>
      <p:sp>
        <p:nvSpPr>
          <p:cNvPr id="79" name="Text Placeholder 23">
            <a:extLst>
              <a:ext uri="{FF2B5EF4-FFF2-40B4-BE49-F238E27FC236}">
                <a16:creationId xmlns:a16="http://schemas.microsoft.com/office/drawing/2014/main" id="{B58AD5EC-9D2D-A6B0-7F41-6CDF9860089E}"/>
              </a:ext>
            </a:extLst>
          </p:cNvPr>
          <p:cNvSpPr>
            <a:spLocks noGrp="1"/>
          </p:cNvSpPr>
          <p:nvPr>
            <p:ph type="body" sz="quarter" idx="18" hasCustomPrompt="1"/>
          </p:nvPr>
        </p:nvSpPr>
        <p:spPr>
          <a:xfrm>
            <a:off x="2257424"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7</a:t>
            </a:r>
          </a:p>
        </p:txBody>
      </p:sp>
      <p:sp>
        <p:nvSpPr>
          <p:cNvPr id="87" name="Text Placeholder 23">
            <a:extLst>
              <a:ext uri="{FF2B5EF4-FFF2-40B4-BE49-F238E27FC236}">
                <a16:creationId xmlns:a16="http://schemas.microsoft.com/office/drawing/2014/main" id="{FF86E30C-51FA-D4DE-263F-29E0DC1B580C}"/>
              </a:ext>
            </a:extLst>
          </p:cNvPr>
          <p:cNvSpPr>
            <a:spLocks noGrp="1"/>
          </p:cNvSpPr>
          <p:nvPr>
            <p:ph type="body" sz="quarter" idx="19" hasCustomPrompt="1"/>
          </p:nvPr>
        </p:nvSpPr>
        <p:spPr>
          <a:xfrm>
            <a:off x="3040089"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14</a:t>
            </a:r>
          </a:p>
        </p:txBody>
      </p:sp>
      <p:sp>
        <p:nvSpPr>
          <p:cNvPr id="88" name="Text Placeholder 23">
            <a:extLst>
              <a:ext uri="{FF2B5EF4-FFF2-40B4-BE49-F238E27FC236}">
                <a16:creationId xmlns:a16="http://schemas.microsoft.com/office/drawing/2014/main" id="{B70984E0-67A4-56E4-3ED1-3C28E0F4D58E}"/>
              </a:ext>
            </a:extLst>
          </p:cNvPr>
          <p:cNvSpPr>
            <a:spLocks noGrp="1"/>
          </p:cNvSpPr>
          <p:nvPr>
            <p:ph type="body" sz="quarter" idx="20" hasCustomPrompt="1"/>
          </p:nvPr>
        </p:nvSpPr>
        <p:spPr>
          <a:xfrm>
            <a:off x="3833839"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21</a:t>
            </a:r>
          </a:p>
        </p:txBody>
      </p:sp>
      <p:sp>
        <p:nvSpPr>
          <p:cNvPr id="89" name="Text Placeholder 23">
            <a:extLst>
              <a:ext uri="{FF2B5EF4-FFF2-40B4-BE49-F238E27FC236}">
                <a16:creationId xmlns:a16="http://schemas.microsoft.com/office/drawing/2014/main" id="{0A525821-6DF6-B5BF-11BA-E327E8D6AB0A}"/>
              </a:ext>
            </a:extLst>
          </p:cNvPr>
          <p:cNvSpPr>
            <a:spLocks noGrp="1"/>
          </p:cNvSpPr>
          <p:nvPr>
            <p:ph type="body" sz="quarter" idx="21" hasCustomPrompt="1"/>
          </p:nvPr>
        </p:nvSpPr>
        <p:spPr>
          <a:xfrm>
            <a:off x="4618064"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28</a:t>
            </a:r>
          </a:p>
        </p:txBody>
      </p:sp>
      <p:sp>
        <p:nvSpPr>
          <p:cNvPr id="90" name="Text Placeholder 23">
            <a:extLst>
              <a:ext uri="{FF2B5EF4-FFF2-40B4-BE49-F238E27FC236}">
                <a16:creationId xmlns:a16="http://schemas.microsoft.com/office/drawing/2014/main" id="{CCD510F8-F0AA-8625-DABF-C4908373C636}"/>
              </a:ext>
            </a:extLst>
          </p:cNvPr>
          <p:cNvSpPr>
            <a:spLocks noGrp="1"/>
          </p:cNvSpPr>
          <p:nvPr>
            <p:ph type="body" sz="quarter" idx="22" hasCustomPrompt="1"/>
          </p:nvPr>
        </p:nvSpPr>
        <p:spPr>
          <a:xfrm>
            <a:off x="5430115" y="2211709"/>
            <a:ext cx="3064802" cy="491479"/>
          </a:xfrm>
          <a:prstGeom prst="roundRect">
            <a:avLst>
              <a:gd name="adj" fmla="val 20068"/>
            </a:avLst>
          </a:prstGeom>
          <a:solidFill>
            <a:schemeClr val="tx2"/>
          </a:solidFill>
          <a:effectLst/>
        </p:spPr>
        <p:txBody>
          <a:bodyPr tIns="45720" anchor="ctr">
            <a:noAutofit/>
          </a:bodyPr>
          <a:lstStyle>
            <a:lvl1pPr marL="0" indent="0" algn="ctr">
              <a:lnSpc>
                <a:spcPct val="100000"/>
              </a:lnSpc>
              <a:spcBef>
                <a:spcPts val="0"/>
              </a:spcBef>
              <a:buNone/>
              <a:defRPr sz="1400" b="1" i="0" spc="0" baseline="0">
                <a:solidFill>
                  <a:schemeClr val="bg1"/>
                </a:solidFill>
                <a:latin typeface="Community Pro" panose="02000303040000020003" pitchFamily="2" charset="0"/>
              </a:defRPr>
            </a:lvl1pPr>
          </a:lstStyle>
          <a:p>
            <a:pPr lvl="0"/>
            <a:r>
              <a:rPr lang="en-US"/>
              <a:t>FEB</a:t>
            </a:r>
          </a:p>
        </p:txBody>
      </p:sp>
      <p:sp>
        <p:nvSpPr>
          <p:cNvPr id="91" name="Text Placeholder 23">
            <a:extLst>
              <a:ext uri="{FF2B5EF4-FFF2-40B4-BE49-F238E27FC236}">
                <a16:creationId xmlns:a16="http://schemas.microsoft.com/office/drawing/2014/main" id="{A6E5E975-44D4-01CB-BED8-2DE817375B31}"/>
              </a:ext>
            </a:extLst>
          </p:cNvPr>
          <p:cNvSpPr>
            <a:spLocks noGrp="1"/>
          </p:cNvSpPr>
          <p:nvPr>
            <p:ph type="body" sz="quarter" idx="23" hasCustomPrompt="1"/>
          </p:nvPr>
        </p:nvSpPr>
        <p:spPr>
          <a:xfrm>
            <a:off x="5430115"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7</a:t>
            </a:r>
          </a:p>
        </p:txBody>
      </p:sp>
      <p:sp>
        <p:nvSpPr>
          <p:cNvPr id="92" name="Text Placeholder 23">
            <a:extLst>
              <a:ext uri="{FF2B5EF4-FFF2-40B4-BE49-F238E27FC236}">
                <a16:creationId xmlns:a16="http://schemas.microsoft.com/office/drawing/2014/main" id="{50C2567A-AE92-81F1-EE2F-A3D885B92B29}"/>
              </a:ext>
            </a:extLst>
          </p:cNvPr>
          <p:cNvSpPr>
            <a:spLocks noGrp="1"/>
          </p:cNvSpPr>
          <p:nvPr>
            <p:ph type="body" sz="quarter" idx="24" hasCustomPrompt="1"/>
          </p:nvPr>
        </p:nvSpPr>
        <p:spPr>
          <a:xfrm>
            <a:off x="6212780"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14</a:t>
            </a:r>
          </a:p>
        </p:txBody>
      </p:sp>
      <p:sp>
        <p:nvSpPr>
          <p:cNvPr id="93" name="Text Placeholder 23">
            <a:extLst>
              <a:ext uri="{FF2B5EF4-FFF2-40B4-BE49-F238E27FC236}">
                <a16:creationId xmlns:a16="http://schemas.microsoft.com/office/drawing/2014/main" id="{FDBAD8C9-624E-701F-3AF2-4DE6BF561FFF}"/>
              </a:ext>
            </a:extLst>
          </p:cNvPr>
          <p:cNvSpPr>
            <a:spLocks noGrp="1"/>
          </p:cNvSpPr>
          <p:nvPr>
            <p:ph type="body" sz="quarter" idx="25" hasCustomPrompt="1"/>
          </p:nvPr>
        </p:nvSpPr>
        <p:spPr>
          <a:xfrm>
            <a:off x="7006530"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21</a:t>
            </a:r>
          </a:p>
        </p:txBody>
      </p:sp>
      <p:sp>
        <p:nvSpPr>
          <p:cNvPr id="94" name="Text Placeholder 23">
            <a:extLst>
              <a:ext uri="{FF2B5EF4-FFF2-40B4-BE49-F238E27FC236}">
                <a16:creationId xmlns:a16="http://schemas.microsoft.com/office/drawing/2014/main" id="{606C97A0-FF1B-7463-4F8E-60E01AB54CA7}"/>
              </a:ext>
            </a:extLst>
          </p:cNvPr>
          <p:cNvSpPr>
            <a:spLocks noGrp="1"/>
          </p:cNvSpPr>
          <p:nvPr>
            <p:ph type="body" sz="quarter" idx="26" hasCustomPrompt="1"/>
          </p:nvPr>
        </p:nvSpPr>
        <p:spPr>
          <a:xfrm>
            <a:off x="7790755"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28</a:t>
            </a:r>
          </a:p>
        </p:txBody>
      </p:sp>
      <p:sp>
        <p:nvSpPr>
          <p:cNvPr id="95" name="Text Placeholder 23">
            <a:extLst>
              <a:ext uri="{FF2B5EF4-FFF2-40B4-BE49-F238E27FC236}">
                <a16:creationId xmlns:a16="http://schemas.microsoft.com/office/drawing/2014/main" id="{6DE196DE-C0A7-1136-90F0-52324A5444D7}"/>
              </a:ext>
            </a:extLst>
          </p:cNvPr>
          <p:cNvSpPr>
            <a:spLocks noGrp="1"/>
          </p:cNvSpPr>
          <p:nvPr>
            <p:ph type="body" sz="quarter" idx="27" hasCustomPrompt="1"/>
          </p:nvPr>
        </p:nvSpPr>
        <p:spPr>
          <a:xfrm>
            <a:off x="8593445" y="2211709"/>
            <a:ext cx="3064802" cy="491479"/>
          </a:xfrm>
          <a:prstGeom prst="roundRect">
            <a:avLst>
              <a:gd name="adj" fmla="val 20068"/>
            </a:avLst>
          </a:prstGeom>
          <a:solidFill>
            <a:schemeClr val="tx2"/>
          </a:solidFill>
          <a:effectLst/>
        </p:spPr>
        <p:txBody>
          <a:bodyPr tIns="45720" anchor="ctr">
            <a:noAutofit/>
          </a:bodyPr>
          <a:lstStyle>
            <a:lvl1pPr marL="0" indent="0" algn="ctr">
              <a:lnSpc>
                <a:spcPct val="100000"/>
              </a:lnSpc>
              <a:spcBef>
                <a:spcPts val="0"/>
              </a:spcBef>
              <a:buNone/>
              <a:defRPr sz="1400" b="1" i="0" spc="0" baseline="0">
                <a:solidFill>
                  <a:schemeClr val="bg1"/>
                </a:solidFill>
                <a:latin typeface="Community Pro" panose="02000303040000020003" pitchFamily="2" charset="0"/>
              </a:defRPr>
            </a:lvl1pPr>
          </a:lstStyle>
          <a:p>
            <a:pPr lvl="0"/>
            <a:r>
              <a:rPr lang="en-US"/>
              <a:t>MAR</a:t>
            </a:r>
          </a:p>
        </p:txBody>
      </p:sp>
      <p:sp>
        <p:nvSpPr>
          <p:cNvPr id="96" name="Text Placeholder 23">
            <a:extLst>
              <a:ext uri="{FF2B5EF4-FFF2-40B4-BE49-F238E27FC236}">
                <a16:creationId xmlns:a16="http://schemas.microsoft.com/office/drawing/2014/main" id="{E5B17E52-85B6-3D1F-EE12-204B35066459}"/>
              </a:ext>
            </a:extLst>
          </p:cNvPr>
          <p:cNvSpPr>
            <a:spLocks noGrp="1"/>
          </p:cNvSpPr>
          <p:nvPr>
            <p:ph type="body" sz="quarter" idx="28" hasCustomPrompt="1"/>
          </p:nvPr>
        </p:nvSpPr>
        <p:spPr>
          <a:xfrm>
            <a:off x="8593445"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7</a:t>
            </a:r>
          </a:p>
        </p:txBody>
      </p:sp>
      <p:sp>
        <p:nvSpPr>
          <p:cNvPr id="97" name="Text Placeholder 23">
            <a:extLst>
              <a:ext uri="{FF2B5EF4-FFF2-40B4-BE49-F238E27FC236}">
                <a16:creationId xmlns:a16="http://schemas.microsoft.com/office/drawing/2014/main" id="{9E83FC1B-EE74-EF6B-B1DF-381511F6B6B9}"/>
              </a:ext>
            </a:extLst>
          </p:cNvPr>
          <p:cNvSpPr>
            <a:spLocks noGrp="1"/>
          </p:cNvSpPr>
          <p:nvPr>
            <p:ph type="body" sz="quarter" idx="29" hasCustomPrompt="1"/>
          </p:nvPr>
        </p:nvSpPr>
        <p:spPr>
          <a:xfrm>
            <a:off x="9376110"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14</a:t>
            </a:r>
          </a:p>
        </p:txBody>
      </p:sp>
      <p:sp>
        <p:nvSpPr>
          <p:cNvPr id="98" name="Text Placeholder 23">
            <a:extLst>
              <a:ext uri="{FF2B5EF4-FFF2-40B4-BE49-F238E27FC236}">
                <a16:creationId xmlns:a16="http://schemas.microsoft.com/office/drawing/2014/main" id="{C85E2CF3-0407-0B39-5BC0-A71C7E24297C}"/>
              </a:ext>
            </a:extLst>
          </p:cNvPr>
          <p:cNvSpPr>
            <a:spLocks noGrp="1"/>
          </p:cNvSpPr>
          <p:nvPr>
            <p:ph type="body" sz="quarter" idx="30" hasCustomPrompt="1"/>
          </p:nvPr>
        </p:nvSpPr>
        <p:spPr>
          <a:xfrm>
            <a:off x="10169860"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21</a:t>
            </a:r>
          </a:p>
        </p:txBody>
      </p:sp>
      <p:sp>
        <p:nvSpPr>
          <p:cNvPr id="99" name="Text Placeholder 23">
            <a:extLst>
              <a:ext uri="{FF2B5EF4-FFF2-40B4-BE49-F238E27FC236}">
                <a16:creationId xmlns:a16="http://schemas.microsoft.com/office/drawing/2014/main" id="{1828B73A-661D-9925-B61C-9576D64343B9}"/>
              </a:ext>
            </a:extLst>
          </p:cNvPr>
          <p:cNvSpPr>
            <a:spLocks noGrp="1"/>
          </p:cNvSpPr>
          <p:nvPr>
            <p:ph type="body" sz="quarter" idx="31" hasCustomPrompt="1"/>
          </p:nvPr>
        </p:nvSpPr>
        <p:spPr>
          <a:xfrm>
            <a:off x="10954085"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28</a:t>
            </a:r>
          </a:p>
        </p:txBody>
      </p:sp>
      <p:sp>
        <p:nvSpPr>
          <p:cNvPr id="100" name="Text Placeholder 23">
            <a:extLst>
              <a:ext uri="{FF2B5EF4-FFF2-40B4-BE49-F238E27FC236}">
                <a16:creationId xmlns:a16="http://schemas.microsoft.com/office/drawing/2014/main" id="{ADA9AE01-C580-B396-A7D1-102441B51BD8}"/>
              </a:ext>
            </a:extLst>
          </p:cNvPr>
          <p:cNvSpPr>
            <a:spLocks noGrp="1"/>
          </p:cNvSpPr>
          <p:nvPr>
            <p:ph type="body" sz="quarter" idx="32" hasCustomPrompt="1"/>
          </p:nvPr>
        </p:nvSpPr>
        <p:spPr>
          <a:xfrm>
            <a:off x="11756775" y="2211709"/>
            <a:ext cx="3064802" cy="491479"/>
          </a:xfrm>
          <a:prstGeom prst="roundRect">
            <a:avLst>
              <a:gd name="adj" fmla="val 20068"/>
            </a:avLst>
          </a:prstGeom>
          <a:solidFill>
            <a:schemeClr val="tx2"/>
          </a:solidFill>
          <a:effectLst/>
        </p:spPr>
        <p:txBody>
          <a:bodyPr tIns="45720" anchor="ctr">
            <a:noAutofit/>
          </a:bodyPr>
          <a:lstStyle>
            <a:lvl1pPr marL="0" indent="0" algn="ctr">
              <a:lnSpc>
                <a:spcPct val="100000"/>
              </a:lnSpc>
              <a:spcBef>
                <a:spcPts val="0"/>
              </a:spcBef>
              <a:buNone/>
              <a:defRPr sz="1400" b="1" i="0" spc="0" baseline="0">
                <a:solidFill>
                  <a:schemeClr val="bg1"/>
                </a:solidFill>
                <a:latin typeface="Community Pro" panose="02000303040000020003" pitchFamily="2" charset="0"/>
              </a:defRPr>
            </a:lvl1pPr>
          </a:lstStyle>
          <a:p>
            <a:pPr lvl="0"/>
            <a:r>
              <a:rPr lang="en-US"/>
              <a:t>APR</a:t>
            </a:r>
          </a:p>
        </p:txBody>
      </p:sp>
      <p:sp>
        <p:nvSpPr>
          <p:cNvPr id="101" name="Text Placeholder 23">
            <a:extLst>
              <a:ext uri="{FF2B5EF4-FFF2-40B4-BE49-F238E27FC236}">
                <a16:creationId xmlns:a16="http://schemas.microsoft.com/office/drawing/2014/main" id="{248644FE-C6A4-37EF-16AC-6B7704211ACA}"/>
              </a:ext>
            </a:extLst>
          </p:cNvPr>
          <p:cNvSpPr>
            <a:spLocks noGrp="1"/>
          </p:cNvSpPr>
          <p:nvPr>
            <p:ph type="body" sz="quarter" idx="33" hasCustomPrompt="1"/>
          </p:nvPr>
        </p:nvSpPr>
        <p:spPr>
          <a:xfrm>
            <a:off x="11756775"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7</a:t>
            </a:r>
          </a:p>
        </p:txBody>
      </p:sp>
      <p:sp>
        <p:nvSpPr>
          <p:cNvPr id="102" name="Text Placeholder 23">
            <a:extLst>
              <a:ext uri="{FF2B5EF4-FFF2-40B4-BE49-F238E27FC236}">
                <a16:creationId xmlns:a16="http://schemas.microsoft.com/office/drawing/2014/main" id="{4BB0F633-150B-E166-3D0E-9FCAEB089C40}"/>
              </a:ext>
            </a:extLst>
          </p:cNvPr>
          <p:cNvSpPr>
            <a:spLocks noGrp="1"/>
          </p:cNvSpPr>
          <p:nvPr>
            <p:ph type="body" sz="quarter" idx="34" hasCustomPrompt="1"/>
          </p:nvPr>
        </p:nvSpPr>
        <p:spPr>
          <a:xfrm>
            <a:off x="12539440"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14</a:t>
            </a:r>
          </a:p>
        </p:txBody>
      </p:sp>
      <p:sp>
        <p:nvSpPr>
          <p:cNvPr id="103" name="Text Placeholder 23">
            <a:extLst>
              <a:ext uri="{FF2B5EF4-FFF2-40B4-BE49-F238E27FC236}">
                <a16:creationId xmlns:a16="http://schemas.microsoft.com/office/drawing/2014/main" id="{7B9ACB1E-07E5-1E1D-597D-9241CD014077}"/>
              </a:ext>
            </a:extLst>
          </p:cNvPr>
          <p:cNvSpPr>
            <a:spLocks noGrp="1"/>
          </p:cNvSpPr>
          <p:nvPr>
            <p:ph type="body" sz="quarter" idx="35" hasCustomPrompt="1"/>
          </p:nvPr>
        </p:nvSpPr>
        <p:spPr>
          <a:xfrm>
            <a:off x="13333190"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21</a:t>
            </a:r>
          </a:p>
        </p:txBody>
      </p:sp>
      <p:sp>
        <p:nvSpPr>
          <p:cNvPr id="104" name="Text Placeholder 23">
            <a:extLst>
              <a:ext uri="{FF2B5EF4-FFF2-40B4-BE49-F238E27FC236}">
                <a16:creationId xmlns:a16="http://schemas.microsoft.com/office/drawing/2014/main" id="{D73E5164-B37B-AAA5-062C-F224F2DD7AEB}"/>
              </a:ext>
            </a:extLst>
          </p:cNvPr>
          <p:cNvSpPr>
            <a:spLocks noGrp="1"/>
          </p:cNvSpPr>
          <p:nvPr>
            <p:ph type="body" sz="quarter" idx="36" hasCustomPrompt="1"/>
          </p:nvPr>
        </p:nvSpPr>
        <p:spPr>
          <a:xfrm>
            <a:off x="14117415"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28</a:t>
            </a:r>
          </a:p>
        </p:txBody>
      </p:sp>
      <p:sp>
        <p:nvSpPr>
          <p:cNvPr id="105" name="Text Placeholder 23">
            <a:extLst>
              <a:ext uri="{FF2B5EF4-FFF2-40B4-BE49-F238E27FC236}">
                <a16:creationId xmlns:a16="http://schemas.microsoft.com/office/drawing/2014/main" id="{7283906C-7054-06CB-DC00-18F059D350F1}"/>
              </a:ext>
            </a:extLst>
          </p:cNvPr>
          <p:cNvSpPr>
            <a:spLocks noGrp="1"/>
          </p:cNvSpPr>
          <p:nvPr>
            <p:ph type="body" sz="quarter" idx="37" hasCustomPrompt="1"/>
          </p:nvPr>
        </p:nvSpPr>
        <p:spPr>
          <a:xfrm>
            <a:off x="14932462" y="2211709"/>
            <a:ext cx="3064802" cy="491479"/>
          </a:xfrm>
          <a:prstGeom prst="roundRect">
            <a:avLst>
              <a:gd name="adj" fmla="val 20068"/>
            </a:avLst>
          </a:prstGeom>
          <a:solidFill>
            <a:schemeClr val="tx2"/>
          </a:solidFill>
          <a:effectLst/>
        </p:spPr>
        <p:txBody>
          <a:bodyPr tIns="45720" anchor="ctr">
            <a:noAutofit/>
          </a:bodyPr>
          <a:lstStyle>
            <a:lvl1pPr marL="0" indent="0" algn="ctr">
              <a:lnSpc>
                <a:spcPct val="100000"/>
              </a:lnSpc>
              <a:spcBef>
                <a:spcPts val="0"/>
              </a:spcBef>
              <a:buNone/>
              <a:defRPr sz="1400" b="1" i="0" spc="0" baseline="0">
                <a:solidFill>
                  <a:schemeClr val="bg1"/>
                </a:solidFill>
                <a:latin typeface="Community Pro" panose="02000303040000020003" pitchFamily="2" charset="0"/>
              </a:defRPr>
            </a:lvl1pPr>
          </a:lstStyle>
          <a:p>
            <a:pPr lvl="0"/>
            <a:r>
              <a:rPr lang="en-US"/>
              <a:t>MAY</a:t>
            </a:r>
          </a:p>
        </p:txBody>
      </p:sp>
      <p:sp>
        <p:nvSpPr>
          <p:cNvPr id="106" name="Text Placeholder 23">
            <a:extLst>
              <a:ext uri="{FF2B5EF4-FFF2-40B4-BE49-F238E27FC236}">
                <a16:creationId xmlns:a16="http://schemas.microsoft.com/office/drawing/2014/main" id="{DD244753-76D6-8207-44AF-F15027EE4E31}"/>
              </a:ext>
            </a:extLst>
          </p:cNvPr>
          <p:cNvSpPr>
            <a:spLocks noGrp="1"/>
          </p:cNvSpPr>
          <p:nvPr>
            <p:ph type="body" sz="quarter" idx="38" hasCustomPrompt="1"/>
          </p:nvPr>
        </p:nvSpPr>
        <p:spPr>
          <a:xfrm>
            <a:off x="14932462"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7</a:t>
            </a:r>
          </a:p>
        </p:txBody>
      </p:sp>
      <p:sp>
        <p:nvSpPr>
          <p:cNvPr id="107" name="Text Placeholder 23">
            <a:extLst>
              <a:ext uri="{FF2B5EF4-FFF2-40B4-BE49-F238E27FC236}">
                <a16:creationId xmlns:a16="http://schemas.microsoft.com/office/drawing/2014/main" id="{08CC71E7-4EBF-E068-1CC7-9F8A0C6DF8DE}"/>
              </a:ext>
            </a:extLst>
          </p:cNvPr>
          <p:cNvSpPr>
            <a:spLocks noGrp="1"/>
          </p:cNvSpPr>
          <p:nvPr>
            <p:ph type="body" sz="quarter" idx="39" hasCustomPrompt="1"/>
          </p:nvPr>
        </p:nvSpPr>
        <p:spPr>
          <a:xfrm>
            <a:off x="15715127"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14</a:t>
            </a:r>
          </a:p>
        </p:txBody>
      </p:sp>
      <p:sp>
        <p:nvSpPr>
          <p:cNvPr id="108" name="Text Placeholder 23">
            <a:extLst>
              <a:ext uri="{FF2B5EF4-FFF2-40B4-BE49-F238E27FC236}">
                <a16:creationId xmlns:a16="http://schemas.microsoft.com/office/drawing/2014/main" id="{8D5223B1-71E1-F30F-9B21-0F37B45124B9}"/>
              </a:ext>
            </a:extLst>
          </p:cNvPr>
          <p:cNvSpPr>
            <a:spLocks noGrp="1"/>
          </p:cNvSpPr>
          <p:nvPr>
            <p:ph type="body" sz="quarter" idx="40" hasCustomPrompt="1"/>
          </p:nvPr>
        </p:nvSpPr>
        <p:spPr>
          <a:xfrm>
            <a:off x="16508877"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21</a:t>
            </a:r>
          </a:p>
        </p:txBody>
      </p:sp>
      <p:sp>
        <p:nvSpPr>
          <p:cNvPr id="109" name="Text Placeholder 23">
            <a:extLst>
              <a:ext uri="{FF2B5EF4-FFF2-40B4-BE49-F238E27FC236}">
                <a16:creationId xmlns:a16="http://schemas.microsoft.com/office/drawing/2014/main" id="{1DA284F0-CF31-3874-CD8F-3D349377EF2C}"/>
              </a:ext>
            </a:extLst>
          </p:cNvPr>
          <p:cNvSpPr>
            <a:spLocks noGrp="1"/>
          </p:cNvSpPr>
          <p:nvPr>
            <p:ph type="body" sz="quarter" idx="41" hasCustomPrompt="1"/>
          </p:nvPr>
        </p:nvSpPr>
        <p:spPr>
          <a:xfrm>
            <a:off x="17293102" y="2799561"/>
            <a:ext cx="698574" cy="457989"/>
          </a:xfrm>
          <a:prstGeom prst="roundRect">
            <a:avLst>
              <a:gd name="adj" fmla="val 20068"/>
            </a:avLst>
          </a:prstGeom>
          <a:solidFill>
            <a:schemeClr val="accent4"/>
          </a:solidFill>
          <a:ln w="12700">
            <a:solidFill>
              <a:schemeClr val="tx2"/>
            </a:solidFill>
          </a:ln>
          <a:effectLst/>
        </p:spPr>
        <p:txBody>
          <a:bodyPr tIns="45720" anchor="ctr">
            <a:noAutofit/>
          </a:bodyPr>
          <a:lstStyle>
            <a:lvl1pPr marL="0" indent="0" algn="ctr">
              <a:lnSpc>
                <a:spcPct val="100000"/>
              </a:lnSpc>
              <a:spcBef>
                <a:spcPts val="0"/>
              </a:spcBef>
              <a:buNone/>
              <a:defRPr sz="1600" b="1" i="0" spc="0" baseline="0">
                <a:solidFill>
                  <a:schemeClr val="tx2"/>
                </a:solidFill>
                <a:latin typeface="Community Pro" panose="02000303040000020003" pitchFamily="2" charset="0"/>
              </a:defRPr>
            </a:lvl1pPr>
          </a:lstStyle>
          <a:p>
            <a:pPr lvl="0"/>
            <a:r>
              <a:rPr lang="en-US"/>
              <a:t>28</a:t>
            </a:r>
          </a:p>
        </p:txBody>
      </p:sp>
      <p:sp>
        <p:nvSpPr>
          <p:cNvPr id="110" name="Text Placeholder 23">
            <a:extLst>
              <a:ext uri="{FF2B5EF4-FFF2-40B4-BE49-F238E27FC236}">
                <a16:creationId xmlns:a16="http://schemas.microsoft.com/office/drawing/2014/main" id="{73E1B0DE-87A6-809C-F85A-022DF39523EC}"/>
              </a:ext>
            </a:extLst>
          </p:cNvPr>
          <p:cNvSpPr>
            <a:spLocks noGrp="1"/>
          </p:cNvSpPr>
          <p:nvPr>
            <p:ph type="body" sz="quarter" idx="42" hasCustomPrompt="1"/>
          </p:nvPr>
        </p:nvSpPr>
        <p:spPr>
          <a:xfrm>
            <a:off x="2257424" y="3873587"/>
            <a:ext cx="4652560" cy="669962"/>
          </a:xfrm>
          <a:prstGeom prst="roundRect">
            <a:avLst>
              <a:gd name="adj" fmla="val 14628"/>
            </a:avLst>
          </a:prstGeom>
          <a:solidFill>
            <a:schemeClr val="accent4"/>
          </a:solidFill>
          <a:effectLst/>
        </p:spPr>
        <p:txBody>
          <a:bodyPr lIns="274320" tIns="45720" anchor="ctr">
            <a:noAutofit/>
          </a:bodyPr>
          <a:lstStyle>
            <a:lvl1pPr marL="0" indent="0" algn="l">
              <a:lnSpc>
                <a:spcPct val="100000"/>
              </a:lnSpc>
              <a:spcBef>
                <a:spcPts val="0"/>
              </a:spcBef>
              <a:buNone/>
              <a:defRPr sz="1600" b="1" i="0" spc="-50" baseline="0">
                <a:solidFill>
                  <a:schemeClr val="accent2"/>
                </a:solidFill>
                <a:latin typeface="Community Pro" panose="02000303040000020003" pitchFamily="2" charset="0"/>
              </a:defRPr>
            </a:lvl1pPr>
          </a:lstStyle>
          <a:p>
            <a:pPr lvl="0"/>
            <a:r>
              <a:rPr lang="en-US"/>
              <a:t>Lorem ipsum dolor sit amet, consectutur adipiscing varius ultricies tincidunt</a:t>
            </a:r>
          </a:p>
        </p:txBody>
      </p:sp>
      <p:sp>
        <p:nvSpPr>
          <p:cNvPr id="111" name="Text Placeholder 23">
            <a:extLst>
              <a:ext uri="{FF2B5EF4-FFF2-40B4-BE49-F238E27FC236}">
                <a16:creationId xmlns:a16="http://schemas.microsoft.com/office/drawing/2014/main" id="{D855A7F9-7E2A-D430-B3F0-C9F6E66AC688}"/>
              </a:ext>
            </a:extLst>
          </p:cNvPr>
          <p:cNvSpPr>
            <a:spLocks noGrp="1"/>
          </p:cNvSpPr>
          <p:nvPr>
            <p:ph type="body" sz="quarter" idx="43" hasCustomPrompt="1"/>
          </p:nvPr>
        </p:nvSpPr>
        <p:spPr>
          <a:xfrm>
            <a:off x="8586972" y="3873587"/>
            <a:ext cx="4652560" cy="669962"/>
          </a:xfrm>
          <a:prstGeom prst="roundRect">
            <a:avLst>
              <a:gd name="adj" fmla="val 14628"/>
            </a:avLst>
          </a:prstGeom>
          <a:solidFill>
            <a:schemeClr val="accent4"/>
          </a:solidFill>
          <a:effectLst/>
        </p:spPr>
        <p:txBody>
          <a:bodyPr lIns="274320" tIns="45720" anchor="ctr">
            <a:noAutofit/>
          </a:bodyPr>
          <a:lstStyle>
            <a:lvl1pPr marL="0" indent="0" algn="l">
              <a:lnSpc>
                <a:spcPct val="100000"/>
              </a:lnSpc>
              <a:spcBef>
                <a:spcPts val="0"/>
              </a:spcBef>
              <a:buNone/>
              <a:defRPr sz="1600" b="1" i="0" spc="-50" baseline="0">
                <a:solidFill>
                  <a:schemeClr val="accent2"/>
                </a:solidFill>
                <a:latin typeface="Community Pro" panose="02000303040000020003" pitchFamily="2" charset="0"/>
              </a:defRPr>
            </a:lvl1pPr>
          </a:lstStyle>
          <a:p>
            <a:pPr lvl="0"/>
            <a:r>
              <a:rPr lang="en-US"/>
              <a:t>Lorem ipsum dolor sit amet, consectutur adipiscing varius ultricies tincidunt</a:t>
            </a:r>
          </a:p>
        </p:txBody>
      </p:sp>
      <p:sp>
        <p:nvSpPr>
          <p:cNvPr id="112" name="Text Placeholder 23">
            <a:extLst>
              <a:ext uri="{FF2B5EF4-FFF2-40B4-BE49-F238E27FC236}">
                <a16:creationId xmlns:a16="http://schemas.microsoft.com/office/drawing/2014/main" id="{E12CD189-264F-A480-4243-B044A8FBBA4F}"/>
              </a:ext>
            </a:extLst>
          </p:cNvPr>
          <p:cNvSpPr>
            <a:spLocks noGrp="1"/>
          </p:cNvSpPr>
          <p:nvPr>
            <p:ph type="body" sz="quarter" idx="44" hasCustomPrompt="1"/>
          </p:nvPr>
        </p:nvSpPr>
        <p:spPr>
          <a:xfrm>
            <a:off x="2257424" y="4644988"/>
            <a:ext cx="3057526" cy="669962"/>
          </a:xfrm>
          <a:prstGeom prst="roundRect">
            <a:avLst>
              <a:gd name="adj" fmla="val 14628"/>
            </a:avLst>
          </a:prstGeom>
          <a:solidFill>
            <a:schemeClr val="accent4"/>
          </a:solidFill>
          <a:effectLst/>
        </p:spPr>
        <p:txBody>
          <a:bodyPr lIns="274320" tIns="45720" anchor="ctr">
            <a:noAutofit/>
          </a:bodyPr>
          <a:lstStyle>
            <a:lvl1pPr marL="0" indent="0" algn="l">
              <a:lnSpc>
                <a:spcPct val="100000"/>
              </a:lnSpc>
              <a:spcBef>
                <a:spcPts val="0"/>
              </a:spcBef>
              <a:buNone/>
              <a:defRPr sz="1600" b="1" i="0" spc="-50" baseline="0">
                <a:solidFill>
                  <a:schemeClr val="accent2"/>
                </a:solidFill>
                <a:latin typeface="Community Pro" panose="02000303040000020003" pitchFamily="2" charset="0"/>
              </a:defRPr>
            </a:lvl1pPr>
          </a:lstStyle>
          <a:p>
            <a:pPr lvl="0"/>
            <a:r>
              <a:rPr lang="en-US"/>
              <a:t>Lorem ipsum dolor sit amet</a:t>
            </a:r>
          </a:p>
        </p:txBody>
      </p:sp>
      <p:sp>
        <p:nvSpPr>
          <p:cNvPr id="113" name="Text Placeholder 23">
            <a:extLst>
              <a:ext uri="{FF2B5EF4-FFF2-40B4-BE49-F238E27FC236}">
                <a16:creationId xmlns:a16="http://schemas.microsoft.com/office/drawing/2014/main" id="{7D567A6C-3195-F0A7-CED7-B5BC7B3148E8}"/>
              </a:ext>
            </a:extLst>
          </p:cNvPr>
          <p:cNvSpPr>
            <a:spLocks noGrp="1"/>
          </p:cNvSpPr>
          <p:nvPr>
            <p:ph type="body" sz="quarter" idx="45" hasCustomPrompt="1"/>
          </p:nvPr>
        </p:nvSpPr>
        <p:spPr>
          <a:xfrm>
            <a:off x="5428136" y="4644988"/>
            <a:ext cx="3057526" cy="669962"/>
          </a:xfrm>
          <a:prstGeom prst="roundRect">
            <a:avLst>
              <a:gd name="adj" fmla="val 14628"/>
            </a:avLst>
          </a:prstGeom>
          <a:solidFill>
            <a:schemeClr val="accent4"/>
          </a:solidFill>
          <a:effectLst/>
        </p:spPr>
        <p:txBody>
          <a:bodyPr lIns="274320" tIns="45720" anchor="ctr">
            <a:noAutofit/>
          </a:bodyPr>
          <a:lstStyle>
            <a:lvl1pPr marL="0" indent="0" algn="l">
              <a:lnSpc>
                <a:spcPct val="100000"/>
              </a:lnSpc>
              <a:spcBef>
                <a:spcPts val="0"/>
              </a:spcBef>
              <a:buNone/>
              <a:defRPr sz="1600" b="1" i="0" spc="-50" baseline="0">
                <a:solidFill>
                  <a:schemeClr val="accent2"/>
                </a:solidFill>
                <a:latin typeface="Community Pro" panose="02000303040000020003" pitchFamily="2" charset="0"/>
              </a:defRPr>
            </a:lvl1pPr>
          </a:lstStyle>
          <a:p>
            <a:pPr lvl="0"/>
            <a:r>
              <a:rPr lang="en-US"/>
              <a:t>Lorem ipsum dolor sit amet</a:t>
            </a:r>
          </a:p>
        </p:txBody>
      </p:sp>
      <p:sp>
        <p:nvSpPr>
          <p:cNvPr id="114" name="Text Placeholder 23">
            <a:extLst>
              <a:ext uri="{FF2B5EF4-FFF2-40B4-BE49-F238E27FC236}">
                <a16:creationId xmlns:a16="http://schemas.microsoft.com/office/drawing/2014/main" id="{A61C81FD-FC5C-DAAA-996D-3F72723F28F6}"/>
              </a:ext>
            </a:extLst>
          </p:cNvPr>
          <p:cNvSpPr>
            <a:spLocks noGrp="1"/>
          </p:cNvSpPr>
          <p:nvPr>
            <p:ph type="body" sz="quarter" idx="46" hasCustomPrompt="1"/>
          </p:nvPr>
        </p:nvSpPr>
        <p:spPr>
          <a:xfrm>
            <a:off x="11757684" y="4644988"/>
            <a:ext cx="3057526" cy="669962"/>
          </a:xfrm>
          <a:prstGeom prst="roundRect">
            <a:avLst>
              <a:gd name="adj" fmla="val 14628"/>
            </a:avLst>
          </a:prstGeom>
          <a:solidFill>
            <a:schemeClr val="accent4"/>
          </a:solidFill>
          <a:effectLst/>
        </p:spPr>
        <p:txBody>
          <a:bodyPr lIns="274320" tIns="45720" anchor="ctr">
            <a:noAutofit/>
          </a:bodyPr>
          <a:lstStyle>
            <a:lvl1pPr marL="0" indent="0" algn="l">
              <a:lnSpc>
                <a:spcPct val="100000"/>
              </a:lnSpc>
              <a:spcBef>
                <a:spcPts val="0"/>
              </a:spcBef>
              <a:buNone/>
              <a:defRPr sz="1600" b="1" i="0" spc="-50" baseline="0">
                <a:solidFill>
                  <a:schemeClr val="accent2"/>
                </a:solidFill>
                <a:latin typeface="Community Pro" panose="02000303040000020003" pitchFamily="2" charset="0"/>
              </a:defRPr>
            </a:lvl1pPr>
          </a:lstStyle>
          <a:p>
            <a:pPr lvl="0"/>
            <a:r>
              <a:rPr lang="en-US"/>
              <a:t>Lorem ipsum dolor sit amet</a:t>
            </a:r>
          </a:p>
        </p:txBody>
      </p:sp>
      <p:sp>
        <p:nvSpPr>
          <p:cNvPr id="115" name="Text Placeholder 23">
            <a:extLst>
              <a:ext uri="{FF2B5EF4-FFF2-40B4-BE49-F238E27FC236}">
                <a16:creationId xmlns:a16="http://schemas.microsoft.com/office/drawing/2014/main" id="{8FB9C65B-A4BD-B793-F97E-AED7FEFC3FBC}"/>
              </a:ext>
            </a:extLst>
          </p:cNvPr>
          <p:cNvSpPr>
            <a:spLocks noGrp="1"/>
          </p:cNvSpPr>
          <p:nvPr>
            <p:ph type="body" sz="quarter" idx="47" hasCustomPrompt="1"/>
          </p:nvPr>
        </p:nvSpPr>
        <p:spPr>
          <a:xfrm>
            <a:off x="13333190" y="3873587"/>
            <a:ext cx="2276475" cy="669962"/>
          </a:xfrm>
          <a:prstGeom prst="roundRect">
            <a:avLst>
              <a:gd name="adj" fmla="val 14628"/>
            </a:avLst>
          </a:prstGeom>
          <a:solidFill>
            <a:schemeClr val="accent4"/>
          </a:solidFill>
          <a:effectLst/>
        </p:spPr>
        <p:txBody>
          <a:bodyPr lIns="274320" tIns="45720" anchor="ctr">
            <a:noAutofit/>
          </a:bodyPr>
          <a:lstStyle>
            <a:lvl1pPr marL="0" indent="0" algn="l">
              <a:lnSpc>
                <a:spcPct val="100000"/>
              </a:lnSpc>
              <a:spcBef>
                <a:spcPts val="0"/>
              </a:spcBef>
              <a:buNone/>
              <a:defRPr sz="1600" b="1" i="0" spc="-50" baseline="0">
                <a:solidFill>
                  <a:schemeClr val="accent2"/>
                </a:solidFill>
                <a:latin typeface="Community Pro" panose="02000303040000020003" pitchFamily="2" charset="0"/>
              </a:defRPr>
            </a:lvl1pPr>
          </a:lstStyle>
          <a:p>
            <a:pPr lvl="0"/>
            <a:r>
              <a:rPr lang="en-US"/>
              <a:t>Lorem ipsum dolor</a:t>
            </a:r>
          </a:p>
        </p:txBody>
      </p:sp>
      <p:sp>
        <p:nvSpPr>
          <p:cNvPr id="116" name="Text Placeholder 23">
            <a:extLst>
              <a:ext uri="{FF2B5EF4-FFF2-40B4-BE49-F238E27FC236}">
                <a16:creationId xmlns:a16="http://schemas.microsoft.com/office/drawing/2014/main" id="{B3732A8A-5D61-2548-83EE-554E966F50BF}"/>
              </a:ext>
            </a:extLst>
          </p:cNvPr>
          <p:cNvSpPr>
            <a:spLocks noGrp="1"/>
          </p:cNvSpPr>
          <p:nvPr>
            <p:ph type="body" sz="quarter" idx="48" hasCustomPrompt="1"/>
          </p:nvPr>
        </p:nvSpPr>
        <p:spPr>
          <a:xfrm>
            <a:off x="15720130" y="3873587"/>
            <a:ext cx="2276475" cy="669962"/>
          </a:xfrm>
          <a:prstGeom prst="roundRect">
            <a:avLst>
              <a:gd name="adj" fmla="val 14628"/>
            </a:avLst>
          </a:prstGeom>
          <a:solidFill>
            <a:schemeClr val="accent4"/>
          </a:solidFill>
          <a:effectLst/>
        </p:spPr>
        <p:txBody>
          <a:bodyPr lIns="274320" tIns="45720" anchor="ctr">
            <a:noAutofit/>
          </a:bodyPr>
          <a:lstStyle>
            <a:lvl1pPr marL="0" indent="0" algn="l">
              <a:lnSpc>
                <a:spcPct val="100000"/>
              </a:lnSpc>
              <a:spcBef>
                <a:spcPts val="0"/>
              </a:spcBef>
              <a:buNone/>
              <a:defRPr sz="1600" b="1" i="0" spc="-50" baseline="0">
                <a:solidFill>
                  <a:schemeClr val="accent2"/>
                </a:solidFill>
                <a:latin typeface="Community Pro" panose="02000303040000020003" pitchFamily="2" charset="0"/>
              </a:defRPr>
            </a:lvl1pPr>
          </a:lstStyle>
          <a:p>
            <a:pPr lvl="0"/>
            <a:r>
              <a:rPr lang="en-US"/>
              <a:t>Lorem ipsum dolor</a:t>
            </a:r>
          </a:p>
        </p:txBody>
      </p:sp>
      <p:sp>
        <p:nvSpPr>
          <p:cNvPr id="117" name="Rounded Rectangle 116">
            <a:extLst>
              <a:ext uri="{FF2B5EF4-FFF2-40B4-BE49-F238E27FC236}">
                <a16:creationId xmlns:a16="http://schemas.microsoft.com/office/drawing/2014/main" id="{870E0780-1726-B2F5-EB9B-3FBF8CF282BE}"/>
              </a:ext>
            </a:extLst>
          </p:cNvPr>
          <p:cNvSpPr/>
          <p:nvPr userDrawn="1"/>
        </p:nvSpPr>
        <p:spPr>
          <a:xfrm>
            <a:off x="2259400" y="6369013"/>
            <a:ext cx="3055550" cy="669962"/>
          </a:xfrm>
          <a:prstGeom prst="roundRect">
            <a:avLst>
              <a:gd name="adj" fmla="val 1519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Ins="91440" rtlCol="0" anchor="ctr"/>
          <a:lstStyle/>
          <a:p>
            <a:r>
              <a:rPr lang="en-US" sz="1600" b="1" kern="0" spc="-75">
                <a:solidFill>
                  <a:schemeClr val="tx2"/>
                </a:solidFill>
                <a:latin typeface="Community Pro Bold" pitchFamily="34" charset="0"/>
                <a:ea typeface="Community Pro Bold" pitchFamily="34" charset="-122"/>
                <a:cs typeface="Community Pro Bold" pitchFamily="34" charset="-120"/>
              </a:rPr>
              <a:t>Lorem ipsum dolor sit amet.</a:t>
            </a:r>
            <a:endParaRPr lang="en-US" sz="1600">
              <a:solidFill>
                <a:schemeClr val="tx2"/>
              </a:solidFill>
              <a:latin typeface="Community Pro" panose="02000303040000020003"/>
            </a:endParaRPr>
          </a:p>
        </p:txBody>
      </p:sp>
      <p:sp>
        <p:nvSpPr>
          <p:cNvPr id="118" name="Rounded Rectangle 117">
            <a:extLst>
              <a:ext uri="{FF2B5EF4-FFF2-40B4-BE49-F238E27FC236}">
                <a16:creationId xmlns:a16="http://schemas.microsoft.com/office/drawing/2014/main" id="{C41BA282-3E38-6742-3B36-C0D529EA14D0}"/>
              </a:ext>
            </a:extLst>
          </p:cNvPr>
          <p:cNvSpPr/>
          <p:nvPr userDrawn="1"/>
        </p:nvSpPr>
        <p:spPr>
          <a:xfrm>
            <a:off x="5431920" y="6369013"/>
            <a:ext cx="3055550" cy="669962"/>
          </a:xfrm>
          <a:prstGeom prst="roundRect">
            <a:avLst>
              <a:gd name="adj" fmla="val 1519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Ins="91440" rtlCol="0" anchor="ctr"/>
          <a:lstStyle/>
          <a:p>
            <a:r>
              <a:rPr lang="en-US" sz="1600" b="1" kern="0" spc="-75">
                <a:solidFill>
                  <a:schemeClr val="tx2"/>
                </a:solidFill>
                <a:latin typeface="Community Pro Bold" pitchFamily="34" charset="0"/>
                <a:ea typeface="Community Pro Bold" pitchFamily="34" charset="-122"/>
                <a:cs typeface="Community Pro Bold" pitchFamily="34" charset="-120"/>
              </a:rPr>
              <a:t>Lorem ipsum dolor sit amet.</a:t>
            </a:r>
            <a:endParaRPr lang="en-US" sz="1600">
              <a:solidFill>
                <a:schemeClr val="tx2"/>
              </a:solidFill>
              <a:latin typeface="Community Pro" panose="02000303040000020003"/>
            </a:endParaRPr>
          </a:p>
        </p:txBody>
      </p:sp>
      <p:sp>
        <p:nvSpPr>
          <p:cNvPr id="119" name="Rounded Rectangle 118">
            <a:extLst>
              <a:ext uri="{FF2B5EF4-FFF2-40B4-BE49-F238E27FC236}">
                <a16:creationId xmlns:a16="http://schemas.microsoft.com/office/drawing/2014/main" id="{8C2DAE52-D338-4EAD-8E8A-A32C5619621B}"/>
              </a:ext>
            </a:extLst>
          </p:cNvPr>
          <p:cNvSpPr/>
          <p:nvPr userDrawn="1"/>
        </p:nvSpPr>
        <p:spPr>
          <a:xfrm>
            <a:off x="11753156" y="6369013"/>
            <a:ext cx="3055550" cy="669962"/>
          </a:xfrm>
          <a:prstGeom prst="roundRect">
            <a:avLst>
              <a:gd name="adj" fmla="val 1519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Ins="91440" rtlCol="0" anchor="ctr"/>
          <a:lstStyle/>
          <a:p>
            <a:r>
              <a:rPr lang="en-US" sz="1600" b="1" kern="0" spc="-75">
                <a:solidFill>
                  <a:schemeClr val="tx2"/>
                </a:solidFill>
                <a:latin typeface="Community Pro Bold" pitchFamily="34" charset="0"/>
                <a:ea typeface="Community Pro Bold" pitchFamily="34" charset="-122"/>
                <a:cs typeface="Community Pro Bold" pitchFamily="34" charset="-120"/>
              </a:rPr>
              <a:t>Lorem ipsum dolor sit amet.</a:t>
            </a:r>
            <a:endParaRPr lang="en-US" sz="1600">
              <a:solidFill>
                <a:schemeClr val="tx2"/>
              </a:solidFill>
              <a:latin typeface="Community Pro" panose="02000303040000020003"/>
            </a:endParaRPr>
          </a:p>
        </p:txBody>
      </p:sp>
      <p:sp>
        <p:nvSpPr>
          <p:cNvPr id="120" name="Text Placeholder 23">
            <a:extLst>
              <a:ext uri="{FF2B5EF4-FFF2-40B4-BE49-F238E27FC236}">
                <a16:creationId xmlns:a16="http://schemas.microsoft.com/office/drawing/2014/main" id="{16E9FF62-423F-9B99-828F-005741755C79}"/>
              </a:ext>
            </a:extLst>
          </p:cNvPr>
          <p:cNvSpPr>
            <a:spLocks noGrp="1"/>
          </p:cNvSpPr>
          <p:nvPr>
            <p:ph type="body" sz="quarter" idx="49" hasCustomPrompt="1"/>
          </p:nvPr>
        </p:nvSpPr>
        <p:spPr>
          <a:xfrm>
            <a:off x="2257424" y="5597612"/>
            <a:ext cx="4652560" cy="669962"/>
          </a:xfrm>
          <a:prstGeom prst="roundRect">
            <a:avLst>
              <a:gd name="adj" fmla="val 14628"/>
            </a:avLst>
          </a:prstGeom>
          <a:solidFill>
            <a:schemeClr val="accent3"/>
          </a:solidFill>
          <a:effectLst/>
        </p:spPr>
        <p:txBody>
          <a:bodyPr lIns="274320" tIns="45720" anchor="ctr">
            <a:noAutofit/>
          </a:bodyPr>
          <a:lstStyle>
            <a:lvl1pPr marL="0" indent="0" algn="l">
              <a:lnSpc>
                <a:spcPct val="100000"/>
              </a:lnSpc>
              <a:spcBef>
                <a:spcPts val="0"/>
              </a:spcBef>
              <a:buNone/>
              <a:defRPr sz="1600" b="1" i="0" spc="-50" baseline="0">
                <a:solidFill>
                  <a:schemeClr val="tx2"/>
                </a:solidFill>
                <a:latin typeface="Community Pro" panose="02000303040000020003" pitchFamily="2" charset="0"/>
              </a:defRPr>
            </a:lvl1pPr>
          </a:lstStyle>
          <a:p>
            <a:pPr lvl="0"/>
            <a:r>
              <a:rPr lang="en-US"/>
              <a:t>Lorem ipsum dolor sit amet, consectutur adipiscing varius ultricies tincidunt</a:t>
            </a:r>
          </a:p>
        </p:txBody>
      </p:sp>
      <p:sp>
        <p:nvSpPr>
          <p:cNvPr id="121" name="Text Placeholder 23">
            <a:extLst>
              <a:ext uri="{FF2B5EF4-FFF2-40B4-BE49-F238E27FC236}">
                <a16:creationId xmlns:a16="http://schemas.microsoft.com/office/drawing/2014/main" id="{CA7638DA-AF40-EEC9-1ADF-63D832564A4C}"/>
              </a:ext>
            </a:extLst>
          </p:cNvPr>
          <p:cNvSpPr>
            <a:spLocks noGrp="1"/>
          </p:cNvSpPr>
          <p:nvPr>
            <p:ph type="body" sz="quarter" idx="50" hasCustomPrompt="1"/>
          </p:nvPr>
        </p:nvSpPr>
        <p:spPr>
          <a:xfrm>
            <a:off x="8586972" y="5597612"/>
            <a:ext cx="4652560" cy="669962"/>
          </a:xfrm>
          <a:prstGeom prst="roundRect">
            <a:avLst>
              <a:gd name="adj" fmla="val 14628"/>
            </a:avLst>
          </a:prstGeom>
          <a:solidFill>
            <a:schemeClr val="accent3"/>
          </a:solidFill>
          <a:effectLst/>
        </p:spPr>
        <p:txBody>
          <a:bodyPr lIns="274320" tIns="45720" anchor="ctr">
            <a:noAutofit/>
          </a:bodyPr>
          <a:lstStyle>
            <a:lvl1pPr marL="0" indent="0" algn="l">
              <a:lnSpc>
                <a:spcPct val="100000"/>
              </a:lnSpc>
              <a:spcBef>
                <a:spcPts val="0"/>
              </a:spcBef>
              <a:buNone/>
              <a:defRPr sz="1600" b="1" i="0" spc="-50" baseline="0">
                <a:solidFill>
                  <a:schemeClr val="tx2"/>
                </a:solidFill>
                <a:latin typeface="Community Pro" panose="02000303040000020003" pitchFamily="2" charset="0"/>
              </a:defRPr>
            </a:lvl1pPr>
          </a:lstStyle>
          <a:p>
            <a:pPr lvl="0"/>
            <a:r>
              <a:rPr lang="en-US"/>
              <a:t>Lorem ipsum dolor sit amet, consectutur adipiscing varius ultricies tincidunt</a:t>
            </a:r>
          </a:p>
        </p:txBody>
      </p:sp>
      <p:sp>
        <p:nvSpPr>
          <p:cNvPr id="122" name="Text Placeholder 23">
            <a:extLst>
              <a:ext uri="{FF2B5EF4-FFF2-40B4-BE49-F238E27FC236}">
                <a16:creationId xmlns:a16="http://schemas.microsoft.com/office/drawing/2014/main" id="{E9609E6C-7D63-73B5-8CB8-0A40C6D278CE}"/>
              </a:ext>
            </a:extLst>
          </p:cNvPr>
          <p:cNvSpPr>
            <a:spLocks noGrp="1"/>
          </p:cNvSpPr>
          <p:nvPr>
            <p:ph type="body" sz="quarter" idx="51" hasCustomPrompt="1"/>
          </p:nvPr>
        </p:nvSpPr>
        <p:spPr>
          <a:xfrm>
            <a:off x="2257424" y="6369013"/>
            <a:ext cx="3057526" cy="669962"/>
          </a:xfrm>
          <a:prstGeom prst="roundRect">
            <a:avLst>
              <a:gd name="adj" fmla="val 14628"/>
            </a:avLst>
          </a:prstGeom>
          <a:solidFill>
            <a:schemeClr val="accent3"/>
          </a:solidFill>
          <a:effectLst/>
        </p:spPr>
        <p:txBody>
          <a:bodyPr lIns="274320" tIns="45720" anchor="ctr">
            <a:noAutofit/>
          </a:bodyPr>
          <a:lstStyle>
            <a:lvl1pPr marL="0" indent="0" algn="l">
              <a:lnSpc>
                <a:spcPct val="100000"/>
              </a:lnSpc>
              <a:spcBef>
                <a:spcPts val="0"/>
              </a:spcBef>
              <a:buNone/>
              <a:defRPr sz="1600" b="1" i="0" spc="-50" baseline="0">
                <a:solidFill>
                  <a:schemeClr val="tx2"/>
                </a:solidFill>
                <a:latin typeface="Community Pro" panose="02000303040000020003" pitchFamily="2" charset="0"/>
              </a:defRPr>
            </a:lvl1pPr>
          </a:lstStyle>
          <a:p>
            <a:pPr lvl="0"/>
            <a:r>
              <a:rPr lang="en-US"/>
              <a:t>Lorem ipsum dolor sit amet</a:t>
            </a:r>
          </a:p>
        </p:txBody>
      </p:sp>
      <p:sp>
        <p:nvSpPr>
          <p:cNvPr id="123" name="Text Placeholder 23">
            <a:extLst>
              <a:ext uri="{FF2B5EF4-FFF2-40B4-BE49-F238E27FC236}">
                <a16:creationId xmlns:a16="http://schemas.microsoft.com/office/drawing/2014/main" id="{96575599-0CB8-C18A-CD9B-DF4A73BC1D56}"/>
              </a:ext>
            </a:extLst>
          </p:cNvPr>
          <p:cNvSpPr>
            <a:spLocks noGrp="1"/>
          </p:cNvSpPr>
          <p:nvPr>
            <p:ph type="body" sz="quarter" idx="52" hasCustomPrompt="1"/>
          </p:nvPr>
        </p:nvSpPr>
        <p:spPr>
          <a:xfrm>
            <a:off x="5428136" y="6369013"/>
            <a:ext cx="3057526" cy="669962"/>
          </a:xfrm>
          <a:prstGeom prst="roundRect">
            <a:avLst>
              <a:gd name="adj" fmla="val 14628"/>
            </a:avLst>
          </a:prstGeom>
          <a:solidFill>
            <a:schemeClr val="accent3"/>
          </a:solidFill>
          <a:effectLst/>
        </p:spPr>
        <p:txBody>
          <a:bodyPr lIns="274320" tIns="45720" anchor="ctr">
            <a:noAutofit/>
          </a:bodyPr>
          <a:lstStyle>
            <a:lvl1pPr marL="0" indent="0" algn="l">
              <a:lnSpc>
                <a:spcPct val="100000"/>
              </a:lnSpc>
              <a:spcBef>
                <a:spcPts val="0"/>
              </a:spcBef>
              <a:buNone/>
              <a:defRPr sz="1600" b="1" i="0" spc="-50" baseline="0">
                <a:solidFill>
                  <a:schemeClr val="tx2"/>
                </a:solidFill>
                <a:latin typeface="Community Pro" panose="02000303040000020003" pitchFamily="2" charset="0"/>
              </a:defRPr>
            </a:lvl1pPr>
          </a:lstStyle>
          <a:p>
            <a:pPr lvl="0"/>
            <a:r>
              <a:rPr lang="en-US"/>
              <a:t>Lorem ipsum dolor sit amet</a:t>
            </a:r>
          </a:p>
        </p:txBody>
      </p:sp>
      <p:sp>
        <p:nvSpPr>
          <p:cNvPr id="124" name="Text Placeholder 23">
            <a:extLst>
              <a:ext uri="{FF2B5EF4-FFF2-40B4-BE49-F238E27FC236}">
                <a16:creationId xmlns:a16="http://schemas.microsoft.com/office/drawing/2014/main" id="{B00D4B28-8057-280F-9100-20AF978796C0}"/>
              </a:ext>
            </a:extLst>
          </p:cNvPr>
          <p:cNvSpPr>
            <a:spLocks noGrp="1"/>
          </p:cNvSpPr>
          <p:nvPr>
            <p:ph type="body" sz="quarter" idx="53" hasCustomPrompt="1"/>
          </p:nvPr>
        </p:nvSpPr>
        <p:spPr>
          <a:xfrm>
            <a:off x="11757684" y="6369013"/>
            <a:ext cx="3057526" cy="669962"/>
          </a:xfrm>
          <a:prstGeom prst="roundRect">
            <a:avLst>
              <a:gd name="adj" fmla="val 14628"/>
            </a:avLst>
          </a:prstGeom>
          <a:solidFill>
            <a:schemeClr val="accent3"/>
          </a:solidFill>
          <a:effectLst/>
        </p:spPr>
        <p:txBody>
          <a:bodyPr lIns="274320" tIns="45720" anchor="ctr">
            <a:noAutofit/>
          </a:bodyPr>
          <a:lstStyle>
            <a:lvl1pPr marL="0" indent="0" algn="l">
              <a:lnSpc>
                <a:spcPct val="100000"/>
              </a:lnSpc>
              <a:spcBef>
                <a:spcPts val="0"/>
              </a:spcBef>
              <a:buNone/>
              <a:defRPr sz="1600" b="1" i="0" spc="-50" baseline="0">
                <a:solidFill>
                  <a:schemeClr val="tx2"/>
                </a:solidFill>
                <a:latin typeface="Community Pro" panose="02000303040000020003" pitchFamily="2" charset="0"/>
              </a:defRPr>
            </a:lvl1pPr>
          </a:lstStyle>
          <a:p>
            <a:pPr lvl="0"/>
            <a:r>
              <a:rPr lang="en-US"/>
              <a:t>Lorem ipsum dolor sit amet</a:t>
            </a:r>
          </a:p>
        </p:txBody>
      </p:sp>
      <p:sp>
        <p:nvSpPr>
          <p:cNvPr id="125" name="Text Placeholder 23">
            <a:extLst>
              <a:ext uri="{FF2B5EF4-FFF2-40B4-BE49-F238E27FC236}">
                <a16:creationId xmlns:a16="http://schemas.microsoft.com/office/drawing/2014/main" id="{A4C80D50-D0C9-78DA-23FE-E4B5E608FB7A}"/>
              </a:ext>
            </a:extLst>
          </p:cNvPr>
          <p:cNvSpPr>
            <a:spLocks noGrp="1"/>
          </p:cNvSpPr>
          <p:nvPr>
            <p:ph type="body" sz="quarter" idx="54" hasCustomPrompt="1"/>
          </p:nvPr>
        </p:nvSpPr>
        <p:spPr>
          <a:xfrm>
            <a:off x="13333190" y="5597612"/>
            <a:ext cx="2276475" cy="669962"/>
          </a:xfrm>
          <a:prstGeom prst="roundRect">
            <a:avLst>
              <a:gd name="adj" fmla="val 14628"/>
            </a:avLst>
          </a:prstGeom>
          <a:solidFill>
            <a:schemeClr val="accent3"/>
          </a:solidFill>
          <a:effectLst/>
        </p:spPr>
        <p:txBody>
          <a:bodyPr lIns="274320" tIns="45720" anchor="ctr">
            <a:noAutofit/>
          </a:bodyPr>
          <a:lstStyle>
            <a:lvl1pPr marL="0" indent="0" algn="l">
              <a:lnSpc>
                <a:spcPct val="100000"/>
              </a:lnSpc>
              <a:spcBef>
                <a:spcPts val="0"/>
              </a:spcBef>
              <a:buNone/>
              <a:defRPr sz="1600" b="1" i="0" spc="-50" baseline="0">
                <a:solidFill>
                  <a:schemeClr val="tx2"/>
                </a:solidFill>
                <a:latin typeface="Community Pro" panose="02000303040000020003" pitchFamily="2" charset="0"/>
              </a:defRPr>
            </a:lvl1pPr>
          </a:lstStyle>
          <a:p>
            <a:pPr lvl="0"/>
            <a:r>
              <a:rPr lang="en-US"/>
              <a:t>Lorem ipsum dolor</a:t>
            </a:r>
          </a:p>
        </p:txBody>
      </p:sp>
      <p:sp>
        <p:nvSpPr>
          <p:cNvPr id="126" name="Text Placeholder 23">
            <a:extLst>
              <a:ext uri="{FF2B5EF4-FFF2-40B4-BE49-F238E27FC236}">
                <a16:creationId xmlns:a16="http://schemas.microsoft.com/office/drawing/2014/main" id="{B4E338C5-A39D-C854-486C-9AE1ED1044AA}"/>
              </a:ext>
            </a:extLst>
          </p:cNvPr>
          <p:cNvSpPr>
            <a:spLocks noGrp="1"/>
          </p:cNvSpPr>
          <p:nvPr>
            <p:ph type="body" sz="quarter" idx="55" hasCustomPrompt="1"/>
          </p:nvPr>
        </p:nvSpPr>
        <p:spPr>
          <a:xfrm>
            <a:off x="15720130" y="5597612"/>
            <a:ext cx="2276475" cy="669962"/>
          </a:xfrm>
          <a:prstGeom prst="roundRect">
            <a:avLst>
              <a:gd name="adj" fmla="val 14628"/>
            </a:avLst>
          </a:prstGeom>
          <a:solidFill>
            <a:schemeClr val="accent3"/>
          </a:solidFill>
          <a:effectLst/>
        </p:spPr>
        <p:txBody>
          <a:bodyPr lIns="274320" tIns="45720" anchor="ctr">
            <a:noAutofit/>
          </a:bodyPr>
          <a:lstStyle>
            <a:lvl1pPr marL="0" indent="0" algn="l">
              <a:lnSpc>
                <a:spcPct val="100000"/>
              </a:lnSpc>
              <a:spcBef>
                <a:spcPts val="0"/>
              </a:spcBef>
              <a:buNone/>
              <a:defRPr sz="1600" b="1" i="0" spc="-50" baseline="0">
                <a:solidFill>
                  <a:schemeClr val="tx2"/>
                </a:solidFill>
                <a:latin typeface="Community Pro" panose="02000303040000020003" pitchFamily="2" charset="0"/>
              </a:defRPr>
            </a:lvl1pPr>
          </a:lstStyle>
          <a:p>
            <a:pPr lvl="0"/>
            <a:r>
              <a:rPr lang="en-US"/>
              <a:t>Lorem ipsum dolor</a:t>
            </a:r>
          </a:p>
        </p:txBody>
      </p:sp>
      <p:sp>
        <p:nvSpPr>
          <p:cNvPr id="127" name="Rounded Rectangle 126">
            <a:extLst>
              <a:ext uri="{FF2B5EF4-FFF2-40B4-BE49-F238E27FC236}">
                <a16:creationId xmlns:a16="http://schemas.microsoft.com/office/drawing/2014/main" id="{C07F65DE-CF60-1275-E7CC-FD1E3753A329}"/>
              </a:ext>
            </a:extLst>
          </p:cNvPr>
          <p:cNvSpPr/>
          <p:nvPr userDrawn="1"/>
        </p:nvSpPr>
        <p:spPr>
          <a:xfrm>
            <a:off x="2259400" y="8093038"/>
            <a:ext cx="3055550" cy="669962"/>
          </a:xfrm>
          <a:prstGeom prst="roundRect">
            <a:avLst>
              <a:gd name="adj" fmla="val 15192"/>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Ins="91440" rtlCol="0" anchor="ctr"/>
          <a:lstStyle/>
          <a:p>
            <a:r>
              <a:rPr lang="en-US" sz="1600" b="1" kern="0" spc="-75">
                <a:solidFill>
                  <a:schemeClr val="bg1"/>
                </a:solidFill>
                <a:latin typeface="Community Pro Bold" pitchFamily="34" charset="0"/>
                <a:ea typeface="Community Pro Bold" pitchFamily="34" charset="-122"/>
                <a:cs typeface="Community Pro Bold" pitchFamily="34" charset="-120"/>
              </a:rPr>
              <a:t>Lorem ipsum dolor sit amet.</a:t>
            </a:r>
            <a:endParaRPr lang="en-US" sz="1600">
              <a:solidFill>
                <a:schemeClr val="bg1"/>
              </a:solidFill>
              <a:latin typeface="Community Pro" panose="02000303040000020003"/>
            </a:endParaRPr>
          </a:p>
        </p:txBody>
      </p:sp>
      <p:sp>
        <p:nvSpPr>
          <p:cNvPr id="128" name="Rounded Rectangle 127">
            <a:extLst>
              <a:ext uri="{FF2B5EF4-FFF2-40B4-BE49-F238E27FC236}">
                <a16:creationId xmlns:a16="http://schemas.microsoft.com/office/drawing/2014/main" id="{97FF0B3E-D159-D3E7-0297-A37EF12091AF}"/>
              </a:ext>
            </a:extLst>
          </p:cNvPr>
          <p:cNvSpPr/>
          <p:nvPr userDrawn="1"/>
        </p:nvSpPr>
        <p:spPr>
          <a:xfrm>
            <a:off x="5431920" y="8093038"/>
            <a:ext cx="3055550" cy="669962"/>
          </a:xfrm>
          <a:prstGeom prst="roundRect">
            <a:avLst>
              <a:gd name="adj" fmla="val 15192"/>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Ins="91440" rtlCol="0" anchor="ctr"/>
          <a:lstStyle/>
          <a:p>
            <a:r>
              <a:rPr lang="en-US" sz="1600" b="1" kern="0" spc="-75">
                <a:solidFill>
                  <a:schemeClr val="bg1"/>
                </a:solidFill>
                <a:latin typeface="Community Pro Bold" pitchFamily="34" charset="0"/>
                <a:ea typeface="Community Pro Bold" pitchFamily="34" charset="-122"/>
                <a:cs typeface="Community Pro Bold" pitchFamily="34" charset="-120"/>
              </a:rPr>
              <a:t>Lorem ipsum dolor sit amet.</a:t>
            </a:r>
            <a:endParaRPr lang="en-US" sz="1600">
              <a:solidFill>
                <a:schemeClr val="bg1"/>
              </a:solidFill>
              <a:latin typeface="Community Pro" panose="02000303040000020003"/>
            </a:endParaRPr>
          </a:p>
        </p:txBody>
      </p:sp>
      <p:sp>
        <p:nvSpPr>
          <p:cNvPr id="129" name="Rounded Rectangle 128">
            <a:extLst>
              <a:ext uri="{FF2B5EF4-FFF2-40B4-BE49-F238E27FC236}">
                <a16:creationId xmlns:a16="http://schemas.microsoft.com/office/drawing/2014/main" id="{E54A5A68-474F-FAF0-711E-6B7EC96234CD}"/>
              </a:ext>
            </a:extLst>
          </p:cNvPr>
          <p:cNvSpPr/>
          <p:nvPr userDrawn="1"/>
        </p:nvSpPr>
        <p:spPr>
          <a:xfrm>
            <a:off x="11753156" y="8093038"/>
            <a:ext cx="3055550" cy="669962"/>
          </a:xfrm>
          <a:prstGeom prst="roundRect">
            <a:avLst>
              <a:gd name="adj" fmla="val 15192"/>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Ins="91440" rtlCol="0" anchor="ctr"/>
          <a:lstStyle/>
          <a:p>
            <a:r>
              <a:rPr lang="en-US" sz="1600" b="1" kern="0" spc="-75">
                <a:solidFill>
                  <a:schemeClr val="bg1"/>
                </a:solidFill>
                <a:latin typeface="Community Pro Bold" pitchFamily="34" charset="0"/>
                <a:ea typeface="Community Pro Bold" pitchFamily="34" charset="-122"/>
                <a:cs typeface="Community Pro Bold" pitchFamily="34" charset="-120"/>
              </a:rPr>
              <a:t>Lorem ipsum dolor sit amet.</a:t>
            </a:r>
            <a:endParaRPr lang="en-US" sz="1600">
              <a:solidFill>
                <a:schemeClr val="bg1"/>
              </a:solidFill>
              <a:latin typeface="Community Pro" panose="02000303040000020003"/>
            </a:endParaRPr>
          </a:p>
        </p:txBody>
      </p:sp>
      <p:sp>
        <p:nvSpPr>
          <p:cNvPr id="130" name="Text Placeholder 23">
            <a:extLst>
              <a:ext uri="{FF2B5EF4-FFF2-40B4-BE49-F238E27FC236}">
                <a16:creationId xmlns:a16="http://schemas.microsoft.com/office/drawing/2014/main" id="{66EFDD18-5059-4568-BE00-F7C6B2073600}"/>
              </a:ext>
            </a:extLst>
          </p:cNvPr>
          <p:cNvSpPr>
            <a:spLocks noGrp="1"/>
          </p:cNvSpPr>
          <p:nvPr>
            <p:ph type="body" sz="quarter" idx="56" hasCustomPrompt="1"/>
          </p:nvPr>
        </p:nvSpPr>
        <p:spPr>
          <a:xfrm>
            <a:off x="2257424" y="7321637"/>
            <a:ext cx="4652560" cy="669962"/>
          </a:xfrm>
          <a:prstGeom prst="roundRect">
            <a:avLst>
              <a:gd name="adj" fmla="val 14628"/>
            </a:avLst>
          </a:prstGeom>
          <a:solidFill>
            <a:schemeClr val="accent2"/>
          </a:solidFill>
          <a:effectLst/>
        </p:spPr>
        <p:txBody>
          <a:bodyPr lIns="274320" tIns="45720" anchor="ctr">
            <a:noAutofit/>
          </a:bodyPr>
          <a:lstStyle>
            <a:lvl1pPr marL="0" indent="0" algn="l">
              <a:lnSpc>
                <a:spcPct val="100000"/>
              </a:lnSpc>
              <a:spcBef>
                <a:spcPts val="0"/>
              </a:spcBef>
              <a:buNone/>
              <a:defRPr sz="1600" b="1" i="0" spc="-50" baseline="0">
                <a:solidFill>
                  <a:schemeClr val="bg1"/>
                </a:solidFill>
                <a:latin typeface="Community Pro" panose="02000303040000020003" pitchFamily="2" charset="0"/>
              </a:defRPr>
            </a:lvl1pPr>
          </a:lstStyle>
          <a:p>
            <a:pPr lvl="0"/>
            <a:r>
              <a:rPr lang="en-US"/>
              <a:t>Lorem ipsum dolor sit amet, consectutur adipiscing varius ultricies tincidunt</a:t>
            </a:r>
          </a:p>
        </p:txBody>
      </p:sp>
      <p:sp>
        <p:nvSpPr>
          <p:cNvPr id="131" name="Text Placeholder 23">
            <a:extLst>
              <a:ext uri="{FF2B5EF4-FFF2-40B4-BE49-F238E27FC236}">
                <a16:creationId xmlns:a16="http://schemas.microsoft.com/office/drawing/2014/main" id="{30B3EDA6-21FA-720D-C324-C06C6CD1214C}"/>
              </a:ext>
            </a:extLst>
          </p:cNvPr>
          <p:cNvSpPr>
            <a:spLocks noGrp="1"/>
          </p:cNvSpPr>
          <p:nvPr>
            <p:ph type="body" sz="quarter" idx="57" hasCustomPrompt="1"/>
          </p:nvPr>
        </p:nvSpPr>
        <p:spPr>
          <a:xfrm>
            <a:off x="8586972" y="7321637"/>
            <a:ext cx="4652560" cy="669962"/>
          </a:xfrm>
          <a:prstGeom prst="roundRect">
            <a:avLst>
              <a:gd name="adj" fmla="val 14628"/>
            </a:avLst>
          </a:prstGeom>
          <a:solidFill>
            <a:schemeClr val="accent2"/>
          </a:solidFill>
          <a:effectLst/>
        </p:spPr>
        <p:txBody>
          <a:bodyPr lIns="274320" tIns="45720" anchor="ctr">
            <a:noAutofit/>
          </a:bodyPr>
          <a:lstStyle>
            <a:lvl1pPr marL="0" indent="0" algn="l">
              <a:lnSpc>
                <a:spcPct val="100000"/>
              </a:lnSpc>
              <a:spcBef>
                <a:spcPts val="0"/>
              </a:spcBef>
              <a:buNone/>
              <a:defRPr sz="1600" b="1" i="0" spc="-50" baseline="0">
                <a:solidFill>
                  <a:schemeClr val="bg1"/>
                </a:solidFill>
                <a:latin typeface="Community Pro" panose="02000303040000020003" pitchFamily="2" charset="0"/>
              </a:defRPr>
            </a:lvl1pPr>
          </a:lstStyle>
          <a:p>
            <a:pPr lvl="0"/>
            <a:r>
              <a:rPr lang="en-US"/>
              <a:t>Lorem ipsum dolor sit amet, consectutur adipiscing varius ultricies tincidunt</a:t>
            </a:r>
          </a:p>
        </p:txBody>
      </p:sp>
      <p:sp>
        <p:nvSpPr>
          <p:cNvPr id="132" name="Text Placeholder 23">
            <a:extLst>
              <a:ext uri="{FF2B5EF4-FFF2-40B4-BE49-F238E27FC236}">
                <a16:creationId xmlns:a16="http://schemas.microsoft.com/office/drawing/2014/main" id="{B86D3539-1E1F-E5CB-94DC-8BF43F313943}"/>
              </a:ext>
            </a:extLst>
          </p:cNvPr>
          <p:cNvSpPr>
            <a:spLocks noGrp="1"/>
          </p:cNvSpPr>
          <p:nvPr>
            <p:ph type="body" sz="quarter" idx="58" hasCustomPrompt="1"/>
          </p:nvPr>
        </p:nvSpPr>
        <p:spPr>
          <a:xfrm>
            <a:off x="2257424" y="8093038"/>
            <a:ext cx="3057526" cy="669962"/>
          </a:xfrm>
          <a:prstGeom prst="roundRect">
            <a:avLst>
              <a:gd name="adj" fmla="val 14628"/>
            </a:avLst>
          </a:prstGeom>
          <a:solidFill>
            <a:schemeClr val="accent2"/>
          </a:solidFill>
          <a:effectLst/>
        </p:spPr>
        <p:txBody>
          <a:bodyPr lIns="274320" tIns="45720" anchor="ctr">
            <a:noAutofit/>
          </a:bodyPr>
          <a:lstStyle>
            <a:lvl1pPr marL="0" indent="0" algn="l">
              <a:lnSpc>
                <a:spcPct val="100000"/>
              </a:lnSpc>
              <a:spcBef>
                <a:spcPts val="0"/>
              </a:spcBef>
              <a:buNone/>
              <a:defRPr sz="1600" b="1" i="0" spc="-50" baseline="0">
                <a:solidFill>
                  <a:schemeClr val="bg1"/>
                </a:solidFill>
                <a:latin typeface="Community Pro" panose="02000303040000020003" pitchFamily="2" charset="0"/>
              </a:defRPr>
            </a:lvl1pPr>
          </a:lstStyle>
          <a:p>
            <a:pPr lvl="0"/>
            <a:r>
              <a:rPr lang="en-US"/>
              <a:t>Lorem ipsum dolor sit amet</a:t>
            </a:r>
          </a:p>
        </p:txBody>
      </p:sp>
      <p:sp>
        <p:nvSpPr>
          <p:cNvPr id="133" name="Text Placeholder 23">
            <a:extLst>
              <a:ext uri="{FF2B5EF4-FFF2-40B4-BE49-F238E27FC236}">
                <a16:creationId xmlns:a16="http://schemas.microsoft.com/office/drawing/2014/main" id="{770DD170-9378-B762-3EFC-5C22A4CF8830}"/>
              </a:ext>
            </a:extLst>
          </p:cNvPr>
          <p:cNvSpPr>
            <a:spLocks noGrp="1"/>
          </p:cNvSpPr>
          <p:nvPr>
            <p:ph type="body" sz="quarter" idx="59" hasCustomPrompt="1"/>
          </p:nvPr>
        </p:nvSpPr>
        <p:spPr>
          <a:xfrm>
            <a:off x="5428136" y="8093038"/>
            <a:ext cx="3057526" cy="669962"/>
          </a:xfrm>
          <a:prstGeom prst="roundRect">
            <a:avLst>
              <a:gd name="adj" fmla="val 14628"/>
            </a:avLst>
          </a:prstGeom>
          <a:solidFill>
            <a:schemeClr val="accent2"/>
          </a:solidFill>
          <a:effectLst/>
        </p:spPr>
        <p:txBody>
          <a:bodyPr lIns="274320" tIns="45720" anchor="ctr">
            <a:noAutofit/>
          </a:bodyPr>
          <a:lstStyle>
            <a:lvl1pPr marL="0" indent="0" algn="l">
              <a:lnSpc>
                <a:spcPct val="100000"/>
              </a:lnSpc>
              <a:spcBef>
                <a:spcPts val="0"/>
              </a:spcBef>
              <a:buNone/>
              <a:defRPr sz="1600" b="1" i="0" spc="-50" baseline="0">
                <a:solidFill>
                  <a:schemeClr val="bg1"/>
                </a:solidFill>
                <a:latin typeface="Community Pro" panose="02000303040000020003" pitchFamily="2" charset="0"/>
              </a:defRPr>
            </a:lvl1pPr>
          </a:lstStyle>
          <a:p>
            <a:pPr lvl="0"/>
            <a:r>
              <a:rPr lang="en-US"/>
              <a:t>Lorem ipsum dolor sit amet</a:t>
            </a:r>
          </a:p>
        </p:txBody>
      </p:sp>
      <p:sp>
        <p:nvSpPr>
          <p:cNvPr id="134" name="Text Placeholder 23">
            <a:extLst>
              <a:ext uri="{FF2B5EF4-FFF2-40B4-BE49-F238E27FC236}">
                <a16:creationId xmlns:a16="http://schemas.microsoft.com/office/drawing/2014/main" id="{4F67A11C-1F72-3E22-2ED3-85C2DFB35710}"/>
              </a:ext>
            </a:extLst>
          </p:cNvPr>
          <p:cNvSpPr>
            <a:spLocks noGrp="1"/>
          </p:cNvSpPr>
          <p:nvPr>
            <p:ph type="body" sz="quarter" idx="60" hasCustomPrompt="1"/>
          </p:nvPr>
        </p:nvSpPr>
        <p:spPr>
          <a:xfrm>
            <a:off x="11757684" y="8093038"/>
            <a:ext cx="3057526" cy="669962"/>
          </a:xfrm>
          <a:prstGeom prst="roundRect">
            <a:avLst>
              <a:gd name="adj" fmla="val 14628"/>
            </a:avLst>
          </a:prstGeom>
          <a:solidFill>
            <a:schemeClr val="accent2"/>
          </a:solidFill>
          <a:effectLst/>
        </p:spPr>
        <p:txBody>
          <a:bodyPr lIns="274320" tIns="45720" anchor="ctr">
            <a:noAutofit/>
          </a:bodyPr>
          <a:lstStyle>
            <a:lvl1pPr marL="0" indent="0" algn="l">
              <a:lnSpc>
                <a:spcPct val="100000"/>
              </a:lnSpc>
              <a:spcBef>
                <a:spcPts val="0"/>
              </a:spcBef>
              <a:buNone/>
              <a:defRPr sz="1600" b="1" i="0" spc="-50" baseline="0">
                <a:solidFill>
                  <a:schemeClr val="bg1"/>
                </a:solidFill>
                <a:latin typeface="Community Pro" panose="02000303040000020003" pitchFamily="2" charset="0"/>
              </a:defRPr>
            </a:lvl1pPr>
          </a:lstStyle>
          <a:p>
            <a:pPr lvl="0"/>
            <a:r>
              <a:rPr lang="en-US"/>
              <a:t>Lorem ipsum dolor sit amet</a:t>
            </a:r>
          </a:p>
        </p:txBody>
      </p:sp>
      <p:sp>
        <p:nvSpPr>
          <p:cNvPr id="135" name="Text Placeholder 23">
            <a:extLst>
              <a:ext uri="{FF2B5EF4-FFF2-40B4-BE49-F238E27FC236}">
                <a16:creationId xmlns:a16="http://schemas.microsoft.com/office/drawing/2014/main" id="{0E1B281F-AF8B-90DE-52FB-41A23E5E7DE0}"/>
              </a:ext>
            </a:extLst>
          </p:cNvPr>
          <p:cNvSpPr>
            <a:spLocks noGrp="1"/>
          </p:cNvSpPr>
          <p:nvPr>
            <p:ph type="body" sz="quarter" idx="61" hasCustomPrompt="1"/>
          </p:nvPr>
        </p:nvSpPr>
        <p:spPr>
          <a:xfrm>
            <a:off x="13333190" y="7321637"/>
            <a:ext cx="2276475" cy="669962"/>
          </a:xfrm>
          <a:prstGeom prst="roundRect">
            <a:avLst>
              <a:gd name="adj" fmla="val 14628"/>
            </a:avLst>
          </a:prstGeom>
          <a:solidFill>
            <a:schemeClr val="accent2"/>
          </a:solidFill>
          <a:effectLst/>
        </p:spPr>
        <p:txBody>
          <a:bodyPr lIns="274320" tIns="45720" anchor="ctr">
            <a:noAutofit/>
          </a:bodyPr>
          <a:lstStyle>
            <a:lvl1pPr marL="0" indent="0" algn="l">
              <a:lnSpc>
                <a:spcPct val="100000"/>
              </a:lnSpc>
              <a:spcBef>
                <a:spcPts val="0"/>
              </a:spcBef>
              <a:buNone/>
              <a:defRPr sz="1600" b="1" i="0" spc="-50" baseline="0">
                <a:solidFill>
                  <a:schemeClr val="bg1"/>
                </a:solidFill>
                <a:latin typeface="Community Pro" panose="02000303040000020003" pitchFamily="2" charset="0"/>
              </a:defRPr>
            </a:lvl1pPr>
          </a:lstStyle>
          <a:p>
            <a:pPr lvl="0"/>
            <a:r>
              <a:rPr lang="en-US"/>
              <a:t>Lorem ipsum dolor</a:t>
            </a:r>
          </a:p>
        </p:txBody>
      </p:sp>
      <p:sp>
        <p:nvSpPr>
          <p:cNvPr id="136" name="Text Placeholder 23">
            <a:extLst>
              <a:ext uri="{FF2B5EF4-FFF2-40B4-BE49-F238E27FC236}">
                <a16:creationId xmlns:a16="http://schemas.microsoft.com/office/drawing/2014/main" id="{203932E9-4779-347B-A7CC-37A6955E61EE}"/>
              </a:ext>
            </a:extLst>
          </p:cNvPr>
          <p:cNvSpPr>
            <a:spLocks noGrp="1"/>
          </p:cNvSpPr>
          <p:nvPr>
            <p:ph type="body" sz="quarter" idx="62" hasCustomPrompt="1"/>
          </p:nvPr>
        </p:nvSpPr>
        <p:spPr>
          <a:xfrm>
            <a:off x="15720130" y="7321637"/>
            <a:ext cx="2276475" cy="669962"/>
          </a:xfrm>
          <a:prstGeom prst="roundRect">
            <a:avLst>
              <a:gd name="adj" fmla="val 14628"/>
            </a:avLst>
          </a:prstGeom>
          <a:solidFill>
            <a:schemeClr val="accent2"/>
          </a:solidFill>
          <a:effectLst/>
        </p:spPr>
        <p:txBody>
          <a:bodyPr lIns="274320" tIns="45720" anchor="ctr">
            <a:noAutofit/>
          </a:bodyPr>
          <a:lstStyle>
            <a:lvl1pPr marL="0" indent="0" algn="l">
              <a:lnSpc>
                <a:spcPct val="100000"/>
              </a:lnSpc>
              <a:spcBef>
                <a:spcPts val="0"/>
              </a:spcBef>
              <a:buNone/>
              <a:defRPr sz="1600" b="1" i="0" spc="-50" baseline="0">
                <a:solidFill>
                  <a:schemeClr val="bg1"/>
                </a:solidFill>
                <a:latin typeface="Community Pro" panose="02000303040000020003" pitchFamily="2" charset="0"/>
              </a:defRPr>
            </a:lvl1pPr>
          </a:lstStyle>
          <a:p>
            <a:pPr lvl="0"/>
            <a:r>
              <a:rPr lang="en-US"/>
              <a:t>Lorem ipsum dolor</a:t>
            </a:r>
          </a:p>
        </p:txBody>
      </p:sp>
    </p:spTree>
    <p:extLst>
      <p:ext uri="{BB962C8B-B14F-4D97-AF65-F5344CB8AC3E}">
        <p14:creationId xmlns:p14="http://schemas.microsoft.com/office/powerpoint/2010/main" val="3864051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FFFFF"/>
        </a:solidFill>
        <a:effectLst/>
      </p:bgPr>
    </p:bg>
    <p:spTree>
      <p:nvGrpSpPr>
        <p:cNvPr id="1" name=""/>
        <p:cNvGrpSpPr/>
        <p:nvPr/>
      </p:nvGrpSpPr>
      <p:grpSpPr>
        <a:xfrm>
          <a:off x="0" y="0"/>
          <a:ext cx="0" cy="0"/>
          <a:chOff x="0" y="0"/>
          <a:chExt cx="0" cy="0"/>
        </a:xfrm>
      </p:grpSpPr>
      <p:sp>
        <p:nvSpPr>
          <p:cNvPr id="20" name="Text Placeholder 23">
            <a:extLst>
              <a:ext uri="{FF2B5EF4-FFF2-40B4-BE49-F238E27FC236}">
                <a16:creationId xmlns:a16="http://schemas.microsoft.com/office/drawing/2014/main" id="{6CA389D3-AAF2-CE3B-44D3-859514625ED5}"/>
              </a:ext>
            </a:extLst>
          </p:cNvPr>
          <p:cNvSpPr>
            <a:spLocks noGrp="1"/>
          </p:cNvSpPr>
          <p:nvPr>
            <p:ph type="body" sz="quarter" idx="38" hasCustomPrompt="1"/>
          </p:nvPr>
        </p:nvSpPr>
        <p:spPr>
          <a:xfrm>
            <a:off x="247650" y="4968931"/>
            <a:ext cx="4191000" cy="576881"/>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Initiative</a:t>
            </a:r>
          </a:p>
        </p:txBody>
      </p:sp>
      <p:sp>
        <p:nvSpPr>
          <p:cNvPr id="21" name="Text Placeholder 23">
            <a:extLst>
              <a:ext uri="{FF2B5EF4-FFF2-40B4-BE49-F238E27FC236}">
                <a16:creationId xmlns:a16="http://schemas.microsoft.com/office/drawing/2014/main" id="{4C8D267B-7A03-3EF4-AA15-6753B4726F21}"/>
              </a:ext>
            </a:extLst>
          </p:cNvPr>
          <p:cNvSpPr>
            <a:spLocks noGrp="1"/>
          </p:cNvSpPr>
          <p:nvPr>
            <p:ph type="body" sz="quarter" idx="39" hasCustomPrompt="1"/>
          </p:nvPr>
        </p:nvSpPr>
        <p:spPr>
          <a:xfrm>
            <a:off x="247650" y="7172305"/>
            <a:ext cx="4191000" cy="576881"/>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Initiative</a:t>
            </a:r>
          </a:p>
        </p:txBody>
      </p:sp>
      <p:sp>
        <p:nvSpPr>
          <p:cNvPr id="19" name="Text Placeholder 23">
            <a:extLst>
              <a:ext uri="{FF2B5EF4-FFF2-40B4-BE49-F238E27FC236}">
                <a16:creationId xmlns:a16="http://schemas.microsoft.com/office/drawing/2014/main" id="{C65EDA93-094D-0C4E-4B44-F095CBF03BAB}"/>
              </a:ext>
            </a:extLst>
          </p:cNvPr>
          <p:cNvSpPr>
            <a:spLocks noGrp="1"/>
          </p:cNvSpPr>
          <p:nvPr>
            <p:ph type="body" sz="quarter" idx="15" hasCustomPrompt="1"/>
          </p:nvPr>
        </p:nvSpPr>
        <p:spPr>
          <a:xfrm>
            <a:off x="247650" y="2738016"/>
            <a:ext cx="4191000" cy="576881"/>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Initiative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6" name="Text Placeholder 23">
            <a:extLst>
              <a:ext uri="{FF2B5EF4-FFF2-40B4-BE49-F238E27FC236}">
                <a16:creationId xmlns:a16="http://schemas.microsoft.com/office/drawing/2014/main" id="{BE92EAE0-D675-7C66-089C-4A1E7707237C}"/>
              </a:ext>
            </a:extLst>
          </p:cNvPr>
          <p:cNvSpPr>
            <a:spLocks noGrp="1"/>
          </p:cNvSpPr>
          <p:nvPr>
            <p:ph type="body" sz="quarter" idx="12" hasCustomPrompt="1"/>
          </p:nvPr>
        </p:nvSpPr>
        <p:spPr>
          <a:xfrm>
            <a:off x="195944" y="608239"/>
            <a:ext cx="17585870" cy="471262"/>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Timeline</a:t>
            </a:r>
          </a:p>
        </p:txBody>
      </p:sp>
      <p:sp>
        <p:nvSpPr>
          <p:cNvPr id="90" name="Text Placeholder 23">
            <a:extLst>
              <a:ext uri="{FF2B5EF4-FFF2-40B4-BE49-F238E27FC236}">
                <a16:creationId xmlns:a16="http://schemas.microsoft.com/office/drawing/2014/main" id="{CCD510F8-F0AA-8625-DABF-C4908373C636}"/>
              </a:ext>
            </a:extLst>
          </p:cNvPr>
          <p:cNvSpPr>
            <a:spLocks noGrp="1"/>
          </p:cNvSpPr>
          <p:nvPr>
            <p:ph type="body" sz="quarter" idx="22" hasCustomPrompt="1"/>
          </p:nvPr>
        </p:nvSpPr>
        <p:spPr>
          <a:xfrm>
            <a:off x="5702781" y="1779333"/>
            <a:ext cx="2886076" cy="7553326"/>
          </a:xfrm>
          <a:prstGeom prst="roundRect">
            <a:avLst>
              <a:gd name="adj" fmla="val 3818"/>
            </a:avLst>
          </a:prstGeom>
          <a:solidFill>
            <a:schemeClr val="accent4"/>
          </a:solidFill>
          <a:effectLst/>
        </p:spPr>
        <p:txBody>
          <a:bodyPr lIns="9144" tIns="182880" rIns="9144" anchor="t">
            <a:noAutofit/>
          </a:bodyPr>
          <a:lstStyle>
            <a:lvl1pPr marL="0" indent="0" algn="ctr">
              <a:lnSpc>
                <a:spcPct val="100000"/>
              </a:lnSpc>
              <a:spcBef>
                <a:spcPts val="0"/>
              </a:spcBef>
              <a:buNone/>
              <a:defRPr sz="1600" b="1" i="0" spc="0" baseline="0">
                <a:solidFill>
                  <a:schemeClr val="accent2"/>
                </a:solidFill>
                <a:latin typeface="Community Pro" panose="02000303040000020003" pitchFamily="2" charset="0"/>
              </a:defRPr>
            </a:lvl1pPr>
          </a:lstStyle>
          <a:p>
            <a:pPr lvl="0"/>
            <a:r>
              <a:rPr lang="en-US"/>
              <a:t>Q1 2026</a:t>
            </a:r>
          </a:p>
        </p:txBody>
      </p:sp>
      <p:sp>
        <p:nvSpPr>
          <p:cNvPr id="23" name="Text Placeholder 23">
            <a:extLst>
              <a:ext uri="{FF2B5EF4-FFF2-40B4-BE49-F238E27FC236}">
                <a16:creationId xmlns:a16="http://schemas.microsoft.com/office/drawing/2014/main" id="{5393DAA3-60E5-B64F-3E60-735DF34B90C4}"/>
              </a:ext>
            </a:extLst>
          </p:cNvPr>
          <p:cNvSpPr>
            <a:spLocks noGrp="1"/>
          </p:cNvSpPr>
          <p:nvPr>
            <p:ph type="body" sz="quarter" idx="30" hasCustomPrompt="1"/>
          </p:nvPr>
        </p:nvSpPr>
        <p:spPr>
          <a:xfrm>
            <a:off x="263599" y="3470671"/>
            <a:ext cx="4595784" cy="1119232"/>
          </a:xfrm>
          <a:effectLst/>
        </p:spPr>
        <p:txBody>
          <a:bodyPr>
            <a:noAutofit/>
          </a:bodyPr>
          <a:lstStyle>
            <a:lvl1pPr marL="0" indent="0">
              <a:lnSpc>
                <a:spcPct val="125000"/>
              </a:lnSpc>
              <a:spcBef>
                <a:spcPts val="0"/>
              </a:spcBef>
              <a:buNone/>
              <a:defRPr sz="18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6" name="Text Placeholder 23">
            <a:extLst>
              <a:ext uri="{FF2B5EF4-FFF2-40B4-BE49-F238E27FC236}">
                <a16:creationId xmlns:a16="http://schemas.microsoft.com/office/drawing/2014/main" id="{400201B4-4257-01C5-E618-636547FF4BED}"/>
              </a:ext>
            </a:extLst>
          </p:cNvPr>
          <p:cNvSpPr>
            <a:spLocks noGrp="1"/>
          </p:cNvSpPr>
          <p:nvPr>
            <p:ph type="body" sz="quarter" idx="40" hasCustomPrompt="1"/>
          </p:nvPr>
        </p:nvSpPr>
        <p:spPr>
          <a:xfrm>
            <a:off x="263599" y="5701807"/>
            <a:ext cx="4595784" cy="1119232"/>
          </a:xfrm>
          <a:effectLst/>
        </p:spPr>
        <p:txBody>
          <a:bodyPr>
            <a:noAutofit/>
          </a:bodyPr>
          <a:lstStyle>
            <a:lvl1pPr marL="0" indent="0">
              <a:lnSpc>
                <a:spcPct val="125000"/>
              </a:lnSpc>
              <a:spcBef>
                <a:spcPts val="0"/>
              </a:spcBef>
              <a:buNone/>
              <a:defRPr sz="18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Text Placeholder 23">
            <a:extLst>
              <a:ext uri="{FF2B5EF4-FFF2-40B4-BE49-F238E27FC236}">
                <a16:creationId xmlns:a16="http://schemas.microsoft.com/office/drawing/2014/main" id="{0A2EC1D0-91D9-07CD-39FE-BA4C88EA83B3}"/>
              </a:ext>
            </a:extLst>
          </p:cNvPr>
          <p:cNvSpPr>
            <a:spLocks noGrp="1"/>
          </p:cNvSpPr>
          <p:nvPr>
            <p:ph type="body" sz="quarter" idx="41" hasCustomPrompt="1"/>
          </p:nvPr>
        </p:nvSpPr>
        <p:spPr>
          <a:xfrm>
            <a:off x="263599" y="7900258"/>
            <a:ext cx="4595784" cy="1119232"/>
          </a:xfrm>
          <a:effectLst/>
        </p:spPr>
        <p:txBody>
          <a:bodyPr>
            <a:noAutofit/>
          </a:bodyPr>
          <a:lstStyle>
            <a:lvl1pPr marL="0" indent="0">
              <a:lnSpc>
                <a:spcPct val="125000"/>
              </a:lnSpc>
              <a:spcBef>
                <a:spcPts val="0"/>
              </a:spcBef>
              <a:buNone/>
              <a:defRPr sz="18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3" name="Text Placeholder 23">
            <a:extLst>
              <a:ext uri="{FF2B5EF4-FFF2-40B4-BE49-F238E27FC236}">
                <a16:creationId xmlns:a16="http://schemas.microsoft.com/office/drawing/2014/main" id="{B315EF46-5C9B-0B3F-D6B5-0551497D9CDE}"/>
              </a:ext>
            </a:extLst>
          </p:cNvPr>
          <p:cNvSpPr>
            <a:spLocks noGrp="1"/>
          </p:cNvSpPr>
          <p:nvPr>
            <p:ph type="body" sz="quarter" idx="42" hasCustomPrompt="1"/>
          </p:nvPr>
        </p:nvSpPr>
        <p:spPr>
          <a:xfrm>
            <a:off x="8824704" y="1779333"/>
            <a:ext cx="2886076" cy="7553326"/>
          </a:xfrm>
          <a:prstGeom prst="roundRect">
            <a:avLst>
              <a:gd name="adj" fmla="val 3818"/>
            </a:avLst>
          </a:prstGeom>
          <a:solidFill>
            <a:schemeClr val="accent4"/>
          </a:solidFill>
          <a:effectLst/>
        </p:spPr>
        <p:txBody>
          <a:bodyPr lIns="9144" tIns="182880" rIns="9144" anchor="t">
            <a:noAutofit/>
          </a:bodyPr>
          <a:lstStyle>
            <a:lvl1pPr marL="0" indent="0" algn="ctr">
              <a:lnSpc>
                <a:spcPct val="100000"/>
              </a:lnSpc>
              <a:spcBef>
                <a:spcPts val="0"/>
              </a:spcBef>
              <a:buNone/>
              <a:defRPr sz="1600" b="1" i="0" spc="0" baseline="0">
                <a:solidFill>
                  <a:schemeClr val="accent2"/>
                </a:solidFill>
                <a:latin typeface="Community Pro" panose="02000303040000020003" pitchFamily="2" charset="0"/>
              </a:defRPr>
            </a:lvl1pPr>
          </a:lstStyle>
          <a:p>
            <a:pPr lvl="0"/>
            <a:r>
              <a:rPr lang="en-US"/>
              <a:t>Q2 2026</a:t>
            </a:r>
          </a:p>
        </p:txBody>
      </p:sp>
      <p:sp>
        <p:nvSpPr>
          <p:cNvPr id="34" name="Text Placeholder 23">
            <a:extLst>
              <a:ext uri="{FF2B5EF4-FFF2-40B4-BE49-F238E27FC236}">
                <a16:creationId xmlns:a16="http://schemas.microsoft.com/office/drawing/2014/main" id="{4D1CC904-BD83-6B2B-3C74-79F72B4B45E8}"/>
              </a:ext>
            </a:extLst>
          </p:cNvPr>
          <p:cNvSpPr>
            <a:spLocks noGrp="1"/>
          </p:cNvSpPr>
          <p:nvPr>
            <p:ph type="body" sz="quarter" idx="43" hasCustomPrompt="1"/>
          </p:nvPr>
        </p:nvSpPr>
        <p:spPr>
          <a:xfrm>
            <a:off x="11946627" y="1779333"/>
            <a:ext cx="2886076" cy="7553326"/>
          </a:xfrm>
          <a:prstGeom prst="roundRect">
            <a:avLst>
              <a:gd name="adj" fmla="val 3818"/>
            </a:avLst>
          </a:prstGeom>
          <a:solidFill>
            <a:schemeClr val="accent4"/>
          </a:solidFill>
          <a:effectLst/>
        </p:spPr>
        <p:txBody>
          <a:bodyPr lIns="9144" tIns="182880" rIns="9144" anchor="t">
            <a:noAutofit/>
          </a:bodyPr>
          <a:lstStyle>
            <a:lvl1pPr marL="0" indent="0" algn="ctr">
              <a:lnSpc>
                <a:spcPct val="100000"/>
              </a:lnSpc>
              <a:spcBef>
                <a:spcPts val="0"/>
              </a:spcBef>
              <a:buNone/>
              <a:defRPr sz="1600" b="1" i="0" spc="0" baseline="0">
                <a:solidFill>
                  <a:schemeClr val="accent2"/>
                </a:solidFill>
                <a:latin typeface="Community Pro" panose="02000303040000020003" pitchFamily="2" charset="0"/>
              </a:defRPr>
            </a:lvl1pPr>
          </a:lstStyle>
          <a:p>
            <a:pPr lvl="0"/>
            <a:r>
              <a:rPr lang="en-US"/>
              <a:t>Q3 2026</a:t>
            </a:r>
          </a:p>
        </p:txBody>
      </p:sp>
      <p:sp>
        <p:nvSpPr>
          <p:cNvPr id="35" name="Text Placeholder 23">
            <a:extLst>
              <a:ext uri="{FF2B5EF4-FFF2-40B4-BE49-F238E27FC236}">
                <a16:creationId xmlns:a16="http://schemas.microsoft.com/office/drawing/2014/main" id="{B98F5500-C3E6-1C85-23E2-613EDB1077E1}"/>
              </a:ext>
            </a:extLst>
          </p:cNvPr>
          <p:cNvSpPr>
            <a:spLocks noGrp="1"/>
          </p:cNvSpPr>
          <p:nvPr>
            <p:ph type="body" sz="quarter" idx="44" hasCustomPrompt="1"/>
          </p:nvPr>
        </p:nvSpPr>
        <p:spPr>
          <a:xfrm>
            <a:off x="15068549" y="1779333"/>
            <a:ext cx="2886076" cy="7553326"/>
          </a:xfrm>
          <a:prstGeom prst="roundRect">
            <a:avLst>
              <a:gd name="adj" fmla="val 3818"/>
            </a:avLst>
          </a:prstGeom>
          <a:solidFill>
            <a:schemeClr val="accent4"/>
          </a:solidFill>
          <a:effectLst/>
        </p:spPr>
        <p:txBody>
          <a:bodyPr lIns="9144" tIns="182880" rIns="9144" anchor="t">
            <a:noAutofit/>
          </a:bodyPr>
          <a:lstStyle>
            <a:lvl1pPr marL="0" indent="0" algn="ctr">
              <a:lnSpc>
                <a:spcPct val="100000"/>
              </a:lnSpc>
              <a:spcBef>
                <a:spcPts val="0"/>
              </a:spcBef>
              <a:buNone/>
              <a:defRPr sz="1600" b="1" i="0" spc="0" baseline="0">
                <a:solidFill>
                  <a:schemeClr val="accent2"/>
                </a:solidFill>
                <a:latin typeface="Community Pro" panose="02000303040000020003" pitchFamily="2" charset="0"/>
              </a:defRPr>
            </a:lvl1pPr>
          </a:lstStyle>
          <a:p>
            <a:pPr lvl="0"/>
            <a:r>
              <a:rPr lang="en-US"/>
              <a:t>Q4 2026</a:t>
            </a:r>
          </a:p>
        </p:txBody>
      </p:sp>
      <p:sp>
        <p:nvSpPr>
          <p:cNvPr id="44" name="Text Placeholder 23">
            <a:extLst>
              <a:ext uri="{FF2B5EF4-FFF2-40B4-BE49-F238E27FC236}">
                <a16:creationId xmlns:a16="http://schemas.microsoft.com/office/drawing/2014/main" id="{D763D280-C48F-63D3-4CE7-AAE922CC74A0}"/>
              </a:ext>
            </a:extLst>
          </p:cNvPr>
          <p:cNvSpPr>
            <a:spLocks noGrp="1"/>
          </p:cNvSpPr>
          <p:nvPr>
            <p:ph type="body" sz="quarter" idx="45" hasCustomPrompt="1"/>
          </p:nvPr>
        </p:nvSpPr>
        <p:spPr>
          <a:xfrm>
            <a:off x="6736588" y="3507207"/>
            <a:ext cx="3448050" cy="857247"/>
          </a:xfrm>
          <a:effectLst/>
        </p:spPr>
        <p:txBody>
          <a:bodyPr>
            <a:noAutofit/>
          </a:bodyPr>
          <a:lstStyle>
            <a:lvl1pPr marL="0" indent="0">
              <a:lnSpc>
                <a:spcPct val="108000"/>
              </a:lnSpc>
              <a:spcBef>
                <a:spcPts val="0"/>
              </a:spcBef>
              <a:buNone/>
              <a:defRPr sz="14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6" name="Text Placeholder 23">
            <a:extLst>
              <a:ext uri="{FF2B5EF4-FFF2-40B4-BE49-F238E27FC236}">
                <a16:creationId xmlns:a16="http://schemas.microsoft.com/office/drawing/2014/main" id="{35FA70D3-25C0-AF5B-F3AC-F0A8295A0190}"/>
              </a:ext>
            </a:extLst>
          </p:cNvPr>
          <p:cNvSpPr>
            <a:spLocks noGrp="1"/>
          </p:cNvSpPr>
          <p:nvPr>
            <p:ph type="body" sz="quarter" idx="46" hasCustomPrompt="1"/>
          </p:nvPr>
        </p:nvSpPr>
        <p:spPr>
          <a:xfrm>
            <a:off x="6736588" y="3148077"/>
            <a:ext cx="3448050" cy="301288"/>
          </a:xfrm>
          <a:effectLst/>
        </p:spPr>
        <p:txBody>
          <a:bodyPr>
            <a:noAutofit/>
          </a:bodyPr>
          <a:lstStyle>
            <a:lvl1pPr marL="0" indent="0">
              <a:lnSpc>
                <a:spcPct val="125000"/>
              </a:lnSpc>
              <a:spcBef>
                <a:spcPts val="0"/>
              </a:spcBef>
              <a:buNone/>
              <a:defRPr sz="1600" b="1" i="0" spc="-80" baseline="0">
                <a:solidFill>
                  <a:schemeClr val="tx2"/>
                </a:solidFill>
                <a:latin typeface="Community Pro Medium" panose="02000303040000020003" pitchFamily="2" charset="0"/>
              </a:defRPr>
            </a:lvl1pPr>
          </a:lstStyle>
          <a:p>
            <a:pPr lvl="0"/>
            <a:r>
              <a:rPr lang="en-US"/>
              <a:t>Goal</a:t>
            </a:r>
          </a:p>
        </p:txBody>
      </p:sp>
      <p:sp>
        <p:nvSpPr>
          <p:cNvPr id="52" name="Text Placeholder 23">
            <a:extLst>
              <a:ext uri="{FF2B5EF4-FFF2-40B4-BE49-F238E27FC236}">
                <a16:creationId xmlns:a16="http://schemas.microsoft.com/office/drawing/2014/main" id="{693A1735-C5F8-6295-4DF1-9B42FFD08550}"/>
              </a:ext>
            </a:extLst>
          </p:cNvPr>
          <p:cNvSpPr>
            <a:spLocks noGrp="1"/>
          </p:cNvSpPr>
          <p:nvPr>
            <p:ph type="body" sz="quarter" idx="47" hasCustomPrompt="1"/>
          </p:nvPr>
        </p:nvSpPr>
        <p:spPr>
          <a:xfrm>
            <a:off x="10947641" y="3507207"/>
            <a:ext cx="3448050" cy="857247"/>
          </a:xfrm>
          <a:effectLst/>
        </p:spPr>
        <p:txBody>
          <a:bodyPr>
            <a:noAutofit/>
          </a:bodyPr>
          <a:lstStyle>
            <a:lvl1pPr marL="0" indent="0">
              <a:lnSpc>
                <a:spcPct val="108000"/>
              </a:lnSpc>
              <a:spcBef>
                <a:spcPts val="0"/>
              </a:spcBef>
              <a:buNone/>
              <a:defRPr sz="14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3" name="Text Placeholder 23">
            <a:extLst>
              <a:ext uri="{FF2B5EF4-FFF2-40B4-BE49-F238E27FC236}">
                <a16:creationId xmlns:a16="http://schemas.microsoft.com/office/drawing/2014/main" id="{33DD4EBD-8D1C-C2F5-CAB7-81BDEA66F4FA}"/>
              </a:ext>
            </a:extLst>
          </p:cNvPr>
          <p:cNvSpPr>
            <a:spLocks noGrp="1"/>
          </p:cNvSpPr>
          <p:nvPr>
            <p:ph type="body" sz="quarter" idx="48" hasCustomPrompt="1"/>
          </p:nvPr>
        </p:nvSpPr>
        <p:spPr>
          <a:xfrm>
            <a:off x="10947641" y="3148077"/>
            <a:ext cx="3448050" cy="301288"/>
          </a:xfrm>
          <a:effectLst/>
        </p:spPr>
        <p:txBody>
          <a:bodyPr>
            <a:noAutofit/>
          </a:bodyPr>
          <a:lstStyle>
            <a:lvl1pPr marL="0" indent="0">
              <a:lnSpc>
                <a:spcPct val="125000"/>
              </a:lnSpc>
              <a:spcBef>
                <a:spcPts val="0"/>
              </a:spcBef>
              <a:buNone/>
              <a:defRPr sz="1600" b="1" i="0" spc="-80" baseline="0">
                <a:solidFill>
                  <a:schemeClr val="tx2"/>
                </a:solidFill>
                <a:latin typeface="Community Pro Medium" panose="02000303040000020003" pitchFamily="2" charset="0"/>
              </a:defRPr>
            </a:lvl1pPr>
          </a:lstStyle>
          <a:p>
            <a:pPr lvl="0"/>
            <a:r>
              <a:rPr lang="en-US"/>
              <a:t>Goal</a:t>
            </a:r>
          </a:p>
        </p:txBody>
      </p:sp>
      <p:sp>
        <p:nvSpPr>
          <p:cNvPr id="56" name="Text Placeholder 23">
            <a:extLst>
              <a:ext uri="{FF2B5EF4-FFF2-40B4-BE49-F238E27FC236}">
                <a16:creationId xmlns:a16="http://schemas.microsoft.com/office/drawing/2014/main" id="{0F0D9073-15B3-9025-95F1-F5A4289C32A4}"/>
              </a:ext>
            </a:extLst>
          </p:cNvPr>
          <p:cNvSpPr>
            <a:spLocks noGrp="1"/>
          </p:cNvSpPr>
          <p:nvPr>
            <p:ph type="body" sz="quarter" idx="49" hasCustomPrompt="1"/>
          </p:nvPr>
        </p:nvSpPr>
        <p:spPr>
          <a:xfrm>
            <a:off x="6026725" y="5107407"/>
            <a:ext cx="3448050" cy="857247"/>
          </a:xfrm>
          <a:effectLst/>
        </p:spPr>
        <p:txBody>
          <a:bodyPr>
            <a:noAutofit/>
          </a:bodyPr>
          <a:lstStyle>
            <a:lvl1pPr marL="0" indent="0">
              <a:lnSpc>
                <a:spcPct val="108000"/>
              </a:lnSpc>
              <a:spcBef>
                <a:spcPts val="0"/>
              </a:spcBef>
              <a:buNone/>
              <a:defRPr sz="14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7" name="Text Placeholder 23">
            <a:extLst>
              <a:ext uri="{FF2B5EF4-FFF2-40B4-BE49-F238E27FC236}">
                <a16:creationId xmlns:a16="http://schemas.microsoft.com/office/drawing/2014/main" id="{765F528C-CC42-2076-5F4E-1FA5E3D6CDEE}"/>
              </a:ext>
            </a:extLst>
          </p:cNvPr>
          <p:cNvSpPr>
            <a:spLocks noGrp="1"/>
          </p:cNvSpPr>
          <p:nvPr>
            <p:ph type="body" sz="quarter" idx="50" hasCustomPrompt="1"/>
          </p:nvPr>
        </p:nvSpPr>
        <p:spPr>
          <a:xfrm>
            <a:off x="6026725" y="4748277"/>
            <a:ext cx="3448050" cy="301288"/>
          </a:xfrm>
          <a:effectLst/>
        </p:spPr>
        <p:txBody>
          <a:bodyPr>
            <a:noAutofit/>
          </a:bodyPr>
          <a:lstStyle>
            <a:lvl1pPr marL="0" indent="0">
              <a:lnSpc>
                <a:spcPct val="125000"/>
              </a:lnSpc>
              <a:spcBef>
                <a:spcPts val="0"/>
              </a:spcBef>
              <a:buNone/>
              <a:defRPr sz="1600" b="1" i="0" spc="-80" baseline="0">
                <a:solidFill>
                  <a:schemeClr val="tx2"/>
                </a:solidFill>
                <a:latin typeface="Community Pro Medium" panose="02000303040000020003" pitchFamily="2" charset="0"/>
              </a:defRPr>
            </a:lvl1pPr>
          </a:lstStyle>
          <a:p>
            <a:pPr lvl="0"/>
            <a:r>
              <a:rPr lang="en-US"/>
              <a:t>Goal</a:t>
            </a:r>
          </a:p>
        </p:txBody>
      </p:sp>
      <p:sp>
        <p:nvSpPr>
          <p:cNvPr id="59" name="Text Placeholder 23">
            <a:extLst>
              <a:ext uri="{FF2B5EF4-FFF2-40B4-BE49-F238E27FC236}">
                <a16:creationId xmlns:a16="http://schemas.microsoft.com/office/drawing/2014/main" id="{32F50022-D5FB-06F4-E890-83862F53A6BB}"/>
              </a:ext>
            </a:extLst>
          </p:cNvPr>
          <p:cNvSpPr>
            <a:spLocks noGrp="1"/>
          </p:cNvSpPr>
          <p:nvPr>
            <p:ph type="body" sz="quarter" idx="51" hasCustomPrompt="1"/>
          </p:nvPr>
        </p:nvSpPr>
        <p:spPr>
          <a:xfrm>
            <a:off x="10237778" y="5107407"/>
            <a:ext cx="3448050" cy="857247"/>
          </a:xfrm>
          <a:effectLst/>
        </p:spPr>
        <p:txBody>
          <a:bodyPr>
            <a:noAutofit/>
          </a:bodyPr>
          <a:lstStyle>
            <a:lvl1pPr marL="0" indent="0">
              <a:lnSpc>
                <a:spcPct val="108000"/>
              </a:lnSpc>
              <a:spcBef>
                <a:spcPts val="0"/>
              </a:spcBef>
              <a:buNone/>
              <a:defRPr sz="14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0" name="Text Placeholder 23">
            <a:extLst>
              <a:ext uri="{FF2B5EF4-FFF2-40B4-BE49-F238E27FC236}">
                <a16:creationId xmlns:a16="http://schemas.microsoft.com/office/drawing/2014/main" id="{2747711C-9725-B17F-8F87-10FA987B8EC3}"/>
              </a:ext>
            </a:extLst>
          </p:cNvPr>
          <p:cNvSpPr>
            <a:spLocks noGrp="1"/>
          </p:cNvSpPr>
          <p:nvPr>
            <p:ph type="body" sz="quarter" idx="52" hasCustomPrompt="1"/>
          </p:nvPr>
        </p:nvSpPr>
        <p:spPr>
          <a:xfrm>
            <a:off x="10237778" y="4748277"/>
            <a:ext cx="3448050" cy="301288"/>
          </a:xfrm>
          <a:effectLst/>
        </p:spPr>
        <p:txBody>
          <a:bodyPr>
            <a:noAutofit/>
          </a:bodyPr>
          <a:lstStyle>
            <a:lvl1pPr marL="0" indent="0">
              <a:lnSpc>
                <a:spcPct val="125000"/>
              </a:lnSpc>
              <a:spcBef>
                <a:spcPts val="0"/>
              </a:spcBef>
              <a:buNone/>
              <a:defRPr sz="1600" b="1" i="0" spc="-80" baseline="0">
                <a:solidFill>
                  <a:schemeClr val="tx2"/>
                </a:solidFill>
                <a:latin typeface="Community Pro Medium" panose="02000303040000020003" pitchFamily="2" charset="0"/>
              </a:defRPr>
            </a:lvl1pPr>
          </a:lstStyle>
          <a:p>
            <a:pPr lvl="0"/>
            <a:r>
              <a:rPr lang="en-US"/>
              <a:t>Goal</a:t>
            </a:r>
          </a:p>
        </p:txBody>
      </p:sp>
      <p:sp>
        <p:nvSpPr>
          <p:cNvPr id="64" name="Text Placeholder 23">
            <a:extLst>
              <a:ext uri="{FF2B5EF4-FFF2-40B4-BE49-F238E27FC236}">
                <a16:creationId xmlns:a16="http://schemas.microsoft.com/office/drawing/2014/main" id="{81056D2C-A79A-5AAA-CFFA-2CE5CB6C0591}"/>
              </a:ext>
            </a:extLst>
          </p:cNvPr>
          <p:cNvSpPr>
            <a:spLocks noGrp="1"/>
          </p:cNvSpPr>
          <p:nvPr>
            <p:ph type="body" sz="quarter" idx="53" hasCustomPrompt="1"/>
          </p:nvPr>
        </p:nvSpPr>
        <p:spPr>
          <a:xfrm>
            <a:off x="14268357" y="5107407"/>
            <a:ext cx="3448050" cy="857247"/>
          </a:xfrm>
          <a:effectLst/>
        </p:spPr>
        <p:txBody>
          <a:bodyPr>
            <a:noAutofit/>
          </a:bodyPr>
          <a:lstStyle>
            <a:lvl1pPr marL="0" indent="0">
              <a:lnSpc>
                <a:spcPct val="108000"/>
              </a:lnSpc>
              <a:spcBef>
                <a:spcPts val="0"/>
              </a:spcBef>
              <a:buNone/>
              <a:defRPr sz="14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6" name="Text Placeholder 23">
            <a:extLst>
              <a:ext uri="{FF2B5EF4-FFF2-40B4-BE49-F238E27FC236}">
                <a16:creationId xmlns:a16="http://schemas.microsoft.com/office/drawing/2014/main" id="{F149FFE2-C98E-AE2F-1301-E8618A6D8C10}"/>
              </a:ext>
            </a:extLst>
          </p:cNvPr>
          <p:cNvSpPr>
            <a:spLocks noGrp="1"/>
          </p:cNvSpPr>
          <p:nvPr>
            <p:ph type="body" sz="quarter" idx="54" hasCustomPrompt="1"/>
          </p:nvPr>
        </p:nvSpPr>
        <p:spPr>
          <a:xfrm>
            <a:off x="14268357" y="4748277"/>
            <a:ext cx="3448050" cy="301288"/>
          </a:xfrm>
          <a:effectLst/>
        </p:spPr>
        <p:txBody>
          <a:bodyPr>
            <a:noAutofit/>
          </a:bodyPr>
          <a:lstStyle>
            <a:lvl1pPr marL="0" indent="0">
              <a:lnSpc>
                <a:spcPct val="125000"/>
              </a:lnSpc>
              <a:spcBef>
                <a:spcPts val="0"/>
              </a:spcBef>
              <a:buNone/>
              <a:defRPr sz="1600" b="1" i="0" spc="-80" baseline="0">
                <a:solidFill>
                  <a:schemeClr val="tx2"/>
                </a:solidFill>
                <a:latin typeface="Community Pro Medium" panose="02000303040000020003" pitchFamily="2" charset="0"/>
              </a:defRPr>
            </a:lvl1pPr>
          </a:lstStyle>
          <a:p>
            <a:pPr lvl="0"/>
            <a:r>
              <a:rPr lang="en-US"/>
              <a:t>Goal</a:t>
            </a:r>
          </a:p>
        </p:txBody>
      </p:sp>
      <p:sp>
        <p:nvSpPr>
          <p:cNvPr id="71" name="Text Placeholder 23">
            <a:extLst>
              <a:ext uri="{FF2B5EF4-FFF2-40B4-BE49-F238E27FC236}">
                <a16:creationId xmlns:a16="http://schemas.microsoft.com/office/drawing/2014/main" id="{B908DC20-C2E0-F897-7411-7DE22FD7F4CF}"/>
              </a:ext>
            </a:extLst>
          </p:cNvPr>
          <p:cNvSpPr>
            <a:spLocks noGrp="1"/>
          </p:cNvSpPr>
          <p:nvPr>
            <p:ph type="body" sz="quarter" idx="55" hasCustomPrompt="1"/>
          </p:nvPr>
        </p:nvSpPr>
        <p:spPr>
          <a:xfrm>
            <a:off x="7217852" y="6707607"/>
            <a:ext cx="3448050" cy="857247"/>
          </a:xfrm>
          <a:effectLst/>
        </p:spPr>
        <p:txBody>
          <a:bodyPr>
            <a:noAutofit/>
          </a:bodyPr>
          <a:lstStyle>
            <a:lvl1pPr marL="0" indent="0">
              <a:lnSpc>
                <a:spcPct val="108000"/>
              </a:lnSpc>
              <a:spcBef>
                <a:spcPts val="0"/>
              </a:spcBef>
              <a:buNone/>
              <a:defRPr sz="14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72" name="Text Placeholder 23">
            <a:extLst>
              <a:ext uri="{FF2B5EF4-FFF2-40B4-BE49-F238E27FC236}">
                <a16:creationId xmlns:a16="http://schemas.microsoft.com/office/drawing/2014/main" id="{13ADF9BD-0F9A-13AC-57A8-FF7B7FDA1547}"/>
              </a:ext>
            </a:extLst>
          </p:cNvPr>
          <p:cNvSpPr>
            <a:spLocks noGrp="1"/>
          </p:cNvSpPr>
          <p:nvPr>
            <p:ph type="body" sz="quarter" idx="56" hasCustomPrompt="1"/>
          </p:nvPr>
        </p:nvSpPr>
        <p:spPr>
          <a:xfrm>
            <a:off x="7217852" y="6348477"/>
            <a:ext cx="3448050" cy="301288"/>
          </a:xfrm>
          <a:effectLst/>
        </p:spPr>
        <p:txBody>
          <a:bodyPr>
            <a:noAutofit/>
          </a:bodyPr>
          <a:lstStyle>
            <a:lvl1pPr marL="0" indent="0">
              <a:lnSpc>
                <a:spcPct val="125000"/>
              </a:lnSpc>
              <a:spcBef>
                <a:spcPts val="0"/>
              </a:spcBef>
              <a:buNone/>
              <a:defRPr sz="1600" b="1" i="0" spc="-80" baseline="0">
                <a:solidFill>
                  <a:schemeClr val="tx2"/>
                </a:solidFill>
                <a:latin typeface="Community Pro Medium" panose="02000303040000020003" pitchFamily="2" charset="0"/>
              </a:defRPr>
            </a:lvl1pPr>
          </a:lstStyle>
          <a:p>
            <a:pPr lvl="0"/>
            <a:r>
              <a:rPr lang="en-US"/>
              <a:t>Goal</a:t>
            </a:r>
          </a:p>
        </p:txBody>
      </p:sp>
      <p:sp>
        <p:nvSpPr>
          <p:cNvPr id="74" name="Text Placeholder 23">
            <a:extLst>
              <a:ext uri="{FF2B5EF4-FFF2-40B4-BE49-F238E27FC236}">
                <a16:creationId xmlns:a16="http://schemas.microsoft.com/office/drawing/2014/main" id="{D3B6E8FD-3C22-92F0-6B23-31EA2C37CB9A}"/>
              </a:ext>
            </a:extLst>
          </p:cNvPr>
          <p:cNvSpPr>
            <a:spLocks noGrp="1"/>
          </p:cNvSpPr>
          <p:nvPr>
            <p:ph type="body" sz="quarter" idx="57" hasCustomPrompt="1"/>
          </p:nvPr>
        </p:nvSpPr>
        <p:spPr>
          <a:xfrm>
            <a:off x="9600104" y="8307807"/>
            <a:ext cx="3448050" cy="857247"/>
          </a:xfrm>
          <a:effectLst/>
        </p:spPr>
        <p:txBody>
          <a:bodyPr>
            <a:noAutofit/>
          </a:bodyPr>
          <a:lstStyle>
            <a:lvl1pPr marL="0" indent="0">
              <a:lnSpc>
                <a:spcPct val="108000"/>
              </a:lnSpc>
              <a:spcBef>
                <a:spcPts val="0"/>
              </a:spcBef>
              <a:buNone/>
              <a:defRPr sz="14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75" name="Text Placeholder 23">
            <a:extLst>
              <a:ext uri="{FF2B5EF4-FFF2-40B4-BE49-F238E27FC236}">
                <a16:creationId xmlns:a16="http://schemas.microsoft.com/office/drawing/2014/main" id="{5FFFB26A-34EC-B4F0-AE93-4D8FCEECEBCC}"/>
              </a:ext>
            </a:extLst>
          </p:cNvPr>
          <p:cNvSpPr>
            <a:spLocks noGrp="1"/>
          </p:cNvSpPr>
          <p:nvPr>
            <p:ph type="body" sz="quarter" idx="58" hasCustomPrompt="1"/>
          </p:nvPr>
        </p:nvSpPr>
        <p:spPr>
          <a:xfrm>
            <a:off x="9600104" y="7948677"/>
            <a:ext cx="3448050" cy="301288"/>
          </a:xfrm>
          <a:effectLst/>
        </p:spPr>
        <p:txBody>
          <a:bodyPr>
            <a:noAutofit/>
          </a:bodyPr>
          <a:lstStyle>
            <a:lvl1pPr marL="0" indent="0">
              <a:lnSpc>
                <a:spcPct val="125000"/>
              </a:lnSpc>
              <a:spcBef>
                <a:spcPts val="0"/>
              </a:spcBef>
              <a:buNone/>
              <a:defRPr sz="1600" b="1" i="0" spc="-80" baseline="0">
                <a:solidFill>
                  <a:schemeClr val="tx2"/>
                </a:solidFill>
                <a:latin typeface="Community Pro Medium" panose="02000303040000020003" pitchFamily="2" charset="0"/>
              </a:defRPr>
            </a:lvl1pPr>
          </a:lstStyle>
          <a:p>
            <a:pPr lvl="0"/>
            <a:r>
              <a:rPr lang="en-US"/>
              <a:t>Goal</a:t>
            </a:r>
          </a:p>
        </p:txBody>
      </p:sp>
      <p:sp>
        <p:nvSpPr>
          <p:cNvPr id="77" name="Text Placeholder 23">
            <a:extLst>
              <a:ext uri="{FF2B5EF4-FFF2-40B4-BE49-F238E27FC236}">
                <a16:creationId xmlns:a16="http://schemas.microsoft.com/office/drawing/2014/main" id="{58BAEE61-881B-1EE7-BD5F-07034009866B}"/>
              </a:ext>
            </a:extLst>
          </p:cNvPr>
          <p:cNvSpPr>
            <a:spLocks noGrp="1"/>
          </p:cNvSpPr>
          <p:nvPr>
            <p:ph type="body" sz="quarter" idx="59" hasCustomPrompt="1"/>
          </p:nvPr>
        </p:nvSpPr>
        <p:spPr>
          <a:xfrm>
            <a:off x="13811157" y="8307807"/>
            <a:ext cx="3448050" cy="857247"/>
          </a:xfrm>
          <a:effectLst/>
        </p:spPr>
        <p:txBody>
          <a:bodyPr>
            <a:noAutofit/>
          </a:bodyPr>
          <a:lstStyle>
            <a:lvl1pPr marL="0" indent="0">
              <a:lnSpc>
                <a:spcPct val="108000"/>
              </a:lnSpc>
              <a:spcBef>
                <a:spcPts val="0"/>
              </a:spcBef>
              <a:buNone/>
              <a:defRPr sz="14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78" name="Text Placeholder 23">
            <a:extLst>
              <a:ext uri="{FF2B5EF4-FFF2-40B4-BE49-F238E27FC236}">
                <a16:creationId xmlns:a16="http://schemas.microsoft.com/office/drawing/2014/main" id="{AA35B49D-A75A-3539-9703-BCA2B469D1B8}"/>
              </a:ext>
            </a:extLst>
          </p:cNvPr>
          <p:cNvSpPr>
            <a:spLocks noGrp="1"/>
          </p:cNvSpPr>
          <p:nvPr>
            <p:ph type="body" sz="quarter" idx="60" hasCustomPrompt="1"/>
          </p:nvPr>
        </p:nvSpPr>
        <p:spPr>
          <a:xfrm>
            <a:off x="13811157" y="7948677"/>
            <a:ext cx="3448050" cy="301288"/>
          </a:xfrm>
          <a:effectLst/>
        </p:spPr>
        <p:txBody>
          <a:bodyPr>
            <a:noAutofit/>
          </a:bodyPr>
          <a:lstStyle>
            <a:lvl1pPr marL="0" indent="0">
              <a:lnSpc>
                <a:spcPct val="125000"/>
              </a:lnSpc>
              <a:spcBef>
                <a:spcPts val="0"/>
              </a:spcBef>
              <a:buNone/>
              <a:defRPr sz="1600" b="1" i="0" spc="-80" baseline="0">
                <a:solidFill>
                  <a:schemeClr val="tx2"/>
                </a:solidFill>
                <a:latin typeface="Community Pro Medium" panose="02000303040000020003" pitchFamily="2" charset="0"/>
              </a:defRPr>
            </a:lvl1pPr>
          </a:lstStyle>
          <a:p>
            <a:pPr lvl="0"/>
            <a:r>
              <a:rPr lang="en-US"/>
              <a:t>Goal</a:t>
            </a:r>
          </a:p>
        </p:txBody>
      </p:sp>
    </p:spTree>
    <p:extLst>
      <p:ext uri="{BB962C8B-B14F-4D97-AF65-F5344CB8AC3E}">
        <p14:creationId xmlns:p14="http://schemas.microsoft.com/office/powerpoint/2010/main" val="8794076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FFFFFF"/>
        </a:solidFill>
        <a:effectLst/>
      </p:bgPr>
    </p:bg>
    <p:spTree>
      <p:nvGrpSpPr>
        <p:cNvPr id="1" name=""/>
        <p:cNvGrpSpPr/>
        <p:nvPr/>
      </p:nvGrpSpPr>
      <p:grpSpPr>
        <a:xfrm>
          <a:off x="0" y="0"/>
          <a:ext cx="0" cy="0"/>
          <a:chOff x="0" y="0"/>
          <a:chExt cx="0" cy="0"/>
        </a:xfrm>
      </p:grpSpPr>
      <p:sp>
        <p:nvSpPr>
          <p:cNvPr id="20" name="Text Placeholder 23">
            <a:extLst>
              <a:ext uri="{FF2B5EF4-FFF2-40B4-BE49-F238E27FC236}">
                <a16:creationId xmlns:a16="http://schemas.microsoft.com/office/drawing/2014/main" id="{6CA389D3-AAF2-CE3B-44D3-859514625ED5}"/>
              </a:ext>
            </a:extLst>
          </p:cNvPr>
          <p:cNvSpPr>
            <a:spLocks noGrp="1"/>
          </p:cNvSpPr>
          <p:nvPr>
            <p:ph type="body" sz="quarter" idx="38" hasCustomPrompt="1"/>
          </p:nvPr>
        </p:nvSpPr>
        <p:spPr>
          <a:xfrm>
            <a:off x="247650" y="4968931"/>
            <a:ext cx="4191000" cy="576881"/>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Initiative</a:t>
            </a:r>
          </a:p>
        </p:txBody>
      </p:sp>
      <p:sp>
        <p:nvSpPr>
          <p:cNvPr id="21" name="Text Placeholder 23">
            <a:extLst>
              <a:ext uri="{FF2B5EF4-FFF2-40B4-BE49-F238E27FC236}">
                <a16:creationId xmlns:a16="http://schemas.microsoft.com/office/drawing/2014/main" id="{4C8D267B-7A03-3EF4-AA15-6753B4726F21}"/>
              </a:ext>
            </a:extLst>
          </p:cNvPr>
          <p:cNvSpPr>
            <a:spLocks noGrp="1"/>
          </p:cNvSpPr>
          <p:nvPr>
            <p:ph type="body" sz="quarter" idx="39" hasCustomPrompt="1"/>
          </p:nvPr>
        </p:nvSpPr>
        <p:spPr>
          <a:xfrm>
            <a:off x="247650" y="7172305"/>
            <a:ext cx="4191000" cy="576881"/>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Initiative</a:t>
            </a:r>
          </a:p>
        </p:txBody>
      </p:sp>
      <p:sp>
        <p:nvSpPr>
          <p:cNvPr id="19" name="Text Placeholder 23">
            <a:extLst>
              <a:ext uri="{FF2B5EF4-FFF2-40B4-BE49-F238E27FC236}">
                <a16:creationId xmlns:a16="http://schemas.microsoft.com/office/drawing/2014/main" id="{C65EDA93-094D-0C4E-4B44-F095CBF03BAB}"/>
              </a:ext>
            </a:extLst>
          </p:cNvPr>
          <p:cNvSpPr>
            <a:spLocks noGrp="1"/>
          </p:cNvSpPr>
          <p:nvPr>
            <p:ph type="body" sz="quarter" idx="15" hasCustomPrompt="1"/>
          </p:nvPr>
        </p:nvSpPr>
        <p:spPr>
          <a:xfrm>
            <a:off x="247650" y="2738016"/>
            <a:ext cx="4191000" cy="576881"/>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Initiative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6" name="Text Placeholder 23">
            <a:extLst>
              <a:ext uri="{FF2B5EF4-FFF2-40B4-BE49-F238E27FC236}">
                <a16:creationId xmlns:a16="http://schemas.microsoft.com/office/drawing/2014/main" id="{BE92EAE0-D675-7C66-089C-4A1E7707237C}"/>
              </a:ext>
            </a:extLst>
          </p:cNvPr>
          <p:cNvSpPr>
            <a:spLocks noGrp="1"/>
          </p:cNvSpPr>
          <p:nvPr>
            <p:ph type="body" sz="quarter" idx="12" hasCustomPrompt="1"/>
          </p:nvPr>
        </p:nvSpPr>
        <p:spPr>
          <a:xfrm>
            <a:off x="195944" y="608239"/>
            <a:ext cx="17585870" cy="471262"/>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Timeline</a:t>
            </a:r>
          </a:p>
        </p:txBody>
      </p:sp>
      <p:sp>
        <p:nvSpPr>
          <p:cNvPr id="23" name="Text Placeholder 23">
            <a:extLst>
              <a:ext uri="{FF2B5EF4-FFF2-40B4-BE49-F238E27FC236}">
                <a16:creationId xmlns:a16="http://schemas.microsoft.com/office/drawing/2014/main" id="{5393DAA3-60E5-B64F-3E60-735DF34B90C4}"/>
              </a:ext>
            </a:extLst>
          </p:cNvPr>
          <p:cNvSpPr>
            <a:spLocks noGrp="1"/>
          </p:cNvSpPr>
          <p:nvPr>
            <p:ph type="body" sz="quarter" idx="30" hasCustomPrompt="1"/>
          </p:nvPr>
        </p:nvSpPr>
        <p:spPr>
          <a:xfrm>
            <a:off x="263599" y="3470671"/>
            <a:ext cx="4595784" cy="1119232"/>
          </a:xfrm>
          <a:effectLst/>
        </p:spPr>
        <p:txBody>
          <a:bodyPr>
            <a:noAutofit/>
          </a:bodyPr>
          <a:lstStyle>
            <a:lvl1pPr marL="0" indent="0">
              <a:lnSpc>
                <a:spcPct val="125000"/>
              </a:lnSpc>
              <a:spcBef>
                <a:spcPts val="0"/>
              </a:spcBef>
              <a:buNone/>
              <a:defRPr sz="18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6" name="Text Placeholder 23">
            <a:extLst>
              <a:ext uri="{FF2B5EF4-FFF2-40B4-BE49-F238E27FC236}">
                <a16:creationId xmlns:a16="http://schemas.microsoft.com/office/drawing/2014/main" id="{400201B4-4257-01C5-E618-636547FF4BED}"/>
              </a:ext>
            </a:extLst>
          </p:cNvPr>
          <p:cNvSpPr>
            <a:spLocks noGrp="1"/>
          </p:cNvSpPr>
          <p:nvPr>
            <p:ph type="body" sz="quarter" idx="40" hasCustomPrompt="1"/>
          </p:nvPr>
        </p:nvSpPr>
        <p:spPr>
          <a:xfrm>
            <a:off x="263599" y="5701807"/>
            <a:ext cx="4595784" cy="1119232"/>
          </a:xfrm>
          <a:effectLst/>
        </p:spPr>
        <p:txBody>
          <a:bodyPr>
            <a:noAutofit/>
          </a:bodyPr>
          <a:lstStyle>
            <a:lvl1pPr marL="0" indent="0">
              <a:lnSpc>
                <a:spcPct val="125000"/>
              </a:lnSpc>
              <a:spcBef>
                <a:spcPts val="0"/>
              </a:spcBef>
              <a:buNone/>
              <a:defRPr sz="18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Text Placeholder 23">
            <a:extLst>
              <a:ext uri="{FF2B5EF4-FFF2-40B4-BE49-F238E27FC236}">
                <a16:creationId xmlns:a16="http://schemas.microsoft.com/office/drawing/2014/main" id="{0A2EC1D0-91D9-07CD-39FE-BA4C88EA83B3}"/>
              </a:ext>
            </a:extLst>
          </p:cNvPr>
          <p:cNvSpPr>
            <a:spLocks noGrp="1"/>
          </p:cNvSpPr>
          <p:nvPr>
            <p:ph type="body" sz="quarter" idx="41" hasCustomPrompt="1"/>
          </p:nvPr>
        </p:nvSpPr>
        <p:spPr>
          <a:xfrm>
            <a:off x="263599" y="7900258"/>
            <a:ext cx="4595784" cy="1119232"/>
          </a:xfrm>
          <a:effectLst/>
        </p:spPr>
        <p:txBody>
          <a:bodyPr>
            <a:noAutofit/>
          </a:bodyPr>
          <a:lstStyle>
            <a:lvl1pPr marL="0" indent="0">
              <a:lnSpc>
                <a:spcPct val="125000"/>
              </a:lnSpc>
              <a:spcBef>
                <a:spcPts val="0"/>
              </a:spcBef>
              <a:buNone/>
              <a:defRPr sz="18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cxnSp>
        <p:nvCxnSpPr>
          <p:cNvPr id="17" name="Straight Connector 16">
            <a:extLst>
              <a:ext uri="{FF2B5EF4-FFF2-40B4-BE49-F238E27FC236}">
                <a16:creationId xmlns:a16="http://schemas.microsoft.com/office/drawing/2014/main" id="{172F2E76-0A02-8E3C-1045-7FD98D2FF30D}"/>
              </a:ext>
            </a:extLst>
          </p:cNvPr>
          <p:cNvCxnSpPr/>
          <p:nvPr userDrawn="1"/>
        </p:nvCxnSpPr>
        <p:spPr>
          <a:xfrm>
            <a:off x="5715000" y="1781175"/>
            <a:ext cx="0" cy="7572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BD94B98-4206-9CC3-3AAA-EF62866CD45C}"/>
              </a:ext>
            </a:extLst>
          </p:cNvPr>
          <p:cNvCxnSpPr/>
          <p:nvPr userDrawn="1"/>
        </p:nvCxnSpPr>
        <p:spPr>
          <a:xfrm>
            <a:off x="8793480" y="1781175"/>
            <a:ext cx="0" cy="7572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FBE920A-5AD3-5FDA-F3FB-FBCFFBC43BA1}"/>
              </a:ext>
            </a:extLst>
          </p:cNvPr>
          <p:cNvCxnSpPr/>
          <p:nvPr userDrawn="1"/>
        </p:nvCxnSpPr>
        <p:spPr>
          <a:xfrm>
            <a:off x="11871960" y="1781175"/>
            <a:ext cx="0" cy="7572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237D372-523A-15CE-3C02-7CC160B36AEB}"/>
              </a:ext>
            </a:extLst>
          </p:cNvPr>
          <p:cNvCxnSpPr/>
          <p:nvPr userDrawn="1"/>
        </p:nvCxnSpPr>
        <p:spPr>
          <a:xfrm>
            <a:off x="14950440" y="1781175"/>
            <a:ext cx="0" cy="75723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Text Placeholder 23">
            <a:extLst>
              <a:ext uri="{FF2B5EF4-FFF2-40B4-BE49-F238E27FC236}">
                <a16:creationId xmlns:a16="http://schemas.microsoft.com/office/drawing/2014/main" id="{DB5727A7-33C8-76CD-A18D-E45D2C68133F}"/>
              </a:ext>
            </a:extLst>
          </p:cNvPr>
          <p:cNvSpPr>
            <a:spLocks noGrp="1"/>
          </p:cNvSpPr>
          <p:nvPr>
            <p:ph type="body" sz="quarter" idx="55" hasCustomPrompt="1"/>
          </p:nvPr>
        </p:nvSpPr>
        <p:spPr>
          <a:xfrm>
            <a:off x="6207974" y="2737144"/>
            <a:ext cx="3952259" cy="1328482"/>
          </a:xfrm>
          <a:prstGeom prst="roundRect">
            <a:avLst>
              <a:gd name="adj" fmla="val 6979"/>
            </a:avLst>
          </a:prstGeom>
          <a:solidFill>
            <a:schemeClr val="accent4"/>
          </a:solidFill>
          <a:effectLst/>
        </p:spPr>
        <p:txBody>
          <a:bodyPr wrap="square" lIns="137160" tIns="137160" rIns="91440" bIns="137160">
            <a:spAutoFit/>
          </a:bodyPr>
          <a:lstStyle>
            <a:lvl1pPr marL="0" indent="0">
              <a:lnSpc>
                <a:spcPct val="108000"/>
              </a:lnSpc>
              <a:spcBef>
                <a:spcPts val="0"/>
              </a:spcBef>
              <a:spcAft>
                <a:spcPts val="600"/>
              </a:spcAft>
              <a:buNone/>
              <a:defRPr sz="1400" b="0" i="0" spc="-80" baseline="0">
                <a:solidFill>
                  <a:schemeClr val="tx2"/>
                </a:solidFill>
                <a:latin typeface="Community Pro Medium" panose="02000303040000020003" pitchFamily="2" charset="0"/>
              </a:defRPr>
            </a:lvl1pPr>
          </a:lstStyle>
          <a:p>
            <a:pPr lvl="0"/>
            <a:r>
              <a:rPr lang="en-US"/>
              <a:t>Goal</a:t>
            </a:r>
          </a:p>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7" name="Text Placeholder 23">
            <a:extLst>
              <a:ext uri="{FF2B5EF4-FFF2-40B4-BE49-F238E27FC236}">
                <a16:creationId xmlns:a16="http://schemas.microsoft.com/office/drawing/2014/main" id="{24BEF3D6-F90E-7847-C221-E1C1BD86C7EF}"/>
              </a:ext>
            </a:extLst>
          </p:cNvPr>
          <p:cNvSpPr>
            <a:spLocks noGrp="1"/>
          </p:cNvSpPr>
          <p:nvPr>
            <p:ph type="body" sz="quarter" idx="56" hasCustomPrompt="1"/>
          </p:nvPr>
        </p:nvSpPr>
        <p:spPr>
          <a:xfrm>
            <a:off x="8020687" y="4968931"/>
            <a:ext cx="3952259" cy="1328482"/>
          </a:xfrm>
          <a:prstGeom prst="roundRect">
            <a:avLst>
              <a:gd name="adj" fmla="val 6979"/>
            </a:avLst>
          </a:prstGeom>
          <a:solidFill>
            <a:schemeClr val="accent4"/>
          </a:solidFill>
          <a:effectLst/>
        </p:spPr>
        <p:txBody>
          <a:bodyPr wrap="square" lIns="137160" tIns="137160" rIns="91440" bIns="137160">
            <a:spAutoFit/>
          </a:bodyPr>
          <a:lstStyle>
            <a:lvl1pPr marL="0" indent="0">
              <a:lnSpc>
                <a:spcPct val="108000"/>
              </a:lnSpc>
              <a:spcBef>
                <a:spcPts val="0"/>
              </a:spcBef>
              <a:spcAft>
                <a:spcPts val="600"/>
              </a:spcAft>
              <a:buNone/>
              <a:defRPr sz="1400" b="0" i="0" spc="-80" baseline="0">
                <a:solidFill>
                  <a:schemeClr val="tx2"/>
                </a:solidFill>
                <a:latin typeface="Community Pro Medium" panose="02000303040000020003" pitchFamily="2" charset="0"/>
              </a:defRPr>
            </a:lvl1pPr>
          </a:lstStyle>
          <a:p>
            <a:pPr lvl="0"/>
            <a:r>
              <a:rPr lang="en-US"/>
              <a:t>Goal</a:t>
            </a:r>
          </a:p>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8" name="Text Placeholder 23">
            <a:extLst>
              <a:ext uri="{FF2B5EF4-FFF2-40B4-BE49-F238E27FC236}">
                <a16:creationId xmlns:a16="http://schemas.microsoft.com/office/drawing/2014/main" id="{C7D55FA9-AF37-1102-37D7-74764020E19F}"/>
              </a:ext>
            </a:extLst>
          </p:cNvPr>
          <p:cNvSpPr>
            <a:spLocks noGrp="1"/>
          </p:cNvSpPr>
          <p:nvPr>
            <p:ph type="body" sz="quarter" idx="57" hasCustomPrompt="1"/>
          </p:nvPr>
        </p:nvSpPr>
        <p:spPr>
          <a:xfrm>
            <a:off x="12881445" y="4968931"/>
            <a:ext cx="3952259" cy="1328482"/>
          </a:xfrm>
          <a:prstGeom prst="roundRect">
            <a:avLst>
              <a:gd name="adj" fmla="val 6979"/>
            </a:avLst>
          </a:prstGeom>
          <a:solidFill>
            <a:schemeClr val="accent4"/>
          </a:solidFill>
          <a:effectLst/>
        </p:spPr>
        <p:txBody>
          <a:bodyPr wrap="square" lIns="137160" tIns="137160" rIns="91440" bIns="137160">
            <a:spAutoFit/>
          </a:bodyPr>
          <a:lstStyle>
            <a:lvl1pPr marL="0" indent="0">
              <a:lnSpc>
                <a:spcPct val="108000"/>
              </a:lnSpc>
              <a:spcBef>
                <a:spcPts val="0"/>
              </a:spcBef>
              <a:spcAft>
                <a:spcPts val="600"/>
              </a:spcAft>
              <a:buNone/>
              <a:defRPr sz="1400" b="0" i="0" spc="-80" baseline="0">
                <a:solidFill>
                  <a:schemeClr val="tx2"/>
                </a:solidFill>
                <a:latin typeface="Community Pro Medium" panose="02000303040000020003" pitchFamily="2" charset="0"/>
              </a:defRPr>
            </a:lvl1pPr>
          </a:lstStyle>
          <a:p>
            <a:pPr lvl="0"/>
            <a:r>
              <a:rPr lang="en-US"/>
              <a:t>Goal</a:t>
            </a:r>
          </a:p>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0" name="Text Placeholder 23">
            <a:extLst>
              <a:ext uri="{FF2B5EF4-FFF2-40B4-BE49-F238E27FC236}">
                <a16:creationId xmlns:a16="http://schemas.microsoft.com/office/drawing/2014/main" id="{91317D51-EE3B-3ADC-6606-3F9E795D3A8D}"/>
              </a:ext>
            </a:extLst>
          </p:cNvPr>
          <p:cNvSpPr>
            <a:spLocks noGrp="1"/>
          </p:cNvSpPr>
          <p:nvPr>
            <p:ph type="body" sz="quarter" idx="58" hasCustomPrompt="1"/>
          </p:nvPr>
        </p:nvSpPr>
        <p:spPr>
          <a:xfrm>
            <a:off x="6716365" y="7170710"/>
            <a:ext cx="3952259" cy="1328482"/>
          </a:xfrm>
          <a:prstGeom prst="roundRect">
            <a:avLst>
              <a:gd name="adj" fmla="val 6979"/>
            </a:avLst>
          </a:prstGeom>
          <a:solidFill>
            <a:schemeClr val="accent4"/>
          </a:solidFill>
          <a:effectLst/>
        </p:spPr>
        <p:txBody>
          <a:bodyPr wrap="square" lIns="137160" tIns="137160" rIns="91440" bIns="137160">
            <a:spAutoFit/>
          </a:bodyPr>
          <a:lstStyle>
            <a:lvl1pPr marL="0" indent="0">
              <a:lnSpc>
                <a:spcPct val="108000"/>
              </a:lnSpc>
              <a:spcBef>
                <a:spcPts val="0"/>
              </a:spcBef>
              <a:spcAft>
                <a:spcPts val="600"/>
              </a:spcAft>
              <a:buNone/>
              <a:defRPr sz="1400" b="0" i="0" spc="-80" baseline="0">
                <a:solidFill>
                  <a:schemeClr val="tx2"/>
                </a:solidFill>
                <a:latin typeface="Community Pro Medium" panose="02000303040000020003" pitchFamily="2" charset="0"/>
              </a:defRPr>
            </a:lvl1pPr>
          </a:lstStyle>
          <a:p>
            <a:pPr lvl="0"/>
            <a:r>
              <a:rPr lang="en-US"/>
              <a:t>Goal</a:t>
            </a:r>
          </a:p>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1" name="Text Placeholder 23">
            <a:extLst>
              <a:ext uri="{FF2B5EF4-FFF2-40B4-BE49-F238E27FC236}">
                <a16:creationId xmlns:a16="http://schemas.microsoft.com/office/drawing/2014/main" id="{F87DFEA2-22BF-A00A-1E05-BBF500CA52D9}"/>
              </a:ext>
            </a:extLst>
          </p:cNvPr>
          <p:cNvSpPr>
            <a:spLocks noGrp="1"/>
          </p:cNvSpPr>
          <p:nvPr>
            <p:ph type="body" sz="quarter" idx="59" hasCustomPrompt="1"/>
          </p:nvPr>
        </p:nvSpPr>
        <p:spPr>
          <a:xfrm>
            <a:off x="12482183" y="7170710"/>
            <a:ext cx="3952259" cy="1328482"/>
          </a:xfrm>
          <a:prstGeom prst="roundRect">
            <a:avLst>
              <a:gd name="adj" fmla="val 6979"/>
            </a:avLst>
          </a:prstGeom>
          <a:solidFill>
            <a:schemeClr val="accent4"/>
          </a:solidFill>
          <a:effectLst/>
        </p:spPr>
        <p:txBody>
          <a:bodyPr wrap="square" lIns="137160" tIns="137160" rIns="91440" bIns="137160">
            <a:spAutoFit/>
          </a:bodyPr>
          <a:lstStyle>
            <a:lvl1pPr marL="0" indent="0">
              <a:lnSpc>
                <a:spcPct val="108000"/>
              </a:lnSpc>
              <a:spcBef>
                <a:spcPts val="0"/>
              </a:spcBef>
              <a:spcAft>
                <a:spcPts val="600"/>
              </a:spcAft>
              <a:buNone/>
              <a:defRPr sz="1400" b="0" i="0" spc="-80" baseline="0">
                <a:solidFill>
                  <a:schemeClr val="tx2"/>
                </a:solidFill>
                <a:latin typeface="Community Pro Medium" panose="02000303040000020003" pitchFamily="2" charset="0"/>
              </a:defRPr>
            </a:lvl1pPr>
          </a:lstStyle>
          <a:p>
            <a:pPr lvl="0"/>
            <a:r>
              <a:rPr lang="en-US"/>
              <a:t>Goal</a:t>
            </a:r>
          </a:p>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7" name="Text Placeholder 23">
            <a:extLst>
              <a:ext uri="{FF2B5EF4-FFF2-40B4-BE49-F238E27FC236}">
                <a16:creationId xmlns:a16="http://schemas.microsoft.com/office/drawing/2014/main" id="{1BBACFEF-6EF1-367C-2598-8311FDFC0D86}"/>
              </a:ext>
            </a:extLst>
          </p:cNvPr>
          <p:cNvSpPr>
            <a:spLocks noGrp="1"/>
          </p:cNvSpPr>
          <p:nvPr>
            <p:ph type="body" sz="quarter" idx="22" hasCustomPrompt="1"/>
          </p:nvPr>
        </p:nvSpPr>
        <p:spPr>
          <a:xfrm>
            <a:off x="5722229" y="1759251"/>
            <a:ext cx="3071250" cy="256137"/>
          </a:xfrm>
          <a:prstGeom prst="rect">
            <a:avLst/>
          </a:prstGeom>
          <a:noFill/>
          <a:effectLst/>
        </p:spPr>
        <p:txBody>
          <a:bodyPr lIns="0" tIns="0" rIns="0" bIns="0" anchor="t">
            <a:noAutofit/>
          </a:bodyPr>
          <a:lstStyle>
            <a:lvl1pPr marL="0" indent="0" algn="ctr">
              <a:lnSpc>
                <a:spcPct val="100000"/>
              </a:lnSpc>
              <a:spcBef>
                <a:spcPts val="0"/>
              </a:spcBef>
              <a:buNone/>
              <a:defRPr sz="1600" b="1" i="0" spc="-80" baseline="0">
                <a:solidFill>
                  <a:schemeClr val="accent2"/>
                </a:solidFill>
                <a:latin typeface="Community Pro" panose="02000303040000020003" pitchFamily="2" charset="0"/>
              </a:defRPr>
            </a:lvl1pPr>
          </a:lstStyle>
          <a:p>
            <a:pPr lvl="0"/>
            <a:r>
              <a:rPr lang="en-US"/>
              <a:t>Q1 2026</a:t>
            </a:r>
          </a:p>
        </p:txBody>
      </p:sp>
      <p:sp>
        <p:nvSpPr>
          <p:cNvPr id="48" name="Text Placeholder 23">
            <a:extLst>
              <a:ext uri="{FF2B5EF4-FFF2-40B4-BE49-F238E27FC236}">
                <a16:creationId xmlns:a16="http://schemas.microsoft.com/office/drawing/2014/main" id="{355CB0A4-8932-CF72-8BE8-129654D4B6C5}"/>
              </a:ext>
            </a:extLst>
          </p:cNvPr>
          <p:cNvSpPr>
            <a:spLocks noGrp="1"/>
          </p:cNvSpPr>
          <p:nvPr>
            <p:ph type="body" sz="quarter" idx="60" hasCustomPrompt="1"/>
          </p:nvPr>
        </p:nvSpPr>
        <p:spPr>
          <a:xfrm>
            <a:off x="8797938" y="1759251"/>
            <a:ext cx="3071250" cy="256137"/>
          </a:xfrm>
          <a:prstGeom prst="rect">
            <a:avLst/>
          </a:prstGeom>
          <a:noFill/>
          <a:effectLst/>
        </p:spPr>
        <p:txBody>
          <a:bodyPr lIns="0" tIns="0" rIns="0" bIns="0" anchor="t">
            <a:noAutofit/>
          </a:bodyPr>
          <a:lstStyle>
            <a:lvl1pPr marL="0" indent="0" algn="ctr">
              <a:lnSpc>
                <a:spcPct val="100000"/>
              </a:lnSpc>
              <a:spcBef>
                <a:spcPts val="0"/>
              </a:spcBef>
              <a:buNone/>
              <a:defRPr sz="1600" b="1" i="0" spc="-80" baseline="0">
                <a:solidFill>
                  <a:schemeClr val="accent2"/>
                </a:solidFill>
                <a:latin typeface="Community Pro" panose="02000303040000020003" pitchFamily="2" charset="0"/>
              </a:defRPr>
            </a:lvl1pPr>
          </a:lstStyle>
          <a:p>
            <a:pPr lvl="0"/>
            <a:r>
              <a:rPr lang="en-US"/>
              <a:t>Q2 2026</a:t>
            </a:r>
          </a:p>
        </p:txBody>
      </p:sp>
      <p:sp>
        <p:nvSpPr>
          <p:cNvPr id="49" name="Text Placeholder 23">
            <a:extLst>
              <a:ext uri="{FF2B5EF4-FFF2-40B4-BE49-F238E27FC236}">
                <a16:creationId xmlns:a16="http://schemas.microsoft.com/office/drawing/2014/main" id="{18BB7A8C-869D-E604-E6B9-519864150D1E}"/>
              </a:ext>
            </a:extLst>
          </p:cNvPr>
          <p:cNvSpPr>
            <a:spLocks noGrp="1"/>
          </p:cNvSpPr>
          <p:nvPr>
            <p:ph type="body" sz="quarter" idx="61" hasCustomPrompt="1"/>
          </p:nvPr>
        </p:nvSpPr>
        <p:spPr>
          <a:xfrm>
            <a:off x="11887502" y="1759251"/>
            <a:ext cx="3071250" cy="256137"/>
          </a:xfrm>
          <a:prstGeom prst="rect">
            <a:avLst/>
          </a:prstGeom>
          <a:noFill/>
          <a:effectLst/>
        </p:spPr>
        <p:txBody>
          <a:bodyPr lIns="0" tIns="0" rIns="0" bIns="0" anchor="t">
            <a:noAutofit/>
          </a:bodyPr>
          <a:lstStyle>
            <a:lvl1pPr marL="0" indent="0" algn="ctr">
              <a:lnSpc>
                <a:spcPct val="100000"/>
              </a:lnSpc>
              <a:spcBef>
                <a:spcPts val="0"/>
              </a:spcBef>
              <a:buNone/>
              <a:defRPr sz="1600" b="1" i="0" spc="-80" baseline="0">
                <a:solidFill>
                  <a:schemeClr val="accent2"/>
                </a:solidFill>
                <a:latin typeface="Community Pro" panose="02000303040000020003" pitchFamily="2" charset="0"/>
              </a:defRPr>
            </a:lvl1pPr>
          </a:lstStyle>
          <a:p>
            <a:pPr lvl="0"/>
            <a:r>
              <a:rPr lang="en-US"/>
              <a:t>Q3 2026</a:t>
            </a:r>
          </a:p>
        </p:txBody>
      </p:sp>
      <p:sp>
        <p:nvSpPr>
          <p:cNvPr id="50" name="Text Placeholder 23">
            <a:extLst>
              <a:ext uri="{FF2B5EF4-FFF2-40B4-BE49-F238E27FC236}">
                <a16:creationId xmlns:a16="http://schemas.microsoft.com/office/drawing/2014/main" id="{F1CEB908-AE1D-6279-B26D-69C55EC158FA}"/>
              </a:ext>
            </a:extLst>
          </p:cNvPr>
          <p:cNvSpPr>
            <a:spLocks noGrp="1"/>
          </p:cNvSpPr>
          <p:nvPr>
            <p:ph type="body" sz="quarter" idx="62" hasCustomPrompt="1"/>
          </p:nvPr>
        </p:nvSpPr>
        <p:spPr>
          <a:xfrm>
            <a:off x="14949357" y="1759251"/>
            <a:ext cx="3071250" cy="256137"/>
          </a:xfrm>
          <a:prstGeom prst="rect">
            <a:avLst/>
          </a:prstGeom>
          <a:noFill/>
          <a:effectLst/>
        </p:spPr>
        <p:txBody>
          <a:bodyPr lIns="0" tIns="0" rIns="0" bIns="0" anchor="t">
            <a:noAutofit/>
          </a:bodyPr>
          <a:lstStyle>
            <a:lvl1pPr marL="0" indent="0" algn="ctr">
              <a:lnSpc>
                <a:spcPct val="100000"/>
              </a:lnSpc>
              <a:spcBef>
                <a:spcPts val="0"/>
              </a:spcBef>
              <a:buNone/>
              <a:defRPr sz="1600" b="1" i="0" spc="-80" baseline="0">
                <a:solidFill>
                  <a:schemeClr val="accent2"/>
                </a:solidFill>
                <a:latin typeface="Community Pro" panose="02000303040000020003" pitchFamily="2" charset="0"/>
              </a:defRPr>
            </a:lvl1pPr>
          </a:lstStyle>
          <a:p>
            <a:pPr lvl="0"/>
            <a:r>
              <a:rPr lang="en-US"/>
              <a:t>Q4 2026</a:t>
            </a:r>
          </a:p>
        </p:txBody>
      </p:sp>
    </p:spTree>
    <p:extLst>
      <p:ext uri="{BB962C8B-B14F-4D97-AF65-F5344CB8AC3E}">
        <p14:creationId xmlns:p14="http://schemas.microsoft.com/office/powerpoint/2010/main" val="15941507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rgbClr val="FFFFFF"/>
        </a:solidFill>
        <a:effectLst/>
      </p:bgPr>
    </p:bg>
    <p:spTree>
      <p:nvGrpSpPr>
        <p:cNvPr id="1" name=""/>
        <p:cNvGrpSpPr/>
        <p:nvPr/>
      </p:nvGrpSpPr>
      <p:grpSpPr>
        <a:xfrm>
          <a:off x="0" y="0"/>
          <a:ext cx="0" cy="0"/>
          <a:chOff x="0" y="0"/>
          <a:chExt cx="0" cy="0"/>
        </a:xfrm>
      </p:grpSpPr>
      <p:sp>
        <p:nvSpPr>
          <p:cNvPr id="20" name="Text Placeholder 23">
            <a:extLst>
              <a:ext uri="{FF2B5EF4-FFF2-40B4-BE49-F238E27FC236}">
                <a16:creationId xmlns:a16="http://schemas.microsoft.com/office/drawing/2014/main" id="{6CA389D3-AAF2-CE3B-44D3-859514625ED5}"/>
              </a:ext>
            </a:extLst>
          </p:cNvPr>
          <p:cNvSpPr>
            <a:spLocks noGrp="1"/>
          </p:cNvSpPr>
          <p:nvPr>
            <p:ph type="body" sz="quarter" idx="38" hasCustomPrompt="1"/>
          </p:nvPr>
        </p:nvSpPr>
        <p:spPr>
          <a:xfrm>
            <a:off x="247650" y="4968931"/>
            <a:ext cx="4191000" cy="576881"/>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Initiative</a:t>
            </a:r>
          </a:p>
        </p:txBody>
      </p:sp>
      <p:sp>
        <p:nvSpPr>
          <p:cNvPr id="21" name="Text Placeholder 23">
            <a:extLst>
              <a:ext uri="{FF2B5EF4-FFF2-40B4-BE49-F238E27FC236}">
                <a16:creationId xmlns:a16="http://schemas.microsoft.com/office/drawing/2014/main" id="{4C8D267B-7A03-3EF4-AA15-6753B4726F21}"/>
              </a:ext>
            </a:extLst>
          </p:cNvPr>
          <p:cNvSpPr>
            <a:spLocks noGrp="1"/>
          </p:cNvSpPr>
          <p:nvPr>
            <p:ph type="body" sz="quarter" idx="39" hasCustomPrompt="1"/>
          </p:nvPr>
        </p:nvSpPr>
        <p:spPr>
          <a:xfrm>
            <a:off x="247650" y="7172305"/>
            <a:ext cx="4191000" cy="576881"/>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Initiative</a:t>
            </a:r>
          </a:p>
        </p:txBody>
      </p:sp>
      <p:sp>
        <p:nvSpPr>
          <p:cNvPr id="19" name="Text Placeholder 23">
            <a:extLst>
              <a:ext uri="{FF2B5EF4-FFF2-40B4-BE49-F238E27FC236}">
                <a16:creationId xmlns:a16="http://schemas.microsoft.com/office/drawing/2014/main" id="{C65EDA93-094D-0C4E-4B44-F095CBF03BAB}"/>
              </a:ext>
            </a:extLst>
          </p:cNvPr>
          <p:cNvSpPr>
            <a:spLocks noGrp="1"/>
          </p:cNvSpPr>
          <p:nvPr>
            <p:ph type="body" sz="quarter" idx="15" hasCustomPrompt="1"/>
          </p:nvPr>
        </p:nvSpPr>
        <p:spPr>
          <a:xfrm>
            <a:off x="247650" y="2738016"/>
            <a:ext cx="4191000" cy="576881"/>
          </a:xfrm>
          <a:prstGeom prst="roundRect">
            <a:avLst>
              <a:gd name="adj" fmla="val 50000"/>
            </a:avLst>
          </a:prstGeom>
          <a:solidFill>
            <a:schemeClr val="accent4"/>
          </a:solidFill>
          <a:ln w="19050">
            <a:solidFill>
              <a:srgbClr val="004182"/>
            </a:solidFill>
          </a:ln>
          <a:effectLst/>
        </p:spPr>
        <p:txBody>
          <a:bodyPr lIns="182880" anchor="ctr">
            <a:noAutofit/>
          </a:bodyPr>
          <a:lstStyle>
            <a:lvl1pPr marL="0" indent="0">
              <a:lnSpc>
                <a:spcPct val="100000"/>
              </a:lnSpc>
              <a:spcBef>
                <a:spcPts val="0"/>
              </a:spcBef>
              <a:buNone/>
              <a:defRPr sz="2400" b="0" i="0" spc="-150" baseline="0">
                <a:solidFill>
                  <a:schemeClr val="tx2"/>
                </a:solidFill>
                <a:latin typeface="Community Pro Medium" panose="02000303040000020003" pitchFamily="2" charset="0"/>
              </a:defRPr>
            </a:lvl1pPr>
          </a:lstStyle>
          <a:p>
            <a:pPr lvl="0"/>
            <a:r>
              <a:rPr lang="en-US"/>
              <a:t>Initiative</a:t>
            </a:r>
          </a:p>
        </p:txBody>
      </p:sp>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6" name="Text Placeholder 23">
            <a:extLst>
              <a:ext uri="{FF2B5EF4-FFF2-40B4-BE49-F238E27FC236}">
                <a16:creationId xmlns:a16="http://schemas.microsoft.com/office/drawing/2014/main" id="{BE92EAE0-D675-7C66-089C-4A1E7707237C}"/>
              </a:ext>
            </a:extLst>
          </p:cNvPr>
          <p:cNvSpPr>
            <a:spLocks noGrp="1"/>
          </p:cNvSpPr>
          <p:nvPr>
            <p:ph type="body" sz="quarter" idx="12" hasCustomPrompt="1"/>
          </p:nvPr>
        </p:nvSpPr>
        <p:spPr>
          <a:xfrm>
            <a:off x="195944" y="608239"/>
            <a:ext cx="17585870" cy="471262"/>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Timeline</a:t>
            </a:r>
          </a:p>
        </p:txBody>
      </p:sp>
      <p:sp>
        <p:nvSpPr>
          <p:cNvPr id="23" name="Text Placeholder 23">
            <a:extLst>
              <a:ext uri="{FF2B5EF4-FFF2-40B4-BE49-F238E27FC236}">
                <a16:creationId xmlns:a16="http://schemas.microsoft.com/office/drawing/2014/main" id="{5393DAA3-60E5-B64F-3E60-735DF34B90C4}"/>
              </a:ext>
            </a:extLst>
          </p:cNvPr>
          <p:cNvSpPr>
            <a:spLocks noGrp="1"/>
          </p:cNvSpPr>
          <p:nvPr>
            <p:ph type="body" sz="quarter" idx="30" hasCustomPrompt="1"/>
          </p:nvPr>
        </p:nvSpPr>
        <p:spPr>
          <a:xfrm>
            <a:off x="263599" y="3470671"/>
            <a:ext cx="4595784" cy="1119232"/>
          </a:xfrm>
          <a:effectLst/>
        </p:spPr>
        <p:txBody>
          <a:bodyPr>
            <a:noAutofit/>
          </a:bodyPr>
          <a:lstStyle>
            <a:lvl1pPr marL="0" indent="0">
              <a:lnSpc>
                <a:spcPct val="125000"/>
              </a:lnSpc>
              <a:spcBef>
                <a:spcPts val="0"/>
              </a:spcBef>
              <a:buNone/>
              <a:defRPr sz="18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6" name="Text Placeholder 23">
            <a:extLst>
              <a:ext uri="{FF2B5EF4-FFF2-40B4-BE49-F238E27FC236}">
                <a16:creationId xmlns:a16="http://schemas.microsoft.com/office/drawing/2014/main" id="{400201B4-4257-01C5-E618-636547FF4BED}"/>
              </a:ext>
            </a:extLst>
          </p:cNvPr>
          <p:cNvSpPr>
            <a:spLocks noGrp="1"/>
          </p:cNvSpPr>
          <p:nvPr>
            <p:ph type="body" sz="quarter" idx="40" hasCustomPrompt="1"/>
          </p:nvPr>
        </p:nvSpPr>
        <p:spPr>
          <a:xfrm>
            <a:off x="263599" y="5701807"/>
            <a:ext cx="4595784" cy="1119232"/>
          </a:xfrm>
          <a:effectLst/>
        </p:spPr>
        <p:txBody>
          <a:bodyPr>
            <a:noAutofit/>
          </a:bodyPr>
          <a:lstStyle>
            <a:lvl1pPr marL="0" indent="0">
              <a:lnSpc>
                <a:spcPct val="125000"/>
              </a:lnSpc>
              <a:spcBef>
                <a:spcPts val="0"/>
              </a:spcBef>
              <a:buNone/>
              <a:defRPr sz="18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Text Placeholder 23">
            <a:extLst>
              <a:ext uri="{FF2B5EF4-FFF2-40B4-BE49-F238E27FC236}">
                <a16:creationId xmlns:a16="http://schemas.microsoft.com/office/drawing/2014/main" id="{0A2EC1D0-91D9-07CD-39FE-BA4C88EA83B3}"/>
              </a:ext>
            </a:extLst>
          </p:cNvPr>
          <p:cNvSpPr>
            <a:spLocks noGrp="1"/>
          </p:cNvSpPr>
          <p:nvPr>
            <p:ph type="body" sz="quarter" idx="41" hasCustomPrompt="1"/>
          </p:nvPr>
        </p:nvSpPr>
        <p:spPr>
          <a:xfrm>
            <a:off x="263599" y="7900258"/>
            <a:ext cx="4595784" cy="1119232"/>
          </a:xfrm>
          <a:effectLst/>
        </p:spPr>
        <p:txBody>
          <a:bodyPr>
            <a:noAutofit/>
          </a:bodyPr>
          <a:lstStyle>
            <a:lvl1pPr marL="0" indent="0">
              <a:lnSpc>
                <a:spcPct val="125000"/>
              </a:lnSpc>
              <a:spcBef>
                <a:spcPts val="0"/>
              </a:spcBef>
              <a:buNone/>
              <a:defRPr sz="18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Text Placeholder 23">
            <a:extLst>
              <a:ext uri="{FF2B5EF4-FFF2-40B4-BE49-F238E27FC236}">
                <a16:creationId xmlns:a16="http://schemas.microsoft.com/office/drawing/2014/main" id="{7C614F9B-C30D-B0F6-A09D-9788BDCCAAA4}"/>
              </a:ext>
            </a:extLst>
          </p:cNvPr>
          <p:cNvSpPr>
            <a:spLocks noGrp="1"/>
          </p:cNvSpPr>
          <p:nvPr>
            <p:ph type="body" sz="quarter" idx="45" hasCustomPrompt="1"/>
          </p:nvPr>
        </p:nvSpPr>
        <p:spPr>
          <a:xfrm>
            <a:off x="6189346" y="3188055"/>
            <a:ext cx="3448050" cy="857247"/>
          </a:xfrm>
          <a:effectLst/>
        </p:spPr>
        <p:txBody>
          <a:bodyPr>
            <a:noAutofit/>
          </a:bodyPr>
          <a:lstStyle>
            <a:lvl1pPr marL="0" indent="0">
              <a:lnSpc>
                <a:spcPct val="108000"/>
              </a:lnSpc>
              <a:spcBef>
                <a:spcPts val="0"/>
              </a:spcBef>
              <a:buNone/>
              <a:defRPr sz="14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7" name="Text Placeholder 23">
            <a:extLst>
              <a:ext uri="{FF2B5EF4-FFF2-40B4-BE49-F238E27FC236}">
                <a16:creationId xmlns:a16="http://schemas.microsoft.com/office/drawing/2014/main" id="{61E046AB-B41A-C90C-AB05-D70EEE72B463}"/>
              </a:ext>
            </a:extLst>
          </p:cNvPr>
          <p:cNvSpPr>
            <a:spLocks noGrp="1"/>
          </p:cNvSpPr>
          <p:nvPr>
            <p:ph type="body" sz="quarter" idx="46" hasCustomPrompt="1"/>
          </p:nvPr>
        </p:nvSpPr>
        <p:spPr>
          <a:xfrm>
            <a:off x="6189346" y="2828925"/>
            <a:ext cx="3448050" cy="301288"/>
          </a:xfrm>
          <a:effectLst/>
        </p:spPr>
        <p:txBody>
          <a:bodyPr>
            <a:noAutofit/>
          </a:bodyPr>
          <a:lstStyle>
            <a:lvl1pPr marL="0" indent="0">
              <a:lnSpc>
                <a:spcPct val="125000"/>
              </a:lnSpc>
              <a:spcBef>
                <a:spcPts val="0"/>
              </a:spcBef>
              <a:buNone/>
              <a:defRPr sz="1600" b="1" i="0" spc="-80" baseline="0">
                <a:solidFill>
                  <a:schemeClr val="tx2"/>
                </a:solidFill>
                <a:latin typeface="Community Pro Medium" panose="02000303040000020003" pitchFamily="2" charset="0"/>
              </a:defRPr>
            </a:lvl1pPr>
          </a:lstStyle>
          <a:p>
            <a:pPr lvl="0"/>
            <a:r>
              <a:rPr lang="en-US"/>
              <a:t>Goal</a:t>
            </a:r>
          </a:p>
        </p:txBody>
      </p:sp>
      <p:sp>
        <p:nvSpPr>
          <p:cNvPr id="11" name="Text Placeholder 23">
            <a:extLst>
              <a:ext uri="{FF2B5EF4-FFF2-40B4-BE49-F238E27FC236}">
                <a16:creationId xmlns:a16="http://schemas.microsoft.com/office/drawing/2014/main" id="{3AEB1CF6-6A5D-9A5F-5ED3-36EBAD6987E6}"/>
              </a:ext>
            </a:extLst>
          </p:cNvPr>
          <p:cNvSpPr>
            <a:spLocks noGrp="1"/>
          </p:cNvSpPr>
          <p:nvPr>
            <p:ph type="body" sz="quarter" idx="51" hasCustomPrompt="1"/>
          </p:nvPr>
        </p:nvSpPr>
        <p:spPr>
          <a:xfrm>
            <a:off x="10878058" y="5418071"/>
            <a:ext cx="3448050" cy="857247"/>
          </a:xfrm>
          <a:effectLst/>
        </p:spPr>
        <p:txBody>
          <a:bodyPr>
            <a:noAutofit/>
          </a:bodyPr>
          <a:lstStyle>
            <a:lvl1pPr marL="0" indent="0">
              <a:lnSpc>
                <a:spcPct val="108000"/>
              </a:lnSpc>
              <a:spcBef>
                <a:spcPts val="0"/>
              </a:spcBef>
              <a:buNone/>
              <a:defRPr sz="14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Text Placeholder 23">
            <a:extLst>
              <a:ext uri="{FF2B5EF4-FFF2-40B4-BE49-F238E27FC236}">
                <a16:creationId xmlns:a16="http://schemas.microsoft.com/office/drawing/2014/main" id="{AEC309F2-4EF3-7D6D-2571-E4F57AE2F508}"/>
              </a:ext>
            </a:extLst>
          </p:cNvPr>
          <p:cNvSpPr>
            <a:spLocks noGrp="1"/>
          </p:cNvSpPr>
          <p:nvPr>
            <p:ph type="body" sz="quarter" idx="52" hasCustomPrompt="1"/>
          </p:nvPr>
        </p:nvSpPr>
        <p:spPr>
          <a:xfrm>
            <a:off x="10878058" y="5058941"/>
            <a:ext cx="3448050" cy="301288"/>
          </a:xfrm>
          <a:effectLst/>
        </p:spPr>
        <p:txBody>
          <a:bodyPr>
            <a:noAutofit/>
          </a:bodyPr>
          <a:lstStyle>
            <a:lvl1pPr marL="0" indent="0">
              <a:lnSpc>
                <a:spcPct val="125000"/>
              </a:lnSpc>
              <a:spcBef>
                <a:spcPts val="0"/>
              </a:spcBef>
              <a:buNone/>
              <a:defRPr sz="1600" b="1" i="0" spc="-80" baseline="0">
                <a:solidFill>
                  <a:schemeClr val="tx2"/>
                </a:solidFill>
                <a:latin typeface="Community Pro Medium" panose="02000303040000020003" pitchFamily="2" charset="0"/>
              </a:defRPr>
            </a:lvl1pPr>
          </a:lstStyle>
          <a:p>
            <a:pPr lvl="0"/>
            <a:r>
              <a:rPr lang="en-US"/>
              <a:t>Goal</a:t>
            </a:r>
          </a:p>
        </p:txBody>
      </p:sp>
      <p:sp>
        <p:nvSpPr>
          <p:cNvPr id="16" name="Text Placeholder 23">
            <a:extLst>
              <a:ext uri="{FF2B5EF4-FFF2-40B4-BE49-F238E27FC236}">
                <a16:creationId xmlns:a16="http://schemas.microsoft.com/office/drawing/2014/main" id="{6F961503-4209-8ED6-8606-B77C5D237A3F}"/>
              </a:ext>
            </a:extLst>
          </p:cNvPr>
          <p:cNvSpPr>
            <a:spLocks noGrp="1"/>
          </p:cNvSpPr>
          <p:nvPr>
            <p:ph type="body" sz="quarter" idx="57" hasCustomPrompt="1"/>
          </p:nvPr>
        </p:nvSpPr>
        <p:spPr>
          <a:xfrm>
            <a:off x="8228504" y="7620095"/>
            <a:ext cx="3448050" cy="857247"/>
          </a:xfrm>
          <a:effectLst/>
        </p:spPr>
        <p:txBody>
          <a:bodyPr>
            <a:noAutofit/>
          </a:bodyPr>
          <a:lstStyle>
            <a:lvl1pPr marL="0" indent="0">
              <a:lnSpc>
                <a:spcPct val="108000"/>
              </a:lnSpc>
              <a:spcBef>
                <a:spcPts val="0"/>
              </a:spcBef>
              <a:buNone/>
              <a:defRPr sz="14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2" name="Text Placeholder 23">
            <a:extLst>
              <a:ext uri="{FF2B5EF4-FFF2-40B4-BE49-F238E27FC236}">
                <a16:creationId xmlns:a16="http://schemas.microsoft.com/office/drawing/2014/main" id="{7BCEF3A8-DBC0-B839-D950-82739CB54E66}"/>
              </a:ext>
            </a:extLst>
          </p:cNvPr>
          <p:cNvSpPr>
            <a:spLocks noGrp="1"/>
          </p:cNvSpPr>
          <p:nvPr>
            <p:ph type="body" sz="quarter" idx="58" hasCustomPrompt="1"/>
          </p:nvPr>
        </p:nvSpPr>
        <p:spPr>
          <a:xfrm>
            <a:off x="8228504" y="7260965"/>
            <a:ext cx="3448050" cy="301288"/>
          </a:xfrm>
          <a:effectLst/>
        </p:spPr>
        <p:txBody>
          <a:bodyPr>
            <a:noAutofit/>
          </a:bodyPr>
          <a:lstStyle>
            <a:lvl1pPr marL="0" indent="0">
              <a:lnSpc>
                <a:spcPct val="125000"/>
              </a:lnSpc>
              <a:spcBef>
                <a:spcPts val="0"/>
              </a:spcBef>
              <a:buNone/>
              <a:defRPr sz="1600" b="1" i="0" spc="-80" baseline="0">
                <a:solidFill>
                  <a:schemeClr val="tx2"/>
                </a:solidFill>
                <a:latin typeface="Community Pro Medium" panose="02000303040000020003" pitchFamily="2" charset="0"/>
              </a:defRPr>
            </a:lvl1pPr>
          </a:lstStyle>
          <a:p>
            <a:pPr lvl="0"/>
            <a:r>
              <a:rPr lang="en-US"/>
              <a:t>Goal</a:t>
            </a:r>
          </a:p>
        </p:txBody>
      </p:sp>
      <p:sp>
        <p:nvSpPr>
          <p:cNvPr id="34" name="Text Placeholder 23">
            <a:extLst>
              <a:ext uri="{FF2B5EF4-FFF2-40B4-BE49-F238E27FC236}">
                <a16:creationId xmlns:a16="http://schemas.microsoft.com/office/drawing/2014/main" id="{1C974C2D-9AF3-1DA3-36BC-CA920DB7C02F}"/>
              </a:ext>
            </a:extLst>
          </p:cNvPr>
          <p:cNvSpPr>
            <a:spLocks noGrp="1"/>
          </p:cNvSpPr>
          <p:nvPr>
            <p:ph type="body" sz="quarter" idx="59" hasCustomPrompt="1"/>
          </p:nvPr>
        </p:nvSpPr>
        <p:spPr>
          <a:xfrm>
            <a:off x="13811157" y="7620095"/>
            <a:ext cx="3448050" cy="857247"/>
          </a:xfrm>
          <a:effectLst/>
        </p:spPr>
        <p:txBody>
          <a:bodyPr>
            <a:noAutofit/>
          </a:bodyPr>
          <a:lstStyle>
            <a:lvl1pPr marL="0" indent="0">
              <a:lnSpc>
                <a:spcPct val="108000"/>
              </a:lnSpc>
              <a:spcBef>
                <a:spcPts val="0"/>
              </a:spcBef>
              <a:buNone/>
              <a:defRPr sz="14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5" name="Text Placeholder 23">
            <a:extLst>
              <a:ext uri="{FF2B5EF4-FFF2-40B4-BE49-F238E27FC236}">
                <a16:creationId xmlns:a16="http://schemas.microsoft.com/office/drawing/2014/main" id="{2F2E9D02-048E-4716-EBED-129E946055F8}"/>
              </a:ext>
            </a:extLst>
          </p:cNvPr>
          <p:cNvSpPr>
            <a:spLocks noGrp="1"/>
          </p:cNvSpPr>
          <p:nvPr>
            <p:ph type="body" sz="quarter" idx="60" hasCustomPrompt="1"/>
          </p:nvPr>
        </p:nvSpPr>
        <p:spPr>
          <a:xfrm>
            <a:off x="13811157" y="7260965"/>
            <a:ext cx="3448050" cy="301288"/>
          </a:xfrm>
          <a:effectLst/>
        </p:spPr>
        <p:txBody>
          <a:bodyPr>
            <a:noAutofit/>
          </a:bodyPr>
          <a:lstStyle>
            <a:lvl1pPr marL="0" indent="0">
              <a:lnSpc>
                <a:spcPct val="125000"/>
              </a:lnSpc>
              <a:spcBef>
                <a:spcPts val="0"/>
              </a:spcBef>
              <a:buNone/>
              <a:defRPr sz="1600" b="1" i="0" spc="-80" baseline="0">
                <a:solidFill>
                  <a:schemeClr val="tx2"/>
                </a:solidFill>
                <a:latin typeface="Community Pro Medium" panose="02000303040000020003" pitchFamily="2" charset="0"/>
              </a:defRPr>
            </a:lvl1pPr>
          </a:lstStyle>
          <a:p>
            <a:pPr lvl="0"/>
            <a:r>
              <a:rPr lang="en-US"/>
              <a:t>Goal</a:t>
            </a:r>
          </a:p>
        </p:txBody>
      </p:sp>
      <p:sp>
        <p:nvSpPr>
          <p:cNvPr id="39" name="Text Placeholder 23">
            <a:extLst>
              <a:ext uri="{FF2B5EF4-FFF2-40B4-BE49-F238E27FC236}">
                <a16:creationId xmlns:a16="http://schemas.microsoft.com/office/drawing/2014/main" id="{B4C93C0F-716B-77A4-F903-8EBAE0C759E3}"/>
              </a:ext>
            </a:extLst>
          </p:cNvPr>
          <p:cNvSpPr>
            <a:spLocks noGrp="1"/>
          </p:cNvSpPr>
          <p:nvPr>
            <p:ph type="body" sz="quarter" idx="22" hasCustomPrompt="1"/>
          </p:nvPr>
        </p:nvSpPr>
        <p:spPr>
          <a:xfrm>
            <a:off x="5722229" y="1759251"/>
            <a:ext cx="3071250" cy="256137"/>
          </a:xfrm>
          <a:prstGeom prst="rect">
            <a:avLst/>
          </a:prstGeom>
          <a:noFill/>
          <a:effectLst/>
        </p:spPr>
        <p:txBody>
          <a:bodyPr lIns="0" tIns="0" rIns="0" bIns="0" anchor="t">
            <a:noAutofit/>
          </a:bodyPr>
          <a:lstStyle>
            <a:lvl1pPr marL="0" indent="0" algn="ctr">
              <a:lnSpc>
                <a:spcPct val="100000"/>
              </a:lnSpc>
              <a:spcBef>
                <a:spcPts val="0"/>
              </a:spcBef>
              <a:buNone/>
              <a:defRPr sz="1600" b="1" i="0" spc="-80" baseline="0">
                <a:solidFill>
                  <a:schemeClr val="accent2"/>
                </a:solidFill>
                <a:latin typeface="Community Pro" panose="02000303040000020003" pitchFamily="2" charset="0"/>
              </a:defRPr>
            </a:lvl1pPr>
          </a:lstStyle>
          <a:p>
            <a:pPr lvl="0"/>
            <a:r>
              <a:rPr lang="en-US"/>
              <a:t>Q1 2026</a:t>
            </a:r>
          </a:p>
        </p:txBody>
      </p:sp>
      <p:sp>
        <p:nvSpPr>
          <p:cNvPr id="42" name="Text Placeholder 23">
            <a:extLst>
              <a:ext uri="{FF2B5EF4-FFF2-40B4-BE49-F238E27FC236}">
                <a16:creationId xmlns:a16="http://schemas.microsoft.com/office/drawing/2014/main" id="{1EA9D333-3D4E-5621-53C9-99AF5E930E9D}"/>
              </a:ext>
            </a:extLst>
          </p:cNvPr>
          <p:cNvSpPr>
            <a:spLocks noGrp="1"/>
          </p:cNvSpPr>
          <p:nvPr>
            <p:ph type="body" sz="quarter" idx="61" hasCustomPrompt="1"/>
          </p:nvPr>
        </p:nvSpPr>
        <p:spPr>
          <a:xfrm>
            <a:off x="8797938" y="1759251"/>
            <a:ext cx="3071250" cy="256137"/>
          </a:xfrm>
          <a:prstGeom prst="rect">
            <a:avLst/>
          </a:prstGeom>
          <a:noFill/>
          <a:effectLst/>
        </p:spPr>
        <p:txBody>
          <a:bodyPr lIns="0" tIns="0" rIns="0" bIns="0" anchor="t">
            <a:noAutofit/>
          </a:bodyPr>
          <a:lstStyle>
            <a:lvl1pPr marL="0" indent="0" algn="ctr">
              <a:lnSpc>
                <a:spcPct val="100000"/>
              </a:lnSpc>
              <a:spcBef>
                <a:spcPts val="0"/>
              </a:spcBef>
              <a:buNone/>
              <a:defRPr sz="1600" b="1" i="0" spc="-80" baseline="0">
                <a:solidFill>
                  <a:schemeClr val="accent2"/>
                </a:solidFill>
                <a:latin typeface="Community Pro" panose="02000303040000020003" pitchFamily="2" charset="0"/>
              </a:defRPr>
            </a:lvl1pPr>
          </a:lstStyle>
          <a:p>
            <a:pPr lvl="0"/>
            <a:r>
              <a:rPr lang="en-US"/>
              <a:t>Q2 2026</a:t>
            </a:r>
          </a:p>
        </p:txBody>
      </p:sp>
      <p:sp>
        <p:nvSpPr>
          <p:cNvPr id="43" name="Text Placeholder 23">
            <a:extLst>
              <a:ext uri="{FF2B5EF4-FFF2-40B4-BE49-F238E27FC236}">
                <a16:creationId xmlns:a16="http://schemas.microsoft.com/office/drawing/2014/main" id="{B03D8D41-6E7F-906C-EE8D-D6161AB2D820}"/>
              </a:ext>
            </a:extLst>
          </p:cNvPr>
          <p:cNvSpPr>
            <a:spLocks noGrp="1"/>
          </p:cNvSpPr>
          <p:nvPr>
            <p:ph type="body" sz="quarter" idx="62" hasCustomPrompt="1"/>
          </p:nvPr>
        </p:nvSpPr>
        <p:spPr>
          <a:xfrm>
            <a:off x="11887502" y="1759251"/>
            <a:ext cx="3071250" cy="256137"/>
          </a:xfrm>
          <a:prstGeom prst="rect">
            <a:avLst/>
          </a:prstGeom>
          <a:noFill/>
          <a:effectLst/>
        </p:spPr>
        <p:txBody>
          <a:bodyPr lIns="0" tIns="0" rIns="0" bIns="0" anchor="t">
            <a:noAutofit/>
          </a:bodyPr>
          <a:lstStyle>
            <a:lvl1pPr marL="0" indent="0" algn="ctr">
              <a:lnSpc>
                <a:spcPct val="100000"/>
              </a:lnSpc>
              <a:spcBef>
                <a:spcPts val="0"/>
              </a:spcBef>
              <a:buNone/>
              <a:defRPr sz="1600" b="1" i="0" spc="-80" baseline="0">
                <a:solidFill>
                  <a:schemeClr val="accent2"/>
                </a:solidFill>
                <a:latin typeface="Community Pro" panose="02000303040000020003" pitchFamily="2" charset="0"/>
              </a:defRPr>
            </a:lvl1pPr>
          </a:lstStyle>
          <a:p>
            <a:pPr lvl="0"/>
            <a:r>
              <a:rPr lang="en-US"/>
              <a:t>Q3 2026</a:t>
            </a:r>
          </a:p>
        </p:txBody>
      </p:sp>
      <p:sp>
        <p:nvSpPr>
          <p:cNvPr id="44" name="Text Placeholder 23">
            <a:extLst>
              <a:ext uri="{FF2B5EF4-FFF2-40B4-BE49-F238E27FC236}">
                <a16:creationId xmlns:a16="http://schemas.microsoft.com/office/drawing/2014/main" id="{033322F3-7889-42E3-BEAD-E68DD8C05115}"/>
              </a:ext>
            </a:extLst>
          </p:cNvPr>
          <p:cNvSpPr>
            <a:spLocks noGrp="1"/>
          </p:cNvSpPr>
          <p:nvPr>
            <p:ph type="body" sz="quarter" idx="63" hasCustomPrompt="1"/>
          </p:nvPr>
        </p:nvSpPr>
        <p:spPr>
          <a:xfrm>
            <a:off x="14949357" y="1759251"/>
            <a:ext cx="3071250" cy="256137"/>
          </a:xfrm>
          <a:prstGeom prst="rect">
            <a:avLst/>
          </a:prstGeom>
          <a:noFill/>
          <a:effectLst/>
        </p:spPr>
        <p:txBody>
          <a:bodyPr lIns="0" tIns="0" rIns="0" bIns="0" anchor="t">
            <a:noAutofit/>
          </a:bodyPr>
          <a:lstStyle>
            <a:lvl1pPr marL="0" indent="0" algn="ctr">
              <a:lnSpc>
                <a:spcPct val="100000"/>
              </a:lnSpc>
              <a:spcBef>
                <a:spcPts val="0"/>
              </a:spcBef>
              <a:buNone/>
              <a:defRPr sz="1600" b="1" i="0" spc="-80" baseline="0">
                <a:solidFill>
                  <a:schemeClr val="accent2"/>
                </a:solidFill>
                <a:latin typeface="Community Pro" panose="02000303040000020003" pitchFamily="2" charset="0"/>
              </a:defRPr>
            </a:lvl1pPr>
          </a:lstStyle>
          <a:p>
            <a:pPr lvl="0"/>
            <a:r>
              <a:rPr lang="en-US"/>
              <a:t>Q4 2026</a:t>
            </a:r>
          </a:p>
        </p:txBody>
      </p:sp>
    </p:spTree>
    <p:extLst>
      <p:ext uri="{BB962C8B-B14F-4D97-AF65-F5344CB8AC3E}">
        <p14:creationId xmlns:p14="http://schemas.microsoft.com/office/powerpoint/2010/main" val="1611342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hart 1">
    <p:bg>
      <p:bgPr>
        <a:solidFill>
          <a:srgbClr val="FFFFFF"/>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0" name="Text Placeholder 23">
            <a:extLst>
              <a:ext uri="{FF2B5EF4-FFF2-40B4-BE49-F238E27FC236}">
                <a16:creationId xmlns:a16="http://schemas.microsoft.com/office/drawing/2014/main" id="{1AAF0A69-6329-2DC0-3902-A5610E587ED1}"/>
              </a:ext>
            </a:extLst>
          </p:cNvPr>
          <p:cNvSpPr>
            <a:spLocks noGrp="1"/>
          </p:cNvSpPr>
          <p:nvPr>
            <p:ph type="body" sz="quarter" idx="14" hasCustomPrompt="1"/>
          </p:nvPr>
        </p:nvSpPr>
        <p:spPr>
          <a:xfrm>
            <a:off x="742699" y="3171799"/>
            <a:ext cx="6040152"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Explain the chart here</a:t>
            </a:r>
          </a:p>
        </p:txBody>
      </p:sp>
      <p:sp>
        <p:nvSpPr>
          <p:cNvPr id="24" name="Text Placeholder 23">
            <a:extLst>
              <a:ext uri="{FF2B5EF4-FFF2-40B4-BE49-F238E27FC236}">
                <a16:creationId xmlns:a16="http://schemas.microsoft.com/office/drawing/2014/main" id="{1C5A747B-A43C-1A83-65A4-EBC3CCAF4290}"/>
              </a:ext>
            </a:extLst>
          </p:cNvPr>
          <p:cNvSpPr>
            <a:spLocks noGrp="1"/>
          </p:cNvSpPr>
          <p:nvPr>
            <p:ph type="body" sz="quarter" idx="31" hasCustomPrompt="1"/>
          </p:nvPr>
        </p:nvSpPr>
        <p:spPr>
          <a:xfrm>
            <a:off x="809625" y="2600324"/>
            <a:ext cx="1847850" cy="342900"/>
          </a:xfrm>
          <a:prstGeom prst="roundRect">
            <a:avLst>
              <a:gd name="adj" fmla="val 50000"/>
            </a:avLst>
          </a:prstGeom>
          <a:solidFill>
            <a:schemeClr val="accent4"/>
          </a:solidFill>
          <a:effectLst/>
        </p:spPr>
        <p:txBody>
          <a:bodyPr anchor="ctr">
            <a:noAutofit/>
          </a:bodyPr>
          <a:lstStyle>
            <a:lvl1pPr marL="0" indent="0" algn="ctr">
              <a:lnSpc>
                <a:spcPct val="100000"/>
              </a:lnSpc>
              <a:spcBef>
                <a:spcPts val="0"/>
              </a:spcBef>
              <a:buNone/>
              <a:defRPr sz="1200" b="1" i="0" spc="0" baseline="0">
                <a:solidFill>
                  <a:schemeClr val="tx2"/>
                </a:solidFill>
                <a:latin typeface="Community Pro" panose="02000303040000020003" pitchFamily="2" charset="0"/>
              </a:defRPr>
            </a:lvl1pPr>
          </a:lstStyle>
          <a:p>
            <a:pPr lvl="0"/>
            <a:r>
              <a:rPr lang="en-US"/>
              <a:t>CHART TOPIC</a:t>
            </a:r>
          </a:p>
        </p:txBody>
      </p:sp>
      <p:sp>
        <p:nvSpPr>
          <p:cNvPr id="4" name="Rounded Rectangle 3">
            <a:extLst>
              <a:ext uri="{FF2B5EF4-FFF2-40B4-BE49-F238E27FC236}">
                <a16:creationId xmlns:a16="http://schemas.microsoft.com/office/drawing/2014/main" id="{0669090C-6151-D435-9512-3C51D9F4AB2F}"/>
              </a:ext>
            </a:extLst>
          </p:cNvPr>
          <p:cNvSpPr/>
          <p:nvPr userDrawn="1"/>
        </p:nvSpPr>
        <p:spPr>
          <a:xfrm>
            <a:off x="9001125" y="304800"/>
            <a:ext cx="8991602" cy="9029700"/>
          </a:xfrm>
          <a:prstGeom prst="roundRect">
            <a:avLst>
              <a:gd name="adj" fmla="val 271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6" name="Chart Placeholder 5">
            <a:extLst>
              <a:ext uri="{FF2B5EF4-FFF2-40B4-BE49-F238E27FC236}">
                <a16:creationId xmlns:a16="http://schemas.microsoft.com/office/drawing/2014/main" id="{CC2F8AC9-5738-4F3C-1F2A-23774247CDF7}"/>
              </a:ext>
            </a:extLst>
          </p:cNvPr>
          <p:cNvSpPr>
            <a:spLocks noGrp="1"/>
          </p:cNvSpPr>
          <p:nvPr>
            <p:ph type="chart" sz="quarter" idx="32"/>
          </p:nvPr>
        </p:nvSpPr>
        <p:spPr>
          <a:xfrm>
            <a:off x="10001251" y="1312069"/>
            <a:ext cx="6991350" cy="7015162"/>
          </a:xfrm>
        </p:spPr>
        <p:txBody>
          <a:bodyPr/>
          <a:lstStyle/>
          <a:p>
            <a:r>
              <a:rPr lang="en-US"/>
              <a:t>Click icon to add chart</a:t>
            </a:r>
          </a:p>
        </p:txBody>
      </p:sp>
      <p:sp>
        <p:nvSpPr>
          <p:cNvPr id="8" name="Text Placeholder 23">
            <a:extLst>
              <a:ext uri="{FF2B5EF4-FFF2-40B4-BE49-F238E27FC236}">
                <a16:creationId xmlns:a16="http://schemas.microsoft.com/office/drawing/2014/main" id="{E39AE740-8AEC-14DD-B8C3-4469FEBFAF1F}"/>
              </a:ext>
            </a:extLst>
          </p:cNvPr>
          <p:cNvSpPr>
            <a:spLocks noGrp="1"/>
          </p:cNvSpPr>
          <p:nvPr>
            <p:ph type="body" sz="quarter" idx="30" hasCustomPrompt="1"/>
          </p:nvPr>
        </p:nvSpPr>
        <p:spPr>
          <a:xfrm>
            <a:off x="750675" y="3938463"/>
            <a:ext cx="6040151" cy="2835824"/>
          </a:xfrm>
          <a:effectLst/>
        </p:spPr>
        <p:txBody>
          <a:bodyPr>
            <a:noAutofit/>
          </a:bodyPr>
          <a:lstStyle>
            <a:lvl1pPr marL="0" indent="0">
              <a:lnSpc>
                <a:spcPct val="125000"/>
              </a:lnSpc>
              <a:spcBef>
                <a:spcPts val="0"/>
              </a:spcBef>
              <a:buNone/>
              <a:defRPr sz="20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spTree>
    <p:extLst>
      <p:ext uri="{BB962C8B-B14F-4D97-AF65-F5344CB8AC3E}">
        <p14:creationId xmlns:p14="http://schemas.microsoft.com/office/powerpoint/2010/main" val="21950204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hart - Circles">
    <p:bg>
      <p:bgPr>
        <a:solidFill>
          <a:srgbClr val="FFFFFF"/>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4" name="Text Placeholder 23">
            <a:extLst>
              <a:ext uri="{FF2B5EF4-FFF2-40B4-BE49-F238E27FC236}">
                <a16:creationId xmlns:a16="http://schemas.microsoft.com/office/drawing/2014/main" id="{1C5A747B-A43C-1A83-65A4-EBC3CCAF4290}"/>
              </a:ext>
            </a:extLst>
          </p:cNvPr>
          <p:cNvSpPr>
            <a:spLocks noGrp="1"/>
          </p:cNvSpPr>
          <p:nvPr>
            <p:ph type="body" sz="quarter" idx="31" hasCustomPrompt="1"/>
          </p:nvPr>
        </p:nvSpPr>
        <p:spPr>
          <a:xfrm>
            <a:off x="809625" y="2600324"/>
            <a:ext cx="1847850" cy="342900"/>
          </a:xfrm>
          <a:prstGeom prst="roundRect">
            <a:avLst>
              <a:gd name="adj" fmla="val 50000"/>
            </a:avLst>
          </a:prstGeom>
          <a:solidFill>
            <a:schemeClr val="accent4"/>
          </a:solidFill>
          <a:effectLst/>
        </p:spPr>
        <p:txBody>
          <a:bodyPr anchor="ctr">
            <a:noAutofit/>
          </a:bodyPr>
          <a:lstStyle>
            <a:lvl1pPr marL="0" indent="0" algn="ctr">
              <a:lnSpc>
                <a:spcPct val="100000"/>
              </a:lnSpc>
              <a:spcBef>
                <a:spcPts val="0"/>
              </a:spcBef>
              <a:buNone/>
              <a:defRPr sz="1200" b="1" i="0" spc="0" baseline="0">
                <a:solidFill>
                  <a:schemeClr val="tx2"/>
                </a:solidFill>
                <a:latin typeface="Community Pro" panose="02000303040000020003" pitchFamily="2" charset="0"/>
              </a:defRPr>
            </a:lvl1pPr>
          </a:lstStyle>
          <a:p>
            <a:pPr lvl="0"/>
            <a:r>
              <a:rPr lang="en-US"/>
              <a:t>CHART TOPIC</a:t>
            </a:r>
          </a:p>
        </p:txBody>
      </p:sp>
      <p:sp>
        <p:nvSpPr>
          <p:cNvPr id="4" name="Rounded Rectangle 3">
            <a:extLst>
              <a:ext uri="{FF2B5EF4-FFF2-40B4-BE49-F238E27FC236}">
                <a16:creationId xmlns:a16="http://schemas.microsoft.com/office/drawing/2014/main" id="{0669090C-6151-D435-9512-3C51D9F4AB2F}"/>
              </a:ext>
            </a:extLst>
          </p:cNvPr>
          <p:cNvSpPr/>
          <p:nvPr userDrawn="1"/>
        </p:nvSpPr>
        <p:spPr>
          <a:xfrm>
            <a:off x="9001125" y="304800"/>
            <a:ext cx="8991602" cy="9029700"/>
          </a:xfrm>
          <a:prstGeom prst="roundRect">
            <a:avLst>
              <a:gd name="adj" fmla="val 271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7" name="Text Placeholder 23">
            <a:extLst>
              <a:ext uri="{FF2B5EF4-FFF2-40B4-BE49-F238E27FC236}">
                <a16:creationId xmlns:a16="http://schemas.microsoft.com/office/drawing/2014/main" id="{33AE0F79-A4DF-4EC6-6B30-DF388C9C4B91}"/>
              </a:ext>
            </a:extLst>
          </p:cNvPr>
          <p:cNvSpPr>
            <a:spLocks noGrp="1"/>
          </p:cNvSpPr>
          <p:nvPr>
            <p:ph type="body" sz="quarter" idx="14" hasCustomPrompt="1"/>
          </p:nvPr>
        </p:nvSpPr>
        <p:spPr>
          <a:xfrm>
            <a:off x="10933823" y="1508553"/>
            <a:ext cx="3221965" cy="3225372"/>
          </a:xfrm>
          <a:prstGeom prst="ellipse">
            <a:avLst/>
          </a:prstGeom>
          <a:solidFill>
            <a:schemeClr val="tx2"/>
          </a:solidFill>
          <a:effectLst/>
        </p:spPr>
        <p:txBody>
          <a:bodyPr anchor="ctr">
            <a:noAutofit/>
          </a:bodyPr>
          <a:lstStyle>
            <a:lvl1pPr marL="0" indent="0" algn="ctr">
              <a:lnSpc>
                <a:spcPct val="100000"/>
              </a:lnSpc>
              <a:spcBef>
                <a:spcPts val="0"/>
              </a:spcBef>
              <a:buNone/>
              <a:defRPr sz="6600" b="1" i="0" spc="-120" baseline="0">
                <a:solidFill>
                  <a:schemeClr val="accent3"/>
                </a:solidFill>
                <a:latin typeface="Community Pro" panose="02000303040000020003" pitchFamily="2" charset="0"/>
              </a:defRPr>
            </a:lvl1pPr>
          </a:lstStyle>
          <a:p>
            <a:pPr lvl="0"/>
            <a:r>
              <a:rPr lang="en-US"/>
              <a:t>$XXX</a:t>
            </a:r>
          </a:p>
        </p:txBody>
      </p:sp>
      <p:sp>
        <p:nvSpPr>
          <p:cNvPr id="22" name="Text Placeholder 23">
            <a:extLst>
              <a:ext uri="{FF2B5EF4-FFF2-40B4-BE49-F238E27FC236}">
                <a16:creationId xmlns:a16="http://schemas.microsoft.com/office/drawing/2014/main" id="{E29F0B33-9E5B-C8D3-7EB5-07B63B1181A0}"/>
              </a:ext>
            </a:extLst>
          </p:cNvPr>
          <p:cNvSpPr>
            <a:spLocks noGrp="1"/>
          </p:cNvSpPr>
          <p:nvPr>
            <p:ph type="body" sz="quarter" idx="33" hasCustomPrompt="1"/>
          </p:nvPr>
        </p:nvSpPr>
        <p:spPr>
          <a:xfrm>
            <a:off x="10696575" y="4838700"/>
            <a:ext cx="1990725" cy="1992830"/>
          </a:xfrm>
          <a:prstGeom prst="ellipse">
            <a:avLst/>
          </a:prstGeom>
          <a:solidFill>
            <a:schemeClr val="accent3"/>
          </a:solidFill>
          <a:effectLst/>
        </p:spPr>
        <p:txBody>
          <a:bodyPr anchor="ctr">
            <a:noAutofit/>
          </a:bodyPr>
          <a:lstStyle>
            <a:lvl1pPr marL="0" indent="0" algn="ctr">
              <a:lnSpc>
                <a:spcPct val="100000"/>
              </a:lnSpc>
              <a:spcBef>
                <a:spcPts val="0"/>
              </a:spcBef>
              <a:buNone/>
              <a:defRPr sz="4000" b="1" i="0" spc="-120" baseline="0">
                <a:solidFill>
                  <a:schemeClr val="accent1"/>
                </a:solidFill>
                <a:latin typeface="Community Pro" panose="02000303040000020003" pitchFamily="2" charset="0"/>
              </a:defRPr>
            </a:lvl1pPr>
          </a:lstStyle>
          <a:p>
            <a:pPr lvl="0"/>
            <a:r>
              <a:rPr lang="en-US"/>
              <a:t>$XXX</a:t>
            </a:r>
          </a:p>
        </p:txBody>
      </p:sp>
      <p:sp>
        <p:nvSpPr>
          <p:cNvPr id="23" name="Text Placeholder 23">
            <a:extLst>
              <a:ext uri="{FF2B5EF4-FFF2-40B4-BE49-F238E27FC236}">
                <a16:creationId xmlns:a16="http://schemas.microsoft.com/office/drawing/2014/main" id="{D6894362-F9A6-24D5-225E-2B51870500D1}"/>
              </a:ext>
            </a:extLst>
          </p:cNvPr>
          <p:cNvSpPr>
            <a:spLocks noGrp="1"/>
          </p:cNvSpPr>
          <p:nvPr>
            <p:ph type="body" sz="quarter" idx="32" hasCustomPrompt="1"/>
          </p:nvPr>
        </p:nvSpPr>
        <p:spPr>
          <a:xfrm>
            <a:off x="12931065" y="4221376"/>
            <a:ext cx="4099139" cy="4103474"/>
          </a:xfrm>
          <a:prstGeom prst="ellipse">
            <a:avLst/>
          </a:prstGeom>
          <a:solidFill>
            <a:schemeClr val="accent2"/>
          </a:solidFill>
          <a:effectLst/>
        </p:spPr>
        <p:txBody>
          <a:bodyPr anchor="ctr">
            <a:noAutofit/>
          </a:bodyPr>
          <a:lstStyle>
            <a:lvl1pPr marL="0" indent="0" algn="ctr">
              <a:lnSpc>
                <a:spcPct val="100000"/>
              </a:lnSpc>
              <a:spcBef>
                <a:spcPts val="0"/>
              </a:spcBef>
              <a:buNone/>
              <a:defRPr sz="8000" b="1" i="0" spc="-120" baseline="0">
                <a:solidFill>
                  <a:schemeClr val="bg1"/>
                </a:solidFill>
                <a:latin typeface="Community Pro" panose="02000303040000020003" pitchFamily="2" charset="0"/>
              </a:defRPr>
            </a:lvl1pPr>
          </a:lstStyle>
          <a:p>
            <a:pPr lvl="0"/>
            <a:r>
              <a:rPr lang="en-US"/>
              <a:t>$XXX</a:t>
            </a:r>
          </a:p>
        </p:txBody>
      </p:sp>
      <p:sp>
        <p:nvSpPr>
          <p:cNvPr id="26" name="Text Placeholder 23">
            <a:extLst>
              <a:ext uri="{FF2B5EF4-FFF2-40B4-BE49-F238E27FC236}">
                <a16:creationId xmlns:a16="http://schemas.microsoft.com/office/drawing/2014/main" id="{6A82EC6B-764B-CFCB-FF5B-3F5F27F4F35E}"/>
              </a:ext>
            </a:extLst>
          </p:cNvPr>
          <p:cNvSpPr>
            <a:spLocks noGrp="1"/>
          </p:cNvSpPr>
          <p:nvPr>
            <p:ph type="body" sz="quarter" idx="34" hasCustomPrompt="1"/>
          </p:nvPr>
        </p:nvSpPr>
        <p:spPr>
          <a:xfrm>
            <a:off x="742699" y="3171799"/>
            <a:ext cx="6040152"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Explain the chart here</a:t>
            </a:r>
          </a:p>
        </p:txBody>
      </p:sp>
      <p:sp>
        <p:nvSpPr>
          <p:cNvPr id="27" name="Text Placeholder 23">
            <a:extLst>
              <a:ext uri="{FF2B5EF4-FFF2-40B4-BE49-F238E27FC236}">
                <a16:creationId xmlns:a16="http://schemas.microsoft.com/office/drawing/2014/main" id="{8ECF2B8B-13D4-7074-36CC-1CC7D68C1618}"/>
              </a:ext>
            </a:extLst>
          </p:cNvPr>
          <p:cNvSpPr>
            <a:spLocks noGrp="1"/>
          </p:cNvSpPr>
          <p:nvPr>
            <p:ph type="body" sz="quarter" idx="30" hasCustomPrompt="1"/>
          </p:nvPr>
        </p:nvSpPr>
        <p:spPr>
          <a:xfrm>
            <a:off x="750675" y="3938463"/>
            <a:ext cx="6032175" cy="2835824"/>
          </a:xfrm>
          <a:effectLst/>
        </p:spPr>
        <p:txBody>
          <a:bodyPr>
            <a:noAutofit/>
          </a:bodyPr>
          <a:lstStyle>
            <a:lvl1pPr marL="0" indent="0">
              <a:lnSpc>
                <a:spcPct val="125000"/>
              </a:lnSpc>
              <a:spcBef>
                <a:spcPts val="0"/>
              </a:spcBef>
              <a:buNone/>
              <a:defRPr sz="20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spTree>
    <p:extLst>
      <p:ext uri="{BB962C8B-B14F-4D97-AF65-F5344CB8AC3E}">
        <p14:creationId xmlns:p14="http://schemas.microsoft.com/office/powerpoint/2010/main" val="5027493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able 1">
    <p:bg>
      <p:bgPr>
        <a:solidFill>
          <a:srgbClr val="FFFFFF"/>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CD1E9AF4-5578-D315-9E76-7CFA02C7BD05}"/>
              </a:ext>
            </a:extLst>
          </p:cNvPr>
          <p:cNvSpPr>
            <a:spLocks noGrp="1"/>
          </p:cNvSpPr>
          <p:nvPr>
            <p:ph type="body" sz="quarter" idx="10" hasCustomPrompt="1"/>
          </p:nvPr>
        </p:nvSpPr>
        <p:spPr>
          <a:xfrm>
            <a:off x="862688" y="9686567"/>
            <a:ext cx="2794912" cy="262089"/>
          </a:xfrm>
          <a:prstGeom prst="rect">
            <a:avLst/>
          </a:prstGeom>
        </p:spPr>
        <p:txBody>
          <a:bodyPr/>
          <a:lstStyle>
            <a:lvl1pPr marL="0" indent="0">
              <a:buNone/>
              <a:defRPr sz="1300" b="1" i="0" kern="1200" spc="-20" baseline="0">
                <a:solidFill>
                  <a:srgbClr val="004182"/>
                </a:solidFill>
                <a:latin typeface="Community Pro" panose="02000303040000020003" pitchFamily="2" charset="0"/>
              </a:defRPr>
            </a:lvl1pPr>
          </a:lstStyle>
          <a:p>
            <a:pPr lvl="0"/>
            <a:r>
              <a:rPr lang="en-US" b="1" i="0">
                <a:latin typeface="Community Pro" panose="02000303040000020003" pitchFamily="2" charset="0"/>
              </a:rPr>
              <a:t>Presentation Topic</a:t>
            </a:r>
            <a:endParaRPr lang="en-US"/>
          </a:p>
        </p:txBody>
      </p:sp>
      <p:sp>
        <p:nvSpPr>
          <p:cNvPr id="10" name="Text Placeholder 7">
            <a:extLst>
              <a:ext uri="{FF2B5EF4-FFF2-40B4-BE49-F238E27FC236}">
                <a16:creationId xmlns:a16="http://schemas.microsoft.com/office/drawing/2014/main" id="{921D6191-3B0F-6E4A-67BF-EE16A657977F}"/>
              </a:ext>
            </a:extLst>
          </p:cNvPr>
          <p:cNvSpPr>
            <a:spLocks noGrp="1"/>
          </p:cNvSpPr>
          <p:nvPr>
            <p:ph type="body" sz="quarter" idx="11" hasCustomPrompt="1"/>
          </p:nvPr>
        </p:nvSpPr>
        <p:spPr>
          <a:xfrm>
            <a:off x="3805238" y="9686567"/>
            <a:ext cx="2985590" cy="262089"/>
          </a:xfrm>
          <a:prstGeom prst="rect">
            <a:avLst/>
          </a:prstGeom>
        </p:spPr>
        <p:txBody>
          <a:bodyPr/>
          <a:lstStyle>
            <a:lvl1pPr marL="0" indent="0">
              <a:buNone/>
              <a:defRPr sz="1300" b="0" i="0" spc="-30" baseline="0">
                <a:solidFill>
                  <a:srgbClr val="004182"/>
                </a:solidFill>
                <a:latin typeface="Community Pro" panose="02000303040000020003" pitchFamily="2" charset="0"/>
              </a:defRPr>
            </a:lvl1pPr>
          </a:lstStyle>
          <a:p>
            <a:pPr lvl="0"/>
            <a:r>
              <a:rPr lang="en-US"/>
              <a:t>Subcategory</a:t>
            </a:r>
          </a:p>
        </p:txBody>
      </p:sp>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3" name="PROPRIETARY  CONFIDENTIAL">
            <a:extLst>
              <a:ext uri="{FF2B5EF4-FFF2-40B4-BE49-F238E27FC236}">
                <a16:creationId xmlns:a16="http://schemas.microsoft.com/office/drawing/2014/main" id="{DA37466E-75F0-EEBF-079F-D2DB527FBF41}"/>
              </a:ext>
            </a:extLst>
          </p:cNvPr>
          <p:cNvSpPr/>
          <p:nvPr userDrawn="1"/>
        </p:nvSpPr>
        <p:spPr>
          <a:xfrm>
            <a:off x="14687550" y="9763125"/>
            <a:ext cx="2533650" cy="180975"/>
          </a:xfrm>
          <a:prstGeom prst="rect">
            <a:avLst/>
          </a:prstGeom>
          <a:noFill/>
          <a:ln/>
        </p:spPr>
        <p:txBody>
          <a:bodyPr wrap="square" lIns="0" tIns="0" rIns="0" bIns="0" rtlCol="0" anchor="t"/>
          <a:lstStyle/>
          <a:p>
            <a:pPr marL="0" indent="0" algn="r">
              <a:lnSpc>
                <a:spcPct val="100000"/>
              </a:lnSpc>
              <a:spcAft>
                <a:spcPts val="7500"/>
              </a:spcAft>
              <a:buNone/>
            </a:pPr>
            <a:r>
              <a:rPr lang="en-US" sz="900" spc="50">
                <a:solidFill>
                  <a:srgbClr val="004182"/>
                </a:solidFill>
                <a:latin typeface="Community Pro Bold" pitchFamily="34" charset="0"/>
                <a:ea typeface="Community Pro Bold" pitchFamily="34" charset="-122"/>
                <a:cs typeface="Community Pro Bold" pitchFamily="34" charset="-120"/>
              </a:rPr>
              <a:t>PROPRIETARY + CONFIDENTIAL</a:t>
            </a:r>
            <a:endParaRPr lang="en-US" sz="900" spc="50">
              <a:latin typeface="Community Pro" panose="02000303040000020003"/>
            </a:endParaRPr>
          </a:p>
        </p:txBody>
      </p:sp>
      <p:sp>
        <p:nvSpPr>
          <p:cNvPr id="20" name="Text Placeholder 23">
            <a:extLst>
              <a:ext uri="{FF2B5EF4-FFF2-40B4-BE49-F238E27FC236}">
                <a16:creationId xmlns:a16="http://schemas.microsoft.com/office/drawing/2014/main" id="{1AAF0A69-6329-2DC0-3902-A5610E587ED1}"/>
              </a:ext>
            </a:extLst>
          </p:cNvPr>
          <p:cNvSpPr>
            <a:spLocks noGrp="1"/>
          </p:cNvSpPr>
          <p:nvPr>
            <p:ph type="body" sz="quarter" idx="14" hasCustomPrompt="1"/>
          </p:nvPr>
        </p:nvSpPr>
        <p:spPr>
          <a:xfrm>
            <a:off x="742699" y="3171799"/>
            <a:ext cx="6040152"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Explain the table here</a:t>
            </a:r>
          </a:p>
        </p:txBody>
      </p:sp>
      <p:sp>
        <p:nvSpPr>
          <p:cNvPr id="21" name="Text Placeholder 23">
            <a:extLst>
              <a:ext uri="{FF2B5EF4-FFF2-40B4-BE49-F238E27FC236}">
                <a16:creationId xmlns:a16="http://schemas.microsoft.com/office/drawing/2014/main" id="{F35EB617-0026-ED02-6A59-C954E02C4BA4}"/>
              </a:ext>
            </a:extLst>
          </p:cNvPr>
          <p:cNvSpPr>
            <a:spLocks noGrp="1"/>
          </p:cNvSpPr>
          <p:nvPr>
            <p:ph type="body" sz="quarter" idx="30" hasCustomPrompt="1"/>
          </p:nvPr>
        </p:nvSpPr>
        <p:spPr>
          <a:xfrm>
            <a:off x="750675" y="3938463"/>
            <a:ext cx="6040151" cy="2835824"/>
          </a:xfrm>
          <a:effectLst/>
        </p:spPr>
        <p:txBody>
          <a:bodyPr>
            <a:noAutofit/>
          </a:bodyPr>
          <a:lstStyle>
            <a:lvl1pPr marL="0" indent="0">
              <a:lnSpc>
                <a:spcPct val="125000"/>
              </a:lnSpc>
              <a:spcBef>
                <a:spcPts val="0"/>
              </a:spcBef>
              <a:buNone/>
              <a:defRPr sz="2000" b="0" i="0" spc="-80" baseline="0">
                <a:solidFill>
                  <a:schemeClr val="tx2"/>
                </a:solidFill>
                <a:latin typeface="Community Pro Medium" panose="02000303040000020003" pitchFamily="2" charset="0"/>
              </a:defRPr>
            </a:lvl1pPr>
          </a:lstStyle>
          <a:p>
            <a:pPr lvl="0"/>
            <a:r>
              <a:rPr lang="en-US"/>
              <a:t>Lorem ipsum dolor sit amet, consectetur 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sp>
        <p:nvSpPr>
          <p:cNvPr id="24" name="Text Placeholder 23">
            <a:extLst>
              <a:ext uri="{FF2B5EF4-FFF2-40B4-BE49-F238E27FC236}">
                <a16:creationId xmlns:a16="http://schemas.microsoft.com/office/drawing/2014/main" id="{1C5A747B-A43C-1A83-65A4-EBC3CCAF4290}"/>
              </a:ext>
            </a:extLst>
          </p:cNvPr>
          <p:cNvSpPr>
            <a:spLocks noGrp="1"/>
          </p:cNvSpPr>
          <p:nvPr>
            <p:ph type="body" sz="quarter" idx="31" hasCustomPrompt="1"/>
          </p:nvPr>
        </p:nvSpPr>
        <p:spPr>
          <a:xfrm>
            <a:off x="809625" y="2600324"/>
            <a:ext cx="1847850" cy="342900"/>
          </a:xfrm>
          <a:prstGeom prst="roundRect">
            <a:avLst>
              <a:gd name="adj" fmla="val 50000"/>
            </a:avLst>
          </a:prstGeom>
          <a:solidFill>
            <a:schemeClr val="accent4"/>
          </a:solidFill>
          <a:effectLst/>
        </p:spPr>
        <p:txBody>
          <a:bodyPr anchor="ctr">
            <a:noAutofit/>
          </a:bodyPr>
          <a:lstStyle>
            <a:lvl1pPr marL="0" indent="0" algn="ctr">
              <a:lnSpc>
                <a:spcPct val="100000"/>
              </a:lnSpc>
              <a:spcBef>
                <a:spcPts val="0"/>
              </a:spcBef>
              <a:buNone/>
              <a:defRPr sz="1200" b="1" i="0" spc="0" baseline="0">
                <a:solidFill>
                  <a:schemeClr val="tx2"/>
                </a:solidFill>
                <a:latin typeface="Community Pro" panose="02000303040000020003" pitchFamily="2" charset="0"/>
              </a:defRPr>
            </a:lvl1pPr>
          </a:lstStyle>
          <a:p>
            <a:pPr lvl="0"/>
            <a:r>
              <a:rPr lang="en-US"/>
              <a:t>CHART TOPIC</a:t>
            </a:r>
          </a:p>
        </p:txBody>
      </p:sp>
      <p:sp>
        <p:nvSpPr>
          <p:cNvPr id="4" name="Rounded Rectangle 3">
            <a:extLst>
              <a:ext uri="{FF2B5EF4-FFF2-40B4-BE49-F238E27FC236}">
                <a16:creationId xmlns:a16="http://schemas.microsoft.com/office/drawing/2014/main" id="{0669090C-6151-D435-9512-3C51D9F4AB2F}"/>
              </a:ext>
            </a:extLst>
          </p:cNvPr>
          <p:cNvSpPr/>
          <p:nvPr userDrawn="1"/>
        </p:nvSpPr>
        <p:spPr>
          <a:xfrm>
            <a:off x="9001125" y="304800"/>
            <a:ext cx="8991602" cy="9029700"/>
          </a:xfrm>
          <a:prstGeom prst="roundRect">
            <a:avLst>
              <a:gd name="adj" fmla="val 271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11" name="Table Placeholder 6">
            <a:extLst>
              <a:ext uri="{FF2B5EF4-FFF2-40B4-BE49-F238E27FC236}">
                <a16:creationId xmlns:a16="http://schemas.microsoft.com/office/drawing/2014/main" id="{20316867-7876-56ED-1DCA-C4E42E073EE2}"/>
              </a:ext>
            </a:extLst>
          </p:cNvPr>
          <p:cNvSpPr>
            <a:spLocks noGrp="1"/>
          </p:cNvSpPr>
          <p:nvPr>
            <p:ph type="tbl" sz="quarter" idx="32"/>
          </p:nvPr>
        </p:nvSpPr>
        <p:spPr>
          <a:xfrm>
            <a:off x="9752856" y="1079499"/>
            <a:ext cx="7486650" cy="7589830"/>
          </a:xfrm>
        </p:spPr>
        <p:txBody>
          <a:bodyPr/>
          <a:lstStyle/>
          <a:p>
            <a:r>
              <a:rPr lang="en-US"/>
              <a:t>Click icon to add table</a:t>
            </a:r>
          </a:p>
        </p:txBody>
      </p:sp>
    </p:spTree>
    <p:extLst>
      <p:ext uri="{BB962C8B-B14F-4D97-AF65-F5344CB8AC3E}">
        <p14:creationId xmlns:p14="http://schemas.microsoft.com/office/powerpoint/2010/main" val="24989738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able 2">
    <p:bg>
      <p:bgPr>
        <a:solidFill>
          <a:srgbClr val="FFFFFF"/>
        </a:solidFill>
        <a:effectLst/>
      </p:bgPr>
    </p:bg>
    <p:spTree>
      <p:nvGrpSpPr>
        <p:cNvPr id="1" name=""/>
        <p:cNvGrpSpPr/>
        <p:nvPr/>
      </p:nvGrpSpPr>
      <p:grpSpPr>
        <a:xfrm>
          <a:off x="0" y="0"/>
          <a:ext cx="0" cy="0"/>
          <a:chOff x="0" y="0"/>
          <a:chExt cx="0" cy="0"/>
        </a:xfrm>
      </p:grpSpPr>
      <p:sp>
        <p:nvSpPr>
          <p:cNvPr id="2" name="name_00">
            <a:extLst>
              <a:ext uri="{FF2B5EF4-FFF2-40B4-BE49-F238E27FC236}">
                <a16:creationId xmlns:a16="http://schemas.microsoft.com/office/drawing/2014/main" id="{F8C2DBE4-7AEF-8108-1016-6D8E58D83668}"/>
              </a:ext>
            </a:extLst>
          </p:cNvPr>
          <p:cNvSpPr/>
          <p:nvPr userDrawn="1"/>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1350" b="1" i="0" kern="0" spc="-75" smtClean="0">
                <a:solidFill>
                  <a:srgbClr val="004182"/>
                </a:solidFill>
                <a:latin typeface="Community Semibold" panose="02000303040000020003" pitchFamily="2" charset="0"/>
                <a:ea typeface="Community Pro Medium" pitchFamily="34" charset="-122"/>
                <a:cs typeface="Community Pro Medium" pitchFamily="34" charset="-120"/>
              </a:rPr>
              <a:t>‹#›</a:t>
            </a:fld>
            <a:endParaRPr lang="en-US" sz="1350" b="1" i="0">
              <a:latin typeface="Community Semibold" panose="02000303040000020003" pitchFamily="2" charset="0"/>
            </a:endParaRPr>
          </a:p>
        </p:txBody>
      </p:sp>
      <p:sp>
        <p:nvSpPr>
          <p:cNvPr id="25" name="Text Placeholder 23">
            <a:extLst>
              <a:ext uri="{FF2B5EF4-FFF2-40B4-BE49-F238E27FC236}">
                <a16:creationId xmlns:a16="http://schemas.microsoft.com/office/drawing/2014/main" id="{E373E42F-6864-1226-5249-491E5A027280}"/>
              </a:ext>
            </a:extLst>
          </p:cNvPr>
          <p:cNvSpPr>
            <a:spLocks noGrp="1"/>
          </p:cNvSpPr>
          <p:nvPr>
            <p:ph type="body" sz="quarter" idx="14" hasCustomPrompt="1"/>
          </p:nvPr>
        </p:nvSpPr>
        <p:spPr>
          <a:xfrm>
            <a:off x="195944" y="608239"/>
            <a:ext cx="17585870" cy="571500"/>
          </a:xfrm>
          <a:effectLst/>
        </p:spPr>
        <p:txBody>
          <a:bodyPr>
            <a:noAutofit/>
          </a:bodyPr>
          <a:lstStyle>
            <a:lvl1pPr marL="0" indent="0">
              <a:lnSpc>
                <a:spcPct val="82000"/>
              </a:lnSpc>
              <a:spcBef>
                <a:spcPts val="0"/>
              </a:spcBef>
              <a:buNone/>
              <a:defRPr sz="3750" b="1" i="0" spc="-120" baseline="0">
                <a:solidFill>
                  <a:schemeClr val="tx2"/>
                </a:solidFill>
                <a:latin typeface="Community Pro" panose="02000303040000020003" pitchFamily="2" charset="0"/>
              </a:defRPr>
            </a:lvl1pPr>
          </a:lstStyle>
          <a:p>
            <a:pPr lvl="0"/>
            <a:r>
              <a:rPr lang="en-US"/>
              <a:t>Explain the table here</a:t>
            </a:r>
          </a:p>
        </p:txBody>
      </p:sp>
      <p:sp>
        <p:nvSpPr>
          <p:cNvPr id="4" name="Rounded Rectangle 3">
            <a:extLst>
              <a:ext uri="{FF2B5EF4-FFF2-40B4-BE49-F238E27FC236}">
                <a16:creationId xmlns:a16="http://schemas.microsoft.com/office/drawing/2014/main" id="{913DE6A8-E5B4-190D-B913-F9660363730C}"/>
              </a:ext>
            </a:extLst>
          </p:cNvPr>
          <p:cNvSpPr/>
          <p:nvPr userDrawn="1"/>
        </p:nvSpPr>
        <p:spPr>
          <a:xfrm>
            <a:off x="295275" y="2371725"/>
            <a:ext cx="17659350" cy="6962775"/>
          </a:xfrm>
          <a:prstGeom prst="roundRect">
            <a:avLst>
              <a:gd name="adj" fmla="val 3238"/>
            </a:avLst>
          </a:prstGeom>
          <a:solidFill>
            <a:srgbClr val="D2E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mmunity Pro" panose="02000303040000020003"/>
            </a:endParaRPr>
          </a:p>
        </p:txBody>
      </p:sp>
      <p:sp>
        <p:nvSpPr>
          <p:cNvPr id="7" name="Table Placeholder 6">
            <a:extLst>
              <a:ext uri="{FF2B5EF4-FFF2-40B4-BE49-F238E27FC236}">
                <a16:creationId xmlns:a16="http://schemas.microsoft.com/office/drawing/2014/main" id="{C00CEE56-B98C-34F2-C89C-67124D0C3254}"/>
              </a:ext>
            </a:extLst>
          </p:cNvPr>
          <p:cNvSpPr>
            <a:spLocks noGrp="1"/>
          </p:cNvSpPr>
          <p:nvPr>
            <p:ph type="tbl" sz="quarter" idx="32"/>
          </p:nvPr>
        </p:nvSpPr>
        <p:spPr>
          <a:xfrm>
            <a:off x="1163116" y="3068642"/>
            <a:ext cx="15961770" cy="5568940"/>
          </a:xfrm>
        </p:spPr>
        <p:txBody>
          <a:bodyPr/>
          <a:lstStyle/>
          <a:p>
            <a:r>
              <a:rPr lang="en-US"/>
              <a:t>Click icon to add table</a:t>
            </a:r>
          </a:p>
        </p:txBody>
      </p:sp>
      <p:sp>
        <p:nvSpPr>
          <p:cNvPr id="11" name="Text Placeholder 23">
            <a:extLst>
              <a:ext uri="{FF2B5EF4-FFF2-40B4-BE49-F238E27FC236}">
                <a16:creationId xmlns:a16="http://schemas.microsoft.com/office/drawing/2014/main" id="{1FD10E37-EBFA-592E-C9B5-6B01D42EAD30}"/>
              </a:ext>
            </a:extLst>
          </p:cNvPr>
          <p:cNvSpPr>
            <a:spLocks noGrp="1"/>
          </p:cNvSpPr>
          <p:nvPr>
            <p:ph type="body" sz="quarter" idx="15" hasCustomPrompt="1"/>
          </p:nvPr>
        </p:nvSpPr>
        <p:spPr>
          <a:xfrm>
            <a:off x="223376" y="1317349"/>
            <a:ext cx="17585870" cy="790575"/>
          </a:xfrm>
          <a:effectLst/>
        </p:spPr>
        <p:txBody>
          <a:bodyPr>
            <a:noAutofit/>
          </a:bodyPr>
          <a:lstStyle>
            <a:lvl1pPr marL="0" indent="0">
              <a:lnSpc>
                <a:spcPct val="108000"/>
              </a:lnSpc>
              <a:spcBef>
                <a:spcPts val="0"/>
              </a:spcBef>
              <a:buNone/>
              <a:defRPr sz="2000" b="0" i="0" spc="-80" baseline="0">
                <a:solidFill>
                  <a:schemeClr val="tx2"/>
                </a:solidFill>
                <a:latin typeface="Community Pro Medium" panose="02000303040000020003" pitchFamily="2" charset="0"/>
              </a:defRPr>
            </a:lvl1pPr>
          </a:lstStyle>
          <a:p>
            <a:pPr lvl="0"/>
            <a:r>
              <a:rPr lang="en-US"/>
              <a:t>There’s a lot of content on this page! And you want the topics below to shine. Ipsum dolor sit amet, consectetur</a:t>
            </a:r>
            <a:br>
              <a:rPr lang="en-US"/>
            </a:br>
            <a:r>
              <a:rPr lang="en-US"/>
              <a:t>adipiscing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a:t>
            </a:r>
          </a:p>
        </p:txBody>
      </p:sp>
    </p:spTree>
    <p:extLst>
      <p:ext uri="{BB962C8B-B14F-4D97-AF65-F5344CB8AC3E}">
        <p14:creationId xmlns:p14="http://schemas.microsoft.com/office/powerpoint/2010/main" val="27619060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able 2">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13395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38" Type="http://schemas.openxmlformats.org/officeDocument/2006/relationships/slideLayout" Target="../slideLayouts/slideLayout138.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40" Type="http://schemas.openxmlformats.org/officeDocument/2006/relationships/slideLayout" Target="../slideLayouts/slideLayout14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43" Type="http://schemas.openxmlformats.org/officeDocument/2006/relationships/slideLayout" Target="../slideLayouts/slideLayout14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6.xml"/><Relationship Id="rId7" Type="http://schemas.openxmlformats.org/officeDocument/2006/relationships/theme" Target="../theme/theme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5" Type="http://schemas.openxmlformats.org/officeDocument/2006/relationships/slideLayout" Target="../slideLayouts/slideLayout148.xml"/><Relationship Id="rId4" Type="http://schemas.openxmlformats.org/officeDocument/2006/relationships/slideLayout" Target="../slideLayouts/slideLayout1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theme" Target="../theme/theme3.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128074CD-D4DA-7D93-44FD-345D5CB918DF}"/>
              </a:ext>
            </a:extLst>
          </p:cNvPr>
          <p:cNvSpPr/>
          <p:nvPr userDrawn="1"/>
        </p:nvSpPr>
        <p:spPr>
          <a:xfrm>
            <a:off x="381000" y="9703238"/>
            <a:ext cx="311103" cy="302775"/>
          </a:xfrm>
          <a:prstGeom prst="roundRect">
            <a:avLst>
              <a:gd name="adj" fmla="val 82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latin typeface="Community Pro" panose="02000303040000020003"/>
            </a:endParaRPr>
          </a:p>
        </p:txBody>
      </p:sp>
      <p:sp>
        <p:nvSpPr>
          <p:cNvPr id="15" name="Component 2" descr="preencoded.png">
            <a:extLst>
              <a:ext uri="{FF2B5EF4-FFF2-40B4-BE49-F238E27FC236}">
                <a16:creationId xmlns:a16="http://schemas.microsoft.com/office/drawing/2014/main" id="{E9C7BFE3-AECF-5C74-754F-353FC385E799}"/>
              </a:ext>
            </a:extLst>
          </p:cNvPr>
          <p:cNvSpPr/>
          <p:nvPr userDrawn="1"/>
        </p:nvSpPr>
        <p:spPr>
          <a:xfrm>
            <a:off x="354404" y="9669899"/>
            <a:ext cx="357945" cy="357901"/>
          </a:xfrm>
          <a:custGeom>
            <a:avLst/>
            <a:gdLst>
              <a:gd name="connsiteX0" fmla="*/ 305038 w 357945"/>
              <a:gd name="connsiteY0" fmla="*/ 304993 h 357901"/>
              <a:gd name="connsiteX1" fmla="*/ 251995 w 357945"/>
              <a:gd name="connsiteY1" fmla="*/ 304993 h 357901"/>
              <a:gd name="connsiteX2" fmla="*/ 251995 w 357945"/>
              <a:gd name="connsiteY2" fmla="*/ 221947 h 357901"/>
              <a:gd name="connsiteX3" fmla="*/ 224402 w 357945"/>
              <a:gd name="connsiteY3" fmla="*/ 176629 h 357901"/>
              <a:gd name="connsiteX4" fmla="*/ 192524 w 357945"/>
              <a:gd name="connsiteY4" fmla="*/ 220518 h 357901"/>
              <a:gd name="connsiteX5" fmla="*/ 192524 w 357945"/>
              <a:gd name="connsiteY5" fmla="*/ 304993 h 357901"/>
              <a:gd name="connsiteX6" fmla="*/ 139481 w 357945"/>
              <a:gd name="connsiteY6" fmla="*/ 304993 h 357901"/>
              <a:gd name="connsiteX7" fmla="*/ 139481 w 357945"/>
              <a:gd name="connsiteY7" fmla="*/ 134168 h 357901"/>
              <a:gd name="connsiteX8" fmla="*/ 190425 w 357945"/>
              <a:gd name="connsiteY8" fmla="*/ 134168 h 357901"/>
              <a:gd name="connsiteX9" fmla="*/ 190425 w 357945"/>
              <a:gd name="connsiteY9" fmla="*/ 157520 h 357901"/>
              <a:gd name="connsiteX10" fmla="*/ 191140 w 357945"/>
              <a:gd name="connsiteY10" fmla="*/ 157520 h 357901"/>
              <a:gd name="connsiteX11" fmla="*/ 241369 w 357945"/>
              <a:gd name="connsiteY11" fmla="*/ 129927 h 357901"/>
              <a:gd name="connsiteX12" fmla="*/ 305083 w 357945"/>
              <a:gd name="connsiteY12" fmla="*/ 211276 h 357901"/>
              <a:gd name="connsiteX13" fmla="*/ 305083 w 357945"/>
              <a:gd name="connsiteY13" fmla="*/ 304949 h 357901"/>
              <a:gd name="connsiteX14" fmla="*/ 305038 w 357945"/>
              <a:gd name="connsiteY14" fmla="*/ 304993 h 357901"/>
              <a:gd name="connsiteX15" fmla="*/ 79653 w 357945"/>
              <a:gd name="connsiteY15" fmla="*/ 110817 h 357901"/>
              <a:gd name="connsiteX16" fmla="*/ 48890 w 357945"/>
              <a:gd name="connsiteY16" fmla="*/ 80010 h 357901"/>
              <a:gd name="connsiteX17" fmla="*/ 79653 w 357945"/>
              <a:gd name="connsiteY17" fmla="*/ 49247 h 357901"/>
              <a:gd name="connsiteX18" fmla="*/ 110416 w 357945"/>
              <a:gd name="connsiteY18" fmla="*/ 80010 h 357901"/>
              <a:gd name="connsiteX19" fmla="*/ 79653 w 357945"/>
              <a:gd name="connsiteY19" fmla="*/ 110817 h 357901"/>
              <a:gd name="connsiteX20" fmla="*/ 106173 w 357945"/>
              <a:gd name="connsiteY20" fmla="*/ 304993 h 357901"/>
              <a:gd name="connsiteX21" fmla="*/ 53087 w 357945"/>
              <a:gd name="connsiteY21" fmla="*/ 304993 h 357901"/>
              <a:gd name="connsiteX22" fmla="*/ 53087 w 357945"/>
              <a:gd name="connsiteY22" fmla="*/ 134168 h 357901"/>
              <a:gd name="connsiteX23" fmla="*/ 106173 w 357945"/>
              <a:gd name="connsiteY23" fmla="*/ 134168 h 357901"/>
              <a:gd name="connsiteX24" fmla="*/ 106173 w 357945"/>
              <a:gd name="connsiteY24" fmla="*/ 304993 h 357901"/>
              <a:gd name="connsiteX25" fmla="*/ 331470 w 357945"/>
              <a:gd name="connsiteY25" fmla="*/ 0 h 357901"/>
              <a:gd name="connsiteX26" fmla="*/ 26432 w 357945"/>
              <a:gd name="connsiteY26" fmla="*/ 0 h 357901"/>
              <a:gd name="connsiteX27" fmla="*/ 0 w 357945"/>
              <a:gd name="connsiteY27" fmla="*/ 25806 h 357901"/>
              <a:gd name="connsiteX28" fmla="*/ 0 w 357945"/>
              <a:gd name="connsiteY28" fmla="*/ 332095 h 357901"/>
              <a:gd name="connsiteX29" fmla="*/ 26432 w 357945"/>
              <a:gd name="connsiteY29" fmla="*/ 357902 h 357901"/>
              <a:gd name="connsiteX30" fmla="*/ 331470 w 357945"/>
              <a:gd name="connsiteY30" fmla="*/ 357902 h 357901"/>
              <a:gd name="connsiteX31" fmla="*/ 357946 w 357945"/>
              <a:gd name="connsiteY31" fmla="*/ 332095 h 357901"/>
              <a:gd name="connsiteX32" fmla="*/ 357946 w 357945"/>
              <a:gd name="connsiteY32" fmla="*/ 25806 h 357901"/>
              <a:gd name="connsiteX33" fmla="*/ 331470 w 357945"/>
              <a:gd name="connsiteY33" fmla="*/ 0 h 35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7945" h="357901">
                <a:moveTo>
                  <a:pt x="305038" y="304993"/>
                </a:moveTo>
                <a:lnTo>
                  <a:pt x="251995" y="304993"/>
                </a:lnTo>
                <a:lnTo>
                  <a:pt x="251995" y="221947"/>
                </a:lnTo>
                <a:cubicBezTo>
                  <a:pt x="251995" y="202123"/>
                  <a:pt x="251638" y="176629"/>
                  <a:pt x="224402" y="176629"/>
                </a:cubicBezTo>
                <a:cubicBezTo>
                  <a:pt x="197168" y="176629"/>
                  <a:pt x="192524" y="198194"/>
                  <a:pt x="192524" y="220518"/>
                </a:cubicBezTo>
                <a:lnTo>
                  <a:pt x="192524" y="304993"/>
                </a:lnTo>
                <a:lnTo>
                  <a:pt x="139481" y="304993"/>
                </a:lnTo>
                <a:lnTo>
                  <a:pt x="139481" y="134168"/>
                </a:lnTo>
                <a:lnTo>
                  <a:pt x="190425" y="134168"/>
                </a:lnTo>
                <a:lnTo>
                  <a:pt x="190425" y="157520"/>
                </a:lnTo>
                <a:lnTo>
                  <a:pt x="191140" y="157520"/>
                </a:lnTo>
                <a:cubicBezTo>
                  <a:pt x="198239" y="144080"/>
                  <a:pt x="215562" y="129927"/>
                  <a:pt x="241369" y="129927"/>
                </a:cubicBezTo>
                <a:cubicBezTo>
                  <a:pt x="295125" y="129927"/>
                  <a:pt x="305083" y="165288"/>
                  <a:pt x="305083" y="211276"/>
                </a:cubicBezTo>
                <a:lnTo>
                  <a:pt x="305083" y="304949"/>
                </a:lnTo>
                <a:lnTo>
                  <a:pt x="305038" y="304993"/>
                </a:lnTo>
                <a:close/>
                <a:moveTo>
                  <a:pt x="79653" y="110817"/>
                </a:moveTo>
                <a:cubicBezTo>
                  <a:pt x="62641" y="110817"/>
                  <a:pt x="48890" y="97021"/>
                  <a:pt x="48890" y="80010"/>
                </a:cubicBezTo>
                <a:cubicBezTo>
                  <a:pt x="48890" y="62998"/>
                  <a:pt x="62641" y="49247"/>
                  <a:pt x="79653" y="49247"/>
                </a:cubicBezTo>
                <a:cubicBezTo>
                  <a:pt x="96664" y="49247"/>
                  <a:pt x="110416" y="63043"/>
                  <a:pt x="110416" y="80010"/>
                </a:cubicBezTo>
                <a:cubicBezTo>
                  <a:pt x="110416" y="96976"/>
                  <a:pt x="96619" y="110817"/>
                  <a:pt x="79653" y="110817"/>
                </a:cubicBezTo>
                <a:close/>
                <a:moveTo>
                  <a:pt x="106173" y="304993"/>
                </a:moveTo>
                <a:lnTo>
                  <a:pt x="53087" y="304993"/>
                </a:lnTo>
                <a:lnTo>
                  <a:pt x="53087" y="134168"/>
                </a:lnTo>
                <a:lnTo>
                  <a:pt x="106173" y="134168"/>
                </a:lnTo>
                <a:lnTo>
                  <a:pt x="106173" y="304993"/>
                </a:lnTo>
                <a:close/>
                <a:moveTo>
                  <a:pt x="331470" y="0"/>
                </a:moveTo>
                <a:lnTo>
                  <a:pt x="26432" y="0"/>
                </a:lnTo>
                <a:cubicBezTo>
                  <a:pt x="11832" y="0"/>
                  <a:pt x="0" y="11563"/>
                  <a:pt x="0" y="25806"/>
                </a:cubicBezTo>
                <a:lnTo>
                  <a:pt x="0" y="332095"/>
                </a:lnTo>
                <a:cubicBezTo>
                  <a:pt x="0" y="346338"/>
                  <a:pt x="11832" y="357902"/>
                  <a:pt x="26432" y="357902"/>
                </a:cubicBezTo>
                <a:lnTo>
                  <a:pt x="331470" y="357902"/>
                </a:lnTo>
                <a:cubicBezTo>
                  <a:pt x="346070" y="357902"/>
                  <a:pt x="357946" y="346338"/>
                  <a:pt x="357946" y="332095"/>
                </a:cubicBezTo>
                <a:lnTo>
                  <a:pt x="357946" y="25806"/>
                </a:lnTo>
                <a:cubicBezTo>
                  <a:pt x="357946" y="11563"/>
                  <a:pt x="346070" y="0"/>
                  <a:pt x="331470" y="0"/>
                </a:cubicBezTo>
                <a:close/>
              </a:path>
            </a:pathLst>
          </a:custGeom>
          <a:solidFill>
            <a:srgbClr val="0A66C2"/>
          </a:solidFill>
          <a:ln w="9525" cap="flat">
            <a:noFill/>
            <a:prstDash val="solid"/>
            <a:miter/>
          </a:ln>
        </p:spPr>
        <p:txBody>
          <a:bodyPr rtlCol="0" anchor="ctr"/>
          <a:lstStyle/>
          <a:p>
            <a:endParaRPr lang="en-US">
              <a:latin typeface="Community Pro" panose="02000303040000020003"/>
            </a:endParaRPr>
          </a:p>
        </p:txBody>
      </p:sp>
      <p:sp>
        <p:nvSpPr>
          <p:cNvPr id="2" name="Title Placeholder 1">
            <a:extLst>
              <a:ext uri="{FF2B5EF4-FFF2-40B4-BE49-F238E27FC236}">
                <a16:creationId xmlns:a16="http://schemas.microsoft.com/office/drawing/2014/main" id="{98FFCAA1-EE77-521D-E8B5-631120C59346}"/>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A6797E-B8ED-8411-5F6E-A0F58DD95B5F}"/>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6" r:id="rId3"/>
    <p:sldLayoutId id="2147483652" r:id="rId4"/>
    <p:sldLayoutId id="2147483657" r:id="rId5"/>
    <p:sldLayoutId id="2147483651"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99"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3" r:id="rId32"/>
    <p:sldLayoutId id="2147483682" r:id="rId33"/>
    <p:sldLayoutId id="2147483684" r:id="rId34"/>
    <p:sldLayoutId id="2147483685" r:id="rId35"/>
    <p:sldLayoutId id="2147483686" r:id="rId36"/>
    <p:sldLayoutId id="2147483687" r:id="rId37"/>
    <p:sldLayoutId id="2147483688" r:id="rId38"/>
    <p:sldLayoutId id="2147483689" r:id="rId39"/>
    <p:sldLayoutId id="2147483691" r:id="rId40"/>
    <p:sldLayoutId id="2147483690" r:id="rId41"/>
    <p:sldLayoutId id="2147483692" r:id="rId42"/>
    <p:sldLayoutId id="2147483694" r:id="rId43"/>
    <p:sldLayoutId id="2147483695" r:id="rId44"/>
    <p:sldLayoutId id="2147483693" r:id="rId45"/>
    <p:sldLayoutId id="2147483696" r:id="rId46"/>
    <p:sldLayoutId id="2147483697" r:id="rId47"/>
    <p:sldLayoutId id="2147483698" r:id="rId48"/>
    <p:sldLayoutId id="2147483700" r:id="rId49"/>
    <p:sldLayoutId id="2147483701" r:id="rId50"/>
    <p:sldLayoutId id="2147483702" r:id="rId51"/>
    <p:sldLayoutId id="2147483703" r:id="rId52"/>
    <p:sldLayoutId id="2147483704" r:id="rId53"/>
    <p:sldLayoutId id="2147483705" r:id="rId54"/>
    <p:sldLayoutId id="2147483874" r:id="rId55"/>
    <p:sldLayoutId id="2147483706" r:id="rId56"/>
    <p:sldLayoutId id="2147483707" r:id="rId57"/>
    <p:sldLayoutId id="2147483708" r:id="rId58"/>
    <p:sldLayoutId id="2147483709" r:id="rId59"/>
    <p:sldLayoutId id="2147483710" r:id="rId60"/>
    <p:sldLayoutId id="2147483713" r:id="rId61"/>
    <p:sldLayoutId id="2147483712" r:id="rId62"/>
    <p:sldLayoutId id="2147483714" r:id="rId63"/>
    <p:sldLayoutId id="2147483715" r:id="rId64"/>
    <p:sldLayoutId id="2147483716" r:id="rId65"/>
    <p:sldLayoutId id="2147483717" r:id="rId66"/>
    <p:sldLayoutId id="2147483718" r:id="rId67"/>
    <p:sldLayoutId id="2147483719" r:id="rId68"/>
    <p:sldLayoutId id="2147483720" r:id="rId69"/>
    <p:sldLayoutId id="2147483721" r:id="rId70"/>
    <p:sldLayoutId id="2147483722" r:id="rId71"/>
    <p:sldLayoutId id="2147483792" r:id="rId72"/>
    <p:sldLayoutId id="2147483723" r:id="rId73"/>
    <p:sldLayoutId id="2147483725" r:id="rId74"/>
    <p:sldLayoutId id="2147483724" r:id="rId75"/>
    <p:sldLayoutId id="2147483726" r:id="rId76"/>
    <p:sldLayoutId id="2147483727" r:id="rId77"/>
    <p:sldLayoutId id="2147483728" r:id="rId78"/>
    <p:sldLayoutId id="2147483729" r:id="rId79"/>
    <p:sldLayoutId id="2147483730" r:id="rId80"/>
    <p:sldLayoutId id="2147483731" r:id="rId81"/>
    <p:sldLayoutId id="2147483732" r:id="rId82"/>
    <p:sldLayoutId id="2147483733" r:id="rId83"/>
    <p:sldLayoutId id="2147483735" r:id="rId84"/>
    <p:sldLayoutId id="2147483734" r:id="rId85"/>
    <p:sldLayoutId id="2147483736" r:id="rId86"/>
    <p:sldLayoutId id="2147483737" r:id="rId87"/>
    <p:sldLayoutId id="2147483738" r:id="rId88"/>
    <p:sldLayoutId id="2147483739" r:id="rId89"/>
    <p:sldLayoutId id="2147483740" r:id="rId90"/>
    <p:sldLayoutId id="2147483741" r:id="rId91"/>
    <p:sldLayoutId id="2147483742" r:id="rId92"/>
    <p:sldLayoutId id="2147483743" r:id="rId93"/>
    <p:sldLayoutId id="2147483744" r:id="rId94"/>
    <p:sldLayoutId id="2147483745" r:id="rId95"/>
    <p:sldLayoutId id="2147483746" r:id="rId96"/>
    <p:sldLayoutId id="2147483747" r:id="rId97"/>
    <p:sldLayoutId id="2147483748" r:id="rId98"/>
    <p:sldLayoutId id="2147483872"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 id="2147483767" r:id="rId118"/>
    <p:sldLayoutId id="2147483768" r:id="rId119"/>
    <p:sldLayoutId id="2147483769" r:id="rId120"/>
    <p:sldLayoutId id="2147483771" r:id="rId121"/>
    <p:sldLayoutId id="2147483772" r:id="rId122"/>
    <p:sldLayoutId id="2147483770" r:id="rId123"/>
    <p:sldLayoutId id="2147483773" r:id="rId124"/>
    <p:sldLayoutId id="2147483774" r:id="rId125"/>
    <p:sldLayoutId id="2147483775" r:id="rId126"/>
    <p:sldLayoutId id="2147483776" r:id="rId127"/>
    <p:sldLayoutId id="2147483777" r:id="rId128"/>
    <p:sldLayoutId id="2147483778" r:id="rId129"/>
    <p:sldLayoutId id="2147483779" r:id="rId130"/>
    <p:sldLayoutId id="2147483780" r:id="rId131"/>
    <p:sldLayoutId id="2147483781" r:id="rId132"/>
    <p:sldLayoutId id="2147483782" r:id="rId133"/>
    <p:sldLayoutId id="2147483783" r:id="rId134"/>
    <p:sldLayoutId id="2147483784" r:id="rId135"/>
    <p:sldLayoutId id="2147483785" r:id="rId136"/>
    <p:sldLayoutId id="2147483786" r:id="rId137"/>
    <p:sldLayoutId id="2147483787" r:id="rId138"/>
    <p:sldLayoutId id="2147483788" r:id="rId139"/>
    <p:sldLayoutId id="2147483789" r:id="rId140"/>
    <p:sldLayoutId id="2147483873" r:id="rId141"/>
    <p:sldLayoutId id="2147483791" r:id="rId142"/>
    <p:sldLayoutId id="2147483790" r:id="rId143"/>
  </p:sldLayoutIdLst>
  <p:hf sldNum="0" hdr="0" ftr="0" dt="0"/>
  <p:txStyles>
    <p:titleStyle>
      <a:lvl1pPr algn="l" defTabSz="914400" rtl="0" eaLnBrk="1" latinLnBrk="0" hangingPunct="1">
        <a:spcBef>
          <a:spcPct val="0"/>
        </a:spcBef>
        <a:buNone/>
        <a:defRPr sz="6000" b="1" kern="1200">
          <a:solidFill>
            <a:schemeClr val="tx2"/>
          </a:solidFill>
          <a:latin typeface="Community Pro" panose="02000303040000020003"/>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5346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5473" y="1021559"/>
            <a:ext cx="16457057" cy="695327"/>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915473" y="2057403"/>
            <a:ext cx="16457057" cy="720804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748679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30" r:id="rId4"/>
    <p:sldLayoutId id="2147483831" r:id="rId5"/>
    <p:sldLayoutId id="214748383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2071206" rtl="0" eaLnBrk="1" latinLnBrk="0" hangingPunct="1">
        <a:lnSpc>
          <a:spcPct val="90000"/>
        </a:lnSpc>
        <a:spcBef>
          <a:spcPct val="0"/>
        </a:spcBef>
        <a:buNone/>
        <a:defRPr sz="14400" b="1" i="0" kern="1200">
          <a:solidFill>
            <a:schemeClr val="bg1"/>
          </a:solidFill>
          <a:latin typeface="Community Semibold" panose="02000303040000020003" pitchFamily="2" charset="0"/>
          <a:ea typeface="+mj-ea"/>
          <a:cs typeface="+mj-cs"/>
        </a:defRPr>
      </a:lvl1pPr>
    </p:titleStyle>
    <p:bodyStyle>
      <a:lvl1pPr marL="517802" indent="-487238" algn="l" defTabSz="2071206" rtl="0" eaLnBrk="1" latinLnBrk="0" hangingPunct="1">
        <a:lnSpc>
          <a:spcPct val="100000"/>
        </a:lnSpc>
        <a:spcBef>
          <a:spcPts val="0"/>
        </a:spcBef>
        <a:spcAft>
          <a:spcPts val="1361"/>
        </a:spcAft>
        <a:buClr>
          <a:schemeClr val="bg2"/>
        </a:buClr>
        <a:buFont typeface="Arial" panose="020B0604020202020204" pitchFamily="34" charset="0"/>
        <a:buChar char="•"/>
        <a:tabLst/>
        <a:defRPr sz="9600" b="0" i="0" kern="1200">
          <a:solidFill>
            <a:schemeClr val="bg1"/>
          </a:solidFill>
          <a:latin typeface="Community Light" panose="02000303040000020003" pitchFamily="2" charset="0"/>
          <a:ea typeface="+mn-ea"/>
          <a:cs typeface="+mn-cs"/>
        </a:defRPr>
      </a:lvl1pPr>
      <a:lvl2pPr marL="983462" indent="-379361" algn="l" defTabSz="2071206" rtl="0" eaLnBrk="1" latinLnBrk="0" hangingPunct="1">
        <a:lnSpc>
          <a:spcPct val="100000"/>
        </a:lnSpc>
        <a:spcBef>
          <a:spcPts val="0"/>
        </a:spcBef>
        <a:spcAft>
          <a:spcPts val="1361"/>
        </a:spcAft>
        <a:buClr>
          <a:schemeClr val="bg2"/>
        </a:buClr>
        <a:buFont typeface="Arial" panose="020B0604020202020204" pitchFamily="34" charset="0"/>
        <a:buChar char="•"/>
        <a:tabLst/>
        <a:defRPr sz="8801" b="0" i="0" kern="1200">
          <a:solidFill>
            <a:schemeClr val="bg1"/>
          </a:solidFill>
          <a:latin typeface="Community Light" panose="02000303040000020003" pitchFamily="2" charset="0"/>
          <a:ea typeface="+mn-ea"/>
          <a:cs typeface="+mn-cs"/>
        </a:defRPr>
      </a:lvl2pPr>
      <a:lvl3pPr marL="1488674" indent="-429704" algn="l" defTabSz="2071206" rtl="0" eaLnBrk="1" latinLnBrk="0" hangingPunct="1">
        <a:lnSpc>
          <a:spcPct val="100000"/>
        </a:lnSpc>
        <a:spcBef>
          <a:spcPts val="0"/>
        </a:spcBef>
        <a:spcAft>
          <a:spcPts val="1361"/>
        </a:spcAft>
        <a:buClr>
          <a:schemeClr val="bg2"/>
        </a:buClr>
        <a:buFont typeface="Arial" panose="020B0604020202020204" pitchFamily="34" charset="0"/>
        <a:buChar char="•"/>
        <a:tabLst/>
        <a:defRPr sz="8000" b="0" i="0" kern="1200">
          <a:solidFill>
            <a:schemeClr val="bg1"/>
          </a:solidFill>
          <a:latin typeface="Community Light" panose="02000303040000020003" pitchFamily="2" charset="0"/>
          <a:ea typeface="+mn-ea"/>
          <a:cs typeface="+mn-cs"/>
        </a:defRPr>
      </a:lvl3pPr>
      <a:lvl4pPr marL="1941758" indent="-453077" algn="l" defTabSz="2071206" rtl="0" eaLnBrk="1" latinLnBrk="0" hangingPunct="1">
        <a:lnSpc>
          <a:spcPct val="100000"/>
        </a:lnSpc>
        <a:spcBef>
          <a:spcPts val="0"/>
        </a:spcBef>
        <a:spcAft>
          <a:spcPts val="1361"/>
        </a:spcAft>
        <a:buClr>
          <a:schemeClr val="bg2"/>
        </a:buClr>
        <a:buFont typeface="Arial" panose="020B0604020202020204" pitchFamily="34" charset="0"/>
        <a:buChar char="•"/>
        <a:tabLst/>
        <a:defRPr sz="6401" b="0" i="0" kern="1200">
          <a:solidFill>
            <a:schemeClr val="bg1"/>
          </a:solidFill>
          <a:latin typeface="Community Light" panose="02000303040000020003" pitchFamily="2" charset="0"/>
          <a:ea typeface="+mn-ea"/>
          <a:cs typeface="+mn-cs"/>
        </a:defRPr>
      </a:lvl4pPr>
      <a:lvl5pPr marL="2346290" indent="-454877" algn="l" defTabSz="2071206" rtl="0" eaLnBrk="1" latinLnBrk="0" hangingPunct="1">
        <a:lnSpc>
          <a:spcPct val="100000"/>
        </a:lnSpc>
        <a:spcBef>
          <a:spcPts val="0"/>
        </a:spcBef>
        <a:spcAft>
          <a:spcPts val="1361"/>
        </a:spcAft>
        <a:buClr>
          <a:schemeClr val="bg2"/>
        </a:buClr>
        <a:buFont typeface="Arial" panose="020B0604020202020204" pitchFamily="34" charset="0"/>
        <a:buChar char="•"/>
        <a:tabLst/>
        <a:defRPr sz="6401" b="0" i="0" kern="1200">
          <a:solidFill>
            <a:schemeClr val="bg1"/>
          </a:solidFill>
          <a:latin typeface="Community Light" panose="02000303040000020003" pitchFamily="2" charset="0"/>
          <a:ea typeface="+mn-ea"/>
          <a:cs typeface="+mn-cs"/>
        </a:defRPr>
      </a:lvl5pPr>
      <a:lvl6pPr marL="2799360" indent="-528585" algn="l" defTabSz="2071206" rtl="0" eaLnBrk="1" latinLnBrk="0" hangingPunct="1">
        <a:lnSpc>
          <a:spcPct val="100000"/>
        </a:lnSpc>
        <a:spcBef>
          <a:spcPts val="1361"/>
        </a:spcBef>
        <a:spcAft>
          <a:spcPts val="1361"/>
        </a:spcAft>
        <a:buClr>
          <a:schemeClr val="accent5"/>
        </a:buClr>
        <a:buFont typeface="Arial" panose="020B0604020202020204" pitchFamily="34" charset="0"/>
        <a:buChar char="•"/>
        <a:tabLst/>
        <a:defRPr sz="4078" b="0" i="0" kern="1200">
          <a:solidFill>
            <a:schemeClr val="accent6"/>
          </a:solidFill>
          <a:latin typeface="Community Light" panose="02000303040000020003" pitchFamily="2" charset="0"/>
          <a:ea typeface="+mn-ea"/>
          <a:cs typeface="+mn-cs"/>
        </a:defRPr>
      </a:lvl6pPr>
      <a:lvl7pPr marL="3254235" indent="-530385" algn="l" defTabSz="2071206" rtl="0" eaLnBrk="1" latinLnBrk="0" hangingPunct="1">
        <a:lnSpc>
          <a:spcPct val="100000"/>
        </a:lnSpc>
        <a:spcBef>
          <a:spcPts val="1361"/>
        </a:spcBef>
        <a:spcAft>
          <a:spcPts val="1361"/>
        </a:spcAft>
        <a:buClr>
          <a:schemeClr val="accent5"/>
        </a:buClr>
        <a:buFont typeface="Arial" panose="020B0604020202020204" pitchFamily="34" charset="0"/>
        <a:buChar char="•"/>
        <a:tabLst/>
        <a:defRPr sz="4078" b="0" i="0" kern="1200">
          <a:solidFill>
            <a:schemeClr val="accent6"/>
          </a:solidFill>
          <a:latin typeface="Community Light" panose="02000303040000020003" pitchFamily="2" charset="0"/>
          <a:ea typeface="+mn-ea"/>
          <a:cs typeface="+mn-cs"/>
        </a:defRPr>
      </a:lvl7pPr>
      <a:lvl8pPr marL="3633596" indent="-454877" algn="l" defTabSz="2071206" rtl="0" eaLnBrk="1" latinLnBrk="0" hangingPunct="1">
        <a:lnSpc>
          <a:spcPct val="100000"/>
        </a:lnSpc>
        <a:spcBef>
          <a:spcPts val="1361"/>
        </a:spcBef>
        <a:spcAft>
          <a:spcPts val="1361"/>
        </a:spcAft>
        <a:buClr>
          <a:schemeClr val="accent5"/>
        </a:buClr>
        <a:buFont typeface="Arial" panose="020B0604020202020204" pitchFamily="34" charset="0"/>
        <a:buChar char="•"/>
        <a:tabLst/>
        <a:defRPr sz="4078" b="0" i="0" kern="1200">
          <a:solidFill>
            <a:schemeClr val="accent6"/>
          </a:solidFill>
          <a:latin typeface="Community Light" panose="02000303040000020003" pitchFamily="2" charset="0"/>
          <a:ea typeface="+mn-ea"/>
          <a:cs typeface="+mn-cs"/>
        </a:defRPr>
      </a:lvl8pPr>
      <a:lvl9pPr marL="3960815" indent="-379361" algn="l" defTabSz="2071206" rtl="0" eaLnBrk="1" latinLnBrk="0" hangingPunct="1">
        <a:lnSpc>
          <a:spcPct val="100000"/>
        </a:lnSpc>
        <a:spcBef>
          <a:spcPts val="1361"/>
        </a:spcBef>
        <a:spcAft>
          <a:spcPts val="1361"/>
        </a:spcAft>
        <a:buClr>
          <a:schemeClr val="accent5"/>
        </a:buClr>
        <a:buFont typeface="Arial" panose="020B0604020202020204" pitchFamily="34" charset="0"/>
        <a:buChar char="•"/>
        <a:tabLst/>
        <a:defRPr sz="4078" b="0" i="0" kern="1200">
          <a:solidFill>
            <a:schemeClr val="accent6"/>
          </a:solidFill>
          <a:latin typeface="Community Light" panose="02000303040000020003" pitchFamily="2" charset="0"/>
          <a:ea typeface="+mn-ea"/>
          <a:cs typeface="+mn-cs"/>
        </a:defRPr>
      </a:lvl9pPr>
    </p:bodyStyle>
    <p:otherStyle>
      <a:defPPr>
        <a:defRPr lang="en-US"/>
      </a:defPPr>
      <a:lvl1pPr marL="0" algn="l" defTabSz="2071206" rtl="0" eaLnBrk="1" latinLnBrk="0" hangingPunct="1">
        <a:defRPr sz="4078" kern="1200">
          <a:solidFill>
            <a:schemeClr val="tx1"/>
          </a:solidFill>
          <a:latin typeface="+mn-lt"/>
          <a:ea typeface="+mn-ea"/>
          <a:cs typeface="+mn-cs"/>
        </a:defRPr>
      </a:lvl1pPr>
      <a:lvl2pPr marL="1035605" algn="l" defTabSz="2071206" rtl="0" eaLnBrk="1" latinLnBrk="0" hangingPunct="1">
        <a:defRPr sz="4078" kern="1200">
          <a:solidFill>
            <a:schemeClr val="tx1"/>
          </a:solidFill>
          <a:latin typeface="+mn-lt"/>
          <a:ea typeface="+mn-ea"/>
          <a:cs typeface="+mn-cs"/>
        </a:defRPr>
      </a:lvl2pPr>
      <a:lvl3pPr marL="2071206" algn="l" defTabSz="2071206" rtl="0" eaLnBrk="1" latinLnBrk="0" hangingPunct="1">
        <a:defRPr sz="4078" kern="1200">
          <a:solidFill>
            <a:schemeClr val="tx1"/>
          </a:solidFill>
          <a:latin typeface="+mn-lt"/>
          <a:ea typeface="+mn-ea"/>
          <a:cs typeface="+mn-cs"/>
        </a:defRPr>
      </a:lvl3pPr>
      <a:lvl4pPr marL="3106805" algn="l" defTabSz="2071206" rtl="0" eaLnBrk="1" latinLnBrk="0" hangingPunct="1">
        <a:defRPr sz="4078" kern="1200">
          <a:solidFill>
            <a:schemeClr val="tx1"/>
          </a:solidFill>
          <a:latin typeface="+mn-lt"/>
          <a:ea typeface="+mn-ea"/>
          <a:cs typeface="+mn-cs"/>
        </a:defRPr>
      </a:lvl4pPr>
      <a:lvl5pPr marL="4142409" algn="l" defTabSz="2071206" rtl="0" eaLnBrk="1" latinLnBrk="0" hangingPunct="1">
        <a:defRPr sz="4078" kern="1200">
          <a:solidFill>
            <a:schemeClr val="tx1"/>
          </a:solidFill>
          <a:latin typeface="+mn-lt"/>
          <a:ea typeface="+mn-ea"/>
          <a:cs typeface="+mn-cs"/>
        </a:defRPr>
      </a:lvl5pPr>
      <a:lvl6pPr marL="5178005" algn="l" defTabSz="2071206" rtl="0" eaLnBrk="1" latinLnBrk="0" hangingPunct="1">
        <a:defRPr sz="4078" kern="1200">
          <a:solidFill>
            <a:schemeClr val="tx1"/>
          </a:solidFill>
          <a:latin typeface="+mn-lt"/>
          <a:ea typeface="+mn-ea"/>
          <a:cs typeface="+mn-cs"/>
        </a:defRPr>
      </a:lvl6pPr>
      <a:lvl7pPr marL="6213609" algn="l" defTabSz="2071206" rtl="0" eaLnBrk="1" latinLnBrk="0" hangingPunct="1">
        <a:defRPr sz="4078" kern="1200">
          <a:solidFill>
            <a:schemeClr val="tx1"/>
          </a:solidFill>
          <a:latin typeface="+mn-lt"/>
          <a:ea typeface="+mn-ea"/>
          <a:cs typeface="+mn-cs"/>
        </a:defRPr>
      </a:lvl7pPr>
      <a:lvl8pPr marL="7249211" algn="l" defTabSz="2071206" rtl="0" eaLnBrk="1" latinLnBrk="0" hangingPunct="1">
        <a:defRPr sz="4078" kern="1200">
          <a:solidFill>
            <a:schemeClr val="tx1"/>
          </a:solidFill>
          <a:latin typeface="+mn-lt"/>
          <a:ea typeface="+mn-ea"/>
          <a:cs typeface="+mn-cs"/>
        </a:defRPr>
      </a:lvl8pPr>
      <a:lvl9pPr marL="8284815" algn="l" defTabSz="2071206" rtl="0" eaLnBrk="1" latinLnBrk="0" hangingPunct="1">
        <a:defRPr sz="407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41">
          <p15:clr>
            <a:srgbClr val="F26B43"/>
          </p15:clr>
        </p15:guide>
        <p15:guide id="4" pos="7339">
          <p15:clr>
            <a:srgbClr val="F26B43"/>
          </p15:clr>
        </p15:guide>
        <p15:guide id="5" orient="horz" pos="3979">
          <p15:clr>
            <a:srgbClr val="F26B43"/>
          </p15:clr>
        </p15:guide>
        <p15:guide id="6" orient="horz" pos="340">
          <p15:clr>
            <a:srgbClr val="F26B43"/>
          </p15:clr>
        </p15:guide>
        <p15:guide id="7" pos="4938">
          <p15:clr>
            <a:srgbClr val="A4A3A4"/>
          </p15:clr>
        </p15:guide>
        <p15:guide id="8" pos="5141">
          <p15:clr>
            <a:srgbClr val="A4A3A4"/>
          </p15:clr>
        </p15:guide>
        <p15:guide id="10" pos="2539">
          <p15:clr>
            <a:srgbClr val="A4A3A4"/>
          </p15:clr>
        </p15:guide>
        <p15:guide id="11" pos="2640">
          <p15:clr>
            <a:srgbClr val="A4A3A4"/>
          </p15:clr>
        </p15:guide>
        <p15:guide id="12" pos="2740">
          <p15:clr>
            <a:srgbClr val="A4A3A4"/>
          </p15:clr>
        </p15:guide>
        <p15:guide id="13" pos="3940">
          <p15:clr>
            <a:srgbClr val="A4A3A4"/>
          </p15:clr>
        </p15:guide>
        <p15:guide id="14" pos="3739">
          <p15:clr>
            <a:srgbClr val="A4A3A4"/>
          </p15:clr>
        </p15:guide>
        <p15:guide id="15" pos="1362">
          <p15:clr>
            <a:srgbClr val="5ACBF0"/>
          </p15:clr>
        </p15:guide>
        <p15:guide id="18" pos="6316">
          <p15:clr>
            <a:srgbClr val="5ACBF0"/>
          </p15:clr>
        </p15:guide>
        <p15:guide id="19" orient="horz" pos="655">
          <p15:clr>
            <a:srgbClr val="5ACBF0"/>
          </p15:clr>
        </p15:guide>
        <p15:guide id="20" pos="5040">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3F2F1"/>
        </a:solidFill>
        <a:effectLst/>
      </p:bgPr>
    </p:bg>
    <p:spTree>
      <p:nvGrpSpPr>
        <p:cNvPr id="1" name=""/>
        <p:cNvGrpSpPr/>
        <p:nvPr/>
      </p:nvGrpSpPr>
      <p:grpSpPr>
        <a:xfrm>
          <a:off x="0" y="0"/>
          <a:ext cx="0" cy="0"/>
          <a:chOff x="0" y="0"/>
          <a:chExt cx="0" cy="0"/>
        </a:xfrm>
      </p:grpSpPr>
      <p:sp>
        <p:nvSpPr>
          <p:cNvPr id="4" name="object 9">
            <a:extLst>
              <a:ext uri="{FF2B5EF4-FFF2-40B4-BE49-F238E27FC236}">
                <a16:creationId xmlns:a16="http://schemas.microsoft.com/office/drawing/2014/main" id="{B6D22474-9D7B-4A13-1C58-31109D472561}"/>
              </a:ext>
            </a:extLst>
          </p:cNvPr>
          <p:cNvSpPr/>
          <p:nvPr userDrawn="1"/>
        </p:nvSpPr>
        <p:spPr>
          <a:xfrm>
            <a:off x="0" y="0"/>
            <a:ext cx="18288000" cy="10287000"/>
          </a:xfrm>
          <a:custGeom>
            <a:avLst/>
            <a:gdLst/>
            <a:ahLst/>
            <a:cxnLst/>
            <a:rect l="l" t="t" r="r" b="b"/>
            <a:pathLst>
              <a:path w="800735" h="941704">
                <a:moveTo>
                  <a:pt x="800399" y="0"/>
                </a:moveTo>
                <a:lnTo>
                  <a:pt x="0" y="0"/>
                </a:lnTo>
                <a:lnTo>
                  <a:pt x="0" y="941514"/>
                </a:lnTo>
                <a:lnTo>
                  <a:pt x="800399" y="941514"/>
                </a:lnTo>
                <a:lnTo>
                  <a:pt x="800399" y="0"/>
                </a:lnTo>
                <a:close/>
              </a:path>
            </a:pathLst>
          </a:custGeom>
          <a:solidFill>
            <a:srgbClr val="F3F2F0"/>
          </a:solidFill>
        </p:spPr>
        <p:txBody>
          <a:bodyPr wrap="square" lIns="0" tIns="0" rIns="0" bIns="0" rtlCol="0"/>
          <a:lstStyle/>
          <a:p>
            <a:pPr marL="0" marR="0" lvl="0" indent="0" algn="l" defTabSz="340971" rtl="0" eaLnBrk="1" fontAlgn="auto" latinLnBrk="0" hangingPunct="1">
              <a:lnSpc>
                <a:spcPct val="100000"/>
              </a:lnSpc>
              <a:spcBef>
                <a:spcPts val="0"/>
              </a:spcBef>
              <a:spcAft>
                <a:spcPts val="0"/>
              </a:spcAft>
              <a:buClrTx/>
              <a:buSzTx/>
              <a:buFontTx/>
              <a:buNone/>
              <a:tabLst/>
              <a:defRPr/>
            </a:pPr>
            <a:endParaRPr kumimoji="0" sz="1014" b="0" i="0" u="none" strike="noStrike" kern="1200" cap="none" spc="0" normalizeH="0" baseline="0" noProof="0">
              <a:ln>
                <a:noFill/>
              </a:ln>
              <a:solidFill>
                <a:srgbClr val="202828"/>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99207" y="1247212"/>
            <a:ext cx="16653246" cy="695327"/>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799207" y="3226377"/>
            <a:ext cx="16653246" cy="624861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8"/>
            <a:endParaRPr lang="en-US"/>
          </a:p>
        </p:txBody>
      </p:sp>
    </p:spTree>
    <p:extLst>
      <p:ext uri="{BB962C8B-B14F-4D97-AF65-F5344CB8AC3E}">
        <p14:creationId xmlns:p14="http://schemas.microsoft.com/office/powerpoint/2010/main" val="372655983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2072132" rtl="0" eaLnBrk="1" latinLnBrk="0" hangingPunct="1">
        <a:lnSpc>
          <a:spcPct val="90000"/>
        </a:lnSpc>
        <a:spcBef>
          <a:spcPct val="0"/>
        </a:spcBef>
        <a:buNone/>
        <a:defRPr sz="12000" b="1" i="0" kern="1200">
          <a:solidFill>
            <a:schemeClr val="accent6">
              <a:lumMod val="50000"/>
            </a:schemeClr>
          </a:solidFill>
          <a:latin typeface="Community Semibold" panose="02000303040000020003" pitchFamily="2" charset="0"/>
          <a:ea typeface="+mj-ea"/>
          <a:cs typeface="+mj-cs"/>
        </a:defRPr>
      </a:lvl1pPr>
    </p:titleStyle>
    <p:bodyStyle>
      <a:lvl1pPr marL="908028" indent="-876278" algn="l" defTabSz="2072132" rtl="0" eaLnBrk="1" latinLnBrk="0" hangingPunct="1">
        <a:lnSpc>
          <a:spcPct val="100000"/>
        </a:lnSpc>
        <a:spcBef>
          <a:spcPts val="0"/>
        </a:spcBef>
        <a:spcAft>
          <a:spcPts val="1358"/>
        </a:spcAft>
        <a:buClr>
          <a:schemeClr val="bg2"/>
        </a:buClr>
        <a:buFont typeface="Arial" panose="020B0604020202020204" pitchFamily="34" charset="0"/>
        <a:buChar char="•"/>
        <a:tabLst/>
        <a:defRPr sz="9600" b="0" i="0" kern="1200">
          <a:solidFill>
            <a:schemeClr val="accent6">
              <a:lumMod val="50000"/>
            </a:schemeClr>
          </a:solidFill>
          <a:latin typeface="Community Light" panose="02000303040000020003" pitchFamily="2" charset="0"/>
          <a:ea typeface="+mn-ea"/>
          <a:cs typeface="+mn-cs"/>
        </a:defRPr>
      </a:lvl1pPr>
      <a:lvl2pPr marL="1628736" indent="-752457" algn="l" defTabSz="2072132" rtl="0" eaLnBrk="1" latinLnBrk="0" hangingPunct="1">
        <a:lnSpc>
          <a:spcPct val="100000"/>
        </a:lnSpc>
        <a:spcBef>
          <a:spcPts val="0"/>
        </a:spcBef>
        <a:spcAft>
          <a:spcPts val="1358"/>
        </a:spcAft>
        <a:buClr>
          <a:schemeClr val="bg2"/>
        </a:buClr>
        <a:buFont typeface="Arial" panose="020B0604020202020204" pitchFamily="34" charset="0"/>
        <a:buChar char="•"/>
        <a:tabLst/>
        <a:defRPr sz="8801" b="0" i="0" kern="1200">
          <a:solidFill>
            <a:schemeClr val="accent6">
              <a:lumMod val="50000"/>
            </a:schemeClr>
          </a:solidFill>
          <a:latin typeface="Community Light" panose="02000303040000020003" pitchFamily="2" charset="0"/>
          <a:ea typeface="+mn-ea"/>
          <a:cs typeface="+mn-cs"/>
        </a:defRPr>
      </a:lvl2pPr>
      <a:lvl3pPr marL="2225621" indent="-660384" algn="l" defTabSz="2072132" rtl="0" eaLnBrk="1" latinLnBrk="0" hangingPunct="1">
        <a:lnSpc>
          <a:spcPct val="100000"/>
        </a:lnSpc>
        <a:spcBef>
          <a:spcPts val="0"/>
        </a:spcBef>
        <a:spcAft>
          <a:spcPts val="1358"/>
        </a:spcAft>
        <a:buClr>
          <a:schemeClr val="bg2"/>
        </a:buClr>
        <a:buFont typeface="Arial" panose="020B0604020202020204" pitchFamily="34" charset="0"/>
        <a:buChar char="•"/>
        <a:tabLst/>
        <a:defRPr sz="8000" b="0" i="0" kern="1200">
          <a:solidFill>
            <a:schemeClr val="accent6">
              <a:lumMod val="50000"/>
            </a:schemeClr>
          </a:solidFill>
          <a:latin typeface="Community Light" panose="02000303040000020003" pitchFamily="2" charset="0"/>
          <a:ea typeface="+mn-ea"/>
          <a:cs typeface="+mn-cs"/>
        </a:defRPr>
      </a:lvl3pPr>
      <a:lvl4pPr marL="2790756" indent="-596885" algn="l" defTabSz="2072132" rtl="0" eaLnBrk="1" latinLnBrk="0" hangingPunct="1">
        <a:lnSpc>
          <a:spcPct val="100000"/>
        </a:lnSpc>
        <a:spcBef>
          <a:spcPts val="0"/>
        </a:spcBef>
        <a:spcAft>
          <a:spcPts val="1358"/>
        </a:spcAft>
        <a:buClr>
          <a:schemeClr val="bg2"/>
        </a:buClr>
        <a:buFont typeface="Arial" panose="020B0604020202020204" pitchFamily="34" charset="0"/>
        <a:buChar char="•"/>
        <a:tabLst/>
        <a:defRPr sz="7200" b="0" i="0" kern="1200">
          <a:solidFill>
            <a:schemeClr val="accent6">
              <a:lumMod val="50000"/>
            </a:schemeClr>
          </a:solidFill>
          <a:latin typeface="Community Light" panose="02000303040000020003" pitchFamily="2" charset="0"/>
          <a:ea typeface="+mn-ea"/>
          <a:cs typeface="+mn-cs"/>
        </a:defRPr>
      </a:lvl4pPr>
      <a:lvl5pPr marL="2819330" indent="596885" algn="l" defTabSz="2072132" rtl="0" eaLnBrk="1" latinLnBrk="0" hangingPunct="1">
        <a:lnSpc>
          <a:spcPct val="100000"/>
        </a:lnSpc>
        <a:spcBef>
          <a:spcPts val="0"/>
        </a:spcBef>
        <a:spcAft>
          <a:spcPts val="1358"/>
        </a:spcAft>
        <a:buClr>
          <a:schemeClr val="bg2"/>
        </a:buClr>
        <a:buFont typeface="Arial" panose="020B0604020202020204" pitchFamily="34" charset="0"/>
        <a:buChar char="•"/>
        <a:tabLst/>
        <a:defRPr sz="6401" b="0" i="0" kern="1200">
          <a:solidFill>
            <a:schemeClr val="accent6">
              <a:lumMod val="50000"/>
            </a:schemeClr>
          </a:solidFill>
          <a:latin typeface="Community Light" panose="02000303040000020003" pitchFamily="2" charset="0"/>
          <a:ea typeface="+mn-ea"/>
          <a:cs typeface="+mn-cs"/>
        </a:defRPr>
      </a:lvl5pPr>
      <a:lvl6pPr marL="3981351" indent="-533387" algn="l" defTabSz="2072132" rtl="0" eaLnBrk="1" latinLnBrk="0" hangingPunct="1">
        <a:lnSpc>
          <a:spcPct val="100000"/>
        </a:lnSpc>
        <a:spcBef>
          <a:spcPts val="1358"/>
        </a:spcBef>
        <a:spcAft>
          <a:spcPts val="1358"/>
        </a:spcAft>
        <a:buClr>
          <a:schemeClr val="bg2"/>
        </a:buClr>
        <a:buFont typeface="Arial" panose="020B0604020202020204" pitchFamily="34" charset="0"/>
        <a:buChar char="•"/>
        <a:tabLst/>
        <a:defRPr sz="5600" b="0" i="0" kern="1200">
          <a:solidFill>
            <a:schemeClr val="accent6">
              <a:lumMod val="50000"/>
            </a:schemeClr>
          </a:solidFill>
          <a:latin typeface="Community Light" panose="02000303040000020003" pitchFamily="2" charset="0"/>
          <a:ea typeface="+mn-ea"/>
          <a:cs typeface="+mn-cs"/>
        </a:defRPr>
      </a:lvl6pPr>
      <a:lvl7pPr marL="4546487" indent="-533387" algn="l" defTabSz="2072132" rtl="0" eaLnBrk="1" latinLnBrk="0" hangingPunct="1">
        <a:lnSpc>
          <a:spcPct val="100000"/>
        </a:lnSpc>
        <a:spcBef>
          <a:spcPts val="1358"/>
        </a:spcBef>
        <a:spcAft>
          <a:spcPts val="1358"/>
        </a:spcAft>
        <a:buClr>
          <a:schemeClr val="bg2"/>
        </a:buClr>
        <a:buFont typeface="Arial" panose="020B0604020202020204" pitchFamily="34" charset="0"/>
        <a:buChar char="•"/>
        <a:tabLst/>
        <a:defRPr sz="5600" b="0" i="0" kern="1200">
          <a:solidFill>
            <a:schemeClr val="accent6">
              <a:lumMod val="50000"/>
            </a:schemeClr>
          </a:solidFill>
          <a:latin typeface="Community Light" panose="02000303040000020003" pitchFamily="2" charset="0"/>
          <a:ea typeface="+mn-ea"/>
          <a:cs typeface="+mn-cs"/>
        </a:defRPr>
      </a:lvl7pPr>
      <a:lvl8pPr marL="4952876" indent="-469889" algn="l" defTabSz="2072132" rtl="0" eaLnBrk="1" latinLnBrk="0" hangingPunct="1">
        <a:lnSpc>
          <a:spcPct val="100000"/>
        </a:lnSpc>
        <a:spcBef>
          <a:spcPts val="1358"/>
        </a:spcBef>
        <a:spcAft>
          <a:spcPts val="1358"/>
        </a:spcAft>
        <a:buClr>
          <a:schemeClr val="bg2"/>
        </a:buClr>
        <a:buFont typeface="Arial" panose="020B0604020202020204" pitchFamily="34" charset="0"/>
        <a:buChar char="•"/>
        <a:tabLst/>
        <a:defRPr sz="5600" b="0" i="0" kern="1200">
          <a:solidFill>
            <a:schemeClr val="accent6">
              <a:lumMod val="50000"/>
            </a:schemeClr>
          </a:solidFill>
          <a:latin typeface="Community Light" panose="02000303040000020003" pitchFamily="2" charset="0"/>
          <a:ea typeface="+mn-ea"/>
          <a:cs typeface="+mn-cs"/>
        </a:defRPr>
      </a:lvl8pPr>
      <a:lvl9pPr marL="5422764" indent="-501638" algn="l" defTabSz="2072132" rtl="0" eaLnBrk="1" latinLnBrk="0" hangingPunct="1">
        <a:lnSpc>
          <a:spcPct val="100000"/>
        </a:lnSpc>
        <a:spcBef>
          <a:spcPts val="1358"/>
        </a:spcBef>
        <a:spcAft>
          <a:spcPts val="1358"/>
        </a:spcAft>
        <a:buClr>
          <a:schemeClr val="bg2"/>
        </a:buClr>
        <a:buFont typeface="Arial" panose="020B0604020202020204" pitchFamily="34" charset="0"/>
        <a:buChar char="•"/>
        <a:tabLst/>
        <a:defRPr sz="5600" b="0" i="0" kern="1200">
          <a:solidFill>
            <a:schemeClr val="accent6">
              <a:lumMod val="50000"/>
            </a:schemeClr>
          </a:solidFill>
          <a:latin typeface="Community Light" panose="02000303040000020003" pitchFamily="2" charset="0"/>
          <a:ea typeface="+mn-ea"/>
          <a:cs typeface="+mn-cs"/>
        </a:defRPr>
      </a:lvl9pPr>
    </p:bodyStyle>
    <p:otherStyle>
      <a:defPPr>
        <a:defRPr lang="en-US"/>
      </a:defPPr>
      <a:lvl1pPr marL="0" algn="l" defTabSz="2072132" rtl="0" eaLnBrk="1" latinLnBrk="0" hangingPunct="1">
        <a:defRPr sz="4078" kern="1200">
          <a:solidFill>
            <a:schemeClr val="tx1"/>
          </a:solidFill>
          <a:latin typeface="+mn-lt"/>
          <a:ea typeface="+mn-ea"/>
          <a:cs typeface="+mn-cs"/>
        </a:defRPr>
      </a:lvl1pPr>
      <a:lvl2pPr marL="1036067" algn="l" defTabSz="2072132" rtl="0" eaLnBrk="1" latinLnBrk="0" hangingPunct="1">
        <a:defRPr sz="4078" kern="1200">
          <a:solidFill>
            <a:schemeClr val="tx1"/>
          </a:solidFill>
          <a:latin typeface="+mn-lt"/>
          <a:ea typeface="+mn-ea"/>
          <a:cs typeface="+mn-cs"/>
        </a:defRPr>
      </a:lvl2pPr>
      <a:lvl3pPr marL="2072132" algn="l" defTabSz="2072132" rtl="0" eaLnBrk="1" latinLnBrk="0" hangingPunct="1">
        <a:defRPr sz="4078" kern="1200">
          <a:solidFill>
            <a:schemeClr val="tx1"/>
          </a:solidFill>
          <a:latin typeface="+mn-lt"/>
          <a:ea typeface="+mn-ea"/>
          <a:cs typeface="+mn-cs"/>
        </a:defRPr>
      </a:lvl3pPr>
      <a:lvl4pPr marL="3108195" algn="l" defTabSz="2072132" rtl="0" eaLnBrk="1" latinLnBrk="0" hangingPunct="1">
        <a:defRPr sz="4078" kern="1200">
          <a:solidFill>
            <a:schemeClr val="tx1"/>
          </a:solidFill>
          <a:latin typeface="+mn-lt"/>
          <a:ea typeface="+mn-ea"/>
          <a:cs typeface="+mn-cs"/>
        </a:defRPr>
      </a:lvl4pPr>
      <a:lvl5pPr marL="4144260" algn="l" defTabSz="2072132" rtl="0" eaLnBrk="1" latinLnBrk="0" hangingPunct="1">
        <a:defRPr sz="4078" kern="1200">
          <a:solidFill>
            <a:schemeClr val="tx1"/>
          </a:solidFill>
          <a:latin typeface="+mn-lt"/>
          <a:ea typeface="+mn-ea"/>
          <a:cs typeface="+mn-cs"/>
        </a:defRPr>
      </a:lvl5pPr>
      <a:lvl6pPr marL="5180327" algn="l" defTabSz="2072132" rtl="0" eaLnBrk="1" latinLnBrk="0" hangingPunct="1">
        <a:defRPr sz="4078" kern="1200">
          <a:solidFill>
            <a:schemeClr val="tx1"/>
          </a:solidFill>
          <a:latin typeface="+mn-lt"/>
          <a:ea typeface="+mn-ea"/>
          <a:cs typeface="+mn-cs"/>
        </a:defRPr>
      </a:lvl6pPr>
      <a:lvl7pPr marL="6216393" algn="l" defTabSz="2072132" rtl="0" eaLnBrk="1" latinLnBrk="0" hangingPunct="1">
        <a:defRPr sz="4078" kern="1200">
          <a:solidFill>
            <a:schemeClr val="tx1"/>
          </a:solidFill>
          <a:latin typeface="+mn-lt"/>
          <a:ea typeface="+mn-ea"/>
          <a:cs typeface="+mn-cs"/>
        </a:defRPr>
      </a:lvl7pPr>
      <a:lvl8pPr marL="7252458" algn="l" defTabSz="2072132" rtl="0" eaLnBrk="1" latinLnBrk="0" hangingPunct="1">
        <a:defRPr sz="4078" kern="1200">
          <a:solidFill>
            <a:schemeClr val="tx1"/>
          </a:solidFill>
          <a:latin typeface="+mn-lt"/>
          <a:ea typeface="+mn-ea"/>
          <a:cs typeface="+mn-cs"/>
        </a:defRPr>
      </a:lvl8pPr>
      <a:lvl9pPr marL="8288523" algn="l" defTabSz="2072132" rtl="0" eaLnBrk="1" latinLnBrk="0" hangingPunct="1">
        <a:defRPr sz="407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p15:clr>
            <a:srgbClr val="5ACBF0"/>
          </p15:clr>
        </p15:guide>
        <p15:guide id="2" pos="5149">
          <p15:clr>
            <a:srgbClr val="5ACBF0"/>
          </p15:clr>
        </p15:guide>
        <p15:guide id="3" pos="457">
          <p15:clr>
            <a:srgbClr val="547EBF"/>
          </p15:clr>
        </p15:guide>
        <p15:guide id="4" pos="9841">
          <p15:clr>
            <a:srgbClr val="547EBF"/>
          </p15:clr>
        </p15:guide>
        <p15:guide id="5" orient="horz" pos="5316">
          <p15:clr>
            <a:srgbClr val="547EBF"/>
          </p15:clr>
        </p15:guide>
        <p15:guide id="6" orient="horz" pos="443">
          <p15:clr>
            <a:srgbClr val="547EBF"/>
          </p15:clr>
        </p15:guide>
        <p15:guide id="7" pos="6622">
          <p15:clr>
            <a:srgbClr val="F26B43"/>
          </p15:clr>
        </p15:guide>
        <p15:guide id="8" pos="6891">
          <p15:clr>
            <a:srgbClr val="F26B43"/>
          </p15:clr>
        </p15:guide>
        <p15:guide id="10" pos="3406">
          <p15:clr>
            <a:srgbClr val="F26B43"/>
          </p15:clr>
        </p15:guide>
        <p15:guide id="12" pos="3674">
          <p15:clr>
            <a:srgbClr val="F26B43"/>
          </p15:clr>
        </p15:guide>
        <p15:guide id="13" pos="5284">
          <p15:clr>
            <a:srgbClr val="F26B43"/>
          </p15:clr>
        </p15:guide>
        <p15:guide id="14" pos="5017">
          <p15:clr>
            <a:srgbClr val="F26B43"/>
          </p15:clr>
        </p15:guide>
        <p15:guide id="15" pos="2065">
          <p15:clr>
            <a:srgbClr val="F26B43"/>
          </p15:clr>
        </p15:guide>
        <p15:guide id="18" pos="8500">
          <p15:clr>
            <a:srgbClr val="F26B43"/>
          </p15:clr>
        </p15:guide>
        <p15:guide id="20" pos="992">
          <p15:clr>
            <a:srgbClr val="F26B43"/>
          </p15:clr>
        </p15:guide>
        <p15:guide id="21" pos="1261">
          <p15:clr>
            <a:srgbClr val="F26B43"/>
          </p15:clr>
        </p15:guide>
        <p15:guide id="22" pos="1799">
          <p15:clr>
            <a:srgbClr val="F26B43"/>
          </p15:clr>
        </p15:guide>
        <p15:guide id="23" pos="2602">
          <p15:clr>
            <a:srgbClr val="F26B43"/>
          </p15:clr>
        </p15:guide>
        <p15:guide id="24" pos="2872">
          <p15:clr>
            <a:srgbClr val="F26B43"/>
          </p15:clr>
        </p15:guide>
        <p15:guide id="25" pos="4212">
          <p15:clr>
            <a:srgbClr val="F26B43"/>
          </p15:clr>
        </p15:guide>
        <p15:guide id="26" pos="4479">
          <p15:clr>
            <a:srgbClr val="F26B43"/>
          </p15:clr>
        </p15:guide>
        <p15:guide id="27" pos="5819">
          <p15:clr>
            <a:srgbClr val="F26B43"/>
          </p15:clr>
        </p15:guide>
        <p15:guide id="28" pos="6087">
          <p15:clr>
            <a:srgbClr val="F26B43"/>
          </p15:clr>
        </p15:guide>
        <p15:guide id="29" pos="7429">
          <p15:clr>
            <a:srgbClr val="F26B43"/>
          </p15:clr>
        </p15:guide>
        <p15:guide id="30" pos="7695">
          <p15:clr>
            <a:srgbClr val="F26B43"/>
          </p15:clr>
        </p15:guide>
        <p15:guide id="31" pos="8232">
          <p15:clr>
            <a:srgbClr val="F26B43"/>
          </p15:clr>
        </p15:guide>
        <p15:guide id="32" pos="9037">
          <p15:clr>
            <a:srgbClr val="F26B43"/>
          </p15:clr>
        </p15:guide>
        <p15:guide id="33" pos="9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1.jp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18" Type="http://schemas.openxmlformats.org/officeDocument/2006/relationships/image" Target="../media/image57.jpeg"/><Relationship Id="rId26" Type="http://schemas.openxmlformats.org/officeDocument/2006/relationships/image" Target="../media/image65.png"/><Relationship Id="rId3" Type="http://schemas.openxmlformats.org/officeDocument/2006/relationships/image" Target="../media/image42.emf"/><Relationship Id="rId21" Type="http://schemas.openxmlformats.org/officeDocument/2006/relationships/image" Target="../media/image60.pn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jpeg"/><Relationship Id="rId25" Type="http://schemas.openxmlformats.org/officeDocument/2006/relationships/image" Target="../media/image64.png"/><Relationship Id="rId2" Type="http://schemas.openxmlformats.org/officeDocument/2006/relationships/notesSlide" Target="../notesSlides/notesSlide2.xml"/><Relationship Id="rId16" Type="http://schemas.openxmlformats.org/officeDocument/2006/relationships/image" Target="../media/image55.jpeg"/><Relationship Id="rId20"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45.jpeg"/><Relationship Id="rId11" Type="http://schemas.openxmlformats.org/officeDocument/2006/relationships/image" Target="../media/image50.jpeg"/><Relationship Id="rId24" Type="http://schemas.openxmlformats.org/officeDocument/2006/relationships/image" Target="../media/image63.png"/><Relationship Id="rId5" Type="http://schemas.openxmlformats.org/officeDocument/2006/relationships/image" Target="../media/image44.jpe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jpeg"/><Relationship Id="rId19" Type="http://schemas.openxmlformats.org/officeDocument/2006/relationships/image" Target="../media/image58.jpeg"/><Relationship Id="rId4" Type="http://schemas.openxmlformats.org/officeDocument/2006/relationships/image" Target="../media/image43.emf"/><Relationship Id="rId9" Type="http://schemas.openxmlformats.org/officeDocument/2006/relationships/image" Target="../media/image48.jpeg"/><Relationship Id="rId14" Type="http://schemas.openxmlformats.org/officeDocument/2006/relationships/image" Target="../media/image53.jpeg"/><Relationship Id="rId22"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D972F-0FB4-36D0-FD23-AB6A10252D69}"/>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1E3DE11E-ADF7-6E3C-9699-A590A2BA59E5}"/>
              </a:ext>
            </a:extLst>
          </p:cNvPr>
          <p:cNvSpPr>
            <a:spLocks noGrp="1"/>
          </p:cNvSpPr>
          <p:nvPr>
            <p:ph type="body" sz="quarter" idx="10"/>
          </p:nvPr>
        </p:nvSpPr>
        <p:spPr>
          <a:xfrm>
            <a:off x="423333" y="457200"/>
            <a:ext cx="9296400" cy="7040789"/>
          </a:xfrm>
        </p:spPr>
        <p:txBody>
          <a:bodyPr anchor="ctr"/>
          <a:lstStyle/>
          <a:p>
            <a:pPr algn="ctr"/>
            <a:r>
              <a:rPr lang="en-US" sz="10900" dirty="0"/>
              <a:t>Measuring the</a:t>
            </a:r>
          </a:p>
          <a:p>
            <a:pPr algn="ctr"/>
            <a:r>
              <a:rPr lang="en-US" sz="10900" dirty="0"/>
              <a:t>Labor Market</a:t>
            </a:r>
          </a:p>
          <a:p>
            <a:pPr algn="ctr"/>
            <a:r>
              <a:rPr lang="en-US" sz="10900" dirty="0"/>
              <a:t>with LinkedIn Data</a:t>
            </a:r>
          </a:p>
        </p:txBody>
      </p:sp>
      <p:sp>
        <p:nvSpPr>
          <p:cNvPr id="7" name="Text Placeholder 3">
            <a:extLst>
              <a:ext uri="{FF2B5EF4-FFF2-40B4-BE49-F238E27FC236}">
                <a16:creationId xmlns:a16="http://schemas.microsoft.com/office/drawing/2014/main" id="{3C70D6C4-8F14-79F6-DDF5-7260DF7D1BD7}"/>
              </a:ext>
            </a:extLst>
          </p:cNvPr>
          <p:cNvSpPr>
            <a:spLocks noGrp="1"/>
          </p:cNvSpPr>
          <p:nvPr>
            <p:ph type="body" sz="quarter" idx="11"/>
          </p:nvPr>
        </p:nvSpPr>
        <p:spPr/>
        <p:txBody>
          <a:bodyPr anchor="ctr"/>
          <a:lstStyle/>
          <a:p>
            <a:r>
              <a:rPr lang="en-US" sz="3400" dirty="0"/>
              <a:t>NBER, 13 November 2025</a:t>
            </a:r>
          </a:p>
        </p:txBody>
      </p:sp>
      <p:pic>
        <p:nvPicPr>
          <p:cNvPr id="17" name="Picture Placeholder 16" descr="A person in a blue suit&#10;&#10;AI-generated content may be incorrect.">
            <a:extLst>
              <a:ext uri="{FF2B5EF4-FFF2-40B4-BE49-F238E27FC236}">
                <a16:creationId xmlns:a16="http://schemas.microsoft.com/office/drawing/2014/main" id="{65B3D87C-A294-F779-DBD3-3F97E8B86735}"/>
              </a:ext>
            </a:extLst>
          </p:cNvPr>
          <p:cNvPicPr>
            <a:picLocks noGrp="1" noChangeAspect="1"/>
          </p:cNvPicPr>
          <p:nvPr>
            <p:ph type="pic" sz="quarter" idx="13"/>
          </p:nvPr>
        </p:nvPicPr>
        <p:blipFill>
          <a:blip r:embed="rId3"/>
          <a:srcRect l="6045" r="27097"/>
          <a:stretch>
            <a:fillRect/>
          </a:stretch>
        </p:blipFill>
        <p:spPr>
          <a:xfrm>
            <a:off x="10430838" y="3981933"/>
            <a:ext cx="1161567" cy="1161567"/>
          </a:xfrm>
        </p:spPr>
      </p:pic>
      <p:sp>
        <p:nvSpPr>
          <p:cNvPr id="8" name="Text Placeholder 7">
            <a:extLst>
              <a:ext uri="{FF2B5EF4-FFF2-40B4-BE49-F238E27FC236}">
                <a16:creationId xmlns:a16="http://schemas.microsoft.com/office/drawing/2014/main" id="{69A13FDD-574D-0F64-0090-8AAB814EB44E}"/>
              </a:ext>
            </a:extLst>
          </p:cNvPr>
          <p:cNvSpPr>
            <a:spLocks noGrp="1"/>
          </p:cNvSpPr>
          <p:nvPr>
            <p:ph type="body" sz="quarter" idx="16"/>
          </p:nvPr>
        </p:nvSpPr>
        <p:spPr>
          <a:xfrm>
            <a:off x="11961732" y="2438574"/>
            <a:ext cx="5716668" cy="401566"/>
          </a:xfrm>
        </p:spPr>
        <p:txBody>
          <a:bodyPr/>
          <a:lstStyle/>
          <a:p>
            <a:r>
              <a:rPr lang="en-US" dirty="0"/>
              <a:t>Karin Kimbrough, PhD</a:t>
            </a:r>
          </a:p>
        </p:txBody>
      </p:sp>
      <p:sp>
        <p:nvSpPr>
          <p:cNvPr id="9" name="Text Placeholder 8">
            <a:extLst>
              <a:ext uri="{FF2B5EF4-FFF2-40B4-BE49-F238E27FC236}">
                <a16:creationId xmlns:a16="http://schemas.microsoft.com/office/drawing/2014/main" id="{4E3D722E-B2B7-66CA-B3A2-033A2B121562}"/>
              </a:ext>
            </a:extLst>
          </p:cNvPr>
          <p:cNvSpPr>
            <a:spLocks noGrp="1"/>
          </p:cNvSpPr>
          <p:nvPr>
            <p:ph type="body" sz="quarter" idx="17"/>
          </p:nvPr>
        </p:nvSpPr>
        <p:spPr>
          <a:xfrm>
            <a:off x="11961732" y="2906547"/>
            <a:ext cx="5716668" cy="401566"/>
          </a:xfrm>
        </p:spPr>
        <p:txBody>
          <a:bodyPr/>
          <a:lstStyle/>
          <a:p>
            <a:r>
              <a:rPr lang="en-US" sz="2400" dirty="0"/>
              <a:t>Chief Economist, LinkedIn</a:t>
            </a:r>
          </a:p>
        </p:txBody>
      </p:sp>
      <p:sp>
        <p:nvSpPr>
          <p:cNvPr id="10" name="Text Placeholder 9">
            <a:extLst>
              <a:ext uri="{FF2B5EF4-FFF2-40B4-BE49-F238E27FC236}">
                <a16:creationId xmlns:a16="http://schemas.microsoft.com/office/drawing/2014/main" id="{DB20291B-6495-3C66-510F-D14EF2E9CBF2}"/>
              </a:ext>
            </a:extLst>
          </p:cNvPr>
          <p:cNvSpPr>
            <a:spLocks noGrp="1"/>
          </p:cNvSpPr>
          <p:nvPr>
            <p:ph type="body" sz="quarter" idx="18"/>
          </p:nvPr>
        </p:nvSpPr>
        <p:spPr>
          <a:xfrm>
            <a:off x="11961732" y="4180289"/>
            <a:ext cx="5716668" cy="401566"/>
          </a:xfrm>
        </p:spPr>
        <p:txBody>
          <a:bodyPr/>
          <a:lstStyle/>
          <a:p>
            <a:r>
              <a:rPr lang="en-US" dirty="0"/>
              <a:t>Kory Kantenga, PhD</a:t>
            </a:r>
          </a:p>
        </p:txBody>
      </p:sp>
      <p:sp>
        <p:nvSpPr>
          <p:cNvPr id="11" name="Text Placeholder 10">
            <a:extLst>
              <a:ext uri="{FF2B5EF4-FFF2-40B4-BE49-F238E27FC236}">
                <a16:creationId xmlns:a16="http://schemas.microsoft.com/office/drawing/2014/main" id="{6B881A0F-7F42-0407-F7E5-1F92AA263CD3}"/>
              </a:ext>
            </a:extLst>
          </p:cNvPr>
          <p:cNvSpPr>
            <a:spLocks noGrp="1"/>
          </p:cNvSpPr>
          <p:nvPr>
            <p:ph type="body" sz="quarter" idx="19"/>
          </p:nvPr>
        </p:nvSpPr>
        <p:spPr>
          <a:xfrm>
            <a:off x="11961732" y="4648262"/>
            <a:ext cx="5716668" cy="401566"/>
          </a:xfrm>
        </p:spPr>
        <p:txBody>
          <a:bodyPr/>
          <a:lstStyle/>
          <a:p>
            <a:r>
              <a:rPr lang="en-US" sz="2400" dirty="0"/>
              <a:t>Head of Economics, Americas, LinkedIn</a:t>
            </a:r>
          </a:p>
        </p:txBody>
      </p:sp>
      <p:pic>
        <p:nvPicPr>
          <p:cNvPr id="23" name="Picture Placeholder 22" descr="A close-up of a person smiling&#10;&#10;AI-generated content may be incorrect.">
            <a:extLst>
              <a:ext uri="{FF2B5EF4-FFF2-40B4-BE49-F238E27FC236}">
                <a16:creationId xmlns:a16="http://schemas.microsoft.com/office/drawing/2014/main" id="{50F543EC-CA50-CC1F-4A19-9DD7BE71DCE8}"/>
              </a:ext>
            </a:extLst>
          </p:cNvPr>
          <p:cNvPicPr>
            <a:picLocks noGrp="1" noChangeAspect="1"/>
          </p:cNvPicPr>
          <p:nvPr>
            <p:ph type="pic" sz="quarter" idx="12"/>
          </p:nvPr>
        </p:nvPicPr>
        <p:blipFill>
          <a:blip r:embed="rId4"/>
          <a:srcRect t="4606" b="16956"/>
          <a:stretch>
            <a:fillRect/>
          </a:stretch>
        </p:blipFill>
        <p:spPr>
          <a:xfrm>
            <a:off x="10430838" y="2256003"/>
            <a:ext cx="1161567" cy="1161567"/>
          </a:xfrm>
        </p:spPr>
      </p:pic>
    </p:spTree>
    <p:extLst>
      <p:ext uri="{BB962C8B-B14F-4D97-AF65-F5344CB8AC3E}">
        <p14:creationId xmlns:p14="http://schemas.microsoft.com/office/powerpoint/2010/main" val="799815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BE0EA-8EE2-65D8-8FD6-EF9DB515B9E5}"/>
            </a:ext>
          </a:extLst>
        </p:cNvPr>
        <p:cNvGrpSpPr/>
        <p:nvPr/>
      </p:nvGrpSpPr>
      <p:grpSpPr>
        <a:xfrm>
          <a:off x="0" y="0"/>
          <a:ext cx="0" cy="0"/>
          <a:chOff x="0" y="0"/>
          <a:chExt cx="0" cy="0"/>
        </a:xfrm>
      </p:grpSpPr>
      <p:pic>
        <p:nvPicPr>
          <p:cNvPr id="60" name="Picture 59">
            <a:extLst>
              <a:ext uri="{FF2B5EF4-FFF2-40B4-BE49-F238E27FC236}">
                <a16:creationId xmlns:a16="http://schemas.microsoft.com/office/drawing/2014/main" id="{FC097842-5147-882C-05BF-F9D01F3DBB90}"/>
              </a:ext>
            </a:extLst>
          </p:cNvPr>
          <p:cNvPicPr>
            <a:picLocks noChangeAspect="1"/>
          </p:cNvPicPr>
          <p:nvPr/>
        </p:nvPicPr>
        <p:blipFill>
          <a:blip r:embed="rId3"/>
          <a:stretch>
            <a:fillRect/>
          </a:stretch>
        </p:blipFill>
        <p:spPr>
          <a:xfrm>
            <a:off x="7168964" y="-673419"/>
            <a:ext cx="3796553" cy="487105"/>
          </a:xfrm>
          <a:prstGeom prst="rect">
            <a:avLst/>
          </a:prstGeom>
        </p:spPr>
      </p:pic>
      <p:sp>
        <p:nvSpPr>
          <p:cNvPr id="73" name="Text Placeholder 3">
            <a:extLst>
              <a:ext uri="{FF2B5EF4-FFF2-40B4-BE49-F238E27FC236}">
                <a16:creationId xmlns:a16="http://schemas.microsoft.com/office/drawing/2014/main" id="{4D63142D-600B-FBC6-2EE3-7D92D97FA984}"/>
              </a:ext>
            </a:extLst>
          </p:cNvPr>
          <p:cNvSpPr txBox="1">
            <a:spLocks/>
          </p:cNvSpPr>
          <p:nvPr/>
        </p:nvSpPr>
        <p:spPr>
          <a:xfrm>
            <a:off x="627485" y="527557"/>
            <a:ext cx="17623192" cy="571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t>LinkedIn Separation Rate predicts changes in the JOLTS Quit Rate</a:t>
            </a:r>
          </a:p>
        </p:txBody>
      </p:sp>
      <p:grpSp>
        <p:nvGrpSpPr>
          <p:cNvPr id="66" name="Group 65">
            <a:extLst>
              <a:ext uri="{FF2B5EF4-FFF2-40B4-BE49-F238E27FC236}">
                <a16:creationId xmlns:a16="http://schemas.microsoft.com/office/drawing/2014/main" id="{ECAEA8FC-A837-7E62-0999-B689CD10CB08}"/>
              </a:ext>
            </a:extLst>
          </p:cNvPr>
          <p:cNvGrpSpPr/>
          <p:nvPr/>
        </p:nvGrpSpPr>
        <p:grpSpPr>
          <a:xfrm>
            <a:off x="26553138" y="2432796"/>
            <a:ext cx="7545801" cy="1097862"/>
            <a:chOff x="6559218" y="4940718"/>
            <a:chExt cx="7522421" cy="1094460"/>
          </a:xfrm>
        </p:grpSpPr>
        <p:pic>
          <p:nvPicPr>
            <p:cNvPr id="4" name="Picture 3" descr="A graph of different colored lines&#10;&#10;AI-generated content may be incorrect.">
              <a:extLst>
                <a:ext uri="{FF2B5EF4-FFF2-40B4-BE49-F238E27FC236}">
                  <a16:creationId xmlns:a16="http://schemas.microsoft.com/office/drawing/2014/main" id="{FC4D8B7A-03DA-530E-831C-930D80AE3EBF}"/>
                </a:ext>
              </a:extLst>
            </p:cNvPr>
            <p:cNvPicPr>
              <a:picLocks noChangeAspect="1"/>
            </p:cNvPicPr>
            <p:nvPr/>
          </p:nvPicPr>
          <p:blipFill>
            <a:blip r:embed="rId4"/>
            <a:srcRect l="11747" t="68915" r="75627" b="23518"/>
            <a:stretch>
              <a:fillRect/>
            </a:stretch>
          </p:blipFill>
          <p:spPr>
            <a:xfrm>
              <a:off x="6559218" y="4940718"/>
              <a:ext cx="1815353" cy="1087935"/>
            </a:xfrm>
            <a:prstGeom prst="rect">
              <a:avLst/>
            </a:prstGeom>
          </p:spPr>
        </p:pic>
        <p:pic>
          <p:nvPicPr>
            <p:cNvPr id="6" name="Picture 5" descr="A graph of different colored lines&#10;&#10;AI-generated content may be incorrect.">
              <a:extLst>
                <a:ext uri="{FF2B5EF4-FFF2-40B4-BE49-F238E27FC236}">
                  <a16:creationId xmlns:a16="http://schemas.microsoft.com/office/drawing/2014/main" id="{D8B2F9A1-F36C-E63A-BD85-B1ADFAF7AC86}"/>
                </a:ext>
              </a:extLst>
            </p:cNvPr>
            <p:cNvPicPr>
              <a:picLocks noChangeAspect="1"/>
            </p:cNvPicPr>
            <p:nvPr/>
          </p:nvPicPr>
          <p:blipFill>
            <a:blip r:embed="rId4"/>
            <a:srcRect l="24279" t="68915" r="60206" b="23518"/>
            <a:stretch>
              <a:fillRect/>
            </a:stretch>
          </p:blipFill>
          <p:spPr>
            <a:xfrm>
              <a:off x="8623312" y="4940718"/>
              <a:ext cx="2230811" cy="1087935"/>
            </a:xfrm>
            <a:prstGeom prst="rect">
              <a:avLst/>
            </a:prstGeom>
          </p:spPr>
        </p:pic>
        <p:pic>
          <p:nvPicPr>
            <p:cNvPr id="65" name="Picture 64" descr="A graph of different colored lines&#10;&#10;AI-generated content may be incorrect.">
              <a:extLst>
                <a:ext uri="{FF2B5EF4-FFF2-40B4-BE49-F238E27FC236}">
                  <a16:creationId xmlns:a16="http://schemas.microsoft.com/office/drawing/2014/main" id="{1F5B89E3-7762-285F-3AB4-FBB8323A1261}"/>
                </a:ext>
              </a:extLst>
            </p:cNvPr>
            <p:cNvPicPr>
              <a:picLocks noChangeAspect="1"/>
            </p:cNvPicPr>
            <p:nvPr/>
          </p:nvPicPr>
          <p:blipFill>
            <a:blip r:embed="rId4"/>
            <a:srcRect l="39803" t="68915" r="38749" b="23518"/>
            <a:stretch>
              <a:fillRect/>
            </a:stretch>
          </p:blipFill>
          <p:spPr>
            <a:xfrm>
              <a:off x="10997753" y="4947243"/>
              <a:ext cx="3083886" cy="1087935"/>
            </a:xfrm>
            <a:prstGeom prst="rect">
              <a:avLst/>
            </a:prstGeom>
          </p:spPr>
        </p:pic>
      </p:grpSp>
      <p:graphicFrame>
        <p:nvGraphicFramePr>
          <p:cNvPr id="10" name="Chart 9">
            <a:extLst>
              <a:ext uri="{FF2B5EF4-FFF2-40B4-BE49-F238E27FC236}">
                <a16:creationId xmlns:a16="http://schemas.microsoft.com/office/drawing/2014/main" id="{BF88DF2A-3C0F-6555-C004-CD1E3FE341A8}"/>
              </a:ext>
            </a:extLst>
          </p:cNvPr>
          <p:cNvGraphicFramePr>
            <a:graphicFrameLocks noGrp="1"/>
          </p:cNvGraphicFramePr>
          <p:nvPr>
            <p:extLst>
              <p:ext uri="{D42A27DB-BD31-4B8C-83A1-F6EECF244321}">
                <p14:modId xmlns:p14="http://schemas.microsoft.com/office/powerpoint/2010/main" val="3365484934"/>
              </p:ext>
            </p:extLst>
          </p:nvPr>
        </p:nvGraphicFramePr>
        <p:xfrm>
          <a:off x="1718142" y="1391175"/>
          <a:ext cx="14851716" cy="8122380"/>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
            <a:extLst>
              <a:ext uri="{FF2B5EF4-FFF2-40B4-BE49-F238E27FC236}">
                <a16:creationId xmlns:a16="http://schemas.microsoft.com/office/drawing/2014/main" id="{0E6470B2-03C3-2483-9AF3-9D3C64A50AD3}"/>
              </a:ext>
            </a:extLst>
          </p:cNvPr>
          <p:cNvSpPr txBox="1"/>
          <p:nvPr/>
        </p:nvSpPr>
        <p:spPr>
          <a:xfrm>
            <a:off x="10904557" y="1762966"/>
            <a:ext cx="1196003" cy="67637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i="0" kern="1200" dirty="0">
                <a:solidFill>
                  <a:sysClr val="windowText" lastClr="000000"/>
                </a:solidFill>
                <a:latin typeface="Community Pro" panose="02000303040000020003" pitchFamily="2" charset="0"/>
              </a:rPr>
              <a:t>Jul 2020</a:t>
            </a:r>
          </a:p>
        </p:txBody>
      </p:sp>
      <p:sp>
        <p:nvSpPr>
          <p:cNvPr id="13" name="TextBox 12">
            <a:extLst>
              <a:ext uri="{FF2B5EF4-FFF2-40B4-BE49-F238E27FC236}">
                <a16:creationId xmlns:a16="http://schemas.microsoft.com/office/drawing/2014/main" id="{9ECF3B61-DBEA-A218-9E1D-1F36DEE50E9F}"/>
              </a:ext>
            </a:extLst>
          </p:cNvPr>
          <p:cNvSpPr txBox="1"/>
          <p:nvPr/>
        </p:nvSpPr>
        <p:spPr>
          <a:xfrm>
            <a:off x="11480800" y="9889067"/>
            <a:ext cx="6732554" cy="246221"/>
          </a:xfrm>
          <a:prstGeom prst="rect">
            <a:avLst/>
          </a:prstGeom>
          <a:noFill/>
        </p:spPr>
        <p:txBody>
          <a:bodyPr wrap="square" rtlCol="0">
            <a:spAutoFit/>
          </a:bodyPr>
          <a:lstStyle/>
          <a:p>
            <a:r>
              <a:rPr lang="en-US" sz="1000" dirty="0">
                <a:latin typeface="Community Pro" panose="02000303040000020003" pitchFamily="2" charset="0"/>
              </a:rPr>
              <a:t>Source: Bureau of Labor Statistics, Job Openings and Labor Turnover Survey (JOLTS); LinkedIn Economic Graph</a:t>
            </a:r>
          </a:p>
        </p:txBody>
      </p:sp>
    </p:spTree>
    <p:extLst>
      <p:ext uri="{BB962C8B-B14F-4D97-AF65-F5344CB8AC3E}">
        <p14:creationId xmlns:p14="http://schemas.microsoft.com/office/powerpoint/2010/main" val="2771653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B42B6-A0BA-E785-E3E1-CCCDAFB21F50}"/>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33DDC030-DBB5-C20C-28BC-BA75AC2B03E1}"/>
              </a:ext>
            </a:extLst>
          </p:cNvPr>
          <p:cNvSpPr txBox="1">
            <a:spLocks/>
          </p:cNvSpPr>
          <p:nvPr/>
        </p:nvSpPr>
        <p:spPr>
          <a:xfrm>
            <a:off x="627484" y="527556"/>
            <a:ext cx="15614740" cy="127838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7000" b="1" dirty="0"/>
              <a:t>LinkedIn Labor Market Tightness</a:t>
            </a:r>
          </a:p>
        </p:txBody>
      </p:sp>
      <p:sp>
        <p:nvSpPr>
          <p:cNvPr id="4" name="TextBox 3">
            <a:extLst>
              <a:ext uri="{FF2B5EF4-FFF2-40B4-BE49-F238E27FC236}">
                <a16:creationId xmlns:a16="http://schemas.microsoft.com/office/drawing/2014/main" id="{9607469C-366F-35B0-6245-B8A3F2DBFDF6}"/>
              </a:ext>
            </a:extLst>
          </p:cNvPr>
          <p:cNvSpPr txBox="1"/>
          <p:nvPr/>
        </p:nvSpPr>
        <p:spPr>
          <a:xfrm>
            <a:off x="0" y="2193397"/>
            <a:ext cx="18288000" cy="1169551"/>
          </a:xfrm>
          <a:prstGeom prst="rect">
            <a:avLst/>
          </a:prstGeom>
          <a:noFill/>
        </p:spPr>
        <p:txBody>
          <a:bodyPr wrap="square" rtlCol="0">
            <a:spAutoFit/>
          </a:bodyPr>
          <a:lstStyle/>
          <a:p>
            <a:pPr algn="ctr"/>
            <a:r>
              <a:rPr lang="en-US" sz="3500" i="1" dirty="0">
                <a:solidFill>
                  <a:schemeClr val="accent1"/>
                </a:solidFill>
                <a:latin typeface="Community Pro Medium" panose="02000303040000020003" pitchFamily="2" charset="0"/>
              </a:rPr>
              <a:t>LinkedIn Labor Market Tightness measures labor market slack through</a:t>
            </a:r>
          </a:p>
          <a:p>
            <a:pPr algn="ctr"/>
            <a:r>
              <a:rPr lang="en-US" sz="3500" i="1" dirty="0">
                <a:solidFill>
                  <a:schemeClr val="accent1"/>
                </a:solidFill>
                <a:latin typeface="Community Pro Medium" panose="02000303040000020003" pitchFamily="2" charset="0"/>
              </a:rPr>
              <a:t>the ratio of sponsored job postings to applicants</a:t>
            </a:r>
          </a:p>
        </p:txBody>
      </p:sp>
      <p:sp>
        <p:nvSpPr>
          <p:cNvPr id="5" name="Text Placeholder 2">
            <a:extLst>
              <a:ext uri="{FF2B5EF4-FFF2-40B4-BE49-F238E27FC236}">
                <a16:creationId xmlns:a16="http://schemas.microsoft.com/office/drawing/2014/main" id="{318CFC5A-AB7A-DF95-D951-FE753F2C25BA}"/>
              </a:ext>
            </a:extLst>
          </p:cNvPr>
          <p:cNvSpPr txBox="1">
            <a:spLocks/>
          </p:cNvSpPr>
          <p:nvPr/>
        </p:nvSpPr>
        <p:spPr>
          <a:xfrm>
            <a:off x="627483" y="4107050"/>
            <a:ext cx="16916597" cy="51591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800"/>
              </a:spcAft>
            </a:pPr>
            <a:r>
              <a:rPr lang="en-US" sz="3500" b="1" dirty="0">
                <a:latin typeface="Community Pro" panose="02000303040000020003" pitchFamily="2" charset="0"/>
              </a:rPr>
              <a:t>Count of jobs postings divided by count of unique applicants imposing…</a:t>
            </a:r>
            <a:endParaRPr lang="en-US" dirty="0"/>
          </a:p>
          <a:p>
            <a:pPr lvl="1"/>
            <a:r>
              <a:rPr lang="en-US" sz="3000" dirty="0"/>
              <a:t>Applicants and job postings must be in the same country </a:t>
            </a:r>
          </a:p>
          <a:p>
            <a:pPr marL="457200" lvl="1" indent="0">
              <a:buNone/>
            </a:pPr>
            <a:endParaRPr lang="en-US" dirty="0"/>
          </a:p>
          <a:p>
            <a:pPr lvl="1"/>
            <a:r>
              <a:rPr lang="en-US" sz="3000" dirty="0"/>
              <a:t>Job postings must be sponsored (paid or freemium) to demonstrate recruiting effort (active) and attract at least one application (attractive)</a:t>
            </a:r>
          </a:p>
          <a:p>
            <a:pPr lvl="1"/>
            <a:endParaRPr lang="en-US" sz="3000" dirty="0"/>
          </a:p>
          <a:p>
            <a:pPr>
              <a:spcAft>
                <a:spcPts val="1800"/>
              </a:spcAft>
            </a:pPr>
            <a:r>
              <a:rPr lang="en-US" sz="3400" b="1" dirty="0">
                <a:latin typeface="Community Pro" panose="02000303040000020003" pitchFamily="2" charset="0"/>
              </a:rPr>
              <a:t>Indexed to V/U in July of 2019 (beginning of data availability)</a:t>
            </a:r>
            <a:endParaRPr lang="en-US" sz="3400" dirty="0"/>
          </a:p>
          <a:p>
            <a:pPr lvl="1"/>
            <a:r>
              <a:rPr lang="en-US" sz="3000" dirty="0">
                <a:latin typeface="Community Pro" panose="02000303040000020003" pitchFamily="2" charset="0"/>
              </a:rPr>
              <a:t>Highlight shifts in momentum over time rather than scale</a:t>
            </a:r>
          </a:p>
        </p:txBody>
      </p:sp>
    </p:spTree>
    <p:extLst>
      <p:ext uri="{BB962C8B-B14F-4D97-AF65-F5344CB8AC3E}">
        <p14:creationId xmlns:p14="http://schemas.microsoft.com/office/powerpoint/2010/main" val="395678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16A0D-FE93-E10F-3890-FB35518BB71A}"/>
            </a:ext>
          </a:extLst>
        </p:cNvPr>
        <p:cNvGrpSpPr/>
        <p:nvPr/>
      </p:nvGrpSpPr>
      <p:grpSpPr>
        <a:xfrm>
          <a:off x="0" y="0"/>
          <a:ext cx="0" cy="0"/>
          <a:chOff x="0" y="0"/>
          <a:chExt cx="0" cy="0"/>
        </a:xfrm>
      </p:grpSpPr>
      <p:pic>
        <p:nvPicPr>
          <p:cNvPr id="60" name="Picture 59">
            <a:extLst>
              <a:ext uri="{FF2B5EF4-FFF2-40B4-BE49-F238E27FC236}">
                <a16:creationId xmlns:a16="http://schemas.microsoft.com/office/drawing/2014/main" id="{98C969D2-4C54-AC9A-FBF2-8995A1C77080}"/>
              </a:ext>
            </a:extLst>
          </p:cNvPr>
          <p:cNvPicPr>
            <a:picLocks noChangeAspect="1"/>
          </p:cNvPicPr>
          <p:nvPr/>
        </p:nvPicPr>
        <p:blipFill>
          <a:blip r:embed="rId3"/>
          <a:stretch>
            <a:fillRect/>
          </a:stretch>
        </p:blipFill>
        <p:spPr>
          <a:xfrm>
            <a:off x="7168964" y="-673419"/>
            <a:ext cx="3796553" cy="487105"/>
          </a:xfrm>
          <a:prstGeom prst="rect">
            <a:avLst/>
          </a:prstGeom>
        </p:spPr>
      </p:pic>
      <p:sp>
        <p:nvSpPr>
          <p:cNvPr id="73" name="Text Placeholder 3">
            <a:extLst>
              <a:ext uri="{FF2B5EF4-FFF2-40B4-BE49-F238E27FC236}">
                <a16:creationId xmlns:a16="http://schemas.microsoft.com/office/drawing/2014/main" id="{E8E94038-F8B8-8CAF-F155-4AA1011876C5}"/>
              </a:ext>
            </a:extLst>
          </p:cNvPr>
          <p:cNvSpPr txBox="1">
            <a:spLocks/>
          </p:cNvSpPr>
          <p:nvPr/>
        </p:nvSpPr>
        <p:spPr>
          <a:xfrm>
            <a:off x="575733" y="527557"/>
            <a:ext cx="17637621" cy="571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t>LinkedIn’s measure of slack differs from the canonical measure</a:t>
            </a:r>
          </a:p>
        </p:txBody>
      </p:sp>
      <p:grpSp>
        <p:nvGrpSpPr>
          <p:cNvPr id="66" name="Group 65">
            <a:extLst>
              <a:ext uri="{FF2B5EF4-FFF2-40B4-BE49-F238E27FC236}">
                <a16:creationId xmlns:a16="http://schemas.microsoft.com/office/drawing/2014/main" id="{CF1A3565-1E56-8066-9C6F-D5329EA936CF}"/>
              </a:ext>
            </a:extLst>
          </p:cNvPr>
          <p:cNvGrpSpPr/>
          <p:nvPr/>
        </p:nvGrpSpPr>
        <p:grpSpPr>
          <a:xfrm>
            <a:off x="26553138" y="2432796"/>
            <a:ext cx="7545801" cy="1097862"/>
            <a:chOff x="6559218" y="4940718"/>
            <a:chExt cx="7522421" cy="1094460"/>
          </a:xfrm>
        </p:grpSpPr>
        <p:pic>
          <p:nvPicPr>
            <p:cNvPr id="4" name="Picture 3" descr="A graph of different colored lines&#10;&#10;AI-generated content may be incorrect.">
              <a:extLst>
                <a:ext uri="{FF2B5EF4-FFF2-40B4-BE49-F238E27FC236}">
                  <a16:creationId xmlns:a16="http://schemas.microsoft.com/office/drawing/2014/main" id="{D0546502-2FFF-5033-4A72-C3729C6793D8}"/>
                </a:ext>
              </a:extLst>
            </p:cNvPr>
            <p:cNvPicPr>
              <a:picLocks noChangeAspect="1"/>
            </p:cNvPicPr>
            <p:nvPr/>
          </p:nvPicPr>
          <p:blipFill>
            <a:blip r:embed="rId4"/>
            <a:srcRect l="11747" t="68915" r="75627" b="23518"/>
            <a:stretch>
              <a:fillRect/>
            </a:stretch>
          </p:blipFill>
          <p:spPr>
            <a:xfrm>
              <a:off x="6559218" y="4940718"/>
              <a:ext cx="1815353" cy="1087935"/>
            </a:xfrm>
            <a:prstGeom prst="rect">
              <a:avLst/>
            </a:prstGeom>
          </p:spPr>
        </p:pic>
        <p:pic>
          <p:nvPicPr>
            <p:cNvPr id="6" name="Picture 5" descr="A graph of different colored lines&#10;&#10;AI-generated content may be incorrect.">
              <a:extLst>
                <a:ext uri="{FF2B5EF4-FFF2-40B4-BE49-F238E27FC236}">
                  <a16:creationId xmlns:a16="http://schemas.microsoft.com/office/drawing/2014/main" id="{632ADAA9-2E37-A3D0-EFF4-12F92E7C11F2}"/>
                </a:ext>
              </a:extLst>
            </p:cNvPr>
            <p:cNvPicPr>
              <a:picLocks noChangeAspect="1"/>
            </p:cNvPicPr>
            <p:nvPr/>
          </p:nvPicPr>
          <p:blipFill>
            <a:blip r:embed="rId4"/>
            <a:srcRect l="24279" t="68915" r="60206" b="23518"/>
            <a:stretch>
              <a:fillRect/>
            </a:stretch>
          </p:blipFill>
          <p:spPr>
            <a:xfrm>
              <a:off x="8623312" y="4940718"/>
              <a:ext cx="2230811" cy="1087935"/>
            </a:xfrm>
            <a:prstGeom prst="rect">
              <a:avLst/>
            </a:prstGeom>
          </p:spPr>
        </p:pic>
        <p:pic>
          <p:nvPicPr>
            <p:cNvPr id="65" name="Picture 64" descr="A graph of different colored lines&#10;&#10;AI-generated content may be incorrect.">
              <a:extLst>
                <a:ext uri="{FF2B5EF4-FFF2-40B4-BE49-F238E27FC236}">
                  <a16:creationId xmlns:a16="http://schemas.microsoft.com/office/drawing/2014/main" id="{146415B6-A0E4-3196-0052-80DE7BC486BA}"/>
                </a:ext>
              </a:extLst>
            </p:cNvPr>
            <p:cNvPicPr>
              <a:picLocks noChangeAspect="1"/>
            </p:cNvPicPr>
            <p:nvPr/>
          </p:nvPicPr>
          <p:blipFill>
            <a:blip r:embed="rId4"/>
            <a:srcRect l="39803" t="68915" r="38749" b="23518"/>
            <a:stretch>
              <a:fillRect/>
            </a:stretch>
          </p:blipFill>
          <p:spPr>
            <a:xfrm>
              <a:off x="10997753" y="4947243"/>
              <a:ext cx="3083886" cy="1087935"/>
            </a:xfrm>
            <a:prstGeom prst="rect">
              <a:avLst/>
            </a:prstGeom>
          </p:spPr>
        </p:pic>
      </p:grpSp>
      <p:graphicFrame>
        <p:nvGraphicFramePr>
          <p:cNvPr id="3" name="Chart 2">
            <a:extLst>
              <a:ext uri="{FF2B5EF4-FFF2-40B4-BE49-F238E27FC236}">
                <a16:creationId xmlns:a16="http://schemas.microsoft.com/office/drawing/2014/main" id="{78B9CAB2-06FB-82BC-8995-FFDA8E088613}"/>
              </a:ext>
            </a:extLst>
          </p:cNvPr>
          <p:cNvGraphicFramePr>
            <a:graphicFrameLocks noGrp="1"/>
          </p:cNvGraphicFramePr>
          <p:nvPr>
            <p:extLst>
              <p:ext uri="{D42A27DB-BD31-4B8C-83A1-F6EECF244321}">
                <p14:modId xmlns:p14="http://schemas.microsoft.com/office/powerpoint/2010/main" val="2202987191"/>
              </p:ext>
            </p:extLst>
          </p:nvPr>
        </p:nvGraphicFramePr>
        <p:xfrm>
          <a:off x="1665112" y="1399559"/>
          <a:ext cx="14771786" cy="8359883"/>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5EB36126-8B35-52CF-1965-765567F7CA79}"/>
              </a:ext>
            </a:extLst>
          </p:cNvPr>
          <p:cNvSpPr txBox="1"/>
          <p:nvPr/>
        </p:nvSpPr>
        <p:spPr>
          <a:xfrm>
            <a:off x="9144000" y="9889067"/>
            <a:ext cx="9069354" cy="246221"/>
          </a:xfrm>
          <a:prstGeom prst="rect">
            <a:avLst/>
          </a:prstGeom>
          <a:noFill/>
        </p:spPr>
        <p:txBody>
          <a:bodyPr wrap="square" rtlCol="0">
            <a:spAutoFit/>
          </a:bodyPr>
          <a:lstStyle/>
          <a:p>
            <a:r>
              <a:rPr lang="en-US" sz="1000" dirty="0">
                <a:latin typeface="Community Pro" panose="02000303040000020003" pitchFamily="2" charset="0"/>
              </a:rPr>
              <a:t>Source: Bureau of Labor Statistics, Job Openings and Labor Turnover Survey (JOLTS), Current Population Survey (CPS); LinkedIn Economic Graph</a:t>
            </a:r>
          </a:p>
        </p:txBody>
      </p:sp>
    </p:spTree>
    <p:extLst>
      <p:ext uri="{BB962C8B-B14F-4D97-AF65-F5344CB8AC3E}">
        <p14:creationId xmlns:p14="http://schemas.microsoft.com/office/powerpoint/2010/main" val="2841795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7D63A-33F3-0806-7B49-27A9655B7C47}"/>
            </a:ext>
          </a:extLst>
        </p:cNvPr>
        <p:cNvGrpSpPr/>
        <p:nvPr/>
      </p:nvGrpSpPr>
      <p:grpSpPr>
        <a:xfrm>
          <a:off x="0" y="0"/>
          <a:ext cx="0" cy="0"/>
          <a:chOff x="0" y="0"/>
          <a:chExt cx="0" cy="0"/>
        </a:xfrm>
      </p:grpSpPr>
      <p:pic>
        <p:nvPicPr>
          <p:cNvPr id="60" name="Picture 59">
            <a:extLst>
              <a:ext uri="{FF2B5EF4-FFF2-40B4-BE49-F238E27FC236}">
                <a16:creationId xmlns:a16="http://schemas.microsoft.com/office/drawing/2014/main" id="{7ACC889F-647F-953E-BD99-B31946C54E71}"/>
              </a:ext>
            </a:extLst>
          </p:cNvPr>
          <p:cNvPicPr>
            <a:picLocks noChangeAspect="1"/>
          </p:cNvPicPr>
          <p:nvPr/>
        </p:nvPicPr>
        <p:blipFill>
          <a:blip r:embed="rId3"/>
          <a:stretch>
            <a:fillRect/>
          </a:stretch>
        </p:blipFill>
        <p:spPr>
          <a:xfrm>
            <a:off x="7168964" y="-673419"/>
            <a:ext cx="3796553" cy="487105"/>
          </a:xfrm>
          <a:prstGeom prst="rect">
            <a:avLst/>
          </a:prstGeom>
        </p:spPr>
      </p:pic>
      <p:sp>
        <p:nvSpPr>
          <p:cNvPr id="73" name="Text Placeholder 3">
            <a:extLst>
              <a:ext uri="{FF2B5EF4-FFF2-40B4-BE49-F238E27FC236}">
                <a16:creationId xmlns:a16="http://schemas.microsoft.com/office/drawing/2014/main" id="{3FE05E1A-1B90-7C92-7E5F-E60FD483F31A}"/>
              </a:ext>
            </a:extLst>
          </p:cNvPr>
          <p:cNvSpPr txBox="1">
            <a:spLocks/>
          </p:cNvSpPr>
          <p:nvPr/>
        </p:nvSpPr>
        <p:spPr>
          <a:xfrm>
            <a:off x="662940" y="527557"/>
            <a:ext cx="17550414" cy="571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t>LinkedIn data: V/U systematically under(over) estimates extent of changes in slack during periods of rapid ac(de)celeration</a:t>
            </a:r>
          </a:p>
        </p:txBody>
      </p:sp>
      <p:grpSp>
        <p:nvGrpSpPr>
          <p:cNvPr id="66" name="Group 65">
            <a:extLst>
              <a:ext uri="{FF2B5EF4-FFF2-40B4-BE49-F238E27FC236}">
                <a16:creationId xmlns:a16="http://schemas.microsoft.com/office/drawing/2014/main" id="{2F383095-21B4-7976-DA3F-8FB4184D2620}"/>
              </a:ext>
            </a:extLst>
          </p:cNvPr>
          <p:cNvGrpSpPr/>
          <p:nvPr/>
        </p:nvGrpSpPr>
        <p:grpSpPr>
          <a:xfrm>
            <a:off x="26553138" y="2432796"/>
            <a:ext cx="7545801" cy="1097862"/>
            <a:chOff x="6559218" y="4940718"/>
            <a:chExt cx="7522421" cy="1094460"/>
          </a:xfrm>
        </p:grpSpPr>
        <p:pic>
          <p:nvPicPr>
            <p:cNvPr id="4" name="Picture 3" descr="A graph of different colored lines&#10;&#10;AI-generated content may be incorrect.">
              <a:extLst>
                <a:ext uri="{FF2B5EF4-FFF2-40B4-BE49-F238E27FC236}">
                  <a16:creationId xmlns:a16="http://schemas.microsoft.com/office/drawing/2014/main" id="{CF23BDB8-9886-A97D-91BF-316D895F5F05}"/>
                </a:ext>
              </a:extLst>
            </p:cNvPr>
            <p:cNvPicPr>
              <a:picLocks noChangeAspect="1"/>
            </p:cNvPicPr>
            <p:nvPr/>
          </p:nvPicPr>
          <p:blipFill>
            <a:blip r:embed="rId4"/>
            <a:srcRect l="11747" t="68915" r="75627" b="23518"/>
            <a:stretch>
              <a:fillRect/>
            </a:stretch>
          </p:blipFill>
          <p:spPr>
            <a:xfrm>
              <a:off x="6559218" y="4940718"/>
              <a:ext cx="1815353" cy="1087935"/>
            </a:xfrm>
            <a:prstGeom prst="rect">
              <a:avLst/>
            </a:prstGeom>
          </p:spPr>
        </p:pic>
        <p:pic>
          <p:nvPicPr>
            <p:cNvPr id="6" name="Picture 5" descr="A graph of different colored lines&#10;&#10;AI-generated content may be incorrect.">
              <a:extLst>
                <a:ext uri="{FF2B5EF4-FFF2-40B4-BE49-F238E27FC236}">
                  <a16:creationId xmlns:a16="http://schemas.microsoft.com/office/drawing/2014/main" id="{F3995771-8B17-70FC-1312-ADEA1178D740}"/>
                </a:ext>
              </a:extLst>
            </p:cNvPr>
            <p:cNvPicPr>
              <a:picLocks noChangeAspect="1"/>
            </p:cNvPicPr>
            <p:nvPr/>
          </p:nvPicPr>
          <p:blipFill>
            <a:blip r:embed="rId4"/>
            <a:srcRect l="24279" t="68915" r="60206" b="23518"/>
            <a:stretch>
              <a:fillRect/>
            </a:stretch>
          </p:blipFill>
          <p:spPr>
            <a:xfrm>
              <a:off x="8623312" y="4940718"/>
              <a:ext cx="2230811" cy="1087935"/>
            </a:xfrm>
            <a:prstGeom prst="rect">
              <a:avLst/>
            </a:prstGeom>
          </p:spPr>
        </p:pic>
        <p:pic>
          <p:nvPicPr>
            <p:cNvPr id="65" name="Picture 64" descr="A graph of different colored lines&#10;&#10;AI-generated content may be incorrect.">
              <a:extLst>
                <a:ext uri="{FF2B5EF4-FFF2-40B4-BE49-F238E27FC236}">
                  <a16:creationId xmlns:a16="http://schemas.microsoft.com/office/drawing/2014/main" id="{0DAA2588-55AD-E7DE-FE58-CDD2ABD07F29}"/>
                </a:ext>
              </a:extLst>
            </p:cNvPr>
            <p:cNvPicPr>
              <a:picLocks noChangeAspect="1"/>
            </p:cNvPicPr>
            <p:nvPr/>
          </p:nvPicPr>
          <p:blipFill>
            <a:blip r:embed="rId4"/>
            <a:srcRect l="39803" t="68915" r="38749" b="23518"/>
            <a:stretch>
              <a:fillRect/>
            </a:stretch>
          </p:blipFill>
          <p:spPr>
            <a:xfrm>
              <a:off x="10997753" y="4947243"/>
              <a:ext cx="3083886" cy="1087935"/>
            </a:xfrm>
            <a:prstGeom prst="rect">
              <a:avLst/>
            </a:prstGeom>
          </p:spPr>
        </p:pic>
      </p:grpSp>
      <p:sp>
        <p:nvSpPr>
          <p:cNvPr id="7" name="TextBox 6">
            <a:extLst>
              <a:ext uri="{FF2B5EF4-FFF2-40B4-BE49-F238E27FC236}">
                <a16:creationId xmlns:a16="http://schemas.microsoft.com/office/drawing/2014/main" id="{AC8F47B8-80B6-4A06-608B-1E563F209ACE}"/>
              </a:ext>
            </a:extLst>
          </p:cNvPr>
          <p:cNvSpPr txBox="1"/>
          <p:nvPr/>
        </p:nvSpPr>
        <p:spPr>
          <a:xfrm>
            <a:off x="9144000" y="9889067"/>
            <a:ext cx="9069354" cy="246221"/>
          </a:xfrm>
          <a:prstGeom prst="rect">
            <a:avLst/>
          </a:prstGeom>
          <a:noFill/>
        </p:spPr>
        <p:txBody>
          <a:bodyPr wrap="square" rtlCol="0">
            <a:spAutoFit/>
          </a:bodyPr>
          <a:lstStyle/>
          <a:p>
            <a:r>
              <a:rPr lang="en-US" sz="1000" dirty="0">
                <a:latin typeface="Community Pro" panose="02000303040000020003" pitchFamily="2" charset="0"/>
              </a:rPr>
              <a:t>Source: Bureau of Labor Statistics, Job Openings and Labor Turnover Survey (JOLTS), Current Population Survey (CPS); LinkedIn Economic Graph</a:t>
            </a:r>
          </a:p>
        </p:txBody>
      </p:sp>
      <p:graphicFrame>
        <p:nvGraphicFramePr>
          <p:cNvPr id="15" name="Chart 14">
            <a:extLst>
              <a:ext uri="{FF2B5EF4-FFF2-40B4-BE49-F238E27FC236}">
                <a16:creationId xmlns:a16="http://schemas.microsoft.com/office/drawing/2014/main" id="{A2D1CFB4-0219-0643-5885-9B30E1F9D47C}"/>
              </a:ext>
            </a:extLst>
          </p:cNvPr>
          <p:cNvGraphicFramePr>
            <a:graphicFrameLocks noGrp="1"/>
          </p:cNvGraphicFramePr>
          <p:nvPr>
            <p:extLst>
              <p:ext uri="{D42A27DB-BD31-4B8C-83A1-F6EECF244321}">
                <p14:modId xmlns:p14="http://schemas.microsoft.com/office/powerpoint/2010/main" val="214467760"/>
              </p:ext>
            </p:extLst>
          </p:nvPr>
        </p:nvGraphicFramePr>
        <p:xfrm>
          <a:off x="1243596" y="2130105"/>
          <a:ext cx="15581364" cy="7751970"/>
        </p:xfrm>
        <a:graphic>
          <a:graphicData uri="http://schemas.openxmlformats.org/drawingml/2006/chart">
            <c:chart xmlns:c="http://schemas.openxmlformats.org/drawingml/2006/chart" xmlns:r="http://schemas.openxmlformats.org/officeDocument/2006/relationships" r:id="rId5"/>
          </a:graphicData>
        </a:graphic>
      </p:graphicFrame>
      <p:sp>
        <p:nvSpPr>
          <p:cNvPr id="17" name="Arc 16">
            <a:extLst>
              <a:ext uri="{FF2B5EF4-FFF2-40B4-BE49-F238E27FC236}">
                <a16:creationId xmlns:a16="http://schemas.microsoft.com/office/drawing/2014/main" id="{4FADCD95-EA74-6BCC-ED60-95100EE5A763}"/>
              </a:ext>
            </a:extLst>
          </p:cNvPr>
          <p:cNvSpPr/>
          <p:nvPr/>
        </p:nvSpPr>
        <p:spPr>
          <a:xfrm rot="1502946">
            <a:off x="3388295" y="7985268"/>
            <a:ext cx="710892" cy="1194195"/>
          </a:xfrm>
          <a:prstGeom prst="arc">
            <a:avLst>
              <a:gd name="adj1" fmla="val 16127872"/>
              <a:gd name="adj2" fmla="val 20564185"/>
            </a:avLst>
          </a:prstGeom>
          <a:ln w="127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
            <a:extLst>
              <a:ext uri="{FF2B5EF4-FFF2-40B4-BE49-F238E27FC236}">
                <a16:creationId xmlns:a16="http://schemas.microsoft.com/office/drawing/2014/main" id="{67446562-BBA3-30F4-78C7-C0D37DCECBDE}"/>
              </a:ext>
            </a:extLst>
          </p:cNvPr>
          <p:cNvSpPr txBox="1"/>
          <p:nvPr/>
        </p:nvSpPr>
        <p:spPr>
          <a:xfrm>
            <a:off x="3601847" y="8156895"/>
            <a:ext cx="1149646" cy="67637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i="0" kern="1200" dirty="0">
                <a:solidFill>
                  <a:sysClr val="windowText" lastClr="000000"/>
                </a:solidFill>
                <a:latin typeface="Community Pro" panose="02000303040000020003" pitchFamily="2" charset="0"/>
              </a:rPr>
              <a:t>45°</a:t>
            </a:r>
          </a:p>
        </p:txBody>
      </p:sp>
      <p:sp>
        <p:nvSpPr>
          <p:cNvPr id="23" name="TextBox 1">
            <a:extLst>
              <a:ext uri="{FF2B5EF4-FFF2-40B4-BE49-F238E27FC236}">
                <a16:creationId xmlns:a16="http://schemas.microsoft.com/office/drawing/2014/main" id="{2855CD47-F727-BFC5-B053-000BC65D5967}"/>
              </a:ext>
            </a:extLst>
          </p:cNvPr>
          <p:cNvSpPr txBox="1"/>
          <p:nvPr/>
        </p:nvSpPr>
        <p:spPr>
          <a:xfrm>
            <a:off x="10326787" y="2484537"/>
            <a:ext cx="2711880" cy="749730"/>
          </a:xfrm>
          <a:prstGeom prst="rect">
            <a:avLst/>
          </a:prstGeom>
          <a:ln>
            <a:solidFill>
              <a:srgbClr val="C00000"/>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rgbClr val="C00000"/>
                </a:solidFill>
                <a:latin typeface="Community Pro" panose="02000303040000020003" pitchFamily="2" charset="0"/>
              </a:rPr>
              <a:t>First 50bps hike in last tightening cycle</a:t>
            </a:r>
            <a:endParaRPr lang="en-US" sz="2000" b="1" i="0" kern="1200" dirty="0">
              <a:solidFill>
                <a:srgbClr val="C00000"/>
              </a:solidFill>
              <a:latin typeface="Community Pro" panose="02000303040000020003" pitchFamily="2" charset="0"/>
            </a:endParaRPr>
          </a:p>
        </p:txBody>
      </p:sp>
      <p:cxnSp>
        <p:nvCxnSpPr>
          <p:cNvPr id="25" name="Straight Arrow Connector 24">
            <a:extLst>
              <a:ext uri="{FF2B5EF4-FFF2-40B4-BE49-F238E27FC236}">
                <a16:creationId xmlns:a16="http://schemas.microsoft.com/office/drawing/2014/main" id="{F6AE72E3-59F3-C5ED-A355-50E12C631724}"/>
              </a:ext>
            </a:extLst>
          </p:cNvPr>
          <p:cNvCxnSpPr/>
          <p:nvPr/>
        </p:nvCxnSpPr>
        <p:spPr>
          <a:xfrm>
            <a:off x="13038667" y="2794000"/>
            <a:ext cx="203200" cy="7301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023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16965-5D54-27FF-E234-E8A30158168E}"/>
            </a:ext>
          </a:extLst>
        </p:cNvPr>
        <p:cNvGrpSpPr/>
        <p:nvPr/>
      </p:nvGrpSpPr>
      <p:grpSpPr>
        <a:xfrm>
          <a:off x="0" y="0"/>
          <a:ext cx="0" cy="0"/>
          <a:chOff x="0" y="0"/>
          <a:chExt cx="0" cy="0"/>
        </a:xfrm>
      </p:grpSpPr>
      <p:pic>
        <p:nvPicPr>
          <p:cNvPr id="60" name="Picture 59">
            <a:extLst>
              <a:ext uri="{FF2B5EF4-FFF2-40B4-BE49-F238E27FC236}">
                <a16:creationId xmlns:a16="http://schemas.microsoft.com/office/drawing/2014/main" id="{53569C16-5A0B-6A2D-10E3-31209863A0A5}"/>
              </a:ext>
            </a:extLst>
          </p:cNvPr>
          <p:cNvPicPr>
            <a:picLocks noChangeAspect="1"/>
          </p:cNvPicPr>
          <p:nvPr/>
        </p:nvPicPr>
        <p:blipFill>
          <a:blip r:embed="rId3"/>
          <a:stretch>
            <a:fillRect/>
          </a:stretch>
        </p:blipFill>
        <p:spPr>
          <a:xfrm>
            <a:off x="7168964" y="-673419"/>
            <a:ext cx="3796553" cy="487105"/>
          </a:xfrm>
          <a:prstGeom prst="rect">
            <a:avLst/>
          </a:prstGeom>
        </p:spPr>
      </p:pic>
      <p:sp>
        <p:nvSpPr>
          <p:cNvPr id="73" name="Text Placeholder 3">
            <a:extLst>
              <a:ext uri="{FF2B5EF4-FFF2-40B4-BE49-F238E27FC236}">
                <a16:creationId xmlns:a16="http://schemas.microsoft.com/office/drawing/2014/main" id="{1A50CC1C-BF66-B882-6C12-BF6C7CD2A0A0}"/>
              </a:ext>
            </a:extLst>
          </p:cNvPr>
          <p:cNvSpPr txBox="1">
            <a:spLocks/>
          </p:cNvSpPr>
          <p:nvPr/>
        </p:nvSpPr>
        <p:spPr>
          <a:xfrm>
            <a:off x="627484" y="527557"/>
            <a:ext cx="17585870" cy="571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t>LinkedIn’s measure of slack tracks aggregate churn</a:t>
            </a:r>
          </a:p>
        </p:txBody>
      </p:sp>
      <p:grpSp>
        <p:nvGrpSpPr>
          <p:cNvPr id="66" name="Group 65">
            <a:extLst>
              <a:ext uri="{FF2B5EF4-FFF2-40B4-BE49-F238E27FC236}">
                <a16:creationId xmlns:a16="http://schemas.microsoft.com/office/drawing/2014/main" id="{6007BF90-D477-5E3B-1508-E59649A7FBC8}"/>
              </a:ext>
            </a:extLst>
          </p:cNvPr>
          <p:cNvGrpSpPr/>
          <p:nvPr/>
        </p:nvGrpSpPr>
        <p:grpSpPr>
          <a:xfrm>
            <a:off x="26553138" y="2432796"/>
            <a:ext cx="7545801" cy="1097862"/>
            <a:chOff x="6559218" y="4940718"/>
            <a:chExt cx="7522421" cy="1094460"/>
          </a:xfrm>
        </p:grpSpPr>
        <p:pic>
          <p:nvPicPr>
            <p:cNvPr id="4" name="Picture 3" descr="A graph of different colored lines&#10;&#10;AI-generated content may be incorrect.">
              <a:extLst>
                <a:ext uri="{FF2B5EF4-FFF2-40B4-BE49-F238E27FC236}">
                  <a16:creationId xmlns:a16="http://schemas.microsoft.com/office/drawing/2014/main" id="{680809C4-D8C7-E7DC-E13A-752E4F9C59BA}"/>
                </a:ext>
              </a:extLst>
            </p:cNvPr>
            <p:cNvPicPr>
              <a:picLocks noChangeAspect="1"/>
            </p:cNvPicPr>
            <p:nvPr/>
          </p:nvPicPr>
          <p:blipFill>
            <a:blip r:embed="rId4"/>
            <a:srcRect l="11747" t="68915" r="75627" b="23518"/>
            <a:stretch>
              <a:fillRect/>
            </a:stretch>
          </p:blipFill>
          <p:spPr>
            <a:xfrm>
              <a:off x="6559218" y="4940718"/>
              <a:ext cx="1815353" cy="1087935"/>
            </a:xfrm>
            <a:prstGeom prst="rect">
              <a:avLst/>
            </a:prstGeom>
          </p:spPr>
        </p:pic>
        <p:pic>
          <p:nvPicPr>
            <p:cNvPr id="6" name="Picture 5" descr="A graph of different colored lines&#10;&#10;AI-generated content may be incorrect.">
              <a:extLst>
                <a:ext uri="{FF2B5EF4-FFF2-40B4-BE49-F238E27FC236}">
                  <a16:creationId xmlns:a16="http://schemas.microsoft.com/office/drawing/2014/main" id="{3D6277F4-BA96-D275-CAE6-88B59F87087E}"/>
                </a:ext>
              </a:extLst>
            </p:cNvPr>
            <p:cNvPicPr>
              <a:picLocks noChangeAspect="1"/>
            </p:cNvPicPr>
            <p:nvPr/>
          </p:nvPicPr>
          <p:blipFill>
            <a:blip r:embed="rId4"/>
            <a:srcRect l="24279" t="68915" r="60206" b="23518"/>
            <a:stretch>
              <a:fillRect/>
            </a:stretch>
          </p:blipFill>
          <p:spPr>
            <a:xfrm>
              <a:off x="8623312" y="4940718"/>
              <a:ext cx="2230811" cy="1087935"/>
            </a:xfrm>
            <a:prstGeom prst="rect">
              <a:avLst/>
            </a:prstGeom>
          </p:spPr>
        </p:pic>
        <p:pic>
          <p:nvPicPr>
            <p:cNvPr id="65" name="Picture 64" descr="A graph of different colored lines&#10;&#10;AI-generated content may be incorrect.">
              <a:extLst>
                <a:ext uri="{FF2B5EF4-FFF2-40B4-BE49-F238E27FC236}">
                  <a16:creationId xmlns:a16="http://schemas.microsoft.com/office/drawing/2014/main" id="{A480EC80-163D-D44C-C6A7-B746B6301283}"/>
                </a:ext>
              </a:extLst>
            </p:cNvPr>
            <p:cNvPicPr>
              <a:picLocks noChangeAspect="1"/>
            </p:cNvPicPr>
            <p:nvPr/>
          </p:nvPicPr>
          <p:blipFill>
            <a:blip r:embed="rId4"/>
            <a:srcRect l="39803" t="68915" r="38749" b="23518"/>
            <a:stretch>
              <a:fillRect/>
            </a:stretch>
          </p:blipFill>
          <p:spPr>
            <a:xfrm>
              <a:off x="10997753" y="4947243"/>
              <a:ext cx="3083886" cy="1087935"/>
            </a:xfrm>
            <a:prstGeom prst="rect">
              <a:avLst/>
            </a:prstGeom>
          </p:spPr>
        </p:pic>
      </p:grpSp>
      <p:graphicFrame>
        <p:nvGraphicFramePr>
          <p:cNvPr id="2" name="Chart 1">
            <a:extLst>
              <a:ext uri="{FF2B5EF4-FFF2-40B4-BE49-F238E27FC236}">
                <a16:creationId xmlns:a16="http://schemas.microsoft.com/office/drawing/2014/main" id="{609A1014-AE33-A53F-C7BC-99B13FD2C23F}"/>
              </a:ext>
            </a:extLst>
          </p:cNvPr>
          <p:cNvGraphicFramePr>
            <a:graphicFrameLocks noGrp="1"/>
          </p:cNvGraphicFramePr>
          <p:nvPr>
            <p:extLst>
              <p:ext uri="{D42A27DB-BD31-4B8C-83A1-F6EECF244321}">
                <p14:modId xmlns:p14="http://schemas.microsoft.com/office/powerpoint/2010/main" val="3444468676"/>
              </p:ext>
            </p:extLst>
          </p:nvPr>
        </p:nvGraphicFramePr>
        <p:xfrm>
          <a:off x="1358073" y="1385707"/>
          <a:ext cx="14895387" cy="8192633"/>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E0318DB4-7FE7-927C-E88A-DC40EDAC292A}"/>
              </a:ext>
            </a:extLst>
          </p:cNvPr>
          <p:cNvSpPr txBox="1"/>
          <p:nvPr/>
        </p:nvSpPr>
        <p:spPr>
          <a:xfrm>
            <a:off x="11480800" y="9889067"/>
            <a:ext cx="6732554" cy="246221"/>
          </a:xfrm>
          <a:prstGeom prst="rect">
            <a:avLst/>
          </a:prstGeom>
          <a:noFill/>
        </p:spPr>
        <p:txBody>
          <a:bodyPr wrap="square" rtlCol="0">
            <a:spAutoFit/>
          </a:bodyPr>
          <a:lstStyle/>
          <a:p>
            <a:r>
              <a:rPr lang="en-US" sz="1000" dirty="0">
                <a:latin typeface="Community Pro" panose="02000303040000020003" pitchFamily="2" charset="0"/>
              </a:rPr>
              <a:t>Source: Bureau of Labor Statistics, Job Openings and Labor Turnover Survey (JOLTS); LinkedIn Economic Graph</a:t>
            </a:r>
          </a:p>
        </p:txBody>
      </p:sp>
    </p:spTree>
    <p:extLst>
      <p:ext uri="{BB962C8B-B14F-4D97-AF65-F5344CB8AC3E}">
        <p14:creationId xmlns:p14="http://schemas.microsoft.com/office/powerpoint/2010/main" val="3053597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2B8AB-ADB5-5CDC-226C-8BC4025E4000}"/>
            </a:ext>
          </a:extLst>
        </p:cNvPr>
        <p:cNvGrpSpPr/>
        <p:nvPr/>
      </p:nvGrpSpPr>
      <p:grpSpPr>
        <a:xfrm>
          <a:off x="0" y="0"/>
          <a:ext cx="0" cy="0"/>
          <a:chOff x="0" y="0"/>
          <a:chExt cx="0" cy="0"/>
        </a:xfrm>
      </p:grpSpPr>
      <p:pic>
        <p:nvPicPr>
          <p:cNvPr id="60" name="Picture 59">
            <a:extLst>
              <a:ext uri="{FF2B5EF4-FFF2-40B4-BE49-F238E27FC236}">
                <a16:creationId xmlns:a16="http://schemas.microsoft.com/office/drawing/2014/main" id="{23B0189A-8704-B885-5E1A-23306772FFB4}"/>
              </a:ext>
            </a:extLst>
          </p:cNvPr>
          <p:cNvPicPr>
            <a:picLocks noChangeAspect="1"/>
          </p:cNvPicPr>
          <p:nvPr/>
        </p:nvPicPr>
        <p:blipFill>
          <a:blip r:embed="rId3"/>
          <a:stretch>
            <a:fillRect/>
          </a:stretch>
        </p:blipFill>
        <p:spPr>
          <a:xfrm>
            <a:off x="7168964" y="-673419"/>
            <a:ext cx="3796553" cy="487105"/>
          </a:xfrm>
          <a:prstGeom prst="rect">
            <a:avLst/>
          </a:prstGeom>
        </p:spPr>
      </p:pic>
      <p:sp>
        <p:nvSpPr>
          <p:cNvPr id="73" name="Text Placeholder 3">
            <a:extLst>
              <a:ext uri="{FF2B5EF4-FFF2-40B4-BE49-F238E27FC236}">
                <a16:creationId xmlns:a16="http://schemas.microsoft.com/office/drawing/2014/main" id="{9FF8B682-EB55-E133-D519-071C9029110D}"/>
              </a:ext>
            </a:extLst>
          </p:cNvPr>
          <p:cNvSpPr txBox="1">
            <a:spLocks/>
          </p:cNvSpPr>
          <p:nvPr/>
        </p:nvSpPr>
        <p:spPr>
          <a:xfrm>
            <a:off x="662940" y="527557"/>
            <a:ext cx="17550414" cy="571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t>Worker reallocation may be a better indicator of slack than V/U</a:t>
            </a:r>
          </a:p>
        </p:txBody>
      </p:sp>
      <p:grpSp>
        <p:nvGrpSpPr>
          <p:cNvPr id="66" name="Group 65">
            <a:extLst>
              <a:ext uri="{FF2B5EF4-FFF2-40B4-BE49-F238E27FC236}">
                <a16:creationId xmlns:a16="http://schemas.microsoft.com/office/drawing/2014/main" id="{091345DB-85FE-80B6-7560-DF9913113259}"/>
              </a:ext>
            </a:extLst>
          </p:cNvPr>
          <p:cNvGrpSpPr/>
          <p:nvPr/>
        </p:nvGrpSpPr>
        <p:grpSpPr>
          <a:xfrm>
            <a:off x="26553138" y="2432796"/>
            <a:ext cx="7545801" cy="1097862"/>
            <a:chOff x="6559218" y="4940718"/>
            <a:chExt cx="7522421" cy="1094460"/>
          </a:xfrm>
        </p:grpSpPr>
        <p:pic>
          <p:nvPicPr>
            <p:cNvPr id="4" name="Picture 3" descr="A graph of different colored lines&#10;&#10;AI-generated content may be incorrect.">
              <a:extLst>
                <a:ext uri="{FF2B5EF4-FFF2-40B4-BE49-F238E27FC236}">
                  <a16:creationId xmlns:a16="http://schemas.microsoft.com/office/drawing/2014/main" id="{FDA5139A-0AB8-71EC-9ED0-7D68B4A8C477}"/>
                </a:ext>
              </a:extLst>
            </p:cNvPr>
            <p:cNvPicPr>
              <a:picLocks noChangeAspect="1"/>
            </p:cNvPicPr>
            <p:nvPr/>
          </p:nvPicPr>
          <p:blipFill>
            <a:blip r:embed="rId4"/>
            <a:srcRect l="11747" t="68915" r="75627" b="23518"/>
            <a:stretch>
              <a:fillRect/>
            </a:stretch>
          </p:blipFill>
          <p:spPr>
            <a:xfrm>
              <a:off x="6559218" y="4940718"/>
              <a:ext cx="1815353" cy="1087935"/>
            </a:xfrm>
            <a:prstGeom prst="rect">
              <a:avLst/>
            </a:prstGeom>
          </p:spPr>
        </p:pic>
        <p:pic>
          <p:nvPicPr>
            <p:cNvPr id="6" name="Picture 5" descr="A graph of different colored lines&#10;&#10;AI-generated content may be incorrect.">
              <a:extLst>
                <a:ext uri="{FF2B5EF4-FFF2-40B4-BE49-F238E27FC236}">
                  <a16:creationId xmlns:a16="http://schemas.microsoft.com/office/drawing/2014/main" id="{350BA05E-8DEE-B2E5-8E84-3B69D1C1DA77}"/>
                </a:ext>
              </a:extLst>
            </p:cNvPr>
            <p:cNvPicPr>
              <a:picLocks noChangeAspect="1"/>
            </p:cNvPicPr>
            <p:nvPr/>
          </p:nvPicPr>
          <p:blipFill>
            <a:blip r:embed="rId4"/>
            <a:srcRect l="24279" t="68915" r="60206" b="23518"/>
            <a:stretch>
              <a:fillRect/>
            </a:stretch>
          </p:blipFill>
          <p:spPr>
            <a:xfrm>
              <a:off x="8623312" y="4940718"/>
              <a:ext cx="2230811" cy="1087935"/>
            </a:xfrm>
            <a:prstGeom prst="rect">
              <a:avLst/>
            </a:prstGeom>
          </p:spPr>
        </p:pic>
        <p:pic>
          <p:nvPicPr>
            <p:cNvPr id="65" name="Picture 64" descr="A graph of different colored lines&#10;&#10;AI-generated content may be incorrect.">
              <a:extLst>
                <a:ext uri="{FF2B5EF4-FFF2-40B4-BE49-F238E27FC236}">
                  <a16:creationId xmlns:a16="http://schemas.microsoft.com/office/drawing/2014/main" id="{05A36C11-E88D-DD13-9CCA-93D33025BC2C}"/>
                </a:ext>
              </a:extLst>
            </p:cNvPr>
            <p:cNvPicPr>
              <a:picLocks noChangeAspect="1"/>
            </p:cNvPicPr>
            <p:nvPr/>
          </p:nvPicPr>
          <p:blipFill>
            <a:blip r:embed="rId4"/>
            <a:srcRect l="39803" t="68915" r="38749" b="23518"/>
            <a:stretch>
              <a:fillRect/>
            </a:stretch>
          </p:blipFill>
          <p:spPr>
            <a:xfrm>
              <a:off x="10997753" y="4947243"/>
              <a:ext cx="3083886" cy="1087935"/>
            </a:xfrm>
            <a:prstGeom prst="rect">
              <a:avLst/>
            </a:prstGeom>
          </p:spPr>
        </p:pic>
      </p:grpSp>
      <p:graphicFrame>
        <p:nvGraphicFramePr>
          <p:cNvPr id="3" name="Chart 2">
            <a:extLst>
              <a:ext uri="{FF2B5EF4-FFF2-40B4-BE49-F238E27FC236}">
                <a16:creationId xmlns:a16="http://schemas.microsoft.com/office/drawing/2014/main" id="{F6291042-255C-9A4B-F9B5-DCF3AD7F053D}"/>
              </a:ext>
            </a:extLst>
          </p:cNvPr>
          <p:cNvGraphicFramePr>
            <a:graphicFrameLocks noGrp="1"/>
          </p:cNvGraphicFramePr>
          <p:nvPr>
            <p:extLst>
              <p:ext uri="{D42A27DB-BD31-4B8C-83A1-F6EECF244321}">
                <p14:modId xmlns:p14="http://schemas.microsoft.com/office/powerpoint/2010/main" val="442632556"/>
              </p:ext>
            </p:extLst>
          </p:nvPr>
        </p:nvGraphicFramePr>
        <p:xfrm>
          <a:off x="1655076" y="1361646"/>
          <a:ext cx="15284184" cy="8397797"/>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A5B977E4-D7DA-B016-429F-653700CA6A54}"/>
              </a:ext>
            </a:extLst>
          </p:cNvPr>
          <p:cNvSpPr txBox="1"/>
          <p:nvPr/>
        </p:nvSpPr>
        <p:spPr>
          <a:xfrm>
            <a:off x="11480800" y="9889067"/>
            <a:ext cx="6732554" cy="246221"/>
          </a:xfrm>
          <a:prstGeom prst="rect">
            <a:avLst/>
          </a:prstGeom>
          <a:noFill/>
        </p:spPr>
        <p:txBody>
          <a:bodyPr wrap="square" rtlCol="0">
            <a:spAutoFit/>
          </a:bodyPr>
          <a:lstStyle/>
          <a:p>
            <a:r>
              <a:rPr lang="en-US" sz="1000" dirty="0">
                <a:latin typeface="Community Pro" panose="02000303040000020003" pitchFamily="2" charset="0"/>
              </a:rPr>
              <a:t>Source: Bureau of Labor Statistics, Job Openings and Labor Turnover Survey (JOLTS); LinkedIn Economic Graph</a:t>
            </a:r>
          </a:p>
        </p:txBody>
      </p:sp>
    </p:spTree>
    <p:extLst>
      <p:ext uri="{BB962C8B-B14F-4D97-AF65-F5344CB8AC3E}">
        <p14:creationId xmlns:p14="http://schemas.microsoft.com/office/powerpoint/2010/main" val="4051091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7E03E-E580-17BC-119D-12EB69AE8AE4}"/>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95C650EA-4567-3FA0-D3F4-4686AFC61691}"/>
              </a:ext>
            </a:extLst>
          </p:cNvPr>
          <p:cNvSpPr txBox="1">
            <a:spLocks/>
          </p:cNvSpPr>
          <p:nvPr/>
        </p:nvSpPr>
        <p:spPr>
          <a:xfrm>
            <a:off x="627484" y="527556"/>
            <a:ext cx="13774316" cy="127838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7000" b="1" dirty="0"/>
              <a:t>Nowcasting</a:t>
            </a:r>
          </a:p>
        </p:txBody>
      </p:sp>
      <p:sp>
        <p:nvSpPr>
          <p:cNvPr id="3" name="Text Placeholder 2">
            <a:extLst>
              <a:ext uri="{FF2B5EF4-FFF2-40B4-BE49-F238E27FC236}">
                <a16:creationId xmlns:a16="http://schemas.microsoft.com/office/drawing/2014/main" id="{F77C409B-7617-9B70-21C9-464C8B9AB98F}"/>
              </a:ext>
            </a:extLst>
          </p:cNvPr>
          <p:cNvSpPr txBox="1">
            <a:spLocks/>
          </p:cNvSpPr>
          <p:nvPr/>
        </p:nvSpPr>
        <p:spPr>
          <a:xfrm>
            <a:off x="627484" y="1727472"/>
            <a:ext cx="16916597" cy="8356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800"/>
              </a:spcAft>
              <a:buNone/>
            </a:pPr>
            <a:r>
              <a:rPr lang="en-US" sz="3500" b="1" dirty="0">
                <a:latin typeface="Community Pro" panose="02000303040000020003" pitchFamily="2" charset="0"/>
              </a:rPr>
              <a:t>Cointegrated time series and Granger-causal connections allow us to predict… </a:t>
            </a:r>
            <a:endParaRPr lang="en-US" dirty="0"/>
          </a:p>
        </p:txBody>
      </p:sp>
      <p:graphicFrame>
        <p:nvGraphicFramePr>
          <p:cNvPr id="4" name="Table 3">
            <a:extLst>
              <a:ext uri="{FF2B5EF4-FFF2-40B4-BE49-F238E27FC236}">
                <a16:creationId xmlns:a16="http://schemas.microsoft.com/office/drawing/2014/main" id="{F5CDC6A0-2D84-F55F-C98F-28C1F96EA40A}"/>
              </a:ext>
            </a:extLst>
          </p:cNvPr>
          <p:cNvGraphicFramePr>
            <a:graphicFrameLocks noGrp="1"/>
          </p:cNvGraphicFramePr>
          <p:nvPr>
            <p:extLst>
              <p:ext uri="{D42A27DB-BD31-4B8C-83A1-F6EECF244321}">
                <p14:modId xmlns:p14="http://schemas.microsoft.com/office/powerpoint/2010/main" val="3066393571"/>
              </p:ext>
            </p:extLst>
          </p:nvPr>
        </p:nvGraphicFramePr>
        <p:xfrm>
          <a:off x="1635113" y="2140071"/>
          <a:ext cx="14316085" cy="7314496"/>
        </p:xfrm>
        <a:graphic>
          <a:graphicData uri="http://schemas.openxmlformats.org/drawingml/2006/table">
            <a:tbl>
              <a:tblPr/>
              <a:tblGrid>
                <a:gridCol w="6332238">
                  <a:extLst>
                    <a:ext uri="{9D8B030D-6E8A-4147-A177-3AD203B41FA5}">
                      <a16:colId xmlns:a16="http://schemas.microsoft.com/office/drawing/2014/main" val="123390342"/>
                    </a:ext>
                  </a:extLst>
                </a:gridCol>
                <a:gridCol w="790732">
                  <a:extLst>
                    <a:ext uri="{9D8B030D-6E8A-4147-A177-3AD203B41FA5}">
                      <a16:colId xmlns:a16="http://schemas.microsoft.com/office/drawing/2014/main" val="2489565429"/>
                    </a:ext>
                  </a:extLst>
                </a:gridCol>
                <a:gridCol w="2397705">
                  <a:extLst>
                    <a:ext uri="{9D8B030D-6E8A-4147-A177-3AD203B41FA5}">
                      <a16:colId xmlns:a16="http://schemas.microsoft.com/office/drawing/2014/main" val="499009542"/>
                    </a:ext>
                  </a:extLst>
                </a:gridCol>
                <a:gridCol w="2397705">
                  <a:extLst>
                    <a:ext uri="{9D8B030D-6E8A-4147-A177-3AD203B41FA5}">
                      <a16:colId xmlns:a16="http://schemas.microsoft.com/office/drawing/2014/main" val="4039509553"/>
                    </a:ext>
                  </a:extLst>
                </a:gridCol>
                <a:gridCol w="2397705">
                  <a:extLst>
                    <a:ext uri="{9D8B030D-6E8A-4147-A177-3AD203B41FA5}">
                      <a16:colId xmlns:a16="http://schemas.microsoft.com/office/drawing/2014/main" val="3708099954"/>
                    </a:ext>
                  </a:extLst>
                </a:gridCol>
              </a:tblGrid>
              <a:tr h="1044928">
                <a:tc gridSpan="5">
                  <a:txBody>
                    <a:bodyPr/>
                    <a:lstStyle/>
                    <a:p>
                      <a:pPr algn="l" fontAlgn="ctr">
                        <a:buNone/>
                      </a:pPr>
                      <a:r>
                        <a:rPr lang="en-US" sz="2800" b="1" i="0" u="none" strike="noStrike" dirty="0">
                          <a:solidFill>
                            <a:srgbClr val="000000"/>
                          </a:solidFill>
                          <a:effectLst/>
                          <a:latin typeface="Community Pro" panose="02000303040000020003" pitchFamily="2" charset="0"/>
                        </a:rPr>
                        <a:t> LinkedIn Nowcast of Key Federal US Labor Market Indicators*</a:t>
                      </a:r>
                    </a:p>
                  </a:txBody>
                  <a:tcPr marL="9525" marR="9525" marT="9525"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91195520"/>
                  </a:ext>
                </a:extLst>
              </a:tr>
              <a:tr h="1044928">
                <a:tc>
                  <a:txBody>
                    <a:bodyPr/>
                    <a:lstStyle/>
                    <a:p>
                      <a:pPr algn="ctr" fontAlgn="ctr">
                        <a:buNone/>
                      </a:pPr>
                      <a:r>
                        <a:rPr lang="en-US" sz="2200" b="1" i="0" u="none" strike="noStrike" dirty="0">
                          <a:solidFill>
                            <a:srgbClr val="FFFFFF"/>
                          </a:solidFill>
                          <a:effectLst/>
                          <a:latin typeface="Community Pro" panose="02000303040000020003" pitchFamily="2" charset="0"/>
                        </a:rPr>
                        <a:t>Indicators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ctr">
                        <a:buNone/>
                      </a:pPr>
                      <a:r>
                        <a:rPr lang="en-US" sz="2200" b="0" i="0" u="none" strike="noStrike">
                          <a:solidFill>
                            <a:srgbClr val="000000"/>
                          </a:solidFill>
                          <a:effectLst/>
                          <a:latin typeface="Aptos" panose="020B00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buNone/>
                      </a:pPr>
                      <a:r>
                        <a:rPr lang="en-US" sz="2200" b="1" i="0" u="none" strike="noStrike" dirty="0">
                          <a:solidFill>
                            <a:srgbClr val="FFFFFF"/>
                          </a:solidFill>
                          <a:effectLst/>
                          <a:latin typeface="Community Pro" panose="02000303040000020003" pitchFamily="2" charset="0"/>
                        </a:rPr>
                        <a:t>Aug (Prelim)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buNone/>
                      </a:pPr>
                      <a:r>
                        <a:rPr lang="en-US" sz="2200" b="1" i="0" u="none" strike="noStrike" dirty="0">
                          <a:solidFill>
                            <a:srgbClr val="FFC000"/>
                          </a:solidFill>
                          <a:effectLst/>
                          <a:latin typeface="Community Pro" panose="02000303040000020003" pitchFamily="2" charset="0"/>
                        </a:rPr>
                        <a:t>Sep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buNone/>
                      </a:pPr>
                      <a:r>
                        <a:rPr lang="en-US" sz="2200" b="1" i="0" u="none" strike="noStrike" dirty="0">
                          <a:solidFill>
                            <a:srgbClr val="FFC000"/>
                          </a:solidFill>
                          <a:effectLst/>
                          <a:latin typeface="Community Pro" panose="02000303040000020003" pitchFamily="2" charset="0"/>
                        </a:rPr>
                        <a:t>Oct*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700517301"/>
                  </a:ext>
                </a:extLst>
              </a:tr>
              <a:tr h="1044928">
                <a:tc>
                  <a:txBody>
                    <a:bodyPr/>
                    <a:lstStyle/>
                    <a:p>
                      <a:pPr algn="l" fontAlgn="ctr">
                        <a:buNone/>
                      </a:pPr>
                      <a:r>
                        <a:rPr lang="en-US" sz="2200" b="1" i="0" u="none" strike="noStrike" dirty="0">
                          <a:solidFill>
                            <a:srgbClr val="000000"/>
                          </a:solidFill>
                          <a:effectLst/>
                          <a:latin typeface="Community Pro" panose="02000303040000020003" pitchFamily="2" charset="0"/>
                        </a:rPr>
                        <a:t>  JOLTS Hiring Rate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US" sz="2200" b="0" i="0" u="none" strike="noStrike" dirty="0">
                          <a:solidFill>
                            <a:srgbClr val="000000"/>
                          </a:solidFill>
                          <a:effectLst/>
                          <a:latin typeface="Aptos" panose="020B00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ctr">
                        <a:buNone/>
                      </a:pPr>
                      <a:r>
                        <a:rPr lang="en-US" sz="2200" b="0" i="0" u="none" strike="noStrike" dirty="0">
                          <a:solidFill>
                            <a:srgbClr val="000000"/>
                          </a:solidFill>
                          <a:effectLst/>
                          <a:latin typeface="Community Pro Medium" panose="02000303040000020003" pitchFamily="2" charset="0"/>
                        </a:rPr>
                        <a:t>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1" u="none" strike="noStrike" dirty="0">
                          <a:solidFill>
                            <a:srgbClr val="C00000"/>
                          </a:solidFill>
                          <a:effectLst/>
                          <a:latin typeface="Community Pro Medium" panose="02000303040000020003" pitchFamily="2" charset="0"/>
                        </a:rPr>
                        <a:t>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1" u="none" strike="noStrike" dirty="0">
                          <a:solidFill>
                            <a:srgbClr val="C00000"/>
                          </a:solidFill>
                          <a:effectLst/>
                          <a:latin typeface="Community Pro Medium" panose="02000303040000020003" pitchFamily="2" charset="0"/>
                        </a:rPr>
                        <a:t>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4433477"/>
                  </a:ext>
                </a:extLst>
              </a:tr>
              <a:tr h="1044928">
                <a:tc>
                  <a:txBody>
                    <a:bodyPr/>
                    <a:lstStyle/>
                    <a:p>
                      <a:pPr algn="l" fontAlgn="ctr">
                        <a:buNone/>
                      </a:pPr>
                      <a:r>
                        <a:rPr lang="en-US" sz="2200" b="1" i="0" u="none" strike="noStrike" dirty="0">
                          <a:solidFill>
                            <a:srgbClr val="000000"/>
                          </a:solidFill>
                          <a:effectLst/>
                          <a:latin typeface="Community Pro" panose="02000303040000020003" pitchFamily="2" charset="0"/>
                        </a:rPr>
                        <a:t>  JOLTS Quit Rate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US" sz="2200" b="0" i="0" u="none" strike="noStrike" dirty="0">
                          <a:solidFill>
                            <a:srgbClr val="000000"/>
                          </a:solidFill>
                          <a:effectLst/>
                          <a:latin typeface="Aptos" panose="020B00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n-US" sz="2200" b="0" i="0" u="none" strike="noStrike" dirty="0">
                          <a:solidFill>
                            <a:srgbClr val="000000"/>
                          </a:solidFill>
                          <a:effectLst/>
                          <a:latin typeface="Community Pro Medium" panose="02000303040000020003" pitchFamily="2" charset="0"/>
                        </a:rPr>
                        <a:t>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1" u="none" strike="noStrike" dirty="0">
                          <a:solidFill>
                            <a:srgbClr val="C00000"/>
                          </a:solidFill>
                          <a:effectLst/>
                          <a:latin typeface="Community Pro Medium" panose="02000303040000020003" pitchFamily="2" charset="0"/>
                        </a:rPr>
                        <a:t>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1" u="none" strike="noStrike" dirty="0">
                          <a:solidFill>
                            <a:srgbClr val="C00000"/>
                          </a:solidFill>
                          <a:effectLst/>
                          <a:latin typeface="Community Pro Medium" panose="02000303040000020003" pitchFamily="2" charset="0"/>
                        </a:rPr>
                        <a:t>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974370"/>
                  </a:ext>
                </a:extLst>
              </a:tr>
              <a:tr h="1044928">
                <a:tc>
                  <a:txBody>
                    <a:bodyPr/>
                    <a:lstStyle/>
                    <a:p>
                      <a:pPr algn="l" fontAlgn="ctr">
                        <a:buNone/>
                      </a:pPr>
                      <a:r>
                        <a:rPr lang="en-US" sz="2200" b="1" i="0" u="none" strike="noStrike" dirty="0">
                          <a:solidFill>
                            <a:srgbClr val="000000"/>
                          </a:solidFill>
                          <a:effectLst/>
                          <a:latin typeface="Community Pro" panose="02000303040000020003" pitchFamily="2" charset="0"/>
                        </a:rPr>
                        <a:t>  JOLTS Layoff Rate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US" sz="2200" b="0" i="0" u="none" strike="noStrike" dirty="0">
                          <a:solidFill>
                            <a:srgbClr val="000000"/>
                          </a:solidFill>
                          <a:effectLst/>
                          <a:latin typeface="Aptos" panose="020B00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n-US" sz="2200" b="0" i="0" u="none" strike="noStrike" dirty="0">
                          <a:solidFill>
                            <a:srgbClr val="000000"/>
                          </a:solidFill>
                          <a:effectLst/>
                          <a:latin typeface="Community Pro Medium" panose="02000303040000020003" pitchFamily="2" charset="0"/>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1" u="none" strike="noStrike" dirty="0">
                          <a:solidFill>
                            <a:srgbClr val="C00000"/>
                          </a:solidFill>
                          <a:effectLst/>
                          <a:latin typeface="Community Pro Medium" panose="02000303040000020003" pitchFamily="2" charset="0"/>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1" u="none" strike="noStrike" dirty="0">
                          <a:solidFill>
                            <a:srgbClr val="C00000"/>
                          </a:solidFill>
                          <a:effectLst/>
                          <a:latin typeface="Community Pro Medium" panose="02000303040000020003" pitchFamily="2" charset="0"/>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8321239"/>
                  </a:ext>
                </a:extLst>
              </a:tr>
              <a:tr h="1044928">
                <a:tc>
                  <a:txBody>
                    <a:bodyPr/>
                    <a:lstStyle/>
                    <a:p>
                      <a:pPr algn="l" fontAlgn="ctr">
                        <a:buNone/>
                      </a:pPr>
                      <a:r>
                        <a:rPr lang="en-US" sz="2200" b="1" i="0" u="none" strike="noStrike" dirty="0">
                          <a:solidFill>
                            <a:srgbClr val="000000"/>
                          </a:solidFill>
                          <a:effectLst/>
                          <a:latin typeface="Community Pro" panose="02000303040000020003" pitchFamily="2" charset="0"/>
                        </a:rPr>
                        <a:t>  CES Change in Nonfarm Payroll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en-US" sz="2200" b="0" i="0" u="none" strike="noStrike">
                        <a:solidFill>
                          <a:srgbClr val="000000"/>
                        </a:solidFill>
                        <a:effectLst/>
                        <a:latin typeface="Aptos" panose="020B00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n-US" sz="2200" b="0" i="0" u="none" strike="noStrike" dirty="0">
                          <a:solidFill>
                            <a:srgbClr val="000000"/>
                          </a:solidFill>
                          <a:effectLst/>
                          <a:latin typeface="Community Pro Medium" panose="02000303040000020003" pitchFamily="2" charset="0"/>
                        </a:rPr>
                        <a:t>+22K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1" u="none" strike="noStrike" dirty="0">
                          <a:solidFill>
                            <a:srgbClr val="C00000"/>
                          </a:solidFill>
                          <a:effectLst/>
                          <a:latin typeface="Community Pro Medium" panose="02000303040000020003" pitchFamily="2" charset="0"/>
                        </a:rPr>
                        <a:t>+12K**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1" u="none" strike="noStrike" dirty="0">
                          <a:solidFill>
                            <a:srgbClr val="C00000"/>
                          </a:solidFill>
                          <a:effectLst/>
                          <a:latin typeface="Community Pro Medium" panose="02000303040000020003" pitchFamily="2" charset="0"/>
                        </a:rPr>
                        <a:t>+6K**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4165245"/>
                  </a:ext>
                </a:extLst>
              </a:tr>
              <a:tr h="1044928">
                <a:tc>
                  <a:txBody>
                    <a:bodyPr/>
                    <a:lstStyle/>
                    <a:p>
                      <a:pPr algn="l" fontAlgn="ctr">
                        <a:buNone/>
                      </a:pPr>
                      <a:r>
                        <a:rPr lang="en-US" sz="2200" b="1" i="0" u="none" strike="noStrike" dirty="0">
                          <a:solidFill>
                            <a:srgbClr val="000000"/>
                          </a:solidFill>
                          <a:effectLst/>
                          <a:latin typeface="Community Pro" panose="02000303040000020003" pitchFamily="2" charset="0"/>
                        </a:rPr>
                        <a:t>  CPS Unemployment Rate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US" sz="2200" b="0" i="0" u="none" strike="noStrike" dirty="0">
                          <a:solidFill>
                            <a:srgbClr val="000000"/>
                          </a:solidFill>
                          <a:effectLst/>
                          <a:latin typeface="Aptos" panose="020B00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0" u="none" strike="noStrike" dirty="0">
                          <a:solidFill>
                            <a:srgbClr val="000000"/>
                          </a:solidFill>
                          <a:effectLst/>
                          <a:latin typeface="Community Pro Medium" panose="02000303040000020003" pitchFamily="2" charset="0"/>
                        </a:rPr>
                        <a:t>4.32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1" u="none" strike="noStrike" dirty="0">
                          <a:solidFill>
                            <a:srgbClr val="C00000"/>
                          </a:solidFill>
                          <a:effectLst/>
                          <a:latin typeface="Community Pro Medium" panose="02000303040000020003" pitchFamily="2" charset="0"/>
                        </a:rPr>
                        <a:t>4.32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1" u="none" strike="noStrike" dirty="0">
                          <a:solidFill>
                            <a:srgbClr val="C00000"/>
                          </a:solidFill>
                          <a:effectLst/>
                          <a:latin typeface="Community Pro Medium" panose="02000303040000020003" pitchFamily="2" charset="0"/>
                        </a:rPr>
                        <a:t>4.34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4187282"/>
                  </a:ext>
                </a:extLst>
              </a:tr>
            </a:tbl>
          </a:graphicData>
        </a:graphic>
      </p:graphicFrame>
      <p:sp>
        <p:nvSpPr>
          <p:cNvPr id="5" name="TextBox 4">
            <a:extLst>
              <a:ext uri="{FF2B5EF4-FFF2-40B4-BE49-F238E27FC236}">
                <a16:creationId xmlns:a16="http://schemas.microsoft.com/office/drawing/2014/main" id="{8ABA768E-B13D-9B35-6F2A-7EFCEDE67CFA}"/>
              </a:ext>
            </a:extLst>
          </p:cNvPr>
          <p:cNvSpPr txBox="1"/>
          <p:nvPr/>
        </p:nvSpPr>
        <p:spPr>
          <a:xfrm>
            <a:off x="7382933" y="9919035"/>
            <a:ext cx="10830421" cy="246221"/>
          </a:xfrm>
          <a:prstGeom prst="rect">
            <a:avLst/>
          </a:prstGeom>
          <a:noFill/>
        </p:spPr>
        <p:txBody>
          <a:bodyPr wrap="square" rtlCol="0">
            <a:spAutoFit/>
          </a:bodyPr>
          <a:lstStyle/>
          <a:p>
            <a:r>
              <a:rPr lang="en-US" sz="1000" dirty="0">
                <a:latin typeface="Community Pro" panose="02000303040000020003" pitchFamily="2" charset="0"/>
              </a:rPr>
              <a:t>Source: Bureau of Labor Statistics, Job Openings and Labor Turnover Survey (JOLTS), Current Population Survey (CPS), Current Establishment Survey (CES); LinkedIn Economic Graph</a:t>
            </a:r>
          </a:p>
        </p:txBody>
      </p:sp>
      <p:sp>
        <p:nvSpPr>
          <p:cNvPr id="6" name="TextBox 5">
            <a:extLst>
              <a:ext uri="{FF2B5EF4-FFF2-40B4-BE49-F238E27FC236}">
                <a16:creationId xmlns:a16="http://schemas.microsoft.com/office/drawing/2014/main" id="{C073AC90-A60E-CFC3-DE40-58ECC9A5ABDB}"/>
              </a:ext>
            </a:extLst>
          </p:cNvPr>
          <p:cNvSpPr txBox="1"/>
          <p:nvPr/>
        </p:nvSpPr>
        <p:spPr>
          <a:xfrm>
            <a:off x="1635114" y="9519735"/>
            <a:ext cx="14316084" cy="369332"/>
          </a:xfrm>
          <a:prstGeom prst="rect">
            <a:avLst/>
          </a:prstGeom>
          <a:noFill/>
        </p:spPr>
        <p:txBody>
          <a:bodyPr wrap="square" rtlCol="0">
            <a:spAutoFit/>
          </a:bodyPr>
          <a:lstStyle/>
          <a:p>
            <a:r>
              <a:rPr lang="en-US" b="1" dirty="0">
                <a:latin typeface="Community Pro" panose="02000303040000020003" pitchFamily="2" charset="0"/>
              </a:rPr>
              <a:t>* does not fully account for the temporary impact of the government shutdown on October data. ** elastic net nowcast</a:t>
            </a:r>
          </a:p>
        </p:txBody>
      </p:sp>
    </p:spTree>
    <p:extLst>
      <p:ext uri="{BB962C8B-B14F-4D97-AF65-F5344CB8AC3E}">
        <p14:creationId xmlns:p14="http://schemas.microsoft.com/office/powerpoint/2010/main" val="2758206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9D9BE-BE4D-0DE0-AAA7-4BCF59037F44}"/>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F0D36AC2-08B8-AE2B-506E-1A3794790F13}"/>
              </a:ext>
            </a:extLst>
          </p:cNvPr>
          <p:cNvSpPr txBox="1">
            <a:spLocks/>
          </p:cNvSpPr>
          <p:nvPr/>
        </p:nvSpPr>
        <p:spPr>
          <a:xfrm>
            <a:off x="627483" y="527556"/>
            <a:ext cx="16064191" cy="127838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7000" b="1" dirty="0"/>
              <a:t>State of the US labor market today</a:t>
            </a:r>
          </a:p>
        </p:txBody>
      </p:sp>
      <p:graphicFrame>
        <p:nvGraphicFramePr>
          <p:cNvPr id="4" name="Table 3">
            <a:extLst>
              <a:ext uri="{FF2B5EF4-FFF2-40B4-BE49-F238E27FC236}">
                <a16:creationId xmlns:a16="http://schemas.microsoft.com/office/drawing/2014/main" id="{54D94BCB-9602-AA29-AD73-068996D58664}"/>
              </a:ext>
            </a:extLst>
          </p:cNvPr>
          <p:cNvGraphicFramePr>
            <a:graphicFrameLocks noGrp="1"/>
          </p:cNvGraphicFramePr>
          <p:nvPr>
            <p:extLst>
              <p:ext uri="{D42A27DB-BD31-4B8C-83A1-F6EECF244321}">
                <p14:modId xmlns:p14="http://schemas.microsoft.com/office/powerpoint/2010/main" val="2146660483"/>
              </p:ext>
            </p:extLst>
          </p:nvPr>
        </p:nvGraphicFramePr>
        <p:xfrm>
          <a:off x="1185334" y="3826933"/>
          <a:ext cx="15781867" cy="5283204"/>
        </p:xfrm>
        <a:graphic>
          <a:graphicData uri="http://schemas.openxmlformats.org/drawingml/2006/table">
            <a:tbl>
              <a:tblPr/>
              <a:tblGrid>
                <a:gridCol w="6980577">
                  <a:extLst>
                    <a:ext uri="{9D8B030D-6E8A-4147-A177-3AD203B41FA5}">
                      <a16:colId xmlns:a16="http://schemas.microsoft.com/office/drawing/2014/main" val="123390342"/>
                    </a:ext>
                  </a:extLst>
                </a:gridCol>
                <a:gridCol w="871693">
                  <a:extLst>
                    <a:ext uri="{9D8B030D-6E8A-4147-A177-3AD203B41FA5}">
                      <a16:colId xmlns:a16="http://schemas.microsoft.com/office/drawing/2014/main" val="2489565429"/>
                    </a:ext>
                  </a:extLst>
                </a:gridCol>
                <a:gridCol w="2643199">
                  <a:extLst>
                    <a:ext uri="{9D8B030D-6E8A-4147-A177-3AD203B41FA5}">
                      <a16:colId xmlns:a16="http://schemas.microsoft.com/office/drawing/2014/main" val="4039509553"/>
                    </a:ext>
                  </a:extLst>
                </a:gridCol>
                <a:gridCol w="2643199">
                  <a:extLst>
                    <a:ext uri="{9D8B030D-6E8A-4147-A177-3AD203B41FA5}">
                      <a16:colId xmlns:a16="http://schemas.microsoft.com/office/drawing/2014/main" val="3708099954"/>
                    </a:ext>
                  </a:extLst>
                </a:gridCol>
                <a:gridCol w="2643199">
                  <a:extLst>
                    <a:ext uri="{9D8B030D-6E8A-4147-A177-3AD203B41FA5}">
                      <a16:colId xmlns:a16="http://schemas.microsoft.com/office/drawing/2014/main" val="3594216041"/>
                    </a:ext>
                  </a:extLst>
                </a:gridCol>
              </a:tblGrid>
              <a:tr h="880534">
                <a:tc gridSpan="5">
                  <a:txBody>
                    <a:bodyPr/>
                    <a:lstStyle/>
                    <a:p>
                      <a:pPr algn="l" fontAlgn="ctr">
                        <a:buNone/>
                      </a:pPr>
                      <a:r>
                        <a:rPr lang="en-US" sz="2800" b="1" i="0" u="none" strike="noStrike" dirty="0">
                          <a:solidFill>
                            <a:srgbClr val="000000"/>
                          </a:solidFill>
                          <a:effectLst/>
                          <a:latin typeface="Community Pro" panose="02000303040000020003" pitchFamily="2" charset="0"/>
                        </a:rPr>
                        <a:t>LinkedIn US Labor Market Indicators, October 2025 vs.</a:t>
                      </a:r>
                    </a:p>
                  </a:txBody>
                  <a:tcPr marL="9525" marR="9525" marT="9525"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91195520"/>
                  </a:ext>
                </a:extLst>
              </a:tr>
              <a:tr h="880534">
                <a:tc>
                  <a:txBody>
                    <a:bodyPr/>
                    <a:lstStyle/>
                    <a:p>
                      <a:pPr algn="ctr" fontAlgn="ctr">
                        <a:buNone/>
                      </a:pPr>
                      <a:r>
                        <a:rPr lang="en-US" sz="2200" b="1" i="0" u="none" strike="noStrike" dirty="0">
                          <a:solidFill>
                            <a:srgbClr val="FFFFFF"/>
                          </a:solidFill>
                          <a:effectLst/>
                          <a:latin typeface="Community Pro" panose="02000303040000020003" pitchFamily="2" charset="0"/>
                        </a:rPr>
                        <a:t>Indicators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l" fontAlgn="ctr">
                        <a:buNone/>
                      </a:pPr>
                      <a:r>
                        <a:rPr lang="en-US" sz="2200" b="0" i="0" u="none" strike="noStrike">
                          <a:solidFill>
                            <a:srgbClr val="000000"/>
                          </a:solidFill>
                          <a:effectLst/>
                          <a:latin typeface="Aptos" panose="020B00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buNone/>
                      </a:pPr>
                      <a:r>
                        <a:rPr lang="en-US" sz="2200" b="1" i="0" u="none" strike="noStrike">
                          <a:solidFill>
                            <a:srgbClr val="FFFFFF"/>
                          </a:solidFill>
                          <a:effectLst/>
                          <a:latin typeface="Community Pro" panose="02000303040000020003" pitchFamily="2" charset="0"/>
                        </a:rPr>
                        <a:t>Last Month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buNone/>
                      </a:pPr>
                      <a:r>
                        <a:rPr lang="en-US" sz="2200" b="1" i="0" u="none" strike="noStrike">
                          <a:solidFill>
                            <a:srgbClr val="FFFFFF"/>
                          </a:solidFill>
                          <a:effectLst/>
                          <a:latin typeface="Community Pro" panose="02000303040000020003" pitchFamily="2" charset="0"/>
                        </a:rPr>
                        <a:t>Last Year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buNone/>
                      </a:pPr>
                      <a:r>
                        <a:rPr lang="en-US" sz="2200" b="1" i="0" u="none" strike="noStrike">
                          <a:solidFill>
                            <a:srgbClr val="FFFFFF"/>
                          </a:solidFill>
                          <a:effectLst/>
                          <a:latin typeface="Community Pro" panose="02000303040000020003" pitchFamily="2" charset="0"/>
                        </a:rPr>
                        <a:t>Pre-COVID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700517301"/>
                  </a:ext>
                </a:extLst>
              </a:tr>
              <a:tr h="880534">
                <a:tc>
                  <a:txBody>
                    <a:bodyPr/>
                    <a:lstStyle/>
                    <a:p>
                      <a:pPr algn="l" fontAlgn="ctr">
                        <a:buNone/>
                      </a:pPr>
                      <a:r>
                        <a:rPr lang="en-US" sz="2200" b="1" i="0" u="none" strike="noStrike" dirty="0">
                          <a:solidFill>
                            <a:srgbClr val="000000"/>
                          </a:solidFill>
                          <a:effectLst/>
                          <a:latin typeface="Community Pro" panose="02000303040000020003" pitchFamily="2" charset="0"/>
                        </a:rPr>
                        <a:t>  Hiring Rate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US" sz="2200" b="0" i="0" u="none" strike="noStrike" dirty="0">
                          <a:solidFill>
                            <a:srgbClr val="000000"/>
                          </a:solidFill>
                          <a:effectLst/>
                          <a:latin typeface="Aptos" panose="020B00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ctr">
                        <a:buNone/>
                      </a:pPr>
                      <a:r>
                        <a:rPr lang="en-US" sz="2200" b="0" i="0" u="none" strike="noStrike" dirty="0">
                          <a:solidFill>
                            <a:srgbClr val="000000"/>
                          </a:solidFill>
                          <a:effectLst/>
                          <a:latin typeface="Community Pro Medium" panose="02000303040000020003" pitchFamily="2"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0" u="none" strike="noStrike">
                          <a:solidFill>
                            <a:srgbClr val="000000"/>
                          </a:solidFill>
                          <a:effectLst/>
                          <a:latin typeface="Community Pro Medium" panose="02000303040000020003" pitchFamily="2"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0" u="none" strike="noStrike">
                          <a:solidFill>
                            <a:srgbClr val="000000"/>
                          </a:solidFill>
                          <a:effectLst/>
                          <a:latin typeface="Community Pro Medium" panose="02000303040000020003" pitchFamily="2" charset="0"/>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8F8C"/>
                    </a:solidFill>
                  </a:tcPr>
                </a:tc>
                <a:extLst>
                  <a:ext uri="{0D108BD9-81ED-4DB2-BD59-A6C34878D82A}">
                    <a16:rowId xmlns:a16="http://schemas.microsoft.com/office/drawing/2014/main" val="2104433477"/>
                  </a:ext>
                </a:extLst>
              </a:tr>
              <a:tr h="880534">
                <a:tc>
                  <a:txBody>
                    <a:bodyPr/>
                    <a:lstStyle/>
                    <a:p>
                      <a:pPr algn="l" fontAlgn="ctr">
                        <a:buNone/>
                      </a:pPr>
                      <a:r>
                        <a:rPr lang="en-US" sz="2200" b="1" i="0" u="none" strike="noStrike" dirty="0">
                          <a:solidFill>
                            <a:srgbClr val="000000"/>
                          </a:solidFill>
                          <a:effectLst/>
                          <a:latin typeface="Community Pro" panose="02000303040000020003" pitchFamily="2" charset="0"/>
                        </a:rPr>
                        <a:t>  Separation Rate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US" sz="2200" b="0" i="0" u="none" strike="noStrike" dirty="0">
                          <a:solidFill>
                            <a:srgbClr val="000000"/>
                          </a:solidFill>
                          <a:effectLst/>
                          <a:latin typeface="Aptos" panose="020B00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n-US" sz="2200" b="0" i="0" u="none" strike="noStrike" dirty="0">
                          <a:solidFill>
                            <a:srgbClr val="000000"/>
                          </a:solidFill>
                          <a:effectLst/>
                          <a:latin typeface="Community Pro Medium" panose="02000303040000020003" pitchFamily="2"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0" u="none" strike="noStrike" dirty="0">
                          <a:solidFill>
                            <a:srgbClr val="000000"/>
                          </a:solidFill>
                          <a:effectLst/>
                          <a:latin typeface="Community Pro Medium" panose="02000303040000020003" pitchFamily="2"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0" u="none" strike="noStrike">
                          <a:solidFill>
                            <a:srgbClr val="000000"/>
                          </a:solidFill>
                          <a:effectLst/>
                          <a:latin typeface="Community Pro Medium" panose="02000303040000020003" pitchFamily="2" charset="0"/>
                        </a:rPr>
                        <a:t>–25%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8F8C"/>
                    </a:solidFill>
                  </a:tcPr>
                </a:tc>
                <a:extLst>
                  <a:ext uri="{0D108BD9-81ED-4DB2-BD59-A6C34878D82A}">
                    <a16:rowId xmlns:a16="http://schemas.microsoft.com/office/drawing/2014/main" val="318974370"/>
                  </a:ext>
                </a:extLst>
              </a:tr>
              <a:tr h="880534">
                <a:tc>
                  <a:txBody>
                    <a:bodyPr/>
                    <a:lstStyle/>
                    <a:p>
                      <a:pPr algn="l" fontAlgn="ctr">
                        <a:buNone/>
                      </a:pPr>
                      <a:r>
                        <a:rPr lang="en-US" sz="2200" b="1" i="0" u="none" strike="noStrike" dirty="0">
                          <a:solidFill>
                            <a:srgbClr val="000000"/>
                          </a:solidFill>
                          <a:effectLst/>
                          <a:latin typeface="Community Pro" panose="02000303040000020003" pitchFamily="2" charset="0"/>
                        </a:rPr>
                        <a:t>  Labor Market Tightness (Jobs per Applicant)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US" sz="2200" b="0" i="0" u="none" strike="noStrike">
                          <a:solidFill>
                            <a:srgbClr val="000000"/>
                          </a:solidFill>
                          <a:effectLst/>
                          <a:latin typeface="Aptos" panose="020B00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n-US" sz="2200" b="0" i="0" u="none" strike="noStrike" dirty="0">
                          <a:solidFill>
                            <a:srgbClr val="000000"/>
                          </a:solidFill>
                          <a:effectLst/>
                          <a:latin typeface="Community Pro Medium" panose="02000303040000020003" pitchFamily="2"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0" u="none" strike="noStrike" dirty="0">
                          <a:solidFill>
                            <a:srgbClr val="000000"/>
                          </a:solidFill>
                          <a:effectLst/>
                          <a:latin typeface="Community Pro Medium" panose="02000303040000020003" pitchFamily="2" charset="0"/>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80A"/>
                    </a:solidFill>
                  </a:tcPr>
                </a:tc>
                <a:tc>
                  <a:txBody>
                    <a:bodyPr/>
                    <a:lstStyle/>
                    <a:p>
                      <a:pPr algn="ctr" fontAlgn="ctr">
                        <a:buNone/>
                      </a:pPr>
                      <a:r>
                        <a:rPr lang="en-US" sz="2200" b="0" i="0" u="none" strike="noStrike" dirty="0">
                          <a:solidFill>
                            <a:srgbClr val="000000"/>
                          </a:solidFill>
                          <a:effectLst/>
                          <a:latin typeface="Community Pro Medium" panose="02000303040000020003" pitchFamily="2"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80A"/>
                    </a:solidFill>
                  </a:tcPr>
                </a:tc>
                <a:extLst>
                  <a:ext uri="{0D108BD9-81ED-4DB2-BD59-A6C34878D82A}">
                    <a16:rowId xmlns:a16="http://schemas.microsoft.com/office/drawing/2014/main" val="2928321239"/>
                  </a:ext>
                </a:extLst>
              </a:tr>
              <a:tr h="880534">
                <a:tc>
                  <a:txBody>
                    <a:bodyPr/>
                    <a:lstStyle/>
                    <a:p>
                      <a:pPr algn="l" fontAlgn="ctr">
                        <a:buNone/>
                      </a:pPr>
                      <a:r>
                        <a:rPr lang="en-US" sz="2200" b="1" i="0" u="none" strike="noStrike" dirty="0">
                          <a:solidFill>
                            <a:srgbClr val="000000"/>
                          </a:solidFill>
                          <a:effectLst/>
                          <a:latin typeface="Community Pro" panose="02000303040000020003" pitchFamily="2" charset="0"/>
                        </a:rPr>
                        <a:t>  Job Seeking Intensity (Applications per Applicant)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US" sz="2200" b="0" i="0" u="none" strike="noStrike">
                          <a:solidFill>
                            <a:srgbClr val="000000"/>
                          </a:solidFill>
                          <a:effectLst/>
                          <a:latin typeface="Aptos" panose="020B00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0" u="none" strike="noStrike">
                          <a:solidFill>
                            <a:srgbClr val="000000"/>
                          </a:solidFill>
                          <a:effectLst/>
                          <a:latin typeface="Community Pro Medium" panose="02000303040000020003" pitchFamily="2" charset="0"/>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fontAlgn="ctr">
                        <a:buNone/>
                      </a:pPr>
                      <a:r>
                        <a:rPr lang="en-US" sz="2200" b="0" i="0" u="none" strike="noStrike" dirty="0">
                          <a:solidFill>
                            <a:srgbClr val="000000"/>
                          </a:solidFill>
                          <a:effectLst/>
                          <a:latin typeface="Community Pro Medium" panose="02000303040000020003" pitchFamily="2"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200" b="0" i="0" u="none" strike="noStrike" dirty="0">
                          <a:solidFill>
                            <a:srgbClr val="000000"/>
                          </a:solidFill>
                          <a:effectLst/>
                          <a:latin typeface="Community Pro Medium" panose="02000303040000020003" pitchFamily="2" charset="0"/>
                        </a:rPr>
                        <a:t>84%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8F8C"/>
                    </a:solidFill>
                  </a:tcPr>
                </a:tc>
                <a:extLst>
                  <a:ext uri="{0D108BD9-81ED-4DB2-BD59-A6C34878D82A}">
                    <a16:rowId xmlns:a16="http://schemas.microsoft.com/office/drawing/2014/main" val="4014187282"/>
                  </a:ext>
                </a:extLst>
              </a:tr>
            </a:tbl>
          </a:graphicData>
        </a:graphic>
      </p:graphicFrame>
      <p:sp>
        <p:nvSpPr>
          <p:cNvPr id="5" name="TextBox 4">
            <a:extLst>
              <a:ext uri="{FF2B5EF4-FFF2-40B4-BE49-F238E27FC236}">
                <a16:creationId xmlns:a16="http://schemas.microsoft.com/office/drawing/2014/main" id="{1D078BD2-3D09-5F9F-B025-E5717CCDC2F5}"/>
              </a:ext>
            </a:extLst>
          </p:cNvPr>
          <p:cNvSpPr txBox="1"/>
          <p:nvPr/>
        </p:nvSpPr>
        <p:spPr>
          <a:xfrm>
            <a:off x="1185334" y="2193397"/>
            <a:ext cx="17102666" cy="1169551"/>
          </a:xfrm>
          <a:prstGeom prst="rect">
            <a:avLst/>
          </a:prstGeom>
          <a:noFill/>
        </p:spPr>
        <p:txBody>
          <a:bodyPr wrap="square" rtlCol="0">
            <a:spAutoFit/>
          </a:bodyPr>
          <a:lstStyle/>
          <a:p>
            <a:r>
              <a:rPr lang="en-US" sz="3500" i="1" dirty="0">
                <a:solidFill>
                  <a:schemeClr val="accent6"/>
                </a:solidFill>
                <a:latin typeface="Community Pro Medium" panose="02000303040000020003" pitchFamily="2" charset="0"/>
              </a:rPr>
              <a:t>LinkedIn data indicates mild deceleration from September to October,</a:t>
            </a:r>
          </a:p>
          <a:p>
            <a:r>
              <a:rPr lang="en-US" sz="3500" i="1" dirty="0">
                <a:solidFill>
                  <a:schemeClr val="accent6"/>
                </a:solidFill>
                <a:latin typeface="Community Pro Medium" panose="02000303040000020003" pitchFamily="2" charset="0"/>
              </a:rPr>
              <a:t>with a much slower labor market compared to late 2010s dynamics</a:t>
            </a:r>
          </a:p>
        </p:txBody>
      </p:sp>
      <p:sp>
        <p:nvSpPr>
          <p:cNvPr id="6" name="TextBox 5">
            <a:extLst>
              <a:ext uri="{FF2B5EF4-FFF2-40B4-BE49-F238E27FC236}">
                <a16:creationId xmlns:a16="http://schemas.microsoft.com/office/drawing/2014/main" id="{26083C3D-AD07-AA83-E5E7-0BEFDECE267D}"/>
              </a:ext>
            </a:extLst>
          </p:cNvPr>
          <p:cNvSpPr txBox="1"/>
          <p:nvPr/>
        </p:nvSpPr>
        <p:spPr>
          <a:xfrm>
            <a:off x="15240000" y="9889067"/>
            <a:ext cx="2973354" cy="246221"/>
          </a:xfrm>
          <a:prstGeom prst="rect">
            <a:avLst/>
          </a:prstGeom>
          <a:noFill/>
        </p:spPr>
        <p:txBody>
          <a:bodyPr wrap="square" rtlCol="0">
            <a:spAutoFit/>
          </a:bodyPr>
          <a:lstStyle/>
          <a:p>
            <a:r>
              <a:rPr lang="en-US" sz="1000" dirty="0">
                <a:latin typeface="Community Pro" panose="02000303040000020003" pitchFamily="2" charset="0"/>
              </a:rPr>
              <a:t>Source: LinkedIn Economic Graph</a:t>
            </a:r>
          </a:p>
        </p:txBody>
      </p:sp>
    </p:spTree>
    <p:extLst>
      <p:ext uri="{BB962C8B-B14F-4D97-AF65-F5344CB8AC3E}">
        <p14:creationId xmlns:p14="http://schemas.microsoft.com/office/powerpoint/2010/main" val="853142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D278D-025E-4AEA-0C3E-63917295B404}"/>
              </a:ext>
            </a:extLst>
          </p:cNvPr>
          <p:cNvSpPr>
            <a:spLocks noGrp="1"/>
          </p:cNvSpPr>
          <p:nvPr>
            <p:ph type="body" sz="quarter" idx="10"/>
          </p:nvPr>
        </p:nvSpPr>
        <p:spPr/>
        <p:txBody>
          <a:bodyPr/>
          <a:lstStyle/>
          <a:p>
            <a:r>
              <a:rPr lang="en-US"/>
              <a:t>Thank </a:t>
            </a:r>
            <a:r>
              <a:rPr lang="en-US">
                <a:solidFill>
                  <a:schemeClr val="accent3"/>
                </a:solidFill>
              </a:rPr>
              <a:t>You.</a:t>
            </a:r>
          </a:p>
        </p:txBody>
      </p:sp>
    </p:spTree>
    <p:extLst>
      <p:ext uri="{BB962C8B-B14F-4D97-AF65-F5344CB8AC3E}">
        <p14:creationId xmlns:p14="http://schemas.microsoft.com/office/powerpoint/2010/main" val="420323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70E6B-84CE-C928-1DCA-A5981C7149A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0C83A7D-1C93-27ED-41F9-535F9783A3C1}"/>
              </a:ext>
            </a:extLst>
          </p:cNvPr>
          <p:cNvGrpSpPr/>
          <p:nvPr/>
        </p:nvGrpSpPr>
        <p:grpSpPr>
          <a:xfrm>
            <a:off x="236392" y="628519"/>
            <a:ext cx="17815218" cy="9029963"/>
            <a:chOff x="-26540472" y="-16379398"/>
            <a:chExt cx="23756717" cy="12041519"/>
          </a:xfrm>
          <a:solidFill>
            <a:srgbClr val="0966C3">
              <a:alpha val="20000"/>
            </a:srgbClr>
          </a:solidFill>
        </p:grpSpPr>
        <p:grpSp>
          <p:nvGrpSpPr>
            <p:cNvPr id="7" name="Graphic 2">
              <a:extLst>
                <a:ext uri="{FF2B5EF4-FFF2-40B4-BE49-F238E27FC236}">
                  <a16:creationId xmlns:a16="http://schemas.microsoft.com/office/drawing/2014/main" id="{8A29DEC7-AD11-B7D9-FC49-FFEB92B239DB}"/>
                </a:ext>
              </a:extLst>
            </p:cNvPr>
            <p:cNvGrpSpPr/>
            <p:nvPr/>
          </p:nvGrpSpPr>
          <p:grpSpPr>
            <a:xfrm>
              <a:off x="-17060084" y="-11303648"/>
              <a:ext cx="5484437" cy="5922590"/>
              <a:chOff x="-1721430" y="5933200"/>
              <a:chExt cx="6423814" cy="6937013"/>
            </a:xfrm>
            <a:grpFill/>
          </p:grpSpPr>
          <p:sp>
            <p:nvSpPr>
              <p:cNvPr id="2734" name="Freeform 2733">
                <a:extLst>
                  <a:ext uri="{FF2B5EF4-FFF2-40B4-BE49-F238E27FC236}">
                    <a16:creationId xmlns:a16="http://schemas.microsoft.com/office/drawing/2014/main" id="{E10B98C2-9759-BB37-1C73-DDA59B8E7A24}"/>
                  </a:ext>
                </a:extLst>
              </p:cNvPr>
              <p:cNvSpPr/>
              <p:nvPr/>
            </p:nvSpPr>
            <p:spPr>
              <a:xfrm>
                <a:off x="-1647476" y="7657581"/>
                <a:ext cx="27536" cy="13937"/>
              </a:xfrm>
              <a:custGeom>
                <a:avLst/>
                <a:gdLst>
                  <a:gd name="connsiteX0" fmla="*/ 6293 w 27536"/>
                  <a:gd name="connsiteY0" fmla="*/ 0 h 13937"/>
                  <a:gd name="connsiteX1" fmla="*/ 0 w 27536"/>
                  <a:gd name="connsiteY1" fmla="*/ 3097 h 13937"/>
                  <a:gd name="connsiteX2" fmla="*/ 4720 w 27536"/>
                  <a:gd name="connsiteY2" fmla="*/ 13938 h 13937"/>
                  <a:gd name="connsiteX3" fmla="*/ 7868 w 27536"/>
                  <a:gd name="connsiteY3" fmla="*/ 6969 h 13937"/>
                  <a:gd name="connsiteX4" fmla="*/ 12588 w 27536"/>
                  <a:gd name="connsiteY4" fmla="*/ 6969 h 13937"/>
                  <a:gd name="connsiteX5" fmla="*/ 27536 w 27536"/>
                  <a:gd name="connsiteY5" fmla="*/ 7743 h 13937"/>
                  <a:gd name="connsiteX6" fmla="*/ 18095 w 27536"/>
                  <a:gd name="connsiteY6" fmla="*/ 2323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36" h="13937">
                    <a:moveTo>
                      <a:pt x="6293" y="0"/>
                    </a:moveTo>
                    <a:lnTo>
                      <a:pt x="0" y="3097"/>
                    </a:lnTo>
                    <a:lnTo>
                      <a:pt x="4720" y="13938"/>
                    </a:lnTo>
                    <a:lnTo>
                      <a:pt x="7868" y="6969"/>
                    </a:lnTo>
                    <a:lnTo>
                      <a:pt x="12588" y="6969"/>
                    </a:lnTo>
                    <a:lnTo>
                      <a:pt x="27536" y="7743"/>
                    </a:lnTo>
                    <a:lnTo>
                      <a:pt x="18095"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35" name="Freeform 2734">
                <a:extLst>
                  <a:ext uri="{FF2B5EF4-FFF2-40B4-BE49-F238E27FC236}">
                    <a16:creationId xmlns:a16="http://schemas.microsoft.com/office/drawing/2014/main" id="{3600C492-84DA-07B3-8425-C638E2F7230A}"/>
                  </a:ext>
                </a:extLst>
              </p:cNvPr>
              <p:cNvSpPr/>
              <p:nvPr/>
            </p:nvSpPr>
            <p:spPr>
              <a:xfrm>
                <a:off x="-1657704" y="7787665"/>
                <a:ext cx="17309" cy="15486"/>
              </a:xfrm>
              <a:custGeom>
                <a:avLst/>
                <a:gdLst>
                  <a:gd name="connsiteX0" fmla="*/ 5508 w 17309"/>
                  <a:gd name="connsiteY0" fmla="*/ 1548 h 15486"/>
                  <a:gd name="connsiteX1" fmla="*/ 0 w 17309"/>
                  <a:gd name="connsiteY1" fmla="*/ 6969 h 15486"/>
                  <a:gd name="connsiteX2" fmla="*/ 3934 w 17309"/>
                  <a:gd name="connsiteY2" fmla="*/ 12389 h 15486"/>
                  <a:gd name="connsiteX3" fmla="*/ 7868 w 17309"/>
                  <a:gd name="connsiteY3" fmla="*/ 15486 h 15486"/>
                  <a:gd name="connsiteX4" fmla="*/ 12588 w 17309"/>
                  <a:gd name="connsiteY4" fmla="*/ 14712 h 15486"/>
                  <a:gd name="connsiteX5" fmla="*/ 16522 w 17309"/>
                  <a:gd name="connsiteY5" fmla="*/ 10065 h 15486"/>
                  <a:gd name="connsiteX6" fmla="*/ 17309 w 17309"/>
                  <a:gd name="connsiteY6" fmla="*/ 3097 h 15486"/>
                  <a:gd name="connsiteX7" fmla="*/ 12588 w 17309"/>
                  <a:gd name="connsiteY7" fmla="*/ 0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09" h="15486">
                    <a:moveTo>
                      <a:pt x="5508" y="1548"/>
                    </a:moveTo>
                    <a:lnTo>
                      <a:pt x="0" y="6969"/>
                    </a:lnTo>
                    <a:lnTo>
                      <a:pt x="3934" y="12389"/>
                    </a:lnTo>
                    <a:lnTo>
                      <a:pt x="7868" y="15486"/>
                    </a:lnTo>
                    <a:lnTo>
                      <a:pt x="12588" y="14712"/>
                    </a:lnTo>
                    <a:lnTo>
                      <a:pt x="16522" y="10065"/>
                    </a:lnTo>
                    <a:lnTo>
                      <a:pt x="17309" y="3097"/>
                    </a:lnTo>
                    <a:lnTo>
                      <a:pt x="1258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36" name="Freeform 2735">
                <a:extLst>
                  <a:ext uri="{FF2B5EF4-FFF2-40B4-BE49-F238E27FC236}">
                    <a16:creationId xmlns:a16="http://schemas.microsoft.com/office/drawing/2014/main" id="{71FFA6BF-B874-1551-78B3-C215D027B965}"/>
                  </a:ext>
                </a:extLst>
              </p:cNvPr>
              <p:cNvSpPr/>
              <p:nvPr/>
            </p:nvSpPr>
            <p:spPr>
              <a:xfrm>
                <a:off x="-1701762" y="7638223"/>
                <a:ext cx="13374" cy="9292"/>
              </a:xfrm>
              <a:custGeom>
                <a:avLst/>
                <a:gdLst>
                  <a:gd name="connsiteX0" fmla="*/ 0 w 13374"/>
                  <a:gd name="connsiteY0" fmla="*/ 6195 h 9292"/>
                  <a:gd name="connsiteX1" fmla="*/ 11015 w 13374"/>
                  <a:gd name="connsiteY1" fmla="*/ 9292 h 9292"/>
                  <a:gd name="connsiteX2" fmla="*/ 13374 w 13374"/>
                  <a:gd name="connsiteY2" fmla="*/ 3872 h 9292"/>
                  <a:gd name="connsiteX3" fmla="*/ 8654 w 13374"/>
                  <a:gd name="connsiteY3" fmla="*/ 0 h 9292"/>
                </a:gdLst>
                <a:ahLst/>
                <a:cxnLst>
                  <a:cxn ang="0">
                    <a:pos x="connsiteX0" y="connsiteY0"/>
                  </a:cxn>
                  <a:cxn ang="0">
                    <a:pos x="connsiteX1" y="connsiteY1"/>
                  </a:cxn>
                  <a:cxn ang="0">
                    <a:pos x="connsiteX2" y="connsiteY2"/>
                  </a:cxn>
                  <a:cxn ang="0">
                    <a:pos x="connsiteX3" y="connsiteY3"/>
                  </a:cxn>
                </a:cxnLst>
                <a:rect l="l" t="t" r="r" b="b"/>
                <a:pathLst>
                  <a:path w="13374" h="9292">
                    <a:moveTo>
                      <a:pt x="0" y="6195"/>
                    </a:moveTo>
                    <a:lnTo>
                      <a:pt x="11015" y="9292"/>
                    </a:lnTo>
                    <a:lnTo>
                      <a:pt x="13374" y="3872"/>
                    </a:lnTo>
                    <a:lnTo>
                      <a:pt x="8654"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37" name="Freeform 2736">
                <a:extLst>
                  <a:ext uri="{FF2B5EF4-FFF2-40B4-BE49-F238E27FC236}">
                    <a16:creationId xmlns:a16="http://schemas.microsoft.com/office/drawing/2014/main" id="{90A4C949-34D0-61D6-989A-6091D4857ECB}"/>
                  </a:ext>
                </a:extLst>
              </p:cNvPr>
              <p:cNvSpPr/>
              <p:nvPr/>
            </p:nvSpPr>
            <p:spPr>
              <a:xfrm>
                <a:off x="-1601057" y="7763661"/>
                <a:ext cx="24389" cy="31746"/>
              </a:xfrm>
              <a:custGeom>
                <a:avLst/>
                <a:gdLst>
                  <a:gd name="connsiteX0" fmla="*/ 14947 w 24389"/>
                  <a:gd name="connsiteY0" fmla="*/ 10065 h 31746"/>
                  <a:gd name="connsiteX1" fmla="*/ 3146 w 24389"/>
                  <a:gd name="connsiteY1" fmla="*/ 0 h 31746"/>
                  <a:gd name="connsiteX2" fmla="*/ 0 w 24389"/>
                  <a:gd name="connsiteY2" fmla="*/ 20132 h 31746"/>
                  <a:gd name="connsiteX3" fmla="*/ 6293 w 24389"/>
                  <a:gd name="connsiteY3" fmla="*/ 27875 h 31746"/>
                  <a:gd name="connsiteX4" fmla="*/ 14947 w 24389"/>
                  <a:gd name="connsiteY4" fmla="*/ 31746 h 31746"/>
                  <a:gd name="connsiteX5" fmla="*/ 22028 w 24389"/>
                  <a:gd name="connsiteY5" fmla="*/ 30972 h 31746"/>
                  <a:gd name="connsiteX6" fmla="*/ 24389 w 24389"/>
                  <a:gd name="connsiteY6" fmla="*/ 22454 h 31746"/>
                  <a:gd name="connsiteX7" fmla="*/ 22028 w 24389"/>
                  <a:gd name="connsiteY7" fmla="*/ 17034 h 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9" h="31746">
                    <a:moveTo>
                      <a:pt x="14947" y="10065"/>
                    </a:moveTo>
                    <a:lnTo>
                      <a:pt x="3146" y="0"/>
                    </a:lnTo>
                    <a:lnTo>
                      <a:pt x="0" y="20132"/>
                    </a:lnTo>
                    <a:lnTo>
                      <a:pt x="6293" y="27875"/>
                    </a:lnTo>
                    <a:lnTo>
                      <a:pt x="14947" y="31746"/>
                    </a:lnTo>
                    <a:lnTo>
                      <a:pt x="22028" y="30972"/>
                    </a:lnTo>
                    <a:lnTo>
                      <a:pt x="24389" y="22454"/>
                    </a:lnTo>
                    <a:lnTo>
                      <a:pt x="22028" y="1703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38" name="Freeform 2737">
                <a:extLst>
                  <a:ext uri="{FF2B5EF4-FFF2-40B4-BE49-F238E27FC236}">
                    <a16:creationId xmlns:a16="http://schemas.microsoft.com/office/drawing/2014/main" id="{8EA7B4D9-7E71-76BE-E00E-00DE2DB8B83E}"/>
                  </a:ext>
                </a:extLst>
              </p:cNvPr>
              <p:cNvSpPr/>
              <p:nvPr/>
            </p:nvSpPr>
            <p:spPr>
              <a:xfrm>
                <a:off x="-1537331" y="7691651"/>
                <a:ext cx="18882" cy="19357"/>
              </a:xfrm>
              <a:custGeom>
                <a:avLst/>
                <a:gdLst>
                  <a:gd name="connsiteX0" fmla="*/ 3147 w 18882"/>
                  <a:gd name="connsiteY0" fmla="*/ 0 h 19357"/>
                  <a:gd name="connsiteX1" fmla="*/ 3147 w 18882"/>
                  <a:gd name="connsiteY1" fmla="*/ 4646 h 19357"/>
                  <a:gd name="connsiteX2" fmla="*/ 2360 w 18882"/>
                  <a:gd name="connsiteY2" fmla="*/ 7743 h 19357"/>
                  <a:gd name="connsiteX3" fmla="*/ 1573 w 18882"/>
                  <a:gd name="connsiteY3" fmla="*/ 11615 h 19357"/>
                  <a:gd name="connsiteX4" fmla="*/ 0 w 18882"/>
                  <a:gd name="connsiteY4" fmla="*/ 15486 h 19357"/>
                  <a:gd name="connsiteX5" fmla="*/ 11015 w 18882"/>
                  <a:gd name="connsiteY5" fmla="*/ 19358 h 19357"/>
                  <a:gd name="connsiteX6" fmla="*/ 18882 w 18882"/>
                  <a:gd name="connsiteY6" fmla="*/ 13163 h 19357"/>
                  <a:gd name="connsiteX7" fmla="*/ 17308 w 18882"/>
                  <a:gd name="connsiteY7" fmla="*/ 4646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2" h="19357">
                    <a:moveTo>
                      <a:pt x="3147" y="0"/>
                    </a:moveTo>
                    <a:lnTo>
                      <a:pt x="3147" y="4646"/>
                    </a:lnTo>
                    <a:lnTo>
                      <a:pt x="2360" y="7743"/>
                    </a:lnTo>
                    <a:lnTo>
                      <a:pt x="1573" y="11615"/>
                    </a:lnTo>
                    <a:lnTo>
                      <a:pt x="0" y="15486"/>
                    </a:lnTo>
                    <a:lnTo>
                      <a:pt x="11015" y="19358"/>
                    </a:lnTo>
                    <a:lnTo>
                      <a:pt x="18882" y="13163"/>
                    </a:lnTo>
                    <a:lnTo>
                      <a:pt x="17308"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39" name="Freeform 2738">
                <a:extLst>
                  <a:ext uri="{FF2B5EF4-FFF2-40B4-BE49-F238E27FC236}">
                    <a16:creationId xmlns:a16="http://schemas.microsoft.com/office/drawing/2014/main" id="{41C8AE88-40A7-702D-C3C8-8F5590587682}"/>
                  </a:ext>
                </a:extLst>
              </p:cNvPr>
              <p:cNvSpPr/>
              <p:nvPr/>
            </p:nvSpPr>
            <p:spPr>
              <a:xfrm>
                <a:off x="-1559360" y="7764436"/>
                <a:ext cx="8654" cy="13936"/>
              </a:xfrm>
              <a:custGeom>
                <a:avLst/>
                <a:gdLst>
                  <a:gd name="connsiteX0" fmla="*/ 1574 w 8654"/>
                  <a:gd name="connsiteY0" fmla="*/ 0 h 13936"/>
                  <a:gd name="connsiteX1" fmla="*/ 0 w 8654"/>
                  <a:gd name="connsiteY1" fmla="*/ 10840 h 13936"/>
                  <a:gd name="connsiteX2" fmla="*/ 8654 w 8654"/>
                  <a:gd name="connsiteY2" fmla="*/ 13937 h 13936"/>
                  <a:gd name="connsiteX3" fmla="*/ 7081 w 8654"/>
                  <a:gd name="connsiteY3" fmla="*/ 5420 h 13936"/>
                </a:gdLst>
                <a:ahLst/>
                <a:cxnLst>
                  <a:cxn ang="0">
                    <a:pos x="connsiteX0" y="connsiteY0"/>
                  </a:cxn>
                  <a:cxn ang="0">
                    <a:pos x="connsiteX1" y="connsiteY1"/>
                  </a:cxn>
                  <a:cxn ang="0">
                    <a:pos x="connsiteX2" y="connsiteY2"/>
                  </a:cxn>
                  <a:cxn ang="0">
                    <a:pos x="connsiteX3" y="connsiteY3"/>
                  </a:cxn>
                </a:cxnLst>
                <a:rect l="l" t="t" r="r" b="b"/>
                <a:pathLst>
                  <a:path w="8654" h="13936">
                    <a:moveTo>
                      <a:pt x="1574" y="0"/>
                    </a:moveTo>
                    <a:lnTo>
                      <a:pt x="0" y="10840"/>
                    </a:lnTo>
                    <a:lnTo>
                      <a:pt x="8654" y="13937"/>
                    </a:lnTo>
                    <a:lnTo>
                      <a:pt x="7081"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40" name="Freeform 2739">
                <a:extLst>
                  <a:ext uri="{FF2B5EF4-FFF2-40B4-BE49-F238E27FC236}">
                    <a16:creationId xmlns:a16="http://schemas.microsoft.com/office/drawing/2014/main" id="{3BE6E9C4-FE89-D6E4-8E45-9B63CBA88373}"/>
                  </a:ext>
                </a:extLst>
              </p:cNvPr>
              <p:cNvSpPr/>
              <p:nvPr/>
            </p:nvSpPr>
            <p:spPr>
              <a:xfrm>
                <a:off x="-1539691" y="7643644"/>
                <a:ext cx="7867" cy="18582"/>
              </a:xfrm>
              <a:custGeom>
                <a:avLst/>
                <a:gdLst>
                  <a:gd name="connsiteX0" fmla="*/ 5508 w 7867"/>
                  <a:gd name="connsiteY0" fmla="*/ 18583 h 18582"/>
                  <a:gd name="connsiteX1" fmla="*/ 7081 w 7867"/>
                  <a:gd name="connsiteY1" fmla="*/ 14711 h 18582"/>
                  <a:gd name="connsiteX2" fmla="*/ 7868 w 7867"/>
                  <a:gd name="connsiteY2" fmla="*/ 10065 h 18582"/>
                  <a:gd name="connsiteX3" fmla="*/ 7868 w 7867"/>
                  <a:gd name="connsiteY3" fmla="*/ 4646 h 18582"/>
                  <a:gd name="connsiteX4" fmla="*/ 7081 w 7867"/>
                  <a:gd name="connsiteY4" fmla="*/ 0 h 18582"/>
                  <a:gd name="connsiteX5" fmla="*/ 4720 w 7867"/>
                  <a:gd name="connsiteY5" fmla="*/ 0 h 18582"/>
                  <a:gd name="connsiteX6" fmla="*/ 3147 w 7867"/>
                  <a:gd name="connsiteY6" fmla="*/ 774 h 18582"/>
                  <a:gd name="connsiteX7" fmla="*/ 1574 w 7867"/>
                  <a:gd name="connsiteY7" fmla="*/ 1548 h 18582"/>
                  <a:gd name="connsiteX8" fmla="*/ 0 w 7867"/>
                  <a:gd name="connsiteY8" fmla="*/ 3096 h 18582"/>
                  <a:gd name="connsiteX9" fmla="*/ 787 w 7867"/>
                  <a:gd name="connsiteY9" fmla="*/ 6968 h 18582"/>
                  <a:gd name="connsiteX10" fmla="*/ 1574 w 7867"/>
                  <a:gd name="connsiteY10" fmla="*/ 10840 h 18582"/>
                  <a:gd name="connsiteX11" fmla="*/ 3147 w 7867"/>
                  <a:gd name="connsiteY11" fmla="*/ 14711 h 1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67" h="18582">
                    <a:moveTo>
                      <a:pt x="5508" y="18583"/>
                    </a:moveTo>
                    <a:lnTo>
                      <a:pt x="7081" y="14711"/>
                    </a:lnTo>
                    <a:lnTo>
                      <a:pt x="7868" y="10065"/>
                    </a:lnTo>
                    <a:lnTo>
                      <a:pt x="7868" y="4646"/>
                    </a:lnTo>
                    <a:lnTo>
                      <a:pt x="7081" y="0"/>
                    </a:lnTo>
                    <a:lnTo>
                      <a:pt x="4720" y="0"/>
                    </a:lnTo>
                    <a:lnTo>
                      <a:pt x="3147" y="774"/>
                    </a:lnTo>
                    <a:lnTo>
                      <a:pt x="1574" y="1548"/>
                    </a:lnTo>
                    <a:lnTo>
                      <a:pt x="0" y="3096"/>
                    </a:lnTo>
                    <a:lnTo>
                      <a:pt x="787" y="6968"/>
                    </a:lnTo>
                    <a:lnTo>
                      <a:pt x="1574" y="10840"/>
                    </a:lnTo>
                    <a:lnTo>
                      <a:pt x="3147" y="1471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41" name="Freeform 2740">
                <a:extLst>
                  <a:ext uri="{FF2B5EF4-FFF2-40B4-BE49-F238E27FC236}">
                    <a16:creationId xmlns:a16="http://schemas.microsoft.com/office/drawing/2014/main" id="{8108018F-13DC-2DBC-4732-562DFEC8B7FE}"/>
                  </a:ext>
                </a:extLst>
              </p:cNvPr>
              <p:cNvSpPr/>
              <p:nvPr/>
            </p:nvSpPr>
            <p:spPr>
              <a:xfrm>
                <a:off x="-1721430" y="7617317"/>
                <a:ext cx="25175" cy="19357"/>
              </a:xfrm>
              <a:custGeom>
                <a:avLst/>
                <a:gdLst>
                  <a:gd name="connsiteX0" fmla="*/ 25176 w 25175"/>
                  <a:gd name="connsiteY0" fmla="*/ 1548 h 19357"/>
                  <a:gd name="connsiteX1" fmla="*/ 18096 w 25175"/>
                  <a:gd name="connsiteY1" fmla="*/ 0 h 19357"/>
                  <a:gd name="connsiteX2" fmla="*/ 7868 w 25175"/>
                  <a:gd name="connsiteY2" fmla="*/ 3097 h 19357"/>
                  <a:gd name="connsiteX3" fmla="*/ 0 w 25175"/>
                  <a:gd name="connsiteY3" fmla="*/ 8517 h 19357"/>
                  <a:gd name="connsiteX4" fmla="*/ 3147 w 25175"/>
                  <a:gd name="connsiteY4" fmla="*/ 17034 h 19357"/>
                  <a:gd name="connsiteX5" fmla="*/ 11015 w 25175"/>
                  <a:gd name="connsiteY5" fmla="*/ 19358 h 19357"/>
                  <a:gd name="connsiteX6" fmla="*/ 19669 w 25175"/>
                  <a:gd name="connsiteY6" fmla="*/ 17034 h 19357"/>
                  <a:gd name="connsiteX7" fmla="*/ 25176 w 25175"/>
                  <a:gd name="connsiteY7" fmla="*/ 10065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5" h="19357">
                    <a:moveTo>
                      <a:pt x="25176" y="1548"/>
                    </a:moveTo>
                    <a:lnTo>
                      <a:pt x="18096" y="0"/>
                    </a:lnTo>
                    <a:lnTo>
                      <a:pt x="7868" y="3097"/>
                    </a:lnTo>
                    <a:lnTo>
                      <a:pt x="0" y="8517"/>
                    </a:lnTo>
                    <a:lnTo>
                      <a:pt x="3147" y="17034"/>
                    </a:lnTo>
                    <a:lnTo>
                      <a:pt x="11015" y="19358"/>
                    </a:lnTo>
                    <a:lnTo>
                      <a:pt x="19669" y="17034"/>
                    </a:lnTo>
                    <a:lnTo>
                      <a:pt x="25176" y="1006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42" name="Freeform 2741">
                <a:extLst>
                  <a:ext uri="{FF2B5EF4-FFF2-40B4-BE49-F238E27FC236}">
                    <a16:creationId xmlns:a16="http://schemas.microsoft.com/office/drawing/2014/main" id="{8C37013F-25FD-346E-3EE1-D1ACFA500B0A}"/>
                  </a:ext>
                </a:extLst>
              </p:cNvPr>
              <p:cNvSpPr/>
              <p:nvPr/>
            </p:nvSpPr>
            <p:spPr>
              <a:xfrm>
                <a:off x="-1036171" y="7401286"/>
                <a:ext cx="10228" cy="20905"/>
              </a:xfrm>
              <a:custGeom>
                <a:avLst/>
                <a:gdLst>
                  <a:gd name="connsiteX0" fmla="*/ 787 w 10228"/>
                  <a:gd name="connsiteY0" fmla="*/ 17034 h 20905"/>
                  <a:gd name="connsiteX1" fmla="*/ 1574 w 10228"/>
                  <a:gd name="connsiteY1" fmla="*/ 19358 h 20905"/>
                  <a:gd name="connsiteX2" fmla="*/ 3147 w 10228"/>
                  <a:gd name="connsiteY2" fmla="*/ 20906 h 20905"/>
                  <a:gd name="connsiteX3" fmla="*/ 6294 w 10228"/>
                  <a:gd name="connsiteY3" fmla="*/ 16260 h 20905"/>
                  <a:gd name="connsiteX4" fmla="*/ 8654 w 10228"/>
                  <a:gd name="connsiteY4" fmla="*/ 10840 h 20905"/>
                  <a:gd name="connsiteX5" fmla="*/ 10228 w 10228"/>
                  <a:gd name="connsiteY5" fmla="*/ 5420 h 20905"/>
                  <a:gd name="connsiteX6" fmla="*/ 10228 w 10228"/>
                  <a:gd name="connsiteY6" fmla="*/ 0 h 20905"/>
                  <a:gd name="connsiteX7" fmla="*/ 7081 w 10228"/>
                  <a:gd name="connsiteY7" fmla="*/ 2323 h 20905"/>
                  <a:gd name="connsiteX8" fmla="*/ 3934 w 10228"/>
                  <a:gd name="connsiteY8" fmla="*/ 5420 h 20905"/>
                  <a:gd name="connsiteX9" fmla="*/ 2361 w 10228"/>
                  <a:gd name="connsiteY9" fmla="*/ 8517 h 20905"/>
                  <a:gd name="connsiteX10" fmla="*/ 0 w 10228"/>
                  <a:gd name="connsiteY10" fmla="*/ 12389 h 20905"/>
                  <a:gd name="connsiteX11" fmla="*/ 787 w 10228"/>
                  <a:gd name="connsiteY11" fmla="*/ 14712 h 2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 h="20905">
                    <a:moveTo>
                      <a:pt x="787" y="17034"/>
                    </a:moveTo>
                    <a:lnTo>
                      <a:pt x="1574" y="19358"/>
                    </a:lnTo>
                    <a:lnTo>
                      <a:pt x="3147" y="20906"/>
                    </a:lnTo>
                    <a:lnTo>
                      <a:pt x="6294" y="16260"/>
                    </a:lnTo>
                    <a:lnTo>
                      <a:pt x="8654" y="10840"/>
                    </a:lnTo>
                    <a:lnTo>
                      <a:pt x="10228" y="5420"/>
                    </a:lnTo>
                    <a:lnTo>
                      <a:pt x="10228" y="0"/>
                    </a:lnTo>
                    <a:lnTo>
                      <a:pt x="7081" y="2323"/>
                    </a:lnTo>
                    <a:lnTo>
                      <a:pt x="3934" y="5420"/>
                    </a:lnTo>
                    <a:lnTo>
                      <a:pt x="2361" y="8517"/>
                    </a:lnTo>
                    <a:lnTo>
                      <a:pt x="0" y="12389"/>
                    </a:lnTo>
                    <a:lnTo>
                      <a:pt x="787" y="1471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43" name="Freeform 2742">
                <a:extLst>
                  <a:ext uri="{FF2B5EF4-FFF2-40B4-BE49-F238E27FC236}">
                    <a16:creationId xmlns:a16="http://schemas.microsoft.com/office/drawing/2014/main" id="{055BBF5D-DD22-0421-37F3-4D42A8E9D0E6}"/>
                  </a:ext>
                </a:extLst>
              </p:cNvPr>
              <p:cNvSpPr/>
              <p:nvPr/>
            </p:nvSpPr>
            <p:spPr>
              <a:xfrm>
                <a:off x="3324784" y="7719525"/>
                <a:ext cx="32257" cy="25552"/>
              </a:xfrm>
              <a:custGeom>
                <a:avLst/>
                <a:gdLst>
                  <a:gd name="connsiteX0" fmla="*/ 0 w 32257"/>
                  <a:gd name="connsiteY0" fmla="*/ 11615 h 25552"/>
                  <a:gd name="connsiteX1" fmla="*/ 5509 w 32257"/>
                  <a:gd name="connsiteY1" fmla="*/ 12389 h 25552"/>
                  <a:gd name="connsiteX2" fmla="*/ 7868 w 32257"/>
                  <a:gd name="connsiteY2" fmla="*/ 13938 h 25552"/>
                  <a:gd name="connsiteX3" fmla="*/ 9443 w 32257"/>
                  <a:gd name="connsiteY3" fmla="*/ 16260 h 25552"/>
                  <a:gd name="connsiteX4" fmla="*/ 5509 w 32257"/>
                  <a:gd name="connsiteY4" fmla="*/ 16260 h 25552"/>
                  <a:gd name="connsiteX5" fmla="*/ 3148 w 32257"/>
                  <a:gd name="connsiteY5" fmla="*/ 16260 h 25552"/>
                  <a:gd name="connsiteX6" fmla="*/ 0 w 32257"/>
                  <a:gd name="connsiteY6" fmla="*/ 14712 h 25552"/>
                  <a:gd name="connsiteX7" fmla="*/ 8655 w 32257"/>
                  <a:gd name="connsiteY7" fmla="*/ 20907 h 25552"/>
                  <a:gd name="connsiteX8" fmla="*/ 22817 w 32257"/>
                  <a:gd name="connsiteY8" fmla="*/ 25552 h 25552"/>
                  <a:gd name="connsiteX9" fmla="*/ 32258 w 32257"/>
                  <a:gd name="connsiteY9" fmla="*/ 24778 h 25552"/>
                  <a:gd name="connsiteX10" fmla="*/ 25178 w 32257"/>
                  <a:gd name="connsiteY10" fmla="*/ 15486 h 25552"/>
                  <a:gd name="connsiteX11" fmla="*/ 23603 w 32257"/>
                  <a:gd name="connsiteY11" fmla="*/ 14712 h 25552"/>
                  <a:gd name="connsiteX12" fmla="*/ 22817 w 32257"/>
                  <a:gd name="connsiteY12" fmla="*/ 16260 h 25552"/>
                  <a:gd name="connsiteX13" fmla="*/ 22029 w 32257"/>
                  <a:gd name="connsiteY13" fmla="*/ 18584 h 25552"/>
                  <a:gd name="connsiteX14" fmla="*/ 20456 w 32257"/>
                  <a:gd name="connsiteY14" fmla="*/ 18584 h 25552"/>
                  <a:gd name="connsiteX15" fmla="*/ 19669 w 32257"/>
                  <a:gd name="connsiteY15" fmla="*/ 17809 h 25552"/>
                  <a:gd name="connsiteX16" fmla="*/ 16523 w 32257"/>
                  <a:gd name="connsiteY16" fmla="*/ 13938 h 25552"/>
                  <a:gd name="connsiteX17" fmla="*/ 14949 w 32257"/>
                  <a:gd name="connsiteY17" fmla="*/ 13164 h 25552"/>
                  <a:gd name="connsiteX18" fmla="*/ 11801 w 32257"/>
                  <a:gd name="connsiteY18" fmla="*/ 9292 h 25552"/>
                  <a:gd name="connsiteX19" fmla="*/ 11016 w 32257"/>
                  <a:gd name="connsiteY19" fmla="*/ 4646 h 25552"/>
                  <a:gd name="connsiteX20" fmla="*/ 7868 w 32257"/>
                  <a:gd name="connsiteY20" fmla="*/ 1549 h 25552"/>
                  <a:gd name="connsiteX21" fmla="*/ 788 w 32257"/>
                  <a:gd name="connsiteY21" fmla="*/ 0 h 25552"/>
                  <a:gd name="connsiteX22" fmla="*/ 3148 w 32257"/>
                  <a:gd name="connsiteY22" fmla="*/ 3097 h 25552"/>
                  <a:gd name="connsiteX23" fmla="*/ 2361 w 32257"/>
                  <a:gd name="connsiteY23" fmla="*/ 5421 h 2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257" h="25552">
                    <a:moveTo>
                      <a:pt x="0" y="11615"/>
                    </a:moveTo>
                    <a:lnTo>
                      <a:pt x="5509" y="12389"/>
                    </a:lnTo>
                    <a:lnTo>
                      <a:pt x="7868" y="13938"/>
                    </a:lnTo>
                    <a:lnTo>
                      <a:pt x="9443" y="16260"/>
                    </a:lnTo>
                    <a:lnTo>
                      <a:pt x="5509" y="16260"/>
                    </a:lnTo>
                    <a:lnTo>
                      <a:pt x="3148" y="16260"/>
                    </a:lnTo>
                    <a:lnTo>
                      <a:pt x="0" y="14712"/>
                    </a:lnTo>
                    <a:lnTo>
                      <a:pt x="8655" y="20907"/>
                    </a:lnTo>
                    <a:lnTo>
                      <a:pt x="22817" y="25552"/>
                    </a:lnTo>
                    <a:lnTo>
                      <a:pt x="32258" y="24778"/>
                    </a:lnTo>
                    <a:lnTo>
                      <a:pt x="25178" y="15486"/>
                    </a:lnTo>
                    <a:lnTo>
                      <a:pt x="23603" y="14712"/>
                    </a:lnTo>
                    <a:lnTo>
                      <a:pt x="22817" y="16260"/>
                    </a:lnTo>
                    <a:lnTo>
                      <a:pt x="22029" y="18584"/>
                    </a:lnTo>
                    <a:lnTo>
                      <a:pt x="20456" y="18584"/>
                    </a:lnTo>
                    <a:lnTo>
                      <a:pt x="19669" y="17809"/>
                    </a:lnTo>
                    <a:lnTo>
                      <a:pt x="16523" y="13938"/>
                    </a:lnTo>
                    <a:lnTo>
                      <a:pt x="14949" y="13164"/>
                    </a:lnTo>
                    <a:lnTo>
                      <a:pt x="11801" y="9292"/>
                    </a:lnTo>
                    <a:lnTo>
                      <a:pt x="11016" y="4646"/>
                    </a:lnTo>
                    <a:lnTo>
                      <a:pt x="7868" y="1549"/>
                    </a:lnTo>
                    <a:lnTo>
                      <a:pt x="788" y="0"/>
                    </a:lnTo>
                    <a:lnTo>
                      <a:pt x="3148" y="3097"/>
                    </a:lnTo>
                    <a:lnTo>
                      <a:pt x="2361" y="542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44" name="Freeform 2743">
                <a:extLst>
                  <a:ext uri="{FF2B5EF4-FFF2-40B4-BE49-F238E27FC236}">
                    <a16:creationId xmlns:a16="http://schemas.microsoft.com/office/drawing/2014/main" id="{BD43AABC-85D7-6466-12A9-2D723E85D647}"/>
                  </a:ext>
                </a:extLst>
              </p:cNvPr>
              <p:cNvSpPr/>
              <p:nvPr/>
            </p:nvSpPr>
            <p:spPr>
              <a:xfrm>
                <a:off x="3328717" y="7702491"/>
                <a:ext cx="8655" cy="9291"/>
              </a:xfrm>
              <a:custGeom>
                <a:avLst/>
                <a:gdLst>
                  <a:gd name="connsiteX0" fmla="*/ 3934 w 8655"/>
                  <a:gd name="connsiteY0" fmla="*/ 7743 h 9291"/>
                  <a:gd name="connsiteX1" fmla="*/ 6294 w 8655"/>
                  <a:gd name="connsiteY1" fmla="*/ 8517 h 9291"/>
                  <a:gd name="connsiteX2" fmla="*/ 8655 w 8655"/>
                  <a:gd name="connsiteY2" fmla="*/ 9291 h 9291"/>
                  <a:gd name="connsiteX3" fmla="*/ 7082 w 8655"/>
                  <a:gd name="connsiteY3" fmla="*/ 3872 h 9291"/>
                  <a:gd name="connsiteX4" fmla="*/ 6294 w 8655"/>
                  <a:gd name="connsiteY4" fmla="*/ 1548 h 9291"/>
                  <a:gd name="connsiteX5" fmla="*/ 3934 w 8655"/>
                  <a:gd name="connsiteY5" fmla="*/ 0 h 9291"/>
                  <a:gd name="connsiteX6" fmla="*/ 0 w 8655"/>
                  <a:gd name="connsiteY6" fmla="*/ 4646 h 9291"/>
                  <a:gd name="connsiteX7" fmla="*/ 2361 w 8655"/>
                  <a:gd name="connsiteY7" fmla="*/ 6194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5" h="9291">
                    <a:moveTo>
                      <a:pt x="3934" y="7743"/>
                    </a:moveTo>
                    <a:lnTo>
                      <a:pt x="6294" y="8517"/>
                    </a:lnTo>
                    <a:lnTo>
                      <a:pt x="8655" y="9291"/>
                    </a:lnTo>
                    <a:lnTo>
                      <a:pt x="7082" y="3872"/>
                    </a:lnTo>
                    <a:lnTo>
                      <a:pt x="6294" y="1548"/>
                    </a:lnTo>
                    <a:lnTo>
                      <a:pt x="3934" y="0"/>
                    </a:lnTo>
                    <a:lnTo>
                      <a:pt x="0" y="4646"/>
                    </a:lnTo>
                    <a:lnTo>
                      <a:pt x="2361" y="619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45" name="Freeform 2744">
                <a:extLst>
                  <a:ext uri="{FF2B5EF4-FFF2-40B4-BE49-F238E27FC236}">
                    <a16:creationId xmlns:a16="http://schemas.microsoft.com/office/drawing/2014/main" id="{67C10EEF-3D93-DB60-8F11-9952697383E5}"/>
                  </a:ext>
                </a:extLst>
              </p:cNvPr>
              <p:cNvSpPr/>
              <p:nvPr/>
            </p:nvSpPr>
            <p:spPr>
              <a:xfrm>
                <a:off x="3298822" y="9527531"/>
                <a:ext cx="22814" cy="24778"/>
              </a:xfrm>
              <a:custGeom>
                <a:avLst/>
                <a:gdLst>
                  <a:gd name="connsiteX0" fmla="*/ 7868 w 22814"/>
                  <a:gd name="connsiteY0" fmla="*/ 24778 h 24778"/>
                  <a:gd name="connsiteX1" fmla="*/ 14947 w 22814"/>
                  <a:gd name="connsiteY1" fmla="*/ 19358 h 24778"/>
                  <a:gd name="connsiteX2" fmla="*/ 20454 w 22814"/>
                  <a:gd name="connsiteY2" fmla="*/ 9292 h 24778"/>
                  <a:gd name="connsiteX3" fmla="*/ 22815 w 22814"/>
                  <a:gd name="connsiteY3" fmla="*/ 0 h 24778"/>
                  <a:gd name="connsiteX4" fmla="*/ 18094 w 22814"/>
                  <a:gd name="connsiteY4" fmla="*/ 6195 h 24778"/>
                  <a:gd name="connsiteX5" fmla="*/ 0 w 22814"/>
                  <a:gd name="connsiteY5" fmla="*/ 21681 h 2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14" h="24778">
                    <a:moveTo>
                      <a:pt x="7868" y="24778"/>
                    </a:moveTo>
                    <a:lnTo>
                      <a:pt x="14947" y="19358"/>
                    </a:lnTo>
                    <a:lnTo>
                      <a:pt x="20454" y="9292"/>
                    </a:lnTo>
                    <a:lnTo>
                      <a:pt x="22815" y="0"/>
                    </a:lnTo>
                    <a:lnTo>
                      <a:pt x="18094" y="6195"/>
                    </a:lnTo>
                    <a:lnTo>
                      <a:pt x="0" y="2168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46" name="Freeform 2745">
                <a:extLst>
                  <a:ext uri="{FF2B5EF4-FFF2-40B4-BE49-F238E27FC236}">
                    <a16:creationId xmlns:a16="http://schemas.microsoft.com/office/drawing/2014/main" id="{44F9E424-2FA4-960D-C5A6-FEF1BFFF3DEE}"/>
                  </a:ext>
                </a:extLst>
              </p:cNvPr>
              <p:cNvSpPr/>
              <p:nvPr/>
            </p:nvSpPr>
            <p:spPr>
              <a:xfrm>
                <a:off x="3267352" y="9379639"/>
                <a:ext cx="29109" cy="54201"/>
              </a:xfrm>
              <a:custGeom>
                <a:avLst/>
                <a:gdLst>
                  <a:gd name="connsiteX0" fmla="*/ 8653 w 29109"/>
                  <a:gd name="connsiteY0" fmla="*/ 0 h 54201"/>
                  <a:gd name="connsiteX1" fmla="*/ 6292 w 29109"/>
                  <a:gd name="connsiteY1" fmla="*/ 6969 h 54201"/>
                  <a:gd name="connsiteX2" fmla="*/ 1573 w 29109"/>
                  <a:gd name="connsiteY2" fmla="*/ 17809 h 54201"/>
                  <a:gd name="connsiteX3" fmla="*/ 0 w 29109"/>
                  <a:gd name="connsiteY3" fmla="*/ 24777 h 54201"/>
                  <a:gd name="connsiteX4" fmla="*/ 0 w 29109"/>
                  <a:gd name="connsiteY4" fmla="*/ 30972 h 54201"/>
                  <a:gd name="connsiteX5" fmla="*/ 1573 w 29109"/>
                  <a:gd name="connsiteY5" fmla="*/ 35618 h 54201"/>
                  <a:gd name="connsiteX6" fmla="*/ 11801 w 29109"/>
                  <a:gd name="connsiteY6" fmla="*/ 48007 h 54201"/>
                  <a:gd name="connsiteX7" fmla="*/ 17308 w 29109"/>
                  <a:gd name="connsiteY7" fmla="*/ 52653 h 54201"/>
                  <a:gd name="connsiteX8" fmla="*/ 23603 w 29109"/>
                  <a:gd name="connsiteY8" fmla="*/ 54201 h 54201"/>
                  <a:gd name="connsiteX9" fmla="*/ 29109 w 29109"/>
                  <a:gd name="connsiteY9" fmla="*/ 51104 h 54201"/>
                  <a:gd name="connsiteX10" fmla="*/ 14160 w 29109"/>
                  <a:gd name="connsiteY10" fmla="*/ 10840 h 5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09" h="54201">
                    <a:moveTo>
                      <a:pt x="8653" y="0"/>
                    </a:moveTo>
                    <a:lnTo>
                      <a:pt x="6292" y="6969"/>
                    </a:lnTo>
                    <a:lnTo>
                      <a:pt x="1573" y="17809"/>
                    </a:lnTo>
                    <a:lnTo>
                      <a:pt x="0" y="24777"/>
                    </a:lnTo>
                    <a:lnTo>
                      <a:pt x="0" y="30972"/>
                    </a:lnTo>
                    <a:lnTo>
                      <a:pt x="1573" y="35618"/>
                    </a:lnTo>
                    <a:lnTo>
                      <a:pt x="11801" y="48007"/>
                    </a:lnTo>
                    <a:lnTo>
                      <a:pt x="17308" y="52653"/>
                    </a:lnTo>
                    <a:lnTo>
                      <a:pt x="23603" y="54201"/>
                    </a:lnTo>
                    <a:lnTo>
                      <a:pt x="29109" y="51104"/>
                    </a:lnTo>
                    <a:lnTo>
                      <a:pt x="14160"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47" name="Freeform 2746">
                <a:extLst>
                  <a:ext uri="{FF2B5EF4-FFF2-40B4-BE49-F238E27FC236}">
                    <a16:creationId xmlns:a16="http://schemas.microsoft.com/office/drawing/2014/main" id="{2C86EB6D-8718-259B-76EC-6E18A29A2AF2}"/>
                  </a:ext>
                </a:extLst>
              </p:cNvPr>
              <p:cNvSpPr/>
              <p:nvPr/>
            </p:nvSpPr>
            <p:spPr>
              <a:xfrm>
                <a:off x="3302756" y="9318469"/>
                <a:ext cx="16520" cy="39489"/>
              </a:xfrm>
              <a:custGeom>
                <a:avLst/>
                <a:gdLst>
                  <a:gd name="connsiteX0" fmla="*/ 786 w 16520"/>
                  <a:gd name="connsiteY0" fmla="*/ 34844 h 39489"/>
                  <a:gd name="connsiteX1" fmla="*/ 5507 w 16520"/>
                  <a:gd name="connsiteY1" fmla="*/ 39489 h 39489"/>
                  <a:gd name="connsiteX2" fmla="*/ 11801 w 16520"/>
                  <a:gd name="connsiteY2" fmla="*/ 34844 h 39489"/>
                  <a:gd name="connsiteX3" fmla="*/ 14947 w 16520"/>
                  <a:gd name="connsiteY3" fmla="*/ 24003 h 39489"/>
                  <a:gd name="connsiteX4" fmla="*/ 16521 w 16520"/>
                  <a:gd name="connsiteY4" fmla="*/ 3097 h 39489"/>
                  <a:gd name="connsiteX5" fmla="*/ 14160 w 16520"/>
                  <a:gd name="connsiteY5" fmla="*/ 1549 h 39489"/>
                  <a:gd name="connsiteX6" fmla="*/ 11014 w 16520"/>
                  <a:gd name="connsiteY6" fmla="*/ 0 h 39489"/>
                  <a:gd name="connsiteX7" fmla="*/ 6292 w 16520"/>
                  <a:gd name="connsiteY7" fmla="*/ 0 h 39489"/>
                  <a:gd name="connsiteX8" fmla="*/ 786 w 16520"/>
                  <a:gd name="connsiteY8" fmla="*/ 774 h 39489"/>
                  <a:gd name="connsiteX9" fmla="*/ 1573 w 16520"/>
                  <a:gd name="connsiteY9" fmla="*/ 10066 h 39489"/>
                  <a:gd name="connsiteX10" fmla="*/ 0 w 16520"/>
                  <a:gd name="connsiteY10" fmla="*/ 23229 h 3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0" h="39489">
                    <a:moveTo>
                      <a:pt x="786" y="34844"/>
                    </a:moveTo>
                    <a:lnTo>
                      <a:pt x="5507" y="39489"/>
                    </a:lnTo>
                    <a:lnTo>
                      <a:pt x="11801" y="34844"/>
                    </a:lnTo>
                    <a:lnTo>
                      <a:pt x="14947" y="24003"/>
                    </a:lnTo>
                    <a:lnTo>
                      <a:pt x="16521" y="3097"/>
                    </a:lnTo>
                    <a:lnTo>
                      <a:pt x="14160" y="1549"/>
                    </a:lnTo>
                    <a:lnTo>
                      <a:pt x="11014" y="0"/>
                    </a:lnTo>
                    <a:lnTo>
                      <a:pt x="6292" y="0"/>
                    </a:lnTo>
                    <a:lnTo>
                      <a:pt x="786" y="774"/>
                    </a:lnTo>
                    <a:lnTo>
                      <a:pt x="1573" y="10066"/>
                    </a:lnTo>
                    <a:lnTo>
                      <a:pt x="0" y="2322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48" name="Freeform 2747">
                <a:extLst>
                  <a:ext uri="{FF2B5EF4-FFF2-40B4-BE49-F238E27FC236}">
                    <a16:creationId xmlns:a16="http://schemas.microsoft.com/office/drawing/2014/main" id="{5392E9EB-5677-19A7-97F7-BF5EBD445720}"/>
                  </a:ext>
                </a:extLst>
              </p:cNvPr>
              <p:cNvSpPr/>
              <p:nvPr/>
            </p:nvSpPr>
            <p:spPr>
              <a:xfrm>
                <a:off x="3578904" y="9814799"/>
                <a:ext cx="18883" cy="41038"/>
              </a:xfrm>
              <a:custGeom>
                <a:avLst/>
                <a:gdLst>
                  <a:gd name="connsiteX0" fmla="*/ 8655 w 18883"/>
                  <a:gd name="connsiteY0" fmla="*/ 37941 h 41038"/>
                  <a:gd name="connsiteX1" fmla="*/ 14949 w 18883"/>
                  <a:gd name="connsiteY1" fmla="*/ 41039 h 41038"/>
                  <a:gd name="connsiteX2" fmla="*/ 18883 w 18883"/>
                  <a:gd name="connsiteY2" fmla="*/ 39490 h 41038"/>
                  <a:gd name="connsiteX3" fmla="*/ 18883 w 18883"/>
                  <a:gd name="connsiteY3" fmla="*/ 34844 h 41038"/>
                  <a:gd name="connsiteX4" fmla="*/ 11801 w 18883"/>
                  <a:gd name="connsiteY4" fmla="*/ 13164 h 41038"/>
                  <a:gd name="connsiteX5" fmla="*/ 11016 w 18883"/>
                  <a:gd name="connsiteY5" fmla="*/ 8518 h 41038"/>
                  <a:gd name="connsiteX6" fmla="*/ 11016 w 18883"/>
                  <a:gd name="connsiteY6" fmla="*/ 3097 h 41038"/>
                  <a:gd name="connsiteX7" fmla="*/ 9441 w 18883"/>
                  <a:gd name="connsiteY7" fmla="*/ 0 h 41038"/>
                  <a:gd name="connsiteX8" fmla="*/ 3934 w 18883"/>
                  <a:gd name="connsiteY8" fmla="*/ 1549 h 41038"/>
                  <a:gd name="connsiteX9" fmla="*/ 788 w 18883"/>
                  <a:gd name="connsiteY9" fmla="*/ 6195 h 41038"/>
                  <a:gd name="connsiteX10" fmla="*/ 0 w 18883"/>
                  <a:gd name="connsiteY10" fmla="*/ 14712 h 41038"/>
                  <a:gd name="connsiteX11" fmla="*/ 0 w 18883"/>
                  <a:gd name="connsiteY11" fmla="*/ 29424 h 41038"/>
                  <a:gd name="connsiteX12" fmla="*/ 3148 w 18883"/>
                  <a:gd name="connsiteY12" fmla="*/ 33296 h 4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83" h="41038">
                    <a:moveTo>
                      <a:pt x="8655" y="37941"/>
                    </a:moveTo>
                    <a:lnTo>
                      <a:pt x="14949" y="41039"/>
                    </a:lnTo>
                    <a:lnTo>
                      <a:pt x="18883" y="39490"/>
                    </a:lnTo>
                    <a:lnTo>
                      <a:pt x="18883" y="34844"/>
                    </a:lnTo>
                    <a:lnTo>
                      <a:pt x="11801" y="13164"/>
                    </a:lnTo>
                    <a:lnTo>
                      <a:pt x="11016" y="8518"/>
                    </a:lnTo>
                    <a:lnTo>
                      <a:pt x="11016" y="3097"/>
                    </a:lnTo>
                    <a:lnTo>
                      <a:pt x="9441" y="0"/>
                    </a:lnTo>
                    <a:lnTo>
                      <a:pt x="3934" y="1549"/>
                    </a:lnTo>
                    <a:lnTo>
                      <a:pt x="788" y="6195"/>
                    </a:lnTo>
                    <a:lnTo>
                      <a:pt x="0" y="14712"/>
                    </a:lnTo>
                    <a:lnTo>
                      <a:pt x="0" y="29424"/>
                    </a:lnTo>
                    <a:lnTo>
                      <a:pt x="3148" y="3329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49" name="Freeform 2748">
                <a:extLst>
                  <a:ext uri="{FF2B5EF4-FFF2-40B4-BE49-F238E27FC236}">
                    <a16:creationId xmlns:a16="http://schemas.microsoft.com/office/drawing/2014/main" id="{3B22521A-0B0B-179F-68BA-BF5A34A5F66B}"/>
                  </a:ext>
                </a:extLst>
              </p:cNvPr>
              <p:cNvSpPr/>
              <p:nvPr/>
            </p:nvSpPr>
            <p:spPr>
              <a:xfrm>
                <a:off x="3655219" y="9871324"/>
                <a:ext cx="23602" cy="20131"/>
              </a:xfrm>
              <a:custGeom>
                <a:avLst/>
                <a:gdLst>
                  <a:gd name="connsiteX0" fmla="*/ 22029 w 23602"/>
                  <a:gd name="connsiteY0" fmla="*/ 20132 h 20131"/>
                  <a:gd name="connsiteX1" fmla="*/ 23603 w 23602"/>
                  <a:gd name="connsiteY1" fmla="*/ 17034 h 20131"/>
                  <a:gd name="connsiteX2" fmla="*/ 23603 w 23602"/>
                  <a:gd name="connsiteY2" fmla="*/ 14712 h 20131"/>
                  <a:gd name="connsiteX3" fmla="*/ 23603 w 23602"/>
                  <a:gd name="connsiteY3" fmla="*/ 12389 h 20131"/>
                  <a:gd name="connsiteX4" fmla="*/ 23603 w 23602"/>
                  <a:gd name="connsiteY4" fmla="*/ 9291 h 20131"/>
                  <a:gd name="connsiteX5" fmla="*/ 20456 w 23602"/>
                  <a:gd name="connsiteY5" fmla="*/ 0 h 20131"/>
                  <a:gd name="connsiteX6" fmla="*/ 15735 w 23602"/>
                  <a:gd name="connsiteY6" fmla="*/ 774 h 20131"/>
                  <a:gd name="connsiteX7" fmla="*/ 8655 w 23602"/>
                  <a:gd name="connsiteY7" fmla="*/ 4646 h 20131"/>
                  <a:gd name="connsiteX8" fmla="*/ 0 w 23602"/>
                  <a:gd name="connsiteY8" fmla="*/ 5420 h 20131"/>
                  <a:gd name="connsiteX9" fmla="*/ 6294 w 23602"/>
                  <a:gd name="connsiteY9" fmla="*/ 8517 h 20131"/>
                  <a:gd name="connsiteX10" fmla="*/ 11801 w 23602"/>
                  <a:gd name="connsiteY10" fmla="*/ 11615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02" h="20131">
                    <a:moveTo>
                      <a:pt x="22029" y="20132"/>
                    </a:moveTo>
                    <a:lnTo>
                      <a:pt x="23603" y="17034"/>
                    </a:lnTo>
                    <a:lnTo>
                      <a:pt x="23603" y="14712"/>
                    </a:lnTo>
                    <a:lnTo>
                      <a:pt x="23603" y="12389"/>
                    </a:lnTo>
                    <a:lnTo>
                      <a:pt x="23603" y="9291"/>
                    </a:lnTo>
                    <a:lnTo>
                      <a:pt x="20456" y="0"/>
                    </a:lnTo>
                    <a:lnTo>
                      <a:pt x="15735" y="774"/>
                    </a:lnTo>
                    <a:lnTo>
                      <a:pt x="8655" y="4646"/>
                    </a:lnTo>
                    <a:lnTo>
                      <a:pt x="0" y="5420"/>
                    </a:lnTo>
                    <a:lnTo>
                      <a:pt x="6294" y="8517"/>
                    </a:lnTo>
                    <a:lnTo>
                      <a:pt x="11801" y="1161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50" name="Freeform 2749">
                <a:extLst>
                  <a:ext uri="{FF2B5EF4-FFF2-40B4-BE49-F238E27FC236}">
                    <a16:creationId xmlns:a16="http://schemas.microsoft.com/office/drawing/2014/main" id="{26DE2AEB-1562-419F-C36C-F18208AECFFC}"/>
                  </a:ext>
                </a:extLst>
              </p:cNvPr>
              <p:cNvSpPr/>
              <p:nvPr/>
            </p:nvSpPr>
            <p:spPr>
              <a:xfrm>
                <a:off x="3609589" y="9882938"/>
                <a:ext cx="18093" cy="9291"/>
              </a:xfrm>
              <a:custGeom>
                <a:avLst/>
                <a:gdLst>
                  <a:gd name="connsiteX0" fmla="*/ 11801 w 18093"/>
                  <a:gd name="connsiteY0" fmla="*/ 9291 h 9291"/>
                  <a:gd name="connsiteX1" fmla="*/ 18094 w 18093"/>
                  <a:gd name="connsiteY1" fmla="*/ 9291 h 9291"/>
                  <a:gd name="connsiteX2" fmla="*/ 14160 w 18093"/>
                  <a:gd name="connsiteY2" fmla="*/ 5420 h 9291"/>
                  <a:gd name="connsiteX3" fmla="*/ 10226 w 18093"/>
                  <a:gd name="connsiteY3" fmla="*/ 3097 h 9291"/>
                  <a:gd name="connsiteX4" fmla="*/ 5507 w 18093"/>
                  <a:gd name="connsiteY4" fmla="*/ 774 h 9291"/>
                  <a:gd name="connsiteX5" fmla="*/ 0 w 18093"/>
                  <a:gd name="connsiteY5" fmla="*/ 0 h 9291"/>
                  <a:gd name="connsiteX6" fmla="*/ 2359 w 18093"/>
                  <a:gd name="connsiteY6" fmla="*/ 5420 h 9291"/>
                  <a:gd name="connsiteX7" fmla="*/ 6292 w 18093"/>
                  <a:gd name="connsiteY7" fmla="*/ 7743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3" h="9291">
                    <a:moveTo>
                      <a:pt x="11801" y="9291"/>
                    </a:moveTo>
                    <a:lnTo>
                      <a:pt x="18094" y="9291"/>
                    </a:lnTo>
                    <a:lnTo>
                      <a:pt x="14160" y="5420"/>
                    </a:lnTo>
                    <a:lnTo>
                      <a:pt x="10226" y="3097"/>
                    </a:lnTo>
                    <a:lnTo>
                      <a:pt x="5507" y="774"/>
                    </a:lnTo>
                    <a:lnTo>
                      <a:pt x="0" y="0"/>
                    </a:lnTo>
                    <a:lnTo>
                      <a:pt x="2359" y="5420"/>
                    </a:lnTo>
                    <a:lnTo>
                      <a:pt x="6292"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51" name="Freeform 2750">
                <a:extLst>
                  <a:ext uri="{FF2B5EF4-FFF2-40B4-BE49-F238E27FC236}">
                    <a16:creationId xmlns:a16="http://schemas.microsoft.com/office/drawing/2014/main" id="{3F183400-6A17-326A-865A-BAD9CFD2D1F3}"/>
                  </a:ext>
                </a:extLst>
              </p:cNvPr>
              <p:cNvSpPr/>
              <p:nvPr/>
            </p:nvSpPr>
            <p:spPr>
              <a:xfrm>
                <a:off x="3403459" y="9100889"/>
                <a:ext cx="11015" cy="7743"/>
              </a:xfrm>
              <a:custGeom>
                <a:avLst/>
                <a:gdLst>
                  <a:gd name="connsiteX0" fmla="*/ 0 w 11015"/>
                  <a:gd name="connsiteY0" fmla="*/ 7743 h 7743"/>
                  <a:gd name="connsiteX1" fmla="*/ 11016 w 11015"/>
                  <a:gd name="connsiteY1" fmla="*/ 3872 h 7743"/>
                  <a:gd name="connsiteX2" fmla="*/ 11016 w 11015"/>
                  <a:gd name="connsiteY2" fmla="*/ 0 h 7743"/>
                  <a:gd name="connsiteX3" fmla="*/ 5509 w 11015"/>
                  <a:gd name="connsiteY3" fmla="*/ 0 h 7743"/>
                </a:gdLst>
                <a:ahLst/>
                <a:cxnLst>
                  <a:cxn ang="0">
                    <a:pos x="connsiteX0" y="connsiteY0"/>
                  </a:cxn>
                  <a:cxn ang="0">
                    <a:pos x="connsiteX1" y="connsiteY1"/>
                  </a:cxn>
                  <a:cxn ang="0">
                    <a:pos x="connsiteX2" y="connsiteY2"/>
                  </a:cxn>
                  <a:cxn ang="0">
                    <a:pos x="connsiteX3" y="connsiteY3"/>
                  </a:cxn>
                </a:cxnLst>
                <a:rect l="l" t="t" r="r" b="b"/>
                <a:pathLst>
                  <a:path w="11015" h="7743">
                    <a:moveTo>
                      <a:pt x="0" y="7743"/>
                    </a:moveTo>
                    <a:lnTo>
                      <a:pt x="11016" y="3872"/>
                    </a:lnTo>
                    <a:lnTo>
                      <a:pt x="11016" y="0"/>
                    </a:lnTo>
                    <a:lnTo>
                      <a:pt x="5509"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52" name="Freeform 2751">
                <a:extLst>
                  <a:ext uri="{FF2B5EF4-FFF2-40B4-BE49-F238E27FC236}">
                    <a16:creationId xmlns:a16="http://schemas.microsoft.com/office/drawing/2014/main" id="{C567C06B-C046-CA4F-94B1-703AF7279253}"/>
                  </a:ext>
                </a:extLst>
              </p:cNvPr>
              <p:cNvSpPr/>
              <p:nvPr/>
            </p:nvSpPr>
            <p:spPr>
              <a:xfrm>
                <a:off x="4667768" y="10496964"/>
                <a:ext cx="34616" cy="42586"/>
              </a:xfrm>
              <a:custGeom>
                <a:avLst/>
                <a:gdLst>
                  <a:gd name="connsiteX0" fmla="*/ 33043 w 34616"/>
                  <a:gd name="connsiteY0" fmla="*/ 9291 h 42586"/>
                  <a:gd name="connsiteX1" fmla="*/ 22027 w 34616"/>
                  <a:gd name="connsiteY1" fmla="*/ 0 h 42586"/>
                  <a:gd name="connsiteX2" fmla="*/ 12587 w 34616"/>
                  <a:gd name="connsiteY2" fmla="*/ 8517 h 42586"/>
                  <a:gd name="connsiteX3" fmla="*/ 0 w 34616"/>
                  <a:gd name="connsiteY3" fmla="*/ 34844 h 42586"/>
                  <a:gd name="connsiteX4" fmla="*/ 11801 w 34616"/>
                  <a:gd name="connsiteY4" fmla="*/ 42587 h 42586"/>
                  <a:gd name="connsiteX5" fmla="*/ 25176 w 34616"/>
                  <a:gd name="connsiteY5" fmla="*/ 37940 h 42586"/>
                  <a:gd name="connsiteX6" fmla="*/ 34616 w 34616"/>
                  <a:gd name="connsiteY6" fmla="*/ 24777 h 4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16" h="42586">
                    <a:moveTo>
                      <a:pt x="33043" y="9291"/>
                    </a:moveTo>
                    <a:lnTo>
                      <a:pt x="22027" y="0"/>
                    </a:lnTo>
                    <a:lnTo>
                      <a:pt x="12587" y="8517"/>
                    </a:lnTo>
                    <a:lnTo>
                      <a:pt x="0" y="34844"/>
                    </a:lnTo>
                    <a:lnTo>
                      <a:pt x="11801" y="42587"/>
                    </a:lnTo>
                    <a:lnTo>
                      <a:pt x="25176" y="37940"/>
                    </a:lnTo>
                    <a:lnTo>
                      <a:pt x="34616" y="2477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53" name="Freeform 2752">
                <a:extLst>
                  <a:ext uri="{FF2B5EF4-FFF2-40B4-BE49-F238E27FC236}">
                    <a16:creationId xmlns:a16="http://schemas.microsoft.com/office/drawing/2014/main" id="{D5BA50B7-FEAC-98DD-D841-7313241C604C}"/>
                  </a:ext>
                </a:extLst>
              </p:cNvPr>
              <p:cNvSpPr/>
              <p:nvPr/>
            </p:nvSpPr>
            <p:spPr>
              <a:xfrm>
                <a:off x="4088719" y="10232151"/>
                <a:ext cx="14947" cy="30972"/>
              </a:xfrm>
              <a:custGeom>
                <a:avLst/>
                <a:gdLst>
                  <a:gd name="connsiteX0" fmla="*/ 4721 w 14947"/>
                  <a:gd name="connsiteY0" fmla="*/ 13938 h 30972"/>
                  <a:gd name="connsiteX1" fmla="*/ 1573 w 14947"/>
                  <a:gd name="connsiteY1" fmla="*/ 22455 h 30972"/>
                  <a:gd name="connsiteX2" fmla="*/ 0 w 14947"/>
                  <a:gd name="connsiteY2" fmla="*/ 30972 h 30972"/>
                  <a:gd name="connsiteX3" fmla="*/ 7868 w 14947"/>
                  <a:gd name="connsiteY3" fmla="*/ 16260 h 30972"/>
                  <a:gd name="connsiteX4" fmla="*/ 14947 w 14947"/>
                  <a:gd name="connsiteY4" fmla="*/ 0 h 30972"/>
                  <a:gd name="connsiteX5" fmla="*/ 9441 w 14947"/>
                  <a:gd name="connsiteY5" fmla="*/ 6195 h 3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7" h="30972">
                    <a:moveTo>
                      <a:pt x="4721" y="13938"/>
                    </a:moveTo>
                    <a:lnTo>
                      <a:pt x="1573" y="22455"/>
                    </a:lnTo>
                    <a:lnTo>
                      <a:pt x="0" y="30972"/>
                    </a:lnTo>
                    <a:lnTo>
                      <a:pt x="7868" y="16260"/>
                    </a:lnTo>
                    <a:lnTo>
                      <a:pt x="14947" y="0"/>
                    </a:lnTo>
                    <a:lnTo>
                      <a:pt x="9441" y="619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54" name="Freeform 2753">
                <a:extLst>
                  <a:ext uri="{FF2B5EF4-FFF2-40B4-BE49-F238E27FC236}">
                    <a16:creationId xmlns:a16="http://schemas.microsoft.com/office/drawing/2014/main" id="{67AB3ED7-579C-1096-4672-908BB906203F}"/>
                  </a:ext>
                </a:extLst>
              </p:cNvPr>
              <p:cNvSpPr/>
              <p:nvPr/>
            </p:nvSpPr>
            <p:spPr>
              <a:xfrm>
                <a:off x="3962051" y="9958046"/>
                <a:ext cx="12588" cy="14712"/>
              </a:xfrm>
              <a:custGeom>
                <a:avLst/>
                <a:gdLst>
                  <a:gd name="connsiteX0" fmla="*/ 10228 w 12588"/>
                  <a:gd name="connsiteY0" fmla="*/ 1549 h 14712"/>
                  <a:gd name="connsiteX1" fmla="*/ 7868 w 12588"/>
                  <a:gd name="connsiteY1" fmla="*/ 0 h 14712"/>
                  <a:gd name="connsiteX2" fmla="*/ 3934 w 12588"/>
                  <a:gd name="connsiteY2" fmla="*/ 775 h 14712"/>
                  <a:gd name="connsiteX3" fmla="*/ 0 w 12588"/>
                  <a:gd name="connsiteY3" fmla="*/ 3872 h 14712"/>
                  <a:gd name="connsiteX4" fmla="*/ 788 w 12588"/>
                  <a:gd name="connsiteY4" fmla="*/ 9292 h 14712"/>
                  <a:gd name="connsiteX5" fmla="*/ 2361 w 12588"/>
                  <a:gd name="connsiteY5" fmla="*/ 12390 h 14712"/>
                  <a:gd name="connsiteX6" fmla="*/ 6294 w 12588"/>
                  <a:gd name="connsiteY6" fmla="*/ 14712 h 14712"/>
                  <a:gd name="connsiteX7" fmla="*/ 11801 w 12588"/>
                  <a:gd name="connsiteY7" fmla="*/ 14712 h 14712"/>
                  <a:gd name="connsiteX8" fmla="*/ 11801 w 12588"/>
                  <a:gd name="connsiteY8" fmla="*/ 13164 h 14712"/>
                  <a:gd name="connsiteX9" fmla="*/ 12589 w 12588"/>
                  <a:gd name="connsiteY9" fmla="*/ 7743 h 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88" h="14712">
                    <a:moveTo>
                      <a:pt x="10228" y="1549"/>
                    </a:moveTo>
                    <a:lnTo>
                      <a:pt x="7868" y="0"/>
                    </a:lnTo>
                    <a:lnTo>
                      <a:pt x="3934" y="775"/>
                    </a:lnTo>
                    <a:lnTo>
                      <a:pt x="0" y="3872"/>
                    </a:lnTo>
                    <a:lnTo>
                      <a:pt x="788" y="9292"/>
                    </a:lnTo>
                    <a:lnTo>
                      <a:pt x="2361" y="12390"/>
                    </a:lnTo>
                    <a:lnTo>
                      <a:pt x="6294" y="14712"/>
                    </a:lnTo>
                    <a:lnTo>
                      <a:pt x="11801" y="14712"/>
                    </a:lnTo>
                    <a:lnTo>
                      <a:pt x="11801" y="13164"/>
                    </a:lnTo>
                    <a:lnTo>
                      <a:pt x="12589"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55" name="Freeform 2754">
                <a:extLst>
                  <a:ext uri="{FF2B5EF4-FFF2-40B4-BE49-F238E27FC236}">
                    <a16:creationId xmlns:a16="http://schemas.microsoft.com/office/drawing/2014/main" id="{435C2B6A-7B76-5D3F-B9EC-5A4ED903C561}"/>
                  </a:ext>
                </a:extLst>
              </p:cNvPr>
              <p:cNvSpPr/>
              <p:nvPr/>
            </p:nvSpPr>
            <p:spPr>
              <a:xfrm>
                <a:off x="3581265" y="9872872"/>
                <a:ext cx="556232" cy="1084029"/>
              </a:xfrm>
              <a:custGeom>
                <a:avLst/>
                <a:gdLst>
                  <a:gd name="connsiteX0" fmla="*/ 538924 w 556232"/>
                  <a:gd name="connsiteY0" fmla="*/ 201320 h 1084029"/>
                  <a:gd name="connsiteX1" fmla="*/ 536563 w 556232"/>
                  <a:gd name="connsiteY1" fmla="*/ 188931 h 1084029"/>
                  <a:gd name="connsiteX2" fmla="*/ 534203 w 556232"/>
                  <a:gd name="connsiteY2" fmla="*/ 150216 h 1084029"/>
                  <a:gd name="connsiteX3" fmla="*/ 531056 w 556232"/>
                  <a:gd name="connsiteY3" fmla="*/ 134730 h 1084029"/>
                  <a:gd name="connsiteX4" fmla="*/ 513748 w 556232"/>
                  <a:gd name="connsiteY4" fmla="*/ 77431 h 1084029"/>
                  <a:gd name="connsiteX5" fmla="*/ 508241 w 556232"/>
                  <a:gd name="connsiteY5" fmla="*/ 65042 h 1084029"/>
                  <a:gd name="connsiteX6" fmla="*/ 492506 w 556232"/>
                  <a:gd name="connsiteY6" fmla="*/ 40265 h 1084029"/>
                  <a:gd name="connsiteX7" fmla="*/ 481491 w 556232"/>
                  <a:gd name="connsiteY7" fmla="*/ 18584 h 1084029"/>
                  <a:gd name="connsiteX8" fmla="*/ 474411 w 556232"/>
                  <a:gd name="connsiteY8" fmla="*/ 6969 h 1084029"/>
                  <a:gd name="connsiteX9" fmla="*/ 467329 w 556232"/>
                  <a:gd name="connsiteY9" fmla="*/ 0 h 1084029"/>
                  <a:gd name="connsiteX10" fmla="*/ 458676 w 556232"/>
                  <a:gd name="connsiteY10" fmla="*/ 0 h 1084029"/>
                  <a:gd name="connsiteX11" fmla="*/ 450021 w 556232"/>
                  <a:gd name="connsiteY11" fmla="*/ 6969 h 1084029"/>
                  <a:gd name="connsiteX12" fmla="*/ 435859 w 556232"/>
                  <a:gd name="connsiteY12" fmla="*/ 26327 h 1084029"/>
                  <a:gd name="connsiteX13" fmla="*/ 431925 w 556232"/>
                  <a:gd name="connsiteY13" fmla="*/ 28650 h 1084029"/>
                  <a:gd name="connsiteX14" fmla="*/ 429566 w 556232"/>
                  <a:gd name="connsiteY14" fmla="*/ 27876 h 1084029"/>
                  <a:gd name="connsiteX15" fmla="*/ 430352 w 556232"/>
                  <a:gd name="connsiteY15" fmla="*/ 28650 h 1084029"/>
                  <a:gd name="connsiteX16" fmla="*/ 435073 w 556232"/>
                  <a:gd name="connsiteY16" fmla="*/ 51879 h 1084029"/>
                  <a:gd name="connsiteX17" fmla="*/ 436646 w 556232"/>
                  <a:gd name="connsiteY17" fmla="*/ 58073 h 1084029"/>
                  <a:gd name="connsiteX18" fmla="*/ 435859 w 556232"/>
                  <a:gd name="connsiteY18" fmla="*/ 65042 h 1084029"/>
                  <a:gd name="connsiteX19" fmla="*/ 430352 w 556232"/>
                  <a:gd name="connsiteY19" fmla="*/ 82077 h 1084029"/>
                  <a:gd name="connsiteX20" fmla="*/ 421699 w 556232"/>
                  <a:gd name="connsiteY20" fmla="*/ 92143 h 1084029"/>
                  <a:gd name="connsiteX21" fmla="*/ 397309 w 556232"/>
                  <a:gd name="connsiteY21" fmla="*/ 110726 h 1084029"/>
                  <a:gd name="connsiteX22" fmla="*/ 388654 w 556232"/>
                  <a:gd name="connsiteY22" fmla="*/ 119243 h 1084029"/>
                  <a:gd name="connsiteX23" fmla="*/ 385508 w 556232"/>
                  <a:gd name="connsiteY23" fmla="*/ 120793 h 1084029"/>
                  <a:gd name="connsiteX24" fmla="*/ 378428 w 556232"/>
                  <a:gd name="connsiteY24" fmla="*/ 122341 h 1084029"/>
                  <a:gd name="connsiteX25" fmla="*/ 373706 w 556232"/>
                  <a:gd name="connsiteY25" fmla="*/ 120793 h 1084029"/>
                  <a:gd name="connsiteX26" fmla="*/ 371346 w 556232"/>
                  <a:gd name="connsiteY26" fmla="*/ 117695 h 1084029"/>
                  <a:gd name="connsiteX27" fmla="*/ 368985 w 556232"/>
                  <a:gd name="connsiteY27" fmla="*/ 116146 h 1084029"/>
                  <a:gd name="connsiteX28" fmla="*/ 363478 w 556232"/>
                  <a:gd name="connsiteY28" fmla="*/ 118469 h 1084029"/>
                  <a:gd name="connsiteX29" fmla="*/ 357971 w 556232"/>
                  <a:gd name="connsiteY29" fmla="*/ 125438 h 1084029"/>
                  <a:gd name="connsiteX30" fmla="*/ 358759 w 556232"/>
                  <a:gd name="connsiteY30" fmla="*/ 133955 h 1084029"/>
                  <a:gd name="connsiteX31" fmla="*/ 361118 w 556232"/>
                  <a:gd name="connsiteY31" fmla="*/ 142473 h 1084029"/>
                  <a:gd name="connsiteX32" fmla="*/ 362693 w 556232"/>
                  <a:gd name="connsiteY32" fmla="*/ 149442 h 1084029"/>
                  <a:gd name="connsiteX33" fmla="*/ 357971 w 556232"/>
                  <a:gd name="connsiteY33" fmla="*/ 163379 h 1084029"/>
                  <a:gd name="connsiteX34" fmla="*/ 351677 w 556232"/>
                  <a:gd name="connsiteY34" fmla="*/ 175768 h 1084029"/>
                  <a:gd name="connsiteX35" fmla="*/ 350891 w 556232"/>
                  <a:gd name="connsiteY35" fmla="*/ 187383 h 1084029"/>
                  <a:gd name="connsiteX36" fmla="*/ 363478 w 556232"/>
                  <a:gd name="connsiteY36" fmla="*/ 199772 h 1084029"/>
                  <a:gd name="connsiteX37" fmla="*/ 349316 w 556232"/>
                  <a:gd name="connsiteY37" fmla="*/ 197448 h 1084029"/>
                  <a:gd name="connsiteX38" fmla="*/ 342236 w 556232"/>
                  <a:gd name="connsiteY38" fmla="*/ 204417 h 1084029"/>
                  <a:gd name="connsiteX39" fmla="*/ 337515 w 556232"/>
                  <a:gd name="connsiteY39" fmla="*/ 216032 h 1084029"/>
                  <a:gd name="connsiteX40" fmla="*/ 329648 w 556232"/>
                  <a:gd name="connsiteY40" fmla="*/ 224549 h 1084029"/>
                  <a:gd name="connsiteX41" fmla="*/ 323355 w 556232"/>
                  <a:gd name="connsiteY41" fmla="*/ 225324 h 1084029"/>
                  <a:gd name="connsiteX42" fmla="*/ 324141 w 556232"/>
                  <a:gd name="connsiteY42" fmla="*/ 218355 h 1084029"/>
                  <a:gd name="connsiteX43" fmla="*/ 327289 w 556232"/>
                  <a:gd name="connsiteY43" fmla="*/ 209063 h 1084029"/>
                  <a:gd name="connsiteX44" fmla="*/ 324928 w 556232"/>
                  <a:gd name="connsiteY44" fmla="*/ 202869 h 1084029"/>
                  <a:gd name="connsiteX45" fmla="*/ 318634 w 556232"/>
                  <a:gd name="connsiteY45" fmla="*/ 206740 h 1084029"/>
                  <a:gd name="connsiteX46" fmla="*/ 309979 w 556232"/>
                  <a:gd name="connsiteY46" fmla="*/ 217581 h 1084029"/>
                  <a:gd name="connsiteX47" fmla="*/ 300538 w 556232"/>
                  <a:gd name="connsiteY47" fmla="*/ 229196 h 1084029"/>
                  <a:gd name="connsiteX48" fmla="*/ 295819 w 556232"/>
                  <a:gd name="connsiteY48" fmla="*/ 236939 h 1084029"/>
                  <a:gd name="connsiteX49" fmla="*/ 295819 w 556232"/>
                  <a:gd name="connsiteY49" fmla="*/ 243907 h 1084029"/>
                  <a:gd name="connsiteX50" fmla="*/ 298178 w 556232"/>
                  <a:gd name="connsiteY50" fmla="*/ 250876 h 1084029"/>
                  <a:gd name="connsiteX51" fmla="*/ 298178 w 556232"/>
                  <a:gd name="connsiteY51" fmla="*/ 257070 h 1084029"/>
                  <a:gd name="connsiteX52" fmla="*/ 291098 w 556232"/>
                  <a:gd name="connsiteY52" fmla="*/ 260942 h 1084029"/>
                  <a:gd name="connsiteX53" fmla="*/ 281657 w 556232"/>
                  <a:gd name="connsiteY53" fmla="*/ 245456 h 1084029"/>
                  <a:gd name="connsiteX54" fmla="*/ 258054 w 556232"/>
                  <a:gd name="connsiteY54" fmla="*/ 255521 h 1084029"/>
                  <a:gd name="connsiteX55" fmla="*/ 239959 w 556232"/>
                  <a:gd name="connsiteY55" fmla="*/ 277976 h 1084029"/>
                  <a:gd name="connsiteX56" fmla="*/ 245466 w 556232"/>
                  <a:gd name="connsiteY56" fmla="*/ 295786 h 1084029"/>
                  <a:gd name="connsiteX57" fmla="*/ 239171 w 556232"/>
                  <a:gd name="connsiteY57" fmla="*/ 297334 h 1084029"/>
                  <a:gd name="connsiteX58" fmla="*/ 235238 w 556232"/>
                  <a:gd name="connsiteY58" fmla="*/ 294237 h 1084029"/>
                  <a:gd name="connsiteX59" fmla="*/ 232091 w 556232"/>
                  <a:gd name="connsiteY59" fmla="*/ 289591 h 1084029"/>
                  <a:gd name="connsiteX60" fmla="*/ 227370 w 556232"/>
                  <a:gd name="connsiteY60" fmla="*/ 284945 h 1084029"/>
                  <a:gd name="connsiteX61" fmla="*/ 220290 w 556232"/>
                  <a:gd name="connsiteY61" fmla="*/ 284945 h 1084029"/>
                  <a:gd name="connsiteX62" fmla="*/ 210062 w 556232"/>
                  <a:gd name="connsiteY62" fmla="*/ 285719 h 1084029"/>
                  <a:gd name="connsiteX63" fmla="*/ 199048 w 556232"/>
                  <a:gd name="connsiteY63" fmla="*/ 287269 h 1084029"/>
                  <a:gd name="connsiteX64" fmla="*/ 191966 w 556232"/>
                  <a:gd name="connsiteY64" fmla="*/ 289591 h 1084029"/>
                  <a:gd name="connsiteX65" fmla="*/ 188033 w 556232"/>
                  <a:gd name="connsiteY65" fmla="*/ 292688 h 1084029"/>
                  <a:gd name="connsiteX66" fmla="*/ 182526 w 556232"/>
                  <a:gd name="connsiteY66" fmla="*/ 300431 h 1084029"/>
                  <a:gd name="connsiteX67" fmla="*/ 179379 w 556232"/>
                  <a:gd name="connsiteY67" fmla="*/ 303529 h 1084029"/>
                  <a:gd name="connsiteX68" fmla="*/ 173085 w 556232"/>
                  <a:gd name="connsiteY68" fmla="*/ 305077 h 1084029"/>
                  <a:gd name="connsiteX69" fmla="*/ 166005 w 556232"/>
                  <a:gd name="connsiteY69" fmla="*/ 304303 h 1084029"/>
                  <a:gd name="connsiteX70" fmla="*/ 155777 w 556232"/>
                  <a:gd name="connsiteY70" fmla="*/ 301980 h 1084029"/>
                  <a:gd name="connsiteX71" fmla="*/ 149483 w 556232"/>
                  <a:gd name="connsiteY71" fmla="*/ 304303 h 1084029"/>
                  <a:gd name="connsiteX72" fmla="*/ 132960 w 556232"/>
                  <a:gd name="connsiteY72" fmla="*/ 315143 h 1084029"/>
                  <a:gd name="connsiteX73" fmla="*/ 123519 w 556232"/>
                  <a:gd name="connsiteY73" fmla="*/ 317466 h 1084029"/>
                  <a:gd name="connsiteX74" fmla="*/ 103065 w 556232"/>
                  <a:gd name="connsiteY74" fmla="*/ 318241 h 1084029"/>
                  <a:gd name="connsiteX75" fmla="*/ 95198 w 556232"/>
                  <a:gd name="connsiteY75" fmla="*/ 321337 h 1084029"/>
                  <a:gd name="connsiteX76" fmla="*/ 91264 w 556232"/>
                  <a:gd name="connsiteY76" fmla="*/ 325209 h 1084029"/>
                  <a:gd name="connsiteX77" fmla="*/ 89689 w 556232"/>
                  <a:gd name="connsiteY77" fmla="*/ 330630 h 1084029"/>
                  <a:gd name="connsiteX78" fmla="*/ 88903 w 556232"/>
                  <a:gd name="connsiteY78" fmla="*/ 353085 h 1084029"/>
                  <a:gd name="connsiteX79" fmla="*/ 87330 w 556232"/>
                  <a:gd name="connsiteY79" fmla="*/ 361602 h 1084029"/>
                  <a:gd name="connsiteX80" fmla="*/ 83396 w 556232"/>
                  <a:gd name="connsiteY80" fmla="*/ 368571 h 1084029"/>
                  <a:gd name="connsiteX81" fmla="*/ 59006 w 556232"/>
                  <a:gd name="connsiteY81" fmla="*/ 407286 h 1084029"/>
                  <a:gd name="connsiteX82" fmla="*/ 55073 w 556232"/>
                  <a:gd name="connsiteY82" fmla="*/ 417351 h 1084029"/>
                  <a:gd name="connsiteX83" fmla="*/ 53499 w 556232"/>
                  <a:gd name="connsiteY83" fmla="*/ 426644 h 1084029"/>
                  <a:gd name="connsiteX84" fmla="*/ 60579 w 556232"/>
                  <a:gd name="connsiteY84" fmla="*/ 476974 h 1084029"/>
                  <a:gd name="connsiteX85" fmla="*/ 71595 w 556232"/>
                  <a:gd name="connsiteY85" fmla="*/ 513366 h 1084029"/>
                  <a:gd name="connsiteX86" fmla="*/ 78675 w 556232"/>
                  <a:gd name="connsiteY86" fmla="*/ 549758 h 1084029"/>
                  <a:gd name="connsiteX87" fmla="*/ 88903 w 556232"/>
                  <a:gd name="connsiteY87" fmla="*/ 574536 h 1084029"/>
                  <a:gd name="connsiteX88" fmla="*/ 90476 w 556232"/>
                  <a:gd name="connsiteY88" fmla="*/ 581505 h 1084029"/>
                  <a:gd name="connsiteX89" fmla="*/ 91264 w 556232"/>
                  <a:gd name="connsiteY89" fmla="*/ 589248 h 1084029"/>
                  <a:gd name="connsiteX90" fmla="*/ 90476 w 556232"/>
                  <a:gd name="connsiteY90" fmla="*/ 597765 h 1084029"/>
                  <a:gd name="connsiteX91" fmla="*/ 87330 w 556232"/>
                  <a:gd name="connsiteY91" fmla="*/ 617897 h 1084029"/>
                  <a:gd name="connsiteX92" fmla="*/ 82609 w 556232"/>
                  <a:gd name="connsiteY92" fmla="*/ 635707 h 1084029"/>
                  <a:gd name="connsiteX93" fmla="*/ 74741 w 556232"/>
                  <a:gd name="connsiteY93" fmla="*/ 653515 h 1084029"/>
                  <a:gd name="connsiteX94" fmla="*/ 59794 w 556232"/>
                  <a:gd name="connsiteY94" fmla="*/ 680616 h 1084029"/>
                  <a:gd name="connsiteX95" fmla="*/ 46417 w 556232"/>
                  <a:gd name="connsiteY95" fmla="*/ 710040 h 1084029"/>
                  <a:gd name="connsiteX96" fmla="*/ 40125 w 556232"/>
                  <a:gd name="connsiteY96" fmla="*/ 719331 h 1084029"/>
                  <a:gd name="connsiteX97" fmla="*/ 25176 w 556232"/>
                  <a:gd name="connsiteY97" fmla="*/ 729397 h 1084029"/>
                  <a:gd name="connsiteX98" fmla="*/ 18096 w 556232"/>
                  <a:gd name="connsiteY98" fmla="*/ 736366 h 1084029"/>
                  <a:gd name="connsiteX99" fmla="*/ 14947 w 556232"/>
                  <a:gd name="connsiteY99" fmla="*/ 743334 h 1084029"/>
                  <a:gd name="connsiteX100" fmla="*/ 3146 w 556232"/>
                  <a:gd name="connsiteY100" fmla="*/ 779727 h 1084029"/>
                  <a:gd name="connsiteX101" fmla="*/ 1573 w 556232"/>
                  <a:gd name="connsiteY101" fmla="*/ 789793 h 1084029"/>
                  <a:gd name="connsiteX102" fmla="*/ 0 w 556232"/>
                  <a:gd name="connsiteY102" fmla="*/ 809926 h 1084029"/>
                  <a:gd name="connsiteX103" fmla="*/ 788 w 556232"/>
                  <a:gd name="connsiteY103" fmla="*/ 822314 h 1084029"/>
                  <a:gd name="connsiteX104" fmla="*/ 2361 w 556232"/>
                  <a:gd name="connsiteY104" fmla="*/ 835477 h 1084029"/>
                  <a:gd name="connsiteX105" fmla="*/ 5507 w 556232"/>
                  <a:gd name="connsiteY105" fmla="*/ 848641 h 1084029"/>
                  <a:gd name="connsiteX106" fmla="*/ 10228 w 556232"/>
                  <a:gd name="connsiteY106" fmla="*/ 860255 h 1084029"/>
                  <a:gd name="connsiteX107" fmla="*/ 24390 w 556232"/>
                  <a:gd name="connsiteY107" fmla="*/ 881161 h 1084029"/>
                  <a:gd name="connsiteX108" fmla="*/ 30682 w 556232"/>
                  <a:gd name="connsiteY108" fmla="*/ 892002 h 1084029"/>
                  <a:gd name="connsiteX109" fmla="*/ 33831 w 556232"/>
                  <a:gd name="connsiteY109" fmla="*/ 904391 h 1084029"/>
                  <a:gd name="connsiteX110" fmla="*/ 33831 w 556232"/>
                  <a:gd name="connsiteY110" fmla="*/ 916005 h 1084029"/>
                  <a:gd name="connsiteX111" fmla="*/ 31470 w 556232"/>
                  <a:gd name="connsiteY111" fmla="*/ 940783 h 1084029"/>
                  <a:gd name="connsiteX112" fmla="*/ 30682 w 556232"/>
                  <a:gd name="connsiteY112" fmla="*/ 953946 h 1084029"/>
                  <a:gd name="connsiteX113" fmla="*/ 31470 w 556232"/>
                  <a:gd name="connsiteY113" fmla="*/ 966335 h 1084029"/>
                  <a:gd name="connsiteX114" fmla="*/ 33831 w 556232"/>
                  <a:gd name="connsiteY114" fmla="*/ 976401 h 1084029"/>
                  <a:gd name="connsiteX115" fmla="*/ 37764 w 556232"/>
                  <a:gd name="connsiteY115" fmla="*/ 984919 h 1084029"/>
                  <a:gd name="connsiteX116" fmla="*/ 44059 w 556232"/>
                  <a:gd name="connsiteY116" fmla="*/ 995759 h 1084029"/>
                  <a:gd name="connsiteX117" fmla="*/ 47993 w 556232"/>
                  <a:gd name="connsiteY117" fmla="*/ 1005050 h 1084029"/>
                  <a:gd name="connsiteX118" fmla="*/ 54285 w 556232"/>
                  <a:gd name="connsiteY118" fmla="*/ 1024408 h 1084029"/>
                  <a:gd name="connsiteX119" fmla="*/ 59006 w 556232"/>
                  <a:gd name="connsiteY119" fmla="*/ 1032925 h 1084029"/>
                  <a:gd name="connsiteX120" fmla="*/ 65301 w 556232"/>
                  <a:gd name="connsiteY120" fmla="*/ 1039894 h 1084029"/>
                  <a:gd name="connsiteX121" fmla="*/ 73954 w 556232"/>
                  <a:gd name="connsiteY121" fmla="*/ 1046863 h 1084029"/>
                  <a:gd name="connsiteX122" fmla="*/ 82609 w 556232"/>
                  <a:gd name="connsiteY122" fmla="*/ 1053832 h 1084029"/>
                  <a:gd name="connsiteX123" fmla="*/ 91264 w 556232"/>
                  <a:gd name="connsiteY123" fmla="*/ 1058478 h 1084029"/>
                  <a:gd name="connsiteX124" fmla="*/ 123519 w 556232"/>
                  <a:gd name="connsiteY124" fmla="*/ 1069318 h 1084029"/>
                  <a:gd name="connsiteX125" fmla="*/ 146336 w 556232"/>
                  <a:gd name="connsiteY125" fmla="*/ 1080933 h 1084029"/>
                  <a:gd name="connsiteX126" fmla="*/ 158923 w 556232"/>
                  <a:gd name="connsiteY126" fmla="*/ 1084029 h 1084029"/>
                  <a:gd name="connsiteX127" fmla="*/ 170724 w 556232"/>
                  <a:gd name="connsiteY127" fmla="*/ 1082481 h 1084029"/>
                  <a:gd name="connsiteX128" fmla="*/ 184099 w 556232"/>
                  <a:gd name="connsiteY128" fmla="*/ 1077835 h 1084029"/>
                  <a:gd name="connsiteX129" fmla="*/ 215569 w 556232"/>
                  <a:gd name="connsiteY129" fmla="*/ 1059252 h 1084029"/>
                  <a:gd name="connsiteX130" fmla="*/ 226584 w 556232"/>
                  <a:gd name="connsiteY130" fmla="*/ 1054606 h 1084029"/>
                  <a:gd name="connsiteX131" fmla="*/ 241532 w 556232"/>
                  <a:gd name="connsiteY131" fmla="*/ 1051509 h 1084029"/>
                  <a:gd name="connsiteX132" fmla="*/ 256481 w 556232"/>
                  <a:gd name="connsiteY132" fmla="*/ 1049961 h 1084029"/>
                  <a:gd name="connsiteX133" fmla="*/ 270641 w 556232"/>
                  <a:gd name="connsiteY133" fmla="*/ 1046863 h 1084029"/>
                  <a:gd name="connsiteX134" fmla="*/ 284018 w 556232"/>
                  <a:gd name="connsiteY134" fmla="*/ 1039894 h 1084029"/>
                  <a:gd name="connsiteX135" fmla="*/ 299753 w 556232"/>
                  <a:gd name="connsiteY135" fmla="*/ 1022860 h 1084029"/>
                  <a:gd name="connsiteX136" fmla="*/ 309979 w 556232"/>
                  <a:gd name="connsiteY136" fmla="*/ 1001179 h 1084029"/>
                  <a:gd name="connsiteX137" fmla="*/ 478345 w 556232"/>
                  <a:gd name="connsiteY137" fmla="*/ 466907 h 1084029"/>
                  <a:gd name="connsiteX138" fmla="*/ 481491 w 556232"/>
                  <a:gd name="connsiteY138" fmla="*/ 439807 h 1084029"/>
                  <a:gd name="connsiteX139" fmla="*/ 479130 w 556232"/>
                  <a:gd name="connsiteY139" fmla="*/ 414254 h 1084029"/>
                  <a:gd name="connsiteX140" fmla="*/ 479130 w 556232"/>
                  <a:gd name="connsiteY140" fmla="*/ 401865 h 1084029"/>
                  <a:gd name="connsiteX141" fmla="*/ 483851 w 556232"/>
                  <a:gd name="connsiteY141" fmla="*/ 388703 h 1084029"/>
                  <a:gd name="connsiteX142" fmla="*/ 486998 w 556232"/>
                  <a:gd name="connsiteY142" fmla="*/ 384057 h 1084029"/>
                  <a:gd name="connsiteX143" fmla="*/ 494080 w 556232"/>
                  <a:gd name="connsiteY143" fmla="*/ 377088 h 1084029"/>
                  <a:gd name="connsiteX144" fmla="*/ 496440 w 556232"/>
                  <a:gd name="connsiteY144" fmla="*/ 373216 h 1084029"/>
                  <a:gd name="connsiteX145" fmla="*/ 498013 w 556232"/>
                  <a:gd name="connsiteY145" fmla="*/ 370119 h 1084029"/>
                  <a:gd name="connsiteX146" fmla="*/ 499586 w 556232"/>
                  <a:gd name="connsiteY146" fmla="*/ 364699 h 1084029"/>
                  <a:gd name="connsiteX147" fmla="*/ 505093 w 556232"/>
                  <a:gd name="connsiteY147" fmla="*/ 350761 h 1084029"/>
                  <a:gd name="connsiteX148" fmla="*/ 507454 w 556232"/>
                  <a:gd name="connsiteY148" fmla="*/ 339921 h 1084029"/>
                  <a:gd name="connsiteX149" fmla="*/ 506666 w 556232"/>
                  <a:gd name="connsiteY149" fmla="*/ 329080 h 1084029"/>
                  <a:gd name="connsiteX150" fmla="*/ 504308 w 556232"/>
                  <a:gd name="connsiteY150" fmla="*/ 316692 h 1084029"/>
                  <a:gd name="connsiteX151" fmla="*/ 496440 w 556232"/>
                  <a:gd name="connsiteY151" fmla="*/ 295786 h 1084029"/>
                  <a:gd name="connsiteX152" fmla="*/ 493292 w 556232"/>
                  <a:gd name="connsiteY152" fmla="*/ 283397 h 1084029"/>
                  <a:gd name="connsiteX153" fmla="*/ 494080 w 556232"/>
                  <a:gd name="connsiteY153" fmla="*/ 272557 h 1084029"/>
                  <a:gd name="connsiteX154" fmla="*/ 498799 w 556232"/>
                  <a:gd name="connsiteY154" fmla="*/ 262490 h 1084029"/>
                  <a:gd name="connsiteX155" fmla="*/ 504308 w 556232"/>
                  <a:gd name="connsiteY155" fmla="*/ 260942 h 1084029"/>
                  <a:gd name="connsiteX156" fmla="*/ 509815 w 556232"/>
                  <a:gd name="connsiteY156" fmla="*/ 264813 h 1084029"/>
                  <a:gd name="connsiteX157" fmla="*/ 516109 w 556232"/>
                  <a:gd name="connsiteY157" fmla="*/ 272557 h 1084029"/>
                  <a:gd name="connsiteX158" fmla="*/ 525550 w 556232"/>
                  <a:gd name="connsiteY158" fmla="*/ 292688 h 1084029"/>
                  <a:gd name="connsiteX159" fmla="*/ 531844 w 556232"/>
                  <a:gd name="connsiteY159" fmla="*/ 298108 h 1084029"/>
                  <a:gd name="connsiteX160" fmla="*/ 542070 w 556232"/>
                  <a:gd name="connsiteY160" fmla="*/ 295012 h 1084029"/>
                  <a:gd name="connsiteX161" fmla="*/ 556232 w 556232"/>
                  <a:gd name="connsiteY161" fmla="*/ 273331 h 1084029"/>
                  <a:gd name="connsiteX162" fmla="*/ 555446 w 556232"/>
                  <a:gd name="connsiteY162" fmla="*/ 248553 h 108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556232" h="1084029">
                    <a:moveTo>
                      <a:pt x="538924" y="201320"/>
                    </a:moveTo>
                    <a:lnTo>
                      <a:pt x="536563" y="188931"/>
                    </a:lnTo>
                    <a:lnTo>
                      <a:pt x="534203" y="150216"/>
                    </a:lnTo>
                    <a:lnTo>
                      <a:pt x="531056" y="134730"/>
                    </a:lnTo>
                    <a:lnTo>
                      <a:pt x="513748" y="77431"/>
                    </a:lnTo>
                    <a:lnTo>
                      <a:pt x="508241" y="65042"/>
                    </a:lnTo>
                    <a:lnTo>
                      <a:pt x="492506" y="40265"/>
                    </a:lnTo>
                    <a:lnTo>
                      <a:pt x="481491" y="18584"/>
                    </a:lnTo>
                    <a:lnTo>
                      <a:pt x="474411" y="6969"/>
                    </a:lnTo>
                    <a:lnTo>
                      <a:pt x="467329" y="0"/>
                    </a:lnTo>
                    <a:lnTo>
                      <a:pt x="458676" y="0"/>
                    </a:lnTo>
                    <a:lnTo>
                      <a:pt x="450021" y="6969"/>
                    </a:lnTo>
                    <a:lnTo>
                      <a:pt x="435859" y="26327"/>
                    </a:lnTo>
                    <a:lnTo>
                      <a:pt x="431925" y="28650"/>
                    </a:lnTo>
                    <a:lnTo>
                      <a:pt x="429566" y="27876"/>
                    </a:lnTo>
                    <a:lnTo>
                      <a:pt x="430352" y="28650"/>
                    </a:lnTo>
                    <a:lnTo>
                      <a:pt x="435073" y="51879"/>
                    </a:lnTo>
                    <a:lnTo>
                      <a:pt x="436646" y="58073"/>
                    </a:lnTo>
                    <a:lnTo>
                      <a:pt x="435859" y="65042"/>
                    </a:lnTo>
                    <a:lnTo>
                      <a:pt x="430352" y="82077"/>
                    </a:lnTo>
                    <a:lnTo>
                      <a:pt x="421699" y="92143"/>
                    </a:lnTo>
                    <a:lnTo>
                      <a:pt x="397309" y="110726"/>
                    </a:lnTo>
                    <a:lnTo>
                      <a:pt x="388654" y="119243"/>
                    </a:lnTo>
                    <a:lnTo>
                      <a:pt x="385508" y="120793"/>
                    </a:lnTo>
                    <a:lnTo>
                      <a:pt x="378428" y="122341"/>
                    </a:lnTo>
                    <a:lnTo>
                      <a:pt x="373706" y="120793"/>
                    </a:lnTo>
                    <a:lnTo>
                      <a:pt x="371346" y="117695"/>
                    </a:lnTo>
                    <a:lnTo>
                      <a:pt x="368985" y="116146"/>
                    </a:lnTo>
                    <a:lnTo>
                      <a:pt x="363478" y="118469"/>
                    </a:lnTo>
                    <a:lnTo>
                      <a:pt x="357971" y="125438"/>
                    </a:lnTo>
                    <a:lnTo>
                      <a:pt x="358759" y="133955"/>
                    </a:lnTo>
                    <a:lnTo>
                      <a:pt x="361118" y="142473"/>
                    </a:lnTo>
                    <a:lnTo>
                      <a:pt x="362693" y="149442"/>
                    </a:lnTo>
                    <a:lnTo>
                      <a:pt x="357971" y="163379"/>
                    </a:lnTo>
                    <a:lnTo>
                      <a:pt x="351677" y="175768"/>
                    </a:lnTo>
                    <a:lnTo>
                      <a:pt x="350891" y="187383"/>
                    </a:lnTo>
                    <a:lnTo>
                      <a:pt x="363478" y="199772"/>
                    </a:lnTo>
                    <a:lnTo>
                      <a:pt x="349316" y="197448"/>
                    </a:lnTo>
                    <a:lnTo>
                      <a:pt x="342236" y="204417"/>
                    </a:lnTo>
                    <a:lnTo>
                      <a:pt x="337515" y="216032"/>
                    </a:lnTo>
                    <a:lnTo>
                      <a:pt x="329648" y="224549"/>
                    </a:lnTo>
                    <a:lnTo>
                      <a:pt x="323355" y="225324"/>
                    </a:lnTo>
                    <a:lnTo>
                      <a:pt x="324141" y="218355"/>
                    </a:lnTo>
                    <a:lnTo>
                      <a:pt x="327289" y="209063"/>
                    </a:lnTo>
                    <a:lnTo>
                      <a:pt x="324928" y="202869"/>
                    </a:lnTo>
                    <a:lnTo>
                      <a:pt x="318634" y="206740"/>
                    </a:lnTo>
                    <a:lnTo>
                      <a:pt x="309979" y="217581"/>
                    </a:lnTo>
                    <a:lnTo>
                      <a:pt x="300538" y="229196"/>
                    </a:lnTo>
                    <a:lnTo>
                      <a:pt x="295819" y="236939"/>
                    </a:lnTo>
                    <a:lnTo>
                      <a:pt x="295819" y="243907"/>
                    </a:lnTo>
                    <a:lnTo>
                      <a:pt x="298178" y="250876"/>
                    </a:lnTo>
                    <a:lnTo>
                      <a:pt x="298178" y="257070"/>
                    </a:lnTo>
                    <a:lnTo>
                      <a:pt x="291098" y="260942"/>
                    </a:lnTo>
                    <a:lnTo>
                      <a:pt x="281657" y="245456"/>
                    </a:lnTo>
                    <a:lnTo>
                      <a:pt x="258054" y="255521"/>
                    </a:lnTo>
                    <a:lnTo>
                      <a:pt x="239959" y="277976"/>
                    </a:lnTo>
                    <a:lnTo>
                      <a:pt x="245466" y="295786"/>
                    </a:lnTo>
                    <a:lnTo>
                      <a:pt x="239171" y="297334"/>
                    </a:lnTo>
                    <a:lnTo>
                      <a:pt x="235238" y="294237"/>
                    </a:lnTo>
                    <a:lnTo>
                      <a:pt x="232091" y="289591"/>
                    </a:lnTo>
                    <a:lnTo>
                      <a:pt x="227370" y="284945"/>
                    </a:lnTo>
                    <a:lnTo>
                      <a:pt x="220290" y="284945"/>
                    </a:lnTo>
                    <a:lnTo>
                      <a:pt x="210062" y="285719"/>
                    </a:lnTo>
                    <a:lnTo>
                      <a:pt x="199048" y="287269"/>
                    </a:lnTo>
                    <a:lnTo>
                      <a:pt x="191966" y="289591"/>
                    </a:lnTo>
                    <a:lnTo>
                      <a:pt x="188033" y="292688"/>
                    </a:lnTo>
                    <a:lnTo>
                      <a:pt x="182526" y="300431"/>
                    </a:lnTo>
                    <a:lnTo>
                      <a:pt x="179379" y="303529"/>
                    </a:lnTo>
                    <a:lnTo>
                      <a:pt x="173085" y="305077"/>
                    </a:lnTo>
                    <a:lnTo>
                      <a:pt x="166005" y="304303"/>
                    </a:lnTo>
                    <a:lnTo>
                      <a:pt x="155777" y="301980"/>
                    </a:lnTo>
                    <a:lnTo>
                      <a:pt x="149483" y="304303"/>
                    </a:lnTo>
                    <a:lnTo>
                      <a:pt x="132960" y="315143"/>
                    </a:lnTo>
                    <a:lnTo>
                      <a:pt x="123519" y="317466"/>
                    </a:lnTo>
                    <a:lnTo>
                      <a:pt x="103065" y="318241"/>
                    </a:lnTo>
                    <a:lnTo>
                      <a:pt x="95198" y="321337"/>
                    </a:lnTo>
                    <a:lnTo>
                      <a:pt x="91264" y="325209"/>
                    </a:lnTo>
                    <a:lnTo>
                      <a:pt x="89689" y="330630"/>
                    </a:lnTo>
                    <a:lnTo>
                      <a:pt x="88903" y="353085"/>
                    </a:lnTo>
                    <a:lnTo>
                      <a:pt x="87330" y="361602"/>
                    </a:lnTo>
                    <a:lnTo>
                      <a:pt x="83396" y="368571"/>
                    </a:lnTo>
                    <a:lnTo>
                      <a:pt x="59006" y="407286"/>
                    </a:lnTo>
                    <a:lnTo>
                      <a:pt x="55073" y="417351"/>
                    </a:lnTo>
                    <a:lnTo>
                      <a:pt x="53499" y="426644"/>
                    </a:lnTo>
                    <a:lnTo>
                      <a:pt x="60579" y="476974"/>
                    </a:lnTo>
                    <a:lnTo>
                      <a:pt x="71595" y="513366"/>
                    </a:lnTo>
                    <a:lnTo>
                      <a:pt x="78675" y="549758"/>
                    </a:lnTo>
                    <a:lnTo>
                      <a:pt x="88903" y="574536"/>
                    </a:lnTo>
                    <a:lnTo>
                      <a:pt x="90476" y="581505"/>
                    </a:lnTo>
                    <a:lnTo>
                      <a:pt x="91264" y="589248"/>
                    </a:lnTo>
                    <a:lnTo>
                      <a:pt x="90476" y="597765"/>
                    </a:lnTo>
                    <a:lnTo>
                      <a:pt x="87330" y="617897"/>
                    </a:lnTo>
                    <a:lnTo>
                      <a:pt x="82609" y="635707"/>
                    </a:lnTo>
                    <a:lnTo>
                      <a:pt x="74741" y="653515"/>
                    </a:lnTo>
                    <a:lnTo>
                      <a:pt x="59794" y="680616"/>
                    </a:lnTo>
                    <a:lnTo>
                      <a:pt x="46417" y="710040"/>
                    </a:lnTo>
                    <a:lnTo>
                      <a:pt x="40125" y="719331"/>
                    </a:lnTo>
                    <a:lnTo>
                      <a:pt x="25176" y="729397"/>
                    </a:lnTo>
                    <a:lnTo>
                      <a:pt x="18096" y="736366"/>
                    </a:lnTo>
                    <a:lnTo>
                      <a:pt x="14947" y="743334"/>
                    </a:lnTo>
                    <a:lnTo>
                      <a:pt x="3146" y="779727"/>
                    </a:lnTo>
                    <a:lnTo>
                      <a:pt x="1573" y="789793"/>
                    </a:lnTo>
                    <a:lnTo>
                      <a:pt x="0" y="809926"/>
                    </a:lnTo>
                    <a:lnTo>
                      <a:pt x="788" y="822314"/>
                    </a:lnTo>
                    <a:lnTo>
                      <a:pt x="2361" y="835477"/>
                    </a:lnTo>
                    <a:lnTo>
                      <a:pt x="5507" y="848641"/>
                    </a:lnTo>
                    <a:lnTo>
                      <a:pt x="10228" y="860255"/>
                    </a:lnTo>
                    <a:lnTo>
                      <a:pt x="24390" y="881161"/>
                    </a:lnTo>
                    <a:lnTo>
                      <a:pt x="30682" y="892002"/>
                    </a:lnTo>
                    <a:lnTo>
                      <a:pt x="33831" y="904391"/>
                    </a:lnTo>
                    <a:lnTo>
                      <a:pt x="33831" y="916005"/>
                    </a:lnTo>
                    <a:lnTo>
                      <a:pt x="31470" y="940783"/>
                    </a:lnTo>
                    <a:lnTo>
                      <a:pt x="30682" y="953946"/>
                    </a:lnTo>
                    <a:lnTo>
                      <a:pt x="31470" y="966335"/>
                    </a:lnTo>
                    <a:lnTo>
                      <a:pt x="33831" y="976401"/>
                    </a:lnTo>
                    <a:lnTo>
                      <a:pt x="37764" y="984919"/>
                    </a:lnTo>
                    <a:lnTo>
                      <a:pt x="44059" y="995759"/>
                    </a:lnTo>
                    <a:lnTo>
                      <a:pt x="47993" y="1005050"/>
                    </a:lnTo>
                    <a:lnTo>
                      <a:pt x="54285" y="1024408"/>
                    </a:lnTo>
                    <a:lnTo>
                      <a:pt x="59006" y="1032925"/>
                    </a:lnTo>
                    <a:lnTo>
                      <a:pt x="65301" y="1039894"/>
                    </a:lnTo>
                    <a:lnTo>
                      <a:pt x="73954" y="1046863"/>
                    </a:lnTo>
                    <a:lnTo>
                      <a:pt x="82609" y="1053832"/>
                    </a:lnTo>
                    <a:lnTo>
                      <a:pt x="91264" y="1058478"/>
                    </a:lnTo>
                    <a:lnTo>
                      <a:pt x="123519" y="1069318"/>
                    </a:lnTo>
                    <a:lnTo>
                      <a:pt x="146336" y="1080933"/>
                    </a:lnTo>
                    <a:lnTo>
                      <a:pt x="158923" y="1084029"/>
                    </a:lnTo>
                    <a:lnTo>
                      <a:pt x="170724" y="1082481"/>
                    </a:lnTo>
                    <a:lnTo>
                      <a:pt x="184099" y="1077835"/>
                    </a:lnTo>
                    <a:lnTo>
                      <a:pt x="215569" y="1059252"/>
                    </a:lnTo>
                    <a:lnTo>
                      <a:pt x="226584" y="1054606"/>
                    </a:lnTo>
                    <a:lnTo>
                      <a:pt x="241532" y="1051509"/>
                    </a:lnTo>
                    <a:lnTo>
                      <a:pt x="256481" y="1049961"/>
                    </a:lnTo>
                    <a:lnTo>
                      <a:pt x="270641" y="1046863"/>
                    </a:lnTo>
                    <a:lnTo>
                      <a:pt x="284018" y="1039894"/>
                    </a:lnTo>
                    <a:lnTo>
                      <a:pt x="299753" y="1022860"/>
                    </a:lnTo>
                    <a:lnTo>
                      <a:pt x="309979" y="1001179"/>
                    </a:lnTo>
                    <a:lnTo>
                      <a:pt x="478345" y="466907"/>
                    </a:lnTo>
                    <a:lnTo>
                      <a:pt x="481491" y="439807"/>
                    </a:lnTo>
                    <a:lnTo>
                      <a:pt x="479130" y="414254"/>
                    </a:lnTo>
                    <a:lnTo>
                      <a:pt x="479130" y="401865"/>
                    </a:lnTo>
                    <a:lnTo>
                      <a:pt x="483851" y="388703"/>
                    </a:lnTo>
                    <a:lnTo>
                      <a:pt x="486998" y="384057"/>
                    </a:lnTo>
                    <a:lnTo>
                      <a:pt x="494080" y="377088"/>
                    </a:lnTo>
                    <a:lnTo>
                      <a:pt x="496440" y="373216"/>
                    </a:lnTo>
                    <a:lnTo>
                      <a:pt x="498013" y="370119"/>
                    </a:lnTo>
                    <a:lnTo>
                      <a:pt x="499586" y="364699"/>
                    </a:lnTo>
                    <a:lnTo>
                      <a:pt x="505093" y="350761"/>
                    </a:lnTo>
                    <a:lnTo>
                      <a:pt x="507454" y="339921"/>
                    </a:lnTo>
                    <a:lnTo>
                      <a:pt x="506666" y="329080"/>
                    </a:lnTo>
                    <a:lnTo>
                      <a:pt x="504308" y="316692"/>
                    </a:lnTo>
                    <a:lnTo>
                      <a:pt x="496440" y="295786"/>
                    </a:lnTo>
                    <a:lnTo>
                      <a:pt x="493292" y="283397"/>
                    </a:lnTo>
                    <a:lnTo>
                      <a:pt x="494080" y="272557"/>
                    </a:lnTo>
                    <a:lnTo>
                      <a:pt x="498799" y="262490"/>
                    </a:lnTo>
                    <a:lnTo>
                      <a:pt x="504308" y="260942"/>
                    </a:lnTo>
                    <a:lnTo>
                      <a:pt x="509815" y="264813"/>
                    </a:lnTo>
                    <a:lnTo>
                      <a:pt x="516109" y="272557"/>
                    </a:lnTo>
                    <a:lnTo>
                      <a:pt x="525550" y="292688"/>
                    </a:lnTo>
                    <a:lnTo>
                      <a:pt x="531844" y="298108"/>
                    </a:lnTo>
                    <a:lnTo>
                      <a:pt x="542070" y="295012"/>
                    </a:lnTo>
                    <a:lnTo>
                      <a:pt x="556232" y="273331"/>
                    </a:lnTo>
                    <a:lnTo>
                      <a:pt x="555446" y="24855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56" name="Freeform 2755">
                <a:extLst>
                  <a:ext uri="{FF2B5EF4-FFF2-40B4-BE49-F238E27FC236}">
                    <a16:creationId xmlns:a16="http://schemas.microsoft.com/office/drawing/2014/main" id="{86C87502-6C6D-8A0C-9F0A-4A1B908323B5}"/>
                  </a:ext>
                </a:extLst>
              </p:cNvPr>
              <p:cNvSpPr/>
              <p:nvPr/>
            </p:nvSpPr>
            <p:spPr>
              <a:xfrm>
                <a:off x="4506484" y="10568200"/>
                <a:ext cx="46417" cy="38715"/>
              </a:xfrm>
              <a:custGeom>
                <a:avLst/>
                <a:gdLst>
                  <a:gd name="connsiteX0" fmla="*/ 23603 w 46417"/>
                  <a:gd name="connsiteY0" fmla="*/ 0 h 38715"/>
                  <a:gd name="connsiteX1" fmla="*/ 8653 w 46417"/>
                  <a:gd name="connsiteY1" fmla="*/ 774 h 38715"/>
                  <a:gd name="connsiteX2" fmla="*/ 0 w 46417"/>
                  <a:gd name="connsiteY2" fmla="*/ 14712 h 38715"/>
                  <a:gd name="connsiteX3" fmla="*/ 10226 w 46417"/>
                  <a:gd name="connsiteY3" fmla="*/ 28649 h 38715"/>
                  <a:gd name="connsiteX4" fmla="*/ 27536 w 46417"/>
                  <a:gd name="connsiteY4" fmla="*/ 38715 h 38715"/>
                  <a:gd name="connsiteX5" fmla="*/ 41696 w 46417"/>
                  <a:gd name="connsiteY5" fmla="*/ 37941 h 38715"/>
                  <a:gd name="connsiteX6" fmla="*/ 46417 w 46417"/>
                  <a:gd name="connsiteY6" fmla="*/ 23229 h 38715"/>
                  <a:gd name="connsiteX7" fmla="*/ 38550 w 46417"/>
                  <a:gd name="connsiteY7" fmla="*/ 8517 h 3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17" h="38715">
                    <a:moveTo>
                      <a:pt x="23603" y="0"/>
                    </a:moveTo>
                    <a:lnTo>
                      <a:pt x="8653" y="774"/>
                    </a:lnTo>
                    <a:lnTo>
                      <a:pt x="0" y="14712"/>
                    </a:lnTo>
                    <a:lnTo>
                      <a:pt x="10226" y="28649"/>
                    </a:lnTo>
                    <a:lnTo>
                      <a:pt x="27536" y="38715"/>
                    </a:lnTo>
                    <a:lnTo>
                      <a:pt x="41696" y="37941"/>
                    </a:lnTo>
                    <a:lnTo>
                      <a:pt x="46417" y="23229"/>
                    </a:lnTo>
                    <a:lnTo>
                      <a:pt x="38550" y="851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57" name="Freeform 2756">
                <a:extLst>
                  <a:ext uri="{FF2B5EF4-FFF2-40B4-BE49-F238E27FC236}">
                    <a16:creationId xmlns:a16="http://schemas.microsoft.com/office/drawing/2014/main" id="{DB113DD7-6E5B-F826-CD23-C58D2A45E694}"/>
                  </a:ext>
                </a:extLst>
              </p:cNvPr>
              <p:cNvSpPr/>
              <p:nvPr/>
            </p:nvSpPr>
            <p:spPr>
              <a:xfrm>
                <a:off x="-763168" y="8360652"/>
                <a:ext cx="34616" cy="17808"/>
              </a:xfrm>
              <a:custGeom>
                <a:avLst/>
                <a:gdLst>
                  <a:gd name="connsiteX0" fmla="*/ 18881 w 34616"/>
                  <a:gd name="connsiteY0" fmla="*/ 0 h 17808"/>
                  <a:gd name="connsiteX1" fmla="*/ 8654 w 34616"/>
                  <a:gd name="connsiteY1" fmla="*/ 1548 h 17808"/>
                  <a:gd name="connsiteX2" fmla="*/ 0 w 34616"/>
                  <a:gd name="connsiteY2" fmla="*/ 5420 h 17808"/>
                  <a:gd name="connsiteX3" fmla="*/ 16522 w 34616"/>
                  <a:gd name="connsiteY3" fmla="*/ 10065 h 17808"/>
                  <a:gd name="connsiteX4" fmla="*/ 24389 w 34616"/>
                  <a:gd name="connsiteY4" fmla="*/ 13163 h 17808"/>
                  <a:gd name="connsiteX5" fmla="*/ 31470 w 34616"/>
                  <a:gd name="connsiteY5" fmla="*/ 17808 h 17808"/>
                  <a:gd name="connsiteX6" fmla="*/ 33043 w 34616"/>
                  <a:gd name="connsiteY6" fmla="*/ 13163 h 17808"/>
                  <a:gd name="connsiteX7" fmla="*/ 33830 w 34616"/>
                  <a:gd name="connsiteY7" fmla="*/ 10840 h 17808"/>
                  <a:gd name="connsiteX8" fmla="*/ 34616 w 34616"/>
                  <a:gd name="connsiteY8" fmla="*/ 8517 h 17808"/>
                  <a:gd name="connsiteX9" fmla="*/ 28323 w 34616"/>
                  <a:gd name="connsiteY9" fmla="*/ 1548 h 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16" h="17808">
                    <a:moveTo>
                      <a:pt x="18881" y="0"/>
                    </a:moveTo>
                    <a:lnTo>
                      <a:pt x="8654" y="1548"/>
                    </a:lnTo>
                    <a:lnTo>
                      <a:pt x="0" y="5420"/>
                    </a:lnTo>
                    <a:lnTo>
                      <a:pt x="16522" y="10065"/>
                    </a:lnTo>
                    <a:lnTo>
                      <a:pt x="24389" y="13163"/>
                    </a:lnTo>
                    <a:lnTo>
                      <a:pt x="31470" y="17808"/>
                    </a:lnTo>
                    <a:lnTo>
                      <a:pt x="33043" y="13163"/>
                    </a:lnTo>
                    <a:lnTo>
                      <a:pt x="33830" y="10840"/>
                    </a:lnTo>
                    <a:lnTo>
                      <a:pt x="34616" y="8517"/>
                    </a:lnTo>
                    <a:lnTo>
                      <a:pt x="28323" y="154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58" name="Freeform 2757">
                <a:extLst>
                  <a:ext uri="{FF2B5EF4-FFF2-40B4-BE49-F238E27FC236}">
                    <a16:creationId xmlns:a16="http://schemas.microsoft.com/office/drawing/2014/main" id="{818CE72C-205D-B19B-DF51-0912A7021DB5}"/>
                  </a:ext>
                </a:extLst>
              </p:cNvPr>
              <p:cNvSpPr/>
              <p:nvPr/>
            </p:nvSpPr>
            <p:spPr>
              <a:xfrm>
                <a:off x="-1165985" y="6740028"/>
                <a:ext cx="21242" cy="13937"/>
              </a:xfrm>
              <a:custGeom>
                <a:avLst/>
                <a:gdLst>
                  <a:gd name="connsiteX0" fmla="*/ 9442 w 21242"/>
                  <a:gd name="connsiteY0" fmla="*/ 3097 h 13937"/>
                  <a:gd name="connsiteX1" fmla="*/ 0 w 21242"/>
                  <a:gd name="connsiteY1" fmla="*/ 3872 h 13937"/>
                  <a:gd name="connsiteX2" fmla="*/ 2361 w 21242"/>
                  <a:gd name="connsiteY2" fmla="*/ 6969 h 13937"/>
                  <a:gd name="connsiteX3" fmla="*/ 5508 w 21242"/>
                  <a:gd name="connsiteY3" fmla="*/ 10066 h 13937"/>
                  <a:gd name="connsiteX4" fmla="*/ 9442 w 21242"/>
                  <a:gd name="connsiteY4" fmla="*/ 12389 h 13937"/>
                  <a:gd name="connsiteX5" fmla="*/ 13375 w 21242"/>
                  <a:gd name="connsiteY5" fmla="*/ 13938 h 13937"/>
                  <a:gd name="connsiteX6" fmla="*/ 21243 w 21242"/>
                  <a:gd name="connsiteY6" fmla="*/ 2323 h 13937"/>
                  <a:gd name="connsiteX7" fmla="*/ 18096 w 21242"/>
                  <a:gd name="connsiteY7" fmla="*/ 0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2" h="13937">
                    <a:moveTo>
                      <a:pt x="9442" y="3097"/>
                    </a:moveTo>
                    <a:lnTo>
                      <a:pt x="0" y="3872"/>
                    </a:lnTo>
                    <a:lnTo>
                      <a:pt x="2361" y="6969"/>
                    </a:lnTo>
                    <a:lnTo>
                      <a:pt x="5508" y="10066"/>
                    </a:lnTo>
                    <a:lnTo>
                      <a:pt x="9442" y="12389"/>
                    </a:lnTo>
                    <a:lnTo>
                      <a:pt x="13375" y="13938"/>
                    </a:lnTo>
                    <a:lnTo>
                      <a:pt x="21243" y="2323"/>
                    </a:lnTo>
                    <a:lnTo>
                      <a:pt x="18096"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59" name="Freeform 2758">
                <a:extLst>
                  <a:ext uri="{FF2B5EF4-FFF2-40B4-BE49-F238E27FC236}">
                    <a16:creationId xmlns:a16="http://schemas.microsoft.com/office/drawing/2014/main" id="{0D4AD295-0F61-0A01-8AF4-98E64A91FCAA}"/>
                  </a:ext>
                </a:extLst>
              </p:cNvPr>
              <p:cNvSpPr/>
              <p:nvPr/>
            </p:nvSpPr>
            <p:spPr>
              <a:xfrm>
                <a:off x="-1152610" y="6650982"/>
                <a:ext cx="20455" cy="30972"/>
              </a:xfrm>
              <a:custGeom>
                <a:avLst/>
                <a:gdLst>
                  <a:gd name="connsiteX0" fmla="*/ 15735 w 20455"/>
                  <a:gd name="connsiteY0" fmla="*/ 3097 h 30972"/>
                  <a:gd name="connsiteX1" fmla="*/ 12588 w 20455"/>
                  <a:gd name="connsiteY1" fmla="*/ 775 h 30972"/>
                  <a:gd name="connsiteX2" fmla="*/ 8654 w 20455"/>
                  <a:gd name="connsiteY2" fmla="*/ 0 h 30972"/>
                  <a:gd name="connsiteX3" fmla="*/ 4720 w 20455"/>
                  <a:gd name="connsiteY3" fmla="*/ 775 h 30972"/>
                  <a:gd name="connsiteX4" fmla="*/ 0 w 20455"/>
                  <a:gd name="connsiteY4" fmla="*/ 6195 h 30972"/>
                  <a:gd name="connsiteX5" fmla="*/ 787 w 20455"/>
                  <a:gd name="connsiteY5" fmla="*/ 12389 h 30972"/>
                  <a:gd name="connsiteX6" fmla="*/ 7868 w 20455"/>
                  <a:gd name="connsiteY6" fmla="*/ 24004 h 30972"/>
                  <a:gd name="connsiteX7" fmla="*/ 9441 w 20455"/>
                  <a:gd name="connsiteY7" fmla="*/ 30972 h 30972"/>
                  <a:gd name="connsiteX8" fmla="*/ 14947 w 20455"/>
                  <a:gd name="connsiteY8" fmla="*/ 26327 h 30972"/>
                  <a:gd name="connsiteX9" fmla="*/ 18881 w 20455"/>
                  <a:gd name="connsiteY9" fmla="*/ 19358 h 30972"/>
                  <a:gd name="connsiteX10" fmla="*/ 20455 w 20455"/>
                  <a:gd name="connsiteY10" fmla="*/ 12389 h 30972"/>
                  <a:gd name="connsiteX11" fmla="*/ 18881 w 20455"/>
                  <a:gd name="connsiteY11" fmla="*/ 5420 h 3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55" h="30972">
                    <a:moveTo>
                      <a:pt x="15735" y="3097"/>
                    </a:moveTo>
                    <a:lnTo>
                      <a:pt x="12588" y="775"/>
                    </a:lnTo>
                    <a:lnTo>
                      <a:pt x="8654" y="0"/>
                    </a:lnTo>
                    <a:lnTo>
                      <a:pt x="4720" y="775"/>
                    </a:lnTo>
                    <a:lnTo>
                      <a:pt x="0" y="6195"/>
                    </a:lnTo>
                    <a:lnTo>
                      <a:pt x="787" y="12389"/>
                    </a:lnTo>
                    <a:lnTo>
                      <a:pt x="7868" y="24004"/>
                    </a:lnTo>
                    <a:lnTo>
                      <a:pt x="9441" y="30972"/>
                    </a:lnTo>
                    <a:lnTo>
                      <a:pt x="14947" y="26327"/>
                    </a:lnTo>
                    <a:lnTo>
                      <a:pt x="18881" y="19358"/>
                    </a:lnTo>
                    <a:lnTo>
                      <a:pt x="20455" y="12389"/>
                    </a:lnTo>
                    <a:lnTo>
                      <a:pt x="18881"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60" name="Freeform 2759">
                <a:extLst>
                  <a:ext uri="{FF2B5EF4-FFF2-40B4-BE49-F238E27FC236}">
                    <a16:creationId xmlns:a16="http://schemas.microsoft.com/office/drawing/2014/main" id="{C0E7F567-41C1-A2AA-C910-66C25095D55E}"/>
                  </a:ext>
                </a:extLst>
              </p:cNvPr>
              <p:cNvSpPr/>
              <p:nvPr/>
            </p:nvSpPr>
            <p:spPr>
              <a:xfrm>
                <a:off x="-1099898" y="6705958"/>
                <a:ext cx="14948" cy="16260"/>
              </a:xfrm>
              <a:custGeom>
                <a:avLst/>
                <a:gdLst>
                  <a:gd name="connsiteX0" fmla="*/ 8654 w 14948"/>
                  <a:gd name="connsiteY0" fmla="*/ 16260 h 16260"/>
                  <a:gd name="connsiteX1" fmla="*/ 14948 w 14948"/>
                  <a:gd name="connsiteY1" fmla="*/ 13163 h 16260"/>
                  <a:gd name="connsiteX2" fmla="*/ 14162 w 14948"/>
                  <a:gd name="connsiteY2" fmla="*/ 7743 h 16260"/>
                  <a:gd name="connsiteX3" fmla="*/ 10228 w 14948"/>
                  <a:gd name="connsiteY3" fmla="*/ 2323 h 16260"/>
                  <a:gd name="connsiteX4" fmla="*/ 3147 w 14948"/>
                  <a:gd name="connsiteY4" fmla="*/ 0 h 16260"/>
                  <a:gd name="connsiteX5" fmla="*/ 0 w 14948"/>
                  <a:gd name="connsiteY5" fmla="*/ 5420 h 16260"/>
                  <a:gd name="connsiteX6" fmla="*/ 0 w 14948"/>
                  <a:gd name="connsiteY6" fmla="*/ 10840 h 16260"/>
                  <a:gd name="connsiteX7" fmla="*/ 2361 w 14948"/>
                  <a:gd name="connsiteY7" fmla="*/ 14712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48" h="16260">
                    <a:moveTo>
                      <a:pt x="8654" y="16260"/>
                    </a:moveTo>
                    <a:lnTo>
                      <a:pt x="14948" y="13163"/>
                    </a:lnTo>
                    <a:lnTo>
                      <a:pt x="14162" y="7743"/>
                    </a:lnTo>
                    <a:lnTo>
                      <a:pt x="10228" y="2323"/>
                    </a:lnTo>
                    <a:lnTo>
                      <a:pt x="3147" y="0"/>
                    </a:lnTo>
                    <a:lnTo>
                      <a:pt x="0" y="5420"/>
                    </a:lnTo>
                    <a:lnTo>
                      <a:pt x="0" y="10840"/>
                    </a:lnTo>
                    <a:lnTo>
                      <a:pt x="2361" y="1471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61" name="Freeform 2760">
                <a:extLst>
                  <a:ext uri="{FF2B5EF4-FFF2-40B4-BE49-F238E27FC236}">
                    <a16:creationId xmlns:a16="http://schemas.microsoft.com/office/drawing/2014/main" id="{C7B97A97-BB58-0075-17FD-698CCE2D2B61}"/>
                  </a:ext>
                </a:extLst>
              </p:cNvPr>
              <p:cNvSpPr/>
              <p:nvPr/>
            </p:nvSpPr>
            <p:spPr>
              <a:xfrm>
                <a:off x="-882755" y="6660274"/>
                <a:ext cx="53499" cy="54976"/>
              </a:xfrm>
              <a:custGeom>
                <a:avLst/>
                <a:gdLst>
                  <a:gd name="connsiteX0" fmla="*/ 40912 w 53499"/>
                  <a:gd name="connsiteY0" fmla="*/ 39490 h 54976"/>
                  <a:gd name="connsiteX1" fmla="*/ 53499 w 53499"/>
                  <a:gd name="connsiteY1" fmla="*/ 17809 h 54976"/>
                  <a:gd name="connsiteX2" fmla="*/ 47205 w 53499"/>
                  <a:gd name="connsiteY2" fmla="*/ 0 h 54976"/>
                  <a:gd name="connsiteX3" fmla="*/ 34617 w 53499"/>
                  <a:gd name="connsiteY3" fmla="*/ 7743 h 54976"/>
                  <a:gd name="connsiteX4" fmla="*/ 17309 w 53499"/>
                  <a:gd name="connsiteY4" fmla="*/ 44910 h 54976"/>
                  <a:gd name="connsiteX5" fmla="*/ 0 w 53499"/>
                  <a:gd name="connsiteY5" fmla="*/ 54976 h 54976"/>
                  <a:gd name="connsiteX6" fmla="*/ 20455 w 53499"/>
                  <a:gd name="connsiteY6" fmla="*/ 54976 h 5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99" h="54976">
                    <a:moveTo>
                      <a:pt x="40912" y="39490"/>
                    </a:moveTo>
                    <a:lnTo>
                      <a:pt x="53499" y="17809"/>
                    </a:lnTo>
                    <a:lnTo>
                      <a:pt x="47205" y="0"/>
                    </a:lnTo>
                    <a:lnTo>
                      <a:pt x="34617" y="7743"/>
                    </a:lnTo>
                    <a:lnTo>
                      <a:pt x="17309" y="44910"/>
                    </a:lnTo>
                    <a:lnTo>
                      <a:pt x="0" y="54976"/>
                    </a:lnTo>
                    <a:lnTo>
                      <a:pt x="20455" y="5497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62" name="Freeform 2761">
                <a:extLst>
                  <a:ext uri="{FF2B5EF4-FFF2-40B4-BE49-F238E27FC236}">
                    <a16:creationId xmlns:a16="http://schemas.microsoft.com/office/drawing/2014/main" id="{F7EEC475-A2D9-6943-C070-516DF159627E}"/>
                  </a:ext>
                </a:extLst>
              </p:cNvPr>
              <p:cNvSpPr/>
              <p:nvPr/>
            </p:nvSpPr>
            <p:spPr>
              <a:xfrm>
                <a:off x="-833189" y="6622333"/>
                <a:ext cx="33043" cy="27874"/>
              </a:xfrm>
              <a:custGeom>
                <a:avLst/>
                <a:gdLst>
                  <a:gd name="connsiteX0" fmla="*/ 8654 w 33043"/>
                  <a:gd name="connsiteY0" fmla="*/ 27101 h 27874"/>
                  <a:gd name="connsiteX1" fmla="*/ 14161 w 33043"/>
                  <a:gd name="connsiteY1" fmla="*/ 24777 h 27874"/>
                  <a:gd name="connsiteX2" fmla="*/ 19669 w 33043"/>
                  <a:gd name="connsiteY2" fmla="*/ 20906 h 27874"/>
                  <a:gd name="connsiteX3" fmla="*/ 25176 w 33043"/>
                  <a:gd name="connsiteY3" fmla="*/ 16260 h 27874"/>
                  <a:gd name="connsiteX4" fmla="*/ 28323 w 33043"/>
                  <a:gd name="connsiteY4" fmla="*/ 12389 h 27874"/>
                  <a:gd name="connsiteX5" fmla="*/ 30683 w 33043"/>
                  <a:gd name="connsiteY5" fmla="*/ 6968 h 27874"/>
                  <a:gd name="connsiteX6" fmla="*/ 33043 w 33043"/>
                  <a:gd name="connsiteY6" fmla="*/ 0 h 27874"/>
                  <a:gd name="connsiteX7" fmla="*/ 25962 w 33043"/>
                  <a:gd name="connsiteY7" fmla="*/ 774 h 27874"/>
                  <a:gd name="connsiteX8" fmla="*/ 14161 w 33043"/>
                  <a:gd name="connsiteY8" fmla="*/ 6194 h 27874"/>
                  <a:gd name="connsiteX9" fmla="*/ 3934 w 33043"/>
                  <a:gd name="connsiteY9" fmla="*/ 14712 h 27874"/>
                  <a:gd name="connsiteX10" fmla="*/ 0 w 33043"/>
                  <a:gd name="connsiteY10" fmla="*/ 24003 h 27874"/>
                  <a:gd name="connsiteX11" fmla="*/ 3147 w 33043"/>
                  <a:gd name="connsiteY11" fmla="*/ 27875 h 2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043" h="27874">
                    <a:moveTo>
                      <a:pt x="8654" y="27101"/>
                    </a:moveTo>
                    <a:lnTo>
                      <a:pt x="14161" y="24777"/>
                    </a:lnTo>
                    <a:lnTo>
                      <a:pt x="19669" y="20906"/>
                    </a:lnTo>
                    <a:lnTo>
                      <a:pt x="25176" y="16260"/>
                    </a:lnTo>
                    <a:lnTo>
                      <a:pt x="28323" y="12389"/>
                    </a:lnTo>
                    <a:lnTo>
                      <a:pt x="30683" y="6968"/>
                    </a:lnTo>
                    <a:lnTo>
                      <a:pt x="33043" y="0"/>
                    </a:lnTo>
                    <a:lnTo>
                      <a:pt x="25962" y="774"/>
                    </a:lnTo>
                    <a:lnTo>
                      <a:pt x="14161" y="6194"/>
                    </a:lnTo>
                    <a:lnTo>
                      <a:pt x="3934" y="14712"/>
                    </a:lnTo>
                    <a:lnTo>
                      <a:pt x="0" y="24003"/>
                    </a:lnTo>
                    <a:lnTo>
                      <a:pt x="3147" y="2787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63" name="Freeform 2762">
                <a:extLst>
                  <a:ext uri="{FF2B5EF4-FFF2-40B4-BE49-F238E27FC236}">
                    <a16:creationId xmlns:a16="http://schemas.microsoft.com/office/drawing/2014/main" id="{05B7A9B2-55EB-9762-F0FB-2BA3A804A34A}"/>
                  </a:ext>
                </a:extLst>
              </p:cNvPr>
              <p:cNvSpPr/>
              <p:nvPr/>
            </p:nvSpPr>
            <p:spPr>
              <a:xfrm>
                <a:off x="-984246" y="6709830"/>
                <a:ext cx="33044" cy="34069"/>
              </a:xfrm>
              <a:custGeom>
                <a:avLst/>
                <a:gdLst>
                  <a:gd name="connsiteX0" fmla="*/ 18096 w 33044"/>
                  <a:gd name="connsiteY0" fmla="*/ 34069 h 34069"/>
                  <a:gd name="connsiteX1" fmla="*/ 29110 w 33044"/>
                  <a:gd name="connsiteY1" fmla="*/ 28649 h 34069"/>
                  <a:gd name="connsiteX2" fmla="*/ 33044 w 33044"/>
                  <a:gd name="connsiteY2" fmla="*/ 14712 h 34069"/>
                  <a:gd name="connsiteX3" fmla="*/ 27536 w 33044"/>
                  <a:gd name="connsiteY3" fmla="*/ 2323 h 34069"/>
                  <a:gd name="connsiteX4" fmla="*/ 16523 w 33044"/>
                  <a:gd name="connsiteY4" fmla="*/ 0 h 34069"/>
                  <a:gd name="connsiteX5" fmla="*/ 4721 w 33044"/>
                  <a:gd name="connsiteY5" fmla="*/ 6968 h 34069"/>
                  <a:gd name="connsiteX6" fmla="*/ 0 w 33044"/>
                  <a:gd name="connsiteY6" fmla="*/ 18583 h 34069"/>
                  <a:gd name="connsiteX7" fmla="*/ 5508 w 33044"/>
                  <a:gd name="connsiteY7" fmla="*/ 31746 h 3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44" h="34069">
                    <a:moveTo>
                      <a:pt x="18096" y="34069"/>
                    </a:moveTo>
                    <a:lnTo>
                      <a:pt x="29110" y="28649"/>
                    </a:lnTo>
                    <a:lnTo>
                      <a:pt x="33044" y="14712"/>
                    </a:lnTo>
                    <a:lnTo>
                      <a:pt x="27536" y="2323"/>
                    </a:lnTo>
                    <a:lnTo>
                      <a:pt x="16523" y="0"/>
                    </a:lnTo>
                    <a:lnTo>
                      <a:pt x="4721" y="6968"/>
                    </a:lnTo>
                    <a:lnTo>
                      <a:pt x="0" y="18583"/>
                    </a:lnTo>
                    <a:lnTo>
                      <a:pt x="5508" y="317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64" name="Freeform 2763">
                <a:extLst>
                  <a:ext uri="{FF2B5EF4-FFF2-40B4-BE49-F238E27FC236}">
                    <a16:creationId xmlns:a16="http://schemas.microsoft.com/office/drawing/2014/main" id="{29C8D980-87D1-09A8-5781-D0272FD56DF3}"/>
                  </a:ext>
                </a:extLst>
              </p:cNvPr>
              <p:cNvSpPr/>
              <p:nvPr/>
            </p:nvSpPr>
            <p:spPr>
              <a:xfrm>
                <a:off x="-1069214" y="6673437"/>
                <a:ext cx="60579" cy="48007"/>
              </a:xfrm>
              <a:custGeom>
                <a:avLst/>
                <a:gdLst>
                  <a:gd name="connsiteX0" fmla="*/ 0 w 60579"/>
                  <a:gd name="connsiteY0" fmla="*/ 20906 h 48007"/>
                  <a:gd name="connsiteX1" fmla="*/ 12588 w 60579"/>
                  <a:gd name="connsiteY1" fmla="*/ 41813 h 48007"/>
                  <a:gd name="connsiteX2" fmla="*/ 20455 w 60579"/>
                  <a:gd name="connsiteY2" fmla="*/ 48007 h 48007"/>
                  <a:gd name="connsiteX3" fmla="*/ 31470 w 60579"/>
                  <a:gd name="connsiteY3" fmla="*/ 44910 h 48007"/>
                  <a:gd name="connsiteX4" fmla="*/ 35404 w 60579"/>
                  <a:gd name="connsiteY4" fmla="*/ 40264 h 48007"/>
                  <a:gd name="connsiteX5" fmla="*/ 37763 w 60579"/>
                  <a:gd name="connsiteY5" fmla="*/ 35618 h 48007"/>
                  <a:gd name="connsiteX6" fmla="*/ 39338 w 60579"/>
                  <a:gd name="connsiteY6" fmla="*/ 29424 h 48007"/>
                  <a:gd name="connsiteX7" fmla="*/ 41697 w 60579"/>
                  <a:gd name="connsiteY7" fmla="*/ 24003 h 48007"/>
                  <a:gd name="connsiteX8" fmla="*/ 45631 w 60579"/>
                  <a:gd name="connsiteY8" fmla="*/ 18584 h 48007"/>
                  <a:gd name="connsiteX9" fmla="*/ 49565 w 60579"/>
                  <a:gd name="connsiteY9" fmla="*/ 13937 h 48007"/>
                  <a:gd name="connsiteX10" fmla="*/ 60579 w 60579"/>
                  <a:gd name="connsiteY10" fmla="*/ 4646 h 48007"/>
                  <a:gd name="connsiteX11" fmla="*/ 55073 w 60579"/>
                  <a:gd name="connsiteY11" fmla="*/ 0 h 48007"/>
                  <a:gd name="connsiteX12" fmla="*/ 46418 w 60579"/>
                  <a:gd name="connsiteY12" fmla="*/ 3097 h 48007"/>
                  <a:gd name="connsiteX13" fmla="*/ 30683 w 60579"/>
                  <a:gd name="connsiteY13" fmla="*/ 13937 h 48007"/>
                  <a:gd name="connsiteX14" fmla="*/ 22816 w 60579"/>
                  <a:gd name="connsiteY14" fmla="*/ 16260 h 48007"/>
                  <a:gd name="connsiteX15" fmla="*/ 7081 w 60579"/>
                  <a:gd name="connsiteY15" fmla="*/ 18584 h 4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579" h="48007">
                    <a:moveTo>
                      <a:pt x="0" y="20906"/>
                    </a:moveTo>
                    <a:lnTo>
                      <a:pt x="12588" y="41813"/>
                    </a:lnTo>
                    <a:lnTo>
                      <a:pt x="20455" y="48007"/>
                    </a:lnTo>
                    <a:lnTo>
                      <a:pt x="31470" y="44910"/>
                    </a:lnTo>
                    <a:lnTo>
                      <a:pt x="35404" y="40264"/>
                    </a:lnTo>
                    <a:lnTo>
                      <a:pt x="37763" y="35618"/>
                    </a:lnTo>
                    <a:lnTo>
                      <a:pt x="39338" y="29424"/>
                    </a:lnTo>
                    <a:lnTo>
                      <a:pt x="41697" y="24003"/>
                    </a:lnTo>
                    <a:lnTo>
                      <a:pt x="45631" y="18584"/>
                    </a:lnTo>
                    <a:lnTo>
                      <a:pt x="49565" y="13937"/>
                    </a:lnTo>
                    <a:lnTo>
                      <a:pt x="60579" y="4646"/>
                    </a:lnTo>
                    <a:lnTo>
                      <a:pt x="55073" y="0"/>
                    </a:lnTo>
                    <a:lnTo>
                      <a:pt x="46418" y="3097"/>
                    </a:lnTo>
                    <a:lnTo>
                      <a:pt x="30683" y="13937"/>
                    </a:lnTo>
                    <a:lnTo>
                      <a:pt x="22816" y="16260"/>
                    </a:lnTo>
                    <a:lnTo>
                      <a:pt x="7081" y="1858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65" name="Freeform 2764">
                <a:extLst>
                  <a:ext uri="{FF2B5EF4-FFF2-40B4-BE49-F238E27FC236}">
                    <a16:creationId xmlns:a16="http://schemas.microsoft.com/office/drawing/2014/main" id="{751E3B77-5689-8F79-5DAF-4D4AE55696EB}"/>
                  </a:ext>
                </a:extLst>
              </p:cNvPr>
              <p:cNvSpPr/>
              <p:nvPr/>
            </p:nvSpPr>
            <p:spPr>
              <a:xfrm>
                <a:off x="-1010995" y="8033120"/>
                <a:ext cx="12587" cy="10066"/>
              </a:xfrm>
              <a:custGeom>
                <a:avLst/>
                <a:gdLst>
                  <a:gd name="connsiteX0" fmla="*/ 12588 w 12587"/>
                  <a:gd name="connsiteY0" fmla="*/ 0 h 10066"/>
                  <a:gd name="connsiteX1" fmla="*/ 10227 w 12587"/>
                  <a:gd name="connsiteY1" fmla="*/ 0 h 10066"/>
                  <a:gd name="connsiteX2" fmla="*/ 6293 w 12587"/>
                  <a:gd name="connsiteY2" fmla="*/ 0 h 10066"/>
                  <a:gd name="connsiteX3" fmla="*/ 3146 w 12587"/>
                  <a:gd name="connsiteY3" fmla="*/ 0 h 10066"/>
                  <a:gd name="connsiteX4" fmla="*/ 0 w 12587"/>
                  <a:gd name="connsiteY4" fmla="*/ 774 h 10066"/>
                  <a:gd name="connsiteX5" fmla="*/ 787 w 12587"/>
                  <a:gd name="connsiteY5" fmla="*/ 4646 h 10066"/>
                  <a:gd name="connsiteX6" fmla="*/ 3146 w 12587"/>
                  <a:gd name="connsiteY6" fmla="*/ 6969 h 10066"/>
                  <a:gd name="connsiteX7" fmla="*/ 5507 w 12587"/>
                  <a:gd name="connsiteY7" fmla="*/ 8517 h 10066"/>
                  <a:gd name="connsiteX8" fmla="*/ 8654 w 12587"/>
                  <a:gd name="connsiteY8" fmla="*/ 10066 h 10066"/>
                  <a:gd name="connsiteX9" fmla="*/ 10227 w 12587"/>
                  <a:gd name="connsiteY9" fmla="*/ 7743 h 1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87" h="10066">
                    <a:moveTo>
                      <a:pt x="12588" y="0"/>
                    </a:moveTo>
                    <a:lnTo>
                      <a:pt x="10227" y="0"/>
                    </a:lnTo>
                    <a:lnTo>
                      <a:pt x="6293" y="0"/>
                    </a:lnTo>
                    <a:lnTo>
                      <a:pt x="3146" y="0"/>
                    </a:lnTo>
                    <a:lnTo>
                      <a:pt x="0" y="774"/>
                    </a:lnTo>
                    <a:lnTo>
                      <a:pt x="787" y="4646"/>
                    </a:lnTo>
                    <a:lnTo>
                      <a:pt x="3146" y="6969"/>
                    </a:lnTo>
                    <a:lnTo>
                      <a:pt x="5507" y="8517"/>
                    </a:lnTo>
                    <a:lnTo>
                      <a:pt x="8654" y="10066"/>
                    </a:lnTo>
                    <a:lnTo>
                      <a:pt x="10227"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66" name="Freeform 2765">
                <a:extLst>
                  <a:ext uri="{FF2B5EF4-FFF2-40B4-BE49-F238E27FC236}">
                    <a16:creationId xmlns:a16="http://schemas.microsoft.com/office/drawing/2014/main" id="{2B6F0ADB-A963-EF22-4ECB-9B31FC338181}"/>
                  </a:ext>
                </a:extLst>
              </p:cNvPr>
              <p:cNvSpPr/>
              <p:nvPr/>
            </p:nvSpPr>
            <p:spPr>
              <a:xfrm>
                <a:off x="-970084" y="8052477"/>
                <a:ext cx="11014" cy="8517"/>
              </a:xfrm>
              <a:custGeom>
                <a:avLst/>
                <a:gdLst>
                  <a:gd name="connsiteX0" fmla="*/ 4720 w 11014"/>
                  <a:gd name="connsiteY0" fmla="*/ 3097 h 8517"/>
                  <a:gd name="connsiteX1" fmla="*/ 2361 w 11014"/>
                  <a:gd name="connsiteY1" fmla="*/ 5421 h 8517"/>
                  <a:gd name="connsiteX2" fmla="*/ 0 w 11014"/>
                  <a:gd name="connsiteY2" fmla="*/ 7743 h 8517"/>
                  <a:gd name="connsiteX3" fmla="*/ 4720 w 11014"/>
                  <a:gd name="connsiteY3" fmla="*/ 8517 h 8517"/>
                  <a:gd name="connsiteX4" fmla="*/ 7868 w 11014"/>
                  <a:gd name="connsiteY4" fmla="*/ 6969 h 8517"/>
                  <a:gd name="connsiteX5" fmla="*/ 9441 w 11014"/>
                  <a:gd name="connsiteY5" fmla="*/ 4646 h 8517"/>
                  <a:gd name="connsiteX6" fmla="*/ 11015 w 11014"/>
                  <a:gd name="connsiteY6" fmla="*/ 0 h 8517"/>
                  <a:gd name="connsiteX7" fmla="*/ 7868 w 11014"/>
                  <a:gd name="connsiteY7" fmla="*/ 1549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4" h="8517">
                    <a:moveTo>
                      <a:pt x="4720" y="3097"/>
                    </a:moveTo>
                    <a:lnTo>
                      <a:pt x="2361" y="5421"/>
                    </a:lnTo>
                    <a:lnTo>
                      <a:pt x="0" y="7743"/>
                    </a:lnTo>
                    <a:lnTo>
                      <a:pt x="4720" y="8517"/>
                    </a:lnTo>
                    <a:lnTo>
                      <a:pt x="7868" y="6969"/>
                    </a:lnTo>
                    <a:lnTo>
                      <a:pt x="9441" y="4646"/>
                    </a:lnTo>
                    <a:lnTo>
                      <a:pt x="11015" y="0"/>
                    </a:lnTo>
                    <a:lnTo>
                      <a:pt x="7868"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67" name="Freeform 2766">
                <a:extLst>
                  <a:ext uri="{FF2B5EF4-FFF2-40B4-BE49-F238E27FC236}">
                    <a16:creationId xmlns:a16="http://schemas.microsoft.com/office/drawing/2014/main" id="{F5089576-0100-7069-4C57-FDBF37F542F8}"/>
                  </a:ext>
                </a:extLst>
              </p:cNvPr>
              <p:cNvSpPr/>
              <p:nvPr/>
            </p:nvSpPr>
            <p:spPr>
              <a:xfrm>
                <a:off x="-1017289" y="8087321"/>
                <a:ext cx="12587" cy="10840"/>
              </a:xfrm>
              <a:custGeom>
                <a:avLst/>
                <a:gdLst>
                  <a:gd name="connsiteX0" fmla="*/ 5507 w 12587"/>
                  <a:gd name="connsiteY0" fmla="*/ 2323 h 10840"/>
                  <a:gd name="connsiteX1" fmla="*/ 0 w 12587"/>
                  <a:gd name="connsiteY1" fmla="*/ 5421 h 10840"/>
                  <a:gd name="connsiteX2" fmla="*/ 2361 w 12587"/>
                  <a:gd name="connsiteY2" fmla="*/ 9292 h 10840"/>
                  <a:gd name="connsiteX3" fmla="*/ 4720 w 12587"/>
                  <a:gd name="connsiteY3" fmla="*/ 10840 h 10840"/>
                  <a:gd name="connsiteX4" fmla="*/ 8654 w 12587"/>
                  <a:gd name="connsiteY4" fmla="*/ 10066 h 10840"/>
                  <a:gd name="connsiteX5" fmla="*/ 12588 w 12587"/>
                  <a:gd name="connsiteY5" fmla="*/ 7743 h 10840"/>
                  <a:gd name="connsiteX6" fmla="*/ 12588 w 12587"/>
                  <a:gd name="connsiteY6" fmla="*/ 1549 h 10840"/>
                  <a:gd name="connsiteX7" fmla="*/ 10228 w 12587"/>
                  <a:gd name="connsiteY7" fmla="*/ 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7" h="10840">
                    <a:moveTo>
                      <a:pt x="5507" y="2323"/>
                    </a:moveTo>
                    <a:lnTo>
                      <a:pt x="0" y="5421"/>
                    </a:lnTo>
                    <a:lnTo>
                      <a:pt x="2361" y="9292"/>
                    </a:lnTo>
                    <a:lnTo>
                      <a:pt x="4720" y="10840"/>
                    </a:lnTo>
                    <a:lnTo>
                      <a:pt x="8654" y="10066"/>
                    </a:lnTo>
                    <a:lnTo>
                      <a:pt x="12588" y="7743"/>
                    </a:lnTo>
                    <a:lnTo>
                      <a:pt x="12588" y="1549"/>
                    </a:lnTo>
                    <a:lnTo>
                      <a:pt x="1022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68" name="Freeform 2767">
                <a:extLst>
                  <a:ext uri="{FF2B5EF4-FFF2-40B4-BE49-F238E27FC236}">
                    <a16:creationId xmlns:a16="http://schemas.microsoft.com/office/drawing/2014/main" id="{B4743503-ADA9-1539-83DE-AB2AFEABC6FB}"/>
                  </a:ext>
                </a:extLst>
              </p:cNvPr>
              <p:cNvSpPr/>
              <p:nvPr/>
            </p:nvSpPr>
            <p:spPr>
              <a:xfrm>
                <a:off x="-996047" y="8087321"/>
                <a:ext cx="4721" cy="10066"/>
              </a:xfrm>
              <a:custGeom>
                <a:avLst/>
                <a:gdLst>
                  <a:gd name="connsiteX0" fmla="*/ 1574 w 4721"/>
                  <a:gd name="connsiteY0" fmla="*/ 0 h 10066"/>
                  <a:gd name="connsiteX1" fmla="*/ 0 w 4721"/>
                  <a:gd name="connsiteY1" fmla="*/ 4646 h 10066"/>
                  <a:gd name="connsiteX2" fmla="*/ 0 w 4721"/>
                  <a:gd name="connsiteY2" fmla="*/ 7743 h 10066"/>
                  <a:gd name="connsiteX3" fmla="*/ 0 w 4721"/>
                  <a:gd name="connsiteY3" fmla="*/ 10066 h 10066"/>
                  <a:gd name="connsiteX4" fmla="*/ 3147 w 4721"/>
                  <a:gd name="connsiteY4" fmla="*/ 8517 h 10066"/>
                  <a:gd name="connsiteX5" fmla="*/ 4721 w 4721"/>
                  <a:gd name="connsiteY5" fmla="*/ 6195 h 10066"/>
                  <a:gd name="connsiteX6" fmla="*/ 3934 w 4721"/>
                  <a:gd name="connsiteY6" fmla="*/ 3872 h 1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1" h="10066">
                    <a:moveTo>
                      <a:pt x="1574" y="0"/>
                    </a:moveTo>
                    <a:lnTo>
                      <a:pt x="0" y="4646"/>
                    </a:lnTo>
                    <a:lnTo>
                      <a:pt x="0" y="7743"/>
                    </a:lnTo>
                    <a:lnTo>
                      <a:pt x="0" y="10066"/>
                    </a:lnTo>
                    <a:lnTo>
                      <a:pt x="3147" y="8517"/>
                    </a:lnTo>
                    <a:lnTo>
                      <a:pt x="4721" y="6195"/>
                    </a:lnTo>
                    <a:lnTo>
                      <a:pt x="3934"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69" name="Freeform 2768">
                <a:extLst>
                  <a:ext uri="{FF2B5EF4-FFF2-40B4-BE49-F238E27FC236}">
                    <a16:creationId xmlns:a16="http://schemas.microsoft.com/office/drawing/2014/main" id="{6CAC8714-9D60-5D6A-7786-9B6ADC890931}"/>
                  </a:ext>
                </a:extLst>
              </p:cNvPr>
              <p:cNvSpPr/>
              <p:nvPr/>
            </p:nvSpPr>
            <p:spPr>
              <a:xfrm>
                <a:off x="-981885" y="8079578"/>
                <a:ext cx="7080" cy="8517"/>
              </a:xfrm>
              <a:custGeom>
                <a:avLst/>
                <a:gdLst>
                  <a:gd name="connsiteX0" fmla="*/ 3934 w 7080"/>
                  <a:gd name="connsiteY0" fmla="*/ 774 h 8517"/>
                  <a:gd name="connsiteX1" fmla="*/ 0 w 7080"/>
                  <a:gd name="connsiteY1" fmla="*/ 6969 h 8517"/>
                  <a:gd name="connsiteX2" fmla="*/ 787 w 7080"/>
                  <a:gd name="connsiteY2" fmla="*/ 7743 h 8517"/>
                  <a:gd name="connsiteX3" fmla="*/ 3147 w 7080"/>
                  <a:gd name="connsiteY3" fmla="*/ 8517 h 8517"/>
                  <a:gd name="connsiteX4" fmla="*/ 3934 w 7080"/>
                  <a:gd name="connsiteY4" fmla="*/ 8517 h 8517"/>
                  <a:gd name="connsiteX5" fmla="*/ 7081 w 7080"/>
                  <a:gd name="connsiteY5" fmla="*/ 3097 h 8517"/>
                  <a:gd name="connsiteX6" fmla="*/ 7081 w 7080"/>
                  <a:gd name="connsiteY6" fmla="*/ 0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0" h="8517">
                    <a:moveTo>
                      <a:pt x="3934" y="774"/>
                    </a:moveTo>
                    <a:lnTo>
                      <a:pt x="0" y="6969"/>
                    </a:lnTo>
                    <a:lnTo>
                      <a:pt x="787" y="7743"/>
                    </a:lnTo>
                    <a:lnTo>
                      <a:pt x="3147" y="8517"/>
                    </a:lnTo>
                    <a:lnTo>
                      <a:pt x="3934" y="8517"/>
                    </a:lnTo>
                    <a:lnTo>
                      <a:pt x="7081" y="3097"/>
                    </a:lnTo>
                    <a:lnTo>
                      <a:pt x="7081"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70" name="Freeform 2769">
                <a:extLst>
                  <a:ext uri="{FF2B5EF4-FFF2-40B4-BE49-F238E27FC236}">
                    <a16:creationId xmlns:a16="http://schemas.microsoft.com/office/drawing/2014/main" id="{C187CF42-1EC5-8831-120D-79BF72A81572}"/>
                  </a:ext>
                </a:extLst>
              </p:cNvPr>
              <p:cNvSpPr/>
              <p:nvPr/>
            </p:nvSpPr>
            <p:spPr>
              <a:xfrm>
                <a:off x="-1000767" y="8056349"/>
                <a:ext cx="7867" cy="10066"/>
              </a:xfrm>
              <a:custGeom>
                <a:avLst/>
                <a:gdLst>
                  <a:gd name="connsiteX0" fmla="*/ 7868 w 7867"/>
                  <a:gd name="connsiteY0" fmla="*/ 3872 h 10066"/>
                  <a:gd name="connsiteX1" fmla="*/ 4720 w 7867"/>
                  <a:gd name="connsiteY1" fmla="*/ 0 h 10066"/>
                  <a:gd name="connsiteX2" fmla="*/ 0 w 7867"/>
                  <a:gd name="connsiteY2" fmla="*/ 8517 h 10066"/>
                  <a:gd name="connsiteX3" fmla="*/ 7081 w 7867"/>
                  <a:gd name="connsiteY3" fmla="*/ 10066 h 10066"/>
                </a:gdLst>
                <a:ahLst/>
                <a:cxnLst>
                  <a:cxn ang="0">
                    <a:pos x="connsiteX0" y="connsiteY0"/>
                  </a:cxn>
                  <a:cxn ang="0">
                    <a:pos x="connsiteX1" y="connsiteY1"/>
                  </a:cxn>
                  <a:cxn ang="0">
                    <a:pos x="connsiteX2" y="connsiteY2"/>
                  </a:cxn>
                  <a:cxn ang="0">
                    <a:pos x="connsiteX3" y="connsiteY3"/>
                  </a:cxn>
                </a:cxnLst>
                <a:rect l="l" t="t" r="r" b="b"/>
                <a:pathLst>
                  <a:path w="7867" h="10066">
                    <a:moveTo>
                      <a:pt x="7868" y="3872"/>
                    </a:moveTo>
                    <a:lnTo>
                      <a:pt x="4720" y="0"/>
                    </a:lnTo>
                    <a:lnTo>
                      <a:pt x="0" y="8517"/>
                    </a:lnTo>
                    <a:lnTo>
                      <a:pt x="7081" y="1006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71" name="Freeform 2770">
                <a:extLst>
                  <a:ext uri="{FF2B5EF4-FFF2-40B4-BE49-F238E27FC236}">
                    <a16:creationId xmlns:a16="http://schemas.microsoft.com/office/drawing/2014/main" id="{6CCA78C9-4FCD-EBC3-4749-F93C21708573}"/>
                  </a:ext>
                </a:extLst>
              </p:cNvPr>
              <p:cNvSpPr/>
              <p:nvPr/>
            </p:nvSpPr>
            <p:spPr>
              <a:xfrm>
                <a:off x="789088" y="8599913"/>
                <a:ext cx="14948" cy="10065"/>
              </a:xfrm>
              <a:custGeom>
                <a:avLst/>
                <a:gdLst>
                  <a:gd name="connsiteX0" fmla="*/ 5508 w 14948"/>
                  <a:gd name="connsiteY0" fmla="*/ 774 h 10065"/>
                  <a:gd name="connsiteX1" fmla="*/ 2361 w 14948"/>
                  <a:gd name="connsiteY1" fmla="*/ 3872 h 10065"/>
                  <a:gd name="connsiteX2" fmla="*/ 0 w 14948"/>
                  <a:gd name="connsiteY2" fmla="*/ 9291 h 10065"/>
                  <a:gd name="connsiteX3" fmla="*/ 5508 w 14948"/>
                  <a:gd name="connsiteY3" fmla="*/ 10065 h 10065"/>
                  <a:gd name="connsiteX4" fmla="*/ 9442 w 14948"/>
                  <a:gd name="connsiteY4" fmla="*/ 8517 h 10065"/>
                  <a:gd name="connsiteX5" fmla="*/ 12588 w 14948"/>
                  <a:gd name="connsiteY5" fmla="*/ 6194 h 10065"/>
                  <a:gd name="connsiteX6" fmla="*/ 14948 w 14948"/>
                  <a:gd name="connsiteY6" fmla="*/ 2322 h 10065"/>
                  <a:gd name="connsiteX7" fmla="*/ 10228 w 14948"/>
                  <a:gd name="connsiteY7" fmla="*/ 0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48" h="10065">
                    <a:moveTo>
                      <a:pt x="5508" y="774"/>
                    </a:moveTo>
                    <a:lnTo>
                      <a:pt x="2361" y="3872"/>
                    </a:lnTo>
                    <a:lnTo>
                      <a:pt x="0" y="9291"/>
                    </a:lnTo>
                    <a:lnTo>
                      <a:pt x="5508" y="10065"/>
                    </a:lnTo>
                    <a:lnTo>
                      <a:pt x="9442" y="8517"/>
                    </a:lnTo>
                    <a:lnTo>
                      <a:pt x="12588" y="6194"/>
                    </a:lnTo>
                    <a:lnTo>
                      <a:pt x="14948" y="2322"/>
                    </a:lnTo>
                    <a:lnTo>
                      <a:pt x="1022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72" name="Freeform 2771">
                <a:extLst>
                  <a:ext uri="{FF2B5EF4-FFF2-40B4-BE49-F238E27FC236}">
                    <a16:creationId xmlns:a16="http://schemas.microsoft.com/office/drawing/2014/main" id="{5A829D1D-28F1-FBC2-A474-4269A0B82219}"/>
                  </a:ext>
                </a:extLst>
              </p:cNvPr>
              <p:cNvSpPr/>
              <p:nvPr/>
            </p:nvSpPr>
            <p:spPr>
              <a:xfrm>
                <a:off x="-1117993" y="5933200"/>
                <a:ext cx="5327086" cy="5798007"/>
              </a:xfrm>
              <a:custGeom>
                <a:avLst/>
                <a:gdLst>
                  <a:gd name="connsiteX0" fmla="*/ 5322365 w 5327086"/>
                  <a:gd name="connsiteY0" fmla="*/ 2207548 h 5798007"/>
                  <a:gd name="connsiteX1" fmla="*/ 5317646 w 5327086"/>
                  <a:gd name="connsiteY1" fmla="*/ 2205225 h 5798007"/>
                  <a:gd name="connsiteX2" fmla="*/ 5312137 w 5327086"/>
                  <a:gd name="connsiteY2" fmla="*/ 2202903 h 5798007"/>
                  <a:gd name="connsiteX3" fmla="*/ 5311352 w 5327086"/>
                  <a:gd name="connsiteY3" fmla="*/ 2207548 h 5798007"/>
                  <a:gd name="connsiteX4" fmla="*/ 5308991 w 5327086"/>
                  <a:gd name="connsiteY4" fmla="*/ 2210646 h 5798007"/>
                  <a:gd name="connsiteX5" fmla="*/ 5305057 w 5327086"/>
                  <a:gd name="connsiteY5" fmla="*/ 2212194 h 5798007"/>
                  <a:gd name="connsiteX6" fmla="*/ 5299550 w 5327086"/>
                  <a:gd name="connsiteY6" fmla="*/ 2211420 h 5798007"/>
                  <a:gd name="connsiteX7" fmla="*/ 5306630 w 5327086"/>
                  <a:gd name="connsiteY7" fmla="*/ 2202128 h 5798007"/>
                  <a:gd name="connsiteX8" fmla="*/ 5308991 w 5327086"/>
                  <a:gd name="connsiteY8" fmla="*/ 2189739 h 5798007"/>
                  <a:gd name="connsiteX9" fmla="*/ 5306630 w 5327086"/>
                  <a:gd name="connsiteY9" fmla="*/ 2164187 h 5798007"/>
                  <a:gd name="connsiteX10" fmla="*/ 5307418 w 5327086"/>
                  <a:gd name="connsiteY10" fmla="*/ 2147927 h 5798007"/>
                  <a:gd name="connsiteX11" fmla="*/ 5316858 w 5327086"/>
                  <a:gd name="connsiteY11" fmla="*/ 2104565 h 5798007"/>
                  <a:gd name="connsiteX12" fmla="*/ 5286176 w 5327086"/>
                  <a:gd name="connsiteY12" fmla="*/ 2096048 h 5798007"/>
                  <a:gd name="connsiteX13" fmla="*/ 5274375 w 5327086"/>
                  <a:gd name="connsiteY13" fmla="*/ 2096822 h 5798007"/>
                  <a:gd name="connsiteX14" fmla="*/ 5243690 w 5327086"/>
                  <a:gd name="connsiteY14" fmla="*/ 2117729 h 5798007"/>
                  <a:gd name="connsiteX15" fmla="*/ 5228743 w 5327086"/>
                  <a:gd name="connsiteY15" fmla="*/ 2124698 h 5798007"/>
                  <a:gd name="connsiteX16" fmla="*/ 5194125 w 5327086"/>
                  <a:gd name="connsiteY16" fmla="*/ 2133215 h 5798007"/>
                  <a:gd name="connsiteX17" fmla="*/ 5165015 w 5327086"/>
                  <a:gd name="connsiteY17" fmla="*/ 2144055 h 5798007"/>
                  <a:gd name="connsiteX18" fmla="*/ 5150853 w 5327086"/>
                  <a:gd name="connsiteY18" fmla="*/ 2147927 h 5798007"/>
                  <a:gd name="connsiteX19" fmla="*/ 5135118 w 5327086"/>
                  <a:gd name="connsiteY19" fmla="*/ 2148701 h 5798007"/>
                  <a:gd name="connsiteX20" fmla="*/ 5114664 w 5327086"/>
                  <a:gd name="connsiteY20" fmla="*/ 2144830 h 5798007"/>
                  <a:gd name="connsiteX21" fmla="*/ 5106797 w 5327086"/>
                  <a:gd name="connsiteY21" fmla="*/ 2144055 h 5798007"/>
                  <a:gd name="connsiteX22" fmla="*/ 5097356 w 5327086"/>
                  <a:gd name="connsiteY22" fmla="*/ 2146378 h 5798007"/>
                  <a:gd name="connsiteX23" fmla="*/ 5069820 w 5327086"/>
                  <a:gd name="connsiteY23" fmla="*/ 2156444 h 5798007"/>
                  <a:gd name="connsiteX24" fmla="*/ 5054085 w 5327086"/>
                  <a:gd name="connsiteY24" fmla="*/ 2157992 h 5798007"/>
                  <a:gd name="connsiteX25" fmla="*/ 5023400 w 5327086"/>
                  <a:gd name="connsiteY25" fmla="*/ 2156444 h 5798007"/>
                  <a:gd name="connsiteX26" fmla="*/ 5008453 w 5327086"/>
                  <a:gd name="connsiteY26" fmla="*/ 2160316 h 5798007"/>
                  <a:gd name="connsiteX27" fmla="*/ 4964394 w 5327086"/>
                  <a:gd name="connsiteY27" fmla="*/ 2185093 h 5798007"/>
                  <a:gd name="connsiteX28" fmla="*/ 4948659 w 5327086"/>
                  <a:gd name="connsiteY28" fmla="*/ 2188965 h 5798007"/>
                  <a:gd name="connsiteX29" fmla="*/ 4932924 w 5327086"/>
                  <a:gd name="connsiteY29" fmla="*/ 2188191 h 5798007"/>
                  <a:gd name="connsiteX30" fmla="*/ 4901454 w 5327086"/>
                  <a:gd name="connsiteY30" fmla="*/ 2183545 h 5798007"/>
                  <a:gd name="connsiteX31" fmla="*/ 4885719 w 5327086"/>
                  <a:gd name="connsiteY31" fmla="*/ 2184319 h 5798007"/>
                  <a:gd name="connsiteX32" fmla="*/ 4869984 w 5327086"/>
                  <a:gd name="connsiteY32" fmla="*/ 2190514 h 5798007"/>
                  <a:gd name="connsiteX33" fmla="*/ 4840875 w 5327086"/>
                  <a:gd name="connsiteY33" fmla="*/ 2206774 h 5798007"/>
                  <a:gd name="connsiteX34" fmla="*/ 4825927 w 5327086"/>
                  <a:gd name="connsiteY34" fmla="*/ 2212194 h 5798007"/>
                  <a:gd name="connsiteX35" fmla="*/ 4783441 w 5327086"/>
                  <a:gd name="connsiteY35" fmla="*/ 2210646 h 5798007"/>
                  <a:gd name="connsiteX36" fmla="*/ 4751971 w 5327086"/>
                  <a:gd name="connsiteY36" fmla="*/ 2188965 h 5798007"/>
                  <a:gd name="connsiteX37" fmla="*/ 4697686 w 5327086"/>
                  <a:gd name="connsiteY37" fmla="*/ 2130118 h 5798007"/>
                  <a:gd name="connsiteX38" fmla="*/ 4683525 w 5327086"/>
                  <a:gd name="connsiteY38" fmla="*/ 2124698 h 5798007"/>
                  <a:gd name="connsiteX39" fmla="*/ 4650481 w 5327086"/>
                  <a:gd name="connsiteY39" fmla="*/ 2128569 h 5798007"/>
                  <a:gd name="connsiteX40" fmla="*/ 4641826 w 5327086"/>
                  <a:gd name="connsiteY40" fmla="*/ 2123923 h 5798007"/>
                  <a:gd name="connsiteX41" fmla="*/ 4650481 w 5327086"/>
                  <a:gd name="connsiteY41" fmla="*/ 2123923 h 5798007"/>
                  <a:gd name="connsiteX42" fmla="*/ 4659135 w 5327086"/>
                  <a:gd name="connsiteY42" fmla="*/ 2118503 h 5798007"/>
                  <a:gd name="connsiteX43" fmla="*/ 4675657 w 5327086"/>
                  <a:gd name="connsiteY43" fmla="*/ 2106888 h 5798007"/>
                  <a:gd name="connsiteX44" fmla="*/ 4690605 w 5327086"/>
                  <a:gd name="connsiteY44" fmla="*/ 2099919 h 5798007"/>
                  <a:gd name="connsiteX45" fmla="*/ 4697686 w 5327086"/>
                  <a:gd name="connsiteY45" fmla="*/ 2095274 h 5798007"/>
                  <a:gd name="connsiteX46" fmla="*/ 4703981 w 5327086"/>
                  <a:gd name="connsiteY46" fmla="*/ 2089854 h 5798007"/>
                  <a:gd name="connsiteX47" fmla="*/ 4709488 w 5327086"/>
                  <a:gd name="connsiteY47" fmla="*/ 2075142 h 5798007"/>
                  <a:gd name="connsiteX48" fmla="*/ 4705554 w 5327086"/>
                  <a:gd name="connsiteY48" fmla="*/ 2061978 h 5798007"/>
                  <a:gd name="connsiteX49" fmla="*/ 4688246 w 5327086"/>
                  <a:gd name="connsiteY49" fmla="*/ 2035652 h 5798007"/>
                  <a:gd name="connsiteX50" fmla="*/ 4686671 w 5327086"/>
                  <a:gd name="connsiteY50" fmla="*/ 2031006 h 5798007"/>
                  <a:gd name="connsiteX51" fmla="*/ 4685098 w 5327086"/>
                  <a:gd name="connsiteY51" fmla="*/ 2027134 h 5798007"/>
                  <a:gd name="connsiteX52" fmla="*/ 4682737 w 5327086"/>
                  <a:gd name="connsiteY52" fmla="*/ 2024038 h 5798007"/>
                  <a:gd name="connsiteX53" fmla="*/ 4678803 w 5327086"/>
                  <a:gd name="connsiteY53" fmla="*/ 2020940 h 5798007"/>
                  <a:gd name="connsiteX54" fmla="*/ 4676445 w 5327086"/>
                  <a:gd name="connsiteY54" fmla="*/ 2027909 h 5798007"/>
                  <a:gd name="connsiteX55" fmla="*/ 4667002 w 5327086"/>
                  <a:gd name="connsiteY55" fmla="*/ 2024038 h 5798007"/>
                  <a:gd name="connsiteX56" fmla="*/ 4656776 w 5327086"/>
                  <a:gd name="connsiteY56" fmla="*/ 2014746 h 5798007"/>
                  <a:gd name="connsiteX57" fmla="*/ 4639466 w 5327086"/>
                  <a:gd name="connsiteY57" fmla="*/ 1996162 h 5798007"/>
                  <a:gd name="connsiteX58" fmla="*/ 4637893 w 5327086"/>
                  <a:gd name="connsiteY58" fmla="*/ 1995388 h 5798007"/>
                  <a:gd name="connsiteX59" fmla="*/ 4636320 w 5327086"/>
                  <a:gd name="connsiteY59" fmla="*/ 1995388 h 5798007"/>
                  <a:gd name="connsiteX60" fmla="*/ 4633959 w 5327086"/>
                  <a:gd name="connsiteY60" fmla="*/ 1995388 h 5798007"/>
                  <a:gd name="connsiteX61" fmla="*/ 4631598 w 5327086"/>
                  <a:gd name="connsiteY61" fmla="*/ 1994614 h 5798007"/>
                  <a:gd name="connsiteX62" fmla="*/ 4630813 w 5327086"/>
                  <a:gd name="connsiteY62" fmla="*/ 1991516 h 5798007"/>
                  <a:gd name="connsiteX63" fmla="*/ 4629240 w 5327086"/>
                  <a:gd name="connsiteY63" fmla="*/ 1985323 h 5798007"/>
                  <a:gd name="connsiteX64" fmla="*/ 4628452 w 5327086"/>
                  <a:gd name="connsiteY64" fmla="*/ 1982225 h 5798007"/>
                  <a:gd name="connsiteX65" fmla="*/ 4621372 w 5327086"/>
                  <a:gd name="connsiteY65" fmla="*/ 1969061 h 5798007"/>
                  <a:gd name="connsiteX66" fmla="*/ 4618224 w 5327086"/>
                  <a:gd name="connsiteY66" fmla="*/ 1965965 h 5798007"/>
                  <a:gd name="connsiteX67" fmla="*/ 4607996 w 5327086"/>
                  <a:gd name="connsiteY67" fmla="*/ 1957447 h 5798007"/>
                  <a:gd name="connsiteX68" fmla="*/ 4585181 w 5327086"/>
                  <a:gd name="connsiteY68" fmla="*/ 1943510 h 5798007"/>
                  <a:gd name="connsiteX69" fmla="*/ 4574953 w 5327086"/>
                  <a:gd name="connsiteY69" fmla="*/ 1935767 h 5798007"/>
                  <a:gd name="connsiteX70" fmla="*/ 4566300 w 5327086"/>
                  <a:gd name="connsiteY70" fmla="*/ 1925700 h 5798007"/>
                  <a:gd name="connsiteX71" fmla="*/ 4552138 w 5327086"/>
                  <a:gd name="connsiteY71" fmla="*/ 1903245 h 5798007"/>
                  <a:gd name="connsiteX72" fmla="*/ 4543483 w 5327086"/>
                  <a:gd name="connsiteY72" fmla="*/ 1893180 h 5798007"/>
                  <a:gd name="connsiteX73" fmla="*/ 4534042 w 5327086"/>
                  <a:gd name="connsiteY73" fmla="*/ 1886211 h 5798007"/>
                  <a:gd name="connsiteX74" fmla="*/ 4492344 w 5327086"/>
                  <a:gd name="connsiteY74" fmla="*/ 1866079 h 5798007"/>
                  <a:gd name="connsiteX75" fmla="*/ 4471890 w 5327086"/>
                  <a:gd name="connsiteY75" fmla="*/ 1859884 h 5798007"/>
                  <a:gd name="connsiteX76" fmla="*/ 4463235 w 5327086"/>
                  <a:gd name="connsiteY76" fmla="*/ 1855239 h 5798007"/>
                  <a:gd name="connsiteX77" fmla="*/ 4456940 w 5327086"/>
                  <a:gd name="connsiteY77" fmla="*/ 1846721 h 5798007"/>
                  <a:gd name="connsiteX78" fmla="*/ 4452221 w 5327086"/>
                  <a:gd name="connsiteY78" fmla="*/ 1835881 h 5798007"/>
                  <a:gd name="connsiteX79" fmla="*/ 4446712 w 5327086"/>
                  <a:gd name="connsiteY79" fmla="*/ 1825815 h 5798007"/>
                  <a:gd name="connsiteX80" fmla="*/ 4438844 w 5327086"/>
                  <a:gd name="connsiteY80" fmla="*/ 1821169 h 5798007"/>
                  <a:gd name="connsiteX81" fmla="*/ 4433338 w 5327086"/>
                  <a:gd name="connsiteY81" fmla="*/ 1823492 h 5798007"/>
                  <a:gd name="connsiteX82" fmla="*/ 4431765 w 5327086"/>
                  <a:gd name="connsiteY82" fmla="*/ 1830461 h 5798007"/>
                  <a:gd name="connsiteX83" fmla="*/ 4431765 w 5327086"/>
                  <a:gd name="connsiteY83" fmla="*/ 1838978 h 5798007"/>
                  <a:gd name="connsiteX84" fmla="*/ 4430191 w 5327086"/>
                  <a:gd name="connsiteY84" fmla="*/ 1846721 h 5798007"/>
                  <a:gd name="connsiteX85" fmla="*/ 4422324 w 5327086"/>
                  <a:gd name="connsiteY85" fmla="*/ 1835107 h 5798007"/>
                  <a:gd name="connsiteX86" fmla="*/ 4396361 w 5327086"/>
                  <a:gd name="connsiteY86" fmla="*/ 1784777 h 5798007"/>
                  <a:gd name="connsiteX87" fmla="*/ 4390854 w 5327086"/>
                  <a:gd name="connsiteY87" fmla="*/ 1770839 h 5798007"/>
                  <a:gd name="connsiteX88" fmla="*/ 4386920 w 5327086"/>
                  <a:gd name="connsiteY88" fmla="*/ 1756902 h 5798007"/>
                  <a:gd name="connsiteX89" fmla="*/ 4377480 w 5327086"/>
                  <a:gd name="connsiteY89" fmla="*/ 1708120 h 5798007"/>
                  <a:gd name="connsiteX90" fmla="*/ 4367251 w 5327086"/>
                  <a:gd name="connsiteY90" fmla="*/ 1677922 h 5798007"/>
                  <a:gd name="connsiteX91" fmla="*/ 4339715 w 5327086"/>
                  <a:gd name="connsiteY91" fmla="*/ 1617527 h 5798007"/>
                  <a:gd name="connsiteX92" fmla="*/ 4334208 w 5327086"/>
                  <a:gd name="connsiteY92" fmla="*/ 1611332 h 5798007"/>
                  <a:gd name="connsiteX93" fmla="*/ 4327126 w 5327086"/>
                  <a:gd name="connsiteY93" fmla="*/ 1605137 h 5798007"/>
                  <a:gd name="connsiteX94" fmla="*/ 4312964 w 5327086"/>
                  <a:gd name="connsiteY94" fmla="*/ 1595846 h 5798007"/>
                  <a:gd name="connsiteX95" fmla="*/ 4311391 w 5327086"/>
                  <a:gd name="connsiteY95" fmla="*/ 1595846 h 5798007"/>
                  <a:gd name="connsiteX96" fmla="*/ 4309818 w 5327086"/>
                  <a:gd name="connsiteY96" fmla="*/ 1595846 h 5798007"/>
                  <a:gd name="connsiteX97" fmla="*/ 4306672 w 5327086"/>
                  <a:gd name="connsiteY97" fmla="*/ 1595072 h 5798007"/>
                  <a:gd name="connsiteX98" fmla="*/ 4303524 w 5327086"/>
                  <a:gd name="connsiteY98" fmla="*/ 1593523 h 5798007"/>
                  <a:gd name="connsiteX99" fmla="*/ 4300378 w 5327086"/>
                  <a:gd name="connsiteY99" fmla="*/ 1589651 h 5798007"/>
                  <a:gd name="connsiteX100" fmla="*/ 4290149 w 5327086"/>
                  <a:gd name="connsiteY100" fmla="*/ 1577262 h 5798007"/>
                  <a:gd name="connsiteX101" fmla="*/ 4275202 w 5327086"/>
                  <a:gd name="connsiteY101" fmla="*/ 1565648 h 5798007"/>
                  <a:gd name="connsiteX102" fmla="*/ 4261826 w 5327086"/>
                  <a:gd name="connsiteY102" fmla="*/ 1557905 h 5798007"/>
                  <a:gd name="connsiteX103" fmla="*/ 4251599 w 5327086"/>
                  <a:gd name="connsiteY103" fmla="*/ 1547064 h 5798007"/>
                  <a:gd name="connsiteX104" fmla="*/ 4242944 w 5327086"/>
                  <a:gd name="connsiteY104" fmla="*/ 1529256 h 5798007"/>
                  <a:gd name="connsiteX105" fmla="*/ 4238223 w 5327086"/>
                  <a:gd name="connsiteY105" fmla="*/ 1508349 h 5798007"/>
                  <a:gd name="connsiteX106" fmla="*/ 4230356 w 5327086"/>
                  <a:gd name="connsiteY106" fmla="*/ 1445630 h 5798007"/>
                  <a:gd name="connsiteX107" fmla="*/ 4230356 w 5327086"/>
                  <a:gd name="connsiteY107" fmla="*/ 1402269 h 5798007"/>
                  <a:gd name="connsiteX108" fmla="*/ 4226422 w 5327086"/>
                  <a:gd name="connsiteY108" fmla="*/ 1376717 h 5798007"/>
                  <a:gd name="connsiteX109" fmla="*/ 4227209 w 5327086"/>
                  <a:gd name="connsiteY109" fmla="*/ 1367425 h 5798007"/>
                  <a:gd name="connsiteX110" fmla="*/ 4233504 w 5327086"/>
                  <a:gd name="connsiteY110" fmla="*/ 1371297 h 5798007"/>
                  <a:gd name="connsiteX111" fmla="*/ 4235077 w 5327086"/>
                  <a:gd name="connsiteY111" fmla="*/ 1372845 h 5798007"/>
                  <a:gd name="connsiteX112" fmla="*/ 4233504 w 5327086"/>
                  <a:gd name="connsiteY112" fmla="*/ 1365102 h 5798007"/>
                  <a:gd name="connsiteX113" fmla="*/ 4229570 w 5327086"/>
                  <a:gd name="connsiteY113" fmla="*/ 1357359 h 5798007"/>
                  <a:gd name="connsiteX114" fmla="*/ 4218554 w 5327086"/>
                  <a:gd name="connsiteY114" fmla="*/ 1344196 h 5798007"/>
                  <a:gd name="connsiteX115" fmla="*/ 4212262 w 5327086"/>
                  <a:gd name="connsiteY115" fmla="*/ 1331808 h 5798007"/>
                  <a:gd name="connsiteX116" fmla="*/ 4208328 w 5327086"/>
                  <a:gd name="connsiteY116" fmla="*/ 1320193 h 5798007"/>
                  <a:gd name="connsiteX117" fmla="*/ 4205968 w 5327086"/>
                  <a:gd name="connsiteY117" fmla="*/ 1307804 h 5798007"/>
                  <a:gd name="connsiteX118" fmla="*/ 4205180 w 5327086"/>
                  <a:gd name="connsiteY118" fmla="*/ 1294640 h 5798007"/>
                  <a:gd name="connsiteX119" fmla="*/ 4198886 w 5327086"/>
                  <a:gd name="connsiteY119" fmla="*/ 1283026 h 5798007"/>
                  <a:gd name="connsiteX120" fmla="*/ 4187084 w 5327086"/>
                  <a:gd name="connsiteY120" fmla="*/ 1272186 h 5798007"/>
                  <a:gd name="connsiteX121" fmla="*/ 4151681 w 5327086"/>
                  <a:gd name="connsiteY121" fmla="*/ 1244310 h 5798007"/>
                  <a:gd name="connsiteX122" fmla="*/ 4128078 w 5327086"/>
                  <a:gd name="connsiteY122" fmla="*/ 1230373 h 5798007"/>
                  <a:gd name="connsiteX123" fmla="*/ 4118637 w 5327086"/>
                  <a:gd name="connsiteY123" fmla="*/ 1220307 h 5798007"/>
                  <a:gd name="connsiteX124" fmla="*/ 4108409 w 5327086"/>
                  <a:gd name="connsiteY124" fmla="*/ 1199401 h 5798007"/>
                  <a:gd name="connsiteX125" fmla="*/ 4099756 w 5327086"/>
                  <a:gd name="connsiteY125" fmla="*/ 1167654 h 5798007"/>
                  <a:gd name="connsiteX126" fmla="*/ 4101329 w 5327086"/>
                  <a:gd name="connsiteY126" fmla="*/ 1140554 h 5798007"/>
                  <a:gd name="connsiteX127" fmla="*/ 4120998 w 5327086"/>
                  <a:gd name="connsiteY127" fmla="*/ 1134359 h 5798007"/>
                  <a:gd name="connsiteX128" fmla="*/ 4085594 w 5327086"/>
                  <a:gd name="connsiteY128" fmla="*/ 1101838 h 5798007"/>
                  <a:gd name="connsiteX129" fmla="*/ 4075366 w 5327086"/>
                  <a:gd name="connsiteY129" fmla="*/ 1088675 h 5798007"/>
                  <a:gd name="connsiteX130" fmla="*/ 3980956 w 5327086"/>
                  <a:gd name="connsiteY130" fmla="*/ 907487 h 5798007"/>
                  <a:gd name="connsiteX131" fmla="*/ 3977022 w 5327086"/>
                  <a:gd name="connsiteY131" fmla="*/ 893550 h 5798007"/>
                  <a:gd name="connsiteX132" fmla="*/ 3972303 w 5327086"/>
                  <a:gd name="connsiteY132" fmla="*/ 865675 h 5798007"/>
                  <a:gd name="connsiteX133" fmla="*/ 3966794 w 5327086"/>
                  <a:gd name="connsiteY133" fmla="*/ 852511 h 5798007"/>
                  <a:gd name="connsiteX134" fmla="*/ 3954207 w 5327086"/>
                  <a:gd name="connsiteY134" fmla="*/ 836251 h 5798007"/>
                  <a:gd name="connsiteX135" fmla="*/ 3951059 w 5327086"/>
                  <a:gd name="connsiteY135" fmla="*/ 829282 h 5798007"/>
                  <a:gd name="connsiteX136" fmla="*/ 3950274 w 5327086"/>
                  <a:gd name="connsiteY136" fmla="*/ 822313 h 5798007"/>
                  <a:gd name="connsiteX137" fmla="*/ 3950274 w 5327086"/>
                  <a:gd name="connsiteY137" fmla="*/ 807602 h 5798007"/>
                  <a:gd name="connsiteX138" fmla="*/ 3948701 w 5327086"/>
                  <a:gd name="connsiteY138" fmla="*/ 800633 h 5798007"/>
                  <a:gd name="connsiteX139" fmla="*/ 3941619 w 5327086"/>
                  <a:gd name="connsiteY139" fmla="*/ 789793 h 5798007"/>
                  <a:gd name="connsiteX140" fmla="*/ 3920377 w 5327086"/>
                  <a:gd name="connsiteY140" fmla="*/ 768112 h 5798007"/>
                  <a:gd name="connsiteX141" fmla="*/ 3887334 w 5327086"/>
                  <a:gd name="connsiteY141" fmla="*/ 724751 h 5798007"/>
                  <a:gd name="connsiteX142" fmla="*/ 3881039 w 5327086"/>
                  <a:gd name="connsiteY142" fmla="*/ 713910 h 5798007"/>
                  <a:gd name="connsiteX143" fmla="*/ 3877105 w 5327086"/>
                  <a:gd name="connsiteY143" fmla="*/ 701522 h 5798007"/>
                  <a:gd name="connsiteX144" fmla="*/ 3871599 w 5327086"/>
                  <a:gd name="connsiteY144" fmla="*/ 679067 h 5798007"/>
                  <a:gd name="connsiteX145" fmla="*/ 3860583 w 5327086"/>
                  <a:gd name="connsiteY145" fmla="*/ 656612 h 5798007"/>
                  <a:gd name="connsiteX146" fmla="*/ 3859797 w 5327086"/>
                  <a:gd name="connsiteY146" fmla="*/ 644997 h 5798007"/>
                  <a:gd name="connsiteX147" fmla="*/ 3863731 w 5327086"/>
                  <a:gd name="connsiteY147" fmla="*/ 634157 h 5798007"/>
                  <a:gd name="connsiteX148" fmla="*/ 3872384 w 5327086"/>
                  <a:gd name="connsiteY148" fmla="*/ 625640 h 5798007"/>
                  <a:gd name="connsiteX149" fmla="*/ 3877105 w 5327086"/>
                  <a:gd name="connsiteY149" fmla="*/ 636480 h 5798007"/>
                  <a:gd name="connsiteX150" fmla="*/ 3884973 w 5327086"/>
                  <a:gd name="connsiteY150" fmla="*/ 659709 h 5798007"/>
                  <a:gd name="connsiteX151" fmla="*/ 3889694 w 5327086"/>
                  <a:gd name="connsiteY151" fmla="*/ 670549 h 5798007"/>
                  <a:gd name="connsiteX152" fmla="*/ 3895987 w 5327086"/>
                  <a:gd name="connsiteY152" fmla="*/ 680615 h 5798007"/>
                  <a:gd name="connsiteX153" fmla="*/ 3910936 w 5327086"/>
                  <a:gd name="connsiteY153" fmla="*/ 698424 h 5798007"/>
                  <a:gd name="connsiteX154" fmla="*/ 3916443 w 5327086"/>
                  <a:gd name="connsiteY154" fmla="*/ 708491 h 5798007"/>
                  <a:gd name="connsiteX155" fmla="*/ 3920377 w 5327086"/>
                  <a:gd name="connsiteY155" fmla="*/ 720105 h 5798007"/>
                  <a:gd name="connsiteX156" fmla="*/ 3923523 w 5327086"/>
                  <a:gd name="connsiteY156" fmla="*/ 730945 h 5798007"/>
                  <a:gd name="connsiteX157" fmla="*/ 3926671 w 5327086"/>
                  <a:gd name="connsiteY157" fmla="*/ 741011 h 5798007"/>
                  <a:gd name="connsiteX158" fmla="*/ 3933751 w 5327086"/>
                  <a:gd name="connsiteY158" fmla="*/ 751077 h 5798007"/>
                  <a:gd name="connsiteX159" fmla="*/ 3976237 w 5327086"/>
                  <a:gd name="connsiteY159" fmla="*/ 797536 h 5798007"/>
                  <a:gd name="connsiteX160" fmla="*/ 3982529 w 5327086"/>
                  <a:gd name="connsiteY160" fmla="*/ 802182 h 5798007"/>
                  <a:gd name="connsiteX161" fmla="*/ 3988038 w 5327086"/>
                  <a:gd name="connsiteY161" fmla="*/ 805279 h 5798007"/>
                  <a:gd name="connsiteX162" fmla="*/ 3995118 w 5327086"/>
                  <a:gd name="connsiteY162" fmla="*/ 808376 h 5798007"/>
                  <a:gd name="connsiteX163" fmla="*/ 3998264 w 5327086"/>
                  <a:gd name="connsiteY163" fmla="*/ 809150 h 5798007"/>
                  <a:gd name="connsiteX164" fmla="*/ 4001412 w 5327086"/>
                  <a:gd name="connsiteY164" fmla="*/ 807602 h 5798007"/>
                  <a:gd name="connsiteX165" fmla="*/ 4006132 w 5327086"/>
                  <a:gd name="connsiteY165" fmla="*/ 802956 h 5798007"/>
                  <a:gd name="connsiteX166" fmla="*/ 4013214 w 5327086"/>
                  <a:gd name="connsiteY166" fmla="*/ 792890 h 5798007"/>
                  <a:gd name="connsiteX167" fmla="*/ 4015574 w 5327086"/>
                  <a:gd name="connsiteY167" fmla="*/ 781275 h 5798007"/>
                  <a:gd name="connsiteX168" fmla="*/ 4018721 w 5327086"/>
                  <a:gd name="connsiteY168" fmla="*/ 758046 h 5798007"/>
                  <a:gd name="connsiteX169" fmla="*/ 4021867 w 5327086"/>
                  <a:gd name="connsiteY169" fmla="*/ 746431 h 5798007"/>
                  <a:gd name="connsiteX170" fmla="*/ 4030522 w 5327086"/>
                  <a:gd name="connsiteY170" fmla="*/ 723202 h 5798007"/>
                  <a:gd name="connsiteX171" fmla="*/ 4039962 w 5327086"/>
                  <a:gd name="connsiteY171" fmla="*/ 686810 h 5798007"/>
                  <a:gd name="connsiteX172" fmla="*/ 4044684 w 5327086"/>
                  <a:gd name="connsiteY172" fmla="*/ 675970 h 5798007"/>
                  <a:gd name="connsiteX173" fmla="*/ 4053337 w 5327086"/>
                  <a:gd name="connsiteY173" fmla="*/ 665904 h 5798007"/>
                  <a:gd name="connsiteX174" fmla="*/ 4050978 w 5327086"/>
                  <a:gd name="connsiteY174" fmla="*/ 658935 h 5798007"/>
                  <a:gd name="connsiteX175" fmla="*/ 4034456 w 5327086"/>
                  <a:gd name="connsiteY175" fmla="*/ 607056 h 5798007"/>
                  <a:gd name="connsiteX176" fmla="*/ 4024227 w 5327086"/>
                  <a:gd name="connsiteY176" fmla="*/ 586150 h 5798007"/>
                  <a:gd name="connsiteX177" fmla="*/ 4023442 w 5327086"/>
                  <a:gd name="connsiteY177" fmla="*/ 579955 h 5798007"/>
                  <a:gd name="connsiteX178" fmla="*/ 4021081 w 5327086"/>
                  <a:gd name="connsiteY178" fmla="*/ 573761 h 5798007"/>
                  <a:gd name="connsiteX179" fmla="*/ 4017933 w 5327086"/>
                  <a:gd name="connsiteY179" fmla="*/ 564469 h 5798007"/>
                  <a:gd name="connsiteX180" fmla="*/ 4011641 w 5327086"/>
                  <a:gd name="connsiteY180" fmla="*/ 548209 h 5798007"/>
                  <a:gd name="connsiteX181" fmla="*/ 4001412 w 5327086"/>
                  <a:gd name="connsiteY181" fmla="*/ 521108 h 5798007"/>
                  <a:gd name="connsiteX182" fmla="*/ 3999839 w 5327086"/>
                  <a:gd name="connsiteY182" fmla="*/ 517237 h 5798007"/>
                  <a:gd name="connsiteX183" fmla="*/ 3999052 w 5327086"/>
                  <a:gd name="connsiteY183" fmla="*/ 514139 h 5798007"/>
                  <a:gd name="connsiteX184" fmla="*/ 3988038 w 5327086"/>
                  <a:gd name="connsiteY184" fmla="*/ 520334 h 5798007"/>
                  <a:gd name="connsiteX185" fmla="*/ 3976237 w 5327086"/>
                  <a:gd name="connsiteY185" fmla="*/ 524980 h 5798007"/>
                  <a:gd name="connsiteX186" fmla="*/ 3965221 w 5327086"/>
                  <a:gd name="connsiteY186" fmla="*/ 528077 h 5798007"/>
                  <a:gd name="connsiteX187" fmla="*/ 3933751 w 5327086"/>
                  <a:gd name="connsiteY187" fmla="*/ 531948 h 5798007"/>
                  <a:gd name="connsiteX188" fmla="*/ 3928244 w 5327086"/>
                  <a:gd name="connsiteY188" fmla="*/ 531948 h 5798007"/>
                  <a:gd name="connsiteX189" fmla="*/ 3925098 w 5327086"/>
                  <a:gd name="connsiteY189" fmla="*/ 531174 h 5798007"/>
                  <a:gd name="connsiteX190" fmla="*/ 3916443 w 5327086"/>
                  <a:gd name="connsiteY190" fmla="*/ 528077 h 5798007"/>
                  <a:gd name="connsiteX191" fmla="*/ 3907002 w 5327086"/>
                  <a:gd name="connsiteY191" fmla="*/ 529625 h 5798007"/>
                  <a:gd name="connsiteX192" fmla="*/ 3885761 w 5327086"/>
                  <a:gd name="connsiteY192" fmla="*/ 535046 h 5798007"/>
                  <a:gd name="connsiteX193" fmla="*/ 3875532 w 5327086"/>
                  <a:gd name="connsiteY193" fmla="*/ 535046 h 5798007"/>
                  <a:gd name="connsiteX194" fmla="*/ 3867665 w 5327086"/>
                  <a:gd name="connsiteY194" fmla="*/ 531948 h 5798007"/>
                  <a:gd name="connsiteX195" fmla="*/ 3853503 w 5327086"/>
                  <a:gd name="connsiteY195" fmla="*/ 520334 h 5798007"/>
                  <a:gd name="connsiteX196" fmla="*/ 3845635 w 5327086"/>
                  <a:gd name="connsiteY196" fmla="*/ 516462 h 5798007"/>
                  <a:gd name="connsiteX197" fmla="*/ 3848782 w 5327086"/>
                  <a:gd name="connsiteY197" fmla="*/ 522657 h 5798007"/>
                  <a:gd name="connsiteX198" fmla="*/ 3847209 w 5327086"/>
                  <a:gd name="connsiteY198" fmla="*/ 528077 h 5798007"/>
                  <a:gd name="connsiteX199" fmla="*/ 3842489 w 5327086"/>
                  <a:gd name="connsiteY199" fmla="*/ 531174 h 5798007"/>
                  <a:gd name="connsiteX200" fmla="*/ 3836195 w 5327086"/>
                  <a:gd name="connsiteY200" fmla="*/ 531948 h 5798007"/>
                  <a:gd name="connsiteX201" fmla="*/ 3834622 w 5327086"/>
                  <a:gd name="connsiteY201" fmla="*/ 530400 h 5798007"/>
                  <a:gd name="connsiteX202" fmla="*/ 3825179 w 5327086"/>
                  <a:gd name="connsiteY202" fmla="*/ 521882 h 5798007"/>
                  <a:gd name="connsiteX203" fmla="*/ 3822033 w 5327086"/>
                  <a:gd name="connsiteY203" fmla="*/ 520334 h 5798007"/>
                  <a:gd name="connsiteX204" fmla="*/ 3814165 w 5327086"/>
                  <a:gd name="connsiteY204" fmla="*/ 518011 h 5798007"/>
                  <a:gd name="connsiteX205" fmla="*/ 3811019 w 5327086"/>
                  <a:gd name="connsiteY205" fmla="*/ 516462 h 5798007"/>
                  <a:gd name="connsiteX206" fmla="*/ 3814165 w 5327086"/>
                  <a:gd name="connsiteY206" fmla="*/ 513365 h 5798007"/>
                  <a:gd name="connsiteX207" fmla="*/ 3817312 w 5327086"/>
                  <a:gd name="connsiteY207" fmla="*/ 509494 h 5798007"/>
                  <a:gd name="connsiteX208" fmla="*/ 3818887 w 5327086"/>
                  <a:gd name="connsiteY208" fmla="*/ 505622 h 5798007"/>
                  <a:gd name="connsiteX209" fmla="*/ 3820460 w 5327086"/>
                  <a:gd name="connsiteY209" fmla="*/ 500976 h 5798007"/>
                  <a:gd name="connsiteX210" fmla="*/ 3829113 w 5327086"/>
                  <a:gd name="connsiteY210" fmla="*/ 508719 h 5798007"/>
                  <a:gd name="connsiteX211" fmla="*/ 3833834 w 5327086"/>
                  <a:gd name="connsiteY211" fmla="*/ 511042 h 5798007"/>
                  <a:gd name="connsiteX212" fmla="*/ 3839341 w 5327086"/>
                  <a:gd name="connsiteY212" fmla="*/ 512591 h 5798007"/>
                  <a:gd name="connsiteX213" fmla="*/ 3831474 w 5327086"/>
                  <a:gd name="connsiteY213" fmla="*/ 504848 h 5798007"/>
                  <a:gd name="connsiteX214" fmla="*/ 3825967 w 5327086"/>
                  <a:gd name="connsiteY214" fmla="*/ 500976 h 5798007"/>
                  <a:gd name="connsiteX215" fmla="*/ 3819672 w 5327086"/>
                  <a:gd name="connsiteY215" fmla="*/ 499428 h 5798007"/>
                  <a:gd name="connsiteX216" fmla="*/ 3799218 w 5327086"/>
                  <a:gd name="connsiteY216" fmla="*/ 500202 h 5798007"/>
                  <a:gd name="connsiteX217" fmla="*/ 3790563 w 5327086"/>
                  <a:gd name="connsiteY217" fmla="*/ 498653 h 5798007"/>
                  <a:gd name="connsiteX218" fmla="*/ 3770894 w 5327086"/>
                  <a:gd name="connsiteY218" fmla="*/ 494782 h 5798007"/>
                  <a:gd name="connsiteX219" fmla="*/ 3757520 w 5327086"/>
                  <a:gd name="connsiteY219" fmla="*/ 495556 h 5798007"/>
                  <a:gd name="connsiteX220" fmla="*/ 3733917 w 5327086"/>
                  <a:gd name="connsiteY220" fmla="*/ 506396 h 5798007"/>
                  <a:gd name="connsiteX221" fmla="*/ 3717395 w 5327086"/>
                  <a:gd name="connsiteY221" fmla="*/ 506396 h 5798007"/>
                  <a:gd name="connsiteX222" fmla="*/ 3732344 w 5327086"/>
                  <a:gd name="connsiteY222" fmla="*/ 501751 h 5798007"/>
                  <a:gd name="connsiteX223" fmla="*/ 3739424 w 5327086"/>
                  <a:gd name="connsiteY223" fmla="*/ 498653 h 5798007"/>
                  <a:gd name="connsiteX224" fmla="*/ 3745719 w 5327086"/>
                  <a:gd name="connsiteY224" fmla="*/ 494008 h 5798007"/>
                  <a:gd name="connsiteX225" fmla="*/ 3716609 w 5327086"/>
                  <a:gd name="connsiteY225" fmla="*/ 500202 h 5798007"/>
                  <a:gd name="connsiteX226" fmla="*/ 3707954 w 5327086"/>
                  <a:gd name="connsiteY226" fmla="*/ 503299 h 5798007"/>
                  <a:gd name="connsiteX227" fmla="*/ 3704808 w 5327086"/>
                  <a:gd name="connsiteY227" fmla="*/ 505622 h 5798007"/>
                  <a:gd name="connsiteX228" fmla="*/ 3698514 w 5327086"/>
                  <a:gd name="connsiteY228" fmla="*/ 511817 h 5798007"/>
                  <a:gd name="connsiteX229" fmla="*/ 3694580 w 5327086"/>
                  <a:gd name="connsiteY229" fmla="*/ 514914 h 5798007"/>
                  <a:gd name="connsiteX230" fmla="*/ 3659962 w 5327086"/>
                  <a:gd name="connsiteY230" fmla="*/ 529625 h 5798007"/>
                  <a:gd name="connsiteX231" fmla="*/ 3635574 w 5327086"/>
                  <a:gd name="connsiteY231" fmla="*/ 544338 h 5798007"/>
                  <a:gd name="connsiteX232" fmla="*/ 3622199 w 5327086"/>
                  <a:gd name="connsiteY232" fmla="*/ 550532 h 5798007"/>
                  <a:gd name="connsiteX233" fmla="*/ 3608823 w 5327086"/>
                  <a:gd name="connsiteY233" fmla="*/ 553629 h 5798007"/>
                  <a:gd name="connsiteX234" fmla="*/ 3594663 w 5327086"/>
                  <a:gd name="connsiteY234" fmla="*/ 552855 h 5798007"/>
                  <a:gd name="connsiteX235" fmla="*/ 3550604 w 5327086"/>
                  <a:gd name="connsiteY235" fmla="*/ 537369 h 5798007"/>
                  <a:gd name="connsiteX236" fmla="*/ 3506545 w 5327086"/>
                  <a:gd name="connsiteY236" fmla="*/ 528851 h 5798007"/>
                  <a:gd name="connsiteX237" fmla="*/ 3451473 w 5327086"/>
                  <a:gd name="connsiteY237" fmla="*/ 509494 h 5798007"/>
                  <a:gd name="connsiteX238" fmla="*/ 3372012 w 5327086"/>
                  <a:gd name="connsiteY238" fmla="*/ 490910 h 5798007"/>
                  <a:gd name="connsiteX239" fmla="*/ 3356277 w 5327086"/>
                  <a:gd name="connsiteY239" fmla="*/ 490136 h 5798007"/>
                  <a:gd name="connsiteX240" fmla="*/ 3324807 w 5327086"/>
                  <a:gd name="connsiteY240" fmla="*/ 497879 h 5798007"/>
                  <a:gd name="connsiteX241" fmla="*/ 3309072 w 5327086"/>
                  <a:gd name="connsiteY241" fmla="*/ 497879 h 5798007"/>
                  <a:gd name="connsiteX242" fmla="*/ 3299632 w 5327086"/>
                  <a:gd name="connsiteY242" fmla="*/ 487039 h 5798007"/>
                  <a:gd name="connsiteX243" fmla="*/ 3289403 w 5327086"/>
                  <a:gd name="connsiteY243" fmla="*/ 471552 h 5798007"/>
                  <a:gd name="connsiteX244" fmla="*/ 3279175 w 5327086"/>
                  <a:gd name="connsiteY244" fmla="*/ 463035 h 5798007"/>
                  <a:gd name="connsiteX245" fmla="*/ 3266587 w 5327086"/>
                  <a:gd name="connsiteY245" fmla="*/ 459938 h 5798007"/>
                  <a:gd name="connsiteX246" fmla="*/ 3228824 w 5327086"/>
                  <a:gd name="connsiteY246" fmla="*/ 457615 h 5798007"/>
                  <a:gd name="connsiteX247" fmla="*/ 3195779 w 5327086"/>
                  <a:gd name="connsiteY247" fmla="*/ 447549 h 5798007"/>
                  <a:gd name="connsiteX248" fmla="*/ 3178471 w 5327086"/>
                  <a:gd name="connsiteY248" fmla="*/ 443678 h 5798007"/>
                  <a:gd name="connsiteX249" fmla="*/ 3158017 w 5327086"/>
                  <a:gd name="connsiteY249" fmla="*/ 441355 h 5798007"/>
                  <a:gd name="connsiteX250" fmla="*/ 3148574 w 5327086"/>
                  <a:gd name="connsiteY250" fmla="*/ 438257 h 5798007"/>
                  <a:gd name="connsiteX251" fmla="*/ 3141494 w 5327086"/>
                  <a:gd name="connsiteY251" fmla="*/ 432063 h 5798007"/>
                  <a:gd name="connsiteX252" fmla="*/ 3139921 w 5327086"/>
                  <a:gd name="connsiteY252" fmla="*/ 425094 h 5798007"/>
                  <a:gd name="connsiteX253" fmla="*/ 3139921 w 5327086"/>
                  <a:gd name="connsiteY253" fmla="*/ 418900 h 5798007"/>
                  <a:gd name="connsiteX254" fmla="*/ 3139133 w 5327086"/>
                  <a:gd name="connsiteY254" fmla="*/ 411931 h 5798007"/>
                  <a:gd name="connsiteX255" fmla="*/ 3133627 w 5327086"/>
                  <a:gd name="connsiteY255" fmla="*/ 405736 h 5798007"/>
                  <a:gd name="connsiteX256" fmla="*/ 3119465 w 5327086"/>
                  <a:gd name="connsiteY256" fmla="*/ 397219 h 5798007"/>
                  <a:gd name="connsiteX257" fmla="*/ 3099796 w 5327086"/>
                  <a:gd name="connsiteY257" fmla="*/ 391025 h 5798007"/>
                  <a:gd name="connsiteX258" fmla="*/ 3080127 w 5327086"/>
                  <a:gd name="connsiteY258" fmla="*/ 386379 h 5798007"/>
                  <a:gd name="connsiteX259" fmla="*/ 3035283 w 5327086"/>
                  <a:gd name="connsiteY259" fmla="*/ 381733 h 5798007"/>
                  <a:gd name="connsiteX260" fmla="*/ 3027415 w 5327086"/>
                  <a:gd name="connsiteY260" fmla="*/ 381733 h 5798007"/>
                  <a:gd name="connsiteX261" fmla="*/ 3021121 w 5327086"/>
                  <a:gd name="connsiteY261" fmla="*/ 384830 h 5798007"/>
                  <a:gd name="connsiteX262" fmla="*/ 3009320 w 5327086"/>
                  <a:gd name="connsiteY262" fmla="*/ 392573 h 5798007"/>
                  <a:gd name="connsiteX263" fmla="*/ 3002240 w 5327086"/>
                  <a:gd name="connsiteY263" fmla="*/ 394896 h 5798007"/>
                  <a:gd name="connsiteX264" fmla="*/ 2968409 w 5327086"/>
                  <a:gd name="connsiteY264" fmla="*/ 403414 h 5798007"/>
                  <a:gd name="connsiteX265" fmla="*/ 2952674 w 5327086"/>
                  <a:gd name="connsiteY265" fmla="*/ 409608 h 5798007"/>
                  <a:gd name="connsiteX266" fmla="*/ 2936939 w 5327086"/>
                  <a:gd name="connsiteY266" fmla="*/ 418900 h 5798007"/>
                  <a:gd name="connsiteX267" fmla="*/ 2924350 w 5327086"/>
                  <a:gd name="connsiteY267" fmla="*/ 428191 h 5798007"/>
                  <a:gd name="connsiteX268" fmla="*/ 2913336 w 5327086"/>
                  <a:gd name="connsiteY268" fmla="*/ 438257 h 5798007"/>
                  <a:gd name="connsiteX269" fmla="*/ 2903896 w 5327086"/>
                  <a:gd name="connsiteY269" fmla="*/ 449872 h 5798007"/>
                  <a:gd name="connsiteX270" fmla="*/ 2898389 w 5327086"/>
                  <a:gd name="connsiteY270" fmla="*/ 463809 h 5798007"/>
                  <a:gd name="connsiteX271" fmla="*/ 2896814 w 5327086"/>
                  <a:gd name="connsiteY271" fmla="*/ 480844 h 5798007"/>
                  <a:gd name="connsiteX272" fmla="*/ 2900748 w 5327086"/>
                  <a:gd name="connsiteY272" fmla="*/ 495556 h 5798007"/>
                  <a:gd name="connsiteX273" fmla="*/ 2907042 w 5327086"/>
                  <a:gd name="connsiteY273" fmla="*/ 509494 h 5798007"/>
                  <a:gd name="connsiteX274" fmla="*/ 2912549 w 5327086"/>
                  <a:gd name="connsiteY274" fmla="*/ 524980 h 5798007"/>
                  <a:gd name="connsiteX275" fmla="*/ 2907042 w 5327086"/>
                  <a:gd name="connsiteY275" fmla="*/ 552081 h 5798007"/>
                  <a:gd name="connsiteX276" fmla="*/ 2885800 w 5327086"/>
                  <a:gd name="connsiteY276" fmla="*/ 577633 h 5798007"/>
                  <a:gd name="connsiteX277" fmla="*/ 2857476 w 5327086"/>
                  <a:gd name="connsiteY277" fmla="*/ 595442 h 5798007"/>
                  <a:gd name="connsiteX278" fmla="*/ 2829940 w 5327086"/>
                  <a:gd name="connsiteY278" fmla="*/ 600862 h 5798007"/>
                  <a:gd name="connsiteX279" fmla="*/ 2810271 w 5327086"/>
                  <a:gd name="connsiteY279" fmla="*/ 595442 h 5798007"/>
                  <a:gd name="connsiteX280" fmla="*/ 2794536 w 5327086"/>
                  <a:gd name="connsiteY280" fmla="*/ 584602 h 5798007"/>
                  <a:gd name="connsiteX281" fmla="*/ 2779589 w 5327086"/>
                  <a:gd name="connsiteY281" fmla="*/ 572212 h 5798007"/>
                  <a:gd name="connsiteX282" fmla="*/ 2763854 w 5327086"/>
                  <a:gd name="connsiteY282" fmla="*/ 561372 h 5798007"/>
                  <a:gd name="connsiteX283" fmla="*/ 2750480 w 5327086"/>
                  <a:gd name="connsiteY283" fmla="*/ 554403 h 5798007"/>
                  <a:gd name="connsiteX284" fmla="*/ 2720583 w 5327086"/>
                  <a:gd name="connsiteY284" fmla="*/ 542015 h 5798007"/>
                  <a:gd name="connsiteX285" fmla="*/ 2690686 w 5327086"/>
                  <a:gd name="connsiteY285" fmla="*/ 532723 h 5798007"/>
                  <a:gd name="connsiteX286" fmla="*/ 2659216 w 5327086"/>
                  <a:gd name="connsiteY286" fmla="*/ 524980 h 5798007"/>
                  <a:gd name="connsiteX287" fmla="*/ 2608865 w 5327086"/>
                  <a:gd name="connsiteY287" fmla="*/ 519560 h 5798007"/>
                  <a:gd name="connsiteX288" fmla="*/ 2592342 w 5327086"/>
                  <a:gd name="connsiteY288" fmla="*/ 516462 h 5798007"/>
                  <a:gd name="connsiteX289" fmla="*/ 2576607 w 5327086"/>
                  <a:gd name="connsiteY289" fmla="*/ 509494 h 5798007"/>
                  <a:gd name="connsiteX290" fmla="*/ 2564020 w 5327086"/>
                  <a:gd name="connsiteY290" fmla="*/ 500202 h 5798007"/>
                  <a:gd name="connsiteX291" fmla="*/ 2554578 w 5327086"/>
                  <a:gd name="connsiteY291" fmla="*/ 488587 h 5798007"/>
                  <a:gd name="connsiteX292" fmla="*/ 2547498 w 5327086"/>
                  <a:gd name="connsiteY292" fmla="*/ 474650 h 5798007"/>
                  <a:gd name="connsiteX293" fmla="*/ 2536484 w 5327086"/>
                  <a:gd name="connsiteY293" fmla="*/ 440580 h 5798007"/>
                  <a:gd name="connsiteX294" fmla="*/ 2527829 w 5327086"/>
                  <a:gd name="connsiteY294" fmla="*/ 429740 h 5798007"/>
                  <a:gd name="connsiteX295" fmla="*/ 2513667 w 5327086"/>
                  <a:gd name="connsiteY295" fmla="*/ 424320 h 5798007"/>
                  <a:gd name="connsiteX296" fmla="*/ 2492425 w 5327086"/>
                  <a:gd name="connsiteY296" fmla="*/ 419674 h 5798007"/>
                  <a:gd name="connsiteX297" fmla="*/ 2462528 w 5327086"/>
                  <a:gd name="connsiteY297" fmla="*/ 410383 h 5798007"/>
                  <a:gd name="connsiteX298" fmla="*/ 2433419 w 5327086"/>
                  <a:gd name="connsiteY298" fmla="*/ 397993 h 5798007"/>
                  <a:gd name="connsiteX299" fmla="*/ 2402735 w 5327086"/>
                  <a:gd name="connsiteY299" fmla="*/ 387927 h 5798007"/>
                  <a:gd name="connsiteX300" fmla="*/ 2371265 w 5327086"/>
                  <a:gd name="connsiteY300" fmla="*/ 385605 h 5798007"/>
                  <a:gd name="connsiteX301" fmla="*/ 2339009 w 5327086"/>
                  <a:gd name="connsiteY301" fmla="*/ 391025 h 5798007"/>
                  <a:gd name="connsiteX302" fmla="*/ 2323274 w 5327086"/>
                  <a:gd name="connsiteY302" fmla="*/ 391799 h 5798007"/>
                  <a:gd name="connsiteX303" fmla="*/ 2305966 w 5327086"/>
                  <a:gd name="connsiteY303" fmla="*/ 388702 h 5798007"/>
                  <a:gd name="connsiteX304" fmla="*/ 2297311 w 5327086"/>
                  <a:gd name="connsiteY304" fmla="*/ 384830 h 5798007"/>
                  <a:gd name="connsiteX305" fmla="*/ 2280003 w 5327086"/>
                  <a:gd name="connsiteY305" fmla="*/ 374764 h 5798007"/>
                  <a:gd name="connsiteX306" fmla="*/ 2271349 w 5327086"/>
                  <a:gd name="connsiteY306" fmla="*/ 370118 h 5798007"/>
                  <a:gd name="connsiteX307" fmla="*/ 2250893 w 5327086"/>
                  <a:gd name="connsiteY307" fmla="*/ 363924 h 5798007"/>
                  <a:gd name="connsiteX308" fmla="*/ 2244599 w 5327086"/>
                  <a:gd name="connsiteY308" fmla="*/ 360827 h 5798007"/>
                  <a:gd name="connsiteX309" fmla="*/ 2239092 w 5327086"/>
                  <a:gd name="connsiteY309" fmla="*/ 358504 h 5798007"/>
                  <a:gd name="connsiteX310" fmla="*/ 2227291 w 5327086"/>
                  <a:gd name="connsiteY310" fmla="*/ 356955 h 5798007"/>
                  <a:gd name="connsiteX311" fmla="*/ 2220996 w 5327086"/>
                  <a:gd name="connsiteY311" fmla="*/ 355406 h 5798007"/>
                  <a:gd name="connsiteX312" fmla="*/ 2226503 w 5327086"/>
                  <a:gd name="connsiteY312" fmla="*/ 351535 h 5798007"/>
                  <a:gd name="connsiteX313" fmla="*/ 2219423 w 5327086"/>
                  <a:gd name="connsiteY313" fmla="*/ 344566 h 5798007"/>
                  <a:gd name="connsiteX314" fmla="*/ 2210768 w 5327086"/>
                  <a:gd name="connsiteY314" fmla="*/ 327532 h 5798007"/>
                  <a:gd name="connsiteX315" fmla="*/ 2202114 w 5327086"/>
                  <a:gd name="connsiteY315" fmla="*/ 322111 h 5798007"/>
                  <a:gd name="connsiteX316" fmla="*/ 2196607 w 5327086"/>
                  <a:gd name="connsiteY316" fmla="*/ 330629 h 5798007"/>
                  <a:gd name="connsiteX317" fmla="*/ 2189526 w 5327086"/>
                  <a:gd name="connsiteY317" fmla="*/ 332177 h 5798007"/>
                  <a:gd name="connsiteX318" fmla="*/ 2184019 w 5327086"/>
                  <a:gd name="connsiteY318" fmla="*/ 327532 h 5798007"/>
                  <a:gd name="connsiteX319" fmla="*/ 2183232 w 5327086"/>
                  <a:gd name="connsiteY319" fmla="*/ 316691 h 5798007"/>
                  <a:gd name="connsiteX320" fmla="*/ 2158843 w 5327086"/>
                  <a:gd name="connsiteY320" fmla="*/ 313594 h 5798007"/>
                  <a:gd name="connsiteX321" fmla="*/ 2139961 w 5327086"/>
                  <a:gd name="connsiteY321" fmla="*/ 300431 h 5798007"/>
                  <a:gd name="connsiteX322" fmla="*/ 2132881 w 5327086"/>
                  <a:gd name="connsiteY322" fmla="*/ 281073 h 5798007"/>
                  <a:gd name="connsiteX323" fmla="*/ 2145468 w 5327086"/>
                  <a:gd name="connsiteY323" fmla="*/ 259393 h 5798007"/>
                  <a:gd name="connsiteX324" fmla="*/ 2180086 w 5327086"/>
                  <a:gd name="connsiteY324" fmla="*/ 231517 h 5798007"/>
                  <a:gd name="connsiteX325" fmla="*/ 2190313 w 5327086"/>
                  <a:gd name="connsiteY325" fmla="*/ 219903 h 5798007"/>
                  <a:gd name="connsiteX326" fmla="*/ 2207622 w 5327086"/>
                  <a:gd name="connsiteY326" fmla="*/ 192028 h 5798007"/>
                  <a:gd name="connsiteX327" fmla="*/ 2209982 w 5327086"/>
                  <a:gd name="connsiteY327" fmla="*/ 187382 h 5798007"/>
                  <a:gd name="connsiteX328" fmla="*/ 2210768 w 5327086"/>
                  <a:gd name="connsiteY328" fmla="*/ 182736 h 5798007"/>
                  <a:gd name="connsiteX329" fmla="*/ 2210768 w 5327086"/>
                  <a:gd name="connsiteY329" fmla="*/ 176542 h 5798007"/>
                  <a:gd name="connsiteX330" fmla="*/ 2209195 w 5327086"/>
                  <a:gd name="connsiteY330" fmla="*/ 163379 h 5798007"/>
                  <a:gd name="connsiteX331" fmla="*/ 2205261 w 5327086"/>
                  <a:gd name="connsiteY331" fmla="*/ 153313 h 5798007"/>
                  <a:gd name="connsiteX332" fmla="*/ 2198967 w 5327086"/>
                  <a:gd name="connsiteY332" fmla="*/ 144795 h 5798007"/>
                  <a:gd name="connsiteX333" fmla="*/ 2179298 w 5327086"/>
                  <a:gd name="connsiteY333" fmla="*/ 128535 h 5798007"/>
                  <a:gd name="connsiteX334" fmla="*/ 2170644 w 5327086"/>
                  <a:gd name="connsiteY334" fmla="*/ 119243 h 5798007"/>
                  <a:gd name="connsiteX335" fmla="*/ 2165137 w 5327086"/>
                  <a:gd name="connsiteY335" fmla="*/ 107628 h 5798007"/>
                  <a:gd name="connsiteX336" fmla="*/ 2165924 w 5327086"/>
                  <a:gd name="connsiteY336" fmla="*/ 94465 h 5798007"/>
                  <a:gd name="connsiteX337" fmla="*/ 2169071 w 5327086"/>
                  <a:gd name="connsiteY337" fmla="*/ 88271 h 5798007"/>
                  <a:gd name="connsiteX338" fmla="*/ 2173791 w 5327086"/>
                  <a:gd name="connsiteY338" fmla="*/ 84399 h 5798007"/>
                  <a:gd name="connsiteX339" fmla="*/ 2184019 w 5327086"/>
                  <a:gd name="connsiteY339" fmla="*/ 76656 h 5798007"/>
                  <a:gd name="connsiteX340" fmla="*/ 2189526 w 5327086"/>
                  <a:gd name="connsiteY340" fmla="*/ 71236 h 5798007"/>
                  <a:gd name="connsiteX341" fmla="*/ 2202901 w 5327086"/>
                  <a:gd name="connsiteY341" fmla="*/ 52653 h 5798007"/>
                  <a:gd name="connsiteX342" fmla="*/ 2213129 w 5327086"/>
                  <a:gd name="connsiteY342" fmla="*/ 41038 h 5798007"/>
                  <a:gd name="connsiteX343" fmla="*/ 2214702 w 5327086"/>
                  <a:gd name="connsiteY343" fmla="*/ 37941 h 5798007"/>
                  <a:gd name="connsiteX344" fmla="*/ 2213915 w 5327086"/>
                  <a:gd name="connsiteY344" fmla="*/ 29424 h 5798007"/>
                  <a:gd name="connsiteX345" fmla="*/ 2209982 w 5327086"/>
                  <a:gd name="connsiteY345" fmla="*/ 26326 h 5798007"/>
                  <a:gd name="connsiteX346" fmla="*/ 2203688 w 5327086"/>
                  <a:gd name="connsiteY346" fmla="*/ 26326 h 5798007"/>
                  <a:gd name="connsiteX347" fmla="*/ 2197394 w 5327086"/>
                  <a:gd name="connsiteY347" fmla="*/ 27875 h 5798007"/>
                  <a:gd name="connsiteX348" fmla="*/ 2191099 w 5327086"/>
                  <a:gd name="connsiteY348" fmla="*/ 30198 h 5798007"/>
                  <a:gd name="connsiteX349" fmla="*/ 2171431 w 5327086"/>
                  <a:gd name="connsiteY349" fmla="*/ 41812 h 5798007"/>
                  <a:gd name="connsiteX350" fmla="*/ 2164351 w 5327086"/>
                  <a:gd name="connsiteY350" fmla="*/ 46458 h 5798007"/>
                  <a:gd name="connsiteX351" fmla="*/ 2160417 w 5327086"/>
                  <a:gd name="connsiteY351" fmla="*/ 49555 h 5798007"/>
                  <a:gd name="connsiteX352" fmla="*/ 2158056 w 5327086"/>
                  <a:gd name="connsiteY352" fmla="*/ 49555 h 5798007"/>
                  <a:gd name="connsiteX353" fmla="*/ 2152549 w 5327086"/>
                  <a:gd name="connsiteY353" fmla="*/ 44910 h 5798007"/>
                  <a:gd name="connsiteX354" fmla="*/ 2145468 w 5327086"/>
                  <a:gd name="connsiteY354" fmla="*/ 31746 h 5798007"/>
                  <a:gd name="connsiteX355" fmla="*/ 2142321 w 5327086"/>
                  <a:gd name="connsiteY355" fmla="*/ 18583 h 5798007"/>
                  <a:gd name="connsiteX356" fmla="*/ 2136027 w 5327086"/>
                  <a:gd name="connsiteY356" fmla="*/ 9291 h 5798007"/>
                  <a:gd name="connsiteX357" fmla="*/ 2118719 w 5327086"/>
                  <a:gd name="connsiteY357" fmla="*/ 6968 h 5798007"/>
                  <a:gd name="connsiteX358" fmla="*/ 2119505 w 5327086"/>
                  <a:gd name="connsiteY358" fmla="*/ 10840 h 5798007"/>
                  <a:gd name="connsiteX359" fmla="*/ 2118719 w 5327086"/>
                  <a:gd name="connsiteY359" fmla="*/ 12389 h 5798007"/>
                  <a:gd name="connsiteX360" fmla="*/ 2117146 w 5327086"/>
                  <a:gd name="connsiteY360" fmla="*/ 13937 h 5798007"/>
                  <a:gd name="connsiteX361" fmla="*/ 2115572 w 5327086"/>
                  <a:gd name="connsiteY361" fmla="*/ 17809 h 5798007"/>
                  <a:gd name="connsiteX362" fmla="*/ 2113212 w 5327086"/>
                  <a:gd name="connsiteY362" fmla="*/ 10066 h 5798007"/>
                  <a:gd name="connsiteX363" fmla="*/ 2113998 w 5327086"/>
                  <a:gd name="connsiteY363" fmla="*/ 6968 h 5798007"/>
                  <a:gd name="connsiteX364" fmla="*/ 2115572 w 5327086"/>
                  <a:gd name="connsiteY364" fmla="*/ 2323 h 5798007"/>
                  <a:gd name="connsiteX365" fmla="*/ 2091969 w 5327086"/>
                  <a:gd name="connsiteY365" fmla="*/ 0 h 5798007"/>
                  <a:gd name="connsiteX366" fmla="*/ 2066007 w 5327086"/>
                  <a:gd name="connsiteY366" fmla="*/ 10066 h 5798007"/>
                  <a:gd name="connsiteX367" fmla="*/ 2040830 w 5327086"/>
                  <a:gd name="connsiteY367" fmla="*/ 24777 h 5798007"/>
                  <a:gd name="connsiteX368" fmla="*/ 2018014 w 5327086"/>
                  <a:gd name="connsiteY368" fmla="*/ 34844 h 5798007"/>
                  <a:gd name="connsiteX369" fmla="*/ 1977104 w 5327086"/>
                  <a:gd name="connsiteY369" fmla="*/ 41038 h 5798007"/>
                  <a:gd name="connsiteX370" fmla="*/ 1964516 w 5327086"/>
                  <a:gd name="connsiteY370" fmla="*/ 41038 h 5798007"/>
                  <a:gd name="connsiteX371" fmla="*/ 1951928 w 5327086"/>
                  <a:gd name="connsiteY371" fmla="*/ 37941 h 5798007"/>
                  <a:gd name="connsiteX372" fmla="*/ 1925965 w 5327086"/>
                  <a:gd name="connsiteY372" fmla="*/ 25552 h 5798007"/>
                  <a:gd name="connsiteX373" fmla="*/ 1912591 w 5327086"/>
                  <a:gd name="connsiteY373" fmla="*/ 20906 h 5798007"/>
                  <a:gd name="connsiteX374" fmla="*/ 1911016 w 5327086"/>
                  <a:gd name="connsiteY374" fmla="*/ 34844 h 5798007"/>
                  <a:gd name="connsiteX375" fmla="*/ 1891348 w 5327086"/>
                  <a:gd name="connsiteY375" fmla="*/ 33295 h 5798007"/>
                  <a:gd name="connsiteX376" fmla="*/ 1855157 w 5327086"/>
                  <a:gd name="connsiteY376" fmla="*/ 22455 h 5798007"/>
                  <a:gd name="connsiteX377" fmla="*/ 1847290 w 5327086"/>
                  <a:gd name="connsiteY377" fmla="*/ 24777 h 5798007"/>
                  <a:gd name="connsiteX378" fmla="*/ 1840209 w 5327086"/>
                  <a:gd name="connsiteY378" fmla="*/ 29424 h 5798007"/>
                  <a:gd name="connsiteX379" fmla="*/ 1833916 w 5327086"/>
                  <a:gd name="connsiteY379" fmla="*/ 35618 h 5798007"/>
                  <a:gd name="connsiteX380" fmla="*/ 1826835 w 5327086"/>
                  <a:gd name="connsiteY380" fmla="*/ 40264 h 5798007"/>
                  <a:gd name="connsiteX381" fmla="*/ 1816606 w 5327086"/>
                  <a:gd name="connsiteY381" fmla="*/ 44135 h 5798007"/>
                  <a:gd name="connsiteX382" fmla="*/ 1786711 w 5327086"/>
                  <a:gd name="connsiteY382" fmla="*/ 52653 h 5798007"/>
                  <a:gd name="connsiteX383" fmla="*/ 1770976 w 5327086"/>
                  <a:gd name="connsiteY383" fmla="*/ 58073 h 5798007"/>
                  <a:gd name="connsiteX384" fmla="*/ 1763895 w 5327086"/>
                  <a:gd name="connsiteY384" fmla="*/ 58847 h 5798007"/>
                  <a:gd name="connsiteX385" fmla="*/ 1756027 w 5327086"/>
                  <a:gd name="connsiteY385" fmla="*/ 56524 h 5798007"/>
                  <a:gd name="connsiteX386" fmla="*/ 1747373 w 5327086"/>
                  <a:gd name="connsiteY386" fmla="*/ 51878 h 5798007"/>
                  <a:gd name="connsiteX387" fmla="*/ 1731638 w 5327086"/>
                  <a:gd name="connsiteY387" fmla="*/ 41812 h 5798007"/>
                  <a:gd name="connsiteX388" fmla="*/ 1722196 w 5327086"/>
                  <a:gd name="connsiteY388" fmla="*/ 38715 h 5798007"/>
                  <a:gd name="connsiteX389" fmla="*/ 1700168 w 5327086"/>
                  <a:gd name="connsiteY389" fmla="*/ 36392 h 5798007"/>
                  <a:gd name="connsiteX390" fmla="*/ 1676566 w 5327086"/>
                  <a:gd name="connsiteY390" fmla="*/ 37167 h 5798007"/>
                  <a:gd name="connsiteX391" fmla="*/ 1622280 w 5327086"/>
                  <a:gd name="connsiteY391" fmla="*/ 47233 h 5798007"/>
                  <a:gd name="connsiteX392" fmla="*/ 1601037 w 5327086"/>
                  <a:gd name="connsiteY392" fmla="*/ 47233 h 5798007"/>
                  <a:gd name="connsiteX393" fmla="*/ 1590810 w 5327086"/>
                  <a:gd name="connsiteY393" fmla="*/ 48007 h 5798007"/>
                  <a:gd name="connsiteX394" fmla="*/ 1581368 w 5327086"/>
                  <a:gd name="connsiteY394" fmla="*/ 51104 h 5798007"/>
                  <a:gd name="connsiteX395" fmla="*/ 1564846 w 5327086"/>
                  <a:gd name="connsiteY395" fmla="*/ 60396 h 5798007"/>
                  <a:gd name="connsiteX396" fmla="*/ 1556192 w 5327086"/>
                  <a:gd name="connsiteY396" fmla="*/ 64267 h 5798007"/>
                  <a:gd name="connsiteX397" fmla="*/ 1534950 w 5327086"/>
                  <a:gd name="connsiteY397" fmla="*/ 67364 h 5798007"/>
                  <a:gd name="connsiteX398" fmla="*/ 1467289 w 5327086"/>
                  <a:gd name="connsiteY398" fmla="*/ 70462 h 5798007"/>
                  <a:gd name="connsiteX399" fmla="*/ 1448408 w 5327086"/>
                  <a:gd name="connsiteY399" fmla="*/ 73559 h 5798007"/>
                  <a:gd name="connsiteX400" fmla="*/ 1430312 w 5327086"/>
                  <a:gd name="connsiteY400" fmla="*/ 78979 h 5798007"/>
                  <a:gd name="connsiteX401" fmla="*/ 1394909 w 5327086"/>
                  <a:gd name="connsiteY401" fmla="*/ 93691 h 5798007"/>
                  <a:gd name="connsiteX402" fmla="*/ 1379960 w 5327086"/>
                  <a:gd name="connsiteY402" fmla="*/ 102208 h 5798007"/>
                  <a:gd name="connsiteX403" fmla="*/ 1372093 w 5327086"/>
                  <a:gd name="connsiteY403" fmla="*/ 107628 h 5798007"/>
                  <a:gd name="connsiteX404" fmla="*/ 1365799 w 5327086"/>
                  <a:gd name="connsiteY404" fmla="*/ 113049 h 5798007"/>
                  <a:gd name="connsiteX405" fmla="*/ 1357932 w 5327086"/>
                  <a:gd name="connsiteY405" fmla="*/ 122340 h 5798007"/>
                  <a:gd name="connsiteX406" fmla="*/ 1353210 w 5327086"/>
                  <a:gd name="connsiteY406" fmla="*/ 126986 h 5798007"/>
                  <a:gd name="connsiteX407" fmla="*/ 1346130 w 5327086"/>
                  <a:gd name="connsiteY407" fmla="*/ 129309 h 5798007"/>
                  <a:gd name="connsiteX408" fmla="*/ 1314660 w 5327086"/>
                  <a:gd name="connsiteY408" fmla="*/ 133180 h 5798007"/>
                  <a:gd name="connsiteX409" fmla="*/ 1295778 w 5327086"/>
                  <a:gd name="connsiteY409" fmla="*/ 140149 h 5798007"/>
                  <a:gd name="connsiteX410" fmla="*/ 1277683 w 5327086"/>
                  <a:gd name="connsiteY410" fmla="*/ 150215 h 5798007"/>
                  <a:gd name="connsiteX411" fmla="*/ 1243853 w 5327086"/>
                  <a:gd name="connsiteY411" fmla="*/ 175767 h 5798007"/>
                  <a:gd name="connsiteX412" fmla="*/ 1225757 w 5327086"/>
                  <a:gd name="connsiteY412" fmla="*/ 187382 h 5798007"/>
                  <a:gd name="connsiteX413" fmla="*/ 1206089 w 5327086"/>
                  <a:gd name="connsiteY413" fmla="*/ 194351 h 5798007"/>
                  <a:gd name="connsiteX414" fmla="*/ 1184059 w 5327086"/>
                  <a:gd name="connsiteY414" fmla="*/ 194351 h 5798007"/>
                  <a:gd name="connsiteX415" fmla="*/ 1147082 w 5327086"/>
                  <a:gd name="connsiteY415" fmla="*/ 192028 h 5798007"/>
                  <a:gd name="connsiteX416" fmla="*/ 1133708 w 5327086"/>
                  <a:gd name="connsiteY416" fmla="*/ 185834 h 5798007"/>
                  <a:gd name="connsiteX417" fmla="*/ 1125840 w 5327086"/>
                  <a:gd name="connsiteY417" fmla="*/ 168024 h 5798007"/>
                  <a:gd name="connsiteX418" fmla="*/ 1115612 w 5327086"/>
                  <a:gd name="connsiteY418" fmla="*/ 178091 h 5798007"/>
                  <a:gd name="connsiteX419" fmla="*/ 1104598 w 5327086"/>
                  <a:gd name="connsiteY419" fmla="*/ 182736 h 5798007"/>
                  <a:gd name="connsiteX420" fmla="*/ 1092010 w 5327086"/>
                  <a:gd name="connsiteY420" fmla="*/ 184285 h 5798007"/>
                  <a:gd name="connsiteX421" fmla="*/ 1077848 w 5327086"/>
                  <a:gd name="connsiteY421" fmla="*/ 183510 h 5798007"/>
                  <a:gd name="connsiteX422" fmla="*/ 1058179 w 5327086"/>
                  <a:gd name="connsiteY422" fmla="*/ 181962 h 5798007"/>
                  <a:gd name="connsiteX423" fmla="*/ 1050312 w 5327086"/>
                  <a:gd name="connsiteY423" fmla="*/ 182736 h 5798007"/>
                  <a:gd name="connsiteX424" fmla="*/ 1029070 w 5327086"/>
                  <a:gd name="connsiteY424" fmla="*/ 188156 h 5798007"/>
                  <a:gd name="connsiteX425" fmla="*/ 1021989 w 5327086"/>
                  <a:gd name="connsiteY425" fmla="*/ 188931 h 5798007"/>
                  <a:gd name="connsiteX426" fmla="*/ 997600 w 5327086"/>
                  <a:gd name="connsiteY426" fmla="*/ 182736 h 5798007"/>
                  <a:gd name="connsiteX427" fmla="*/ 966130 w 5327086"/>
                  <a:gd name="connsiteY427" fmla="*/ 165701 h 5798007"/>
                  <a:gd name="connsiteX428" fmla="*/ 943314 w 5327086"/>
                  <a:gd name="connsiteY428" fmla="*/ 144795 h 5798007"/>
                  <a:gd name="connsiteX429" fmla="*/ 947247 w 5327086"/>
                  <a:gd name="connsiteY429" fmla="*/ 125437 h 5798007"/>
                  <a:gd name="connsiteX430" fmla="*/ 938593 w 5327086"/>
                  <a:gd name="connsiteY430" fmla="*/ 124663 h 5798007"/>
                  <a:gd name="connsiteX431" fmla="*/ 924432 w 5327086"/>
                  <a:gd name="connsiteY431" fmla="*/ 126986 h 5798007"/>
                  <a:gd name="connsiteX432" fmla="*/ 910271 w 5327086"/>
                  <a:gd name="connsiteY432" fmla="*/ 130858 h 5798007"/>
                  <a:gd name="connsiteX433" fmla="*/ 900829 w 5327086"/>
                  <a:gd name="connsiteY433" fmla="*/ 134729 h 5798007"/>
                  <a:gd name="connsiteX434" fmla="*/ 894536 w 5327086"/>
                  <a:gd name="connsiteY434" fmla="*/ 143247 h 5798007"/>
                  <a:gd name="connsiteX435" fmla="*/ 888241 w 5327086"/>
                  <a:gd name="connsiteY435" fmla="*/ 157184 h 5798007"/>
                  <a:gd name="connsiteX436" fmla="*/ 879587 w 5327086"/>
                  <a:gd name="connsiteY436" fmla="*/ 183510 h 5798007"/>
                  <a:gd name="connsiteX437" fmla="*/ 859132 w 5327086"/>
                  <a:gd name="connsiteY437" fmla="*/ 232292 h 5798007"/>
                  <a:gd name="connsiteX438" fmla="*/ 847331 w 5327086"/>
                  <a:gd name="connsiteY438" fmla="*/ 256295 h 5798007"/>
                  <a:gd name="connsiteX439" fmla="*/ 833169 w 5327086"/>
                  <a:gd name="connsiteY439" fmla="*/ 278750 h 5798007"/>
                  <a:gd name="connsiteX440" fmla="*/ 817434 w 5327086"/>
                  <a:gd name="connsiteY440" fmla="*/ 295785 h 5798007"/>
                  <a:gd name="connsiteX441" fmla="*/ 796978 w 5327086"/>
                  <a:gd name="connsiteY441" fmla="*/ 308948 h 5798007"/>
                  <a:gd name="connsiteX442" fmla="*/ 727744 w 5327086"/>
                  <a:gd name="connsiteY442" fmla="*/ 339920 h 5798007"/>
                  <a:gd name="connsiteX443" fmla="*/ 708075 w 5327086"/>
                  <a:gd name="connsiteY443" fmla="*/ 351535 h 5798007"/>
                  <a:gd name="connsiteX444" fmla="*/ 689981 w 5327086"/>
                  <a:gd name="connsiteY444" fmla="*/ 366247 h 5798007"/>
                  <a:gd name="connsiteX445" fmla="*/ 653003 w 5327086"/>
                  <a:gd name="connsiteY445" fmla="*/ 401865 h 5798007"/>
                  <a:gd name="connsiteX446" fmla="*/ 645135 w 5327086"/>
                  <a:gd name="connsiteY446" fmla="*/ 410383 h 5798007"/>
                  <a:gd name="connsiteX447" fmla="*/ 640415 w 5327086"/>
                  <a:gd name="connsiteY447" fmla="*/ 421223 h 5798007"/>
                  <a:gd name="connsiteX448" fmla="*/ 632547 w 5327086"/>
                  <a:gd name="connsiteY448" fmla="*/ 446775 h 5798007"/>
                  <a:gd name="connsiteX449" fmla="*/ 627041 w 5327086"/>
                  <a:gd name="connsiteY449" fmla="*/ 457615 h 5798007"/>
                  <a:gd name="connsiteX450" fmla="*/ 605798 w 5327086"/>
                  <a:gd name="connsiteY450" fmla="*/ 489361 h 5798007"/>
                  <a:gd name="connsiteX451" fmla="*/ 597930 w 5327086"/>
                  <a:gd name="connsiteY451" fmla="*/ 510268 h 5798007"/>
                  <a:gd name="connsiteX452" fmla="*/ 594784 w 5327086"/>
                  <a:gd name="connsiteY452" fmla="*/ 532723 h 5798007"/>
                  <a:gd name="connsiteX453" fmla="*/ 594784 w 5327086"/>
                  <a:gd name="connsiteY453" fmla="*/ 562921 h 5798007"/>
                  <a:gd name="connsiteX454" fmla="*/ 595571 w 5327086"/>
                  <a:gd name="connsiteY454" fmla="*/ 566018 h 5798007"/>
                  <a:gd name="connsiteX455" fmla="*/ 602651 w 5327086"/>
                  <a:gd name="connsiteY455" fmla="*/ 577633 h 5798007"/>
                  <a:gd name="connsiteX456" fmla="*/ 608945 w 5327086"/>
                  <a:gd name="connsiteY456" fmla="*/ 585376 h 5798007"/>
                  <a:gd name="connsiteX457" fmla="*/ 610519 w 5327086"/>
                  <a:gd name="connsiteY457" fmla="*/ 590021 h 5798007"/>
                  <a:gd name="connsiteX458" fmla="*/ 611306 w 5327086"/>
                  <a:gd name="connsiteY458" fmla="*/ 602411 h 5798007"/>
                  <a:gd name="connsiteX459" fmla="*/ 608158 w 5327086"/>
                  <a:gd name="connsiteY459" fmla="*/ 614799 h 5798007"/>
                  <a:gd name="connsiteX460" fmla="*/ 601864 w 5327086"/>
                  <a:gd name="connsiteY460" fmla="*/ 626414 h 5798007"/>
                  <a:gd name="connsiteX461" fmla="*/ 565674 w 5327086"/>
                  <a:gd name="connsiteY461" fmla="*/ 676744 h 5798007"/>
                  <a:gd name="connsiteX462" fmla="*/ 549152 w 5327086"/>
                  <a:gd name="connsiteY462" fmla="*/ 695327 h 5798007"/>
                  <a:gd name="connsiteX463" fmla="*/ 464183 w 5327086"/>
                  <a:gd name="connsiteY463" fmla="*/ 761143 h 5798007"/>
                  <a:gd name="connsiteX464" fmla="*/ 439794 w 5327086"/>
                  <a:gd name="connsiteY464" fmla="*/ 774307 h 5798007"/>
                  <a:gd name="connsiteX465" fmla="*/ 413044 w 5327086"/>
                  <a:gd name="connsiteY465" fmla="*/ 784373 h 5798007"/>
                  <a:gd name="connsiteX466" fmla="*/ 385508 w 5327086"/>
                  <a:gd name="connsiteY466" fmla="*/ 790567 h 5798007"/>
                  <a:gd name="connsiteX467" fmla="*/ 371347 w 5327086"/>
                  <a:gd name="connsiteY467" fmla="*/ 792116 h 5798007"/>
                  <a:gd name="connsiteX468" fmla="*/ 364266 w 5327086"/>
                  <a:gd name="connsiteY468" fmla="*/ 792890 h 5798007"/>
                  <a:gd name="connsiteX469" fmla="*/ 357971 w 5327086"/>
                  <a:gd name="connsiteY469" fmla="*/ 796761 h 5798007"/>
                  <a:gd name="connsiteX470" fmla="*/ 352464 w 5327086"/>
                  <a:gd name="connsiteY470" fmla="*/ 801407 h 5798007"/>
                  <a:gd name="connsiteX471" fmla="*/ 343024 w 5327086"/>
                  <a:gd name="connsiteY471" fmla="*/ 814570 h 5798007"/>
                  <a:gd name="connsiteX472" fmla="*/ 337516 w 5327086"/>
                  <a:gd name="connsiteY472" fmla="*/ 819990 h 5798007"/>
                  <a:gd name="connsiteX473" fmla="*/ 320994 w 5327086"/>
                  <a:gd name="connsiteY473" fmla="*/ 867223 h 5798007"/>
                  <a:gd name="connsiteX474" fmla="*/ 309980 w 5327086"/>
                  <a:gd name="connsiteY474" fmla="*/ 890453 h 5798007"/>
                  <a:gd name="connsiteX475" fmla="*/ 295031 w 5327086"/>
                  <a:gd name="connsiteY475" fmla="*/ 908262 h 5798007"/>
                  <a:gd name="connsiteX476" fmla="*/ 283230 w 5327086"/>
                  <a:gd name="connsiteY476" fmla="*/ 915230 h 5798007"/>
                  <a:gd name="connsiteX477" fmla="*/ 260415 w 5327086"/>
                  <a:gd name="connsiteY477" fmla="*/ 928393 h 5798007"/>
                  <a:gd name="connsiteX478" fmla="*/ 249400 w 5327086"/>
                  <a:gd name="connsiteY478" fmla="*/ 936136 h 5798007"/>
                  <a:gd name="connsiteX479" fmla="*/ 241533 w 5327086"/>
                  <a:gd name="connsiteY479" fmla="*/ 945428 h 5798007"/>
                  <a:gd name="connsiteX480" fmla="*/ 235239 w 5327086"/>
                  <a:gd name="connsiteY480" fmla="*/ 955494 h 5798007"/>
                  <a:gd name="connsiteX481" fmla="*/ 210849 w 5327086"/>
                  <a:gd name="connsiteY481" fmla="*/ 1015890 h 5798007"/>
                  <a:gd name="connsiteX482" fmla="*/ 208489 w 5327086"/>
                  <a:gd name="connsiteY482" fmla="*/ 1028279 h 5798007"/>
                  <a:gd name="connsiteX483" fmla="*/ 206129 w 5327086"/>
                  <a:gd name="connsiteY483" fmla="*/ 1056154 h 5798007"/>
                  <a:gd name="connsiteX484" fmla="*/ 202982 w 5327086"/>
                  <a:gd name="connsiteY484" fmla="*/ 1068543 h 5798007"/>
                  <a:gd name="connsiteX485" fmla="*/ 195114 w 5327086"/>
                  <a:gd name="connsiteY485" fmla="*/ 1080932 h 5798007"/>
                  <a:gd name="connsiteX486" fmla="*/ 154204 w 5327086"/>
                  <a:gd name="connsiteY486" fmla="*/ 1119647 h 5798007"/>
                  <a:gd name="connsiteX487" fmla="*/ 134535 w 5327086"/>
                  <a:gd name="connsiteY487" fmla="*/ 1135908 h 5798007"/>
                  <a:gd name="connsiteX488" fmla="*/ 125880 w 5327086"/>
                  <a:gd name="connsiteY488" fmla="*/ 1144425 h 5798007"/>
                  <a:gd name="connsiteX489" fmla="*/ 120373 w 5327086"/>
                  <a:gd name="connsiteY489" fmla="*/ 1156814 h 5798007"/>
                  <a:gd name="connsiteX490" fmla="*/ 134535 w 5327086"/>
                  <a:gd name="connsiteY490" fmla="*/ 1142102 h 5798007"/>
                  <a:gd name="connsiteX491" fmla="*/ 132174 w 5327086"/>
                  <a:gd name="connsiteY491" fmla="*/ 1156040 h 5798007"/>
                  <a:gd name="connsiteX492" fmla="*/ 123520 w 5327086"/>
                  <a:gd name="connsiteY492" fmla="*/ 1170751 h 5798007"/>
                  <a:gd name="connsiteX493" fmla="*/ 113292 w 5327086"/>
                  <a:gd name="connsiteY493" fmla="*/ 1185463 h 5798007"/>
                  <a:gd name="connsiteX494" fmla="*/ 106211 w 5327086"/>
                  <a:gd name="connsiteY494" fmla="*/ 1198627 h 5798007"/>
                  <a:gd name="connsiteX495" fmla="*/ 97557 w 5327086"/>
                  <a:gd name="connsiteY495" fmla="*/ 1230373 h 5798007"/>
                  <a:gd name="connsiteX496" fmla="*/ 91264 w 5327086"/>
                  <a:gd name="connsiteY496" fmla="*/ 1247408 h 5798007"/>
                  <a:gd name="connsiteX497" fmla="*/ 81822 w 5327086"/>
                  <a:gd name="connsiteY497" fmla="*/ 1261345 h 5798007"/>
                  <a:gd name="connsiteX498" fmla="*/ 76315 w 5327086"/>
                  <a:gd name="connsiteY498" fmla="*/ 1266766 h 5798007"/>
                  <a:gd name="connsiteX499" fmla="*/ 62940 w 5327086"/>
                  <a:gd name="connsiteY499" fmla="*/ 1276057 h 5798007"/>
                  <a:gd name="connsiteX500" fmla="*/ 56647 w 5327086"/>
                  <a:gd name="connsiteY500" fmla="*/ 1282252 h 5798007"/>
                  <a:gd name="connsiteX501" fmla="*/ 51926 w 5327086"/>
                  <a:gd name="connsiteY501" fmla="*/ 1290769 h 5798007"/>
                  <a:gd name="connsiteX502" fmla="*/ 48779 w 5327086"/>
                  <a:gd name="connsiteY502" fmla="*/ 1300061 h 5798007"/>
                  <a:gd name="connsiteX503" fmla="*/ 36191 w 5327086"/>
                  <a:gd name="connsiteY503" fmla="*/ 1357359 h 5798007"/>
                  <a:gd name="connsiteX504" fmla="*/ 34617 w 5327086"/>
                  <a:gd name="connsiteY504" fmla="*/ 1378266 h 5798007"/>
                  <a:gd name="connsiteX505" fmla="*/ 37764 w 5327086"/>
                  <a:gd name="connsiteY505" fmla="*/ 1392203 h 5798007"/>
                  <a:gd name="connsiteX506" fmla="*/ 45632 w 5327086"/>
                  <a:gd name="connsiteY506" fmla="*/ 1370523 h 5798007"/>
                  <a:gd name="connsiteX507" fmla="*/ 52713 w 5327086"/>
                  <a:gd name="connsiteY507" fmla="*/ 1375943 h 5798007"/>
                  <a:gd name="connsiteX508" fmla="*/ 62153 w 5327086"/>
                  <a:gd name="connsiteY508" fmla="*/ 1393752 h 5798007"/>
                  <a:gd name="connsiteX509" fmla="*/ 75529 w 5327086"/>
                  <a:gd name="connsiteY509" fmla="*/ 1408464 h 5798007"/>
                  <a:gd name="connsiteX510" fmla="*/ 75529 w 5327086"/>
                  <a:gd name="connsiteY510" fmla="*/ 1406141 h 5798007"/>
                  <a:gd name="connsiteX511" fmla="*/ 77888 w 5327086"/>
                  <a:gd name="connsiteY511" fmla="*/ 1399946 h 5798007"/>
                  <a:gd name="connsiteX512" fmla="*/ 86543 w 5327086"/>
                  <a:gd name="connsiteY512" fmla="*/ 1406915 h 5798007"/>
                  <a:gd name="connsiteX513" fmla="*/ 93623 w 5327086"/>
                  <a:gd name="connsiteY513" fmla="*/ 1418529 h 5798007"/>
                  <a:gd name="connsiteX514" fmla="*/ 98344 w 5327086"/>
                  <a:gd name="connsiteY514" fmla="*/ 1432467 h 5798007"/>
                  <a:gd name="connsiteX515" fmla="*/ 101491 w 5327086"/>
                  <a:gd name="connsiteY515" fmla="*/ 1442533 h 5798007"/>
                  <a:gd name="connsiteX516" fmla="*/ 101491 w 5327086"/>
                  <a:gd name="connsiteY516" fmla="*/ 1457245 h 5798007"/>
                  <a:gd name="connsiteX517" fmla="*/ 97557 w 5327086"/>
                  <a:gd name="connsiteY517" fmla="*/ 1471957 h 5798007"/>
                  <a:gd name="connsiteX518" fmla="*/ 84183 w 5327086"/>
                  <a:gd name="connsiteY518" fmla="*/ 1499832 h 5798007"/>
                  <a:gd name="connsiteX519" fmla="*/ 87330 w 5327086"/>
                  <a:gd name="connsiteY519" fmla="*/ 1499058 h 5798007"/>
                  <a:gd name="connsiteX520" fmla="*/ 92837 w 5327086"/>
                  <a:gd name="connsiteY520" fmla="*/ 1497509 h 5798007"/>
                  <a:gd name="connsiteX521" fmla="*/ 95198 w 5327086"/>
                  <a:gd name="connsiteY521" fmla="*/ 1496734 h 5798007"/>
                  <a:gd name="connsiteX522" fmla="*/ 90476 w 5327086"/>
                  <a:gd name="connsiteY522" fmla="*/ 1504477 h 5798007"/>
                  <a:gd name="connsiteX523" fmla="*/ 84969 w 5327086"/>
                  <a:gd name="connsiteY523" fmla="*/ 1506801 h 5798007"/>
                  <a:gd name="connsiteX524" fmla="*/ 81822 w 5327086"/>
                  <a:gd name="connsiteY524" fmla="*/ 1509124 h 5798007"/>
                  <a:gd name="connsiteX525" fmla="*/ 84183 w 5327086"/>
                  <a:gd name="connsiteY525" fmla="*/ 1516867 h 5798007"/>
                  <a:gd name="connsiteX526" fmla="*/ 86543 w 5327086"/>
                  <a:gd name="connsiteY526" fmla="*/ 1520739 h 5798007"/>
                  <a:gd name="connsiteX527" fmla="*/ 95198 w 5327086"/>
                  <a:gd name="connsiteY527" fmla="*/ 1527707 h 5798007"/>
                  <a:gd name="connsiteX528" fmla="*/ 99131 w 5327086"/>
                  <a:gd name="connsiteY528" fmla="*/ 1531578 h 5798007"/>
                  <a:gd name="connsiteX529" fmla="*/ 101491 w 5327086"/>
                  <a:gd name="connsiteY529" fmla="*/ 1536999 h 5798007"/>
                  <a:gd name="connsiteX530" fmla="*/ 103065 w 5327086"/>
                  <a:gd name="connsiteY530" fmla="*/ 1541644 h 5798007"/>
                  <a:gd name="connsiteX531" fmla="*/ 114079 w 5327086"/>
                  <a:gd name="connsiteY531" fmla="*/ 1589651 h 5798007"/>
                  <a:gd name="connsiteX532" fmla="*/ 116439 w 5327086"/>
                  <a:gd name="connsiteY532" fmla="*/ 1609009 h 5798007"/>
                  <a:gd name="connsiteX533" fmla="*/ 116439 w 5327086"/>
                  <a:gd name="connsiteY533" fmla="*/ 1628366 h 5798007"/>
                  <a:gd name="connsiteX534" fmla="*/ 113292 w 5327086"/>
                  <a:gd name="connsiteY534" fmla="*/ 1649273 h 5798007"/>
                  <a:gd name="connsiteX535" fmla="*/ 106999 w 5327086"/>
                  <a:gd name="connsiteY535" fmla="*/ 1669405 h 5798007"/>
                  <a:gd name="connsiteX536" fmla="*/ 90476 w 5327086"/>
                  <a:gd name="connsiteY536" fmla="*/ 1708120 h 5798007"/>
                  <a:gd name="connsiteX537" fmla="*/ 84183 w 5327086"/>
                  <a:gd name="connsiteY537" fmla="*/ 1728252 h 5798007"/>
                  <a:gd name="connsiteX538" fmla="*/ 79463 w 5327086"/>
                  <a:gd name="connsiteY538" fmla="*/ 1748384 h 5798007"/>
                  <a:gd name="connsiteX539" fmla="*/ 77102 w 5327086"/>
                  <a:gd name="connsiteY539" fmla="*/ 1790197 h 5798007"/>
                  <a:gd name="connsiteX540" fmla="*/ 66874 w 5327086"/>
                  <a:gd name="connsiteY540" fmla="*/ 1816523 h 5798007"/>
                  <a:gd name="connsiteX541" fmla="*/ 48779 w 5327086"/>
                  <a:gd name="connsiteY541" fmla="*/ 1842076 h 5798007"/>
                  <a:gd name="connsiteX542" fmla="*/ 25963 w 5327086"/>
                  <a:gd name="connsiteY542" fmla="*/ 1863756 h 5798007"/>
                  <a:gd name="connsiteX543" fmla="*/ 0 w 5327086"/>
                  <a:gd name="connsiteY543" fmla="*/ 1875370 h 5798007"/>
                  <a:gd name="connsiteX544" fmla="*/ 1574 w 5327086"/>
                  <a:gd name="connsiteY544" fmla="*/ 1877694 h 5798007"/>
                  <a:gd name="connsiteX545" fmla="*/ 3147 w 5327086"/>
                  <a:gd name="connsiteY545" fmla="*/ 1880016 h 5798007"/>
                  <a:gd name="connsiteX546" fmla="*/ 5508 w 5327086"/>
                  <a:gd name="connsiteY546" fmla="*/ 1882339 h 5798007"/>
                  <a:gd name="connsiteX547" fmla="*/ 7081 w 5327086"/>
                  <a:gd name="connsiteY547" fmla="*/ 1883888 h 5798007"/>
                  <a:gd name="connsiteX548" fmla="*/ 18096 w 5327086"/>
                  <a:gd name="connsiteY548" fmla="*/ 1880016 h 5798007"/>
                  <a:gd name="connsiteX549" fmla="*/ 35404 w 5327086"/>
                  <a:gd name="connsiteY549" fmla="*/ 1895502 h 5798007"/>
                  <a:gd name="connsiteX550" fmla="*/ 51139 w 5327086"/>
                  <a:gd name="connsiteY550" fmla="*/ 1917183 h 5798007"/>
                  <a:gd name="connsiteX551" fmla="*/ 57433 w 5327086"/>
                  <a:gd name="connsiteY551" fmla="*/ 1934218 h 5798007"/>
                  <a:gd name="connsiteX552" fmla="*/ 67661 w 5327086"/>
                  <a:gd name="connsiteY552" fmla="*/ 1932669 h 5798007"/>
                  <a:gd name="connsiteX553" fmla="*/ 70808 w 5327086"/>
                  <a:gd name="connsiteY553" fmla="*/ 1931895 h 5798007"/>
                  <a:gd name="connsiteX554" fmla="*/ 61367 w 5327086"/>
                  <a:gd name="connsiteY554" fmla="*/ 1939638 h 5798007"/>
                  <a:gd name="connsiteX555" fmla="*/ 63728 w 5327086"/>
                  <a:gd name="connsiteY555" fmla="*/ 1947381 h 5798007"/>
                  <a:gd name="connsiteX556" fmla="*/ 70808 w 5327086"/>
                  <a:gd name="connsiteY556" fmla="*/ 1956673 h 5798007"/>
                  <a:gd name="connsiteX557" fmla="*/ 75529 w 5327086"/>
                  <a:gd name="connsiteY557" fmla="*/ 1967513 h 5798007"/>
                  <a:gd name="connsiteX558" fmla="*/ 87330 w 5327086"/>
                  <a:gd name="connsiteY558" fmla="*/ 1986097 h 5798007"/>
                  <a:gd name="connsiteX559" fmla="*/ 108572 w 5327086"/>
                  <a:gd name="connsiteY559" fmla="*/ 1978354 h 5798007"/>
                  <a:gd name="connsiteX560" fmla="*/ 150270 w 5327086"/>
                  <a:gd name="connsiteY560" fmla="*/ 1973708 h 5798007"/>
                  <a:gd name="connsiteX561" fmla="*/ 162858 w 5327086"/>
                  <a:gd name="connsiteY561" fmla="*/ 1976804 h 5798007"/>
                  <a:gd name="connsiteX562" fmla="*/ 129027 w 5327086"/>
                  <a:gd name="connsiteY562" fmla="*/ 1980676 h 5798007"/>
                  <a:gd name="connsiteX563" fmla="*/ 109358 w 5327086"/>
                  <a:gd name="connsiteY563" fmla="*/ 1982999 h 5798007"/>
                  <a:gd name="connsiteX564" fmla="*/ 104638 w 5327086"/>
                  <a:gd name="connsiteY564" fmla="*/ 1990742 h 5798007"/>
                  <a:gd name="connsiteX565" fmla="*/ 99131 w 5327086"/>
                  <a:gd name="connsiteY565" fmla="*/ 1990742 h 5798007"/>
                  <a:gd name="connsiteX566" fmla="*/ 88903 w 5327086"/>
                  <a:gd name="connsiteY566" fmla="*/ 1992291 h 5798007"/>
                  <a:gd name="connsiteX567" fmla="*/ 84183 w 5327086"/>
                  <a:gd name="connsiteY567" fmla="*/ 1991516 h 5798007"/>
                  <a:gd name="connsiteX568" fmla="*/ 80249 w 5327086"/>
                  <a:gd name="connsiteY568" fmla="*/ 1989194 h 5798007"/>
                  <a:gd name="connsiteX569" fmla="*/ 76315 w 5327086"/>
                  <a:gd name="connsiteY569" fmla="*/ 1984547 h 5798007"/>
                  <a:gd name="connsiteX570" fmla="*/ 72382 w 5327086"/>
                  <a:gd name="connsiteY570" fmla="*/ 1980676 h 5798007"/>
                  <a:gd name="connsiteX571" fmla="*/ 71595 w 5327086"/>
                  <a:gd name="connsiteY571" fmla="*/ 1979128 h 5798007"/>
                  <a:gd name="connsiteX572" fmla="*/ 60580 w 5327086"/>
                  <a:gd name="connsiteY572" fmla="*/ 1979902 h 5798007"/>
                  <a:gd name="connsiteX573" fmla="*/ 57433 w 5327086"/>
                  <a:gd name="connsiteY573" fmla="*/ 1986871 h 5798007"/>
                  <a:gd name="connsiteX574" fmla="*/ 59794 w 5327086"/>
                  <a:gd name="connsiteY574" fmla="*/ 2007777 h 5798007"/>
                  <a:gd name="connsiteX575" fmla="*/ 58220 w 5327086"/>
                  <a:gd name="connsiteY575" fmla="*/ 2028683 h 5798007"/>
                  <a:gd name="connsiteX576" fmla="*/ 59006 w 5327086"/>
                  <a:gd name="connsiteY576" fmla="*/ 2039524 h 5798007"/>
                  <a:gd name="connsiteX577" fmla="*/ 62153 w 5327086"/>
                  <a:gd name="connsiteY577" fmla="*/ 2044944 h 5798007"/>
                  <a:gd name="connsiteX578" fmla="*/ 67661 w 5327086"/>
                  <a:gd name="connsiteY578" fmla="*/ 2044170 h 5798007"/>
                  <a:gd name="connsiteX579" fmla="*/ 72382 w 5327086"/>
                  <a:gd name="connsiteY579" fmla="*/ 2039524 h 5798007"/>
                  <a:gd name="connsiteX580" fmla="*/ 77102 w 5327086"/>
                  <a:gd name="connsiteY580" fmla="*/ 2037975 h 5798007"/>
                  <a:gd name="connsiteX581" fmla="*/ 84183 w 5327086"/>
                  <a:gd name="connsiteY581" fmla="*/ 2045718 h 5798007"/>
                  <a:gd name="connsiteX582" fmla="*/ 73955 w 5327086"/>
                  <a:gd name="connsiteY582" fmla="*/ 2044944 h 5798007"/>
                  <a:gd name="connsiteX583" fmla="*/ 64514 w 5327086"/>
                  <a:gd name="connsiteY583" fmla="*/ 2048041 h 5798007"/>
                  <a:gd name="connsiteX584" fmla="*/ 59006 w 5327086"/>
                  <a:gd name="connsiteY584" fmla="*/ 2054235 h 5798007"/>
                  <a:gd name="connsiteX585" fmla="*/ 63728 w 5327086"/>
                  <a:gd name="connsiteY585" fmla="*/ 2063527 h 5798007"/>
                  <a:gd name="connsiteX586" fmla="*/ 73955 w 5327086"/>
                  <a:gd name="connsiteY586" fmla="*/ 2068947 h 5798007"/>
                  <a:gd name="connsiteX587" fmla="*/ 81822 w 5327086"/>
                  <a:gd name="connsiteY587" fmla="*/ 2072044 h 5798007"/>
                  <a:gd name="connsiteX588" fmla="*/ 89690 w 5327086"/>
                  <a:gd name="connsiteY588" fmla="*/ 2072819 h 5798007"/>
                  <a:gd name="connsiteX589" fmla="*/ 99918 w 5327086"/>
                  <a:gd name="connsiteY589" fmla="*/ 2072819 h 5798007"/>
                  <a:gd name="connsiteX590" fmla="*/ 95198 w 5327086"/>
                  <a:gd name="connsiteY590" fmla="*/ 2079788 h 5798007"/>
                  <a:gd name="connsiteX591" fmla="*/ 94410 w 5327086"/>
                  <a:gd name="connsiteY591" fmla="*/ 2085982 h 5798007"/>
                  <a:gd name="connsiteX592" fmla="*/ 97557 w 5327086"/>
                  <a:gd name="connsiteY592" fmla="*/ 2092176 h 5798007"/>
                  <a:gd name="connsiteX593" fmla="*/ 105425 w 5327086"/>
                  <a:gd name="connsiteY593" fmla="*/ 2096048 h 5798007"/>
                  <a:gd name="connsiteX594" fmla="*/ 113292 w 5327086"/>
                  <a:gd name="connsiteY594" fmla="*/ 2096822 h 5798007"/>
                  <a:gd name="connsiteX595" fmla="*/ 121946 w 5327086"/>
                  <a:gd name="connsiteY595" fmla="*/ 2096048 h 5798007"/>
                  <a:gd name="connsiteX596" fmla="*/ 125880 w 5327086"/>
                  <a:gd name="connsiteY596" fmla="*/ 2098371 h 5798007"/>
                  <a:gd name="connsiteX597" fmla="*/ 123520 w 5327086"/>
                  <a:gd name="connsiteY597" fmla="*/ 2107662 h 5798007"/>
                  <a:gd name="connsiteX598" fmla="*/ 133748 w 5327086"/>
                  <a:gd name="connsiteY598" fmla="*/ 2108437 h 5798007"/>
                  <a:gd name="connsiteX599" fmla="*/ 142403 w 5327086"/>
                  <a:gd name="connsiteY599" fmla="*/ 2105340 h 5798007"/>
                  <a:gd name="connsiteX600" fmla="*/ 150270 w 5327086"/>
                  <a:gd name="connsiteY600" fmla="*/ 2100693 h 5798007"/>
                  <a:gd name="connsiteX601" fmla="*/ 159711 w 5327086"/>
                  <a:gd name="connsiteY601" fmla="*/ 2096822 h 5798007"/>
                  <a:gd name="connsiteX602" fmla="*/ 167578 w 5327086"/>
                  <a:gd name="connsiteY602" fmla="*/ 2095274 h 5798007"/>
                  <a:gd name="connsiteX603" fmla="*/ 182527 w 5327086"/>
                  <a:gd name="connsiteY603" fmla="*/ 2095274 h 5798007"/>
                  <a:gd name="connsiteX604" fmla="*/ 190394 w 5327086"/>
                  <a:gd name="connsiteY604" fmla="*/ 2093725 h 5798007"/>
                  <a:gd name="connsiteX605" fmla="*/ 183313 w 5327086"/>
                  <a:gd name="connsiteY605" fmla="*/ 2099145 h 5798007"/>
                  <a:gd name="connsiteX606" fmla="*/ 163644 w 5327086"/>
                  <a:gd name="connsiteY606" fmla="*/ 2101469 h 5798007"/>
                  <a:gd name="connsiteX607" fmla="*/ 157350 w 5327086"/>
                  <a:gd name="connsiteY607" fmla="*/ 2108437 h 5798007"/>
                  <a:gd name="connsiteX608" fmla="*/ 159711 w 5327086"/>
                  <a:gd name="connsiteY608" fmla="*/ 2116955 h 5798007"/>
                  <a:gd name="connsiteX609" fmla="*/ 169151 w 5327086"/>
                  <a:gd name="connsiteY609" fmla="*/ 2118503 h 5798007"/>
                  <a:gd name="connsiteX610" fmla="*/ 181740 w 5327086"/>
                  <a:gd name="connsiteY610" fmla="*/ 2118503 h 5798007"/>
                  <a:gd name="connsiteX611" fmla="*/ 190394 w 5327086"/>
                  <a:gd name="connsiteY611" fmla="*/ 2122374 h 5798007"/>
                  <a:gd name="connsiteX612" fmla="*/ 181740 w 5327086"/>
                  <a:gd name="connsiteY612" fmla="*/ 2123149 h 5798007"/>
                  <a:gd name="connsiteX613" fmla="*/ 172298 w 5327086"/>
                  <a:gd name="connsiteY613" fmla="*/ 2125472 h 5798007"/>
                  <a:gd name="connsiteX614" fmla="*/ 164431 w 5327086"/>
                  <a:gd name="connsiteY614" fmla="*/ 2130118 h 5798007"/>
                  <a:gd name="connsiteX615" fmla="*/ 158924 w 5327086"/>
                  <a:gd name="connsiteY615" fmla="*/ 2137086 h 5798007"/>
                  <a:gd name="connsiteX616" fmla="*/ 161284 w 5327086"/>
                  <a:gd name="connsiteY616" fmla="*/ 2137086 h 5798007"/>
                  <a:gd name="connsiteX617" fmla="*/ 166005 w 5327086"/>
                  <a:gd name="connsiteY617" fmla="*/ 2137861 h 5798007"/>
                  <a:gd name="connsiteX618" fmla="*/ 168365 w 5327086"/>
                  <a:gd name="connsiteY618" fmla="*/ 2137861 h 5798007"/>
                  <a:gd name="connsiteX619" fmla="*/ 165218 w 5327086"/>
                  <a:gd name="connsiteY619" fmla="*/ 2147152 h 5798007"/>
                  <a:gd name="connsiteX620" fmla="*/ 169939 w 5327086"/>
                  <a:gd name="connsiteY620" fmla="*/ 2153347 h 5798007"/>
                  <a:gd name="connsiteX621" fmla="*/ 177019 w 5327086"/>
                  <a:gd name="connsiteY621" fmla="*/ 2157992 h 5798007"/>
                  <a:gd name="connsiteX622" fmla="*/ 178593 w 5327086"/>
                  <a:gd name="connsiteY622" fmla="*/ 2166510 h 5798007"/>
                  <a:gd name="connsiteX623" fmla="*/ 181740 w 5327086"/>
                  <a:gd name="connsiteY623" fmla="*/ 2164187 h 5798007"/>
                  <a:gd name="connsiteX624" fmla="*/ 188820 w 5327086"/>
                  <a:gd name="connsiteY624" fmla="*/ 2159542 h 5798007"/>
                  <a:gd name="connsiteX625" fmla="*/ 191967 w 5327086"/>
                  <a:gd name="connsiteY625" fmla="*/ 2157992 h 5798007"/>
                  <a:gd name="connsiteX626" fmla="*/ 189608 w 5327086"/>
                  <a:gd name="connsiteY626" fmla="*/ 2161864 h 5798007"/>
                  <a:gd name="connsiteX627" fmla="*/ 189608 w 5327086"/>
                  <a:gd name="connsiteY627" fmla="*/ 2165735 h 5798007"/>
                  <a:gd name="connsiteX628" fmla="*/ 191181 w 5327086"/>
                  <a:gd name="connsiteY628" fmla="*/ 2169607 h 5798007"/>
                  <a:gd name="connsiteX629" fmla="*/ 192754 w 5327086"/>
                  <a:gd name="connsiteY629" fmla="*/ 2173479 h 5798007"/>
                  <a:gd name="connsiteX630" fmla="*/ 192754 w 5327086"/>
                  <a:gd name="connsiteY630" fmla="*/ 2183545 h 5798007"/>
                  <a:gd name="connsiteX631" fmla="*/ 196688 w 5327086"/>
                  <a:gd name="connsiteY631" fmla="*/ 2181996 h 5798007"/>
                  <a:gd name="connsiteX632" fmla="*/ 201409 w 5327086"/>
                  <a:gd name="connsiteY632" fmla="*/ 2175028 h 5798007"/>
                  <a:gd name="connsiteX633" fmla="*/ 204555 w 5327086"/>
                  <a:gd name="connsiteY633" fmla="*/ 2171156 h 5798007"/>
                  <a:gd name="connsiteX634" fmla="*/ 211636 w 5327086"/>
                  <a:gd name="connsiteY634" fmla="*/ 2173479 h 5798007"/>
                  <a:gd name="connsiteX635" fmla="*/ 215570 w 5327086"/>
                  <a:gd name="connsiteY635" fmla="*/ 2178899 h 5798007"/>
                  <a:gd name="connsiteX636" fmla="*/ 221078 w 5327086"/>
                  <a:gd name="connsiteY636" fmla="*/ 2192836 h 5798007"/>
                  <a:gd name="connsiteX637" fmla="*/ 227371 w 5327086"/>
                  <a:gd name="connsiteY637" fmla="*/ 2186642 h 5798007"/>
                  <a:gd name="connsiteX638" fmla="*/ 227371 w 5327086"/>
                  <a:gd name="connsiteY638" fmla="*/ 2203677 h 5798007"/>
                  <a:gd name="connsiteX639" fmla="*/ 234452 w 5327086"/>
                  <a:gd name="connsiteY639" fmla="*/ 2216839 h 5798007"/>
                  <a:gd name="connsiteX640" fmla="*/ 245467 w 5327086"/>
                  <a:gd name="connsiteY640" fmla="*/ 2227680 h 5798007"/>
                  <a:gd name="connsiteX641" fmla="*/ 260415 w 5327086"/>
                  <a:gd name="connsiteY641" fmla="*/ 2236197 h 5798007"/>
                  <a:gd name="connsiteX642" fmla="*/ 262775 w 5327086"/>
                  <a:gd name="connsiteY642" fmla="*/ 2236972 h 5798007"/>
                  <a:gd name="connsiteX643" fmla="*/ 268283 w 5327086"/>
                  <a:gd name="connsiteY643" fmla="*/ 2235423 h 5798007"/>
                  <a:gd name="connsiteX644" fmla="*/ 270642 w 5327086"/>
                  <a:gd name="connsiteY644" fmla="*/ 2236197 h 5798007"/>
                  <a:gd name="connsiteX645" fmla="*/ 272216 w 5327086"/>
                  <a:gd name="connsiteY645" fmla="*/ 2238520 h 5798007"/>
                  <a:gd name="connsiteX646" fmla="*/ 273789 w 5327086"/>
                  <a:gd name="connsiteY646" fmla="*/ 2244715 h 5798007"/>
                  <a:gd name="connsiteX647" fmla="*/ 275363 w 5327086"/>
                  <a:gd name="connsiteY647" fmla="*/ 2247038 h 5798007"/>
                  <a:gd name="connsiteX648" fmla="*/ 280870 w 5327086"/>
                  <a:gd name="connsiteY648" fmla="*/ 2250909 h 5798007"/>
                  <a:gd name="connsiteX649" fmla="*/ 286377 w 5327086"/>
                  <a:gd name="connsiteY649" fmla="*/ 2254007 h 5798007"/>
                  <a:gd name="connsiteX650" fmla="*/ 291885 w 5327086"/>
                  <a:gd name="connsiteY650" fmla="*/ 2254781 h 5798007"/>
                  <a:gd name="connsiteX651" fmla="*/ 297392 w 5327086"/>
                  <a:gd name="connsiteY651" fmla="*/ 2251683 h 5798007"/>
                  <a:gd name="connsiteX652" fmla="*/ 299753 w 5327086"/>
                  <a:gd name="connsiteY652" fmla="*/ 2266395 h 5798007"/>
                  <a:gd name="connsiteX653" fmla="*/ 299753 w 5327086"/>
                  <a:gd name="connsiteY653" fmla="*/ 2274138 h 5798007"/>
                  <a:gd name="connsiteX654" fmla="*/ 297392 w 5327086"/>
                  <a:gd name="connsiteY654" fmla="*/ 2281881 h 5798007"/>
                  <a:gd name="connsiteX655" fmla="*/ 309193 w 5327086"/>
                  <a:gd name="connsiteY655" fmla="*/ 2284205 h 5798007"/>
                  <a:gd name="connsiteX656" fmla="*/ 320208 w 5327086"/>
                  <a:gd name="connsiteY656" fmla="*/ 2294270 h 5798007"/>
                  <a:gd name="connsiteX657" fmla="*/ 327289 w 5327086"/>
                  <a:gd name="connsiteY657" fmla="*/ 2307434 h 5798007"/>
                  <a:gd name="connsiteX658" fmla="*/ 328075 w 5327086"/>
                  <a:gd name="connsiteY658" fmla="*/ 2319049 h 5798007"/>
                  <a:gd name="connsiteX659" fmla="*/ 331223 w 5327086"/>
                  <a:gd name="connsiteY659" fmla="*/ 2324468 h 5798007"/>
                  <a:gd name="connsiteX660" fmla="*/ 335156 w 5327086"/>
                  <a:gd name="connsiteY660" fmla="*/ 2328340 h 5798007"/>
                  <a:gd name="connsiteX661" fmla="*/ 339877 w 5327086"/>
                  <a:gd name="connsiteY661" fmla="*/ 2330663 h 5798007"/>
                  <a:gd name="connsiteX662" fmla="*/ 346170 w 5327086"/>
                  <a:gd name="connsiteY662" fmla="*/ 2332211 h 5798007"/>
                  <a:gd name="connsiteX663" fmla="*/ 339877 w 5327086"/>
                  <a:gd name="connsiteY663" fmla="*/ 2334535 h 5798007"/>
                  <a:gd name="connsiteX664" fmla="*/ 334369 w 5327086"/>
                  <a:gd name="connsiteY664" fmla="*/ 2339180 h 5798007"/>
                  <a:gd name="connsiteX665" fmla="*/ 332009 w 5327086"/>
                  <a:gd name="connsiteY665" fmla="*/ 2346149 h 5798007"/>
                  <a:gd name="connsiteX666" fmla="*/ 335943 w 5327086"/>
                  <a:gd name="connsiteY666" fmla="*/ 2353118 h 5798007"/>
                  <a:gd name="connsiteX667" fmla="*/ 339877 w 5327086"/>
                  <a:gd name="connsiteY667" fmla="*/ 2354666 h 5798007"/>
                  <a:gd name="connsiteX668" fmla="*/ 346170 w 5327086"/>
                  <a:gd name="connsiteY668" fmla="*/ 2353892 h 5798007"/>
                  <a:gd name="connsiteX669" fmla="*/ 353251 w 5327086"/>
                  <a:gd name="connsiteY669" fmla="*/ 2351569 h 5798007"/>
                  <a:gd name="connsiteX670" fmla="*/ 357971 w 5327086"/>
                  <a:gd name="connsiteY670" fmla="*/ 2349247 h 5798007"/>
                  <a:gd name="connsiteX671" fmla="*/ 357185 w 5327086"/>
                  <a:gd name="connsiteY671" fmla="*/ 2353118 h 5798007"/>
                  <a:gd name="connsiteX672" fmla="*/ 356398 w 5327086"/>
                  <a:gd name="connsiteY672" fmla="*/ 2355441 h 5798007"/>
                  <a:gd name="connsiteX673" fmla="*/ 354038 w 5327086"/>
                  <a:gd name="connsiteY673" fmla="*/ 2357764 h 5798007"/>
                  <a:gd name="connsiteX674" fmla="*/ 350104 w 5327086"/>
                  <a:gd name="connsiteY674" fmla="*/ 2360861 h 5798007"/>
                  <a:gd name="connsiteX675" fmla="*/ 348531 w 5327086"/>
                  <a:gd name="connsiteY675" fmla="*/ 2362410 h 5798007"/>
                  <a:gd name="connsiteX676" fmla="*/ 346170 w 5327086"/>
                  <a:gd name="connsiteY676" fmla="*/ 2366281 h 5798007"/>
                  <a:gd name="connsiteX677" fmla="*/ 343810 w 5327086"/>
                  <a:gd name="connsiteY677" fmla="*/ 2367829 h 5798007"/>
                  <a:gd name="connsiteX678" fmla="*/ 343024 w 5327086"/>
                  <a:gd name="connsiteY678" fmla="*/ 2367055 h 5798007"/>
                  <a:gd name="connsiteX679" fmla="*/ 339877 w 5327086"/>
                  <a:gd name="connsiteY679" fmla="*/ 2366281 h 5798007"/>
                  <a:gd name="connsiteX680" fmla="*/ 337516 w 5327086"/>
                  <a:gd name="connsiteY680" fmla="*/ 2365507 h 5798007"/>
                  <a:gd name="connsiteX681" fmla="*/ 336729 w 5327086"/>
                  <a:gd name="connsiteY681" fmla="*/ 2364733 h 5798007"/>
                  <a:gd name="connsiteX682" fmla="*/ 334369 w 5327086"/>
                  <a:gd name="connsiteY682" fmla="*/ 2364733 h 5798007"/>
                  <a:gd name="connsiteX683" fmla="*/ 332796 w 5327086"/>
                  <a:gd name="connsiteY683" fmla="*/ 2363958 h 5798007"/>
                  <a:gd name="connsiteX684" fmla="*/ 331223 w 5327086"/>
                  <a:gd name="connsiteY684" fmla="*/ 2363958 h 5798007"/>
                  <a:gd name="connsiteX685" fmla="*/ 331223 w 5327086"/>
                  <a:gd name="connsiteY685" fmla="*/ 2368604 h 5798007"/>
                  <a:gd name="connsiteX686" fmla="*/ 332009 w 5327086"/>
                  <a:gd name="connsiteY686" fmla="*/ 2372476 h 5798007"/>
                  <a:gd name="connsiteX687" fmla="*/ 335943 w 5327086"/>
                  <a:gd name="connsiteY687" fmla="*/ 2377122 h 5798007"/>
                  <a:gd name="connsiteX688" fmla="*/ 341450 w 5327086"/>
                  <a:gd name="connsiteY688" fmla="*/ 2384090 h 5798007"/>
                  <a:gd name="connsiteX689" fmla="*/ 345384 w 5327086"/>
                  <a:gd name="connsiteY689" fmla="*/ 2385639 h 5798007"/>
                  <a:gd name="connsiteX690" fmla="*/ 348531 w 5327086"/>
                  <a:gd name="connsiteY690" fmla="*/ 2387187 h 5798007"/>
                  <a:gd name="connsiteX691" fmla="*/ 351678 w 5327086"/>
                  <a:gd name="connsiteY691" fmla="*/ 2388736 h 5798007"/>
                  <a:gd name="connsiteX692" fmla="*/ 355612 w 5327086"/>
                  <a:gd name="connsiteY692" fmla="*/ 2392608 h 5798007"/>
                  <a:gd name="connsiteX693" fmla="*/ 357185 w 5327086"/>
                  <a:gd name="connsiteY693" fmla="*/ 2397253 h 5798007"/>
                  <a:gd name="connsiteX694" fmla="*/ 358759 w 5327086"/>
                  <a:gd name="connsiteY694" fmla="*/ 2408094 h 5798007"/>
                  <a:gd name="connsiteX695" fmla="*/ 361119 w 5327086"/>
                  <a:gd name="connsiteY695" fmla="*/ 2412739 h 5798007"/>
                  <a:gd name="connsiteX696" fmla="*/ 367413 w 5327086"/>
                  <a:gd name="connsiteY696" fmla="*/ 2418159 h 5798007"/>
                  <a:gd name="connsiteX697" fmla="*/ 375280 w 5327086"/>
                  <a:gd name="connsiteY697" fmla="*/ 2421257 h 5798007"/>
                  <a:gd name="connsiteX698" fmla="*/ 383148 w 5327086"/>
                  <a:gd name="connsiteY698" fmla="*/ 2422031 h 5798007"/>
                  <a:gd name="connsiteX699" fmla="*/ 391015 w 5327086"/>
                  <a:gd name="connsiteY699" fmla="*/ 2418934 h 5798007"/>
                  <a:gd name="connsiteX700" fmla="*/ 390229 w 5327086"/>
                  <a:gd name="connsiteY700" fmla="*/ 2423580 h 5798007"/>
                  <a:gd name="connsiteX701" fmla="*/ 391015 w 5327086"/>
                  <a:gd name="connsiteY701" fmla="*/ 2445260 h 5798007"/>
                  <a:gd name="connsiteX702" fmla="*/ 394163 w 5327086"/>
                  <a:gd name="connsiteY702" fmla="*/ 2448357 h 5798007"/>
                  <a:gd name="connsiteX703" fmla="*/ 440580 w 5327086"/>
                  <a:gd name="connsiteY703" fmla="*/ 2466167 h 5798007"/>
                  <a:gd name="connsiteX704" fmla="*/ 453955 w 5327086"/>
                  <a:gd name="connsiteY704" fmla="*/ 2473910 h 5798007"/>
                  <a:gd name="connsiteX705" fmla="*/ 465757 w 5327086"/>
                  <a:gd name="connsiteY705" fmla="*/ 2483975 h 5798007"/>
                  <a:gd name="connsiteX706" fmla="*/ 475197 w 5327086"/>
                  <a:gd name="connsiteY706" fmla="*/ 2492493 h 5798007"/>
                  <a:gd name="connsiteX707" fmla="*/ 483851 w 5327086"/>
                  <a:gd name="connsiteY707" fmla="*/ 2498687 h 5798007"/>
                  <a:gd name="connsiteX708" fmla="*/ 503520 w 5327086"/>
                  <a:gd name="connsiteY708" fmla="*/ 2510302 h 5798007"/>
                  <a:gd name="connsiteX709" fmla="*/ 512175 w 5327086"/>
                  <a:gd name="connsiteY709" fmla="*/ 2516497 h 5798007"/>
                  <a:gd name="connsiteX710" fmla="*/ 525550 w 5327086"/>
                  <a:gd name="connsiteY710" fmla="*/ 2530434 h 5798007"/>
                  <a:gd name="connsiteX711" fmla="*/ 534204 w 5327086"/>
                  <a:gd name="connsiteY711" fmla="*/ 2536629 h 5798007"/>
                  <a:gd name="connsiteX712" fmla="*/ 554659 w 5327086"/>
                  <a:gd name="connsiteY712" fmla="*/ 2547469 h 5798007"/>
                  <a:gd name="connsiteX713" fmla="*/ 573541 w 5327086"/>
                  <a:gd name="connsiteY713" fmla="*/ 2559858 h 5798007"/>
                  <a:gd name="connsiteX714" fmla="*/ 644349 w 5327086"/>
                  <a:gd name="connsiteY714" fmla="*/ 2619479 h 5798007"/>
                  <a:gd name="connsiteX715" fmla="*/ 663231 w 5327086"/>
                  <a:gd name="connsiteY715" fmla="*/ 2631869 h 5798007"/>
                  <a:gd name="connsiteX716" fmla="*/ 726171 w 5327086"/>
                  <a:gd name="connsiteY716" fmla="*/ 2665163 h 5798007"/>
                  <a:gd name="connsiteX717" fmla="*/ 749773 w 5327086"/>
                  <a:gd name="connsiteY717" fmla="*/ 2674455 h 5798007"/>
                  <a:gd name="connsiteX718" fmla="*/ 772589 w 5327086"/>
                  <a:gd name="connsiteY718" fmla="*/ 2679101 h 5798007"/>
                  <a:gd name="connsiteX719" fmla="*/ 784391 w 5327086"/>
                  <a:gd name="connsiteY719" fmla="*/ 2676004 h 5798007"/>
                  <a:gd name="connsiteX720" fmla="*/ 819008 w 5327086"/>
                  <a:gd name="connsiteY720" fmla="*/ 2658194 h 5798007"/>
                  <a:gd name="connsiteX721" fmla="*/ 911844 w 5327086"/>
                  <a:gd name="connsiteY721" fmla="*/ 2627997 h 5798007"/>
                  <a:gd name="connsiteX722" fmla="*/ 937807 w 5327086"/>
                  <a:gd name="connsiteY722" fmla="*/ 2622576 h 5798007"/>
                  <a:gd name="connsiteX723" fmla="*/ 964557 w 5327086"/>
                  <a:gd name="connsiteY723" fmla="*/ 2619479 h 5798007"/>
                  <a:gd name="connsiteX724" fmla="*/ 959049 w 5327086"/>
                  <a:gd name="connsiteY724" fmla="*/ 2617931 h 5798007"/>
                  <a:gd name="connsiteX725" fmla="*/ 952755 w 5327086"/>
                  <a:gd name="connsiteY725" fmla="*/ 2617157 h 5798007"/>
                  <a:gd name="connsiteX726" fmla="*/ 940954 w 5327086"/>
                  <a:gd name="connsiteY726" fmla="*/ 2617931 h 5798007"/>
                  <a:gd name="connsiteX727" fmla="*/ 949608 w 5327086"/>
                  <a:gd name="connsiteY727" fmla="*/ 2613285 h 5798007"/>
                  <a:gd name="connsiteX728" fmla="*/ 959049 w 5327086"/>
                  <a:gd name="connsiteY728" fmla="*/ 2614059 h 5798007"/>
                  <a:gd name="connsiteX729" fmla="*/ 969277 w 5327086"/>
                  <a:gd name="connsiteY729" fmla="*/ 2617157 h 5798007"/>
                  <a:gd name="connsiteX730" fmla="*/ 977931 w 5327086"/>
                  <a:gd name="connsiteY730" fmla="*/ 2618705 h 5798007"/>
                  <a:gd name="connsiteX731" fmla="*/ 994452 w 5327086"/>
                  <a:gd name="connsiteY731" fmla="*/ 2618705 h 5798007"/>
                  <a:gd name="connsiteX732" fmla="*/ 1043232 w 5327086"/>
                  <a:gd name="connsiteY732" fmla="*/ 2612511 h 5798007"/>
                  <a:gd name="connsiteX733" fmla="*/ 1033790 w 5327086"/>
                  <a:gd name="connsiteY733" fmla="*/ 2609414 h 5798007"/>
                  <a:gd name="connsiteX734" fmla="*/ 1021989 w 5327086"/>
                  <a:gd name="connsiteY734" fmla="*/ 2609414 h 5798007"/>
                  <a:gd name="connsiteX735" fmla="*/ 999173 w 5327086"/>
                  <a:gd name="connsiteY735" fmla="*/ 2611736 h 5798007"/>
                  <a:gd name="connsiteX736" fmla="*/ 1013335 w 5327086"/>
                  <a:gd name="connsiteY736" fmla="*/ 2605542 h 5798007"/>
                  <a:gd name="connsiteX737" fmla="*/ 1029070 w 5327086"/>
                  <a:gd name="connsiteY737" fmla="*/ 2605542 h 5798007"/>
                  <a:gd name="connsiteX738" fmla="*/ 1079422 w 5327086"/>
                  <a:gd name="connsiteY738" fmla="*/ 2617931 h 5798007"/>
                  <a:gd name="connsiteX739" fmla="*/ 1090437 w 5327086"/>
                  <a:gd name="connsiteY739" fmla="*/ 2619479 h 5798007"/>
                  <a:gd name="connsiteX740" fmla="*/ 1099091 w 5327086"/>
                  <a:gd name="connsiteY740" fmla="*/ 2617931 h 5798007"/>
                  <a:gd name="connsiteX741" fmla="*/ 1102238 w 5327086"/>
                  <a:gd name="connsiteY741" fmla="*/ 2614059 h 5798007"/>
                  <a:gd name="connsiteX742" fmla="*/ 1103811 w 5327086"/>
                  <a:gd name="connsiteY742" fmla="*/ 2608639 h 5798007"/>
                  <a:gd name="connsiteX743" fmla="*/ 1106172 w 5327086"/>
                  <a:gd name="connsiteY743" fmla="*/ 2604768 h 5798007"/>
                  <a:gd name="connsiteX744" fmla="*/ 1111678 w 5327086"/>
                  <a:gd name="connsiteY744" fmla="*/ 2603219 h 5798007"/>
                  <a:gd name="connsiteX745" fmla="*/ 1110892 w 5327086"/>
                  <a:gd name="connsiteY745" fmla="*/ 2609414 h 5798007"/>
                  <a:gd name="connsiteX746" fmla="*/ 1112465 w 5327086"/>
                  <a:gd name="connsiteY746" fmla="*/ 2614833 h 5798007"/>
                  <a:gd name="connsiteX747" fmla="*/ 1116399 w 5327086"/>
                  <a:gd name="connsiteY747" fmla="*/ 2617931 h 5798007"/>
                  <a:gd name="connsiteX748" fmla="*/ 1121907 w 5327086"/>
                  <a:gd name="connsiteY748" fmla="*/ 2619479 h 5798007"/>
                  <a:gd name="connsiteX749" fmla="*/ 1117185 w 5327086"/>
                  <a:gd name="connsiteY749" fmla="*/ 2620254 h 5798007"/>
                  <a:gd name="connsiteX750" fmla="*/ 1110105 w 5327086"/>
                  <a:gd name="connsiteY750" fmla="*/ 2618705 h 5798007"/>
                  <a:gd name="connsiteX751" fmla="*/ 1106958 w 5327086"/>
                  <a:gd name="connsiteY751" fmla="*/ 2619479 h 5798007"/>
                  <a:gd name="connsiteX752" fmla="*/ 1104598 w 5327086"/>
                  <a:gd name="connsiteY752" fmla="*/ 2621028 h 5798007"/>
                  <a:gd name="connsiteX753" fmla="*/ 1114826 w 5327086"/>
                  <a:gd name="connsiteY753" fmla="*/ 2623350 h 5798007"/>
                  <a:gd name="connsiteX754" fmla="*/ 1157310 w 5327086"/>
                  <a:gd name="connsiteY754" fmla="*/ 2631869 h 5798007"/>
                  <a:gd name="connsiteX755" fmla="*/ 1167538 w 5327086"/>
                  <a:gd name="connsiteY755" fmla="*/ 2635740 h 5798007"/>
                  <a:gd name="connsiteX756" fmla="*/ 1187993 w 5327086"/>
                  <a:gd name="connsiteY756" fmla="*/ 2645806 h 5798007"/>
                  <a:gd name="connsiteX757" fmla="*/ 1197434 w 5327086"/>
                  <a:gd name="connsiteY757" fmla="*/ 2648129 h 5798007"/>
                  <a:gd name="connsiteX758" fmla="*/ 1207662 w 5327086"/>
                  <a:gd name="connsiteY758" fmla="*/ 2645806 h 5798007"/>
                  <a:gd name="connsiteX759" fmla="*/ 1236772 w 5327086"/>
                  <a:gd name="connsiteY759" fmla="*/ 2627997 h 5798007"/>
                  <a:gd name="connsiteX760" fmla="*/ 1247787 w 5327086"/>
                  <a:gd name="connsiteY760" fmla="*/ 2623350 h 5798007"/>
                  <a:gd name="connsiteX761" fmla="*/ 1283190 w 5327086"/>
                  <a:gd name="connsiteY761" fmla="*/ 2614059 h 5798007"/>
                  <a:gd name="connsiteX762" fmla="*/ 1306005 w 5327086"/>
                  <a:gd name="connsiteY762" fmla="*/ 2604768 h 5798007"/>
                  <a:gd name="connsiteX763" fmla="*/ 1349277 w 5327086"/>
                  <a:gd name="connsiteY763" fmla="*/ 2582313 h 5798007"/>
                  <a:gd name="connsiteX764" fmla="*/ 1372093 w 5327086"/>
                  <a:gd name="connsiteY764" fmla="*/ 2573796 h 5798007"/>
                  <a:gd name="connsiteX765" fmla="*/ 1382321 w 5327086"/>
                  <a:gd name="connsiteY765" fmla="*/ 2572246 h 5798007"/>
                  <a:gd name="connsiteX766" fmla="*/ 1403563 w 5327086"/>
                  <a:gd name="connsiteY766" fmla="*/ 2572246 h 5798007"/>
                  <a:gd name="connsiteX767" fmla="*/ 1414577 w 5327086"/>
                  <a:gd name="connsiteY767" fmla="*/ 2571472 h 5798007"/>
                  <a:gd name="connsiteX768" fmla="*/ 1425592 w 5327086"/>
                  <a:gd name="connsiteY768" fmla="*/ 2566827 h 5798007"/>
                  <a:gd name="connsiteX769" fmla="*/ 1438180 w 5327086"/>
                  <a:gd name="connsiteY769" fmla="*/ 2552115 h 5798007"/>
                  <a:gd name="connsiteX770" fmla="*/ 1447620 w 5327086"/>
                  <a:gd name="connsiteY770" fmla="*/ 2546695 h 5798007"/>
                  <a:gd name="connsiteX771" fmla="*/ 1455488 w 5327086"/>
                  <a:gd name="connsiteY771" fmla="*/ 2542823 h 5798007"/>
                  <a:gd name="connsiteX772" fmla="*/ 1463355 w 5327086"/>
                  <a:gd name="connsiteY772" fmla="*/ 2540500 h 5798007"/>
                  <a:gd name="connsiteX773" fmla="*/ 1480665 w 5327086"/>
                  <a:gd name="connsiteY773" fmla="*/ 2536629 h 5798007"/>
                  <a:gd name="connsiteX774" fmla="*/ 1522362 w 5327086"/>
                  <a:gd name="connsiteY774" fmla="*/ 2529660 h 5798007"/>
                  <a:gd name="connsiteX775" fmla="*/ 1564846 w 5327086"/>
                  <a:gd name="connsiteY775" fmla="*/ 2525014 h 5798007"/>
                  <a:gd name="connsiteX776" fmla="*/ 1601824 w 5327086"/>
                  <a:gd name="connsiteY776" fmla="*/ 2525014 h 5798007"/>
                  <a:gd name="connsiteX777" fmla="*/ 1613625 w 5327086"/>
                  <a:gd name="connsiteY777" fmla="*/ 2522691 h 5798007"/>
                  <a:gd name="connsiteX778" fmla="*/ 1615985 w 5327086"/>
                  <a:gd name="connsiteY778" fmla="*/ 2521142 h 5798007"/>
                  <a:gd name="connsiteX779" fmla="*/ 1623066 w 5327086"/>
                  <a:gd name="connsiteY779" fmla="*/ 2514948 h 5798007"/>
                  <a:gd name="connsiteX780" fmla="*/ 1626213 w 5327086"/>
                  <a:gd name="connsiteY780" fmla="*/ 2512625 h 5798007"/>
                  <a:gd name="connsiteX781" fmla="*/ 1630934 w 5327086"/>
                  <a:gd name="connsiteY781" fmla="*/ 2511076 h 5798007"/>
                  <a:gd name="connsiteX782" fmla="*/ 1635654 w 5327086"/>
                  <a:gd name="connsiteY782" fmla="*/ 2509528 h 5798007"/>
                  <a:gd name="connsiteX783" fmla="*/ 1640374 w 5327086"/>
                  <a:gd name="connsiteY783" fmla="*/ 2508754 h 5798007"/>
                  <a:gd name="connsiteX784" fmla="*/ 1645095 w 5327086"/>
                  <a:gd name="connsiteY784" fmla="*/ 2508754 h 5798007"/>
                  <a:gd name="connsiteX785" fmla="*/ 1622280 w 5327086"/>
                  <a:gd name="connsiteY785" fmla="*/ 2520368 h 5798007"/>
                  <a:gd name="connsiteX786" fmla="*/ 1645882 w 5327086"/>
                  <a:gd name="connsiteY786" fmla="*/ 2524240 h 5798007"/>
                  <a:gd name="connsiteX787" fmla="*/ 1669485 w 5327086"/>
                  <a:gd name="connsiteY787" fmla="*/ 2524240 h 5798007"/>
                  <a:gd name="connsiteX788" fmla="*/ 1691513 w 5327086"/>
                  <a:gd name="connsiteY788" fmla="*/ 2526562 h 5798007"/>
                  <a:gd name="connsiteX789" fmla="*/ 1714329 w 5327086"/>
                  <a:gd name="connsiteY789" fmla="*/ 2537403 h 5798007"/>
                  <a:gd name="connsiteX790" fmla="*/ 1723771 w 5327086"/>
                  <a:gd name="connsiteY790" fmla="*/ 2545146 h 5798007"/>
                  <a:gd name="connsiteX791" fmla="*/ 1740292 w 5327086"/>
                  <a:gd name="connsiteY791" fmla="*/ 2561406 h 5798007"/>
                  <a:gd name="connsiteX792" fmla="*/ 1748160 w 5327086"/>
                  <a:gd name="connsiteY792" fmla="*/ 2570698 h 5798007"/>
                  <a:gd name="connsiteX793" fmla="*/ 1756027 w 5327086"/>
                  <a:gd name="connsiteY793" fmla="*/ 2581539 h 5798007"/>
                  <a:gd name="connsiteX794" fmla="*/ 1760747 w 5327086"/>
                  <a:gd name="connsiteY794" fmla="*/ 2583087 h 5798007"/>
                  <a:gd name="connsiteX795" fmla="*/ 1767042 w 5327086"/>
                  <a:gd name="connsiteY795" fmla="*/ 2576118 h 5798007"/>
                  <a:gd name="connsiteX796" fmla="*/ 1768615 w 5327086"/>
                  <a:gd name="connsiteY796" fmla="*/ 2579215 h 5798007"/>
                  <a:gd name="connsiteX797" fmla="*/ 1770188 w 5327086"/>
                  <a:gd name="connsiteY797" fmla="*/ 2581539 h 5798007"/>
                  <a:gd name="connsiteX798" fmla="*/ 1772549 w 5327086"/>
                  <a:gd name="connsiteY798" fmla="*/ 2582313 h 5798007"/>
                  <a:gd name="connsiteX799" fmla="*/ 1777269 w 5327086"/>
                  <a:gd name="connsiteY799" fmla="*/ 2583087 h 5798007"/>
                  <a:gd name="connsiteX800" fmla="*/ 1772549 w 5327086"/>
                  <a:gd name="connsiteY800" fmla="*/ 2583861 h 5798007"/>
                  <a:gd name="connsiteX801" fmla="*/ 1765468 w 5327086"/>
                  <a:gd name="connsiteY801" fmla="*/ 2585410 h 5798007"/>
                  <a:gd name="connsiteX802" fmla="*/ 1759961 w 5327086"/>
                  <a:gd name="connsiteY802" fmla="*/ 2586184 h 5798007"/>
                  <a:gd name="connsiteX803" fmla="*/ 1757600 w 5327086"/>
                  <a:gd name="connsiteY803" fmla="*/ 2589282 h 5798007"/>
                  <a:gd name="connsiteX804" fmla="*/ 1760747 w 5327086"/>
                  <a:gd name="connsiteY804" fmla="*/ 2595476 h 5798007"/>
                  <a:gd name="connsiteX805" fmla="*/ 1768615 w 5327086"/>
                  <a:gd name="connsiteY805" fmla="*/ 2597799 h 5798007"/>
                  <a:gd name="connsiteX806" fmla="*/ 1778056 w 5327086"/>
                  <a:gd name="connsiteY806" fmla="*/ 2596250 h 5798007"/>
                  <a:gd name="connsiteX807" fmla="*/ 1784350 w 5327086"/>
                  <a:gd name="connsiteY807" fmla="*/ 2593927 h 5798007"/>
                  <a:gd name="connsiteX808" fmla="*/ 1779630 w 5327086"/>
                  <a:gd name="connsiteY808" fmla="*/ 2599347 h 5798007"/>
                  <a:gd name="connsiteX809" fmla="*/ 1771762 w 5327086"/>
                  <a:gd name="connsiteY809" fmla="*/ 2607090 h 5798007"/>
                  <a:gd name="connsiteX810" fmla="*/ 1769401 w 5327086"/>
                  <a:gd name="connsiteY810" fmla="*/ 2614059 h 5798007"/>
                  <a:gd name="connsiteX811" fmla="*/ 1778843 w 5327086"/>
                  <a:gd name="connsiteY811" fmla="*/ 2617931 h 5798007"/>
                  <a:gd name="connsiteX812" fmla="*/ 1777269 w 5327086"/>
                  <a:gd name="connsiteY812" fmla="*/ 2618705 h 5798007"/>
                  <a:gd name="connsiteX813" fmla="*/ 1773335 w 5327086"/>
                  <a:gd name="connsiteY813" fmla="*/ 2619479 h 5798007"/>
                  <a:gd name="connsiteX814" fmla="*/ 1771762 w 5327086"/>
                  <a:gd name="connsiteY814" fmla="*/ 2620254 h 5798007"/>
                  <a:gd name="connsiteX815" fmla="*/ 1777269 w 5327086"/>
                  <a:gd name="connsiteY815" fmla="*/ 2634965 h 5798007"/>
                  <a:gd name="connsiteX816" fmla="*/ 1783563 w 5327086"/>
                  <a:gd name="connsiteY816" fmla="*/ 2648129 h 5798007"/>
                  <a:gd name="connsiteX817" fmla="*/ 1792217 w 5327086"/>
                  <a:gd name="connsiteY817" fmla="*/ 2660518 h 5798007"/>
                  <a:gd name="connsiteX818" fmla="*/ 1804019 w 5327086"/>
                  <a:gd name="connsiteY818" fmla="*/ 2671358 h 5798007"/>
                  <a:gd name="connsiteX819" fmla="*/ 1814247 w 5327086"/>
                  <a:gd name="connsiteY819" fmla="*/ 2678327 h 5798007"/>
                  <a:gd name="connsiteX820" fmla="*/ 1824474 w 5327086"/>
                  <a:gd name="connsiteY820" fmla="*/ 2682973 h 5798007"/>
                  <a:gd name="connsiteX821" fmla="*/ 1833916 w 5327086"/>
                  <a:gd name="connsiteY821" fmla="*/ 2682199 h 5798007"/>
                  <a:gd name="connsiteX822" fmla="*/ 1840209 w 5327086"/>
                  <a:gd name="connsiteY822" fmla="*/ 2672906 h 5798007"/>
                  <a:gd name="connsiteX823" fmla="*/ 1841783 w 5327086"/>
                  <a:gd name="connsiteY823" fmla="*/ 2681423 h 5798007"/>
                  <a:gd name="connsiteX824" fmla="*/ 1850437 w 5327086"/>
                  <a:gd name="connsiteY824" fmla="*/ 2682973 h 5798007"/>
                  <a:gd name="connsiteX825" fmla="*/ 1859878 w 5327086"/>
                  <a:gd name="connsiteY825" fmla="*/ 2678327 h 5798007"/>
                  <a:gd name="connsiteX826" fmla="*/ 1863811 w 5327086"/>
                  <a:gd name="connsiteY826" fmla="*/ 2669809 h 5798007"/>
                  <a:gd name="connsiteX827" fmla="*/ 1866959 w 5327086"/>
                  <a:gd name="connsiteY827" fmla="*/ 2676778 h 5798007"/>
                  <a:gd name="connsiteX828" fmla="*/ 1871679 w 5327086"/>
                  <a:gd name="connsiteY828" fmla="*/ 2679875 h 5798007"/>
                  <a:gd name="connsiteX829" fmla="*/ 1877973 w 5327086"/>
                  <a:gd name="connsiteY829" fmla="*/ 2679875 h 5798007"/>
                  <a:gd name="connsiteX830" fmla="*/ 1885841 w 5327086"/>
                  <a:gd name="connsiteY830" fmla="*/ 2677552 h 5798007"/>
                  <a:gd name="connsiteX831" fmla="*/ 1881907 w 5327086"/>
                  <a:gd name="connsiteY831" fmla="*/ 2671358 h 5798007"/>
                  <a:gd name="connsiteX832" fmla="*/ 1880333 w 5327086"/>
                  <a:gd name="connsiteY832" fmla="*/ 2665163 h 5798007"/>
                  <a:gd name="connsiteX833" fmla="*/ 1879546 w 5327086"/>
                  <a:gd name="connsiteY833" fmla="*/ 2658194 h 5798007"/>
                  <a:gd name="connsiteX834" fmla="*/ 1878760 w 5327086"/>
                  <a:gd name="connsiteY834" fmla="*/ 2650451 h 5798007"/>
                  <a:gd name="connsiteX835" fmla="*/ 1882694 w 5327086"/>
                  <a:gd name="connsiteY835" fmla="*/ 2657420 h 5798007"/>
                  <a:gd name="connsiteX836" fmla="*/ 1884267 w 5327086"/>
                  <a:gd name="connsiteY836" fmla="*/ 2665163 h 5798007"/>
                  <a:gd name="connsiteX837" fmla="*/ 1887414 w 5327086"/>
                  <a:gd name="connsiteY837" fmla="*/ 2672906 h 5798007"/>
                  <a:gd name="connsiteX838" fmla="*/ 1893708 w 5327086"/>
                  <a:gd name="connsiteY838" fmla="*/ 2676004 h 5798007"/>
                  <a:gd name="connsiteX839" fmla="*/ 1903149 w 5327086"/>
                  <a:gd name="connsiteY839" fmla="*/ 2673680 h 5798007"/>
                  <a:gd name="connsiteX840" fmla="*/ 1907083 w 5327086"/>
                  <a:gd name="connsiteY840" fmla="*/ 2667487 h 5798007"/>
                  <a:gd name="connsiteX841" fmla="*/ 1907083 w 5327086"/>
                  <a:gd name="connsiteY841" fmla="*/ 2658969 h 5798007"/>
                  <a:gd name="connsiteX842" fmla="*/ 1902362 w 5327086"/>
                  <a:gd name="connsiteY842" fmla="*/ 2651226 h 5798007"/>
                  <a:gd name="connsiteX843" fmla="*/ 1911016 w 5327086"/>
                  <a:gd name="connsiteY843" fmla="*/ 2657420 h 5798007"/>
                  <a:gd name="connsiteX844" fmla="*/ 1921245 w 5327086"/>
                  <a:gd name="connsiteY844" fmla="*/ 2663615 h 5798007"/>
                  <a:gd name="connsiteX845" fmla="*/ 1930685 w 5327086"/>
                  <a:gd name="connsiteY845" fmla="*/ 2664389 h 5798007"/>
                  <a:gd name="connsiteX846" fmla="*/ 1937766 w 5327086"/>
                  <a:gd name="connsiteY846" fmla="*/ 2655872 h 5798007"/>
                  <a:gd name="connsiteX847" fmla="*/ 1943273 w 5327086"/>
                  <a:gd name="connsiteY847" fmla="*/ 2664389 h 5798007"/>
                  <a:gd name="connsiteX848" fmla="*/ 1954288 w 5327086"/>
                  <a:gd name="connsiteY848" fmla="*/ 2666712 h 5798007"/>
                  <a:gd name="connsiteX849" fmla="*/ 1992839 w 5327086"/>
                  <a:gd name="connsiteY849" fmla="*/ 2661292 h 5798007"/>
                  <a:gd name="connsiteX850" fmla="*/ 1996772 w 5327086"/>
                  <a:gd name="connsiteY850" fmla="*/ 2656646 h 5798007"/>
                  <a:gd name="connsiteX851" fmla="*/ 1995199 w 5327086"/>
                  <a:gd name="connsiteY851" fmla="*/ 2648903 h 5798007"/>
                  <a:gd name="connsiteX852" fmla="*/ 1993625 w 5327086"/>
                  <a:gd name="connsiteY852" fmla="*/ 2635740 h 5798007"/>
                  <a:gd name="connsiteX853" fmla="*/ 2004640 w 5327086"/>
                  <a:gd name="connsiteY853" fmla="*/ 2646580 h 5798007"/>
                  <a:gd name="connsiteX854" fmla="*/ 2010147 w 5327086"/>
                  <a:gd name="connsiteY854" fmla="*/ 2649677 h 5798007"/>
                  <a:gd name="connsiteX855" fmla="*/ 2016441 w 5327086"/>
                  <a:gd name="connsiteY855" fmla="*/ 2648129 h 5798007"/>
                  <a:gd name="connsiteX856" fmla="*/ 2015655 w 5327086"/>
                  <a:gd name="connsiteY856" fmla="*/ 2659743 h 5798007"/>
                  <a:gd name="connsiteX857" fmla="*/ 2021162 w 5327086"/>
                  <a:gd name="connsiteY857" fmla="*/ 2665163 h 5798007"/>
                  <a:gd name="connsiteX858" fmla="*/ 2025882 w 5327086"/>
                  <a:gd name="connsiteY858" fmla="*/ 2663615 h 5798007"/>
                  <a:gd name="connsiteX859" fmla="*/ 2025095 w 5327086"/>
                  <a:gd name="connsiteY859" fmla="*/ 2655098 h 5798007"/>
                  <a:gd name="connsiteX860" fmla="*/ 2029029 w 5327086"/>
                  <a:gd name="connsiteY860" fmla="*/ 2658194 h 5798007"/>
                  <a:gd name="connsiteX861" fmla="*/ 2040044 w 5327086"/>
                  <a:gd name="connsiteY861" fmla="*/ 2661292 h 5798007"/>
                  <a:gd name="connsiteX862" fmla="*/ 2043977 w 5327086"/>
                  <a:gd name="connsiteY862" fmla="*/ 2662841 h 5798007"/>
                  <a:gd name="connsiteX863" fmla="*/ 2045551 w 5327086"/>
                  <a:gd name="connsiteY863" fmla="*/ 2668261 h 5798007"/>
                  <a:gd name="connsiteX864" fmla="*/ 2047125 w 5327086"/>
                  <a:gd name="connsiteY864" fmla="*/ 2684521 h 5798007"/>
                  <a:gd name="connsiteX865" fmla="*/ 2049484 w 5327086"/>
                  <a:gd name="connsiteY865" fmla="*/ 2691490 h 5798007"/>
                  <a:gd name="connsiteX866" fmla="*/ 2054206 w 5327086"/>
                  <a:gd name="connsiteY866" fmla="*/ 2696910 h 5798007"/>
                  <a:gd name="connsiteX867" fmla="*/ 2060499 w 5327086"/>
                  <a:gd name="connsiteY867" fmla="*/ 2703104 h 5798007"/>
                  <a:gd name="connsiteX868" fmla="*/ 2067580 w 5327086"/>
                  <a:gd name="connsiteY868" fmla="*/ 2707750 h 5798007"/>
                  <a:gd name="connsiteX869" fmla="*/ 2074661 w 5327086"/>
                  <a:gd name="connsiteY869" fmla="*/ 2710073 h 5798007"/>
                  <a:gd name="connsiteX870" fmla="*/ 2080954 w 5327086"/>
                  <a:gd name="connsiteY870" fmla="*/ 2710848 h 5798007"/>
                  <a:gd name="connsiteX871" fmla="*/ 2085676 w 5327086"/>
                  <a:gd name="connsiteY871" fmla="*/ 2710848 h 5798007"/>
                  <a:gd name="connsiteX872" fmla="*/ 2088822 w 5327086"/>
                  <a:gd name="connsiteY872" fmla="*/ 2707750 h 5798007"/>
                  <a:gd name="connsiteX873" fmla="*/ 2088822 w 5327086"/>
                  <a:gd name="connsiteY873" fmla="*/ 2700781 h 5798007"/>
                  <a:gd name="connsiteX874" fmla="*/ 2092756 w 5327086"/>
                  <a:gd name="connsiteY874" fmla="*/ 2703104 h 5798007"/>
                  <a:gd name="connsiteX875" fmla="*/ 2096689 w 5327086"/>
                  <a:gd name="connsiteY875" fmla="*/ 2703104 h 5798007"/>
                  <a:gd name="connsiteX876" fmla="*/ 2100623 w 5327086"/>
                  <a:gd name="connsiteY876" fmla="*/ 2703104 h 5798007"/>
                  <a:gd name="connsiteX877" fmla="*/ 2104557 w 5327086"/>
                  <a:gd name="connsiteY877" fmla="*/ 2701556 h 5798007"/>
                  <a:gd name="connsiteX878" fmla="*/ 2101411 w 5327086"/>
                  <a:gd name="connsiteY878" fmla="*/ 2706202 h 5798007"/>
                  <a:gd name="connsiteX879" fmla="*/ 2102197 w 5327086"/>
                  <a:gd name="connsiteY879" fmla="*/ 2710073 h 5798007"/>
                  <a:gd name="connsiteX880" fmla="*/ 2104557 w 5327086"/>
                  <a:gd name="connsiteY880" fmla="*/ 2713945 h 5798007"/>
                  <a:gd name="connsiteX881" fmla="*/ 2108491 w 5327086"/>
                  <a:gd name="connsiteY881" fmla="*/ 2717042 h 5798007"/>
                  <a:gd name="connsiteX882" fmla="*/ 2103770 w 5327086"/>
                  <a:gd name="connsiteY882" fmla="*/ 2717042 h 5798007"/>
                  <a:gd name="connsiteX883" fmla="*/ 2099837 w 5327086"/>
                  <a:gd name="connsiteY883" fmla="*/ 2717042 h 5798007"/>
                  <a:gd name="connsiteX884" fmla="*/ 2097477 w 5327086"/>
                  <a:gd name="connsiteY884" fmla="*/ 2718591 h 5798007"/>
                  <a:gd name="connsiteX885" fmla="*/ 2094330 w 5327086"/>
                  <a:gd name="connsiteY885" fmla="*/ 2721688 h 5798007"/>
                  <a:gd name="connsiteX886" fmla="*/ 2096689 w 5327086"/>
                  <a:gd name="connsiteY886" fmla="*/ 2727882 h 5798007"/>
                  <a:gd name="connsiteX887" fmla="*/ 2099837 w 5327086"/>
                  <a:gd name="connsiteY887" fmla="*/ 2732528 h 5798007"/>
                  <a:gd name="connsiteX888" fmla="*/ 2103770 w 5327086"/>
                  <a:gd name="connsiteY888" fmla="*/ 2734851 h 5798007"/>
                  <a:gd name="connsiteX889" fmla="*/ 2110065 w 5327086"/>
                  <a:gd name="connsiteY889" fmla="*/ 2734851 h 5798007"/>
                  <a:gd name="connsiteX890" fmla="*/ 2106918 w 5327086"/>
                  <a:gd name="connsiteY890" fmla="*/ 2742594 h 5798007"/>
                  <a:gd name="connsiteX891" fmla="*/ 2111638 w 5327086"/>
                  <a:gd name="connsiteY891" fmla="*/ 2753434 h 5798007"/>
                  <a:gd name="connsiteX892" fmla="*/ 2119505 w 5327086"/>
                  <a:gd name="connsiteY892" fmla="*/ 2765823 h 5798007"/>
                  <a:gd name="connsiteX893" fmla="*/ 2123439 w 5327086"/>
                  <a:gd name="connsiteY893" fmla="*/ 2778212 h 5798007"/>
                  <a:gd name="connsiteX894" fmla="*/ 2122653 w 5327086"/>
                  <a:gd name="connsiteY894" fmla="*/ 2791376 h 5798007"/>
                  <a:gd name="connsiteX895" fmla="*/ 2113212 w 5327086"/>
                  <a:gd name="connsiteY895" fmla="*/ 2835511 h 5798007"/>
                  <a:gd name="connsiteX896" fmla="*/ 2109278 w 5327086"/>
                  <a:gd name="connsiteY896" fmla="*/ 2865709 h 5798007"/>
                  <a:gd name="connsiteX897" fmla="*/ 2104557 w 5327086"/>
                  <a:gd name="connsiteY897" fmla="*/ 2878872 h 5798007"/>
                  <a:gd name="connsiteX898" fmla="*/ 2097477 w 5327086"/>
                  <a:gd name="connsiteY898" fmla="*/ 2892810 h 5798007"/>
                  <a:gd name="connsiteX899" fmla="*/ 2088035 w 5327086"/>
                  <a:gd name="connsiteY899" fmla="*/ 2904424 h 5798007"/>
                  <a:gd name="connsiteX900" fmla="*/ 2084102 w 5327086"/>
                  <a:gd name="connsiteY900" fmla="*/ 2910619 h 5798007"/>
                  <a:gd name="connsiteX901" fmla="*/ 2082528 w 5327086"/>
                  <a:gd name="connsiteY901" fmla="*/ 2918362 h 5798007"/>
                  <a:gd name="connsiteX902" fmla="*/ 2084888 w 5327086"/>
                  <a:gd name="connsiteY902" fmla="*/ 2923782 h 5798007"/>
                  <a:gd name="connsiteX903" fmla="*/ 2088822 w 5327086"/>
                  <a:gd name="connsiteY903" fmla="*/ 2925330 h 5798007"/>
                  <a:gd name="connsiteX904" fmla="*/ 2092756 w 5327086"/>
                  <a:gd name="connsiteY904" fmla="*/ 2926879 h 5798007"/>
                  <a:gd name="connsiteX905" fmla="*/ 2096689 w 5327086"/>
                  <a:gd name="connsiteY905" fmla="*/ 2932299 h 5798007"/>
                  <a:gd name="connsiteX906" fmla="*/ 2097477 w 5327086"/>
                  <a:gd name="connsiteY906" fmla="*/ 2939268 h 5798007"/>
                  <a:gd name="connsiteX907" fmla="*/ 2099837 w 5327086"/>
                  <a:gd name="connsiteY907" fmla="*/ 2948559 h 5798007"/>
                  <a:gd name="connsiteX908" fmla="*/ 2100623 w 5327086"/>
                  <a:gd name="connsiteY908" fmla="*/ 2957852 h 5798007"/>
                  <a:gd name="connsiteX909" fmla="*/ 2099050 w 5327086"/>
                  <a:gd name="connsiteY909" fmla="*/ 2964820 h 5798007"/>
                  <a:gd name="connsiteX910" fmla="*/ 2096689 w 5327086"/>
                  <a:gd name="connsiteY910" fmla="*/ 2965595 h 5798007"/>
                  <a:gd name="connsiteX911" fmla="*/ 2093543 w 5327086"/>
                  <a:gd name="connsiteY911" fmla="*/ 2963271 h 5798007"/>
                  <a:gd name="connsiteX912" fmla="*/ 2088822 w 5327086"/>
                  <a:gd name="connsiteY912" fmla="*/ 2961723 h 5798007"/>
                  <a:gd name="connsiteX913" fmla="*/ 2083315 w 5327086"/>
                  <a:gd name="connsiteY913" fmla="*/ 2962497 h 5798007"/>
                  <a:gd name="connsiteX914" fmla="*/ 2077808 w 5327086"/>
                  <a:gd name="connsiteY914" fmla="*/ 2967143 h 5798007"/>
                  <a:gd name="connsiteX915" fmla="*/ 2079381 w 5327086"/>
                  <a:gd name="connsiteY915" fmla="*/ 2973338 h 5798007"/>
                  <a:gd name="connsiteX916" fmla="*/ 2084102 w 5327086"/>
                  <a:gd name="connsiteY916" fmla="*/ 2979532 h 5798007"/>
                  <a:gd name="connsiteX917" fmla="*/ 2090396 w 5327086"/>
                  <a:gd name="connsiteY917" fmla="*/ 2985726 h 5798007"/>
                  <a:gd name="connsiteX918" fmla="*/ 2099837 w 5327086"/>
                  <a:gd name="connsiteY918" fmla="*/ 2991146 h 5798007"/>
                  <a:gd name="connsiteX919" fmla="*/ 2109278 w 5327086"/>
                  <a:gd name="connsiteY919" fmla="*/ 2992695 h 5798007"/>
                  <a:gd name="connsiteX920" fmla="*/ 2118719 w 5327086"/>
                  <a:gd name="connsiteY920" fmla="*/ 2993469 h 5798007"/>
                  <a:gd name="connsiteX921" fmla="*/ 2128159 w 5327086"/>
                  <a:gd name="connsiteY921" fmla="*/ 2995793 h 5798007"/>
                  <a:gd name="connsiteX922" fmla="*/ 2122653 w 5327086"/>
                  <a:gd name="connsiteY922" fmla="*/ 2997341 h 5798007"/>
                  <a:gd name="connsiteX923" fmla="*/ 2117932 w 5327086"/>
                  <a:gd name="connsiteY923" fmla="*/ 2998889 h 5798007"/>
                  <a:gd name="connsiteX924" fmla="*/ 2114785 w 5327086"/>
                  <a:gd name="connsiteY924" fmla="*/ 3002761 h 5798007"/>
                  <a:gd name="connsiteX925" fmla="*/ 2112424 w 5327086"/>
                  <a:gd name="connsiteY925" fmla="*/ 3007407 h 5798007"/>
                  <a:gd name="connsiteX926" fmla="*/ 2102197 w 5327086"/>
                  <a:gd name="connsiteY926" fmla="*/ 3002761 h 5798007"/>
                  <a:gd name="connsiteX927" fmla="*/ 2091969 w 5327086"/>
                  <a:gd name="connsiteY927" fmla="*/ 2999664 h 5798007"/>
                  <a:gd name="connsiteX928" fmla="*/ 2083315 w 5327086"/>
                  <a:gd name="connsiteY928" fmla="*/ 2994244 h 5798007"/>
                  <a:gd name="connsiteX929" fmla="*/ 2078595 w 5327086"/>
                  <a:gd name="connsiteY929" fmla="*/ 2984178 h 5798007"/>
                  <a:gd name="connsiteX930" fmla="*/ 2073087 w 5327086"/>
                  <a:gd name="connsiteY930" fmla="*/ 2997341 h 5798007"/>
                  <a:gd name="connsiteX931" fmla="*/ 2072300 w 5327086"/>
                  <a:gd name="connsiteY931" fmla="*/ 3033733 h 5798007"/>
                  <a:gd name="connsiteX932" fmla="*/ 2064433 w 5327086"/>
                  <a:gd name="connsiteY932" fmla="*/ 3050768 h 5798007"/>
                  <a:gd name="connsiteX933" fmla="*/ 2055779 w 5327086"/>
                  <a:gd name="connsiteY933" fmla="*/ 3057737 h 5798007"/>
                  <a:gd name="connsiteX934" fmla="*/ 2046338 w 5327086"/>
                  <a:gd name="connsiteY934" fmla="*/ 3062383 h 5798007"/>
                  <a:gd name="connsiteX935" fmla="*/ 2037683 w 5327086"/>
                  <a:gd name="connsiteY935" fmla="*/ 3062383 h 5798007"/>
                  <a:gd name="connsiteX936" fmla="*/ 2028242 w 5327086"/>
                  <a:gd name="connsiteY936" fmla="*/ 3055414 h 5798007"/>
                  <a:gd name="connsiteX937" fmla="*/ 2047125 w 5327086"/>
                  <a:gd name="connsiteY937" fmla="*/ 3095678 h 5798007"/>
                  <a:gd name="connsiteX938" fmla="*/ 2062073 w 5327086"/>
                  <a:gd name="connsiteY938" fmla="*/ 3112713 h 5798007"/>
                  <a:gd name="connsiteX939" fmla="*/ 2077808 w 5327086"/>
                  <a:gd name="connsiteY939" fmla="*/ 3111164 h 5798007"/>
                  <a:gd name="connsiteX940" fmla="*/ 2072300 w 5327086"/>
                  <a:gd name="connsiteY940" fmla="*/ 3122004 h 5798007"/>
                  <a:gd name="connsiteX941" fmla="*/ 2077021 w 5327086"/>
                  <a:gd name="connsiteY941" fmla="*/ 3125876 h 5798007"/>
                  <a:gd name="connsiteX942" fmla="*/ 2084888 w 5327086"/>
                  <a:gd name="connsiteY942" fmla="*/ 3127425 h 5798007"/>
                  <a:gd name="connsiteX943" fmla="*/ 2091182 w 5327086"/>
                  <a:gd name="connsiteY943" fmla="*/ 3132071 h 5798007"/>
                  <a:gd name="connsiteX944" fmla="*/ 2079381 w 5327086"/>
                  <a:gd name="connsiteY944" fmla="*/ 3134393 h 5798007"/>
                  <a:gd name="connsiteX945" fmla="*/ 2069941 w 5327086"/>
                  <a:gd name="connsiteY945" fmla="*/ 3129747 h 5798007"/>
                  <a:gd name="connsiteX946" fmla="*/ 2054206 w 5327086"/>
                  <a:gd name="connsiteY946" fmla="*/ 3110390 h 5798007"/>
                  <a:gd name="connsiteX947" fmla="*/ 2056565 w 5327086"/>
                  <a:gd name="connsiteY947" fmla="*/ 3118133 h 5798007"/>
                  <a:gd name="connsiteX948" fmla="*/ 2066007 w 5327086"/>
                  <a:gd name="connsiteY948" fmla="*/ 3138264 h 5798007"/>
                  <a:gd name="connsiteX949" fmla="*/ 2070727 w 5327086"/>
                  <a:gd name="connsiteY949" fmla="*/ 3145233 h 5798007"/>
                  <a:gd name="connsiteX950" fmla="*/ 2075447 w 5327086"/>
                  <a:gd name="connsiteY950" fmla="*/ 3148331 h 5798007"/>
                  <a:gd name="connsiteX951" fmla="*/ 2081742 w 5327086"/>
                  <a:gd name="connsiteY951" fmla="*/ 3151428 h 5798007"/>
                  <a:gd name="connsiteX952" fmla="*/ 2086462 w 5327086"/>
                  <a:gd name="connsiteY952" fmla="*/ 3154526 h 5798007"/>
                  <a:gd name="connsiteX953" fmla="*/ 2088822 w 5327086"/>
                  <a:gd name="connsiteY953" fmla="*/ 3159945 h 5798007"/>
                  <a:gd name="connsiteX954" fmla="*/ 2084888 w 5327086"/>
                  <a:gd name="connsiteY954" fmla="*/ 3158397 h 5798007"/>
                  <a:gd name="connsiteX955" fmla="*/ 2080954 w 5327086"/>
                  <a:gd name="connsiteY955" fmla="*/ 3156848 h 5798007"/>
                  <a:gd name="connsiteX956" fmla="*/ 2073874 w 5327086"/>
                  <a:gd name="connsiteY956" fmla="*/ 3155300 h 5798007"/>
                  <a:gd name="connsiteX957" fmla="*/ 2091969 w 5327086"/>
                  <a:gd name="connsiteY957" fmla="*/ 3180077 h 5798007"/>
                  <a:gd name="connsiteX958" fmla="*/ 2097477 w 5327086"/>
                  <a:gd name="connsiteY958" fmla="*/ 3186272 h 5798007"/>
                  <a:gd name="connsiteX959" fmla="*/ 2105344 w 5327086"/>
                  <a:gd name="connsiteY959" fmla="*/ 3191692 h 5798007"/>
                  <a:gd name="connsiteX960" fmla="*/ 2123439 w 5327086"/>
                  <a:gd name="connsiteY960" fmla="*/ 3199435 h 5798007"/>
                  <a:gd name="connsiteX961" fmla="*/ 2132881 w 5327086"/>
                  <a:gd name="connsiteY961" fmla="*/ 3204856 h 5798007"/>
                  <a:gd name="connsiteX962" fmla="*/ 2126586 w 5327086"/>
                  <a:gd name="connsiteY962" fmla="*/ 3206404 h 5798007"/>
                  <a:gd name="connsiteX963" fmla="*/ 2120292 w 5327086"/>
                  <a:gd name="connsiteY963" fmla="*/ 3204856 h 5798007"/>
                  <a:gd name="connsiteX964" fmla="*/ 2113998 w 5327086"/>
                  <a:gd name="connsiteY964" fmla="*/ 3200984 h 5798007"/>
                  <a:gd name="connsiteX965" fmla="*/ 2106918 w 5327086"/>
                  <a:gd name="connsiteY965" fmla="*/ 3198661 h 5798007"/>
                  <a:gd name="connsiteX966" fmla="*/ 2121079 w 5327086"/>
                  <a:gd name="connsiteY966" fmla="*/ 3213373 h 5798007"/>
                  <a:gd name="connsiteX967" fmla="*/ 2154123 w 5327086"/>
                  <a:gd name="connsiteY967" fmla="*/ 3239699 h 5798007"/>
                  <a:gd name="connsiteX968" fmla="*/ 2198180 w 5327086"/>
                  <a:gd name="connsiteY968" fmla="*/ 3287706 h 5798007"/>
                  <a:gd name="connsiteX969" fmla="*/ 2209195 w 5327086"/>
                  <a:gd name="connsiteY969" fmla="*/ 3302418 h 5798007"/>
                  <a:gd name="connsiteX970" fmla="*/ 2215489 w 5327086"/>
                  <a:gd name="connsiteY970" fmla="*/ 3308612 h 5798007"/>
                  <a:gd name="connsiteX971" fmla="*/ 2251680 w 5327086"/>
                  <a:gd name="connsiteY971" fmla="*/ 3341133 h 5798007"/>
                  <a:gd name="connsiteX972" fmla="*/ 2261907 w 5327086"/>
                  <a:gd name="connsiteY972" fmla="*/ 3353522 h 5798007"/>
                  <a:gd name="connsiteX973" fmla="*/ 2266628 w 5327086"/>
                  <a:gd name="connsiteY973" fmla="*/ 3362813 h 5798007"/>
                  <a:gd name="connsiteX974" fmla="*/ 2271349 w 5327086"/>
                  <a:gd name="connsiteY974" fmla="*/ 3372880 h 5798007"/>
                  <a:gd name="connsiteX975" fmla="*/ 2276855 w 5327086"/>
                  <a:gd name="connsiteY975" fmla="*/ 3382171 h 5798007"/>
                  <a:gd name="connsiteX976" fmla="*/ 2284723 w 5327086"/>
                  <a:gd name="connsiteY976" fmla="*/ 3391463 h 5798007"/>
                  <a:gd name="connsiteX977" fmla="*/ 2291804 w 5327086"/>
                  <a:gd name="connsiteY977" fmla="*/ 3405400 h 5798007"/>
                  <a:gd name="connsiteX978" fmla="*/ 2294951 w 5327086"/>
                  <a:gd name="connsiteY978" fmla="*/ 3412369 h 5798007"/>
                  <a:gd name="connsiteX979" fmla="*/ 2297311 w 5327086"/>
                  <a:gd name="connsiteY979" fmla="*/ 3419338 h 5798007"/>
                  <a:gd name="connsiteX980" fmla="*/ 2297311 w 5327086"/>
                  <a:gd name="connsiteY980" fmla="*/ 3427081 h 5798007"/>
                  <a:gd name="connsiteX981" fmla="*/ 2296524 w 5327086"/>
                  <a:gd name="connsiteY981" fmla="*/ 3434824 h 5798007"/>
                  <a:gd name="connsiteX982" fmla="*/ 2296524 w 5327086"/>
                  <a:gd name="connsiteY982" fmla="*/ 3442567 h 5798007"/>
                  <a:gd name="connsiteX983" fmla="*/ 2299671 w 5327086"/>
                  <a:gd name="connsiteY983" fmla="*/ 3449536 h 5798007"/>
                  <a:gd name="connsiteX984" fmla="*/ 2315406 w 5327086"/>
                  <a:gd name="connsiteY984" fmla="*/ 3465022 h 5798007"/>
                  <a:gd name="connsiteX985" fmla="*/ 2330355 w 5327086"/>
                  <a:gd name="connsiteY985" fmla="*/ 3463473 h 5798007"/>
                  <a:gd name="connsiteX986" fmla="*/ 2346876 w 5327086"/>
                  <a:gd name="connsiteY986" fmla="*/ 3456505 h 5798007"/>
                  <a:gd name="connsiteX987" fmla="*/ 2365759 w 5327086"/>
                  <a:gd name="connsiteY987" fmla="*/ 3457279 h 5798007"/>
                  <a:gd name="connsiteX988" fmla="*/ 2356317 w 5327086"/>
                  <a:gd name="connsiteY988" fmla="*/ 3462699 h 5798007"/>
                  <a:gd name="connsiteX989" fmla="*/ 2346876 w 5327086"/>
                  <a:gd name="connsiteY989" fmla="*/ 3466571 h 5798007"/>
                  <a:gd name="connsiteX990" fmla="*/ 2336648 w 5327086"/>
                  <a:gd name="connsiteY990" fmla="*/ 3469668 h 5798007"/>
                  <a:gd name="connsiteX991" fmla="*/ 2315406 w 5327086"/>
                  <a:gd name="connsiteY991" fmla="*/ 3472765 h 5798007"/>
                  <a:gd name="connsiteX992" fmla="*/ 2309899 w 5327086"/>
                  <a:gd name="connsiteY992" fmla="*/ 3474314 h 5798007"/>
                  <a:gd name="connsiteX993" fmla="*/ 2309112 w 5327086"/>
                  <a:gd name="connsiteY993" fmla="*/ 3477411 h 5798007"/>
                  <a:gd name="connsiteX994" fmla="*/ 2309112 w 5327086"/>
                  <a:gd name="connsiteY994" fmla="*/ 3483606 h 5798007"/>
                  <a:gd name="connsiteX995" fmla="*/ 2311473 w 5327086"/>
                  <a:gd name="connsiteY995" fmla="*/ 3492897 h 5798007"/>
                  <a:gd name="connsiteX996" fmla="*/ 2316193 w 5327086"/>
                  <a:gd name="connsiteY996" fmla="*/ 3501414 h 5798007"/>
                  <a:gd name="connsiteX997" fmla="*/ 2340582 w 5327086"/>
                  <a:gd name="connsiteY997" fmla="*/ 3536258 h 5798007"/>
                  <a:gd name="connsiteX998" fmla="*/ 2345303 w 5327086"/>
                  <a:gd name="connsiteY998" fmla="*/ 3545550 h 5798007"/>
                  <a:gd name="connsiteX999" fmla="*/ 2356317 w 5327086"/>
                  <a:gd name="connsiteY999" fmla="*/ 3578845 h 5798007"/>
                  <a:gd name="connsiteX1000" fmla="*/ 2385427 w 5327086"/>
                  <a:gd name="connsiteY1000" fmla="*/ 3641564 h 5798007"/>
                  <a:gd name="connsiteX1001" fmla="*/ 2388575 w 5327086"/>
                  <a:gd name="connsiteY1001" fmla="*/ 3659373 h 5798007"/>
                  <a:gd name="connsiteX1002" fmla="*/ 2385427 w 5327086"/>
                  <a:gd name="connsiteY1002" fmla="*/ 3672536 h 5798007"/>
                  <a:gd name="connsiteX1003" fmla="*/ 2377560 w 5327086"/>
                  <a:gd name="connsiteY1003" fmla="*/ 3684926 h 5798007"/>
                  <a:gd name="connsiteX1004" fmla="*/ 2364184 w 5327086"/>
                  <a:gd name="connsiteY1004" fmla="*/ 3698863 h 5798007"/>
                  <a:gd name="connsiteX1005" fmla="*/ 2366545 w 5327086"/>
                  <a:gd name="connsiteY1005" fmla="*/ 3692669 h 5798007"/>
                  <a:gd name="connsiteX1006" fmla="*/ 2367332 w 5327086"/>
                  <a:gd name="connsiteY1006" fmla="*/ 3690345 h 5798007"/>
                  <a:gd name="connsiteX1007" fmla="*/ 2361825 w 5327086"/>
                  <a:gd name="connsiteY1007" fmla="*/ 3695765 h 5798007"/>
                  <a:gd name="connsiteX1008" fmla="*/ 2361038 w 5327086"/>
                  <a:gd name="connsiteY1008" fmla="*/ 3701960 h 5798007"/>
                  <a:gd name="connsiteX1009" fmla="*/ 2362611 w 5327086"/>
                  <a:gd name="connsiteY1009" fmla="*/ 3708155 h 5798007"/>
                  <a:gd name="connsiteX1010" fmla="*/ 2365759 w 5327086"/>
                  <a:gd name="connsiteY1010" fmla="*/ 3715898 h 5798007"/>
                  <a:gd name="connsiteX1011" fmla="*/ 2377560 w 5327086"/>
                  <a:gd name="connsiteY1011" fmla="*/ 3753838 h 5798007"/>
                  <a:gd name="connsiteX1012" fmla="*/ 2384641 w 5327086"/>
                  <a:gd name="connsiteY1012" fmla="*/ 3771648 h 5798007"/>
                  <a:gd name="connsiteX1013" fmla="*/ 2415323 w 5327086"/>
                  <a:gd name="connsiteY1013" fmla="*/ 3822752 h 5798007"/>
                  <a:gd name="connsiteX1014" fmla="*/ 2424765 w 5327086"/>
                  <a:gd name="connsiteY1014" fmla="*/ 3852950 h 5798007"/>
                  <a:gd name="connsiteX1015" fmla="*/ 2425551 w 5327086"/>
                  <a:gd name="connsiteY1015" fmla="*/ 3887794 h 5798007"/>
                  <a:gd name="connsiteX1016" fmla="*/ 2419257 w 5327086"/>
                  <a:gd name="connsiteY1016" fmla="*/ 3923412 h 5798007"/>
                  <a:gd name="connsiteX1017" fmla="*/ 2406669 w 5327086"/>
                  <a:gd name="connsiteY1017" fmla="*/ 3952836 h 5798007"/>
                  <a:gd name="connsiteX1018" fmla="*/ 2399588 w 5327086"/>
                  <a:gd name="connsiteY1018" fmla="*/ 3961353 h 5798007"/>
                  <a:gd name="connsiteX1019" fmla="*/ 2392508 w 5327086"/>
                  <a:gd name="connsiteY1019" fmla="*/ 3968322 h 5798007"/>
                  <a:gd name="connsiteX1020" fmla="*/ 2367332 w 5327086"/>
                  <a:gd name="connsiteY1020" fmla="*/ 3985356 h 5798007"/>
                  <a:gd name="connsiteX1021" fmla="*/ 2362611 w 5327086"/>
                  <a:gd name="connsiteY1021" fmla="*/ 3990002 h 5798007"/>
                  <a:gd name="connsiteX1022" fmla="*/ 2354744 w 5327086"/>
                  <a:gd name="connsiteY1022" fmla="*/ 4003166 h 5798007"/>
                  <a:gd name="connsiteX1023" fmla="*/ 2348449 w 5327086"/>
                  <a:gd name="connsiteY1023" fmla="*/ 4012457 h 5798007"/>
                  <a:gd name="connsiteX1024" fmla="*/ 2335075 w 5327086"/>
                  <a:gd name="connsiteY1024" fmla="*/ 4029492 h 5798007"/>
                  <a:gd name="connsiteX1025" fmla="*/ 2328781 w 5327086"/>
                  <a:gd name="connsiteY1025" fmla="*/ 4038009 h 5798007"/>
                  <a:gd name="connsiteX1026" fmla="*/ 2326421 w 5327086"/>
                  <a:gd name="connsiteY1026" fmla="*/ 4044978 h 5798007"/>
                  <a:gd name="connsiteX1027" fmla="*/ 2323274 w 5327086"/>
                  <a:gd name="connsiteY1027" fmla="*/ 4059689 h 5798007"/>
                  <a:gd name="connsiteX1028" fmla="*/ 2288657 w 5327086"/>
                  <a:gd name="connsiteY1028" fmla="*/ 4195193 h 5798007"/>
                  <a:gd name="connsiteX1029" fmla="*/ 2281576 w 5327086"/>
                  <a:gd name="connsiteY1029" fmla="*/ 4212228 h 5798007"/>
                  <a:gd name="connsiteX1030" fmla="*/ 2276855 w 5327086"/>
                  <a:gd name="connsiteY1030" fmla="*/ 4219971 h 5798007"/>
                  <a:gd name="connsiteX1031" fmla="*/ 2267415 w 5327086"/>
                  <a:gd name="connsiteY1031" fmla="*/ 4230812 h 5798007"/>
                  <a:gd name="connsiteX1032" fmla="*/ 2265054 w 5327086"/>
                  <a:gd name="connsiteY1032" fmla="*/ 4237006 h 5798007"/>
                  <a:gd name="connsiteX1033" fmla="*/ 2265054 w 5327086"/>
                  <a:gd name="connsiteY1033" fmla="*/ 4245523 h 5798007"/>
                  <a:gd name="connsiteX1034" fmla="*/ 2268988 w 5327086"/>
                  <a:gd name="connsiteY1034" fmla="*/ 4273399 h 5798007"/>
                  <a:gd name="connsiteX1035" fmla="*/ 2263481 w 5327086"/>
                  <a:gd name="connsiteY1035" fmla="*/ 4343086 h 5798007"/>
                  <a:gd name="connsiteX1036" fmla="*/ 2262694 w 5327086"/>
                  <a:gd name="connsiteY1036" fmla="*/ 4376381 h 5798007"/>
                  <a:gd name="connsiteX1037" fmla="*/ 2269774 w 5327086"/>
                  <a:gd name="connsiteY1037" fmla="*/ 4405805 h 5798007"/>
                  <a:gd name="connsiteX1038" fmla="*/ 2283150 w 5327086"/>
                  <a:gd name="connsiteY1038" fmla="*/ 4432906 h 5798007"/>
                  <a:gd name="connsiteX1039" fmla="*/ 2324060 w 5327086"/>
                  <a:gd name="connsiteY1039" fmla="*/ 4485558 h 5798007"/>
                  <a:gd name="connsiteX1040" fmla="*/ 2378346 w 5327086"/>
                  <a:gd name="connsiteY1040" fmla="*/ 4591639 h 5798007"/>
                  <a:gd name="connsiteX1041" fmla="*/ 2388575 w 5327086"/>
                  <a:gd name="connsiteY1041" fmla="*/ 4621837 h 5798007"/>
                  <a:gd name="connsiteX1042" fmla="*/ 2394868 w 5327086"/>
                  <a:gd name="connsiteY1042" fmla="*/ 4637323 h 5798007"/>
                  <a:gd name="connsiteX1043" fmla="*/ 2462528 w 5327086"/>
                  <a:gd name="connsiteY1043" fmla="*/ 4744177 h 5798007"/>
                  <a:gd name="connsiteX1044" fmla="*/ 2475117 w 5327086"/>
                  <a:gd name="connsiteY1044" fmla="*/ 4772052 h 5798007"/>
                  <a:gd name="connsiteX1045" fmla="*/ 2475904 w 5327086"/>
                  <a:gd name="connsiteY1045" fmla="*/ 4803024 h 5798007"/>
                  <a:gd name="connsiteX1046" fmla="*/ 2471183 w 5327086"/>
                  <a:gd name="connsiteY1046" fmla="*/ 4799152 h 5798007"/>
                  <a:gd name="connsiteX1047" fmla="*/ 2468823 w 5327086"/>
                  <a:gd name="connsiteY1047" fmla="*/ 4813090 h 5798007"/>
                  <a:gd name="connsiteX1048" fmla="*/ 2475904 w 5327086"/>
                  <a:gd name="connsiteY1048" fmla="*/ 4864194 h 5798007"/>
                  <a:gd name="connsiteX1049" fmla="*/ 2476690 w 5327086"/>
                  <a:gd name="connsiteY1049" fmla="*/ 4898264 h 5798007"/>
                  <a:gd name="connsiteX1050" fmla="*/ 2479051 w 5327086"/>
                  <a:gd name="connsiteY1050" fmla="*/ 4914524 h 5798007"/>
                  <a:gd name="connsiteX1051" fmla="*/ 2495572 w 5327086"/>
                  <a:gd name="connsiteY1051" fmla="*/ 4963306 h 5798007"/>
                  <a:gd name="connsiteX1052" fmla="*/ 2499506 w 5327086"/>
                  <a:gd name="connsiteY1052" fmla="*/ 4978792 h 5798007"/>
                  <a:gd name="connsiteX1053" fmla="*/ 2501866 w 5327086"/>
                  <a:gd name="connsiteY1053" fmla="*/ 5012087 h 5798007"/>
                  <a:gd name="connsiteX1054" fmla="*/ 2512094 w 5327086"/>
                  <a:gd name="connsiteY1054" fmla="*/ 5081774 h 5798007"/>
                  <a:gd name="connsiteX1055" fmla="*/ 2515240 w 5327086"/>
                  <a:gd name="connsiteY1055" fmla="*/ 5089517 h 5798007"/>
                  <a:gd name="connsiteX1056" fmla="*/ 2521535 w 5327086"/>
                  <a:gd name="connsiteY1056" fmla="*/ 5102681 h 5798007"/>
                  <a:gd name="connsiteX1057" fmla="*/ 2523108 w 5327086"/>
                  <a:gd name="connsiteY1057" fmla="*/ 5108875 h 5798007"/>
                  <a:gd name="connsiteX1058" fmla="*/ 2527041 w 5327086"/>
                  <a:gd name="connsiteY1058" fmla="*/ 5132104 h 5798007"/>
                  <a:gd name="connsiteX1059" fmla="*/ 2534909 w 5327086"/>
                  <a:gd name="connsiteY1059" fmla="*/ 5162302 h 5798007"/>
                  <a:gd name="connsiteX1060" fmla="*/ 2540418 w 5327086"/>
                  <a:gd name="connsiteY1060" fmla="*/ 5177014 h 5798007"/>
                  <a:gd name="connsiteX1061" fmla="*/ 2556153 w 5327086"/>
                  <a:gd name="connsiteY1061" fmla="*/ 5207212 h 5798007"/>
                  <a:gd name="connsiteX1062" fmla="*/ 2576607 w 5327086"/>
                  <a:gd name="connsiteY1062" fmla="*/ 5235861 h 5798007"/>
                  <a:gd name="connsiteX1063" fmla="*/ 2600210 w 5327086"/>
                  <a:gd name="connsiteY1063" fmla="*/ 5262188 h 5798007"/>
                  <a:gd name="connsiteX1064" fmla="*/ 2626960 w 5327086"/>
                  <a:gd name="connsiteY1064" fmla="*/ 5283869 h 5798007"/>
                  <a:gd name="connsiteX1065" fmla="*/ 2645054 w 5327086"/>
                  <a:gd name="connsiteY1065" fmla="*/ 5306323 h 5798007"/>
                  <a:gd name="connsiteX1066" fmla="*/ 2659216 w 5327086"/>
                  <a:gd name="connsiteY1066" fmla="*/ 5333424 h 5798007"/>
                  <a:gd name="connsiteX1067" fmla="*/ 2699341 w 5327086"/>
                  <a:gd name="connsiteY1067" fmla="*/ 5441053 h 5798007"/>
                  <a:gd name="connsiteX1068" fmla="*/ 2759920 w 5327086"/>
                  <a:gd name="connsiteY1068" fmla="*/ 5538615 h 5798007"/>
                  <a:gd name="connsiteX1069" fmla="*/ 2770148 w 5327086"/>
                  <a:gd name="connsiteY1069" fmla="*/ 5565716 h 5798007"/>
                  <a:gd name="connsiteX1070" fmla="*/ 2771721 w 5327086"/>
                  <a:gd name="connsiteY1070" fmla="*/ 5596688 h 5798007"/>
                  <a:gd name="connsiteX1071" fmla="*/ 2770934 w 5327086"/>
                  <a:gd name="connsiteY1071" fmla="*/ 5602109 h 5798007"/>
                  <a:gd name="connsiteX1072" fmla="*/ 2770148 w 5327086"/>
                  <a:gd name="connsiteY1072" fmla="*/ 5607529 h 5798007"/>
                  <a:gd name="connsiteX1073" fmla="*/ 2767788 w 5327086"/>
                  <a:gd name="connsiteY1073" fmla="*/ 5612949 h 5798007"/>
                  <a:gd name="connsiteX1074" fmla="*/ 2763854 w 5327086"/>
                  <a:gd name="connsiteY1074" fmla="*/ 5617595 h 5798007"/>
                  <a:gd name="connsiteX1075" fmla="*/ 2756774 w 5327086"/>
                  <a:gd name="connsiteY1075" fmla="*/ 5621467 h 5798007"/>
                  <a:gd name="connsiteX1076" fmla="*/ 2750480 w 5327086"/>
                  <a:gd name="connsiteY1076" fmla="*/ 5621467 h 5798007"/>
                  <a:gd name="connsiteX1077" fmla="*/ 2745758 w 5327086"/>
                  <a:gd name="connsiteY1077" fmla="*/ 5620692 h 5798007"/>
                  <a:gd name="connsiteX1078" fmla="*/ 2741039 w 5327086"/>
                  <a:gd name="connsiteY1078" fmla="*/ 5621467 h 5798007"/>
                  <a:gd name="connsiteX1079" fmla="*/ 2735530 w 5327086"/>
                  <a:gd name="connsiteY1079" fmla="*/ 5631532 h 5798007"/>
                  <a:gd name="connsiteX1080" fmla="*/ 2738678 w 5327086"/>
                  <a:gd name="connsiteY1080" fmla="*/ 5643147 h 5798007"/>
                  <a:gd name="connsiteX1081" fmla="*/ 2770934 w 5327086"/>
                  <a:gd name="connsiteY1081" fmla="*/ 5687283 h 5798007"/>
                  <a:gd name="connsiteX1082" fmla="*/ 2778801 w 5327086"/>
                  <a:gd name="connsiteY1082" fmla="*/ 5700445 h 5798007"/>
                  <a:gd name="connsiteX1083" fmla="*/ 2781950 w 5327086"/>
                  <a:gd name="connsiteY1083" fmla="*/ 5712834 h 5798007"/>
                  <a:gd name="connsiteX1084" fmla="*/ 2780376 w 5327086"/>
                  <a:gd name="connsiteY1084" fmla="*/ 5719803 h 5798007"/>
                  <a:gd name="connsiteX1085" fmla="*/ 2774082 w 5327086"/>
                  <a:gd name="connsiteY1085" fmla="*/ 5729869 h 5798007"/>
                  <a:gd name="connsiteX1086" fmla="*/ 2772509 w 5327086"/>
                  <a:gd name="connsiteY1086" fmla="*/ 5737613 h 5798007"/>
                  <a:gd name="connsiteX1087" fmla="*/ 2773295 w 5327086"/>
                  <a:gd name="connsiteY1087" fmla="*/ 5743806 h 5798007"/>
                  <a:gd name="connsiteX1088" fmla="*/ 2774868 w 5327086"/>
                  <a:gd name="connsiteY1088" fmla="*/ 5750001 h 5798007"/>
                  <a:gd name="connsiteX1089" fmla="*/ 2778016 w 5327086"/>
                  <a:gd name="connsiteY1089" fmla="*/ 5756196 h 5798007"/>
                  <a:gd name="connsiteX1090" fmla="*/ 2782735 w 5327086"/>
                  <a:gd name="connsiteY1090" fmla="*/ 5760842 h 5798007"/>
                  <a:gd name="connsiteX1091" fmla="*/ 2781950 w 5327086"/>
                  <a:gd name="connsiteY1091" fmla="*/ 5751549 h 5798007"/>
                  <a:gd name="connsiteX1092" fmla="*/ 2783523 w 5327086"/>
                  <a:gd name="connsiteY1092" fmla="*/ 5743806 h 5798007"/>
                  <a:gd name="connsiteX1093" fmla="*/ 2788244 w 5327086"/>
                  <a:gd name="connsiteY1093" fmla="*/ 5739161 h 5798007"/>
                  <a:gd name="connsiteX1094" fmla="*/ 2797685 w 5327086"/>
                  <a:gd name="connsiteY1094" fmla="*/ 5737613 h 5798007"/>
                  <a:gd name="connsiteX1095" fmla="*/ 2805552 w 5327086"/>
                  <a:gd name="connsiteY1095" fmla="*/ 5739161 h 5798007"/>
                  <a:gd name="connsiteX1096" fmla="*/ 2807913 w 5327086"/>
                  <a:gd name="connsiteY1096" fmla="*/ 5743032 h 5798007"/>
                  <a:gd name="connsiteX1097" fmla="*/ 2807913 w 5327086"/>
                  <a:gd name="connsiteY1097" fmla="*/ 5749227 h 5798007"/>
                  <a:gd name="connsiteX1098" fmla="*/ 2810271 w 5327086"/>
                  <a:gd name="connsiteY1098" fmla="*/ 5755421 h 5798007"/>
                  <a:gd name="connsiteX1099" fmla="*/ 2813420 w 5327086"/>
                  <a:gd name="connsiteY1099" fmla="*/ 5760068 h 5798007"/>
                  <a:gd name="connsiteX1100" fmla="*/ 2814205 w 5327086"/>
                  <a:gd name="connsiteY1100" fmla="*/ 5760068 h 5798007"/>
                  <a:gd name="connsiteX1101" fmla="*/ 2817353 w 5327086"/>
                  <a:gd name="connsiteY1101" fmla="*/ 5761616 h 5798007"/>
                  <a:gd name="connsiteX1102" fmla="*/ 2820500 w 5327086"/>
                  <a:gd name="connsiteY1102" fmla="*/ 5762390 h 5798007"/>
                  <a:gd name="connsiteX1103" fmla="*/ 2833874 w 5327086"/>
                  <a:gd name="connsiteY1103" fmla="*/ 5763939 h 5798007"/>
                  <a:gd name="connsiteX1104" fmla="*/ 2840168 w 5327086"/>
                  <a:gd name="connsiteY1104" fmla="*/ 5766261 h 5798007"/>
                  <a:gd name="connsiteX1105" fmla="*/ 2846463 w 5327086"/>
                  <a:gd name="connsiteY1105" fmla="*/ 5770133 h 5798007"/>
                  <a:gd name="connsiteX1106" fmla="*/ 2849609 w 5327086"/>
                  <a:gd name="connsiteY1106" fmla="*/ 5775554 h 5798007"/>
                  <a:gd name="connsiteX1107" fmla="*/ 2847250 w 5327086"/>
                  <a:gd name="connsiteY1107" fmla="*/ 5784071 h 5798007"/>
                  <a:gd name="connsiteX1108" fmla="*/ 2859837 w 5327086"/>
                  <a:gd name="connsiteY1108" fmla="*/ 5785619 h 5798007"/>
                  <a:gd name="connsiteX1109" fmla="*/ 2888946 w 5327086"/>
                  <a:gd name="connsiteY1109" fmla="*/ 5798008 h 5798007"/>
                  <a:gd name="connsiteX1110" fmla="*/ 2903896 w 5327086"/>
                  <a:gd name="connsiteY1110" fmla="*/ 5798008 h 5798007"/>
                  <a:gd name="connsiteX1111" fmla="*/ 2911763 w 5327086"/>
                  <a:gd name="connsiteY1111" fmla="*/ 5794136 h 5798007"/>
                  <a:gd name="connsiteX1112" fmla="*/ 2926711 w 5327086"/>
                  <a:gd name="connsiteY1112" fmla="*/ 5780199 h 5798007"/>
                  <a:gd name="connsiteX1113" fmla="*/ 2934578 w 5327086"/>
                  <a:gd name="connsiteY1113" fmla="*/ 5775554 h 5798007"/>
                  <a:gd name="connsiteX1114" fmla="*/ 2942446 w 5327086"/>
                  <a:gd name="connsiteY1114" fmla="*/ 5771682 h 5798007"/>
                  <a:gd name="connsiteX1115" fmla="*/ 2958968 w 5327086"/>
                  <a:gd name="connsiteY1115" fmla="*/ 5767036 h 5798007"/>
                  <a:gd name="connsiteX1116" fmla="*/ 2967621 w 5327086"/>
                  <a:gd name="connsiteY1116" fmla="*/ 5765487 h 5798007"/>
                  <a:gd name="connsiteX1117" fmla="*/ 2982571 w 5327086"/>
                  <a:gd name="connsiteY1117" fmla="*/ 5763939 h 5798007"/>
                  <a:gd name="connsiteX1118" fmla="*/ 3011680 w 5327086"/>
                  <a:gd name="connsiteY1118" fmla="*/ 5764713 h 5798007"/>
                  <a:gd name="connsiteX1119" fmla="*/ 3027415 w 5327086"/>
                  <a:gd name="connsiteY1119" fmla="*/ 5763164 h 5798007"/>
                  <a:gd name="connsiteX1120" fmla="*/ 3043150 w 5327086"/>
                  <a:gd name="connsiteY1120" fmla="*/ 5757744 h 5798007"/>
                  <a:gd name="connsiteX1121" fmla="*/ 3072260 w 5327086"/>
                  <a:gd name="connsiteY1121" fmla="*/ 5741484 h 5798007"/>
                  <a:gd name="connsiteX1122" fmla="*/ 3087995 w 5327086"/>
                  <a:gd name="connsiteY1122" fmla="*/ 5735289 h 5798007"/>
                  <a:gd name="connsiteX1123" fmla="*/ 3104517 w 5327086"/>
                  <a:gd name="connsiteY1123" fmla="*/ 5733741 h 5798007"/>
                  <a:gd name="connsiteX1124" fmla="*/ 3136773 w 5327086"/>
                  <a:gd name="connsiteY1124" fmla="*/ 5737613 h 5798007"/>
                  <a:gd name="connsiteX1125" fmla="*/ 3154083 w 5327086"/>
                  <a:gd name="connsiteY1125" fmla="*/ 5737613 h 5798007"/>
                  <a:gd name="connsiteX1126" fmla="*/ 3160375 w 5327086"/>
                  <a:gd name="connsiteY1126" fmla="*/ 5736063 h 5798007"/>
                  <a:gd name="connsiteX1127" fmla="*/ 3173752 w 5327086"/>
                  <a:gd name="connsiteY1127" fmla="*/ 5731418 h 5798007"/>
                  <a:gd name="connsiteX1128" fmla="*/ 3180832 w 5327086"/>
                  <a:gd name="connsiteY1128" fmla="*/ 5729869 h 5798007"/>
                  <a:gd name="connsiteX1129" fmla="*/ 3190272 w 5327086"/>
                  <a:gd name="connsiteY1129" fmla="*/ 5729869 h 5798007"/>
                  <a:gd name="connsiteX1130" fmla="*/ 3211514 w 5327086"/>
                  <a:gd name="connsiteY1130" fmla="*/ 5733741 h 5798007"/>
                  <a:gd name="connsiteX1131" fmla="*/ 3229610 w 5327086"/>
                  <a:gd name="connsiteY1131" fmla="*/ 5737613 h 5798007"/>
                  <a:gd name="connsiteX1132" fmla="*/ 3246132 w 5327086"/>
                  <a:gd name="connsiteY1132" fmla="*/ 5743806 h 5798007"/>
                  <a:gd name="connsiteX1133" fmla="*/ 3254785 w 5327086"/>
                  <a:gd name="connsiteY1133" fmla="*/ 5745356 h 5798007"/>
                  <a:gd name="connsiteX1134" fmla="*/ 3265013 w 5327086"/>
                  <a:gd name="connsiteY1134" fmla="*/ 5746130 h 5798007"/>
                  <a:gd name="connsiteX1135" fmla="*/ 3270520 w 5327086"/>
                  <a:gd name="connsiteY1135" fmla="*/ 5743806 h 5798007"/>
                  <a:gd name="connsiteX1136" fmla="*/ 3275242 w 5327086"/>
                  <a:gd name="connsiteY1136" fmla="*/ 5739935 h 5798007"/>
                  <a:gd name="connsiteX1137" fmla="*/ 3281536 w 5327086"/>
                  <a:gd name="connsiteY1137" fmla="*/ 5735289 h 5798007"/>
                  <a:gd name="connsiteX1138" fmla="*/ 3287830 w 5327086"/>
                  <a:gd name="connsiteY1138" fmla="*/ 5731418 h 5798007"/>
                  <a:gd name="connsiteX1139" fmla="*/ 3293337 w 5327086"/>
                  <a:gd name="connsiteY1139" fmla="*/ 5729095 h 5798007"/>
                  <a:gd name="connsiteX1140" fmla="*/ 3298844 w 5327086"/>
                  <a:gd name="connsiteY1140" fmla="*/ 5728320 h 5798007"/>
                  <a:gd name="connsiteX1141" fmla="*/ 3306712 w 5327086"/>
                  <a:gd name="connsiteY1141" fmla="*/ 5729095 h 5798007"/>
                  <a:gd name="connsiteX1142" fmla="*/ 3322447 w 5327086"/>
                  <a:gd name="connsiteY1142" fmla="*/ 5732967 h 5798007"/>
                  <a:gd name="connsiteX1143" fmla="*/ 3330314 w 5327086"/>
                  <a:gd name="connsiteY1143" fmla="*/ 5733741 h 5798007"/>
                  <a:gd name="connsiteX1144" fmla="*/ 3337394 w 5327086"/>
                  <a:gd name="connsiteY1144" fmla="*/ 5731418 h 5798007"/>
                  <a:gd name="connsiteX1145" fmla="*/ 3340542 w 5327086"/>
                  <a:gd name="connsiteY1145" fmla="*/ 5726772 h 5798007"/>
                  <a:gd name="connsiteX1146" fmla="*/ 3341328 w 5327086"/>
                  <a:gd name="connsiteY1146" fmla="*/ 5719803 h 5798007"/>
                  <a:gd name="connsiteX1147" fmla="*/ 3344476 w 5327086"/>
                  <a:gd name="connsiteY1147" fmla="*/ 5713609 h 5798007"/>
                  <a:gd name="connsiteX1148" fmla="*/ 3351556 w 5327086"/>
                  <a:gd name="connsiteY1148" fmla="*/ 5707414 h 5798007"/>
                  <a:gd name="connsiteX1149" fmla="*/ 3361784 w 5327086"/>
                  <a:gd name="connsiteY1149" fmla="*/ 5705866 h 5798007"/>
                  <a:gd name="connsiteX1150" fmla="*/ 3372012 w 5327086"/>
                  <a:gd name="connsiteY1150" fmla="*/ 5706640 h 5798007"/>
                  <a:gd name="connsiteX1151" fmla="*/ 3383026 w 5327086"/>
                  <a:gd name="connsiteY1151" fmla="*/ 5708188 h 5798007"/>
                  <a:gd name="connsiteX1152" fmla="*/ 3393254 w 5327086"/>
                  <a:gd name="connsiteY1152" fmla="*/ 5709738 h 5798007"/>
                  <a:gd name="connsiteX1153" fmla="*/ 3407416 w 5327086"/>
                  <a:gd name="connsiteY1153" fmla="*/ 5707414 h 5798007"/>
                  <a:gd name="connsiteX1154" fmla="*/ 3421578 w 5327086"/>
                  <a:gd name="connsiteY1154" fmla="*/ 5701995 h 5798007"/>
                  <a:gd name="connsiteX1155" fmla="*/ 3449114 w 5327086"/>
                  <a:gd name="connsiteY1155" fmla="*/ 5688831 h 5798007"/>
                  <a:gd name="connsiteX1156" fmla="*/ 3479009 w 5327086"/>
                  <a:gd name="connsiteY1156" fmla="*/ 5671022 h 5798007"/>
                  <a:gd name="connsiteX1157" fmla="*/ 3589942 w 5327086"/>
                  <a:gd name="connsiteY1157" fmla="*/ 5581977 h 5798007"/>
                  <a:gd name="connsiteX1158" fmla="*/ 3694580 w 5327086"/>
                  <a:gd name="connsiteY1158" fmla="*/ 5482091 h 5798007"/>
                  <a:gd name="connsiteX1159" fmla="*/ 3781908 w 5327086"/>
                  <a:gd name="connsiteY1159" fmla="*/ 5343490 h 5798007"/>
                  <a:gd name="connsiteX1160" fmla="*/ 3794497 w 5327086"/>
                  <a:gd name="connsiteY1160" fmla="*/ 5328004 h 5798007"/>
                  <a:gd name="connsiteX1161" fmla="*/ 3808659 w 5327086"/>
                  <a:gd name="connsiteY1161" fmla="*/ 5316390 h 5798007"/>
                  <a:gd name="connsiteX1162" fmla="*/ 3837768 w 5327086"/>
                  <a:gd name="connsiteY1162" fmla="*/ 5296258 h 5798007"/>
                  <a:gd name="connsiteX1163" fmla="*/ 3851142 w 5327086"/>
                  <a:gd name="connsiteY1163" fmla="*/ 5283869 h 5798007"/>
                  <a:gd name="connsiteX1164" fmla="*/ 3862944 w 5327086"/>
                  <a:gd name="connsiteY1164" fmla="*/ 5265285 h 5798007"/>
                  <a:gd name="connsiteX1165" fmla="*/ 3870026 w 5327086"/>
                  <a:gd name="connsiteY1165" fmla="*/ 5244379 h 5798007"/>
                  <a:gd name="connsiteX1166" fmla="*/ 3878679 w 5327086"/>
                  <a:gd name="connsiteY1166" fmla="*/ 5201792 h 5798007"/>
                  <a:gd name="connsiteX1167" fmla="*/ 3893628 w 5327086"/>
                  <a:gd name="connsiteY1167" fmla="*/ 5149914 h 5798007"/>
                  <a:gd name="connsiteX1168" fmla="*/ 3897562 w 5327086"/>
                  <a:gd name="connsiteY1168" fmla="*/ 5132104 h 5798007"/>
                  <a:gd name="connsiteX1169" fmla="*/ 3902281 w 5327086"/>
                  <a:gd name="connsiteY1169" fmla="*/ 5067063 h 5798007"/>
                  <a:gd name="connsiteX1170" fmla="*/ 3899135 w 5327086"/>
                  <a:gd name="connsiteY1170" fmla="*/ 5069386 h 5798007"/>
                  <a:gd name="connsiteX1171" fmla="*/ 3896774 w 5327086"/>
                  <a:gd name="connsiteY1171" fmla="*/ 5073257 h 5798007"/>
                  <a:gd name="connsiteX1172" fmla="*/ 3895201 w 5327086"/>
                  <a:gd name="connsiteY1172" fmla="*/ 5077903 h 5798007"/>
                  <a:gd name="connsiteX1173" fmla="*/ 3894414 w 5327086"/>
                  <a:gd name="connsiteY1173" fmla="*/ 5082549 h 5798007"/>
                  <a:gd name="connsiteX1174" fmla="*/ 3884973 w 5327086"/>
                  <a:gd name="connsiteY1174" fmla="*/ 5075580 h 5798007"/>
                  <a:gd name="connsiteX1175" fmla="*/ 3880252 w 5327086"/>
                  <a:gd name="connsiteY1175" fmla="*/ 5068611 h 5798007"/>
                  <a:gd name="connsiteX1176" fmla="*/ 3878679 w 5327086"/>
                  <a:gd name="connsiteY1176" fmla="*/ 5060094 h 5798007"/>
                  <a:gd name="connsiteX1177" fmla="*/ 3881039 w 5327086"/>
                  <a:gd name="connsiteY1177" fmla="*/ 5050028 h 5798007"/>
                  <a:gd name="connsiteX1178" fmla="*/ 3886546 w 5327086"/>
                  <a:gd name="connsiteY1178" fmla="*/ 5036865 h 5798007"/>
                  <a:gd name="connsiteX1179" fmla="*/ 3895201 w 5327086"/>
                  <a:gd name="connsiteY1179" fmla="*/ 5025250 h 5798007"/>
                  <a:gd name="connsiteX1180" fmla="*/ 3905429 w 5327086"/>
                  <a:gd name="connsiteY1180" fmla="*/ 5015958 h 5798007"/>
                  <a:gd name="connsiteX1181" fmla="*/ 3918016 w 5327086"/>
                  <a:gd name="connsiteY1181" fmla="*/ 5007441 h 5798007"/>
                  <a:gd name="connsiteX1182" fmla="*/ 3944767 w 5327086"/>
                  <a:gd name="connsiteY1182" fmla="*/ 4992729 h 5798007"/>
                  <a:gd name="connsiteX1183" fmla="*/ 4030522 w 5327086"/>
                  <a:gd name="connsiteY1183" fmla="*/ 4960983 h 5798007"/>
                  <a:gd name="connsiteX1184" fmla="*/ 4053337 w 5327086"/>
                  <a:gd name="connsiteY1184" fmla="*/ 4948594 h 5798007"/>
                  <a:gd name="connsiteX1185" fmla="*/ 4079300 w 5327086"/>
                  <a:gd name="connsiteY1185" fmla="*/ 4930010 h 5798007"/>
                  <a:gd name="connsiteX1186" fmla="*/ 4098969 w 5327086"/>
                  <a:gd name="connsiteY1186" fmla="*/ 4906007 h 5798007"/>
                  <a:gd name="connsiteX1187" fmla="*/ 4102117 w 5327086"/>
                  <a:gd name="connsiteY1187" fmla="*/ 4879680 h 5798007"/>
                  <a:gd name="connsiteX1188" fmla="*/ 4098969 w 5327086"/>
                  <a:gd name="connsiteY1188" fmla="*/ 4875809 h 5798007"/>
                  <a:gd name="connsiteX1189" fmla="*/ 4095035 w 5327086"/>
                  <a:gd name="connsiteY1189" fmla="*/ 4876583 h 5798007"/>
                  <a:gd name="connsiteX1190" fmla="*/ 4091889 w 5327086"/>
                  <a:gd name="connsiteY1190" fmla="*/ 4876583 h 5798007"/>
                  <a:gd name="connsiteX1191" fmla="*/ 4090316 w 5327086"/>
                  <a:gd name="connsiteY1191" fmla="*/ 4867292 h 5798007"/>
                  <a:gd name="connsiteX1192" fmla="*/ 4091101 w 5327086"/>
                  <a:gd name="connsiteY1192" fmla="*/ 4852580 h 5798007"/>
                  <a:gd name="connsiteX1193" fmla="*/ 4101329 w 5327086"/>
                  <a:gd name="connsiteY1193" fmla="*/ 4822381 h 5798007"/>
                  <a:gd name="connsiteX1194" fmla="*/ 4104476 w 5327086"/>
                  <a:gd name="connsiteY1194" fmla="*/ 4808445 h 5798007"/>
                  <a:gd name="connsiteX1195" fmla="*/ 4103690 w 5327086"/>
                  <a:gd name="connsiteY1195" fmla="*/ 4800701 h 5798007"/>
                  <a:gd name="connsiteX1196" fmla="*/ 4099756 w 5327086"/>
                  <a:gd name="connsiteY1196" fmla="*/ 4785989 h 5798007"/>
                  <a:gd name="connsiteX1197" fmla="*/ 4098969 w 5327086"/>
                  <a:gd name="connsiteY1197" fmla="*/ 4778246 h 5798007"/>
                  <a:gd name="connsiteX1198" fmla="*/ 4102117 w 5327086"/>
                  <a:gd name="connsiteY1198" fmla="*/ 4755791 h 5798007"/>
                  <a:gd name="connsiteX1199" fmla="*/ 4102117 w 5327086"/>
                  <a:gd name="connsiteY1199" fmla="*/ 4748048 h 5798007"/>
                  <a:gd name="connsiteX1200" fmla="*/ 4097396 w 5327086"/>
                  <a:gd name="connsiteY1200" fmla="*/ 4737983 h 5798007"/>
                  <a:gd name="connsiteX1201" fmla="*/ 4094249 w 5327086"/>
                  <a:gd name="connsiteY1201" fmla="*/ 4742628 h 5798007"/>
                  <a:gd name="connsiteX1202" fmla="*/ 4090316 w 5327086"/>
                  <a:gd name="connsiteY1202" fmla="*/ 4764309 h 5798007"/>
                  <a:gd name="connsiteX1203" fmla="*/ 4085594 w 5327086"/>
                  <a:gd name="connsiteY1203" fmla="*/ 4754243 h 5798007"/>
                  <a:gd name="connsiteX1204" fmla="*/ 4081661 w 5327086"/>
                  <a:gd name="connsiteY1204" fmla="*/ 4707011 h 5798007"/>
                  <a:gd name="connsiteX1205" fmla="*/ 4064352 w 5327086"/>
                  <a:gd name="connsiteY1205" fmla="*/ 4645066 h 5798007"/>
                  <a:gd name="connsiteX1206" fmla="*/ 4058058 w 5327086"/>
                  <a:gd name="connsiteY1206" fmla="*/ 4632676 h 5798007"/>
                  <a:gd name="connsiteX1207" fmla="*/ 4041536 w 5327086"/>
                  <a:gd name="connsiteY1207" fmla="*/ 4607899 h 5798007"/>
                  <a:gd name="connsiteX1208" fmla="*/ 4037602 w 5327086"/>
                  <a:gd name="connsiteY1208" fmla="*/ 4595510 h 5798007"/>
                  <a:gd name="connsiteX1209" fmla="*/ 4038389 w 5327086"/>
                  <a:gd name="connsiteY1209" fmla="*/ 4581572 h 5798007"/>
                  <a:gd name="connsiteX1210" fmla="*/ 4041536 w 5327086"/>
                  <a:gd name="connsiteY1210" fmla="*/ 4566086 h 5798007"/>
                  <a:gd name="connsiteX1211" fmla="*/ 4041536 w 5327086"/>
                  <a:gd name="connsiteY1211" fmla="*/ 4551374 h 5798007"/>
                  <a:gd name="connsiteX1212" fmla="*/ 4033668 w 5327086"/>
                  <a:gd name="connsiteY1212" fmla="*/ 4539760 h 5798007"/>
                  <a:gd name="connsiteX1213" fmla="*/ 4042323 w 5327086"/>
                  <a:gd name="connsiteY1213" fmla="*/ 4542083 h 5798007"/>
                  <a:gd name="connsiteX1214" fmla="*/ 4047044 w 5327086"/>
                  <a:gd name="connsiteY1214" fmla="*/ 4545180 h 5798007"/>
                  <a:gd name="connsiteX1215" fmla="*/ 4052551 w 5327086"/>
                  <a:gd name="connsiteY1215" fmla="*/ 4547503 h 5798007"/>
                  <a:gd name="connsiteX1216" fmla="*/ 4060419 w 5327086"/>
                  <a:gd name="connsiteY1216" fmla="*/ 4545180 h 5798007"/>
                  <a:gd name="connsiteX1217" fmla="*/ 4071432 w 5327086"/>
                  <a:gd name="connsiteY1217" fmla="*/ 4538985 h 5798007"/>
                  <a:gd name="connsiteX1218" fmla="*/ 4082448 w 5327086"/>
                  <a:gd name="connsiteY1218" fmla="*/ 4529694 h 5798007"/>
                  <a:gd name="connsiteX1219" fmla="*/ 4115491 w 5327086"/>
                  <a:gd name="connsiteY1219" fmla="*/ 4492527 h 5798007"/>
                  <a:gd name="connsiteX1220" fmla="*/ 4124144 w 5327086"/>
                  <a:gd name="connsiteY1220" fmla="*/ 4484784 h 5798007"/>
                  <a:gd name="connsiteX1221" fmla="*/ 4133587 w 5327086"/>
                  <a:gd name="connsiteY1221" fmla="*/ 4477815 h 5798007"/>
                  <a:gd name="connsiteX1222" fmla="*/ 4142240 w 5327086"/>
                  <a:gd name="connsiteY1222" fmla="*/ 4474719 h 5798007"/>
                  <a:gd name="connsiteX1223" fmla="*/ 4150895 w 5327086"/>
                  <a:gd name="connsiteY1223" fmla="*/ 4472395 h 5798007"/>
                  <a:gd name="connsiteX1224" fmla="*/ 4156402 w 5327086"/>
                  <a:gd name="connsiteY1224" fmla="*/ 4469298 h 5798007"/>
                  <a:gd name="connsiteX1225" fmla="*/ 4157975 w 5327086"/>
                  <a:gd name="connsiteY1225" fmla="*/ 4460781 h 5798007"/>
                  <a:gd name="connsiteX1226" fmla="*/ 4166630 w 5327086"/>
                  <a:gd name="connsiteY1226" fmla="*/ 4461555 h 5798007"/>
                  <a:gd name="connsiteX1227" fmla="*/ 4176858 w 5327086"/>
                  <a:gd name="connsiteY1227" fmla="*/ 4452263 h 5798007"/>
                  <a:gd name="connsiteX1228" fmla="*/ 4218554 w 5327086"/>
                  <a:gd name="connsiteY1228" fmla="*/ 4396513 h 5798007"/>
                  <a:gd name="connsiteX1229" fmla="*/ 4228783 w 5327086"/>
                  <a:gd name="connsiteY1229" fmla="*/ 4387222 h 5798007"/>
                  <a:gd name="connsiteX1230" fmla="*/ 4254746 w 5327086"/>
                  <a:gd name="connsiteY1230" fmla="*/ 4368638 h 5798007"/>
                  <a:gd name="connsiteX1231" fmla="*/ 4283069 w 5327086"/>
                  <a:gd name="connsiteY1231" fmla="*/ 4352378 h 5798007"/>
                  <a:gd name="connsiteX1232" fmla="*/ 4312179 w 5327086"/>
                  <a:gd name="connsiteY1232" fmla="*/ 4338440 h 5798007"/>
                  <a:gd name="connsiteX1233" fmla="*/ 4363318 w 5327086"/>
                  <a:gd name="connsiteY1233" fmla="*/ 4323729 h 5798007"/>
                  <a:gd name="connsiteX1234" fmla="*/ 4371971 w 5327086"/>
                  <a:gd name="connsiteY1234" fmla="*/ 4319857 h 5798007"/>
                  <a:gd name="connsiteX1235" fmla="*/ 4423897 w 5327086"/>
                  <a:gd name="connsiteY1235" fmla="*/ 4288885 h 5798007"/>
                  <a:gd name="connsiteX1236" fmla="*/ 4433338 w 5327086"/>
                  <a:gd name="connsiteY1236" fmla="*/ 4278819 h 5798007"/>
                  <a:gd name="connsiteX1237" fmla="*/ 4433338 w 5327086"/>
                  <a:gd name="connsiteY1237" fmla="*/ 4276495 h 5798007"/>
                  <a:gd name="connsiteX1238" fmla="*/ 4430977 w 5327086"/>
                  <a:gd name="connsiteY1238" fmla="*/ 4269527 h 5798007"/>
                  <a:gd name="connsiteX1239" fmla="*/ 4430977 w 5327086"/>
                  <a:gd name="connsiteY1239" fmla="*/ 4267204 h 5798007"/>
                  <a:gd name="connsiteX1240" fmla="*/ 4434125 w 5327086"/>
                  <a:gd name="connsiteY1240" fmla="*/ 4265656 h 5798007"/>
                  <a:gd name="connsiteX1241" fmla="*/ 4441205 w 5327086"/>
                  <a:gd name="connsiteY1241" fmla="*/ 4263332 h 5798007"/>
                  <a:gd name="connsiteX1242" fmla="*/ 4443566 w 5327086"/>
                  <a:gd name="connsiteY1242" fmla="*/ 4262558 h 5798007"/>
                  <a:gd name="connsiteX1243" fmla="*/ 4446712 w 5327086"/>
                  <a:gd name="connsiteY1243" fmla="*/ 4257913 h 5798007"/>
                  <a:gd name="connsiteX1244" fmla="*/ 4455367 w 5327086"/>
                  <a:gd name="connsiteY1244" fmla="*/ 4243975 h 5798007"/>
                  <a:gd name="connsiteX1245" fmla="*/ 4484476 w 5327086"/>
                  <a:gd name="connsiteY1245" fmla="*/ 4209905 h 5798007"/>
                  <a:gd name="connsiteX1246" fmla="*/ 4492344 w 5327086"/>
                  <a:gd name="connsiteY1246" fmla="*/ 4196742 h 5798007"/>
                  <a:gd name="connsiteX1247" fmla="*/ 4495492 w 5327086"/>
                  <a:gd name="connsiteY1247" fmla="*/ 4189773 h 5798007"/>
                  <a:gd name="connsiteX1248" fmla="*/ 4497851 w 5327086"/>
                  <a:gd name="connsiteY1248" fmla="*/ 4171190 h 5798007"/>
                  <a:gd name="connsiteX1249" fmla="*/ 4499426 w 5327086"/>
                  <a:gd name="connsiteY1249" fmla="*/ 4166544 h 5798007"/>
                  <a:gd name="connsiteX1250" fmla="*/ 4506506 w 5327086"/>
                  <a:gd name="connsiteY1250" fmla="*/ 4155704 h 5798007"/>
                  <a:gd name="connsiteX1251" fmla="*/ 4509652 w 5327086"/>
                  <a:gd name="connsiteY1251" fmla="*/ 4150284 h 5798007"/>
                  <a:gd name="connsiteX1252" fmla="*/ 4509652 w 5327086"/>
                  <a:gd name="connsiteY1252" fmla="*/ 4139443 h 5798007"/>
                  <a:gd name="connsiteX1253" fmla="*/ 4508079 w 5327086"/>
                  <a:gd name="connsiteY1253" fmla="*/ 4126280 h 5798007"/>
                  <a:gd name="connsiteX1254" fmla="*/ 4503360 w 5327086"/>
                  <a:gd name="connsiteY1254" fmla="*/ 4119312 h 5798007"/>
                  <a:gd name="connsiteX1255" fmla="*/ 4497065 w 5327086"/>
                  <a:gd name="connsiteY1255" fmla="*/ 4128603 h 5798007"/>
                  <a:gd name="connsiteX1256" fmla="*/ 4497065 w 5327086"/>
                  <a:gd name="connsiteY1256" fmla="*/ 4122409 h 5798007"/>
                  <a:gd name="connsiteX1257" fmla="*/ 4498638 w 5327086"/>
                  <a:gd name="connsiteY1257" fmla="*/ 4117762 h 5798007"/>
                  <a:gd name="connsiteX1258" fmla="*/ 4500999 w 5327086"/>
                  <a:gd name="connsiteY1258" fmla="*/ 4113891 h 5798007"/>
                  <a:gd name="connsiteX1259" fmla="*/ 4502572 w 5327086"/>
                  <a:gd name="connsiteY1259" fmla="*/ 4109245 h 5798007"/>
                  <a:gd name="connsiteX1260" fmla="*/ 4500999 w 5327086"/>
                  <a:gd name="connsiteY1260" fmla="*/ 4104599 h 5798007"/>
                  <a:gd name="connsiteX1261" fmla="*/ 4497851 w 5327086"/>
                  <a:gd name="connsiteY1261" fmla="*/ 4103051 h 5798007"/>
                  <a:gd name="connsiteX1262" fmla="*/ 4495492 w 5327086"/>
                  <a:gd name="connsiteY1262" fmla="*/ 4102276 h 5798007"/>
                  <a:gd name="connsiteX1263" fmla="*/ 4493917 w 5327086"/>
                  <a:gd name="connsiteY1263" fmla="*/ 4098405 h 5798007"/>
                  <a:gd name="connsiteX1264" fmla="*/ 4491558 w 5327086"/>
                  <a:gd name="connsiteY1264" fmla="*/ 4087565 h 5798007"/>
                  <a:gd name="connsiteX1265" fmla="*/ 4489983 w 5327086"/>
                  <a:gd name="connsiteY1265" fmla="*/ 4051172 h 5798007"/>
                  <a:gd name="connsiteX1266" fmla="*/ 4493131 w 5327086"/>
                  <a:gd name="connsiteY1266" fmla="*/ 4021749 h 5798007"/>
                  <a:gd name="connsiteX1267" fmla="*/ 4491558 w 5327086"/>
                  <a:gd name="connsiteY1267" fmla="*/ 4012457 h 5798007"/>
                  <a:gd name="connsiteX1268" fmla="*/ 4489198 w 5327086"/>
                  <a:gd name="connsiteY1268" fmla="*/ 4009359 h 5798007"/>
                  <a:gd name="connsiteX1269" fmla="*/ 4485264 w 5327086"/>
                  <a:gd name="connsiteY1269" fmla="*/ 4007811 h 5798007"/>
                  <a:gd name="connsiteX1270" fmla="*/ 4482116 w 5327086"/>
                  <a:gd name="connsiteY1270" fmla="*/ 4006263 h 5798007"/>
                  <a:gd name="connsiteX1271" fmla="*/ 4480543 w 5327086"/>
                  <a:gd name="connsiteY1271" fmla="*/ 4004714 h 5798007"/>
                  <a:gd name="connsiteX1272" fmla="*/ 4482116 w 5327086"/>
                  <a:gd name="connsiteY1272" fmla="*/ 4001616 h 5798007"/>
                  <a:gd name="connsiteX1273" fmla="*/ 4485264 w 5327086"/>
                  <a:gd name="connsiteY1273" fmla="*/ 3999294 h 5798007"/>
                  <a:gd name="connsiteX1274" fmla="*/ 4487625 w 5327086"/>
                  <a:gd name="connsiteY1274" fmla="*/ 3996971 h 5798007"/>
                  <a:gd name="connsiteX1275" fmla="*/ 4489983 w 5327086"/>
                  <a:gd name="connsiteY1275" fmla="*/ 3994648 h 5798007"/>
                  <a:gd name="connsiteX1276" fmla="*/ 4490771 w 5327086"/>
                  <a:gd name="connsiteY1276" fmla="*/ 3983808 h 5798007"/>
                  <a:gd name="connsiteX1277" fmla="*/ 4486837 w 5327086"/>
                  <a:gd name="connsiteY1277" fmla="*/ 3954384 h 5798007"/>
                  <a:gd name="connsiteX1278" fmla="*/ 4481330 w 5327086"/>
                  <a:gd name="connsiteY1278" fmla="*/ 3889342 h 5798007"/>
                  <a:gd name="connsiteX1279" fmla="*/ 4481330 w 5327086"/>
                  <a:gd name="connsiteY1279" fmla="*/ 3879276 h 5798007"/>
                  <a:gd name="connsiteX1280" fmla="*/ 4482116 w 5327086"/>
                  <a:gd name="connsiteY1280" fmla="*/ 3869984 h 5798007"/>
                  <a:gd name="connsiteX1281" fmla="*/ 4486050 w 5327086"/>
                  <a:gd name="connsiteY1281" fmla="*/ 3853724 h 5798007"/>
                  <a:gd name="connsiteX1282" fmla="*/ 4489198 w 5327086"/>
                  <a:gd name="connsiteY1282" fmla="*/ 3845207 h 5798007"/>
                  <a:gd name="connsiteX1283" fmla="*/ 4493131 w 5327086"/>
                  <a:gd name="connsiteY1283" fmla="*/ 3839787 h 5798007"/>
                  <a:gd name="connsiteX1284" fmla="*/ 4490771 w 5327086"/>
                  <a:gd name="connsiteY1284" fmla="*/ 3838238 h 5798007"/>
                  <a:gd name="connsiteX1285" fmla="*/ 4486837 w 5327086"/>
                  <a:gd name="connsiteY1285" fmla="*/ 3835140 h 5798007"/>
                  <a:gd name="connsiteX1286" fmla="*/ 4484476 w 5327086"/>
                  <a:gd name="connsiteY1286" fmla="*/ 3834366 h 5798007"/>
                  <a:gd name="connsiteX1287" fmla="*/ 4487625 w 5327086"/>
                  <a:gd name="connsiteY1287" fmla="*/ 3832818 h 5798007"/>
                  <a:gd name="connsiteX1288" fmla="*/ 4492344 w 5327086"/>
                  <a:gd name="connsiteY1288" fmla="*/ 3828172 h 5798007"/>
                  <a:gd name="connsiteX1289" fmla="*/ 4494705 w 5327086"/>
                  <a:gd name="connsiteY1289" fmla="*/ 3826623 h 5798007"/>
                  <a:gd name="connsiteX1290" fmla="*/ 4490771 w 5327086"/>
                  <a:gd name="connsiteY1290" fmla="*/ 3822752 h 5798007"/>
                  <a:gd name="connsiteX1291" fmla="*/ 4487625 w 5327086"/>
                  <a:gd name="connsiteY1291" fmla="*/ 3819654 h 5798007"/>
                  <a:gd name="connsiteX1292" fmla="*/ 4485264 w 5327086"/>
                  <a:gd name="connsiteY1292" fmla="*/ 3815783 h 5798007"/>
                  <a:gd name="connsiteX1293" fmla="*/ 4482903 w 5327086"/>
                  <a:gd name="connsiteY1293" fmla="*/ 3811137 h 5798007"/>
                  <a:gd name="connsiteX1294" fmla="*/ 4478182 w 5327086"/>
                  <a:gd name="connsiteY1294" fmla="*/ 3804168 h 5798007"/>
                  <a:gd name="connsiteX1295" fmla="*/ 4471890 w 5327086"/>
                  <a:gd name="connsiteY1295" fmla="*/ 3798748 h 5798007"/>
                  <a:gd name="connsiteX1296" fmla="*/ 4442778 w 5327086"/>
                  <a:gd name="connsiteY1296" fmla="*/ 3780939 h 5798007"/>
                  <a:gd name="connsiteX1297" fmla="*/ 4434125 w 5327086"/>
                  <a:gd name="connsiteY1297" fmla="*/ 3777067 h 5798007"/>
                  <a:gd name="connsiteX1298" fmla="*/ 4426258 w 5327086"/>
                  <a:gd name="connsiteY1298" fmla="*/ 3775519 h 5798007"/>
                  <a:gd name="connsiteX1299" fmla="*/ 4429404 w 5327086"/>
                  <a:gd name="connsiteY1299" fmla="*/ 3764679 h 5798007"/>
                  <a:gd name="connsiteX1300" fmla="*/ 4427043 w 5327086"/>
                  <a:gd name="connsiteY1300" fmla="*/ 3751516 h 5798007"/>
                  <a:gd name="connsiteX1301" fmla="*/ 4418390 w 5327086"/>
                  <a:gd name="connsiteY1301" fmla="*/ 3726737 h 5798007"/>
                  <a:gd name="connsiteX1302" fmla="*/ 4416030 w 5327086"/>
                  <a:gd name="connsiteY1302" fmla="*/ 3715123 h 5798007"/>
                  <a:gd name="connsiteX1303" fmla="*/ 4407374 w 5327086"/>
                  <a:gd name="connsiteY1303" fmla="*/ 3688022 h 5798007"/>
                  <a:gd name="connsiteX1304" fmla="*/ 4397148 w 5327086"/>
                  <a:gd name="connsiteY1304" fmla="*/ 3665568 h 5798007"/>
                  <a:gd name="connsiteX1305" fmla="*/ 4394788 w 5327086"/>
                  <a:gd name="connsiteY1305" fmla="*/ 3653953 h 5798007"/>
                  <a:gd name="connsiteX1306" fmla="*/ 4396361 w 5327086"/>
                  <a:gd name="connsiteY1306" fmla="*/ 3640015 h 5798007"/>
                  <a:gd name="connsiteX1307" fmla="*/ 4402655 w 5327086"/>
                  <a:gd name="connsiteY1307" fmla="*/ 3616012 h 5798007"/>
                  <a:gd name="connsiteX1308" fmla="*/ 4401868 w 5327086"/>
                  <a:gd name="connsiteY1308" fmla="*/ 3605172 h 5798007"/>
                  <a:gd name="connsiteX1309" fmla="*/ 4391639 w 5327086"/>
                  <a:gd name="connsiteY1309" fmla="*/ 3605172 h 5798007"/>
                  <a:gd name="connsiteX1310" fmla="*/ 4392427 w 5327086"/>
                  <a:gd name="connsiteY1310" fmla="*/ 3585814 h 5798007"/>
                  <a:gd name="connsiteX1311" fmla="*/ 4394788 w 5327086"/>
                  <a:gd name="connsiteY1311" fmla="*/ 3577297 h 5798007"/>
                  <a:gd name="connsiteX1312" fmla="*/ 4398721 w 5327086"/>
                  <a:gd name="connsiteY1312" fmla="*/ 3568005 h 5798007"/>
                  <a:gd name="connsiteX1313" fmla="*/ 4409735 w 5327086"/>
                  <a:gd name="connsiteY1313" fmla="*/ 3552518 h 5798007"/>
                  <a:gd name="connsiteX1314" fmla="*/ 4411308 w 5327086"/>
                  <a:gd name="connsiteY1314" fmla="*/ 3544775 h 5798007"/>
                  <a:gd name="connsiteX1315" fmla="*/ 4406589 w 5327086"/>
                  <a:gd name="connsiteY1315" fmla="*/ 3535484 h 5798007"/>
                  <a:gd name="connsiteX1316" fmla="*/ 4403441 w 5327086"/>
                  <a:gd name="connsiteY1316" fmla="*/ 3533161 h 5798007"/>
                  <a:gd name="connsiteX1317" fmla="*/ 4395573 w 5327086"/>
                  <a:gd name="connsiteY1317" fmla="*/ 3531613 h 5798007"/>
                  <a:gd name="connsiteX1318" fmla="*/ 4392427 w 5327086"/>
                  <a:gd name="connsiteY1318" fmla="*/ 3530064 h 5798007"/>
                  <a:gd name="connsiteX1319" fmla="*/ 4390066 w 5327086"/>
                  <a:gd name="connsiteY1319" fmla="*/ 3526967 h 5798007"/>
                  <a:gd name="connsiteX1320" fmla="*/ 4386133 w 5327086"/>
                  <a:gd name="connsiteY1320" fmla="*/ 3519224 h 5798007"/>
                  <a:gd name="connsiteX1321" fmla="*/ 4383772 w 5327086"/>
                  <a:gd name="connsiteY1321" fmla="*/ 3515352 h 5798007"/>
                  <a:gd name="connsiteX1322" fmla="*/ 4377480 w 5327086"/>
                  <a:gd name="connsiteY1322" fmla="*/ 3509932 h 5798007"/>
                  <a:gd name="connsiteX1323" fmla="*/ 4364891 w 5327086"/>
                  <a:gd name="connsiteY1323" fmla="*/ 3499866 h 5798007"/>
                  <a:gd name="connsiteX1324" fmla="*/ 4360169 w 5327086"/>
                  <a:gd name="connsiteY1324" fmla="*/ 3492897 h 5798007"/>
                  <a:gd name="connsiteX1325" fmla="*/ 4354663 w 5327086"/>
                  <a:gd name="connsiteY1325" fmla="*/ 3477411 h 5798007"/>
                  <a:gd name="connsiteX1326" fmla="*/ 4356236 w 5327086"/>
                  <a:gd name="connsiteY1326" fmla="*/ 3461925 h 5798007"/>
                  <a:gd name="connsiteX1327" fmla="*/ 4378265 w 5327086"/>
                  <a:gd name="connsiteY1327" fmla="*/ 3400755 h 5798007"/>
                  <a:gd name="connsiteX1328" fmla="*/ 4386920 w 5327086"/>
                  <a:gd name="connsiteY1328" fmla="*/ 3368234 h 5798007"/>
                  <a:gd name="connsiteX1329" fmla="*/ 4392427 w 5327086"/>
                  <a:gd name="connsiteY1329" fmla="*/ 3362813 h 5798007"/>
                  <a:gd name="connsiteX1330" fmla="*/ 4398721 w 5327086"/>
                  <a:gd name="connsiteY1330" fmla="*/ 3358168 h 5798007"/>
                  <a:gd name="connsiteX1331" fmla="*/ 4405016 w 5327086"/>
                  <a:gd name="connsiteY1331" fmla="*/ 3353522 h 5798007"/>
                  <a:gd name="connsiteX1332" fmla="*/ 4410523 w 5327086"/>
                  <a:gd name="connsiteY1332" fmla="*/ 3345005 h 5798007"/>
                  <a:gd name="connsiteX1333" fmla="*/ 4421536 w 5327086"/>
                  <a:gd name="connsiteY1333" fmla="*/ 3324098 h 5798007"/>
                  <a:gd name="connsiteX1334" fmla="*/ 4441205 w 5327086"/>
                  <a:gd name="connsiteY1334" fmla="*/ 3277640 h 5798007"/>
                  <a:gd name="connsiteX1335" fmla="*/ 4456155 w 5327086"/>
                  <a:gd name="connsiteY1335" fmla="*/ 3249765 h 5798007"/>
                  <a:gd name="connsiteX1336" fmla="*/ 4459301 w 5327086"/>
                  <a:gd name="connsiteY1336" fmla="*/ 3242796 h 5798007"/>
                  <a:gd name="connsiteX1337" fmla="*/ 4461661 w 5327086"/>
                  <a:gd name="connsiteY1337" fmla="*/ 3232730 h 5798007"/>
                  <a:gd name="connsiteX1338" fmla="*/ 4463235 w 5327086"/>
                  <a:gd name="connsiteY1338" fmla="*/ 3224213 h 5798007"/>
                  <a:gd name="connsiteX1339" fmla="*/ 4464808 w 5327086"/>
                  <a:gd name="connsiteY1339" fmla="*/ 3216470 h 5798007"/>
                  <a:gd name="connsiteX1340" fmla="*/ 4468741 w 5327086"/>
                  <a:gd name="connsiteY1340" fmla="*/ 3211049 h 5798007"/>
                  <a:gd name="connsiteX1341" fmla="*/ 4477396 w 5327086"/>
                  <a:gd name="connsiteY1341" fmla="*/ 3205630 h 5798007"/>
                  <a:gd name="connsiteX1342" fmla="*/ 4486837 w 5327086"/>
                  <a:gd name="connsiteY1342" fmla="*/ 3203306 h 5798007"/>
                  <a:gd name="connsiteX1343" fmla="*/ 4494705 w 5327086"/>
                  <a:gd name="connsiteY1343" fmla="*/ 3201758 h 5798007"/>
                  <a:gd name="connsiteX1344" fmla="*/ 4502572 w 5327086"/>
                  <a:gd name="connsiteY1344" fmla="*/ 3199435 h 5798007"/>
                  <a:gd name="connsiteX1345" fmla="*/ 4510440 w 5327086"/>
                  <a:gd name="connsiteY1345" fmla="*/ 3191692 h 5798007"/>
                  <a:gd name="connsiteX1346" fmla="*/ 4514373 w 5327086"/>
                  <a:gd name="connsiteY1346" fmla="*/ 3185498 h 5798007"/>
                  <a:gd name="connsiteX1347" fmla="*/ 4516734 w 5327086"/>
                  <a:gd name="connsiteY1347" fmla="*/ 3179303 h 5798007"/>
                  <a:gd name="connsiteX1348" fmla="*/ 4517520 w 5327086"/>
                  <a:gd name="connsiteY1348" fmla="*/ 3172334 h 5798007"/>
                  <a:gd name="connsiteX1349" fmla="*/ 4515946 w 5327086"/>
                  <a:gd name="connsiteY1349" fmla="*/ 3164591 h 5798007"/>
                  <a:gd name="connsiteX1350" fmla="*/ 4516734 w 5327086"/>
                  <a:gd name="connsiteY1350" fmla="*/ 3164591 h 5798007"/>
                  <a:gd name="connsiteX1351" fmla="*/ 4520668 w 5327086"/>
                  <a:gd name="connsiteY1351" fmla="*/ 3166914 h 5798007"/>
                  <a:gd name="connsiteX1352" fmla="*/ 4523028 w 5327086"/>
                  <a:gd name="connsiteY1352" fmla="*/ 3161494 h 5798007"/>
                  <a:gd name="connsiteX1353" fmla="*/ 4526175 w 5327086"/>
                  <a:gd name="connsiteY1353" fmla="*/ 3160719 h 5798007"/>
                  <a:gd name="connsiteX1354" fmla="*/ 4530108 w 5327086"/>
                  <a:gd name="connsiteY1354" fmla="*/ 3161494 h 5798007"/>
                  <a:gd name="connsiteX1355" fmla="*/ 4535615 w 5327086"/>
                  <a:gd name="connsiteY1355" fmla="*/ 3160719 h 5798007"/>
                  <a:gd name="connsiteX1356" fmla="*/ 4545056 w 5327086"/>
                  <a:gd name="connsiteY1356" fmla="*/ 3156848 h 5798007"/>
                  <a:gd name="connsiteX1357" fmla="*/ 4552138 w 5327086"/>
                  <a:gd name="connsiteY1357" fmla="*/ 3152976 h 5798007"/>
                  <a:gd name="connsiteX1358" fmla="*/ 4559218 w 5327086"/>
                  <a:gd name="connsiteY1358" fmla="*/ 3147557 h 5798007"/>
                  <a:gd name="connsiteX1359" fmla="*/ 4565512 w 5327086"/>
                  <a:gd name="connsiteY1359" fmla="*/ 3139814 h 5798007"/>
                  <a:gd name="connsiteX1360" fmla="*/ 4574167 w 5327086"/>
                  <a:gd name="connsiteY1360" fmla="*/ 3128973 h 5798007"/>
                  <a:gd name="connsiteX1361" fmla="*/ 4594621 w 5327086"/>
                  <a:gd name="connsiteY1361" fmla="*/ 3094903 h 5798007"/>
                  <a:gd name="connsiteX1362" fmla="*/ 4603276 w 5327086"/>
                  <a:gd name="connsiteY1362" fmla="*/ 3083289 h 5798007"/>
                  <a:gd name="connsiteX1363" fmla="*/ 4737810 w 5327086"/>
                  <a:gd name="connsiteY1363" fmla="*/ 2941591 h 5798007"/>
                  <a:gd name="connsiteX1364" fmla="*/ 4813338 w 5327086"/>
                  <a:gd name="connsiteY1364" fmla="*/ 2882743 h 5798007"/>
                  <a:gd name="connsiteX1365" fmla="*/ 4891226 w 5327086"/>
                  <a:gd name="connsiteY1365" fmla="*/ 2838608 h 5798007"/>
                  <a:gd name="connsiteX1366" fmla="*/ 4915616 w 5327086"/>
                  <a:gd name="connsiteY1366" fmla="*/ 2821574 h 5798007"/>
                  <a:gd name="connsiteX1367" fmla="*/ 4962821 w 5327086"/>
                  <a:gd name="connsiteY1367" fmla="*/ 2778987 h 5798007"/>
                  <a:gd name="connsiteX1368" fmla="*/ 5047003 w 5327086"/>
                  <a:gd name="connsiteY1368" fmla="*/ 2683747 h 5798007"/>
                  <a:gd name="connsiteX1369" fmla="*/ 5121744 w 5327086"/>
                  <a:gd name="connsiteY1369" fmla="*/ 2579215 h 5798007"/>
                  <a:gd name="connsiteX1370" fmla="*/ 5138267 w 5327086"/>
                  <a:gd name="connsiteY1370" fmla="*/ 2552115 h 5798007"/>
                  <a:gd name="connsiteX1371" fmla="*/ 5161082 w 5327086"/>
                  <a:gd name="connsiteY1371" fmla="*/ 2494816 h 5798007"/>
                  <a:gd name="connsiteX1372" fmla="*/ 5190978 w 5327086"/>
                  <a:gd name="connsiteY1372" fmla="*/ 2446035 h 5798007"/>
                  <a:gd name="connsiteX1373" fmla="*/ 5211435 w 5327086"/>
                  <a:gd name="connsiteY1373" fmla="*/ 2404222 h 5798007"/>
                  <a:gd name="connsiteX1374" fmla="*/ 5231889 w 5327086"/>
                  <a:gd name="connsiteY1374" fmla="*/ 2377122 h 5798007"/>
                  <a:gd name="connsiteX1375" fmla="*/ 5278308 w 5327086"/>
                  <a:gd name="connsiteY1375" fmla="*/ 2295045 h 5798007"/>
                  <a:gd name="connsiteX1376" fmla="*/ 5283028 w 5327086"/>
                  <a:gd name="connsiteY1376" fmla="*/ 2281107 h 5798007"/>
                  <a:gd name="connsiteX1377" fmla="*/ 5290895 w 5327086"/>
                  <a:gd name="connsiteY1377" fmla="*/ 2232326 h 5798007"/>
                  <a:gd name="connsiteX1378" fmla="*/ 5296402 w 5327086"/>
                  <a:gd name="connsiteY1378" fmla="*/ 2219937 h 5798007"/>
                  <a:gd name="connsiteX1379" fmla="*/ 5308203 w 5327086"/>
                  <a:gd name="connsiteY1379" fmla="*/ 2214517 h 5798007"/>
                  <a:gd name="connsiteX1380" fmla="*/ 5327087 w 5327086"/>
                  <a:gd name="connsiteY1380" fmla="*/ 2216065 h 5798007"/>
                  <a:gd name="connsiteX1381" fmla="*/ 5325514 w 5327086"/>
                  <a:gd name="connsiteY1381" fmla="*/ 2211420 h 579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Lst>
                <a:rect l="l" t="t" r="r" b="b"/>
                <a:pathLst>
                  <a:path w="5327086" h="5798007">
                    <a:moveTo>
                      <a:pt x="5322365" y="2207548"/>
                    </a:moveTo>
                    <a:lnTo>
                      <a:pt x="5317646" y="2205225"/>
                    </a:lnTo>
                    <a:lnTo>
                      <a:pt x="5312137" y="2202903"/>
                    </a:lnTo>
                    <a:lnTo>
                      <a:pt x="5311352" y="2207548"/>
                    </a:lnTo>
                    <a:lnTo>
                      <a:pt x="5308991" y="2210646"/>
                    </a:lnTo>
                    <a:lnTo>
                      <a:pt x="5305057" y="2212194"/>
                    </a:lnTo>
                    <a:lnTo>
                      <a:pt x="5299550" y="2211420"/>
                    </a:lnTo>
                    <a:lnTo>
                      <a:pt x="5306630" y="2202128"/>
                    </a:lnTo>
                    <a:lnTo>
                      <a:pt x="5308991" y="2189739"/>
                    </a:lnTo>
                    <a:lnTo>
                      <a:pt x="5306630" y="2164187"/>
                    </a:lnTo>
                    <a:lnTo>
                      <a:pt x="5307418" y="2147927"/>
                    </a:lnTo>
                    <a:lnTo>
                      <a:pt x="5316858" y="2104565"/>
                    </a:lnTo>
                    <a:lnTo>
                      <a:pt x="5286176" y="2096048"/>
                    </a:lnTo>
                    <a:lnTo>
                      <a:pt x="5274375" y="2096822"/>
                    </a:lnTo>
                    <a:lnTo>
                      <a:pt x="5243690" y="2117729"/>
                    </a:lnTo>
                    <a:lnTo>
                      <a:pt x="5228743" y="2124698"/>
                    </a:lnTo>
                    <a:lnTo>
                      <a:pt x="5194125" y="2133215"/>
                    </a:lnTo>
                    <a:lnTo>
                      <a:pt x="5165015" y="2144055"/>
                    </a:lnTo>
                    <a:lnTo>
                      <a:pt x="5150853" y="2147927"/>
                    </a:lnTo>
                    <a:lnTo>
                      <a:pt x="5135118" y="2148701"/>
                    </a:lnTo>
                    <a:lnTo>
                      <a:pt x="5114664" y="2144830"/>
                    </a:lnTo>
                    <a:lnTo>
                      <a:pt x="5106797" y="2144055"/>
                    </a:lnTo>
                    <a:lnTo>
                      <a:pt x="5097356" y="2146378"/>
                    </a:lnTo>
                    <a:lnTo>
                      <a:pt x="5069820" y="2156444"/>
                    </a:lnTo>
                    <a:lnTo>
                      <a:pt x="5054085" y="2157992"/>
                    </a:lnTo>
                    <a:lnTo>
                      <a:pt x="5023400" y="2156444"/>
                    </a:lnTo>
                    <a:lnTo>
                      <a:pt x="5008453" y="2160316"/>
                    </a:lnTo>
                    <a:lnTo>
                      <a:pt x="4964394" y="2185093"/>
                    </a:lnTo>
                    <a:lnTo>
                      <a:pt x="4948659" y="2188965"/>
                    </a:lnTo>
                    <a:lnTo>
                      <a:pt x="4932924" y="2188191"/>
                    </a:lnTo>
                    <a:lnTo>
                      <a:pt x="4901454" y="2183545"/>
                    </a:lnTo>
                    <a:lnTo>
                      <a:pt x="4885719" y="2184319"/>
                    </a:lnTo>
                    <a:lnTo>
                      <a:pt x="4869984" y="2190514"/>
                    </a:lnTo>
                    <a:lnTo>
                      <a:pt x="4840875" y="2206774"/>
                    </a:lnTo>
                    <a:lnTo>
                      <a:pt x="4825927" y="2212194"/>
                    </a:lnTo>
                    <a:lnTo>
                      <a:pt x="4783441" y="2210646"/>
                    </a:lnTo>
                    <a:lnTo>
                      <a:pt x="4751971" y="2188965"/>
                    </a:lnTo>
                    <a:lnTo>
                      <a:pt x="4697686" y="2130118"/>
                    </a:lnTo>
                    <a:lnTo>
                      <a:pt x="4683525" y="2124698"/>
                    </a:lnTo>
                    <a:lnTo>
                      <a:pt x="4650481" y="2128569"/>
                    </a:lnTo>
                    <a:lnTo>
                      <a:pt x="4641826" y="2123923"/>
                    </a:lnTo>
                    <a:lnTo>
                      <a:pt x="4650481" y="2123923"/>
                    </a:lnTo>
                    <a:lnTo>
                      <a:pt x="4659135" y="2118503"/>
                    </a:lnTo>
                    <a:lnTo>
                      <a:pt x="4675657" y="2106888"/>
                    </a:lnTo>
                    <a:lnTo>
                      <a:pt x="4690605" y="2099919"/>
                    </a:lnTo>
                    <a:lnTo>
                      <a:pt x="4697686" y="2095274"/>
                    </a:lnTo>
                    <a:lnTo>
                      <a:pt x="4703981" y="2089854"/>
                    </a:lnTo>
                    <a:lnTo>
                      <a:pt x="4709488" y="2075142"/>
                    </a:lnTo>
                    <a:lnTo>
                      <a:pt x="4705554" y="2061978"/>
                    </a:lnTo>
                    <a:lnTo>
                      <a:pt x="4688246" y="2035652"/>
                    </a:lnTo>
                    <a:lnTo>
                      <a:pt x="4686671" y="2031006"/>
                    </a:lnTo>
                    <a:lnTo>
                      <a:pt x="4685098" y="2027134"/>
                    </a:lnTo>
                    <a:lnTo>
                      <a:pt x="4682737" y="2024038"/>
                    </a:lnTo>
                    <a:lnTo>
                      <a:pt x="4678803" y="2020940"/>
                    </a:lnTo>
                    <a:lnTo>
                      <a:pt x="4676445" y="2027909"/>
                    </a:lnTo>
                    <a:lnTo>
                      <a:pt x="4667002" y="2024038"/>
                    </a:lnTo>
                    <a:lnTo>
                      <a:pt x="4656776" y="2014746"/>
                    </a:lnTo>
                    <a:lnTo>
                      <a:pt x="4639466" y="1996162"/>
                    </a:lnTo>
                    <a:lnTo>
                      <a:pt x="4637893" y="1995388"/>
                    </a:lnTo>
                    <a:lnTo>
                      <a:pt x="4636320" y="1995388"/>
                    </a:lnTo>
                    <a:lnTo>
                      <a:pt x="4633959" y="1995388"/>
                    </a:lnTo>
                    <a:lnTo>
                      <a:pt x="4631598" y="1994614"/>
                    </a:lnTo>
                    <a:lnTo>
                      <a:pt x="4630813" y="1991516"/>
                    </a:lnTo>
                    <a:lnTo>
                      <a:pt x="4629240" y="1985323"/>
                    </a:lnTo>
                    <a:lnTo>
                      <a:pt x="4628452" y="1982225"/>
                    </a:lnTo>
                    <a:lnTo>
                      <a:pt x="4621372" y="1969061"/>
                    </a:lnTo>
                    <a:lnTo>
                      <a:pt x="4618224" y="1965965"/>
                    </a:lnTo>
                    <a:lnTo>
                      <a:pt x="4607996" y="1957447"/>
                    </a:lnTo>
                    <a:lnTo>
                      <a:pt x="4585181" y="1943510"/>
                    </a:lnTo>
                    <a:lnTo>
                      <a:pt x="4574953" y="1935767"/>
                    </a:lnTo>
                    <a:lnTo>
                      <a:pt x="4566300" y="1925700"/>
                    </a:lnTo>
                    <a:lnTo>
                      <a:pt x="4552138" y="1903245"/>
                    </a:lnTo>
                    <a:lnTo>
                      <a:pt x="4543483" y="1893180"/>
                    </a:lnTo>
                    <a:lnTo>
                      <a:pt x="4534042" y="1886211"/>
                    </a:lnTo>
                    <a:lnTo>
                      <a:pt x="4492344" y="1866079"/>
                    </a:lnTo>
                    <a:lnTo>
                      <a:pt x="4471890" y="1859884"/>
                    </a:lnTo>
                    <a:lnTo>
                      <a:pt x="4463235" y="1855239"/>
                    </a:lnTo>
                    <a:lnTo>
                      <a:pt x="4456940" y="1846721"/>
                    </a:lnTo>
                    <a:lnTo>
                      <a:pt x="4452221" y="1835881"/>
                    </a:lnTo>
                    <a:lnTo>
                      <a:pt x="4446712" y="1825815"/>
                    </a:lnTo>
                    <a:lnTo>
                      <a:pt x="4438844" y="1821169"/>
                    </a:lnTo>
                    <a:lnTo>
                      <a:pt x="4433338" y="1823492"/>
                    </a:lnTo>
                    <a:lnTo>
                      <a:pt x="4431765" y="1830461"/>
                    </a:lnTo>
                    <a:lnTo>
                      <a:pt x="4431765" y="1838978"/>
                    </a:lnTo>
                    <a:lnTo>
                      <a:pt x="4430191" y="1846721"/>
                    </a:lnTo>
                    <a:lnTo>
                      <a:pt x="4422324" y="1835107"/>
                    </a:lnTo>
                    <a:lnTo>
                      <a:pt x="4396361" y="1784777"/>
                    </a:lnTo>
                    <a:lnTo>
                      <a:pt x="4390854" y="1770839"/>
                    </a:lnTo>
                    <a:lnTo>
                      <a:pt x="4386920" y="1756902"/>
                    </a:lnTo>
                    <a:lnTo>
                      <a:pt x="4377480" y="1708120"/>
                    </a:lnTo>
                    <a:lnTo>
                      <a:pt x="4367251" y="1677922"/>
                    </a:lnTo>
                    <a:lnTo>
                      <a:pt x="4339715" y="1617527"/>
                    </a:lnTo>
                    <a:lnTo>
                      <a:pt x="4334208" y="1611332"/>
                    </a:lnTo>
                    <a:lnTo>
                      <a:pt x="4327126" y="1605137"/>
                    </a:lnTo>
                    <a:lnTo>
                      <a:pt x="4312964" y="1595846"/>
                    </a:lnTo>
                    <a:lnTo>
                      <a:pt x="4311391" y="1595846"/>
                    </a:lnTo>
                    <a:lnTo>
                      <a:pt x="4309818" y="1595846"/>
                    </a:lnTo>
                    <a:lnTo>
                      <a:pt x="4306672" y="1595072"/>
                    </a:lnTo>
                    <a:lnTo>
                      <a:pt x="4303524" y="1593523"/>
                    </a:lnTo>
                    <a:lnTo>
                      <a:pt x="4300378" y="1589651"/>
                    </a:lnTo>
                    <a:lnTo>
                      <a:pt x="4290149" y="1577262"/>
                    </a:lnTo>
                    <a:lnTo>
                      <a:pt x="4275202" y="1565648"/>
                    </a:lnTo>
                    <a:lnTo>
                      <a:pt x="4261826" y="1557905"/>
                    </a:lnTo>
                    <a:lnTo>
                      <a:pt x="4251599" y="1547064"/>
                    </a:lnTo>
                    <a:lnTo>
                      <a:pt x="4242944" y="1529256"/>
                    </a:lnTo>
                    <a:lnTo>
                      <a:pt x="4238223" y="1508349"/>
                    </a:lnTo>
                    <a:lnTo>
                      <a:pt x="4230356" y="1445630"/>
                    </a:lnTo>
                    <a:lnTo>
                      <a:pt x="4230356" y="1402269"/>
                    </a:lnTo>
                    <a:lnTo>
                      <a:pt x="4226422" y="1376717"/>
                    </a:lnTo>
                    <a:lnTo>
                      <a:pt x="4227209" y="1367425"/>
                    </a:lnTo>
                    <a:lnTo>
                      <a:pt x="4233504" y="1371297"/>
                    </a:lnTo>
                    <a:lnTo>
                      <a:pt x="4235077" y="1372845"/>
                    </a:lnTo>
                    <a:lnTo>
                      <a:pt x="4233504" y="1365102"/>
                    </a:lnTo>
                    <a:lnTo>
                      <a:pt x="4229570" y="1357359"/>
                    </a:lnTo>
                    <a:lnTo>
                      <a:pt x="4218554" y="1344196"/>
                    </a:lnTo>
                    <a:lnTo>
                      <a:pt x="4212262" y="1331808"/>
                    </a:lnTo>
                    <a:lnTo>
                      <a:pt x="4208328" y="1320193"/>
                    </a:lnTo>
                    <a:lnTo>
                      <a:pt x="4205968" y="1307804"/>
                    </a:lnTo>
                    <a:lnTo>
                      <a:pt x="4205180" y="1294640"/>
                    </a:lnTo>
                    <a:lnTo>
                      <a:pt x="4198886" y="1283026"/>
                    </a:lnTo>
                    <a:lnTo>
                      <a:pt x="4187084" y="1272186"/>
                    </a:lnTo>
                    <a:lnTo>
                      <a:pt x="4151681" y="1244310"/>
                    </a:lnTo>
                    <a:lnTo>
                      <a:pt x="4128078" y="1230373"/>
                    </a:lnTo>
                    <a:lnTo>
                      <a:pt x="4118637" y="1220307"/>
                    </a:lnTo>
                    <a:lnTo>
                      <a:pt x="4108409" y="1199401"/>
                    </a:lnTo>
                    <a:lnTo>
                      <a:pt x="4099756" y="1167654"/>
                    </a:lnTo>
                    <a:lnTo>
                      <a:pt x="4101329" y="1140554"/>
                    </a:lnTo>
                    <a:lnTo>
                      <a:pt x="4120998" y="1134359"/>
                    </a:lnTo>
                    <a:lnTo>
                      <a:pt x="4085594" y="1101838"/>
                    </a:lnTo>
                    <a:lnTo>
                      <a:pt x="4075366" y="1088675"/>
                    </a:lnTo>
                    <a:lnTo>
                      <a:pt x="3980956" y="907487"/>
                    </a:lnTo>
                    <a:lnTo>
                      <a:pt x="3977022" y="893550"/>
                    </a:lnTo>
                    <a:lnTo>
                      <a:pt x="3972303" y="865675"/>
                    </a:lnTo>
                    <a:lnTo>
                      <a:pt x="3966794" y="852511"/>
                    </a:lnTo>
                    <a:lnTo>
                      <a:pt x="3954207" y="836251"/>
                    </a:lnTo>
                    <a:lnTo>
                      <a:pt x="3951059" y="829282"/>
                    </a:lnTo>
                    <a:lnTo>
                      <a:pt x="3950274" y="822313"/>
                    </a:lnTo>
                    <a:lnTo>
                      <a:pt x="3950274" y="807602"/>
                    </a:lnTo>
                    <a:lnTo>
                      <a:pt x="3948701" y="800633"/>
                    </a:lnTo>
                    <a:lnTo>
                      <a:pt x="3941619" y="789793"/>
                    </a:lnTo>
                    <a:lnTo>
                      <a:pt x="3920377" y="768112"/>
                    </a:lnTo>
                    <a:lnTo>
                      <a:pt x="3887334" y="724751"/>
                    </a:lnTo>
                    <a:lnTo>
                      <a:pt x="3881039" y="713910"/>
                    </a:lnTo>
                    <a:lnTo>
                      <a:pt x="3877105" y="701522"/>
                    </a:lnTo>
                    <a:lnTo>
                      <a:pt x="3871599" y="679067"/>
                    </a:lnTo>
                    <a:lnTo>
                      <a:pt x="3860583" y="656612"/>
                    </a:lnTo>
                    <a:lnTo>
                      <a:pt x="3859797" y="644997"/>
                    </a:lnTo>
                    <a:lnTo>
                      <a:pt x="3863731" y="634157"/>
                    </a:lnTo>
                    <a:lnTo>
                      <a:pt x="3872384" y="625640"/>
                    </a:lnTo>
                    <a:lnTo>
                      <a:pt x="3877105" y="636480"/>
                    </a:lnTo>
                    <a:lnTo>
                      <a:pt x="3884973" y="659709"/>
                    </a:lnTo>
                    <a:lnTo>
                      <a:pt x="3889694" y="670549"/>
                    </a:lnTo>
                    <a:lnTo>
                      <a:pt x="3895987" y="680615"/>
                    </a:lnTo>
                    <a:lnTo>
                      <a:pt x="3910936" y="698424"/>
                    </a:lnTo>
                    <a:lnTo>
                      <a:pt x="3916443" y="708491"/>
                    </a:lnTo>
                    <a:lnTo>
                      <a:pt x="3920377" y="720105"/>
                    </a:lnTo>
                    <a:lnTo>
                      <a:pt x="3923523" y="730945"/>
                    </a:lnTo>
                    <a:lnTo>
                      <a:pt x="3926671" y="741011"/>
                    </a:lnTo>
                    <a:lnTo>
                      <a:pt x="3933751" y="751077"/>
                    </a:lnTo>
                    <a:lnTo>
                      <a:pt x="3976237" y="797536"/>
                    </a:lnTo>
                    <a:lnTo>
                      <a:pt x="3982529" y="802182"/>
                    </a:lnTo>
                    <a:lnTo>
                      <a:pt x="3988038" y="805279"/>
                    </a:lnTo>
                    <a:lnTo>
                      <a:pt x="3995118" y="808376"/>
                    </a:lnTo>
                    <a:lnTo>
                      <a:pt x="3998264" y="809150"/>
                    </a:lnTo>
                    <a:lnTo>
                      <a:pt x="4001412" y="807602"/>
                    </a:lnTo>
                    <a:lnTo>
                      <a:pt x="4006132" y="802956"/>
                    </a:lnTo>
                    <a:lnTo>
                      <a:pt x="4013214" y="792890"/>
                    </a:lnTo>
                    <a:lnTo>
                      <a:pt x="4015574" y="781275"/>
                    </a:lnTo>
                    <a:lnTo>
                      <a:pt x="4018721" y="758046"/>
                    </a:lnTo>
                    <a:lnTo>
                      <a:pt x="4021867" y="746431"/>
                    </a:lnTo>
                    <a:lnTo>
                      <a:pt x="4030522" y="723202"/>
                    </a:lnTo>
                    <a:lnTo>
                      <a:pt x="4039962" y="686810"/>
                    </a:lnTo>
                    <a:lnTo>
                      <a:pt x="4044684" y="675970"/>
                    </a:lnTo>
                    <a:lnTo>
                      <a:pt x="4053337" y="665904"/>
                    </a:lnTo>
                    <a:lnTo>
                      <a:pt x="4050978" y="658935"/>
                    </a:lnTo>
                    <a:lnTo>
                      <a:pt x="4034456" y="607056"/>
                    </a:lnTo>
                    <a:lnTo>
                      <a:pt x="4024227" y="586150"/>
                    </a:lnTo>
                    <a:lnTo>
                      <a:pt x="4023442" y="579955"/>
                    </a:lnTo>
                    <a:lnTo>
                      <a:pt x="4021081" y="573761"/>
                    </a:lnTo>
                    <a:lnTo>
                      <a:pt x="4017933" y="564469"/>
                    </a:lnTo>
                    <a:lnTo>
                      <a:pt x="4011641" y="548209"/>
                    </a:lnTo>
                    <a:lnTo>
                      <a:pt x="4001412" y="521108"/>
                    </a:lnTo>
                    <a:lnTo>
                      <a:pt x="3999839" y="517237"/>
                    </a:lnTo>
                    <a:lnTo>
                      <a:pt x="3999052" y="514139"/>
                    </a:lnTo>
                    <a:lnTo>
                      <a:pt x="3988038" y="520334"/>
                    </a:lnTo>
                    <a:lnTo>
                      <a:pt x="3976237" y="524980"/>
                    </a:lnTo>
                    <a:lnTo>
                      <a:pt x="3965221" y="528077"/>
                    </a:lnTo>
                    <a:lnTo>
                      <a:pt x="3933751" y="531948"/>
                    </a:lnTo>
                    <a:lnTo>
                      <a:pt x="3928244" y="531948"/>
                    </a:lnTo>
                    <a:lnTo>
                      <a:pt x="3925098" y="531174"/>
                    </a:lnTo>
                    <a:lnTo>
                      <a:pt x="3916443" y="528077"/>
                    </a:lnTo>
                    <a:lnTo>
                      <a:pt x="3907002" y="529625"/>
                    </a:lnTo>
                    <a:lnTo>
                      <a:pt x="3885761" y="535046"/>
                    </a:lnTo>
                    <a:lnTo>
                      <a:pt x="3875532" y="535046"/>
                    </a:lnTo>
                    <a:lnTo>
                      <a:pt x="3867665" y="531948"/>
                    </a:lnTo>
                    <a:lnTo>
                      <a:pt x="3853503" y="520334"/>
                    </a:lnTo>
                    <a:lnTo>
                      <a:pt x="3845635" y="516462"/>
                    </a:lnTo>
                    <a:lnTo>
                      <a:pt x="3848782" y="522657"/>
                    </a:lnTo>
                    <a:lnTo>
                      <a:pt x="3847209" y="528077"/>
                    </a:lnTo>
                    <a:lnTo>
                      <a:pt x="3842489" y="531174"/>
                    </a:lnTo>
                    <a:lnTo>
                      <a:pt x="3836195" y="531948"/>
                    </a:lnTo>
                    <a:lnTo>
                      <a:pt x="3834622" y="530400"/>
                    </a:lnTo>
                    <a:lnTo>
                      <a:pt x="3825179" y="521882"/>
                    </a:lnTo>
                    <a:lnTo>
                      <a:pt x="3822033" y="520334"/>
                    </a:lnTo>
                    <a:lnTo>
                      <a:pt x="3814165" y="518011"/>
                    </a:lnTo>
                    <a:lnTo>
                      <a:pt x="3811019" y="516462"/>
                    </a:lnTo>
                    <a:lnTo>
                      <a:pt x="3814165" y="513365"/>
                    </a:lnTo>
                    <a:lnTo>
                      <a:pt x="3817312" y="509494"/>
                    </a:lnTo>
                    <a:lnTo>
                      <a:pt x="3818887" y="505622"/>
                    </a:lnTo>
                    <a:lnTo>
                      <a:pt x="3820460" y="500976"/>
                    </a:lnTo>
                    <a:lnTo>
                      <a:pt x="3829113" y="508719"/>
                    </a:lnTo>
                    <a:lnTo>
                      <a:pt x="3833834" y="511042"/>
                    </a:lnTo>
                    <a:lnTo>
                      <a:pt x="3839341" y="512591"/>
                    </a:lnTo>
                    <a:lnTo>
                      <a:pt x="3831474" y="504848"/>
                    </a:lnTo>
                    <a:lnTo>
                      <a:pt x="3825967" y="500976"/>
                    </a:lnTo>
                    <a:lnTo>
                      <a:pt x="3819672" y="499428"/>
                    </a:lnTo>
                    <a:lnTo>
                      <a:pt x="3799218" y="500202"/>
                    </a:lnTo>
                    <a:lnTo>
                      <a:pt x="3790563" y="498653"/>
                    </a:lnTo>
                    <a:lnTo>
                      <a:pt x="3770894" y="494782"/>
                    </a:lnTo>
                    <a:lnTo>
                      <a:pt x="3757520" y="495556"/>
                    </a:lnTo>
                    <a:lnTo>
                      <a:pt x="3733917" y="506396"/>
                    </a:lnTo>
                    <a:lnTo>
                      <a:pt x="3717395" y="506396"/>
                    </a:lnTo>
                    <a:lnTo>
                      <a:pt x="3732344" y="501751"/>
                    </a:lnTo>
                    <a:lnTo>
                      <a:pt x="3739424" y="498653"/>
                    </a:lnTo>
                    <a:lnTo>
                      <a:pt x="3745719" y="494008"/>
                    </a:lnTo>
                    <a:lnTo>
                      <a:pt x="3716609" y="500202"/>
                    </a:lnTo>
                    <a:lnTo>
                      <a:pt x="3707954" y="503299"/>
                    </a:lnTo>
                    <a:lnTo>
                      <a:pt x="3704808" y="505622"/>
                    </a:lnTo>
                    <a:lnTo>
                      <a:pt x="3698514" y="511817"/>
                    </a:lnTo>
                    <a:lnTo>
                      <a:pt x="3694580" y="514914"/>
                    </a:lnTo>
                    <a:lnTo>
                      <a:pt x="3659962" y="529625"/>
                    </a:lnTo>
                    <a:lnTo>
                      <a:pt x="3635574" y="544338"/>
                    </a:lnTo>
                    <a:lnTo>
                      <a:pt x="3622199" y="550532"/>
                    </a:lnTo>
                    <a:lnTo>
                      <a:pt x="3608823" y="553629"/>
                    </a:lnTo>
                    <a:lnTo>
                      <a:pt x="3594663" y="552855"/>
                    </a:lnTo>
                    <a:lnTo>
                      <a:pt x="3550604" y="537369"/>
                    </a:lnTo>
                    <a:lnTo>
                      <a:pt x="3506545" y="528851"/>
                    </a:lnTo>
                    <a:lnTo>
                      <a:pt x="3451473" y="509494"/>
                    </a:lnTo>
                    <a:lnTo>
                      <a:pt x="3372012" y="490910"/>
                    </a:lnTo>
                    <a:lnTo>
                      <a:pt x="3356277" y="490136"/>
                    </a:lnTo>
                    <a:lnTo>
                      <a:pt x="3324807" y="497879"/>
                    </a:lnTo>
                    <a:lnTo>
                      <a:pt x="3309072" y="497879"/>
                    </a:lnTo>
                    <a:lnTo>
                      <a:pt x="3299632" y="487039"/>
                    </a:lnTo>
                    <a:lnTo>
                      <a:pt x="3289403" y="471552"/>
                    </a:lnTo>
                    <a:lnTo>
                      <a:pt x="3279175" y="463035"/>
                    </a:lnTo>
                    <a:lnTo>
                      <a:pt x="3266587" y="459938"/>
                    </a:lnTo>
                    <a:lnTo>
                      <a:pt x="3228824" y="457615"/>
                    </a:lnTo>
                    <a:lnTo>
                      <a:pt x="3195779" y="447549"/>
                    </a:lnTo>
                    <a:lnTo>
                      <a:pt x="3178471" y="443678"/>
                    </a:lnTo>
                    <a:lnTo>
                      <a:pt x="3158017" y="441355"/>
                    </a:lnTo>
                    <a:lnTo>
                      <a:pt x="3148574" y="438257"/>
                    </a:lnTo>
                    <a:lnTo>
                      <a:pt x="3141494" y="432063"/>
                    </a:lnTo>
                    <a:lnTo>
                      <a:pt x="3139921" y="425094"/>
                    </a:lnTo>
                    <a:lnTo>
                      <a:pt x="3139921" y="418900"/>
                    </a:lnTo>
                    <a:lnTo>
                      <a:pt x="3139133" y="411931"/>
                    </a:lnTo>
                    <a:lnTo>
                      <a:pt x="3133627" y="405736"/>
                    </a:lnTo>
                    <a:lnTo>
                      <a:pt x="3119465" y="397219"/>
                    </a:lnTo>
                    <a:lnTo>
                      <a:pt x="3099796" y="391025"/>
                    </a:lnTo>
                    <a:lnTo>
                      <a:pt x="3080127" y="386379"/>
                    </a:lnTo>
                    <a:lnTo>
                      <a:pt x="3035283" y="381733"/>
                    </a:lnTo>
                    <a:lnTo>
                      <a:pt x="3027415" y="381733"/>
                    </a:lnTo>
                    <a:lnTo>
                      <a:pt x="3021121" y="384830"/>
                    </a:lnTo>
                    <a:lnTo>
                      <a:pt x="3009320" y="392573"/>
                    </a:lnTo>
                    <a:lnTo>
                      <a:pt x="3002240" y="394896"/>
                    </a:lnTo>
                    <a:lnTo>
                      <a:pt x="2968409" y="403414"/>
                    </a:lnTo>
                    <a:lnTo>
                      <a:pt x="2952674" y="409608"/>
                    </a:lnTo>
                    <a:lnTo>
                      <a:pt x="2936939" y="418900"/>
                    </a:lnTo>
                    <a:lnTo>
                      <a:pt x="2924350" y="428191"/>
                    </a:lnTo>
                    <a:lnTo>
                      <a:pt x="2913336" y="438257"/>
                    </a:lnTo>
                    <a:lnTo>
                      <a:pt x="2903896" y="449872"/>
                    </a:lnTo>
                    <a:lnTo>
                      <a:pt x="2898389" y="463809"/>
                    </a:lnTo>
                    <a:lnTo>
                      <a:pt x="2896814" y="480844"/>
                    </a:lnTo>
                    <a:lnTo>
                      <a:pt x="2900748" y="495556"/>
                    </a:lnTo>
                    <a:lnTo>
                      <a:pt x="2907042" y="509494"/>
                    </a:lnTo>
                    <a:lnTo>
                      <a:pt x="2912549" y="524980"/>
                    </a:lnTo>
                    <a:lnTo>
                      <a:pt x="2907042" y="552081"/>
                    </a:lnTo>
                    <a:lnTo>
                      <a:pt x="2885800" y="577633"/>
                    </a:lnTo>
                    <a:lnTo>
                      <a:pt x="2857476" y="595442"/>
                    </a:lnTo>
                    <a:lnTo>
                      <a:pt x="2829940" y="600862"/>
                    </a:lnTo>
                    <a:lnTo>
                      <a:pt x="2810271" y="595442"/>
                    </a:lnTo>
                    <a:lnTo>
                      <a:pt x="2794536" y="584602"/>
                    </a:lnTo>
                    <a:lnTo>
                      <a:pt x="2779589" y="572212"/>
                    </a:lnTo>
                    <a:lnTo>
                      <a:pt x="2763854" y="561372"/>
                    </a:lnTo>
                    <a:lnTo>
                      <a:pt x="2750480" y="554403"/>
                    </a:lnTo>
                    <a:lnTo>
                      <a:pt x="2720583" y="542015"/>
                    </a:lnTo>
                    <a:lnTo>
                      <a:pt x="2690686" y="532723"/>
                    </a:lnTo>
                    <a:lnTo>
                      <a:pt x="2659216" y="524980"/>
                    </a:lnTo>
                    <a:lnTo>
                      <a:pt x="2608865" y="519560"/>
                    </a:lnTo>
                    <a:lnTo>
                      <a:pt x="2592342" y="516462"/>
                    </a:lnTo>
                    <a:lnTo>
                      <a:pt x="2576607" y="509494"/>
                    </a:lnTo>
                    <a:lnTo>
                      <a:pt x="2564020" y="500202"/>
                    </a:lnTo>
                    <a:lnTo>
                      <a:pt x="2554578" y="488587"/>
                    </a:lnTo>
                    <a:lnTo>
                      <a:pt x="2547498" y="474650"/>
                    </a:lnTo>
                    <a:lnTo>
                      <a:pt x="2536484" y="440580"/>
                    </a:lnTo>
                    <a:lnTo>
                      <a:pt x="2527829" y="429740"/>
                    </a:lnTo>
                    <a:lnTo>
                      <a:pt x="2513667" y="424320"/>
                    </a:lnTo>
                    <a:lnTo>
                      <a:pt x="2492425" y="419674"/>
                    </a:lnTo>
                    <a:lnTo>
                      <a:pt x="2462528" y="410383"/>
                    </a:lnTo>
                    <a:lnTo>
                      <a:pt x="2433419" y="397993"/>
                    </a:lnTo>
                    <a:lnTo>
                      <a:pt x="2402735" y="387927"/>
                    </a:lnTo>
                    <a:lnTo>
                      <a:pt x="2371265" y="385605"/>
                    </a:lnTo>
                    <a:lnTo>
                      <a:pt x="2339009" y="391025"/>
                    </a:lnTo>
                    <a:lnTo>
                      <a:pt x="2323274" y="391799"/>
                    </a:lnTo>
                    <a:lnTo>
                      <a:pt x="2305966" y="388702"/>
                    </a:lnTo>
                    <a:lnTo>
                      <a:pt x="2297311" y="384830"/>
                    </a:lnTo>
                    <a:lnTo>
                      <a:pt x="2280003" y="374764"/>
                    </a:lnTo>
                    <a:lnTo>
                      <a:pt x="2271349" y="370118"/>
                    </a:lnTo>
                    <a:lnTo>
                      <a:pt x="2250893" y="363924"/>
                    </a:lnTo>
                    <a:lnTo>
                      <a:pt x="2244599" y="360827"/>
                    </a:lnTo>
                    <a:lnTo>
                      <a:pt x="2239092" y="358504"/>
                    </a:lnTo>
                    <a:lnTo>
                      <a:pt x="2227291" y="356955"/>
                    </a:lnTo>
                    <a:lnTo>
                      <a:pt x="2220996" y="355406"/>
                    </a:lnTo>
                    <a:lnTo>
                      <a:pt x="2226503" y="351535"/>
                    </a:lnTo>
                    <a:lnTo>
                      <a:pt x="2219423" y="344566"/>
                    </a:lnTo>
                    <a:lnTo>
                      <a:pt x="2210768" y="327532"/>
                    </a:lnTo>
                    <a:lnTo>
                      <a:pt x="2202114" y="322111"/>
                    </a:lnTo>
                    <a:lnTo>
                      <a:pt x="2196607" y="330629"/>
                    </a:lnTo>
                    <a:lnTo>
                      <a:pt x="2189526" y="332177"/>
                    </a:lnTo>
                    <a:lnTo>
                      <a:pt x="2184019" y="327532"/>
                    </a:lnTo>
                    <a:lnTo>
                      <a:pt x="2183232" y="316691"/>
                    </a:lnTo>
                    <a:lnTo>
                      <a:pt x="2158843" y="313594"/>
                    </a:lnTo>
                    <a:lnTo>
                      <a:pt x="2139961" y="300431"/>
                    </a:lnTo>
                    <a:lnTo>
                      <a:pt x="2132881" y="281073"/>
                    </a:lnTo>
                    <a:lnTo>
                      <a:pt x="2145468" y="259393"/>
                    </a:lnTo>
                    <a:lnTo>
                      <a:pt x="2180086" y="231517"/>
                    </a:lnTo>
                    <a:lnTo>
                      <a:pt x="2190313" y="219903"/>
                    </a:lnTo>
                    <a:lnTo>
                      <a:pt x="2207622" y="192028"/>
                    </a:lnTo>
                    <a:lnTo>
                      <a:pt x="2209982" y="187382"/>
                    </a:lnTo>
                    <a:lnTo>
                      <a:pt x="2210768" y="182736"/>
                    </a:lnTo>
                    <a:lnTo>
                      <a:pt x="2210768" y="176542"/>
                    </a:lnTo>
                    <a:lnTo>
                      <a:pt x="2209195" y="163379"/>
                    </a:lnTo>
                    <a:lnTo>
                      <a:pt x="2205261" y="153313"/>
                    </a:lnTo>
                    <a:lnTo>
                      <a:pt x="2198967" y="144795"/>
                    </a:lnTo>
                    <a:lnTo>
                      <a:pt x="2179298" y="128535"/>
                    </a:lnTo>
                    <a:lnTo>
                      <a:pt x="2170644" y="119243"/>
                    </a:lnTo>
                    <a:lnTo>
                      <a:pt x="2165137" y="107628"/>
                    </a:lnTo>
                    <a:lnTo>
                      <a:pt x="2165924" y="94465"/>
                    </a:lnTo>
                    <a:lnTo>
                      <a:pt x="2169071" y="88271"/>
                    </a:lnTo>
                    <a:lnTo>
                      <a:pt x="2173791" y="84399"/>
                    </a:lnTo>
                    <a:lnTo>
                      <a:pt x="2184019" y="76656"/>
                    </a:lnTo>
                    <a:lnTo>
                      <a:pt x="2189526" y="71236"/>
                    </a:lnTo>
                    <a:lnTo>
                      <a:pt x="2202901" y="52653"/>
                    </a:lnTo>
                    <a:lnTo>
                      <a:pt x="2213129" y="41038"/>
                    </a:lnTo>
                    <a:lnTo>
                      <a:pt x="2214702" y="37941"/>
                    </a:lnTo>
                    <a:lnTo>
                      <a:pt x="2213915" y="29424"/>
                    </a:lnTo>
                    <a:lnTo>
                      <a:pt x="2209982" y="26326"/>
                    </a:lnTo>
                    <a:lnTo>
                      <a:pt x="2203688" y="26326"/>
                    </a:lnTo>
                    <a:lnTo>
                      <a:pt x="2197394" y="27875"/>
                    </a:lnTo>
                    <a:lnTo>
                      <a:pt x="2191099" y="30198"/>
                    </a:lnTo>
                    <a:lnTo>
                      <a:pt x="2171431" y="41812"/>
                    </a:lnTo>
                    <a:lnTo>
                      <a:pt x="2164351" y="46458"/>
                    </a:lnTo>
                    <a:lnTo>
                      <a:pt x="2160417" y="49555"/>
                    </a:lnTo>
                    <a:lnTo>
                      <a:pt x="2158056" y="49555"/>
                    </a:lnTo>
                    <a:lnTo>
                      <a:pt x="2152549" y="44910"/>
                    </a:lnTo>
                    <a:lnTo>
                      <a:pt x="2145468" y="31746"/>
                    </a:lnTo>
                    <a:lnTo>
                      <a:pt x="2142321" y="18583"/>
                    </a:lnTo>
                    <a:lnTo>
                      <a:pt x="2136027" y="9291"/>
                    </a:lnTo>
                    <a:lnTo>
                      <a:pt x="2118719" y="6968"/>
                    </a:lnTo>
                    <a:lnTo>
                      <a:pt x="2119505" y="10840"/>
                    </a:lnTo>
                    <a:lnTo>
                      <a:pt x="2118719" y="12389"/>
                    </a:lnTo>
                    <a:lnTo>
                      <a:pt x="2117146" y="13937"/>
                    </a:lnTo>
                    <a:lnTo>
                      <a:pt x="2115572" y="17809"/>
                    </a:lnTo>
                    <a:lnTo>
                      <a:pt x="2113212" y="10066"/>
                    </a:lnTo>
                    <a:lnTo>
                      <a:pt x="2113998" y="6968"/>
                    </a:lnTo>
                    <a:lnTo>
                      <a:pt x="2115572" y="2323"/>
                    </a:lnTo>
                    <a:lnTo>
                      <a:pt x="2091969" y="0"/>
                    </a:lnTo>
                    <a:lnTo>
                      <a:pt x="2066007" y="10066"/>
                    </a:lnTo>
                    <a:lnTo>
                      <a:pt x="2040830" y="24777"/>
                    </a:lnTo>
                    <a:lnTo>
                      <a:pt x="2018014" y="34844"/>
                    </a:lnTo>
                    <a:lnTo>
                      <a:pt x="1977104" y="41038"/>
                    </a:lnTo>
                    <a:lnTo>
                      <a:pt x="1964516" y="41038"/>
                    </a:lnTo>
                    <a:lnTo>
                      <a:pt x="1951928" y="37941"/>
                    </a:lnTo>
                    <a:lnTo>
                      <a:pt x="1925965" y="25552"/>
                    </a:lnTo>
                    <a:lnTo>
                      <a:pt x="1912591" y="20906"/>
                    </a:lnTo>
                    <a:lnTo>
                      <a:pt x="1911016" y="34844"/>
                    </a:lnTo>
                    <a:lnTo>
                      <a:pt x="1891348" y="33295"/>
                    </a:lnTo>
                    <a:lnTo>
                      <a:pt x="1855157" y="22455"/>
                    </a:lnTo>
                    <a:lnTo>
                      <a:pt x="1847290" y="24777"/>
                    </a:lnTo>
                    <a:lnTo>
                      <a:pt x="1840209" y="29424"/>
                    </a:lnTo>
                    <a:lnTo>
                      <a:pt x="1833916" y="35618"/>
                    </a:lnTo>
                    <a:lnTo>
                      <a:pt x="1826835" y="40264"/>
                    </a:lnTo>
                    <a:lnTo>
                      <a:pt x="1816606" y="44135"/>
                    </a:lnTo>
                    <a:lnTo>
                      <a:pt x="1786711" y="52653"/>
                    </a:lnTo>
                    <a:lnTo>
                      <a:pt x="1770976" y="58073"/>
                    </a:lnTo>
                    <a:lnTo>
                      <a:pt x="1763895" y="58847"/>
                    </a:lnTo>
                    <a:lnTo>
                      <a:pt x="1756027" y="56524"/>
                    </a:lnTo>
                    <a:lnTo>
                      <a:pt x="1747373" y="51878"/>
                    </a:lnTo>
                    <a:lnTo>
                      <a:pt x="1731638" y="41812"/>
                    </a:lnTo>
                    <a:lnTo>
                      <a:pt x="1722196" y="38715"/>
                    </a:lnTo>
                    <a:lnTo>
                      <a:pt x="1700168" y="36392"/>
                    </a:lnTo>
                    <a:lnTo>
                      <a:pt x="1676566" y="37167"/>
                    </a:lnTo>
                    <a:lnTo>
                      <a:pt x="1622280" y="47233"/>
                    </a:lnTo>
                    <a:lnTo>
                      <a:pt x="1601037" y="47233"/>
                    </a:lnTo>
                    <a:lnTo>
                      <a:pt x="1590810" y="48007"/>
                    </a:lnTo>
                    <a:lnTo>
                      <a:pt x="1581368" y="51104"/>
                    </a:lnTo>
                    <a:lnTo>
                      <a:pt x="1564846" y="60396"/>
                    </a:lnTo>
                    <a:lnTo>
                      <a:pt x="1556192" y="64267"/>
                    </a:lnTo>
                    <a:lnTo>
                      <a:pt x="1534950" y="67364"/>
                    </a:lnTo>
                    <a:lnTo>
                      <a:pt x="1467289" y="70462"/>
                    </a:lnTo>
                    <a:lnTo>
                      <a:pt x="1448408" y="73559"/>
                    </a:lnTo>
                    <a:lnTo>
                      <a:pt x="1430312" y="78979"/>
                    </a:lnTo>
                    <a:lnTo>
                      <a:pt x="1394909" y="93691"/>
                    </a:lnTo>
                    <a:lnTo>
                      <a:pt x="1379960" y="102208"/>
                    </a:lnTo>
                    <a:lnTo>
                      <a:pt x="1372093" y="107628"/>
                    </a:lnTo>
                    <a:lnTo>
                      <a:pt x="1365799" y="113049"/>
                    </a:lnTo>
                    <a:lnTo>
                      <a:pt x="1357932" y="122340"/>
                    </a:lnTo>
                    <a:lnTo>
                      <a:pt x="1353210" y="126986"/>
                    </a:lnTo>
                    <a:lnTo>
                      <a:pt x="1346130" y="129309"/>
                    </a:lnTo>
                    <a:lnTo>
                      <a:pt x="1314660" y="133180"/>
                    </a:lnTo>
                    <a:lnTo>
                      <a:pt x="1295778" y="140149"/>
                    </a:lnTo>
                    <a:lnTo>
                      <a:pt x="1277683" y="150215"/>
                    </a:lnTo>
                    <a:lnTo>
                      <a:pt x="1243853" y="175767"/>
                    </a:lnTo>
                    <a:lnTo>
                      <a:pt x="1225757" y="187382"/>
                    </a:lnTo>
                    <a:lnTo>
                      <a:pt x="1206089" y="194351"/>
                    </a:lnTo>
                    <a:lnTo>
                      <a:pt x="1184059" y="194351"/>
                    </a:lnTo>
                    <a:lnTo>
                      <a:pt x="1147082" y="192028"/>
                    </a:lnTo>
                    <a:lnTo>
                      <a:pt x="1133708" y="185834"/>
                    </a:lnTo>
                    <a:lnTo>
                      <a:pt x="1125840" y="168024"/>
                    </a:lnTo>
                    <a:lnTo>
                      <a:pt x="1115612" y="178091"/>
                    </a:lnTo>
                    <a:lnTo>
                      <a:pt x="1104598" y="182736"/>
                    </a:lnTo>
                    <a:lnTo>
                      <a:pt x="1092010" y="184285"/>
                    </a:lnTo>
                    <a:lnTo>
                      <a:pt x="1077848" y="183510"/>
                    </a:lnTo>
                    <a:lnTo>
                      <a:pt x="1058179" y="181962"/>
                    </a:lnTo>
                    <a:lnTo>
                      <a:pt x="1050312" y="182736"/>
                    </a:lnTo>
                    <a:lnTo>
                      <a:pt x="1029070" y="188156"/>
                    </a:lnTo>
                    <a:lnTo>
                      <a:pt x="1021989" y="188931"/>
                    </a:lnTo>
                    <a:lnTo>
                      <a:pt x="997600" y="182736"/>
                    </a:lnTo>
                    <a:lnTo>
                      <a:pt x="966130" y="165701"/>
                    </a:lnTo>
                    <a:lnTo>
                      <a:pt x="943314" y="144795"/>
                    </a:lnTo>
                    <a:lnTo>
                      <a:pt x="947247" y="125437"/>
                    </a:lnTo>
                    <a:lnTo>
                      <a:pt x="938593" y="124663"/>
                    </a:lnTo>
                    <a:lnTo>
                      <a:pt x="924432" y="126986"/>
                    </a:lnTo>
                    <a:lnTo>
                      <a:pt x="910271" y="130858"/>
                    </a:lnTo>
                    <a:lnTo>
                      <a:pt x="900829" y="134729"/>
                    </a:lnTo>
                    <a:lnTo>
                      <a:pt x="894536" y="143247"/>
                    </a:lnTo>
                    <a:lnTo>
                      <a:pt x="888241" y="157184"/>
                    </a:lnTo>
                    <a:lnTo>
                      <a:pt x="879587" y="183510"/>
                    </a:lnTo>
                    <a:lnTo>
                      <a:pt x="859132" y="232292"/>
                    </a:lnTo>
                    <a:lnTo>
                      <a:pt x="847331" y="256295"/>
                    </a:lnTo>
                    <a:lnTo>
                      <a:pt x="833169" y="278750"/>
                    </a:lnTo>
                    <a:lnTo>
                      <a:pt x="817434" y="295785"/>
                    </a:lnTo>
                    <a:lnTo>
                      <a:pt x="796978" y="308948"/>
                    </a:lnTo>
                    <a:lnTo>
                      <a:pt x="727744" y="339920"/>
                    </a:lnTo>
                    <a:lnTo>
                      <a:pt x="708075" y="351535"/>
                    </a:lnTo>
                    <a:lnTo>
                      <a:pt x="689981" y="366247"/>
                    </a:lnTo>
                    <a:lnTo>
                      <a:pt x="653003" y="401865"/>
                    </a:lnTo>
                    <a:lnTo>
                      <a:pt x="645135" y="410383"/>
                    </a:lnTo>
                    <a:lnTo>
                      <a:pt x="640415" y="421223"/>
                    </a:lnTo>
                    <a:lnTo>
                      <a:pt x="632547" y="446775"/>
                    </a:lnTo>
                    <a:lnTo>
                      <a:pt x="627041" y="457615"/>
                    </a:lnTo>
                    <a:lnTo>
                      <a:pt x="605798" y="489361"/>
                    </a:lnTo>
                    <a:lnTo>
                      <a:pt x="597930" y="510268"/>
                    </a:lnTo>
                    <a:lnTo>
                      <a:pt x="594784" y="532723"/>
                    </a:lnTo>
                    <a:lnTo>
                      <a:pt x="594784" y="562921"/>
                    </a:lnTo>
                    <a:lnTo>
                      <a:pt x="595571" y="566018"/>
                    </a:lnTo>
                    <a:lnTo>
                      <a:pt x="602651" y="577633"/>
                    </a:lnTo>
                    <a:lnTo>
                      <a:pt x="608945" y="585376"/>
                    </a:lnTo>
                    <a:lnTo>
                      <a:pt x="610519" y="590021"/>
                    </a:lnTo>
                    <a:lnTo>
                      <a:pt x="611306" y="602411"/>
                    </a:lnTo>
                    <a:lnTo>
                      <a:pt x="608158" y="614799"/>
                    </a:lnTo>
                    <a:lnTo>
                      <a:pt x="601864" y="626414"/>
                    </a:lnTo>
                    <a:lnTo>
                      <a:pt x="565674" y="676744"/>
                    </a:lnTo>
                    <a:lnTo>
                      <a:pt x="549152" y="695327"/>
                    </a:lnTo>
                    <a:lnTo>
                      <a:pt x="464183" y="761143"/>
                    </a:lnTo>
                    <a:lnTo>
                      <a:pt x="439794" y="774307"/>
                    </a:lnTo>
                    <a:lnTo>
                      <a:pt x="413044" y="784373"/>
                    </a:lnTo>
                    <a:lnTo>
                      <a:pt x="385508" y="790567"/>
                    </a:lnTo>
                    <a:lnTo>
                      <a:pt x="371347" y="792116"/>
                    </a:lnTo>
                    <a:lnTo>
                      <a:pt x="364266" y="792890"/>
                    </a:lnTo>
                    <a:lnTo>
                      <a:pt x="357971" y="796761"/>
                    </a:lnTo>
                    <a:lnTo>
                      <a:pt x="352464" y="801407"/>
                    </a:lnTo>
                    <a:lnTo>
                      <a:pt x="343024" y="814570"/>
                    </a:lnTo>
                    <a:lnTo>
                      <a:pt x="337516" y="819990"/>
                    </a:lnTo>
                    <a:lnTo>
                      <a:pt x="320994" y="867223"/>
                    </a:lnTo>
                    <a:lnTo>
                      <a:pt x="309980" y="890453"/>
                    </a:lnTo>
                    <a:lnTo>
                      <a:pt x="295031" y="908262"/>
                    </a:lnTo>
                    <a:lnTo>
                      <a:pt x="283230" y="915230"/>
                    </a:lnTo>
                    <a:lnTo>
                      <a:pt x="260415" y="928393"/>
                    </a:lnTo>
                    <a:lnTo>
                      <a:pt x="249400" y="936136"/>
                    </a:lnTo>
                    <a:lnTo>
                      <a:pt x="241533" y="945428"/>
                    </a:lnTo>
                    <a:lnTo>
                      <a:pt x="235239" y="955494"/>
                    </a:lnTo>
                    <a:lnTo>
                      <a:pt x="210849" y="1015890"/>
                    </a:lnTo>
                    <a:lnTo>
                      <a:pt x="208489" y="1028279"/>
                    </a:lnTo>
                    <a:lnTo>
                      <a:pt x="206129" y="1056154"/>
                    </a:lnTo>
                    <a:lnTo>
                      <a:pt x="202982" y="1068543"/>
                    </a:lnTo>
                    <a:lnTo>
                      <a:pt x="195114" y="1080932"/>
                    </a:lnTo>
                    <a:lnTo>
                      <a:pt x="154204" y="1119647"/>
                    </a:lnTo>
                    <a:lnTo>
                      <a:pt x="134535" y="1135908"/>
                    </a:lnTo>
                    <a:lnTo>
                      <a:pt x="125880" y="1144425"/>
                    </a:lnTo>
                    <a:lnTo>
                      <a:pt x="120373" y="1156814"/>
                    </a:lnTo>
                    <a:lnTo>
                      <a:pt x="134535" y="1142102"/>
                    </a:lnTo>
                    <a:lnTo>
                      <a:pt x="132174" y="1156040"/>
                    </a:lnTo>
                    <a:lnTo>
                      <a:pt x="123520" y="1170751"/>
                    </a:lnTo>
                    <a:lnTo>
                      <a:pt x="113292" y="1185463"/>
                    </a:lnTo>
                    <a:lnTo>
                      <a:pt x="106211" y="1198627"/>
                    </a:lnTo>
                    <a:lnTo>
                      <a:pt x="97557" y="1230373"/>
                    </a:lnTo>
                    <a:lnTo>
                      <a:pt x="91264" y="1247408"/>
                    </a:lnTo>
                    <a:lnTo>
                      <a:pt x="81822" y="1261345"/>
                    </a:lnTo>
                    <a:lnTo>
                      <a:pt x="76315" y="1266766"/>
                    </a:lnTo>
                    <a:lnTo>
                      <a:pt x="62940" y="1276057"/>
                    </a:lnTo>
                    <a:lnTo>
                      <a:pt x="56647" y="1282252"/>
                    </a:lnTo>
                    <a:lnTo>
                      <a:pt x="51926" y="1290769"/>
                    </a:lnTo>
                    <a:lnTo>
                      <a:pt x="48779" y="1300061"/>
                    </a:lnTo>
                    <a:lnTo>
                      <a:pt x="36191" y="1357359"/>
                    </a:lnTo>
                    <a:lnTo>
                      <a:pt x="34617" y="1378266"/>
                    </a:lnTo>
                    <a:lnTo>
                      <a:pt x="37764" y="1392203"/>
                    </a:lnTo>
                    <a:lnTo>
                      <a:pt x="45632" y="1370523"/>
                    </a:lnTo>
                    <a:lnTo>
                      <a:pt x="52713" y="1375943"/>
                    </a:lnTo>
                    <a:lnTo>
                      <a:pt x="62153" y="1393752"/>
                    </a:lnTo>
                    <a:lnTo>
                      <a:pt x="75529" y="1408464"/>
                    </a:lnTo>
                    <a:lnTo>
                      <a:pt x="75529" y="1406141"/>
                    </a:lnTo>
                    <a:lnTo>
                      <a:pt x="77888" y="1399946"/>
                    </a:lnTo>
                    <a:lnTo>
                      <a:pt x="86543" y="1406915"/>
                    </a:lnTo>
                    <a:lnTo>
                      <a:pt x="93623" y="1418529"/>
                    </a:lnTo>
                    <a:lnTo>
                      <a:pt x="98344" y="1432467"/>
                    </a:lnTo>
                    <a:lnTo>
                      <a:pt x="101491" y="1442533"/>
                    </a:lnTo>
                    <a:lnTo>
                      <a:pt x="101491" y="1457245"/>
                    </a:lnTo>
                    <a:lnTo>
                      <a:pt x="97557" y="1471957"/>
                    </a:lnTo>
                    <a:lnTo>
                      <a:pt x="84183" y="1499832"/>
                    </a:lnTo>
                    <a:lnTo>
                      <a:pt x="87330" y="1499058"/>
                    </a:lnTo>
                    <a:lnTo>
                      <a:pt x="92837" y="1497509"/>
                    </a:lnTo>
                    <a:lnTo>
                      <a:pt x="95198" y="1496734"/>
                    </a:lnTo>
                    <a:lnTo>
                      <a:pt x="90476" y="1504477"/>
                    </a:lnTo>
                    <a:lnTo>
                      <a:pt x="84969" y="1506801"/>
                    </a:lnTo>
                    <a:lnTo>
                      <a:pt x="81822" y="1509124"/>
                    </a:lnTo>
                    <a:lnTo>
                      <a:pt x="84183" y="1516867"/>
                    </a:lnTo>
                    <a:lnTo>
                      <a:pt x="86543" y="1520739"/>
                    </a:lnTo>
                    <a:lnTo>
                      <a:pt x="95198" y="1527707"/>
                    </a:lnTo>
                    <a:lnTo>
                      <a:pt x="99131" y="1531578"/>
                    </a:lnTo>
                    <a:lnTo>
                      <a:pt x="101491" y="1536999"/>
                    </a:lnTo>
                    <a:lnTo>
                      <a:pt x="103065" y="1541644"/>
                    </a:lnTo>
                    <a:lnTo>
                      <a:pt x="114079" y="1589651"/>
                    </a:lnTo>
                    <a:lnTo>
                      <a:pt x="116439" y="1609009"/>
                    </a:lnTo>
                    <a:lnTo>
                      <a:pt x="116439" y="1628366"/>
                    </a:lnTo>
                    <a:lnTo>
                      <a:pt x="113292" y="1649273"/>
                    </a:lnTo>
                    <a:lnTo>
                      <a:pt x="106999" y="1669405"/>
                    </a:lnTo>
                    <a:lnTo>
                      <a:pt x="90476" y="1708120"/>
                    </a:lnTo>
                    <a:lnTo>
                      <a:pt x="84183" y="1728252"/>
                    </a:lnTo>
                    <a:lnTo>
                      <a:pt x="79463" y="1748384"/>
                    </a:lnTo>
                    <a:lnTo>
                      <a:pt x="77102" y="1790197"/>
                    </a:lnTo>
                    <a:lnTo>
                      <a:pt x="66874" y="1816523"/>
                    </a:lnTo>
                    <a:lnTo>
                      <a:pt x="48779" y="1842076"/>
                    </a:lnTo>
                    <a:lnTo>
                      <a:pt x="25963" y="1863756"/>
                    </a:lnTo>
                    <a:lnTo>
                      <a:pt x="0" y="1875370"/>
                    </a:lnTo>
                    <a:lnTo>
                      <a:pt x="1574" y="1877694"/>
                    </a:lnTo>
                    <a:lnTo>
                      <a:pt x="3147" y="1880016"/>
                    </a:lnTo>
                    <a:lnTo>
                      <a:pt x="5508" y="1882339"/>
                    </a:lnTo>
                    <a:lnTo>
                      <a:pt x="7081" y="1883888"/>
                    </a:lnTo>
                    <a:lnTo>
                      <a:pt x="18096" y="1880016"/>
                    </a:lnTo>
                    <a:lnTo>
                      <a:pt x="35404" y="1895502"/>
                    </a:lnTo>
                    <a:lnTo>
                      <a:pt x="51139" y="1917183"/>
                    </a:lnTo>
                    <a:lnTo>
                      <a:pt x="57433" y="1934218"/>
                    </a:lnTo>
                    <a:lnTo>
                      <a:pt x="67661" y="1932669"/>
                    </a:lnTo>
                    <a:lnTo>
                      <a:pt x="70808" y="1931895"/>
                    </a:lnTo>
                    <a:lnTo>
                      <a:pt x="61367" y="1939638"/>
                    </a:lnTo>
                    <a:lnTo>
                      <a:pt x="63728" y="1947381"/>
                    </a:lnTo>
                    <a:lnTo>
                      <a:pt x="70808" y="1956673"/>
                    </a:lnTo>
                    <a:lnTo>
                      <a:pt x="75529" y="1967513"/>
                    </a:lnTo>
                    <a:lnTo>
                      <a:pt x="87330" y="1986097"/>
                    </a:lnTo>
                    <a:lnTo>
                      <a:pt x="108572" y="1978354"/>
                    </a:lnTo>
                    <a:lnTo>
                      <a:pt x="150270" y="1973708"/>
                    </a:lnTo>
                    <a:lnTo>
                      <a:pt x="162858" y="1976804"/>
                    </a:lnTo>
                    <a:lnTo>
                      <a:pt x="129027" y="1980676"/>
                    </a:lnTo>
                    <a:lnTo>
                      <a:pt x="109358" y="1982999"/>
                    </a:lnTo>
                    <a:lnTo>
                      <a:pt x="104638" y="1990742"/>
                    </a:lnTo>
                    <a:lnTo>
                      <a:pt x="99131" y="1990742"/>
                    </a:lnTo>
                    <a:lnTo>
                      <a:pt x="88903" y="1992291"/>
                    </a:lnTo>
                    <a:lnTo>
                      <a:pt x="84183" y="1991516"/>
                    </a:lnTo>
                    <a:lnTo>
                      <a:pt x="80249" y="1989194"/>
                    </a:lnTo>
                    <a:lnTo>
                      <a:pt x="76315" y="1984547"/>
                    </a:lnTo>
                    <a:lnTo>
                      <a:pt x="72382" y="1980676"/>
                    </a:lnTo>
                    <a:lnTo>
                      <a:pt x="71595" y="1979128"/>
                    </a:lnTo>
                    <a:lnTo>
                      <a:pt x="60580" y="1979902"/>
                    </a:lnTo>
                    <a:lnTo>
                      <a:pt x="57433" y="1986871"/>
                    </a:lnTo>
                    <a:lnTo>
                      <a:pt x="59794" y="2007777"/>
                    </a:lnTo>
                    <a:lnTo>
                      <a:pt x="58220" y="2028683"/>
                    </a:lnTo>
                    <a:lnTo>
                      <a:pt x="59006" y="2039524"/>
                    </a:lnTo>
                    <a:lnTo>
                      <a:pt x="62153" y="2044944"/>
                    </a:lnTo>
                    <a:lnTo>
                      <a:pt x="67661" y="2044170"/>
                    </a:lnTo>
                    <a:lnTo>
                      <a:pt x="72382" y="2039524"/>
                    </a:lnTo>
                    <a:lnTo>
                      <a:pt x="77102" y="2037975"/>
                    </a:lnTo>
                    <a:lnTo>
                      <a:pt x="84183" y="2045718"/>
                    </a:lnTo>
                    <a:lnTo>
                      <a:pt x="73955" y="2044944"/>
                    </a:lnTo>
                    <a:lnTo>
                      <a:pt x="64514" y="2048041"/>
                    </a:lnTo>
                    <a:lnTo>
                      <a:pt x="59006" y="2054235"/>
                    </a:lnTo>
                    <a:lnTo>
                      <a:pt x="63728" y="2063527"/>
                    </a:lnTo>
                    <a:lnTo>
                      <a:pt x="73955" y="2068947"/>
                    </a:lnTo>
                    <a:lnTo>
                      <a:pt x="81822" y="2072044"/>
                    </a:lnTo>
                    <a:lnTo>
                      <a:pt x="89690" y="2072819"/>
                    </a:lnTo>
                    <a:lnTo>
                      <a:pt x="99918" y="2072819"/>
                    </a:lnTo>
                    <a:lnTo>
                      <a:pt x="95198" y="2079788"/>
                    </a:lnTo>
                    <a:lnTo>
                      <a:pt x="94410" y="2085982"/>
                    </a:lnTo>
                    <a:lnTo>
                      <a:pt x="97557" y="2092176"/>
                    </a:lnTo>
                    <a:lnTo>
                      <a:pt x="105425" y="2096048"/>
                    </a:lnTo>
                    <a:lnTo>
                      <a:pt x="113292" y="2096822"/>
                    </a:lnTo>
                    <a:lnTo>
                      <a:pt x="121946" y="2096048"/>
                    </a:lnTo>
                    <a:lnTo>
                      <a:pt x="125880" y="2098371"/>
                    </a:lnTo>
                    <a:lnTo>
                      <a:pt x="123520" y="2107662"/>
                    </a:lnTo>
                    <a:lnTo>
                      <a:pt x="133748" y="2108437"/>
                    </a:lnTo>
                    <a:lnTo>
                      <a:pt x="142403" y="2105340"/>
                    </a:lnTo>
                    <a:lnTo>
                      <a:pt x="150270" y="2100693"/>
                    </a:lnTo>
                    <a:lnTo>
                      <a:pt x="159711" y="2096822"/>
                    </a:lnTo>
                    <a:lnTo>
                      <a:pt x="167578" y="2095274"/>
                    </a:lnTo>
                    <a:lnTo>
                      <a:pt x="182527" y="2095274"/>
                    </a:lnTo>
                    <a:lnTo>
                      <a:pt x="190394" y="2093725"/>
                    </a:lnTo>
                    <a:lnTo>
                      <a:pt x="183313" y="2099145"/>
                    </a:lnTo>
                    <a:lnTo>
                      <a:pt x="163644" y="2101469"/>
                    </a:lnTo>
                    <a:lnTo>
                      <a:pt x="157350" y="2108437"/>
                    </a:lnTo>
                    <a:lnTo>
                      <a:pt x="159711" y="2116955"/>
                    </a:lnTo>
                    <a:lnTo>
                      <a:pt x="169151" y="2118503"/>
                    </a:lnTo>
                    <a:lnTo>
                      <a:pt x="181740" y="2118503"/>
                    </a:lnTo>
                    <a:lnTo>
                      <a:pt x="190394" y="2122374"/>
                    </a:lnTo>
                    <a:lnTo>
                      <a:pt x="181740" y="2123149"/>
                    </a:lnTo>
                    <a:lnTo>
                      <a:pt x="172298" y="2125472"/>
                    </a:lnTo>
                    <a:lnTo>
                      <a:pt x="164431" y="2130118"/>
                    </a:lnTo>
                    <a:lnTo>
                      <a:pt x="158924" y="2137086"/>
                    </a:lnTo>
                    <a:lnTo>
                      <a:pt x="161284" y="2137086"/>
                    </a:lnTo>
                    <a:lnTo>
                      <a:pt x="166005" y="2137861"/>
                    </a:lnTo>
                    <a:lnTo>
                      <a:pt x="168365" y="2137861"/>
                    </a:lnTo>
                    <a:lnTo>
                      <a:pt x="165218" y="2147152"/>
                    </a:lnTo>
                    <a:lnTo>
                      <a:pt x="169939" y="2153347"/>
                    </a:lnTo>
                    <a:lnTo>
                      <a:pt x="177019" y="2157992"/>
                    </a:lnTo>
                    <a:lnTo>
                      <a:pt x="178593" y="2166510"/>
                    </a:lnTo>
                    <a:lnTo>
                      <a:pt x="181740" y="2164187"/>
                    </a:lnTo>
                    <a:lnTo>
                      <a:pt x="188820" y="2159542"/>
                    </a:lnTo>
                    <a:lnTo>
                      <a:pt x="191967" y="2157992"/>
                    </a:lnTo>
                    <a:lnTo>
                      <a:pt x="189608" y="2161864"/>
                    </a:lnTo>
                    <a:lnTo>
                      <a:pt x="189608" y="2165735"/>
                    </a:lnTo>
                    <a:lnTo>
                      <a:pt x="191181" y="2169607"/>
                    </a:lnTo>
                    <a:lnTo>
                      <a:pt x="192754" y="2173479"/>
                    </a:lnTo>
                    <a:lnTo>
                      <a:pt x="192754" y="2183545"/>
                    </a:lnTo>
                    <a:lnTo>
                      <a:pt x="196688" y="2181996"/>
                    </a:lnTo>
                    <a:lnTo>
                      <a:pt x="201409" y="2175028"/>
                    </a:lnTo>
                    <a:lnTo>
                      <a:pt x="204555" y="2171156"/>
                    </a:lnTo>
                    <a:lnTo>
                      <a:pt x="211636" y="2173479"/>
                    </a:lnTo>
                    <a:lnTo>
                      <a:pt x="215570" y="2178899"/>
                    </a:lnTo>
                    <a:lnTo>
                      <a:pt x="221078" y="2192836"/>
                    </a:lnTo>
                    <a:lnTo>
                      <a:pt x="227371" y="2186642"/>
                    </a:lnTo>
                    <a:lnTo>
                      <a:pt x="227371" y="2203677"/>
                    </a:lnTo>
                    <a:lnTo>
                      <a:pt x="234452" y="2216839"/>
                    </a:lnTo>
                    <a:lnTo>
                      <a:pt x="245467" y="2227680"/>
                    </a:lnTo>
                    <a:lnTo>
                      <a:pt x="260415" y="2236197"/>
                    </a:lnTo>
                    <a:lnTo>
                      <a:pt x="262775" y="2236972"/>
                    </a:lnTo>
                    <a:lnTo>
                      <a:pt x="268283" y="2235423"/>
                    </a:lnTo>
                    <a:lnTo>
                      <a:pt x="270642" y="2236197"/>
                    </a:lnTo>
                    <a:lnTo>
                      <a:pt x="272216" y="2238520"/>
                    </a:lnTo>
                    <a:lnTo>
                      <a:pt x="273789" y="2244715"/>
                    </a:lnTo>
                    <a:lnTo>
                      <a:pt x="275363" y="2247038"/>
                    </a:lnTo>
                    <a:lnTo>
                      <a:pt x="280870" y="2250909"/>
                    </a:lnTo>
                    <a:lnTo>
                      <a:pt x="286377" y="2254007"/>
                    </a:lnTo>
                    <a:lnTo>
                      <a:pt x="291885" y="2254781"/>
                    </a:lnTo>
                    <a:lnTo>
                      <a:pt x="297392" y="2251683"/>
                    </a:lnTo>
                    <a:lnTo>
                      <a:pt x="299753" y="2266395"/>
                    </a:lnTo>
                    <a:lnTo>
                      <a:pt x="299753" y="2274138"/>
                    </a:lnTo>
                    <a:lnTo>
                      <a:pt x="297392" y="2281881"/>
                    </a:lnTo>
                    <a:lnTo>
                      <a:pt x="309193" y="2284205"/>
                    </a:lnTo>
                    <a:lnTo>
                      <a:pt x="320208" y="2294270"/>
                    </a:lnTo>
                    <a:lnTo>
                      <a:pt x="327289" y="2307434"/>
                    </a:lnTo>
                    <a:lnTo>
                      <a:pt x="328075" y="2319049"/>
                    </a:lnTo>
                    <a:lnTo>
                      <a:pt x="331223" y="2324468"/>
                    </a:lnTo>
                    <a:lnTo>
                      <a:pt x="335156" y="2328340"/>
                    </a:lnTo>
                    <a:lnTo>
                      <a:pt x="339877" y="2330663"/>
                    </a:lnTo>
                    <a:lnTo>
                      <a:pt x="346170" y="2332211"/>
                    </a:lnTo>
                    <a:lnTo>
                      <a:pt x="339877" y="2334535"/>
                    </a:lnTo>
                    <a:lnTo>
                      <a:pt x="334369" y="2339180"/>
                    </a:lnTo>
                    <a:lnTo>
                      <a:pt x="332009" y="2346149"/>
                    </a:lnTo>
                    <a:lnTo>
                      <a:pt x="335943" y="2353118"/>
                    </a:lnTo>
                    <a:lnTo>
                      <a:pt x="339877" y="2354666"/>
                    </a:lnTo>
                    <a:lnTo>
                      <a:pt x="346170" y="2353892"/>
                    </a:lnTo>
                    <a:lnTo>
                      <a:pt x="353251" y="2351569"/>
                    </a:lnTo>
                    <a:lnTo>
                      <a:pt x="357971" y="2349247"/>
                    </a:lnTo>
                    <a:lnTo>
                      <a:pt x="357185" y="2353118"/>
                    </a:lnTo>
                    <a:lnTo>
                      <a:pt x="356398" y="2355441"/>
                    </a:lnTo>
                    <a:lnTo>
                      <a:pt x="354038" y="2357764"/>
                    </a:lnTo>
                    <a:lnTo>
                      <a:pt x="350104" y="2360861"/>
                    </a:lnTo>
                    <a:lnTo>
                      <a:pt x="348531" y="2362410"/>
                    </a:lnTo>
                    <a:lnTo>
                      <a:pt x="346170" y="2366281"/>
                    </a:lnTo>
                    <a:lnTo>
                      <a:pt x="343810" y="2367829"/>
                    </a:lnTo>
                    <a:lnTo>
                      <a:pt x="343024" y="2367055"/>
                    </a:lnTo>
                    <a:lnTo>
                      <a:pt x="339877" y="2366281"/>
                    </a:lnTo>
                    <a:lnTo>
                      <a:pt x="337516" y="2365507"/>
                    </a:lnTo>
                    <a:lnTo>
                      <a:pt x="336729" y="2364733"/>
                    </a:lnTo>
                    <a:lnTo>
                      <a:pt x="334369" y="2364733"/>
                    </a:lnTo>
                    <a:lnTo>
                      <a:pt x="332796" y="2363958"/>
                    </a:lnTo>
                    <a:lnTo>
                      <a:pt x="331223" y="2363958"/>
                    </a:lnTo>
                    <a:lnTo>
                      <a:pt x="331223" y="2368604"/>
                    </a:lnTo>
                    <a:lnTo>
                      <a:pt x="332009" y="2372476"/>
                    </a:lnTo>
                    <a:lnTo>
                      <a:pt x="335943" y="2377122"/>
                    </a:lnTo>
                    <a:lnTo>
                      <a:pt x="341450" y="2384090"/>
                    </a:lnTo>
                    <a:lnTo>
                      <a:pt x="345384" y="2385639"/>
                    </a:lnTo>
                    <a:lnTo>
                      <a:pt x="348531" y="2387187"/>
                    </a:lnTo>
                    <a:lnTo>
                      <a:pt x="351678" y="2388736"/>
                    </a:lnTo>
                    <a:lnTo>
                      <a:pt x="355612" y="2392608"/>
                    </a:lnTo>
                    <a:lnTo>
                      <a:pt x="357185" y="2397253"/>
                    </a:lnTo>
                    <a:lnTo>
                      <a:pt x="358759" y="2408094"/>
                    </a:lnTo>
                    <a:lnTo>
                      <a:pt x="361119" y="2412739"/>
                    </a:lnTo>
                    <a:lnTo>
                      <a:pt x="367413" y="2418159"/>
                    </a:lnTo>
                    <a:lnTo>
                      <a:pt x="375280" y="2421257"/>
                    </a:lnTo>
                    <a:lnTo>
                      <a:pt x="383148" y="2422031"/>
                    </a:lnTo>
                    <a:lnTo>
                      <a:pt x="391015" y="2418934"/>
                    </a:lnTo>
                    <a:lnTo>
                      <a:pt x="390229" y="2423580"/>
                    </a:lnTo>
                    <a:lnTo>
                      <a:pt x="391015" y="2445260"/>
                    </a:lnTo>
                    <a:lnTo>
                      <a:pt x="394163" y="2448357"/>
                    </a:lnTo>
                    <a:lnTo>
                      <a:pt x="440580" y="2466167"/>
                    </a:lnTo>
                    <a:lnTo>
                      <a:pt x="453955" y="2473910"/>
                    </a:lnTo>
                    <a:lnTo>
                      <a:pt x="465757" y="2483975"/>
                    </a:lnTo>
                    <a:lnTo>
                      <a:pt x="475197" y="2492493"/>
                    </a:lnTo>
                    <a:lnTo>
                      <a:pt x="483851" y="2498687"/>
                    </a:lnTo>
                    <a:lnTo>
                      <a:pt x="503520" y="2510302"/>
                    </a:lnTo>
                    <a:lnTo>
                      <a:pt x="512175" y="2516497"/>
                    </a:lnTo>
                    <a:lnTo>
                      <a:pt x="525550" y="2530434"/>
                    </a:lnTo>
                    <a:lnTo>
                      <a:pt x="534204" y="2536629"/>
                    </a:lnTo>
                    <a:lnTo>
                      <a:pt x="554659" y="2547469"/>
                    </a:lnTo>
                    <a:lnTo>
                      <a:pt x="573541" y="2559858"/>
                    </a:lnTo>
                    <a:lnTo>
                      <a:pt x="644349" y="2619479"/>
                    </a:lnTo>
                    <a:lnTo>
                      <a:pt x="663231" y="2631869"/>
                    </a:lnTo>
                    <a:lnTo>
                      <a:pt x="726171" y="2665163"/>
                    </a:lnTo>
                    <a:lnTo>
                      <a:pt x="749773" y="2674455"/>
                    </a:lnTo>
                    <a:lnTo>
                      <a:pt x="772589" y="2679101"/>
                    </a:lnTo>
                    <a:lnTo>
                      <a:pt x="784391" y="2676004"/>
                    </a:lnTo>
                    <a:lnTo>
                      <a:pt x="819008" y="2658194"/>
                    </a:lnTo>
                    <a:lnTo>
                      <a:pt x="911844" y="2627997"/>
                    </a:lnTo>
                    <a:lnTo>
                      <a:pt x="937807" y="2622576"/>
                    </a:lnTo>
                    <a:lnTo>
                      <a:pt x="964557" y="2619479"/>
                    </a:lnTo>
                    <a:lnTo>
                      <a:pt x="959049" y="2617931"/>
                    </a:lnTo>
                    <a:lnTo>
                      <a:pt x="952755" y="2617157"/>
                    </a:lnTo>
                    <a:lnTo>
                      <a:pt x="940954" y="2617931"/>
                    </a:lnTo>
                    <a:lnTo>
                      <a:pt x="949608" y="2613285"/>
                    </a:lnTo>
                    <a:lnTo>
                      <a:pt x="959049" y="2614059"/>
                    </a:lnTo>
                    <a:lnTo>
                      <a:pt x="969277" y="2617157"/>
                    </a:lnTo>
                    <a:lnTo>
                      <a:pt x="977931" y="2618705"/>
                    </a:lnTo>
                    <a:lnTo>
                      <a:pt x="994452" y="2618705"/>
                    </a:lnTo>
                    <a:lnTo>
                      <a:pt x="1043232" y="2612511"/>
                    </a:lnTo>
                    <a:lnTo>
                      <a:pt x="1033790" y="2609414"/>
                    </a:lnTo>
                    <a:lnTo>
                      <a:pt x="1021989" y="2609414"/>
                    </a:lnTo>
                    <a:lnTo>
                      <a:pt x="999173" y="2611736"/>
                    </a:lnTo>
                    <a:lnTo>
                      <a:pt x="1013335" y="2605542"/>
                    </a:lnTo>
                    <a:lnTo>
                      <a:pt x="1029070" y="2605542"/>
                    </a:lnTo>
                    <a:lnTo>
                      <a:pt x="1079422" y="2617931"/>
                    </a:lnTo>
                    <a:lnTo>
                      <a:pt x="1090437" y="2619479"/>
                    </a:lnTo>
                    <a:lnTo>
                      <a:pt x="1099091" y="2617931"/>
                    </a:lnTo>
                    <a:lnTo>
                      <a:pt x="1102238" y="2614059"/>
                    </a:lnTo>
                    <a:lnTo>
                      <a:pt x="1103811" y="2608639"/>
                    </a:lnTo>
                    <a:lnTo>
                      <a:pt x="1106172" y="2604768"/>
                    </a:lnTo>
                    <a:lnTo>
                      <a:pt x="1111678" y="2603219"/>
                    </a:lnTo>
                    <a:lnTo>
                      <a:pt x="1110892" y="2609414"/>
                    </a:lnTo>
                    <a:lnTo>
                      <a:pt x="1112465" y="2614833"/>
                    </a:lnTo>
                    <a:lnTo>
                      <a:pt x="1116399" y="2617931"/>
                    </a:lnTo>
                    <a:lnTo>
                      <a:pt x="1121907" y="2619479"/>
                    </a:lnTo>
                    <a:lnTo>
                      <a:pt x="1117185" y="2620254"/>
                    </a:lnTo>
                    <a:lnTo>
                      <a:pt x="1110105" y="2618705"/>
                    </a:lnTo>
                    <a:lnTo>
                      <a:pt x="1106958" y="2619479"/>
                    </a:lnTo>
                    <a:lnTo>
                      <a:pt x="1104598" y="2621028"/>
                    </a:lnTo>
                    <a:lnTo>
                      <a:pt x="1114826" y="2623350"/>
                    </a:lnTo>
                    <a:lnTo>
                      <a:pt x="1157310" y="2631869"/>
                    </a:lnTo>
                    <a:lnTo>
                      <a:pt x="1167538" y="2635740"/>
                    </a:lnTo>
                    <a:lnTo>
                      <a:pt x="1187993" y="2645806"/>
                    </a:lnTo>
                    <a:lnTo>
                      <a:pt x="1197434" y="2648129"/>
                    </a:lnTo>
                    <a:lnTo>
                      <a:pt x="1207662" y="2645806"/>
                    </a:lnTo>
                    <a:lnTo>
                      <a:pt x="1236772" y="2627997"/>
                    </a:lnTo>
                    <a:lnTo>
                      <a:pt x="1247787" y="2623350"/>
                    </a:lnTo>
                    <a:lnTo>
                      <a:pt x="1283190" y="2614059"/>
                    </a:lnTo>
                    <a:lnTo>
                      <a:pt x="1306005" y="2604768"/>
                    </a:lnTo>
                    <a:lnTo>
                      <a:pt x="1349277" y="2582313"/>
                    </a:lnTo>
                    <a:lnTo>
                      <a:pt x="1372093" y="2573796"/>
                    </a:lnTo>
                    <a:lnTo>
                      <a:pt x="1382321" y="2572246"/>
                    </a:lnTo>
                    <a:lnTo>
                      <a:pt x="1403563" y="2572246"/>
                    </a:lnTo>
                    <a:lnTo>
                      <a:pt x="1414577" y="2571472"/>
                    </a:lnTo>
                    <a:lnTo>
                      <a:pt x="1425592" y="2566827"/>
                    </a:lnTo>
                    <a:lnTo>
                      <a:pt x="1438180" y="2552115"/>
                    </a:lnTo>
                    <a:lnTo>
                      <a:pt x="1447620" y="2546695"/>
                    </a:lnTo>
                    <a:lnTo>
                      <a:pt x="1455488" y="2542823"/>
                    </a:lnTo>
                    <a:lnTo>
                      <a:pt x="1463355" y="2540500"/>
                    </a:lnTo>
                    <a:lnTo>
                      <a:pt x="1480665" y="2536629"/>
                    </a:lnTo>
                    <a:lnTo>
                      <a:pt x="1522362" y="2529660"/>
                    </a:lnTo>
                    <a:lnTo>
                      <a:pt x="1564846" y="2525014"/>
                    </a:lnTo>
                    <a:lnTo>
                      <a:pt x="1601824" y="2525014"/>
                    </a:lnTo>
                    <a:lnTo>
                      <a:pt x="1613625" y="2522691"/>
                    </a:lnTo>
                    <a:lnTo>
                      <a:pt x="1615985" y="2521142"/>
                    </a:lnTo>
                    <a:lnTo>
                      <a:pt x="1623066" y="2514948"/>
                    </a:lnTo>
                    <a:lnTo>
                      <a:pt x="1626213" y="2512625"/>
                    </a:lnTo>
                    <a:lnTo>
                      <a:pt x="1630934" y="2511076"/>
                    </a:lnTo>
                    <a:lnTo>
                      <a:pt x="1635654" y="2509528"/>
                    </a:lnTo>
                    <a:lnTo>
                      <a:pt x="1640374" y="2508754"/>
                    </a:lnTo>
                    <a:lnTo>
                      <a:pt x="1645095" y="2508754"/>
                    </a:lnTo>
                    <a:lnTo>
                      <a:pt x="1622280" y="2520368"/>
                    </a:lnTo>
                    <a:lnTo>
                      <a:pt x="1645882" y="2524240"/>
                    </a:lnTo>
                    <a:lnTo>
                      <a:pt x="1669485" y="2524240"/>
                    </a:lnTo>
                    <a:lnTo>
                      <a:pt x="1691513" y="2526562"/>
                    </a:lnTo>
                    <a:lnTo>
                      <a:pt x="1714329" y="2537403"/>
                    </a:lnTo>
                    <a:lnTo>
                      <a:pt x="1723771" y="2545146"/>
                    </a:lnTo>
                    <a:lnTo>
                      <a:pt x="1740292" y="2561406"/>
                    </a:lnTo>
                    <a:lnTo>
                      <a:pt x="1748160" y="2570698"/>
                    </a:lnTo>
                    <a:lnTo>
                      <a:pt x="1756027" y="2581539"/>
                    </a:lnTo>
                    <a:lnTo>
                      <a:pt x="1760747" y="2583087"/>
                    </a:lnTo>
                    <a:lnTo>
                      <a:pt x="1767042" y="2576118"/>
                    </a:lnTo>
                    <a:lnTo>
                      <a:pt x="1768615" y="2579215"/>
                    </a:lnTo>
                    <a:lnTo>
                      <a:pt x="1770188" y="2581539"/>
                    </a:lnTo>
                    <a:lnTo>
                      <a:pt x="1772549" y="2582313"/>
                    </a:lnTo>
                    <a:lnTo>
                      <a:pt x="1777269" y="2583087"/>
                    </a:lnTo>
                    <a:lnTo>
                      <a:pt x="1772549" y="2583861"/>
                    </a:lnTo>
                    <a:lnTo>
                      <a:pt x="1765468" y="2585410"/>
                    </a:lnTo>
                    <a:lnTo>
                      <a:pt x="1759961" y="2586184"/>
                    </a:lnTo>
                    <a:lnTo>
                      <a:pt x="1757600" y="2589282"/>
                    </a:lnTo>
                    <a:lnTo>
                      <a:pt x="1760747" y="2595476"/>
                    </a:lnTo>
                    <a:lnTo>
                      <a:pt x="1768615" y="2597799"/>
                    </a:lnTo>
                    <a:lnTo>
                      <a:pt x="1778056" y="2596250"/>
                    </a:lnTo>
                    <a:lnTo>
                      <a:pt x="1784350" y="2593927"/>
                    </a:lnTo>
                    <a:lnTo>
                      <a:pt x="1779630" y="2599347"/>
                    </a:lnTo>
                    <a:lnTo>
                      <a:pt x="1771762" y="2607090"/>
                    </a:lnTo>
                    <a:lnTo>
                      <a:pt x="1769401" y="2614059"/>
                    </a:lnTo>
                    <a:lnTo>
                      <a:pt x="1778843" y="2617931"/>
                    </a:lnTo>
                    <a:lnTo>
                      <a:pt x="1777269" y="2618705"/>
                    </a:lnTo>
                    <a:lnTo>
                      <a:pt x="1773335" y="2619479"/>
                    </a:lnTo>
                    <a:lnTo>
                      <a:pt x="1771762" y="2620254"/>
                    </a:lnTo>
                    <a:lnTo>
                      <a:pt x="1777269" y="2634965"/>
                    </a:lnTo>
                    <a:lnTo>
                      <a:pt x="1783563" y="2648129"/>
                    </a:lnTo>
                    <a:lnTo>
                      <a:pt x="1792217" y="2660518"/>
                    </a:lnTo>
                    <a:lnTo>
                      <a:pt x="1804019" y="2671358"/>
                    </a:lnTo>
                    <a:lnTo>
                      <a:pt x="1814247" y="2678327"/>
                    </a:lnTo>
                    <a:lnTo>
                      <a:pt x="1824474" y="2682973"/>
                    </a:lnTo>
                    <a:lnTo>
                      <a:pt x="1833916" y="2682199"/>
                    </a:lnTo>
                    <a:lnTo>
                      <a:pt x="1840209" y="2672906"/>
                    </a:lnTo>
                    <a:lnTo>
                      <a:pt x="1841783" y="2681423"/>
                    </a:lnTo>
                    <a:lnTo>
                      <a:pt x="1850437" y="2682973"/>
                    </a:lnTo>
                    <a:lnTo>
                      <a:pt x="1859878" y="2678327"/>
                    </a:lnTo>
                    <a:lnTo>
                      <a:pt x="1863811" y="2669809"/>
                    </a:lnTo>
                    <a:lnTo>
                      <a:pt x="1866959" y="2676778"/>
                    </a:lnTo>
                    <a:lnTo>
                      <a:pt x="1871679" y="2679875"/>
                    </a:lnTo>
                    <a:lnTo>
                      <a:pt x="1877973" y="2679875"/>
                    </a:lnTo>
                    <a:lnTo>
                      <a:pt x="1885841" y="2677552"/>
                    </a:lnTo>
                    <a:lnTo>
                      <a:pt x="1881907" y="2671358"/>
                    </a:lnTo>
                    <a:lnTo>
                      <a:pt x="1880333" y="2665163"/>
                    </a:lnTo>
                    <a:lnTo>
                      <a:pt x="1879546" y="2658194"/>
                    </a:lnTo>
                    <a:lnTo>
                      <a:pt x="1878760" y="2650451"/>
                    </a:lnTo>
                    <a:lnTo>
                      <a:pt x="1882694" y="2657420"/>
                    </a:lnTo>
                    <a:lnTo>
                      <a:pt x="1884267" y="2665163"/>
                    </a:lnTo>
                    <a:lnTo>
                      <a:pt x="1887414" y="2672906"/>
                    </a:lnTo>
                    <a:lnTo>
                      <a:pt x="1893708" y="2676004"/>
                    </a:lnTo>
                    <a:lnTo>
                      <a:pt x="1903149" y="2673680"/>
                    </a:lnTo>
                    <a:lnTo>
                      <a:pt x="1907083" y="2667487"/>
                    </a:lnTo>
                    <a:lnTo>
                      <a:pt x="1907083" y="2658969"/>
                    </a:lnTo>
                    <a:lnTo>
                      <a:pt x="1902362" y="2651226"/>
                    </a:lnTo>
                    <a:lnTo>
                      <a:pt x="1911016" y="2657420"/>
                    </a:lnTo>
                    <a:lnTo>
                      <a:pt x="1921245" y="2663615"/>
                    </a:lnTo>
                    <a:lnTo>
                      <a:pt x="1930685" y="2664389"/>
                    </a:lnTo>
                    <a:lnTo>
                      <a:pt x="1937766" y="2655872"/>
                    </a:lnTo>
                    <a:lnTo>
                      <a:pt x="1943273" y="2664389"/>
                    </a:lnTo>
                    <a:lnTo>
                      <a:pt x="1954288" y="2666712"/>
                    </a:lnTo>
                    <a:lnTo>
                      <a:pt x="1992839" y="2661292"/>
                    </a:lnTo>
                    <a:lnTo>
                      <a:pt x="1996772" y="2656646"/>
                    </a:lnTo>
                    <a:lnTo>
                      <a:pt x="1995199" y="2648903"/>
                    </a:lnTo>
                    <a:lnTo>
                      <a:pt x="1993625" y="2635740"/>
                    </a:lnTo>
                    <a:lnTo>
                      <a:pt x="2004640" y="2646580"/>
                    </a:lnTo>
                    <a:lnTo>
                      <a:pt x="2010147" y="2649677"/>
                    </a:lnTo>
                    <a:lnTo>
                      <a:pt x="2016441" y="2648129"/>
                    </a:lnTo>
                    <a:lnTo>
                      <a:pt x="2015655" y="2659743"/>
                    </a:lnTo>
                    <a:lnTo>
                      <a:pt x="2021162" y="2665163"/>
                    </a:lnTo>
                    <a:lnTo>
                      <a:pt x="2025882" y="2663615"/>
                    </a:lnTo>
                    <a:lnTo>
                      <a:pt x="2025095" y="2655098"/>
                    </a:lnTo>
                    <a:lnTo>
                      <a:pt x="2029029" y="2658194"/>
                    </a:lnTo>
                    <a:lnTo>
                      <a:pt x="2040044" y="2661292"/>
                    </a:lnTo>
                    <a:lnTo>
                      <a:pt x="2043977" y="2662841"/>
                    </a:lnTo>
                    <a:lnTo>
                      <a:pt x="2045551" y="2668261"/>
                    </a:lnTo>
                    <a:lnTo>
                      <a:pt x="2047125" y="2684521"/>
                    </a:lnTo>
                    <a:lnTo>
                      <a:pt x="2049484" y="2691490"/>
                    </a:lnTo>
                    <a:lnTo>
                      <a:pt x="2054206" y="2696910"/>
                    </a:lnTo>
                    <a:lnTo>
                      <a:pt x="2060499" y="2703104"/>
                    </a:lnTo>
                    <a:lnTo>
                      <a:pt x="2067580" y="2707750"/>
                    </a:lnTo>
                    <a:lnTo>
                      <a:pt x="2074661" y="2710073"/>
                    </a:lnTo>
                    <a:lnTo>
                      <a:pt x="2080954" y="2710848"/>
                    </a:lnTo>
                    <a:lnTo>
                      <a:pt x="2085676" y="2710848"/>
                    </a:lnTo>
                    <a:lnTo>
                      <a:pt x="2088822" y="2707750"/>
                    </a:lnTo>
                    <a:lnTo>
                      <a:pt x="2088822" y="2700781"/>
                    </a:lnTo>
                    <a:lnTo>
                      <a:pt x="2092756" y="2703104"/>
                    </a:lnTo>
                    <a:lnTo>
                      <a:pt x="2096689" y="2703104"/>
                    </a:lnTo>
                    <a:lnTo>
                      <a:pt x="2100623" y="2703104"/>
                    </a:lnTo>
                    <a:lnTo>
                      <a:pt x="2104557" y="2701556"/>
                    </a:lnTo>
                    <a:lnTo>
                      <a:pt x="2101411" y="2706202"/>
                    </a:lnTo>
                    <a:lnTo>
                      <a:pt x="2102197" y="2710073"/>
                    </a:lnTo>
                    <a:lnTo>
                      <a:pt x="2104557" y="2713945"/>
                    </a:lnTo>
                    <a:lnTo>
                      <a:pt x="2108491" y="2717042"/>
                    </a:lnTo>
                    <a:lnTo>
                      <a:pt x="2103770" y="2717042"/>
                    </a:lnTo>
                    <a:lnTo>
                      <a:pt x="2099837" y="2717042"/>
                    </a:lnTo>
                    <a:lnTo>
                      <a:pt x="2097477" y="2718591"/>
                    </a:lnTo>
                    <a:lnTo>
                      <a:pt x="2094330" y="2721688"/>
                    </a:lnTo>
                    <a:lnTo>
                      <a:pt x="2096689" y="2727882"/>
                    </a:lnTo>
                    <a:lnTo>
                      <a:pt x="2099837" y="2732528"/>
                    </a:lnTo>
                    <a:lnTo>
                      <a:pt x="2103770" y="2734851"/>
                    </a:lnTo>
                    <a:lnTo>
                      <a:pt x="2110065" y="2734851"/>
                    </a:lnTo>
                    <a:lnTo>
                      <a:pt x="2106918" y="2742594"/>
                    </a:lnTo>
                    <a:lnTo>
                      <a:pt x="2111638" y="2753434"/>
                    </a:lnTo>
                    <a:lnTo>
                      <a:pt x="2119505" y="2765823"/>
                    </a:lnTo>
                    <a:lnTo>
                      <a:pt x="2123439" y="2778212"/>
                    </a:lnTo>
                    <a:lnTo>
                      <a:pt x="2122653" y="2791376"/>
                    </a:lnTo>
                    <a:lnTo>
                      <a:pt x="2113212" y="2835511"/>
                    </a:lnTo>
                    <a:lnTo>
                      <a:pt x="2109278" y="2865709"/>
                    </a:lnTo>
                    <a:lnTo>
                      <a:pt x="2104557" y="2878872"/>
                    </a:lnTo>
                    <a:lnTo>
                      <a:pt x="2097477" y="2892810"/>
                    </a:lnTo>
                    <a:lnTo>
                      <a:pt x="2088035" y="2904424"/>
                    </a:lnTo>
                    <a:lnTo>
                      <a:pt x="2084102" y="2910619"/>
                    </a:lnTo>
                    <a:lnTo>
                      <a:pt x="2082528" y="2918362"/>
                    </a:lnTo>
                    <a:lnTo>
                      <a:pt x="2084888" y="2923782"/>
                    </a:lnTo>
                    <a:lnTo>
                      <a:pt x="2088822" y="2925330"/>
                    </a:lnTo>
                    <a:lnTo>
                      <a:pt x="2092756" y="2926879"/>
                    </a:lnTo>
                    <a:lnTo>
                      <a:pt x="2096689" y="2932299"/>
                    </a:lnTo>
                    <a:lnTo>
                      <a:pt x="2097477" y="2939268"/>
                    </a:lnTo>
                    <a:lnTo>
                      <a:pt x="2099837" y="2948559"/>
                    </a:lnTo>
                    <a:lnTo>
                      <a:pt x="2100623" y="2957852"/>
                    </a:lnTo>
                    <a:lnTo>
                      <a:pt x="2099050" y="2964820"/>
                    </a:lnTo>
                    <a:lnTo>
                      <a:pt x="2096689" y="2965595"/>
                    </a:lnTo>
                    <a:lnTo>
                      <a:pt x="2093543" y="2963271"/>
                    </a:lnTo>
                    <a:lnTo>
                      <a:pt x="2088822" y="2961723"/>
                    </a:lnTo>
                    <a:lnTo>
                      <a:pt x="2083315" y="2962497"/>
                    </a:lnTo>
                    <a:lnTo>
                      <a:pt x="2077808" y="2967143"/>
                    </a:lnTo>
                    <a:lnTo>
                      <a:pt x="2079381" y="2973338"/>
                    </a:lnTo>
                    <a:lnTo>
                      <a:pt x="2084102" y="2979532"/>
                    </a:lnTo>
                    <a:lnTo>
                      <a:pt x="2090396" y="2985726"/>
                    </a:lnTo>
                    <a:lnTo>
                      <a:pt x="2099837" y="2991146"/>
                    </a:lnTo>
                    <a:lnTo>
                      <a:pt x="2109278" y="2992695"/>
                    </a:lnTo>
                    <a:lnTo>
                      <a:pt x="2118719" y="2993469"/>
                    </a:lnTo>
                    <a:lnTo>
                      <a:pt x="2128159" y="2995793"/>
                    </a:lnTo>
                    <a:lnTo>
                      <a:pt x="2122653" y="2997341"/>
                    </a:lnTo>
                    <a:lnTo>
                      <a:pt x="2117932" y="2998889"/>
                    </a:lnTo>
                    <a:lnTo>
                      <a:pt x="2114785" y="3002761"/>
                    </a:lnTo>
                    <a:lnTo>
                      <a:pt x="2112424" y="3007407"/>
                    </a:lnTo>
                    <a:lnTo>
                      <a:pt x="2102197" y="3002761"/>
                    </a:lnTo>
                    <a:lnTo>
                      <a:pt x="2091969" y="2999664"/>
                    </a:lnTo>
                    <a:lnTo>
                      <a:pt x="2083315" y="2994244"/>
                    </a:lnTo>
                    <a:lnTo>
                      <a:pt x="2078595" y="2984178"/>
                    </a:lnTo>
                    <a:lnTo>
                      <a:pt x="2073087" y="2997341"/>
                    </a:lnTo>
                    <a:lnTo>
                      <a:pt x="2072300" y="3033733"/>
                    </a:lnTo>
                    <a:lnTo>
                      <a:pt x="2064433" y="3050768"/>
                    </a:lnTo>
                    <a:lnTo>
                      <a:pt x="2055779" y="3057737"/>
                    </a:lnTo>
                    <a:lnTo>
                      <a:pt x="2046338" y="3062383"/>
                    </a:lnTo>
                    <a:lnTo>
                      <a:pt x="2037683" y="3062383"/>
                    </a:lnTo>
                    <a:lnTo>
                      <a:pt x="2028242" y="3055414"/>
                    </a:lnTo>
                    <a:lnTo>
                      <a:pt x="2047125" y="3095678"/>
                    </a:lnTo>
                    <a:lnTo>
                      <a:pt x="2062073" y="3112713"/>
                    </a:lnTo>
                    <a:lnTo>
                      <a:pt x="2077808" y="3111164"/>
                    </a:lnTo>
                    <a:lnTo>
                      <a:pt x="2072300" y="3122004"/>
                    </a:lnTo>
                    <a:lnTo>
                      <a:pt x="2077021" y="3125876"/>
                    </a:lnTo>
                    <a:lnTo>
                      <a:pt x="2084888" y="3127425"/>
                    </a:lnTo>
                    <a:lnTo>
                      <a:pt x="2091182" y="3132071"/>
                    </a:lnTo>
                    <a:lnTo>
                      <a:pt x="2079381" y="3134393"/>
                    </a:lnTo>
                    <a:lnTo>
                      <a:pt x="2069941" y="3129747"/>
                    </a:lnTo>
                    <a:lnTo>
                      <a:pt x="2054206" y="3110390"/>
                    </a:lnTo>
                    <a:lnTo>
                      <a:pt x="2056565" y="3118133"/>
                    </a:lnTo>
                    <a:lnTo>
                      <a:pt x="2066007" y="3138264"/>
                    </a:lnTo>
                    <a:lnTo>
                      <a:pt x="2070727" y="3145233"/>
                    </a:lnTo>
                    <a:lnTo>
                      <a:pt x="2075447" y="3148331"/>
                    </a:lnTo>
                    <a:lnTo>
                      <a:pt x="2081742" y="3151428"/>
                    </a:lnTo>
                    <a:lnTo>
                      <a:pt x="2086462" y="3154526"/>
                    </a:lnTo>
                    <a:lnTo>
                      <a:pt x="2088822" y="3159945"/>
                    </a:lnTo>
                    <a:lnTo>
                      <a:pt x="2084888" y="3158397"/>
                    </a:lnTo>
                    <a:lnTo>
                      <a:pt x="2080954" y="3156848"/>
                    </a:lnTo>
                    <a:lnTo>
                      <a:pt x="2073874" y="3155300"/>
                    </a:lnTo>
                    <a:lnTo>
                      <a:pt x="2091969" y="3180077"/>
                    </a:lnTo>
                    <a:lnTo>
                      <a:pt x="2097477" y="3186272"/>
                    </a:lnTo>
                    <a:lnTo>
                      <a:pt x="2105344" y="3191692"/>
                    </a:lnTo>
                    <a:lnTo>
                      <a:pt x="2123439" y="3199435"/>
                    </a:lnTo>
                    <a:lnTo>
                      <a:pt x="2132881" y="3204856"/>
                    </a:lnTo>
                    <a:lnTo>
                      <a:pt x="2126586" y="3206404"/>
                    </a:lnTo>
                    <a:lnTo>
                      <a:pt x="2120292" y="3204856"/>
                    </a:lnTo>
                    <a:lnTo>
                      <a:pt x="2113998" y="3200984"/>
                    </a:lnTo>
                    <a:lnTo>
                      <a:pt x="2106918" y="3198661"/>
                    </a:lnTo>
                    <a:lnTo>
                      <a:pt x="2121079" y="3213373"/>
                    </a:lnTo>
                    <a:lnTo>
                      <a:pt x="2154123" y="3239699"/>
                    </a:lnTo>
                    <a:lnTo>
                      <a:pt x="2198180" y="3287706"/>
                    </a:lnTo>
                    <a:lnTo>
                      <a:pt x="2209195" y="3302418"/>
                    </a:lnTo>
                    <a:lnTo>
                      <a:pt x="2215489" y="3308612"/>
                    </a:lnTo>
                    <a:lnTo>
                      <a:pt x="2251680" y="3341133"/>
                    </a:lnTo>
                    <a:lnTo>
                      <a:pt x="2261907" y="3353522"/>
                    </a:lnTo>
                    <a:lnTo>
                      <a:pt x="2266628" y="3362813"/>
                    </a:lnTo>
                    <a:lnTo>
                      <a:pt x="2271349" y="3372880"/>
                    </a:lnTo>
                    <a:lnTo>
                      <a:pt x="2276855" y="3382171"/>
                    </a:lnTo>
                    <a:lnTo>
                      <a:pt x="2284723" y="3391463"/>
                    </a:lnTo>
                    <a:lnTo>
                      <a:pt x="2291804" y="3405400"/>
                    </a:lnTo>
                    <a:lnTo>
                      <a:pt x="2294951" y="3412369"/>
                    </a:lnTo>
                    <a:lnTo>
                      <a:pt x="2297311" y="3419338"/>
                    </a:lnTo>
                    <a:lnTo>
                      <a:pt x="2297311" y="3427081"/>
                    </a:lnTo>
                    <a:lnTo>
                      <a:pt x="2296524" y="3434824"/>
                    </a:lnTo>
                    <a:lnTo>
                      <a:pt x="2296524" y="3442567"/>
                    </a:lnTo>
                    <a:lnTo>
                      <a:pt x="2299671" y="3449536"/>
                    </a:lnTo>
                    <a:lnTo>
                      <a:pt x="2315406" y="3465022"/>
                    </a:lnTo>
                    <a:lnTo>
                      <a:pt x="2330355" y="3463473"/>
                    </a:lnTo>
                    <a:lnTo>
                      <a:pt x="2346876" y="3456505"/>
                    </a:lnTo>
                    <a:lnTo>
                      <a:pt x="2365759" y="3457279"/>
                    </a:lnTo>
                    <a:lnTo>
                      <a:pt x="2356317" y="3462699"/>
                    </a:lnTo>
                    <a:lnTo>
                      <a:pt x="2346876" y="3466571"/>
                    </a:lnTo>
                    <a:lnTo>
                      <a:pt x="2336648" y="3469668"/>
                    </a:lnTo>
                    <a:lnTo>
                      <a:pt x="2315406" y="3472765"/>
                    </a:lnTo>
                    <a:lnTo>
                      <a:pt x="2309899" y="3474314"/>
                    </a:lnTo>
                    <a:lnTo>
                      <a:pt x="2309112" y="3477411"/>
                    </a:lnTo>
                    <a:lnTo>
                      <a:pt x="2309112" y="3483606"/>
                    </a:lnTo>
                    <a:lnTo>
                      <a:pt x="2311473" y="3492897"/>
                    </a:lnTo>
                    <a:lnTo>
                      <a:pt x="2316193" y="3501414"/>
                    </a:lnTo>
                    <a:lnTo>
                      <a:pt x="2340582" y="3536258"/>
                    </a:lnTo>
                    <a:lnTo>
                      <a:pt x="2345303" y="3545550"/>
                    </a:lnTo>
                    <a:lnTo>
                      <a:pt x="2356317" y="3578845"/>
                    </a:lnTo>
                    <a:lnTo>
                      <a:pt x="2385427" y="3641564"/>
                    </a:lnTo>
                    <a:lnTo>
                      <a:pt x="2388575" y="3659373"/>
                    </a:lnTo>
                    <a:lnTo>
                      <a:pt x="2385427" y="3672536"/>
                    </a:lnTo>
                    <a:lnTo>
                      <a:pt x="2377560" y="3684926"/>
                    </a:lnTo>
                    <a:lnTo>
                      <a:pt x="2364184" y="3698863"/>
                    </a:lnTo>
                    <a:lnTo>
                      <a:pt x="2366545" y="3692669"/>
                    </a:lnTo>
                    <a:lnTo>
                      <a:pt x="2367332" y="3690345"/>
                    </a:lnTo>
                    <a:lnTo>
                      <a:pt x="2361825" y="3695765"/>
                    </a:lnTo>
                    <a:lnTo>
                      <a:pt x="2361038" y="3701960"/>
                    </a:lnTo>
                    <a:lnTo>
                      <a:pt x="2362611" y="3708155"/>
                    </a:lnTo>
                    <a:lnTo>
                      <a:pt x="2365759" y="3715898"/>
                    </a:lnTo>
                    <a:lnTo>
                      <a:pt x="2377560" y="3753838"/>
                    </a:lnTo>
                    <a:lnTo>
                      <a:pt x="2384641" y="3771648"/>
                    </a:lnTo>
                    <a:lnTo>
                      <a:pt x="2415323" y="3822752"/>
                    </a:lnTo>
                    <a:lnTo>
                      <a:pt x="2424765" y="3852950"/>
                    </a:lnTo>
                    <a:lnTo>
                      <a:pt x="2425551" y="3887794"/>
                    </a:lnTo>
                    <a:lnTo>
                      <a:pt x="2419257" y="3923412"/>
                    </a:lnTo>
                    <a:lnTo>
                      <a:pt x="2406669" y="3952836"/>
                    </a:lnTo>
                    <a:lnTo>
                      <a:pt x="2399588" y="3961353"/>
                    </a:lnTo>
                    <a:lnTo>
                      <a:pt x="2392508" y="3968322"/>
                    </a:lnTo>
                    <a:lnTo>
                      <a:pt x="2367332" y="3985356"/>
                    </a:lnTo>
                    <a:lnTo>
                      <a:pt x="2362611" y="3990002"/>
                    </a:lnTo>
                    <a:lnTo>
                      <a:pt x="2354744" y="4003166"/>
                    </a:lnTo>
                    <a:lnTo>
                      <a:pt x="2348449" y="4012457"/>
                    </a:lnTo>
                    <a:lnTo>
                      <a:pt x="2335075" y="4029492"/>
                    </a:lnTo>
                    <a:lnTo>
                      <a:pt x="2328781" y="4038009"/>
                    </a:lnTo>
                    <a:lnTo>
                      <a:pt x="2326421" y="4044978"/>
                    </a:lnTo>
                    <a:lnTo>
                      <a:pt x="2323274" y="4059689"/>
                    </a:lnTo>
                    <a:lnTo>
                      <a:pt x="2288657" y="4195193"/>
                    </a:lnTo>
                    <a:lnTo>
                      <a:pt x="2281576" y="4212228"/>
                    </a:lnTo>
                    <a:lnTo>
                      <a:pt x="2276855" y="4219971"/>
                    </a:lnTo>
                    <a:lnTo>
                      <a:pt x="2267415" y="4230812"/>
                    </a:lnTo>
                    <a:lnTo>
                      <a:pt x="2265054" y="4237006"/>
                    </a:lnTo>
                    <a:lnTo>
                      <a:pt x="2265054" y="4245523"/>
                    </a:lnTo>
                    <a:lnTo>
                      <a:pt x="2268988" y="4273399"/>
                    </a:lnTo>
                    <a:lnTo>
                      <a:pt x="2263481" y="4343086"/>
                    </a:lnTo>
                    <a:lnTo>
                      <a:pt x="2262694" y="4376381"/>
                    </a:lnTo>
                    <a:lnTo>
                      <a:pt x="2269774" y="4405805"/>
                    </a:lnTo>
                    <a:lnTo>
                      <a:pt x="2283150" y="4432906"/>
                    </a:lnTo>
                    <a:lnTo>
                      <a:pt x="2324060" y="4485558"/>
                    </a:lnTo>
                    <a:lnTo>
                      <a:pt x="2378346" y="4591639"/>
                    </a:lnTo>
                    <a:lnTo>
                      <a:pt x="2388575" y="4621837"/>
                    </a:lnTo>
                    <a:lnTo>
                      <a:pt x="2394868" y="4637323"/>
                    </a:lnTo>
                    <a:lnTo>
                      <a:pt x="2462528" y="4744177"/>
                    </a:lnTo>
                    <a:lnTo>
                      <a:pt x="2475117" y="4772052"/>
                    </a:lnTo>
                    <a:lnTo>
                      <a:pt x="2475904" y="4803024"/>
                    </a:lnTo>
                    <a:lnTo>
                      <a:pt x="2471183" y="4799152"/>
                    </a:lnTo>
                    <a:lnTo>
                      <a:pt x="2468823" y="4813090"/>
                    </a:lnTo>
                    <a:lnTo>
                      <a:pt x="2475904" y="4864194"/>
                    </a:lnTo>
                    <a:lnTo>
                      <a:pt x="2476690" y="4898264"/>
                    </a:lnTo>
                    <a:lnTo>
                      <a:pt x="2479051" y="4914524"/>
                    </a:lnTo>
                    <a:lnTo>
                      <a:pt x="2495572" y="4963306"/>
                    </a:lnTo>
                    <a:lnTo>
                      <a:pt x="2499506" y="4978792"/>
                    </a:lnTo>
                    <a:lnTo>
                      <a:pt x="2501866" y="5012087"/>
                    </a:lnTo>
                    <a:lnTo>
                      <a:pt x="2512094" y="5081774"/>
                    </a:lnTo>
                    <a:lnTo>
                      <a:pt x="2515240" y="5089517"/>
                    </a:lnTo>
                    <a:lnTo>
                      <a:pt x="2521535" y="5102681"/>
                    </a:lnTo>
                    <a:lnTo>
                      <a:pt x="2523108" y="5108875"/>
                    </a:lnTo>
                    <a:lnTo>
                      <a:pt x="2527041" y="5132104"/>
                    </a:lnTo>
                    <a:lnTo>
                      <a:pt x="2534909" y="5162302"/>
                    </a:lnTo>
                    <a:lnTo>
                      <a:pt x="2540418" y="5177014"/>
                    </a:lnTo>
                    <a:lnTo>
                      <a:pt x="2556153" y="5207212"/>
                    </a:lnTo>
                    <a:lnTo>
                      <a:pt x="2576607" y="5235861"/>
                    </a:lnTo>
                    <a:lnTo>
                      <a:pt x="2600210" y="5262188"/>
                    </a:lnTo>
                    <a:lnTo>
                      <a:pt x="2626960" y="5283869"/>
                    </a:lnTo>
                    <a:lnTo>
                      <a:pt x="2645054" y="5306323"/>
                    </a:lnTo>
                    <a:lnTo>
                      <a:pt x="2659216" y="5333424"/>
                    </a:lnTo>
                    <a:lnTo>
                      <a:pt x="2699341" y="5441053"/>
                    </a:lnTo>
                    <a:lnTo>
                      <a:pt x="2759920" y="5538615"/>
                    </a:lnTo>
                    <a:lnTo>
                      <a:pt x="2770148" y="5565716"/>
                    </a:lnTo>
                    <a:lnTo>
                      <a:pt x="2771721" y="5596688"/>
                    </a:lnTo>
                    <a:lnTo>
                      <a:pt x="2770934" y="5602109"/>
                    </a:lnTo>
                    <a:lnTo>
                      <a:pt x="2770148" y="5607529"/>
                    </a:lnTo>
                    <a:lnTo>
                      <a:pt x="2767788" y="5612949"/>
                    </a:lnTo>
                    <a:lnTo>
                      <a:pt x="2763854" y="5617595"/>
                    </a:lnTo>
                    <a:lnTo>
                      <a:pt x="2756774" y="5621467"/>
                    </a:lnTo>
                    <a:lnTo>
                      <a:pt x="2750480" y="5621467"/>
                    </a:lnTo>
                    <a:lnTo>
                      <a:pt x="2745758" y="5620692"/>
                    </a:lnTo>
                    <a:lnTo>
                      <a:pt x="2741039" y="5621467"/>
                    </a:lnTo>
                    <a:lnTo>
                      <a:pt x="2735530" y="5631532"/>
                    </a:lnTo>
                    <a:lnTo>
                      <a:pt x="2738678" y="5643147"/>
                    </a:lnTo>
                    <a:lnTo>
                      <a:pt x="2770934" y="5687283"/>
                    </a:lnTo>
                    <a:lnTo>
                      <a:pt x="2778801" y="5700445"/>
                    </a:lnTo>
                    <a:lnTo>
                      <a:pt x="2781950" y="5712834"/>
                    </a:lnTo>
                    <a:lnTo>
                      <a:pt x="2780376" y="5719803"/>
                    </a:lnTo>
                    <a:lnTo>
                      <a:pt x="2774082" y="5729869"/>
                    </a:lnTo>
                    <a:lnTo>
                      <a:pt x="2772509" y="5737613"/>
                    </a:lnTo>
                    <a:lnTo>
                      <a:pt x="2773295" y="5743806"/>
                    </a:lnTo>
                    <a:lnTo>
                      <a:pt x="2774868" y="5750001"/>
                    </a:lnTo>
                    <a:lnTo>
                      <a:pt x="2778016" y="5756196"/>
                    </a:lnTo>
                    <a:lnTo>
                      <a:pt x="2782735" y="5760842"/>
                    </a:lnTo>
                    <a:lnTo>
                      <a:pt x="2781950" y="5751549"/>
                    </a:lnTo>
                    <a:lnTo>
                      <a:pt x="2783523" y="5743806"/>
                    </a:lnTo>
                    <a:lnTo>
                      <a:pt x="2788244" y="5739161"/>
                    </a:lnTo>
                    <a:lnTo>
                      <a:pt x="2797685" y="5737613"/>
                    </a:lnTo>
                    <a:lnTo>
                      <a:pt x="2805552" y="5739161"/>
                    </a:lnTo>
                    <a:lnTo>
                      <a:pt x="2807913" y="5743032"/>
                    </a:lnTo>
                    <a:lnTo>
                      <a:pt x="2807913" y="5749227"/>
                    </a:lnTo>
                    <a:lnTo>
                      <a:pt x="2810271" y="5755421"/>
                    </a:lnTo>
                    <a:lnTo>
                      <a:pt x="2813420" y="5760068"/>
                    </a:lnTo>
                    <a:lnTo>
                      <a:pt x="2814205" y="5760068"/>
                    </a:lnTo>
                    <a:lnTo>
                      <a:pt x="2817353" y="5761616"/>
                    </a:lnTo>
                    <a:lnTo>
                      <a:pt x="2820500" y="5762390"/>
                    </a:lnTo>
                    <a:lnTo>
                      <a:pt x="2833874" y="5763939"/>
                    </a:lnTo>
                    <a:lnTo>
                      <a:pt x="2840168" y="5766261"/>
                    </a:lnTo>
                    <a:lnTo>
                      <a:pt x="2846463" y="5770133"/>
                    </a:lnTo>
                    <a:lnTo>
                      <a:pt x="2849609" y="5775554"/>
                    </a:lnTo>
                    <a:lnTo>
                      <a:pt x="2847250" y="5784071"/>
                    </a:lnTo>
                    <a:lnTo>
                      <a:pt x="2859837" y="5785619"/>
                    </a:lnTo>
                    <a:lnTo>
                      <a:pt x="2888946" y="5798008"/>
                    </a:lnTo>
                    <a:lnTo>
                      <a:pt x="2903896" y="5798008"/>
                    </a:lnTo>
                    <a:lnTo>
                      <a:pt x="2911763" y="5794136"/>
                    </a:lnTo>
                    <a:lnTo>
                      <a:pt x="2926711" y="5780199"/>
                    </a:lnTo>
                    <a:lnTo>
                      <a:pt x="2934578" y="5775554"/>
                    </a:lnTo>
                    <a:lnTo>
                      <a:pt x="2942446" y="5771682"/>
                    </a:lnTo>
                    <a:lnTo>
                      <a:pt x="2958968" y="5767036"/>
                    </a:lnTo>
                    <a:lnTo>
                      <a:pt x="2967621" y="5765487"/>
                    </a:lnTo>
                    <a:lnTo>
                      <a:pt x="2982571" y="5763939"/>
                    </a:lnTo>
                    <a:lnTo>
                      <a:pt x="3011680" y="5764713"/>
                    </a:lnTo>
                    <a:lnTo>
                      <a:pt x="3027415" y="5763164"/>
                    </a:lnTo>
                    <a:lnTo>
                      <a:pt x="3043150" y="5757744"/>
                    </a:lnTo>
                    <a:lnTo>
                      <a:pt x="3072260" y="5741484"/>
                    </a:lnTo>
                    <a:lnTo>
                      <a:pt x="3087995" y="5735289"/>
                    </a:lnTo>
                    <a:lnTo>
                      <a:pt x="3104517" y="5733741"/>
                    </a:lnTo>
                    <a:lnTo>
                      <a:pt x="3136773" y="5737613"/>
                    </a:lnTo>
                    <a:lnTo>
                      <a:pt x="3154083" y="5737613"/>
                    </a:lnTo>
                    <a:lnTo>
                      <a:pt x="3160375" y="5736063"/>
                    </a:lnTo>
                    <a:lnTo>
                      <a:pt x="3173752" y="5731418"/>
                    </a:lnTo>
                    <a:lnTo>
                      <a:pt x="3180832" y="5729869"/>
                    </a:lnTo>
                    <a:lnTo>
                      <a:pt x="3190272" y="5729869"/>
                    </a:lnTo>
                    <a:lnTo>
                      <a:pt x="3211514" y="5733741"/>
                    </a:lnTo>
                    <a:lnTo>
                      <a:pt x="3229610" y="5737613"/>
                    </a:lnTo>
                    <a:lnTo>
                      <a:pt x="3246132" y="5743806"/>
                    </a:lnTo>
                    <a:lnTo>
                      <a:pt x="3254785" y="5745356"/>
                    </a:lnTo>
                    <a:lnTo>
                      <a:pt x="3265013" y="5746130"/>
                    </a:lnTo>
                    <a:lnTo>
                      <a:pt x="3270520" y="5743806"/>
                    </a:lnTo>
                    <a:lnTo>
                      <a:pt x="3275242" y="5739935"/>
                    </a:lnTo>
                    <a:lnTo>
                      <a:pt x="3281536" y="5735289"/>
                    </a:lnTo>
                    <a:lnTo>
                      <a:pt x="3287830" y="5731418"/>
                    </a:lnTo>
                    <a:lnTo>
                      <a:pt x="3293337" y="5729095"/>
                    </a:lnTo>
                    <a:lnTo>
                      <a:pt x="3298844" y="5728320"/>
                    </a:lnTo>
                    <a:lnTo>
                      <a:pt x="3306712" y="5729095"/>
                    </a:lnTo>
                    <a:lnTo>
                      <a:pt x="3322447" y="5732967"/>
                    </a:lnTo>
                    <a:lnTo>
                      <a:pt x="3330314" y="5733741"/>
                    </a:lnTo>
                    <a:lnTo>
                      <a:pt x="3337394" y="5731418"/>
                    </a:lnTo>
                    <a:lnTo>
                      <a:pt x="3340542" y="5726772"/>
                    </a:lnTo>
                    <a:lnTo>
                      <a:pt x="3341328" y="5719803"/>
                    </a:lnTo>
                    <a:lnTo>
                      <a:pt x="3344476" y="5713609"/>
                    </a:lnTo>
                    <a:lnTo>
                      <a:pt x="3351556" y="5707414"/>
                    </a:lnTo>
                    <a:lnTo>
                      <a:pt x="3361784" y="5705866"/>
                    </a:lnTo>
                    <a:lnTo>
                      <a:pt x="3372012" y="5706640"/>
                    </a:lnTo>
                    <a:lnTo>
                      <a:pt x="3383026" y="5708188"/>
                    </a:lnTo>
                    <a:lnTo>
                      <a:pt x="3393254" y="5709738"/>
                    </a:lnTo>
                    <a:lnTo>
                      <a:pt x="3407416" y="5707414"/>
                    </a:lnTo>
                    <a:lnTo>
                      <a:pt x="3421578" y="5701995"/>
                    </a:lnTo>
                    <a:lnTo>
                      <a:pt x="3449114" y="5688831"/>
                    </a:lnTo>
                    <a:lnTo>
                      <a:pt x="3479009" y="5671022"/>
                    </a:lnTo>
                    <a:lnTo>
                      <a:pt x="3589942" y="5581977"/>
                    </a:lnTo>
                    <a:lnTo>
                      <a:pt x="3694580" y="5482091"/>
                    </a:lnTo>
                    <a:lnTo>
                      <a:pt x="3781908" y="5343490"/>
                    </a:lnTo>
                    <a:lnTo>
                      <a:pt x="3794497" y="5328004"/>
                    </a:lnTo>
                    <a:lnTo>
                      <a:pt x="3808659" y="5316390"/>
                    </a:lnTo>
                    <a:lnTo>
                      <a:pt x="3837768" y="5296258"/>
                    </a:lnTo>
                    <a:lnTo>
                      <a:pt x="3851142" y="5283869"/>
                    </a:lnTo>
                    <a:lnTo>
                      <a:pt x="3862944" y="5265285"/>
                    </a:lnTo>
                    <a:lnTo>
                      <a:pt x="3870026" y="5244379"/>
                    </a:lnTo>
                    <a:lnTo>
                      <a:pt x="3878679" y="5201792"/>
                    </a:lnTo>
                    <a:lnTo>
                      <a:pt x="3893628" y="5149914"/>
                    </a:lnTo>
                    <a:lnTo>
                      <a:pt x="3897562" y="5132104"/>
                    </a:lnTo>
                    <a:lnTo>
                      <a:pt x="3902281" y="5067063"/>
                    </a:lnTo>
                    <a:lnTo>
                      <a:pt x="3899135" y="5069386"/>
                    </a:lnTo>
                    <a:lnTo>
                      <a:pt x="3896774" y="5073257"/>
                    </a:lnTo>
                    <a:lnTo>
                      <a:pt x="3895201" y="5077903"/>
                    </a:lnTo>
                    <a:lnTo>
                      <a:pt x="3894414" y="5082549"/>
                    </a:lnTo>
                    <a:lnTo>
                      <a:pt x="3884973" y="5075580"/>
                    </a:lnTo>
                    <a:lnTo>
                      <a:pt x="3880252" y="5068611"/>
                    </a:lnTo>
                    <a:lnTo>
                      <a:pt x="3878679" y="5060094"/>
                    </a:lnTo>
                    <a:lnTo>
                      <a:pt x="3881039" y="5050028"/>
                    </a:lnTo>
                    <a:lnTo>
                      <a:pt x="3886546" y="5036865"/>
                    </a:lnTo>
                    <a:lnTo>
                      <a:pt x="3895201" y="5025250"/>
                    </a:lnTo>
                    <a:lnTo>
                      <a:pt x="3905429" y="5015958"/>
                    </a:lnTo>
                    <a:lnTo>
                      <a:pt x="3918016" y="5007441"/>
                    </a:lnTo>
                    <a:lnTo>
                      <a:pt x="3944767" y="4992729"/>
                    </a:lnTo>
                    <a:lnTo>
                      <a:pt x="4030522" y="4960983"/>
                    </a:lnTo>
                    <a:lnTo>
                      <a:pt x="4053337" y="4948594"/>
                    </a:lnTo>
                    <a:lnTo>
                      <a:pt x="4079300" y="4930010"/>
                    </a:lnTo>
                    <a:lnTo>
                      <a:pt x="4098969" y="4906007"/>
                    </a:lnTo>
                    <a:lnTo>
                      <a:pt x="4102117" y="4879680"/>
                    </a:lnTo>
                    <a:lnTo>
                      <a:pt x="4098969" y="4875809"/>
                    </a:lnTo>
                    <a:lnTo>
                      <a:pt x="4095035" y="4876583"/>
                    </a:lnTo>
                    <a:lnTo>
                      <a:pt x="4091889" y="4876583"/>
                    </a:lnTo>
                    <a:lnTo>
                      <a:pt x="4090316" y="4867292"/>
                    </a:lnTo>
                    <a:lnTo>
                      <a:pt x="4091101" y="4852580"/>
                    </a:lnTo>
                    <a:lnTo>
                      <a:pt x="4101329" y="4822381"/>
                    </a:lnTo>
                    <a:lnTo>
                      <a:pt x="4104476" y="4808445"/>
                    </a:lnTo>
                    <a:lnTo>
                      <a:pt x="4103690" y="4800701"/>
                    </a:lnTo>
                    <a:lnTo>
                      <a:pt x="4099756" y="4785989"/>
                    </a:lnTo>
                    <a:lnTo>
                      <a:pt x="4098969" y="4778246"/>
                    </a:lnTo>
                    <a:lnTo>
                      <a:pt x="4102117" y="4755791"/>
                    </a:lnTo>
                    <a:lnTo>
                      <a:pt x="4102117" y="4748048"/>
                    </a:lnTo>
                    <a:lnTo>
                      <a:pt x="4097396" y="4737983"/>
                    </a:lnTo>
                    <a:lnTo>
                      <a:pt x="4094249" y="4742628"/>
                    </a:lnTo>
                    <a:lnTo>
                      <a:pt x="4090316" y="4764309"/>
                    </a:lnTo>
                    <a:lnTo>
                      <a:pt x="4085594" y="4754243"/>
                    </a:lnTo>
                    <a:lnTo>
                      <a:pt x="4081661" y="4707011"/>
                    </a:lnTo>
                    <a:lnTo>
                      <a:pt x="4064352" y="4645066"/>
                    </a:lnTo>
                    <a:lnTo>
                      <a:pt x="4058058" y="4632676"/>
                    </a:lnTo>
                    <a:lnTo>
                      <a:pt x="4041536" y="4607899"/>
                    </a:lnTo>
                    <a:lnTo>
                      <a:pt x="4037602" y="4595510"/>
                    </a:lnTo>
                    <a:lnTo>
                      <a:pt x="4038389" y="4581572"/>
                    </a:lnTo>
                    <a:lnTo>
                      <a:pt x="4041536" y="4566086"/>
                    </a:lnTo>
                    <a:lnTo>
                      <a:pt x="4041536" y="4551374"/>
                    </a:lnTo>
                    <a:lnTo>
                      <a:pt x="4033668" y="4539760"/>
                    </a:lnTo>
                    <a:lnTo>
                      <a:pt x="4042323" y="4542083"/>
                    </a:lnTo>
                    <a:lnTo>
                      <a:pt x="4047044" y="4545180"/>
                    </a:lnTo>
                    <a:lnTo>
                      <a:pt x="4052551" y="4547503"/>
                    </a:lnTo>
                    <a:lnTo>
                      <a:pt x="4060419" y="4545180"/>
                    </a:lnTo>
                    <a:lnTo>
                      <a:pt x="4071432" y="4538985"/>
                    </a:lnTo>
                    <a:lnTo>
                      <a:pt x="4082448" y="4529694"/>
                    </a:lnTo>
                    <a:lnTo>
                      <a:pt x="4115491" y="4492527"/>
                    </a:lnTo>
                    <a:lnTo>
                      <a:pt x="4124144" y="4484784"/>
                    </a:lnTo>
                    <a:lnTo>
                      <a:pt x="4133587" y="4477815"/>
                    </a:lnTo>
                    <a:lnTo>
                      <a:pt x="4142240" y="4474719"/>
                    </a:lnTo>
                    <a:lnTo>
                      <a:pt x="4150895" y="4472395"/>
                    </a:lnTo>
                    <a:lnTo>
                      <a:pt x="4156402" y="4469298"/>
                    </a:lnTo>
                    <a:lnTo>
                      <a:pt x="4157975" y="4460781"/>
                    </a:lnTo>
                    <a:lnTo>
                      <a:pt x="4166630" y="4461555"/>
                    </a:lnTo>
                    <a:lnTo>
                      <a:pt x="4176858" y="4452263"/>
                    </a:lnTo>
                    <a:lnTo>
                      <a:pt x="4218554" y="4396513"/>
                    </a:lnTo>
                    <a:lnTo>
                      <a:pt x="4228783" y="4387222"/>
                    </a:lnTo>
                    <a:lnTo>
                      <a:pt x="4254746" y="4368638"/>
                    </a:lnTo>
                    <a:lnTo>
                      <a:pt x="4283069" y="4352378"/>
                    </a:lnTo>
                    <a:lnTo>
                      <a:pt x="4312179" y="4338440"/>
                    </a:lnTo>
                    <a:lnTo>
                      <a:pt x="4363318" y="4323729"/>
                    </a:lnTo>
                    <a:lnTo>
                      <a:pt x="4371971" y="4319857"/>
                    </a:lnTo>
                    <a:lnTo>
                      <a:pt x="4423897" y="4288885"/>
                    </a:lnTo>
                    <a:lnTo>
                      <a:pt x="4433338" y="4278819"/>
                    </a:lnTo>
                    <a:lnTo>
                      <a:pt x="4433338" y="4276495"/>
                    </a:lnTo>
                    <a:lnTo>
                      <a:pt x="4430977" y="4269527"/>
                    </a:lnTo>
                    <a:lnTo>
                      <a:pt x="4430977" y="4267204"/>
                    </a:lnTo>
                    <a:lnTo>
                      <a:pt x="4434125" y="4265656"/>
                    </a:lnTo>
                    <a:lnTo>
                      <a:pt x="4441205" y="4263332"/>
                    </a:lnTo>
                    <a:lnTo>
                      <a:pt x="4443566" y="4262558"/>
                    </a:lnTo>
                    <a:lnTo>
                      <a:pt x="4446712" y="4257913"/>
                    </a:lnTo>
                    <a:lnTo>
                      <a:pt x="4455367" y="4243975"/>
                    </a:lnTo>
                    <a:lnTo>
                      <a:pt x="4484476" y="4209905"/>
                    </a:lnTo>
                    <a:lnTo>
                      <a:pt x="4492344" y="4196742"/>
                    </a:lnTo>
                    <a:lnTo>
                      <a:pt x="4495492" y="4189773"/>
                    </a:lnTo>
                    <a:lnTo>
                      <a:pt x="4497851" y="4171190"/>
                    </a:lnTo>
                    <a:lnTo>
                      <a:pt x="4499426" y="4166544"/>
                    </a:lnTo>
                    <a:lnTo>
                      <a:pt x="4506506" y="4155704"/>
                    </a:lnTo>
                    <a:lnTo>
                      <a:pt x="4509652" y="4150284"/>
                    </a:lnTo>
                    <a:lnTo>
                      <a:pt x="4509652" y="4139443"/>
                    </a:lnTo>
                    <a:lnTo>
                      <a:pt x="4508079" y="4126280"/>
                    </a:lnTo>
                    <a:lnTo>
                      <a:pt x="4503360" y="4119312"/>
                    </a:lnTo>
                    <a:lnTo>
                      <a:pt x="4497065" y="4128603"/>
                    </a:lnTo>
                    <a:lnTo>
                      <a:pt x="4497065" y="4122409"/>
                    </a:lnTo>
                    <a:lnTo>
                      <a:pt x="4498638" y="4117762"/>
                    </a:lnTo>
                    <a:lnTo>
                      <a:pt x="4500999" y="4113891"/>
                    </a:lnTo>
                    <a:lnTo>
                      <a:pt x="4502572" y="4109245"/>
                    </a:lnTo>
                    <a:lnTo>
                      <a:pt x="4500999" y="4104599"/>
                    </a:lnTo>
                    <a:lnTo>
                      <a:pt x="4497851" y="4103051"/>
                    </a:lnTo>
                    <a:lnTo>
                      <a:pt x="4495492" y="4102276"/>
                    </a:lnTo>
                    <a:lnTo>
                      <a:pt x="4493917" y="4098405"/>
                    </a:lnTo>
                    <a:lnTo>
                      <a:pt x="4491558" y="4087565"/>
                    </a:lnTo>
                    <a:lnTo>
                      <a:pt x="4489983" y="4051172"/>
                    </a:lnTo>
                    <a:lnTo>
                      <a:pt x="4493131" y="4021749"/>
                    </a:lnTo>
                    <a:lnTo>
                      <a:pt x="4491558" y="4012457"/>
                    </a:lnTo>
                    <a:lnTo>
                      <a:pt x="4489198" y="4009359"/>
                    </a:lnTo>
                    <a:lnTo>
                      <a:pt x="4485264" y="4007811"/>
                    </a:lnTo>
                    <a:lnTo>
                      <a:pt x="4482116" y="4006263"/>
                    </a:lnTo>
                    <a:lnTo>
                      <a:pt x="4480543" y="4004714"/>
                    </a:lnTo>
                    <a:lnTo>
                      <a:pt x="4482116" y="4001616"/>
                    </a:lnTo>
                    <a:lnTo>
                      <a:pt x="4485264" y="3999294"/>
                    </a:lnTo>
                    <a:lnTo>
                      <a:pt x="4487625" y="3996971"/>
                    </a:lnTo>
                    <a:lnTo>
                      <a:pt x="4489983" y="3994648"/>
                    </a:lnTo>
                    <a:lnTo>
                      <a:pt x="4490771" y="3983808"/>
                    </a:lnTo>
                    <a:lnTo>
                      <a:pt x="4486837" y="3954384"/>
                    </a:lnTo>
                    <a:lnTo>
                      <a:pt x="4481330" y="3889342"/>
                    </a:lnTo>
                    <a:lnTo>
                      <a:pt x="4481330" y="3879276"/>
                    </a:lnTo>
                    <a:lnTo>
                      <a:pt x="4482116" y="3869984"/>
                    </a:lnTo>
                    <a:lnTo>
                      <a:pt x="4486050" y="3853724"/>
                    </a:lnTo>
                    <a:lnTo>
                      <a:pt x="4489198" y="3845207"/>
                    </a:lnTo>
                    <a:lnTo>
                      <a:pt x="4493131" y="3839787"/>
                    </a:lnTo>
                    <a:lnTo>
                      <a:pt x="4490771" y="3838238"/>
                    </a:lnTo>
                    <a:lnTo>
                      <a:pt x="4486837" y="3835140"/>
                    </a:lnTo>
                    <a:lnTo>
                      <a:pt x="4484476" y="3834366"/>
                    </a:lnTo>
                    <a:lnTo>
                      <a:pt x="4487625" y="3832818"/>
                    </a:lnTo>
                    <a:lnTo>
                      <a:pt x="4492344" y="3828172"/>
                    </a:lnTo>
                    <a:lnTo>
                      <a:pt x="4494705" y="3826623"/>
                    </a:lnTo>
                    <a:lnTo>
                      <a:pt x="4490771" y="3822752"/>
                    </a:lnTo>
                    <a:lnTo>
                      <a:pt x="4487625" y="3819654"/>
                    </a:lnTo>
                    <a:lnTo>
                      <a:pt x="4485264" y="3815783"/>
                    </a:lnTo>
                    <a:lnTo>
                      <a:pt x="4482903" y="3811137"/>
                    </a:lnTo>
                    <a:lnTo>
                      <a:pt x="4478182" y="3804168"/>
                    </a:lnTo>
                    <a:lnTo>
                      <a:pt x="4471890" y="3798748"/>
                    </a:lnTo>
                    <a:lnTo>
                      <a:pt x="4442778" y="3780939"/>
                    </a:lnTo>
                    <a:lnTo>
                      <a:pt x="4434125" y="3777067"/>
                    </a:lnTo>
                    <a:lnTo>
                      <a:pt x="4426258" y="3775519"/>
                    </a:lnTo>
                    <a:lnTo>
                      <a:pt x="4429404" y="3764679"/>
                    </a:lnTo>
                    <a:lnTo>
                      <a:pt x="4427043" y="3751516"/>
                    </a:lnTo>
                    <a:lnTo>
                      <a:pt x="4418390" y="3726737"/>
                    </a:lnTo>
                    <a:lnTo>
                      <a:pt x="4416030" y="3715123"/>
                    </a:lnTo>
                    <a:lnTo>
                      <a:pt x="4407374" y="3688022"/>
                    </a:lnTo>
                    <a:lnTo>
                      <a:pt x="4397148" y="3665568"/>
                    </a:lnTo>
                    <a:lnTo>
                      <a:pt x="4394788" y="3653953"/>
                    </a:lnTo>
                    <a:lnTo>
                      <a:pt x="4396361" y="3640015"/>
                    </a:lnTo>
                    <a:lnTo>
                      <a:pt x="4402655" y="3616012"/>
                    </a:lnTo>
                    <a:lnTo>
                      <a:pt x="4401868" y="3605172"/>
                    </a:lnTo>
                    <a:lnTo>
                      <a:pt x="4391639" y="3605172"/>
                    </a:lnTo>
                    <a:lnTo>
                      <a:pt x="4392427" y="3585814"/>
                    </a:lnTo>
                    <a:lnTo>
                      <a:pt x="4394788" y="3577297"/>
                    </a:lnTo>
                    <a:lnTo>
                      <a:pt x="4398721" y="3568005"/>
                    </a:lnTo>
                    <a:lnTo>
                      <a:pt x="4409735" y="3552518"/>
                    </a:lnTo>
                    <a:lnTo>
                      <a:pt x="4411308" y="3544775"/>
                    </a:lnTo>
                    <a:lnTo>
                      <a:pt x="4406589" y="3535484"/>
                    </a:lnTo>
                    <a:lnTo>
                      <a:pt x="4403441" y="3533161"/>
                    </a:lnTo>
                    <a:lnTo>
                      <a:pt x="4395573" y="3531613"/>
                    </a:lnTo>
                    <a:lnTo>
                      <a:pt x="4392427" y="3530064"/>
                    </a:lnTo>
                    <a:lnTo>
                      <a:pt x="4390066" y="3526967"/>
                    </a:lnTo>
                    <a:lnTo>
                      <a:pt x="4386133" y="3519224"/>
                    </a:lnTo>
                    <a:lnTo>
                      <a:pt x="4383772" y="3515352"/>
                    </a:lnTo>
                    <a:lnTo>
                      <a:pt x="4377480" y="3509932"/>
                    </a:lnTo>
                    <a:lnTo>
                      <a:pt x="4364891" y="3499866"/>
                    </a:lnTo>
                    <a:lnTo>
                      <a:pt x="4360169" y="3492897"/>
                    </a:lnTo>
                    <a:lnTo>
                      <a:pt x="4354663" y="3477411"/>
                    </a:lnTo>
                    <a:lnTo>
                      <a:pt x="4356236" y="3461925"/>
                    </a:lnTo>
                    <a:lnTo>
                      <a:pt x="4378265" y="3400755"/>
                    </a:lnTo>
                    <a:lnTo>
                      <a:pt x="4386920" y="3368234"/>
                    </a:lnTo>
                    <a:lnTo>
                      <a:pt x="4392427" y="3362813"/>
                    </a:lnTo>
                    <a:lnTo>
                      <a:pt x="4398721" y="3358168"/>
                    </a:lnTo>
                    <a:lnTo>
                      <a:pt x="4405016" y="3353522"/>
                    </a:lnTo>
                    <a:lnTo>
                      <a:pt x="4410523" y="3345005"/>
                    </a:lnTo>
                    <a:lnTo>
                      <a:pt x="4421536" y="3324098"/>
                    </a:lnTo>
                    <a:lnTo>
                      <a:pt x="4441205" y="3277640"/>
                    </a:lnTo>
                    <a:lnTo>
                      <a:pt x="4456155" y="3249765"/>
                    </a:lnTo>
                    <a:lnTo>
                      <a:pt x="4459301" y="3242796"/>
                    </a:lnTo>
                    <a:lnTo>
                      <a:pt x="4461661" y="3232730"/>
                    </a:lnTo>
                    <a:lnTo>
                      <a:pt x="4463235" y="3224213"/>
                    </a:lnTo>
                    <a:lnTo>
                      <a:pt x="4464808" y="3216470"/>
                    </a:lnTo>
                    <a:lnTo>
                      <a:pt x="4468741" y="3211049"/>
                    </a:lnTo>
                    <a:lnTo>
                      <a:pt x="4477396" y="3205630"/>
                    </a:lnTo>
                    <a:lnTo>
                      <a:pt x="4486837" y="3203306"/>
                    </a:lnTo>
                    <a:lnTo>
                      <a:pt x="4494705" y="3201758"/>
                    </a:lnTo>
                    <a:lnTo>
                      <a:pt x="4502572" y="3199435"/>
                    </a:lnTo>
                    <a:lnTo>
                      <a:pt x="4510440" y="3191692"/>
                    </a:lnTo>
                    <a:lnTo>
                      <a:pt x="4514373" y="3185498"/>
                    </a:lnTo>
                    <a:lnTo>
                      <a:pt x="4516734" y="3179303"/>
                    </a:lnTo>
                    <a:lnTo>
                      <a:pt x="4517520" y="3172334"/>
                    </a:lnTo>
                    <a:lnTo>
                      <a:pt x="4515946" y="3164591"/>
                    </a:lnTo>
                    <a:lnTo>
                      <a:pt x="4516734" y="3164591"/>
                    </a:lnTo>
                    <a:lnTo>
                      <a:pt x="4520668" y="3166914"/>
                    </a:lnTo>
                    <a:lnTo>
                      <a:pt x="4523028" y="3161494"/>
                    </a:lnTo>
                    <a:lnTo>
                      <a:pt x="4526175" y="3160719"/>
                    </a:lnTo>
                    <a:lnTo>
                      <a:pt x="4530108" y="3161494"/>
                    </a:lnTo>
                    <a:lnTo>
                      <a:pt x="4535615" y="3160719"/>
                    </a:lnTo>
                    <a:lnTo>
                      <a:pt x="4545056" y="3156848"/>
                    </a:lnTo>
                    <a:lnTo>
                      <a:pt x="4552138" y="3152976"/>
                    </a:lnTo>
                    <a:lnTo>
                      <a:pt x="4559218" y="3147557"/>
                    </a:lnTo>
                    <a:lnTo>
                      <a:pt x="4565512" y="3139814"/>
                    </a:lnTo>
                    <a:lnTo>
                      <a:pt x="4574167" y="3128973"/>
                    </a:lnTo>
                    <a:lnTo>
                      <a:pt x="4594621" y="3094903"/>
                    </a:lnTo>
                    <a:lnTo>
                      <a:pt x="4603276" y="3083289"/>
                    </a:lnTo>
                    <a:lnTo>
                      <a:pt x="4737810" y="2941591"/>
                    </a:lnTo>
                    <a:lnTo>
                      <a:pt x="4813338" y="2882743"/>
                    </a:lnTo>
                    <a:lnTo>
                      <a:pt x="4891226" y="2838608"/>
                    </a:lnTo>
                    <a:lnTo>
                      <a:pt x="4915616" y="2821574"/>
                    </a:lnTo>
                    <a:lnTo>
                      <a:pt x="4962821" y="2778987"/>
                    </a:lnTo>
                    <a:lnTo>
                      <a:pt x="5047003" y="2683747"/>
                    </a:lnTo>
                    <a:lnTo>
                      <a:pt x="5121744" y="2579215"/>
                    </a:lnTo>
                    <a:lnTo>
                      <a:pt x="5138267" y="2552115"/>
                    </a:lnTo>
                    <a:lnTo>
                      <a:pt x="5161082" y="2494816"/>
                    </a:lnTo>
                    <a:lnTo>
                      <a:pt x="5190978" y="2446035"/>
                    </a:lnTo>
                    <a:lnTo>
                      <a:pt x="5211435" y="2404222"/>
                    </a:lnTo>
                    <a:lnTo>
                      <a:pt x="5231889" y="2377122"/>
                    </a:lnTo>
                    <a:lnTo>
                      <a:pt x="5278308" y="2295045"/>
                    </a:lnTo>
                    <a:lnTo>
                      <a:pt x="5283028" y="2281107"/>
                    </a:lnTo>
                    <a:lnTo>
                      <a:pt x="5290895" y="2232326"/>
                    </a:lnTo>
                    <a:lnTo>
                      <a:pt x="5296402" y="2219937"/>
                    </a:lnTo>
                    <a:lnTo>
                      <a:pt x="5308203" y="2214517"/>
                    </a:lnTo>
                    <a:lnTo>
                      <a:pt x="5327087" y="2216065"/>
                    </a:lnTo>
                    <a:lnTo>
                      <a:pt x="5325514" y="2211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73" name="Freeform 2772">
                <a:extLst>
                  <a:ext uri="{FF2B5EF4-FFF2-40B4-BE49-F238E27FC236}">
                    <a16:creationId xmlns:a16="http://schemas.microsoft.com/office/drawing/2014/main" id="{EC989DC0-5546-41C9-CEE9-23869F1286C4}"/>
                  </a:ext>
                </a:extLst>
              </p:cNvPr>
              <p:cNvSpPr/>
              <p:nvPr/>
            </p:nvSpPr>
            <p:spPr>
              <a:xfrm>
                <a:off x="737163" y="8914281"/>
                <a:ext cx="22029" cy="24003"/>
              </a:xfrm>
              <a:custGeom>
                <a:avLst/>
                <a:gdLst>
                  <a:gd name="connsiteX0" fmla="*/ 13374 w 22029"/>
                  <a:gd name="connsiteY0" fmla="*/ 0 h 24003"/>
                  <a:gd name="connsiteX1" fmla="*/ 5507 w 22029"/>
                  <a:gd name="connsiteY1" fmla="*/ 3872 h 24003"/>
                  <a:gd name="connsiteX2" fmla="*/ 0 w 22029"/>
                  <a:gd name="connsiteY2" fmla="*/ 12389 h 24003"/>
                  <a:gd name="connsiteX3" fmla="*/ 3934 w 22029"/>
                  <a:gd name="connsiteY3" fmla="*/ 22455 h 24003"/>
                  <a:gd name="connsiteX4" fmla="*/ 11015 w 22029"/>
                  <a:gd name="connsiteY4" fmla="*/ 24003 h 24003"/>
                  <a:gd name="connsiteX5" fmla="*/ 18096 w 22029"/>
                  <a:gd name="connsiteY5" fmla="*/ 19358 h 24003"/>
                  <a:gd name="connsiteX6" fmla="*/ 22029 w 22029"/>
                  <a:gd name="connsiteY6" fmla="*/ 10840 h 24003"/>
                  <a:gd name="connsiteX7" fmla="*/ 19669 w 22029"/>
                  <a:gd name="connsiteY7" fmla="*/ 1548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9" h="24003">
                    <a:moveTo>
                      <a:pt x="13374" y="0"/>
                    </a:moveTo>
                    <a:lnTo>
                      <a:pt x="5507" y="3872"/>
                    </a:lnTo>
                    <a:lnTo>
                      <a:pt x="0" y="12389"/>
                    </a:lnTo>
                    <a:lnTo>
                      <a:pt x="3934" y="22455"/>
                    </a:lnTo>
                    <a:lnTo>
                      <a:pt x="11015" y="24003"/>
                    </a:lnTo>
                    <a:lnTo>
                      <a:pt x="18096" y="19358"/>
                    </a:lnTo>
                    <a:lnTo>
                      <a:pt x="22029" y="10840"/>
                    </a:lnTo>
                    <a:lnTo>
                      <a:pt x="19669" y="154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74" name="Freeform 2773">
                <a:extLst>
                  <a:ext uri="{FF2B5EF4-FFF2-40B4-BE49-F238E27FC236}">
                    <a16:creationId xmlns:a16="http://schemas.microsoft.com/office/drawing/2014/main" id="{0DE0AF99-6F94-032C-1A1B-2F7CD8ED2E90}"/>
                  </a:ext>
                </a:extLst>
              </p:cNvPr>
              <p:cNvSpPr/>
              <p:nvPr/>
            </p:nvSpPr>
            <p:spPr>
              <a:xfrm>
                <a:off x="804037" y="8815943"/>
                <a:ext cx="8654" cy="8518"/>
              </a:xfrm>
              <a:custGeom>
                <a:avLst/>
                <a:gdLst>
                  <a:gd name="connsiteX0" fmla="*/ 0 w 8654"/>
                  <a:gd name="connsiteY0" fmla="*/ 6195 h 8518"/>
                  <a:gd name="connsiteX1" fmla="*/ 6294 w 8654"/>
                  <a:gd name="connsiteY1" fmla="*/ 8518 h 8518"/>
                  <a:gd name="connsiteX2" fmla="*/ 8654 w 8654"/>
                  <a:gd name="connsiteY2" fmla="*/ 3872 h 8518"/>
                  <a:gd name="connsiteX3" fmla="*/ 6294 w 8654"/>
                  <a:gd name="connsiteY3" fmla="*/ 0 h 8518"/>
                </a:gdLst>
                <a:ahLst/>
                <a:cxnLst>
                  <a:cxn ang="0">
                    <a:pos x="connsiteX0" y="connsiteY0"/>
                  </a:cxn>
                  <a:cxn ang="0">
                    <a:pos x="connsiteX1" y="connsiteY1"/>
                  </a:cxn>
                  <a:cxn ang="0">
                    <a:pos x="connsiteX2" y="connsiteY2"/>
                  </a:cxn>
                  <a:cxn ang="0">
                    <a:pos x="connsiteX3" y="connsiteY3"/>
                  </a:cxn>
                </a:cxnLst>
                <a:rect l="l" t="t" r="r" b="b"/>
                <a:pathLst>
                  <a:path w="8654" h="8518">
                    <a:moveTo>
                      <a:pt x="0" y="6195"/>
                    </a:moveTo>
                    <a:lnTo>
                      <a:pt x="6294" y="8518"/>
                    </a:lnTo>
                    <a:lnTo>
                      <a:pt x="8654" y="3872"/>
                    </a:lnTo>
                    <a:lnTo>
                      <a:pt x="6294"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75" name="Freeform 2774">
                <a:extLst>
                  <a:ext uri="{FF2B5EF4-FFF2-40B4-BE49-F238E27FC236}">
                    <a16:creationId xmlns:a16="http://schemas.microsoft.com/office/drawing/2014/main" id="{48C8BE93-4A28-1E69-BE43-1C1B0EFD113A}"/>
                  </a:ext>
                </a:extLst>
              </p:cNvPr>
              <p:cNvSpPr/>
              <p:nvPr/>
            </p:nvSpPr>
            <p:spPr>
              <a:xfrm>
                <a:off x="-209297" y="10171755"/>
                <a:ext cx="7867" cy="5419"/>
              </a:xfrm>
              <a:custGeom>
                <a:avLst/>
                <a:gdLst>
                  <a:gd name="connsiteX0" fmla="*/ 0 w 7867"/>
                  <a:gd name="connsiteY0" fmla="*/ 5420 h 5419"/>
                  <a:gd name="connsiteX1" fmla="*/ 7081 w 7867"/>
                  <a:gd name="connsiteY1" fmla="*/ 3096 h 5419"/>
                  <a:gd name="connsiteX2" fmla="*/ 7868 w 7867"/>
                  <a:gd name="connsiteY2" fmla="*/ 0 h 5419"/>
                  <a:gd name="connsiteX3" fmla="*/ 4721 w 7867"/>
                  <a:gd name="connsiteY3" fmla="*/ 0 h 5419"/>
                </a:gdLst>
                <a:ahLst/>
                <a:cxnLst>
                  <a:cxn ang="0">
                    <a:pos x="connsiteX0" y="connsiteY0"/>
                  </a:cxn>
                  <a:cxn ang="0">
                    <a:pos x="connsiteX1" y="connsiteY1"/>
                  </a:cxn>
                  <a:cxn ang="0">
                    <a:pos x="connsiteX2" y="connsiteY2"/>
                  </a:cxn>
                  <a:cxn ang="0">
                    <a:pos x="connsiteX3" y="connsiteY3"/>
                  </a:cxn>
                </a:cxnLst>
                <a:rect l="l" t="t" r="r" b="b"/>
                <a:pathLst>
                  <a:path w="7867" h="5419">
                    <a:moveTo>
                      <a:pt x="0" y="5420"/>
                    </a:moveTo>
                    <a:lnTo>
                      <a:pt x="7081" y="3096"/>
                    </a:lnTo>
                    <a:lnTo>
                      <a:pt x="7868" y="0"/>
                    </a:lnTo>
                    <a:lnTo>
                      <a:pt x="4721"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76" name="Freeform 2775">
                <a:extLst>
                  <a:ext uri="{FF2B5EF4-FFF2-40B4-BE49-F238E27FC236}">
                    <a16:creationId xmlns:a16="http://schemas.microsoft.com/office/drawing/2014/main" id="{980B8ED7-7B26-53DF-24EE-35A87A6C0A16}"/>
                  </a:ext>
                </a:extLst>
              </p:cNvPr>
              <p:cNvSpPr/>
              <p:nvPr/>
            </p:nvSpPr>
            <p:spPr>
              <a:xfrm>
                <a:off x="-876461" y="9546115"/>
                <a:ext cx="8654" cy="6194"/>
              </a:xfrm>
              <a:custGeom>
                <a:avLst/>
                <a:gdLst>
                  <a:gd name="connsiteX0" fmla="*/ 3934 w 8654"/>
                  <a:gd name="connsiteY0" fmla="*/ 0 h 6194"/>
                  <a:gd name="connsiteX1" fmla="*/ 0 w 8654"/>
                  <a:gd name="connsiteY1" fmla="*/ 3872 h 6194"/>
                  <a:gd name="connsiteX2" fmla="*/ 3934 w 8654"/>
                  <a:gd name="connsiteY2" fmla="*/ 6195 h 6194"/>
                  <a:gd name="connsiteX3" fmla="*/ 5507 w 8654"/>
                  <a:gd name="connsiteY3" fmla="*/ 5420 h 6194"/>
                  <a:gd name="connsiteX4" fmla="*/ 8654 w 8654"/>
                  <a:gd name="connsiteY4" fmla="*/ 3097 h 6194"/>
                  <a:gd name="connsiteX5" fmla="*/ 5507 w 8654"/>
                  <a:gd name="connsiteY5" fmla="*/ 0 h 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 h="6194">
                    <a:moveTo>
                      <a:pt x="3934" y="0"/>
                    </a:moveTo>
                    <a:lnTo>
                      <a:pt x="0" y="3872"/>
                    </a:lnTo>
                    <a:lnTo>
                      <a:pt x="3934" y="6195"/>
                    </a:lnTo>
                    <a:lnTo>
                      <a:pt x="5507" y="5420"/>
                    </a:lnTo>
                    <a:lnTo>
                      <a:pt x="8654" y="3097"/>
                    </a:lnTo>
                    <a:lnTo>
                      <a:pt x="5507"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77" name="Freeform 2776">
                <a:extLst>
                  <a:ext uri="{FF2B5EF4-FFF2-40B4-BE49-F238E27FC236}">
                    <a16:creationId xmlns:a16="http://schemas.microsoft.com/office/drawing/2014/main" id="{98347886-47CC-76B1-5930-CFAAD38B979C}"/>
                  </a:ext>
                </a:extLst>
              </p:cNvPr>
              <p:cNvSpPr/>
              <p:nvPr/>
            </p:nvSpPr>
            <p:spPr>
              <a:xfrm>
                <a:off x="4230334" y="12808269"/>
                <a:ext cx="13374" cy="10065"/>
              </a:xfrm>
              <a:custGeom>
                <a:avLst/>
                <a:gdLst>
                  <a:gd name="connsiteX0" fmla="*/ 8655 w 13374"/>
                  <a:gd name="connsiteY0" fmla="*/ 774 h 10065"/>
                  <a:gd name="connsiteX1" fmla="*/ 4721 w 13374"/>
                  <a:gd name="connsiteY1" fmla="*/ 0 h 10065"/>
                  <a:gd name="connsiteX2" fmla="*/ 0 w 13374"/>
                  <a:gd name="connsiteY2" fmla="*/ 3096 h 10065"/>
                  <a:gd name="connsiteX3" fmla="*/ 2361 w 13374"/>
                  <a:gd name="connsiteY3" fmla="*/ 6968 h 10065"/>
                  <a:gd name="connsiteX4" fmla="*/ 5507 w 13374"/>
                  <a:gd name="connsiteY4" fmla="*/ 9291 h 10065"/>
                  <a:gd name="connsiteX5" fmla="*/ 8655 w 13374"/>
                  <a:gd name="connsiteY5" fmla="*/ 10065 h 10065"/>
                  <a:gd name="connsiteX6" fmla="*/ 13374 w 13374"/>
                  <a:gd name="connsiteY6" fmla="*/ 9291 h 10065"/>
                  <a:gd name="connsiteX7" fmla="*/ 11801 w 13374"/>
                  <a:gd name="connsiteY7" fmla="*/ 3872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74" h="10065">
                    <a:moveTo>
                      <a:pt x="8655" y="774"/>
                    </a:moveTo>
                    <a:lnTo>
                      <a:pt x="4721" y="0"/>
                    </a:lnTo>
                    <a:lnTo>
                      <a:pt x="0" y="3096"/>
                    </a:lnTo>
                    <a:lnTo>
                      <a:pt x="2361" y="6968"/>
                    </a:lnTo>
                    <a:lnTo>
                      <a:pt x="5507" y="9291"/>
                    </a:lnTo>
                    <a:lnTo>
                      <a:pt x="8655" y="10065"/>
                    </a:lnTo>
                    <a:lnTo>
                      <a:pt x="13374" y="9291"/>
                    </a:lnTo>
                    <a:lnTo>
                      <a:pt x="11801"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78" name="Freeform 2777">
                <a:extLst>
                  <a:ext uri="{FF2B5EF4-FFF2-40B4-BE49-F238E27FC236}">
                    <a16:creationId xmlns:a16="http://schemas.microsoft.com/office/drawing/2014/main" id="{CD60A134-FC31-44DF-5CC3-82804EC4BDCB}"/>
                  </a:ext>
                </a:extLst>
              </p:cNvPr>
              <p:cNvSpPr/>
              <p:nvPr/>
            </p:nvSpPr>
            <p:spPr>
              <a:xfrm>
                <a:off x="889006" y="8657211"/>
                <a:ext cx="40124" cy="41812"/>
              </a:xfrm>
              <a:custGeom>
                <a:avLst/>
                <a:gdLst>
                  <a:gd name="connsiteX0" fmla="*/ 38550 w 40124"/>
                  <a:gd name="connsiteY0" fmla="*/ 17809 h 41812"/>
                  <a:gd name="connsiteX1" fmla="*/ 40124 w 40124"/>
                  <a:gd name="connsiteY1" fmla="*/ 4647 h 41812"/>
                  <a:gd name="connsiteX2" fmla="*/ 35404 w 40124"/>
                  <a:gd name="connsiteY2" fmla="*/ 0 h 41812"/>
                  <a:gd name="connsiteX3" fmla="*/ 28323 w 40124"/>
                  <a:gd name="connsiteY3" fmla="*/ 0 h 41812"/>
                  <a:gd name="connsiteX4" fmla="*/ 22028 w 40124"/>
                  <a:gd name="connsiteY4" fmla="*/ 2323 h 41812"/>
                  <a:gd name="connsiteX5" fmla="*/ 16522 w 40124"/>
                  <a:gd name="connsiteY5" fmla="*/ 6195 h 41812"/>
                  <a:gd name="connsiteX6" fmla="*/ 14947 w 40124"/>
                  <a:gd name="connsiteY6" fmla="*/ 9292 h 41812"/>
                  <a:gd name="connsiteX7" fmla="*/ 11801 w 40124"/>
                  <a:gd name="connsiteY7" fmla="*/ 18584 h 41812"/>
                  <a:gd name="connsiteX8" fmla="*/ 10227 w 40124"/>
                  <a:gd name="connsiteY8" fmla="*/ 22455 h 41812"/>
                  <a:gd name="connsiteX9" fmla="*/ 7080 w 40124"/>
                  <a:gd name="connsiteY9" fmla="*/ 24778 h 41812"/>
                  <a:gd name="connsiteX10" fmla="*/ 3934 w 40124"/>
                  <a:gd name="connsiteY10" fmla="*/ 25552 h 41812"/>
                  <a:gd name="connsiteX11" fmla="*/ 1573 w 40124"/>
                  <a:gd name="connsiteY11" fmla="*/ 27101 h 41812"/>
                  <a:gd name="connsiteX12" fmla="*/ 0 w 40124"/>
                  <a:gd name="connsiteY12" fmla="*/ 33296 h 41812"/>
                  <a:gd name="connsiteX13" fmla="*/ 13374 w 40124"/>
                  <a:gd name="connsiteY13" fmla="*/ 41813 h 41812"/>
                  <a:gd name="connsiteX14" fmla="*/ 27536 w 40124"/>
                  <a:gd name="connsiteY14" fmla="*/ 33296 h 4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24" h="41812">
                    <a:moveTo>
                      <a:pt x="38550" y="17809"/>
                    </a:moveTo>
                    <a:lnTo>
                      <a:pt x="40124" y="4647"/>
                    </a:lnTo>
                    <a:lnTo>
                      <a:pt x="35404" y="0"/>
                    </a:lnTo>
                    <a:lnTo>
                      <a:pt x="28323" y="0"/>
                    </a:lnTo>
                    <a:lnTo>
                      <a:pt x="22028" y="2323"/>
                    </a:lnTo>
                    <a:lnTo>
                      <a:pt x="16522" y="6195"/>
                    </a:lnTo>
                    <a:lnTo>
                      <a:pt x="14947" y="9292"/>
                    </a:lnTo>
                    <a:lnTo>
                      <a:pt x="11801" y="18584"/>
                    </a:lnTo>
                    <a:lnTo>
                      <a:pt x="10227" y="22455"/>
                    </a:lnTo>
                    <a:lnTo>
                      <a:pt x="7080" y="24778"/>
                    </a:lnTo>
                    <a:lnTo>
                      <a:pt x="3934" y="25552"/>
                    </a:lnTo>
                    <a:lnTo>
                      <a:pt x="1573" y="27101"/>
                    </a:lnTo>
                    <a:lnTo>
                      <a:pt x="0" y="33296"/>
                    </a:lnTo>
                    <a:lnTo>
                      <a:pt x="13374" y="41813"/>
                    </a:lnTo>
                    <a:lnTo>
                      <a:pt x="27536" y="3329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79" name="Freeform 2778">
                <a:extLst>
                  <a:ext uri="{FF2B5EF4-FFF2-40B4-BE49-F238E27FC236}">
                    <a16:creationId xmlns:a16="http://schemas.microsoft.com/office/drawing/2014/main" id="{87B7AFCE-B4D1-2EE9-34E9-0DAC6B737CF8}"/>
                  </a:ext>
                </a:extLst>
              </p:cNvPr>
              <p:cNvSpPr/>
              <p:nvPr/>
            </p:nvSpPr>
            <p:spPr>
              <a:xfrm>
                <a:off x="3143045" y="12857824"/>
                <a:ext cx="22029" cy="12389"/>
              </a:xfrm>
              <a:custGeom>
                <a:avLst/>
                <a:gdLst>
                  <a:gd name="connsiteX0" fmla="*/ 13374 w 22029"/>
                  <a:gd name="connsiteY0" fmla="*/ 0 h 12389"/>
                  <a:gd name="connsiteX1" fmla="*/ 5507 w 22029"/>
                  <a:gd name="connsiteY1" fmla="*/ 1549 h 12389"/>
                  <a:gd name="connsiteX2" fmla="*/ 0 w 22029"/>
                  <a:gd name="connsiteY2" fmla="*/ 6969 h 12389"/>
                  <a:gd name="connsiteX3" fmla="*/ 4719 w 22029"/>
                  <a:gd name="connsiteY3" fmla="*/ 10066 h 12389"/>
                  <a:gd name="connsiteX4" fmla="*/ 11801 w 22029"/>
                  <a:gd name="connsiteY4" fmla="*/ 12390 h 12389"/>
                  <a:gd name="connsiteX5" fmla="*/ 18096 w 22029"/>
                  <a:gd name="connsiteY5" fmla="*/ 12390 h 12389"/>
                  <a:gd name="connsiteX6" fmla="*/ 22029 w 22029"/>
                  <a:gd name="connsiteY6" fmla="*/ 7743 h 12389"/>
                  <a:gd name="connsiteX7" fmla="*/ 20454 w 22029"/>
                  <a:gd name="connsiteY7" fmla="*/ 1549 h 1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9" h="12389">
                    <a:moveTo>
                      <a:pt x="13374" y="0"/>
                    </a:moveTo>
                    <a:lnTo>
                      <a:pt x="5507" y="1549"/>
                    </a:lnTo>
                    <a:lnTo>
                      <a:pt x="0" y="6969"/>
                    </a:lnTo>
                    <a:lnTo>
                      <a:pt x="4719" y="10066"/>
                    </a:lnTo>
                    <a:lnTo>
                      <a:pt x="11801" y="12390"/>
                    </a:lnTo>
                    <a:lnTo>
                      <a:pt x="18096" y="12390"/>
                    </a:lnTo>
                    <a:lnTo>
                      <a:pt x="22029" y="7743"/>
                    </a:lnTo>
                    <a:lnTo>
                      <a:pt x="20454"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80" name="Freeform 2779">
                <a:extLst>
                  <a:ext uri="{FF2B5EF4-FFF2-40B4-BE49-F238E27FC236}">
                    <a16:creationId xmlns:a16="http://schemas.microsoft.com/office/drawing/2014/main" id="{39D59875-0716-DD4A-C359-FA811B8A55CF}"/>
                  </a:ext>
                </a:extLst>
              </p:cNvPr>
              <p:cNvSpPr/>
              <p:nvPr/>
            </p:nvSpPr>
            <p:spPr>
              <a:xfrm>
                <a:off x="4518285" y="9291368"/>
                <a:ext cx="11801" cy="17035"/>
              </a:xfrm>
              <a:custGeom>
                <a:avLst/>
                <a:gdLst>
                  <a:gd name="connsiteX0" fmla="*/ 11801 w 11801"/>
                  <a:gd name="connsiteY0" fmla="*/ 12389 h 17035"/>
                  <a:gd name="connsiteX1" fmla="*/ 10226 w 11801"/>
                  <a:gd name="connsiteY1" fmla="*/ 7743 h 17035"/>
                  <a:gd name="connsiteX2" fmla="*/ 8653 w 11801"/>
                  <a:gd name="connsiteY2" fmla="*/ 3872 h 17035"/>
                  <a:gd name="connsiteX3" fmla="*/ 5507 w 11801"/>
                  <a:gd name="connsiteY3" fmla="*/ 0 h 17035"/>
                  <a:gd name="connsiteX4" fmla="*/ 0 w 11801"/>
                  <a:gd name="connsiteY4" fmla="*/ 3097 h 17035"/>
                  <a:gd name="connsiteX5" fmla="*/ 11801 w 11801"/>
                  <a:gd name="connsiteY5" fmla="*/ 17035 h 1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1" h="17035">
                    <a:moveTo>
                      <a:pt x="11801" y="12389"/>
                    </a:moveTo>
                    <a:lnTo>
                      <a:pt x="10226" y="7743"/>
                    </a:lnTo>
                    <a:lnTo>
                      <a:pt x="8653" y="3872"/>
                    </a:lnTo>
                    <a:lnTo>
                      <a:pt x="5507" y="0"/>
                    </a:lnTo>
                    <a:lnTo>
                      <a:pt x="0" y="3097"/>
                    </a:lnTo>
                    <a:lnTo>
                      <a:pt x="11801" y="1703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81" name="Freeform 2780">
                <a:extLst>
                  <a:ext uri="{FF2B5EF4-FFF2-40B4-BE49-F238E27FC236}">
                    <a16:creationId xmlns:a16="http://schemas.microsoft.com/office/drawing/2014/main" id="{0D52F9C9-AE19-C729-B3E8-E64BEE18F3EA}"/>
                  </a:ext>
                </a:extLst>
              </p:cNvPr>
              <p:cNvSpPr/>
              <p:nvPr/>
            </p:nvSpPr>
            <p:spPr>
              <a:xfrm>
                <a:off x="1097495" y="6153878"/>
                <a:ext cx="11801" cy="10065"/>
              </a:xfrm>
              <a:custGeom>
                <a:avLst/>
                <a:gdLst>
                  <a:gd name="connsiteX0" fmla="*/ 7868 w 11801"/>
                  <a:gd name="connsiteY0" fmla="*/ 6968 h 10065"/>
                  <a:gd name="connsiteX1" fmla="*/ 11014 w 11801"/>
                  <a:gd name="connsiteY1" fmla="*/ 3872 h 10065"/>
                  <a:gd name="connsiteX2" fmla="*/ 11801 w 11801"/>
                  <a:gd name="connsiteY2" fmla="*/ 0 h 10065"/>
                  <a:gd name="connsiteX3" fmla="*/ 7868 w 11801"/>
                  <a:gd name="connsiteY3" fmla="*/ 774 h 10065"/>
                  <a:gd name="connsiteX4" fmla="*/ 4720 w 11801"/>
                  <a:gd name="connsiteY4" fmla="*/ 2323 h 10065"/>
                  <a:gd name="connsiteX5" fmla="*/ 1573 w 11801"/>
                  <a:gd name="connsiteY5" fmla="*/ 6194 h 10065"/>
                  <a:gd name="connsiteX6" fmla="*/ 0 w 11801"/>
                  <a:gd name="connsiteY6" fmla="*/ 10066 h 10065"/>
                  <a:gd name="connsiteX7" fmla="*/ 3934 w 11801"/>
                  <a:gd name="connsiteY7" fmla="*/ 9291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1" h="10065">
                    <a:moveTo>
                      <a:pt x="7868" y="6968"/>
                    </a:moveTo>
                    <a:lnTo>
                      <a:pt x="11014" y="3872"/>
                    </a:lnTo>
                    <a:lnTo>
                      <a:pt x="11801" y="0"/>
                    </a:lnTo>
                    <a:lnTo>
                      <a:pt x="7868" y="774"/>
                    </a:lnTo>
                    <a:lnTo>
                      <a:pt x="4720" y="2323"/>
                    </a:lnTo>
                    <a:lnTo>
                      <a:pt x="1573" y="6194"/>
                    </a:lnTo>
                    <a:lnTo>
                      <a:pt x="0" y="10066"/>
                    </a:lnTo>
                    <a:lnTo>
                      <a:pt x="3934" y="929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82" name="Freeform 2781">
                <a:extLst>
                  <a:ext uri="{FF2B5EF4-FFF2-40B4-BE49-F238E27FC236}">
                    <a16:creationId xmlns:a16="http://schemas.microsoft.com/office/drawing/2014/main" id="{5F0292E2-C103-AF58-45EB-932B2109C9A6}"/>
                  </a:ext>
                </a:extLst>
              </p:cNvPr>
              <p:cNvSpPr/>
              <p:nvPr/>
            </p:nvSpPr>
            <p:spPr>
              <a:xfrm>
                <a:off x="1065237" y="6233631"/>
                <a:ext cx="25176" cy="16260"/>
              </a:xfrm>
              <a:custGeom>
                <a:avLst/>
                <a:gdLst>
                  <a:gd name="connsiteX0" fmla="*/ 7081 w 25176"/>
                  <a:gd name="connsiteY0" fmla="*/ 0 h 16260"/>
                  <a:gd name="connsiteX1" fmla="*/ 0 w 25176"/>
                  <a:gd name="connsiteY1" fmla="*/ 3872 h 16260"/>
                  <a:gd name="connsiteX2" fmla="*/ 1574 w 25176"/>
                  <a:gd name="connsiteY2" fmla="*/ 12389 h 16260"/>
                  <a:gd name="connsiteX3" fmla="*/ 7081 w 25176"/>
                  <a:gd name="connsiteY3" fmla="*/ 16260 h 16260"/>
                  <a:gd name="connsiteX4" fmla="*/ 14162 w 25176"/>
                  <a:gd name="connsiteY4" fmla="*/ 15486 h 16260"/>
                  <a:gd name="connsiteX5" fmla="*/ 20456 w 25176"/>
                  <a:gd name="connsiteY5" fmla="*/ 12389 h 16260"/>
                  <a:gd name="connsiteX6" fmla="*/ 25177 w 25176"/>
                  <a:gd name="connsiteY6" fmla="*/ 8517 h 16260"/>
                  <a:gd name="connsiteX7" fmla="*/ 17309 w 25176"/>
                  <a:gd name="connsiteY7" fmla="*/ 774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6" h="16260">
                    <a:moveTo>
                      <a:pt x="7081" y="0"/>
                    </a:moveTo>
                    <a:lnTo>
                      <a:pt x="0" y="3872"/>
                    </a:lnTo>
                    <a:lnTo>
                      <a:pt x="1574" y="12389"/>
                    </a:lnTo>
                    <a:lnTo>
                      <a:pt x="7081" y="16260"/>
                    </a:lnTo>
                    <a:lnTo>
                      <a:pt x="14162" y="15486"/>
                    </a:lnTo>
                    <a:lnTo>
                      <a:pt x="20456" y="12389"/>
                    </a:lnTo>
                    <a:lnTo>
                      <a:pt x="25177" y="8517"/>
                    </a:lnTo>
                    <a:lnTo>
                      <a:pt x="17309"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83" name="Freeform 2782">
                <a:extLst>
                  <a:ext uri="{FF2B5EF4-FFF2-40B4-BE49-F238E27FC236}">
                    <a16:creationId xmlns:a16="http://schemas.microsoft.com/office/drawing/2014/main" id="{CF08751A-A1BD-C753-CB26-E54AD02087D8}"/>
                  </a:ext>
                </a:extLst>
              </p:cNvPr>
              <p:cNvSpPr/>
              <p:nvPr/>
            </p:nvSpPr>
            <p:spPr>
              <a:xfrm>
                <a:off x="3721307" y="9913911"/>
                <a:ext cx="11801" cy="25552"/>
              </a:xfrm>
              <a:custGeom>
                <a:avLst/>
                <a:gdLst>
                  <a:gd name="connsiteX0" fmla="*/ 6294 w 11801"/>
                  <a:gd name="connsiteY0" fmla="*/ 25552 h 25552"/>
                  <a:gd name="connsiteX1" fmla="*/ 9441 w 11801"/>
                  <a:gd name="connsiteY1" fmla="*/ 20906 h 25552"/>
                  <a:gd name="connsiteX2" fmla="*/ 11801 w 11801"/>
                  <a:gd name="connsiteY2" fmla="*/ 7743 h 25552"/>
                  <a:gd name="connsiteX3" fmla="*/ 8653 w 11801"/>
                  <a:gd name="connsiteY3" fmla="*/ 6195 h 25552"/>
                  <a:gd name="connsiteX4" fmla="*/ 6294 w 11801"/>
                  <a:gd name="connsiteY4" fmla="*/ 4646 h 25552"/>
                  <a:gd name="connsiteX5" fmla="*/ 3934 w 11801"/>
                  <a:gd name="connsiteY5" fmla="*/ 3097 h 25552"/>
                  <a:gd name="connsiteX6" fmla="*/ 1573 w 11801"/>
                  <a:gd name="connsiteY6" fmla="*/ 0 h 25552"/>
                  <a:gd name="connsiteX7" fmla="*/ 786 w 11801"/>
                  <a:gd name="connsiteY7" fmla="*/ 4646 h 25552"/>
                  <a:gd name="connsiteX8" fmla="*/ 0 w 11801"/>
                  <a:gd name="connsiteY8" fmla="*/ 12389 h 25552"/>
                  <a:gd name="connsiteX9" fmla="*/ 0 w 11801"/>
                  <a:gd name="connsiteY9" fmla="*/ 20132 h 25552"/>
                  <a:gd name="connsiteX10" fmla="*/ 1573 w 11801"/>
                  <a:gd name="connsiteY10" fmla="*/ 24777 h 2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01" h="25552">
                    <a:moveTo>
                      <a:pt x="6294" y="25552"/>
                    </a:moveTo>
                    <a:lnTo>
                      <a:pt x="9441" y="20906"/>
                    </a:lnTo>
                    <a:lnTo>
                      <a:pt x="11801" y="7743"/>
                    </a:lnTo>
                    <a:lnTo>
                      <a:pt x="8653" y="6195"/>
                    </a:lnTo>
                    <a:lnTo>
                      <a:pt x="6294" y="4646"/>
                    </a:lnTo>
                    <a:lnTo>
                      <a:pt x="3934" y="3097"/>
                    </a:lnTo>
                    <a:lnTo>
                      <a:pt x="1573" y="0"/>
                    </a:lnTo>
                    <a:lnTo>
                      <a:pt x="786" y="4646"/>
                    </a:lnTo>
                    <a:lnTo>
                      <a:pt x="0" y="12389"/>
                    </a:lnTo>
                    <a:lnTo>
                      <a:pt x="0" y="20132"/>
                    </a:lnTo>
                    <a:lnTo>
                      <a:pt x="1573" y="2477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84" name="Freeform 2783">
                <a:extLst>
                  <a:ext uri="{FF2B5EF4-FFF2-40B4-BE49-F238E27FC236}">
                    <a16:creationId xmlns:a16="http://schemas.microsoft.com/office/drawing/2014/main" id="{9E17A876-F1A2-E483-2680-A9B23A827ABA}"/>
                  </a:ext>
                </a:extLst>
              </p:cNvPr>
              <p:cNvSpPr/>
              <p:nvPr/>
            </p:nvSpPr>
            <p:spPr>
              <a:xfrm>
                <a:off x="-1094391" y="6322677"/>
                <a:ext cx="41698" cy="15486"/>
              </a:xfrm>
              <a:custGeom>
                <a:avLst/>
                <a:gdLst>
                  <a:gd name="connsiteX0" fmla="*/ 18096 w 41698"/>
                  <a:gd name="connsiteY0" fmla="*/ 15486 h 15486"/>
                  <a:gd name="connsiteX1" fmla="*/ 32258 w 41698"/>
                  <a:gd name="connsiteY1" fmla="*/ 12389 h 15486"/>
                  <a:gd name="connsiteX2" fmla="*/ 41698 w 41698"/>
                  <a:gd name="connsiteY2" fmla="*/ 6968 h 15486"/>
                  <a:gd name="connsiteX3" fmla="*/ 18096 w 41698"/>
                  <a:gd name="connsiteY3" fmla="*/ 1549 h 15486"/>
                  <a:gd name="connsiteX4" fmla="*/ 4721 w 41698"/>
                  <a:gd name="connsiteY4" fmla="*/ 0 h 15486"/>
                  <a:gd name="connsiteX5" fmla="*/ 0 w 41698"/>
                  <a:gd name="connsiteY5" fmla="*/ 3872 h 15486"/>
                  <a:gd name="connsiteX6" fmla="*/ 5508 w 41698"/>
                  <a:gd name="connsiteY6" fmla="*/ 13163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98" h="15486">
                    <a:moveTo>
                      <a:pt x="18096" y="15486"/>
                    </a:moveTo>
                    <a:lnTo>
                      <a:pt x="32258" y="12389"/>
                    </a:lnTo>
                    <a:lnTo>
                      <a:pt x="41698" y="6968"/>
                    </a:lnTo>
                    <a:lnTo>
                      <a:pt x="18096" y="1549"/>
                    </a:lnTo>
                    <a:lnTo>
                      <a:pt x="4721" y="0"/>
                    </a:lnTo>
                    <a:lnTo>
                      <a:pt x="0" y="3872"/>
                    </a:lnTo>
                    <a:lnTo>
                      <a:pt x="5508" y="1316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grpSp>
        <p:grpSp>
          <p:nvGrpSpPr>
            <p:cNvPr id="9" name="Graphic 2">
              <a:extLst>
                <a:ext uri="{FF2B5EF4-FFF2-40B4-BE49-F238E27FC236}">
                  <a16:creationId xmlns:a16="http://schemas.microsoft.com/office/drawing/2014/main" id="{BA6882C8-3D28-4C2E-69E5-060349BD24D5}"/>
                </a:ext>
              </a:extLst>
            </p:cNvPr>
            <p:cNvGrpSpPr/>
            <p:nvPr/>
          </p:nvGrpSpPr>
          <p:grpSpPr>
            <a:xfrm>
              <a:off x="-21435544" y="-9559065"/>
              <a:ext cx="4315007" cy="5221186"/>
              <a:chOff x="-6846321" y="7976596"/>
              <a:chExt cx="5054083" cy="6115472"/>
            </a:xfrm>
            <a:grpFill/>
          </p:grpSpPr>
          <p:sp>
            <p:nvSpPr>
              <p:cNvPr id="2662" name="Freeform 2661">
                <a:extLst>
                  <a:ext uri="{FF2B5EF4-FFF2-40B4-BE49-F238E27FC236}">
                    <a16:creationId xmlns:a16="http://schemas.microsoft.com/office/drawing/2014/main" id="{C3BDA280-9B68-280C-6E0F-41A1BC8F46EF}"/>
                  </a:ext>
                </a:extLst>
              </p:cNvPr>
              <p:cNvSpPr/>
              <p:nvPr/>
            </p:nvSpPr>
            <p:spPr>
              <a:xfrm>
                <a:off x="-5867604" y="11628226"/>
                <a:ext cx="17308" cy="6968"/>
              </a:xfrm>
              <a:custGeom>
                <a:avLst/>
                <a:gdLst>
                  <a:gd name="connsiteX0" fmla="*/ 7868 w 17308"/>
                  <a:gd name="connsiteY0" fmla="*/ 0 h 6968"/>
                  <a:gd name="connsiteX1" fmla="*/ 3147 w 17308"/>
                  <a:gd name="connsiteY1" fmla="*/ 2322 h 6968"/>
                  <a:gd name="connsiteX2" fmla="*/ 0 w 17308"/>
                  <a:gd name="connsiteY2" fmla="*/ 6194 h 6968"/>
                  <a:gd name="connsiteX3" fmla="*/ 3934 w 17308"/>
                  <a:gd name="connsiteY3" fmla="*/ 6969 h 6968"/>
                  <a:gd name="connsiteX4" fmla="*/ 8654 w 17308"/>
                  <a:gd name="connsiteY4" fmla="*/ 6194 h 6968"/>
                  <a:gd name="connsiteX5" fmla="*/ 13374 w 17308"/>
                  <a:gd name="connsiteY5" fmla="*/ 5420 h 6968"/>
                  <a:gd name="connsiteX6" fmla="*/ 17308 w 17308"/>
                  <a:gd name="connsiteY6" fmla="*/ 3872 h 6968"/>
                  <a:gd name="connsiteX7" fmla="*/ 12588 w 17308"/>
                  <a:gd name="connsiteY7" fmla="*/ 0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08" h="6968">
                    <a:moveTo>
                      <a:pt x="7868" y="0"/>
                    </a:moveTo>
                    <a:lnTo>
                      <a:pt x="3147" y="2322"/>
                    </a:lnTo>
                    <a:lnTo>
                      <a:pt x="0" y="6194"/>
                    </a:lnTo>
                    <a:lnTo>
                      <a:pt x="3934" y="6969"/>
                    </a:lnTo>
                    <a:lnTo>
                      <a:pt x="8654" y="6194"/>
                    </a:lnTo>
                    <a:lnTo>
                      <a:pt x="13374" y="5420"/>
                    </a:lnTo>
                    <a:lnTo>
                      <a:pt x="17308" y="3872"/>
                    </a:lnTo>
                    <a:lnTo>
                      <a:pt x="1258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63" name="Freeform 2662">
                <a:extLst>
                  <a:ext uri="{FF2B5EF4-FFF2-40B4-BE49-F238E27FC236}">
                    <a16:creationId xmlns:a16="http://schemas.microsoft.com/office/drawing/2014/main" id="{EA6D637A-C959-EF9D-A9C1-FA77A6324FD4}"/>
                  </a:ext>
                </a:extLst>
              </p:cNvPr>
              <p:cNvSpPr/>
              <p:nvPr/>
            </p:nvSpPr>
            <p:spPr>
              <a:xfrm>
                <a:off x="-6758992" y="8981645"/>
                <a:ext cx="25176" cy="20906"/>
              </a:xfrm>
              <a:custGeom>
                <a:avLst/>
                <a:gdLst>
                  <a:gd name="connsiteX0" fmla="*/ 11801 w 25176"/>
                  <a:gd name="connsiteY0" fmla="*/ 0 h 20906"/>
                  <a:gd name="connsiteX1" fmla="*/ 1574 w 25176"/>
                  <a:gd name="connsiteY1" fmla="*/ 4646 h 20906"/>
                  <a:gd name="connsiteX2" fmla="*/ 0 w 25176"/>
                  <a:gd name="connsiteY2" fmla="*/ 10840 h 20906"/>
                  <a:gd name="connsiteX3" fmla="*/ 3934 w 25176"/>
                  <a:gd name="connsiteY3" fmla="*/ 17809 h 20906"/>
                  <a:gd name="connsiteX4" fmla="*/ 14161 w 25176"/>
                  <a:gd name="connsiteY4" fmla="*/ 20907 h 20906"/>
                  <a:gd name="connsiteX5" fmla="*/ 22815 w 25176"/>
                  <a:gd name="connsiteY5" fmla="*/ 15486 h 20906"/>
                  <a:gd name="connsiteX6" fmla="*/ 25176 w 25176"/>
                  <a:gd name="connsiteY6" fmla="*/ 7743 h 20906"/>
                  <a:gd name="connsiteX7" fmla="*/ 22029 w 25176"/>
                  <a:gd name="connsiteY7" fmla="*/ 1549 h 2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6" h="20906">
                    <a:moveTo>
                      <a:pt x="11801" y="0"/>
                    </a:moveTo>
                    <a:lnTo>
                      <a:pt x="1574" y="4646"/>
                    </a:lnTo>
                    <a:lnTo>
                      <a:pt x="0" y="10840"/>
                    </a:lnTo>
                    <a:lnTo>
                      <a:pt x="3934" y="17809"/>
                    </a:lnTo>
                    <a:lnTo>
                      <a:pt x="14161" y="20907"/>
                    </a:lnTo>
                    <a:lnTo>
                      <a:pt x="22815" y="15486"/>
                    </a:lnTo>
                    <a:lnTo>
                      <a:pt x="25176" y="7743"/>
                    </a:lnTo>
                    <a:lnTo>
                      <a:pt x="22029"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64" name="Freeform 2663">
                <a:extLst>
                  <a:ext uri="{FF2B5EF4-FFF2-40B4-BE49-F238E27FC236}">
                    <a16:creationId xmlns:a16="http://schemas.microsoft.com/office/drawing/2014/main" id="{1DF707FE-02CB-FD58-EC30-605F21359FCD}"/>
                  </a:ext>
                </a:extLst>
              </p:cNvPr>
              <p:cNvSpPr/>
              <p:nvPr/>
            </p:nvSpPr>
            <p:spPr>
              <a:xfrm>
                <a:off x="-6842388" y="8935187"/>
                <a:ext cx="60579" cy="83625"/>
              </a:xfrm>
              <a:custGeom>
                <a:avLst/>
                <a:gdLst>
                  <a:gd name="connsiteX0" fmla="*/ 49566 w 60579"/>
                  <a:gd name="connsiteY0" fmla="*/ 49556 h 83625"/>
                  <a:gd name="connsiteX1" fmla="*/ 48779 w 60579"/>
                  <a:gd name="connsiteY1" fmla="*/ 44910 h 83625"/>
                  <a:gd name="connsiteX2" fmla="*/ 47205 w 60579"/>
                  <a:gd name="connsiteY2" fmla="*/ 41039 h 83625"/>
                  <a:gd name="connsiteX3" fmla="*/ 44845 w 60579"/>
                  <a:gd name="connsiteY3" fmla="*/ 37167 h 83625"/>
                  <a:gd name="connsiteX4" fmla="*/ 42485 w 60579"/>
                  <a:gd name="connsiteY4" fmla="*/ 34070 h 83625"/>
                  <a:gd name="connsiteX5" fmla="*/ 35404 w 60579"/>
                  <a:gd name="connsiteY5" fmla="*/ 28650 h 83625"/>
                  <a:gd name="connsiteX6" fmla="*/ 33044 w 60579"/>
                  <a:gd name="connsiteY6" fmla="*/ 25552 h 83625"/>
                  <a:gd name="connsiteX7" fmla="*/ 31470 w 60579"/>
                  <a:gd name="connsiteY7" fmla="*/ 22455 h 83625"/>
                  <a:gd name="connsiteX8" fmla="*/ 31470 w 60579"/>
                  <a:gd name="connsiteY8" fmla="*/ 14712 h 83625"/>
                  <a:gd name="connsiteX9" fmla="*/ 29897 w 60579"/>
                  <a:gd name="connsiteY9" fmla="*/ 11615 h 83625"/>
                  <a:gd name="connsiteX10" fmla="*/ 23603 w 60579"/>
                  <a:gd name="connsiteY10" fmla="*/ 3872 h 83625"/>
                  <a:gd name="connsiteX11" fmla="*/ 15735 w 60579"/>
                  <a:gd name="connsiteY11" fmla="*/ 0 h 83625"/>
                  <a:gd name="connsiteX12" fmla="*/ 8655 w 60579"/>
                  <a:gd name="connsiteY12" fmla="*/ 1549 h 83625"/>
                  <a:gd name="connsiteX13" fmla="*/ 0 w 60579"/>
                  <a:gd name="connsiteY13" fmla="*/ 8517 h 83625"/>
                  <a:gd name="connsiteX14" fmla="*/ 8655 w 60579"/>
                  <a:gd name="connsiteY14" fmla="*/ 12389 h 83625"/>
                  <a:gd name="connsiteX15" fmla="*/ 12588 w 60579"/>
                  <a:gd name="connsiteY15" fmla="*/ 15486 h 83625"/>
                  <a:gd name="connsiteX16" fmla="*/ 20456 w 60579"/>
                  <a:gd name="connsiteY16" fmla="*/ 32521 h 83625"/>
                  <a:gd name="connsiteX17" fmla="*/ 34617 w 60579"/>
                  <a:gd name="connsiteY17" fmla="*/ 47233 h 83625"/>
                  <a:gd name="connsiteX18" fmla="*/ 36977 w 60579"/>
                  <a:gd name="connsiteY18" fmla="*/ 51104 h 83625"/>
                  <a:gd name="connsiteX19" fmla="*/ 34617 w 60579"/>
                  <a:gd name="connsiteY19" fmla="*/ 55751 h 83625"/>
                  <a:gd name="connsiteX20" fmla="*/ 29897 w 60579"/>
                  <a:gd name="connsiteY20" fmla="*/ 58847 h 83625"/>
                  <a:gd name="connsiteX21" fmla="*/ 24390 w 60579"/>
                  <a:gd name="connsiteY21" fmla="*/ 60396 h 83625"/>
                  <a:gd name="connsiteX22" fmla="*/ 19669 w 60579"/>
                  <a:gd name="connsiteY22" fmla="*/ 63494 h 83625"/>
                  <a:gd name="connsiteX23" fmla="*/ 11801 w 60579"/>
                  <a:gd name="connsiteY23" fmla="*/ 82076 h 83625"/>
                  <a:gd name="connsiteX24" fmla="*/ 36191 w 60579"/>
                  <a:gd name="connsiteY24" fmla="*/ 83626 h 83625"/>
                  <a:gd name="connsiteX25" fmla="*/ 60580 w 60579"/>
                  <a:gd name="connsiteY25" fmla="*/ 72785 h 83625"/>
                  <a:gd name="connsiteX26" fmla="*/ 49566 w 60579"/>
                  <a:gd name="connsiteY26" fmla="*/ 54201 h 8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579" h="83625">
                    <a:moveTo>
                      <a:pt x="49566" y="49556"/>
                    </a:moveTo>
                    <a:lnTo>
                      <a:pt x="48779" y="44910"/>
                    </a:lnTo>
                    <a:lnTo>
                      <a:pt x="47205" y="41039"/>
                    </a:lnTo>
                    <a:lnTo>
                      <a:pt x="44845" y="37167"/>
                    </a:lnTo>
                    <a:lnTo>
                      <a:pt x="42485" y="34070"/>
                    </a:lnTo>
                    <a:lnTo>
                      <a:pt x="35404" y="28650"/>
                    </a:lnTo>
                    <a:lnTo>
                      <a:pt x="33044" y="25552"/>
                    </a:lnTo>
                    <a:lnTo>
                      <a:pt x="31470" y="22455"/>
                    </a:lnTo>
                    <a:lnTo>
                      <a:pt x="31470" y="14712"/>
                    </a:lnTo>
                    <a:lnTo>
                      <a:pt x="29897" y="11615"/>
                    </a:lnTo>
                    <a:lnTo>
                      <a:pt x="23603" y="3872"/>
                    </a:lnTo>
                    <a:lnTo>
                      <a:pt x="15735" y="0"/>
                    </a:lnTo>
                    <a:lnTo>
                      <a:pt x="8655" y="1549"/>
                    </a:lnTo>
                    <a:lnTo>
                      <a:pt x="0" y="8517"/>
                    </a:lnTo>
                    <a:lnTo>
                      <a:pt x="8655" y="12389"/>
                    </a:lnTo>
                    <a:lnTo>
                      <a:pt x="12588" y="15486"/>
                    </a:lnTo>
                    <a:lnTo>
                      <a:pt x="20456" y="32521"/>
                    </a:lnTo>
                    <a:lnTo>
                      <a:pt x="34617" y="47233"/>
                    </a:lnTo>
                    <a:lnTo>
                      <a:pt x="36977" y="51104"/>
                    </a:lnTo>
                    <a:lnTo>
                      <a:pt x="34617" y="55751"/>
                    </a:lnTo>
                    <a:lnTo>
                      <a:pt x="29897" y="58847"/>
                    </a:lnTo>
                    <a:lnTo>
                      <a:pt x="24390" y="60396"/>
                    </a:lnTo>
                    <a:lnTo>
                      <a:pt x="19669" y="63494"/>
                    </a:lnTo>
                    <a:lnTo>
                      <a:pt x="11801" y="82076"/>
                    </a:lnTo>
                    <a:lnTo>
                      <a:pt x="36191" y="83626"/>
                    </a:lnTo>
                    <a:lnTo>
                      <a:pt x="60580" y="72785"/>
                    </a:lnTo>
                    <a:lnTo>
                      <a:pt x="49566" y="5420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65" name="Freeform 2664">
                <a:extLst>
                  <a:ext uri="{FF2B5EF4-FFF2-40B4-BE49-F238E27FC236}">
                    <a16:creationId xmlns:a16="http://schemas.microsoft.com/office/drawing/2014/main" id="{70435007-EFB2-4691-4A08-C4763B05DDA5}"/>
                  </a:ext>
                </a:extLst>
              </p:cNvPr>
              <p:cNvSpPr/>
              <p:nvPr/>
            </p:nvSpPr>
            <p:spPr>
              <a:xfrm>
                <a:off x="-6756632" y="9038170"/>
                <a:ext cx="7080" cy="7743"/>
              </a:xfrm>
              <a:custGeom>
                <a:avLst/>
                <a:gdLst>
                  <a:gd name="connsiteX0" fmla="*/ 0 w 7080"/>
                  <a:gd name="connsiteY0" fmla="*/ 774 h 7743"/>
                  <a:gd name="connsiteX1" fmla="*/ 2360 w 7080"/>
                  <a:gd name="connsiteY1" fmla="*/ 7743 h 7743"/>
                  <a:gd name="connsiteX2" fmla="*/ 7081 w 7080"/>
                  <a:gd name="connsiteY2" fmla="*/ 3097 h 7743"/>
                  <a:gd name="connsiteX3" fmla="*/ 3934 w 7080"/>
                  <a:gd name="connsiteY3" fmla="*/ 0 h 7743"/>
                </a:gdLst>
                <a:ahLst/>
                <a:cxnLst>
                  <a:cxn ang="0">
                    <a:pos x="connsiteX0" y="connsiteY0"/>
                  </a:cxn>
                  <a:cxn ang="0">
                    <a:pos x="connsiteX1" y="connsiteY1"/>
                  </a:cxn>
                  <a:cxn ang="0">
                    <a:pos x="connsiteX2" y="connsiteY2"/>
                  </a:cxn>
                  <a:cxn ang="0">
                    <a:pos x="connsiteX3" y="connsiteY3"/>
                  </a:cxn>
                </a:cxnLst>
                <a:rect l="l" t="t" r="r" b="b"/>
                <a:pathLst>
                  <a:path w="7080" h="7743">
                    <a:moveTo>
                      <a:pt x="0" y="774"/>
                    </a:moveTo>
                    <a:lnTo>
                      <a:pt x="2360" y="7743"/>
                    </a:lnTo>
                    <a:lnTo>
                      <a:pt x="7081" y="3097"/>
                    </a:lnTo>
                    <a:lnTo>
                      <a:pt x="3934"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66" name="Freeform 2665">
                <a:extLst>
                  <a:ext uri="{FF2B5EF4-FFF2-40B4-BE49-F238E27FC236}">
                    <a16:creationId xmlns:a16="http://schemas.microsoft.com/office/drawing/2014/main" id="{45BA2B95-804B-6F9C-603E-27D5538EA7B2}"/>
                  </a:ext>
                </a:extLst>
              </p:cNvPr>
              <p:cNvSpPr/>
              <p:nvPr/>
            </p:nvSpPr>
            <p:spPr>
              <a:xfrm>
                <a:off x="-6785742" y="8956868"/>
                <a:ext cx="22815" cy="14712"/>
              </a:xfrm>
              <a:custGeom>
                <a:avLst/>
                <a:gdLst>
                  <a:gd name="connsiteX0" fmla="*/ 12588 w 22815"/>
                  <a:gd name="connsiteY0" fmla="*/ 0 h 14712"/>
                  <a:gd name="connsiteX1" fmla="*/ 6294 w 22815"/>
                  <a:gd name="connsiteY1" fmla="*/ 0 h 14712"/>
                  <a:gd name="connsiteX2" fmla="*/ 0 w 22815"/>
                  <a:gd name="connsiteY2" fmla="*/ 4646 h 14712"/>
                  <a:gd name="connsiteX3" fmla="*/ 3934 w 22815"/>
                  <a:gd name="connsiteY3" fmla="*/ 10065 h 14712"/>
                  <a:gd name="connsiteX4" fmla="*/ 11801 w 22815"/>
                  <a:gd name="connsiteY4" fmla="*/ 13163 h 14712"/>
                  <a:gd name="connsiteX5" fmla="*/ 18882 w 22815"/>
                  <a:gd name="connsiteY5" fmla="*/ 14712 h 14712"/>
                  <a:gd name="connsiteX6" fmla="*/ 22816 w 22815"/>
                  <a:gd name="connsiteY6" fmla="*/ 8517 h 14712"/>
                  <a:gd name="connsiteX7" fmla="*/ 19669 w 22815"/>
                  <a:gd name="connsiteY7" fmla="*/ 3097 h 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15" h="14712">
                    <a:moveTo>
                      <a:pt x="12588" y="0"/>
                    </a:moveTo>
                    <a:lnTo>
                      <a:pt x="6294" y="0"/>
                    </a:lnTo>
                    <a:lnTo>
                      <a:pt x="0" y="4646"/>
                    </a:lnTo>
                    <a:lnTo>
                      <a:pt x="3934" y="10065"/>
                    </a:lnTo>
                    <a:lnTo>
                      <a:pt x="11801" y="13163"/>
                    </a:lnTo>
                    <a:lnTo>
                      <a:pt x="18882" y="14712"/>
                    </a:lnTo>
                    <a:lnTo>
                      <a:pt x="22816" y="8517"/>
                    </a:lnTo>
                    <a:lnTo>
                      <a:pt x="19669"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67" name="Freeform 2666">
                <a:extLst>
                  <a:ext uri="{FF2B5EF4-FFF2-40B4-BE49-F238E27FC236}">
                    <a16:creationId xmlns:a16="http://schemas.microsoft.com/office/drawing/2014/main" id="{BFB00121-B7C8-D3C8-B6B1-549D36848E74}"/>
                  </a:ext>
                </a:extLst>
              </p:cNvPr>
              <p:cNvSpPr/>
              <p:nvPr/>
            </p:nvSpPr>
            <p:spPr>
              <a:xfrm>
                <a:off x="-6688184" y="8996357"/>
                <a:ext cx="25962" cy="18583"/>
              </a:xfrm>
              <a:custGeom>
                <a:avLst/>
                <a:gdLst>
                  <a:gd name="connsiteX0" fmla="*/ 14161 w 25962"/>
                  <a:gd name="connsiteY0" fmla="*/ 3097 h 18583"/>
                  <a:gd name="connsiteX1" fmla="*/ 0 w 25962"/>
                  <a:gd name="connsiteY1" fmla="*/ 14712 h 18583"/>
                  <a:gd name="connsiteX2" fmla="*/ 6294 w 25962"/>
                  <a:gd name="connsiteY2" fmla="*/ 18584 h 18583"/>
                  <a:gd name="connsiteX3" fmla="*/ 14948 w 25962"/>
                  <a:gd name="connsiteY3" fmla="*/ 16260 h 18583"/>
                  <a:gd name="connsiteX4" fmla="*/ 22815 w 25962"/>
                  <a:gd name="connsiteY4" fmla="*/ 10066 h 18583"/>
                  <a:gd name="connsiteX5" fmla="*/ 25963 w 25962"/>
                  <a:gd name="connsiteY5" fmla="*/ 3872 h 18583"/>
                  <a:gd name="connsiteX6" fmla="*/ 22815 w 25962"/>
                  <a:gd name="connsiteY6" fmla="*/ 0 h 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62" h="18583">
                    <a:moveTo>
                      <a:pt x="14161" y="3097"/>
                    </a:moveTo>
                    <a:lnTo>
                      <a:pt x="0" y="14712"/>
                    </a:lnTo>
                    <a:lnTo>
                      <a:pt x="6294" y="18584"/>
                    </a:lnTo>
                    <a:lnTo>
                      <a:pt x="14948" y="16260"/>
                    </a:lnTo>
                    <a:lnTo>
                      <a:pt x="22815" y="10066"/>
                    </a:lnTo>
                    <a:lnTo>
                      <a:pt x="25963" y="3872"/>
                    </a:lnTo>
                    <a:lnTo>
                      <a:pt x="22815"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68" name="Freeform 2667">
                <a:extLst>
                  <a:ext uri="{FF2B5EF4-FFF2-40B4-BE49-F238E27FC236}">
                    <a16:creationId xmlns:a16="http://schemas.microsoft.com/office/drawing/2014/main" id="{689DC874-A7DE-3413-CEAB-5E9AEB2922C0}"/>
                  </a:ext>
                </a:extLst>
              </p:cNvPr>
              <p:cNvSpPr/>
              <p:nvPr/>
            </p:nvSpPr>
            <p:spPr>
              <a:xfrm>
                <a:off x="-6846321" y="8964611"/>
                <a:ext cx="21242" cy="17034"/>
              </a:xfrm>
              <a:custGeom>
                <a:avLst/>
                <a:gdLst>
                  <a:gd name="connsiteX0" fmla="*/ 21242 w 21242"/>
                  <a:gd name="connsiteY0" fmla="*/ 6969 h 17034"/>
                  <a:gd name="connsiteX1" fmla="*/ 16522 w 21242"/>
                  <a:gd name="connsiteY1" fmla="*/ 2322 h 17034"/>
                  <a:gd name="connsiteX2" fmla="*/ 8655 w 21242"/>
                  <a:gd name="connsiteY2" fmla="*/ 0 h 17034"/>
                  <a:gd name="connsiteX3" fmla="*/ 0 w 21242"/>
                  <a:gd name="connsiteY3" fmla="*/ 774 h 17034"/>
                  <a:gd name="connsiteX4" fmla="*/ 787 w 21242"/>
                  <a:gd name="connsiteY4" fmla="*/ 7743 h 17034"/>
                  <a:gd name="connsiteX5" fmla="*/ 4721 w 21242"/>
                  <a:gd name="connsiteY5" fmla="*/ 13163 h 17034"/>
                  <a:gd name="connsiteX6" fmla="*/ 11015 w 21242"/>
                  <a:gd name="connsiteY6" fmla="*/ 17034 h 17034"/>
                  <a:gd name="connsiteX7" fmla="*/ 17309 w 21242"/>
                  <a:gd name="connsiteY7" fmla="*/ 13937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2" h="17034">
                    <a:moveTo>
                      <a:pt x="21242" y="6969"/>
                    </a:moveTo>
                    <a:lnTo>
                      <a:pt x="16522" y="2322"/>
                    </a:lnTo>
                    <a:lnTo>
                      <a:pt x="8655" y="0"/>
                    </a:lnTo>
                    <a:lnTo>
                      <a:pt x="0" y="774"/>
                    </a:lnTo>
                    <a:lnTo>
                      <a:pt x="787" y="7743"/>
                    </a:lnTo>
                    <a:lnTo>
                      <a:pt x="4721" y="13163"/>
                    </a:lnTo>
                    <a:lnTo>
                      <a:pt x="11015" y="17034"/>
                    </a:lnTo>
                    <a:lnTo>
                      <a:pt x="17309" y="1393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69" name="Freeform 2668">
                <a:extLst>
                  <a:ext uri="{FF2B5EF4-FFF2-40B4-BE49-F238E27FC236}">
                    <a16:creationId xmlns:a16="http://schemas.microsoft.com/office/drawing/2014/main" id="{A8598270-16BB-4450-49CB-09440C0EF4EA}"/>
                  </a:ext>
                </a:extLst>
              </p:cNvPr>
              <p:cNvSpPr/>
              <p:nvPr/>
            </p:nvSpPr>
            <p:spPr>
              <a:xfrm>
                <a:off x="-5343629" y="13619742"/>
                <a:ext cx="92836" cy="47232"/>
              </a:xfrm>
              <a:custGeom>
                <a:avLst/>
                <a:gdLst>
                  <a:gd name="connsiteX0" fmla="*/ 44845 w 92836"/>
                  <a:gd name="connsiteY0" fmla="*/ 37167 h 47232"/>
                  <a:gd name="connsiteX1" fmla="*/ 55073 w 92836"/>
                  <a:gd name="connsiteY1" fmla="*/ 37941 h 47232"/>
                  <a:gd name="connsiteX2" fmla="*/ 69234 w 92836"/>
                  <a:gd name="connsiteY2" fmla="*/ 42587 h 47232"/>
                  <a:gd name="connsiteX3" fmla="*/ 80249 w 92836"/>
                  <a:gd name="connsiteY3" fmla="*/ 47233 h 47232"/>
                  <a:gd name="connsiteX4" fmla="*/ 83395 w 92836"/>
                  <a:gd name="connsiteY4" fmla="*/ 46458 h 47232"/>
                  <a:gd name="connsiteX5" fmla="*/ 88117 w 92836"/>
                  <a:gd name="connsiteY5" fmla="*/ 42587 h 47232"/>
                  <a:gd name="connsiteX6" fmla="*/ 91263 w 92836"/>
                  <a:gd name="connsiteY6" fmla="*/ 37941 h 47232"/>
                  <a:gd name="connsiteX7" fmla="*/ 92837 w 92836"/>
                  <a:gd name="connsiteY7" fmla="*/ 33296 h 47232"/>
                  <a:gd name="connsiteX8" fmla="*/ 92837 w 92836"/>
                  <a:gd name="connsiteY8" fmla="*/ 27875 h 47232"/>
                  <a:gd name="connsiteX9" fmla="*/ 92050 w 92836"/>
                  <a:gd name="connsiteY9" fmla="*/ 22455 h 47232"/>
                  <a:gd name="connsiteX10" fmla="*/ 70021 w 92836"/>
                  <a:gd name="connsiteY10" fmla="*/ 17035 h 47232"/>
                  <a:gd name="connsiteX11" fmla="*/ 40912 w 92836"/>
                  <a:gd name="connsiteY11" fmla="*/ 4646 h 47232"/>
                  <a:gd name="connsiteX12" fmla="*/ 14162 w 92836"/>
                  <a:gd name="connsiteY12" fmla="*/ 0 h 47232"/>
                  <a:gd name="connsiteX13" fmla="*/ 0 w 92836"/>
                  <a:gd name="connsiteY13" fmla="*/ 16260 h 47232"/>
                  <a:gd name="connsiteX14" fmla="*/ 7081 w 92836"/>
                  <a:gd name="connsiteY14" fmla="*/ 20907 h 47232"/>
                  <a:gd name="connsiteX15" fmla="*/ 13375 w 92836"/>
                  <a:gd name="connsiteY15" fmla="*/ 27101 h 47232"/>
                  <a:gd name="connsiteX16" fmla="*/ 18096 w 92836"/>
                  <a:gd name="connsiteY16" fmla="*/ 33296 h 47232"/>
                  <a:gd name="connsiteX17" fmla="*/ 20455 w 92836"/>
                  <a:gd name="connsiteY17" fmla="*/ 41813 h 47232"/>
                  <a:gd name="connsiteX18" fmla="*/ 33831 w 92836"/>
                  <a:gd name="connsiteY18" fmla="*/ 37941 h 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836" h="47232">
                    <a:moveTo>
                      <a:pt x="44845" y="37167"/>
                    </a:moveTo>
                    <a:lnTo>
                      <a:pt x="55073" y="37941"/>
                    </a:lnTo>
                    <a:lnTo>
                      <a:pt x="69234" y="42587"/>
                    </a:lnTo>
                    <a:lnTo>
                      <a:pt x="80249" y="47233"/>
                    </a:lnTo>
                    <a:lnTo>
                      <a:pt x="83395" y="46458"/>
                    </a:lnTo>
                    <a:lnTo>
                      <a:pt x="88117" y="42587"/>
                    </a:lnTo>
                    <a:lnTo>
                      <a:pt x="91263" y="37941"/>
                    </a:lnTo>
                    <a:lnTo>
                      <a:pt x="92837" y="33296"/>
                    </a:lnTo>
                    <a:lnTo>
                      <a:pt x="92837" y="27875"/>
                    </a:lnTo>
                    <a:lnTo>
                      <a:pt x="92050" y="22455"/>
                    </a:lnTo>
                    <a:lnTo>
                      <a:pt x="70021" y="17035"/>
                    </a:lnTo>
                    <a:lnTo>
                      <a:pt x="40912" y="4646"/>
                    </a:lnTo>
                    <a:lnTo>
                      <a:pt x="14162" y="0"/>
                    </a:lnTo>
                    <a:lnTo>
                      <a:pt x="0" y="16260"/>
                    </a:lnTo>
                    <a:lnTo>
                      <a:pt x="7081" y="20907"/>
                    </a:lnTo>
                    <a:lnTo>
                      <a:pt x="13375" y="27101"/>
                    </a:lnTo>
                    <a:lnTo>
                      <a:pt x="18096" y="33296"/>
                    </a:lnTo>
                    <a:lnTo>
                      <a:pt x="20455" y="41813"/>
                    </a:lnTo>
                    <a:lnTo>
                      <a:pt x="33831" y="3794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70" name="Freeform 2669">
                <a:extLst>
                  <a:ext uri="{FF2B5EF4-FFF2-40B4-BE49-F238E27FC236}">
                    <a16:creationId xmlns:a16="http://schemas.microsoft.com/office/drawing/2014/main" id="{FE160593-BE4F-331A-29C2-9AE32BC9DD9A}"/>
                  </a:ext>
                </a:extLst>
              </p:cNvPr>
              <p:cNvSpPr/>
              <p:nvPr/>
            </p:nvSpPr>
            <p:spPr>
              <a:xfrm>
                <a:off x="-5283836" y="13714208"/>
                <a:ext cx="87330" cy="32520"/>
              </a:xfrm>
              <a:custGeom>
                <a:avLst/>
                <a:gdLst>
                  <a:gd name="connsiteX0" fmla="*/ 74741 w 87330"/>
                  <a:gd name="connsiteY0" fmla="*/ 9291 h 32520"/>
                  <a:gd name="connsiteX1" fmla="*/ 54286 w 87330"/>
                  <a:gd name="connsiteY1" fmla="*/ 11615 h 32520"/>
                  <a:gd name="connsiteX2" fmla="*/ 41698 w 87330"/>
                  <a:gd name="connsiteY2" fmla="*/ 8517 h 32520"/>
                  <a:gd name="connsiteX3" fmla="*/ 25177 w 87330"/>
                  <a:gd name="connsiteY3" fmla="*/ 2322 h 32520"/>
                  <a:gd name="connsiteX4" fmla="*/ 9442 w 87330"/>
                  <a:gd name="connsiteY4" fmla="*/ 0 h 32520"/>
                  <a:gd name="connsiteX5" fmla="*/ 0 w 87330"/>
                  <a:gd name="connsiteY5" fmla="*/ 6194 h 32520"/>
                  <a:gd name="connsiteX6" fmla="*/ 3934 w 87330"/>
                  <a:gd name="connsiteY6" fmla="*/ 9291 h 32520"/>
                  <a:gd name="connsiteX7" fmla="*/ 6294 w 87330"/>
                  <a:gd name="connsiteY7" fmla="*/ 8517 h 32520"/>
                  <a:gd name="connsiteX8" fmla="*/ 9442 w 87330"/>
                  <a:gd name="connsiteY8" fmla="*/ 6194 h 32520"/>
                  <a:gd name="connsiteX9" fmla="*/ 14162 w 87330"/>
                  <a:gd name="connsiteY9" fmla="*/ 5420 h 32520"/>
                  <a:gd name="connsiteX10" fmla="*/ 20456 w 87330"/>
                  <a:gd name="connsiteY10" fmla="*/ 8517 h 32520"/>
                  <a:gd name="connsiteX11" fmla="*/ 36191 w 87330"/>
                  <a:gd name="connsiteY11" fmla="*/ 19358 h 32520"/>
                  <a:gd name="connsiteX12" fmla="*/ 45632 w 87330"/>
                  <a:gd name="connsiteY12" fmla="*/ 23229 h 32520"/>
                  <a:gd name="connsiteX13" fmla="*/ 55860 w 87330"/>
                  <a:gd name="connsiteY13" fmla="*/ 27101 h 32520"/>
                  <a:gd name="connsiteX14" fmla="*/ 58220 w 87330"/>
                  <a:gd name="connsiteY14" fmla="*/ 27101 h 32520"/>
                  <a:gd name="connsiteX15" fmla="*/ 62940 w 87330"/>
                  <a:gd name="connsiteY15" fmla="*/ 25552 h 32520"/>
                  <a:gd name="connsiteX16" fmla="*/ 66087 w 87330"/>
                  <a:gd name="connsiteY16" fmla="*/ 25552 h 32520"/>
                  <a:gd name="connsiteX17" fmla="*/ 66874 w 87330"/>
                  <a:gd name="connsiteY17" fmla="*/ 26326 h 32520"/>
                  <a:gd name="connsiteX18" fmla="*/ 68448 w 87330"/>
                  <a:gd name="connsiteY18" fmla="*/ 28649 h 32520"/>
                  <a:gd name="connsiteX19" fmla="*/ 69234 w 87330"/>
                  <a:gd name="connsiteY19" fmla="*/ 30972 h 32520"/>
                  <a:gd name="connsiteX20" fmla="*/ 69234 w 87330"/>
                  <a:gd name="connsiteY20" fmla="*/ 31746 h 32520"/>
                  <a:gd name="connsiteX21" fmla="*/ 75529 w 87330"/>
                  <a:gd name="connsiteY21" fmla="*/ 32521 h 32520"/>
                  <a:gd name="connsiteX22" fmla="*/ 81822 w 87330"/>
                  <a:gd name="connsiteY22" fmla="*/ 31746 h 32520"/>
                  <a:gd name="connsiteX23" fmla="*/ 86543 w 87330"/>
                  <a:gd name="connsiteY23" fmla="*/ 27875 h 32520"/>
                  <a:gd name="connsiteX24" fmla="*/ 87330 w 87330"/>
                  <a:gd name="connsiteY24" fmla="*/ 20906 h 32520"/>
                  <a:gd name="connsiteX25" fmla="*/ 83396 w 87330"/>
                  <a:gd name="connsiteY25" fmla="*/ 10840 h 3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330" h="32520">
                    <a:moveTo>
                      <a:pt x="74741" y="9291"/>
                    </a:moveTo>
                    <a:lnTo>
                      <a:pt x="54286" y="11615"/>
                    </a:lnTo>
                    <a:lnTo>
                      <a:pt x="41698" y="8517"/>
                    </a:lnTo>
                    <a:lnTo>
                      <a:pt x="25177" y="2322"/>
                    </a:lnTo>
                    <a:lnTo>
                      <a:pt x="9442" y="0"/>
                    </a:lnTo>
                    <a:lnTo>
                      <a:pt x="0" y="6194"/>
                    </a:lnTo>
                    <a:lnTo>
                      <a:pt x="3934" y="9291"/>
                    </a:lnTo>
                    <a:lnTo>
                      <a:pt x="6294" y="8517"/>
                    </a:lnTo>
                    <a:lnTo>
                      <a:pt x="9442" y="6194"/>
                    </a:lnTo>
                    <a:lnTo>
                      <a:pt x="14162" y="5420"/>
                    </a:lnTo>
                    <a:lnTo>
                      <a:pt x="20456" y="8517"/>
                    </a:lnTo>
                    <a:lnTo>
                      <a:pt x="36191" y="19358"/>
                    </a:lnTo>
                    <a:lnTo>
                      <a:pt x="45632" y="23229"/>
                    </a:lnTo>
                    <a:lnTo>
                      <a:pt x="55860" y="27101"/>
                    </a:lnTo>
                    <a:lnTo>
                      <a:pt x="58220" y="27101"/>
                    </a:lnTo>
                    <a:lnTo>
                      <a:pt x="62940" y="25552"/>
                    </a:lnTo>
                    <a:lnTo>
                      <a:pt x="66087" y="25552"/>
                    </a:lnTo>
                    <a:lnTo>
                      <a:pt x="66874" y="26326"/>
                    </a:lnTo>
                    <a:lnTo>
                      <a:pt x="68448" y="28649"/>
                    </a:lnTo>
                    <a:lnTo>
                      <a:pt x="69234" y="30972"/>
                    </a:lnTo>
                    <a:lnTo>
                      <a:pt x="69234" y="31746"/>
                    </a:lnTo>
                    <a:lnTo>
                      <a:pt x="75529" y="32521"/>
                    </a:lnTo>
                    <a:lnTo>
                      <a:pt x="81822" y="31746"/>
                    </a:lnTo>
                    <a:lnTo>
                      <a:pt x="86543" y="27875"/>
                    </a:lnTo>
                    <a:lnTo>
                      <a:pt x="87330" y="20906"/>
                    </a:lnTo>
                    <a:lnTo>
                      <a:pt x="83396"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71" name="Freeform 2670">
                <a:extLst>
                  <a:ext uri="{FF2B5EF4-FFF2-40B4-BE49-F238E27FC236}">
                    <a16:creationId xmlns:a16="http://schemas.microsoft.com/office/drawing/2014/main" id="{89FA8B37-0CCE-01D1-249F-788B8C57A727}"/>
                  </a:ext>
                </a:extLst>
              </p:cNvPr>
              <p:cNvSpPr/>
              <p:nvPr/>
            </p:nvSpPr>
            <p:spPr>
              <a:xfrm>
                <a:off x="-4984871" y="13790090"/>
                <a:ext cx="20456" cy="16260"/>
              </a:xfrm>
              <a:custGeom>
                <a:avLst/>
                <a:gdLst>
                  <a:gd name="connsiteX0" fmla="*/ 12589 w 20456"/>
                  <a:gd name="connsiteY0" fmla="*/ 0 h 16260"/>
                  <a:gd name="connsiteX1" fmla="*/ 6294 w 20456"/>
                  <a:gd name="connsiteY1" fmla="*/ 4646 h 16260"/>
                  <a:gd name="connsiteX2" fmla="*/ 0 w 20456"/>
                  <a:gd name="connsiteY2" fmla="*/ 10066 h 16260"/>
                  <a:gd name="connsiteX3" fmla="*/ 7868 w 20456"/>
                  <a:gd name="connsiteY3" fmla="*/ 13938 h 16260"/>
                  <a:gd name="connsiteX4" fmla="*/ 14948 w 20456"/>
                  <a:gd name="connsiteY4" fmla="*/ 16260 h 16260"/>
                  <a:gd name="connsiteX5" fmla="*/ 19669 w 20456"/>
                  <a:gd name="connsiteY5" fmla="*/ 15486 h 16260"/>
                  <a:gd name="connsiteX6" fmla="*/ 20456 w 20456"/>
                  <a:gd name="connsiteY6" fmla="*/ 9292 h 16260"/>
                  <a:gd name="connsiteX7" fmla="*/ 17309 w 20456"/>
                  <a:gd name="connsiteY7" fmla="*/ 774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56" h="16260">
                    <a:moveTo>
                      <a:pt x="12589" y="0"/>
                    </a:moveTo>
                    <a:lnTo>
                      <a:pt x="6294" y="4646"/>
                    </a:lnTo>
                    <a:lnTo>
                      <a:pt x="0" y="10066"/>
                    </a:lnTo>
                    <a:lnTo>
                      <a:pt x="7868" y="13938"/>
                    </a:lnTo>
                    <a:lnTo>
                      <a:pt x="14948" y="16260"/>
                    </a:lnTo>
                    <a:lnTo>
                      <a:pt x="19669" y="15486"/>
                    </a:lnTo>
                    <a:lnTo>
                      <a:pt x="20456" y="9292"/>
                    </a:lnTo>
                    <a:lnTo>
                      <a:pt x="17309"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72" name="Freeform 2671">
                <a:extLst>
                  <a:ext uri="{FF2B5EF4-FFF2-40B4-BE49-F238E27FC236}">
                    <a16:creationId xmlns:a16="http://schemas.microsoft.com/office/drawing/2014/main" id="{2B5F418F-CC40-43C4-D9E2-EA6C2632128F}"/>
                  </a:ext>
                </a:extLst>
              </p:cNvPr>
              <p:cNvSpPr/>
              <p:nvPr/>
            </p:nvSpPr>
            <p:spPr>
              <a:xfrm>
                <a:off x="-5172117" y="13719628"/>
                <a:ext cx="151055" cy="73559"/>
              </a:xfrm>
              <a:custGeom>
                <a:avLst/>
                <a:gdLst>
                  <a:gd name="connsiteX0" fmla="*/ 145549 w 151055"/>
                  <a:gd name="connsiteY0" fmla="*/ 56525 h 73559"/>
                  <a:gd name="connsiteX1" fmla="*/ 140041 w 151055"/>
                  <a:gd name="connsiteY1" fmla="*/ 51104 h 73559"/>
                  <a:gd name="connsiteX2" fmla="*/ 133748 w 151055"/>
                  <a:gd name="connsiteY2" fmla="*/ 45684 h 73559"/>
                  <a:gd name="connsiteX3" fmla="*/ 129027 w 151055"/>
                  <a:gd name="connsiteY3" fmla="*/ 41813 h 73559"/>
                  <a:gd name="connsiteX4" fmla="*/ 128240 w 151055"/>
                  <a:gd name="connsiteY4" fmla="*/ 39489 h 73559"/>
                  <a:gd name="connsiteX5" fmla="*/ 129027 w 151055"/>
                  <a:gd name="connsiteY5" fmla="*/ 37167 h 73559"/>
                  <a:gd name="connsiteX6" fmla="*/ 128240 w 151055"/>
                  <a:gd name="connsiteY6" fmla="*/ 34844 h 73559"/>
                  <a:gd name="connsiteX7" fmla="*/ 125093 w 151055"/>
                  <a:gd name="connsiteY7" fmla="*/ 30972 h 73559"/>
                  <a:gd name="connsiteX8" fmla="*/ 121160 w 151055"/>
                  <a:gd name="connsiteY8" fmla="*/ 29424 h 73559"/>
                  <a:gd name="connsiteX9" fmla="*/ 110932 w 151055"/>
                  <a:gd name="connsiteY9" fmla="*/ 29424 h 73559"/>
                  <a:gd name="connsiteX10" fmla="*/ 107784 w 151055"/>
                  <a:gd name="connsiteY10" fmla="*/ 27875 h 73559"/>
                  <a:gd name="connsiteX11" fmla="*/ 110145 w 151055"/>
                  <a:gd name="connsiteY11" fmla="*/ 21681 h 73559"/>
                  <a:gd name="connsiteX12" fmla="*/ 118013 w 151055"/>
                  <a:gd name="connsiteY12" fmla="*/ 16260 h 73559"/>
                  <a:gd name="connsiteX13" fmla="*/ 121160 w 151055"/>
                  <a:gd name="connsiteY13" fmla="*/ 11615 h 73559"/>
                  <a:gd name="connsiteX14" fmla="*/ 110932 w 151055"/>
                  <a:gd name="connsiteY14" fmla="*/ 6969 h 73559"/>
                  <a:gd name="connsiteX15" fmla="*/ 101491 w 151055"/>
                  <a:gd name="connsiteY15" fmla="*/ 6969 h 73559"/>
                  <a:gd name="connsiteX16" fmla="*/ 80248 w 151055"/>
                  <a:gd name="connsiteY16" fmla="*/ 10066 h 73559"/>
                  <a:gd name="connsiteX17" fmla="*/ 70021 w 151055"/>
                  <a:gd name="connsiteY17" fmla="*/ 10840 h 73559"/>
                  <a:gd name="connsiteX18" fmla="*/ 38551 w 151055"/>
                  <a:gd name="connsiteY18" fmla="*/ 6969 h 73559"/>
                  <a:gd name="connsiteX19" fmla="*/ 7868 w 151055"/>
                  <a:gd name="connsiteY19" fmla="*/ 0 h 73559"/>
                  <a:gd name="connsiteX20" fmla="*/ 6293 w 151055"/>
                  <a:gd name="connsiteY20" fmla="*/ 13163 h 73559"/>
                  <a:gd name="connsiteX21" fmla="*/ 4720 w 151055"/>
                  <a:gd name="connsiteY21" fmla="*/ 19358 h 73559"/>
                  <a:gd name="connsiteX22" fmla="*/ 0 w 151055"/>
                  <a:gd name="connsiteY22" fmla="*/ 24003 h 73559"/>
                  <a:gd name="connsiteX23" fmla="*/ 3147 w 151055"/>
                  <a:gd name="connsiteY23" fmla="*/ 26327 h 73559"/>
                  <a:gd name="connsiteX24" fmla="*/ 8654 w 151055"/>
                  <a:gd name="connsiteY24" fmla="*/ 31746 h 73559"/>
                  <a:gd name="connsiteX25" fmla="*/ 11801 w 151055"/>
                  <a:gd name="connsiteY25" fmla="*/ 34070 h 73559"/>
                  <a:gd name="connsiteX26" fmla="*/ 14161 w 151055"/>
                  <a:gd name="connsiteY26" fmla="*/ 34070 h 73559"/>
                  <a:gd name="connsiteX27" fmla="*/ 20455 w 151055"/>
                  <a:gd name="connsiteY27" fmla="*/ 32521 h 73559"/>
                  <a:gd name="connsiteX28" fmla="*/ 22816 w 151055"/>
                  <a:gd name="connsiteY28" fmla="*/ 33296 h 73559"/>
                  <a:gd name="connsiteX29" fmla="*/ 23603 w 151055"/>
                  <a:gd name="connsiteY29" fmla="*/ 34844 h 73559"/>
                  <a:gd name="connsiteX30" fmla="*/ 24389 w 151055"/>
                  <a:gd name="connsiteY30" fmla="*/ 37167 h 73559"/>
                  <a:gd name="connsiteX31" fmla="*/ 25176 w 151055"/>
                  <a:gd name="connsiteY31" fmla="*/ 39489 h 73559"/>
                  <a:gd name="connsiteX32" fmla="*/ 25962 w 151055"/>
                  <a:gd name="connsiteY32" fmla="*/ 41039 h 73559"/>
                  <a:gd name="connsiteX33" fmla="*/ 42485 w 151055"/>
                  <a:gd name="connsiteY33" fmla="*/ 52653 h 73559"/>
                  <a:gd name="connsiteX34" fmla="*/ 51139 w 151055"/>
                  <a:gd name="connsiteY34" fmla="*/ 56525 h 73559"/>
                  <a:gd name="connsiteX35" fmla="*/ 62940 w 151055"/>
                  <a:gd name="connsiteY35" fmla="*/ 58073 h 73559"/>
                  <a:gd name="connsiteX36" fmla="*/ 55859 w 151055"/>
                  <a:gd name="connsiteY36" fmla="*/ 50330 h 73559"/>
                  <a:gd name="connsiteX37" fmla="*/ 50352 w 151055"/>
                  <a:gd name="connsiteY37" fmla="*/ 41813 h 73559"/>
                  <a:gd name="connsiteX38" fmla="*/ 49565 w 151055"/>
                  <a:gd name="connsiteY38" fmla="*/ 33296 h 73559"/>
                  <a:gd name="connsiteX39" fmla="*/ 57432 w 151055"/>
                  <a:gd name="connsiteY39" fmla="*/ 27875 h 73559"/>
                  <a:gd name="connsiteX40" fmla="*/ 64513 w 151055"/>
                  <a:gd name="connsiteY40" fmla="*/ 28649 h 73559"/>
                  <a:gd name="connsiteX41" fmla="*/ 70808 w 151055"/>
                  <a:gd name="connsiteY41" fmla="*/ 32521 h 73559"/>
                  <a:gd name="connsiteX42" fmla="*/ 77101 w 151055"/>
                  <a:gd name="connsiteY42" fmla="*/ 35618 h 73559"/>
                  <a:gd name="connsiteX43" fmla="*/ 84968 w 151055"/>
                  <a:gd name="connsiteY43" fmla="*/ 34844 h 73559"/>
                  <a:gd name="connsiteX44" fmla="*/ 84182 w 151055"/>
                  <a:gd name="connsiteY44" fmla="*/ 49556 h 73559"/>
                  <a:gd name="connsiteX45" fmla="*/ 97557 w 151055"/>
                  <a:gd name="connsiteY45" fmla="*/ 56525 h 73559"/>
                  <a:gd name="connsiteX46" fmla="*/ 116438 w 151055"/>
                  <a:gd name="connsiteY46" fmla="*/ 60396 h 73559"/>
                  <a:gd name="connsiteX47" fmla="*/ 132173 w 151055"/>
                  <a:gd name="connsiteY47" fmla="*/ 64268 h 73559"/>
                  <a:gd name="connsiteX48" fmla="*/ 146335 w 151055"/>
                  <a:gd name="connsiteY48" fmla="*/ 73559 h 73559"/>
                  <a:gd name="connsiteX49" fmla="*/ 151056 w 151055"/>
                  <a:gd name="connsiteY49" fmla="*/ 72785 h 73559"/>
                  <a:gd name="connsiteX50" fmla="*/ 149483 w 151055"/>
                  <a:gd name="connsiteY50" fmla="*/ 61945 h 7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1055" h="73559">
                    <a:moveTo>
                      <a:pt x="145549" y="56525"/>
                    </a:moveTo>
                    <a:lnTo>
                      <a:pt x="140041" y="51104"/>
                    </a:lnTo>
                    <a:lnTo>
                      <a:pt x="133748" y="45684"/>
                    </a:lnTo>
                    <a:lnTo>
                      <a:pt x="129027" y="41813"/>
                    </a:lnTo>
                    <a:lnTo>
                      <a:pt x="128240" y="39489"/>
                    </a:lnTo>
                    <a:lnTo>
                      <a:pt x="129027" y="37167"/>
                    </a:lnTo>
                    <a:lnTo>
                      <a:pt x="128240" y="34844"/>
                    </a:lnTo>
                    <a:lnTo>
                      <a:pt x="125093" y="30972"/>
                    </a:lnTo>
                    <a:lnTo>
                      <a:pt x="121160" y="29424"/>
                    </a:lnTo>
                    <a:lnTo>
                      <a:pt x="110932" y="29424"/>
                    </a:lnTo>
                    <a:lnTo>
                      <a:pt x="107784" y="27875"/>
                    </a:lnTo>
                    <a:lnTo>
                      <a:pt x="110145" y="21681"/>
                    </a:lnTo>
                    <a:lnTo>
                      <a:pt x="118013" y="16260"/>
                    </a:lnTo>
                    <a:lnTo>
                      <a:pt x="121160" y="11615"/>
                    </a:lnTo>
                    <a:lnTo>
                      <a:pt x="110932" y="6969"/>
                    </a:lnTo>
                    <a:lnTo>
                      <a:pt x="101491" y="6969"/>
                    </a:lnTo>
                    <a:lnTo>
                      <a:pt x="80248" y="10066"/>
                    </a:lnTo>
                    <a:lnTo>
                      <a:pt x="70021" y="10840"/>
                    </a:lnTo>
                    <a:lnTo>
                      <a:pt x="38551" y="6969"/>
                    </a:lnTo>
                    <a:lnTo>
                      <a:pt x="7868" y="0"/>
                    </a:lnTo>
                    <a:lnTo>
                      <a:pt x="6293" y="13163"/>
                    </a:lnTo>
                    <a:lnTo>
                      <a:pt x="4720" y="19358"/>
                    </a:lnTo>
                    <a:lnTo>
                      <a:pt x="0" y="24003"/>
                    </a:lnTo>
                    <a:lnTo>
                      <a:pt x="3147" y="26327"/>
                    </a:lnTo>
                    <a:lnTo>
                      <a:pt x="8654" y="31746"/>
                    </a:lnTo>
                    <a:lnTo>
                      <a:pt x="11801" y="34070"/>
                    </a:lnTo>
                    <a:lnTo>
                      <a:pt x="14161" y="34070"/>
                    </a:lnTo>
                    <a:lnTo>
                      <a:pt x="20455" y="32521"/>
                    </a:lnTo>
                    <a:lnTo>
                      <a:pt x="22816" y="33296"/>
                    </a:lnTo>
                    <a:lnTo>
                      <a:pt x="23603" y="34844"/>
                    </a:lnTo>
                    <a:lnTo>
                      <a:pt x="24389" y="37167"/>
                    </a:lnTo>
                    <a:lnTo>
                      <a:pt x="25176" y="39489"/>
                    </a:lnTo>
                    <a:lnTo>
                      <a:pt x="25962" y="41039"/>
                    </a:lnTo>
                    <a:lnTo>
                      <a:pt x="42485" y="52653"/>
                    </a:lnTo>
                    <a:lnTo>
                      <a:pt x="51139" y="56525"/>
                    </a:lnTo>
                    <a:lnTo>
                      <a:pt x="62940" y="58073"/>
                    </a:lnTo>
                    <a:lnTo>
                      <a:pt x="55859" y="50330"/>
                    </a:lnTo>
                    <a:lnTo>
                      <a:pt x="50352" y="41813"/>
                    </a:lnTo>
                    <a:lnTo>
                      <a:pt x="49565" y="33296"/>
                    </a:lnTo>
                    <a:lnTo>
                      <a:pt x="57432" y="27875"/>
                    </a:lnTo>
                    <a:lnTo>
                      <a:pt x="64513" y="28649"/>
                    </a:lnTo>
                    <a:lnTo>
                      <a:pt x="70808" y="32521"/>
                    </a:lnTo>
                    <a:lnTo>
                      <a:pt x="77101" y="35618"/>
                    </a:lnTo>
                    <a:lnTo>
                      <a:pt x="84968" y="34844"/>
                    </a:lnTo>
                    <a:lnTo>
                      <a:pt x="84182" y="49556"/>
                    </a:lnTo>
                    <a:lnTo>
                      <a:pt x="97557" y="56525"/>
                    </a:lnTo>
                    <a:lnTo>
                      <a:pt x="116438" y="60396"/>
                    </a:lnTo>
                    <a:lnTo>
                      <a:pt x="132173" y="64268"/>
                    </a:lnTo>
                    <a:lnTo>
                      <a:pt x="146335" y="73559"/>
                    </a:lnTo>
                    <a:lnTo>
                      <a:pt x="151056" y="72785"/>
                    </a:lnTo>
                    <a:lnTo>
                      <a:pt x="149483" y="6194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73" name="Freeform 2672">
                <a:extLst>
                  <a:ext uri="{FF2B5EF4-FFF2-40B4-BE49-F238E27FC236}">
                    <a16:creationId xmlns:a16="http://schemas.microsoft.com/office/drawing/2014/main" id="{DFFF4D13-1EE2-34AE-C0E6-64776EC36C46}"/>
                  </a:ext>
                </a:extLst>
              </p:cNvPr>
              <p:cNvSpPr/>
              <p:nvPr/>
            </p:nvSpPr>
            <p:spPr>
              <a:xfrm>
                <a:off x="-5041516" y="13723499"/>
                <a:ext cx="95196" cy="35617"/>
              </a:xfrm>
              <a:custGeom>
                <a:avLst/>
                <a:gdLst>
                  <a:gd name="connsiteX0" fmla="*/ 77102 w 95196"/>
                  <a:gd name="connsiteY0" fmla="*/ 6969 h 35617"/>
                  <a:gd name="connsiteX1" fmla="*/ 66087 w 95196"/>
                  <a:gd name="connsiteY1" fmla="*/ 3872 h 35617"/>
                  <a:gd name="connsiteX2" fmla="*/ 33043 w 95196"/>
                  <a:gd name="connsiteY2" fmla="*/ 0 h 35617"/>
                  <a:gd name="connsiteX3" fmla="*/ 15735 w 95196"/>
                  <a:gd name="connsiteY3" fmla="*/ 774 h 35617"/>
                  <a:gd name="connsiteX4" fmla="*/ 0 w 95196"/>
                  <a:gd name="connsiteY4" fmla="*/ 5420 h 35617"/>
                  <a:gd name="connsiteX5" fmla="*/ 6294 w 95196"/>
                  <a:gd name="connsiteY5" fmla="*/ 10840 h 35617"/>
                  <a:gd name="connsiteX6" fmla="*/ 12588 w 95196"/>
                  <a:gd name="connsiteY6" fmla="*/ 23229 h 35617"/>
                  <a:gd name="connsiteX7" fmla="*/ 17308 w 95196"/>
                  <a:gd name="connsiteY7" fmla="*/ 28649 h 35617"/>
                  <a:gd name="connsiteX8" fmla="*/ 25963 w 95196"/>
                  <a:gd name="connsiteY8" fmla="*/ 32521 h 35617"/>
                  <a:gd name="connsiteX9" fmla="*/ 34617 w 95196"/>
                  <a:gd name="connsiteY9" fmla="*/ 32521 h 35617"/>
                  <a:gd name="connsiteX10" fmla="*/ 62153 w 95196"/>
                  <a:gd name="connsiteY10" fmla="*/ 27101 h 35617"/>
                  <a:gd name="connsiteX11" fmla="*/ 66087 w 95196"/>
                  <a:gd name="connsiteY11" fmla="*/ 27101 h 35617"/>
                  <a:gd name="connsiteX12" fmla="*/ 70808 w 95196"/>
                  <a:gd name="connsiteY12" fmla="*/ 30198 h 35617"/>
                  <a:gd name="connsiteX13" fmla="*/ 73955 w 95196"/>
                  <a:gd name="connsiteY13" fmla="*/ 34070 h 35617"/>
                  <a:gd name="connsiteX14" fmla="*/ 78675 w 95196"/>
                  <a:gd name="connsiteY14" fmla="*/ 35618 h 35617"/>
                  <a:gd name="connsiteX15" fmla="*/ 87329 w 95196"/>
                  <a:gd name="connsiteY15" fmla="*/ 30972 h 35617"/>
                  <a:gd name="connsiteX16" fmla="*/ 95197 w 95196"/>
                  <a:gd name="connsiteY16" fmla="*/ 20906 h 35617"/>
                  <a:gd name="connsiteX17" fmla="*/ 89690 w 95196"/>
                  <a:gd name="connsiteY17" fmla="*/ 13163 h 3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196" h="35617">
                    <a:moveTo>
                      <a:pt x="77102" y="6969"/>
                    </a:moveTo>
                    <a:lnTo>
                      <a:pt x="66087" y="3872"/>
                    </a:lnTo>
                    <a:lnTo>
                      <a:pt x="33043" y="0"/>
                    </a:lnTo>
                    <a:lnTo>
                      <a:pt x="15735" y="774"/>
                    </a:lnTo>
                    <a:lnTo>
                      <a:pt x="0" y="5420"/>
                    </a:lnTo>
                    <a:lnTo>
                      <a:pt x="6294" y="10840"/>
                    </a:lnTo>
                    <a:lnTo>
                      <a:pt x="12588" y="23229"/>
                    </a:lnTo>
                    <a:lnTo>
                      <a:pt x="17308" y="28649"/>
                    </a:lnTo>
                    <a:lnTo>
                      <a:pt x="25963" y="32521"/>
                    </a:lnTo>
                    <a:lnTo>
                      <a:pt x="34617" y="32521"/>
                    </a:lnTo>
                    <a:lnTo>
                      <a:pt x="62153" y="27101"/>
                    </a:lnTo>
                    <a:lnTo>
                      <a:pt x="66087" y="27101"/>
                    </a:lnTo>
                    <a:lnTo>
                      <a:pt x="70808" y="30198"/>
                    </a:lnTo>
                    <a:lnTo>
                      <a:pt x="73955" y="34070"/>
                    </a:lnTo>
                    <a:lnTo>
                      <a:pt x="78675" y="35618"/>
                    </a:lnTo>
                    <a:lnTo>
                      <a:pt x="87329" y="30972"/>
                    </a:lnTo>
                    <a:lnTo>
                      <a:pt x="95197" y="20906"/>
                    </a:lnTo>
                    <a:lnTo>
                      <a:pt x="89690" y="1316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74" name="Freeform 2673">
                <a:extLst>
                  <a:ext uri="{FF2B5EF4-FFF2-40B4-BE49-F238E27FC236}">
                    <a16:creationId xmlns:a16="http://schemas.microsoft.com/office/drawing/2014/main" id="{C0871963-D8C0-3D0B-D7E7-56DD2416B330}"/>
                  </a:ext>
                </a:extLst>
              </p:cNvPr>
              <p:cNvSpPr/>
              <p:nvPr/>
            </p:nvSpPr>
            <p:spPr>
              <a:xfrm>
                <a:off x="-4911703" y="13748277"/>
                <a:ext cx="14161" cy="9292"/>
              </a:xfrm>
              <a:custGeom>
                <a:avLst/>
                <a:gdLst>
                  <a:gd name="connsiteX0" fmla="*/ 1573 w 14161"/>
                  <a:gd name="connsiteY0" fmla="*/ 2323 h 9292"/>
                  <a:gd name="connsiteX1" fmla="*/ 0 w 14161"/>
                  <a:gd name="connsiteY1" fmla="*/ 6195 h 9292"/>
                  <a:gd name="connsiteX2" fmla="*/ 5507 w 14161"/>
                  <a:gd name="connsiteY2" fmla="*/ 9292 h 9292"/>
                  <a:gd name="connsiteX3" fmla="*/ 7868 w 14161"/>
                  <a:gd name="connsiteY3" fmla="*/ 7743 h 9292"/>
                  <a:gd name="connsiteX4" fmla="*/ 10228 w 14161"/>
                  <a:gd name="connsiteY4" fmla="*/ 6195 h 9292"/>
                  <a:gd name="connsiteX5" fmla="*/ 12588 w 14161"/>
                  <a:gd name="connsiteY5" fmla="*/ 3872 h 9292"/>
                  <a:gd name="connsiteX6" fmla="*/ 14162 w 14161"/>
                  <a:gd name="connsiteY6" fmla="*/ 1549 h 9292"/>
                  <a:gd name="connsiteX7" fmla="*/ 7081 w 14161"/>
                  <a:gd name="connsiteY7" fmla="*/ 0 h 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61" h="9292">
                    <a:moveTo>
                      <a:pt x="1573" y="2323"/>
                    </a:moveTo>
                    <a:lnTo>
                      <a:pt x="0" y="6195"/>
                    </a:lnTo>
                    <a:lnTo>
                      <a:pt x="5507" y="9292"/>
                    </a:lnTo>
                    <a:lnTo>
                      <a:pt x="7868" y="7743"/>
                    </a:lnTo>
                    <a:lnTo>
                      <a:pt x="10228" y="6195"/>
                    </a:lnTo>
                    <a:lnTo>
                      <a:pt x="12588" y="3872"/>
                    </a:lnTo>
                    <a:lnTo>
                      <a:pt x="14162" y="1549"/>
                    </a:lnTo>
                    <a:lnTo>
                      <a:pt x="7081"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75" name="Freeform 2674">
                <a:extLst>
                  <a:ext uri="{FF2B5EF4-FFF2-40B4-BE49-F238E27FC236}">
                    <a16:creationId xmlns:a16="http://schemas.microsoft.com/office/drawing/2014/main" id="{5458EB22-66AD-9E92-9203-72C62F364579}"/>
                  </a:ext>
                </a:extLst>
              </p:cNvPr>
              <p:cNvSpPr/>
              <p:nvPr/>
            </p:nvSpPr>
            <p:spPr>
              <a:xfrm>
                <a:off x="-5002179" y="13810221"/>
                <a:ext cx="22029" cy="7743"/>
              </a:xfrm>
              <a:custGeom>
                <a:avLst/>
                <a:gdLst>
                  <a:gd name="connsiteX0" fmla="*/ 0 w 22029"/>
                  <a:gd name="connsiteY0" fmla="*/ 775 h 7743"/>
                  <a:gd name="connsiteX1" fmla="*/ 787 w 22029"/>
                  <a:gd name="connsiteY1" fmla="*/ 3872 h 7743"/>
                  <a:gd name="connsiteX2" fmla="*/ 16522 w 22029"/>
                  <a:gd name="connsiteY2" fmla="*/ 7743 h 7743"/>
                  <a:gd name="connsiteX3" fmla="*/ 19669 w 22029"/>
                  <a:gd name="connsiteY3" fmla="*/ 5421 h 7743"/>
                  <a:gd name="connsiteX4" fmla="*/ 20455 w 22029"/>
                  <a:gd name="connsiteY4" fmla="*/ 4647 h 7743"/>
                  <a:gd name="connsiteX5" fmla="*/ 22029 w 22029"/>
                  <a:gd name="connsiteY5" fmla="*/ 3097 h 7743"/>
                  <a:gd name="connsiteX6" fmla="*/ 8654 w 22029"/>
                  <a:gd name="connsiteY6" fmla="*/ 0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29" h="7743">
                    <a:moveTo>
                      <a:pt x="0" y="775"/>
                    </a:moveTo>
                    <a:lnTo>
                      <a:pt x="787" y="3872"/>
                    </a:lnTo>
                    <a:lnTo>
                      <a:pt x="16522" y="7743"/>
                    </a:lnTo>
                    <a:lnTo>
                      <a:pt x="19669" y="5421"/>
                    </a:lnTo>
                    <a:lnTo>
                      <a:pt x="20455" y="4647"/>
                    </a:lnTo>
                    <a:lnTo>
                      <a:pt x="22029" y="3097"/>
                    </a:lnTo>
                    <a:lnTo>
                      <a:pt x="8654"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76" name="Freeform 2675">
                <a:extLst>
                  <a:ext uri="{FF2B5EF4-FFF2-40B4-BE49-F238E27FC236}">
                    <a16:creationId xmlns:a16="http://schemas.microsoft.com/office/drawing/2014/main" id="{347F019A-150E-DF3A-B4A2-AEEB088BBE29}"/>
                  </a:ext>
                </a:extLst>
              </p:cNvPr>
              <p:cNvSpPr/>
              <p:nvPr/>
            </p:nvSpPr>
            <p:spPr>
              <a:xfrm>
                <a:off x="-5603256" y="13053724"/>
                <a:ext cx="85755" cy="140923"/>
              </a:xfrm>
              <a:custGeom>
                <a:avLst/>
                <a:gdLst>
                  <a:gd name="connsiteX0" fmla="*/ 24389 w 85755"/>
                  <a:gd name="connsiteY0" fmla="*/ 121566 h 140923"/>
                  <a:gd name="connsiteX1" fmla="*/ 34617 w 85755"/>
                  <a:gd name="connsiteY1" fmla="*/ 123889 h 140923"/>
                  <a:gd name="connsiteX2" fmla="*/ 44058 w 85755"/>
                  <a:gd name="connsiteY2" fmla="*/ 113823 h 140923"/>
                  <a:gd name="connsiteX3" fmla="*/ 47205 w 85755"/>
                  <a:gd name="connsiteY3" fmla="*/ 100660 h 140923"/>
                  <a:gd name="connsiteX4" fmla="*/ 47992 w 85755"/>
                  <a:gd name="connsiteY4" fmla="*/ 91369 h 140923"/>
                  <a:gd name="connsiteX5" fmla="*/ 51925 w 85755"/>
                  <a:gd name="connsiteY5" fmla="*/ 83626 h 140923"/>
                  <a:gd name="connsiteX6" fmla="*/ 65301 w 85755"/>
                  <a:gd name="connsiteY6" fmla="*/ 75882 h 140923"/>
                  <a:gd name="connsiteX7" fmla="*/ 59793 w 85755"/>
                  <a:gd name="connsiteY7" fmla="*/ 85174 h 140923"/>
                  <a:gd name="connsiteX8" fmla="*/ 55073 w 85755"/>
                  <a:gd name="connsiteY8" fmla="*/ 96788 h 140923"/>
                  <a:gd name="connsiteX9" fmla="*/ 54286 w 85755"/>
                  <a:gd name="connsiteY9" fmla="*/ 109177 h 140923"/>
                  <a:gd name="connsiteX10" fmla="*/ 57433 w 85755"/>
                  <a:gd name="connsiteY10" fmla="*/ 119243 h 140923"/>
                  <a:gd name="connsiteX11" fmla="*/ 58220 w 85755"/>
                  <a:gd name="connsiteY11" fmla="*/ 130858 h 140923"/>
                  <a:gd name="connsiteX12" fmla="*/ 62153 w 85755"/>
                  <a:gd name="connsiteY12" fmla="*/ 139375 h 140923"/>
                  <a:gd name="connsiteX13" fmla="*/ 69234 w 85755"/>
                  <a:gd name="connsiteY13" fmla="*/ 140923 h 140923"/>
                  <a:gd name="connsiteX14" fmla="*/ 77888 w 85755"/>
                  <a:gd name="connsiteY14" fmla="*/ 135504 h 140923"/>
                  <a:gd name="connsiteX15" fmla="*/ 83395 w 85755"/>
                  <a:gd name="connsiteY15" fmla="*/ 125437 h 140923"/>
                  <a:gd name="connsiteX16" fmla="*/ 84183 w 85755"/>
                  <a:gd name="connsiteY16" fmla="*/ 115372 h 140923"/>
                  <a:gd name="connsiteX17" fmla="*/ 81036 w 85755"/>
                  <a:gd name="connsiteY17" fmla="*/ 98337 h 140923"/>
                  <a:gd name="connsiteX18" fmla="*/ 85756 w 85755"/>
                  <a:gd name="connsiteY18" fmla="*/ 43361 h 140923"/>
                  <a:gd name="connsiteX19" fmla="*/ 82609 w 85755"/>
                  <a:gd name="connsiteY19" fmla="*/ 15486 h 140923"/>
                  <a:gd name="connsiteX20" fmla="*/ 66874 w 85755"/>
                  <a:gd name="connsiteY20" fmla="*/ 774 h 140923"/>
                  <a:gd name="connsiteX21" fmla="*/ 53499 w 85755"/>
                  <a:gd name="connsiteY21" fmla="*/ 0 h 140923"/>
                  <a:gd name="connsiteX22" fmla="*/ 49566 w 85755"/>
                  <a:gd name="connsiteY22" fmla="*/ 6969 h 140923"/>
                  <a:gd name="connsiteX23" fmla="*/ 47992 w 85755"/>
                  <a:gd name="connsiteY23" fmla="*/ 17034 h 140923"/>
                  <a:gd name="connsiteX24" fmla="*/ 46418 w 85755"/>
                  <a:gd name="connsiteY24" fmla="*/ 27101 h 140923"/>
                  <a:gd name="connsiteX25" fmla="*/ 41698 w 85755"/>
                  <a:gd name="connsiteY25" fmla="*/ 32521 h 140923"/>
                  <a:gd name="connsiteX26" fmla="*/ 35404 w 85755"/>
                  <a:gd name="connsiteY26" fmla="*/ 35618 h 140923"/>
                  <a:gd name="connsiteX27" fmla="*/ 30683 w 85755"/>
                  <a:gd name="connsiteY27" fmla="*/ 39489 h 140923"/>
                  <a:gd name="connsiteX28" fmla="*/ 27536 w 85755"/>
                  <a:gd name="connsiteY28" fmla="*/ 45684 h 140923"/>
                  <a:gd name="connsiteX29" fmla="*/ 29110 w 85755"/>
                  <a:gd name="connsiteY29" fmla="*/ 47233 h 140923"/>
                  <a:gd name="connsiteX30" fmla="*/ 33044 w 85755"/>
                  <a:gd name="connsiteY30" fmla="*/ 48782 h 140923"/>
                  <a:gd name="connsiteX31" fmla="*/ 36190 w 85755"/>
                  <a:gd name="connsiteY31" fmla="*/ 50330 h 140923"/>
                  <a:gd name="connsiteX32" fmla="*/ 36978 w 85755"/>
                  <a:gd name="connsiteY32" fmla="*/ 54201 h 140923"/>
                  <a:gd name="connsiteX33" fmla="*/ 36190 w 85755"/>
                  <a:gd name="connsiteY33" fmla="*/ 58847 h 140923"/>
                  <a:gd name="connsiteX34" fmla="*/ 35404 w 85755"/>
                  <a:gd name="connsiteY34" fmla="*/ 59621 h 140923"/>
                  <a:gd name="connsiteX35" fmla="*/ 33831 w 85755"/>
                  <a:gd name="connsiteY35" fmla="*/ 58847 h 140923"/>
                  <a:gd name="connsiteX36" fmla="*/ 29897 w 85755"/>
                  <a:gd name="connsiteY36" fmla="*/ 61170 h 140923"/>
                  <a:gd name="connsiteX37" fmla="*/ 25963 w 85755"/>
                  <a:gd name="connsiteY37" fmla="*/ 61945 h 140923"/>
                  <a:gd name="connsiteX38" fmla="*/ 22029 w 85755"/>
                  <a:gd name="connsiteY38" fmla="*/ 60396 h 140923"/>
                  <a:gd name="connsiteX39" fmla="*/ 18096 w 85755"/>
                  <a:gd name="connsiteY39" fmla="*/ 59621 h 140923"/>
                  <a:gd name="connsiteX40" fmla="*/ 12588 w 85755"/>
                  <a:gd name="connsiteY40" fmla="*/ 63493 h 140923"/>
                  <a:gd name="connsiteX41" fmla="*/ 9442 w 85755"/>
                  <a:gd name="connsiteY41" fmla="*/ 68913 h 140923"/>
                  <a:gd name="connsiteX42" fmla="*/ 10228 w 85755"/>
                  <a:gd name="connsiteY42" fmla="*/ 72011 h 140923"/>
                  <a:gd name="connsiteX43" fmla="*/ 13375 w 85755"/>
                  <a:gd name="connsiteY43" fmla="*/ 74333 h 140923"/>
                  <a:gd name="connsiteX44" fmla="*/ 15735 w 85755"/>
                  <a:gd name="connsiteY44" fmla="*/ 80528 h 140923"/>
                  <a:gd name="connsiteX45" fmla="*/ 18096 w 85755"/>
                  <a:gd name="connsiteY45" fmla="*/ 89819 h 140923"/>
                  <a:gd name="connsiteX46" fmla="*/ 17309 w 85755"/>
                  <a:gd name="connsiteY46" fmla="*/ 93691 h 140923"/>
                  <a:gd name="connsiteX47" fmla="*/ 14162 w 85755"/>
                  <a:gd name="connsiteY47" fmla="*/ 98337 h 140923"/>
                  <a:gd name="connsiteX48" fmla="*/ 11801 w 85755"/>
                  <a:gd name="connsiteY48" fmla="*/ 99886 h 140923"/>
                  <a:gd name="connsiteX49" fmla="*/ 8654 w 85755"/>
                  <a:gd name="connsiteY49" fmla="*/ 99886 h 140923"/>
                  <a:gd name="connsiteX50" fmla="*/ 5508 w 85755"/>
                  <a:gd name="connsiteY50" fmla="*/ 99886 h 140923"/>
                  <a:gd name="connsiteX51" fmla="*/ 1574 w 85755"/>
                  <a:gd name="connsiteY51" fmla="*/ 102208 h 140923"/>
                  <a:gd name="connsiteX52" fmla="*/ 0 w 85755"/>
                  <a:gd name="connsiteY52" fmla="*/ 105306 h 140923"/>
                  <a:gd name="connsiteX53" fmla="*/ 0 w 85755"/>
                  <a:gd name="connsiteY53" fmla="*/ 109177 h 140923"/>
                  <a:gd name="connsiteX54" fmla="*/ 787 w 85755"/>
                  <a:gd name="connsiteY54" fmla="*/ 113049 h 140923"/>
                  <a:gd name="connsiteX55" fmla="*/ 1574 w 85755"/>
                  <a:gd name="connsiteY55" fmla="*/ 116920 h 140923"/>
                  <a:gd name="connsiteX56" fmla="*/ 13375 w 85755"/>
                  <a:gd name="connsiteY56" fmla="*/ 116920 h 14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5755" h="140923">
                    <a:moveTo>
                      <a:pt x="24389" y="121566"/>
                    </a:moveTo>
                    <a:lnTo>
                      <a:pt x="34617" y="123889"/>
                    </a:lnTo>
                    <a:lnTo>
                      <a:pt x="44058" y="113823"/>
                    </a:lnTo>
                    <a:lnTo>
                      <a:pt x="47205" y="100660"/>
                    </a:lnTo>
                    <a:lnTo>
                      <a:pt x="47992" y="91369"/>
                    </a:lnTo>
                    <a:lnTo>
                      <a:pt x="51925" y="83626"/>
                    </a:lnTo>
                    <a:lnTo>
                      <a:pt x="65301" y="75882"/>
                    </a:lnTo>
                    <a:lnTo>
                      <a:pt x="59793" y="85174"/>
                    </a:lnTo>
                    <a:lnTo>
                      <a:pt x="55073" y="96788"/>
                    </a:lnTo>
                    <a:lnTo>
                      <a:pt x="54286" y="109177"/>
                    </a:lnTo>
                    <a:lnTo>
                      <a:pt x="57433" y="119243"/>
                    </a:lnTo>
                    <a:lnTo>
                      <a:pt x="58220" y="130858"/>
                    </a:lnTo>
                    <a:lnTo>
                      <a:pt x="62153" y="139375"/>
                    </a:lnTo>
                    <a:lnTo>
                      <a:pt x="69234" y="140923"/>
                    </a:lnTo>
                    <a:lnTo>
                      <a:pt x="77888" y="135504"/>
                    </a:lnTo>
                    <a:lnTo>
                      <a:pt x="83395" y="125437"/>
                    </a:lnTo>
                    <a:lnTo>
                      <a:pt x="84183" y="115372"/>
                    </a:lnTo>
                    <a:lnTo>
                      <a:pt x="81036" y="98337"/>
                    </a:lnTo>
                    <a:lnTo>
                      <a:pt x="85756" y="43361"/>
                    </a:lnTo>
                    <a:lnTo>
                      <a:pt x="82609" y="15486"/>
                    </a:lnTo>
                    <a:lnTo>
                      <a:pt x="66874" y="774"/>
                    </a:lnTo>
                    <a:lnTo>
                      <a:pt x="53499" y="0"/>
                    </a:lnTo>
                    <a:lnTo>
                      <a:pt x="49566" y="6969"/>
                    </a:lnTo>
                    <a:lnTo>
                      <a:pt x="47992" y="17034"/>
                    </a:lnTo>
                    <a:lnTo>
                      <a:pt x="46418" y="27101"/>
                    </a:lnTo>
                    <a:lnTo>
                      <a:pt x="41698" y="32521"/>
                    </a:lnTo>
                    <a:lnTo>
                      <a:pt x="35404" y="35618"/>
                    </a:lnTo>
                    <a:lnTo>
                      <a:pt x="30683" y="39489"/>
                    </a:lnTo>
                    <a:lnTo>
                      <a:pt x="27536" y="45684"/>
                    </a:lnTo>
                    <a:lnTo>
                      <a:pt x="29110" y="47233"/>
                    </a:lnTo>
                    <a:lnTo>
                      <a:pt x="33044" y="48782"/>
                    </a:lnTo>
                    <a:lnTo>
                      <a:pt x="36190" y="50330"/>
                    </a:lnTo>
                    <a:lnTo>
                      <a:pt x="36978" y="54201"/>
                    </a:lnTo>
                    <a:lnTo>
                      <a:pt x="36190" y="58847"/>
                    </a:lnTo>
                    <a:lnTo>
                      <a:pt x="35404" y="59621"/>
                    </a:lnTo>
                    <a:lnTo>
                      <a:pt x="33831" y="58847"/>
                    </a:lnTo>
                    <a:lnTo>
                      <a:pt x="29897" y="61170"/>
                    </a:lnTo>
                    <a:lnTo>
                      <a:pt x="25963" y="61945"/>
                    </a:lnTo>
                    <a:lnTo>
                      <a:pt x="22029" y="60396"/>
                    </a:lnTo>
                    <a:lnTo>
                      <a:pt x="18096" y="59621"/>
                    </a:lnTo>
                    <a:lnTo>
                      <a:pt x="12588" y="63493"/>
                    </a:lnTo>
                    <a:lnTo>
                      <a:pt x="9442" y="68913"/>
                    </a:lnTo>
                    <a:lnTo>
                      <a:pt x="10228" y="72011"/>
                    </a:lnTo>
                    <a:lnTo>
                      <a:pt x="13375" y="74333"/>
                    </a:lnTo>
                    <a:lnTo>
                      <a:pt x="15735" y="80528"/>
                    </a:lnTo>
                    <a:lnTo>
                      <a:pt x="18096" y="89819"/>
                    </a:lnTo>
                    <a:lnTo>
                      <a:pt x="17309" y="93691"/>
                    </a:lnTo>
                    <a:lnTo>
                      <a:pt x="14162" y="98337"/>
                    </a:lnTo>
                    <a:lnTo>
                      <a:pt x="11801" y="99886"/>
                    </a:lnTo>
                    <a:lnTo>
                      <a:pt x="8654" y="99886"/>
                    </a:lnTo>
                    <a:lnTo>
                      <a:pt x="5508" y="99886"/>
                    </a:lnTo>
                    <a:lnTo>
                      <a:pt x="1574" y="102208"/>
                    </a:lnTo>
                    <a:lnTo>
                      <a:pt x="0" y="105306"/>
                    </a:lnTo>
                    <a:lnTo>
                      <a:pt x="0" y="109177"/>
                    </a:lnTo>
                    <a:lnTo>
                      <a:pt x="787" y="113049"/>
                    </a:lnTo>
                    <a:lnTo>
                      <a:pt x="1574" y="116920"/>
                    </a:lnTo>
                    <a:lnTo>
                      <a:pt x="13375" y="1169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77" name="Freeform 2676">
                <a:extLst>
                  <a:ext uri="{FF2B5EF4-FFF2-40B4-BE49-F238E27FC236}">
                    <a16:creationId xmlns:a16="http://schemas.microsoft.com/office/drawing/2014/main" id="{1959AB93-406A-0BC1-BA75-55258C839707}"/>
                  </a:ext>
                </a:extLst>
              </p:cNvPr>
              <p:cNvSpPr/>
              <p:nvPr/>
            </p:nvSpPr>
            <p:spPr>
              <a:xfrm>
                <a:off x="-5608763" y="13059144"/>
                <a:ext cx="41697" cy="48781"/>
              </a:xfrm>
              <a:custGeom>
                <a:avLst/>
                <a:gdLst>
                  <a:gd name="connsiteX0" fmla="*/ 9441 w 41697"/>
                  <a:gd name="connsiteY0" fmla="*/ 48782 h 48781"/>
                  <a:gd name="connsiteX1" fmla="*/ 18882 w 41697"/>
                  <a:gd name="connsiteY1" fmla="*/ 43362 h 48781"/>
                  <a:gd name="connsiteX2" fmla="*/ 26750 w 41697"/>
                  <a:gd name="connsiteY2" fmla="*/ 34844 h 48781"/>
                  <a:gd name="connsiteX3" fmla="*/ 39338 w 41697"/>
                  <a:gd name="connsiteY3" fmla="*/ 16261 h 48781"/>
                  <a:gd name="connsiteX4" fmla="*/ 41697 w 41697"/>
                  <a:gd name="connsiteY4" fmla="*/ 10840 h 48781"/>
                  <a:gd name="connsiteX5" fmla="*/ 40911 w 41697"/>
                  <a:gd name="connsiteY5" fmla="*/ 4647 h 48781"/>
                  <a:gd name="connsiteX6" fmla="*/ 37763 w 41697"/>
                  <a:gd name="connsiteY6" fmla="*/ 0 h 48781"/>
                  <a:gd name="connsiteX7" fmla="*/ 34617 w 41697"/>
                  <a:gd name="connsiteY7" fmla="*/ 0 h 48781"/>
                  <a:gd name="connsiteX8" fmla="*/ 30683 w 41697"/>
                  <a:gd name="connsiteY8" fmla="*/ 2323 h 48781"/>
                  <a:gd name="connsiteX9" fmla="*/ 25176 w 41697"/>
                  <a:gd name="connsiteY9" fmla="*/ 3872 h 48781"/>
                  <a:gd name="connsiteX10" fmla="*/ 17308 w 41697"/>
                  <a:gd name="connsiteY10" fmla="*/ 5421 h 48781"/>
                  <a:gd name="connsiteX11" fmla="*/ 9441 w 41697"/>
                  <a:gd name="connsiteY11" fmla="*/ 6969 h 48781"/>
                  <a:gd name="connsiteX12" fmla="*/ 3147 w 41697"/>
                  <a:gd name="connsiteY12" fmla="*/ 10840 h 48781"/>
                  <a:gd name="connsiteX13" fmla="*/ 0 w 41697"/>
                  <a:gd name="connsiteY13" fmla="*/ 17809 h 48781"/>
                  <a:gd name="connsiteX14" fmla="*/ 3147 w 41697"/>
                  <a:gd name="connsiteY14" fmla="*/ 24778 h 48781"/>
                  <a:gd name="connsiteX15" fmla="*/ 8654 w 41697"/>
                  <a:gd name="connsiteY15" fmla="*/ 29424 h 48781"/>
                  <a:gd name="connsiteX16" fmla="*/ 9441 w 41697"/>
                  <a:gd name="connsiteY16" fmla="*/ 35619 h 48781"/>
                  <a:gd name="connsiteX17" fmla="*/ 0 w 41697"/>
                  <a:gd name="connsiteY17" fmla="*/ 45684 h 4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697" h="48781">
                    <a:moveTo>
                      <a:pt x="9441" y="48782"/>
                    </a:moveTo>
                    <a:lnTo>
                      <a:pt x="18882" y="43362"/>
                    </a:lnTo>
                    <a:lnTo>
                      <a:pt x="26750" y="34844"/>
                    </a:lnTo>
                    <a:lnTo>
                      <a:pt x="39338" y="16261"/>
                    </a:lnTo>
                    <a:lnTo>
                      <a:pt x="41697" y="10840"/>
                    </a:lnTo>
                    <a:lnTo>
                      <a:pt x="40911" y="4647"/>
                    </a:lnTo>
                    <a:lnTo>
                      <a:pt x="37763" y="0"/>
                    </a:lnTo>
                    <a:lnTo>
                      <a:pt x="34617" y="0"/>
                    </a:lnTo>
                    <a:lnTo>
                      <a:pt x="30683" y="2323"/>
                    </a:lnTo>
                    <a:lnTo>
                      <a:pt x="25176" y="3872"/>
                    </a:lnTo>
                    <a:lnTo>
                      <a:pt x="17308" y="5421"/>
                    </a:lnTo>
                    <a:lnTo>
                      <a:pt x="9441" y="6969"/>
                    </a:lnTo>
                    <a:lnTo>
                      <a:pt x="3147" y="10840"/>
                    </a:lnTo>
                    <a:lnTo>
                      <a:pt x="0" y="17809"/>
                    </a:lnTo>
                    <a:lnTo>
                      <a:pt x="3147" y="24778"/>
                    </a:lnTo>
                    <a:lnTo>
                      <a:pt x="8654" y="29424"/>
                    </a:lnTo>
                    <a:lnTo>
                      <a:pt x="9441" y="35619"/>
                    </a:lnTo>
                    <a:lnTo>
                      <a:pt x="0" y="4568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78" name="Freeform 2677">
                <a:extLst>
                  <a:ext uri="{FF2B5EF4-FFF2-40B4-BE49-F238E27FC236}">
                    <a16:creationId xmlns:a16="http://schemas.microsoft.com/office/drawing/2014/main" id="{D81954DD-A6A5-5F17-2F0D-EF5120459EE3}"/>
                  </a:ext>
                </a:extLst>
              </p:cNvPr>
              <p:cNvSpPr/>
              <p:nvPr/>
            </p:nvSpPr>
            <p:spPr>
              <a:xfrm>
                <a:off x="-5579654" y="12945321"/>
                <a:ext cx="26749" cy="13937"/>
              </a:xfrm>
              <a:custGeom>
                <a:avLst/>
                <a:gdLst>
                  <a:gd name="connsiteX0" fmla="*/ 14162 w 26749"/>
                  <a:gd name="connsiteY0" fmla="*/ 0 h 13937"/>
                  <a:gd name="connsiteX1" fmla="*/ 7081 w 26749"/>
                  <a:gd name="connsiteY1" fmla="*/ 2323 h 13937"/>
                  <a:gd name="connsiteX2" fmla="*/ 0 w 26749"/>
                  <a:gd name="connsiteY2" fmla="*/ 6969 h 13937"/>
                  <a:gd name="connsiteX3" fmla="*/ 5508 w 26749"/>
                  <a:gd name="connsiteY3" fmla="*/ 13938 h 13937"/>
                  <a:gd name="connsiteX4" fmla="*/ 11801 w 26749"/>
                  <a:gd name="connsiteY4" fmla="*/ 13938 h 13937"/>
                  <a:gd name="connsiteX5" fmla="*/ 26750 w 26749"/>
                  <a:gd name="connsiteY5" fmla="*/ 6195 h 13937"/>
                  <a:gd name="connsiteX6" fmla="*/ 22029 w 26749"/>
                  <a:gd name="connsiteY6" fmla="*/ 774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49" h="13937">
                    <a:moveTo>
                      <a:pt x="14162" y="0"/>
                    </a:moveTo>
                    <a:lnTo>
                      <a:pt x="7081" y="2323"/>
                    </a:lnTo>
                    <a:lnTo>
                      <a:pt x="0" y="6969"/>
                    </a:lnTo>
                    <a:lnTo>
                      <a:pt x="5508" y="13938"/>
                    </a:lnTo>
                    <a:lnTo>
                      <a:pt x="11801" y="13938"/>
                    </a:lnTo>
                    <a:lnTo>
                      <a:pt x="26750" y="6195"/>
                    </a:lnTo>
                    <a:lnTo>
                      <a:pt x="22029"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79" name="Freeform 2678">
                <a:extLst>
                  <a:ext uri="{FF2B5EF4-FFF2-40B4-BE49-F238E27FC236}">
                    <a16:creationId xmlns:a16="http://schemas.microsoft.com/office/drawing/2014/main" id="{A1FF6DD0-F65F-1CCF-75E5-34C4977EF331}"/>
                  </a:ext>
                </a:extLst>
              </p:cNvPr>
              <p:cNvSpPr/>
              <p:nvPr/>
            </p:nvSpPr>
            <p:spPr>
              <a:xfrm>
                <a:off x="-5470295" y="13568638"/>
                <a:ext cx="126666" cy="76656"/>
              </a:xfrm>
              <a:custGeom>
                <a:avLst/>
                <a:gdLst>
                  <a:gd name="connsiteX0" fmla="*/ 111718 w 126666"/>
                  <a:gd name="connsiteY0" fmla="*/ 24777 h 76656"/>
                  <a:gd name="connsiteX1" fmla="*/ 106211 w 126666"/>
                  <a:gd name="connsiteY1" fmla="*/ 20906 h 76656"/>
                  <a:gd name="connsiteX2" fmla="*/ 98344 w 126666"/>
                  <a:gd name="connsiteY2" fmla="*/ 18584 h 76656"/>
                  <a:gd name="connsiteX3" fmla="*/ 81036 w 126666"/>
                  <a:gd name="connsiteY3" fmla="*/ 20132 h 76656"/>
                  <a:gd name="connsiteX4" fmla="*/ 74741 w 126666"/>
                  <a:gd name="connsiteY4" fmla="*/ 19358 h 76656"/>
                  <a:gd name="connsiteX5" fmla="*/ 71594 w 126666"/>
                  <a:gd name="connsiteY5" fmla="*/ 13938 h 76656"/>
                  <a:gd name="connsiteX6" fmla="*/ 63727 w 126666"/>
                  <a:gd name="connsiteY6" fmla="*/ 3872 h 76656"/>
                  <a:gd name="connsiteX7" fmla="*/ 56646 w 126666"/>
                  <a:gd name="connsiteY7" fmla="*/ 0 h 76656"/>
                  <a:gd name="connsiteX8" fmla="*/ 58220 w 126666"/>
                  <a:gd name="connsiteY8" fmla="*/ 12389 h 76656"/>
                  <a:gd name="connsiteX9" fmla="*/ 27536 w 126666"/>
                  <a:gd name="connsiteY9" fmla="*/ 3097 h 76656"/>
                  <a:gd name="connsiteX10" fmla="*/ 13374 w 126666"/>
                  <a:gd name="connsiteY10" fmla="*/ 4646 h 76656"/>
                  <a:gd name="connsiteX11" fmla="*/ 0 w 126666"/>
                  <a:gd name="connsiteY11" fmla="*/ 15486 h 76656"/>
                  <a:gd name="connsiteX12" fmla="*/ 10228 w 126666"/>
                  <a:gd name="connsiteY12" fmla="*/ 17034 h 76656"/>
                  <a:gd name="connsiteX13" fmla="*/ 15735 w 126666"/>
                  <a:gd name="connsiteY13" fmla="*/ 20906 h 76656"/>
                  <a:gd name="connsiteX14" fmla="*/ 20455 w 126666"/>
                  <a:gd name="connsiteY14" fmla="*/ 27101 h 76656"/>
                  <a:gd name="connsiteX15" fmla="*/ 26750 w 126666"/>
                  <a:gd name="connsiteY15" fmla="*/ 33296 h 76656"/>
                  <a:gd name="connsiteX16" fmla="*/ 33043 w 126666"/>
                  <a:gd name="connsiteY16" fmla="*/ 36392 h 76656"/>
                  <a:gd name="connsiteX17" fmla="*/ 36190 w 126666"/>
                  <a:gd name="connsiteY17" fmla="*/ 36392 h 76656"/>
                  <a:gd name="connsiteX18" fmla="*/ 38551 w 126666"/>
                  <a:gd name="connsiteY18" fmla="*/ 37167 h 76656"/>
                  <a:gd name="connsiteX19" fmla="*/ 42485 w 126666"/>
                  <a:gd name="connsiteY19" fmla="*/ 43361 h 76656"/>
                  <a:gd name="connsiteX20" fmla="*/ 43271 w 126666"/>
                  <a:gd name="connsiteY20" fmla="*/ 48782 h 76656"/>
                  <a:gd name="connsiteX21" fmla="*/ 43271 w 126666"/>
                  <a:gd name="connsiteY21" fmla="*/ 55750 h 76656"/>
                  <a:gd name="connsiteX22" fmla="*/ 46418 w 126666"/>
                  <a:gd name="connsiteY22" fmla="*/ 61945 h 76656"/>
                  <a:gd name="connsiteX23" fmla="*/ 54286 w 126666"/>
                  <a:gd name="connsiteY23" fmla="*/ 62719 h 76656"/>
                  <a:gd name="connsiteX24" fmla="*/ 59006 w 126666"/>
                  <a:gd name="connsiteY24" fmla="*/ 60396 h 76656"/>
                  <a:gd name="connsiteX25" fmla="*/ 59793 w 126666"/>
                  <a:gd name="connsiteY25" fmla="*/ 56525 h 76656"/>
                  <a:gd name="connsiteX26" fmla="*/ 60579 w 126666"/>
                  <a:gd name="connsiteY26" fmla="*/ 51104 h 76656"/>
                  <a:gd name="connsiteX27" fmla="*/ 62153 w 126666"/>
                  <a:gd name="connsiteY27" fmla="*/ 44910 h 76656"/>
                  <a:gd name="connsiteX28" fmla="*/ 66874 w 126666"/>
                  <a:gd name="connsiteY28" fmla="*/ 46458 h 76656"/>
                  <a:gd name="connsiteX29" fmla="*/ 78675 w 126666"/>
                  <a:gd name="connsiteY29" fmla="*/ 46458 h 76656"/>
                  <a:gd name="connsiteX30" fmla="*/ 81822 w 126666"/>
                  <a:gd name="connsiteY30" fmla="*/ 48007 h 76656"/>
                  <a:gd name="connsiteX31" fmla="*/ 83395 w 126666"/>
                  <a:gd name="connsiteY31" fmla="*/ 54201 h 76656"/>
                  <a:gd name="connsiteX32" fmla="*/ 80248 w 126666"/>
                  <a:gd name="connsiteY32" fmla="*/ 60396 h 76656"/>
                  <a:gd name="connsiteX33" fmla="*/ 74741 w 126666"/>
                  <a:gd name="connsiteY33" fmla="*/ 65816 h 76656"/>
                  <a:gd name="connsiteX34" fmla="*/ 68447 w 126666"/>
                  <a:gd name="connsiteY34" fmla="*/ 68913 h 76656"/>
                  <a:gd name="connsiteX35" fmla="*/ 83395 w 126666"/>
                  <a:gd name="connsiteY35" fmla="*/ 76657 h 76656"/>
                  <a:gd name="connsiteX36" fmla="*/ 99917 w 126666"/>
                  <a:gd name="connsiteY36" fmla="*/ 67364 h 76656"/>
                  <a:gd name="connsiteX37" fmla="*/ 126667 w 126666"/>
                  <a:gd name="connsiteY37" fmla="*/ 42587 h 7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6666" h="76656">
                    <a:moveTo>
                      <a:pt x="111718" y="24777"/>
                    </a:moveTo>
                    <a:lnTo>
                      <a:pt x="106211" y="20906"/>
                    </a:lnTo>
                    <a:lnTo>
                      <a:pt x="98344" y="18584"/>
                    </a:lnTo>
                    <a:lnTo>
                      <a:pt x="81036" y="20132"/>
                    </a:lnTo>
                    <a:lnTo>
                      <a:pt x="74741" y="19358"/>
                    </a:lnTo>
                    <a:lnTo>
                      <a:pt x="71594" y="13938"/>
                    </a:lnTo>
                    <a:lnTo>
                      <a:pt x="63727" y="3872"/>
                    </a:lnTo>
                    <a:lnTo>
                      <a:pt x="56646" y="0"/>
                    </a:lnTo>
                    <a:lnTo>
                      <a:pt x="58220" y="12389"/>
                    </a:lnTo>
                    <a:lnTo>
                      <a:pt x="27536" y="3097"/>
                    </a:lnTo>
                    <a:lnTo>
                      <a:pt x="13374" y="4646"/>
                    </a:lnTo>
                    <a:lnTo>
                      <a:pt x="0" y="15486"/>
                    </a:lnTo>
                    <a:lnTo>
                      <a:pt x="10228" y="17034"/>
                    </a:lnTo>
                    <a:lnTo>
                      <a:pt x="15735" y="20906"/>
                    </a:lnTo>
                    <a:lnTo>
                      <a:pt x="20455" y="27101"/>
                    </a:lnTo>
                    <a:lnTo>
                      <a:pt x="26750" y="33296"/>
                    </a:lnTo>
                    <a:lnTo>
                      <a:pt x="33043" y="36392"/>
                    </a:lnTo>
                    <a:lnTo>
                      <a:pt x="36190" y="36392"/>
                    </a:lnTo>
                    <a:lnTo>
                      <a:pt x="38551" y="37167"/>
                    </a:lnTo>
                    <a:lnTo>
                      <a:pt x="42485" y="43361"/>
                    </a:lnTo>
                    <a:lnTo>
                      <a:pt x="43271" y="48782"/>
                    </a:lnTo>
                    <a:lnTo>
                      <a:pt x="43271" y="55750"/>
                    </a:lnTo>
                    <a:lnTo>
                      <a:pt x="46418" y="61945"/>
                    </a:lnTo>
                    <a:lnTo>
                      <a:pt x="54286" y="62719"/>
                    </a:lnTo>
                    <a:lnTo>
                      <a:pt x="59006" y="60396"/>
                    </a:lnTo>
                    <a:lnTo>
                      <a:pt x="59793" y="56525"/>
                    </a:lnTo>
                    <a:lnTo>
                      <a:pt x="60579" y="51104"/>
                    </a:lnTo>
                    <a:lnTo>
                      <a:pt x="62153" y="44910"/>
                    </a:lnTo>
                    <a:lnTo>
                      <a:pt x="66874" y="46458"/>
                    </a:lnTo>
                    <a:lnTo>
                      <a:pt x="78675" y="46458"/>
                    </a:lnTo>
                    <a:lnTo>
                      <a:pt x="81822" y="48007"/>
                    </a:lnTo>
                    <a:lnTo>
                      <a:pt x="83395" y="54201"/>
                    </a:lnTo>
                    <a:lnTo>
                      <a:pt x="80248" y="60396"/>
                    </a:lnTo>
                    <a:lnTo>
                      <a:pt x="74741" y="65816"/>
                    </a:lnTo>
                    <a:lnTo>
                      <a:pt x="68447" y="68913"/>
                    </a:lnTo>
                    <a:lnTo>
                      <a:pt x="83395" y="76657"/>
                    </a:lnTo>
                    <a:lnTo>
                      <a:pt x="99917" y="67364"/>
                    </a:lnTo>
                    <a:lnTo>
                      <a:pt x="126667" y="4258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80" name="Freeform 2679">
                <a:extLst>
                  <a:ext uri="{FF2B5EF4-FFF2-40B4-BE49-F238E27FC236}">
                    <a16:creationId xmlns:a16="http://schemas.microsoft.com/office/drawing/2014/main" id="{39A6BDB0-245E-71FC-AE4F-AC4403BA40F7}"/>
                  </a:ext>
                </a:extLst>
              </p:cNvPr>
              <p:cNvSpPr/>
              <p:nvPr/>
            </p:nvSpPr>
            <p:spPr>
              <a:xfrm>
                <a:off x="-5576506" y="12960033"/>
                <a:ext cx="50352" cy="83624"/>
              </a:xfrm>
              <a:custGeom>
                <a:avLst/>
                <a:gdLst>
                  <a:gd name="connsiteX0" fmla="*/ 29109 w 50352"/>
                  <a:gd name="connsiteY0" fmla="*/ 1548 h 83624"/>
                  <a:gd name="connsiteX1" fmla="*/ 25176 w 50352"/>
                  <a:gd name="connsiteY1" fmla="*/ 0 h 83624"/>
                  <a:gd name="connsiteX2" fmla="*/ 24389 w 50352"/>
                  <a:gd name="connsiteY2" fmla="*/ 2322 h 83624"/>
                  <a:gd name="connsiteX3" fmla="*/ 13374 w 50352"/>
                  <a:gd name="connsiteY3" fmla="*/ 10840 h 83624"/>
                  <a:gd name="connsiteX4" fmla="*/ 1573 w 50352"/>
                  <a:gd name="connsiteY4" fmla="*/ 17034 h 83624"/>
                  <a:gd name="connsiteX5" fmla="*/ 0 w 50352"/>
                  <a:gd name="connsiteY5" fmla="*/ 20906 h 83624"/>
                  <a:gd name="connsiteX6" fmla="*/ 0 w 50352"/>
                  <a:gd name="connsiteY6" fmla="*/ 29423 h 83624"/>
                  <a:gd name="connsiteX7" fmla="*/ 2361 w 50352"/>
                  <a:gd name="connsiteY7" fmla="*/ 36392 h 83624"/>
                  <a:gd name="connsiteX8" fmla="*/ 17308 w 50352"/>
                  <a:gd name="connsiteY8" fmla="*/ 70462 h 83624"/>
                  <a:gd name="connsiteX9" fmla="*/ 24389 w 50352"/>
                  <a:gd name="connsiteY9" fmla="*/ 79753 h 83624"/>
                  <a:gd name="connsiteX10" fmla="*/ 35404 w 50352"/>
                  <a:gd name="connsiteY10" fmla="*/ 83625 h 83624"/>
                  <a:gd name="connsiteX11" fmla="*/ 50352 w 50352"/>
                  <a:gd name="connsiteY11" fmla="*/ 79753 h 83624"/>
                  <a:gd name="connsiteX12" fmla="*/ 44058 w 50352"/>
                  <a:gd name="connsiteY12" fmla="*/ 46458 h 83624"/>
                  <a:gd name="connsiteX13" fmla="*/ 29897 w 50352"/>
                  <a:gd name="connsiteY13" fmla="*/ 10065 h 83624"/>
                  <a:gd name="connsiteX14" fmla="*/ 29109 w 50352"/>
                  <a:gd name="connsiteY14" fmla="*/ 6194 h 83624"/>
                  <a:gd name="connsiteX15" fmla="*/ 29897 w 50352"/>
                  <a:gd name="connsiteY15" fmla="*/ 3872 h 8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352" h="83624">
                    <a:moveTo>
                      <a:pt x="29109" y="1548"/>
                    </a:moveTo>
                    <a:lnTo>
                      <a:pt x="25176" y="0"/>
                    </a:lnTo>
                    <a:lnTo>
                      <a:pt x="24389" y="2322"/>
                    </a:lnTo>
                    <a:lnTo>
                      <a:pt x="13374" y="10840"/>
                    </a:lnTo>
                    <a:lnTo>
                      <a:pt x="1573" y="17034"/>
                    </a:lnTo>
                    <a:lnTo>
                      <a:pt x="0" y="20906"/>
                    </a:lnTo>
                    <a:lnTo>
                      <a:pt x="0" y="29423"/>
                    </a:lnTo>
                    <a:lnTo>
                      <a:pt x="2361" y="36392"/>
                    </a:lnTo>
                    <a:lnTo>
                      <a:pt x="17308" y="70462"/>
                    </a:lnTo>
                    <a:lnTo>
                      <a:pt x="24389" y="79753"/>
                    </a:lnTo>
                    <a:lnTo>
                      <a:pt x="35404" y="83625"/>
                    </a:lnTo>
                    <a:lnTo>
                      <a:pt x="50352" y="79753"/>
                    </a:lnTo>
                    <a:lnTo>
                      <a:pt x="44058" y="46458"/>
                    </a:lnTo>
                    <a:lnTo>
                      <a:pt x="29897" y="10065"/>
                    </a:lnTo>
                    <a:lnTo>
                      <a:pt x="29109" y="6194"/>
                    </a:lnTo>
                    <a:lnTo>
                      <a:pt x="29897"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81" name="Freeform 2680">
                <a:extLst>
                  <a:ext uri="{FF2B5EF4-FFF2-40B4-BE49-F238E27FC236}">
                    <a16:creationId xmlns:a16="http://schemas.microsoft.com/office/drawing/2014/main" id="{C07A2CF8-B589-3B3F-6171-85D45333394D}"/>
                  </a:ext>
                </a:extLst>
              </p:cNvPr>
              <p:cNvSpPr/>
              <p:nvPr/>
            </p:nvSpPr>
            <p:spPr>
              <a:xfrm>
                <a:off x="-5593815" y="13195423"/>
                <a:ext cx="45630" cy="37940"/>
              </a:xfrm>
              <a:custGeom>
                <a:avLst/>
                <a:gdLst>
                  <a:gd name="connsiteX0" fmla="*/ 35404 w 45630"/>
                  <a:gd name="connsiteY0" fmla="*/ 6968 h 37940"/>
                  <a:gd name="connsiteX1" fmla="*/ 16522 w 45630"/>
                  <a:gd name="connsiteY1" fmla="*/ 2322 h 37940"/>
                  <a:gd name="connsiteX2" fmla="*/ 9441 w 45630"/>
                  <a:gd name="connsiteY2" fmla="*/ 0 h 37940"/>
                  <a:gd name="connsiteX3" fmla="*/ 0 w 45630"/>
                  <a:gd name="connsiteY3" fmla="*/ 37940 h 37940"/>
                  <a:gd name="connsiteX4" fmla="*/ 9441 w 45630"/>
                  <a:gd name="connsiteY4" fmla="*/ 37940 h 37940"/>
                  <a:gd name="connsiteX5" fmla="*/ 14947 w 45630"/>
                  <a:gd name="connsiteY5" fmla="*/ 37940 h 37940"/>
                  <a:gd name="connsiteX6" fmla="*/ 21242 w 45630"/>
                  <a:gd name="connsiteY6" fmla="*/ 37166 h 37940"/>
                  <a:gd name="connsiteX7" fmla="*/ 29896 w 45630"/>
                  <a:gd name="connsiteY7" fmla="*/ 32521 h 37940"/>
                  <a:gd name="connsiteX8" fmla="*/ 36977 w 45630"/>
                  <a:gd name="connsiteY8" fmla="*/ 26326 h 37940"/>
                  <a:gd name="connsiteX9" fmla="*/ 43271 w 45630"/>
                  <a:gd name="connsiteY9" fmla="*/ 22454 h 37940"/>
                  <a:gd name="connsiteX10" fmla="*/ 45631 w 45630"/>
                  <a:gd name="connsiteY10" fmla="*/ 17808 h 37940"/>
                  <a:gd name="connsiteX11" fmla="*/ 41697 w 45630"/>
                  <a:gd name="connsiteY11" fmla="*/ 10840 h 3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630" h="37940">
                    <a:moveTo>
                      <a:pt x="35404" y="6968"/>
                    </a:moveTo>
                    <a:lnTo>
                      <a:pt x="16522" y="2322"/>
                    </a:lnTo>
                    <a:lnTo>
                      <a:pt x="9441" y="0"/>
                    </a:lnTo>
                    <a:lnTo>
                      <a:pt x="0" y="37940"/>
                    </a:lnTo>
                    <a:lnTo>
                      <a:pt x="9441" y="37940"/>
                    </a:lnTo>
                    <a:lnTo>
                      <a:pt x="14947" y="37940"/>
                    </a:lnTo>
                    <a:lnTo>
                      <a:pt x="21242" y="37166"/>
                    </a:lnTo>
                    <a:lnTo>
                      <a:pt x="29896" y="32521"/>
                    </a:lnTo>
                    <a:lnTo>
                      <a:pt x="36977" y="26326"/>
                    </a:lnTo>
                    <a:lnTo>
                      <a:pt x="43271" y="22454"/>
                    </a:lnTo>
                    <a:lnTo>
                      <a:pt x="45631" y="17808"/>
                    </a:lnTo>
                    <a:lnTo>
                      <a:pt x="41697"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82" name="Freeform 2681">
                <a:extLst>
                  <a:ext uri="{FF2B5EF4-FFF2-40B4-BE49-F238E27FC236}">
                    <a16:creationId xmlns:a16="http://schemas.microsoft.com/office/drawing/2014/main" id="{03C17936-3DE5-D33A-064D-E8B51DAE59CF}"/>
                  </a:ext>
                </a:extLst>
              </p:cNvPr>
              <p:cNvSpPr/>
              <p:nvPr/>
            </p:nvSpPr>
            <p:spPr>
              <a:xfrm>
                <a:off x="-5519073" y="13390548"/>
                <a:ext cx="25175" cy="22455"/>
              </a:xfrm>
              <a:custGeom>
                <a:avLst/>
                <a:gdLst>
                  <a:gd name="connsiteX0" fmla="*/ 9441 w 25175"/>
                  <a:gd name="connsiteY0" fmla="*/ 17809 h 22455"/>
                  <a:gd name="connsiteX1" fmla="*/ 14947 w 25175"/>
                  <a:gd name="connsiteY1" fmla="*/ 20906 h 22455"/>
                  <a:gd name="connsiteX2" fmla="*/ 25176 w 25175"/>
                  <a:gd name="connsiteY2" fmla="*/ 22455 h 22455"/>
                  <a:gd name="connsiteX3" fmla="*/ 22028 w 25175"/>
                  <a:gd name="connsiteY3" fmla="*/ 15486 h 22455"/>
                  <a:gd name="connsiteX4" fmla="*/ 11801 w 25175"/>
                  <a:gd name="connsiteY4" fmla="*/ 5420 h 22455"/>
                  <a:gd name="connsiteX5" fmla="*/ 0 w 25175"/>
                  <a:gd name="connsiteY5" fmla="*/ 0 h 22455"/>
                  <a:gd name="connsiteX6" fmla="*/ 2360 w 25175"/>
                  <a:gd name="connsiteY6" fmla="*/ 6195 h 22455"/>
                  <a:gd name="connsiteX7" fmla="*/ 4720 w 25175"/>
                  <a:gd name="connsiteY7" fmla="*/ 12389 h 2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5" h="22455">
                    <a:moveTo>
                      <a:pt x="9441" y="17809"/>
                    </a:moveTo>
                    <a:lnTo>
                      <a:pt x="14947" y="20906"/>
                    </a:lnTo>
                    <a:lnTo>
                      <a:pt x="25176" y="22455"/>
                    </a:lnTo>
                    <a:lnTo>
                      <a:pt x="22028" y="15486"/>
                    </a:lnTo>
                    <a:lnTo>
                      <a:pt x="11801" y="5420"/>
                    </a:lnTo>
                    <a:lnTo>
                      <a:pt x="0" y="0"/>
                    </a:lnTo>
                    <a:lnTo>
                      <a:pt x="2360" y="6195"/>
                    </a:lnTo>
                    <a:lnTo>
                      <a:pt x="4720" y="1238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83" name="Freeform 2682">
                <a:extLst>
                  <a:ext uri="{FF2B5EF4-FFF2-40B4-BE49-F238E27FC236}">
                    <a16:creationId xmlns:a16="http://schemas.microsoft.com/office/drawing/2014/main" id="{770859D4-E3F8-4632-0608-CFEC9FA1BAA7}"/>
                  </a:ext>
                </a:extLst>
              </p:cNvPr>
              <p:cNvSpPr/>
              <p:nvPr/>
            </p:nvSpPr>
            <p:spPr>
              <a:xfrm>
                <a:off x="-5594602" y="13248849"/>
                <a:ext cx="26749" cy="33295"/>
              </a:xfrm>
              <a:custGeom>
                <a:avLst/>
                <a:gdLst>
                  <a:gd name="connsiteX0" fmla="*/ 14948 w 26749"/>
                  <a:gd name="connsiteY0" fmla="*/ 13164 h 33295"/>
                  <a:gd name="connsiteX1" fmla="*/ 22816 w 26749"/>
                  <a:gd name="connsiteY1" fmla="*/ 7743 h 33295"/>
                  <a:gd name="connsiteX2" fmla="*/ 26750 w 26749"/>
                  <a:gd name="connsiteY2" fmla="*/ 3097 h 33295"/>
                  <a:gd name="connsiteX3" fmla="*/ 20456 w 26749"/>
                  <a:gd name="connsiteY3" fmla="*/ 1549 h 33295"/>
                  <a:gd name="connsiteX4" fmla="*/ 14162 w 26749"/>
                  <a:gd name="connsiteY4" fmla="*/ 775 h 33295"/>
                  <a:gd name="connsiteX5" fmla="*/ 2361 w 26749"/>
                  <a:gd name="connsiteY5" fmla="*/ 0 h 33295"/>
                  <a:gd name="connsiteX6" fmla="*/ 0 w 26749"/>
                  <a:gd name="connsiteY6" fmla="*/ 19358 h 33295"/>
                  <a:gd name="connsiteX7" fmla="*/ 788 w 26749"/>
                  <a:gd name="connsiteY7" fmla="*/ 29424 h 33295"/>
                  <a:gd name="connsiteX8" fmla="*/ 6294 w 26749"/>
                  <a:gd name="connsiteY8" fmla="*/ 33296 h 33295"/>
                  <a:gd name="connsiteX9" fmla="*/ 10228 w 26749"/>
                  <a:gd name="connsiteY9" fmla="*/ 30972 h 33295"/>
                  <a:gd name="connsiteX10" fmla="*/ 11801 w 26749"/>
                  <a:gd name="connsiteY10" fmla="*/ 26327 h 33295"/>
                  <a:gd name="connsiteX11" fmla="*/ 11801 w 26749"/>
                  <a:gd name="connsiteY11" fmla="*/ 20907 h 33295"/>
                  <a:gd name="connsiteX12" fmla="*/ 12589 w 26749"/>
                  <a:gd name="connsiteY12" fmla="*/ 16261 h 3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49" h="33295">
                    <a:moveTo>
                      <a:pt x="14948" y="13164"/>
                    </a:moveTo>
                    <a:lnTo>
                      <a:pt x="22816" y="7743"/>
                    </a:lnTo>
                    <a:lnTo>
                      <a:pt x="26750" y="3097"/>
                    </a:lnTo>
                    <a:lnTo>
                      <a:pt x="20456" y="1549"/>
                    </a:lnTo>
                    <a:lnTo>
                      <a:pt x="14162" y="775"/>
                    </a:lnTo>
                    <a:lnTo>
                      <a:pt x="2361" y="0"/>
                    </a:lnTo>
                    <a:lnTo>
                      <a:pt x="0" y="19358"/>
                    </a:lnTo>
                    <a:lnTo>
                      <a:pt x="788" y="29424"/>
                    </a:lnTo>
                    <a:lnTo>
                      <a:pt x="6294" y="33296"/>
                    </a:lnTo>
                    <a:lnTo>
                      <a:pt x="10228" y="30972"/>
                    </a:lnTo>
                    <a:lnTo>
                      <a:pt x="11801" y="26327"/>
                    </a:lnTo>
                    <a:lnTo>
                      <a:pt x="11801" y="20907"/>
                    </a:lnTo>
                    <a:lnTo>
                      <a:pt x="12589" y="1626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84" name="Freeform 2683">
                <a:extLst>
                  <a:ext uri="{FF2B5EF4-FFF2-40B4-BE49-F238E27FC236}">
                    <a16:creationId xmlns:a16="http://schemas.microsoft.com/office/drawing/2014/main" id="{98BDCF4E-CB85-1624-034D-9BC39D5F37BC}"/>
                  </a:ext>
                </a:extLst>
              </p:cNvPr>
              <p:cNvSpPr/>
              <p:nvPr/>
            </p:nvSpPr>
            <p:spPr>
              <a:xfrm>
                <a:off x="-5534808" y="13501274"/>
                <a:ext cx="119585" cy="63492"/>
              </a:xfrm>
              <a:custGeom>
                <a:avLst/>
                <a:gdLst>
                  <a:gd name="connsiteX0" fmla="*/ 84968 w 119585"/>
                  <a:gd name="connsiteY0" fmla="*/ 52652 h 63492"/>
                  <a:gd name="connsiteX1" fmla="*/ 94410 w 119585"/>
                  <a:gd name="connsiteY1" fmla="*/ 59621 h 63492"/>
                  <a:gd name="connsiteX2" fmla="*/ 105424 w 119585"/>
                  <a:gd name="connsiteY2" fmla="*/ 62719 h 63492"/>
                  <a:gd name="connsiteX3" fmla="*/ 119586 w 119585"/>
                  <a:gd name="connsiteY3" fmla="*/ 63493 h 63492"/>
                  <a:gd name="connsiteX4" fmla="*/ 100703 w 119585"/>
                  <a:gd name="connsiteY4" fmla="*/ 48781 h 63492"/>
                  <a:gd name="connsiteX5" fmla="*/ 82609 w 119585"/>
                  <a:gd name="connsiteY5" fmla="*/ 37940 h 63492"/>
                  <a:gd name="connsiteX6" fmla="*/ 62152 w 119585"/>
                  <a:gd name="connsiteY6" fmla="*/ 29423 h 63492"/>
                  <a:gd name="connsiteX7" fmla="*/ 39338 w 119585"/>
                  <a:gd name="connsiteY7" fmla="*/ 21680 h 63492"/>
                  <a:gd name="connsiteX8" fmla="*/ 26749 w 119585"/>
                  <a:gd name="connsiteY8" fmla="*/ 19358 h 63492"/>
                  <a:gd name="connsiteX9" fmla="*/ 22815 w 119585"/>
                  <a:gd name="connsiteY9" fmla="*/ 17808 h 63492"/>
                  <a:gd name="connsiteX10" fmla="*/ 19669 w 119585"/>
                  <a:gd name="connsiteY10" fmla="*/ 14711 h 63492"/>
                  <a:gd name="connsiteX11" fmla="*/ 12588 w 119585"/>
                  <a:gd name="connsiteY11" fmla="*/ 5420 h 63492"/>
                  <a:gd name="connsiteX12" fmla="*/ 8654 w 119585"/>
                  <a:gd name="connsiteY12" fmla="*/ 2322 h 63492"/>
                  <a:gd name="connsiteX13" fmla="*/ 0 w 119585"/>
                  <a:gd name="connsiteY13" fmla="*/ 0 h 63492"/>
                  <a:gd name="connsiteX14" fmla="*/ 3146 w 119585"/>
                  <a:gd name="connsiteY14" fmla="*/ 8517 h 63492"/>
                  <a:gd name="connsiteX15" fmla="*/ 12588 w 119585"/>
                  <a:gd name="connsiteY15" fmla="*/ 18583 h 63492"/>
                  <a:gd name="connsiteX16" fmla="*/ 20455 w 119585"/>
                  <a:gd name="connsiteY16" fmla="*/ 25552 h 63492"/>
                  <a:gd name="connsiteX17" fmla="*/ 33043 w 119585"/>
                  <a:gd name="connsiteY17" fmla="*/ 34069 h 63492"/>
                  <a:gd name="connsiteX18" fmla="*/ 61366 w 119585"/>
                  <a:gd name="connsiteY18" fmla="*/ 37940 h 63492"/>
                  <a:gd name="connsiteX19" fmla="*/ 75528 w 119585"/>
                  <a:gd name="connsiteY19" fmla="*/ 44909 h 6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585" h="63492">
                    <a:moveTo>
                      <a:pt x="84968" y="52652"/>
                    </a:moveTo>
                    <a:lnTo>
                      <a:pt x="94410" y="59621"/>
                    </a:lnTo>
                    <a:lnTo>
                      <a:pt x="105424" y="62719"/>
                    </a:lnTo>
                    <a:lnTo>
                      <a:pt x="119586" y="63493"/>
                    </a:lnTo>
                    <a:lnTo>
                      <a:pt x="100703" y="48781"/>
                    </a:lnTo>
                    <a:lnTo>
                      <a:pt x="82609" y="37940"/>
                    </a:lnTo>
                    <a:lnTo>
                      <a:pt x="62152" y="29423"/>
                    </a:lnTo>
                    <a:lnTo>
                      <a:pt x="39338" y="21680"/>
                    </a:lnTo>
                    <a:lnTo>
                      <a:pt x="26749" y="19358"/>
                    </a:lnTo>
                    <a:lnTo>
                      <a:pt x="22815" y="17808"/>
                    </a:lnTo>
                    <a:lnTo>
                      <a:pt x="19669" y="14711"/>
                    </a:lnTo>
                    <a:lnTo>
                      <a:pt x="12588" y="5420"/>
                    </a:lnTo>
                    <a:lnTo>
                      <a:pt x="8654" y="2322"/>
                    </a:lnTo>
                    <a:lnTo>
                      <a:pt x="0" y="0"/>
                    </a:lnTo>
                    <a:lnTo>
                      <a:pt x="3146" y="8517"/>
                    </a:lnTo>
                    <a:lnTo>
                      <a:pt x="12588" y="18583"/>
                    </a:lnTo>
                    <a:lnTo>
                      <a:pt x="20455" y="25552"/>
                    </a:lnTo>
                    <a:lnTo>
                      <a:pt x="33043" y="34069"/>
                    </a:lnTo>
                    <a:lnTo>
                      <a:pt x="61366" y="37940"/>
                    </a:lnTo>
                    <a:lnTo>
                      <a:pt x="75528" y="4490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85" name="Freeform 2684">
                <a:extLst>
                  <a:ext uri="{FF2B5EF4-FFF2-40B4-BE49-F238E27FC236}">
                    <a16:creationId xmlns:a16="http://schemas.microsoft.com/office/drawing/2014/main" id="{C7EDE3C1-B1B4-94EA-C9C5-F0AEA8EA8DC2}"/>
                  </a:ext>
                </a:extLst>
              </p:cNvPr>
              <p:cNvSpPr/>
              <p:nvPr/>
            </p:nvSpPr>
            <p:spPr>
              <a:xfrm>
                <a:off x="-5564705" y="13379707"/>
                <a:ext cx="41698" cy="68913"/>
              </a:xfrm>
              <a:custGeom>
                <a:avLst/>
                <a:gdLst>
                  <a:gd name="connsiteX0" fmla="*/ 38551 w 41698"/>
                  <a:gd name="connsiteY0" fmla="*/ 33296 h 68913"/>
                  <a:gd name="connsiteX1" fmla="*/ 33831 w 41698"/>
                  <a:gd name="connsiteY1" fmla="*/ 30198 h 68913"/>
                  <a:gd name="connsiteX2" fmla="*/ 29109 w 41698"/>
                  <a:gd name="connsiteY2" fmla="*/ 27875 h 68913"/>
                  <a:gd name="connsiteX3" fmla="*/ 24389 w 41698"/>
                  <a:gd name="connsiteY3" fmla="*/ 24778 h 68913"/>
                  <a:gd name="connsiteX4" fmla="*/ 22029 w 41698"/>
                  <a:gd name="connsiteY4" fmla="*/ 19358 h 68913"/>
                  <a:gd name="connsiteX5" fmla="*/ 20455 w 41698"/>
                  <a:gd name="connsiteY5" fmla="*/ 13164 h 68913"/>
                  <a:gd name="connsiteX6" fmla="*/ 18882 w 41698"/>
                  <a:gd name="connsiteY6" fmla="*/ 0 h 68913"/>
                  <a:gd name="connsiteX7" fmla="*/ 14948 w 41698"/>
                  <a:gd name="connsiteY7" fmla="*/ 2323 h 68913"/>
                  <a:gd name="connsiteX8" fmla="*/ 12588 w 41698"/>
                  <a:gd name="connsiteY8" fmla="*/ 3872 h 68913"/>
                  <a:gd name="connsiteX9" fmla="*/ 11801 w 41698"/>
                  <a:gd name="connsiteY9" fmla="*/ 6969 h 68913"/>
                  <a:gd name="connsiteX10" fmla="*/ 11801 w 41698"/>
                  <a:gd name="connsiteY10" fmla="*/ 12389 h 68913"/>
                  <a:gd name="connsiteX11" fmla="*/ 787 w 41698"/>
                  <a:gd name="connsiteY11" fmla="*/ 13164 h 68913"/>
                  <a:gd name="connsiteX12" fmla="*/ 0 w 41698"/>
                  <a:gd name="connsiteY12" fmla="*/ 27101 h 68913"/>
                  <a:gd name="connsiteX13" fmla="*/ 5507 w 41698"/>
                  <a:gd name="connsiteY13" fmla="*/ 43361 h 68913"/>
                  <a:gd name="connsiteX14" fmla="*/ 10228 w 41698"/>
                  <a:gd name="connsiteY14" fmla="*/ 55751 h 68913"/>
                  <a:gd name="connsiteX15" fmla="*/ 20455 w 41698"/>
                  <a:gd name="connsiteY15" fmla="*/ 68913 h 68913"/>
                  <a:gd name="connsiteX16" fmla="*/ 27536 w 41698"/>
                  <a:gd name="connsiteY16" fmla="*/ 66590 h 68913"/>
                  <a:gd name="connsiteX17" fmla="*/ 41698 w 41698"/>
                  <a:gd name="connsiteY17" fmla="*/ 40265 h 6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698" h="68913">
                    <a:moveTo>
                      <a:pt x="38551" y="33296"/>
                    </a:moveTo>
                    <a:lnTo>
                      <a:pt x="33831" y="30198"/>
                    </a:lnTo>
                    <a:lnTo>
                      <a:pt x="29109" y="27875"/>
                    </a:lnTo>
                    <a:lnTo>
                      <a:pt x="24389" y="24778"/>
                    </a:lnTo>
                    <a:lnTo>
                      <a:pt x="22029" y="19358"/>
                    </a:lnTo>
                    <a:lnTo>
                      <a:pt x="20455" y="13164"/>
                    </a:lnTo>
                    <a:lnTo>
                      <a:pt x="18882" y="0"/>
                    </a:lnTo>
                    <a:lnTo>
                      <a:pt x="14948" y="2323"/>
                    </a:lnTo>
                    <a:lnTo>
                      <a:pt x="12588" y="3872"/>
                    </a:lnTo>
                    <a:lnTo>
                      <a:pt x="11801" y="6969"/>
                    </a:lnTo>
                    <a:lnTo>
                      <a:pt x="11801" y="12389"/>
                    </a:lnTo>
                    <a:lnTo>
                      <a:pt x="787" y="13164"/>
                    </a:lnTo>
                    <a:lnTo>
                      <a:pt x="0" y="27101"/>
                    </a:lnTo>
                    <a:lnTo>
                      <a:pt x="5507" y="43361"/>
                    </a:lnTo>
                    <a:lnTo>
                      <a:pt x="10228" y="55751"/>
                    </a:lnTo>
                    <a:lnTo>
                      <a:pt x="20455" y="68913"/>
                    </a:lnTo>
                    <a:lnTo>
                      <a:pt x="27536" y="66590"/>
                    </a:lnTo>
                    <a:lnTo>
                      <a:pt x="41698" y="4026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86" name="Freeform 2685">
                <a:extLst>
                  <a:ext uri="{FF2B5EF4-FFF2-40B4-BE49-F238E27FC236}">
                    <a16:creationId xmlns:a16="http://schemas.microsoft.com/office/drawing/2014/main" id="{A1D19649-056B-B7D6-8FCB-A8646B730EF0}"/>
                  </a:ext>
                </a:extLst>
              </p:cNvPr>
              <p:cNvSpPr/>
              <p:nvPr/>
            </p:nvSpPr>
            <p:spPr>
              <a:xfrm>
                <a:off x="-5582013" y="13333249"/>
                <a:ext cx="57432" cy="45684"/>
              </a:xfrm>
              <a:custGeom>
                <a:avLst/>
                <a:gdLst>
                  <a:gd name="connsiteX0" fmla="*/ 22815 w 57432"/>
                  <a:gd name="connsiteY0" fmla="*/ 24003 h 45684"/>
                  <a:gd name="connsiteX1" fmla="*/ 25962 w 57432"/>
                  <a:gd name="connsiteY1" fmla="*/ 24778 h 45684"/>
                  <a:gd name="connsiteX2" fmla="*/ 33830 w 57432"/>
                  <a:gd name="connsiteY2" fmla="*/ 24778 h 45684"/>
                  <a:gd name="connsiteX3" fmla="*/ 36977 w 57432"/>
                  <a:gd name="connsiteY3" fmla="*/ 24003 h 45684"/>
                  <a:gd name="connsiteX4" fmla="*/ 46417 w 57432"/>
                  <a:gd name="connsiteY4" fmla="*/ 17809 h 45684"/>
                  <a:gd name="connsiteX5" fmla="*/ 51139 w 57432"/>
                  <a:gd name="connsiteY5" fmla="*/ 17035 h 45684"/>
                  <a:gd name="connsiteX6" fmla="*/ 55073 w 57432"/>
                  <a:gd name="connsiteY6" fmla="*/ 17809 h 45684"/>
                  <a:gd name="connsiteX7" fmla="*/ 57432 w 57432"/>
                  <a:gd name="connsiteY7" fmla="*/ 16260 h 45684"/>
                  <a:gd name="connsiteX8" fmla="*/ 56646 w 57432"/>
                  <a:gd name="connsiteY8" fmla="*/ 6969 h 45684"/>
                  <a:gd name="connsiteX9" fmla="*/ 49565 w 57432"/>
                  <a:gd name="connsiteY9" fmla="*/ 0 h 45684"/>
                  <a:gd name="connsiteX10" fmla="*/ 37763 w 57432"/>
                  <a:gd name="connsiteY10" fmla="*/ 3872 h 45684"/>
                  <a:gd name="connsiteX11" fmla="*/ 23603 w 57432"/>
                  <a:gd name="connsiteY11" fmla="*/ 9292 h 45684"/>
                  <a:gd name="connsiteX12" fmla="*/ 11014 w 57432"/>
                  <a:gd name="connsiteY12" fmla="*/ 7743 h 45684"/>
                  <a:gd name="connsiteX13" fmla="*/ 3146 w 57432"/>
                  <a:gd name="connsiteY13" fmla="*/ 26327 h 45684"/>
                  <a:gd name="connsiteX14" fmla="*/ 787 w 57432"/>
                  <a:gd name="connsiteY14" fmla="*/ 36393 h 45684"/>
                  <a:gd name="connsiteX15" fmla="*/ 0 w 57432"/>
                  <a:gd name="connsiteY15" fmla="*/ 45684 h 45684"/>
                  <a:gd name="connsiteX16" fmla="*/ 4720 w 57432"/>
                  <a:gd name="connsiteY16" fmla="*/ 42587 h 45684"/>
                  <a:gd name="connsiteX17" fmla="*/ 10227 w 57432"/>
                  <a:gd name="connsiteY17" fmla="*/ 34070 h 45684"/>
                  <a:gd name="connsiteX18" fmla="*/ 14161 w 57432"/>
                  <a:gd name="connsiteY18" fmla="*/ 30198 h 45684"/>
                  <a:gd name="connsiteX19" fmla="*/ 19669 w 57432"/>
                  <a:gd name="connsiteY19" fmla="*/ 24778 h 4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432" h="45684">
                    <a:moveTo>
                      <a:pt x="22815" y="24003"/>
                    </a:moveTo>
                    <a:lnTo>
                      <a:pt x="25962" y="24778"/>
                    </a:lnTo>
                    <a:lnTo>
                      <a:pt x="33830" y="24778"/>
                    </a:lnTo>
                    <a:lnTo>
                      <a:pt x="36977" y="24003"/>
                    </a:lnTo>
                    <a:lnTo>
                      <a:pt x="46417" y="17809"/>
                    </a:lnTo>
                    <a:lnTo>
                      <a:pt x="51139" y="17035"/>
                    </a:lnTo>
                    <a:lnTo>
                      <a:pt x="55073" y="17809"/>
                    </a:lnTo>
                    <a:lnTo>
                      <a:pt x="57432" y="16260"/>
                    </a:lnTo>
                    <a:lnTo>
                      <a:pt x="56646" y="6969"/>
                    </a:lnTo>
                    <a:lnTo>
                      <a:pt x="49565" y="0"/>
                    </a:lnTo>
                    <a:lnTo>
                      <a:pt x="37763" y="3872"/>
                    </a:lnTo>
                    <a:lnTo>
                      <a:pt x="23603" y="9292"/>
                    </a:lnTo>
                    <a:lnTo>
                      <a:pt x="11014" y="7743"/>
                    </a:lnTo>
                    <a:lnTo>
                      <a:pt x="3146" y="26327"/>
                    </a:lnTo>
                    <a:lnTo>
                      <a:pt x="787" y="36393"/>
                    </a:lnTo>
                    <a:lnTo>
                      <a:pt x="0" y="45684"/>
                    </a:lnTo>
                    <a:lnTo>
                      <a:pt x="4720" y="42587"/>
                    </a:lnTo>
                    <a:lnTo>
                      <a:pt x="10227" y="34070"/>
                    </a:lnTo>
                    <a:lnTo>
                      <a:pt x="14161" y="30198"/>
                    </a:lnTo>
                    <a:lnTo>
                      <a:pt x="19669" y="2477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87" name="Freeform 2686">
                <a:extLst>
                  <a:ext uri="{FF2B5EF4-FFF2-40B4-BE49-F238E27FC236}">
                    <a16:creationId xmlns:a16="http://schemas.microsoft.com/office/drawing/2014/main" id="{E9DE9C84-A260-8DBA-50F0-725AD5899328}"/>
                  </a:ext>
                </a:extLst>
              </p:cNvPr>
              <p:cNvSpPr/>
              <p:nvPr/>
            </p:nvSpPr>
            <p:spPr>
              <a:xfrm>
                <a:off x="-5609550" y="12981713"/>
                <a:ext cx="37763" cy="75882"/>
              </a:xfrm>
              <a:custGeom>
                <a:avLst/>
                <a:gdLst>
                  <a:gd name="connsiteX0" fmla="*/ 1573 w 37763"/>
                  <a:gd name="connsiteY0" fmla="*/ 50330 h 75882"/>
                  <a:gd name="connsiteX1" fmla="*/ 0 w 37763"/>
                  <a:gd name="connsiteY1" fmla="*/ 57299 h 75882"/>
                  <a:gd name="connsiteX2" fmla="*/ 1573 w 37763"/>
                  <a:gd name="connsiteY2" fmla="*/ 70463 h 75882"/>
                  <a:gd name="connsiteX3" fmla="*/ 8654 w 37763"/>
                  <a:gd name="connsiteY3" fmla="*/ 75882 h 75882"/>
                  <a:gd name="connsiteX4" fmla="*/ 18881 w 37763"/>
                  <a:gd name="connsiteY4" fmla="*/ 74334 h 75882"/>
                  <a:gd name="connsiteX5" fmla="*/ 30682 w 37763"/>
                  <a:gd name="connsiteY5" fmla="*/ 67365 h 75882"/>
                  <a:gd name="connsiteX6" fmla="*/ 37763 w 37763"/>
                  <a:gd name="connsiteY6" fmla="*/ 56525 h 75882"/>
                  <a:gd name="connsiteX7" fmla="*/ 37763 w 37763"/>
                  <a:gd name="connsiteY7" fmla="*/ 44136 h 75882"/>
                  <a:gd name="connsiteX8" fmla="*/ 34616 w 37763"/>
                  <a:gd name="connsiteY8" fmla="*/ 30972 h 75882"/>
                  <a:gd name="connsiteX9" fmla="*/ 29109 w 37763"/>
                  <a:gd name="connsiteY9" fmla="*/ 18584 h 75882"/>
                  <a:gd name="connsiteX10" fmla="*/ 24389 w 37763"/>
                  <a:gd name="connsiteY10" fmla="*/ 6969 h 75882"/>
                  <a:gd name="connsiteX11" fmla="*/ 18095 w 37763"/>
                  <a:gd name="connsiteY11" fmla="*/ 0 h 75882"/>
                  <a:gd name="connsiteX12" fmla="*/ 11801 w 37763"/>
                  <a:gd name="connsiteY12" fmla="*/ 0 h 75882"/>
                  <a:gd name="connsiteX13" fmla="*/ 7080 w 37763"/>
                  <a:gd name="connsiteY13" fmla="*/ 10066 h 75882"/>
                  <a:gd name="connsiteX14" fmla="*/ 7080 w 37763"/>
                  <a:gd name="connsiteY14" fmla="*/ 14712 h 75882"/>
                  <a:gd name="connsiteX15" fmla="*/ 9441 w 37763"/>
                  <a:gd name="connsiteY15" fmla="*/ 25552 h 75882"/>
                  <a:gd name="connsiteX16" fmla="*/ 9441 w 37763"/>
                  <a:gd name="connsiteY16" fmla="*/ 31747 h 75882"/>
                  <a:gd name="connsiteX17" fmla="*/ 7868 w 37763"/>
                  <a:gd name="connsiteY17" fmla="*/ 37941 h 7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63" h="75882">
                    <a:moveTo>
                      <a:pt x="1573" y="50330"/>
                    </a:moveTo>
                    <a:lnTo>
                      <a:pt x="0" y="57299"/>
                    </a:lnTo>
                    <a:lnTo>
                      <a:pt x="1573" y="70463"/>
                    </a:lnTo>
                    <a:lnTo>
                      <a:pt x="8654" y="75882"/>
                    </a:lnTo>
                    <a:lnTo>
                      <a:pt x="18881" y="74334"/>
                    </a:lnTo>
                    <a:lnTo>
                      <a:pt x="30682" y="67365"/>
                    </a:lnTo>
                    <a:lnTo>
                      <a:pt x="37763" y="56525"/>
                    </a:lnTo>
                    <a:lnTo>
                      <a:pt x="37763" y="44136"/>
                    </a:lnTo>
                    <a:lnTo>
                      <a:pt x="34616" y="30972"/>
                    </a:lnTo>
                    <a:lnTo>
                      <a:pt x="29109" y="18584"/>
                    </a:lnTo>
                    <a:lnTo>
                      <a:pt x="24389" y="6969"/>
                    </a:lnTo>
                    <a:lnTo>
                      <a:pt x="18095" y="0"/>
                    </a:lnTo>
                    <a:lnTo>
                      <a:pt x="11801" y="0"/>
                    </a:lnTo>
                    <a:lnTo>
                      <a:pt x="7080" y="10066"/>
                    </a:lnTo>
                    <a:lnTo>
                      <a:pt x="7080" y="14712"/>
                    </a:lnTo>
                    <a:lnTo>
                      <a:pt x="9441" y="25552"/>
                    </a:lnTo>
                    <a:lnTo>
                      <a:pt x="9441" y="31747"/>
                    </a:lnTo>
                    <a:lnTo>
                      <a:pt x="7868" y="3794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88" name="Freeform 2687">
                <a:extLst>
                  <a:ext uri="{FF2B5EF4-FFF2-40B4-BE49-F238E27FC236}">
                    <a16:creationId xmlns:a16="http://schemas.microsoft.com/office/drawing/2014/main" id="{B866D466-7EB4-631B-D5B2-7E382B23F38F}"/>
                  </a:ext>
                </a:extLst>
              </p:cNvPr>
              <p:cNvSpPr/>
              <p:nvPr/>
            </p:nvSpPr>
            <p:spPr>
              <a:xfrm>
                <a:off x="-5568639" y="12654182"/>
                <a:ext cx="7080" cy="6968"/>
              </a:xfrm>
              <a:custGeom>
                <a:avLst/>
                <a:gdLst>
                  <a:gd name="connsiteX0" fmla="*/ 7081 w 7080"/>
                  <a:gd name="connsiteY0" fmla="*/ 6194 h 6968"/>
                  <a:gd name="connsiteX1" fmla="*/ 1573 w 7080"/>
                  <a:gd name="connsiteY1" fmla="*/ 0 h 6968"/>
                  <a:gd name="connsiteX2" fmla="*/ 0 w 7080"/>
                  <a:gd name="connsiteY2" fmla="*/ 2322 h 6968"/>
                  <a:gd name="connsiteX3" fmla="*/ 1573 w 7080"/>
                  <a:gd name="connsiteY3" fmla="*/ 6969 h 6968"/>
                </a:gdLst>
                <a:ahLst/>
                <a:cxnLst>
                  <a:cxn ang="0">
                    <a:pos x="connsiteX0" y="connsiteY0"/>
                  </a:cxn>
                  <a:cxn ang="0">
                    <a:pos x="connsiteX1" y="connsiteY1"/>
                  </a:cxn>
                  <a:cxn ang="0">
                    <a:pos x="connsiteX2" y="connsiteY2"/>
                  </a:cxn>
                  <a:cxn ang="0">
                    <a:pos x="connsiteX3" y="connsiteY3"/>
                  </a:cxn>
                </a:cxnLst>
                <a:rect l="l" t="t" r="r" b="b"/>
                <a:pathLst>
                  <a:path w="7080" h="6968">
                    <a:moveTo>
                      <a:pt x="7081" y="6194"/>
                    </a:moveTo>
                    <a:lnTo>
                      <a:pt x="1573" y="0"/>
                    </a:lnTo>
                    <a:lnTo>
                      <a:pt x="0" y="2322"/>
                    </a:lnTo>
                    <a:lnTo>
                      <a:pt x="1573" y="696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89" name="Freeform 2688">
                <a:extLst>
                  <a:ext uri="{FF2B5EF4-FFF2-40B4-BE49-F238E27FC236}">
                    <a16:creationId xmlns:a16="http://schemas.microsoft.com/office/drawing/2014/main" id="{BC905306-8D0D-EF20-D2A9-0F15746FA410}"/>
                  </a:ext>
                </a:extLst>
              </p:cNvPr>
              <p:cNvSpPr/>
              <p:nvPr/>
            </p:nvSpPr>
            <p:spPr>
              <a:xfrm>
                <a:off x="-5493111" y="12554296"/>
                <a:ext cx="27536" cy="11614"/>
              </a:xfrm>
              <a:custGeom>
                <a:avLst/>
                <a:gdLst>
                  <a:gd name="connsiteX0" fmla="*/ 11801 w 27536"/>
                  <a:gd name="connsiteY0" fmla="*/ 0 h 11614"/>
                  <a:gd name="connsiteX1" fmla="*/ 3147 w 27536"/>
                  <a:gd name="connsiteY1" fmla="*/ 3872 h 11614"/>
                  <a:gd name="connsiteX2" fmla="*/ 0 w 27536"/>
                  <a:gd name="connsiteY2" fmla="*/ 7743 h 11614"/>
                  <a:gd name="connsiteX3" fmla="*/ 4720 w 27536"/>
                  <a:gd name="connsiteY3" fmla="*/ 11615 h 11614"/>
                  <a:gd name="connsiteX4" fmla="*/ 12588 w 27536"/>
                  <a:gd name="connsiteY4" fmla="*/ 10840 h 11614"/>
                  <a:gd name="connsiteX5" fmla="*/ 27536 w 27536"/>
                  <a:gd name="connsiteY5" fmla="*/ 7743 h 11614"/>
                  <a:gd name="connsiteX6" fmla="*/ 22029 w 27536"/>
                  <a:gd name="connsiteY6" fmla="*/ 774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36" h="11614">
                    <a:moveTo>
                      <a:pt x="11801" y="0"/>
                    </a:moveTo>
                    <a:lnTo>
                      <a:pt x="3147" y="3872"/>
                    </a:lnTo>
                    <a:lnTo>
                      <a:pt x="0" y="7743"/>
                    </a:lnTo>
                    <a:lnTo>
                      <a:pt x="4720" y="11615"/>
                    </a:lnTo>
                    <a:lnTo>
                      <a:pt x="12588" y="10840"/>
                    </a:lnTo>
                    <a:lnTo>
                      <a:pt x="27536" y="7743"/>
                    </a:lnTo>
                    <a:lnTo>
                      <a:pt x="22029"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90" name="Freeform 2689">
                <a:extLst>
                  <a:ext uri="{FF2B5EF4-FFF2-40B4-BE49-F238E27FC236}">
                    <a16:creationId xmlns:a16="http://schemas.microsoft.com/office/drawing/2014/main" id="{AA714B51-648E-5F31-FBD6-99F3E85E3F57}"/>
                  </a:ext>
                </a:extLst>
              </p:cNvPr>
              <p:cNvSpPr/>
              <p:nvPr/>
            </p:nvSpPr>
            <p:spPr>
              <a:xfrm>
                <a:off x="-5510419" y="12362268"/>
                <a:ext cx="70020" cy="151764"/>
              </a:xfrm>
              <a:custGeom>
                <a:avLst/>
                <a:gdLst>
                  <a:gd name="connsiteX0" fmla="*/ 0 w 70020"/>
                  <a:gd name="connsiteY0" fmla="*/ 130858 h 151764"/>
                  <a:gd name="connsiteX1" fmla="*/ 0 w 70020"/>
                  <a:gd name="connsiteY1" fmla="*/ 138601 h 151764"/>
                  <a:gd name="connsiteX2" fmla="*/ 6293 w 70020"/>
                  <a:gd name="connsiteY2" fmla="*/ 144796 h 151764"/>
                  <a:gd name="connsiteX3" fmla="*/ 18095 w 70020"/>
                  <a:gd name="connsiteY3" fmla="*/ 149442 h 151764"/>
                  <a:gd name="connsiteX4" fmla="*/ 31470 w 70020"/>
                  <a:gd name="connsiteY4" fmla="*/ 151765 h 151764"/>
                  <a:gd name="connsiteX5" fmla="*/ 40124 w 70020"/>
                  <a:gd name="connsiteY5" fmla="*/ 150216 h 151764"/>
                  <a:gd name="connsiteX6" fmla="*/ 44844 w 70020"/>
                  <a:gd name="connsiteY6" fmla="*/ 146344 h 151764"/>
                  <a:gd name="connsiteX7" fmla="*/ 46418 w 70020"/>
                  <a:gd name="connsiteY7" fmla="*/ 142473 h 151764"/>
                  <a:gd name="connsiteX8" fmla="*/ 46418 w 70020"/>
                  <a:gd name="connsiteY8" fmla="*/ 138601 h 151764"/>
                  <a:gd name="connsiteX9" fmla="*/ 47992 w 70020"/>
                  <a:gd name="connsiteY9" fmla="*/ 133955 h 151764"/>
                  <a:gd name="connsiteX10" fmla="*/ 51925 w 70020"/>
                  <a:gd name="connsiteY10" fmla="*/ 130084 h 151764"/>
                  <a:gd name="connsiteX11" fmla="*/ 62153 w 70020"/>
                  <a:gd name="connsiteY11" fmla="*/ 123115 h 151764"/>
                  <a:gd name="connsiteX12" fmla="*/ 66874 w 70020"/>
                  <a:gd name="connsiteY12" fmla="*/ 118469 h 151764"/>
                  <a:gd name="connsiteX13" fmla="*/ 70021 w 70020"/>
                  <a:gd name="connsiteY13" fmla="*/ 106081 h 151764"/>
                  <a:gd name="connsiteX14" fmla="*/ 63727 w 70020"/>
                  <a:gd name="connsiteY14" fmla="*/ 97563 h 151764"/>
                  <a:gd name="connsiteX15" fmla="*/ 55073 w 70020"/>
                  <a:gd name="connsiteY15" fmla="*/ 89820 h 151764"/>
                  <a:gd name="connsiteX16" fmla="*/ 47992 w 70020"/>
                  <a:gd name="connsiteY16" fmla="*/ 80528 h 151764"/>
                  <a:gd name="connsiteX17" fmla="*/ 48778 w 70020"/>
                  <a:gd name="connsiteY17" fmla="*/ 73559 h 151764"/>
                  <a:gd name="connsiteX18" fmla="*/ 53498 w 70020"/>
                  <a:gd name="connsiteY18" fmla="*/ 68913 h 151764"/>
                  <a:gd name="connsiteX19" fmla="*/ 60579 w 70020"/>
                  <a:gd name="connsiteY19" fmla="*/ 65816 h 151764"/>
                  <a:gd name="connsiteX20" fmla="*/ 69233 w 70020"/>
                  <a:gd name="connsiteY20" fmla="*/ 63494 h 151764"/>
                  <a:gd name="connsiteX21" fmla="*/ 65300 w 70020"/>
                  <a:gd name="connsiteY21" fmla="*/ 55751 h 151764"/>
                  <a:gd name="connsiteX22" fmla="*/ 66087 w 70020"/>
                  <a:gd name="connsiteY22" fmla="*/ 48008 h 151764"/>
                  <a:gd name="connsiteX23" fmla="*/ 69233 w 70020"/>
                  <a:gd name="connsiteY23" fmla="*/ 41039 h 151764"/>
                  <a:gd name="connsiteX24" fmla="*/ 70021 w 70020"/>
                  <a:gd name="connsiteY24" fmla="*/ 33296 h 151764"/>
                  <a:gd name="connsiteX25" fmla="*/ 69233 w 70020"/>
                  <a:gd name="connsiteY25" fmla="*/ 22455 h 151764"/>
                  <a:gd name="connsiteX26" fmla="*/ 66087 w 70020"/>
                  <a:gd name="connsiteY26" fmla="*/ 13938 h 151764"/>
                  <a:gd name="connsiteX27" fmla="*/ 59793 w 70020"/>
                  <a:gd name="connsiteY27" fmla="*/ 8518 h 151764"/>
                  <a:gd name="connsiteX28" fmla="*/ 49565 w 70020"/>
                  <a:gd name="connsiteY28" fmla="*/ 6969 h 151764"/>
                  <a:gd name="connsiteX29" fmla="*/ 36190 w 70020"/>
                  <a:gd name="connsiteY29" fmla="*/ 2323 h 151764"/>
                  <a:gd name="connsiteX30" fmla="*/ 29109 w 70020"/>
                  <a:gd name="connsiteY30" fmla="*/ 0 h 151764"/>
                  <a:gd name="connsiteX31" fmla="*/ 24389 w 70020"/>
                  <a:gd name="connsiteY31" fmla="*/ 775 h 151764"/>
                  <a:gd name="connsiteX32" fmla="*/ 24389 w 70020"/>
                  <a:gd name="connsiteY32" fmla="*/ 2323 h 151764"/>
                  <a:gd name="connsiteX33" fmla="*/ 25962 w 70020"/>
                  <a:gd name="connsiteY33" fmla="*/ 8518 h 151764"/>
                  <a:gd name="connsiteX34" fmla="*/ 25962 w 70020"/>
                  <a:gd name="connsiteY34" fmla="*/ 11615 h 151764"/>
                  <a:gd name="connsiteX35" fmla="*/ 15735 w 70020"/>
                  <a:gd name="connsiteY35" fmla="*/ 50330 h 151764"/>
                  <a:gd name="connsiteX36" fmla="*/ 14161 w 70020"/>
                  <a:gd name="connsiteY36" fmla="*/ 61945 h 151764"/>
                  <a:gd name="connsiteX37" fmla="*/ 14948 w 70020"/>
                  <a:gd name="connsiteY37" fmla="*/ 84400 h 151764"/>
                  <a:gd name="connsiteX38" fmla="*/ 13374 w 70020"/>
                  <a:gd name="connsiteY38" fmla="*/ 96014 h 15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0020" h="151764">
                    <a:moveTo>
                      <a:pt x="0" y="130858"/>
                    </a:moveTo>
                    <a:lnTo>
                      <a:pt x="0" y="138601"/>
                    </a:lnTo>
                    <a:lnTo>
                      <a:pt x="6293" y="144796"/>
                    </a:lnTo>
                    <a:lnTo>
                      <a:pt x="18095" y="149442"/>
                    </a:lnTo>
                    <a:lnTo>
                      <a:pt x="31470" y="151765"/>
                    </a:lnTo>
                    <a:lnTo>
                      <a:pt x="40124" y="150216"/>
                    </a:lnTo>
                    <a:lnTo>
                      <a:pt x="44844" y="146344"/>
                    </a:lnTo>
                    <a:lnTo>
                      <a:pt x="46418" y="142473"/>
                    </a:lnTo>
                    <a:lnTo>
                      <a:pt x="46418" y="138601"/>
                    </a:lnTo>
                    <a:lnTo>
                      <a:pt x="47992" y="133955"/>
                    </a:lnTo>
                    <a:lnTo>
                      <a:pt x="51925" y="130084"/>
                    </a:lnTo>
                    <a:lnTo>
                      <a:pt x="62153" y="123115"/>
                    </a:lnTo>
                    <a:lnTo>
                      <a:pt x="66874" y="118469"/>
                    </a:lnTo>
                    <a:lnTo>
                      <a:pt x="70021" y="106081"/>
                    </a:lnTo>
                    <a:lnTo>
                      <a:pt x="63727" y="97563"/>
                    </a:lnTo>
                    <a:lnTo>
                      <a:pt x="55073" y="89820"/>
                    </a:lnTo>
                    <a:lnTo>
                      <a:pt x="47992" y="80528"/>
                    </a:lnTo>
                    <a:lnTo>
                      <a:pt x="48778" y="73559"/>
                    </a:lnTo>
                    <a:lnTo>
                      <a:pt x="53498" y="68913"/>
                    </a:lnTo>
                    <a:lnTo>
                      <a:pt x="60579" y="65816"/>
                    </a:lnTo>
                    <a:lnTo>
                      <a:pt x="69233" y="63494"/>
                    </a:lnTo>
                    <a:lnTo>
                      <a:pt x="65300" y="55751"/>
                    </a:lnTo>
                    <a:lnTo>
                      <a:pt x="66087" y="48008"/>
                    </a:lnTo>
                    <a:lnTo>
                      <a:pt x="69233" y="41039"/>
                    </a:lnTo>
                    <a:lnTo>
                      <a:pt x="70021" y="33296"/>
                    </a:lnTo>
                    <a:lnTo>
                      <a:pt x="69233" y="22455"/>
                    </a:lnTo>
                    <a:lnTo>
                      <a:pt x="66087" y="13938"/>
                    </a:lnTo>
                    <a:lnTo>
                      <a:pt x="59793" y="8518"/>
                    </a:lnTo>
                    <a:lnTo>
                      <a:pt x="49565" y="6969"/>
                    </a:lnTo>
                    <a:lnTo>
                      <a:pt x="36190" y="2323"/>
                    </a:lnTo>
                    <a:lnTo>
                      <a:pt x="29109" y="0"/>
                    </a:lnTo>
                    <a:lnTo>
                      <a:pt x="24389" y="775"/>
                    </a:lnTo>
                    <a:lnTo>
                      <a:pt x="24389" y="2323"/>
                    </a:lnTo>
                    <a:lnTo>
                      <a:pt x="25962" y="8518"/>
                    </a:lnTo>
                    <a:lnTo>
                      <a:pt x="25962" y="11615"/>
                    </a:lnTo>
                    <a:lnTo>
                      <a:pt x="15735" y="50330"/>
                    </a:lnTo>
                    <a:lnTo>
                      <a:pt x="14161" y="61945"/>
                    </a:lnTo>
                    <a:lnTo>
                      <a:pt x="14948" y="84400"/>
                    </a:lnTo>
                    <a:lnTo>
                      <a:pt x="13374" y="9601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91" name="Freeform 2690">
                <a:extLst>
                  <a:ext uri="{FF2B5EF4-FFF2-40B4-BE49-F238E27FC236}">
                    <a16:creationId xmlns:a16="http://schemas.microsoft.com/office/drawing/2014/main" id="{4A3C3C60-2DA2-D4E5-45FF-420A8FBD57F4}"/>
                  </a:ext>
                </a:extLst>
              </p:cNvPr>
              <p:cNvSpPr/>
              <p:nvPr/>
            </p:nvSpPr>
            <p:spPr>
              <a:xfrm>
                <a:off x="-5530088" y="12587592"/>
                <a:ext cx="70020" cy="120017"/>
              </a:xfrm>
              <a:custGeom>
                <a:avLst/>
                <a:gdLst>
                  <a:gd name="connsiteX0" fmla="*/ 10227 w 70020"/>
                  <a:gd name="connsiteY0" fmla="*/ 34069 h 120017"/>
                  <a:gd name="connsiteX1" fmla="*/ 9441 w 70020"/>
                  <a:gd name="connsiteY1" fmla="*/ 40264 h 120017"/>
                  <a:gd name="connsiteX2" fmla="*/ 7868 w 70020"/>
                  <a:gd name="connsiteY2" fmla="*/ 46458 h 120017"/>
                  <a:gd name="connsiteX3" fmla="*/ 0 w 70020"/>
                  <a:gd name="connsiteY3" fmla="*/ 50330 h 120017"/>
                  <a:gd name="connsiteX4" fmla="*/ 8654 w 70020"/>
                  <a:gd name="connsiteY4" fmla="*/ 59621 h 120017"/>
                  <a:gd name="connsiteX5" fmla="*/ 27536 w 70020"/>
                  <a:gd name="connsiteY5" fmla="*/ 91368 h 120017"/>
                  <a:gd name="connsiteX6" fmla="*/ 30683 w 70020"/>
                  <a:gd name="connsiteY6" fmla="*/ 96013 h 120017"/>
                  <a:gd name="connsiteX7" fmla="*/ 37763 w 70020"/>
                  <a:gd name="connsiteY7" fmla="*/ 103756 h 120017"/>
                  <a:gd name="connsiteX8" fmla="*/ 40911 w 70020"/>
                  <a:gd name="connsiteY8" fmla="*/ 106854 h 120017"/>
                  <a:gd name="connsiteX9" fmla="*/ 43271 w 70020"/>
                  <a:gd name="connsiteY9" fmla="*/ 113049 h 120017"/>
                  <a:gd name="connsiteX10" fmla="*/ 42485 w 70020"/>
                  <a:gd name="connsiteY10" fmla="*/ 116146 h 120017"/>
                  <a:gd name="connsiteX11" fmla="*/ 43271 w 70020"/>
                  <a:gd name="connsiteY11" fmla="*/ 118468 h 120017"/>
                  <a:gd name="connsiteX12" fmla="*/ 50352 w 70020"/>
                  <a:gd name="connsiteY12" fmla="*/ 120018 h 120017"/>
                  <a:gd name="connsiteX13" fmla="*/ 64513 w 70020"/>
                  <a:gd name="connsiteY13" fmla="*/ 116146 h 120017"/>
                  <a:gd name="connsiteX14" fmla="*/ 67660 w 70020"/>
                  <a:gd name="connsiteY14" fmla="*/ 102982 h 120017"/>
                  <a:gd name="connsiteX15" fmla="*/ 65300 w 70020"/>
                  <a:gd name="connsiteY15" fmla="*/ 85948 h 120017"/>
                  <a:gd name="connsiteX16" fmla="*/ 61366 w 70020"/>
                  <a:gd name="connsiteY16" fmla="*/ 71236 h 120017"/>
                  <a:gd name="connsiteX17" fmla="*/ 58220 w 70020"/>
                  <a:gd name="connsiteY17" fmla="*/ 61945 h 120017"/>
                  <a:gd name="connsiteX18" fmla="*/ 52712 w 70020"/>
                  <a:gd name="connsiteY18" fmla="*/ 52652 h 120017"/>
                  <a:gd name="connsiteX19" fmla="*/ 48778 w 70020"/>
                  <a:gd name="connsiteY19" fmla="*/ 43361 h 120017"/>
                  <a:gd name="connsiteX20" fmla="*/ 49565 w 70020"/>
                  <a:gd name="connsiteY20" fmla="*/ 35618 h 120017"/>
                  <a:gd name="connsiteX21" fmla="*/ 55859 w 70020"/>
                  <a:gd name="connsiteY21" fmla="*/ 29423 h 120017"/>
                  <a:gd name="connsiteX22" fmla="*/ 63727 w 70020"/>
                  <a:gd name="connsiteY22" fmla="*/ 27101 h 120017"/>
                  <a:gd name="connsiteX23" fmla="*/ 70021 w 70020"/>
                  <a:gd name="connsiteY23" fmla="*/ 22454 h 120017"/>
                  <a:gd name="connsiteX24" fmla="*/ 68447 w 70020"/>
                  <a:gd name="connsiteY24" fmla="*/ 12389 h 120017"/>
                  <a:gd name="connsiteX25" fmla="*/ 66874 w 70020"/>
                  <a:gd name="connsiteY25" fmla="*/ 11615 h 120017"/>
                  <a:gd name="connsiteX26" fmla="*/ 61366 w 70020"/>
                  <a:gd name="connsiteY26" fmla="*/ 6968 h 120017"/>
                  <a:gd name="connsiteX27" fmla="*/ 56646 w 70020"/>
                  <a:gd name="connsiteY27" fmla="*/ 2322 h 120017"/>
                  <a:gd name="connsiteX28" fmla="*/ 55859 w 70020"/>
                  <a:gd name="connsiteY28" fmla="*/ 0 h 120017"/>
                  <a:gd name="connsiteX29" fmla="*/ 48778 w 70020"/>
                  <a:gd name="connsiteY29" fmla="*/ 0 h 120017"/>
                  <a:gd name="connsiteX30" fmla="*/ 44844 w 70020"/>
                  <a:gd name="connsiteY30" fmla="*/ 3096 h 120017"/>
                  <a:gd name="connsiteX31" fmla="*/ 39338 w 70020"/>
                  <a:gd name="connsiteY31" fmla="*/ 13937 h 120017"/>
                  <a:gd name="connsiteX32" fmla="*/ 38551 w 70020"/>
                  <a:gd name="connsiteY32" fmla="*/ 18583 h 120017"/>
                  <a:gd name="connsiteX33" fmla="*/ 38551 w 70020"/>
                  <a:gd name="connsiteY33" fmla="*/ 21680 h 120017"/>
                  <a:gd name="connsiteX34" fmla="*/ 38551 w 70020"/>
                  <a:gd name="connsiteY34" fmla="*/ 24777 h 120017"/>
                  <a:gd name="connsiteX35" fmla="*/ 34617 w 70020"/>
                  <a:gd name="connsiteY35" fmla="*/ 27875 h 120017"/>
                  <a:gd name="connsiteX36" fmla="*/ 30683 w 70020"/>
                  <a:gd name="connsiteY36" fmla="*/ 28649 h 120017"/>
                  <a:gd name="connsiteX37" fmla="*/ 25962 w 70020"/>
                  <a:gd name="connsiteY37" fmla="*/ 27875 h 120017"/>
                  <a:gd name="connsiteX38" fmla="*/ 21242 w 70020"/>
                  <a:gd name="connsiteY38" fmla="*/ 27101 h 120017"/>
                  <a:gd name="connsiteX39" fmla="*/ 15735 w 70020"/>
                  <a:gd name="connsiteY39" fmla="*/ 29423 h 12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0020" h="120017">
                    <a:moveTo>
                      <a:pt x="10227" y="34069"/>
                    </a:moveTo>
                    <a:lnTo>
                      <a:pt x="9441" y="40264"/>
                    </a:lnTo>
                    <a:lnTo>
                      <a:pt x="7868" y="46458"/>
                    </a:lnTo>
                    <a:lnTo>
                      <a:pt x="0" y="50330"/>
                    </a:lnTo>
                    <a:lnTo>
                      <a:pt x="8654" y="59621"/>
                    </a:lnTo>
                    <a:lnTo>
                      <a:pt x="27536" y="91368"/>
                    </a:lnTo>
                    <a:lnTo>
                      <a:pt x="30683" y="96013"/>
                    </a:lnTo>
                    <a:lnTo>
                      <a:pt x="37763" y="103756"/>
                    </a:lnTo>
                    <a:lnTo>
                      <a:pt x="40911" y="106854"/>
                    </a:lnTo>
                    <a:lnTo>
                      <a:pt x="43271" y="113049"/>
                    </a:lnTo>
                    <a:lnTo>
                      <a:pt x="42485" y="116146"/>
                    </a:lnTo>
                    <a:lnTo>
                      <a:pt x="43271" y="118468"/>
                    </a:lnTo>
                    <a:lnTo>
                      <a:pt x="50352" y="120018"/>
                    </a:lnTo>
                    <a:lnTo>
                      <a:pt x="64513" y="116146"/>
                    </a:lnTo>
                    <a:lnTo>
                      <a:pt x="67660" y="102982"/>
                    </a:lnTo>
                    <a:lnTo>
                      <a:pt x="65300" y="85948"/>
                    </a:lnTo>
                    <a:lnTo>
                      <a:pt x="61366" y="71236"/>
                    </a:lnTo>
                    <a:lnTo>
                      <a:pt x="58220" y="61945"/>
                    </a:lnTo>
                    <a:lnTo>
                      <a:pt x="52712" y="52652"/>
                    </a:lnTo>
                    <a:lnTo>
                      <a:pt x="48778" y="43361"/>
                    </a:lnTo>
                    <a:lnTo>
                      <a:pt x="49565" y="35618"/>
                    </a:lnTo>
                    <a:lnTo>
                      <a:pt x="55859" y="29423"/>
                    </a:lnTo>
                    <a:lnTo>
                      <a:pt x="63727" y="27101"/>
                    </a:lnTo>
                    <a:lnTo>
                      <a:pt x="70021" y="22454"/>
                    </a:lnTo>
                    <a:lnTo>
                      <a:pt x="68447" y="12389"/>
                    </a:lnTo>
                    <a:lnTo>
                      <a:pt x="66874" y="11615"/>
                    </a:lnTo>
                    <a:lnTo>
                      <a:pt x="61366" y="6968"/>
                    </a:lnTo>
                    <a:lnTo>
                      <a:pt x="56646" y="2322"/>
                    </a:lnTo>
                    <a:lnTo>
                      <a:pt x="55859" y="0"/>
                    </a:lnTo>
                    <a:lnTo>
                      <a:pt x="48778" y="0"/>
                    </a:lnTo>
                    <a:lnTo>
                      <a:pt x="44844" y="3096"/>
                    </a:lnTo>
                    <a:lnTo>
                      <a:pt x="39338" y="13937"/>
                    </a:lnTo>
                    <a:lnTo>
                      <a:pt x="38551" y="18583"/>
                    </a:lnTo>
                    <a:lnTo>
                      <a:pt x="38551" y="21680"/>
                    </a:lnTo>
                    <a:lnTo>
                      <a:pt x="38551" y="24777"/>
                    </a:lnTo>
                    <a:lnTo>
                      <a:pt x="34617" y="27875"/>
                    </a:lnTo>
                    <a:lnTo>
                      <a:pt x="30683" y="28649"/>
                    </a:lnTo>
                    <a:lnTo>
                      <a:pt x="25962" y="27875"/>
                    </a:lnTo>
                    <a:lnTo>
                      <a:pt x="21242" y="27101"/>
                    </a:lnTo>
                    <a:lnTo>
                      <a:pt x="15735" y="294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92" name="Freeform 2691">
                <a:extLst>
                  <a:ext uri="{FF2B5EF4-FFF2-40B4-BE49-F238E27FC236}">
                    <a16:creationId xmlns:a16="http://schemas.microsoft.com/office/drawing/2014/main" id="{37026155-AB7B-12BF-FC6B-605646E3E13D}"/>
                  </a:ext>
                </a:extLst>
              </p:cNvPr>
              <p:cNvSpPr/>
              <p:nvPr/>
            </p:nvSpPr>
            <p:spPr>
              <a:xfrm>
                <a:off x="-5467935" y="12627855"/>
                <a:ext cx="15735" cy="28648"/>
              </a:xfrm>
              <a:custGeom>
                <a:avLst/>
                <a:gdLst>
                  <a:gd name="connsiteX0" fmla="*/ 0 w 15735"/>
                  <a:gd name="connsiteY0" fmla="*/ 3872 h 28648"/>
                  <a:gd name="connsiteX1" fmla="*/ 1573 w 15735"/>
                  <a:gd name="connsiteY1" fmla="*/ 13163 h 28648"/>
                  <a:gd name="connsiteX2" fmla="*/ 9441 w 15735"/>
                  <a:gd name="connsiteY2" fmla="*/ 28649 h 28648"/>
                  <a:gd name="connsiteX3" fmla="*/ 14947 w 15735"/>
                  <a:gd name="connsiteY3" fmla="*/ 23229 h 28648"/>
                  <a:gd name="connsiteX4" fmla="*/ 15735 w 15735"/>
                  <a:gd name="connsiteY4" fmla="*/ 13163 h 28648"/>
                  <a:gd name="connsiteX5" fmla="*/ 12588 w 15735"/>
                  <a:gd name="connsiteY5" fmla="*/ 4646 h 28648"/>
                  <a:gd name="connsiteX6" fmla="*/ 6293 w 15735"/>
                  <a:gd name="connsiteY6" fmla="*/ 0 h 2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5" h="28648">
                    <a:moveTo>
                      <a:pt x="0" y="3872"/>
                    </a:moveTo>
                    <a:lnTo>
                      <a:pt x="1573" y="13163"/>
                    </a:lnTo>
                    <a:lnTo>
                      <a:pt x="9441" y="28649"/>
                    </a:lnTo>
                    <a:lnTo>
                      <a:pt x="14947" y="23229"/>
                    </a:lnTo>
                    <a:lnTo>
                      <a:pt x="15735" y="13163"/>
                    </a:lnTo>
                    <a:lnTo>
                      <a:pt x="12588" y="4646"/>
                    </a:lnTo>
                    <a:lnTo>
                      <a:pt x="6293"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93" name="Freeform 2692">
                <a:extLst>
                  <a:ext uri="{FF2B5EF4-FFF2-40B4-BE49-F238E27FC236}">
                    <a16:creationId xmlns:a16="http://schemas.microsoft.com/office/drawing/2014/main" id="{78D7963F-10F1-AF41-963E-977FB8CC1AF4}"/>
                  </a:ext>
                </a:extLst>
              </p:cNvPr>
              <p:cNvSpPr/>
              <p:nvPr/>
            </p:nvSpPr>
            <p:spPr>
              <a:xfrm>
                <a:off x="-5534808" y="12690574"/>
                <a:ext cx="35403" cy="57298"/>
              </a:xfrm>
              <a:custGeom>
                <a:avLst/>
                <a:gdLst>
                  <a:gd name="connsiteX0" fmla="*/ 787 w 35403"/>
                  <a:gd name="connsiteY0" fmla="*/ 46458 h 57298"/>
                  <a:gd name="connsiteX1" fmla="*/ 0 w 35403"/>
                  <a:gd name="connsiteY1" fmla="*/ 50330 h 57298"/>
                  <a:gd name="connsiteX2" fmla="*/ 0 w 35403"/>
                  <a:gd name="connsiteY2" fmla="*/ 53427 h 57298"/>
                  <a:gd name="connsiteX3" fmla="*/ 787 w 35403"/>
                  <a:gd name="connsiteY3" fmla="*/ 57299 h 57298"/>
                  <a:gd name="connsiteX4" fmla="*/ 20455 w 35403"/>
                  <a:gd name="connsiteY4" fmla="*/ 56525 h 57298"/>
                  <a:gd name="connsiteX5" fmla="*/ 29896 w 35403"/>
                  <a:gd name="connsiteY5" fmla="*/ 54201 h 57298"/>
                  <a:gd name="connsiteX6" fmla="*/ 35404 w 35403"/>
                  <a:gd name="connsiteY6" fmla="*/ 44910 h 57298"/>
                  <a:gd name="connsiteX7" fmla="*/ 34616 w 35403"/>
                  <a:gd name="connsiteY7" fmla="*/ 40265 h 57298"/>
                  <a:gd name="connsiteX8" fmla="*/ 29896 w 35403"/>
                  <a:gd name="connsiteY8" fmla="*/ 30972 h 57298"/>
                  <a:gd name="connsiteX9" fmla="*/ 29109 w 35403"/>
                  <a:gd name="connsiteY9" fmla="*/ 26327 h 57298"/>
                  <a:gd name="connsiteX10" fmla="*/ 28323 w 35403"/>
                  <a:gd name="connsiteY10" fmla="*/ 20132 h 57298"/>
                  <a:gd name="connsiteX11" fmla="*/ 29896 w 35403"/>
                  <a:gd name="connsiteY11" fmla="*/ 6969 h 57298"/>
                  <a:gd name="connsiteX12" fmla="*/ 29109 w 35403"/>
                  <a:gd name="connsiteY12" fmla="*/ 0 h 57298"/>
                  <a:gd name="connsiteX13" fmla="*/ 18095 w 35403"/>
                  <a:gd name="connsiteY13" fmla="*/ 7743 h 57298"/>
                  <a:gd name="connsiteX14" fmla="*/ 14161 w 35403"/>
                  <a:gd name="connsiteY14" fmla="*/ 18584 h 57298"/>
                  <a:gd name="connsiteX15" fmla="*/ 10227 w 35403"/>
                  <a:gd name="connsiteY15" fmla="*/ 31746 h 57298"/>
                  <a:gd name="connsiteX16" fmla="*/ 3146 w 35403"/>
                  <a:gd name="connsiteY16" fmla="*/ 43361 h 5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03" h="57298">
                    <a:moveTo>
                      <a:pt x="787" y="46458"/>
                    </a:moveTo>
                    <a:lnTo>
                      <a:pt x="0" y="50330"/>
                    </a:lnTo>
                    <a:lnTo>
                      <a:pt x="0" y="53427"/>
                    </a:lnTo>
                    <a:lnTo>
                      <a:pt x="787" y="57299"/>
                    </a:lnTo>
                    <a:lnTo>
                      <a:pt x="20455" y="56525"/>
                    </a:lnTo>
                    <a:lnTo>
                      <a:pt x="29896" y="54201"/>
                    </a:lnTo>
                    <a:lnTo>
                      <a:pt x="35404" y="44910"/>
                    </a:lnTo>
                    <a:lnTo>
                      <a:pt x="34616" y="40265"/>
                    </a:lnTo>
                    <a:lnTo>
                      <a:pt x="29896" y="30972"/>
                    </a:lnTo>
                    <a:lnTo>
                      <a:pt x="29109" y="26327"/>
                    </a:lnTo>
                    <a:lnTo>
                      <a:pt x="28323" y="20132"/>
                    </a:lnTo>
                    <a:lnTo>
                      <a:pt x="29896" y="6969"/>
                    </a:lnTo>
                    <a:lnTo>
                      <a:pt x="29109" y="0"/>
                    </a:lnTo>
                    <a:lnTo>
                      <a:pt x="18095" y="7743"/>
                    </a:lnTo>
                    <a:lnTo>
                      <a:pt x="14161" y="18584"/>
                    </a:lnTo>
                    <a:lnTo>
                      <a:pt x="10227" y="31746"/>
                    </a:lnTo>
                    <a:lnTo>
                      <a:pt x="3146" y="4336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94" name="Freeform 2693">
                <a:extLst>
                  <a:ext uri="{FF2B5EF4-FFF2-40B4-BE49-F238E27FC236}">
                    <a16:creationId xmlns:a16="http://schemas.microsoft.com/office/drawing/2014/main" id="{72954BA1-CC5B-D5C1-B212-FF95E9914412}"/>
                  </a:ext>
                </a:extLst>
              </p:cNvPr>
              <p:cNvSpPr/>
              <p:nvPr/>
            </p:nvSpPr>
            <p:spPr>
              <a:xfrm>
                <a:off x="-5438825" y="12608498"/>
                <a:ext cx="50352" cy="48006"/>
              </a:xfrm>
              <a:custGeom>
                <a:avLst/>
                <a:gdLst>
                  <a:gd name="connsiteX0" fmla="*/ 29897 w 50352"/>
                  <a:gd name="connsiteY0" fmla="*/ 45684 h 48006"/>
                  <a:gd name="connsiteX1" fmla="*/ 46418 w 50352"/>
                  <a:gd name="connsiteY1" fmla="*/ 31746 h 48006"/>
                  <a:gd name="connsiteX2" fmla="*/ 50352 w 50352"/>
                  <a:gd name="connsiteY2" fmla="*/ 14712 h 48006"/>
                  <a:gd name="connsiteX3" fmla="*/ 44058 w 50352"/>
                  <a:gd name="connsiteY3" fmla="*/ 8517 h 48006"/>
                  <a:gd name="connsiteX4" fmla="*/ 33043 w 50352"/>
                  <a:gd name="connsiteY4" fmla="*/ 3097 h 48006"/>
                  <a:gd name="connsiteX5" fmla="*/ 22029 w 50352"/>
                  <a:gd name="connsiteY5" fmla="*/ 0 h 48006"/>
                  <a:gd name="connsiteX6" fmla="*/ 14162 w 50352"/>
                  <a:gd name="connsiteY6" fmla="*/ 0 h 48006"/>
                  <a:gd name="connsiteX7" fmla="*/ 12588 w 50352"/>
                  <a:gd name="connsiteY7" fmla="*/ 2323 h 48006"/>
                  <a:gd name="connsiteX8" fmla="*/ 12588 w 50352"/>
                  <a:gd name="connsiteY8" fmla="*/ 10840 h 48006"/>
                  <a:gd name="connsiteX9" fmla="*/ 12588 w 50352"/>
                  <a:gd name="connsiteY9" fmla="*/ 13938 h 48006"/>
                  <a:gd name="connsiteX10" fmla="*/ 9441 w 50352"/>
                  <a:gd name="connsiteY10" fmla="*/ 17809 h 48006"/>
                  <a:gd name="connsiteX11" fmla="*/ 0 w 50352"/>
                  <a:gd name="connsiteY11" fmla="*/ 28649 h 48006"/>
                  <a:gd name="connsiteX12" fmla="*/ 11015 w 50352"/>
                  <a:gd name="connsiteY12" fmla="*/ 48007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352" h="48006">
                    <a:moveTo>
                      <a:pt x="29897" y="45684"/>
                    </a:moveTo>
                    <a:lnTo>
                      <a:pt x="46418" y="31746"/>
                    </a:lnTo>
                    <a:lnTo>
                      <a:pt x="50352" y="14712"/>
                    </a:lnTo>
                    <a:lnTo>
                      <a:pt x="44058" y="8517"/>
                    </a:lnTo>
                    <a:lnTo>
                      <a:pt x="33043" y="3097"/>
                    </a:lnTo>
                    <a:lnTo>
                      <a:pt x="22029" y="0"/>
                    </a:lnTo>
                    <a:lnTo>
                      <a:pt x="14162" y="0"/>
                    </a:lnTo>
                    <a:lnTo>
                      <a:pt x="12588" y="2323"/>
                    </a:lnTo>
                    <a:lnTo>
                      <a:pt x="12588" y="10840"/>
                    </a:lnTo>
                    <a:lnTo>
                      <a:pt x="12588" y="13938"/>
                    </a:lnTo>
                    <a:lnTo>
                      <a:pt x="9441" y="17809"/>
                    </a:lnTo>
                    <a:lnTo>
                      <a:pt x="0" y="28649"/>
                    </a:lnTo>
                    <a:lnTo>
                      <a:pt x="11015" y="4800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95" name="Freeform 2694">
                <a:extLst>
                  <a:ext uri="{FF2B5EF4-FFF2-40B4-BE49-F238E27FC236}">
                    <a16:creationId xmlns:a16="http://schemas.microsoft.com/office/drawing/2014/main" id="{F25A3C8D-3DCE-0CFB-74FB-BF2B0CB35E49}"/>
                  </a:ext>
                </a:extLst>
              </p:cNvPr>
              <p:cNvSpPr/>
              <p:nvPr/>
            </p:nvSpPr>
            <p:spPr>
              <a:xfrm>
                <a:off x="-5545036" y="12528744"/>
                <a:ext cx="11801" cy="9292"/>
              </a:xfrm>
              <a:custGeom>
                <a:avLst/>
                <a:gdLst>
                  <a:gd name="connsiteX0" fmla="*/ 0 w 11801"/>
                  <a:gd name="connsiteY0" fmla="*/ 4647 h 9292"/>
                  <a:gd name="connsiteX1" fmla="*/ 787 w 11801"/>
                  <a:gd name="connsiteY1" fmla="*/ 9292 h 9292"/>
                  <a:gd name="connsiteX2" fmla="*/ 11801 w 11801"/>
                  <a:gd name="connsiteY2" fmla="*/ 6195 h 9292"/>
                  <a:gd name="connsiteX3" fmla="*/ 4720 w 11801"/>
                  <a:gd name="connsiteY3" fmla="*/ 0 h 9292"/>
                </a:gdLst>
                <a:ahLst/>
                <a:cxnLst>
                  <a:cxn ang="0">
                    <a:pos x="connsiteX0" y="connsiteY0"/>
                  </a:cxn>
                  <a:cxn ang="0">
                    <a:pos x="connsiteX1" y="connsiteY1"/>
                  </a:cxn>
                  <a:cxn ang="0">
                    <a:pos x="connsiteX2" y="connsiteY2"/>
                  </a:cxn>
                  <a:cxn ang="0">
                    <a:pos x="connsiteX3" y="connsiteY3"/>
                  </a:cxn>
                </a:cxnLst>
                <a:rect l="l" t="t" r="r" b="b"/>
                <a:pathLst>
                  <a:path w="11801" h="9292">
                    <a:moveTo>
                      <a:pt x="0" y="4647"/>
                    </a:moveTo>
                    <a:lnTo>
                      <a:pt x="787" y="9292"/>
                    </a:lnTo>
                    <a:lnTo>
                      <a:pt x="11801" y="6195"/>
                    </a:lnTo>
                    <a:lnTo>
                      <a:pt x="472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96" name="Freeform 2695">
                <a:extLst>
                  <a:ext uri="{FF2B5EF4-FFF2-40B4-BE49-F238E27FC236}">
                    <a16:creationId xmlns:a16="http://schemas.microsoft.com/office/drawing/2014/main" id="{ED12E488-175F-A7E1-B03B-DBA75F410A82}"/>
                  </a:ext>
                </a:extLst>
              </p:cNvPr>
              <p:cNvSpPr/>
              <p:nvPr/>
            </p:nvSpPr>
            <p:spPr>
              <a:xfrm>
                <a:off x="-4285450" y="13421520"/>
                <a:ext cx="6294" cy="10066"/>
              </a:xfrm>
              <a:custGeom>
                <a:avLst/>
                <a:gdLst>
                  <a:gd name="connsiteX0" fmla="*/ 1574 w 6294"/>
                  <a:gd name="connsiteY0" fmla="*/ 0 h 10066"/>
                  <a:gd name="connsiteX1" fmla="*/ 0 w 6294"/>
                  <a:gd name="connsiteY1" fmla="*/ 4646 h 10066"/>
                  <a:gd name="connsiteX2" fmla="*/ 6294 w 6294"/>
                  <a:gd name="connsiteY2" fmla="*/ 10066 h 10066"/>
                  <a:gd name="connsiteX3" fmla="*/ 5508 w 6294"/>
                  <a:gd name="connsiteY3" fmla="*/ 774 h 10066"/>
                </a:gdLst>
                <a:ahLst/>
                <a:cxnLst>
                  <a:cxn ang="0">
                    <a:pos x="connsiteX0" y="connsiteY0"/>
                  </a:cxn>
                  <a:cxn ang="0">
                    <a:pos x="connsiteX1" y="connsiteY1"/>
                  </a:cxn>
                  <a:cxn ang="0">
                    <a:pos x="connsiteX2" y="connsiteY2"/>
                  </a:cxn>
                  <a:cxn ang="0">
                    <a:pos x="connsiteX3" y="connsiteY3"/>
                  </a:cxn>
                </a:cxnLst>
                <a:rect l="l" t="t" r="r" b="b"/>
                <a:pathLst>
                  <a:path w="6294" h="10066">
                    <a:moveTo>
                      <a:pt x="1574" y="0"/>
                    </a:moveTo>
                    <a:lnTo>
                      <a:pt x="0" y="4646"/>
                    </a:lnTo>
                    <a:lnTo>
                      <a:pt x="6294" y="10066"/>
                    </a:lnTo>
                    <a:lnTo>
                      <a:pt x="5508"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97" name="Freeform 2696">
                <a:extLst>
                  <a:ext uri="{FF2B5EF4-FFF2-40B4-BE49-F238E27FC236}">
                    <a16:creationId xmlns:a16="http://schemas.microsoft.com/office/drawing/2014/main" id="{5E22A130-1360-B2BB-07EB-8E2DDD77EE10}"/>
                  </a:ext>
                </a:extLst>
              </p:cNvPr>
              <p:cNvSpPr/>
              <p:nvPr/>
            </p:nvSpPr>
            <p:spPr>
              <a:xfrm>
                <a:off x="-4419984" y="13338669"/>
                <a:ext cx="14948" cy="17034"/>
              </a:xfrm>
              <a:custGeom>
                <a:avLst/>
                <a:gdLst>
                  <a:gd name="connsiteX0" fmla="*/ 14948 w 14948"/>
                  <a:gd name="connsiteY0" fmla="*/ 5420 h 17034"/>
                  <a:gd name="connsiteX1" fmla="*/ 0 w 14948"/>
                  <a:gd name="connsiteY1" fmla="*/ 0 h 17034"/>
                  <a:gd name="connsiteX2" fmla="*/ 1573 w 14948"/>
                  <a:gd name="connsiteY2" fmla="*/ 9291 h 17034"/>
                  <a:gd name="connsiteX3" fmla="*/ 10228 w 14948"/>
                  <a:gd name="connsiteY3" fmla="*/ 17034 h 17034"/>
                </a:gdLst>
                <a:ahLst/>
                <a:cxnLst>
                  <a:cxn ang="0">
                    <a:pos x="connsiteX0" y="connsiteY0"/>
                  </a:cxn>
                  <a:cxn ang="0">
                    <a:pos x="connsiteX1" y="connsiteY1"/>
                  </a:cxn>
                  <a:cxn ang="0">
                    <a:pos x="connsiteX2" y="connsiteY2"/>
                  </a:cxn>
                  <a:cxn ang="0">
                    <a:pos x="connsiteX3" y="connsiteY3"/>
                  </a:cxn>
                </a:cxnLst>
                <a:rect l="l" t="t" r="r" b="b"/>
                <a:pathLst>
                  <a:path w="14948" h="17034">
                    <a:moveTo>
                      <a:pt x="14948" y="5420"/>
                    </a:moveTo>
                    <a:lnTo>
                      <a:pt x="0" y="0"/>
                    </a:lnTo>
                    <a:lnTo>
                      <a:pt x="1573" y="9291"/>
                    </a:lnTo>
                    <a:lnTo>
                      <a:pt x="10228" y="1703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98" name="Freeform 2697">
                <a:extLst>
                  <a:ext uri="{FF2B5EF4-FFF2-40B4-BE49-F238E27FC236}">
                    <a16:creationId xmlns:a16="http://schemas.microsoft.com/office/drawing/2014/main" id="{2CD51AD4-00A1-3928-E398-29835F38F18F}"/>
                  </a:ext>
                </a:extLst>
              </p:cNvPr>
              <p:cNvSpPr/>
              <p:nvPr/>
            </p:nvSpPr>
            <p:spPr>
              <a:xfrm>
                <a:off x="-4474270" y="13349509"/>
                <a:ext cx="128240" cy="91368"/>
              </a:xfrm>
              <a:custGeom>
                <a:avLst/>
                <a:gdLst>
                  <a:gd name="connsiteX0" fmla="*/ 118013 w 128240"/>
                  <a:gd name="connsiteY0" fmla="*/ 25552 h 91368"/>
                  <a:gd name="connsiteX1" fmla="*/ 124307 w 128240"/>
                  <a:gd name="connsiteY1" fmla="*/ 17035 h 91368"/>
                  <a:gd name="connsiteX2" fmla="*/ 128241 w 128240"/>
                  <a:gd name="connsiteY2" fmla="*/ 8518 h 91368"/>
                  <a:gd name="connsiteX3" fmla="*/ 126667 w 128240"/>
                  <a:gd name="connsiteY3" fmla="*/ 3872 h 91368"/>
                  <a:gd name="connsiteX4" fmla="*/ 121160 w 128240"/>
                  <a:gd name="connsiteY4" fmla="*/ 3097 h 91368"/>
                  <a:gd name="connsiteX5" fmla="*/ 100704 w 128240"/>
                  <a:gd name="connsiteY5" fmla="*/ 6195 h 91368"/>
                  <a:gd name="connsiteX6" fmla="*/ 72382 w 128240"/>
                  <a:gd name="connsiteY6" fmla="*/ 6969 h 91368"/>
                  <a:gd name="connsiteX7" fmla="*/ 66087 w 128240"/>
                  <a:gd name="connsiteY7" fmla="*/ 8518 h 91368"/>
                  <a:gd name="connsiteX8" fmla="*/ 62153 w 128240"/>
                  <a:gd name="connsiteY8" fmla="*/ 10840 h 91368"/>
                  <a:gd name="connsiteX9" fmla="*/ 58220 w 128240"/>
                  <a:gd name="connsiteY9" fmla="*/ 12390 h 91368"/>
                  <a:gd name="connsiteX10" fmla="*/ 50352 w 128240"/>
                  <a:gd name="connsiteY10" fmla="*/ 10840 h 91368"/>
                  <a:gd name="connsiteX11" fmla="*/ 44845 w 128240"/>
                  <a:gd name="connsiteY11" fmla="*/ 8518 h 91368"/>
                  <a:gd name="connsiteX12" fmla="*/ 35404 w 128240"/>
                  <a:gd name="connsiteY12" fmla="*/ 2323 h 91368"/>
                  <a:gd name="connsiteX13" fmla="*/ 30683 w 128240"/>
                  <a:gd name="connsiteY13" fmla="*/ 0 h 91368"/>
                  <a:gd name="connsiteX14" fmla="*/ 35404 w 128240"/>
                  <a:gd name="connsiteY14" fmla="*/ 10066 h 91368"/>
                  <a:gd name="connsiteX15" fmla="*/ 40912 w 128240"/>
                  <a:gd name="connsiteY15" fmla="*/ 17035 h 91368"/>
                  <a:gd name="connsiteX16" fmla="*/ 47992 w 128240"/>
                  <a:gd name="connsiteY16" fmla="*/ 23229 h 91368"/>
                  <a:gd name="connsiteX17" fmla="*/ 55073 w 128240"/>
                  <a:gd name="connsiteY17" fmla="*/ 30972 h 91368"/>
                  <a:gd name="connsiteX18" fmla="*/ 48779 w 128240"/>
                  <a:gd name="connsiteY18" fmla="*/ 34070 h 91368"/>
                  <a:gd name="connsiteX19" fmla="*/ 42485 w 128240"/>
                  <a:gd name="connsiteY19" fmla="*/ 36393 h 91368"/>
                  <a:gd name="connsiteX20" fmla="*/ 29110 w 128240"/>
                  <a:gd name="connsiteY20" fmla="*/ 39490 h 91368"/>
                  <a:gd name="connsiteX21" fmla="*/ 38551 w 128240"/>
                  <a:gd name="connsiteY21" fmla="*/ 42587 h 91368"/>
                  <a:gd name="connsiteX22" fmla="*/ 48779 w 128240"/>
                  <a:gd name="connsiteY22" fmla="*/ 41039 h 91368"/>
                  <a:gd name="connsiteX23" fmla="*/ 54286 w 128240"/>
                  <a:gd name="connsiteY23" fmla="*/ 41813 h 91368"/>
                  <a:gd name="connsiteX24" fmla="*/ 50352 w 128240"/>
                  <a:gd name="connsiteY24" fmla="*/ 51105 h 91368"/>
                  <a:gd name="connsiteX25" fmla="*/ 46418 w 128240"/>
                  <a:gd name="connsiteY25" fmla="*/ 54977 h 91368"/>
                  <a:gd name="connsiteX26" fmla="*/ 33044 w 128240"/>
                  <a:gd name="connsiteY26" fmla="*/ 63494 h 91368"/>
                  <a:gd name="connsiteX27" fmla="*/ 28323 w 128240"/>
                  <a:gd name="connsiteY27" fmla="*/ 65816 h 91368"/>
                  <a:gd name="connsiteX28" fmla="*/ 20455 w 128240"/>
                  <a:gd name="connsiteY28" fmla="*/ 68139 h 91368"/>
                  <a:gd name="connsiteX29" fmla="*/ 14162 w 128240"/>
                  <a:gd name="connsiteY29" fmla="*/ 69688 h 91368"/>
                  <a:gd name="connsiteX30" fmla="*/ 7868 w 128240"/>
                  <a:gd name="connsiteY30" fmla="*/ 72011 h 91368"/>
                  <a:gd name="connsiteX31" fmla="*/ 0 w 128240"/>
                  <a:gd name="connsiteY31" fmla="*/ 77431 h 91368"/>
                  <a:gd name="connsiteX32" fmla="*/ 11015 w 128240"/>
                  <a:gd name="connsiteY32" fmla="*/ 85949 h 91368"/>
                  <a:gd name="connsiteX33" fmla="*/ 23603 w 128240"/>
                  <a:gd name="connsiteY33" fmla="*/ 90594 h 91368"/>
                  <a:gd name="connsiteX34" fmla="*/ 36190 w 128240"/>
                  <a:gd name="connsiteY34" fmla="*/ 91369 h 91368"/>
                  <a:gd name="connsiteX35" fmla="*/ 47992 w 128240"/>
                  <a:gd name="connsiteY35" fmla="*/ 84400 h 91368"/>
                  <a:gd name="connsiteX36" fmla="*/ 50352 w 128240"/>
                  <a:gd name="connsiteY36" fmla="*/ 81302 h 91368"/>
                  <a:gd name="connsiteX37" fmla="*/ 53499 w 128240"/>
                  <a:gd name="connsiteY37" fmla="*/ 72011 h 91368"/>
                  <a:gd name="connsiteX38" fmla="*/ 55073 w 128240"/>
                  <a:gd name="connsiteY38" fmla="*/ 69688 h 91368"/>
                  <a:gd name="connsiteX39" fmla="*/ 57433 w 128240"/>
                  <a:gd name="connsiteY39" fmla="*/ 68913 h 91368"/>
                  <a:gd name="connsiteX40" fmla="*/ 62940 w 128240"/>
                  <a:gd name="connsiteY40" fmla="*/ 70463 h 91368"/>
                  <a:gd name="connsiteX41" fmla="*/ 65301 w 128240"/>
                  <a:gd name="connsiteY41" fmla="*/ 70463 h 91368"/>
                  <a:gd name="connsiteX42" fmla="*/ 75528 w 128240"/>
                  <a:gd name="connsiteY42" fmla="*/ 66591 h 91368"/>
                  <a:gd name="connsiteX43" fmla="*/ 81822 w 128240"/>
                  <a:gd name="connsiteY43" fmla="*/ 63494 h 91368"/>
                  <a:gd name="connsiteX44" fmla="*/ 88117 w 128240"/>
                  <a:gd name="connsiteY44" fmla="*/ 58073 h 91368"/>
                  <a:gd name="connsiteX45" fmla="*/ 95984 w 128240"/>
                  <a:gd name="connsiteY45" fmla="*/ 49556 h 9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8240" h="91368">
                    <a:moveTo>
                      <a:pt x="118013" y="25552"/>
                    </a:moveTo>
                    <a:lnTo>
                      <a:pt x="124307" y="17035"/>
                    </a:lnTo>
                    <a:lnTo>
                      <a:pt x="128241" y="8518"/>
                    </a:lnTo>
                    <a:lnTo>
                      <a:pt x="126667" y="3872"/>
                    </a:lnTo>
                    <a:lnTo>
                      <a:pt x="121160" y="3097"/>
                    </a:lnTo>
                    <a:lnTo>
                      <a:pt x="100704" y="6195"/>
                    </a:lnTo>
                    <a:lnTo>
                      <a:pt x="72382" y="6969"/>
                    </a:lnTo>
                    <a:lnTo>
                      <a:pt x="66087" y="8518"/>
                    </a:lnTo>
                    <a:lnTo>
                      <a:pt x="62153" y="10840"/>
                    </a:lnTo>
                    <a:lnTo>
                      <a:pt x="58220" y="12390"/>
                    </a:lnTo>
                    <a:lnTo>
                      <a:pt x="50352" y="10840"/>
                    </a:lnTo>
                    <a:lnTo>
                      <a:pt x="44845" y="8518"/>
                    </a:lnTo>
                    <a:lnTo>
                      <a:pt x="35404" y="2323"/>
                    </a:lnTo>
                    <a:lnTo>
                      <a:pt x="30683" y="0"/>
                    </a:lnTo>
                    <a:lnTo>
                      <a:pt x="35404" y="10066"/>
                    </a:lnTo>
                    <a:lnTo>
                      <a:pt x="40912" y="17035"/>
                    </a:lnTo>
                    <a:lnTo>
                      <a:pt x="47992" y="23229"/>
                    </a:lnTo>
                    <a:lnTo>
                      <a:pt x="55073" y="30972"/>
                    </a:lnTo>
                    <a:lnTo>
                      <a:pt x="48779" y="34070"/>
                    </a:lnTo>
                    <a:lnTo>
                      <a:pt x="42485" y="36393"/>
                    </a:lnTo>
                    <a:lnTo>
                      <a:pt x="29110" y="39490"/>
                    </a:lnTo>
                    <a:lnTo>
                      <a:pt x="38551" y="42587"/>
                    </a:lnTo>
                    <a:lnTo>
                      <a:pt x="48779" y="41039"/>
                    </a:lnTo>
                    <a:lnTo>
                      <a:pt x="54286" y="41813"/>
                    </a:lnTo>
                    <a:lnTo>
                      <a:pt x="50352" y="51105"/>
                    </a:lnTo>
                    <a:lnTo>
                      <a:pt x="46418" y="54977"/>
                    </a:lnTo>
                    <a:lnTo>
                      <a:pt x="33044" y="63494"/>
                    </a:lnTo>
                    <a:lnTo>
                      <a:pt x="28323" y="65816"/>
                    </a:lnTo>
                    <a:lnTo>
                      <a:pt x="20455" y="68139"/>
                    </a:lnTo>
                    <a:lnTo>
                      <a:pt x="14162" y="69688"/>
                    </a:lnTo>
                    <a:lnTo>
                      <a:pt x="7868" y="72011"/>
                    </a:lnTo>
                    <a:lnTo>
                      <a:pt x="0" y="77431"/>
                    </a:lnTo>
                    <a:lnTo>
                      <a:pt x="11015" y="85949"/>
                    </a:lnTo>
                    <a:lnTo>
                      <a:pt x="23603" y="90594"/>
                    </a:lnTo>
                    <a:lnTo>
                      <a:pt x="36190" y="91369"/>
                    </a:lnTo>
                    <a:lnTo>
                      <a:pt x="47992" y="84400"/>
                    </a:lnTo>
                    <a:lnTo>
                      <a:pt x="50352" y="81302"/>
                    </a:lnTo>
                    <a:lnTo>
                      <a:pt x="53499" y="72011"/>
                    </a:lnTo>
                    <a:lnTo>
                      <a:pt x="55073" y="69688"/>
                    </a:lnTo>
                    <a:lnTo>
                      <a:pt x="57433" y="68913"/>
                    </a:lnTo>
                    <a:lnTo>
                      <a:pt x="62940" y="70463"/>
                    </a:lnTo>
                    <a:lnTo>
                      <a:pt x="65301" y="70463"/>
                    </a:lnTo>
                    <a:lnTo>
                      <a:pt x="75528" y="66591"/>
                    </a:lnTo>
                    <a:lnTo>
                      <a:pt x="81822" y="63494"/>
                    </a:lnTo>
                    <a:lnTo>
                      <a:pt x="88117" y="58073"/>
                    </a:lnTo>
                    <a:lnTo>
                      <a:pt x="95984" y="4955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99" name="Freeform 2698">
                <a:extLst>
                  <a:ext uri="{FF2B5EF4-FFF2-40B4-BE49-F238E27FC236}">
                    <a16:creationId xmlns:a16="http://schemas.microsoft.com/office/drawing/2014/main" id="{7C545E07-7779-9F0D-2925-1FA0CC12C7B3}"/>
                  </a:ext>
                </a:extLst>
              </p:cNvPr>
              <p:cNvSpPr/>
              <p:nvPr/>
            </p:nvSpPr>
            <p:spPr>
              <a:xfrm>
                <a:off x="-4383793" y="13435458"/>
                <a:ext cx="7867" cy="10065"/>
              </a:xfrm>
              <a:custGeom>
                <a:avLst/>
                <a:gdLst>
                  <a:gd name="connsiteX0" fmla="*/ 1574 w 7867"/>
                  <a:gd name="connsiteY0" fmla="*/ 9291 h 10065"/>
                  <a:gd name="connsiteX1" fmla="*/ 6294 w 7867"/>
                  <a:gd name="connsiteY1" fmla="*/ 10065 h 10065"/>
                  <a:gd name="connsiteX2" fmla="*/ 7868 w 7867"/>
                  <a:gd name="connsiteY2" fmla="*/ 4646 h 10065"/>
                  <a:gd name="connsiteX3" fmla="*/ 0 w 7867"/>
                  <a:gd name="connsiteY3" fmla="*/ 0 h 10065"/>
                </a:gdLst>
                <a:ahLst/>
                <a:cxnLst>
                  <a:cxn ang="0">
                    <a:pos x="connsiteX0" y="connsiteY0"/>
                  </a:cxn>
                  <a:cxn ang="0">
                    <a:pos x="connsiteX1" y="connsiteY1"/>
                  </a:cxn>
                  <a:cxn ang="0">
                    <a:pos x="connsiteX2" y="connsiteY2"/>
                  </a:cxn>
                  <a:cxn ang="0">
                    <a:pos x="connsiteX3" y="connsiteY3"/>
                  </a:cxn>
                </a:cxnLst>
                <a:rect l="l" t="t" r="r" b="b"/>
                <a:pathLst>
                  <a:path w="7867" h="10065">
                    <a:moveTo>
                      <a:pt x="1574" y="9291"/>
                    </a:moveTo>
                    <a:lnTo>
                      <a:pt x="6294" y="10065"/>
                    </a:lnTo>
                    <a:lnTo>
                      <a:pt x="7868" y="4646"/>
                    </a:lnTo>
                    <a:lnTo>
                      <a:pt x="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00" name="Freeform 2699">
                <a:extLst>
                  <a:ext uri="{FF2B5EF4-FFF2-40B4-BE49-F238E27FC236}">
                    <a16:creationId xmlns:a16="http://schemas.microsoft.com/office/drawing/2014/main" id="{E7045607-FDDA-1F48-2BC8-69CB390E10B9}"/>
                  </a:ext>
                </a:extLst>
              </p:cNvPr>
              <p:cNvSpPr/>
              <p:nvPr/>
            </p:nvSpPr>
            <p:spPr>
              <a:xfrm>
                <a:off x="-4488431" y="13397516"/>
                <a:ext cx="20455" cy="15486"/>
              </a:xfrm>
              <a:custGeom>
                <a:avLst/>
                <a:gdLst>
                  <a:gd name="connsiteX0" fmla="*/ 20455 w 20455"/>
                  <a:gd name="connsiteY0" fmla="*/ 774 h 15486"/>
                  <a:gd name="connsiteX1" fmla="*/ 14947 w 20455"/>
                  <a:gd name="connsiteY1" fmla="*/ 0 h 15486"/>
                  <a:gd name="connsiteX2" fmla="*/ 10227 w 20455"/>
                  <a:gd name="connsiteY2" fmla="*/ 774 h 15486"/>
                  <a:gd name="connsiteX3" fmla="*/ 4720 w 20455"/>
                  <a:gd name="connsiteY3" fmla="*/ 2322 h 15486"/>
                  <a:gd name="connsiteX4" fmla="*/ 0 w 20455"/>
                  <a:gd name="connsiteY4" fmla="*/ 5420 h 15486"/>
                  <a:gd name="connsiteX5" fmla="*/ 6293 w 20455"/>
                  <a:gd name="connsiteY5" fmla="*/ 14712 h 15486"/>
                  <a:gd name="connsiteX6" fmla="*/ 11801 w 20455"/>
                  <a:gd name="connsiteY6" fmla="*/ 15486 h 15486"/>
                  <a:gd name="connsiteX7" fmla="*/ 17308 w 20455"/>
                  <a:gd name="connsiteY7" fmla="*/ 10065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55" h="15486">
                    <a:moveTo>
                      <a:pt x="20455" y="774"/>
                    </a:moveTo>
                    <a:lnTo>
                      <a:pt x="14947" y="0"/>
                    </a:lnTo>
                    <a:lnTo>
                      <a:pt x="10227" y="774"/>
                    </a:lnTo>
                    <a:lnTo>
                      <a:pt x="4720" y="2322"/>
                    </a:lnTo>
                    <a:lnTo>
                      <a:pt x="0" y="5420"/>
                    </a:lnTo>
                    <a:lnTo>
                      <a:pt x="6293" y="14712"/>
                    </a:lnTo>
                    <a:lnTo>
                      <a:pt x="11801" y="15486"/>
                    </a:lnTo>
                    <a:lnTo>
                      <a:pt x="17308" y="1006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01" name="Freeform 2700">
                <a:extLst>
                  <a:ext uri="{FF2B5EF4-FFF2-40B4-BE49-F238E27FC236}">
                    <a16:creationId xmlns:a16="http://schemas.microsoft.com/office/drawing/2014/main" id="{43528D45-40E9-7795-3F9E-A474956062D3}"/>
                  </a:ext>
                </a:extLst>
              </p:cNvPr>
              <p:cNvSpPr/>
              <p:nvPr/>
            </p:nvSpPr>
            <p:spPr>
              <a:xfrm>
                <a:off x="-4369631" y="13340218"/>
                <a:ext cx="139254" cy="113822"/>
              </a:xfrm>
              <a:custGeom>
                <a:avLst/>
                <a:gdLst>
                  <a:gd name="connsiteX0" fmla="*/ 130600 w 139254"/>
                  <a:gd name="connsiteY0" fmla="*/ 31746 h 113822"/>
                  <a:gd name="connsiteX1" fmla="*/ 132173 w 139254"/>
                  <a:gd name="connsiteY1" fmla="*/ 30198 h 113822"/>
                  <a:gd name="connsiteX2" fmla="*/ 134534 w 139254"/>
                  <a:gd name="connsiteY2" fmla="*/ 28649 h 113822"/>
                  <a:gd name="connsiteX3" fmla="*/ 139254 w 139254"/>
                  <a:gd name="connsiteY3" fmla="*/ 27101 h 113822"/>
                  <a:gd name="connsiteX4" fmla="*/ 127453 w 139254"/>
                  <a:gd name="connsiteY4" fmla="*/ 16260 h 113822"/>
                  <a:gd name="connsiteX5" fmla="*/ 112505 w 139254"/>
                  <a:gd name="connsiteY5" fmla="*/ 13938 h 113822"/>
                  <a:gd name="connsiteX6" fmla="*/ 103064 w 139254"/>
                  <a:gd name="connsiteY6" fmla="*/ 19358 h 113822"/>
                  <a:gd name="connsiteX7" fmla="*/ 106211 w 139254"/>
                  <a:gd name="connsiteY7" fmla="*/ 34070 h 113822"/>
                  <a:gd name="connsiteX8" fmla="*/ 95197 w 139254"/>
                  <a:gd name="connsiteY8" fmla="*/ 30972 h 113822"/>
                  <a:gd name="connsiteX9" fmla="*/ 89690 w 139254"/>
                  <a:gd name="connsiteY9" fmla="*/ 27875 h 113822"/>
                  <a:gd name="connsiteX10" fmla="*/ 86543 w 139254"/>
                  <a:gd name="connsiteY10" fmla="*/ 24777 h 113822"/>
                  <a:gd name="connsiteX11" fmla="*/ 84968 w 139254"/>
                  <a:gd name="connsiteY11" fmla="*/ 18584 h 113822"/>
                  <a:gd name="connsiteX12" fmla="*/ 88116 w 139254"/>
                  <a:gd name="connsiteY12" fmla="*/ 16260 h 113822"/>
                  <a:gd name="connsiteX13" fmla="*/ 91263 w 139254"/>
                  <a:gd name="connsiteY13" fmla="*/ 15486 h 113822"/>
                  <a:gd name="connsiteX14" fmla="*/ 93623 w 139254"/>
                  <a:gd name="connsiteY14" fmla="*/ 14712 h 113822"/>
                  <a:gd name="connsiteX15" fmla="*/ 92049 w 139254"/>
                  <a:gd name="connsiteY15" fmla="*/ 8517 h 113822"/>
                  <a:gd name="connsiteX16" fmla="*/ 89690 w 139254"/>
                  <a:gd name="connsiteY16" fmla="*/ 6195 h 113822"/>
                  <a:gd name="connsiteX17" fmla="*/ 59793 w 139254"/>
                  <a:gd name="connsiteY17" fmla="*/ 0 h 113822"/>
                  <a:gd name="connsiteX18" fmla="*/ 53498 w 139254"/>
                  <a:gd name="connsiteY18" fmla="*/ 0 h 113822"/>
                  <a:gd name="connsiteX19" fmla="*/ 55859 w 139254"/>
                  <a:gd name="connsiteY19" fmla="*/ 5420 h 113822"/>
                  <a:gd name="connsiteX20" fmla="*/ 54286 w 139254"/>
                  <a:gd name="connsiteY20" fmla="*/ 9291 h 113822"/>
                  <a:gd name="connsiteX21" fmla="*/ 51139 w 139254"/>
                  <a:gd name="connsiteY21" fmla="*/ 12389 h 113822"/>
                  <a:gd name="connsiteX22" fmla="*/ 47992 w 139254"/>
                  <a:gd name="connsiteY22" fmla="*/ 17034 h 113822"/>
                  <a:gd name="connsiteX23" fmla="*/ 40911 w 139254"/>
                  <a:gd name="connsiteY23" fmla="*/ 29424 h 113822"/>
                  <a:gd name="connsiteX24" fmla="*/ 39338 w 139254"/>
                  <a:gd name="connsiteY24" fmla="*/ 34844 h 113822"/>
                  <a:gd name="connsiteX25" fmla="*/ 39338 w 139254"/>
                  <a:gd name="connsiteY25" fmla="*/ 37941 h 113822"/>
                  <a:gd name="connsiteX26" fmla="*/ 40911 w 139254"/>
                  <a:gd name="connsiteY26" fmla="*/ 41039 h 113822"/>
                  <a:gd name="connsiteX27" fmla="*/ 41697 w 139254"/>
                  <a:gd name="connsiteY27" fmla="*/ 43361 h 113822"/>
                  <a:gd name="connsiteX28" fmla="*/ 40911 w 139254"/>
                  <a:gd name="connsiteY28" fmla="*/ 46458 h 113822"/>
                  <a:gd name="connsiteX29" fmla="*/ 38551 w 139254"/>
                  <a:gd name="connsiteY29" fmla="*/ 48007 h 113822"/>
                  <a:gd name="connsiteX30" fmla="*/ 25962 w 139254"/>
                  <a:gd name="connsiteY30" fmla="*/ 52653 h 113822"/>
                  <a:gd name="connsiteX31" fmla="*/ 9441 w 139254"/>
                  <a:gd name="connsiteY31" fmla="*/ 65816 h 113822"/>
                  <a:gd name="connsiteX32" fmla="*/ 0 w 139254"/>
                  <a:gd name="connsiteY32" fmla="*/ 82076 h 113822"/>
                  <a:gd name="connsiteX33" fmla="*/ 1573 w 139254"/>
                  <a:gd name="connsiteY33" fmla="*/ 98337 h 113822"/>
                  <a:gd name="connsiteX34" fmla="*/ 16522 w 139254"/>
                  <a:gd name="connsiteY34" fmla="*/ 113823 h 113822"/>
                  <a:gd name="connsiteX35" fmla="*/ 19669 w 139254"/>
                  <a:gd name="connsiteY35" fmla="*/ 104531 h 113822"/>
                  <a:gd name="connsiteX36" fmla="*/ 20455 w 139254"/>
                  <a:gd name="connsiteY36" fmla="*/ 101434 h 113822"/>
                  <a:gd name="connsiteX37" fmla="*/ 31470 w 139254"/>
                  <a:gd name="connsiteY37" fmla="*/ 101434 h 113822"/>
                  <a:gd name="connsiteX38" fmla="*/ 36190 w 139254"/>
                  <a:gd name="connsiteY38" fmla="*/ 100660 h 113822"/>
                  <a:gd name="connsiteX39" fmla="*/ 41697 w 139254"/>
                  <a:gd name="connsiteY39" fmla="*/ 99112 h 113822"/>
                  <a:gd name="connsiteX40" fmla="*/ 31470 w 139254"/>
                  <a:gd name="connsiteY40" fmla="*/ 82076 h 113822"/>
                  <a:gd name="connsiteX41" fmla="*/ 42485 w 139254"/>
                  <a:gd name="connsiteY41" fmla="*/ 82076 h 113822"/>
                  <a:gd name="connsiteX42" fmla="*/ 52712 w 139254"/>
                  <a:gd name="connsiteY42" fmla="*/ 84400 h 113822"/>
                  <a:gd name="connsiteX43" fmla="*/ 73955 w 139254"/>
                  <a:gd name="connsiteY43" fmla="*/ 91369 h 113822"/>
                  <a:gd name="connsiteX44" fmla="*/ 74741 w 139254"/>
                  <a:gd name="connsiteY44" fmla="*/ 86722 h 113822"/>
                  <a:gd name="connsiteX45" fmla="*/ 74741 w 139254"/>
                  <a:gd name="connsiteY45" fmla="*/ 82076 h 113822"/>
                  <a:gd name="connsiteX46" fmla="*/ 73955 w 139254"/>
                  <a:gd name="connsiteY46" fmla="*/ 77431 h 113822"/>
                  <a:gd name="connsiteX47" fmla="*/ 71594 w 139254"/>
                  <a:gd name="connsiteY47" fmla="*/ 73559 h 113822"/>
                  <a:gd name="connsiteX48" fmla="*/ 84182 w 139254"/>
                  <a:gd name="connsiteY48" fmla="*/ 68913 h 113822"/>
                  <a:gd name="connsiteX49" fmla="*/ 127453 w 139254"/>
                  <a:gd name="connsiteY49" fmla="*/ 49556 h 113822"/>
                  <a:gd name="connsiteX50" fmla="*/ 136895 w 139254"/>
                  <a:gd name="connsiteY50" fmla="*/ 44135 h 113822"/>
                  <a:gd name="connsiteX51" fmla="*/ 139254 w 139254"/>
                  <a:gd name="connsiteY51" fmla="*/ 37941 h 113822"/>
                  <a:gd name="connsiteX52" fmla="*/ 127453 w 139254"/>
                  <a:gd name="connsiteY52" fmla="*/ 34070 h 11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9254" h="113822">
                    <a:moveTo>
                      <a:pt x="130600" y="31746"/>
                    </a:moveTo>
                    <a:lnTo>
                      <a:pt x="132173" y="30198"/>
                    </a:lnTo>
                    <a:lnTo>
                      <a:pt x="134534" y="28649"/>
                    </a:lnTo>
                    <a:lnTo>
                      <a:pt x="139254" y="27101"/>
                    </a:lnTo>
                    <a:lnTo>
                      <a:pt x="127453" y="16260"/>
                    </a:lnTo>
                    <a:lnTo>
                      <a:pt x="112505" y="13938"/>
                    </a:lnTo>
                    <a:lnTo>
                      <a:pt x="103064" y="19358"/>
                    </a:lnTo>
                    <a:lnTo>
                      <a:pt x="106211" y="34070"/>
                    </a:lnTo>
                    <a:lnTo>
                      <a:pt x="95197" y="30972"/>
                    </a:lnTo>
                    <a:lnTo>
                      <a:pt x="89690" y="27875"/>
                    </a:lnTo>
                    <a:lnTo>
                      <a:pt x="86543" y="24777"/>
                    </a:lnTo>
                    <a:lnTo>
                      <a:pt x="84968" y="18584"/>
                    </a:lnTo>
                    <a:lnTo>
                      <a:pt x="88116" y="16260"/>
                    </a:lnTo>
                    <a:lnTo>
                      <a:pt x="91263" y="15486"/>
                    </a:lnTo>
                    <a:lnTo>
                      <a:pt x="93623" y="14712"/>
                    </a:lnTo>
                    <a:lnTo>
                      <a:pt x="92049" y="8517"/>
                    </a:lnTo>
                    <a:lnTo>
                      <a:pt x="89690" y="6195"/>
                    </a:lnTo>
                    <a:lnTo>
                      <a:pt x="59793" y="0"/>
                    </a:lnTo>
                    <a:lnTo>
                      <a:pt x="53498" y="0"/>
                    </a:lnTo>
                    <a:lnTo>
                      <a:pt x="55859" y="5420"/>
                    </a:lnTo>
                    <a:lnTo>
                      <a:pt x="54286" y="9291"/>
                    </a:lnTo>
                    <a:lnTo>
                      <a:pt x="51139" y="12389"/>
                    </a:lnTo>
                    <a:lnTo>
                      <a:pt x="47992" y="17034"/>
                    </a:lnTo>
                    <a:lnTo>
                      <a:pt x="40911" y="29424"/>
                    </a:lnTo>
                    <a:lnTo>
                      <a:pt x="39338" y="34844"/>
                    </a:lnTo>
                    <a:lnTo>
                      <a:pt x="39338" y="37941"/>
                    </a:lnTo>
                    <a:lnTo>
                      <a:pt x="40911" y="41039"/>
                    </a:lnTo>
                    <a:lnTo>
                      <a:pt x="41697" y="43361"/>
                    </a:lnTo>
                    <a:lnTo>
                      <a:pt x="40911" y="46458"/>
                    </a:lnTo>
                    <a:lnTo>
                      <a:pt x="38551" y="48007"/>
                    </a:lnTo>
                    <a:lnTo>
                      <a:pt x="25962" y="52653"/>
                    </a:lnTo>
                    <a:lnTo>
                      <a:pt x="9441" y="65816"/>
                    </a:lnTo>
                    <a:lnTo>
                      <a:pt x="0" y="82076"/>
                    </a:lnTo>
                    <a:lnTo>
                      <a:pt x="1573" y="98337"/>
                    </a:lnTo>
                    <a:lnTo>
                      <a:pt x="16522" y="113823"/>
                    </a:lnTo>
                    <a:lnTo>
                      <a:pt x="19669" y="104531"/>
                    </a:lnTo>
                    <a:lnTo>
                      <a:pt x="20455" y="101434"/>
                    </a:lnTo>
                    <a:lnTo>
                      <a:pt x="31470" y="101434"/>
                    </a:lnTo>
                    <a:lnTo>
                      <a:pt x="36190" y="100660"/>
                    </a:lnTo>
                    <a:lnTo>
                      <a:pt x="41697" y="99112"/>
                    </a:lnTo>
                    <a:lnTo>
                      <a:pt x="31470" y="82076"/>
                    </a:lnTo>
                    <a:lnTo>
                      <a:pt x="42485" y="82076"/>
                    </a:lnTo>
                    <a:lnTo>
                      <a:pt x="52712" y="84400"/>
                    </a:lnTo>
                    <a:lnTo>
                      <a:pt x="73955" y="91369"/>
                    </a:lnTo>
                    <a:lnTo>
                      <a:pt x="74741" y="86722"/>
                    </a:lnTo>
                    <a:lnTo>
                      <a:pt x="74741" y="82076"/>
                    </a:lnTo>
                    <a:lnTo>
                      <a:pt x="73955" y="77431"/>
                    </a:lnTo>
                    <a:lnTo>
                      <a:pt x="71594" y="73559"/>
                    </a:lnTo>
                    <a:lnTo>
                      <a:pt x="84182" y="68913"/>
                    </a:lnTo>
                    <a:lnTo>
                      <a:pt x="127453" y="49556"/>
                    </a:lnTo>
                    <a:lnTo>
                      <a:pt x="136895" y="44135"/>
                    </a:lnTo>
                    <a:lnTo>
                      <a:pt x="139254" y="37941"/>
                    </a:lnTo>
                    <a:lnTo>
                      <a:pt x="127453" y="3407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02" name="Freeform 2701">
                <a:extLst>
                  <a:ext uri="{FF2B5EF4-FFF2-40B4-BE49-F238E27FC236}">
                    <a16:creationId xmlns:a16="http://schemas.microsoft.com/office/drawing/2014/main" id="{FC6B30D9-6417-348A-3150-DCCBF8DCCCFA}"/>
                  </a:ext>
                </a:extLst>
              </p:cNvPr>
              <p:cNvSpPr/>
              <p:nvPr/>
            </p:nvSpPr>
            <p:spPr>
              <a:xfrm>
                <a:off x="-4767727" y="13703368"/>
                <a:ext cx="73167" cy="16260"/>
              </a:xfrm>
              <a:custGeom>
                <a:avLst/>
                <a:gdLst>
                  <a:gd name="connsiteX0" fmla="*/ 17308 w 73167"/>
                  <a:gd name="connsiteY0" fmla="*/ 3097 h 16260"/>
                  <a:gd name="connsiteX1" fmla="*/ 0 w 73167"/>
                  <a:gd name="connsiteY1" fmla="*/ 10065 h 16260"/>
                  <a:gd name="connsiteX2" fmla="*/ 7080 w 73167"/>
                  <a:gd name="connsiteY2" fmla="*/ 16260 h 16260"/>
                  <a:gd name="connsiteX3" fmla="*/ 15735 w 73167"/>
                  <a:gd name="connsiteY3" fmla="*/ 14712 h 16260"/>
                  <a:gd name="connsiteX4" fmla="*/ 24389 w 73167"/>
                  <a:gd name="connsiteY4" fmla="*/ 10840 h 16260"/>
                  <a:gd name="connsiteX5" fmla="*/ 33830 w 73167"/>
                  <a:gd name="connsiteY5" fmla="*/ 7743 h 16260"/>
                  <a:gd name="connsiteX6" fmla="*/ 44058 w 73167"/>
                  <a:gd name="connsiteY6" fmla="*/ 7743 h 16260"/>
                  <a:gd name="connsiteX7" fmla="*/ 55859 w 73167"/>
                  <a:gd name="connsiteY7" fmla="*/ 8517 h 16260"/>
                  <a:gd name="connsiteX8" fmla="*/ 66086 w 73167"/>
                  <a:gd name="connsiteY8" fmla="*/ 6969 h 16260"/>
                  <a:gd name="connsiteX9" fmla="*/ 73167 w 73167"/>
                  <a:gd name="connsiteY9" fmla="*/ 0 h 16260"/>
                  <a:gd name="connsiteX10" fmla="*/ 34616 w 73167"/>
                  <a:gd name="connsiteY10" fmla="*/ 1548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67" h="16260">
                    <a:moveTo>
                      <a:pt x="17308" y="3097"/>
                    </a:moveTo>
                    <a:lnTo>
                      <a:pt x="0" y="10065"/>
                    </a:lnTo>
                    <a:lnTo>
                      <a:pt x="7080" y="16260"/>
                    </a:lnTo>
                    <a:lnTo>
                      <a:pt x="15735" y="14712"/>
                    </a:lnTo>
                    <a:lnTo>
                      <a:pt x="24389" y="10840"/>
                    </a:lnTo>
                    <a:lnTo>
                      <a:pt x="33830" y="7743"/>
                    </a:lnTo>
                    <a:lnTo>
                      <a:pt x="44058" y="7743"/>
                    </a:lnTo>
                    <a:lnTo>
                      <a:pt x="55859" y="8517"/>
                    </a:lnTo>
                    <a:lnTo>
                      <a:pt x="66086" y="6969"/>
                    </a:lnTo>
                    <a:lnTo>
                      <a:pt x="73167" y="0"/>
                    </a:lnTo>
                    <a:lnTo>
                      <a:pt x="34616" y="154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03" name="Freeform 2702">
                <a:extLst>
                  <a:ext uri="{FF2B5EF4-FFF2-40B4-BE49-F238E27FC236}">
                    <a16:creationId xmlns:a16="http://schemas.microsoft.com/office/drawing/2014/main" id="{ACA63F14-DED3-AE5A-DB6C-62D65B82A53C}"/>
                  </a:ext>
                </a:extLst>
              </p:cNvPr>
              <p:cNvSpPr/>
              <p:nvPr/>
            </p:nvSpPr>
            <p:spPr>
              <a:xfrm>
                <a:off x="-4560812" y="12111393"/>
                <a:ext cx="16521" cy="12388"/>
              </a:xfrm>
              <a:custGeom>
                <a:avLst/>
                <a:gdLst>
                  <a:gd name="connsiteX0" fmla="*/ 9442 w 16521"/>
                  <a:gd name="connsiteY0" fmla="*/ 1548 h 12388"/>
                  <a:gd name="connsiteX1" fmla="*/ 3934 w 16521"/>
                  <a:gd name="connsiteY1" fmla="*/ 0 h 12388"/>
                  <a:gd name="connsiteX2" fmla="*/ 0 w 16521"/>
                  <a:gd name="connsiteY2" fmla="*/ 774 h 12388"/>
                  <a:gd name="connsiteX3" fmla="*/ 3147 w 16521"/>
                  <a:gd name="connsiteY3" fmla="*/ 5420 h 12388"/>
                  <a:gd name="connsiteX4" fmla="*/ 7081 w 16521"/>
                  <a:gd name="connsiteY4" fmla="*/ 8517 h 12388"/>
                  <a:gd name="connsiteX5" fmla="*/ 11801 w 16521"/>
                  <a:gd name="connsiteY5" fmla="*/ 10840 h 12388"/>
                  <a:gd name="connsiteX6" fmla="*/ 16522 w 16521"/>
                  <a:gd name="connsiteY6" fmla="*/ 12389 h 12388"/>
                  <a:gd name="connsiteX7" fmla="*/ 14948 w 16521"/>
                  <a:gd name="connsiteY7" fmla="*/ 6194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1" h="12388">
                    <a:moveTo>
                      <a:pt x="9442" y="1548"/>
                    </a:moveTo>
                    <a:lnTo>
                      <a:pt x="3934" y="0"/>
                    </a:lnTo>
                    <a:lnTo>
                      <a:pt x="0" y="774"/>
                    </a:lnTo>
                    <a:lnTo>
                      <a:pt x="3147" y="5420"/>
                    </a:lnTo>
                    <a:lnTo>
                      <a:pt x="7081" y="8517"/>
                    </a:lnTo>
                    <a:lnTo>
                      <a:pt x="11801" y="10840"/>
                    </a:lnTo>
                    <a:lnTo>
                      <a:pt x="16522" y="12389"/>
                    </a:lnTo>
                    <a:lnTo>
                      <a:pt x="14948" y="619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04" name="Freeform 2703">
                <a:extLst>
                  <a:ext uri="{FF2B5EF4-FFF2-40B4-BE49-F238E27FC236}">
                    <a16:creationId xmlns:a16="http://schemas.microsoft.com/office/drawing/2014/main" id="{FC02F264-B659-B2B2-840F-AE2807CA14C9}"/>
                  </a:ext>
                </a:extLst>
              </p:cNvPr>
              <p:cNvSpPr/>
              <p:nvPr/>
            </p:nvSpPr>
            <p:spPr>
              <a:xfrm>
                <a:off x="-5321599" y="13475721"/>
                <a:ext cx="518468" cy="254747"/>
              </a:xfrm>
              <a:custGeom>
                <a:avLst/>
                <a:gdLst>
                  <a:gd name="connsiteX0" fmla="*/ 512174 w 518468"/>
                  <a:gd name="connsiteY0" fmla="*/ 219129 h 254747"/>
                  <a:gd name="connsiteX1" fmla="*/ 504307 w 518468"/>
                  <a:gd name="connsiteY1" fmla="*/ 219129 h 254747"/>
                  <a:gd name="connsiteX2" fmla="*/ 495653 w 518468"/>
                  <a:gd name="connsiteY2" fmla="*/ 219903 h 254747"/>
                  <a:gd name="connsiteX3" fmla="*/ 479918 w 518468"/>
                  <a:gd name="connsiteY3" fmla="*/ 219129 h 254747"/>
                  <a:gd name="connsiteX4" fmla="*/ 464969 w 518468"/>
                  <a:gd name="connsiteY4" fmla="*/ 216806 h 254747"/>
                  <a:gd name="connsiteX5" fmla="*/ 450021 w 518468"/>
                  <a:gd name="connsiteY5" fmla="*/ 212934 h 254747"/>
                  <a:gd name="connsiteX6" fmla="*/ 435860 w 518468"/>
                  <a:gd name="connsiteY6" fmla="*/ 206740 h 254747"/>
                  <a:gd name="connsiteX7" fmla="*/ 407536 w 518468"/>
                  <a:gd name="connsiteY7" fmla="*/ 192028 h 254747"/>
                  <a:gd name="connsiteX8" fmla="*/ 379213 w 518468"/>
                  <a:gd name="connsiteY8" fmla="*/ 174219 h 254747"/>
                  <a:gd name="connsiteX9" fmla="*/ 352464 w 518468"/>
                  <a:gd name="connsiteY9" fmla="*/ 154087 h 254747"/>
                  <a:gd name="connsiteX10" fmla="*/ 308406 w 518468"/>
                  <a:gd name="connsiteY10" fmla="*/ 116920 h 254747"/>
                  <a:gd name="connsiteX11" fmla="*/ 302899 w 518468"/>
                  <a:gd name="connsiteY11" fmla="*/ 110726 h 254747"/>
                  <a:gd name="connsiteX12" fmla="*/ 298179 w 518468"/>
                  <a:gd name="connsiteY12" fmla="*/ 102208 h 254747"/>
                  <a:gd name="connsiteX13" fmla="*/ 295031 w 518468"/>
                  <a:gd name="connsiteY13" fmla="*/ 95240 h 254747"/>
                  <a:gd name="connsiteX14" fmla="*/ 291098 w 518468"/>
                  <a:gd name="connsiteY14" fmla="*/ 89045 h 254747"/>
                  <a:gd name="connsiteX15" fmla="*/ 284803 w 518468"/>
                  <a:gd name="connsiteY15" fmla="*/ 83626 h 254747"/>
                  <a:gd name="connsiteX16" fmla="*/ 277722 w 518468"/>
                  <a:gd name="connsiteY16" fmla="*/ 81302 h 254747"/>
                  <a:gd name="connsiteX17" fmla="*/ 270642 w 518468"/>
                  <a:gd name="connsiteY17" fmla="*/ 80528 h 254747"/>
                  <a:gd name="connsiteX18" fmla="*/ 265134 w 518468"/>
                  <a:gd name="connsiteY18" fmla="*/ 78205 h 254747"/>
                  <a:gd name="connsiteX19" fmla="*/ 262775 w 518468"/>
                  <a:gd name="connsiteY19" fmla="*/ 70462 h 254747"/>
                  <a:gd name="connsiteX20" fmla="*/ 265134 w 518468"/>
                  <a:gd name="connsiteY20" fmla="*/ 62719 h 254747"/>
                  <a:gd name="connsiteX21" fmla="*/ 271429 w 518468"/>
                  <a:gd name="connsiteY21" fmla="*/ 57299 h 254747"/>
                  <a:gd name="connsiteX22" fmla="*/ 278510 w 518468"/>
                  <a:gd name="connsiteY22" fmla="*/ 55750 h 254747"/>
                  <a:gd name="connsiteX23" fmla="*/ 284803 w 518468"/>
                  <a:gd name="connsiteY23" fmla="*/ 60396 h 254747"/>
                  <a:gd name="connsiteX24" fmla="*/ 280083 w 518468"/>
                  <a:gd name="connsiteY24" fmla="*/ 47233 h 254747"/>
                  <a:gd name="connsiteX25" fmla="*/ 273002 w 518468"/>
                  <a:gd name="connsiteY25" fmla="*/ 35618 h 254747"/>
                  <a:gd name="connsiteX26" fmla="*/ 264348 w 518468"/>
                  <a:gd name="connsiteY26" fmla="*/ 24777 h 254747"/>
                  <a:gd name="connsiteX27" fmla="*/ 254907 w 518468"/>
                  <a:gd name="connsiteY27" fmla="*/ 15486 h 254747"/>
                  <a:gd name="connsiteX28" fmla="*/ 246252 w 518468"/>
                  <a:gd name="connsiteY28" fmla="*/ 7743 h 254747"/>
                  <a:gd name="connsiteX29" fmla="*/ 238385 w 518468"/>
                  <a:gd name="connsiteY29" fmla="*/ 9291 h 254747"/>
                  <a:gd name="connsiteX30" fmla="*/ 230517 w 518468"/>
                  <a:gd name="connsiteY30" fmla="*/ 14712 h 254747"/>
                  <a:gd name="connsiteX31" fmla="*/ 221077 w 518468"/>
                  <a:gd name="connsiteY31" fmla="*/ 17034 h 254747"/>
                  <a:gd name="connsiteX32" fmla="*/ 210062 w 518468"/>
                  <a:gd name="connsiteY32" fmla="*/ 13163 h 254747"/>
                  <a:gd name="connsiteX33" fmla="*/ 202194 w 518468"/>
                  <a:gd name="connsiteY33" fmla="*/ 5420 h 254747"/>
                  <a:gd name="connsiteX34" fmla="*/ 195113 w 518468"/>
                  <a:gd name="connsiteY34" fmla="*/ 0 h 254747"/>
                  <a:gd name="connsiteX35" fmla="*/ 184886 w 518468"/>
                  <a:gd name="connsiteY35" fmla="*/ 774 h 254747"/>
                  <a:gd name="connsiteX36" fmla="*/ 177019 w 518468"/>
                  <a:gd name="connsiteY36" fmla="*/ 7743 h 254747"/>
                  <a:gd name="connsiteX37" fmla="*/ 165218 w 518468"/>
                  <a:gd name="connsiteY37" fmla="*/ 26327 h 254747"/>
                  <a:gd name="connsiteX38" fmla="*/ 155776 w 518468"/>
                  <a:gd name="connsiteY38" fmla="*/ 31746 h 254747"/>
                  <a:gd name="connsiteX39" fmla="*/ 146335 w 518468"/>
                  <a:gd name="connsiteY39" fmla="*/ 30972 h 254747"/>
                  <a:gd name="connsiteX40" fmla="*/ 138468 w 518468"/>
                  <a:gd name="connsiteY40" fmla="*/ 26327 h 254747"/>
                  <a:gd name="connsiteX41" fmla="*/ 129814 w 518468"/>
                  <a:gd name="connsiteY41" fmla="*/ 23229 h 254747"/>
                  <a:gd name="connsiteX42" fmla="*/ 119586 w 518468"/>
                  <a:gd name="connsiteY42" fmla="*/ 25552 h 254747"/>
                  <a:gd name="connsiteX43" fmla="*/ 126667 w 518468"/>
                  <a:gd name="connsiteY43" fmla="*/ 32521 h 254747"/>
                  <a:gd name="connsiteX44" fmla="*/ 132961 w 518468"/>
                  <a:gd name="connsiteY44" fmla="*/ 37941 h 254747"/>
                  <a:gd name="connsiteX45" fmla="*/ 136107 w 518468"/>
                  <a:gd name="connsiteY45" fmla="*/ 43361 h 254747"/>
                  <a:gd name="connsiteX46" fmla="*/ 133748 w 518468"/>
                  <a:gd name="connsiteY46" fmla="*/ 51104 h 254747"/>
                  <a:gd name="connsiteX47" fmla="*/ 130600 w 518468"/>
                  <a:gd name="connsiteY47" fmla="*/ 52653 h 254747"/>
                  <a:gd name="connsiteX48" fmla="*/ 120372 w 518468"/>
                  <a:gd name="connsiteY48" fmla="*/ 54976 h 254747"/>
                  <a:gd name="connsiteX49" fmla="*/ 116438 w 518468"/>
                  <a:gd name="connsiteY49" fmla="*/ 58073 h 254747"/>
                  <a:gd name="connsiteX50" fmla="*/ 114079 w 518468"/>
                  <a:gd name="connsiteY50" fmla="*/ 63493 h 254747"/>
                  <a:gd name="connsiteX51" fmla="*/ 113292 w 518468"/>
                  <a:gd name="connsiteY51" fmla="*/ 68913 h 254747"/>
                  <a:gd name="connsiteX52" fmla="*/ 114079 w 518468"/>
                  <a:gd name="connsiteY52" fmla="*/ 75107 h 254747"/>
                  <a:gd name="connsiteX53" fmla="*/ 115652 w 518468"/>
                  <a:gd name="connsiteY53" fmla="*/ 81302 h 254747"/>
                  <a:gd name="connsiteX54" fmla="*/ 124306 w 518468"/>
                  <a:gd name="connsiteY54" fmla="*/ 91369 h 254747"/>
                  <a:gd name="connsiteX55" fmla="*/ 134534 w 518468"/>
                  <a:gd name="connsiteY55" fmla="*/ 94465 h 254747"/>
                  <a:gd name="connsiteX56" fmla="*/ 146335 w 518468"/>
                  <a:gd name="connsiteY56" fmla="*/ 92143 h 254747"/>
                  <a:gd name="connsiteX57" fmla="*/ 158137 w 518468"/>
                  <a:gd name="connsiteY57" fmla="*/ 88271 h 254747"/>
                  <a:gd name="connsiteX58" fmla="*/ 169938 w 518468"/>
                  <a:gd name="connsiteY58" fmla="*/ 86722 h 254747"/>
                  <a:gd name="connsiteX59" fmla="*/ 184886 w 518468"/>
                  <a:gd name="connsiteY59" fmla="*/ 87497 h 254747"/>
                  <a:gd name="connsiteX60" fmla="*/ 196688 w 518468"/>
                  <a:gd name="connsiteY60" fmla="*/ 92143 h 254747"/>
                  <a:gd name="connsiteX61" fmla="*/ 197474 w 518468"/>
                  <a:gd name="connsiteY61" fmla="*/ 102983 h 254747"/>
                  <a:gd name="connsiteX62" fmla="*/ 188820 w 518468"/>
                  <a:gd name="connsiteY62" fmla="*/ 109951 h 254747"/>
                  <a:gd name="connsiteX63" fmla="*/ 158137 w 518468"/>
                  <a:gd name="connsiteY63" fmla="*/ 119243 h 254747"/>
                  <a:gd name="connsiteX64" fmla="*/ 147122 w 518468"/>
                  <a:gd name="connsiteY64" fmla="*/ 123889 h 254747"/>
                  <a:gd name="connsiteX65" fmla="*/ 139254 w 518468"/>
                  <a:gd name="connsiteY65" fmla="*/ 133955 h 254747"/>
                  <a:gd name="connsiteX66" fmla="*/ 137681 w 518468"/>
                  <a:gd name="connsiteY66" fmla="*/ 144795 h 254747"/>
                  <a:gd name="connsiteX67" fmla="*/ 141615 w 518468"/>
                  <a:gd name="connsiteY67" fmla="*/ 156410 h 254747"/>
                  <a:gd name="connsiteX68" fmla="*/ 150269 w 518468"/>
                  <a:gd name="connsiteY68" fmla="*/ 166476 h 254747"/>
                  <a:gd name="connsiteX69" fmla="*/ 165218 w 518468"/>
                  <a:gd name="connsiteY69" fmla="*/ 174219 h 254747"/>
                  <a:gd name="connsiteX70" fmla="*/ 199835 w 518468"/>
                  <a:gd name="connsiteY70" fmla="*/ 184285 h 254747"/>
                  <a:gd name="connsiteX71" fmla="*/ 213996 w 518468"/>
                  <a:gd name="connsiteY71" fmla="*/ 192028 h 254747"/>
                  <a:gd name="connsiteX72" fmla="*/ 219504 w 518468"/>
                  <a:gd name="connsiteY72" fmla="*/ 196674 h 254747"/>
                  <a:gd name="connsiteX73" fmla="*/ 221077 w 518468"/>
                  <a:gd name="connsiteY73" fmla="*/ 197448 h 254747"/>
                  <a:gd name="connsiteX74" fmla="*/ 219504 w 518468"/>
                  <a:gd name="connsiteY74" fmla="*/ 197448 h 254747"/>
                  <a:gd name="connsiteX75" fmla="*/ 216356 w 518468"/>
                  <a:gd name="connsiteY75" fmla="*/ 201320 h 254747"/>
                  <a:gd name="connsiteX76" fmla="*/ 213209 w 518468"/>
                  <a:gd name="connsiteY76" fmla="*/ 205191 h 254747"/>
                  <a:gd name="connsiteX77" fmla="*/ 210062 w 518468"/>
                  <a:gd name="connsiteY77" fmla="*/ 208289 h 254747"/>
                  <a:gd name="connsiteX78" fmla="*/ 206128 w 518468"/>
                  <a:gd name="connsiteY78" fmla="*/ 210611 h 254747"/>
                  <a:gd name="connsiteX79" fmla="*/ 202194 w 518468"/>
                  <a:gd name="connsiteY79" fmla="*/ 212934 h 254747"/>
                  <a:gd name="connsiteX80" fmla="*/ 201408 w 518468"/>
                  <a:gd name="connsiteY80" fmla="*/ 205965 h 254747"/>
                  <a:gd name="connsiteX81" fmla="*/ 198261 w 518468"/>
                  <a:gd name="connsiteY81" fmla="*/ 201320 h 254747"/>
                  <a:gd name="connsiteX82" fmla="*/ 194327 w 518468"/>
                  <a:gd name="connsiteY82" fmla="*/ 198222 h 254747"/>
                  <a:gd name="connsiteX83" fmla="*/ 188820 w 518468"/>
                  <a:gd name="connsiteY83" fmla="*/ 195125 h 254747"/>
                  <a:gd name="connsiteX84" fmla="*/ 174658 w 518468"/>
                  <a:gd name="connsiteY84" fmla="*/ 188931 h 254747"/>
                  <a:gd name="connsiteX85" fmla="*/ 170724 w 518468"/>
                  <a:gd name="connsiteY85" fmla="*/ 187382 h 254747"/>
                  <a:gd name="connsiteX86" fmla="*/ 167577 w 518468"/>
                  <a:gd name="connsiteY86" fmla="*/ 188157 h 254747"/>
                  <a:gd name="connsiteX87" fmla="*/ 164431 w 518468"/>
                  <a:gd name="connsiteY87" fmla="*/ 189705 h 254747"/>
                  <a:gd name="connsiteX88" fmla="*/ 162070 w 518468"/>
                  <a:gd name="connsiteY88" fmla="*/ 191253 h 254747"/>
                  <a:gd name="connsiteX89" fmla="*/ 158923 w 518468"/>
                  <a:gd name="connsiteY89" fmla="*/ 192028 h 254747"/>
                  <a:gd name="connsiteX90" fmla="*/ 147908 w 518468"/>
                  <a:gd name="connsiteY90" fmla="*/ 194351 h 254747"/>
                  <a:gd name="connsiteX91" fmla="*/ 142402 w 518468"/>
                  <a:gd name="connsiteY91" fmla="*/ 194351 h 254747"/>
                  <a:gd name="connsiteX92" fmla="*/ 137681 w 518468"/>
                  <a:gd name="connsiteY92" fmla="*/ 193577 h 254747"/>
                  <a:gd name="connsiteX93" fmla="*/ 133748 w 518468"/>
                  <a:gd name="connsiteY93" fmla="*/ 191253 h 254747"/>
                  <a:gd name="connsiteX94" fmla="*/ 132173 w 518468"/>
                  <a:gd name="connsiteY94" fmla="*/ 188157 h 254747"/>
                  <a:gd name="connsiteX95" fmla="*/ 131387 w 518468"/>
                  <a:gd name="connsiteY95" fmla="*/ 185834 h 254747"/>
                  <a:gd name="connsiteX96" fmla="*/ 129814 w 518468"/>
                  <a:gd name="connsiteY96" fmla="*/ 183510 h 254747"/>
                  <a:gd name="connsiteX97" fmla="*/ 112505 w 518468"/>
                  <a:gd name="connsiteY97" fmla="*/ 171122 h 254747"/>
                  <a:gd name="connsiteX98" fmla="*/ 105425 w 518468"/>
                  <a:gd name="connsiteY98" fmla="*/ 164928 h 254747"/>
                  <a:gd name="connsiteX99" fmla="*/ 99917 w 518468"/>
                  <a:gd name="connsiteY99" fmla="*/ 155635 h 254747"/>
                  <a:gd name="connsiteX100" fmla="*/ 104637 w 518468"/>
                  <a:gd name="connsiteY100" fmla="*/ 156410 h 254747"/>
                  <a:gd name="connsiteX101" fmla="*/ 110145 w 518468"/>
                  <a:gd name="connsiteY101" fmla="*/ 155635 h 254747"/>
                  <a:gd name="connsiteX102" fmla="*/ 114865 w 518468"/>
                  <a:gd name="connsiteY102" fmla="*/ 154861 h 254747"/>
                  <a:gd name="connsiteX103" fmla="*/ 119586 w 518468"/>
                  <a:gd name="connsiteY103" fmla="*/ 154087 h 254747"/>
                  <a:gd name="connsiteX104" fmla="*/ 114865 w 518468"/>
                  <a:gd name="connsiteY104" fmla="*/ 145570 h 254747"/>
                  <a:gd name="connsiteX105" fmla="*/ 112505 w 518468"/>
                  <a:gd name="connsiteY105" fmla="*/ 136278 h 254747"/>
                  <a:gd name="connsiteX106" fmla="*/ 107784 w 518468"/>
                  <a:gd name="connsiteY106" fmla="*/ 116920 h 254747"/>
                  <a:gd name="connsiteX107" fmla="*/ 100703 w 518468"/>
                  <a:gd name="connsiteY107" fmla="*/ 120018 h 254747"/>
                  <a:gd name="connsiteX108" fmla="*/ 96770 w 518468"/>
                  <a:gd name="connsiteY108" fmla="*/ 124663 h 254747"/>
                  <a:gd name="connsiteX109" fmla="*/ 95983 w 518468"/>
                  <a:gd name="connsiteY109" fmla="*/ 130858 h 254747"/>
                  <a:gd name="connsiteX110" fmla="*/ 99130 w 518468"/>
                  <a:gd name="connsiteY110" fmla="*/ 137052 h 254747"/>
                  <a:gd name="connsiteX111" fmla="*/ 89690 w 518468"/>
                  <a:gd name="connsiteY111" fmla="*/ 140149 h 254747"/>
                  <a:gd name="connsiteX112" fmla="*/ 84968 w 518468"/>
                  <a:gd name="connsiteY112" fmla="*/ 142473 h 254747"/>
                  <a:gd name="connsiteX113" fmla="*/ 83395 w 518468"/>
                  <a:gd name="connsiteY113" fmla="*/ 146344 h 254747"/>
                  <a:gd name="connsiteX114" fmla="*/ 82609 w 518468"/>
                  <a:gd name="connsiteY114" fmla="*/ 161056 h 254747"/>
                  <a:gd name="connsiteX115" fmla="*/ 83395 w 518468"/>
                  <a:gd name="connsiteY115" fmla="*/ 167250 h 254747"/>
                  <a:gd name="connsiteX116" fmla="*/ 84968 w 518468"/>
                  <a:gd name="connsiteY116" fmla="*/ 173445 h 254747"/>
                  <a:gd name="connsiteX117" fmla="*/ 89690 w 518468"/>
                  <a:gd name="connsiteY117" fmla="*/ 178865 h 254747"/>
                  <a:gd name="connsiteX118" fmla="*/ 98344 w 518468"/>
                  <a:gd name="connsiteY118" fmla="*/ 184285 h 254747"/>
                  <a:gd name="connsiteX119" fmla="*/ 110932 w 518468"/>
                  <a:gd name="connsiteY119" fmla="*/ 190479 h 254747"/>
                  <a:gd name="connsiteX120" fmla="*/ 121160 w 518468"/>
                  <a:gd name="connsiteY120" fmla="*/ 198222 h 254747"/>
                  <a:gd name="connsiteX121" fmla="*/ 125093 w 518468"/>
                  <a:gd name="connsiteY121" fmla="*/ 208289 h 254747"/>
                  <a:gd name="connsiteX122" fmla="*/ 117226 w 518468"/>
                  <a:gd name="connsiteY122" fmla="*/ 206740 h 254747"/>
                  <a:gd name="connsiteX123" fmla="*/ 100703 w 518468"/>
                  <a:gd name="connsiteY123" fmla="*/ 206740 h 254747"/>
                  <a:gd name="connsiteX124" fmla="*/ 94410 w 518468"/>
                  <a:gd name="connsiteY124" fmla="*/ 204417 h 254747"/>
                  <a:gd name="connsiteX125" fmla="*/ 92836 w 518468"/>
                  <a:gd name="connsiteY125" fmla="*/ 199772 h 254747"/>
                  <a:gd name="connsiteX126" fmla="*/ 93623 w 518468"/>
                  <a:gd name="connsiteY126" fmla="*/ 194351 h 254747"/>
                  <a:gd name="connsiteX127" fmla="*/ 92049 w 518468"/>
                  <a:gd name="connsiteY127" fmla="*/ 189705 h 254747"/>
                  <a:gd name="connsiteX128" fmla="*/ 83395 w 518468"/>
                  <a:gd name="connsiteY128" fmla="*/ 188931 h 254747"/>
                  <a:gd name="connsiteX129" fmla="*/ 79462 w 518468"/>
                  <a:gd name="connsiteY129" fmla="*/ 190479 h 254747"/>
                  <a:gd name="connsiteX130" fmla="*/ 77888 w 518468"/>
                  <a:gd name="connsiteY130" fmla="*/ 192803 h 254747"/>
                  <a:gd name="connsiteX131" fmla="*/ 76314 w 518468"/>
                  <a:gd name="connsiteY131" fmla="*/ 195125 h 254747"/>
                  <a:gd name="connsiteX132" fmla="*/ 73955 w 518468"/>
                  <a:gd name="connsiteY132" fmla="*/ 197448 h 254747"/>
                  <a:gd name="connsiteX133" fmla="*/ 66087 w 518468"/>
                  <a:gd name="connsiteY133" fmla="*/ 198996 h 254747"/>
                  <a:gd name="connsiteX134" fmla="*/ 59793 w 518468"/>
                  <a:gd name="connsiteY134" fmla="*/ 198222 h 254747"/>
                  <a:gd name="connsiteX135" fmla="*/ 53498 w 518468"/>
                  <a:gd name="connsiteY135" fmla="*/ 196674 h 254747"/>
                  <a:gd name="connsiteX136" fmla="*/ 46418 w 518468"/>
                  <a:gd name="connsiteY136" fmla="*/ 195900 h 254747"/>
                  <a:gd name="connsiteX137" fmla="*/ 40911 w 518468"/>
                  <a:gd name="connsiteY137" fmla="*/ 197448 h 254747"/>
                  <a:gd name="connsiteX138" fmla="*/ 30683 w 518468"/>
                  <a:gd name="connsiteY138" fmla="*/ 203643 h 254747"/>
                  <a:gd name="connsiteX139" fmla="*/ 25962 w 518468"/>
                  <a:gd name="connsiteY139" fmla="*/ 205191 h 254747"/>
                  <a:gd name="connsiteX140" fmla="*/ 21242 w 518468"/>
                  <a:gd name="connsiteY140" fmla="*/ 204417 h 254747"/>
                  <a:gd name="connsiteX141" fmla="*/ 17308 w 518468"/>
                  <a:gd name="connsiteY141" fmla="*/ 202094 h 254747"/>
                  <a:gd name="connsiteX142" fmla="*/ 13374 w 518468"/>
                  <a:gd name="connsiteY142" fmla="*/ 200546 h 254747"/>
                  <a:gd name="connsiteX143" fmla="*/ 8654 w 518468"/>
                  <a:gd name="connsiteY143" fmla="*/ 201320 h 254747"/>
                  <a:gd name="connsiteX144" fmla="*/ 4720 w 518468"/>
                  <a:gd name="connsiteY144" fmla="*/ 202868 h 254747"/>
                  <a:gd name="connsiteX145" fmla="*/ 787 w 518468"/>
                  <a:gd name="connsiteY145" fmla="*/ 206740 h 254747"/>
                  <a:gd name="connsiteX146" fmla="*/ 0 w 518468"/>
                  <a:gd name="connsiteY146" fmla="*/ 210611 h 254747"/>
                  <a:gd name="connsiteX147" fmla="*/ 1573 w 518468"/>
                  <a:gd name="connsiteY147" fmla="*/ 216032 h 254747"/>
                  <a:gd name="connsiteX148" fmla="*/ 7868 w 518468"/>
                  <a:gd name="connsiteY148" fmla="*/ 219129 h 254747"/>
                  <a:gd name="connsiteX149" fmla="*/ 17308 w 518468"/>
                  <a:gd name="connsiteY149" fmla="*/ 219129 h 254747"/>
                  <a:gd name="connsiteX150" fmla="*/ 25962 w 518468"/>
                  <a:gd name="connsiteY150" fmla="*/ 217580 h 254747"/>
                  <a:gd name="connsiteX151" fmla="*/ 33830 w 518468"/>
                  <a:gd name="connsiteY151" fmla="*/ 217580 h 254747"/>
                  <a:gd name="connsiteX152" fmla="*/ 102278 w 518468"/>
                  <a:gd name="connsiteY152" fmla="*/ 232292 h 254747"/>
                  <a:gd name="connsiteX153" fmla="*/ 108571 w 518468"/>
                  <a:gd name="connsiteY153" fmla="*/ 232292 h 254747"/>
                  <a:gd name="connsiteX154" fmla="*/ 115652 w 518468"/>
                  <a:gd name="connsiteY154" fmla="*/ 231518 h 254747"/>
                  <a:gd name="connsiteX155" fmla="*/ 124306 w 518468"/>
                  <a:gd name="connsiteY155" fmla="*/ 231518 h 254747"/>
                  <a:gd name="connsiteX156" fmla="*/ 129027 w 518468"/>
                  <a:gd name="connsiteY156" fmla="*/ 232292 h 254747"/>
                  <a:gd name="connsiteX157" fmla="*/ 138468 w 518468"/>
                  <a:gd name="connsiteY157" fmla="*/ 236164 h 254747"/>
                  <a:gd name="connsiteX158" fmla="*/ 143975 w 518468"/>
                  <a:gd name="connsiteY158" fmla="*/ 236938 h 254747"/>
                  <a:gd name="connsiteX159" fmla="*/ 150269 w 518468"/>
                  <a:gd name="connsiteY159" fmla="*/ 235389 h 254747"/>
                  <a:gd name="connsiteX160" fmla="*/ 162857 w 518468"/>
                  <a:gd name="connsiteY160" fmla="*/ 229195 h 254747"/>
                  <a:gd name="connsiteX161" fmla="*/ 168365 w 518468"/>
                  <a:gd name="connsiteY161" fmla="*/ 228420 h 254747"/>
                  <a:gd name="connsiteX162" fmla="*/ 173085 w 518468"/>
                  <a:gd name="connsiteY162" fmla="*/ 229969 h 254747"/>
                  <a:gd name="connsiteX163" fmla="*/ 184100 w 518468"/>
                  <a:gd name="connsiteY163" fmla="*/ 238487 h 254747"/>
                  <a:gd name="connsiteX164" fmla="*/ 190393 w 518468"/>
                  <a:gd name="connsiteY164" fmla="*/ 241583 h 254747"/>
                  <a:gd name="connsiteX165" fmla="*/ 206915 w 518468"/>
                  <a:gd name="connsiteY165" fmla="*/ 245455 h 254747"/>
                  <a:gd name="connsiteX166" fmla="*/ 221863 w 518468"/>
                  <a:gd name="connsiteY166" fmla="*/ 243907 h 254747"/>
                  <a:gd name="connsiteX167" fmla="*/ 237598 w 518468"/>
                  <a:gd name="connsiteY167" fmla="*/ 240809 h 254747"/>
                  <a:gd name="connsiteX168" fmla="*/ 252547 w 518468"/>
                  <a:gd name="connsiteY168" fmla="*/ 240809 h 254747"/>
                  <a:gd name="connsiteX169" fmla="*/ 280869 w 518468"/>
                  <a:gd name="connsiteY169" fmla="*/ 236938 h 254747"/>
                  <a:gd name="connsiteX170" fmla="*/ 312339 w 518468"/>
                  <a:gd name="connsiteY170" fmla="*/ 238487 h 254747"/>
                  <a:gd name="connsiteX171" fmla="*/ 372920 w 518468"/>
                  <a:gd name="connsiteY171" fmla="*/ 246230 h 254747"/>
                  <a:gd name="connsiteX172" fmla="*/ 405176 w 518468"/>
                  <a:gd name="connsiteY172" fmla="*/ 253198 h 254747"/>
                  <a:gd name="connsiteX173" fmla="*/ 420911 w 518468"/>
                  <a:gd name="connsiteY173" fmla="*/ 254747 h 254747"/>
                  <a:gd name="connsiteX174" fmla="*/ 485425 w 518468"/>
                  <a:gd name="connsiteY174" fmla="*/ 249326 h 254747"/>
                  <a:gd name="connsiteX175" fmla="*/ 500373 w 518468"/>
                  <a:gd name="connsiteY175" fmla="*/ 246230 h 254747"/>
                  <a:gd name="connsiteX176" fmla="*/ 505880 w 518468"/>
                  <a:gd name="connsiteY176" fmla="*/ 243907 h 254747"/>
                  <a:gd name="connsiteX177" fmla="*/ 511388 w 518468"/>
                  <a:gd name="connsiteY177" fmla="*/ 240035 h 254747"/>
                  <a:gd name="connsiteX178" fmla="*/ 516108 w 518468"/>
                  <a:gd name="connsiteY178" fmla="*/ 234615 h 254747"/>
                  <a:gd name="connsiteX179" fmla="*/ 518469 w 518468"/>
                  <a:gd name="connsiteY179" fmla="*/ 229195 h 254747"/>
                  <a:gd name="connsiteX180" fmla="*/ 517681 w 518468"/>
                  <a:gd name="connsiteY180" fmla="*/ 221452 h 25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518468" h="254747">
                    <a:moveTo>
                      <a:pt x="512174" y="219129"/>
                    </a:moveTo>
                    <a:lnTo>
                      <a:pt x="504307" y="219129"/>
                    </a:lnTo>
                    <a:lnTo>
                      <a:pt x="495653" y="219903"/>
                    </a:lnTo>
                    <a:lnTo>
                      <a:pt x="479918" y="219129"/>
                    </a:lnTo>
                    <a:lnTo>
                      <a:pt x="464969" y="216806"/>
                    </a:lnTo>
                    <a:lnTo>
                      <a:pt x="450021" y="212934"/>
                    </a:lnTo>
                    <a:lnTo>
                      <a:pt x="435860" y="206740"/>
                    </a:lnTo>
                    <a:lnTo>
                      <a:pt x="407536" y="192028"/>
                    </a:lnTo>
                    <a:lnTo>
                      <a:pt x="379213" y="174219"/>
                    </a:lnTo>
                    <a:lnTo>
                      <a:pt x="352464" y="154087"/>
                    </a:lnTo>
                    <a:lnTo>
                      <a:pt x="308406" y="116920"/>
                    </a:lnTo>
                    <a:lnTo>
                      <a:pt x="302899" y="110726"/>
                    </a:lnTo>
                    <a:lnTo>
                      <a:pt x="298179" y="102208"/>
                    </a:lnTo>
                    <a:lnTo>
                      <a:pt x="295031" y="95240"/>
                    </a:lnTo>
                    <a:lnTo>
                      <a:pt x="291098" y="89045"/>
                    </a:lnTo>
                    <a:lnTo>
                      <a:pt x="284803" y="83626"/>
                    </a:lnTo>
                    <a:lnTo>
                      <a:pt x="277722" y="81302"/>
                    </a:lnTo>
                    <a:lnTo>
                      <a:pt x="270642" y="80528"/>
                    </a:lnTo>
                    <a:lnTo>
                      <a:pt x="265134" y="78205"/>
                    </a:lnTo>
                    <a:lnTo>
                      <a:pt x="262775" y="70462"/>
                    </a:lnTo>
                    <a:lnTo>
                      <a:pt x="265134" y="62719"/>
                    </a:lnTo>
                    <a:lnTo>
                      <a:pt x="271429" y="57299"/>
                    </a:lnTo>
                    <a:lnTo>
                      <a:pt x="278510" y="55750"/>
                    </a:lnTo>
                    <a:lnTo>
                      <a:pt x="284803" y="60396"/>
                    </a:lnTo>
                    <a:lnTo>
                      <a:pt x="280083" y="47233"/>
                    </a:lnTo>
                    <a:lnTo>
                      <a:pt x="273002" y="35618"/>
                    </a:lnTo>
                    <a:lnTo>
                      <a:pt x="264348" y="24777"/>
                    </a:lnTo>
                    <a:lnTo>
                      <a:pt x="254907" y="15486"/>
                    </a:lnTo>
                    <a:lnTo>
                      <a:pt x="246252" y="7743"/>
                    </a:lnTo>
                    <a:lnTo>
                      <a:pt x="238385" y="9291"/>
                    </a:lnTo>
                    <a:lnTo>
                      <a:pt x="230517" y="14712"/>
                    </a:lnTo>
                    <a:lnTo>
                      <a:pt x="221077" y="17034"/>
                    </a:lnTo>
                    <a:lnTo>
                      <a:pt x="210062" y="13163"/>
                    </a:lnTo>
                    <a:lnTo>
                      <a:pt x="202194" y="5420"/>
                    </a:lnTo>
                    <a:lnTo>
                      <a:pt x="195113" y="0"/>
                    </a:lnTo>
                    <a:lnTo>
                      <a:pt x="184886" y="774"/>
                    </a:lnTo>
                    <a:lnTo>
                      <a:pt x="177019" y="7743"/>
                    </a:lnTo>
                    <a:lnTo>
                      <a:pt x="165218" y="26327"/>
                    </a:lnTo>
                    <a:lnTo>
                      <a:pt x="155776" y="31746"/>
                    </a:lnTo>
                    <a:lnTo>
                      <a:pt x="146335" y="30972"/>
                    </a:lnTo>
                    <a:lnTo>
                      <a:pt x="138468" y="26327"/>
                    </a:lnTo>
                    <a:lnTo>
                      <a:pt x="129814" y="23229"/>
                    </a:lnTo>
                    <a:lnTo>
                      <a:pt x="119586" y="25552"/>
                    </a:lnTo>
                    <a:lnTo>
                      <a:pt x="126667" y="32521"/>
                    </a:lnTo>
                    <a:lnTo>
                      <a:pt x="132961" y="37941"/>
                    </a:lnTo>
                    <a:lnTo>
                      <a:pt x="136107" y="43361"/>
                    </a:lnTo>
                    <a:lnTo>
                      <a:pt x="133748" y="51104"/>
                    </a:lnTo>
                    <a:lnTo>
                      <a:pt x="130600" y="52653"/>
                    </a:lnTo>
                    <a:lnTo>
                      <a:pt x="120372" y="54976"/>
                    </a:lnTo>
                    <a:lnTo>
                      <a:pt x="116438" y="58073"/>
                    </a:lnTo>
                    <a:lnTo>
                      <a:pt x="114079" y="63493"/>
                    </a:lnTo>
                    <a:lnTo>
                      <a:pt x="113292" y="68913"/>
                    </a:lnTo>
                    <a:lnTo>
                      <a:pt x="114079" y="75107"/>
                    </a:lnTo>
                    <a:lnTo>
                      <a:pt x="115652" y="81302"/>
                    </a:lnTo>
                    <a:lnTo>
                      <a:pt x="124306" y="91369"/>
                    </a:lnTo>
                    <a:lnTo>
                      <a:pt x="134534" y="94465"/>
                    </a:lnTo>
                    <a:lnTo>
                      <a:pt x="146335" y="92143"/>
                    </a:lnTo>
                    <a:lnTo>
                      <a:pt x="158137" y="88271"/>
                    </a:lnTo>
                    <a:lnTo>
                      <a:pt x="169938" y="86722"/>
                    </a:lnTo>
                    <a:lnTo>
                      <a:pt x="184886" y="87497"/>
                    </a:lnTo>
                    <a:lnTo>
                      <a:pt x="196688" y="92143"/>
                    </a:lnTo>
                    <a:lnTo>
                      <a:pt x="197474" y="102983"/>
                    </a:lnTo>
                    <a:lnTo>
                      <a:pt x="188820" y="109951"/>
                    </a:lnTo>
                    <a:lnTo>
                      <a:pt x="158137" y="119243"/>
                    </a:lnTo>
                    <a:lnTo>
                      <a:pt x="147122" y="123889"/>
                    </a:lnTo>
                    <a:lnTo>
                      <a:pt x="139254" y="133955"/>
                    </a:lnTo>
                    <a:lnTo>
                      <a:pt x="137681" y="144795"/>
                    </a:lnTo>
                    <a:lnTo>
                      <a:pt x="141615" y="156410"/>
                    </a:lnTo>
                    <a:lnTo>
                      <a:pt x="150269" y="166476"/>
                    </a:lnTo>
                    <a:lnTo>
                      <a:pt x="165218" y="174219"/>
                    </a:lnTo>
                    <a:lnTo>
                      <a:pt x="199835" y="184285"/>
                    </a:lnTo>
                    <a:lnTo>
                      <a:pt x="213996" y="192028"/>
                    </a:lnTo>
                    <a:lnTo>
                      <a:pt x="219504" y="196674"/>
                    </a:lnTo>
                    <a:lnTo>
                      <a:pt x="221077" y="197448"/>
                    </a:lnTo>
                    <a:lnTo>
                      <a:pt x="219504" y="197448"/>
                    </a:lnTo>
                    <a:lnTo>
                      <a:pt x="216356" y="201320"/>
                    </a:lnTo>
                    <a:lnTo>
                      <a:pt x="213209" y="205191"/>
                    </a:lnTo>
                    <a:lnTo>
                      <a:pt x="210062" y="208289"/>
                    </a:lnTo>
                    <a:lnTo>
                      <a:pt x="206128" y="210611"/>
                    </a:lnTo>
                    <a:lnTo>
                      <a:pt x="202194" y="212934"/>
                    </a:lnTo>
                    <a:lnTo>
                      <a:pt x="201408" y="205965"/>
                    </a:lnTo>
                    <a:lnTo>
                      <a:pt x="198261" y="201320"/>
                    </a:lnTo>
                    <a:lnTo>
                      <a:pt x="194327" y="198222"/>
                    </a:lnTo>
                    <a:lnTo>
                      <a:pt x="188820" y="195125"/>
                    </a:lnTo>
                    <a:lnTo>
                      <a:pt x="174658" y="188931"/>
                    </a:lnTo>
                    <a:lnTo>
                      <a:pt x="170724" y="187382"/>
                    </a:lnTo>
                    <a:lnTo>
                      <a:pt x="167577" y="188157"/>
                    </a:lnTo>
                    <a:lnTo>
                      <a:pt x="164431" y="189705"/>
                    </a:lnTo>
                    <a:lnTo>
                      <a:pt x="162070" y="191253"/>
                    </a:lnTo>
                    <a:lnTo>
                      <a:pt x="158923" y="192028"/>
                    </a:lnTo>
                    <a:lnTo>
                      <a:pt x="147908" y="194351"/>
                    </a:lnTo>
                    <a:lnTo>
                      <a:pt x="142402" y="194351"/>
                    </a:lnTo>
                    <a:lnTo>
                      <a:pt x="137681" y="193577"/>
                    </a:lnTo>
                    <a:lnTo>
                      <a:pt x="133748" y="191253"/>
                    </a:lnTo>
                    <a:lnTo>
                      <a:pt x="132173" y="188157"/>
                    </a:lnTo>
                    <a:lnTo>
                      <a:pt x="131387" y="185834"/>
                    </a:lnTo>
                    <a:lnTo>
                      <a:pt x="129814" y="183510"/>
                    </a:lnTo>
                    <a:lnTo>
                      <a:pt x="112505" y="171122"/>
                    </a:lnTo>
                    <a:lnTo>
                      <a:pt x="105425" y="164928"/>
                    </a:lnTo>
                    <a:lnTo>
                      <a:pt x="99917" y="155635"/>
                    </a:lnTo>
                    <a:lnTo>
                      <a:pt x="104637" y="156410"/>
                    </a:lnTo>
                    <a:lnTo>
                      <a:pt x="110145" y="155635"/>
                    </a:lnTo>
                    <a:lnTo>
                      <a:pt x="114865" y="154861"/>
                    </a:lnTo>
                    <a:lnTo>
                      <a:pt x="119586" y="154087"/>
                    </a:lnTo>
                    <a:lnTo>
                      <a:pt x="114865" y="145570"/>
                    </a:lnTo>
                    <a:lnTo>
                      <a:pt x="112505" y="136278"/>
                    </a:lnTo>
                    <a:lnTo>
                      <a:pt x="107784" y="116920"/>
                    </a:lnTo>
                    <a:lnTo>
                      <a:pt x="100703" y="120018"/>
                    </a:lnTo>
                    <a:lnTo>
                      <a:pt x="96770" y="124663"/>
                    </a:lnTo>
                    <a:lnTo>
                      <a:pt x="95983" y="130858"/>
                    </a:lnTo>
                    <a:lnTo>
                      <a:pt x="99130" y="137052"/>
                    </a:lnTo>
                    <a:lnTo>
                      <a:pt x="89690" y="140149"/>
                    </a:lnTo>
                    <a:lnTo>
                      <a:pt x="84968" y="142473"/>
                    </a:lnTo>
                    <a:lnTo>
                      <a:pt x="83395" y="146344"/>
                    </a:lnTo>
                    <a:lnTo>
                      <a:pt x="82609" y="161056"/>
                    </a:lnTo>
                    <a:lnTo>
                      <a:pt x="83395" y="167250"/>
                    </a:lnTo>
                    <a:lnTo>
                      <a:pt x="84968" y="173445"/>
                    </a:lnTo>
                    <a:lnTo>
                      <a:pt x="89690" y="178865"/>
                    </a:lnTo>
                    <a:lnTo>
                      <a:pt x="98344" y="184285"/>
                    </a:lnTo>
                    <a:lnTo>
                      <a:pt x="110932" y="190479"/>
                    </a:lnTo>
                    <a:lnTo>
                      <a:pt x="121160" y="198222"/>
                    </a:lnTo>
                    <a:lnTo>
                      <a:pt x="125093" y="208289"/>
                    </a:lnTo>
                    <a:lnTo>
                      <a:pt x="117226" y="206740"/>
                    </a:lnTo>
                    <a:lnTo>
                      <a:pt x="100703" y="206740"/>
                    </a:lnTo>
                    <a:lnTo>
                      <a:pt x="94410" y="204417"/>
                    </a:lnTo>
                    <a:lnTo>
                      <a:pt x="92836" y="199772"/>
                    </a:lnTo>
                    <a:lnTo>
                      <a:pt x="93623" y="194351"/>
                    </a:lnTo>
                    <a:lnTo>
                      <a:pt x="92049" y="189705"/>
                    </a:lnTo>
                    <a:lnTo>
                      <a:pt x="83395" y="188931"/>
                    </a:lnTo>
                    <a:lnTo>
                      <a:pt x="79462" y="190479"/>
                    </a:lnTo>
                    <a:lnTo>
                      <a:pt x="77888" y="192803"/>
                    </a:lnTo>
                    <a:lnTo>
                      <a:pt x="76314" y="195125"/>
                    </a:lnTo>
                    <a:lnTo>
                      <a:pt x="73955" y="197448"/>
                    </a:lnTo>
                    <a:lnTo>
                      <a:pt x="66087" y="198996"/>
                    </a:lnTo>
                    <a:lnTo>
                      <a:pt x="59793" y="198222"/>
                    </a:lnTo>
                    <a:lnTo>
                      <a:pt x="53498" y="196674"/>
                    </a:lnTo>
                    <a:lnTo>
                      <a:pt x="46418" y="195900"/>
                    </a:lnTo>
                    <a:lnTo>
                      <a:pt x="40911" y="197448"/>
                    </a:lnTo>
                    <a:lnTo>
                      <a:pt x="30683" y="203643"/>
                    </a:lnTo>
                    <a:lnTo>
                      <a:pt x="25962" y="205191"/>
                    </a:lnTo>
                    <a:lnTo>
                      <a:pt x="21242" y="204417"/>
                    </a:lnTo>
                    <a:lnTo>
                      <a:pt x="17308" y="202094"/>
                    </a:lnTo>
                    <a:lnTo>
                      <a:pt x="13374" y="200546"/>
                    </a:lnTo>
                    <a:lnTo>
                      <a:pt x="8654" y="201320"/>
                    </a:lnTo>
                    <a:lnTo>
                      <a:pt x="4720" y="202868"/>
                    </a:lnTo>
                    <a:lnTo>
                      <a:pt x="787" y="206740"/>
                    </a:lnTo>
                    <a:lnTo>
                      <a:pt x="0" y="210611"/>
                    </a:lnTo>
                    <a:lnTo>
                      <a:pt x="1573" y="216032"/>
                    </a:lnTo>
                    <a:lnTo>
                      <a:pt x="7868" y="219129"/>
                    </a:lnTo>
                    <a:lnTo>
                      <a:pt x="17308" y="219129"/>
                    </a:lnTo>
                    <a:lnTo>
                      <a:pt x="25962" y="217580"/>
                    </a:lnTo>
                    <a:lnTo>
                      <a:pt x="33830" y="217580"/>
                    </a:lnTo>
                    <a:lnTo>
                      <a:pt x="102278" y="232292"/>
                    </a:lnTo>
                    <a:lnTo>
                      <a:pt x="108571" y="232292"/>
                    </a:lnTo>
                    <a:lnTo>
                      <a:pt x="115652" y="231518"/>
                    </a:lnTo>
                    <a:lnTo>
                      <a:pt x="124306" y="231518"/>
                    </a:lnTo>
                    <a:lnTo>
                      <a:pt x="129027" y="232292"/>
                    </a:lnTo>
                    <a:lnTo>
                      <a:pt x="138468" y="236164"/>
                    </a:lnTo>
                    <a:lnTo>
                      <a:pt x="143975" y="236938"/>
                    </a:lnTo>
                    <a:lnTo>
                      <a:pt x="150269" y="235389"/>
                    </a:lnTo>
                    <a:lnTo>
                      <a:pt x="162857" y="229195"/>
                    </a:lnTo>
                    <a:lnTo>
                      <a:pt x="168365" y="228420"/>
                    </a:lnTo>
                    <a:lnTo>
                      <a:pt x="173085" y="229969"/>
                    </a:lnTo>
                    <a:lnTo>
                      <a:pt x="184100" y="238487"/>
                    </a:lnTo>
                    <a:lnTo>
                      <a:pt x="190393" y="241583"/>
                    </a:lnTo>
                    <a:lnTo>
                      <a:pt x="206915" y="245455"/>
                    </a:lnTo>
                    <a:lnTo>
                      <a:pt x="221863" y="243907"/>
                    </a:lnTo>
                    <a:lnTo>
                      <a:pt x="237598" y="240809"/>
                    </a:lnTo>
                    <a:lnTo>
                      <a:pt x="252547" y="240809"/>
                    </a:lnTo>
                    <a:lnTo>
                      <a:pt x="280869" y="236938"/>
                    </a:lnTo>
                    <a:lnTo>
                      <a:pt x="312339" y="238487"/>
                    </a:lnTo>
                    <a:lnTo>
                      <a:pt x="372920" y="246230"/>
                    </a:lnTo>
                    <a:lnTo>
                      <a:pt x="405176" y="253198"/>
                    </a:lnTo>
                    <a:lnTo>
                      <a:pt x="420911" y="254747"/>
                    </a:lnTo>
                    <a:lnTo>
                      <a:pt x="485425" y="249326"/>
                    </a:lnTo>
                    <a:lnTo>
                      <a:pt x="500373" y="246230"/>
                    </a:lnTo>
                    <a:lnTo>
                      <a:pt x="505880" y="243907"/>
                    </a:lnTo>
                    <a:lnTo>
                      <a:pt x="511388" y="240035"/>
                    </a:lnTo>
                    <a:lnTo>
                      <a:pt x="516108" y="234615"/>
                    </a:lnTo>
                    <a:lnTo>
                      <a:pt x="518469" y="229195"/>
                    </a:lnTo>
                    <a:lnTo>
                      <a:pt x="517681" y="22145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05" name="Freeform 2704">
                <a:extLst>
                  <a:ext uri="{FF2B5EF4-FFF2-40B4-BE49-F238E27FC236}">
                    <a16:creationId xmlns:a16="http://schemas.microsoft.com/office/drawing/2014/main" id="{EAD9CEB5-E456-165A-E5E6-25EC967226ED}"/>
                  </a:ext>
                </a:extLst>
              </p:cNvPr>
              <p:cNvSpPr/>
              <p:nvPr/>
            </p:nvSpPr>
            <p:spPr>
              <a:xfrm>
                <a:off x="-3688306" y="8953770"/>
                <a:ext cx="186459" cy="123889"/>
              </a:xfrm>
              <a:custGeom>
                <a:avLst/>
                <a:gdLst>
                  <a:gd name="connsiteX0" fmla="*/ 52712 w 186459"/>
                  <a:gd name="connsiteY0" fmla="*/ 774 h 123889"/>
                  <a:gd name="connsiteX1" fmla="*/ 35404 w 186459"/>
                  <a:gd name="connsiteY1" fmla="*/ 0 h 123889"/>
                  <a:gd name="connsiteX2" fmla="*/ 18882 w 186459"/>
                  <a:gd name="connsiteY2" fmla="*/ 6195 h 123889"/>
                  <a:gd name="connsiteX3" fmla="*/ 11801 w 186459"/>
                  <a:gd name="connsiteY3" fmla="*/ 13938 h 123889"/>
                  <a:gd name="connsiteX4" fmla="*/ 6294 w 186459"/>
                  <a:gd name="connsiteY4" fmla="*/ 24003 h 123889"/>
                  <a:gd name="connsiteX5" fmla="*/ 3147 w 186459"/>
                  <a:gd name="connsiteY5" fmla="*/ 34844 h 123889"/>
                  <a:gd name="connsiteX6" fmla="*/ 787 w 186459"/>
                  <a:gd name="connsiteY6" fmla="*/ 44910 h 123889"/>
                  <a:gd name="connsiteX7" fmla="*/ 0 w 186459"/>
                  <a:gd name="connsiteY7" fmla="*/ 53427 h 123889"/>
                  <a:gd name="connsiteX8" fmla="*/ 787 w 186459"/>
                  <a:gd name="connsiteY8" fmla="*/ 59621 h 123889"/>
                  <a:gd name="connsiteX9" fmla="*/ 2361 w 186459"/>
                  <a:gd name="connsiteY9" fmla="*/ 65816 h 123889"/>
                  <a:gd name="connsiteX10" fmla="*/ 6294 w 186459"/>
                  <a:gd name="connsiteY10" fmla="*/ 72011 h 123889"/>
                  <a:gd name="connsiteX11" fmla="*/ 8654 w 186459"/>
                  <a:gd name="connsiteY11" fmla="*/ 72785 h 123889"/>
                  <a:gd name="connsiteX12" fmla="*/ 11801 w 186459"/>
                  <a:gd name="connsiteY12" fmla="*/ 72011 h 123889"/>
                  <a:gd name="connsiteX13" fmla="*/ 14948 w 186459"/>
                  <a:gd name="connsiteY13" fmla="*/ 72011 h 123889"/>
                  <a:gd name="connsiteX14" fmla="*/ 16522 w 186459"/>
                  <a:gd name="connsiteY14" fmla="*/ 74333 h 123889"/>
                  <a:gd name="connsiteX15" fmla="*/ 16522 w 186459"/>
                  <a:gd name="connsiteY15" fmla="*/ 75882 h 123889"/>
                  <a:gd name="connsiteX16" fmla="*/ 14948 w 186459"/>
                  <a:gd name="connsiteY16" fmla="*/ 76657 h 123889"/>
                  <a:gd name="connsiteX17" fmla="*/ 12588 w 186459"/>
                  <a:gd name="connsiteY17" fmla="*/ 76657 h 123889"/>
                  <a:gd name="connsiteX18" fmla="*/ 11015 w 186459"/>
                  <a:gd name="connsiteY18" fmla="*/ 75882 h 123889"/>
                  <a:gd name="connsiteX19" fmla="*/ 8654 w 186459"/>
                  <a:gd name="connsiteY19" fmla="*/ 76657 h 123889"/>
                  <a:gd name="connsiteX20" fmla="*/ 5507 w 186459"/>
                  <a:gd name="connsiteY20" fmla="*/ 78979 h 123889"/>
                  <a:gd name="connsiteX21" fmla="*/ 3934 w 186459"/>
                  <a:gd name="connsiteY21" fmla="*/ 79754 h 123889"/>
                  <a:gd name="connsiteX22" fmla="*/ 3147 w 186459"/>
                  <a:gd name="connsiteY22" fmla="*/ 82850 h 123889"/>
                  <a:gd name="connsiteX23" fmla="*/ 3147 w 186459"/>
                  <a:gd name="connsiteY23" fmla="*/ 85948 h 123889"/>
                  <a:gd name="connsiteX24" fmla="*/ 3934 w 186459"/>
                  <a:gd name="connsiteY24" fmla="*/ 89045 h 123889"/>
                  <a:gd name="connsiteX25" fmla="*/ 5507 w 186459"/>
                  <a:gd name="connsiteY25" fmla="*/ 97562 h 123889"/>
                  <a:gd name="connsiteX26" fmla="*/ 7868 w 186459"/>
                  <a:gd name="connsiteY26" fmla="*/ 104531 h 123889"/>
                  <a:gd name="connsiteX27" fmla="*/ 11015 w 186459"/>
                  <a:gd name="connsiteY27" fmla="*/ 112274 h 123889"/>
                  <a:gd name="connsiteX28" fmla="*/ 14162 w 186459"/>
                  <a:gd name="connsiteY28" fmla="*/ 116920 h 123889"/>
                  <a:gd name="connsiteX29" fmla="*/ 24389 w 186459"/>
                  <a:gd name="connsiteY29" fmla="*/ 123889 h 123889"/>
                  <a:gd name="connsiteX30" fmla="*/ 34617 w 186459"/>
                  <a:gd name="connsiteY30" fmla="*/ 123889 h 123889"/>
                  <a:gd name="connsiteX31" fmla="*/ 45632 w 186459"/>
                  <a:gd name="connsiteY31" fmla="*/ 120792 h 123889"/>
                  <a:gd name="connsiteX32" fmla="*/ 58220 w 186459"/>
                  <a:gd name="connsiteY32" fmla="*/ 120018 h 123889"/>
                  <a:gd name="connsiteX33" fmla="*/ 70808 w 186459"/>
                  <a:gd name="connsiteY33" fmla="*/ 121566 h 123889"/>
                  <a:gd name="connsiteX34" fmla="*/ 84182 w 186459"/>
                  <a:gd name="connsiteY34" fmla="*/ 123115 h 123889"/>
                  <a:gd name="connsiteX35" fmla="*/ 95197 w 186459"/>
                  <a:gd name="connsiteY35" fmla="*/ 119243 h 123889"/>
                  <a:gd name="connsiteX36" fmla="*/ 99130 w 186459"/>
                  <a:gd name="connsiteY36" fmla="*/ 105306 h 123889"/>
                  <a:gd name="connsiteX37" fmla="*/ 108572 w 186459"/>
                  <a:gd name="connsiteY37" fmla="*/ 109177 h 123889"/>
                  <a:gd name="connsiteX38" fmla="*/ 117226 w 186459"/>
                  <a:gd name="connsiteY38" fmla="*/ 110726 h 123889"/>
                  <a:gd name="connsiteX39" fmla="*/ 123519 w 186459"/>
                  <a:gd name="connsiteY39" fmla="*/ 107629 h 123889"/>
                  <a:gd name="connsiteX40" fmla="*/ 125093 w 186459"/>
                  <a:gd name="connsiteY40" fmla="*/ 97562 h 123889"/>
                  <a:gd name="connsiteX41" fmla="*/ 129027 w 186459"/>
                  <a:gd name="connsiteY41" fmla="*/ 102208 h 123889"/>
                  <a:gd name="connsiteX42" fmla="*/ 133748 w 186459"/>
                  <a:gd name="connsiteY42" fmla="*/ 104531 h 123889"/>
                  <a:gd name="connsiteX43" fmla="*/ 139254 w 186459"/>
                  <a:gd name="connsiteY43" fmla="*/ 104531 h 123889"/>
                  <a:gd name="connsiteX44" fmla="*/ 144762 w 186459"/>
                  <a:gd name="connsiteY44" fmla="*/ 102208 h 123889"/>
                  <a:gd name="connsiteX45" fmla="*/ 150269 w 186459"/>
                  <a:gd name="connsiteY45" fmla="*/ 96788 h 123889"/>
                  <a:gd name="connsiteX46" fmla="*/ 151056 w 186459"/>
                  <a:gd name="connsiteY46" fmla="*/ 92143 h 123889"/>
                  <a:gd name="connsiteX47" fmla="*/ 150269 w 186459"/>
                  <a:gd name="connsiteY47" fmla="*/ 88271 h 123889"/>
                  <a:gd name="connsiteX48" fmla="*/ 151056 w 186459"/>
                  <a:gd name="connsiteY48" fmla="*/ 83626 h 123889"/>
                  <a:gd name="connsiteX49" fmla="*/ 158923 w 186459"/>
                  <a:gd name="connsiteY49" fmla="*/ 74333 h 123889"/>
                  <a:gd name="connsiteX50" fmla="*/ 167578 w 186459"/>
                  <a:gd name="connsiteY50" fmla="*/ 65042 h 123889"/>
                  <a:gd name="connsiteX51" fmla="*/ 173085 w 186459"/>
                  <a:gd name="connsiteY51" fmla="*/ 54976 h 123889"/>
                  <a:gd name="connsiteX52" fmla="*/ 172298 w 186459"/>
                  <a:gd name="connsiteY52" fmla="*/ 41813 h 123889"/>
                  <a:gd name="connsiteX53" fmla="*/ 177019 w 186459"/>
                  <a:gd name="connsiteY53" fmla="*/ 38715 h 123889"/>
                  <a:gd name="connsiteX54" fmla="*/ 180953 w 186459"/>
                  <a:gd name="connsiteY54" fmla="*/ 31746 h 123889"/>
                  <a:gd name="connsiteX55" fmla="*/ 183313 w 186459"/>
                  <a:gd name="connsiteY55" fmla="*/ 24003 h 123889"/>
                  <a:gd name="connsiteX56" fmla="*/ 186459 w 186459"/>
                  <a:gd name="connsiteY56" fmla="*/ 17034 h 123889"/>
                  <a:gd name="connsiteX57" fmla="*/ 169151 w 186459"/>
                  <a:gd name="connsiteY57" fmla="*/ 4646 h 123889"/>
                  <a:gd name="connsiteX58" fmla="*/ 140828 w 186459"/>
                  <a:gd name="connsiteY58" fmla="*/ 3097 h 123889"/>
                  <a:gd name="connsiteX59" fmla="*/ 88903 w 186459"/>
                  <a:gd name="connsiteY59" fmla="*/ 6969 h 12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6459" h="123889">
                    <a:moveTo>
                      <a:pt x="52712" y="774"/>
                    </a:moveTo>
                    <a:lnTo>
                      <a:pt x="35404" y="0"/>
                    </a:lnTo>
                    <a:lnTo>
                      <a:pt x="18882" y="6195"/>
                    </a:lnTo>
                    <a:lnTo>
                      <a:pt x="11801" y="13938"/>
                    </a:lnTo>
                    <a:lnTo>
                      <a:pt x="6294" y="24003"/>
                    </a:lnTo>
                    <a:lnTo>
                      <a:pt x="3147" y="34844"/>
                    </a:lnTo>
                    <a:lnTo>
                      <a:pt x="787" y="44910"/>
                    </a:lnTo>
                    <a:lnTo>
                      <a:pt x="0" y="53427"/>
                    </a:lnTo>
                    <a:lnTo>
                      <a:pt x="787" y="59621"/>
                    </a:lnTo>
                    <a:lnTo>
                      <a:pt x="2361" y="65816"/>
                    </a:lnTo>
                    <a:lnTo>
                      <a:pt x="6294" y="72011"/>
                    </a:lnTo>
                    <a:lnTo>
                      <a:pt x="8654" y="72785"/>
                    </a:lnTo>
                    <a:lnTo>
                      <a:pt x="11801" y="72011"/>
                    </a:lnTo>
                    <a:lnTo>
                      <a:pt x="14948" y="72011"/>
                    </a:lnTo>
                    <a:lnTo>
                      <a:pt x="16522" y="74333"/>
                    </a:lnTo>
                    <a:lnTo>
                      <a:pt x="16522" y="75882"/>
                    </a:lnTo>
                    <a:lnTo>
                      <a:pt x="14948" y="76657"/>
                    </a:lnTo>
                    <a:lnTo>
                      <a:pt x="12588" y="76657"/>
                    </a:lnTo>
                    <a:lnTo>
                      <a:pt x="11015" y="75882"/>
                    </a:lnTo>
                    <a:lnTo>
                      <a:pt x="8654" y="76657"/>
                    </a:lnTo>
                    <a:lnTo>
                      <a:pt x="5507" y="78979"/>
                    </a:lnTo>
                    <a:lnTo>
                      <a:pt x="3934" y="79754"/>
                    </a:lnTo>
                    <a:lnTo>
                      <a:pt x="3147" y="82850"/>
                    </a:lnTo>
                    <a:lnTo>
                      <a:pt x="3147" y="85948"/>
                    </a:lnTo>
                    <a:lnTo>
                      <a:pt x="3934" y="89045"/>
                    </a:lnTo>
                    <a:lnTo>
                      <a:pt x="5507" y="97562"/>
                    </a:lnTo>
                    <a:lnTo>
                      <a:pt x="7868" y="104531"/>
                    </a:lnTo>
                    <a:lnTo>
                      <a:pt x="11015" y="112274"/>
                    </a:lnTo>
                    <a:lnTo>
                      <a:pt x="14162" y="116920"/>
                    </a:lnTo>
                    <a:lnTo>
                      <a:pt x="24389" y="123889"/>
                    </a:lnTo>
                    <a:lnTo>
                      <a:pt x="34617" y="123889"/>
                    </a:lnTo>
                    <a:lnTo>
                      <a:pt x="45632" y="120792"/>
                    </a:lnTo>
                    <a:lnTo>
                      <a:pt x="58220" y="120018"/>
                    </a:lnTo>
                    <a:lnTo>
                      <a:pt x="70808" y="121566"/>
                    </a:lnTo>
                    <a:lnTo>
                      <a:pt x="84182" y="123115"/>
                    </a:lnTo>
                    <a:lnTo>
                      <a:pt x="95197" y="119243"/>
                    </a:lnTo>
                    <a:lnTo>
                      <a:pt x="99130" y="105306"/>
                    </a:lnTo>
                    <a:lnTo>
                      <a:pt x="108572" y="109177"/>
                    </a:lnTo>
                    <a:lnTo>
                      <a:pt x="117226" y="110726"/>
                    </a:lnTo>
                    <a:lnTo>
                      <a:pt x="123519" y="107629"/>
                    </a:lnTo>
                    <a:lnTo>
                      <a:pt x="125093" y="97562"/>
                    </a:lnTo>
                    <a:lnTo>
                      <a:pt x="129027" y="102208"/>
                    </a:lnTo>
                    <a:lnTo>
                      <a:pt x="133748" y="104531"/>
                    </a:lnTo>
                    <a:lnTo>
                      <a:pt x="139254" y="104531"/>
                    </a:lnTo>
                    <a:lnTo>
                      <a:pt x="144762" y="102208"/>
                    </a:lnTo>
                    <a:lnTo>
                      <a:pt x="150269" y="96788"/>
                    </a:lnTo>
                    <a:lnTo>
                      <a:pt x="151056" y="92143"/>
                    </a:lnTo>
                    <a:lnTo>
                      <a:pt x="150269" y="88271"/>
                    </a:lnTo>
                    <a:lnTo>
                      <a:pt x="151056" y="83626"/>
                    </a:lnTo>
                    <a:lnTo>
                      <a:pt x="158923" y="74333"/>
                    </a:lnTo>
                    <a:lnTo>
                      <a:pt x="167578" y="65042"/>
                    </a:lnTo>
                    <a:lnTo>
                      <a:pt x="173085" y="54976"/>
                    </a:lnTo>
                    <a:lnTo>
                      <a:pt x="172298" y="41813"/>
                    </a:lnTo>
                    <a:lnTo>
                      <a:pt x="177019" y="38715"/>
                    </a:lnTo>
                    <a:lnTo>
                      <a:pt x="180953" y="31746"/>
                    </a:lnTo>
                    <a:lnTo>
                      <a:pt x="183313" y="24003"/>
                    </a:lnTo>
                    <a:lnTo>
                      <a:pt x="186459" y="17034"/>
                    </a:lnTo>
                    <a:lnTo>
                      <a:pt x="169151" y="4646"/>
                    </a:lnTo>
                    <a:lnTo>
                      <a:pt x="140828" y="3097"/>
                    </a:lnTo>
                    <a:lnTo>
                      <a:pt x="88903" y="696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06" name="Freeform 2705">
                <a:extLst>
                  <a:ext uri="{FF2B5EF4-FFF2-40B4-BE49-F238E27FC236}">
                    <a16:creationId xmlns:a16="http://schemas.microsoft.com/office/drawing/2014/main" id="{20D7C332-225C-9884-A88B-E5EF4B3B794B}"/>
                  </a:ext>
                </a:extLst>
              </p:cNvPr>
              <p:cNvSpPr/>
              <p:nvPr/>
            </p:nvSpPr>
            <p:spPr>
              <a:xfrm>
                <a:off x="-3242219" y="9041267"/>
                <a:ext cx="11014" cy="7743"/>
              </a:xfrm>
              <a:custGeom>
                <a:avLst/>
                <a:gdLst>
                  <a:gd name="connsiteX0" fmla="*/ 5508 w 11014"/>
                  <a:gd name="connsiteY0" fmla="*/ 6968 h 7743"/>
                  <a:gd name="connsiteX1" fmla="*/ 7868 w 11014"/>
                  <a:gd name="connsiteY1" fmla="*/ 5420 h 7743"/>
                  <a:gd name="connsiteX2" fmla="*/ 11015 w 11014"/>
                  <a:gd name="connsiteY2" fmla="*/ 3096 h 7743"/>
                  <a:gd name="connsiteX3" fmla="*/ 7081 w 11014"/>
                  <a:gd name="connsiteY3" fmla="*/ 0 h 7743"/>
                  <a:gd name="connsiteX4" fmla="*/ 3934 w 11014"/>
                  <a:gd name="connsiteY4" fmla="*/ 0 h 7743"/>
                  <a:gd name="connsiteX5" fmla="*/ 1574 w 11014"/>
                  <a:gd name="connsiteY5" fmla="*/ 2322 h 7743"/>
                  <a:gd name="connsiteX6" fmla="*/ 0 w 11014"/>
                  <a:gd name="connsiteY6" fmla="*/ 6968 h 7743"/>
                  <a:gd name="connsiteX7" fmla="*/ 3147 w 11014"/>
                  <a:gd name="connsiteY7" fmla="*/ 7743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4" h="7743">
                    <a:moveTo>
                      <a:pt x="5508" y="6968"/>
                    </a:moveTo>
                    <a:lnTo>
                      <a:pt x="7868" y="5420"/>
                    </a:lnTo>
                    <a:lnTo>
                      <a:pt x="11015" y="3096"/>
                    </a:lnTo>
                    <a:lnTo>
                      <a:pt x="7081" y="0"/>
                    </a:lnTo>
                    <a:lnTo>
                      <a:pt x="3934" y="0"/>
                    </a:lnTo>
                    <a:lnTo>
                      <a:pt x="1574" y="2322"/>
                    </a:lnTo>
                    <a:lnTo>
                      <a:pt x="0" y="6968"/>
                    </a:lnTo>
                    <a:lnTo>
                      <a:pt x="3147"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07" name="Freeform 2706">
                <a:extLst>
                  <a:ext uri="{FF2B5EF4-FFF2-40B4-BE49-F238E27FC236}">
                    <a16:creationId xmlns:a16="http://schemas.microsoft.com/office/drawing/2014/main" id="{3AAEFFCF-BBE3-6EEE-29EE-2B9EE1E386E1}"/>
                  </a:ext>
                </a:extLst>
              </p:cNvPr>
              <p:cNvSpPr/>
              <p:nvPr/>
            </p:nvSpPr>
            <p:spPr>
              <a:xfrm>
                <a:off x="-3648968" y="8896472"/>
                <a:ext cx="18882" cy="18583"/>
              </a:xfrm>
              <a:custGeom>
                <a:avLst/>
                <a:gdLst>
                  <a:gd name="connsiteX0" fmla="*/ 15735 w 18882"/>
                  <a:gd name="connsiteY0" fmla="*/ 10840 h 18583"/>
                  <a:gd name="connsiteX1" fmla="*/ 18882 w 18882"/>
                  <a:gd name="connsiteY1" fmla="*/ 2323 h 18583"/>
                  <a:gd name="connsiteX2" fmla="*/ 14162 w 18882"/>
                  <a:gd name="connsiteY2" fmla="*/ 0 h 18583"/>
                  <a:gd name="connsiteX3" fmla="*/ 7868 w 18882"/>
                  <a:gd name="connsiteY3" fmla="*/ 1549 h 18583"/>
                  <a:gd name="connsiteX4" fmla="*/ 3147 w 18882"/>
                  <a:gd name="connsiteY4" fmla="*/ 4646 h 18583"/>
                  <a:gd name="connsiteX5" fmla="*/ 0 w 18882"/>
                  <a:gd name="connsiteY5" fmla="*/ 10840 h 18583"/>
                  <a:gd name="connsiteX6" fmla="*/ 1573 w 18882"/>
                  <a:gd name="connsiteY6" fmla="*/ 18584 h 18583"/>
                  <a:gd name="connsiteX7" fmla="*/ 7868 w 18882"/>
                  <a:gd name="connsiteY7" fmla="*/ 17035 h 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2" h="18583">
                    <a:moveTo>
                      <a:pt x="15735" y="10840"/>
                    </a:moveTo>
                    <a:lnTo>
                      <a:pt x="18882" y="2323"/>
                    </a:lnTo>
                    <a:lnTo>
                      <a:pt x="14162" y="0"/>
                    </a:lnTo>
                    <a:lnTo>
                      <a:pt x="7868" y="1549"/>
                    </a:lnTo>
                    <a:lnTo>
                      <a:pt x="3147" y="4646"/>
                    </a:lnTo>
                    <a:lnTo>
                      <a:pt x="0" y="10840"/>
                    </a:lnTo>
                    <a:lnTo>
                      <a:pt x="1573" y="18584"/>
                    </a:lnTo>
                    <a:lnTo>
                      <a:pt x="7868" y="1703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08" name="Freeform 2707">
                <a:extLst>
                  <a:ext uri="{FF2B5EF4-FFF2-40B4-BE49-F238E27FC236}">
                    <a16:creationId xmlns:a16="http://schemas.microsoft.com/office/drawing/2014/main" id="{D6EB21EF-0AE4-4946-D0BE-34E0FA97B840}"/>
                  </a:ext>
                </a:extLst>
              </p:cNvPr>
              <p:cNvSpPr/>
              <p:nvPr/>
            </p:nvSpPr>
            <p:spPr>
              <a:xfrm>
                <a:off x="-3706402" y="8947576"/>
                <a:ext cx="29110" cy="19357"/>
              </a:xfrm>
              <a:custGeom>
                <a:avLst/>
                <a:gdLst>
                  <a:gd name="connsiteX0" fmla="*/ 29110 w 29110"/>
                  <a:gd name="connsiteY0" fmla="*/ 4647 h 19357"/>
                  <a:gd name="connsiteX1" fmla="*/ 22816 w 29110"/>
                  <a:gd name="connsiteY1" fmla="*/ 0 h 19357"/>
                  <a:gd name="connsiteX2" fmla="*/ 13375 w 29110"/>
                  <a:gd name="connsiteY2" fmla="*/ 0 h 19357"/>
                  <a:gd name="connsiteX3" fmla="*/ 4721 w 29110"/>
                  <a:gd name="connsiteY3" fmla="*/ 3872 h 19357"/>
                  <a:gd name="connsiteX4" fmla="*/ 0 w 29110"/>
                  <a:gd name="connsiteY4" fmla="*/ 11615 h 19357"/>
                  <a:gd name="connsiteX5" fmla="*/ 3147 w 29110"/>
                  <a:gd name="connsiteY5" fmla="*/ 19358 h 19357"/>
                  <a:gd name="connsiteX6" fmla="*/ 11801 w 29110"/>
                  <a:gd name="connsiteY6" fmla="*/ 17809 h 19357"/>
                  <a:gd name="connsiteX7" fmla="*/ 22029 w 29110"/>
                  <a:gd name="connsiteY7" fmla="*/ 10840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10" h="19357">
                    <a:moveTo>
                      <a:pt x="29110" y="4647"/>
                    </a:moveTo>
                    <a:lnTo>
                      <a:pt x="22816" y="0"/>
                    </a:lnTo>
                    <a:lnTo>
                      <a:pt x="13375" y="0"/>
                    </a:lnTo>
                    <a:lnTo>
                      <a:pt x="4721" y="3872"/>
                    </a:lnTo>
                    <a:lnTo>
                      <a:pt x="0" y="11615"/>
                    </a:lnTo>
                    <a:lnTo>
                      <a:pt x="3147" y="19358"/>
                    </a:lnTo>
                    <a:lnTo>
                      <a:pt x="11801" y="17809"/>
                    </a:lnTo>
                    <a:lnTo>
                      <a:pt x="22029"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09" name="Freeform 2708">
                <a:extLst>
                  <a:ext uri="{FF2B5EF4-FFF2-40B4-BE49-F238E27FC236}">
                    <a16:creationId xmlns:a16="http://schemas.microsoft.com/office/drawing/2014/main" id="{DB9DB5E2-4E5D-813D-074B-F846216AC351}"/>
                  </a:ext>
                </a:extLst>
              </p:cNvPr>
              <p:cNvSpPr/>
              <p:nvPr/>
            </p:nvSpPr>
            <p:spPr>
              <a:xfrm>
                <a:off x="-3653689" y="8922798"/>
                <a:ext cx="50352" cy="22455"/>
              </a:xfrm>
              <a:custGeom>
                <a:avLst/>
                <a:gdLst>
                  <a:gd name="connsiteX0" fmla="*/ 3934 w 50352"/>
                  <a:gd name="connsiteY0" fmla="*/ 7743 h 22455"/>
                  <a:gd name="connsiteX1" fmla="*/ 0 w 50352"/>
                  <a:gd name="connsiteY1" fmla="*/ 16260 h 22455"/>
                  <a:gd name="connsiteX2" fmla="*/ 3934 w 50352"/>
                  <a:gd name="connsiteY2" fmla="*/ 17809 h 22455"/>
                  <a:gd name="connsiteX3" fmla="*/ 20455 w 50352"/>
                  <a:gd name="connsiteY3" fmla="*/ 21681 h 22455"/>
                  <a:gd name="connsiteX4" fmla="*/ 25176 w 50352"/>
                  <a:gd name="connsiteY4" fmla="*/ 22455 h 22455"/>
                  <a:gd name="connsiteX5" fmla="*/ 33830 w 50352"/>
                  <a:gd name="connsiteY5" fmla="*/ 20906 h 22455"/>
                  <a:gd name="connsiteX6" fmla="*/ 40124 w 50352"/>
                  <a:gd name="connsiteY6" fmla="*/ 17809 h 22455"/>
                  <a:gd name="connsiteX7" fmla="*/ 44844 w 50352"/>
                  <a:gd name="connsiteY7" fmla="*/ 12389 h 22455"/>
                  <a:gd name="connsiteX8" fmla="*/ 50352 w 50352"/>
                  <a:gd name="connsiteY8" fmla="*/ 4646 h 22455"/>
                  <a:gd name="connsiteX9" fmla="*/ 37763 w 50352"/>
                  <a:gd name="connsiteY9" fmla="*/ 0 h 22455"/>
                  <a:gd name="connsiteX10" fmla="*/ 18882 w 50352"/>
                  <a:gd name="connsiteY10" fmla="*/ 1548 h 2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352" h="22455">
                    <a:moveTo>
                      <a:pt x="3934" y="7743"/>
                    </a:moveTo>
                    <a:lnTo>
                      <a:pt x="0" y="16260"/>
                    </a:lnTo>
                    <a:lnTo>
                      <a:pt x="3934" y="17809"/>
                    </a:lnTo>
                    <a:lnTo>
                      <a:pt x="20455" y="21681"/>
                    </a:lnTo>
                    <a:lnTo>
                      <a:pt x="25176" y="22455"/>
                    </a:lnTo>
                    <a:lnTo>
                      <a:pt x="33830" y="20906"/>
                    </a:lnTo>
                    <a:lnTo>
                      <a:pt x="40124" y="17809"/>
                    </a:lnTo>
                    <a:lnTo>
                      <a:pt x="44844" y="12389"/>
                    </a:lnTo>
                    <a:lnTo>
                      <a:pt x="50352" y="4646"/>
                    </a:lnTo>
                    <a:lnTo>
                      <a:pt x="37763" y="0"/>
                    </a:lnTo>
                    <a:lnTo>
                      <a:pt x="18882" y="154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10" name="Freeform 2709">
                <a:extLst>
                  <a:ext uri="{FF2B5EF4-FFF2-40B4-BE49-F238E27FC236}">
                    <a16:creationId xmlns:a16="http://schemas.microsoft.com/office/drawing/2014/main" id="{CEA04A9C-647B-7120-8918-DED547292C6D}"/>
                  </a:ext>
                </a:extLst>
              </p:cNvPr>
              <p:cNvSpPr/>
              <p:nvPr/>
            </p:nvSpPr>
            <p:spPr>
              <a:xfrm>
                <a:off x="-3673357" y="8899569"/>
                <a:ext cx="20455" cy="44910"/>
              </a:xfrm>
              <a:custGeom>
                <a:avLst/>
                <a:gdLst>
                  <a:gd name="connsiteX0" fmla="*/ 6293 w 20455"/>
                  <a:gd name="connsiteY0" fmla="*/ 20906 h 44910"/>
                  <a:gd name="connsiteX1" fmla="*/ 0 w 20455"/>
                  <a:gd name="connsiteY1" fmla="*/ 31746 h 44910"/>
                  <a:gd name="connsiteX2" fmla="*/ 0 w 20455"/>
                  <a:gd name="connsiteY2" fmla="*/ 40264 h 44910"/>
                  <a:gd name="connsiteX3" fmla="*/ 11801 w 20455"/>
                  <a:gd name="connsiteY3" fmla="*/ 44910 h 44910"/>
                  <a:gd name="connsiteX4" fmla="*/ 12588 w 20455"/>
                  <a:gd name="connsiteY4" fmla="*/ 39489 h 44910"/>
                  <a:gd name="connsiteX5" fmla="*/ 14161 w 20455"/>
                  <a:gd name="connsiteY5" fmla="*/ 34070 h 44910"/>
                  <a:gd name="connsiteX6" fmla="*/ 16522 w 20455"/>
                  <a:gd name="connsiteY6" fmla="*/ 28649 h 44910"/>
                  <a:gd name="connsiteX7" fmla="*/ 20455 w 20455"/>
                  <a:gd name="connsiteY7" fmla="*/ 24777 h 44910"/>
                  <a:gd name="connsiteX8" fmla="*/ 19669 w 20455"/>
                  <a:gd name="connsiteY8" fmla="*/ 3097 h 44910"/>
                  <a:gd name="connsiteX9" fmla="*/ 18095 w 20455"/>
                  <a:gd name="connsiteY9" fmla="*/ 0 h 44910"/>
                  <a:gd name="connsiteX10" fmla="*/ 14948 w 20455"/>
                  <a:gd name="connsiteY10" fmla="*/ 0 h 44910"/>
                  <a:gd name="connsiteX11" fmla="*/ 13374 w 20455"/>
                  <a:gd name="connsiteY11" fmla="*/ 3872 h 44910"/>
                  <a:gd name="connsiteX12" fmla="*/ 13374 w 20455"/>
                  <a:gd name="connsiteY12" fmla="*/ 8517 h 44910"/>
                  <a:gd name="connsiteX13" fmla="*/ 13374 w 20455"/>
                  <a:gd name="connsiteY13" fmla="*/ 11615 h 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5" h="44910">
                    <a:moveTo>
                      <a:pt x="6293" y="20906"/>
                    </a:moveTo>
                    <a:lnTo>
                      <a:pt x="0" y="31746"/>
                    </a:lnTo>
                    <a:lnTo>
                      <a:pt x="0" y="40264"/>
                    </a:lnTo>
                    <a:lnTo>
                      <a:pt x="11801" y="44910"/>
                    </a:lnTo>
                    <a:lnTo>
                      <a:pt x="12588" y="39489"/>
                    </a:lnTo>
                    <a:lnTo>
                      <a:pt x="14161" y="34070"/>
                    </a:lnTo>
                    <a:lnTo>
                      <a:pt x="16522" y="28649"/>
                    </a:lnTo>
                    <a:lnTo>
                      <a:pt x="20455" y="24777"/>
                    </a:lnTo>
                    <a:lnTo>
                      <a:pt x="19669" y="3097"/>
                    </a:lnTo>
                    <a:lnTo>
                      <a:pt x="18095" y="0"/>
                    </a:lnTo>
                    <a:lnTo>
                      <a:pt x="14948" y="0"/>
                    </a:lnTo>
                    <a:lnTo>
                      <a:pt x="13374" y="3872"/>
                    </a:lnTo>
                    <a:lnTo>
                      <a:pt x="13374" y="8517"/>
                    </a:lnTo>
                    <a:lnTo>
                      <a:pt x="13374" y="1161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11" name="Freeform 2710">
                <a:extLst>
                  <a:ext uri="{FF2B5EF4-FFF2-40B4-BE49-F238E27FC236}">
                    <a16:creationId xmlns:a16="http://schemas.microsoft.com/office/drawing/2014/main" id="{50E8367B-8466-5BD9-DB89-7624FFED9400}"/>
                  </a:ext>
                </a:extLst>
              </p:cNvPr>
              <p:cNvSpPr/>
              <p:nvPr/>
            </p:nvSpPr>
            <p:spPr>
              <a:xfrm>
                <a:off x="-3613565" y="8938284"/>
                <a:ext cx="35403" cy="16260"/>
              </a:xfrm>
              <a:custGeom>
                <a:avLst/>
                <a:gdLst>
                  <a:gd name="connsiteX0" fmla="*/ 0 w 35403"/>
                  <a:gd name="connsiteY0" fmla="*/ 12389 h 16260"/>
                  <a:gd name="connsiteX1" fmla="*/ 9441 w 35403"/>
                  <a:gd name="connsiteY1" fmla="*/ 15486 h 16260"/>
                  <a:gd name="connsiteX2" fmla="*/ 20455 w 35403"/>
                  <a:gd name="connsiteY2" fmla="*/ 16260 h 16260"/>
                  <a:gd name="connsiteX3" fmla="*/ 29897 w 35403"/>
                  <a:gd name="connsiteY3" fmla="*/ 13163 h 16260"/>
                  <a:gd name="connsiteX4" fmla="*/ 35404 w 35403"/>
                  <a:gd name="connsiteY4" fmla="*/ 5420 h 16260"/>
                  <a:gd name="connsiteX5" fmla="*/ 27536 w 35403"/>
                  <a:gd name="connsiteY5" fmla="*/ 0 h 16260"/>
                  <a:gd name="connsiteX6" fmla="*/ 17308 w 35403"/>
                  <a:gd name="connsiteY6" fmla="*/ 774 h 16260"/>
                  <a:gd name="connsiteX7" fmla="*/ 7081 w 35403"/>
                  <a:gd name="connsiteY7" fmla="*/ 5420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03" h="16260">
                    <a:moveTo>
                      <a:pt x="0" y="12389"/>
                    </a:moveTo>
                    <a:lnTo>
                      <a:pt x="9441" y="15486"/>
                    </a:lnTo>
                    <a:lnTo>
                      <a:pt x="20455" y="16260"/>
                    </a:lnTo>
                    <a:lnTo>
                      <a:pt x="29897" y="13163"/>
                    </a:lnTo>
                    <a:lnTo>
                      <a:pt x="35404" y="5420"/>
                    </a:lnTo>
                    <a:lnTo>
                      <a:pt x="27536" y="0"/>
                    </a:lnTo>
                    <a:lnTo>
                      <a:pt x="17308" y="774"/>
                    </a:lnTo>
                    <a:lnTo>
                      <a:pt x="7081"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12" name="Freeform 2711">
                <a:extLst>
                  <a:ext uri="{FF2B5EF4-FFF2-40B4-BE49-F238E27FC236}">
                    <a16:creationId xmlns:a16="http://schemas.microsoft.com/office/drawing/2014/main" id="{8FE9EE6C-EC18-668C-FC9F-766CD4B8F8B1}"/>
                  </a:ext>
                </a:extLst>
              </p:cNvPr>
              <p:cNvSpPr/>
              <p:nvPr/>
            </p:nvSpPr>
            <p:spPr>
              <a:xfrm>
                <a:off x="-3666277" y="8780326"/>
                <a:ext cx="16521" cy="17809"/>
              </a:xfrm>
              <a:custGeom>
                <a:avLst/>
                <a:gdLst>
                  <a:gd name="connsiteX0" fmla="*/ 5507 w 16521"/>
                  <a:gd name="connsiteY0" fmla="*/ 17809 h 17809"/>
                  <a:gd name="connsiteX1" fmla="*/ 11801 w 16521"/>
                  <a:gd name="connsiteY1" fmla="*/ 17809 h 17809"/>
                  <a:gd name="connsiteX2" fmla="*/ 16522 w 16521"/>
                  <a:gd name="connsiteY2" fmla="*/ 13164 h 17809"/>
                  <a:gd name="connsiteX3" fmla="*/ 14161 w 16521"/>
                  <a:gd name="connsiteY3" fmla="*/ 4646 h 17809"/>
                  <a:gd name="connsiteX4" fmla="*/ 9441 w 16521"/>
                  <a:gd name="connsiteY4" fmla="*/ 0 h 17809"/>
                  <a:gd name="connsiteX5" fmla="*/ 3934 w 16521"/>
                  <a:gd name="connsiteY5" fmla="*/ 0 h 17809"/>
                  <a:gd name="connsiteX6" fmla="*/ 0 w 16521"/>
                  <a:gd name="connsiteY6" fmla="*/ 6969 h 17809"/>
                  <a:gd name="connsiteX7" fmla="*/ 1573 w 16521"/>
                  <a:gd name="connsiteY7" fmla="*/ 14712 h 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1" h="17809">
                    <a:moveTo>
                      <a:pt x="5507" y="17809"/>
                    </a:moveTo>
                    <a:lnTo>
                      <a:pt x="11801" y="17809"/>
                    </a:lnTo>
                    <a:lnTo>
                      <a:pt x="16522" y="13164"/>
                    </a:lnTo>
                    <a:lnTo>
                      <a:pt x="14161" y="4646"/>
                    </a:lnTo>
                    <a:lnTo>
                      <a:pt x="9441" y="0"/>
                    </a:lnTo>
                    <a:lnTo>
                      <a:pt x="3934" y="0"/>
                    </a:lnTo>
                    <a:lnTo>
                      <a:pt x="0" y="6969"/>
                    </a:lnTo>
                    <a:lnTo>
                      <a:pt x="1573" y="1471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13" name="Freeform 2712">
                <a:extLst>
                  <a:ext uri="{FF2B5EF4-FFF2-40B4-BE49-F238E27FC236}">
                    <a16:creationId xmlns:a16="http://schemas.microsoft.com/office/drawing/2014/main" id="{08DD6027-DD55-19FD-A09B-12F70D6537A8}"/>
                  </a:ext>
                </a:extLst>
              </p:cNvPr>
              <p:cNvSpPr/>
              <p:nvPr/>
            </p:nvSpPr>
            <p:spPr>
              <a:xfrm>
                <a:off x="-3515221" y="11112538"/>
                <a:ext cx="12587" cy="35617"/>
              </a:xfrm>
              <a:custGeom>
                <a:avLst/>
                <a:gdLst>
                  <a:gd name="connsiteX0" fmla="*/ 3934 w 12587"/>
                  <a:gd name="connsiteY0" fmla="*/ 7743 h 35617"/>
                  <a:gd name="connsiteX1" fmla="*/ 1573 w 12587"/>
                  <a:gd name="connsiteY1" fmla="*/ 16260 h 35617"/>
                  <a:gd name="connsiteX2" fmla="*/ 0 w 12587"/>
                  <a:gd name="connsiteY2" fmla="*/ 25552 h 35617"/>
                  <a:gd name="connsiteX3" fmla="*/ 0 w 12587"/>
                  <a:gd name="connsiteY3" fmla="*/ 35618 h 35617"/>
                  <a:gd name="connsiteX4" fmla="*/ 4720 w 12587"/>
                  <a:gd name="connsiteY4" fmla="*/ 28649 h 35617"/>
                  <a:gd name="connsiteX5" fmla="*/ 9441 w 12587"/>
                  <a:gd name="connsiteY5" fmla="*/ 18583 h 35617"/>
                  <a:gd name="connsiteX6" fmla="*/ 12588 w 12587"/>
                  <a:gd name="connsiteY6" fmla="*/ 8517 h 35617"/>
                  <a:gd name="connsiteX7" fmla="*/ 11015 w 12587"/>
                  <a:gd name="connsiteY7" fmla="*/ 0 h 3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7" h="35617">
                    <a:moveTo>
                      <a:pt x="3934" y="7743"/>
                    </a:moveTo>
                    <a:lnTo>
                      <a:pt x="1573" y="16260"/>
                    </a:lnTo>
                    <a:lnTo>
                      <a:pt x="0" y="25552"/>
                    </a:lnTo>
                    <a:lnTo>
                      <a:pt x="0" y="35618"/>
                    </a:lnTo>
                    <a:lnTo>
                      <a:pt x="4720" y="28649"/>
                    </a:lnTo>
                    <a:lnTo>
                      <a:pt x="9441" y="18583"/>
                    </a:lnTo>
                    <a:lnTo>
                      <a:pt x="12588" y="8517"/>
                    </a:lnTo>
                    <a:lnTo>
                      <a:pt x="11015"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14" name="Freeform 2713">
                <a:extLst>
                  <a:ext uri="{FF2B5EF4-FFF2-40B4-BE49-F238E27FC236}">
                    <a16:creationId xmlns:a16="http://schemas.microsoft.com/office/drawing/2014/main" id="{888909D5-2485-E8F9-24F7-84120949667A}"/>
                  </a:ext>
                </a:extLst>
              </p:cNvPr>
              <p:cNvSpPr/>
              <p:nvPr/>
            </p:nvSpPr>
            <p:spPr>
              <a:xfrm>
                <a:off x="-3209175" y="9150445"/>
                <a:ext cx="8654" cy="24777"/>
              </a:xfrm>
              <a:custGeom>
                <a:avLst/>
                <a:gdLst>
                  <a:gd name="connsiteX0" fmla="*/ 1573 w 8654"/>
                  <a:gd name="connsiteY0" fmla="*/ 10840 h 24777"/>
                  <a:gd name="connsiteX1" fmla="*/ 787 w 8654"/>
                  <a:gd name="connsiteY1" fmla="*/ 17808 h 24777"/>
                  <a:gd name="connsiteX2" fmla="*/ 0 w 8654"/>
                  <a:gd name="connsiteY2" fmla="*/ 24777 h 24777"/>
                  <a:gd name="connsiteX3" fmla="*/ 4720 w 8654"/>
                  <a:gd name="connsiteY3" fmla="*/ 19358 h 24777"/>
                  <a:gd name="connsiteX4" fmla="*/ 7868 w 8654"/>
                  <a:gd name="connsiteY4" fmla="*/ 13937 h 24777"/>
                  <a:gd name="connsiteX5" fmla="*/ 8654 w 8654"/>
                  <a:gd name="connsiteY5" fmla="*/ 6969 h 24777"/>
                  <a:gd name="connsiteX6" fmla="*/ 8654 w 8654"/>
                  <a:gd name="connsiteY6" fmla="*/ 0 h 24777"/>
                  <a:gd name="connsiteX7" fmla="*/ 3147 w 8654"/>
                  <a:gd name="connsiteY7" fmla="*/ 4646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24777">
                    <a:moveTo>
                      <a:pt x="1573" y="10840"/>
                    </a:moveTo>
                    <a:lnTo>
                      <a:pt x="787" y="17808"/>
                    </a:lnTo>
                    <a:lnTo>
                      <a:pt x="0" y="24777"/>
                    </a:lnTo>
                    <a:lnTo>
                      <a:pt x="4720" y="19358"/>
                    </a:lnTo>
                    <a:lnTo>
                      <a:pt x="7868" y="13937"/>
                    </a:lnTo>
                    <a:lnTo>
                      <a:pt x="8654" y="6969"/>
                    </a:lnTo>
                    <a:lnTo>
                      <a:pt x="8654" y="0"/>
                    </a:lnTo>
                    <a:lnTo>
                      <a:pt x="3147"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15" name="Freeform 2714">
                <a:extLst>
                  <a:ext uri="{FF2B5EF4-FFF2-40B4-BE49-F238E27FC236}">
                    <a16:creationId xmlns:a16="http://schemas.microsoft.com/office/drawing/2014/main" id="{FA9A0E59-7E72-B994-9589-A7E347250B50}"/>
                  </a:ext>
                </a:extLst>
              </p:cNvPr>
              <p:cNvSpPr/>
              <p:nvPr/>
            </p:nvSpPr>
            <p:spPr>
              <a:xfrm>
                <a:off x="-3777209" y="8985517"/>
                <a:ext cx="60580" cy="68913"/>
              </a:xfrm>
              <a:custGeom>
                <a:avLst/>
                <a:gdLst>
                  <a:gd name="connsiteX0" fmla="*/ 39338 w 60580"/>
                  <a:gd name="connsiteY0" fmla="*/ 2323 h 68913"/>
                  <a:gd name="connsiteX1" fmla="*/ 28324 w 60580"/>
                  <a:gd name="connsiteY1" fmla="*/ 11615 h 68913"/>
                  <a:gd name="connsiteX2" fmla="*/ 21243 w 60580"/>
                  <a:gd name="connsiteY2" fmla="*/ 22455 h 68913"/>
                  <a:gd name="connsiteX3" fmla="*/ 19669 w 60580"/>
                  <a:gd name="connsiteY3" fmla="*/ 28650 h 68913"/>
                  <a:gd name="connsiteX4" fmla="*/ 17309 w 60580"/>
                  <a:gd name="connsiteY4" fmla="*/ 39489 h 68913"/>
                  <a:gd name="connsiteX5" fmla="*/ 15735 w 60580"/>
                  <a:gd name="connsiteY5" fmla="*/ 45684 h 68913"/>
                  <a:gd name="connsiteX6" fmla="*/ 12589 w 60580"/>
                  <a:gd name="connsiteY6" fmla="*/ 51104 h 68913"/>
                  <a:gd name="connsiteX7" fmla="*/ 0 w 60580"/>
                  <a:gd name="connsiteY7" fmla="*/ 68913 h 68913"/>
                  <a:gd name="connsiteX8" fmla="*/ 22816 w 60580"/>
                  <a:gd name="connsiteY8" fmla="*/ 61170 h 68913"/>
                  <a:gd name="connsiteX9" fmla="*/ 39338 w 60580"/>
                  <a:gd name="connsiteY9" fmla="*/ 47233 h 68913"/>
                  <a:gd name="connsiteX10" fmla="*/ 51926 w 60580"/>
                  <a:gd name="connsiteY10" fmla="*/ 29424 h 68913"/>
                  <a:gd name="connsiteX11" fmla="*/ 60580 w 60580"/>
                  <a:gd name="connsiteY11" fmla="*/ 9292 h 68913"/>
                  <a:gd name="connsiteX12" fmla="*/ 51139 w 60580"/>
                  <a:gd name="connsiteY12" fmla="*/ 0 h 6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580" h="68913">
                    <a:moveTo>
                      <a:pt x="39338" y="2323"/>
                    </a:moveTo>
                    <a:lnTo>
                      <a:pt x="28324" y="11615"/>
                    </a:lnTo>
                    <a:lnTo>
                      <a:pt x="21243" y="22455"/>
                    </a:lnTo>
                    <a:lnTo>
                      <a:pt x="19669" y="28650"/>
                    </a:lnTo>
                    <a:lnTo>
                      <a:pt x="17309" y="39489"/>
                    </a:lnTo>
                    <a:lnTo>
                      <a:pt x="15735" y="45684"/>
                    </a:lnTo>
                    <a:lnTo>
                      <a:pt x="12589" y="51104"/>
                    </a:lnTo>
                    <a:lnTo>
                      <a:pt x="0" y="68913"/>
                    </a:lnTo>
                    <a:lnTo>
                      <a:pt x="22816" y="61170"/>
                    </a:lnTo>
                    <a:lnTo>
                      <a:pt x="39338" y="47233"/>
                    </a:lnTo>
                    <a:lnTo>
                      <a:pt x="51926" y="29424"/>
                    </a:lnTo>
                    <a:lnTo>
                      <a:pt x="60580" y="9292"/>
                    </a:lnTo>
                    <a:lnTo>
                      <a:pt x="51139"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16" name="Freeform 2715">
                <a:extLst>
                  <a:ext uri="{FF2B5EF4-FFF2-40B4-BE49-F238E27FC236}">
                    <a16:creationId xmlns:a16="http://schemas.microsoft.com/office/drawing/2014/main" id="{216E3ADF-D9B5-1F0B-0D68-B34303181CF7}"/>
                  </a:ext>
                </a:extLst>
              </p:cNvPr>
              <p:cNvSpPr/>
              <p:nvPr/>
            </p:nvSpPr>
            <p:spPr>
              <a:xfrm>
                <a:off x="-2776462" y="9971984"/>
                <a:ext cx="7080" cy="9291"/>
              </a:xfrm>
              <a:custGeom>
                <a:avLst/>
                <a:gdLst>
                  <a:gd name="connsiteX0" fmla="*/ 787 w 7080"/>
                  <a:gd name="connsiteY0" fmla="*/ 9291 h 9291"/>
                  <a:gd name="connsiteX1" fmla="*/ 7081 w 7080"/>
                  <a:gd name="connsiteY1" fmla="*/ 6195 h 9291"/>
                  <a:gd name="connsiteX2" fmla="*/ 2360 w 7080"/>
                  <a:gd name="connsiteY2" fmla="*/ 0 h 9291"/>
                  <a:gd name="connsiteX3" fmla="*/ 0 w 7080"/>
                  <a:gd name="connsiteY3" fmla="*/ 3872 h 9291"/>
                </a:gdLst>
                <a:ahLst/>
                <a:cxnLst>
                  <a:cxn ang="0">
                    <a:pos x="connsiteX0" y="connsiteY0"/>
                  </a:cxn>
                  <a:cxn ang="0">
                    <a:pos x="connsiteX1" y="connsiteY1"/>
                  </a:cxn>
                  <a:cxn ang="0">
                    <a:pos x="connsiteX2" y="connsiteY2"/>
                  </a:cxn>
                  <a:cxn ang="0">
                    <a:pos x="connsiteX3" y="connsiteY3"/>
                  </a:cxn>
                </a:cxnLst>
                <a:rect l="l" t="t" r="r" b="b"/>
                <a:pathLst>
                  <a:path w="7080" h="9291">
                    <a:moveTo>
                      <a:pt x="787" y="9291"/>
                    </a:moveTo>
                    <a:lnTo>
                      <a:pt x="7081" y="6195"/>
                    </a:lnTo>
                    <a:lnTo>
                      <a:pt x="2360" y="0"/>
                    </a:lnTo>
                    <a:lnTo>
                      <a:pt x="0"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17" name="Freeform 2716">
                <a:extLst>
                  <a:ext uri="{FF2B5EF4-FFF2-40B4-BE49-F238E27FC236}">
                    <a16:creationId xmlns:a16="http://schemas.microsoft.com/office/drawing/2014/main" id="{8CFD9651-563A-8427-8BCE-FC9A9C665368}"/>
                  </a:ext>
                </a:extLst>
              </p:cNvPr>
              <p:cNvSpPr/>
              <p:nvPr/>
            </p:nvSpPr>
            <p:spPr>
              <a:xfrm>
                <a:off x="-6048557" y="7990533"/>
                <a:ext cx="3593875" cy="5626886"/>
              </a:xfrm>
              <a:custGeom>
                <a:avLst/>
                <a:gdLst>
                  <a:gd name="connsiteX0" fmla="*/ 3588368 w 3593875"/>
                  <a:gd name="connsiteY0" fmla="*/ 1469634 h 5626886"/>
                  <a:gd name="connsiteX1" fmla="*/ 3563979 w 3593875"/>
                  <a:gd name="connsiteY1" fmla="*/ 1389106 h 5626886"/>
                  <a:gd name="connsiteX2" fmla="*/ 3553750 w 3593875"/>
                  <a:gd name="connsiteY2" fmla="*/ 1363554 h 5626886"/>
                  <a:gd name="connsiteX3" fmla="*/ 3535656 w 3593875"/>
                  <a:gd name="connsiteY3" fmla="*/ 1345745 h 5626886"/>
                  <a:gd name="connsiteX4" fmla="*/ 3503399 w 3593875"/>
                  <a:gd name="connsiteY4" fmla="*/ 1338776 h 5626886"/>
                  <a:gd name="connsiteX5" fmla="*/ 3460128 w 3593875"/>
                  <a:gd name="connsiteY5" fmla="*/ 1341100 h 5626886"/>
                  <a:gd name="connsiteX6" fmla="*/ 3445966 w 3593875"/>
                  <a:gd name="connsiteY6" fmla="*/ 1338002 h 5626886"/>
                  <a:gd name="connsiteX7" fmla="*/ 3423937 w 3593875"/>
                  <a:gd name="connsiteY7" fmla="*/ 1328710 h 5626886"/>
                  <a:gd name="connsiteX8" fmla="*/ 3420790 w 3593875"/>
                  <a:gd name="connsiteY8" fmla="*/ 1327936 h 5626886"/>
                  <a:gd name="connsiteX9" fmla="*/ 3414496 w 3593875"/>
                  <a:gd name="connsiteY9" fmla="*/ 1327162 h 5626886"/>
                  <a:gd name="connsiteX10" fmla="*/ 3412135 w 3593875"/>
                  <a:gd name="connsiteY10" fmla="*/ 1326388 h 5626886"/>
                  <a:gd name="connsiteX11" fmla="*/ 3408989 w 3593875"/>
                  <a:gd name="connsiteY11" fmla="*/ 1323290 h 5626886"/>
                  <a:gd name="connsiteX12" fmla="*/ 3405055 w 3593875"/>
                  <a:gd name="connsiteY12" fmla="*/ 1314773 h 5626886"/>
                  <a:gd name="connsiteX13" fmla="*/ 3401908 w 3593875"/>
                  <a:gd name="connsiteY13" fmla="*/ 1311676 h 5626886"/>
                  <a:gd name="connsiteX14" fmla="*/ 3396400 w 3593875"/>
                  <a:gd name="connsiteY14" fmla="*/ 1308578 h 5626886"/>
                  <a:gd name="connsiteX15" fmla="*/ 3382239 w 3593875"/>
                  <a:gd name="connsiteY15" fmla="*/ 1304707 h 5626886"/>
                  <a:gd name="connsiteX16" fmla="*/ 3376732 w 3593875"/>
                  <a:gd name="connsiteY16" fmla="*/ 1301609 h 5626886"/>
                  <a:gd name="connsiteX17" fmla="*/ 3370438 w 3593875"/>
                  <a:gd name="connsiteY17" fmla="*/ 1296964 h 5626886"/>
                  <a:gd name="connsiteX18" fmla="*/ 3342115 w 3593875"/>
                  <a:gd name="connsiteY18" fmla="*/ 1269089 h 5626886"/>
                  <a:gd name="connsiteX19" fmla="*/ 3323233 w 3593875"/>
                  <a:gd name="connsiteY19" fmla="*/ 1246634 h 5626886"/>
                  <a:gd name="connsiteX20" fmla="*/ 3313005 w 3593875"/>
                  <a:gd name="connsiteY20" fmla="*/ 1237342 h 5626886"/>
                  <a:gd name="connsiteX21" fmla="*/ 3255573 w 3593875"/>
                  <a:gd name="connsiteY21" fmla="*/ 1202499 h 5626886"/>
                  <a:gd name="connsiteX22" fmla="*/ 3213875 w 3593875"/>
                  <a:gd name="connsiteY22" fmla="*/ 1181592 h 5626886"/>
                  <a:gd name="connsiteX23" fmla="*/ 3185552 w 3593875"/>
                  <a:gd name="connsiteY23" fmla="*/ 1170752 h 5626886"/>
                  <a:gd name="connsiteX24" fmla="*/ 3158016 w 3593875"/>
                  <a:gd name="connsiteY24" fmla="*/ 1168429 h 5626886"/>
                  <a:gd name="connsiteX25" fmla="*/ 3099796 w 3593875"/>
                  <a:gd name="connsiteY25" fmla="*/ 1173849 h 5626886"/>
                  <a:gd name="connsiteX26" fmla="*/ 3084061 w 3593875"/>
                  <a:gd name="connsiteY26" fmla="*/ 1173849 h 5626886"/>
                  <a:gd name="connsiteX27" fmla="*/ 3056525 w 3593875"/>
                  <a:gd name="connsiteY27" fmla="*/ 1167655 h 5626886"/>
                  <a:gd name="connsiteX28" fmla="*/ 3025055 w 3593875"/>
                  <a:gd name="connsiteY28" fmla="*/ 1164557 h 5626886"/>
                  <a:gd name="connsiteX29" fmla="*/ 3009320 w 3593875"/>
                  <a:gd name="connsiteY29" fmla="*/ 1160686 h 5626886"/>
                  <a:gd name="connsiteX30" fmla="*/ 2994371 w 3593875"/>
                  <a:gd name="connsiteY30" fmla="*/ 1154491 h 5626886"/>
                  <a:gd name="connsiteX31" fmla="*/ 2962115 w 3593875"/>
                  <a:gd name="connsiteY31" fmla="*/ 1139005 h 5626886"/>
                  <a:gd name="connsiteX32" fmla="*/ 2953461 w 3593875"/>
                  <a:gd name="connsiteY32" fmla="*/ 1135908 h 5626886"/>
                  <a:gd name="connsiteX33" fmla="*/ 2944807 w 3593875"/>
                  <a:gd name="connsiteY33" fmla="*/ 1135133 h 5626886"/>
                  <a:gd name="connsiteX34" fmla="*/ 2936939 w 3593875"/>
                  <a:gd name="connsiteY34" fmla="*/ 1135908 h 5626886"/>
                  <a:gd name="connsiteX35" fmla="*/ 2933005 w 3593875"/>
                  <a:gd name="connsiteY35" fmla="*/ 1138231 h 5626886"/>
                  <a:gd name="connsiteX36" fmla="*/ 2930645 w 3593875"/>
                  <a:gd name="connsiteY36" fmla="*/ 1141328 h 5626886"/>
                  <a:gd name="connsiteX37" fmla="*/ 2925924 w 3593875"/>
                  <a:gd name="connsiteY37" fmla="*/ 1143652 h 5626886"/>
                  <a:gd name="connsiteX38" fmla="*/ 2896814 w 3593875"/>
                  <a:gd name="connsiteY38" fmla="*/ 1151395 h 5626886"/>
                  <a:gd name="connsiteX39" fmla="*/ 2884226 w 3593875"/>
                  <a:gd name="connsiteY39" fmla="*/ 1156814 h 5626886"/>
                  <a:gd name="connsiteX40" fmla="*/ 2870065 w 3593875"/>
                  <a:gd name="connsiteY40" fmla="*/ 1166881 h 5626886"/>
                  <a:gd name="connsiteX41" fmla="*/ 2871638 w 3593875"/>
                  <a:gd name="connsiteY41" fmla="*/ 1159912 h 5626886"/>
                  <a:gd name="connsiteX42" fmla="*/ 2874786 w 3593875"/>
                  <a:gd name="connsiteY42" fmla="*/ 1149071 h 5626886"/>
                  <a:gd name="connsiteX43" fmla="*/ 2874786 w 3593875"/>
                  <a:gd name="connsiteY43" fmla="*/ 1141328 h 5626886"/>
                  <a:gd name="connsiteX44" fmla="*/ 2864557 w 3593875"/>
                  <a:gd name="connsiteY44" fmla="*/ 1143652 h 5626886"/>
                  <a:gd name="connsiteX45" fmla="*/ 2859051 w 3593875"/>
                  <a:gd name="connsiteY45" fmla="*/ 1149845 h 5626886"/>
                  <a:gd name="connsiteX46" fmla="*/ 2856690 w 3593875"/>
                  <a:gd name="connsiteY46" fmla="*/ 1158363 h 5626886"/>
                  <a:gd name="connsiteX47" fmla="*/ 2855117 w 3593875"/>
                  <a:gd name="connsiteY47" fmla="*/ 1166881 h 5626886"/>
                  <a:gd name="connsiteX48" fmla="*/ 2851970 w 3593875"/>
                  <a:gd name="connsiteY48" fmla="*/ 1174624 h 5626886"/>
                  <a:gd name="connsiteX49" fmla="*/ 2848036 w 3593875"/>
                  <a:gd name="connsiteY49" fmla="*/ 1181592 h 5626886"/>
                  <a:gd name="connsiteX50" fmla="*/ 2842529 w 3593875"/>
                  <a:gd name="connsiteY50" fmla="*/ 1187787 h 5626886"/>
                  <a:gd name="connsiteX51" fmla="*/ 2836235 w 3593875"/>
                  <a:gd name="connsiteY51" fmla="*/ 1192432 h 5626886"/>
                  <a:gd name="connsiteX52" fmla="*/ 2829154 w 3593875"/>
                  <a:gd name="connsiteY52" fmla="*/ 1197078 h 5626886"/>
                  <a:gd name="connsiteX53" fmla="*/ 2830728 w 3593875"/>
                  <a:gd name="connsiteY53" fmla="*/ 1183915 h 5626886"/>
                  <a:gd name="connsiteX54" fmla="*/ 2833087 w 3593875"/>
                  <a:gd name="connsiteY54" fmla="*/ 1169203 h 5626886"/>
                  <a:gd name="connsiteX55" fmla="*/ 2837808 w 3593875"/>
                  <a:gd name="connsiteY55" fmla="*/ 1154491 h 5626886"/>
                  <a:gd name="connsiteX56" fmla="*/ 2844102 w 3593875"/>
                  <a:gd name="connsiteY56" fmla="*/ 1142876 h 5626886"/>
                  <a:gd name="connsiteX57" fmla="*/ 2851970 w 3593875"/>
                  <a:gd name="connsiteY57" fmla="*/ 1134359 h 5626886"/>
                  <a:gd name="connsiteX58" fmla="*/ 2855117 w 3593875"/>
                  <a:gd name="connsiteY58" fmla="*/ 1129714 h 5626886"/>
                  <a:gd name="connsiteX59" fmla="*/ 2854330 w 3593875"/>
                  <a:gd name="connsiteY59" fmla="*/ 1124294 h 5626886"/>
                  <a:gd name="connsiteX60" fmla="*/ 2848822 w 3593875"/>
                  <a:gd name="connsiteY60" fmla="*/ 1119647 h 5626886"/>
                  <a:gd name="connsiteX61" fmla="*/ 2843316 w 3593875"/>
                  <a:gd name="connsiteY61" fmla="*/ 1121196 h 5626886"/>
                  <a:gd name="connsiteX62" fmla="*/ 2837808 w 3593875"/>
                  <a:gd name="connsiteY62" fmla="*/ 1126616 h 5626886"/>
                  <a:gd name="connsiteX63" fmla="*/ 2833874 w 3593875"/>
                  <a:gd name="connsiteY63" fmla="*/ 1133585 h 5626886"/>
                  <a:gd name="connsiteX64" fmla="*/ 2832301 w 3593875"/>
                  <a:gd name="connsiteY64" fmla="*/ 1132037 h 5626886"/>
                  <a:gd name="connsiteX65" fmla="*/ 2828367 w 3593875"/>
                  <a:gd name="connsiteY65" fmla="*/ 1127390 h 5626886"/>
                  <a:gd name="connsiteX66" fmla="*/ 2826794 w 3593875"/>
                  <a:gd name="connsiteY66" fmla="*/ 1125842 h 5626886"/>
                  <a:gd name="connsiteX67" fmla="*/ 2837808 w 3593875"/>
                  <a:gd name="connsiteY67" fmla="*/ 1118873 h 5626886"/>
                  <a:gd name="connsiteX68" fmla="*/ 2841741 w 3593875"/>
                  <a:gd name="connsiteY68" fmla="*/ 1108808 h 5626886"/>
                  <a:gd name="connsiteX69" fmla="*/ 2840955 w 3593875"/>
                  <a:gd name="connsiteY69" fmla="*/ 1097193 h 5626886"/>
                  <a:gd name="connsiteX70" fmla="*/ 2834661 w 3593875"/>
                  <a:gd name="connsiteY70" fmla="*/ 1086353 h 5626886"/>
                  <a:gd name="connsiteX71" fmla="*/ 2832301 w 3593875"/>
                  <a:gd name="connsiteY71" fmla="*/ 1087127 h 5626886"/>
                  <a:gd name="connsiteX72" fmla="*/ 2827581 w 3593875"/>
                  <a:gd name="connsiteY72" fmla="*/ 1089450 h 5626886"/>
                  <a:gd name="connsiteX73" fmla="*/ 2825220 w 3593875"/>
                  <a:gd name="connsiteY73" fmla="*/ 1090224 h 5626886"/>
                  <a:gd name="connsiteX74" fmla="*/ 2829154 w 3593875"/>
                  <a:gd name="connsiteY74" fmla="*/ 1085579 h 5626886"/>
                  <a:gd name="connsiteX75" fmla="*/ 2822860 w 3593875"/>
                  <a:gd name="connsiteY75" fmla="*/ 1081707 h 5626886"/>
                  <a:gd name="connsiteX76" fmla="*/ 2811059 w 3593875"/>
                  <a:gd name="connsiteY76" fmla="*/ 1070092 h 5626886"/>
                  <a:gd name="connsiteX77" fmla="*/ 2803978 w 3593875"/>
                  <a:gd name="connsiteY77" fmla="*/ 1066995 h 5626886"/>
                  <a:gd name="connsiteX78" fmla="*/ 2796897 w 3593875"/>
                  <a:gd name="connsiteY78" fmla="*/ 1067769 h 5626886"/>
                  <a:gd name="connsiteX79" fmla="*/ 2792177 w 3593875"/>
                  <a:gd name="connsiteY79" fmla="*/ 1072415 h 5626886"/>
                  <a:gd name="connsiteX80" fmla="*/ 2788243 w 3593875"/>
                  <a:gd name="connsiteY80" fmla="*/ 1078610 h 5626886"/>
                  <a:gd name="connsiteX81" fmla="*/ 2782735 w 3593875"/>
                  <a:gd name="connsiteY81" fmla="*/ 1084029 h 5626886"/>
                  <a:gd name="connsiteX82" fmla="*/ 2779589 w 3593875"/>
                  <a:gd name="connsiteY82" fmla="*/ 1069317 h 5626886"/>
                  <a:gd name="connsiteX83" fmla="*/ 2772508 w 3593875"/>
                  <a:gd name="connsiteY83" fmla="*/ 1060800 h 5626886"/>
                  <a:gd name="connsiteX84" fmla="*/ 2763066 w 3593875"/>
                  <a:gd name="connsiteY84" fmla="*/ 1054606 h 5626886"/>
                  <a:gd name="connsiteX85" fmla="*/ 2729237 w 3593875"/>
                  <a:gd name="connsiteY85" fmla="*/ 1042217 h 5626886"/>
                  <a:gd name="connsiteX86" fmla="*/ 2718222 w 3593875"/>
                  <a:gd name="connsiteY86" fmla="*/ 1036797 h 5626886"/>
                  <a:gd name="connsiteX87" fmla="*/ 2713502 w 3593875"/>
                  <a:gd name="connsiteY87" fmla="*/ 1031377 h 5626886"/>
                  <a:gd name="connsiteX88" fmla="*/ 2696980 w 3593875"/>
                  <a:gd name="connsiteY88" fmla="*/ 1031377 h 5626886"/>
                  <a:gd name="connsiteX89" fmla="*/ 2683605 w 3593875"/>
                  <a:gd name="connsiteY89" fmla="*/ 1024408 h 5626886"/>
                  <a:gd name="connsiteX90" fmla="*/ 2671017 w 3593875"/>
                  <a:gd name="connsiteY90" fmla="*/ 1016665 h 5626886"/>
                  <a:gd name="connsiteX91" fmla="*/ 2657643 w 3593875"/>
                  <a:gd name="connsiteY91" fmla="*/ 1009696 h 5626886"/>
                  <a:gd name="connsiteX92" fmla="*/ 2653709 w 3593875"/>
                  <a:gd name="connsiteY92" fmla="*/ 1008922 h 5626886"/>
                  <a:gd name="connsiteX93" fmla="*/ 2645841 w 3593875"/>
                  <a:gd name="connsiteY93" fmla="*/ 1008922 h 5626886"/>
                  <a:gd name="connsiteX94" fmla="*/ 2641908 w 3593875"/>
                  <a:gd name="connsiteY94" fmla="*/ 1008922 h 5626886"/>
                  <a:gd name="connsiteX95" fmla="*/ 2639547 w 3593875"/>
                  <a:gd name="connsiteY95" fmla="*/ 1007373 h 5626886"/>
                  <a:gd name="connsiteX96" fmla="*/ 2633253 w 3593875"/>
                  <a:gd name="connsiteY96" fmla="*/ 1002727 h 5626886"/>
                  <a:gd name="connsiteX97" fmla="*/ 2630106 w 3593875"/>
                  <a:gd name="connsiteY97" fmla="*/ 1001953 h 5626886"/>
                  <a:gd name="connsiteX98" fmla="*/ 2623812 w 3593875"/>
                  <a:gd name="connsiteY98" fmla="*/ 1001953 h 5626886"/>
                  <a:gd name="connsiteX99" fmla="*/ 2619878 w 3593875"/>
                  <a:gd name="connsiteY99" fmla="*/ 1002727 h 5626886"/>
                  <a:gd name="connsiteX100" fmla="*/ 2619092 w 3593875"/>
                  <a:gd name="connsiteY100" fmla="*/ 1005825 h 5626886"/>
                  <a:gd name="connsiteX101" fmla="*/ 2620665 w 3593875"/>
                  <a:gd name="connsiteY101" fmla="*/ 1011244 h 5626886"/>
                  <a:gd name="connsiteX102" fmla="*/ 2615945 w 3593875"/>
                  <a:gd name="connsiteY102" fmla="*/ 1008148 h 5626886"/>
                  <a:gd name="connsiteX103" fmla="*/ 2608077 w 3593875"/>
                  <a:gd name="connsiteY103" fmla="*/ 1005825 h 5626886"/>
                  <a:gd name="connsiteX104" fmla="*/ 2600210 w 3593875"/>
                  <a:gd name="connsiteY104" fmla="*/ 1005050 h 5626886"/>
                  <a:gd name="connsiteX105" fmla="*/ 2593915 w 3593875"/>
                  <a:gd name="connsiteY105" fmla="*/ 1005050 h 5626886"/>
                  <a:gd name="connsiteX106" fmla="*/ 2589981 w 3593875"/>
                  <a:gd name="connsiteY106" fmla="*/ 1005825 h 5626886"/>
                  <a:gd name="connsiteX107" fmla="*/ 2583688 w 3593875"/>
                  <a:gd name="connsiteY107" fmla="*/ 1009696 h 5626886"/>
                  <a:gd name="connsiteX108" fmla="*/ 2580541 w 3593875"/>
                  <a:gd name="connsiteY108" fmla="*/ 1010470 h 5626886"/>
                  <a:gd name="connsiteX109" fmla="*/ 2577394 w 3593875"/>
                  <a:gd name="connsiteY109" fmla="*/ 1009696 h 5626886"/>
                  <a:gd name="connsiteX110" fmla="*/ 2575034 w 3593875"/>
                  <a:gd name="connsiteY110" fmla="*/ 1008922 h 5626886"/>
                  <a:gd name="connsiteX111" fmla="*/ 2571887 w 3593875"/>
                  <a:gd name="connsiteY111" fmla="*/ 1007373 h 5626886"/>
                  <a:gd name="connsiteX112" fmla="*/ 2567953 w 3593875"/>
                  <a:gd name="connsiteY112" fmla="*/ 1008922 h 5626886"/>
                  <a:gd name="connsiteX113" fmla="*/ 2556938 w 3593875"/>
                  <a:gd name="connsiteY113" fmla="*/ 1019762 h 5626886"/>
                  <a:gd name="connsiteX114" fmla="*/ 2545137 w 3593875"/>
                  <a:gd name="connsiteY114" fmla="*/ 1038345 h 5626886"/>
                  <a:gd name="connsiteX115" fmla="*/ 2539630 w 3593875"/>
                  <a:gd name="connsiteY115" fmla="*/ 1056155 h 5626886"/>
                  <a:gd name="connsiteX116" fmla="*/ 2549071 w 3593875"/>
                  <a:gd name="connsiteY116" fmla="*/ 1066221 h 5626886"/>
                  <a:gd name="connsiteX117" fmla="*/ 2545137 w 3593875"/>
                  <a:gd name="connsiteY117" fmla="*/ 1068543 h 5626886"/>
                  <a:gd name="connsiteX118" fmla="*/ 2543564 w 3593875"/>
                  <a:gd name="connsiteY118" fmla="*/ 1070092 h 5626886"/>
                  <a:gd name="connsiteX119" fmla="*/ 2540417 w 3593875"/>
                  <a:gd name="connsiteY119" fmla="*/ 1076286 h 5626886"/>
                  <a:gd name="connsiteX120" fmla="*/ 2533336 w 3593875"/>
                  <a:gd name="connsiteY120" fmla="*/ 1069317 h 5626886"/>
                  <a:gd name="connsiteX121" fmla="*/ 2527041 w 3593875"/>
                  <a:gd name="connsiteY121" fmla="*/ 1066995 h 5626886"/>
                  <a:gd name="connsiteX122" fmla="*/ 2521535 w 3593875"/>
                  <a:gd name="connsiteY122" fmla="*/ 1069317 h 5626886"/>
                  <a:gd name="connsiteX123" fmla="*/ 2514454 w 3593875"/>
                  <a:gd name="connsiteY123" fmla="*/ 1074738 h 5626886"/>
                  <a:gd name="connsiteX124" fmla="*/ 2510520 w 3593875"/>
                  <a:gd name="connsiteY124" fmla="*/ 1078610 h 5626886"/>
                  <a:gd name="connsiteX125" fmla="*/ 2504226 w 3593875"/>
                  <a:gd name="connsiteY125" fmla="*/ 1087901 h 5626886"/>
                  <a:gd name="connsiteX126" fmla="*/ 2500293 w 3593875"/>
                  <a:gd name="connsiteY126" fmla="*/ 1091772 h 5626886"/>
                  <a:gd name="connsiteX127" fmla="*/ 2496359 w 3593875"/>
                  <a:gd name="connsiteY127" fmla="*/ 1093322 h 5626886"/>
                  <a:gd name="connsiteX128" fmla="*/ 2488491 w 3593875"/>
                  <a:gd name="connsiteY128" fmla="*/ 1095644 h 5626886"/>
                  <a:gd name="connsiteX129" fmla="*/ 2484558 w 3593875"/>
                  <a:gd name="connsiteY129" fmla="*/ 1097967 h 5626886"/>
                  <a:gd name="connsiteX130" fmla="*/ 2475903 w 3593875"/>
                  <a:gd name="connsiteY130" fmla="*/ 1111904 h 5626886"/>
                  <a:gd name="connsiteX131" fmla="*/ 2469609 w 3593875"/>
                  <a:gd name="connsiteY131" fmla="*/ 1129714 h 5626886"/>
                  <a:gd name="connsiteX132" fmla="*/ 2462528 w 3593875"/>
                  <a:gd name="connsiteY132" fmla="*/ 1145200 h 5626886"/>
                  <a:gd name="connsiteX133" fmla="*/ 2449940 w 3593875"/>
                  <a:gd name="connsiteY133" fmla="*/ 1155266 h 5626886"/>
                  <a:gd name="connsiteX134" fmla="*/ 2457808 w 3593875"/>
                  <a:gd name="connsiteY134" fmla="*/ 1139780 h 5626886"/>
                  <a:gd name="connsiteX135" fmla="*/ 2474330 w 3593875"/>
                  <a:gd name="connsiteY135" fmla="*/ 1084803 h 5626886"/>
                  <a:gd name="connsiteX136" fmla="*/ 2462528 w 3593875"/>
                  <a:gd name="connsiteY136" fmla="*/ 1090998 h 5626886"/>
                  <a:gd name="connsiteX137" fmla="*/ 2452300 w 3593875"/>
                  <a:gd name="connsiteY137" fmla="*/ 1094870 h 5626886"/>
                  <a:gd name="connsiteX138" fmla="*/ 2442859 w 3593875"/>
                  <a:gd name="connsiteY138" fmla="*/ 1096418 h 5626886"/>
                  <a:gd name="connsiteX139" fmla="*/ 2430272 w 3593875"/>
                  <a:gd name="connsiteY139" fmla="*/ 1095644 h 5626886"/>
                  <a:gd name="connsiteX140" fmla="*/ 2420044 w 3593875"/>
                  <a:gd name="connsiteY140" fmla="*/ 1094870 h 5626886"/>
                  <a:gd name="connsiteX141" fmla="*/ 2416110 w 3593875"/>
                  <a:gd name="connsiteY141" fmla="*/ 1094870 h 5626886"/>
                  <a:gd name="connsiteX142" fmla="*/ 2410603 w 3593875"/>
                  <a:gd name="connsiteY142" fmla="*/ 1096418 h 5626886"/>
                  <a:gd name="connsiteX143" fmla="*/ 2405883 w 3593875"/>
                  <a:gd name="connsiteY143" fmla="*/ 1097967 h 5626886"/>
                  <a:gd name="connsiteX144" fmla="*/ 2394081 w 3593875"/>
                  <a:gd name="connsiteY144" fmla="*/ 1105710 h 5626886"/>
                  <a:gd name="connsiteX145" fmla="*/ 2390148 w 3593875"/>
                  <a:gd name="connsiteY145" fmla="*/ 1106484 h 5626886"/>
                  <a:gd name="connsiteX146" fmla="*/ 2376772 w 3593875"/>
                  <a:gd name="connsiteY146" fmla="*/ 1097193 h 5626886"/>
                  <a:gd name="connsiteX147" fmla="*/ 2364971 w 3593875"/>
                  <a:gd name="connsiteY147" fmla="*/ 1078610 h 5626886"/>
                  <a:gd name="connsiteX148" fmla="*/ 2356317 w 3593875"/>
                  <a:gd name="connsiteY148" fmla="*/ 1057703 h 5626886"/>
                  <a:gd name="connsiteX149" fmla="*/ 2352383 w 3593875"/>
                  <a:gd name="connsiteY149" fmla="*/ 1042217 h 5626886"/>
                  <a:gd name="connsiteX150" fmla="*/ 2353170 w 3593875"/>
                  <a:gd name="connsiteY150" fmla="*/ 1034474 h 5626886"/>
                  <a:gd name="connsiteX151" fmla="*/ 2354744 w 3593875"/>
                  <a:gd name="connsiteY151" fmla="*/ 1029054 h 5626886"/>
                  <a:gd name="connsiteX152" fmla="*/ 2353170 w 3593875"/>
                  <a:gd name="connsiteY152" fmla="*/ 1027506 h 5626886"/>
                  <a:gd name="connsiteX153" fmla="*/ 2343729 w 3593875"/>
                  <a:gd name="connsiteY153" fmla="*/ 1029828 h 5626886"/>
                  <a:gd name="connsiteX154" fmla="*/ 2333501 w 3593875"/>
                  <a:gd name="connsiteY154" fmla="*/ 1035249 h 5626886"/>
                  <a:gd name="connsiteX155" fmla="*/ 2314619 w 3593875"/>
                  <a:gd name="connsiteY155" fmla="*/ 1049186 h 5626886"/>
                  <a:gd name="connsiteX156" fmla="*/ 2274495 w 3593875"/>
                  <a:gd name="connsiteY156" fmla="*/ 1072415 h 5626886"/>
                  <a:gd name="connsiteX157" fmla="*/ 2264268 w 3593875"/>
                  <a:gd name="connsiteY157" fmla="*/ 1075512 h 5626886"/>
                  <a:gd name="connsiteX158" fmla="*/ 2252466 w 3593875"/>
                  <a:gd name="connsiteY158" fmla="*/ 1076286 h 5626886"/>
                  <a:gd name="connsiteX159" fmla="*/ 2215488 w 3593875"/>
                  <a:gd name="connsiteY159" fmla="*/ 1071641 h 5626886"/>
                  <a:gd name="connsiteX160" fmla="*/ 2223356 w 3593875"/>
                  <a:gd name="connsiteY160" fmla="*/ 1067769 h 5626886"/>
                  <a:gd name="connsiteX161" fmla="*/ 2239091 w 3593875"/>
                  <a:gd name="connsiteY161" fmla="*/ 1060026 h 5626886"/>
                  <a:gd name="connsiteX162" fmla="*/ 2247745 w 3593875"/>
                  <a:gd name="connsiteY162" fmla="*/ 1057703 h 5626886"/>
                  <a:gd name="connsiteX163" fmla="*/ 2253253 w 3593875"/>
                  <a:gd name="connsiteY163" fmla="*/ 1057703 h 5626886"/>
                  <a:gd name="connsiteX164" fmla="*/ 2257973 w 3593875"/>
                  <a:gd name="connsiteY164" fmla="*/ 1058478 h 5626886"/>
                  <a:gd name="connsiteX165" fmla="*/ 2263480 w 3593875"/>
                  <a:gd name="connsiteY165" fmla="*/ 1058478 h 5626886"/>
                  <a:gd name="connsiteX166" fmla="*/ 2268201 w 3593875"/>
                  <a:gd name="connsiteY166" fmla="*/ 1057703 h 5626886"/>
                  <a:gd name="connsiteX167" fmla="*/ 2271348 w 3593875"/>
                  <a:gd name="connsiteY167" fmla="*/ 1054606 h 5626886"/>
                  <a:gd name="connsiteX168" fmla="*/ 2271348 w 3593875"/>
                  <a:gd name="connsiteY168" fmla="*/ 1051509 h 5626886"/>
                  <a:gd name="connsiteX169" fmla="*/ 2271348 w 3593875"/>
                  <a:gd name="connsiteY169" fmla="*/ 1048411 h 5626886"/>
                  <a:gd name="connsiteX170" fmla="*/ 2272922 w 3593875"/>
                  <a:gd name="connsiteY170" fmla="*/ 1046088 h 5626886"/>
                  <a:gd name="connsiteX171" fmla="*/ 2279215 w 3593875"/>
                  <a:gd name="connsiteY171" fmla="*/ 1039894 h 5626886"/>
                  <a:gd name="connsiteX172" fmla="*/ 2280789 w 3593875"/>
                  <a:gd name="connsiteY172" fmla="*/ 1038345 h 5626886"/>
                  <a:gd name="connsiteX173" fmla="*/ 2283936 w 3593875"/>
                  <a:gd name="connsiteY173" fmla="*/ 1032151 h 5626886"/>
                  <a:gd name="connsiteX174" fmla="*/ 2289443 w 3593875"/>
                  <a:gd name="connsiteY174" fmla="*/ 1015116 h 5626886"/>
                  <a:gd name="connsiteX175" fmla="*/ 2294950 w 3593875"/>
                  <a:gd name="connsiteY175" fmla="*/ 1003501 h 5626886"/>
                  <a:gd name="connsiteX176" fmla="*/ 2320127 w 3593875"/>
                  <a:gd name="connsiteY176" fmla="*/ 969433 h 5626886"/>
                  <a:gd name="connsiteX177" fmla="*/ 2321700 w 3593875"/>
                  <a:gd name="connsiteY177" fmla="*/ 966335 h 5626886"/>
                  <a:gd name="connsiteX178" fmla="*/ 2324060 w 3593875"/>
                  <a:gd name="connsiteY178" fmla="*/ 960914 h 5626886"/>
                  <a:gd name="connsiteX179" fmla="*/ 2325634 w 3593875"/>
                  <a:gd name="connsiteY179" fmla="*/ 958592 h 5626886"/>
                  <a:gd name="connsiteX180" fmla="*/ 2327994 w 3593875"/>
                  <a:gd name="connsiteY180" fmla="*/ 957043 h 5626886"/>
                  <a:gd name="connsiteX181" fmla="*/ 2335075 w 3593875"/>
                  <a:gd name="connsiteY181" fmla="*/ 955495 h 5626886"/>
                  <a:gd name="connsiteX182" fmla="*/ 2338221 w 3593875"/>
                  <a:gd name="connsiteY182" fmla="*/ 953946 h 5626886"/>
                  <a:gd name="connsiteX183" fmla="*/ 2359464 w 3593875"/>
                  <a:gd name="connsiteY183" fmla="*/ 939234 h 5626886"/>
                  <a:gd name="connsiteX184" fmla="*/ 2369691 w 3593875"/>
                  <a:gd name="connsiteY184" fmla="*/ 929168 h 5626886"/>
                  <a:gd name="connsiteX185" fmla="*/ 2395654 w 3593875"/>
                  <a:gd name="connsiteY185" fmla="*/ 894324 h 5626886"/>
                  <a:gd name="connsiteX186" fmla="*/ 2423191 w 3593875"/>
                  <a:gd name="connsiteY186" fmla="*/ 871095 h 5626886"/>
                  <a:gd name="connsiteX187" fmla="*/ 2429485 w 3593875"/>
                  <a:gd name="connsiteY187" fmla="*/ 862578 h 5626886"/>
                  <a:gd name="connsiteX188" fmla="*/ 2431845 w 3593875"/>
                  <a:gd name="connsiteY188" fmla="*/ 847866 h 5626886"/>
                  <a:gd name="connsiteX189" fmla="*/ 2427124 w 3593875"/>
                  <a:gd name="connsiteY189" fmla="*/ 834703 h 5626886"/>
                  <a:gd name="connsiteX190" fmla="*/ 2417684 w 3593875"/>
                  <a:gd name="connsiteY190" fmla="*/ 823862 h 5626886"/>
                  <a:gd name="connsiteX191" fmla="*/ 2405095 w 3593875"/>
                  <a:gd name="connsiteY191" fmla="*/ 816894 h 5626886"/>
                  <a:gd name="connsiteX192" fmla="*/ 2390934 w 3593875"/>
                  <a:gd name="connsiteY192" fmla="*/ 813796 h 5626886"/>
                  <a:gd name="connsiteX193" fmla="*/ 2385426 w 3593875"/>
                  <a:gd name="connsiteY193" fmla="*/ 810700 h 5626886"/>
                  <a:gd name="connsiteX194" fmla="*/ 2379133 w 3593875"/>
                  <a:gd name="connsiteY194" fmla="*/ 805279 h 5626886"/>
                  <a:gd name="connsiteX195" fmla="*/ 2375986 w 3593875"/>
                  <a:gd name="connsiteY195" fmla="*/ 800633 h 5626886"/>
                  <a:gd name="connsiteX196" fmla="*/ 2374413 w 3593875"/>
                  <a:gd name="connsiteY196" fmla="*/ 795988 h 5626886"/>
                  <a:gd name="connsiteX197" fmla="*/ 2372052 w 3593875"/>
                  <a:gd name="connsiteY197" fmla="*/ 792890 h 5626886"/>
                  <a:gd name="connsiteX198" fmla="*/ 2366545 w 3593875"/>
                  <a:gd name="connsiteY198" fmla="*/ 790567 h 5626886"/>
                  <a:gd name="connsiteX199" fmla="*/ 2368118 w 3593875"/>
                  <a:gd name="connsiteY199" fmla="*/ 782050 h 5626886"/>
                  <a:gd name="connsiteX200" fmla="*/ 2364971 w 3593875"/>
                  <a:gd name="connsiteY200" fmla="*/ 771209 h 5626886"/>
                  <a:gd name="connsiteX201" fmla="*/ 2342155 w 3593875"/>
                  <a:gd name="connsiteY201" fmla="*/ 709265 h 5626886"/>
                  <a:gd name="connsiteX202" fmla="*/ 2335862 w 3593875"/>
                  <a:gd name="connsiteY202" fmla="*/ 666678 h 5626886"/>
                  <a:gd name="connsiteX203" fmla="*/ 2332714 w 3593875"/>
                  <a:gd name="connsiteY203" fmla="*/ 652741 h 5626886"/>
                  <a:gd name="connsiteX204" fmla="*/ 2326420 w 3593875"/>
                  <a:gd name="connsiteY204" fmla="*/ 640352 h 5626886"/>
                  <a:gd name="connsiteX205" fmla="*/ 2322486 w 3593875"/>
                  <a:gd name="connsiteY205" fmla="*/ 635706 h 5626886"/>
                  <a:gd name="connsiteX206" fmla="*/ 2316979 w 3593875"/>
                  <a:gd name="connsiteY206" fmla="*/ 630286 h 5626886"/>
                  <a:gd name="connsiteX207" fmla="*/ 2311473 w 3593875"/>
                  <a:gd name="connsiteY207" fmla="*/ 626414 h 5626886"/>
                  <a:gd name="connsiteX208" fmla="*/ 2305178 w 3593875"/>
                  <a:gd name="connsiteY208" fmla="*/ 624866 h 5626886"/>
                  <a:gd name="connsiteX209" fmla="*/ 2302031 w 3593875"/>
                  <a:gd name="connsiteY209" fmla="*/ 627963 h 5626886"/>
                  <a:gd name="connsiteX210" fmla="*/ 2298884 w 3593875"/>
                  <a:gd name="connsiteY210" fmla="*/ 632609 h 5626886"/>
                  <a:gd name="connsiteX211" fmla="*/ 2296524 w 3593875"/>
                  <a:gd name="connsiteY211" fmla="*/ 638803 h 5626886"/>
                  <a:gd name="connsiteX212" fmla="*/ 2294164 w 3593875"/>
                  <a:gd name="connsiteY212" fmla="*/ 644224 h 5626886"/>
                  <a:gd name="connsiteX213" fmla="*/ 2293377 w 3593875"/>
                  <a:gd name="connsiteY213" fmla="*/ 635706 h 5626886"/>
                  <a:gd name="connsiteX214" fmla="*/ 2291016 w 3593875"/>
                  <a:gd name="connsiteY214" fmla="*/ 624091 h 5626886"/>
                  <a:gd name="connsiteX215" fmla="*/ 2287870 w 3593875"/>
                  <a:gd name="connsiteY215" fmla="*/ 613251 h 5626886"/>
                  <a:gd name="connsiteX216" fmla="*/ 2283936 w 3593875"/>
                  <a:gd name="connsiteY216" fmla="*/ 606283 h 5626886"/>
                  <a:gd name="connsiteX217" fmla="*/ 2276855 w 3593875"/>
                  <a:gd name="connsiteY217" fmla="*/ 602411 h 5626886"/>
                  <a:gd name="connsiteX218" fmla="*/ 2274495 w 3593875"/>
                  <a:gd name="connsiteY218" fmla="*/ 606283 h 5626886"/>
                  <a:gd name="connsiteX219" fmla="*/ 2272135 w 3593875"/>
                  <a:gd name="connsiteY219" fmla="*/ 614026 h 5626886"/>
                  <a:gd name="connsiteX220" fmla="*/ 2266627 w 3593875"/>
                  <a:gd name="connsiteY220" fmla="*/ 621769 h 5626886"/>
                  <a:gd name="connsiteX221" fmla="*/ 2267414 w 3593875"/>
                  <a:gd name="connsiteY221" fmla="*/ 608605 h 5626886"/>
                  <a:gd name="connsiteX222" fmla="*/ 2261120 w 3593875"/>
                  <a:gd name="connsiteY222" fmla="*/ 593894 h 5626886"/>
                  <a:gd name="connsiteX223" fmla="*/ 2251679 w 3593875"/>
                  <a:gd name="connsiteY223" fmla="*/ 585376 h 5626886"/>
                  <a:gd name="connsiteX224" fmla="*/ 2242238 w 3593875"/>
                  <a:gd name="connsiteY224" fmla="*/ 590022 h 5626886"/>
                  <a:gd name="connsiteX225" fmla="*/ 2238304 w 3593875"/>
                  <a:gd name="connsiteY225" fmla="*/ 573761 h 5626886"/>
                  <a:gd name="connsiteX226" fmla="*/ 2217849 w 3593875"/>
                  <a:gd name="connsiteY226" fmla="*/ 555953 h 5626886"/>
                  <a:gd name="connsiteX227" fmla="*/ 2192673 w 3593875"/>
                  <a:gd name="connsiteY227" fmla="*/ 540466 h 5626886"/>
                  <a:gd name="connsiteX228" fmla="*/ 2172217 w 3593875"/>
                  <a:gd name="connsiteY228" fmla="*/ 531949 h 5626886"/>
                  <a:gd name="connsiteX229" fmla="*/ 2158056 w 3593875"/>
                  <a:gd name="connsiteY229" fmla="*/ 529626 h 5626886"/>
                  <a:gd name="connsiteX230" fmla="*/ 2153335 w 3593875"/>
                  <a:gd name="connsiteY230" fmla="*/ 528852 h 5626886"/>
                  <a:gd name="connsiteX231" fmla="*/ 2147042 w 3593875"/>
                  <a:gd name="connsiteY231" fmla="*/ 524980 h 5626886"/>
                  <a:gd name="connsiteX232" fmla="*/ 2132093 w 3593875"/>
                  <a:gd name="connsiteY232" fmla="*/ 514914 h 5626886"/>
                  <a:gd name="connsiteX233" fmla="*/ 2125799 w 3593875"/>
                  <a:gd name="connsiteY233" fmla="*/ 513366 h 5626886"/>
                  <a:gd name="connsiteX234" fmla="*/ 2116358 w 3593875"/>
                  <a:gd name="connsiteY234" fmla="*/ 518011 h 5626886"/>
                  <a:gd name="connsiteX235" fmla="*/ 2110851 w 3593875"/>
                  <a:gd name="connsiteY235" fmla="*/ 526529 h 5626886"/>
                  <a:gd name="connsiteX236" fmla="*/ 2106918 w 3593875"/>
                  <a:gd name="connsiteY236" fmla="*/ 536595 h 5626886"/>
                  <a:gd name="connsiteX237" fmla="*/ 2100623 w 3593875"/>
                  <a:gd name="connsiteY237" fmla="*/ 545112 h 5626886"/>
                  <a:gd name="connsiteX238" fmla="*/ 2106130 w 3593875"/>
                  <a:gd name="connsiteY238" fmla="*/ 534272 h 5626886"/>
                  <a:gd name="connsiteX239" fmla="*/ 2109277 w 3593875"/>
                  <a:gd name="connsiteY239" fmla="*/ 524206 h 5626886"/>
                  <a:gd name="connsiteX240" fmla="*/ 2107704 w 3593875"/>
                  <a:gd name="connsiteY240" fmla="*/ 514914 h 5626886"/>
                  <a:gd name="connsiteX241" fmla="*/ 2099837 w 3593875"/>
                  <a:gd name="connsiteY241" fmla="*/ 506397 h 5626886"/>
                  <a:gd name="connsiteX242" fmla="*/ 2088822 w 3593875"/>
                  <a:gd name="connsiteY242" fmla="*/ 502525 h 5626886"/>
                  <a:gd name="connsiteX243" fmla="*/ 2074660 w 3593875"/>
                  <a:gd name="connsiteY243" fmla="*/ 499428 h 5626886"/>
                  <a:gd name="connsiteX244" fmla="*/ 2035322 w 3593875"/>
                  <a:gd name="connsiteY244" fmla="*/ 496330 h 5626886"/>
                  <a:gd name="connsiteX245" fmla="*/ 1973170 w 3593875"/>
                  <a:gd name="connsiteY245" fmla="*/ 499428 h 5626886"/>
                  <a:gd name="connsiteX246" fmla="*/ 1966089 w 3593875"/>
                  <a:gd name="connsiteY246" fmla="*/ 505623 h 5626886"/>
                  <a:gd name="connsiteX247" fmla="*/ 1965302 w 3593875"/>
                  <a:gd name="connsiteY247" fmla="*/ 518785 h 5626886"/>
                  <a:gd name="connsiteX248" fmla="*/ 1955861 w 3593875"/>
                  <a:gd name="connsiteY248" fmla="*/ 508720 h 5626886"/>
                  <a:gd name="connsiteX249" fmla="*/ 1937766 w 3593875"/>
                  <a:gd name="connsiteY249" fmla="*/ 503299 h 5626886"/>
                  <a:gd name="connsiteX250" fmla="*/ 1893707 w 3593875"/>
                  <a:gd name="connsiteY250" fmla="*/ 497880 h 5626886"/>
                  <a:gd name="connsiteX251" fmla="*/ 1886627 w 3593875"/>
                  <a:gd name="connsiteY251" fmla="*/ 497105 h 5626886"/>
                  <a:gd name="connsiteX252" fmla="*/ 1880333 w 3593875"/>
                  <a:gd name="connsiteY252" fmla="*/ 499428 h 5626886"/>
                  <a:gd name="connsiteX253" fmla="*/ 1874039 w 3593875"/>
                  <a:gd name="connsiteY253" fmla="*/ 504849 h 5626886"/>
                  <a:gd name="connsiteX254" fmla="*/ 1870892 w 3593875"/>
                  <a:gd name="connsiteY254" fmla="*/ 511817 h 5626886"/>
                  <a:gd name="connsiteX255" fmla="*/ 1868532 w 3593875"/>
                  <a:gd name="connsiteY255" fmla="*/ 526529 h 5626886"/>
                  <a:gd name="connsiteX256" fmla="*/ 1865385 w 3593875"/>
                  <a:gd name="connsiteY256" fmla="*/ 530400 h 5626886"/>
                  <a:gd name="connsiteX257" fmla="*/ 1867745 w 3593875"/>
                  <a:gd name="connsiteY257" fmla="*/ 506397 h 5626886"/>
                  <a:gd name="connsiteX258" fmla="*/ 1866959 w 3593875"/>
                  <a:gd name="connsiteY258" fmla="*/ 493234 h 5626886"/>
                  <a:gd name="connsiteX259" fmla="*/ 1863025 w 3593875"/>
                  <a:gd name="connsiteY259" fmla="*/ 482393 h 5626886"/>
                  <a:gd name="connsiteX260" fmla="*/ 1857517 w 3593875"/>
                  <a:gd name="connsiteY260" fmla="*/ 477748 h 5626886"/>
                  <a:gd name="connsiteX261" fmla="*/ 1852010 w 3593875"/>
                  <a:gd name="connsiteY261" fmla="*/ 475424 h 5626886"/>
                  <a:gd name="connsiteX262" fmla="*/ 1845716 w 3593875"/>
                  <a:gd name="connsiteY262" fmla="*/ 473876 h 5626886"/>
                  <a:gd name="connsiteX263" fmla="*/ 1840209 w 3593875"/>
                  <a:gd name="connsiteY263" fmla="*/ 470779 h 5626886"/>
                  <a:gd name="connsiteX264" fmla="*/ 1835489 w 3593875"/>
                  <a:gd name="connsiteY264" fmla="*/ 467681 h 5626886"/>
                  <a:gd name="connsiteX265" fmla="*/ 1812673 w 3593875"/>
                  <a:gd name="connsiteY265" fmla="*/ 444452 h 5626886"/>
                  <a:gd name="connsiteX266" fmla="*/ 1803231 w 3593875"/>
                  <a:gd name="connsiteY266" fmla="*/ 435935 h 5626886"/>
                  <a:gd name="connsiteX267" fmla="*/ 1791430 w 3593875"/>
                  <a:gd name="connsiteY267" fmla="*/ 429740 h 5626886"/>
                  <a:gd name="connsiteX268" fmla="*/ 1780416 w 3593875"/>
                  <a:gd name="connsiteY268" fmla="*/ 428966 h 5626886"/>
                  <a:gd name="connsiteX269" fmla="*/ 1767827 w 3593875"/>
                  <a:gd name="connsiteY269" fmla="*/ 435161 h 5626886"/>
                  <a:gd name="connsiteX270" fmla="*/ 1762321 w 3593875"/>
                  <a:gd name="connsiteY270" fmla="*/ 446000 h 5626886"/>
                  <a:gd name="connsiteX271" fmla="*/ 1758387 w 3593875"/>
                  <a:gd name="connsiteY271" fmla="*/ 457615 h 5626886"/>
                  <a:gd name="connsiteX272" fmla="*/ 1751306 w 3593875"/>
                  <a:gd name="connsiteY272" fmla="*/ 466133 h 5626886"/>
                  <a:gd name="connsiteX273" fmla="*/ 1756026 w 3593875"/>
                  <a:gd name="connsiteY273" fmla="*/ 456841 h 5626886"/>
                  <a:gd name="connsiteX274" fmla="*/ 1766254 w 3593875"/>
                  <a:gd name="connsiteY274" fmla="*/ 408060 h 5626886"/>
                  <a:gd name="connsiteX275" fmla="*/ 1764681 w 3593875"/>
                  <a:gd name="connsiteY275" fmla="*/ 396446 h 5626886"/>
                  <a:gd name="connsiteX276" fmla="*/ 1760747 w 3593875"/>
                  <a:gd name="connsiteY276" fmla="*/ 386379 h 5626886"/>
                  <a:gd name="connsiteX277" fmla="*/ 1752092 w 3593875"/>
                  <a:gd name="connsiteY277" fmla="*/ 375539 h 5626886"/>
                  <a:gd name="connsiteX278" fmla="*/ 1734784 w 3593875"/>
                  <a:gd name="connsiteY278" fmla="*/ 356955 h 5626886"/>
                  <a:gd name="connsiteX279" fmla="*/ 1714329 w 3593875"/>
                  <a:gd name="connsiteY279" fmla="*/ 339147 h 5626886"/>
                  <a:gd name="connsiteX280" fmla="*/ 1692300 w 3593875"/>
                  <a:gd name="connsiteY280" fmla="*/ 323661 h 5626886"/>
                  <a:gd name="connsiteX281" fmla="*/ 1668697 w 3593875"/>
                  <a:gd name="connsiteY281" fmla="*/ 313594 h 5626886"/>
                  <a:gd name="connsiteX282" fmla="*/ 1663977 w 3593875"/>
                  <a:gd name="connsiteY282" fmla="*/ 315143 h 5626886"/>
                  <a:gd name="connsiteX283" fmla="*/ 1658470 w 3593875"/>
                  <a:gd name="connsiteY283" fmla="*/ 311272 h 5626886"/>
                  <a:gd name="connsiteX284" fmla="*/ 1652962 w 3593875"/>
                  <a:gd name="connsiteY284" fmla="*/ 305851 h 5626886"/>
                  <a:gd name="connsiteX285" fmla="*/ 1647455 w 3593875"/>
                  <a:gd name="connsiteY285" fmla="*/ 300431 h 5626886"/>
                  <a:gd name="connsiteX286" fmla="*/ 1638801 w 3593875"/>
                  <a:gd name="connsiteY286" fmla="*/ 296560 h 5626886"/>
                  <a:gd name="connsiteX287" fmla="*/ 1631720 w 3593875"/>
                  <a:gd name="connsiteY287" fmla="*/ 295786 h 5626886"/>
                  <a:gd name="connsiteX288" fmla="*/ 1615985 w 3593875"/>
                  <a:gd name="connsiteY288" fmla="*/ 297334 h 5626886"/>
                  <a:gd name="connsiteX289" fmla="*/ 1591596 w 3593875"/>
                  <a:gd name="connsiteY289" fmla="*/ 297334 h 5626886"/>
                  <a:gd name="connsiteX290" fmla="*/ 1582941 w 3593875"/>
                  <a:gd name="connsiteY290" fmla="*/ 298108 h 5626886"/>
                  <a:gd name="connsiteX291" fmla="*/ 1575861 w 3593875"/>
                  <a:gd name="connsiteY291" fmla="*/ 300431 h 5626886"/>
                  <a:gd name="connsiteX292" fmla="*/ 1561699 w 3593875"/>
                  <a:gd name="connsiteY292" fmla="*/ 305851 h 5626886"/>
                  <a:gd name="connsiteX293" fmla="*/ 1553832 w 3593875"/>
                  <a:gd name="connsiteY293" fmla="*/ 306625 h 5626886"/>
                  <a:gd name="connsiteX294" fmla="*/ 1549111 w 3593875"/>
                  <a:gd name="connsiteY294" fmla="*/ 307400 h 5626886"/>
                  <a:gd name="connsiteX295" fmla="*/ 1547537 w 3593875"/>
                  <a:gd name="connsiteY295" fmla="*/ 307400 h 5626886"/>
                  <a:gd name="connsiteX296" fmla="*/ 1545178 w 3593875"/>
                  <a:gd name="connsiteY296" fmla="*/ 307400 h 5626886"/>
                  <a:gd name="connsiteX297" fmla="*/ 1539670 w 3593875"/>
                  <a:gd name="connsiteY297" fmla="*/ 305851 h 5626886"/>
                  <a:gd name="connsiteX298" fmla="*/ 1535736 w 3593875"/>
                  <a:gd name="connsiteY298" fmla="*/ 304303 h 5626886"/>
                  <a:gd name="connsiteX299" fmla="*/ 1523148 w 3593875"/>
                  <a:gd name="connsiteY299" fmla="*/ 296560 h 5626886"/>
                  <a:gd name="connsiteX300" fmla="*/ 1537310 w 3593875"/>
                  <a:gd name="connsiteY300" fmla="*/ 296560 h 5626886"/>
                  <a:gd name="connsiteX301" fmla="*/ 1547537 w 3593875"/>
                  <a:gd name="connsiteY301" fmla="*/ 295786 h 5626886"/>
                  <a:gd name="connsiteX302" fmla="*/ 1554618 w 3593875"/>
                  <a:gd name="connsiteY302" fmla="*/ 290365 h 5626886"/>
                  <a:gd name="connsiteX303" fmla="*/ 1561699 w 3593875"/>
                  <a:gd name="connsiteY303" fmla="*/ 278750 h 5626886"/>
                  <a:gd name="connsiteX304" fmla="*/ 1569567 w 3593875"/>
                  <a:gd name="connsiteY304" fmla="*/ 256295 h 5626886"/>
                  <a:gd name="connsiteX305" fmla="*/ 1573500 w 3593875"/>
                  <a:gd name="connsiteY305" fmla="*/ 249327 h 5626886"/>
                  <a:gd name="connsiteX306" fmla="*/ 1578221 w 3593875"/>
                  <a:gd name="connsiteY306" fmla="*/ 246230 h 5626886"/>
                  <a:gd name="connsiteX307" fmla="*/ 1582155 w 3593875"/>
                  <a:gd name="connsiteY307" fmla="*/ 244681 h 5626886"/>
                  <a:gd name="connsiteX308" fmla="*/ 1585302 w 3593875"/>
                  <a:gd name="connsiteY308" fmla="*/ 242358 h 5626886"/>
                  <a:gd name="connsiteX309" fmla="*/ 1586088 w 3593875"/>
                  <a:gd name="connsiteY309" fmla="*/ 236164 h 5626886"/>
                  <a:gd name="connsiteX310" fmla="*/ 1582941 w 3593875"/>
                  <a:gd name="connsiteY310" fmla="*/ 232292 h 5626886"/>
                  <a:gd name="connsiteX311" fmla="*/ 1578221 w 3593875"/>
                  <a:gd name="connsiteY311" fmla="*/ 227646 h 5626886"/>
                  <a:gd name="connsiteX312" fmla="*/ 1571927 w 3593875"/>
                  <a:gd name="connsiteY312" fmla="*/ 224549 h 5626886"/>
                  <a:gd name="connsiteX313" fmla="*/ 1567994 w 3593875"/>
                  <a:gd name="connsiteY313" fmla="*/ 222227 h 5626886"/>
                  <a:gd name="connsiteX314" fmla="*/ 1561699 w 3593875"/>
                  <a:gd name="connsiteY314" fmla="*/ 220677 h 5626886"/>
                  <a:gd name="connsiteX315" fmla="*/ 1551471 w 3593875"/>
                  <a:gd name="connsiteY315" fmla="*/ 218355 h 5626886"/>
                  <a:gd name="connsiteX316" fmla="*/ 1545964 w 3593875"/>
                  <a:gd name="connsiteY316" fmla="*/ 215258 h 5626886"/>
                  <a:gd name="connsiteX317" fmla="*/ 1540457 w 3593875"/>
                  <a:gd name="connsiteY317" fmla="*/ 210612 h 5626886"/>
                  <a:gd name="connsiteX318" fmla="*/ 1531016 w 3593875"/>
                  <a:gd name="connsiteY318" fmla="*/ 201320 h 5626886"/>
                  <a:gd name="connsiteX319" fmla="*/ 1525509 w 3593875"/>
                  <a:gd name="connsiteY319" fmla="*/ 196674 h 5626886"/>
                  <a:gd name="connsiteX320" fmla="*/ 1523935 w 3593875"/>
                  <a:gd name="connsiteY320" fmla="*/ 200546 h 5626886"/>
                  <a:gd name="connsiteX321" fmla="*/ 1520789 w 3593875"/>
                  <a:gd name="connsiteY321" fmla="*/ 202869 h 5626886"/>
                  <a:gd name="connsiteX322" fmla="*/ 1516855 w 3593875"/>
                  <a:gd name="connsiteY322" fmla="*/ 203643 h 5626886"/>
                  <a:gd name="connsiteX323" fmla="*/ 1512134 w 3593875"/>
                  <a:gd name="connsiteY323" fmla="*/ 202869 h 5626886"/>
                  <a:gd name="connsiteX324" fmla="*/ 1512921 w 3593875"/>
                  <a:gd name="connsiteY324" fmla="*/ 206740 h 5626886"/>
                  <a:gd name="connsiteX325" fmla="*/ 1513708 w 3593875"/>
                  <a:gd name="connsiteY325" fmla="*/ 213708 h 5626886"/>
                  <a:gd name="connsiteX326" fmla="*/ 1514494 w 3593875"/>
                  <a:gd name="connsiteY326" fmla="*/ 216806 h 5626886"/>
                  <a:gd name="connsiteX327" fmla="*/ 1501120 w 3593875"/>
                  <a:gd name="connsiteY327" fmla="*/ 199772 h 5626886"/>
                  <a:gd name="connsiteX328" fmla="*/ 1493252 w 3593875"/>
                  <a:gd name="connsiteY328" fmla="*/ 192803 h 5626886"/>
                  <a:gd name="connsiteX329" fmla="*/ 1482238 w 3593875"/>
                  <a:gd name="connsiteY329" fmla="*/ 190479 h 5626886"/>
                  <a:gd name="connsiteX330" fmla="*/ 1482238 w 3593875"/>
                  <a:gd name="connsiteY330" fmla="*/ 193577 h 5626886"/>
                  <a:gd name="connsiteX331" fmla="*/ 1481451 w 3593875"/>
                  <a:gd name="connsiteY331" fmla="*/ 196674 h 5626886"/>
                  <a:gd name="connsiteX332" fmla="*/ 1481451 w 3593875"/>
                  <a:gd name="connsiteY332" fmla="*/ 198997 h 5626886"/>
                  <a:gd name="connsiteX333" fmla="*/ 1482238 w 3593875"/>
                  <a:gd name="connsiteY333" fmla="*/ 202094 h 5626886"/>
                  <a:gd name="connsiteX334" fmla="*/ 1478304 w 3593875"/>
                  <a:gd name="connsiteY334" fmla="*/ 198997 h 5626886"/>
                  <a:gd name="connsiteX335" fmla="*/ 1476730 w 3593875"/>
                  <a:gd name="connsiteY335" fmla="*/ 197448 h 5626886"/>
                  <a:gd name="connsiteX336" fmla="*/ 1470436 w 3593875"/>
                  <a:gd name="connsiteY336" fmla="*/ 203643 h 5626886"/>
                  <a:gd name="connsiteX337" fmla="*/ 1462569 w 3593875"/>
                  <a:gd name="connsiteY337" fmla="*/ 194351 h 5626886"/>
                  <a:gd name="connsiteX338" fmla="*/ 1455488 w 3593875"/>
                  <a:gd name="connsiteY338" fmla="*/ 180414 h 5626886"/>
                  <a:gd name="connsiteX339" fmla="*/ 1447620 w 3593875"/>
                  <a:gd name="connsiteY339" fmla="*/ 171897 h 5626886"/>
                  <a:gd name="connsiteX340" fmla="*/ 1447620 w 3593875"/>
                  <a:gd name="connsiteY340" fmla="*/ 177316 h 5626886"/>
                  <a:gd name="connsiteX341" fmla="*/ 1446047 w 3593875"/>
                  <a:gd name="connsiteY341" fmla="*/ 181188 h 5626886"/>
                  <a:gd name="connsiteX342" fmla="*/ 1442114 w 3593875"/>
                  <a:gd name="connsiteY342" fmla="*/ 183511 h 5626886"/>
                  <a:gd name="connsiteX343" fmla="*/ 1436606 w 3593875"/>
                  <a:gd name="connsiteY343" fmla="*/ 184285 h 5626886"/>
                  <a:gd name="connsiteX344" fmla="*/ 1442114 w 3593875"/>
                  <a:gd name="connsiteY344" fmla="*/ 174219 h 5626886"/>
                  <a:gd name="connsiteX345" fmla="*/ 1438180 w 3593875"/>
                  <a:gd name="connsiteY345" fmla="*/ 163379 h 5626886"/>
                  <a:gd name="connsiteX346" fmla="*/ 1423231 w 3593875"/>
                  <a:gd name="connsiteY346" fmla="*/ 147892 h 5626886"/>
                  <a:gd name="connsiteX347" fmla="*/ 1434246 w 3593875"/>
                  <a:gd name="connsiteY347" fmla="*/ 146344 h 5626886"/>
                  <a:gd name="connsiteX348" fmla="*/ 1457061 w 3593875"/>
                  <a:gd name="connsiteY348" fmla="*/ 145570 h 5626886"/>
                  <a:gd name="connsiteX349" fmla="*/ 1467289 w 3593875"/>
                  <a:gd name="connsiteY349" fmla="*/ 144796 h 5626886"/>
                  <a:gd name="connsiteX350" fmla="*/ 1486958 w 3593875"/>
                  <a:gd name="connsiteY350" fmla="*/ 140149 h 5626886"/>
                  <a:gd name="connsiteX351" fmla="*/ 1497186 w 3593875"/>
                  <a:gd name="connsiteY351" fmla="*/ 136278 h 5626886"/>
                  <a:gd name="connsiteX352" fmla="*/ 1503480 w 3593875"/>
                  <a:gd name="connsiteY352" fmla="*/ 131632 h 5626886"/>
                  <a:gd name="connsiteX353" fmla="*/ 1479877 w 3593875"/>
                  <a:gd name="connsiteY353" fmla="*/ 132406 h 5626886"/>
                  <a:gd name="connsiteX354" fmla="*/ 1434246 w 3593875"/>
                  <a:gd name="connsiteY354" fmla="*/ 132406 h 5626886"/>
                  <a:gd name="connsiteX355" fmla="*/ 1339836 w 3593875"/>
                  <a:gd name="connsiteY355" fmla="*/ 139375 h 5626886"/>
                  <a:gd name="connsiteX356" fmla="*/ 1316234 w 3593875"/>
                  <a:gd name="connsiteY356" fmla="*/ 139375 h 5626886"/>
                  <a:gd name="connsiteX357" fmla="*/ 1322527 w 3593875"/>
                  <a:gd name="connsiteY357" fmla="*/ 144796 h 5626886"/>
                  <a:gd name="connsiteX358" fmla="*/ 1348490 w 3593875"/>
                  <a:gd name="connsiteY358" fmla="*/ 146344 h 5626886"/>
                  <a:gd name="connsiteX359" fmla="*/ 1360291 w 3593875"/>
                  <a:gd name="connsiteY359" fmla="*/ 149442 h 5626886"/>
                  <a:gd name="connsiteX360" fmla="*/ 1354784 w 3593875"/>
                  <a:gd name="connsiteY360" fmla="*/ 152539 h 5626886"/>
                  <a:gd name="connsiteX361" fmla="*/ 1350063 w 3593875"/>
                  <a:gd name="connsiteY361" fmla="*/ 153313 h 5626886"/>
                  <a:gd name="connsiteX362" fmla="*/ 1338262 w 3593875"/>
                  <a:gd name="connsiteY362" fmla="*/ 153313 h 5626886"/>
                  <a:gd name="connsiteX363" fmla="*/ 1328821 w 3593875"/>
                  <a:gd name="connsiteY363" fmla="*/ 154861 h 5626886"/>
                  <a:gd name="connsiteX364" fmla="*/ 1321740 w 3593875"/>
                  <a:gd name="connsiteY364" fmla="*/ 156411 h 5626886"/>
                  <a:gd name="connsiteX365" fmla="*/ 1314659 w 3593875"/>
                  <a:gd name="connsiteY365" fmla="*/ 159507 h 5626886"/>
                  <a:gd name="connsiteX366" fmla="*/ 1277683 w 3593875"/>
                  <a:gd name="connsiteY366" fmla="*/ 178091 h 5626886"/>
                  <a:gd name="connsiteX367" fmla="*/ 1263521 w 3593875"/>
                  <a:gd name="connsiteY367" fmla="*/ 181962 h 5626886"/>
                  <a:gd name="connsiteX368" fmla="*/ 1247786 w 3593875"/>
                  <a:gd name="connsiteY368" fmla="*/ 181962 h 5626886"/>
                  <a:gd name="connsiteX369" fmla="*/ 1233625 w 3593875"/>
                  <a:gd name="connsiteY369" fmla="*/ 179640 h 5626886"/>
                  <a:gd name="connsiteX370" fmla="*/ 1217890 w 3593875"/>
                  <a:gd name="connsiteY370" fmla="*/ 175768 h 5626886"/>
                  <a:gd name="connsiteX371" fmla="*/ 1203728 w 3593875"/>
                  <a:gd name="connsiteY371" fmla="*/ 170347 h 5626886"/>
                  <a:gd name="connsiteX372" fmla="*/ 1191927 w 3593875"/>
                  <a:gd name="connsiteY372" fmla="*/ 164154 h 5626886"/>
                  <a:gd name="connsiteX373" fmla="*/ 1186420 w 3593875"/>
                  <a:gd name="connsiteY373" fmla="*/ 160282 h 5626886"/>
                  <a:gd name="connsiteX374" fmla="*/ 1180125 w 3593875"/>
                  <a:gd name="connsiteY374" fmla="*/ 149442 h 5626886"/>
                  <a:gd name="connsiteX375" fmla="*/ 1176978 w 3593875"/>
                  <a:gd name="connsiteY375" fmla="*/ 145570 h 5626886"/>
                  <a:gd name="connsiteX376" fmla="*/ 1170685 w 3593875"/>
                  <a:gd name="connsiteY376" fmla="*/ 141699 h 5626886"/>
                  <a:gd name="connsiteX377" fmla="*/ 1164390 w 3593875"/>
                  <a:gd name="connsiteY377" fmla="*/ 140924 h 5626886"/>
                  <a:gd name="connsiteX378" fmla="*/ 1151016 w 3593875"/>
                  <a:gd name="connsiteY378" fmla="*/ 140149 h 5626886"/>
                  <a:gd name="connsiteX379" fmla="*/ 1117185 w 3593875"/>
                  <a:gd name="connsiteY379" fmla="*/ 141699 h 5626886"/>
                  <a:gd name="connsiteX380" fmla="*/ 1049525 w 3593875"/>
                  <a:gd name="connsiteY380" fmla="*/ 151764 h 5626886"/>
                  <a:gd name="connsiteX381" fmla="*/ 1032216 w 3593875"/>
                  <a:gd name="connsiteY381" fmla="*/ 153313 h 5626886"/>
                  <a:gd name="connsiteX382" fmla="*/ 1017268 w 3593875"/>
                  <a:gd name="connsiteY382" fmla="*/ 149442 h 5626886"/>
                  <a:gd name="connsiteX383" fmla="*/ 1008613 w 3593875"/>
                  <a:gd name="connsiteY383" fmla="*/ 138601 h 5626886"/>
                  <a:gd name="connsiteX384" fmla="*/ 1006254 w 3593875"/>
                  <a:gd name="connsiteY384" fmla="*/ 125438 h 5626886"/>
                  <a:gd name="connsiteX385" fmla="*/ 1004680 w 3593875"/>
                  <a:gd name="connsiteY385" fmla="*/ 112274 h 5626886"/>
                  <a:gd name="connsiteX386" fmla="*/ 999173 w 3593875"/>
                  <a:gd name="connsiteY386" fmla="*/ 99112 h 5626886"/>
                  <a:gd name="connsiteX387" fmla="*/ 987372 w 3593875"/>
                  <a:gd name="connsiteY387" fmla="*/ 88271 h 5626886"/>
                  <a:gd name="connsiteX388" fmla="*/ 971637 w 3593875"/>
                  <a:gd name="connsiteY388" fmla="*/ 80528 h 5626886"/>
                  <a:gd name="connsiteX389" fmla="*/ 954328 w 3593875"/>
                  <a:gd name="connsiteY389" fmla="*/ 75108 h 5626886"/>
                  <a:gd name="connsiteX390" fmla="*/ 938593 w 3593875"/>
                  <a:gd name="connsiteY390" fmla="*/ 72011 h 5626886"/>
                  <a:gd name="connsiteX391" fmla="*/ 911057 w 3593875"/>
                  <a:gd name="connsiteY391" fmla="*/ 72785 h 5626886"/>
                  <a:gd name="connsiteX392" fmla="*/ 901616 w 3593875"/>
                  <a:gd name="connsiteY392" fmla="*/ 69688 h 5626886"/>
                  <a:gd name="connsiteX393" fmla="*/ 893748 w 3593875"/>
                  <a:gd name="connsiteY393" fmla="*/ 57299 h 5626886"/>
                  <a:gd name="connsiteX394" fmla="*/ 885881 w 3593875"/>
                  <a:gd name="connsiteY394" fmla="*/ 30198 h 5626886"/>
                  <a:gd name="connsiteX395" fmla="*/ 877227 w 3593875"/>
                  <a:gd name="connsiteY395" fmla="*/ 20907 h 5626886"/>
                  <a:gd name="connsiteX396" fmla="*/ 863065 w 3593875"/>
                  <a:gd name="connsiteY396" fmla="*/ 24778 h 5626886"/>
                  <a:gd name="connsiteX397" fmla="*/ 858344 w 3593875"/>
                  <a:gd name="connsiteY397" fmla="*/ 29424 h 5626886"/>
                  <a:gd name="connsiteX398" fmla="*/ 855985 w 3593875"/>
                  <a:gd name="connsiteY398" fmla="*/ 35618 h 5626886"/>
                  <a:gd name="connsiteX399" fmla="*/ 855197 w 3593875"/>
                  <a:gd name="connsiteY399" fmla="*/ 41813 h 5626886"/>
                  <a:gd name="connsiteX400" fmla="*/ 855985 w 3593875"/>
                  <a:gd name="connsiteY400" fmla="*/ 48782 h 5626886"/>
                  <a:gd name="connsiteX401" fmla="*/ 857558 w 3593875"/>
                  <a:gd name="connsiteY401" fmla="*/ 54976 h 5626886"/>
                  <a:gd name="connsiteX402" fmla="*/ 859918 w 3593875"/>
                  <a:gd name="connsiteY402" fmla="*/ 58847 h 5626886"/>
                  <a:gd name="connsiteX403" fmla="*/ 863065 w 3593875"/>
                  <a:gd name="connsiteY403" fmla="*/ 60396 h 5626886"/>
                  <a:gd name="connsiteX404" fmla="*/ 868572 w 3593875"/>
                  <a:gd name="connsiteY404" fmla="*/ 61945 h 5626886"/>
                  <a:gd name="connsiteX405" fmla="*/ 875653 w 3593875"/>
                  <a:gd name="connsiteY405" fmla="*/ 61170 h 5626886"/>
                  <a:gd name="connsiteX406" fmla="*/ 883521 w 3593875"/>
                  <a:gd name="connsiteY406" fmla="*/ 59622 h 5626886"/>
                  <a:gd name="connsiteX407" fmla="*/ 889028 w 3593875"/>
                  <a:gd name="connsiteY407" fmla="*/ 59622 h 5626886"/>
                  <a:gd name="connsiteX408" fmla="*/ 892175 w 3593875"/>
                  <a:gd name="connsiteY408" fmla="*/ 66590 h 5626886"/>
                  <a:gd name="connsiteX409" fmla="*/ 891388 w 3593875"/>
                  <a:gd name="connsiteY409" fmla="*/ 74333 h 5626886"/>
                  <a:gd name="connsiteX410" fmla="*/ 885881 w 3593875"/>
                  <a:gd name="connsiteY410" fmla="*/ 75108 h 5626886"/>
                  <a:gd name="connsiteX411" fmla="*/ 878800 w 3593875"/>
                  <a:gd name="connsiteY411" fmla="*/ 72011 h 5626886"/>
                  <a:gd name="connsiteX412" fmla="*/ 873293 w 3593875"/>
                  <a:gd name="connsiteY412" fmla="*/ 71237 h 5626886"/>
                  <a:gd name="connsiteX413" fmla="*/ 868572 w 3593875"/>
                  <a:gd name="connsiteY413" fmla="*/ 72785 h 5626886"/>
                  <a:gd name="connsiteX414" fmla="*/ 864639 w 3593875"/>
                  <a:gd name="connsiteY414" fmla="*/ 75882 h 5626886"/>
                  <a:gd name="connsiteX415" fmla="*/ 860705 w 3593875"/>
                  <a:gd name="connsiteY415" fmla="*/ 79754 h 5626886"/>
                  <a:gd name="connsiteX416" fmla="*/ 855985 w 3593875"/>
                  <a:gd name="connsiteY416" fmla="*/ 82851 h 5626886"/>
                  <a:gd name="connsiteX417" fmla="*/ 848117 w 3593875"/>
                  <a:gd name="connsiteY417" fmla="*/ 86723 h 5626886"/>
                  <a:gd name="connsiteX418" fmla="*/ 815073 w 3593875"/>
                  <a:gd name="connsiteY418" fmla="*/ 96014 h 5626886"/>
                  <a:gd name="connsiteX419" fmla="*/ 792257 w 3593875"/>
                  <a:gd name="connsiteY419" fmla="*/ 104531 h 5626886"/>
                  <a:gd name="connsiteX420" fmla="*/ 767868 w 3593875"/>
                  <a:gd name="connsiteY420" fmla="*/ 111500 h 5626886"/>
                  <a:gd name="connsiteX421" fmla="*/ 762361 w 3593875"/>
                  <a:gd name="connsiteY421" fmla="*/ 113824 h 5626886"/>
                  <a:gd name="connsiteX422" fmla="*/ 760787 w 3593875"/>
                  <a:gd name="connsiteY422" fmla="*/ 117695 h 5626886"/>
                  <a:gd name="connsiteX423" fmla="*/ 758427 w 3593875"/>
                  <a:gd name="connsiteY423" fmla="*/ 133181 h 5626886"/>
                  <a:gd name="connsiteX424" fmla="*/ 757641 w 3593875"/>
                  <a:gd name="connsiteY424" fmla="*/ 137827 h 5626886"/>
                  <a:gd name="connsiteX425" fmla="*/ 759214 w 3593875"/>
                  <a:gd name="connsiteY425" fmla="*/ 144021 h 5626886"/>
                  <a:gd name="connsiteX426" fmla="*/ 761575 w 3593875"/>
                  <a:gd name="connsiteY426" fmla="*/ 152539 h 5626886"/>
                  <a:gd name="connsiteX427" fmla="*/ 764721 w 3593875"/>
                  <a:gd name="connsiteY427" fmla="*/ 159507 h 5626886"/>
                  <a:gd name="connsiteX428" fmla="*/ 767868 w 3593875"/>
                  <a:gd name="connsiteY428" fmla="*/ 165702 h 5626886"/>
                  <a:gd name="connsiteX429" fmla="*/ 783603 w 3593875"/>
                  <a:gd name="connsiteY429" fmla="*/ 188157 h 5626886"/>
                  <a:gd name="connsiteX430" fmla="*/ 789897 w 3593875"/>
                  <a:gd name="connsiteY430" fmla="*/ 199772 h 5626886"/>
                  <a:gd name="connsiteX431" fmla="*/ 793831 w 3593875"/>
                  <a:gd name="connsiteY431" fmla="*/ 212934 h 5626886"/>
                  <a:gd name="connsiteX432" fmla="*/ 793831 w 3593875"/>
                  <a:gd name="connsiteY432" fmla="*/ 229195 h 5626886"/>
                  <a:gd name="connsiteX433" fmla="*/ 786750 w 3593875"/>
                  <a:gd name="connsiteY433" fmla="*/ 243907 h 5626886"/>
                  <a:gd name="connsiteX434" fmla="*/ 775736 w 3593875"/>
                  <a:gd name="connsiteY434" fmla="*/ 255521 h 5626886"/>
                  <a:gd name="connsiteX435" fmla="*/ 760001 w 3593875"/>
                  <a:gd name="connsiteY435" fmla="*/ 260942 h 5626886"/>
                  <a:gd name="connsiteX436" fmla="*/ 752133 w 3593875"/>
                  <a:gd name="connsiteY436" fmla="*/ 261716 h 5626886"/>
                  <a:gd name="connsiteX437" fmla="*/ 747413 w 3593875"/>
                  <a:gd name="connsiteY437" fmla="*/ 260167 h 5626886"/>
                  <a:gd name="connsiteX438" fmla="*/ 743479 w 3593875"/>
                  <a:gd name="connsiteY438" fmla="*/ 257070 h 5626886"/>
                  <a:gd name="connsiteX439" fmla="*/ 739545 w 3593875"/>
                  <a:gd name="connsiteY439" fmla="*/ 250876 h 5626886"/>
                  <a:gd name="connsiteX440" fmla="*/ 737972 w 3593875"/>
                  <a:gd name="connsiteY440" fmla="*/ 247778 h 5626886"/>
                  <a:gd name="connsiteX441" fmla="*/ 737972 w 3593875"/>
                  <a:gd name="connsiteY441" fmla="*/ 240809 h 5626886"/>
                  <a:gd name="connsiteX442" fmla="*/ 737185 w 3593875"/>
                  <a:gd name="connsiteY442" fmla="*/ 236938 h 5626886"/>
                  <a:gd name="connsiteX443" fmla="*/ 734825 w 3593875"/>
                  <a:gd name="connsiteY443" fmla="*/ 234615 h 5626886"/>
                  <a:gd name="connsiteX444" fmla="*/ 729317 w 3593875"/>
                  <a:gd name="connsiteY444" fmla="*/ 230744 h 5626886"/>
                  <a:gd name="connsiteX445" fmla="*/ 726957 w 3593875"/>
                  <a:gd name="connsiteY445" fmla="*/ 228420 h 5626886"/>
                  <a:gd name="connsiteX446" fmla="*/ 718303 w 3593875"/>
                  <a:gd name="connsiteY446" fmla="*/ 212934 h 5626886"/>
                  <a:gd name="connsiteX447" fmla="*/ 716729 w 3593875"/>
                  <a:gd name="connsiteY447" fmla="*/ 199772 h 5626886"/>
                  <a:gd name="connsiteX448" fmla="*/ 721450 w 3593875"/>
                  <a:gd name="connsiteY448" fmla="*/ 187383 h 5626886"/>
                  <a:gd name="connsiteX449" fmla="*/ 731678 w 3593875"/>
                  <a:gd name="connsiteY449" fmla="*/ 172671 h 5626886"/>
                  <a:gd name="connsiteX450" fmla="*/ 744266 w 3593875"/>
                  <a:gd name="connsiteY450" fmla="*/ 157959 h 5626886"/>
                  <a:gd name="connsiteX451" fmla="*/ 748986 w 3593875"/>
                  <a:gd name="connsiteY451" fmla="*/ 149442 h 5626886"/>
                  <a:gd name="connsiteX452" fmla="*/ 751346 w 3593875"/>
                  <a:gd name="connsiteY452" fmla="*/ 140149 h 5626886"/>
                  <a:gd name="connsiteX453" fmla="*/ 750560 w 3593875"/>
                  <a:gd name="connsiteY453" fmla="*/ 133181 h 5626886"/>
                  <a:gd name="connsiteX454" fmla="*/ 744266 w 3593875"/>
                  <a:gd name="connsiteY454" fmla="*/ 120018 h 5626886"/>
                  <a:gd name="connsiteX455" fmla="*/ 741906 w 3593875"/>
                  <a:gd name="connsiteY455" fmla="*/ 111500 h 5626886"/>
                  <a:gd name="connsiteX456" fmla="*/ 743479 w 3593875"/>
                  <a:gd name="connsiteY456" fmla="*/ 111500 h 5626886"/>
                  <a:gd name="connsiteX457" fmla="*/ 748986 w 3593875"/>
                  <a:gd name="connsiteY457" fmla="*/ 109952 h 5626886"/>
                  <a:gd name="connsiteX458" fmla="*/ 739545 w 3593875"/>
                  <a:gd name="connsiteY458" fmla="*/ 102209 h 5626886"/>
                  <a:gd name="connsiteX459" fmla="*/ 729317 w 3593875"/>
                  <a:gd name="connsiteY459" fmla="*/ 89819 h 5626886"/>
                  <a:gd name="connsiteX460" fmla="*/ 723810 w 3593875"/>
                  <a:gd name="connsiteY460" fmla="*/ 77431 h 5626886"/>
                  <a:gd name="connsiteX461" fmla="*/ 726171 w 3593875"/>
                  <a:gd name="connsiteY461" fmla="*/ 65816 h 5626886"/>
                  <a:gd name="connsiteX462" fmla="*/ 737185 w 3593875"/>
                  <a:gd name="connsiteY462" fmla="*/ 58847 h 5626886"/>
                  <a:gd name="connsiteX463" fmla="*/ 763148 w 3593875"/>
                  <a:gd name="connsiteY463" fmla="*/ 53427 h 5626886"/>
                  <a:gd name="connsiteX464" fmla="*/ 773376 w 3593875"/>
                  <a:gd name="connsiteY464" fmla="*/ 44136 h 5626886"/>
                  <a:gd name="connsiteX465" fmla="*/ 780456 w 3593875"/>
                  <a:gd name="connsiteY465" fmla="*/ 34844 h 5626886"/>
                  <a:gd name="connsiteX466" fmla="*/ 785964 w 3593875"/>
                  <a:gd name="connsiteY466" fmla="*/ 26327 h 5626886"/>
                  <a:gd name="connsiteX467" fmla="*/ 785177 w 3593875"/>
                  <a:gd name="connsiteY467" fmla="*/ 17809 h 5626886"/>
                  <a:gd name="connsiteX468" fmla="*/ 776522 w 3593875"/>
                  <a:gd name="connsiteY468" fmla="*/ 6969 h 5626886"/>
                  <a:gd name="connsiteX469" fmla="*/ 763934 w 3593875"/>
                  <a:gd name="connsiteY469" fmla="*/ 0 h 5626886"/>
                  <a:gd name="connsiteX470" fmla="*/ 751346 w 3593875"/>
                  <a:gd name="connsiteY470" fmla="*/ 774 h 5626886"/>
                  <a:gd name="connsiteX471" fmla="*/ 738759 w 3593875"/>
                  <a:gd name="connsiteY471" fmla="*/ 4646 h 5626886"/>
                  <a:gd name="connsiteX472" fmla="*/ 726957 w 3593875"/>
                  <a:gd name="connsiteY472" fmla="*/ 10840 h 5626886"/>
                  <a:gd name="connsiteX473" fmla="*/ 719090 w 3593875"/>
                  <a:gd name="connsiteY473" fmla="*/ 16260 h 5626886"/>
                  <a:gd name="connsiteX474" fmla="*/ 713582 w 3593875"/>
                  <a:gd name="connsiteY474" fmla="*/ 20907 h 5626886"/>
                  <a:gd name="connsiteX475" fmla="*/ 704141 w 3593875"/>
                  <a:gd name="connsiteY475" fmla="*/ 35618 h 5626886"/>
                  <a:gd name="connsiteX476" fmla="*/ 695487 w 3593875"/>
                  <a:gd name="connsiteY476" fmla="*/ 44136 h 5626886"/>
                  <a:gd name="connsiteX477" fmla="*/ 685259 w 3593875"/>
                  <a:gd name="connsiteY477" fmla="*/ 48782 h 5626886"/>
                  <a:gd name="connsiteX478" fmla="*/ 663231 w 3593875"/>
                  <a:gd name="connsiteY478" fmla="*/ 57299 h 5626886"/>
                  <a:gd name="connsiteX479" fmla="*/ 626253 w 3593875"/>
                  <a:gd name="connsiteY479" fmla="*/ 83626 h 5626886"/>
                  <a:gd name="connsiteX480" fmla="*/ 612092 w 3593875"/>
                  <a:gd name="connsiteY480" fmla="*/ 89045 h 5626886"/>
                  <a:gd name="connsiteX481" fmla="*/ 599503 w 3593875"/>
                  <a:gd name="connsiteY481" fmla="*/ 89045 h 5626886"/>
                  <a:gd name="connsiteX482" fmla="*/ 570394 w 3593875"/>
                  <a:gd name="connsiteY482" fmla="*/ 84400 h 5626886"/>
                  <a:gd name="connsiteX483" fmla="*/ 558593 w 3593875"/>
                  <a:gd name="connsiteY483" fmla="*/ 85948 h 5626886"/>
                  <a:gd name="connsiteX484" fmla="*/ 551512 w 3593875"/>
                  <a:gd name="connsiteY484" fmla="*/ 93691 h 5626886"/>
                  <a:gd name="connsiteX485" fmla="*/ 546005 w 3593875"/>
                  <a:gd name="connsiteY485" fmla="*/ 117695 h 5626886"/>
                  <a:gd name="connsiteX486" fmla="*/ 539710 w 3593875"/>
                  <a:gd name="connsiteY486" fmla="*/ 125438 h 5626886"/>
                  <a:gd name="connsiteX487" fmla="*/ 531056 w 3593875"/>
                  <a:gd name="connsiteY487" fmla="*/ 126986 h 5626886"/>
                  <a:gd name="connsiteX488" fmla="*/ 528696 w 3593875"/>
                  <a:gd name="connsiteY488" fmla="*/ 122341 h 5626886"/>
                  <a:gd name="connsiteX489" fmla="*/ 531843 w 3593875"/>
                  <a:gd name="connsiteY489" fmla="*/ 116146 h 5626886"/>
                  <a:gd name="connsiteX490" fmla="*/ 541285 w 3593875"/>
                  <a:gd name="connsiteY490" fmla="*/ 111500 h 5626886"/>
                  <a:gd name="connsiteX491" fmla="*/ 531056 w 3593875"/>
                  <a:gd name="connsiteY491" fmla="*/ 110726 h 5626886"/>
                  <a:gd name="connsiteX492" fmla="*/ 510601 w 3593875"/>
                  <a:gd name="connsiteY492" fmla="*/ 103757 h 5626886"/>
                  <a:gd name="connsiteX493" fmla="*/ 501160 w 3593875"/>
                  <a:gd name="connsiteY493" fmla="*/ 102983 h 5626886"/>
                  <a:gd name="connsiteX494" fmla="*/ 494080 w 3593875"/>
                  <a:gd name="connsiteY494" fmla="*/ 106081 h 5626886"/>
                  <a:gd name="connsiteX495" fmla="*/ 486212 w 3593875"/>
                  <a:gd name="connsiteY495" fmla="*/ 113049 h 5626886"/>
                  <a:gd name="connsiteX496" fmla="*/ 461035 w 3593875"/>
                  <a:gd name="connsiteY496" fmla="*/ 137827 h 5626886"/>
                  <a:gd name="connsiteX497" fmla="*/ 434286 w 3593875"/>
                  <a:gd name="connsiteY497" fmla="*/ 177316 h 5626886"/>
                  <a:gd name="connsiteX498" fmla="*/ 437433 w 3593875"/>
                  <a:gd name="connsiteY498" fmla="*/ 175768 h 5626886"/>
                  <a:gd name="connsiteX499" fmla="*/ 442941 w 3593875"/>
                  <a:gd name="connsiteY499" fmla="*/ 172671 h 5626886"/>
                  <a:gd name="connsiteX500" fmla="*/ 446087 w 3593875"/>
                  <a:gd name="connsiteY500" fmla="*/ 170347 h 5626886"/>
                  <a:gd name="connsiteX501" fmla="*/ 438219 w 3593875"/>
                  <a:gd name="connsiteY501" fmla="*/ 199772 h 5626886"/>
                  <a:gd name="connsiteX502" fmla="*/ 436646 w 3593875"/>
                  <a:gd name="connsiteY502" fmla="*/ 209837 h 5626886"/>
                  <a:gd name="connsiteX503" fmla="*/ 438219 w 3593875"/>
                  <a:gd name="connsiteY503" fmla="*/ 214484 h 5626886"/>
                  <a:gd name="connsiteX504" fmla="*/ 440580 w 3593875"/>
                  <a:gd name="connsiteY504" fmla="*/ 219129 h 5626886"/>
                  <a:gd name="connsiteX505" fmla="*/ 442153 w 3593875"/>
                  <a:gd name="connsiteY505" fmla="*/ 223775 h 5626886"/>
                  <a:gd name="connsiteX506" fmla="*/ 440580 w 3593875"/>
                  <a:gd name="connsiteY506" fmla="*/ 229195 h 5626886"/>
                  <a:gd name="connsiteX507" fmla="*/ 435860 w 3593875"/>
                  <a:gd name="connsiteY507" fmla="*/ 233066 h 5626886"/>
                  <a:gd name="connsiteX508" fmla="*/ 430352 w 3593875"/>
                  <a:gd name="connsiteY508" fmla="*/ 233066 h 5626886"/>
                  <a:gd name="connsiteX509" fmla="*/ 424845 w 3593875"/>
                  <a:gd name="connsiteY509" fmla="*/ 232292 h 5626886"/>
                  <a:gd name="connsiteX510" fmla="*/ 419338 w 3593875"/>
                  <a:gd name="connsiteY510" fmla="*/ 232292 h 5626886"/>
                  <a:gd name="connsiteX511" fmla="*/ 408324 w 3593875"/>
                  <a:gd name="connsiteY511" fmla="*/ 239261 h 5626886"/>
                  <a:gd name="connsiteX512" fmla="*/ 402029 w 3593875"/>
                  <a:gd name="connsiteY512" fmla="*/ 247778 h 5626886"/>
                  <a:gd name="connsiteX513" fmla="*/ 396522 w 3593875"/>
                  <a:gd name="connsiteY513" fmla="*/ 257845 h 5626886"/>
                  <a:gd name="connsiteX514" fmla="*/ 389441 w 3593875"/>
                  <a:gd name="connsiteY514" fmla="*/ 267136 h 5626886"/>
                  <a:gd name="connsiteX515" fmla="*/ 380001 w 3593875"/>
                  <a:gd name="connsiteY515" fmla="*/ 274105 h 5626886"/>
                  <a:gd name="connsiteX516" fmla="*/ 352464 w 3593875"/>
                  <a:gd name="connsiteY516" fmla="*/ 288043 h 5626886"/>
                  <a:gd name="connsiteX517" fmla="*/ 345384 w 3593875"/>
                  <a:gd name="connsiteY517" fmla="*/ 295011 h 5626886"/>
                  <a:gd name="connsiteX518" fmla="*/ 344597 w 3593875"/>
                  <a:gd name="connsiteY518" fmla="*/ 301205 h 5626886"/>
                  <a:gd name="connsiteX519" fmla="*/ 350890 w 3593875"/>
                  <a:gd name="connsiteY519" fmla="*/ 318240 h 5626886"/>
                  <a:gd name="connsiteX520" fmla="*/ 353251 w 3593875"/>
                  <a:gd name="connsiteY520" fmla="*/ 327532 h 5626886"/>
                  <a:gd name="connsiteX521" fmla="*/ 353251 w 3593875"/>
                  <a:gd name="connsiteY521" fmla="*/ 336823 h 5626886"/>
                  <a:gd name="connsiteX522" fmla="*/ 351677 w 3593875"/>
                  <a:gd name="connsiteY522" fmla="*/ 344566 h 5626886"/>
                  <a:gd name="connsiteX523" fmla="*/ 347743 w 3593875"/>
                  <a:gd name="connsiteY523" fmla="*/ 347664 h 5626886"/>
                  <a:gd name="connsiteX524" fmla="*/ 340663 w 3593875"/>
                  <a:gd name="connsiteY524" fmla="*/ 343792 h 5626886"/>
                  <a:gd name="connsiteX525" fmla="*/ 340663 w 3593875"/>
                  <a:gd name="connsiteY525" fmla="*/ 341469 h 5626886"/>
                  <a:gd name="connsiteX526" fmla="*/ 343023 w 3593875"/>
                  <a:gd name="connsiteY526" fmla="*/ 339147 h 5626886"/>
                  <a:gd name="connsiteX527" fmla="*/ 345384 w 3593875"/>
                  <a:gd name="connsiteY527" fmla="*/ 337598 h 5626886"/>
                  <a:gd name="connsiteX528" fmla="*/ 346170 w 3593875"/>
                  <a:gd name="connsiteY528" fmla="*/ 336049 h 5626886"/>
                  <a:gd name="connsiteX529" fmla="*/ 344597 w 3593875"/>
                  <a:gd name="connsiteY529" fmla="*/ 332952 h 5626886"/>
                  <a:gd name="connsiteX530" fmla="*/ 312339 w 3593875"/>
                  <a:gd name="connsiteY530" fmla="*/ 300431 h 5626886"/>
                  <a:gd name="connsiteX531" fmla="*/ 306046 w 3593875"/>
                  <a:gd name="connsiteY531" fmla="*/ 291914 h 5626886"/>
                  <a:gd name="connsiteX532" fmla="*/ 299752 w 3593875"/>
                  <a:gd name="connsiteY532" fmla="*/ 301980 h 5626886"/>
                  <a:gd name="connsiteX533" fmla="*/ 302899 w 3593875"/>
                  <a:gd name="connsiteY533" fmla="*/ 312820 h 5626886"/>
                  <a:gd name="connsiteX534" fmla="*/ 309980 w 3593875"/>
                  <a:gd name="connsiteY534" fmla="*/ 323661 h 5626886"/>
                  <a:gd name="connsiteX535" fmla="*/ 315487 w 3593875"/>
                  <a:gd name="connsiteY535" fmla="*/ 334501 h 5626886"/>
                  <a:gd name="connsiteX536" fmla="*/ 317061 w 3593875"/>
                  <a:gd name="connsiteY536" fmla="*/ 340695 h 5626886"/>
                  <a:gd name="connsiteX537" fmla="*/ 317061 w 3593875"/>
                  <a:gd name="connsiteY537" fmla="*/ 343018 h 5626886"/>
                  <a:gd name="connsiteX538" fmla="*/ 315487 w 3593875"/>
                  <a:gd name="connsiteY538" fmla="*/ 345341 h 5626886"/>
                  <a:gd name="connsiteX539" fmla="*/ 306046 w 3593875"/>
                  <a:gd name="connsiteY539" fmla="*/ 366247 h 5626886"/>
                  <a:gd name="connsiteX540" fmla="*/ 294245 w 3593875"/>
                  <a:gd name="connsiteY540" fmla="*/ 377088 h 5626886"/>
                  <a:gd name="connsiteX541" fmla="*/ 287950 w 3593875"/>
                  <a:gd name="connsiteY541" fmla="*/ 373991 h 5626886"/>
                  <a:gd name="connsiteX542" fmla="*/ 284017 w 3593875"/>
                  <a:gd name="connsiteY542" fmla="*/ 367022 h 5626886"/>
                  <a:gd name="connsiteX543" fmla="*/ 276936 w 3593875"/>
                  <a:gd name="connsiteY543" fmla="*/ 364698 h 5626886"/>
                  <a:gd name="connsiteX544" fmla="*/ 276149 w 3593875"/>
                  <a:gd name="connsiteY544" fmla="*/ 370119 h 5626886"/>
                  <a:gd name="connsiteX545" fmla="*/ 265134 w 3593875"/>
                  <a:gd name="connsiteY545" fmla="*/ 401865 h 5626886"/>
                  <a:gd name="connsiteX546" fmla="*/ 273789 w 3593875"/>
                  <a:gd name="connsiteY546" fmla="*/ 411157 h 5626886"/>
                  <a:gd name="connsiteX547" fmla="*/ 295818 w 3593875"/>
                  <a:gd name="connsiteY547" fmla="*/ 442904 h 5626886"/>
                  <a:gd name="connsiteX548" fmla="*/ 302899 w 3593875"/>
                  <a:gd name="connsiteY548" fmla="*/ 449098 h 5626886"/>
                  <a:gd name="connsiteX549" fmla="*/ 305259 w 3593875"/>
                  <a:gd name="connsiteY549" fmla="*/ 453744 h 5626886"/>
                  <a:gd name="connsiteX550" fmla="*/ 306046 w 3593875"/>
                  <a:gd name="connsiteY550" fmla="*/ 459938 h 5626886"/>
                  <a:gd name="connsiteX551" fmla="*/ 306046 w 3593875"/>
                  <a:gd name="connsiteY551" fmla="*/ 466133 h 5626886"/>
                  <a:gd name="connsiteX552" fmla="*/ 305259 w 3593875"/>
                  <a:gd name="connsiteY552" fmla="*/ 470779 h 5626886"/>
                  <a:gd name="connsiteX553" fmla="*/ 302899 w 3593875"/>
                  <a:gd name="connsiteY553" fmla="*/ 473876 h 5626886"/>
                  <a:gd name="connsiteX554" fmla="*/ 298179 w 3593875"/>
                  <a:gd name="connsiteY554" fmla="*/ 473876 h 5626886"/>
                  <a:gd name="connsiteX555" fmla="*/ 299752 w 3593875"/>
                  <a:gd name="connsiteY555" fmla="*/ 483168 h 5626886"/>
                  <a:gd name="connsiteX556" fmla="*/ 309980 w 3593875"/>
                  <a:gd name="connsiteY556" fmla="*/ 498654 h 5626886"/>
                  <a:gd name="connsiteX557" fmla="*/ 313127 w 3593875"/>
                  <a:gd name="connsiteY557" fmla="*/ 507171 h 5626886"/>
                  <a:gd name="connsiteX558" fmla="*/ 312339 w 3593875"/>
                  <a:gd name="connsiteY558" fmla="*/ 515688 h 5626886"/>
                  <a:gd name="connsiteX559" fmla="*/ 308406 w 3593875"/>
                  <a:gd name="connsiteY559" fmla="*/ 521883 h 5626886"/>
                  <a:gd name="connsiteX560" fmla="*/ 301326 w 3593875"/>
                  <a:gd name="connsiteY560" fmla="*/ 526529 h 5626886"/>
                  <a:gd name="connsiteX561" fmla="*/ 293458 w 3593875"/>
                  <a:gd name="connsiteY561" fmla="*/ 531174 h 5626886"/>
                  <a:gd name="connsiteX562" fmla="*/ 302899 w 3593875"/>
                  <a:gd name="connsiteY562" fmla="*/ 542789 h 5626886"/>
                  <a:gd name="connsiteX563" fmla="*/ 307619 w 3593875"/>
                  <a:gd name="connsiteY563" fmla="*/ 558275 h 5626886"/>
                  <a:gd name="connsiteX564" fmla="*/ 311553 w 3593875"/>
                  <a:gd name="connsiteY564" fmla="*/ 590022 h 5626886"/>
                  <a:gd name="connsiteX565" fmla="*/ 310766 w 3593875"/>
                  <a:gd name="connsiteY565" fmla="*/ 603185 h 5626886"/>
                  <a:gd name="connsiteX566" fmla="*/ 306833 w 3593875"/>
                  <a:gd name="connsiteY566" fmla="*/ 613251 h 5626886"/>
                  <a:gd name="connsiteX567" fmla="*/ 294245 w 3593875"/>
                  <a:gd name="connsiteY567" fmla="*/ 632609 h 5626886"/>
                  <a:gd name="connsiteX568" fmla="*/ 302899 w 3593875"/>
                  <a:gd name="connsiteY568" fmla="*/ 629512 h 5626886"/>
                  <a:gd name="connsiteX569" fmla="*/ 302112 w 3593875"/>
                  <a:gd name="connsiteY569" fmla="*/ 635706 h 5626886"/>
                  <a:gd name="connsiteX570" fmla="*/ 302112 w 3593875"/>
                  <a:gd name="connsiteY570" fmla="*/ 641900 h 5626886"/>
                  <a:gd name="connsiteX571" fmla="*/ 303685 w 3593875"/>
                  <a:gd name="connsiteY571" fmla="*/ 647320 h 5626886"/>
                  <a:gd name="connsiteX572" fmla="*/ 306833 w 3593875"/>
                  <a:gd name="connsiteY572" fmla="*/ 652741 h 5626886"/>
                  <a:gd name="connsiteX573" fmla="*/ 308406 w 3593875"/>
                  <a:gd name="connsiteY573" fmla="*/ 651192 h 5626886"/>
                  <a:gd name="connsiteX574" fmla="*/ 311553 w 3593875"/>
                  <a:gd name="connsiteY574" fmla="*/ 646546 h 5626886"/>
                  <a:gd name="connsiteX575" fmla="*/ 313127 w 3593875"/>
                  <a:gd name="connsiteY575" fmla="*/ 644224 h 5626886"/>
                  <a:gd name="connsiteX576" fmla="*/ 313914 w 3593875"/>
                  <a:gd name="connsiteY576" fmla="*/ 651192 h 5626886"/>
                  <a:gd name="connsiteX577" fmla="*/ 317061 w 3593875"/>
                  <a:gd name="connsiteY577" fmla="*/ 656612 h 5626886"/>
                  <a:gd name="connsiteX578" fmla="*/ 320994 w 3593875"/>
                  <a:gd name="connsiteY578" fmla="*/ 658161 h 5626886"/>
                  <a:gd name="connsiteX579" fmla="*/ 328862 w 3593875"/>
                  <a:gd name="connsiteY579" fmla="*/ 655063 h 5626886"/>
                  <a:gd name="connsiteX580" fmla="*/ 302899 w 3593875"/>
                  <a:gd name="connsiteY580" fmla="*/ 702297 h 5626886"/>
                  <a:gd name="connsiteX581" fmla="*/ 292671 w 3593875"/>
                  <a:gd name="connsiteY581" fmla="*/ 716234 h 5626886"/>
                  <a:gd name="connsiteX582" fmla="*/ 290311 w 3593875"/>
                  <a:gd name="connsiteY582" fmla="*/ 717783 h 5626886"/>
                  <a:gd name="connsiteX583" fmla="*/ 283230 w 3593875"/>
                  <a:gd name="connsiteY583" fmla="*/ 720879 h 5626886"/>
                  <a:gd name="connsiteX584" fmla="*/ 280869 w 3593875"/>
                  <a:gd name="connsiteY584" fmla="*/ 721654 h 5626886"/>
                  <a:gd name="connsiteX585" fmla="*/ 280869 w 3593875"/>
                  <a:gd name="connsiteY585" fmla="*/ 724751 h 5626886"/>
                  <a:gd name="connsiteX586" fmla="*/ 283230 w 3593875"/>
                  <a:gd name="connsiteY586" fmla="*/ 730172 h 5626886"/>
                  <a:gd name="connsiteX587" fmla="*/ 282444 w 3593875"/>
                  <a:gd name="connsiteY587" fmla="*/ 731720 h 5626886"/>
                  <a:gd name="connsiteX588" fmla="*/ 279296 w 3593875"/>
                  <a:gd name="connsiteY588" fmla="*/ 736365 h 5626886"/>
                  <a:gd name="connsiteX589" fmla="*/ 268282 w 3593875"/>
                  <a:gd name="connsiteY589" fmla="*/ 746432 h 5626886"/>
                  <a:gd name="connsiteX590" fmla="*/ 258054 w 3593875"/>
                  <a:gd name="connsiteY590" fmla="*/ 758046 h 5626886"/>
                  <a:gd name="connsiteX591" fmla="*/ 253333 w 3593875"/>
                  <a:gd name="connsiteY591" fmla="*/ 761144 h 5626886"/>
                  <a:gd name="connsiteX592" fmla="*/ 247040 w 3593875"/>
                  <a:gd name="connsiteY592" fmla="*/ 763466 h 5626886"/>
                  <a:gd name="connsiteX593" fmla="*/ 232878 w 3593875"/>
                  <a:gd name="connsiteY593" fmla="*/ 763466 h 5626886"/>
                  <a:gd name="connsiteX594" fmla="*/ 226584 w 3593875"/>
                  <a:gd name="connsiteY594" fmla="*/ 765015 h 5626886"/>
                  <a:gd name="connsiteX595" fmla="*/ 212423 w 3593875"/>
                  <a:gd name="connsiteY595" fmla="*/ 775081 h 5626886"/>
                  <a:gd name="connsiteX596" fmla="*/ 210849 w 3593875"/>
                  <a:gd name="connsiteY596" fmla="*/ 788245 h 5626886"/>
                  <a:gd name="connsiteX597" fmla="*/ 213996 w 3593875"/>
                  <a:gd name="connsiteY597" fmla="*/ 802957 h 5626886"/>
                  <a:gd name="connsiteX598" fmla="*/ 212423 w 3593875"/>
                  <a:gd name="connsiteY598" fmla="*/ 818443 h 5626886"/>
                  <a:gd name="connsiteX599" fmla="*/ 205342 w 3593875"/>
                  <a:gd name="connsiteY599" fmla="*/ 815345 h 5626886"/>
                  <a:gd name="connsiteX600" fmla="*/ 197474 w 3593875"/>
                  <a:gd name="connsiteY600" fmla="*/ 813796 h 5626886"/>
                  <a:gd name="connsiteX601" fmla="*/ 190393 w 3593875"/>
                  <a:gd name="connsiteY601" fmla="*/ 814571 h 5626886"/>
                  <a:gd name="connsiteX602" fmla="*/ 183313 w 3593875"/>
                  <a:gd name="connsiteY602" fmla="*/ 819991 h 5626886"/>
                  <a:gd name="connsiteX603" fmla="*/ 179379 w 3593875"/>
                  <a:gd name="connsiteY603" fmla="*/ 827734 h 5626886"/>
                  <a:gd name="connsiteX604" fmla="*/ 181739 w 3593875"/>
                  <a:gd name="connsiteY604" fmla="*/ 831606 h 5626886"/>
                  <a:gd name="connsiteX605" fmla="*/ 186459 w 3593875"/>
                  <a:gd name="connsiteY605" fmla="*/ 836251 h 5626886"/>
                  <a:gd name="connsiteX606" fmla="*/ 191181 w 3593875"/>
                  <a:gd name="connsiteY606" fmla="*/ 842446 h 5626886"/>
                  <a:gd name="connsiteX607" fmla="*/ 191967 w 3593875"/>
                  <a:gd name="connsiteY607" fmla="*/ 848640 h 5626886"/>
                  <a:gd name="connsiteX608" fmla="*/ 192754 w 3593875"/>
                  <a:gd name="connsiteY608" fmla="*/ 855609 h 5626886"/>
                  <a:gd name="connsiteX609" fmla="*/ 185673 w 3593875"/>
                  <a:gd name="connsiteY609" fmla="*/ 861804 h 5626886"/>
                  <a:gd name="connsiteX610" fmla="*/ 153416 w 3593875"/>
                  <a:gd name="connsiteY610" fmla="*/ 872644 h 5626886"/>
                  <a:gd name="connsiteX611" fmla="*/ 118013 w 3593875"/>
                  <a:gd name="connsiteY611" fmla="*/ 882710 h 5626886"/>
                  <a:gd name="connsiteX612" fmla="*/ 95983 w 3593875"/>
                  <a:gd name="connsiteY612" fmla="*/ 895873 h 5626886"/>
                  <a:gd name="connsiteX613" fmla="*/ 95197 w 3593875"/>
                  <a:gd name="connsiteY613" fmla="*/ 902841 h 5626886"/>
                  <a:gd name="connsiteX614" fmla="*/ 99130 w 3593875"/>
                  <a:gd name="connsiteY614" fmla="*/ 921425 h 5626886"/>
                  <a:gd name="connsiteX615" fmla="*/ 99917 w 3593875"/>
                  <a:gd name="connsiteY615" fmla="*/ 929168 h 5626886"/>
                  <a:gd name="connsiteX616" fmla="*/ 99130 w 3593875"/>
                  <a:gd name="connsiteY616" fmla="*/ 936137 h 5626886"/>
                  <a:gd name="connsiteX617" fmla="*/ 97557 w 3593875"/>
                  <a:gd name="connsiteY617" fmla="*/ 943106 h 5626886"/>
                  <a:gd name="connsiteX618" fmla="*/ 95197 w 3593875"/>
                  <a:gd name="connsiteY618" fmla="*/ 949300 h 5626886"/>
                  <a:gd name="connsiteX619" fmla="*/ 90476 w 3593875"/>
                  <a:gd name="connsiteY619" fmla="*/ 955495 h 5626886"/>
                  <a:gd name="connsiteX620" fmla="*/ 80248 w 3593875"/>
                  <a:gd name="connsiteY620" fmla="*/ 966335 h 5626886"/>
                  <a:gd name="connsiteX621" fmla="*/ 69234 w 3593875"/>
                  <a:gd name="connsiteY621" fmla="*/ 979498 h 5626886"/>
                  <a:gd name="connsiteX622" fmla="*/ 66087 w 3593875"/>
                  <a:gd name="connsiteY622" fmla="*/ 992662 h 5626886"/>
                  <a:gd name="connsiteX623" fmla="*/ 81036 w 3593875"/>
                  <a:gd name="connsiteY623" fmla="*/ 1000405 h 5626886"/>
                  <a:gd name="connsiteX624" fmla="*/ 70021 w 3593875"/>
                  <a:gd name="connsiteY624" fmla="*/ 998856 h 5626886"/>
                  <a:gd name="connsiteX625" fmla="*/ 66874 w 3593875"/>
                  <a:gd name="connsiteY625" fmla="*/ 1002727 h 5626886"/>
                  <a:gd name="connsiteX626" fmla="*/ 64513 w 3593875"/>
                  <a:gd name="connsiteY626" fmla="*/ 1009696 h 5626886"/>
                  <a:gd name="connsiteX627" fmla="*/ 59793 w 3593875"/>
                  <a:gd name="connsiteY627" fmla="*/ 1017439 h 5626886"/>
                  <a:gd name="connsiteX628" fmla="*/ 52712 w 3593875"/>
                  <a:gd name="connsiteY628" fmla="*/ 1022859 h 5626886"/>
                  <a:gd name="connsiteX629" fmla="*/ 44844 w 3593875"/>
                  <a:gd name="connsiteY629" fmla="*/ 1025182 h 5626886"/>
                  <a:gd name="connsiteX630" fmla="*/ 37764 w 3593875"/>
                  <a:gd name="connsiteY630" fmla="*/ 1029054 h 5626886"/>
                  <a:gd name="connsiteX631" fmla="*/ 33831 w 3593875"/>
                  <a:gd name="connsiteY631" fmla="*/ 1036797 h 5626886"/>
                  <a:gd name="connsiteX632" fmla="*/ 33831 w 3593875"/>
                  <a:gd name="connsiteY632" fmla="*/ 1040668 h 5626886"/>
                  <a:gd name="connsiteX633" fmla="*/ 38551 w 3593875"/>
                  <a:gd name="connsiteY633" fmla="*/ 1050735 h 5626886"/>
                  <a:gd name="connsiteX634" fmla="*/ 40124 w 3593875"/>
                  <a:gd name="connsiteY634" fmla="*/ 1054606 h 5626886"/>
                  <a:gd name="connsiteX635" fmla="*/ 40124 w 3593875"/>
                  <a:gd name="connsiteY635" fmla="*/ 1060026 h 5626886"/>
                  <a:gd name="connsiteX636" fmla="*/ 38551 w 3593875"/>
                  <a:gd name="connsiteY636" fmla="*/ 1070867 h 5626886"/>
                  <a:gd name="connsiteX637" fmla="*/ 38551 w 3593875"/>
                  <a:gd name="connsiteY637" fmla="*/ 1076286 h 5626886"/>
                  <a:gd name="connsiteX638" fmla="*/ 40124 w 3593875"/>
                  <a:gd name="connsiteY638" fmla="*/ 1084029 h 5626886"/>
                  <a:gd name="connsiteX639" fmla="*/ 43271 w 3593875"/>
                  <a:gd name="connsiteY639" fmla="*/ 1092547 h 5626886"/>
                  <a:gd name="connsiteX640" fmla="*/ 44844 w 3593875"/>
                  <a:gd name="connsiteY640" fmla="*/ 1101839 h 5626886"/>
                  <a:gd name="connsiteX641" fmla="*/ 43271 w 3593875"/>
                  <a:gd name="connsiteY641" fmla="*/ 1109582 h 5626886"/>
                  <a:gd name="connsiteX642" fmla="*/ 38551 w 3593875"/>
                  <a:gd name="connsiteY642" fmla="*/ 1114228 h 5626886"/>
                  <a:gd name="connsiteX643" fmla="*/ 33831 w 3593875"/>
                  <a:gd name="connsiteY643" fmla="*/ 1117325 h 5626886"/>
                  <a:gd name="connsiteX644" fmla="*/ 30683 w 3593875"/>
                  <a:gd name="connsiteY644" fmla="*/ 1120422 h 5626886"/>
                  <a:gd name="connsiteX645" fmla="*/ 30683 w 3593875"/>
                  <a:gd name="connsiteY645" fmla="*/ 1125842 h 5626886"/>
                  <a:gd name="connsiteX646" fmla="*/ 36190 w 3593875"/>
                  <a:gd name="connsiteY646" fmla="*/ 1130488 h 5626886"/>
                  <a:gd name="connsiteX647" fmla="*/ 62940 w 3593875"/>
                  <a:gd name="connsiteY647" fmla="*/ 1148297 h 5626886"/>
                  <a:gd name="connsiteX648" fmla="*/ 76314 w 3593875"/>
                  <a:gd name="connsiteY648" fmla="*/ 1156040 h 5626886"/>
                  <a:gd name="connsiteX649" fmla="*/ 84969 w 3593875"/>
                  <a:gd name="connsiteY649" fmla="*/ 1152943 h 5626886"/>
                  <a:gd name="connsiteX650" fmla="*/ 102278 w 3593875"/>
                  <a:gd name="connsiteY650" fmla="*/ 1132037 h 5626886"/>
                  <a:gd name="connsiteX651" fmla="*/ 101491 w 3593875"/>
                  <a:gd name="connsiteY651" fmla="*/ 1139005 h 5626886"/>
                  <a:gd name="connsiteX652" fmla="*/ 101491 w 3593875"/>
                  <a:gd name="connsiteY652" fmla="*/ 1145974 h 5626886"/>
                  <a:gd name="connsiteX653" fmla="*/ 104638 w 3593875"/>
                  <a:gd name="connsiteY653" fmla="*/ 1149071 h 5626886"/>
                  <a:gd name="connsiteX654" fmla="*/ 109358 w 3593875"/>
                  <a:gd name="connsiteY654" fmla="*/ 1144426 h 5626886"/>
                  <a:gd name="connsiteX655" fmla="*/ 112506 w 3593875"/>
                  <a:gd name="connsiteY655" fmla="*/ 1136683 h 5626886"/>
                  <a:gd name="connsiteX656" fmla="*/ 111718 w 3593875"/>
                  <a:gd name="connsiteY656" fmla="*/ 1118873 h 5626886"/>
                  <a:gd name="connsiteX657" fmla="*/ 114865 w 3593875"/>
                  <a:gd name="connsiteY657" fmla="*/ 1110356 h 5626886"/>
                  <a:gd name="connsiteX658" fmla="*/ 119586 w 3593875"/>
                  <a:gd name="connsiteY658" fmla="*/ 1138231 h 5626886"/>
                  <a:gd name="connsiteX659" fmla="*/ 119586 w 3593875"/>
                  <a:gd name="connsiteY659" fmla="*/ 1151395 h 5626886"/>
                  <a:gd name="connsiteX660" fmla="*/ 116439 w 3593875"/>
                  <a:gd name="connsiteY660" fmla="*/ 1165332 h 5626886"/>
                  <a:gd name="connsiteX661" fmla="*/ 110145 w 3593875"/>
                  <a:gd name="connsiteY661" fmla="*/ 1180818 h 5626886"/>
                  <a:gd name="connsiteX662" fmla="*/ 103064 w 3593875"/>
                  <a:gd name="connsiteY662" fmla="*/ 1193981 h 5626886"/>
                  <a:gd name="connsiteX663" fmla="*/ 93623 w 3593875"/>
                  <a:gd name="connsiteY663" fmla="*/ 1204047 h 5626886"/>
                  <a:gd name="connsiteX664" fmla="*/ 77888 w 3593875"/>
                  <a:gd name="connsiteY664" fmla="*/ 1211016 h 5626886"/>
                  <a:gd name="connsiteX665" fmla="*/ 57433 w 3593875"/>
                  <a:gd name="connsiteY665" fmla="*/ 1224179 h 5626886"/>
                  <a:gd name="connsiteX666" fmla="*/ 35404 w 3593875"/>
                  <a:gd name="connsiteY666" fmla="*/ 1241988 h 5626886"/>
                  <a:gd name="connsiteX667" fmla="*/ 16522 w 3593875"/>
                  <a:gd name="connsiteY667" fmla="*/ 1262120 h 5626886"/>
                  <a:gd name="connsiteX668" fmla="*/ 3934 w 3593875"/>
                  <a:gd name="connsiteY668" fmla="*/ 1282252 h 5626886"/>
                  <a:gd name="connsiteX669" fmla="*/ 0 w 3593875"/>
                  <a:gd name="connsiteY669" fmla="*/ 1296190 h 5626886"/>
                  <a:gd name="connsiteX670" fmla="*/ 1573 w 3593875"/>
                  <a:gd name="connsiteY670" fmla="*/ 1307030 h 5626886"/>
                  <a:gd name="connsiteX671" fmla="*/ 11801 w 3593875"/>
                  <a:gd name="connsiteY671" fmla="*/ 1327936 h 5626886"/>
                  <a:gd name="connsiteX672" fmla="*/ 13374 w 3593875"/>
                  <a:gd name="connsiteY672" fmla="*/ 1333357 h 5626886"/>
                  <a:gd name="connsiteX673" fmla="*/ 11801 w 3593875"/>
                  <a:gd name="connsiteY673" fmla="*/ 1342648 h 5626886"/>
                  <a:gd name="connsiteX674" fmla="*/ 12588 w 3593875"/>
                  <a:gd name="connsiteY674" fmla="*/ 1346520 h 5626886"/>
                  <a:gd name="connsiteX675" fmla="*/ 15735 w 3593875"/>
                  <a:gd name="connsiteY675" fmla="*/ 1352714 h 5626886"/>
                  <a:gd name="connsiteX676" fmla="*/ 25176 w 3593875"/>
                  <a:gd name="connsiteY676" fmla="*/ 1363554 h 5626886"/>
                  <a:gd name="connsiteX677" fmla="*/ 29109 w 3593875"/>
                  <a:gd name="connsiteY677" fmla="*/ 1368975 h 5626886"/>
                  <a:gd name="connsiteX678" fmla="*/ 31470 w 3593875"/>
                  <a:gd name="connsiteY678" fmla="*/ 1374394 h 5626886"/>
                  <a:gd name="connsiteX679" fmla="*/ 33831 w 3593875"/>
                  <a:gd name="connsiteY679" fmla="*/ 1380589 h 5626886"/>
                  <a:gd name="connsiteX680" fmla="*/ 35404 w 3593875"/>
                  <a:gd name="connsiteY680" fmla="*/ 1386783 h 5626886"/>
                  <a:gd name="connsiteX681" fmla="*/ 34617 w 3593875"/>
                  <a:gd name="connsiteY681" fmla="*/ 1392204 h 5626886"/>
                  <a:gd name="connsiteX682" fmla="*/ 29897 w 3593875"/>
                  <a:gd name="connsiteY682" fmla="*/ 1397624 h 5626886"/>
                  <a:gd name="connsiteX683" fmla="*/ 25176 w 3593875"/>
                  <a:gd name="connsiteY683" fmla="*/ 1397624 h 5626886"/>
                  <a:gd name="connsiteX684" fmla="*/ 21242 w 3593875"/>
                  <a:gd name="connsiteY684" fmla="*/ 1396075 h 5626886"/>
                  <a:gd name="connsiteX685" fmla="*/ 18096 w 3593875"/>
                  <a:gd name="connsiteY685" fmla="*/ 1396075 h 5626886"/>
                  <a:gd name="connsiteX686" fmla="*/ 13374 w 3593875"/>
                  <a:gd name="connsiteY686" fmla="*/ 1407690 h 5626886"/>
                  <a:gd name="connsiteX687" fmla="*/ 17308 w 3593875"/>
                  <a:gd name="connsiteY687" fmla="*/ 1416981 h 5626886"/>
                  <a:gd name="connsiteX688" fmla="*/ 26750 w 3593875"/>
                  <a:gd name="connsiteY688" fmla="*/ 1423950 h 5626886"/>
                  <a:gd name="connsiteX689" fmla="*/ 83395 w 3593875"/>
                  <a:gd name="connsiteY689" fmla="*/ 1457246 h 5626886"/>
                  <a:gd name="connsiteX690" fmla="*/ 103064 w 3593875"/>
                  <a:gd name="connsiteY690" fmla="*/ 1471957 h 5626886"/>
                  <a:gd name="connsiteX691" fmla="*/ 121160 w 3593875"/>
                  <a:gd name="connsiteY691" fmla="*/ 1492090 h 5626886"/>
                  <a:gd name="connsiteX692" fmla="*/ 127453 w 3593875"/>
                  <a:gd name="connsiteY692" fmla="*/ 1502929 h 5626886"/>
                  <a:gd name="connsiteX693" fmla="*/ 142402 w 3593875"/>
                  <a:gd name="connsiteY693" fmla="*/ 1535451 h 5626886"/>
                  <a:gd name="connsiteX694" fmla="*/ 149483 w 3593875"/>
                  <a:gd name="connsiteY694" fmla="*/ 1546291 h 5626886"/>
                  <a:gd name="connsiteX695" fmla="*/ 173085 w 3593875"/>
                  <a:gd name="connsiteY695" fmla="*/ 1573392 h 5626886"/>
                  <a:gd name="connsiteX696" fmla="*/ 187247 w 3593875"/>
                  <a:gd name="connsiteY696" fmla="*/ 1594298 h 5626886"/>
                  <a:gd name="connsiteX697" fmla="*/ 249399 w 3593875"/>
                  <a:gd name="connsiteY697" fmla="*/ 1734447 h 5626886"/>
                  <a:gd name="connsiteX698" fmla="*/ 280083 w 3593875"/>
                  <a:gd name="connsiteY698" fmla="*/ 1788648 h 5626886"/>
                  <a:gd name="connsiteX699" fmla="*/ 284017 w 3593875"/>
                  <a:gd name="connsiteY699" fmla="*/ 1800263 h 5626886"/>
                  <a:gd name="connsiteX700" fmla="*/ 286377 w 3593875"/>
                  <a:gd name="connsiteY700" fmla="*/ 1811878 h 5626886"/>
                  <a:gd name="connsiteX701" fmla="*/ 287164 w 3593875"/>
                  <a:gd name="connsiteY701" fmla="*/ 1816523 h 5626886"/>
                  <a:gd name="connsiteX702" fmla="*/ 290311 w 3593875"/>
                  <a:gd name="connsiteY702" fmla="*/ 1821170 h 5626886"/>
                  <a:gd name="connsiteX703" fmla="*/ 296604 w 3593875"/>
                  <a:gd name="connsiteY703" fmla="*/ 1827364 h 5626886"/>
                  <a:gd name="connsiteX704" fmla="*/ 309980 w 3593875"/>
                  <a:gd name="connsiteY704" fmla="*/ 1837430 h 5626886"/>
                  <a:gd name="connsiteX705" fmla="*/ 315487 w 3593875"/>
                  <a:gd name="connsiteY705" fmla="*/ 1844399 h 5626886"/>
                  <a:gd name="connsiteX706" fmla="*/ 320994 w 3593875"/>
                  <a:gd name="connsiteY706" fmla="*/ 1855239 h 5626886"/>
                  <a:gd name="connsiteX707" fmla="*/ 325715 w 3593875"/>
                  <a:gd name="connsiteY707" fmla="*/ 1876145 h 5626886"/>
                  <a:gd name="connsiteX708" fmla="*/ 332008 w 3593875"/>
                  <a:gd name="connsiteY708" fmla="*/ 1886211 h 5626886"/>
                  <a:gd name="connsiteX709" fmla="*/ 348531 w 3593875"/>
                  <a:gd name="connsiteY709" fmla="*/ 1907118 h 5626886"/>
                  <a:gd name="connsiteX710" fmla="*/ 391014 w 3593875"/>
                  <a:gd name="connsiteY710" fmla="*/ 1976031 h 5626886"/>
                  <a:gd name="connsiteX711" fmla="*/ 397309 w 3593875"/>
                  <a:gd name="connsiteY711" fmla="*/ 2001583 h 5626886"/>
                  <a:gd name="connsiteX712" fmla="*/ 383147 w 3593875"/>
                  <a:gd name="connsiteY712" fmla="*/ 2018618 h 5626886"/>
                  <a:gd name="connsiteX713" fmla="*/ 387081 w 3593875"/>
                  <a:gd name="connsiteY713" fmla="*/ 2023264 h 5626886"/>
                  <a:gd name="connsiteX714" fmla="*/ 389441 w 3593875"/>
                  <a:gd name="connsiteY714" fmla="*/ 2029458 h 5626886"/>
                  <a:gd name="connsiteX715" fmla="*/ 390228 w 3593875"/>
                  <a:gd name="connsiteY715" fmla="*/ 2035652 h 5626886"/>
                  <a:gd name="connsiteX716" fmla="*/ 391802 w 3593875"/>
                  <a:gd name="connsiteY716" fmla="*/ 2041072 h 5626886"/>
                  <a:gd name="connsiteX717" fmla="*/ 395736 w 3593875"/>
                  <a:gd name="connsiteY717" fmla="*/ 2047267 h 5626886"/>
                  <a:gd name="connsiteX718" fmla="*/ 419338 w 3593875"/>
                  <a:gd name="connsiteY718" fmla="*/ 2078239 h 5626886"/>
                  <a:gd name="connsiteX719" fmla="*/ 453168 w 3593875"/>
                  <a:gd name="connsiteY719" fmla="*/ 2107663 h 5626886"/>
                  <a:gd name="connsiteX720" fmla="*/ 481491 w 3593875"/>
                  <a:gd name="connsiteY720" fmla="*/ 2137861 h 5626886"/>
                  <a:gd name="connsiteX721" fmla="*/ 493292 w 3593875"/>
                  <a:gd name="connsiteY721" fmla="*/ 2146379 h 5626886"/>
                  <a:gd name="connsiteX722" fmla="*/ 755280 w 3593875"/>
                  <a:gd name="connsiteY722" fmla="*/ 2288850 h 5626886"/>
                  <a:gd name="connsiteX723" fmla="*/ 762361 w 3593875"/>
                  <a:gd name="connsiteY723" fmla="*/ 2294271 h 5626886"/>
                  <a:gd name="connsiteX724" fmla="*/ 765508 w 3593875"/>
                  <a:gd name="connsiteY724" fmla="*/ 2299691 h 5626886"/>
                  <a:gd name="connsiteX725" fmla="*/ 767081 w 3593875"/>
                  <a:gd name="connsiteY725" fmla="*/ 2305112 h 5626886"/>
                  <a:gd name="connsiteX726" fmla="*/ 769442 w 3593875"/>
                  <a:gd name="connsiteY726" fmla="*/ 2312855 h 5626886"/>
                  <a:gd name="connsiteX727" fmla="*/ 773376 w 3593875"/>
                  <a:gd name="connsiteY727" fmla="*/ 2319049 h 5626886"/>
                  <a:gd name="connsiteX728" fmla="*/ 778096 w 3593875"/>
                  <a:gd name="connsiteY728" fmla="*/ 2324469 h 5626886"/>
                  <a:gd name="connsiteX729" fmla="*/ 830808 w 3593875"/>
                  <a:gd name="connsiteY729" fmla="*/ 2362410 h 5626886"/>
                  <a:gd name="connsiteX730" fmla="*/ 843396 w 3593875"/>
                  <a:gd name="connsiteY730" fmla="*/ 2373250 h 5626886"/>
                  <a:gd name="connsiteX731" fmla="*/ 848904 w 3593875"/>
                  <a:gd name="connsiteY731" fmla="*/ 2383316 h 5626886"/>
                  <a:gd name="connsiteX732" fmla="*/ 850477 w 3593875"/>
                  <a:gd name="connsiteY732" fmla="*/ 2396479 h 5626886"/>
                  <a:gd name="connsiteX733" fmla="*/ 851263 w 3593875"/>
                  <a:gd name="connsiteY733" fmla="*/ 2423580 h 5626886"/>
                  <a:gd name="connsiteX734" fmla="*/ 861492 w 3593875"/>
                  <a:gd name="connsiteY734" fmla="*/ 2477007 h 5626886"/>
                  <a:gd name="connsiteX735" fmla="*/ 863065 w 3593875"/>
                  <a:gd name="connsiteY735" fmla="*/ 2503334 h 5626886"/>
                  <a:gd name="connsiteX736" fmla="*/ 861492 w 3593875"/>
                  <a:gd name="connsiteY736" fmla="*/ 2554438 h 5626886"/>
                  <a:gd name="connsiteX737" fmla="*/ 866212 w 3593875"/>
                  <a:gd name="connsiteY737" fmla="*/ 2609414 h 5626886"/>
                  <a:gd name="connsiteX738" fmla="*/ 855197 w 3593875"/>
                  <a:gd name="connsiteY738" fmla="*/ 2718591 h 5626886"/>
                  <a:gd name="connsiteX739" fmla="*/ 852837 w 3593875"/>
                  <a:gd name="connsiteY739" fmla="*/ 2732528 h 5626886"/>
                  <a:gd name="connsiteX740" fmla="*/ 848117 w 3593875"/>
                  <a:gd name="connsiteY740" fmla="*/ 2744143 h 5626886"/>
                  <a:gd name="connsiteX741" fmla="*/ 833169 w 3593875"/>
                  <a:gd name="connsiteY741" fmla="*/ 2761177 h 5626886"/>
                  <a:gd name="connsiteX742" fmla="*/ 829235 w 3593875"/>
                  <a:gd name="connsiteY742" fmla="*/ 2770470 h 5626886"/>
                  <a:gd name="connsiteX743" fmla="*/ 830808 w 3593875"/>
                  <a:gd name="connsiteY743" fmla="*/ 2783633 h 5626886"/>
                  <a:gd name="connsiteX744" fmla="*/ 833955 w 3593875"/>
                  <a:gd name="connsiteY744" fmla="*/ 2787504 h 5626886"/>
                  <a:gd name="connsiteX745" fmla="*/ 842609 w 3593875"/>
                  <a:gd name="connsiteY745" fmla="*/ 2794473 h 5626886"/>
                  <a:gd name="connsiteX746" fmla="*/ 844970 w 3593875"/>
                  <a:gd name="connsiteY746" fmla="*/ 2798345 h 5626886"/>
                  <a:gd name="connsiteX747" fmla="*/ 844970 w 3593875"/>
                  <a:gd name="connsiteY747" fmla="*/ 2804539 h 5626886"/>
                  <a:gd name="connsiteX748" fmla="*/ 841823 w 3593875"/>
                  <a:gd name="connsiteY748" fmla="*/ 2810733 h 5626886"/>
                  <a:gd name="connsiteX749" fmla="*/ 839462 w 3593875"/>
                  <a:gd name="connsiteY749" fmla="*/ 2816928 h 5626886"/>
                  <a:gd name="connsiteX750" fmla="*/ 837102 w 3593875"/>
                  <a:gd name="connsiteY750" fmla="*/ 2823122 h 5626886"/>
                  <a:gd name="connsiteX751" fmla="*/ 834742 w 3593875"/>
                  <a:gd name="connsiteY751" fmla="*/ 2835512 h 5626886"/>
                  <a:gd name="connsiteX752" fmla="*/ 832382 w 3593875"/>
                  <a:gd name="connsiteY752" fmla="*/ 2875775 h 5626886"/>
                  <a:gd name="connsiteX753" fmla="*/ 833169 w 3593875"/>
                  <a:gd name="connsiteY753" fmla="*/ 2890487 h 5626886"/>
                  <a:gd name="connsiteX754" fmla="*/ 838676 w 3593875"/>
                  <a:gd name="connsiteY754" fmla="*/ 2917588 h 5626886"/>
                  <a:gd name="connsiteX755" fmla="*/ 841036 w 3593875"/>
                  <a:gd name="connsiteY755" fmla="*/ 2931525 h 5626886"/>
                  <a:gd name="connsiteX756" fmla="*/ 839462 w 3593875"/>
                  <a:gd name="connsiteY756" fmla="*/ 2942365 h 5626886"/>
                  <a:gd name="connsiteX757" fmla="*/ 835528 w 3593875"/>
                  <a:gd name="connsiteY757" fmla="*/ 2950883 h 5626886"/>
                  <a:gd name="connsiteX758" fmla="*/ 825301 w 3593875"/>
                  <a:gd name="connsiteY758" fmla="*/ 2968692 h 5626886"/>
                  <a:gd name="connsiteX759" fmla="*/ 822154 w 3593875"/>
                  <a:gd name="connsiteY759" fmla="*/ 2981855 h 5626886"/>
                  <a:gd name="connsiteX760" fmla="*/ 822941 w 3593875"/>
                  <a:gd name="connsiteY760" fmla="*/ 2994245 h 5626886"/>
                  <a:gd name="connsiteX761" fmla="*/ 824515 w 3593875"/>
                  <a:gd name="connsiteY761" fmla="*/ 3007407 h 5626886"/>
                  <a:gd name="connsiteX762" fmla="*/ 824515 w 3593875"/>
                  <a:gd name="connsiteY762" fmla="*/ 3020570 h 5626886"/>
                  <a:gd name="connsiteX763" fmla="*/ 820581 w 3593875"/>
                  <a:gd name="connsiteY763" fmla="*/ 3046897 h 5626886"/>
                  <a:gd name="connsiteX764" fmla="*/ 808780 w 3593875"/>
                  <a:gd name="connsiteY764" fmla="*/ 3098001 h 5626886"/>
                  <a:gd name="connsiteX765" fmla="*/ 804846 w 3593875"/>
                  <a:gd name="connsiteY765" fmla="*/ 3122779 h 5626886"/>
                  <a:gd name="connsiteX766" fmla="*/ 802485 w 3593875"/>
                  <a:gd name="connsiteY766" fmla="*/ 3134394 h 5626886"/>
                  <a:gd name="connsiteX767" fmla="*/ 789897 w 3593875"/>
                  <a:gd name="connsiteY767" fmla="*/ 3165366 h 5626886"/>
                  <a:gd name="connsiteX768" fmla="*/ 781243 w 3593875"/>
                  <a:gd name="connsiteY768" fmla="*/ 3205630 h 5626886"/>
                  <a:gd name="connsiteX769" fmla="*/ 777310 w 3593875"/>
                  <a:gd name="connsiteY769" fmla="*/ 3218793 h 5626886"/>
                  <a:gd name="connsiteX770" fmla="*/ 771802 w 3593875"/>
                  <a:gd name="connsiteY770" fmla="*/ 3230408 h 5626886"/>
                  <a:gd name="connsiteX771" fmla="*/ 765508 w 3593875"/>
                  <a:gd name="connsiteY771" fmla="*/ 3240473 h 5626886"/>
                  <a:gd name="connsiteX772" fmla="*/ 760787 w 3593875"/>
                  <a:gd name="connsiteY772" fmla="*/ 3251314 h 5626886"/>
                  <a:gd name="connsiteX773" fmla="*/ 759214 w 3593875"/>
                  <a:gd name="connsiteY773" fmla="*/ 3262929 h 5626886"/>
                  <a:gd name="connsiteX774" fmla="*/ 763148 w 3593875"/>
                  <a:gd name="connsiteY774" fmla="*/ 3276091 h 5626886"/>
                  <a:gd name="connsiteX775" fmla="*/ 772588 w 3593875"/>
                  <a:gd name="connsiteY775" fmla="*/ 3298546 h 5626886"/>
                  <a:gd name="connsiteX776" fmla="*/ 774162 w 3593875"/>
                  <a:gd name="connsiteY776" fmla="*/ 3312484 h 5626886"/>
                  <a:gd name="connsiteX777" fmla="*/ 772588 w 3593875"/>
                  <a:gd name="connsiteY777" fmla="*/ 3327196 h 5626886"/>
                  <a:gd name="connsiteX778" fmla="*/ 771802 w 3593875"/>
                  <a:gd name="connsiteY778" fmla="*/ 3334164 h 5626886"/>
                  <a:gd name="connsiteX779" fmla="*/ 770229 w 3593875"/>
                  <a:gd name="connsiteY779" fmla="*/ 3340359 h 5626886"/>
                  <a:gd name="connsiteX780" fmla="*/ 767081 w 3593875"/>
                  <a:gd name="connsiteY780" fmla="*/ 3348876 h 5626886"/>
                  <a:gd name="connsiteX781" fmla="*/ 763148 w 3593875"/>
                  <a:gd name="connsiteY781" fmla="*/ 3353522 h 5626886"/>
                  <a:gd name="connsiteX782" fmla="*/ 758427 w 3593875"/>
                  <a:gd name="connsiteY782" fmla="*/ 3357394 h 5626886"/>
                  <a:gd name="connsiteX783" fmla="*/ 752133 w 3593875"/>
                  <a:gd name="connsiteY783" fmla="*/ 3363588 h 5626886"/>
                  <a:gd name="connsiteX784" fmla="*/ 743479 w 3593875"/>
                  <a:gd name="connsiteY784" fmla="*/ 3385269 h 5626886"/>
                  <a:gd name="connsiteX785" fmla="*/ 743479 w 3593875"/>
                  <a:gd name="connsiteY785" fmla="*/ 3412370 h 5626886"/>
                  <a:gd name="connsiteX786" fmla="*/ 756067 w 3593875"/>
                  <a:gd name="connsiteY786" fmla="*/ 3478960 h 5626886"/>
                  <a:gd name="connsiteX787" fmla="*/ 757641 w 3593875"/>
                  <a:gd name="connsiteY787" fmla="*/ 3508383 h 5626886"/>
                  <a:gd name="connsiteX788" fmla="*/ 763148 w 3593875"/>
                  <a:gd name="connsiteY788" fmla="*/ 3548648 h 5626886"/>
                  <a:gd name="connsiteX789" fmla="*/ 761575 w 3593875"/>
                  <a:gd name="connsiteY789" fmla="*/ 3561037 h 5626886"/>
                  <a:gd name="connsiteX790" fmla="*/ 756853 w 3593875"/>
                  <a:gd name="connsiteY790" fmla="*/ 3574974 h 5626886"/>
                  <a:gd name="connsiteX791" fmla="*/ 745840 w 3593875"/>
                  <a:gd name="connsiteY791" fmla="*/ 3593557 h 5626886"/>
                  <a:gd name="connsiteX792" fmla="*/ 743479 w 3593875"/>
                  <a:gd name="connsiteY792" fmla="*/ 3602849 h 5626886"/>
                  <a:gd name="connsiteX793" fmla="*/ 746626 w 3593875"/>
                  <a:gd name="connsiteY793" fmla="*/ 3629950 h 5626886"/>
                  <a:gd name="connsiteX794" fmla="*/ 745052 w 3593875"/>
                  <a:gd name="connsiteY794" fmla="*/ 3640791 h 5626886"/>
                  <a:gd name="connsiteX795" fmla="*/ 739545 w 3593875"/>
                  <a:gd name="connsiteY795" fmla="*/ 3650856 h 5626886"/>
                  <a:gd name="connsiteX796" fmla="*/ 732464 w 3593875"/>
                  <a:gd name="connsiteY796" fmla="*/ 3664020 h 5626886"/>
                  <a:gd name="connsiteX797" fmla="*/ 723024 w 3593875"/>
                  <a:gd name="connsiteY797" fmla="*/ 3688797 h 5626886"/>
                  <a:gd name="connsiteX798" fmla="*/ 713582 w 3593875"/>
                  <a:gd name="connsiteY798" fmla="*/ 3742225 h 5626886"/>
                  <a:gd name="connsiteX799" fmla="*/ 704141 w 3593875"/>
                  <a:gd name="connsiteY799" fmla="*/ 3767002 h 5626886"/>
                  <a:gd name="connsiteX800" fmla="*/ 697061 w 3593875"/>
                  <a:gd name="connsiteY800" fmla="*/ 3776294 h 5626886"/>
                  <a:gd name="connsiteX801" fmla="*/ 682112 w 3593875"/>
                  <a:gd name="connsiteY801" fmla="*/ 3794877 h 5626886"/>
                  <a:gd name="connsiteX802" fmla="*/ 676605 w 3593875"/>
                  <a:gd name="connsiteY802" fmla="*/ 3805717 h 5626886"/>
                  <a:gd name="connsiteX803" fmla="*/ 675819 w 3593875"/>
                  <a:gd name="connsiteY803" fmla="*/ 3811138 h 5626886"/>
                  <a:gd name="connsiteX804" fmla="*/ 675819 w 3593875"/>
                  <a:gd name="connsiteY804" fmla="*/ 3821978 h 5626886"/>
                  <a:gd name="connsiteX805" fmla="*/ 675032 w 3593875"/>
                  <a:gd name="connsiteY805" fmla="*/ 3827398 h 5626886"/>
                  <a:gd name="connsiteX806" fmla="*/ 671885 w 3593875"/>
                  <a:gd name="connsiteY806" fmla="*/ 3832044 h 5626886"/>
                  <a:gd name="connsiteX807" fmla="*/ 664017 w 3593875"/>
                  <a:gd name="connsiteY807" fmla="*/ 3841335 h 5626886"/>
                  <a:gd name="connsiteX808" fmla="*/ 660870 w 3593875"/>
                  <a:gd name="connsiteY808" fmla="*/ 3846756 h 5626886"/>
                  <a:gd name="connsiteX809" fmla="*/ 656150 w 3593875"/>
                  <a:gd name="connsiteY809" fmla="*/ 3859919 h 5626886"/>
                  <a:gd name="connsiteX810" fmla="*/ 649856 w 3593875"/>
                  <a:gd name="connsiteY810" fmla="*/ 3887020 h 5626886"/>
                  <a:gd name="connsiteX811" fmla="*/ 644349 w 3593875"/>
                  <a:gd name="connsiteY811" fmla="*/ 3900957 h 5626886"/>
                  <a:gd name="connsiteX812" fmla="*/ 641201 w 3593875"/>
                  <a:gd name="connsiteY812" fmla="*/ 3904829 h 5626886"/>
                  <a:gd name="connsiteX813" fmla="*/ 638054 w 3593875"/>
                  <a:gd name="connsiteY813" fmla="*/ 3907926 h 5626886"/>
                  <a:gd name="connsiteX814" fmla="*/ 635695 w 3593875"/>
                  <a:gd name="connsiteY814" fmla="*/ 3911023 h 5626886"/>
                  <a:gd name="connsiteX815" fmla="*/ 633334 w 3593875"/>
                  <a:gd name="connsiteY815" fmla="*/ 3916444 h 5626886"/>
                  <a:gd name="connsiteX816" fmla="*/ 631761 w 3593875"/>
                  <a:gd name="connsiteY816" fmla="*/ 3922637 h 5626886"/>
                  <a:gd name="connsiteX817" fmla="*/ 630973 w 3593875"/>
                  <a:gd name="connsiteY817" fmla="*/ 3935801 h 5626886"/>
                  <a:gd name="connsiteX818" fmla="*/ 629400 w 3593875"/>
                  <a:gd name="connsiteY818" fmla="*/ 3941221 h 5626886"/>
                  <a:gd name="connsiteX819" fmla="*/ 620746 w 3593875"/>
                  <a:gd name="connsiteY819" fmla="*/ 3950513 h 5626886"/>
                  <a:gd name="connsiteX820" fmla="*/ 610518 w 3593875"/>
                  <a:gd name="connsiteY820" fmla="*/ 3951287 h 5626886"/>
                  <a:gd name="connsiteX821" fmla="*/ 601077 w 3593875"/>
                  <a:gd name="connsiteY821" fmla="*/ 3952061 h 5626886"/>
                  <a:gd name="connsiteX822" fmla="*/ 593996 w 3593875"/>
                  <a:gd name="connsiteY822" fmla="*/ 3958256 h 5626886"/>
                  <a:gd name="connsiteX823" fmla="*/ 593210 w 3593875"/>
                  <a:gd name="connsiteY823" fmla="*/ 3963676 h 5626886"/>
                  <a:gd name="connsiteX824" fmla="*/ 593210 w 3593875"/>
                  <a:gd name="connsiteY824" fmla="*/ 3969871 h 5626886"/>
                  <a:gd name="connsiteX825" fmla="*/ 596357 w 3593875"/>
                  <a:gd name="connsiteY825" fmla="*/ 3995422 h 5626886"/>
                  <a:gd name="connsiteX826" fmla="*/ 597930 w 3593875"/>
                  <a:gd name="connsiteY826" fmla="*/ 4001617 h 5626886"/>
                  <a:gd name="connsiteX827" fmla="*/ 601077 w 3593875"/>
                  <a:gd name="connsiteY827" fmla="*/ 4010134 h 5626886"/>
                  <a:gd name="connsiteX828" fmla="*/ 605011 w 3593875"/>
                  <a:gd name="connsiteY828" fmla="*/ 4022523 h 5626886"/>
                  <a:gd name="connsiteX829" fmla="*/ 605011 w 3593875"/>
                  <a:gd name="connsiteY829" fmla="*/ 4033364 h 5626886"/>
                  <a:gd name="connsiteX830" fmla="*/ 602650 w 3593875"/>
                  <a:gd name="connsiteY830" fmla="*/ 4058141 h 5626886"/>
                  <a:gd name="connsiteX831" fmla="*/ 605011 w 3593875"/>
                  <a:gd name="connsiteY831" fmla="*/ 4072079 h 5626886"/>
                  <a:gd name="connsiteX832" fmla="*/ 608945 w 3593875"/>
                  <a:gd name="connsiteY832" fmla="*/ 4086791 h 5626886"/>
                  <a:gd name="connsiteX833" fmla="*/ 619960 w 3593875"/>
                  <a:gd name="connsiteY833" fmla="*/ 4113892 h 5626886"/>
                  <a:gd name="connsiteX834" fmla="*/ 623893 w 3593875"/>
                  <a:gd name="connsiteY834" fmla="*/ 4128604 h 5626886"/>
                  <a:gd name="connsiteX835" fmla="*/ 624680 w 3593875"/>
                  <a:gd name="connsiteY835" fmla="*/ 4140992 h 5626886"/>
                  <a:gd name="connsiteX836" fmla="*/ 623106 w 3593875"/>
                  <a:gd name="connsiteY836" fmla="*/ 4153381 h 5626886"/>
                  <a:gd name="connsiteX837" fmla="*/ 618385 w 3593875"/>
                  <a:gd name="connsiteY837" fmla="*/ 4167319 h 5626886"/>
                  <a:gd name="connsiteX838" fmla="*/ 612092 w 3593875"/>
                  <a:gd name="connsiteY838" fmla="*/ 4179708 h 5626886"/>
                  <a:gd name="connsiteX839" fmla="*/ 597930 w 3593875"/>
                  <a:gd name="connsiteY839" fmla="*/ 4199066 h 5626886"/>
                  <a:gd name="connsiteX840" fmla="*/ 592423 w 3593875"/>
                  <a:gd name="connsiteY840" fmla="*/ 4209906 h 5626886"/>
                  <a:gd name="connsiteX841" fmla="*/ 588490 w 3593875"/>
                  <a:gd name="connsiteY841" fmla="*/ 4221521 h 5626886"/>
                  <a:gd name="connsiteX842" fmla="*/ 579835 w 3593875"/>
                  <a:gd name="connsiteY842" fmla="*/ 4259461 h 5626886"/>
                  <a:gd name="connsiteX843" fmla="*/ 571967 w 3593875"/>
                  <a:gd name="connsiteY843" fmla="*/ 4284239 h 5626886"/>
                  <a:gd name="connsiteX844" fmla="*/ 569607 w 3593875"/>
                  <a:gd name="connsiteY844" fmla="*/ 4296628 h 5626886"/>
                  <a:gd name="connsiteX845" fmla="*/ 569607 w 3593875"/>
                  <a:gd name="connsiteY845" fmla="*/ 4309017 h 5626886"/>
                  <a:gd name="connsiteX846" fmla="*/ 572755 w 3593875"/>
                  <a:gd name="connsiteY846" fmla="*/ 4322181 h 5626886"/>
                  <a:gd name="connsiteX847" fmla="*/ 576688 w 3593875"/>
                  <a:gd name="connsiteY847" fmla="*/ 4335343 h 5626886"/>
                  <a:gd name="connsiteX848" fmla="*/ 584556 w 3593875"/>
                  <a:gd name="connsiteY848" fmla="*/ 4346184 h 5626886"/>
                  <a:gd name="connsiteX849" fmla="*/ 595570 w 3593875"/>
                  <a:gd name="connsiteY849" fmla="*/ 4350830 h 5626886"/>
                  <a:gd name="connsiteX850" fmla="*/ 590063 w 3593875"/>
                  <a:gd name="connsiteY850" fmla="*/ 4357798 h 5626886"/>
                  <a:gd name="connsiteX851" fmla="*/ 588490 w 3593875"/>
                  <a:gd name="connsiteY851" fmla="*/ 4363218 h 5626886"/>
                  <a:gd name="connsiteX852" fmla="*/ 592423 w 3593875"/>
                  <a:gd name="connsiteY852" fmla="*/ 4367864 h 5626886"/>
                  <a:gd name="connsiteX853" fmla="*/ 601864 w 3593875"/>
                  <a:gd name="connsiteY853" fmla="*/ 4370961 h 5626886"/>
                  <a:gd name="connsiteX854" fmla="*/ 616812 w 3593875"/>
                  <a:gd name="connsiteY854" fmla="*/ 4371735 h 5626886"/>
                  <a:gd name="connsiteX855" fmla="*/ 625466 w 3593875"/>
                  <a:gd name="connsiteY855" fmla="*/ 4367090 h 5626886"/>
                  <a:gd name="connsiteX856" fmla="*/ 631761 w 3593875"/>
                  <a:gd name="connsiteY856" fmla="*/ 4358573 h 5626886"/>
                  <a:gd name="connsiteX857" fmla="*/ 641201 w 3593875"/>
                  <a:gd name="connsiteY857" fmla="*/ 4349281 h 5626886"/>
                  <a:gd name="connsiteX858" fmla="*/ 650642 w 3593875"/>
                  <a:gd name="connsiteY858" fmla="*/ 4345410 h 5626886"/>
                  <a:gd name="connsiteX859" fmla="*/ 656150 w 3593875"/>
                  <a:gd name="connsiteY859" fmla="*/ 4347732 h 5626886"/>
                  <a:gd name="connsiteX860" fmla="*/ 661657 w 3593875"/>
                  <a:gd name="connsiteY860" fmla="*/ 4353153 h 5626886"/>
                  <a:gd name="connsiteX861" fmla="*/ 669524 w 3593875"/>
                  <a:gd name="connsiteY861" fmla="*/ 4358573 h 5626886"/>
                  <a:gd name="connsiteX862" fmla="*/ 679752 w 3593875"/>
                  <a:gd name="connsiteY862" fmla="*/ 4360121 h 5626886"/>
                  <a:gd name="connsiteX863" fmla="*/ 685259 w 3593875"/>
                  <a:gd name="connsiteY863" fmla="*/ 4356249 h 5626886"/>
                  <a:gd name="connsiteX864" fmla="*/ 689980 w 3593875"/>
                  <a:gd name="connsiteY864" fmla="*/ 4350055 h 5626886"/>
                  <a:gd name="connsiteX865" fmla="*/ 696274 w 3593875"/>
                  <a:gd name="connsiteY865" fmla="*/ 4343086 h 5626886"/>
                  <a:gd name="connsiteX866" fmla="*/ 692340 w 3593875"/>
                  <a:gd name="connsiteY866" fmla="*/ 4356249 h 5626886"/>
                  <a:gd name="connsiteX867" fmla="*/ 682900 w 3593875"/>
                  <a:gd name="connsiteY867" fmla="*/ 4361670 h 5626886"/>
                  <a:gd name="connsiteX868" fmla="*/ 672671 w 3593875"/>
                  <a:gd name="connsiteY868" fmla="*/ 4365542 h 5626886"/>
                  <a:gd name="connsiteX869" fmla="*/ 663231 w 3593875"/>
                  <a:gd name="connsiteY869" fmla="*/ 4372510 h 5626886"/>
                  <a:gd name="connsiteX870" fmla="*/ 659297 w 3593875"/>
                  <a:gd name="connsiteY870" fmla="*/ 4382576 h 5626886"/>
                  <a:gd name="connsiteX871" fmla="*/ 663231 w 3593875"/>
                  <a:gd name="connsiteY871" fmla="*/ 4388771 h 5626886"/>
                  <a:gd name="connsiteX872" fmla="*/ 671885 w 3593875"/>
                  <a:gd name="connsiteY872" fmla="*/ 4391093 h 5626886"/>
                  <a:gd name="connsiteX873" fmla="*/ 682900 w 3593875"/>
                  <a:gd name="connsiteY873" fmla="*/ 4388771 h 5626886"/>
                  <a:gd name="connsiteX874" fmla="*/ 688406 w 3593875"/>
                  <a:gd name="connsiteY874" fmla="*/ 4422065 h 5626886"/>
                  <a:gd name="connsiteX875" fmla="*/ 687620 w 3593875"/>
                  <a:gd name="connsiteY875" fmla="*/ 4432132 h 5626886"/>
                  <a:gd name="connsiteX876" fmla="*/ 684473 w 3593875"/>
                  <a:gd name="connsiteY876" fmla="*/ 4424389 h 5626886"/>
                  <a:gd name="connsiteX877" fmla="*/ 679752 w 3593875"/>
                  <a:gd name="connsiteY877" fmla="*/ 4415871 h 5626886"/>
                  <a:gd name="connsiteX878" fmla="*/ 673458 w 3593875"/>
                  <a:gd name="connsiteY878" fmla="*/ 4411226 h 5626886"/>
                  <a:gd name="connsiteX879" fmla="*/ 664804 w 3593875"/>
                  <a:gd name="connsiteY879" fmla="*/ 4412774 h 5626886"/>
                  <a:gd name="connsiteX880" fmla="*/ 661657 w 3593875"/>
                  <a:gd name="connsiteY880" fmla="*/ 4418969 h 5626886"/>
                  <a:gd name="connsiteX881" fmla="*/ 663231 w 3593875"/>
                  <a:gd name="connsiteY881" fmla="*/ 4425937 h 5626886"/>
                  <a:gd name="connsiteX882" fmla="*/ 667165 w 3593875"/>
                  <a:gd name="connsiteY882" fmla="*/ 4432906 h 5626886"/>
                  <a:gd name="connsiteX883" fmla="*/ 672671 w 3593875"/>
                  <a:gd name="connsiteY883" fmla="*/ 4439101 h 5626886"/>
                  <a:gd name="connsiteX884" fmla="*/ 661657 w 3593875"/>
                  <a:gd name="connsiteY884" fmla="*/ 4440649 h 5626886"/>
                  <a:gd name="connsiteX885" fmla="*/ 656936 w 3593875"/>
                  <a:gd name="connsiteY885" fmla="*/ 4448392 h 5626886"/>
                  <a:gd name="connsiteX886" fmla="*/ 656150 w 3593875"/>
                  <a:gd name="connsiteY886" fmla="*/ 4460007 h 5626886"/>
                  <a:gd name="connsiteX887" fmla="*/ 657723 w 3593875"/>
                  <a:gd name="connsiteY887" fmla="*/ 4470847 h 5626886"/>
                  <a:gd name="connsiteX888" fmla="*/ 659297 w 3593875"/>
                  <a:gd name="connsiteY888" fmla="*/ 4475493 h 5626886"/>
                  <a:gd name="connsiteX889" fmla="*/ 660870 w 3593875"/>
                  <a:gd name="connsiteY889" fmla="*/ 4479364 h 5626886"/>
                  <a:gd name="connsiteX890" fmla="*/ 663231 w 3593875"/>
                  <a:gd name="connsiteY890" fmla="*/ 4484010 h 5626886"/>
                  <a:gd name="connsiteX891" fmla="*/ 662443 w 3593875"/>
                  <a:gd name="connsiteY891" fmla="*/ 4489431 h 5626886"/>
                  <a:gd name="connsiteX892" fmla="*/ 660870 w 3593875"/>
                  <a:gd name="connsiteY892" fmla="*/ 4490979 h 5626886"/>
                  <a:gd name="connsiteX893" fmla="*/ 657723 w 3593875"/>
                  <a:gd name="connsiteY893" fmla="*/ 4490979 h 5626886"/>
                  <a:gd name="connsiteX894" fmla="*/ 655363 w 3593875"/>
                  <a:gd name="connsiteY894" fmla="*/ 4490205 h 5626886"/>
                  <a:gd name="connsiteX895" fmla="*/ 653003 w 3593875"/>
                  <a:gd name="connsiteY895" fmla="*/ 4491753 h 5626886"/>
                  <a:gd name="connsiteX896" fmla="*/ 652216 w 3593875"/>
                  <a:gd name="connsiteY896" fmla="*/ 4494076 h 5626886"/>
                  <a:gd name="connsiteX897" fmla="*/ 650642 w 3593875"/>
                  <a:gd name="connsiteY897" fmla="*/ 4501045 h 5626886"/>
                  <a:gd name="connsiteX898" fmla="*/ 649069 w 3593875"/>
                  <a:gd name="connsiteY898" fmla="*/ 4503368 h 5626886"/>
                  <a:gd name="connsiteX899" fmla="*/ 641201 w 3593875"/>
                  <a:gd name="connsiteY899" fmla="*/ 4514208 h 5626886"/>
                  <a:gd name="connsiteX900" fmla="*/ 639628 w 3593875"/>
                  <a:gd name="connsiteY900" fmla="*/ 4523500 h 5626886"/>
                  <a:gd name="connsiteX901" fmla="*/ 642775 w 3593875"/>
                  <a:gd name="connsiteY901" fmla="*/ 4545180 h 5626886"/>
                  <a:gd name="connsiteX902" fmla="*/ 641988 w 3593875"/>
                  <a:gd name="connsiteY902" fmla="*/ 4557569 h 5626886"/>
                  <a:gd name="connsiteX903" fmla="*/ 637268 w 3593875"/>
                  <a:gd name="connsiteY903" fmla="*/ 4566087 h 5626886"/>
                  <a:gd name="connsiteX904" fmla="*/ 630973 w 3593875"/>
                  <a:gd name="connsiteY904" fmla="*/ 4573830 h 5626886"/>
                  <a:gd name="connsiteX905" fmla="*/ 626253 w 3593875"/>
                  <a:gd name="connsiteY905" fmla="*/ 4581573 h 5626886"/>
                  <a:gd name="connsiteX906" fmla="*/ 627040 w 3593875"/>
                  <a:gd name="connsiteY906" fmla="*/ 4601705 h 5626886"/>
                  <a:gd name="connsiteX907" fmla="*/ 662443 w 3593875"/>
                  <a:gd name="connsiteY907" fmla="*/ 4624160 h 5626886"/>
                  <a:gd name="connsiteX908" fmla="*/ 668738 w 3593875"/>
                  <a:gd name="connsiteY908" fmla="*/ 4641969 h 5626886"/>
                  <a:gd name="connsiteX909" fmla="*/ 664804 w 3593875"/>
                  <a:gd name="connsiteY909" fmla="*/ 4652809 h 5626886"/>
                  <a:gd name="connsiteX910" fmla="*/ 657723 w 3593875"/>
                  <a:gd name="connsiteY910" fmla="*/ 4661326 h 5626886"/>
                  <a:gd name="connsiteX911" fmla="*/ 649069 w 3593875"/>
                  <a:gd name="connsiteY911" fmla="*/ 4668295 h 5626886"/>
                  <a:gd name="connsiteX912" fmla="*/ 638841 w 3593875"/>
                  <a:gd name="connsiteY912" fmla="*/ 4674490 h 5626886"/>
                  <a:gd name="connsiteX913" fmla="*/ 633334 w 3593875"/>
                  <a:gd name="connsiteY913" fmla="*/ 4676038 h 5626886"/>
                  <a:gd name="connsiteX914" fmla="*/ 619960 w 3593875"/>
                  <a:gd name="connsiteY914" fmla="*/ 4678362 h 5626886"/>
                  <a:gd name="connsiteX915" fmla="*/ 616026 w 3593875"/>
                  <a:gd name="connsiteY915" fmla="*/ 4680684 h 5626886"/>
                  <a:gd name="connsiteX916" fmla="*/ 613665 w 3593875"/>
                  <a:gd name="connsiteY916" fmla="*/ 4685330 h 5626886"/>
                  <a:gd name="connsiteX917" fmla="*/ 609731 w 3593875"/>
                  <a:gd name="connsiteY917" fmla="*/ 4707011 h 5626886"/>
                  <a:gd name="connsiteX918" fmla="*/ 621533 w 3593875"/>
                  <a:gd name="connsiteY918" fmla="*/ 4708559 h 5626886"/>
                  <a:gd name="connsiteX919" fmla="*/ 632547 w 3593875"/>
                  <a:gd name="connsiteY919" fmla="*/ 4713205 h 5626886"/>
                  <a:gd name="connsiteX920" fmla="*/ 641988 w 3593875"/>
                  <a:gd name="connsiteY920" fmla="*/ 4719399 h 5626886"/>
                  <a:gd name="connsiteX921" fmla="*/ 649069 w 3593875"/>
                  <a:gd name="connsiteY921" fmla="*/ 4728692 h 5626886"/>
                  <a:gd name="connsiteX922" fmla="*/ 637268 w 3593875"/>
                  <a:gd name="connsiteY922" fmla="*/ 4724820 h 5626886"/>
                  <a:gd name="connsiteX923" fmla="*/ 629400 w 3593875"/>
                  <a:gd name="connsiteY923" fmla="*/ 4721723 h 5626886"/>
                  <a:gd name="connsiteX924" fmla="*/ 622319 w 3593875"/>
                  <a:gd name="connsiteY924" fmla="*/ 4720948 h 5626886"/>
                  <a:gd name="connsiteX925" fmla="*/ 610518 w 3593875"/>
                  <a:gd name="connsiteY925" fmla="*/ 4724820 h 5626886"/>
                  <a:gd name="connsiteX926" fmla="*/ 597144 w 3593875"/>
                  <a:gd name="connsiteY926" fmla="*/ 4730240 h 5626886"/>
                  <a:gd name="connsiteX927" fmla="*/ 589276 w 3593875"/>
                  <a:gd name="connsiteY927" fmla="*/ 4734885 h 5626886"/>
                  <a:gd name="connsiteX928" fmla="*/ 586129 w 3593875"/>
                  <a:gd name="connsiteY928" fmla="*/ 4742628 h 5626886"/>
                  <a:gd name="connsiteX929" fmla="*/ 589276 w 3593875"/>
                  <a:gd name="connsiteY929" fmla="*/ 4755017 h 5626886"/>
                  <a:gd name="connsiteX930" fmla="*/ 591636 w 3593875"/>
                  <a:gd name="connsiteY930" fmla="*/ 4759664 h 5626886"/>
                  <a:gd name="connsiteX931" fmla="*/ 594783 w 3593875"/>
                  <a:gd name="connsiteY931" fmla="*/ 4762760 h 5626886"/>
                  <a:gd name="connsiteX932" fmla="*/ 597144 w 3593875"/>
                  <a:gd name="connsiteY932" fmla="*/ 4767407 h 5626886"/>
                  <a:gd name="connsiteX933" fmla="*/ 597930 w 3593875"/>
                  <a:gd name="connsiteY933" fmla="*/ 4774375 h 5626886"/>
                  <a:gd name="connsiteX934" fmla="*/ 597930 w 3593875"/>
                  <a:gd name="connsiteY934" fmla="*/ 4779796 h 5626886"/>
                  <a:gd name="connsiteX935" fmla="*/ 588490 w 3593875"/>
                  <a:gd name="connsiteY935" fmla="*/ 4825480 h 5626886"/>
                  <a:gd name="connsiteX936" fmla="*/ 582195 w 3593875"/>
                  <a:gd name="connsiteY936" fmla="*/ 4836319 h 5626886"/>
                  <a:gd name="connsiteX937" fmla="*/ 571180 w 3593875"/>
                  <a:gd name="connsiteY937" fmla="*/ 4840191 h 5626886"/>
                  <a:gd name="connsiteX938" fmla="*/ 575901 w 3593875"/>
                  <a:gd name="connsiteY938" fmla="*/ 4825480 h 5626886"/>
                  <a:gd name="connsiteX939" fmla="*/ 586129 w 3593875"/>
                  <a:gd name="connsiteY939" fmla="*/ 4803799 h 5626886"/>
                  <a:gd name="connsiteX940" fmla="*/ 593210 w 3593875"/>
                  <a:gd name="connsiteY940" fmla="*/ 4782118 h 5626886"/>
                  <a:gd name="connsiteX941" fmla="*/ 587702 w 3593875"/>
                  <a:gd name="connsiteY941" fmla="*/ 4766632 h 5626886"/>
                  <a:gd name="connsiteX942" fmla="*/ 579048 w 3593875"/>
                  <a:gd name="connsiteY942" fmla="*/ 4772053 h 5626886"/>
                  <a:gd name="connsiteX943" fmla="*/ 569607 w 3593875"/>
                  <a:gd name="connsiteY943" fmla="*/ 4791410 h 5626886"/>
                  <a:gd name="connsiteX944" fmla="*/ 556232 w 3593875"/>
                  <a:gd name="connsiteY944" fmla="*/ 4808445 h 5626886"/>
                  <a:gd name="connsiteX945" fmla="*/ 536563 w 3593875"/>
                  <a:gd name="connsiteY945" fmla="*/ 4805347 h 5626886"/>
                  <a:gd name="connsiteX946" fmla="*/ 553086 w 3593875"/>
                  <a:gd name="connsiteY946" fmla="*/ 4798379 h 5626886"/>
                  <a:gd name="connsiteX947" fmla="*/ 561740 w 3593875"/>
                  <a:gd name="connsiteY947" fmla="*/ 4789087 h 5626886"/>
                  <a:gd name="connsiteX948" fmla="*/ 576688 w 3593875"/>
                  <a:gd name="connsiteY948" fmla="*/ 4741854 h 5626886"/>
                  <a:gd name="connsiteX949" fmla="*/ 578261 w 3593875"/>
                  <a:gd name="connsiteY949" fmla="*/ 4731788 h 5626886"/>
                  <a:gd name="connsiteX950" fmla="*/ 576688 w 3593875"/>
                  <a:gd name="connsiteY950" fmla="*/ 4725594 h 5626886"/>
                  <a:gd name="connsiteX951" fmla="*/ 570394 w 3593875"/>
                  <a:gd name="connsiteY951" fmla="*/ 4723271 h 5626886"/>
                  <a:gd name="connsiteX952" fmla="*/ 564887 w 3593875"/>
                  <a:gd name="connsiteY952" fmla="*/ 4724820 h 5626886"/>
                  <a:gd name="connsiteX953" fmla="*/ 560166 w 3593875"/>
                  <a:gd name="connsiteY953" fmla="*/ 4728692 h 5626886"/>
                  <a:gd name="connsiteX954" fmla="*/ 557020 w 3593875"/>
                  <a:gd name="connsiteY954" fmla="*/ 4734111 h 5626886"/>
                  <a:gd name="connsiteX955" fmla="*/ 557020 w 3593875"/>
                  <a:gd name="connsiteY955" fmla="*/ 4740306 h 5626886"/>
                  <a:gd name="connsiteX956" fmla="*/ 558593 w 3593875"/>
                  <a:gd name="connsiteY956" fmla="*/ 4745726 h 5626886"/>
                  <a:gd name="connsiteX957" fmla="*/ 559379 w 3593875"/>
                  <a:gd name="connsiteY957" fmla="*/ 4751146 h 5626886"/>
                  <a:gd name="connsiteX958" fmla="*/ 557806 w 3593875"/>
                  <a:gd name="connsiteY958" fmla="*/ 4756566 h 5626886"/>
                  <a:gd name="connsiteX959" fmla="*/ 553086 w 3593875"/>
                  <a:gd name="connsiteY959" fmla="*/ 4761212 h 5626886"/>
                  <a:gd name="connsiteX960" fmla="*/ 544431 w 3593875"/>
                  <a:gd name="connsiteY960" fmla="*/ 4764309 h 5626886"/>
                  <a:gd name="connsiteX961" fmla="*/ 535777 w 3593875"/>
                  <a:gd name="connsiteY961" fmla="*/ 4766632 h 5626886"/>
                  <a:gd name="connsiteX962" fmla="*/ 529483 w 3593875"/>
                  <a:gd name="connsiteY962" fmla="*/ 4768181 h 5626886"/>
                  <a:gd name="connsiteX963" fmla="*/ 509815 w 3593875"/>
                  <a:gd name="connsiteY963" fmla="*/ 4769729 h 5626886"/>
                  <a:gd name="connsiteX964" fmla="*/ 490932 w 3593875"/>
                  <a:gd name="connsiteY964" fmla="*/ 4772827 h 5626886"/>
                  <a:gd name="connsiteX965" fmla="*/ 483065 w 3593875"/>
                  <a:gd name="connsiteY965" fmla="*/ 4781344 h 5626886"/>
                  <a:gd name="connsiteX966" fmla="*/ 494866 w 3593875"/>
                  <a:gd name="connsiteY966" fmla="*/ 4799927 h 5626886"/>
                  <a:gd name="connsiteX967" fmla="*/ 479918 w 3593875"/>
                  <a:gd name="connsiteY967" fmla="*/ 4809219 h 5626886"/>
                  <a:gd name="connsiteX968" fmla="*/ 459462 w 3593875"/>
                  <a:gd name="connsiteY968" fmla="*/ 4823931 h 5626886"/>
                  <a:gd name="connsiteX969" fmla="*/ 442153 w 3593875"/>
                  <a:gd name="connsiteY969" fmla="*/ 4840966 h 5626886"/>
                  <a:gd name="connsiteX970" fmla="*/ 434286 w 3593875"/>
                  <a:gd name="connsiteY970" fmla="*/ 4855677 h 5626886"/>
                  <a:gd name="connsiteX971" fmla="*/ 436646 w 3593875"/>
                  <a:gd name="connsiteY971" fmla="*/ 4863420 h 5626886"/>
                  <a:gd name="connsiteX972" fmla="*/ 442153 w 3593875"/>
                  <a:gd name="connsiteY972" fmla="*/ 4871163 h 5626886"/>
                  <a:gd name="connsiteX973" fmla="*/ 449234 w 3593875"/>
                  <a:gd name="connsiteY973" fmla="*/ 4876584 h 5626886"/>
                  <a:gd name="connsiteX974" fmla="*/ 456315 w 3593875"/>
                  <a:gd name="connsiteY974" fmla="*/ 4876584 h 5626886"/>
                  <a:gd name="connsiteX975" fmla="*/ 460249 w 3593875"/>
                  <a:gd name="connsiteY975" fmla="*/ 4870389 h 5626886"/>
                  <a:gd name="connsiteX976" fmla="*/ 457102 w 3593875"/>
                  <a:gd name="connsiteY976" fmla="*/ 4864195 h 5626886"/>
                  <a:gd name="connsiteX977" fmla="*/ 451595 w 3593875"/>
                  <a:gd name="connsiteY977" fmla="*/ 4858774 h 5626886"/>
                  <a:gd name="connsiteX978" fmla="*/ 445300 w 3593875"/>
                  <a:gd name="connsiteY978" fmla="*/ 4856452 h 5626886"/>
                  <a:gd name="connsiteX979" fmla="*/ 453168 w 3593875"/>
                  <a:gd name="connsiteY979" fmla="*/ 4850257 h 5626886"/>
                  <a:gd name="connsiteX980" fmla="*/ 466543 w 3593875"/>
                  <a:gd name="connsiteY980" fmla="*/ 4844062 h 5626886"/>
                  <a:gd name="connsiteX981" fmla="*/ 490146 w 3593875"/>
                  <a:gd name="connsiteY981" fmla="*/ 4834771 h 5626886"/>
                  <a:gd name="connsiteX982" fmla="*/ 486212 w 3593875"/>
                  <a:gd name="connsiteY982" fmla="*/ 4847160 h 5626886"/>
                  <a:gd name="connsiteX983" fmla="*/ 490932 w 3593875"/>
                  <a:gd name="connsiteY983" fmla="*/ 4857226 h 5626886"/>
                  <a:gd name="connsiteX984" fmla="*/ 501160 w 3593875"/>
                  <a:gd name="connsiteY984" fmla="*/ 4864969 h 5626886"/>
                  <a:gd name="connsiteX985" fmla="*/ 512961 w 3593875"/>
                  <a:gd name="connsiteY985" fmla="*/ 4869615 h 5626886"/>
                  <a:gd name="connsiteX986" fmla="*/ 524762 w 3593875"/>
                  <a:gd name="connsiteY986" fmla="*/ 4871163 h 5626886"/>
                  <a:gd name="connsiteX987" fmla="*/ 527909 w 3593875"/>
                  <a:gd name="connsiteY987" fmla="*/ 4868067 h 5626886"/>
                  <a:gd name="connsiteX988" fmla="*/ 529483 w 3593875"/>
                  <a:gd name="connsiteY988" fmla="*/ 4863420 h 5626886"/>
                  <a:gd name="connsiteX989" fmla="*/ 534204 w 3593875"/>
                  <a:gd name="connsiteY989" fmla="*/ 4860324 h 5626886"/>
                  <a:gd name="connsiteX990" fmla="*/ 540497 w 3593875"/>
                  <a:gd name="connsiteY990" fmla="*/ 4861872 h 5626886"/>
                  <a:gd name="connsiteX991" fmla="*/ 546791 w 3593875"/>
                  <a:gd name="connsiteY991" fmla="*/ 4866518 h 5626886"/>
                  <a:gd name="connsiteX992" fmla="*/ 550725 w 3593875"/>
                  <a:gd name="connsiteY992" fmla="*/ 4872712 h 5626886"/>
                  <a:gd name="connsiteX993" fmla="*/ 553872 w 3593875"/>
                  <a:gd name="connsiteY993" fmla="*/ 4878906 h 5626886"/>
                  <a:gd name="connsiteX994" fmla="*/ 553086 w 3593875"/>
                  <a:gd name="connsiteY994" fmla="*/ 4882004 h 5626886"/>
                  <a:gd name="connsiteX995" fmla="*/ 553872 w 3593875"/>
                  <a:gd name="connsiteY995" fmla="*/ 4899039 h 5626886"/>
                  <a:gd name="connsiteX996" fmla="*/ 554659 w 3593875"/>
                  <a:gd name="connsiteY996" fmla="*/ 4902135 h 5626886"/>
                  <a:gd name="connsiteX997" fmla="*/ 545218 w 3593875"/>
                  <a:gd name="connsiteY997" fmla="*/ 4912976 h 5626886"/>
                  <a:gd name="connsiteX998" fmla="*/ 534990 w 3593875"/>
                  <a:gd name="connsiteY998" fmla="*/ 4919945 h 5626886"/>
                  <a:gd name="connsiteX999" fmla="*/ 531843 w 3593875"/>
                  <a:gd name="connsiteY999" fmla="*/ 4926914 h 5626886"/>
                  <a:gd name="connsiteX1000" fmla="*/ 542858 w 3593875"/>
                  <a:gd name="connsiteY1000" fmla="*/ 4938528 h 5626886"/>
                  <a:gd name="connsiteX1001" fmla="*/ 546791 w 3593875"/>
                  <a:gd name="connsiteY1001" fmla="*/ 4940851 h 5626886"/>
                  <a:gd name="connsiteX1002" fmla="*/ 550725 w 3593875"/>
                  <a:gd name="connsiteY1002" fmla="*/ 4941626 h 5626886"/>
                  <a:gd name="connsiteX1003" fmla="*/ 553872 w 3593875"/>
                  <a:gd name="connsiteY1003" fmla="*/ 4943174 h 5626886"/>
                  <a:gd name="connsiteX1004" fmla="*/ 555445 w 3593875"/>
                  <a:gd name="connsiteY1004" fmla="*/ 4945497 h 5626886"/>
                  <a:gd name="connsiteX1005" fmla="*/ 553086 w 3593875"/>
                  <a:gd name="connsiteY1005" fmla="*/ 4952465 h 5626886"/>
                  <a:gd name="connsiteX1006" fmla="*/ 546005 w 3593875"/>
                  <a:gd name="connsiteY1006" fmla="*/ 4951691 h 5626886"/>
                  <a:gd name="connsiteX1007" fmla="*/ 538137 w 3593875"/>
                  <a:gd name="connsiteY1007" fmla="*/ 4947820 h 5626886"/>
                  <a:gd name="connsiteX1008" fmla="*/ 534990 w 3593875"/>
                  <a:gd name="connsiteY1008" fmla="*/ 4944722 h 5626886"/>
                  <a:gd name="connsiteX1009" fmla="*/ 525550 w 3593875"/>
                  <a:gd name="connsiteY1009" fmla="*/ 4945497 h 5626886"/>
                  <a:gd name="connsiteX1010" fmla="*/ 520042 w 3593875"/>
                  <a:gd name="connsiteY1010" fmla="*/ 4948594 h 5626886"/>
                  <a:gd name="connsiteX1011" fmla="*/ 519255 w 3593875"/>
                  <a:gd name="connsiteY1011" fmla="*/ 4954789 h 5626886"/>
                  <a:gd name="connsiteX1012" fmla="*/ 523975 w 3593875"/>
                  <a:gd name="connsiteY1012" fmla="*/ 4963306 h 5626886"/>
                  <a:gd name="connsiteX1013" fmla="*/ 526336 w 3593875"/>
                  <a:gd name="connsiteY1013" fmla="*/ 4964080 h 5626886"/>
                  <a:gd name="connsiteX1014" fmla="*/ 532630 w 3593875"/>
                  <a:gd name="connsiteY1014" fmla="*/ 4965629 h 5626886"/>
                  <a:gd name="connsiteX1015" fmla="*/ 535777 w 3593875"/>
                  <a:gd name="connsiteY1015" fmla="*/ 4967177 h 5626886"/>
                  <a:gd name="connsiteX1016" fmla="*/ 536563 w 3593875"/>
                  <a:gd name="connsiteY1016" fmla="*/ 4968727 h 5626886"/>
                  <a:gd name="connsiteX1017" fmla="*/ 537351 w 3593875"/>
                  <a:gd name="connsiteY1017" fmla="*/ 4974920 h 5626886"/>
                  <a:gd name="connsiteX1018" fmla="*/ 545218 w 3593875"/>
                  <a:gd name="connsiteY1018" fmla="*/ 4981115 h 5626886"/>
                  <a:gd name="connsiteX1019" fmla="*/ 549939 w 3593875"/>
                  <a:gd name="connsiteY1019" fmla="*/ 4982664 h 5626886"/>
                  <a:gd name="connsiteX1020" fmla="*/ 557020 w 3593875"/>
                  <a:gd name="connsiteY1020" fmla="*/ 4981889 h 5626886"/>
                  <a:gd name="connsiteX1021" fmla="*/ 570394 w 3593875"/>
                  <a:gd name="connsiteY1021" fmla="*/ 4978018 h 5626886"/>
                  <a:gd name="connsiteX1022" fmla="*/ 576688 w 3593875"/>
                  <a:gd name="connsiteY1022" fmla="*/ 4970275 h 5626886"/>
                  <a:gd name="connsiteX1023" fmla="*/ 581409 w 3593875"/>
                  <a:gd name="connsiteY1023" fmla="*/ 4960208 h 5626886"/>
                  <a:gd name="connsiteX1024" fmla="*/ 588490 w 3593875"/>
                  <a:gd name="connsiteY1024" fmla="*/ 4950917 h 5626886"/>
                  <a:gd name="connsiteX1025" fmla="*/ 597930 w 3593875"/>
                  <a:gd name="connsiteY1025" fmla="*/ 4980341 h 5626886"/>
                  <a:gd name="connsiteX1026" fmla="*/ 604225 w 3593875"/>
                  <a:gd name="connsiteY1026" fmla="*/ 4992730 h 5626886"/>
                  <a:gd name="connsiteX1027" fmla="*/ 614452 w 3593875"/>
                  <a:gd name="connsiteY1027" fmla="*/ 5005119 h 5626886"/>
                  <a:gd name="connsiteX1028" fmla="*/ 603437 w 3593875"/>
                  <a:gd name="connsiteY1028" fmla="*/ 5005893 h 5626886"/>
                  <a:gd name="connsiteX1029" fmla="*/ 593210 w 3593875"/>
                  <a:gd name="connsiteY1029" fmla="*/ 5001247 h 5626886"/>
                  <a:gd name="connsiteX1030" fmla="*/ 583768 w 3593875"/>
                  <a:gd name="connsiteY1030" fmla="*/ 4995052 h 5626886"/>
                  <a:gd name="connsiteX1031" fmla="*/ 574328 w 3593875"/>
                  <a:gd name="connsiteY1031" fmla="*/ 4991181 h 5626886"/>
                  <a:gd name="connsiteX1032" fmla="*/ 561740 w 3593875"/>
                  <a:gd name="connsiteY1032" fmla="*/ 4988858 h 5626886"/>
                  <a:gd name="connsiteX1033" fmla="*/ 521616 w 3593875"/>
                  <a:gd name="connsiteY1033" fmla="*/ 4986535 h 5626886"/>
                  <a:gd name="connsiteX1034" fmla="*/ 521616 w 3593875"/>
                  <a:gd name="connsiteY1034" fmla="*/ 5008990 h 5626886"/>
                  <a:gd name="connsiteX1035" fmla="*/ 523975 w 3593875"/>
                  <a:gd name="connsiteY1035" fmla="*/ 5020605 h 5626886"/>
                  <a:gd name="connsiteX1036" fmla="*/ 528696 w 3593875"/>
                  <a:gd name="connsiteY1036" fmla="*/ 5029896 h 5626886"/>
                  <a:gd name="connsiteX1037" fmla="*/ 537351 w 3593875"/>
                  <a:gd name="connsiteY1037" fmla="*/ 5035317 h 5626886"/>
                  <a:gd name="connsiteX1038" fmla="*/ 554659 w 3593875"/>
                  <a:gd name="connsiteY1038" fmla="*/ 5032219 h 5626886"/>
                  <a:gd name="connsiteX1039" fmla="*/ 565674 w 3593875"/>
                  <a:gd name="connsiteY1039" fmla="*/ 5036865 h 5626886"/>
                  <a:gd name="connsiteX1040" fmla="*/ 560953 w 3593875"/>
                  <a:gd name="connsiteY1040" fmla="*/ 5038414 h 5626886"/>
                  <a:gd name="connsiteX1041" fmla="*/ 556232 w 3593875"/>
                  <a:gd name="connsiteY1041" fmla="*/ 5039188 h 5626886"/>
                  <a:gd name="connsiteX1042" fmla="*/ 551512 w 3593875"/>
                  <a:gd name="connsiteY1042" fmla="*/ 5040737 h 5626886"/>
                  <a:gd name="connsiteX1043" fmla="*/ 546791 w 3593875"/>
                  <a:gd name="connsiteY1043" fmla="*/ 5043060 h 5626886"/>
                  <a:gd name="connsiteX1044" fmla="*/ 540497 w 3593875"/>
                  <a:gd name="connsiteY1044" fmla="*/ 5050803 h 5626886"/>
                  <a:gd name="connsiteX1045" fmla="*/ 538137 w 3593875"/>
                  <a:gd name="connsiteY1045" fmla="*/ 5060868 h 5626886"/>
                  <a:gd name="connsiteX1046" fmla="*/ 535777 w 3593875"/>
                  <a:gd name="connsiteY1046" fmla="*/ 5118167 h 5626886"/>
                  <a:gd name="connsiteX1047" fmla="*/ 538924 w 3593875"/>
                  <a:gd name="connsiteY1047" fmla="*/ 5135977 h 5626886"/>
                  <a:gd name="connsiteX1048" fmla="*/ 549152 w 3593875"/>
                  <a:gd name="connsiteY1048" fmla="*/ 5147591 h 5626886"/>
                  <a:gd name="connsiteX1049" fmla="*/ 557020 w 3593875"/>
                  <a:gd name="connsiteY1049" fmla="*/ 5116619 h 5626886"/>
                  <a:gd name="connsiteX1050" fmla="*/ 562526 w 3593875"/>
                  <a:gd name="connsiteY1050" fmla="*/ 5101907 h 5626886"/>
                  <a:gd name="connsiteX1051" fmla="*/ 571967 w 3593875"/>
                  <a:gd name="connsiteY1051" fmla="*/ 5094938 h 5626886"/>
                  <a:gd name="connsiteX1052" fmla="*/ 567247 w 3593875"/>
                  <a:gd name="connsiteY1052" fmla="*/ 5101133 h 5626886"/>
                  <a:gd name="connsiteX1053" fmla="*/ 564887 w 3593875"/>
                  <a:gd name="connsiteY1053" fmla="*/ 5108876 h 5626886"/>
                  <a:gd name="connsiteX1054" fmla="*/ 561740 w 3593875"/>
                  <a:gd name="connsiteY1054" fmla="*/ 5135977 h 5626886"/>
                  <a:gd name="connsiteX1055" fmla="*/ 562526 w 3593875"/>
                  <a:gd name="connsiteY1055" fmla="*/ 5139074 h 5626886"/>
                  <a:gd name="connsiteX1056" fmla="*/ 565674 w 3593875"/>
                  <a:gd name="connsiteY1056" fmla="*/ 5145268 h 5626886"/>
                  <a:gd name="connsiteX1057" fmla="*/ 568821 w 3593875"/>
                  <a:gd name="connsiteY1057" fmla="*/ 5148365 h 5626886"/>
                  <a:gd name="connsiteX1058" fmla="*/ 572755 w 3593875"/>
                  <a:gd name="connsiteY1058" fmla="*/ 5150689 h 5626886"/>
                  <a:gd name="connsiteX1059" fmla="*/ 576688 w 3593875"/>
                  <a:gd name="connsiteY1059" fmla="*/ 5153785 h 5626886"/>
                  <a:gd name="connsiteX1060" fmla="*/ 579048 w 3593875"/>
                  <a:gd name="connsiteY1060" fmla="*/ 5159980 h 5626886"/>
                  <a:gd name="connsiteX1061" fmla="*/ 571180 w 3593875"/>
                  <a:gd name="connsiteY1061" fmla="*/ 5158432 h 5626886"/>
                  <a:gd name="connsiteX1062" fmla="*/ 563313 w 3593875"/>
                  <a:gd name="connsiteY1062" fmla="*/ 5155334 h 5626886"/>
                  <a:gd name="connsiteX1063" fmla="*/ 554659 w 3593875"/>
                  <a:gd name="connsiteY1063" fmla="*/ 5154560 h 5626886"/>
                  <a:gd name="connsiteX1064" fmla="*/ 546791 w 3593875"/>
                  <a:gd name="connsiteY1064" fmla="*/ 5157657 h 5626886"/>
                  <a:gd name="connsiteX1065" fmla="*/ 541285 w 3593875"/>
                  <a:gd name="connsiteY1065" fmla="*/ 5166949 h 5626886"/>
                  <a:gd name="connsiteX1066" fmla="*/ 542071 w 3593875"/>
                  <a:gd name="connsiteY1066" fmla="*/ 5177014 h 5626886"/>
                  <a:gd name="connsiteX1067" fmla="*/ 547578 w 3593875"/>
                  <a:gd name="connsiteY1067" fmla="*/ 5187081 h 5626886"/>
                  <a:gd name="connsiteX1068" fmla="*/ 555445 w 3593875"/>
                  <a:gd name="connsiteY1068" fmla="*/ 5194050 h 5626886"/>
                  <a:gd name="connsiteX1069" fmla="*/ 559379 w 3593875"/>
                  <a:gd name="connsiteY1069" fmla="*/ 5195598 h 5626886"/>
                  <a:gd name="connsiteX1070" fmla="*/ 563313 w 3593875"/>
                  <a:gd name="connsiteY1070" fmla="*/ 5196372 h 5626886"/>
                  <a:gd name="connsiteX1071" fmla="*/ 567247 w 3593875"/>
                  <a:gd name="connsiteY1071" fmla="*/ 5197147 h 5626886"/>
                  <a:gd name="connsiteX1072" fmla="*/ 568821 w 3593875"/>
                  <a:gd name="connsiteY1072" fmla="*/ 5201019 h 5626886"/>
                  <a:gd name="connsiteX1073" fmla="*/ 567247 w 3593875"/>
                  <a:gd name="connsiteY1073" fmla="*/ 5204890 h 5626886"/>
                  <a:gd name="connsiteX1074" fmla="*/ 563313 w 3593875"/>
                  <a:gd name="connsiteY1074" fmla="*/ 5205664 h 5626886"/>
                  <a:gd name="connsiteX1075" fmla="*/ 557806 w 3593875"/>
                  <a:gd name="connsiteY1075" fmla="*/ 5204115 h 5626886"/>
                  <a:gd name="connsiteX1076" fmla="*/ 553086 w 3593875"/>
                  <a:gd name="connsiteY1076" fmla="*/ 5203341 h 5626886"/>
                  <a:gd name="connsiteX1077" fmla="*/ 542858 w 3593875"/>
                  <a:gd name="connsiteY1077" fmla="*/ 5203341 h 5626886"/>
                  <a:gd name="connsiteX1078" fmla="*/ 540497 w 3593875"/>
                  <a:gd name="connsiteY1078" fmla="*/ 5204890 h 5626886"/>
                  <a:gd name="connsiteX1079" fmla="*/ 534990 w 3593875"/>
                  <a:gd name="connsiteY1079" fmla="*/ 5207987 h 5626886"/>
                  <a:gd name="connsiteX1080" fmla="*/ 530270 w 3593875"/>
                  <a:gd name="connsiteY1080" fmla="*/ 5211858 h 5626886"/>
                  <a:gd name="connsiteX1081" fmla="*/ 517682 w 3593875"/>
                  <a:gd name="connsiteY1081" fmla="*/ 5225796 h 5626886"/>
                  <a:gd name="connsiteX1082" fmla="*/ 533417 w 3593875"/>
                  <a:gd name="connsiteY1082" fmla="*/ 5241282 h 5626886"/>
                  <a:gd name="connsiteX1083" fmla="*/ 538924 w 3593875"/>
                  <a:gd name="connsiteY1083" fmla="*/ 5245928 h 5626886"/>
                  <a:gd name="connsiteX1084" fmla="*/ 546791 w 3593875"/>
                  <a:gd name="connsiteY1084" fmla="*/ 5249799 h 5626886"/>
                  <a:gd name="connsiteX1085" fmla="*/ 563313 w 3593875"/>
                  <a:gd name="connsiteY1085" fmla="*/ 5256768 h 5626886"/>
                  <a:gd name="connsiteX1086" fmla="*/ 570394 w 3593875"/>
                  <a:gd name="connsiteY1086" fmla="*/ 5261414 h 5626886"/>
                  <a:gd name="connsiteX1087" fmla="*/ 552298 w 3593875"/>
                  <a:gd name="connsiteY1087" fmla="*/ 5259092 h 5626886"/>
                  <a:gd name="connsiteX1088" fmla="*/ 552298 w 3593875"/>
                  <a:gd name="connsiteY1088" fmla="*/ 5269931 h 5626886"/>
                  <a:gd name="connsiteX1089" fmla="*/ 555445 w 3593875"/>
                  <a:gd name="connsiteY1089" fmla="*/ 5279997 h 5626886"/>
                  <a:gd name="connsiteX1090" fmla="*/ 561740 w 3593875"/>
                  <a:gd name="connsiteY1090" fmla="*/ 5289289 h 5626886"/>
                  <a:gd name="connsiteX1091" fmla="*/ 568033 w 3593875"/>
                  <a:gd name="connsiteY1091" fmla="*/ 5298581 h 5626886"/>
                  <a:gd name="connsiteX1092" fmla="*/ 575901 w 3593875"/>
                  <a:gd name="connsiteY1092" fmla="*/ 5290064 h 5626886"/>
                  <a:gd name="connsiteX1093" fmla="*/ 585342 w 3593875"/>
                  <a:gd name="connsiteY1093" fmla="*/ 5266835 h 5626886"/>
                  <a:gd name="connsiteX1094" fmla="*/ 593210 w 3593875"/>
                  <a:gd name="connsiteY1094" fmla="*/ 5259866 h 5626886"/>
                  <a:gd name="connsiteX1095" fmla="*/ 591636 w 3593875"/>
                  <a:gd name="connsiteY1095" fmla="*/ 5265285 h 5626886"/>
                  <a:gd name="connsiteX1096" fmla="*/ 593210 w 3593875"/>
                  <a:gd name="connsiteY1096" fmla="*/ 5269157 h 5626886"/>
                  <a:gd name="connsiteX1097" fmla="*/ 595570 w 3593875"/>
                  <a:gd name="connsiteY1097" fmla="*/ 5272254 h 5626886"/>
                  <a:gd name="connsiteX1098" fmla="*/ 596357 w 3593875"/>
                  <a:gd name="connsiteY1098" fmla="*/ 5275352 h 5626886"/>
                  <a:gd name="connsiteX1099" fmla="*/ 595570 w 3593875"/>
                  <a:gd name="connsiteY1099" fmla="*/ 5276900 h 5626886"/>
                  <a:gd name="connsiteX1100" fmla="*/ 593996 w 3593875"/>
                  <a:gd name="connsiteY1100" fmla="*/ 5277674 h 5626886"/>
                  <a:gd name="connsiteX1101" fmla="*/ 592423 w 3593875"/>
                  <a:gd name="connsiteY1101" fmla="*/ 5277674 h 5626886"/>
                  <a:gd name="connsiteX1102" fmla="*/ 591636 w 3593875"/>
                  <a:gd name="connsiteY1102" fmla="*/ 5279223 h 5626886"/>
                  <a:gd name="connsiteX1103" fmla="*/ 587702 w 3593875"/>
                  <a:gd name="connsiteY1103" fmla="*/ 5286966 h 5626886"/>
                  <a:gd name="connsiteX1104" fmla="*/ 582982 w 3593875"/>
                  <a:gd name="connsiteY1104" fmla="*/ 5293935 h 5626886"/>
                  <a:gd name="connsiteX1105" fmla="*/ 580622 w 3593875"/>
                  <a:gd name="connsiteY1105" fmla="*/ 5301678 h 5626886"/>
                  <a:gd name="connsiteX1106" fmla="*/ 581409 w 3593875"/>
                  <a:gd name="connsiteY1106" fmla="*/ 5311744 h 5626886"/>
                  <a:gd name="connsiteX1107" fmla="*/ 561740 w 3593875"/>
                  <a:gd name="connsiteY1107" fmla="*/ 5300903 h 5626886"/>
                  <a:gd name="connsiteX1108" fmla="*/ 550725 w 3593875"/>
                  <a:gd name="connsiteY1108" fmla="*/ 5284643 h 5626886"/>
                  <a:gd name="connsiteX1109" fmla="*/ 542858 w 3593875"/>
                  <a:gd name="connsiteY1109" fmla="*/ 5266060 h 5626886"/>
                  <a:gd name="connsiteX1110" fmla="*/ 528696 w 3593875"/>
                  <a:gd name="connsiteY1110" fmla="*/ 5251349 h 5626886"/>
                  <a:gd name="connsiteX1111" fmla="*/ 523975 w 3593875"/>
                  <a:gd name="connsiteY1111" fmla="*/ 5248251 h 5626886"/>
                  <a:gd name="connsiteX1112" fmla="*/ 520042 w 3593875"/>
                  <a:gd name="connsiteY1112" fmla="*/ 5245928 h 5626886"/>
                  <a:gd name="connsiteX1113" fmla="*/ 516895 w 3593875"/>
                  <a:gd name="connsiteY1113" fmla="*/ 5245928 h 5626886"/>
                  <a:gd name="connsiteX1114" fmla="*/ 512174 w 3593875"/>
                  <a:gd name="connsiteY1114" fmla="*/ 5249025 h 5626886"/>
                  <a:gd name="connsiteX1115" fmla="*/ 508240 w 3593875"/>
                  <a:gd name="connsiteY1115" fmla="*/ 5254445 h 5626886"/>
                  <a:gd name="connsiteX1116" fmla="*/ 509027 w 3593875"/>
                  <a:gd name="connsiteY1116" fmla="*/ 5258317 h 5626886"/>
                  <a:gd name="connsiteX1117" fmla="*/ 512174 w 3593875"/>
                  <a:gd name="connsiteY1117" fmla="*/ 5262188 h 5626886"/>
                  <a:gd name="connsiteX1118" fmla="*/ 512961 w 3593875"/>
                  <a:gd name="connsiteY1118" fmla="*/ 5266835 h 5626886"/>
                  <a:gd name="connsiteX1119" fmla="*/ 512961 w 3593875"/>
                  <a:gd name="connsiteY1119" fmla="*/ 5273803 h 5626886"/>
                  <a:gd name="connsiteX1120" fmla="*/ 513748 w 3593875"/>
                  <a:gd name="connsiteY1120" fmla="*/ 5276126 h 5626886"/>
                  <a:gd name="connsiteX1121" fmla="*/ 511388 w 3593875"/>
                  <a:gd name="connsiteY1121" fmla="*/ 5277674 h 5626886"/>
                  <a:gd name="connsiteX1122" fmla="*/ 505093 w 3593875"/>
                  <a:gd name="connsiteY1122" fmla="*/ 5280772 h 5626886"/>
                  <a:gd name="connsiteX1123" fmla="*/ 499586 w 3593875"/>
                  <a:gd name="connsiteY1123" fmla="*/ 5282321 h 5626886"/>
                  <a:gd name="connsiteX1124" fmla="*/ 482278 w 3593875"/>
                  <a:gd name="connsiteY1124" fmla="*/ 5281546 h 5626886"/>
                  <a:gd name="connsiteX1125" fmla="*/ 487785 w 3593875"/>
                  <a:gd name="connsiteY1125" fmla="*/ 5301678 h 5626886"/>
                  <a:gd name="connsiteX1126" fmla="*/ 498013 w 3593875"/>
                  <a:gd name="connsiteY1126" fmla="*/ 5316390 h 5626886"/>
                  <a:gd name="connsiteX1127" fmla="*/ 512961 w 3593875"/>
                  <a:gd name="connsiteY1127" fmla="*/ 5328004 h 5626886"/>
                  <a:gd name="connsiteX1128" fmla="*/ 531056 w 3593875"/>
                  <a:gd name="connsiteY1128" fmla="*/ 5336522 h 5626886"/>
                  <a:gd name="connsiteX1129" fmla="*/ 539710 w 3593875"/>
                  <a:gd name="connsiteY1129" fmla="*/ 5338845 h 5626886"/>
                  <a:gd name="connsiteX1130" fmla="*/ 549152 w 3593875"/>
                  <a:gd name="connsiteY1130" fmla="*/ 5339619 h 5626886"/>
                  <a:gd name="connsiteX1131" fmla="*/ 558593 w 3593875"/>
                  <a:gd name="connsiteY1131" fmla="*/ 5341942 h 5626886"/>
                  <a:gd name="connsiteX1132" fmla="*/ 566460 w 3593875"/>
                  <a:gd name="connsiteY1132" fmla="*/ 5345814 h 5626886"/>
                  <a:gd name="connsiteX1133" fmla="*/ 572755 w 3593875"/>
                  <a:gd name="connsiteY1133" fmla="*/ 5355105 h 5626886"/>
                  <a:gd name="connsiteX1134" fmla="*/ 574328 w 3593875"/>
                  <a:gd name="connsiteY1134" fmla="*/ 5365171 h 5626886"/>
                  <a:gd name="connsiteX1135" fmla="*/ 571967 w 3593875"/>
                  <a:gd name="connsiteY1135" fmla="*/ 5387626 h 5626886"/>
                  <a:gd name="connsiteX1136" fmla="*/ 564887 w 3593875"/>
                  <a:gd name="connsiteY1136" fmla="*/ 5385303 h 5626886"/>
                  <a:gd name="connsiteX1137" fmla="*/ 557806 w 3593875"/>
                  <a:gd name="connsiteY1137" fmla="*/ 5386852 h 5626886"/>
                  <a:gd name="connsiteX1138" fmla="*/ 553872 w 3593875"/>
                  <a:gd name="connsiteY1138" fmla="*/ 5391498 h 5626886"/>
                  <a:gd name="connsiteX1139" fmla="*/ 553872 w 3593875"/>
                  <a:gd name="connsiteY1139" fmla="*/ 5397692 h 5626886"/>
                  <a:gd name="connsiteX1140" fmla="*/ 558593 w 3593875"/>
                  <a:gd name="connsiteY1140" fmla="*/ 5402338 h 5626886"/>
                  <a:gd name="connsiteX1141" fmla="*/ 565674 w 3593875"/>
                  <a:gd name="connsiteY1141" fmla="*/ 5404661 h 5626886"/>
                  <a:gd name="connsiteX1142" fmla="*/ 576688 w 3593875"/>
                  <a:gd name="connsiteY1142" fmla="*/ 5406210 h 5626886"/>
                  <a:gd name="connsiteX1143" fmla="*/ 586915 w 3593875"/>
                  <a:gd name="connsiteY1143" fmla="*/ 5413178 h 5626886"/>
                  <a:gd name="connsiteX1144" fmla="*/ 605011 w 3593875"/>
                  <a:gd name="connsiteY1144" fmla="*/ 5433311 h 5626886"/>
                  <a:gd name="connsiteX1145" fmla="*/ 615238 w 3593875"/>
                  <a:gd name="connsiteY1145" fmla="*/ 5437182 h 5626886"/>
                  <a:gd name="connsiteX1146" fmla="*/ 675032 w 3593875"/>
                  <a:gd name="connsiteY1146" fmla="*/ 5404661 h 5626886"/>
                  <a:gd name="connsiteX1147" fmla="*/ 670311 w 3593875"/>
                  <a:gd name="connsiteY1147" fmla="*/ 5394595 h 5626886"/>
                  <a:gd name="connsiteX1148" fmla="*/ 656936 w 3593875"/>
                  <a:gd name="connsiteY1148" fmla="*/ 5385303 h 5626886"/>
                  <a:gd name="connsiteX1149" fmla="*/ 628614 w 3593875"/>
                  <a:gd name="connsiteY1149" fmla="*/ 5372140 h 5626886"/>
                  <a:gd name="connsiteX1150" fmla="*/ 636481 w 3593875"/>
                  <a:gd name="connsiteY1150" fmla="*/ 5369817 h 5626886"/>
                  <a:gd name="connsiteX1151" fmla="*/ 645922 w 3593875"/>
                  <a:gd name="connsiteY1151" fmla="*/ 5372914 h 5626886"/>
                  <a:gd name="connsiteX1152" fmla="*/ 655363 w 3593875"/>
                  <a:gd name="connsiteY1152" fmla="*/ 5378334 h 5626886"/>
                  <a:gd name="connsiteX1153" fmla="*/ 673458 w 3593875"/>
                  <a:gd name="connsiteY1153" fmla="*/ 5391498 h 5626886"/>
                  <a:gd name="connsiteX1154" fmla="*/ 678966 w 3593875"/>
                  <a:gd name="connsiteY1154" fmla="*/ 5399241 h 5626886"/>
                  <a:gd name="connsiteX1155" fmla="*/ 681326 w 3593875"/>
                  <a:gd name="connsiteY1155" fmla="*/ 5407758 h 5626886"/>
                  <a:gd name="connsiteX1156" fmla="*/ 679752 w 3593875"/>
                  <a:gd name="connsiteY1156" fmla="*/ 5418599 h 5626886"/>
                  <a:gd name="connsiteX1157" fmla="*/ 678178 w 3593875"/>
                  <a:gd name="connsiteY1157" fmla="*/ 5422470 h 5626886"/>
                  <a:gd name="connsiteX1158" fmla="*/ 675819 w 3593875"/>
                  <a:gd name="connsiteY1158" fmla="*/ 5424792 h 5626886"/>
                  <a:gd name="connsiteX1159" fmla="*/ 674245 w 3593875"/>
                  <a:gd name="connsiteY1159" fmla="*/ 5427116 h 5626886"/>
                  <a:gd name="connsiteX1160" fmla="*/ 673458 w 3593875"/>
                  <a:gd name="connsiteY1160" fmla="*/ 5432536 h 5626886"/>
                  <a:gd name="connsiteX1161" fmla="*/ 674245 w 3593875"/>
                  <a:gd name="connsiteY1161" fmla="*/ 5437182 h 5626886"/>
                  <a:gd name="connsiteX1162" fmla="*/ 679752 w 3593875"/>
                  <a:gd name="connsiteY1162" fmla="*/ 5446473 h 5626886"/>
                  <a:gd name="connsiteX1163" fmla="*/ 680539 w 3593875"/>
                  <a:gd name="connsiteY1163" fmla="*/ 5451119 h 5626886"/>
                  <a:gd name="connsiteX1164" fmla="*/ 680539 w 3593875"/>
                  <a:gd name="connsiteY1164" fmla="*/ 5457314 h 5626886"/>
                  <a:gd name="connsiteX1165" fmla="*/ 678178 w 3593875"/>
                  <a:gd name="connsiteY1165" fmla="*/ 5464283 h 5626886"/>
                  <a:gd name="connsiteX1166" fmla="*/ 675032 w 3593875"/>
                  <a:gd name="connsiteY1166" fmla="*/ 5469703 h 5626886"/>
                  <a:gd name="connsiteX1167" fmla="*/ 668738 w 3593875"/>
                  <a:gd name="connsiteY1167" fmla="*/ 5472026 h 5626886"/>
                  <a:gd name="connsiteX1168" fmla="*/ 668738 w 3593875"/>
                  <a:gd name="connsiteY1168" fmla="*/ 5468154 h 5626886"/>
                  <a:gd name="connsiteX1169" fmla="*/ 675032 w 3593875"/>
                  <a:gd name="connsiteY1169" fmla="*/ 5452668 h 5626886"/>
                  <a:gd name="connsiteX1170" fmla="*/ 675819 w 3593875"/>
                  <a:gd name="connsiteY1170" fmla="*/ 5445699 h 5626886"/>
                  <a:gd name="connsiteX1171" fmla="*/ 673458 w 3593875"/>
                  <a:gd name="connsiteY1171" fmla="*/ 5439504 h 5626886"/>
                  <a:gd name="connsiteX1172" fmla="*/ 668738 w 3593875"/>
                  <a:gd name="connsiteY1172" fmla="*/ 5432536 h 5626886"/>
                  <a:gd name="connsiteX1173" fmla="*/ 663231 w 3593875"/>
                  <a:gd name="connsiteY1173" fmla="*/ 5427116 h 5626886"/>
                  <a:gd name="connsiteX1174" fmla="*/ 657723 w 3593875"/>
                  <a:gd name="connsiteY1174" fmla="*/ 5424792 h 5626886"/>
                  <a:gd name="connsiteX1175" fmla="*/ 651430 w 3593875"/>
                  <a:gd name="connsiteY1175" fmla="*/ 5427890 h 5626886"/>
                  <a:gd name="connsiteX1176" fmla="*/ 632547 w 3593875"/>
                  <a:gd name="connsiteY1176" fmla="*/ 5442602 h 5626886"/>
                  <a:gd name="connsiteX1177" fmla="*/ 623893 w 3593875"/>
                  <a:gd name="connsiteY1177" fmla="*/ 5447248 h 5626886"/>
                  <a:gd name="connsiteX1178" fmla="*/ 614452 w 3593875"/>
                  <a:gd name="connsiteY1178" fmla="*/ 5447248 h 5626886"/>
                  <a:gd name="connsiteX1179" fmla="*/ 605798 w 3593875"/>
                  <a:gd name="connsiteY1179" fmla="*/ 5445699 h 5626886"/>
                  <a:gd name="connsiteX1180" fmla="*/ 598717 w 3593875"/>
                  <a:gd name="connsiteY1180" fmla="*/ 5442602 h 5626886"/>
                  <a:gd name="connsiteX1181" fmla="*/ 590849 w 3593875"/>
                  <a:gd name="connsiteY1181" fmla="*/ 5438730 h 5626886"/>
                  <a:gd name="connsiteX1182" fmla="*/ 589276 w 3593875"/>
                  <a:gd name="connsiteY1182" fmla="*/ 5451893 h 5626886"/>
                  <a:gd name="connsiteX1183" fmla="*/ 579048 w 3593875"/>
                  <a:gd name="connsiteY1183" fmla="*/ 5452668 h 5626886"/>
                  <a:gd name="connsiteX1184" fmla="*/ 553872 w 3593875"/>
                  <a:gd name="connsiteY1184" fmla="*/ 5444925 h 5626886"/>
                  <a:gd name="connsiteX1185" fmla="*/ 547578 w 3593875"/>
                  <a:gd name="connsiteY1185" fmla="*/ 5443376 h 5626886"/>
                  <a:gd name="connsiteX1186" fmla="*/ 546005 w 3593875"/>
                  <a:gd name="connsiteY1186" fmla="*/ 5442602 h 5626886"/>
                  <a:gd name="connsiteX1187" fmla="*/ 546005 w 3593875"/>
                  <a:gd name="connsiteY1187" fmla="*/ 5444150 h 5626886"/>
                  <a:gd name="connsiteX1188" fmla="*/ 546791 w 3593875"/>
                  <a:gd name="connsiteY1188" fmla="*/ 5450345 h 5626886"/>
                  <a:gd name="connsiteX1189" fmla="*/ 548365 w 3593875"/>
                  <a:gd name="connsiteY1189" fmla="*/ 5455765 h 5626886"/>
                  <a:gd name="connsiteX1190" fmla="*/ 551512 w 3593875"/>
                  <a:gd name="connsiteY1190" fmla="*/ 5461960 h 5626886"/>
                  <a:gd name="connsiteX1191" fmla="*/ 557020 w 3593875"/>
                  <a:gd name="connsiteY1191" fmla="*/ 5471251 h 5626886"/>
                  <a:gd name="connsiteX1192" fmla="*/ 558593 w 3593875"/>
                  <a:gd name="connsiteY1192" fmla="*/ 5472026 h 5626886"/>
                  <a:gd name="connsiteX1193" fmla="*/ 560166 w 3593875"/>
                  <a:gd name="connsiteY1193" fmla="*/ 5472800 h 5626886"/>
                  <a:gd name="connsiteX1194" fmla="*/ 562526 w 3593875"/>
                  <a:gd name="connsiteY1194" fmla="*/ 5474348 h 5626886"/>
                  <a:gd name="connsiteX1195" fmla="*/ 564100 w 3593875"/>
                  <a:gd name="connsiteY1195" fmla="*/ 5476672 h 5626886"/>
                  <a:gd name="connsiteX1196" fmla="*/ 564887 w 3593875"/>
                  <a:gd name="connsiteY1196" fmla="*/ 5479769 h 5626886"/>
                  <a:gd name="connsiteX1197" fmla="*/ 564887 w 3593875"/>
                  <a:gd name="connsiteY1197" fmla="*/ 5486737 h 5626886"/>
                  <a:gd name="connsiteX1198" fmla="*/ 564887 w 3593875"/>
                  <a:gd name="connsiteY1198" fmla="*/ 5489060 h 5626886"/>
                  <a:gd name="connsiteX1199" fmla="*/ 568033 w 3593875"/>
                  <a:gd name="connsiteY1199" fmla="*/ 5496803 h 5626886"/>
                  <a:gd name="connsiteX1200" fmla="*/ 571180 w 3593875"/>
                  <a:gd name="connsiteY1200" fmla="*/ 5500675 h 5626886"/>
                  <a:gd name="connsiteX1201" fmla="*/ 575901 w 3593875"/>
                  <a:gd name="connsiteY1201" fmla="*/ 5502223 h 5626886"/>
                  <a:gd name="connsiteX1202" fmla="*/ 593996 w 3593875"/>
                  <a:gd name="connsiteY1202" fmla="*/ 5501449 h 5626886"/>
                  <a:gd name="connsiteX1203" fmla="*/ 598717 w 3593875"/>
                  <a:gd name="connsiteY1203" fmla="*/ 5499901 h 5626886"/>
                  <a:gd name="connsiteX1204" fmla="*/ 612092 w 3593875"/>
                  <a:gd name="connsiteY1204" fmla="*/ 5496029 h 5626886"/>
                  <a:gd name="connsiteX1205" fmla="*/ 625466 w 3593875"/>
                  <a:gd name="connsiteY1205" fmla="*/ 5494480 h 5626886"/>
                  <a:gd name="connsiteX1206" fmla="*/ 629400 w 3593875"/>
                  <a:gd name="connsiteY1206" fmla="*/ 5491384 h 5626886"/>
                  <a:gd name="connsiteX1207" fmla="*/ 629400 w 3593875"/>
                  <a:gd name="connsiteY1207" fmla="*/ 5482865 h 5626886"/>
                  <a:gd name="connsiteX1208" fmla="*/ 635695 w 3593875"/>
                  <a:gd name="connsiteY1208" fmla="*/ 5485963 h 5626886"/>
                  <a:gd name="connsiteX1209" fmla="*/ 635695 w 3593875"/>
                  <a:gd name="connsiteY1209" fmla="*/ 5492158 h 5626886"/>
                  <a:gd name="connsiteX1210" fmla="*/ 631761 w 3593875"/>
                  <a:gd name="connsiteY1210" fmla="*/ 5499127 h 5626886"/>
                  <a:gd name="connsiteX1211" fmla="*/ 626253 w 3593875"/>
                  <a:gd name="connsiteY1211" fmla="*/ 5504546 h 5626886"/>
                  <a:gd name="connsiteX1212" fmla="*/ 619172 w 3593875"/>
                  <a:gd name="connsiteY1212" fmla="*/ 5509966 h 5626886"/>
                  <a:gd name="connsiteX1213" fmla="*/ 611305 w 3593875"/>
                  <a:gd name="connsiteY1213" fmla="*/ 5513838 h 5626886"/>
                  <a:gd name="connsiteX1214" fmla="*/ 593996 w 3593875"/>
                  <a:gd name="connsiteY1214" fmla="*/ 5520033 h 5626886"/>
                  <a:gd name="connsiteX1215" fmla="*/ 604225 w 3593875"/>
                  <a:gd name="connsiteY1215" fmla="*/ 5527776 h 5626886"/>
                  <a:gd name="connsiteX1216" fmla="*/ 615238 w 3593875"/>
                  <a:gd name="connsiteY1216" fmla="*/ 5539390 h 5626886"/>
                  <a:gd name="connsiteX1217" fmla="*/ 627827 w 3593875"/>
                  <a:gd name="connsiteY1217" fmla="*/ 5545585 h 5626886"/>
                  <a:gd name="connsiteX1218" fmla="*/ 640415 w 3593875"/>
                  <a:gd name="connsiteY1218" fmla="*/ 5540938 h 5626886"/>
                  <a:gd name="connsiteX1219" fmla="*/ 642775 w 3593875"/>
                  <a:gd name="connsiteY1219" fmla="*/ 5536293 h 5626886"/>
                  <a:gd name="connsiteX1220" fmla="*/ 645135 w 3593875"/>
                  <a:gd name="connsiteY1220" fmla="*/ 5522356 h 5626886"/>
                  <a:gd name="connsiteX1221" fmla="*/ 647496 w 3593875"/>
                  <a:gd name="connsiteY1221" fmla="*/ 5516935 h 5626886"/>
                  <a:gd name="connsiteX1222" fmla="*/ 649856 w 3593875"/>
                  <a:gd name="connsiteY1222" fmla="*/ 5513838 h 5626886"/>
                  <a:gd name="connsiteX1223" fmla="*/ 656936 w 3593875"/>
                  <a:gd name="connsiteY1223" fmla="*/ 5509192 h 5626886"/>
                  <a:gd name="connsiteX1224" fmla="*/ 659297 w 3593875"/>
                  <a:gd name="connsiteY1224" fmla="*/ 5506870 h 5626886"/>
                  <a:gd name="connsiteX1225" fmla="*/ 660084 w 3593875"/>
                  <a:gd name="connsiteY1225" fmla="*/ 5503772 h 5626886"/>
                  <a:gd name="connsiteX1226" fmla="*/ 661657 w 3593875"/>
                  <a:gd name="connsiteY1226" fmla="*/ 5493706 h 5626886"/>
                  <a:gd name="connsiteX1227" fmla="*/ 667165 w 3593875"/>
                  <a:gd name="connsiteY1227" fmla="*/ 5489834 h 5626886"/>
                  <a:gd name="connsiteX1228" fmla="*/ 670311 w 3593875"/>
                  <a:gd name="connsiteY1228" fmla="*/ 5489060 h 5626886"/>
                  <a:gd name="connsiteX1229" fmla="*/ 674245 w 3593875"/>
                  <a:gd name="connsiteY1229" fmla="*/ 5489834 h 5626886"/>
                  <a:gd name="connsiteX1230" fmla="*/ 682112 w 3593875"/>
                  <a:gd name="connsiteY1230" fmla="*/ 5490609 h 5626886"/>
                  <a:gd name="connsiteX1231" fmla="*/ 682900 w 3593875"/>
                  <a:gd name="connsiteY1231" fmla="*/ 5491384 h 5626886"/>
                  <a:gd name="connsiteX1232" fmla="*/ 683686 w 3593875"/>
                  <a:gd name="connsiteY1232" fmla="*/ 5493706 h 5626886"/>
                  <a:gd name="connsiteX1233" fmla="*/ 684473 w 3593875"/>
                  <a:gd name="connsiteY1233" fmla="*/ 5495255 h 5626886"/>
                  <a:gd name="connsiteX1234" fmla="*/ 686046 w 3593875"/>
                  <a:gd name="connsiteY1234" fmla="*/ 5496029 h 5626886"/>
                  <a:gd name="connsiteX1235" fmla="*/ 688406 w 3593875"/>
                  <a:gd name="connsiteY1235" fmla="*/ 5495255 h 5626886"/>
                  <a:gd name="connsiteX1236" fmla="*/ 693913 w 3593875"/>
                  <a:gd name="connsiteY1236" fmla="*/ 5489834 h 5626886"/>
                  <a:gd name="connsiteX1237" fmla="*/ 697061 w 3593875"/>
                  <a:gd name="connsiteY1237" fmla="*/ 5488286 h 5626886"/>
                  <a:gd name="connsiteX1238" fmla="*/ 712009 w 3593875"/>
                  <a:gd name="connsiteY1238" fmla="*/ 5485963 h 5626886"/>
                  <a:gd name="connsiteX1239" fmla="*/ 728531 w 3593875"/>
                  <a:gd name="connsiteY1239" fmla="*/ 5486737 h 5626886"/>
                  <a:gd name="connsiteX1240" fmla="*/ 744266 w 3593875"/>
                  <a:gd name="connsiteY1240" fmla="*/ 5489834 h 5626886"/>
                  <a:gd name="connsiteX1241" fmla="*/ 759214 w 3593875"/>
                  <a:gd name="connsiteY1241" fmla="*/ 5495255 h 5626886"/>
                  <a:gd name="connsiteX1242" fmla="*/ 748986 w 3593875"/>
                  <a:gd name="connsiteY1242" fmla="*/ 5502223 h 5626886"/>
                  <a:gd name="connsiteX1243" fmla="*/ 737185 w 3593875"/>
                  <a:gd name="connsiteY1243" fmla="*/ 5502223 h 5626886"/>
                  <a:gd name="connsiteX1244" fmla="*/ 723810 w 3593875"/>
                  <a:gd name="connsiteY1244" fmla="*/ 5499901 h 5626886"/>
                  <a:gd name="connsiteX1245" fmla="*/ 712009 w 3593875"/>
                  <a:gd name="connsiteY1245" fmla="*/ 5499901 h 5626886"/>
                  <a:gd name="connsiteX1246" fmla="*/ 705715 w 3593875"/>
                  <a:gd name="connsiteY1246" fmla="*/ 5503772 h 5626886"/>
                  <a:gd name="connsiteX1247" fmla="*/ 693127 w 3593875"/>
                  <a:gd name="connsiteY1247" fmla="*/ 5514613 h 5626886"/>
                  <a:gd name="connsiteX1248" fmla="*/ 686046 w 3593875"/>
                  <a:gd name="connsiteY1248" fmla="*/ 5517709 h 5626886"/>
                  <a:gd name="connsiteX1249" fmla="*/ 678966 w 3593875"/>
                  <a:gd name="connsiteY1249" fmla="*/ 5516935 h 5626886"/>
                  <a:gd name="connsiteX1250" fmla="*/ 674245 w 3593875"/>
                  <a:gd name="connsiteY1250" fmla="*/ 5514613 h 5626886"/>
                  <a:gd name="connsiteX1251" fmla="*/ 671098 w 3593875"/>
                  <a:gd name="connsiteY1251" fmla="*/ 5511515 h 5626886"/>
                  <a:gd name="connsiteX1252" fmla="*/ 667951 w 3593875"/>
                  <a:gd name="connsiteY1252" fmla="*/ 5510741 h 5626886"/>
                  <a:gd name="connsiteX1253" fmla="*/ 656936 w 3593875"/>
                  <a:gd name="connsiteY1253" fmla="*/ 5516935 h 5626886"/>
                  <a:gd name="connsiteX1254" fmla="*/ 652216 w 3593875"/>
                  <a:gd name="connsiteY1254" fmla="*/ 5527776 h 5626886"/>
                  <a:gd name="connsiteX1255" fmla="*/ 649069 w 3593875"/>
                  <a:gd name="connsiteY1255" fmla="*/ 5551005 h 5626886"/>
                  <a:gd name="connsiteX1256" fmla="*/ 645922 w 3593875"/>
                  <a:gd name="connsiteY1256" fmla="*/ 5557974 h 5626886"/>
                  <a:gd name="connsiteX1257" fmla="*/ 642775 w 3593875"/>
                  <a:gd name="connsiteY1257" fmla="*/ 5561071 h 5626886"/>
                  <a:gd name="connsiteX1258" fmla="*/ 642775 w 3593875"/>
                  <a:gd name="connsiteY1258" fmla="*/ 5563394 h 5626886"/>
                  <a:gd name="connsiteX1259" fmla="*/ 647496 w 3593875"/>
                  <a:gd name="connsiteY1259" fmla="*/ 5569588 h 5626886"/>
                  <a:gd name="connsiteX1260" fmla="*/ 653789 w 3593875"/>
                  <a:gd name="connsiteY1260" fmla="*/ 5575008 h 5626886"/>
                  <a:gd name="connsiteX1261" fmla="*/ 661657 w 3593875"/>
                  <a:gd name="connsiteY1261" fmla="*/ 5579654 h 5626886"/>
                  <a:gd name="connsiteX1262" fmla="*/ 671098 w 3593875"/>
                  <a:gd name="connsiteY1262" fmla="*/ 5582751 h 5626886"/>
                  <a:gd name="connsiteX1263" fmla="*/ 678966 w 3593875"/>
                  <a:gd name="connsiteY1263" fmla="*/ 5585074 h 5626886"/>
                  <a:gd name="connsiteX1264" fmla="*/ 682900 w 3593875"/>
                  <a:gd name="connsiteY1264" fmla="*/ 5568814 h 5626886"/>
                  <a:gd name="connsiteX1265" fmla="*/ 692340 w 3593875"/>
                  <a:gd name="connsiteY1265" fmla="*/ 5557200 h 5626886"/>
                  <a:gd name="connsiteX1266" fmla="*/ 705715 w 3593875"/>
                  <a:gd name="connsiteY1266" fmla="*/ 5547907 h 5626886"/>
                  <a:gd name="connsiteX1267" fmla="*/ 719876 w 3593875"/>
                  <a:gd name="connsiteY1267" fmla="*/ 5540164 h 5626886"/>
                  <a:gd name="connsiteX1268" fmla="*/ 748986 w 3593875"/>
                  <a:gd name="connsiteY1268" fmla="*/ 5522356 h 5626886"/>
                  <a:gd name="connsiteX1269" fmla="*/ 763934 w 3593875"/>
                  <a:gd name="connsiteY1269" fmla="*/ 5514613 h 5626886"/>
                  <a:gd name="connsiteX1270" fmla="*/ 777310 w 3593875"/>
                  <a:gd name="connsiteY1270" fmla="*/ 5516161 h 5626886"/>
                  <a:gd name="connsiteX1271" fmla="*/ 784390 w 3593875"/>
                  <a:gd name="connsiteY1271" fmla="*/ 5523130 h 5626886"/>
                  <a:gd name="connsiteX1272" fmla="*/ 782816 w 3593875"/>
                  <a:gd name="connsiteY1272" fmla="*/ 5532421 h 5626886"/>
                  <a:gd name="connsiteX1273" fmla="*/ 776522 w 3593875"/>
                  <a:gd name="connsiteY1273" fmla="*/ 5540938 h 5626886"/>
                  <a:gd name="connsiteX1274" fmla="*/ 767081 w 3593875"/>
                  <a:gd name="connsiteY1274" fmla="*/ 5548682 h 5626886"/>
                  <a:gd name="connsiteX1275" fmla="*/ 761575 w 3593875"/>
                  <a:gd name="connsiteY1275" fmla="*/ 5551779 h 5626886"/>
                  <a:gd name="connsiteX1276" fmla="*/ 746626 w 3593875"/>
                  <a:gd name="connsiteY1276" fmla="*/ 5557200 h 5626886"/>
                  <a:gd name="connsiteX1277" fmla="*/ 741118 w 3593875"/>
                  <a:gd name="connsiteY1277" fmla="*/ 5561071 h 5626886"/>
                  <a:gd name="connsiteX1278" fmla="*/ 737972 w 3593875"/>
                  <a:gd name="connsiteY1278" fmla="*/ 5569588 h 5626886"/>
                  <a:gd name="connsiteX1279" fmla="*/ 737972 w 3593875"/>
                  <a:gd name="connsiteY1279" fmla="*/ 5578106 h 5626886"/>
                  <a:gd name="connsiteX1280" fmla="*/ 736398 w 3593875"/>
                  <a:gd name="connsiteY1280" fmla="*/ 5585849 h 5626886"/>
                  <a:gd name="connsiteX1281" fmla="*/ 729317 w 3593875"/>
                  <a:gd name="connsiteY1281" fmla="*/ 5591268 h 5626886"/>
                  <a:gd name="connsiteX1282" fmla="*/ 731678 w 3593875"/>
                  <a:gd name="connsiteY1282" fmla="*/ 5581977 h 5626886"/>
                  <a:gd name="connsiteX1283" fmla="*/ 733251 w 3593875"/>
                  <a:gd name="connsiteY1283" fmla="*/ 5573460 h 5626886"/>
                  <a:gd name="connsiteX1284" fmla="*/ 730105 w 3593875"/>
                  <a:gd name="connsiteY1284" fmla="*/ 5567265 h 5626886"/>
                  <a:gd name="connsiteX1285" fmla="*/ 719876 w 3593875"/>
                  <a:gd name="connsiteY1285" fmla="*/ 5562619 h 5626886"/>
                  <a:gd name="connsiteX1286" fmla="*/ 708075 w 3593875"/>
                  <a:gd name="connsiteY1286" fmla="*/ 5561071 h 5626886"/>
                  <a:gd name="connsiteX1287" fmla="*/ 697847 w 3593875"/>
                  <a:gd name="connsiteY1287" fmla="*/ 5564943 h 5626886"/>
                  <a:gd name="connsiteX1288" fmla="*/ 691554 w 3593875"/>
                  <a:gd name="connsiteY1288" fmla="*/ 5573460 h 5626886"/>
                  <a:gd name="connsiteX1289" fmla="*/ 691554 w 3593875"/>
                  <a:gd name="connsiteY1289" fmla="*/ 5585074 h 5626886"/>
                  <a:gd name="connsiteX1290" fmla="*/ 705715 w 3593875"/>
                  <a:gd name="connsiteY1290" fmla="*/ 5602109 h 5626886"/>
                  <a:gd name="connsiteX1291" fmla="*/ 730891 w 3593875"/>
                  <a:gd name="connsiteY1291" fmla="*/ 5616047 h 5626886"/>
                  <a:gd name="connsiteX1292" fmla="*/ 758427 w 3593875"/>
                  <a:gd name="connsiteY1292" fmla="*/ 5624564 h 5626886"/>
                  <a:gd name="connsiteX1293" fmla="*/ 781243 w 3593875"/>
                  <a:gd name="connsiteY1293" fmla="*/ 5626887 h 5626886"/>
                  <a:gd name="connsiteX1294" fmla="*/ 794618 w 3593875"/>
                  <a:gd name="connsiteY1294" fmla="*/ 5620692 h 5626886"/>
                  <a:gd name="connsiteX1295" fmla="*/ 800125 w 3593875"/>
                  <a:gd name="connsiteY1295" fmla="*/ 5610626 h 5626886"/>
                  <a:gd name="connsiteX1296" fmla="*/ 800125 w 3593875"/>
                  <a:gd name="connsiteY1296" fmla="*/ 5597463 h 5626886"/>
                  <a:gd name="connsiteX1297" fmla="*/ 799338 w 3593875"/>
                  <a:gd name="connsiteY1297" fmla="*/ 5583525 h 5626886"/>
                  <a:gd name="connsiteX1298" fmla="*/ 800912 w 3593875"/>
                  <a:gd name="connsiteY1298" fmla="*/ 5570362 h 5626886"/>
                  <a:gd name="connsiteX1299" fmla="*/ 815073 w 3593875"/>
                  <a:gd name="connsiteY1299" fmla="*/ 5520033 h 5626886"/>
                  <a:gd name="connsiteX1300" fmla="*/ 819007 w 3593875"/>
                  <a:gd name="connsiteY1300" fmla="*/ 5512289 h 5626886"/>
                  <a:gd name="connsiteX1301" fmla="*/ 826088 w 3593875"/>
                  <a:gd name="connsiteY1301" fmla="*/ 5506870 h 5626886"/>
                  <a:gd name="connsiteX1302" fmla="*/ 891388 w 3593875"/>
                  <a:gd name="connsiteY1302" fmla="*/ 5485189 h 5626886"/>
                  <a:gd name="connsiteX1303" fmla="*/ 903190 w 3593875"/>
                  <a:gd name="connsiteY1303" fmla="*/ 5476672 h 5626886"/>
                  <a:gd name="connsiteX1304" fmla="*/ 913417 w 3593875"/>
                  <a:gd name="connsiteY1304" fmla="*/ 5465831 h 5626886"/>
                  <a:gd name="connsiteX1305" fmla="*/ 923645 w 3593875"/>
                  <a:gd name="connsiteY1305" fmla="*/ 5456540 h 5626886"/>
                  <a:gd name="connsiteX1306" fmla="*/ 936233 w 3593875"/>
                  <a:gd name="connsiteY1306" fmla="*/ 5452668 h 5626886"/>
                  <a:gd name="connsiteX1307" fmla="*/ 950395 w 3593875"/>
                  <a:gd name="connsiteY1307" fmla="*/ 5454216 h 5626886"/>
                  <a:gd name="connsiteX1308" fmla="*/ 996026 w 3593875"/>
                  <a:gd name="connsiteY1308" fmla="*/ 5468928 h 5626886"/>
                  <a:gd name="connsiteX1309" fmla="*/ 994452 w 3593875"/>
                  <a:gd name="connsiteY1309" fmla="*/ 5457314 h 5626886"/>
                  <a:gd name="connsiteX1310" fmla="*/ 985011 w 3593875"/>
                  <a:gd name="connsiteY1310" fmla="*/ 5438730 h 5626886"/>
                  <a:gd name="connsiteX1311" fmla="*/ 963769 w 3593875"/>
                  <a:gd name="connsiteY1311" fmla="*/ 5406210 h 5626886"/>
                  <a:gd name="connsiteX1312" fmla="*/ 954328 w 3593875"/>
                  <a:gd name="connsiteY1312" fmla="*/ 5396143 h 5626886"/>
                  <a:gd name="connsiteX1313" fmla="*/ 943314 w 3593875"/>
                  <a:gd name="connsiteY1313" fmla="*/ 5390724 h 5626886"/>
                  <a:gd name="connsiteX1314" fmla="*/ 917351 w 3593875"/>
                  <a:gd name="connsiteY1314" fmla="*/ 5384529 h 5626886"/>
                  <a:gd name="connsiteX1315" fmla="*/ 930726 w 3593875"/>
                  <a:gd name="connsiteY1315" fmla="*/ 5380657 h 5626886"/>
                  <a:gd name="connsiteX1316" fmla="*/ 941740 w 3593875"/>
                  <a:gd name="connsiteY1316" fmla="*/ 5379883 h 5626886"/>
                  <a:gd name="connsiteX1317" fmla="*/ 948034 w 3593875"/>
                  <a:gd name="connsiteY1317" fmla="*/ 5375238 h 5626886"/>
                  <a:gd name="connsiteX1318" fmla="*/ 949607 w 3593875"/>
                  <a:gd name="connsiteY1318" fmla="*/ 5360526 h 5626886"/>
                  <a:gd name="connsiteX1319" fmla="*/ 947247 w 3593875"/>
                  <a:gd name="connsiteY1319" fmla="*/ 5347362 h 5626886"/>
                  <a:gd name="connsiteX1320" fmla="*/ 943314 w 3593875"/>
                  <a:gd name="connsiteY1320" fmla="*/ 5331102 h 5626886"/>
                  <a:gd name="connsiteX1321" fmla="*/ 936233 w 3593875"/>
                  <a:gd name="connsiteY1321" fmla="*/ 5320261 h 5626886"/>
                  <a:gd name="connsiteX1322" fmla="*/ 926005 w 3593875"/>
                  <a:gd name="connsiteY1322" fmla="*/ 5324133 h 5626886"/>
                  <a:gd name="connsiteX1323" fmla="*/ 936233 w 3593875"/>
                  <a:gd name="connsiteY1323" fmla="*/ 5304775 h 5626886"/>
                  <a:gd name="connsiteX1324" fmla="*/ 940167 w 3593875"/>
                  <a:gd name="connsiteY1324" fmla="*/ 5294710 h 5626886"/>
                  <a:gd name="connsiteX1325" fmla="*/ 945673 w 3593875"/>
                  <a:gd name="connsiteY1325" fmla="*/ 5271480 h 5626886"/>
                  <a:gd name="connsiteX1326" fmla="*/ 949607 w 3593875"/>
                  <a:gd name="connsiteY1326" fmla="*/ 5261414 h 5626886"/>
                  <a:gd name="connsiteX1327" fmla="*/ 955115 w 3593875"/>
                  <a:gd name="connsiteY1327" fmla="*/ 5252123 h 5626886"/>
                  <a:gd name="connsiteX1328" fmla="*/ 962196 w 3593875"/>
                  <a:gd name="connsiteY1328" fmla="*/ 5242830 h 5626886"/>
                  <a:gd name="connsiteX1329" fmla="*/ 971637 w 3593875"/>
                  <a:gd name="connsiteY1329" fmla="*/ 5237411 h 5626886"/>
                  <a:gd name="connsiteX1330" fmla="*/ 983438 w 3593875"/>
                  <a:gd name="connsiteY1330" fmla="*/ 5231216 h 5626886"/>
                  <a:gd name="connsiteX1331" fmla="*/ 992092 w 3593875"/>
                  <a:gd name="connsiteY1331" fmla="*/ 5225022 h 5626886"/>
                  <a:gd name="connsiteX1332" fmla="*/ 996026 w 3593875"/>
                  <a:gd name="connsiteY1332" fmla="*/ 5217279 h 5626886"/>
                  <a:gd name="connsiteX1333" fmla="*/ 989732 w 3593875"/>
                  <a:gd name="connsiteY1333" fmla="*/ 5207212 h 5626886"/>
                  <a:gd name="connsiteX1334" fmla="*/ 978717 w 3593875"/>
                  <a:gd name="connsiteY1334" fmla="*/ 5203341 h 5626886"/>
                  <a:gd name="connsiteX1335" fmla="*/ 965342 w 3593875"/>
                  <a:gd name="connsiteY1335" fmla="*/ 5202567 h 5626886"/>
                  <a:gd name="connsiteX1336" fmla="*/ 954328 w 3593875"/>
                  <a:gd name="connsiteY1336" fmla="*/ 5204115 h 5626886"/>
                  <a:gd name="connsiteX1337" fmla="*/ 966130 w 3593875"/>
                  <a:gd name="connsiteY1337" fmla="*/ 5197921 h 5626886"/>
                  <a:gd name="connsiteX1338" fmla="*/ 974784 w 3593875"/>
                  <a:gd name="connsiteY1338" fmla="*/ 5194824 h 5626886"/>
                  <a:gd name="connsiteX1339" fmla="*/ 979504 w 3593875"/>
                  <a:gd name="connsiteY1339" fmla="*/ 5189404 h 5626886"/>
                  <a:gd name="connsiteX1340" fmla="*/ 978717 w 3593875"/>
                  <a:gd name="connsiteY1340" fmla="*/ 5175466 h 5626886"/>
                  <a:gd name="connsiteX1341" fmla="*/ 991305 w 3593875"/>
                  <a:gd name="connsiteY1341" fmla="*/ 5198695 h 5626886"/>
                  <a:gd name="connsiteX1342" fmla="*/ 999173 w 3593875"/>
                  <a:gd name="connsiteY1342" fmla="*/ 5209536 h 5626886"/>
                  <a:gd name="connsiteX1343" fmla="*/ 1010187 w 3593875"/>
                  <a:gd name="connsiteY1343" fmla="*/ 5215730 h 5626886"/>
                  <a:gd name="connsiteX1344" fmla="*/ 1021202 w 3593875"/>
                  <a:gd name="connsiteY1344" fmla="*/ 5213407 h 5626886"/>
                  <a:gd name="connsiteX1345" fmla="*/ 1032216 w 3593875"/>
                  <a:gd name="connsiteY1345" fmla="*/ 5206438 h 5626886"/>
                  <a:gd name="connsiteX1346" fmla="*/ 1041657 w 3593875"/>
                  <a:gd name="connsiteY1346" fmla="*/ 5196372 h 5626886"/>
                  <a:gd name="connsiteX1347" fmla="*/ 1047164 w 3593875"/>
                  <a:gd name="connsiteY1347" fmla="*/ 5187081 h 5626886"/>
                  <a:gd name="connsiteX1348" fmla="*/ 1053459 w 3593875"/>
                  <a:gd name="connsiteY1348" fmla="*/ 5159980 h 5626886"/>
                  <a:gd name="connsiteX1349" fmla="*/ 1055818 w 3593875"/>
                  <a:gd name="connsiteY1349" fmla="*/ 5135203 h 5626886"/>
                  <a:gd name="connsiteX1350" fmla="*/ 1060540 w 3593875"/>
                  <a:gd name="connsiteY1350" fmla="*/ 5110424 h 5626886"/>
                  <a:gd name="connsiteX1351" fmla="*/ 1073128 w 3593875"/>
                  <a:gd name="connsiteY1351" fmla="*/ 5086421 h 5626886"/>
                  <a:gd name="connsiteX1352" fmla="*/ 1092010 w 3593875"/>
                  <a:gd name="connsiteY1352" fmla="*/ 5066289 h 5626886"/>
                  <a:gd name="connsiteX1353" fmla="*/ 1178552 w 3593875"/>
                  <a:gd name="connsiteY1353" fmla="*/ 5002795 h 5626886"/>
                  <a:gd name="connsiteX1354" fmla="*/ 1189566 w 3593875"/>
                  <a:gd name="connsiteY1354" fmla="*/ 4991956 h 5626886"/>
                  <a:gd name="connsiteX1355" fmla="*/ 1195860 w 3593875"/>
                  <a:gd name="connsiteY1355" fmla="*/ 4981889 h 5626886"/>
                  <a:gd name="connsiteX1356" fmla="*/ 1195860 w 3593875"/>
                  <a:gd name="connsiteY1356" fmla="*/ 4972598 h 5626886"/>
                  <a:gd name="connsiteX1357" fmla="*/ 1188779 w 3593875"/>
                  <a:gd name="connsiteY1357" fmla="*/ 4970275 h 5626886"/>
                  <a:gd name="connsiteX1358" fmla="*/ 1177765 w 3593875"/>
                  <a:gd name="connsiteY1358" fmla="*/ 4971049 h 5626886"/>
                  <a:gd name="connsiteX1359" fmla="*/ 1167538 w 3593875"/>
                  <a:gd name="connsiteY1359" fmla="*/ 4968727 h 5626886"/>
                  <a:gd name="connsiteX1360" fmla="*/ 1186420 w 3593875"/>
                  <a:gd name="connsiteY1360" fmla="*/ 4960208 h 5626886"/>
                  <a:gd name="connsiteX1361" fmla="*/ 1199794 w 3593875"/>
                  <a:gd name="connsiteY1361" fmla="*/ 4945497 h 5626886"/>
                  <a:gd name="connsiteX1362" fmla="*/ 1206089 w 3593875"/>
                  <a:gd name="connsiteY1362" fmla="*/ 4926914 h 5626886"/>
                  <a:gd name="connsiteX1363" fmla="*/ 1201367 w 3593875"/>
                  <a:gd name="connsiteY1363" fmla="*/ 4906782 h 5626886"/>
                  <a:gd name="connsiteX1364" fmla="*/ 1186420 w 3593875"/>
                  <a:gd name="connsiteY1364" fmla="*/ 4894392 h 5626886"/>
                  <a:gd name="connsiteX1365" fmla="*/ 1165963 w 3593875"/>
                  <a:gd name="connsiteY1365" fmla="*/ 4890521 h 5626886"/>
                  <a:gd name="connsiteX1366" fmla="*/ 1144722 w 3593875"/>
                  <a:gd name="connsiteY1366" fmla="*/ 4889747 h 5626886"/>
                  <a:gd name="connsiteX1367" fmla="*/ 1125053 w 3593875"/>
                  <a:gd name="connsiteY1367" fmla="*/ 4884327 h 5626886"/>
                  <a:gd name="connsiteX1368" fmla="*/ 1110104 w 3593875"/>
                  <a:gd name="connsiteY1368" fmla="*/ 4873486 h 5626886"/>
                  <a:gd name="connsiteX1369" fmla="*/ 1093583 w 3593875"/>
                  <a:gd name="connsiteY1369" fmla="*/ 4858774 h 5626886"/>
                  <a:gd name="connsiteX1370" fmla="*/ 1079421 w 3593875"/>
                  <a:gd name="connsiteY1370" fmla="*/ 4842514 h 5626886"/>
                  <a:gd name="connsiteX1371" fmla="*/ 1068407 w 3593875"/>
                  <a:gd name="connsiteY1371" fmla="*/ 4827802 h 5626886"/>
                  <a:gd name="connsiteX1372" fmla="*/ 1062113 w 3593875"/>
                  <a:gd name="connsiteY1372" fmla="*/ 4809994 h 5626886"/>
                  <a:gd name="connsiteX1373" fmla="*/ 1062113 w 3593875"/>
                  <a:gd name="connsiteY1373" fmla="*/ 4793733 h 5626886"/>
                  <a:gd name="connsiteX1374" fmla="*/ 1067620 w 3593875"/>
                  <a:gd name="connsiteY1374" fmla="*/ 4778246 h 5626886"/>
                  <a:gd name="connsiteX1375" fmla="*/ 1094369 w 3593875"/>
                  <a:gd name="connsiteY1375" fmla="*/ 4730240 h 5626886"/>
                  <a:gd name="connsiteX1376" fmla="*/ 1105384 w 3593875"/>
                  <a:gd name="connsiteY1376" fmla="*/ 4715528 h 5626886"/>
                  <a:gd name="connsiteX1377" fmla="*/ 1118758 w 3593875"/>
                  <a:gd name="connsiteY1377" fmla="*/ 4705462 h 5626886"/>
                  <a:gd name="connsiteX1378" fmla="*/ 1142361 w 3593875"/>
                  <a:gd name="connsiteY1378" fmla="*/ 4696170 h 5626886"/>
                  <a:gd name="connsiteX1379" fmla="*/ 1149442 w 3593875"/>
                  <a:gd name="connsiteY1379" fmla="*/ 4692299 h 5626886"/>
                  <a:gd name="connsiteX1380" fmla="*/ 1158096 w 3593875"/>
                  <a:gd name="connsiteY1380" fmla="*/ 4686879 h 5626886"/>
                  <a:gd name="connsiteX1381" fmla="*/ 1165963 w 3593875"/>
                  <a:gd name="connsiteY1381" fmla="*/ 4683007 h 5626886"/>
                  <a:gd name="connsiteX1382" fmla="*/ 1173044 w 3593875"/>
                  <a:gd name="connsiteY1382" fmla="*/ 4681458 h 5626886"/>
                  <a:gd name="connsiteX1383" fmla="*/ 1183273 w 3593875"/>
                  <a:gd name="connsiteY1383" fmla="*/ 4680684 h 5626886"/>
                  <a:gd name="connsiteX1384" fmla="*/ 1203728 w 3593875"/>
                  <a:gd name="connsiteY1384" fmla="*/ 4683781 h 5626886"/>
                  <a:gd name="connsiteX1385" fmla="*/ 1211595 w 3593875"/>
                  <a:gd name="connsiteY1385" fmla="*/ 4682233 h 5626886"/>
                  <a:gd name="connsiteX1386" fmla="*/ 1215529 w 3593875"/>
                  <a:gd name="connsiteY1386" fmla="*/ 4673715 h 5626886"/>
                  <a:gd name="connsiteX1387" fmla="*/ 1214743 w 3593875"/>
                  <a:gd name="connsiteY1387" fmla="*/ 4667521 h 5626886"/>
                  <a:gd name="connsiteX1388" fmla="*/ 1212382 w 3593875"/>
                  <a:gd name="connsiteY1388" fmla="*/ 4662100 h 5626886"/>
                  <a:gd name="connsiteX1389" fmla="*/ 1210809 w 3593875"/>
                  <a:gd name="connsiteY1389" fmla="*/ 4655907 h 5626886"/>
                  <a:gd name="connsiteX1390" fmla="*/ 1213956 w 3593875"/>
                  <a:gd name="connsiteY1390" fmla="*/ 4647389 h 5626886"/>
                  <a:gd name="connsiteX1391" fmla="*/ 1221036 w 3593875"/>
                  <a:gd name="connsiteY1391" fmla="*/ 4639646 h 5626886"/>
                  <a:gd name="connsiteX1392" fmla="*/ 1228903 w 3593875"/>
                  <a:gd name="connsiteY1392" fmla="*/ 4632677 h 5626886"/>
                  <a:gd name="connsiteX1393" fmla="*/ 1235984 w 3593875"/>
                  <a:gd name="connsiteY1393" fmla="*/ 4625708 h 5626886"/>
                  <a:gd name="connsiteX1394" fmla="*/ 1240705 w 3593875"/>
                  <a:gd name="connsiteY1394" fmla="*/ 4614868 h 5626886"/>
                  <a:gd name="connsiteX1395" fmla="*/ 1241492 w 3593875"/>
                  <a:gd name="connsiteY1395" fmla="*/ 4607899 h 5626886"/>
                  <a:gd name="connsiteX1396" fmla="*/ 1243065 w 3593875"/>
                  <a:gd name="connsiteY1396" fmla="*/ 4583896 h 5626886"/>
                  <a:gd name="connsiteX1397" fmla="*/ 1242279 w 3593875"/>
                  <a:gd name="connsiteY1397" fmla="*/ 4574604 h 5626886"/>
                  <a:gd name="connsiteX1398" fmla="*/ 1239918 w 3593875"/>
                  <a:gd name="connsiteY1398" fmla="*/ 4566087 h 5626886"/>
                  <a:gd name="connsiteX1399" fmla="*/ 1239132 w 3593875"/>
                  <a:gd name="connsiteY1399" fmla="*/ 4556795 h 5626886"/>
                  <a:gd name="connsiteX1400" fmla="*/ 1239918 w 3593875"/>
                  <a:gd name="connsiteY1400" fmla="*/ 4547504 h 5626886"/>
                  <a:gd name="connsiteX1401" fmla="*/ 1243852 w 3593875"/>
                  <a:gd name="connsiteY1401" fmla="*/ 4540535 h 5626886"/>
                  <a:gd name="connsiteX1402" fmla="*/ 1249360 w 3593875"/>
                  <a:gd name="connsiteY1402" fmla="*/ 4532792 h 5626886"/>
                  <a:gd name="connsiteX1403" fmla="*/ 1260373 w 3593875"/>
                  <a:gd name="connsiteY1403" fmla="*/ 4518854 h 5626886"/>
                  <a:gd name="connsiteX1404" fmla="*/ 1273749 w 3593875"/>
                  <a:gd name="connsiteY1404" fmla="*/ 4508788 h 5626886"/>
                  <a:gd name="connsiteX1405" fmla="*/ 1303645 w 3593875"/>
                  <a:gd name="connsiteY1405" fmla="*/ 4494076 h 5626886"/>
                  <a:gd name="connsiteX1406" fmla="*/ 1314659 w 3593875"/>
                  <a:gd name="connsiteY1406" fmla="*/ 4484010 h 5626886"/>
                  <a:gd name="connsiteX1407" fmla="*/ 1291844 w 3593875"/>
                  <a:gd name="connsiteY1407" fmla="*/ 4477816 h 5626886"/>
                  <a:gd name="connsiteX1408" fmla="*/ 1271388 w 3593875"/>
                  <a:gd name="connsiteY1408" fmla="*/ 4469299 h 5626886"/>
                  <a:gd name="connsiteX1409" fmla="*/ 1264307 w 3593875"/>
                  <a:gd name="connsiteY1409" fmla="*/ 4464652 h 5626886"/>
                  <a:gd name="connsiteX1410" fmla="*/ 1264307 w 3593875"/>
                  <a:gd name="connsiteY1410" fmla="*/ 4460007 h 5626886"/>
                  <a:gd name="connsiteX1411" fmla="*/ 1273749 w 3593875"/>
                  <a:gd name="connsiteY1411" fmla="*/ 4452263 h 5626886"/>
                  <a:gd name="connsiteX1412" fmla="*/ 1281616 w 3593875"/>
                  <a:gd name="connsiteY1412" fmla="*/ 4446844 h 5626886"/>
                  <a:gd name="connsiteX1413" fmla="*/ 1289484 w 3593875"/>
                  <a:gd name="connsiteY1413" fmla="*/ 4442198 h 5626886"/>
                  <a:gd name="connsiteX1414" fmla="*/ 1298138 w 3593875"/>
                  <a:gd name="connsiteY1414" fmla="*/ 4440649 h 5626886"/>
                  <a:gd name="connsiteX1415" fmla="*/ 1308366 w 3593875"/>
                  <a:gd name="connsiteY1415" fmla="*/ 4442198 h 5626886"/>
                  <a:gd name="connsiteX1416" fmla="*/ 1316234 w 3593875"/>
                  <a:gd name="connsiteY1416" fmla="*/ 4449166 h 5626886"/>
                  <a:gd name="connsiteX1417" fmla="*/ 1323314 w 3593875"/>
                  <a:gd name="connsiteY1417" fmla="*/ 4466201 h 5626886"/>
                  <a:gd name="connsiteX1418" fmla="*/ 1329608 w 3593875"/>
                  <a:gd name="connsiteY1418" fmla="*/ 4473170 h 5626886"/>
                  <a:gd name="connsiteX1419" fmla="*/ 1339049 w 3593875"/>
                  <a:gd name="connsiteY1419" fmla="*/ 4475493 h 5626886"/>
                  <a:gd name="connsiteX1420" fmla="*/ 1350063 w 3593875"/>
                  <a:gd name="connsiteY1420" fmla="*/ 4473170 h 5626886"/>
                  <a:gd name="connsiteX1421" fmla="*/ 1360291 w 3593875"/>
                  <a:gd name="connsiteY1421" fmla="*/ 4468524 h 5626886"/>
                  <a:gd name="connsiteX1422" fmla="*/ 1366585 w 3593875"/>
                  <a:gd name="connsiteY1422" fmla="*/ 4462330 h 5626886"/>
                  <a:gd name="connsiteX1423" fmla="*/ 1370519 w 3593875"/>
                  <a:gd name="connsiteY1423" fmla="*/ 4453813 h 5626886"/>
                  <a:gd name="connsiteX1424" fmla="*/ 1371306 w 3593875"/>
                  <a:gd name="connsiteY1424" fmla="*/ 4442972 h 5626886"/>
                  <a:gd name="connsiteX1425" fmla="*/ 1371306 w 3593875"/>
                  <a:gd name="connsiteY1425" fmla="*/ 4432906 h 5626886"/>
                  <a:gd name="connsiteX1426" fmla="*/ 1369732 w 3593875"/>
                  <a:gd name="connsiteY1426" fmla="*/ 4423615 h 5626886"/>
                  <a:gd name="connsiteX1427" fmla="*/ 1361078 w 3593875"/>
                  <a:gd name="connsiteY1427" fmla="*/ 4408903 h 5626886"/>
                  <a:gd name="connsiteX1428" fmla="*/ 1348490 w 3593875"/>
                  <a:gd name="connsiteY1428" fmla="*/ 4402708 h 5626886"/>
                  <a:gd name="connsiteX1429" fmla="*/ 1333542 w 3593875"/>
                  <a:gd name="connsiteY1429" fmla="*/ 4404257 h 5626886"/>
                  <a:gd name="connsiteX1430" fmla="*/ 1320167 w 3593875"/>
                  <a:gd name="connsiteY1430" fmla="*/ 4414322 h 5626886"/>
                  <a:gd name="connsiteX1431" fmla="*/ 1330394 w 3593875"/>
                  <a:gd name="connsiteY1431" fmla="*/ 4415097 h 5626886"/>
                  <a:gd name="connsiteX1432" fmla="*/ 1334328 w 3593875"/>
                  <a:gd name="connsiteY1432" fmla="*/ 4418969 h 5626886"/>
                  <a:gd name="connsiteX1433" fmla="*/ 1331969 w 3593875"/>
                  <a:gd name="connsiteY1433" fmla="*/ 4424389 h 5626886"/>
                  <a:gd name="connsiteX1434" fmla="*/ 1325674 w 3593875"/>
                  <a:gd name="connsiteY1434" fmla="*/ 4429808 h 5626886"/>
                  <a:gd name="connsiteX1435" fmla="*/ 1317020 w 3593875"/>
                  <a:gd name="connsiteY1435" fmla="*/ 4432132 h 5626886"/>
                  <a:gd name="connsiteX1436" fmla="*/ 1308366 w 3593875"/>
                  <a:gd name="connsiteY1436" fmla="*/ 4432132 h 5626886"/>
                  <a:gd name="connsiteX1437" fmla="*/ 1300499 w 3593875"/>
                  <a:gd name="connsiteY1437" fmla="*/ 4429808 h 5626886"/>
                  <a:gd name="connsiteX1438" fmla="*/ 1294991 w 3593875"/>
                  <a:gd name="connsiteY1438" fmla="*/ 4425937 h 5626886"/>
                  <a:gd name="connsiteX1439" fmla="*/ 1294991 w 3593875"/>
                  <a:gd name="connsiteY1439" fmla="*/ 4424389 h 5626886"/>
                  <a:gd name="connsiteX1440" fmla="*/ 1299711 w 3593875"/>
                  <a:gd name="connsiteY1440" fmla="*/ 4418194 h 5626886"/>
                  <a:gd name="connsiteX1441" fmla="*/ 1299711 w 3593875"/>
                  <a:gd name="connsiteY1441" fmla="*/ 4416646 h 5626886"/>
                  <a:gd name="connsiteX1442" fmla="*/ 1297351 w 3593875"/>
                  <a:gd name="connsiteY1442" fmla="*/ 4415097 h 5626886"/>
                  <a:gd name="connsiteX1443" fmla="*/ 1294991 w 3593875"/>
                  <a:gd name="connsiteY1443" fmla="*/ 4415097 h 5626886"/>
                  <a:gd name="connsiteX1444" fmla="*/ 1292631 w 3593875"/>
                  <a:gd name="connsiteY1444" fmla="*/ 4415097 h 5626886"/>
                  <a:gd name="connsiteX1445" fmla="*/ 1289484 w 3593875"/>
                  <a:gd name="connsiteY1445" fmla="*/ 4414322 h 5626886"/>
                  <a:gd name="connsiteX1446" fmla="*/ 1282403 w 3593875"/>
                  <a:gd name="connsiteY1446" fmla="*/ 4410451 h 5626886"/>
                  <a:gd name="connsiteX1447" fmla="*/ 1274535 w 3593875"/>
                  <a:gd name="connsiteY1447" fmla="*/ 4407354 h 5626886"/>
                  <a:gd name="connsiteX1448" fmla="*/ 1267454 w 3593875"/>
                  <a:gd name="connsiteY1448" fmla="*/ 4403483 h 5626886"/>
                  <a:gd name="connsiteX1449" fmla="*/ 1261948 w 3593875"/>
                  <a:gd name="connsiteY1449" fmla="*/ 4397288 h 5626886"/>
                  <a:gd name="connsiteX1450" fmla="*/ 1258800 w 3593875"/>
                  <a:gd name="connsiteY1450" fmla="*/ 4387997 h 5626886"/>
                  <a:gd name="connsiteX1451" fmla="*/ 1258800 w 3593875"/>
                  <a:gd name="connsiteY1451" fmla="*/ 4377930 h 5626886"/>
                  <a:gd name="connsiteX1452" fmla="*/ 1260373 w 3593875"/>
                  <a:gd name="connsiteY1452" fmla="*/ 4367864 h 5626886"/>
                  <a:gd name="connsiteX1453" fmla="*/ 1261161 w 3593875"/>
                  <a:gd name="connsiteY1453" fmla="*/ 4357798 h 5626886"/>
                  <a:gd name="connsiteX1454" fmla="*/ 1259587 w 3593875"/>
                  <a:gd name="connsiteY1454" fmla="*/ 4347732 h 5626886"/>
                  <a:gd name="connsiteX1455" fmla="*/ 1252506 w 3593875"/>
                  <a:gd name="connsiteY1455" fmla="*/ 4318309 h 5626886"/>
                  <a:gd name="connsiteX1456" fmla="*/ 1250933 w 3593875"/>
                  <a:gd name="connsiteY1456" fmla="*/ 4303597 h 5626886"/>
                  <a:gd name="connsiteX1457" fmla="*/ 1253294 w 3593875"/>
                  <a:gd name="connsiteY1457" fmla="*/ 4285788 h 5626886"/>
                  <a:gd name="connsiteX1458" fmla="*/ 1261161 w 3593875"/>
                  <a:gd name="connsiteY1458" fmla="*/ 4272625 h 5626886"/>
                  <a:gd name="connsiteX1459" fmla="*/ 1276896 w 3593875"/>
                  <a:gd name="connsiteY1459" fmla="*/ 4273399 h 5626886"/>
                  <a:gd name="connsiteX1460" fmla="*/ 1273749 w 3593875"/>
                  <a:gd name="connsiteY1460" fmla="*/ 4278819 h 5626886"/>
                  <a:gd name="connsiteX1461" fmla="*/ 1296565 w 3593875"/>
                  <a:gd name="connsiteY1461" fmla="*/ 4285788 h 5626886"/>
                  <a:gd name="connsiteX1462" fmla="*/ 1342982 w 3593875"/>
                  <a:gd name="connsiteY1462" fmla="*/ 4305145 h 5626886"/>
                  <a:gd name="connsiteX1463" fmla="*/ 1365798 w 3593875"/>
                  <a:gd name="connsiteY1463" fmla="*/ 4311340 h 5626886"/>
                  <a:gd name="connsiteX1464" fmla="*/ 1389401 w 3593875"/>
                  <a:gd name="connsiteY1464" fmla="*/ 4311340 h 5626886"/>
                  <a:gd name="connsiteX1465" fmla="*/ 1413790 w 3593875"/>
                  <a:gd name="connsiteY1465" fmla="*/ 4307469 h 5626886"/>
                  <a:gd name="connsiteX1466" fmla="*/ 1437392 w 3593875"/>
                  <a:gd name="connsiteY1466" fmla="*/ 4299725 h 5626886"/>
                  <a:gd name="connsiteX1467" fmla="*/ 1458635 w 3593875"/>
                  <a:gd name="connsiteY1467" fmla="*/ 4288111 h 5626886"/>
                  <a:gd name="connsiteX1468" fmla="*/ 1470436 w 3593875"/>
                  <a:gd name="connsiteY1468" fmla="*/ 4272625 h 5626886"/>
                  <a:gd name="connsiteX1469" fmla="*/ 1469650 w 3593875"/>
                  <a:gd name="connsiteY1469" fmla="*/ 4254815 h 5626886"/>
                  <a:gd name="connsiteX1470" fmla="*/ 1464929 w 3593875"/>
                  <a:gd name="connsiteY1470" fmla="*/ 4234684 h 5626886"/>
                  <a:gd name="connsiteX1471" fmla="*/ 1464929 w 3593875"/>
                  <a:gd name="connsiteY1471" fmla="*/ 4213778 h 5626886"/>
                  <a:gd name="connsiteX1472" fmla="*/ 1472796 w 3593875"/>
                  <a:gd name="connsiteY1472" fmla="*/ 4197516 h 5626886"/>
                  <a:gd name="connsiteX1473" fmla="*/ 1483811 w 3593875"/>
                  <a:gd name="connsiteY1473" fmla="*/ 4179708 h 5626886"/>
                  <a:gd name="connsiteX1474" fmla="*/ 1489319 w 3593875"/>
                  <a:gd name="connsiteY1474" fmla="*/ 4161898 h 5626886"/>
                  <a:gd name="connsiteX1475" fmla="*/ 1479877 w 3593875"/>
                  <a:gd name="connsiteY1475" fmla="*/ 4146412 h 5626886"/>
                  <a:gd name="connsiteX1476" fmla="*/ 1490105 w 3593875"/>
                  <a:gd name="connsiteY1476" fmla="*/ 4145638 h 5626886"/>
                  <a:gd name="connsiteX1477" fmla="*/ 1484597 w 3593875"/>
                  <a:gd name="connsiteY1477" fmla="*/ 4140992 h 5626886"/>
                  <a:gd name="connsiteX1478" fmla="*/ 1472796 w 3593875"/>
                  <a:gd name="connsiteY1478" fmla="*/ 4133249 h 5626886"/>
                  <a:gd name="connsiteX1479" fmla="*/ 1468862 w 3593875"/>
                  <a:gd name="connsiteY1479" fmla="*/ 4127829 h 5626886"/>
                  <a:gd name="connsiteX1480" fmla="*/ 1466503 w 3593875"/>
                  <a:gd name="connsiteY1480" fmla="*/ 4103825 h 5626886"/>
                  <a:gd name="connsiteX1481" fmla="*/ 1465716 w 3593875"/>
                  <a:gd name="connsiteY1481" fmla="*/ 4099954 h 5626886"/>
                  <a:gd name="connsiteX1482" fmla="*/ 1473584 w 3593875"/>
                  <a:gd name="connsiteY1482" fmla="*/ 4095308 h 5626886"/>
                  <a:gd name="connsiteX1483" fmla="*/ 1485385 w 3593875"/>
                  <a:gd name="connsiteY1483" fmla="*/ 4099180 h 5626886"/>
                  <a:gd name="connsiteX1484" fmla="*/ 1499546 w 3593875"/>
                  <a:gd name="connsiteY1484" fmla="*/ 4105375 h 5626886"/>
                  <a:gd name="connsiteX1485" fmla="*/ 1512134 w 3593875"/>
                  <a:gd name="connsiteY1485" fmla="*/ 4109246 h 5626886"/>
                  <a:gd name="connsiteX1486" fmla="*/ 1544391 w 3593875"/>
                  <a:gd name="connsiteY1486" fmla="*/ 4111568 h 5626886"/>
                  <a:gd name="connsiteX1487" fmla="*/ 1577434 w 3593875"/>
                  <a:gd name="connsiteY1487" fmla="*/ 4109246 h 5626886"/>
                  <a:gd name="connsiteX1488" fmla="*/ 1669484 w 3593875"/>
                  <a:gd name="connsiteY1488" fmla="*/ 4095308 h 5626886"/>
                  <a:gd name="connsiteX1489" fmla="*/ 1722196 w 3593875"/>
                  <a:gd name="connsiteY1489" fmla="*/ 4082919 h 5626886"/>
                  <a:gd name="connsiteX1490" fmla="*/ 1789857 w 3593875"/>
                  <a:gd name="connsiteY1490" fmla="*/ 4058916 h 5626886"/>
                  <a:gd name="connsiteX1491" fmla="*/ 1818180 w 3593875"/>
                  <a:gd name="connsiteY1491" fmla="*/ 4044204 h 5626886"/>
                  <a:gd name="connsiteX1492" fmla="*/ 1827621 w 3593875"/>
                  <a:gd name="connsiteY1492" fmla="*/ 4037235 h 5626886"/>
                  <a:gd name="connsiteX1493" fmla="*/ 1834701 w 3593875"/>
                  <a:gd name="connsiteY1493" fmla="*/ 4028718 h 5626886"/>
                  <a:gd name="connsiteX1494" fmla="*/ 1840996 w 3593875"/>
                  <a:gd name="connsiteY1494" fmla="*/ 4015554 h 5626886"/>
                  <a:gd name="connsiteX1495" fmla="*/ 1855157 w 3593875"/>
                  <a:gd name="connsiteY1495" fmla="*/ 3991551 h 5626886"/>
                  <a:gd name="connsiteX1496" fmla="*/ 1892134 w 3593875"/>
                  <a:gd name="connsiteY1496" fmla="*/ 3948190 h 5626886"/>
                  <a:gd name="connsiteX1497" fmla="*/ 1904722 w 3593875"/>
                  <a:gd name="connsiteY1497" fmla="*/ 3923412 h 5626886"/>
                  <a:gd name="connsiteX1498" fmla="*/ 1906296 w 3593875"/>
                  <a:gd name="connsiteY1498" fmla="*/ 3914120 h 5626886"/>
                  <a:gd name="connsiteX1499" fmla="*/ 1907083 w 3593875"/>
                  <a:gd name="connsiteY1499" fmla="*/ 3900957 h 5626886"/>
                  <a:gd name="connsiteX1500" fmla="*/ 1905509 w 3593875"/>
                  <a:gd name="connsiteY1500" fmla="*/ 3888569 h 5626886"/>
                  <a:gd name="connsiteX1501" fmla="*/ 1901575 w 3593875"/>
                  <a:gd name="connsiteY1501" fmla="*/ 3880051 h 5626886"/>
                  <a:gd name="connsiteX1502" fmla="*/ 1896855 w 3593875"/>
                  <a:gd name="connsiteY1502" fmla="*/ 3876954 h 5626886"/>
                  <a:gd name="connsiteX1503" fmla="*/ 1883480 w 3593875"/>
                  <a:gd name="connsiteY1503" fmla="*/ 3875405 h 5626886"/>
                  <a:gd name="connsiteX1504" fmla="*/ 1877186 w 3593875"/>
                  <a:gd name="connsiteY1504" fmla="*/ 3873857 h 5626886"/>
                  <a:gd name="connsiteX1505" fmla="*/ 1872466 w 3593875"/>
                  <a:gd name="connsiteY1505" fmla="*/ 3871533 h 5626886"/>
                  <a:gd name="connsiteX1506" fmla="*/ 1867745 w 3593875"/>
                  <a:gd name="connsiteY1506" fmla="*/ 3867662 h 5626886"/>
                  <a:gd name="connsiteX1507" fmla="*/ 1863811 w 3593875"/>
                  <a:gd name="connsiteY1507" fmla="*/ 3863790 h 5626886"/>
                  <a:gd name="connsiteX1508" fmla="*/ 1859878 w 3593875"/>
                  <a:gd name="connsiteY1508" fmla="*/ 3859145 h 5626886"/>
                  <a:gd name="connsiteX1509" fmla="*/ 1853583 w 3593875"/>
                  <a:gd name="connsiteY1509" fmla="*/ 3846756 h 5626886"/>
                  <a:gd name="connsiteX1510" fmla="*/ 1852797 w 3593875"/>
                  <a:gd name="connsiteY1510" fmla="*/ 3835915 h 5626886"/>
                  <a:gd name="connsiteX1511" fmla="*/ 1855157 w 3593875"/>
                  <a:gd name="connsiteY1511" fmla="*/ 3825075 h 5626886"/>
                  <a:gd name="connsiteX1512" fmla="*/ 1860664 w 3593875"/>
                  <a:gd name="connsiteY1512" fmla="*/ 3813460 h 5626886"/>
                  <a:gd name="connsiteX1513" fmla="*/ 1865385 w 3593875"/>
                  <a:gd name="connsiteY1513" fmla="*/ 3799523 h 5626886"/>
                  <a:gd name="connsiteX1514" fmla="*/ 1863811 w 3593875"/>
                  <a:gd name="connsiteY1514" fmla="*/ 3787909 h 5626886"/>
                  <a:gd name="connsiteX1515" fmla="*/ 1856731 w 3593875"/>
                  <a:gd name="connsiteY1515" fmla="*/ 3777842 h 5626886"/>
                  <a:gd name="connsiteX1516" fmla="*/ 1844929 w 3593875"/>
                  <a:gd name="connsiteY1516" fmla="*/ 3767002 h 5626886"/>
                  <a:gd name="connsiteX1517" fmla="*/ 1797724 w 3593875"/>
                  <a:gd name="connsiteY1517" fmla="*/ 3742225 h 5626886"/>
                  <a:gd name="connsiteX1518" fmla="*/ 1774908 w 3593875"/>
                  <a:gd name="connsiteY1518" fmla="*/ 3726738 h 5626886"/>
                  <a:gd name="connsiteX1519" fmla="*/ 1764681 w 3593875"/>
                  <a:gd name="connsiteY1519" fmla="*/ 3705832 h 5626886"/>
                  <a:gd name="connsiteX1520" fmla="*/ 1766254 w 3593875"/>
                  <a:gd name="connsiteY1520" fmla="*/ 3698088 h 5626886"/>
                  <a:gd name="connsiteX1521" fmla="*/ 1768615 w 3593875"/>
                  <a:gd name="connsiteY1521" fmla="*/ 3691895 h 5626886"/>
                  <a:gd name="connsiteX1522" fmla="*/ 1770975 w 3593875"/>
                  <a:gd name="connsiteY1522" fmla="*/ 3684926 h 5626886"/>
                  <a:gd name="connsiteX1523" fmla="*/ 1770188 w 3593875"/>
                  <a:gd name="connsiteY1523" fmla="*/ 3674085 h 5626886"/>
                  <a:gd name="connsiteX1524" fmla="*/ 1764681 w 3593875"/>
                  <a:gd name="connsiteY1524" fmla="*/ 3646984 h 5626886"/>
                  <a:gd name="connsiteX1525" fmla="*/ 1764681 w 3593875"/>
                  <a:gd name="connsiteY1525" fmla="*/ 3634596 h 5626886"/>
                  <a:gd name="connsiteX1526" fmla="*/ 1769401 w 3593875"/>
                  <a:gd name="connsiteY1526" fmla="*/ 3600526 h 5626886"/>
                  <a:gd name="connsiteX1527" fmla="*/ 1770975 w 3593875"/>
                  <a:gd name="connsiteY1527" fmla="*/ 3595880 h 5626886"/>
                  <a:gd name="connsiteX1528" fmla="*/ 1774122 w 3593875"/>
                  <a:gd name="connsiteY1528" fmla="*/ 3593557 h 5626886"/>
                  <a:gd name="connsiteX1529" fmla="*/ 1781989 w 3593875"/>
                  <a:gd name="connsiteY1529" fmla="*/ 3594332 h 5626886"/>
                  <a:gd name="connsiteX1530" fmla="*/ 1785136 w 3593875"/>
                  <a:gd name="connsiteY1530" fmla="*/ 3592783 h 5626886"/>
                  <a:gd name="connsiteX1531" fmla="*/ 1789857 w 3593875"/>
                  <a:gd name="connsiteY1531" fmla="*/ 3581168 h 5626886"/>
                  <a:gd name="connsiteX1532" fmla="*/ 1789070 w 3593875"/>
                  <a:gd name="connsiteY1532" fmla="*/ 3568780 h 5626886"/>
                  <a:gd name="connsiteX1533" fmla="*/ 1786710 w 3593875"/>
                  <a:gd name="connsiteY1533" fmla="*/ 3555617 h 5626886"/>
                  <a:gd name="connsiteX1534" fmla="*/ 1787496 w 3593875"/>
                  <a:gd name="connsiteY1534" fmla="*/ 3543227 h 5626886"/>
                  <a:gd name="connsiteX1535" fmla="*/ 1793004 w 3593875"/>
                  <a:gd name="connsiteY1535" fmla="*/ 3557165 h 5626886"/>
                  <a:gd name="connsiteX1536" fmla="*/ 1795364 w 3593875"/>
                  <a:gd name="connsiteY1536" fmla="*/ 3571103 h 5626886"/>
                  <a:gd name="connsiteX1537" fmla="*/ 1793791 w 3593875"/>
                  <a:gd name="connsiteY1537" fmla="*/ 3584266 h 5626886"/>
                  <a:gd name="connsiteX1538" fmla="*/ 1787496 w 3593875"/>
                  <a:gd name="connsiteY1538" fmla="*/ 3596655 h 5626886"/>
                  <a:gd name="connsiteX1539" fmla="*/ 1783562 w 3593875"/>
                  <a:gd name="connsiteY1539" fmla="*/ 3600526 h 5626886"/>
                  <a:gd name="connsiteX1540" fmla="*/ 1780416 w 3593875"/>
                  <a:gd name="connsiteY1540" fmla="*/ 3602849 h 5626886"/>
                  <a:gd name="connsiteX1541" fmla="*/ 1778842 w 3593875"/>
                  <a:gd name="connsiteY1541" fmla="*/ 3605172 h 5626886"/>
                  <a:gd name="connsiteX1542" fmla="*/ 1775695 w 3593875"/>
                  <a:gd name="connsiteY1542" fmla="*/ 3610592 h 5626886"/>
                  <a:gd name="connsiteX1543" fmla="*/ 1773335 w 3593875"/>
                  <a:gd name="connsiteY1543" fmla="*/ 3618335 h 5626886"/>
                  <a:gd name="connsiteX1544" fmla="*/ 1770975 w 3593875"/>
                  <a:gd name="connsiteY1544" fmla="*/ 3628401 h 5626886"/>
                  <a:gd name="connsiteX1545" fmla="*/ 1770188 w 3593875"/>
                  <a:gd name="connsiteY1545" fmla="*/ 3637693 h 5626886"/>
                  <a:gd name="connsiteX1546" fmla="*/ 1769401 w 3593875"/>
                  <a:gd name="connsiteY1546" fmla="*/ 3646210 h 5626886"/>
                  <a:gd name="connsiteX1547" fmla="*/ 1772549 w 3593875"/>
                  <a:gd name="connsiteY1547" fmla="*/ 3662471 h 5626886"/>
                  <a:gd name="connsiteX1548" fmla="*/ 1780416 w 3593875"/>
                  <a:gd name="connsiteY1548" fmla="*/ 3674859 h 5626886"/>
                  <a:gd name="connsiteX1549" fmla="*/ 1812673 w 3593875"/>
                  <a:gd name="connsiteY1549" fmla="*/ 3707381 h 5626886"/>
                  <a:gd name="connsiteX1550" fmla="*/ 1820540 w 3593875"/>
                  <a:gd name="connsiteY1550" fmla="*/ 3712026 h 5626886"/>
                  <a:gd name="connsiteX1551" fmla="*/ 1829981 w 3593875"/>
                  <a:gd name="connsiteY1551" fmla="*/ 3712801 h 5626886"/>
                  <a:gd name="connsiteX1552" fmla="*/ 1845716 w 3593875"/>
                  <a:gd name="connsiteY1552" fmla="*/ 3712026 h 5626886"/>
                  <a:gd name="connsiteX1553" fmla="*/ 1863025 w 3593875"/>
                  <a:gd name="connsiteY1553" fmla="*/ 3714350 h 5626886"/>
                  <a:gd name="connsiteX1554" fmla="*/ 1877186 w 3593875"/>
                  <a:gd name="connsiteY1554" fmla="*/ 3720544 h 5626886"/>
                  <a:gd name="connsiteX1555" fmla="*/ 1891348 w 3593875"/>
                  <a:gd name="connsiteY1555" fmla="*/ 3729061 h 5626886"/>
                  <a:gd name="connsiteX1556" fmla="*/ 1930685 w 3593875"/>
                  <a:gd name="connsiteY1556" fmla="*/ 3746870 h 5626886"/>
                  <a:gd name="connsiteX1557" fmla="*/ 1941700 w 3593875"/>
                  <a:gd name="connsiteY1557" fmla="*/ 3749968 h 5626886"/>
                  <a:gd name="connsiteX1558" fmla="*/ 1955861 w 3593875"/>
                  <a:gd name="connsiteY1558" fmla="*/ 3749193 h 5626886"/>
                  <a:gd name="connsiteX1559" fmla="*/ 1972382 w 3593875"/>
                  <a:gd name="connsiteY1559" fmla="*/ 3745322 h 5626886"/>
                  <a:gd name="connsiteX1560" fmla="*/ 1985758 w 3593875"/>
                  <a:gd name="connsiteY1560" fmla="*/ 3744547 h 5626886"/>
                  <a:gd name="connsiteX1561" fmla="*/ 1999132 w 3593875"/>
                  <a:gd name="connsiteY1561" fmla="*/ 3746096 h 5626886"/>
                  <a:gd name="connsiteX1562" fmla="*/ 2015654 w 3593875"/>
                  <a:gd name="connsiteY1562" fmla="*/ 3749968 h 5626886"/>
                  <a:gd name="connsiteX1563" fmla="*/ 2031389 w 3593875"/>
                  <a:gd name="connsiteY1563" fmla="*/ 3752290 h 5626886"/>
                  <a:gd name="connsiteX1564" fmla="*/ 2045551 w 3593875"/>
                  <a:gd name="connsiteY1564" fmla="*/ 3751516 h 5626886"/>
                  <a:gd name="connsiteX1565" fmla="*/ 2060499 w 3593875"/>
                  <a:gd name="connsiteY1565" fmla="*/ 3747644 h 5626886"/>
                  <a:gd name="connsiteX1566" fmla="*/ 2103770 w 3593875"/>
                  <a:gd name="connsiteY1566" fmla="*/ 3726738 h 5626886"/>
                  <a:gd name="connsiteX1567" fmla="*/ 2117145 w 3593875"/>
                  <a:gd name="connsiteY1567" fmla="*/ 3717446 h 5626886"/>
                  <a:gd name="connsiteX1568" fmla="*/ 2128946 w 3593875"/>
                  <a:gd name="connsiteY1568" fmla="*/ 3706607 h 5626886"/>
                  <a:gd name="connsiteX1569" fmla="*/ 2136813 w 3593875"/>
                  <a:gd name="connsiteY1569" fmla="*/ 3693443 h 5626886"/>
                  <a:gd name="connsiteX1570" fmla="*/ 2150975 w 3593875"/>
                  <a:gd name="connsiteY1570" fmla="*/ 3663245 h 5626886"/>
                  <a:gd name="connsiteX1571" fmla="*/ 2161203 w 3593875"/>
                  <a:gd name="connsiteY1571" fmla="*/ 3650856 h 5626886"/>
                  <a:gd name="connsiteX1572" fmla="*/ 2195033 w 3593875"/>
                  <a:gd name="connsiteY1572" fmla="*/ 3622207 h 5626886"/>
                  <a:gd name="connsiteX1573" fmla="*/ 2209982 w 3593875"/>
                  <a:gd name="connsiteY1573" fmla="*/ 3605947 h 5626886"/>
                  <a:gd name="connsiteX1574" fmla="*/ 2221783 w 3593875"/>
                  <a:gd name="connsiteY1574" fmla="*/ 3587363 h 5626886"/>
                  <a:gd name="connsiteX1575" fmla="*/ 2239091 w 3593875"/>
                  <a:gd name="connsiteY1575" fmla="*/ 3544002 h 5626886"/>
                  <a:gd name="connsiteX1576" fmla="*/ 2243025 w 3593875"/>
                  <a:gd name="connsiteY1576" fmla="*/ 3537033 h 5626886"/>
                  <a:gd name="connsiteX1577" fmla="*/ 2253253 w 3593875"/>
                  <a:gd name="connsiteY1577" fmla="*/ 3523095 h 5626886"/>
                  <a:gd name="connsiteX1578" fmla="*/ 2256400 w 3593875"/>
                  <a:gd name="connsiteY1578" fmla="*/ 3516901 h 5626886"/>
                  <a:gd name="connsiteX1579" fmla="*/ 2256400 w 3593875"/>
                  <a:gd name="connsiteY1579" fmla="*/ 3508383 h 5626886"/>
                  <a:gd name="connsiteX1580" fmla="*/ 2254826 w 3593875"/>
                  <a:gd name="connsiteY1580" fmla="*/ 3500640 h 5626886"/>
                  <a:gd name="connsiteX1581" fmla="*/ 2254039 w 3593875"/>
                  <a:gd name="connsiteY1581" fmla="*/ 3492123 h 5626886"/>
                  <a:gd name="connsiteX1582" fmla="*/ 2256400 w 3593875"/>
                  <a:gd name="connsiteY1582" fmla="*/ 3482058 h 5626886"/>
                  <a:gd name="connsiteX1583" fmla="*/ 2268201 w 3593875"/>
                  <a:gd name="connsiteY1583" fmla="*/ 3457279 h 5626886"/>
                  <a:gd name="connsiteX1584" fmla="*/ 2272922 w 3593875"/>
                  <a:gd name="connsiteY1584" fmla="*/ 3450310 h 5626886"/>
                  <a:gd name="connsiteX1585" fmla="*/ 2280789 w 3593875"/>
                  <a:gd name="connsiteY1585" fmla="*/ 3444891 h 5626886"/>
                  <a:gd name="connsiteX1586" fmla="*/ 2298884 w 3593875"/>
                  <a:gd name="connsiteY1586" fmla="*/ 3435599 h 5626886"/>
                  <a:gd name="connsiteX1587" fmla="*/ 2306751 w 3593875"/>
                  <a:gd name="connsiteY1587" fmla="*/ 3429404 h 5626886"/>
                  <a:gd name="connsiteX1588" fmla="*/ 2309899 w 3593875"/>
                  <a:gd name="connsiteY1588" fmla="*/ 3423210 h 5626886"/>
                  <a:gd name="connsiteX1589" fmla="*/ 2313046 w 3593875"/>
                  <a:gd name="connsiteY1589" fmla="*/ 3413144 h 5626886"/>
                  <a:gd name="connsiteX1590" fmla="*/ 2316193 w 3593875"/>
                  <a:gd name="connsiteY1590" fmla="*/ 3403078 h 5626886"/>
                  <a:gd name="connsiteX1591" fmla="*/ 2316193 w 3593875"/>
                  <a:gd name="connsiteY1591" fmla="*/ 3396109 h 5626886"/>
                  <a:gd name="connsiteX1592" fmla="*/ 2320913 w 3593875"/>
                  <a:gd name="connsiteY1592" fmla="*/ 3400755 h 5626886"/>
                  <a:gd name="connsiteX1593" fmla="*/ 2322486 w 3593875"/>
                  <a:gd name="connsiteY1593" fmla="*/ 3402304 h 5626886"/>
                  <a:gd name="connsiteX1594" fmla="*/ 2322486 w 3593875"/>
                  <a:gd name="connsiteY1594" fmla="*/ 3393787 h 5626886"/>
                  <a:gd name="connsiteX1595" fmla="*/ 2325634 w 3593875"/>
                  <a:gd name="connsiteY1595" fmla="*/ 3386818 h 5626886"/>
                  <a:gd name="connsiteX1596" fmla="*/ 2328781 w 3593875"/>
                  <a:gd name="connsiteY1596" fmla="*/ 3379849 h 5626886"/>
                  <a:gd name="connsiteX1597" fmla="*/ 2330354 w 3593875"/>
                  <a:gd name="connsiteY1597" fmla="*/ 3373655 h 5626886"/>
                  <a:gd name="connsiteX1598" fmla="*/ 2328781 w 3593875"/>
                  <a:gd name="connsiteY1598" fmla="*/ 3366686 h 5626886"/>
                  <a:gd name="connsiteX1599" fmla="*/ 2322486 w 3593875"/>
                  <a:gd name="connsiteY1599" fmla="*/ 3352748 h 5626886"/>
                  <a:gd name="connsiteX1600" fmla="*/ 2320913 w 3593875"/>
                  <a:gd name="connsiteY1600" fmla="*/ 3343457 h 5626886"/>
                  <a:gd name="connsiteX1601" fmla="*/ 2324060 w 3593875"/>
                  <a:gd name="connsiteY1601" fmla="*/ 3346554 h 5626886"/>
                  <a:gd name="connsiteX1602" fmla="*/ 2327994 w 3593875"/>
                  <a:gd name="connsiteY1602" fmla="*/ 3354297 h 5626886"/>
                  <a:gd name="connsiteX1603" fmla="*/ 2330354 w 3593875"/>
                  <a:gd name="connsiteY1603" fmla="*/ 3358169 h 5626886"/>
                  <a:gd name="connsiteX1604" fmla="*/ 2332714 w 3593875"/>
                  <a:gd name="connsiteY1604" fmla="*/ 3359717 h 5626886"/>
                  <a:gd name="connsiteX1605" fmla="*/ 2343729 w 3593875"/>
                  <a:gd name="connsiteY1605" fmla="*/ 3369008 h 5626886"/>
                  <a:gd name="connsiteX1606" fmla="*/ 2343729 w 3593875"/>
                  <a:gd name="connsiteY1606" fmla="*/ 3371331 h 5626886"/>
                  <a:gd name="connsiteX1607" fmla="*/ 2353956 w 3593875"/>
                  <a:gd name="connsiteY1607" fmla="*/ 3369008 h 5626886"/>
                  <a:gd name="connsiteX1608" fmla="*/ 2364184 w 3593875"/>
                  <a:gd name="connsiteY1608" fmla="*/ 3363588 h 5626886"/>
                  <a:gd name="connsiteX1609" fmla="*/ 2372839 w 3593875"/>
                  <a:gd name="connsiteY1609" fmla="*/ 3360491 h 5626886"/>
                  <a:gd name="connsiteX1610" fmla="*/ 2379133 w 3593875"/>
                  <a:gd name="connsiteY1610" fmla="*/ 3366686 h 5626886"/>
                  <a:gd name="connsiteX1611" fmla="*/ 2379133 w 3593875"/>
                  <a:gd name="connsiteY1611" fmla="*/ 3371331 h 5626886"/>
                  <a:gd name="connsiteX1612" fmla="*/ 2376772 w 3593875"/>
                  <a:gd name="connsiteY1612" fmla="*/ 3374429 h 5626886"/>
                  <a:gd name="connsiteX1613" fmla="*/ 2372839 w 3593875"/>
                  <a:gd name="connsiteY1613" fmla="*/ 3377526 h 5626886"/>
                  <a:gd name="connsiteX1614" fmla="*/ 2370479 w 3593875"/>
                  <a:gd name="connsiteY1614" fmla="*/ 3375203 h 5626886"/>
                  <a:gd name="connsiteX1615" fmla="*/ 2368905 w 3593875"/>
                  <a:gd name="connsiteY1615" fmla="*/ 3374429 h 5626886"/>
                  <a:gd name="connsiteX1616" fmla="*/ 2367332 w 3593875"/>
                  <a:gd name="connsiteY1616" fmla="*/ 3375203 h 5626886"/>
                  <a:gd name="connsiteX1617" fmla="*/ 2367332 w 3593875"/>
                  <a:gd name="connsiteY1617" fmla="*/ 3376751 h 5626886"/>
                  <a:gd name="connsiteX1618" fmla="*/ 2367332 w 3593875"/>
                  <a:gd name="connsiteY1618" fmla="*/ 3381398 h 5626886"/>
                  <a:gd name="connsiteX1619" fmla="*/ 2365758 w 3593875"/>
                  <a:gd name="connsiteY1619" fmla="*/ 3390689 h 5626886"/>
                  <a:gd name="connsiteX1620" fmla="*/ 2365758 w 3593875"/>
                  <a:gd name="connsiteY1620" fmla="*/ 3395335 h 5626886"/>
                  <a:gd name="connsiteX1621" fmla="*/ 2365758 w 3593875"/>
                  <a:gd name="connsiteY1621" fmla="*/ 3400755 h 5626886"/>
                  <a:gd name="connsiteX1622" fmla="*/ 2361824 w 3593875"/>
                  <a:gd name="connsiteY1622" fmla="*/ 3407724 h 5626886"/>
                  <a:gd name="connsiteX1623" fmla="*/ 2347663 w 3593875"/>
                  <a:gd name="connsiteY1623" fmla="*/ 3420887 h 5626886"/>
                  <a:gd name="connsiteX1624" fmla="*/ 2342943 w 3593875"/>
                  <a:gd name="connsiteY1624" fmla="*/ 3430179 h 5626886"/>
                  <a:gd name="connsiteX1625" fmla="*/ 2341369 w 3593875"/>
                  <a:gd name="connsiteY1625" fmla="*/ 3430953 h 5626886"/>
                  <a:gd name="connsiteX1626" fmla="*/ 2339009 w 3593875"/>
                  <a:gd name="connsiteY1626" fmla="*/ 3430179 h 5626886"/>
                  <a:gd name="connsiteX1627" fmla="*/ 2335862 w 3593875"/>
                  <a:gd name="connsiteY1627" fmla="*/ 3429404 h 5626886"/>
                  <a:gd name="connsiteX1628" fmla="*/ 2334288 w 3593875"/>
                  <a:gd name="connsiteY1628" fmla="*/ 3430953 h 5626886"/>
                  <a:gd name="connsiteX1629" fmla="*/ 2332714 w 3593875"/>
                  <a:gd name="connsiteY1629" fmla="*/ 3432502 h 5626886"/>
                  <a:gd name="connsiteX1630" fmla="*/ 2332714 w 3593875"/>
                  <a:gd name="connsiteY1630" fmla="*/ 3436373 h 5626886"/>
                  <a:gd name="connsiteX1631" fmla="*/ 2330354 w 3593875"/>
                  <a:gd name="connsiteY1631" fmla="*/ 3443342 h 5626886"/>
                  <a:gd name="connsiteX1632" fmla="*/ 2327994 w 3593875"/>
                  <a:gd name="connsiteY1632" fmla="*/ 3453408 h 5626886"/>
                  <a:gd name="connsiteX1633" fmla="*/ 2324847 w 3593875"/>
                  <a:gd name="connsiteY1633" fmla="*/ 3458828 h 5626886"/>
                  <a:gd name="connsiteX1634" fmla="*/ 2321700 w 3593875"/>
                  <a:gd name="connsiteY1634" fmla="*/ 3461925 h 5626886"/>
                  <a:gd name="connsiteX1635" fmla="*/ 2313046 w 3593875"/>
                  <a:gd name="connsiteY1635" fmla="*/ 3466572 h 5626886"/>
                  <a:gd name="connsiteX1636" fmla="*/ 2308325 w 3593875"/>
                  <a:gd name="connsiteY1636" fmla="*/ 3469668 h 5626886"/>
                  <a:gd name="connsiteX1637" fmla="*/ 2292590 w 3593875"/>
                  <a:gd name="connsiteY1637" fmla="*/ 3483606 h 5626886"/>
                  <a:gd name="connsiteX1638" fmla="*/ 2284723 w 3593875"/>
                  <a:gd name="connsiteY1638" fmla="*/ 3489801 h 5626886"/>
                  <a:gd name="connsiteX1639" fmla="*/ 2275281 w 3593875"/>
                  <a:gd name="connsiteY1639" fmla="*/ 3493672 h 5626886"/>
                  <a:gd name="connsiteX1640" fmla="*/ 2269774 w 3593875"/>
                  <a:gd name="connsiteY1640" fmla="*/ 3493672 h 5626886"/>
                  <a:gd name="connsiteX1641" fmla="*/ 2266627 w 3593875"/>
                  <a:gd name="connsiteY1641" fmla="*/ 3491349 h 5626886"/>
                  <a:gd name="connsiteX1642" fmla="*/ 2265054 w 3593875"/>
                  <a:gd name="connsiteY1642" fmla="*/ 3491349 h 5626886"/>
                  <a:gd name="connsiteX1643" fmla="*/ 2262694 w 3593875"/>
                  <a:gd name="connsiteY1643" fmla="*/ 3497544 h 5626886"/>
                  <a:gd name="connsiteX1644" fmla="*/ 2261907 w 3593875"/>
                  <a:gd name="connsiteY1644" fmla="*/ 3501415 h 5626886"/>
                  <a:gd name="connsiteX1645" fmla="*/ 2261907 w 3593875"/>
                  <a:gd name="connsiteY1645" fmla="*/ 3506061 h 5626886"/>
                  <a:gd name="connsiteX1646" fmla="*/ 2264268 w 3593875"/>
                  <a:gd name="connsiteY1646" fmla="*/ 3513804 h 5626886"/>
                  <a:gd name="connsiteX1647" fmla="*/ 2295738 w 3593875"/>
                  <a:gd name="connsiteY1647" fmla="*/ 3488252 h 5626886"/>
                  <a:gd name="connsiteX1648" fmla="*/ 2336648 w 3593875"/>
                  <a:gd name="connsiteY1648" fmla="*/ 3460377 h 5626886"/>
                  <a:gd name="connsiteX1649" fmla="*/ 2362611 w 3593875"/>
                  <a:gd name="connsiteY1649" fmla="*/ 3430179 h 5626886"/>
                  <a:gd name="connsiteX1650" fmla="*/ 2381493 w 3593875"/>
                  <a:gd name="connsiteY1650" fmla="*/ 3401530 h 5626886"/>
                  <a:gd name="connsiteX1651" fmla="*/ 2434992 w 3593875"/>
                  <a:gd name="connsiteY1651" fmla="*/ 3297772 h 5626886"/>
                  <a:gd name="connsiteX1652" fmla="*/ 2455447 w 3593875"/>
                  <a:gd name="connsiteY1652" fmla="*/ 3270672 h 5626886"/>
                  <a:gd name="connsiteX1653" fmla="*/ 2467249 w 3593875"/>
                  <a:gd name="connsiteY1653" fmla="*/ 3257509 h 5626886"/>
                  <a:gd name="connsiteX1654" fmla="*/ 2505013 w 3593875"/>
                  <a:gd name="connsiteY1654" fmla="*/ 3228085 h 5626886"/>
                  <a:gd name="connsiteX1655" fmla="*/ 2514454 w 3593875"/>
                  <a:gd name="connsiteY1655" fmla="*/ 3217244 h 5626886"/>
                  <a:gd name="connsiteX1656" fmla="*/ 2521535 w 3593875"/>
                  <a:gd name="connsiteY1656" fmla="*/ 3204081 h 5626886"/>
                  <a:gd name="connsiteX1657" fmla="*/ 2526255 w 3593875"/>
                  <a:gd name="connsiteY1657" fmla="*/ 3188595 h 5626886"/>
                  <a:gd name="connsiteX1658" fmla="*/ 2528615 w 3593875"/>
                  <a:gd name="connsiteY1658" fmla="*/ 3173109 h 5626886"/>
                  <a:gd name="connsiteX1659" fmla="*/ 2530975 w 3593875"/>
                  <a:gd name="connsiteY1659" fmla="*/ 3095678 h 5626886"/>
                  <a:gd name="connsiteX1660" fmla="*/ 2523895 w 3593875"/>
                  <a:gd name="connsiteY1660" fmla="*/ 3048446 h 5626886"/>
                  <a:gd name="connsiteX1661" fmla="*/ 2522321 w 3593875"/>
                  <a:gd name="connsiteY1661" fmla="*/ 3030637 h 5626886"/>
                  <a:gd name="connsiteX1662" fmla="*/ 2520748 w 3593875"/>
                  <a:gd name="connsiteY1662" fmla="*/ 3025217 h 5626886"/>
                  <a:gd name="connsiteX1663" fmla="*/ 2520748 w 3593875"/>
                  <a:gd name="connsiteY1663" fmla="*/ 3022119 h 5626886"/>
                  <a:gd name="connsiteX1664" fmla="*/ 2522321 w 3593875"/>
                  <a:gd name="connsiteY1664" fmla="*/ 3022119 h 5626886"/>
                  <a:gd name="connsiteX1665" fmla="*/ 2524682 w 3593875"/>
                  <a:gd name="connsiteY1665" fmla="*/ 3020570 h 5626886"/>
                  <a:gd name="connsiteX1666" fmla="*/ 2527041 w 3593875"/>
                  <a:gd name="connsiteY1666" fmla="*/ 3019022 h 5626886"/>
                  <a:gd name="connsiteX1667" fmla="*/ 2528615 w 3593875"/>
                  <a:gd name="connsiteY1667" fmla="*/ 3018248 h 5626886"/>
                  <a:gd name="connsiteX1668" fmla="*/ 2530189 w 3593875"/>
                  <a:gd name="connsiteY1668" fmla="*/ 3010505 h 5626886"/>
                  <a:gd name="connsiteX1669" fmla="*/ 2531763 w 3593875"/>
                  <a:gd name="connsiteY1669" fmla="*/ 3001988 h 5626886"/>
                  <a:gd name="connsiteX1670" fmla="*/ 2530189 w 3593875"/>
                  <a:gd name="connsiteY1670" fmla="*/ 2995019 h 5626886"/>
                  <a:gd name="connsiteX1671" fmla="*/ 2523895 w 3593875"/>
                  <a:gd name="connsiteY1671" fmla="*/ 2991921 h 5626886"/>
                  <a:gd name="connsiteX1672" fmla="*/ 2529402 w 3593875"/>
                  <a:gd name="connsiteY1672" fmla="*/ 2988824 h 5626886"/>
                  <a:gd name="connsiteX1673" fmla="*/ 2537270 w 3593875"/>
                  <a:gd name="connsiteY1673" fmla="*/ 2982630 h 5626886"/>
                  <a:gd name="connsiteX1674" fmla="*/ 2543564 w 3593875"/>
                  <a:gd name="connsiteY1674" fmla="*/ 2974887 h 5626886"/>
                  <a:gd name="connsiteX1675" fmla="*/ 2544350 w 3593875"/>
                  <a:gd name="connsiteY1675" fmla="*/ 2967918 h 5626886"/>
                  <a:gd name="connsiteX1676" fmla="*/ 2538843 w 3593875"/>
                  <a:gd name="connsiteY1676" fmla="*/ 2962497 h 5626886"/>
                  <a:gd name="connsiteX1677" fmla="*/ 2530189 w 3593875"/>
                  <a:gd name="connsiteY1677" fmla="*/ 2960949 h 5626886"/>
                  <a:gd name="connsiteX1678" fmla="*/ 2523108 w 3593875"/>
                  <a:gd name="connsiteY1678" fmla="*/ 2957852 h 5626886"/>
                  <a:gd name="connsiteX1679" fmla="*/ 2519174 w 3593875"/>
                  <a:gd name="connsiteY1679" fmla="*/ 2949334 h 5626886"/>
                  <a:gd name="connsiteX1680" fmla="*/ 2526255 w 3593875"/>
                  <a:gd name="connsiteY1680" fmla="*/ 2954754 h 5626886"/>
                  <a:gd name="connsiteX1681" fmla="*/ 2531763 w 3593875"/>
                  <a:gd name="connsiteY1681" fmla="*/ 2955529 h 5626886"/>
                  <a:gd name="connsiteX1682" fmla="*/ 2537270 w 3593875"/>
                  <a:gd name="connsiteY1682" fmla="*/ 2953206 h 5626886"/>
                  <a:gd name="connsiteX1683" fmla="*/ 2542776 w 3593875"/>
                  <a:gd name="connsiteY1683" fmla="*/ 2950108 h 5626886"/>
                  <a:gd name="connsiteX1684" fmla="*/ 2541990 w 3593875"/>
                  <a:gd name="connsiteY1684" fmla="*/ 2949334 h 5626886"/>
                  <a:gd name="connsiteX1685" fmla="*/ 2542776 w 3593875"/>
                  <a:gd name="connsiteY1685" fmla="*/ 2947011 h 5626886"/>
                  <a:gd name="connsiteX1686" fmla="*/ 2543564 w 3593875"/>
                  <a:gd name="connsiteY1686" fmla="*/ 2943915 h 5626886"/>
                  <a:gd name="connsiteX1687" fmla="*/ 2545924 w 3593875"/>
                  <a:gd name="connsiteY1687" fmla="*/ 2941591 h 5626886"/>
                  <a:gd name="connsiteX1688" fmla="*/ 2549071 w 3593875"/>
                  <a:gd name="connsiteY1688" fmla="*/ 2941591 h 5626886"/>
                  <a:gd name="connsiteX1689" fmla="*/ 2561659 w 3593875"/>
                  <a:gd name="connsiteY1689" fmla="*/ 2944689 h 5626886"/>
                  <a:gd name="connsiteX1690" fmla="*/ 2557725 w 3593875"/>
                  <a:gd name="connsiteY1690" fmla="*/ 2952432 h 5626886"/>
                  <a:gd name="connsiteX1691" fmla="*/ 2564806 w 3593875"/>
                  <a:gd name="connsiteY1691" fmla="*/ 2949334 h 5626886"/>
                  <a:gd name="connsiteX1692" fmla="*/ 2573460 w 3593875"/>
                  <a:gd name="connsiteY1692" fmla="*/ 2941591 h 5626886"/>
                  <a:gd name="connsiteX1693" fmla="*/ 2580541 w 3593875"/>
                  <a:gd name="connsiteY1693" fmla="*/ 2932300 h 5626886"/>
                  <a:gd name="connsiteX1694" fmla="*/ 2582901 w 3593875"/>
                  <a:gd name="connsiteY1694" fmla="*/ 2924557 h 5626886"/>
                  <a:gd name="connsiteX1695" fmla="*/ 2581327 w 3593875"/>
                  <a:gd name="connsiteY1695" fmla="*/ 2923782 h 5626886"/>
                  <a:gd name="connsiteX1696" fmla="*/ 2576607 w 3593875"/>
                  <a:gd name="connsiteY1696" fmla="*/ 2921459 h 5626886"/>
                  <a:gd name="connsiteX1697" fmla="*/ 2593915 w 3593875"/>
                  <a:gd name="connsiteY1697" fmla="*/ 2912942 h 5626886"/>
                  <a:gd name="connsiteX1698" fmla="*/ 2611224 w 3593875"/>
                  <a:gd name="connsiteY1698" fmla="*/ 2901328 h 5626886"/>
                  <a:gd name="connsiteX1699" fmla="*/ 2678098 w 3593875"/>
                  <a:gd name="connsiteY1699" fmla="*/ 2848674 h 5626886"/>
                  <a:gd name="connsiteX1700" fmla="*/ 2725303 w 3593875"/>
                  <a:gd name="connsiteY1700" fmla="*/ 2821574 h 5626886"/>
                  <a:gd name="connsiteX1701" fmla="*/ 2733957 w 3593875"/>
                  <a:gd name="connsiteY1701" fmla="*/ 2818476 h 5626886"/>
                  <a:gd name="connsiteX1702" fmla="*/ 2742611 w 3593875"/>
                  <a:gd name="connsiteY1702" fmla="*/ 2816154 h 5626886"/>
                  <a:gd name="connsiteX1703" fmla="*/ 2752839 w 3593875"/>
                  <a:gd name="connsiteY1703" fmla="*/ 2815379 h 5626886"/>
                  <a:gd name="connsiteX1704" fmla="*/ 2756773 w 3593875"/>
                  <a:gd name="connsiteY1704" fmla="*/ 2816154 h 5626886"/>
                  <a:gd name="connsiteX1705" fmla="*/ 2766214 w 3593875"/>
                  <a:gd name="connsiteY1705" fmla="*/ 2818476 h 5626886"/>
                  <a:gd name="connsiteX1706" fmla="*/ 2769361 w 3593875"/>
                  <a:gd name="connsiteY1706" fmla="*/ 2818476 h 5626886"/>
                  <a:gd name="connsiteX1707" fmla="*/ 2772508 w 3593875"/>
                  <a:gd name="connsiteY1707" fmla="*/ 2816154 h 5626886"/>
                  <a:gd name="connsiteX1708" fmla="*/ 2773295 w 3593875"/>
                  <a:gd name="connsiteY1708" fmla="*/ 2813831 h 5626886"/>
                  <a:gd name="connsiteX1709" fmla="*/ 2774081 w 3593875"/>
                  <a:gd name="connsiteY1709" fmla="*/ 2810733 h 5626886"/>
                  <a:gd name="connsiteX1710" fmla="*/ 2774868 w 3593875"/>
                  <a:gd name="connsiteY1710" fmla="*/ 2808411 h 5626886"/>
                  <a:gd name="connsiteX1711" fmla="*/ 2800831 w 3593875"/>
                  <a:gd name="connsiteY1711" fmla="*/ 2789827 h 5626886"/>
                  <a:gd name="connsiteX1712" fmla="*/ 2810271 w 3593875"/>
                  <a:gd name="connsiteY1712" fmla="*/ 2784407 h 5626886"/>
                  <a:gd name="connsiteX1713" fmla="*/ 2818139 w 3593875"/>
                  <a:gd name="connsiteY1713" fmla="*/ 2782084 h 5626886"/>
                  <a:gd name="connsiteX1714" fmla="*/ 2826006 w 3593875"/>
                  <a:gd name="connsiteY1714" fmla="*/ 2780535 h 5626886"/>
                  <a:gd name="connsiteX1715" fmla="*/ 2833874 w 3593875"/>
                  <a:gd name="connsiteY1715" fmla="*/ 2778987 h 5626886"/>
                  <a:gd name="connsiteX1716" fmla="*/ 2840955 w 3593875"/>
                  <a:gd name="connsiteY1716" fmla="*/ 2774341 h 5626886"/>
                  <a:gd name="connsiteX1717" fmla="*/ 2832301 w 3593875"/>
                  <a:gd name="connsiteY1717" fmla="*/ 2766598 h 5626886"/>
                  <a:gd name="connsiteX1718" fmla="*/ 2836235 w 3593875"/>
                  <a:gd name="connsiteY1718" fmla="*/ 2759629 h 5626886"/>
                  <a:gd name="connsiteX1719" fmla="*/ 2847249 w 3593875"/>
                  <a:gd name="connsiteY1719" fmla="*/ 2754984 h 5626886"/>
                  <a:gd name="connsiteX1720" fmla="*/ 2885800 w 3593875"/>
                  <a:gd name="connsiteY1720" fmla="*/ 2746466 h 5626886"/>
                  <a:gd name="connsiteX1721" fmla="*/ 2899961 w 3593875"/>
                  <a:gd name="connsiteY1721" fmla="*/ 2745691 h 5626886"/>
                  <a:gd name="connsiteX1722" fmla="*/ 2910189 w 3593875"/>
                  <a:gd name="connsiteY1722" fmla="*/ 2752660 h 5626886"/>
                  <a:gd name="connsiteX1723" fmla="*/ 2904681 w 3593875"/>
                  <a:gd name="connsiteY1723" fmla="*/ 2754984 h 5626886"/>
                  <a:gd name="connsiteX1724" fmla="*/ 2887373 w 3593875"/>
                  <a:gd name="connsiteY1724" fmla="*/ 2756532 h 5626886"/>
                  <a:gd name="connsiteX1725" fmla="*/ 2896814 w 3593875"/>
                  <a:gd name="connsiteY1725" fmla="*/ 2759629 h 5626886"/>
                  <a:gd name="connsiteX1726" fmla="*/ 2910976 w 3593875"/>
                  <a:gd name="connsiteY1726" fmla="*/ 2758081 h 5626886"/>
                  <a:gd name="connsiteX1727" fmla="*/ 2925138 w 3593875"/>
                  <a:gd name="connsiteY1727" fmla="*/ 2754984 h 5626886"/>
                  <a:gd name="connsiteX1728" fmla="*/ 2935365 w 3593875"/>
                  <a:gd name="connsiteY1728" fmla="*/ 2751886 h 5626886"/>
                  <a:gd name="connsiteX1729" fmla="*/ 2944019 w 3593875"/>
                  <a:gd name="connsiteY1729" fmla="*/ 2746466 h 5626886"/>
                  <a:gd name="connsiteX1730" fmla="*/ 2944019 w 3593875"/>
                  <a:gd name="connsiteY1730" fmla="*/ 2743369 h 5626886"/>
                  <a:gd name="connsiteX1731" fmla="*/ 2942446 w 3593875"/>
                  <a:gd name="connsiteY1731" fmla="*/ 2738723 h 5626886"/>
                  <a:gd name="connsiteX1732" fmla="*/ 2944807 w 3593875"/>
                  <a:gd name="connsiteY1732" fmla="*/ 2730980 h 5626886"/>
                  <a:gd name="connsiteX1733" fmla="*/ 2950313 w 3593875"/>
                  <a:gd name="connsiteY1733" fmla="*/ 2727883 h 5626886"/>
                  <a:gd name="connsiteX1734" fmla="*/ 2955034 w 3593875"/>
                  <a:gd name="connsiteY1734" fmla="*/ 2733303 h 5626886"/>
                  <a:gd name="connsiteX1735" fmla="*/ 2958967 w 3593875"/>
                  <a:gd name="connsiteY1735" fmla="*/ 2741820 h 5626886"/>
                  <a:gd name="connsiteX1736" fmla="*/ 2962115 w 3593875"/>
                  <a:gd name="connsiteY1736" fmla="*/ 2748015 h 5626886"/>
                  <a:gd name="connsiteX1737" fmla="*/ 2973129 w 3593875"/>
                  <a:gd name="connsiteY1737" fmla="*/ 2750338 h 5626886"/>
                  <a:gd name="connsiteX1738" fmla="*/ 2986504 w 3593875"/>
                  <a:gd name="connsiteY1738" fmla="*/ 2750338 h 5626886"/>
                  <a:gd name="connsiteX1739" fmla="*/ 3012467 w 3593875"/>
                  <a:gd name="connsiteY1739" fmla="*/ 2747240 h 5626886"/>
                  <a:gd name="connsiteX1740" fmla="*/ 3032136 w 3593875"/>
                  <a:gd name="connsiteY1740" fmla="*/ 2748015 h 5626886"/>
                  <a:gd name="connsiteX1741" fmla="*/ 3036856 w 3593875"/>
                  <a:gd name="connsiteY1741" fmla="*/ 2747240 h 5626886"/>
                  <a:gd name="connsiteX1742" fmla="*/ 3040790 w 3593875"/>
                  <a:gd name="connsiteY1742" fmla="*/ 2742595 h 5626886"/>
                  <a:gd name="connsiteX1743" fmla="*/ 3041576 w 3593875"/>
                  <a:gd name="connsiteY1743" fmla="*/ 2737174 h 5626886"/>
                  <a:gd name="connsiteX1744" fmla="*/ 3040790 w 3593875"/>
                  <a:gd name="connsiteY1744" fmla="*/ 2732528 h 5626886"/>
                  <a:gd name="connsiteX1745" fmla="*/ 3040790 w 3593875"/>
                  <a:gd name="connsiteY1745" fmla="*/ 2727883 h 5626886"/>
                  <a:gd name="connsiteX1746" fmla="*/ 3044723 w 3593875"/>
                  <a:gd name="connsiteY1746" fmla="*/ 2717042 h 5626886"/>
                  <a:gd name="connsiteX1747" fmla="*/ 3051018 w 3593875"/>
                  <a:gd name="connsiteY1747" fmla="*/ 2706976 h 5626886"/>
                  <a:gd name="connsiteX1748" fmla="*/ 3058885 w 3593875"/>
                  <a:gd name="connsiteY1748" fmla="*/ 2698459 h 5626886"/>
                  <a:gd name="connsiteX1749" fmla="*/ 3069899 w 3593875"/>
                  <a:gd name="connsiteY1749" fmla="*/ 2690716 h 5626886"/>
                  <a:gd name="connsiteX1750" fmla="*/ 3081700 w 3593875"/>
                  <a:gd name="connsiteY1750" fmla="*/ 2686070 h 5626886"/>
                  <a:gd name="connsiteX1751" fmla="*/ 3095862 w 3593875"/>
                  <a:gd name="connsiteY1751" fmla="*/ 2682199 h 5626886"/>
                  <a:gd name="connsiteX1752" fmla="*/ 3108450 w 3593875"/>
                  <a:gd name="connsiteY1752" fmla="*/ 2676779 h 5626886"/>
                  <a:gd name="connsiteX1753" fmla="*/ 3117104 w 3593875"/>
                  <a:gd name="connsiteY1753" fmla="*/ 2668261 h 5626886"/>
                  <a:gd name="connsiteX1754" fmla="*/ 3119465 w 3593875"/>
                  <a:gd name="connsiteY1754" fmla="*/ 2657421 h 5626886"/>
                  <a:gd name="connsiteX1755" fmla="*/ 3116317 w 3593875"/>
                  <a:gd name="connsiteY1755" fmla="*/ 2632643 h 5626886"/>
                  <a:gd name="connsiteX1756" fmla="*/ 3116317 w 3593875"/>
                  <a:gd name="connsiteY1756" fmla="*/ 2621028 h 5626886"/>
                  <a:gd name="connsiteX1757" fmla="*/ 3124972 w 3593875"/>
                  <a:gd name="connsiteY1757" fmla="*/ 2597025 h 5626886"/>
                  <a:gd name="connsiteX1758" fmla="*/ 3139920 w 3593875"/>
                  <a:gd name="connsiteY1758" fmla="*/ 2577667 h 5626886"/>
                  <a:gd name="connsiteX1759" fmla="*/ 3155655 w 3593875"/>
                  <a:gd name="connsiteY1759" fmla="*/ 2559084 h 5626886"/>
                  <a:gd name="connsiteX1760" fmla="*/ 3169817 w 3593875"/>
                  <a:gd name="connsiteY1760" fmla="*/ 2538178 h 5626886"/>
                  <a:gd name="connsiteX1761" fmla="*/ 3183978 w 3593875"/>
                  <a:gd name="connsiteY1761" fmla="*/ 2503334 h 5626886"/>
                  <a:gd name="connsiteX1762" fmla="*/ 3190272 w 3593875"/>
                  <a:gd name="connsiteY1762" fmla="*/ 2492493 h 5626886"/>
                  <a:gd name="connsiteX1763" fmla="*/ 3207580 w 3593875"/>
                  <a:gd name="connsiteY1763" fmla="*/ 2473910 h 5626886"/>
                  <a:gd name="connsiteX1764" fmla="*/ 3213875 w 3593875"/>
                  <a:gd name="connsiteY1764" fmla="*/ 2463844 h 5626886"/>
                  <a:gd name="connsiteX1765" fmla="*/ 3217022 w 3593875"/>
                  <a:gd name="connsiteY1765" fmla="*/ 2449907 h 5626886"/>
                  <a:gd name="connsiteX1766" fmla="*/ 3216235 w 3593875"/>
                  <a:gd name="connsiteY1766" fmla="*/ 2395705 h 5626886"/>
                  <a:gd name="connsiteX1767" fmla="*/ 3219382 w 3593875"/>
                  <a:gd name="connsiteY1767" fmla="*/ 2370153 h 5626886"/>
                  <a:gd name="connsiteX1768" fmla="*/ 3233543 w 3593875"/>
                  <a:gd name="connsiteY1768" fmla="*/ 2345375 h 5626886"/>
                  <a:gd name="connsiteX1769" fmla="*/ 3242198 w 3593875"/>
                  <a:gd name="connsiteY1769" fmla="*/ 2338406 h 5626886"/>
                  <a:gd name="connsiteX1770" fmla="*/ 3249278 w 3593875"/>
                  <a:gd name="connsiteY1770" fmla="*/ 2332212 h 5626886"/>
                  <a:gd name="connsiteX1771" fmla="*/ 3255573 w 3593875"/>
                  <a:gd name="connsiteY1771" fmla="*/ 2325243 h 5626886"/>
                  <a:gd name="connsiteX1772" fmla="*/ 3257933 w 3593875"/>
                  <a:gd name="connsiteY1772" fmla="*/ 2315177 h 5626886"/>
                  <a:gd name="connsiteX1773" fmla="*/ 3258719 w 3593875"/>
                  <a:gd name="connsiteY1773" fmla="*/ 2277236 h 5626886"/>
                  <a:gd name="connsiteX1774" fmla="*/ 3259507 w 3593875"/>
                  <a:gd name="connsiteY1774" fmla="*/ 2264073 h 5626886"/>
                  <a:gd name="connsiteX1775" fmla="*/ 3272881 w 3593875"/>
                  <a:gd name="connsiteY1775" fmla="*/ 2206000 h 5626886"/>
                  <a:gd name="connsiteX1776" fmla="*/ 3276815 w 3593875"/>
                  <a:gd name="connsiteY1776" fmla="*/ 2177351 h 5626886"/>
                  <a:gd name="connsiteX1777" fmla="*/ 3268161 w 3593875"/>
                  <a:gd name="connsiteY1777" fmla="*/ 2085208 h 5626886"/>
                  <a:gd name="connsiteX1778" fmla="*/ 3269734 w 3593875"/>
                  <a:gd name="connsiteY1778" fmla="*/ 2072044 h 5626886"/>
                  <a:gd name="connsiteX1779" fmla="*/ 3276028 w 3593875"/>
                  <a:gd name="connsiteY1779" fmla="*/ 2041847 h 5626886"/>
                  <a:gd name="connsiteX1780" fmla="*/ 3274454 w 3593875"/>
                  <a:gd name="connsiteY1780" fmla="*/ 2029458 h 5626886"/>
                  <a:gd name="connsiteX1781" fmla="*/ 3271308 w 3593875"/>
                  <a:gd name="connsiteY1781" fmla="*/ 2037201 h 5626886"/>
                  <a:gd name="connsiteX1782" fmla="*/ 3269734 w 3593875"/>
                  <a:gd name="connsiteY1782" fmla="*/ 2025586 h 5626886"/>
                  <a:gd name="connsiteX1783" fmla="*/ 3271308 w 3593875"/>
                  <a:gd name="connsiteY1783" fmla="*/ 2011649 h 5626886"/>
                  <a:gd name="connsiteX1784" fmla="*/ 3270520 w 3593875"/>
                  <a:gd name="connsiteY1784" fmla="*/ 2000035 h 5626886"/>
                  <a:gd name="connsiteX1785" fmla="*/ 3265013 w 3593875"/>
                  <a:gd name="connsiteY1785" fmla="*/ 1996937 h 5626886"/>
                  <a:gd name="connsiteX1786" fmla="*/ 3271308 w 3593875"/>
                  <a:gd name="connsiteY1786" fmla="*/ 1982225 h 5626886"/>
                  <a:gd name="connsiteX1787" fmla="*/ 3281535 w 3593875"/>
                  <a:gd name="connsiteY1787" fmla="*/ 1963642 h 5626886"/>
                  <a:gd name="connsiteX1788" fmla="*/ 3288616 w 3593875"/>
                  <a:gd name="connsiteY1788" fmla="*/ 1946607 h 5626886"/>
                  <a:gd name="connsiteX1789" fmla="*/ 3283109 w 3593875"/>
                  <a:gd name="connsiteY1789" fmla="*/ 1934218 h 5626886"/>
                  <a:gd name="connsiteX1790" fmla="*/ 3287829 w 3593875"/>
                  <a:gd name="connsiteY1790" fmla="*/ 1933444 h 5626886"/>
                  <a:gd name="connsiteX1791" fmla="*/ 3291763 w 3593875"/>
                  <a:gd name="connsiteY1791" fmla="*/ 1930347 h 5626886"/>
                  <a:gd name="connsiteX1792" fmla="*/ 3294123 w 3593875"/>
                  <a:gd name="connsiteY1792" fmla="*/ 1926475 h 5626886"/>
                  <a:gd name="connsiteX1793" fmla="*/ 3295697 w 3593875"/>
                  <a:gd name="connsiteY1793" fmla="*/ 1921830 h 5626886"/>
                  <a:gd name="connsiteX1794" fmla="*/ 3302778 w 3593875"/>
                  <a:gd name="connsiteY1794" fmla="*/ 1928798 h 5626886"/>
                  <a:gd name="connsiteX1795" fmla="*/ 3311432 w 3593875"/>
                  <a:gd name="connsiteY1795" fmla="*/ 1945059 h 5626886"/>
                  <a:gd name="connsiteX1796" fmla="*/ 3317725 w 3593875"/>
                  <a:gd name="connsiteY1796" fmla="*/ 1948155 h 5626886"/>
                  <a:gd name="connsiteX1797" fmla="*/ 3327953 w 3593875"/>
                  <a:gd name="connsiteY1797" fmla="*/ 1943510 h 5626886"/>
                  <a:gd name="connsiteX1798" fmla="*/ 3338182 w 3593875"/>
                  <a:gd name="connsiteY1798" fmla="*/ 1931895 h 5626886"/>
                  <a:gd name="connsiteX1799" fmla="*/ 3369652 w 3593875"/>
                  <a:gd name="connsiteY1799" fmla="*/ 1883889 h 5626886"/>
                  <a:gd name="connsiteX1800" fmla="*/ 3384599 w 3593875"/>
                  <a:gd name="connsiteY1800" fmla="*/ 1857562 h 5626886"/>
                  <a:gd name="connsiteX1801" fmla="*/ 3387746 w 3593875"/>
                  <a:gd name="connsiteY1801" fmla="*/ 1845947 h 5626886"/>
                  <a:gd name="connsiteX1802" fmla="*/ 3390893 w 3593875"/>
                  <a:gd name="connsiteY1802" fmla="*/ 1832784 h 5626886"/>
                  <a:gd name="connsiteX1803" fmla="*/ 3394827 w 3593875"/>
                  <a:gd name="connsiteY1803" fmla="*/ 1821170 h 5626886"/>
                  <a:gd name="connsiteX1804" fmla="*/ 3401122 w 3593875"/>
                  <a:gd name="connsiteY1804" fmla="*/ 1811878 h 5626886"/>
                  <a:gd name="connsiteX1805" fmla="*/ 3400334 w 3593875"/>
                  <a:gd name="connsiteY1805" fmla="*/ 1815749 h 5626886"/>
                  <a:gd name="connsiteX1806" fmla="*/ 3399548 w 3593875"/>
                  <a:gd name="connsiteY1806" fmla="*/ 1822718 h 5626886"/>
                  <a:gd name="connsiteX1807" fmla="*/ 3398761 w 3593875"/>
                  <a:gd name="connsiteY1807" fmla="*/ 1826590 h 5626886"/>
                  <a:gd name="connsiteX1808" fmla="*/ 3404268 w 3593875"/>
                  <a:gd name="connsiteY1808" fmla="*/ 1821170 h 5626886"/>
                  <a:gd name="connsiteX1809" fmla="*/ 3408989 w 3593875"/>
                  <a:gd name="connsiteY1809" fmla="*/ 1814975 h 5626886"/>
                  <a:gd name="connsiteX1810" fmla="*/ 3412135 w 3593875"/>
                  <a:gd name="connsiteY1810" fmla="*/ 1808006 h 5626886"/>
                  <a:gd name="connsiteX1811" fmla="*/ 3412135 w 3593875"/>
                  <a:gd name="connsiteY1811" fmla="*/ 1800263 h 5626886"/>
                  <a:gd name="connsiteX1812" fmla="*/ 3419216 w 3593875"/>
                  <a:gd name="connsiteY1812" fmla="*/ 1798715 h 5626886"/>
                  <a:gd name="connsiteX1813" fmla="*/ 3423937 w 3593875"/>
                  <a:gd name="connsiteY1813" fmla="*/ 1793294 h 5626886"/>
                  <a:gd name="connsiteX1814" fmla="*/ 3428658 w 3593875"/>
                  <a:gd name="connsiteY1814" fmla="*/ 1786326 h 5626886"/>
                  <a:gd name="connsiteX1815" fmla="*/ 3433378 w 3593875"/>
                  <a:gd name="connsiteY1815" fmla="*/ 1779357 h 5626886"/>
                  <a:gd name="connsiteX1816" fmla="*/ 3442032 w 3593875"/>
                  <a:gd name="connsiteY1816" fmla="*/ 1772388 h 5626886"/>
                  <a:gd name="connsiteX1817" fmla="*/ 3462488 w 3593875"/>
                  <a:gd name="connsiteY1817" fmla="*/ 1761548 h 5626886"/>
                  <a:gd name="connsiteX1818" fmla="*/ 3471929 w 3593875"/>
                  <a:gd name="connsiteY1818" fmla="*/ 1756128 h 5626886"/>
                  <a:gd name="connsiteX1819" fmla="*/ 3483730 w 3593875"/>
                  <a:gd name="connsiteY1819" fmla="*/ 1744513 h 5626886"/>
                  <a:gd name="connsiteX1820" fmla="*/ 3498678 w 3593875"/>
                  <a:gd name="connsiteY1820" fmla="*/ 1725930 h 5626886"/>
                  <a:gd name="connsiteX1821" fmla="*/ 3510479 w 3593875"/>
                  <a:gd name="connsiteY1821" fmla="*/ 1707346 h 5626886"/>
                  <a:gd name="connsiteX1822" fmla="*/ 3512053 w 3593875"/>
                  <a:gd name="connsiteY1822" fmla="*/ 1693409 h 5626886"/>
                  <a:gd name="connsiteX1823" fmla="*/ 3532509 w 3593875"/>
                  <a:gd name="connsiteY1823" fmla="*/ 1687989 h 5626886"/>
                  <a:gd name="connsiteX1824" fmla="*/ 3552964 w 3593875"/>
                  <a:gd name="connsiteY1824" fmla="*/ 1661662 h 5626886"/>
                  <a:gd name="connsiteX1825" fmla="*/ 3570273 w 3593875"/>
                  <a:gd name="connsiteY1825" fmla="*/ 1628367 h 5626886"/>
                  <a:gd name="connsiteX1826" fmla="*/ 3579714 w 3593875"/>
                  <a:gd name="connsiteY1826" fmla="*/ 1605912 h 5626886"/>
                  <a:gd name="connsiteX1827" fmla="*/ 3586008 w 3593875"/>
                  <a:gd name="connsiteY1827" fmla="*/ 1583457 h 5626886"/>
                  <a:gd name="connsiteX1828" fmla="*/ 3593875 w 3593875"/>
                  <a:gd name="connsiteY1828" fmla="*/ 1519964 h 5626886"/>
                  <a:gd name="connsiteX1829" fmla="*/ 3593875 w 3593875"/>
                  <a:gd name="connsiteY1829" fmla="*/ 1495186 h 56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Lst>
                <a:rect l="l" t="t" r="r" b="b"/>
                <a:pathLst>
                  <a:path w="3593875" h="5626886">
                    <a:moveTo>
                      <a:pt x="3588368" y="1469634"/>
                    </a:moveTo>
                    <a:lnTo>
                      <a:pt x="3563979" y="1389106"/>
                    </a:lnTo>
                    <a:lnTo>
                      <a:pt x="3553750" y="1363554"/>
                    </a:lnTo>
                    <a:lnTo>
                      <a:pt x="3535656" y="1345745"/>
                    </a:lnTo>
                    <a:lnTo>
                      <a:pt x="3503399" y="1338776"/>
                    </a:lnTo>
                    <a:lnTo>
                      <a:pt x="3460128" y="1341100"/>
                    </a:lnTo>
                    <a:lnTo>
                      <a:pt x="3445966" y="1338002"/>
                    </a:lnTo>
                    <a:lnTo>
                      <a:pt x="3423937" y="1328710"/>
                    </a:lnTo>
                    <a:lnTo>
                      <a:pt x="3420790" y="1327936"/>
                    </a:lnTo>
                    <a:lnTo>
                      <a:pt x="3414496" y="1327162"/>
                    </a:lnTo>
                    <a:lnTo>
                      <a:pt x="3412135" y="1326388"/>
                    </a:lnTo>
                    <a:lnTo>
                      <a:pt x="3408989" y="1323290"/>
                    </a:lnTo>
                    <a:lnTo>
                      <a:pt x="3405055" y="1314773"/>
                    </a:lnTo>
                    <a:lnTo>
                      <a:pt x="3401908" y="1311676"/>
                    </a:lnTo>
                    <a:lnTo>
                      <a:pt x="3396400" y="1308578"/>
                    </a:lnTo>
                    <a:lnTo>
                      <a:pt x="3382239" y="1304707"/>
                    </a:lnTo>
                    <a:lnTo>
                      <a:pt x="3376732" y="1301609"/>
                    </a:lnTo>
                    <a:lnTo>
                      <a:pt x="3370438" y="1296964"/>
                    </a:lnTo>
                    <a:lnTo>
                      <a:pt x="3342115" y="1269089"/>
                    </a:lnTo>
                    <a:lnTo>
                      <a:pt x="3323233" y="1246634"/>
                    </a:lnTo>
                    <a:lnTo>
                      <a:pt x="3313005" y="1237342"/>
                    </a:lnTo>
                    <a:lnTo>
                      <a:pt x="3255573" y="1202499"/>
                    </a:lnTo>
                    <a:lnTo>
                      <a:pt x="3213875" y="1181592"/>
                    </a:lnTo>
                    <a:lnTo>
                      <a:pt x="3185552" y="1170752"/>
                    </a:lnTo>
                    <a:lnTo>
                      <a:pt x="3158016" y="1168429"/>
                    </a:lnTo>
                    <a:lnTo>
                      <a:pt x="3099796" y="1173849"/>
                    </a:lnTo>
                    <a:lnTo>
                      <a:pt x="3084061" y="1173849"/>
                    </a:lnTo>
                    <a:lnTo>
                      <a:pt x="3056525" y="1167655"/>
                    </a:lnTo>
                    <a:lnTo>
                      <a:pt x="3025055" y="1164557"/>
                    </a:lnTo>
                    <a:lnTo>
                      <a:pt x="3009320" y="1160686"/>
                    </a:lnTo>
                    <a:lnTo>
                      <a:pt x="2994371" y="1154491"/>
                    </a:lnTo>
                    <a:lnTo>
                      <a:pt x="2962115" y="1139005"/>
                    </a:lnTo>
                    <a:lnTo>
                      <a:pt x="2953461" y="1135908"/>
                    </a:lnTo>
                    <a:lnTo>
                      <a:pt x="2944807" y="1135133"/>
                    </a:lnTo>
                    <a:lnTo>
                      <a:pt x="2936939" y="1135908"/>
                    </a:lnTo>
                    <a:lnTo>
                      <a:pt x="2933005" y="1138231"/>
                    </a:lnTo>
                    <a:lnTo>
                      <a:pt x="2930645" y="1141328"/>
                    </a:lnTo>
                    <a:lnTo>
                      <a:pt x="2925924" y="1143652"/>
                    </a:lnTo>
                    <a:lnTo>
                      <a:pt x="2896814" y="1151395"/>
                    </a:lnTo>
                    <a:lnTo>
                      <a:pt x="2884226" y="1156814"/>
                    </a:lnTo>
                    <a:lnTo>
                      <a:pt x="2870065" y="1166881"/>
                    </a:lnTo>
                    <a:lnTo>
                      <a:pt x="2871638" y="1159912"/>
                    </a:lnTo>
                    <a:lnTo>
                      <a:pt x="2874786" y="1149071"/>
                    </a:lnTo>
                    <a:lnTo>
                      <a:pt x="2874786" y="1141328"/>
                    </a:lnTo>
                    <a:lnTo>
                      <a:pt x="2864557" y="1143652"/>
                    </a:lnTo>
                    <a:lnTo>
                      <a:pt x="2859051" y="1149845"/>
                    </a:lnTo>
                    <a:lnTo>
                      <a:pt x="2856690" y="1158363"/>
                    </a:lnTo>
                    <a:lnTo>
                      <a:pt x="2855117" y="1166881"/>
                    </a:lnTo>
                    <a:lnTo>
                      <a:pt x="2851970" y="1174624"/>
                    </a:lnTo>
                    <a:lnTo>
                      <a:pt x="2848036" y="1181592"/>
                    </a:lnTo>
                    <a:lnTo>
                      <a:pt x="2842529" y="1187787"/>
                    </a:lnTo>
                    <a:lnTo>
                      <a:pt x="2836235" y="1192432"/>
                    </a:lnTo>
                    <a:lnTo>
                      <a:pt x="2829154" y="1197078"/>
                    </a:lnTo>
                    <a:lnTo>
                      <a:pt x="2830728" y="1183915"/>
                    </a:lnTo>
                    <a:lnTo>
                      <a:pt x="2833087" y="1169203"/>
                    </a:lnTo>
                    <a:lnTo>
                      <a:pt x="2837808" y="1154491"/>
                    </a:lnTo>
                    <a:lnTo>
                      <a:pt x="2844102" y="1142876"/>
                    </a:lnTo>
                    <a:lnTo>
                      <a:pt x="2851970" y="1134359"/>
                    </a:lnTo>
                    <a:lnTo>
                      <a:pt x="2855117" y="1129714"/>
                    </a:lnTo>
                    <a:lnTo>
                      <a:pt x="2854330" y="1124294"/>
                    </a:lnTo>
                    <a:lnTo>
                      <a:pt x="2848822" y="1119647"/>
                    </a:lnTo>
                    <a:lnTo>
                      <a:pt x="2843316" y="1121196"/>
                    </a:lnTo>
                    <a:lnTo>
                      <a:pt x="2837808" y="1126616"/>
                    </a:lnTo>
                    <a:lnTo>
                      <a:pt x="2833874" y="1133585"/>
                    </a:lnTo>
                    <a:lnTo>
                      <a:pt x="2832301" y="1132037"/>
                    </a:lnTo>
                    <a:lnTo>
                      <a:pt x="2828367" y="1127390"/>
                    </a:lnTo>
                    <a:lnTo>
                      <a:pt x="2826794" y="1125842"/>
                    </a:lnTo>
                    <a:lnTo>
                      <a:pt x="2837808" y="1118873"/>
                    </a:lnTo>
                    <a:lnTo>
                      <a:pt x="2841741" y="1108808"/>
                    </a:lnTo>
                    <a:lnTo>
                      <a:pt x="2840955" y="1097193"/>
                    </a:lnTo>
                    <a:lnTo>
                      <a:pt x="2834661" y="1086353"/>
                    </a:lnTo>
                    <a:lnTo>
                      <a:pt x="2832301" y="1087127"/>
                    </a:lnTo>
                    <a:lnTo>
                      <a:pt x="2827581" y="1089450"/>
                    </a:lnTo>
                    <a:lnTo>
                      <a:pt x="2825220" y="1090224"/>
                    </a:lnTo>
                    <a:lnTo>
                      <a:pt x="2829154" y="1085579"/>
                    </a:lnTo>
                    <a:lnTo>
                      <a:pt x="2822860" y="1081707"/>
                    </a:lnTo>
                    <a:lnTo>
                      <a:pt x="2811059" y="1070092"/>
                    </a:lnTo>
                    <a:lnTo>
                      <a:pt x="2803978" y="1066995"/>
                    </a:lnTo>
                    <a:lnTo>
                      <a:pt x="2796897" y="1067769"/>
                    </a:lnTo>
                    <a:lnTo>
                      <a:pt x="2792177" y="1072415"/>
                    </a:lnTo>
                    <a:lnTo>
                      <a:pt x="2788243" y="1078610"/>
                    </a:lnTo>
                    <a:lnTo>
                      <a:pt x="2782735" y="1084029"/>
                    </a:lnTo>
                    <a:lnTo>
                      <a:pt x="2779589" y="1069317"/>
                    </a:lnTo>
                    <a:lnTo>
                      <a:pt x="2772508" y="1060800"/>
                    </a:lnTo>
                    <a:lnTo>
                      <a:pt x="2763066" y="1054606"/>
                    </a:lnTo>
                    <a:lnTo>
                      <a:pt x="2729237" y="1042217"/>
                    </a:lnTo>
                    <a:lnTo>
                      <a:pt x="2718222" y="1036797"/>
                    </a:lnTo>
                    <a:lnTo>
                      <a:pt x="2713502" y="1031377"/>
                    </a:lnTo>
                    <a:lnTo>
                      <a:pt x="2696980" y="1031377"/>
                    </a:lnTo>
                    <a:lnTo>
                      <a:pt x="2683605" y="1024408"/>
                    </a:lnTo>
                    <a:lnTo>
                      <a:pt x="2671017" y="1016665"/>
                    </a:lnTo>
                    <a:lnTo>
                      <a:pt x="2657643" y="1009696"/>
                    </a:lnTo>
                    <a:lnTo>
                      <a:pt x="2653709" y="1008922"/>
                    </a:lnTo>
                    <a:lnTo>
                      <a:pt x="2645841" y="1008922"/>
                    </a:lnTo>
                    <a:lnTo>
                      <a:pt x="2641908" y="1008922"/>
                    </a:lnTo>
                    <a:lnTo>
                      <a:pt x="2639547" y="1007373"/>
                    </a:lnTo>
                    <a:lnTo>
                      <a:pt x="2633253" y="1002727"/>
                    </a:lnTo>
                    <a:lnTo>
                      <a:pt x="2630106" y="1001953"/>
                    </a:lnTo>
                    <a:lnTo>
                      <a:pt x="2623812" y="1001953"/>
                    </a:lnTo>
                    <a:lnTo>
                      <a:pt x="2619878" y="1002727"/>
                    </a:lnTo>
                    <a:lnTo>
                      <a:pt x="2619092" y="1005825"/>
                    </a:lnTo>
                    <a:lnTo>
                      <a:pt x="2620665" y="1011244"/>
                    </a:lnTo>
                    <a:lnTo>
                      <a:pt x="2615945" y="1008148"/>
                    </a:lnTo>
                    <a:lnTo>
                      <a:pt x="2608077" y="1005825"/>
                    </a:lnTo>
                    <a:lnTo>
                      <a:pt x="2600210" y="1005050"/>
                    </a:lnTo>
                    <a:lnTo>
                      <a:pt x="2593915" y="1005050"/>
                    </a:lnTo>
                    <a:lnTo>
                      <a:pt x="2589981" y="1005825"/>
                    </a:lnTo>
                    <a:lnTo>
                      <a:pt x="2583688" y="1009696"/>
                    </a:lnTo>
                    <a:lnTo>
                      <a:pt x="2580541" y="1010470"/>
                    </a:lnTo>
                    <a:lnTo>
                      <a:pt x="2577394" y="1009696"/>
                    </a:lnTo>
                    <a:lnTo>
                      <a:pt x="2575034" y="1008922"/>
                    </a:lnTo>
                    <a:lnTo>
                      <a:pt x="2571887" y="1007373"/>
                    </a:lnTo>
                    <a:lnTo>
                      <a:pt x="2567953" y="1008922"/>
                    </a:lnTo>
                    <a:lnTo>
                      <a:pt x="2556938" y="1019762"/>
                    </a:lnTo>
                    <a:lnTo>
                      <a:pt x="2545137" y="1038345"/>
                    </a:lnTo>
                    <a:lnTo>
                      <a:pt x="2539630" y="1056155"/>
                    </a:lnTo>
                    <a:lnTo>
                      <a:pt x="2549071" y="1066221"/>
                    </a:lnTo>
                    <a:lnTo>
                      <a:pt x="2545137" y="1068543"/>
                    </a:lnTo>
                    <a:lnTo>
                      <a:pt x="2543564" y="1070092"/>
                    </a:lnTo>
                    <a:lnTo>
                      <a:pt x="2540417" y="1076286"/>
                    </a:lnTo>
                    <a:lnTo>
                      <a:pt x="2533336" y="1069317"/>
                    </a:lnTo>
                    <a:lnTo>
                      <a:pt x="2527041" y="1066995"/>
                    </a:lnTo>
                    <a:lnTo>
                      <a:pt x="2521535" y="1069317"/>
                    </a:lnTo>
                    <a:lnTo>
                      <a:pt x="2514454" y="1074738"/>
                    </a:lnTo>
                    <a:lnTo>
                      <a:pt x="2510520" y="1078610"/>
                    </a:lnTo>
                    <a:lnTo>
                      <a:pt x="2504226" y="1087901"/>
                    </a:lnTo>
                    <a:lnTo>
                      <a:pt x="2500293" y="1091772"/>
                    </a:lnTo>
                    <a:lnTo>
                      <a:pt x="2496359" y="1093322"/>
                    </a:lnTo>
                    <a:lnTo>
                      <a:pt x="2488491" y="1095644"/>
                    </a:lnTo>
                    <a:lnTo>
                      <a:pt x="2484558" y="1097967"/>
                    </a:lnTo>
                    <a:lnTo>
                      <a:pt x="2475903" y="1111904"/>
                    </a:lnTo>
                    <a:lnTo>
                      <a:pt x="2469609" y="1129714"/>
                    </a:lnTo>
                    <a:lnTo>
                      <a:pt x="2462528" y="1145200"/>
                    </a:lnTo>
                    <a:lnTo>
                      <a:pt x="2449940" y="1155266"/>
                    </a:lnTo>
                    <a:lnTo>
                      <a:pt x="2457808" y="1139780"/>
                    </a:lnTo>
                    <a:lnTo>
                      <a:pt x="2474330" y="1084803"/>
                    </a:lnTo>
                    <a:lnTo>
                      <a:pt x="2462528" y="1090998"/>
                    </a:lnTo>
                    <a:lnTo>
                      <a:pt x="2452300" y="1094870"/>
                    </a:lnTo>
                    <a:lnTo>
                      <a:pt x="2442859" y="1096418"/>
                    </a:lnTo>
                    <a:lnTo>
                      <a:pt x="2430272" y="1095644"/>
                    </a:lnTo>
                    <a:lnTo>
                      <a:pt x="2420044" y="1094870"/>
                    </a:lnTo>
                    <a:lnTo>
                      <a:pt x="2416110" y="1094870"/>
                    </a:lnTo>
                    <a:lnTo>
                      <a:pt x="2410603" y="1096418"/>
                    </a:lnTo>
                    <a:lnTo>
                      <a:pt x="2405883" y="1097967"/>
                    </a:lnTo>
                    <a:lnTo>
                      <a:pt x="2394081" y="1105710"/>
                    </a:lnTo>
                    <a:lnTo>
                      <a:pt x="2390148" y="1106484"/>
                    </a:lnTo>
                    <a:lnTo>
                      <a:pt x="2376772" y="1097193"/>
                    </a:lnTo>
                    <a:lnTo>
                      <a:pt x="2364971" y="1078610"/>
                    </a:lnTo>
                    <a:lnTo>
                      <a:pt x="2356317" y="1057703"/>
                    </a:lnTo>
                    <a:lnTo>
                      <a:pt x="2352383" y="1042217"/>
                    </a:lnTo>
                    <a:lnTo>
                      <a:pt x="2353170" y="1034474"/>
                    </a:lnTo>
                    <a:lnTo>
                      <a:pt x="2354744" y="1029054"/>
                    </a:lnTo>
                    <a:lnTo>
                      <a:pt x="2353170" y="1027506"/>
                    </a:lnTo>
                    <a:lnTo>
                      <a:pt x="2343729" y="1029828"/>
                    </a:lnTo>
                    <a:lnTo>
                      <a:pt x="2333501" y="1035249"/>
                    </a:lnTo>
                    <a:lnTo>
                      <a:pt x="2314619" y="1049186"/>
                    </a:lnTo>
                    <a:lnTo>
                      <a:pt x="2274495" y="1072415"/>
                    </a:lnTo>
                    <a:lnTo>
                      <a:pt x="2264268" y="1075512"/>
                    </a:lnTo>
                    <a:lnTo>
                      <a:pt x="2252466" y="1076286"/>
                    </a:lnTo>
                    <a:lnTo>
                      <a:pt x="2215488" y="1071641"/>
                    </a:lnTo>
                    <a:lnTo>
                      <a:pt x="2223356" y="1067769"/>
                    </a:lnTo>
                    <a:lnTo>
                      <a:pt x="2239091" y="1060026"/>
                    </a:lnTo>
                    <a:lnTo>
                      <a:pt x="2247745" y="1057703"/>
                    </a:lnTo>
                    <a:lnTo>
                      <a:pt x="2253253" y="1057703"/>
                    </a:lnTo>
                    <a:lnTo>
                      <a:pt x="2257973" y="1058478"/>
                    </a:lnTo>
                    <a:lnTo>
                      <a:pt x="2263480" y="1058478"/>
                    </a:lnTo>
                    <a:lnTo>
                      <a:pt x="2268201" y="1057703"/>
                    </a:lnTo>
                    <a:lnTo>
                      <a:pt x="2271348" y="1054606"/>
                    </a:lnTo>
                    <a:lnTo>
                      <a:pt x="2271348" y="1051509"/>
                    </a:lnTo>
                    <a:lnTo>
                      <a:pt x="2271348" y="1048411"/>
                    </a:lnTo>
                    <a:lnTo>
                      <a:pt x="2272922" y="1046088"/>
                    </a:lnTo>
                    <a:lnTo>
                      <a:pt x="2279215" y="1039894"/>
                    </a:lnTo>
                    <a:lnTo>
                      <a:pt x="2280789" y="1038345"/>
                    </a:lnTo>
                    <a:lnTo>
                      <a:pt x="2283936" y="1032151"/>
                    </a:lnTo>
                    <a:lnTo>
                      <a:pt x="2289443" y="1015116"/>
                    </a:lnTo>
                    <a:lnTo>
                      <a:pt x="2294950" y="1003501"/>
                    </a:lnTo>
                    <a:lnTo>
                      <a:pt x="2320127" y="969433"/>
                    </a:lnTo>
                    <a:lnTo>
                      <a:pt x="2321700" y="966335"/>
                    </a:lnTo>
                    <a:lnTo>
                      <a:pt x="2324060" y="960914"/>
                    </a:lnTo>
                    <a:lnTo>
                      <a:pt x="2325634" y="958592"/>
                    </a:lnTo>
                    <a:lnTo>
                      <a:pt x="2327994" y="957043"/>
                    </a:lnTo>
                    <a:lnTo>
                      <a:pt x="2335075" y="955495"/>
                    </a:lnTo>
                    <a:lnTo>
                      <a:pt x="2338221" y="953946"/>
                    </a:lnTo>
                    <a:lnTo>
                      <a:pt x="2359464" y="939234"/>
                    </a:lnTo>
                    <a:lnTo>
                      <a:pt x="2369691" y="929168"/>
                    </a:lnTo>
                    <a:lnTo>
                      <a:pt x="2395654" y="894324"/>
                    </a:lnTo>
                    <a:lnTo>
                      <a:pt x="2423191" y="871095"/>
                    </a:lnTo>
                    <a:lnTo>
                      <a:pt x="2429485" y="862578"/>
                    </a:lnTo>
                    <a:lnTo>
                      <a:pt x="2431845" y="847866"/>
                    </a:lnTo>
                    <a:lnTo>
                      <a:pt x="2427124" y="834703"/>
                    </a:lnTo>
                    <a:lnTo>
                      <a:pt x="2417684" y="823862"/>
                    </a:lnTo>
                    <a:lnTo>
                      <a:pt x="2405095" y="816894"/>
                    </a:lnTo>
                    <a:lnTo>
                      <a:pt x="2390934" y="813796"/>
                    </a:lnTo>
                    <a:lnTo>
                      <a:pt x="2385426" y="810700"/>
                    </a:lnTo>
                    <a:lnTo>
                      <a:pt x="2379133" y="805279"/>
                    </a:lnTo>
                    <a:lnTo>
                      <a:pt x="2375986" y="800633"/>
                    </a:lnTo>
                    <a:lnTo>
                      <a:pt x="2374413" y="795988"/>
                    </a:lnTo>
                    <a:lnTo>
                      <a:pt x="2372052" y="792890"/>
                    </a:lnTo>
                    <a:lnTo>
                      <a:pt x="2366545" y="790567"/>
                    </a:lnTo>
                    <a:lnTo>
                      <a:pt x="2368118" y="782050"/>
                    </a:lnTo>
                    <a:lnTo>
                      <a:pt x="2364971" y="771209"/>
                    </a:lnTo>
                    <a:lnTo>
                      <a:pt x="2342155" y="709265"/>
                    </a:lnTo>
                    <a:lnTo>
                      <a:pt x="2335862" y="666678"/>
                    </a:lnTo>
                    <a:lnTo>
                      <a:pt x="2332714" y="652741"/>
                    </a:lnTo>
                    <a:lnTo>
                      <a:pt x="2326420" y="640352"/>
                    </a:lnTo>
                    <a:lnTo>
                      <a:pt x="2322486" y="635706"/>
                    </a:lnTo>
                    <a:lnTo>
                      <a:pt x="2316979" y="630286"/>
                    </a:lnTo>
                    <a:lnTo>
                      <a:pt x="2311473" y="626414"/>
                    </a:lnTo>
                    <a:lnTo>
                      <a:pt x="2305178" y="624866"/>
                    </a:lnTo>
                    <a:lnTo>
                      <a:pt x="2302031" y="627963"/>
                    </a:lnTo>
                    <a:lnTo>
                      <a:pt x="2298884" y="632609"/>
                    </a:lnTo>
                    <a:lnTo>
                      <a:pt x="2296524" y="638803"/>
                    </a:lnTo>
                    <a:lnTo>
                      <a:pt x="2294164" y="644224"/>
                    </a:lnTo>
                    <a:lnTo>
                      <a:pt x="2293377" y="635706"/>
                    </a:lnTo>
                    <a:lnTo>
                      <a:pt x="2291016" y="624091"/>
                    </a:lnTo>
                    <a:lnTo>
                      <a:pt x="2287870" y="613251"/>
                    </a:lnTo>
                    <a:lnTo>
                      <a:pt x="2283936" y="606283"/>
                    </a:lnTo>
                    <a:lnTo>
                      <a:pt x="2276855" y="602411"/>
                    </a:lnTo>
                    <a:lnTo>
                      <a:pt x="2274495" y="606283"/>
                    </a:lnTo>
                    <a:lnTo>
                      <a:pt x="2272135" y="614026"/>
                    </a:lnTo>
                    <a:lnTo>
                      <a:pt x="2266627" y="621769"/>
                    </a:lnTo>
                    <a:lnTo>
                      <a:pt x="2267414" y="608605"/>
                    </a:lnTo>
                    <a:lnTo>
                      <a:pt x="2261120" y="593894"/>
                    </a:lnTo>
                    <a:lnTo>
                      <a:pt x="2251679" y="585376"/>
                    </a:lnTo>
                    <a:lnTo>
                      <a:pt x="2242238" y="590022"/>
                    </a:lnTo>
                    <a:lnTo>
                      <a:pt x="2238304" y="573761"/>
                    </a:lnTo>
                    <a:lnTo>
                      <a:pt x="2217849" y="555953"/>
                    </a:lnTo>
                    <a:lnTo>
                      <a:pt x="2192673" y="540466"/>
                    </a:lnTo>
                    <a:lnTo>
                      <a:pt x="2172217" y="531949"/>
                    </a:lnTo>
                    <a:lnTo>
                      <a:pt x="2158056" y="529626"/>
                    </a:lnTo>
                    <a:lnTo>
                      <a:pt x="2153335" y="528852"/>
                    </a:lnTo>
                    <a:lnTo>
                      <a:pt x="2147042" y="524980"/>
                    </a:lnTo>
                    <a:lnTo>
                      <a:pt x="2132093" y="514914"/>
                    </a:lnTo>
                    <a:lnTo>
                      <a:pt x="2125799" y="513366"/>
                    </a:lnTo>
                    <a:lnTo>
                      <a:pt x="2116358" y="518011"/>
                    </a:lnTo>
                    <a:lnTo>
                      <a:pt x="2110851" y="526529"/>
                    </a:lnTo>
                    <a:lnTo>
                      <a:pt x="2106918" y="536595"/>
                    </a:lnTo>
                    <a:lnTo>
                      <a:pt x="2100623" y="545112"/>
                    </a:lnTo>
                    <a:lnTo>
                      <a:pt x="2106130" y="534272"/>
                    </a:lnTo>
                    <a:lnTo>
                      <a:pt x="2109277" y="524206"/>
                    </a:lnTo>
                    <a:lnTo>
                      <a:pt x="2107704" y="514914"/>
                    </a:lnTo>
                    <a:lnTo>
                      <a:pt x="2099837" y="506397"/>
                    </a:lnTo>
                    <a:lnTo>
                      <a:pt x="2088822" y="502525"/>
                    </a:lnTo>
                    <a:lnTo>
                      <a:pt x="2074660" y="499428"/>
                    </a:lnTo>
                    <a:lnTo>
                      <a:pt x="2035322" y="496330"/>
                    </a:lnTo>
                    <a:lnTo>
                      <a:pt x="1973170" y="499428"/>
                    </a:lnTo>
                    <a:lnTo>
                      <a:pt x="1966089" y="505623"/>
                    </a:lnTo>
                    <a:lnTo>
                      <a:pt x="1965302" y="518785"/>
                    </a:lnTo>
                    <a:lnTo>
                      <a:pt x="1955861" y="508720"/>
                    </a:lnTo>
                    <a:lnTo>
                      <a:pt x="1937766" y="503299"/>
                    </a:lnTo>
                    <a:lnTo>
                      <a:pt x="1893707" y="497880"/>
                    </a:lnTo>
                    <a:lnTo>
                      <a:pt x="1886627" y="497105"/>
                    </a:lnTo>
                    <a:lnTo>
                      <a:pt x="1880333" y="499428"/>
                    </a:lnTo>
                    <a:lnTo>
                      <a:pt x="1874039" y="504849"/>
                    </a:lnTo>
                    <a:lnTo>
                      <a:pt x="1870892" y="511817"/>
                    </a:lnTo>
                    <a:lnTo>
                      <a:pt x="1868532" y="526529"/>
                    </a:lnTo>
                    <a:lnTo>
                      <a:pt x="1865385" y="530400"/>
                    </a:lnTo>
                    <a:lnTo>
                      <a:pt x="1867745" y="506397"/>
                    </a:lnTo>
                    <a:lnTo>
                      <a:pt x="1866959" y="493234"/>
                    </a:lnTo>
                    <a:lnTo>
                      <a:pt x="1863025" y="482393"/>
                    </a:lnTo>
                    <a:lnTo>
                      <a:pt x="1857517" y="477748"/>
                    </a:lnTo>
                    <a:lnTo>
                      <a:pt x="1852010" y="475424"/>
                    </a:lnTo>
                    <a:lnTo>
                      <a:pt x="1845716" y="473876"/>
                    </a:lnTo>
                    <a:lnTo>
                      <a:pt x="1840209" y="470779"/>
                    </a:lnTo>
                    <a:lnTo>
                      <a:pt x="1835489" y="467681"/>
                    </a:lnTo>
                    <a:lnTo>
                      <a:pt x="1812673" y="444452"/>
                    </a:lnTo>
                    <a:lnTo>
                      <a:pt x="1803231" y="435935"/>
                    </a:lnTo>
                    <a:lnTo>
                      <a:pt x="1791430" y="429740"/>
                    </a:lnTo>
                    <a:lnTo>
                      <a:pt x="1780416" y="428966"/>
                    </a:lnTo>
                    <a:lnTo>
                      <a:pt x="1767827" y="435161"/>
                    </a:lnTo>
                    <a:lnTo>
                      <a:pt x="1762321" y="446000"/>
                    </a:lnTo>
                    <a:lnTo>
                      <a:pt x="1758387" y="457615"/>
                    </a:lnTo>
                    <a:lnTo>
                      <a:pt x="1751306" y="466133"/>
                    </a:lnTo>
                    <a:lnTo>
                      <a:pt x="1756026" y="456841"/>
                    </a:lnTo>
                    <a:lnTo>
                      <a:pt x="1766254" y="408060"/>
                    </a:lnTo>
                    <a:lnTo>
                      <a:pt x="1764681" y="396446"/>
                    </a:lnTo>
                    <a:lnTo>
                      <a:pt x="1760747" y="386379"/>
                    </a:lnTo>
                    <a:lnTo>
                      <a:pt x="1752092" y="375539"/>
                    </a:lnTo>
                    <a:lnTo>
                      <a:pt x="1734784" y="356955"/>
                    </a:lnTo>
                    <a:lnTo>
                      <a:pt x="1714329" y="339147"/>
                    </a:lnTo>
                    <a:lnTo>
                      <a:pt x="1692300" y="323661"/>
                    </a:lnTo>
                    <a:lnTo>
                      <a:pt x="1668697" y="313594"/>
                    </a:lnTo>
                    <a:lnTo>
                      <a:pt x="1663977" y="315143"/>
                    </a:lnTo>
                    <a:lnTo>
                      <a:pt x="1658470" y="311272"/>
                    </a:lnTo>
                    <a:lnTo>
                      <a:pt x="1652962" y="305851"/>
                    </a:lnTo>
                    <a:lnTo>
                      <a:pt x="1647455" y="300431"/>
                    </a:lnTo>
                    <a:lnTo>
                      <a:pt x="1638801" y="296560"/>
                    </a:lnTo>
                    <a:lnTo>
                      <a:pt x="1631720" y="295786"/>
                    </a:lnTo>
                    <a:lnTo>
                      <a:pt x="1615985" y="297334"/>
                    </a:lnTo>
                    <a:lnTo>
                      <a:pt x="1591596" y="297334"/>
                    </a:lnTo>
                    <a:lnTo>
                      <a:pt x="1582941" y="298108"/>
                    </a:lnTo>
                    <a:lnTo>
                      <a:pt x="1575861" y="300431"/>
                    </a:lnTo>
                    <a:lnTo>
                      <a:pt x="1561699" y="305851"/>
                    </a:lnTo>
                    <a:lnTo>
                      <a:pt x="1553832" y="306625"/>
                    </a:lnTo>
                    <a:lnTo>
                      <a:pt x="1549111" y="307400"/>
                    </a:lnTo>
                    <a:lnTo>
                      <a:pt x="1547537" y="307400"/>
                    </a:lnTo>
                    <a:lnTo>
                      <a:pt x="1545178" y="307400"/>
                    </a:lnTo>
                    <a:lnTo>
                      <a:pt x="1539670" y="305851"/>
                    </a:lnTo>
                    <a:lnTo>
                      <a:pt x="1535736" y="304303"/>
                    </a:lnTo>
                    <a:lnTo>
                      <a:pt x="1523148" y="296560"/>
                    </a:lnTo>
                    <a:lnTo>
                      <a:pt x="1537310" y="296560"/>
                    </a:lnTo>
                    <a:lnTo>
                      <a:pt x="1547537" y="295786"/>
                    </a:lnTo>
                    <a:lnTo>
                      <a:pt x="1554618" y="290365"/>
                    </a:lnTo>
                    <a:lnTo>
                      <a:pt x="1561699" y="278750"/>
                    </a:lnTo>
                    <a:lnTo>
                      <a:pt x="1569567" y="256295"/>
                    </a:lnTo>
                    <a:lnTo>
                      <a:pt x="1573500" y="249327"/>
                    </a:lnTo>
                    <a:lnTo>
                      <a:pt x="1578221" y="246230"/>
                    </a:lnTo>
                    <a:lnTo>
                      <a:pt x="1582155" y="244681"/>
                    </a:lnTo>
                    <a:lnTo>
                      <a:pt x="1585302" y="242358"/>
                    </a:lnTo>
                    <a:lnTo>
                      <a:pt x="1586088" y="236164"/>
                    </a:lnTo>
                    <a:lnTo>
                      <a:pt x="1582941" y="232292"/>
                    </a:lnTo>
                    <a:lnTo>
                      <a:pt x="1578221" y="227646"/>
                    </a:lnTo>
                    <a:lnTo>
                      <a:pt x="1571927" y="224549"/>
                    </a:lnTo>
                    <a:lnTo>
                      <a:pt x="1567994" y="222227"/>
                    </a:lnTo>
                    <a:lnTo>
                      <a:pt x="1561699" y="220677"/>
                    </a:lnTo>
                    <a:lnTo>
                      <a:pt x="1551471" y="218355"/>
                    </a:lnTo>
                    <a:lnTo>
                      <a:pt x="1545964" y="215258"/>
                    </a:lnTo>
                    <a:lnTo>
                      <a:pt x="1540457" y="210612"/>
                    </a:lnTo>
                    <a:lnTo>
                      <a:pt x="1531016" y="201320"/>
                    </a:lnTo>
                    <a:lnTo>
                      <a:pt x="1525509" y="196674"/>
                    </a:lnTo>
                    <a:lnTo>
                      <a:pt x="1523935" y="200546"/>
                    </a:lnTo>
                    <a:lnTo>
                      <a:pt x="1520789" y="202869"/>
                    </a:lnTo>
                    <a:lnTo>
                      <a:pt x="1516855" y="203643"/>
                    </a:lnTo>
                    <a:lnTo>
                      <a:pt x="1512134" y="202869"/>
                    </a:lnTo>
                    <a:lnTo>
                      <a:pt x="1512921" y="206740"/>
                    </a:lnTo>
                    <a:lnTo>
                      <a:pt x="1513708" y="213708"/>
                    </a:lnTo>
                    <a:lnTo>
                      <a:pt x="1514494" y="216806"/>
                    </a:lnTo>
                    <a:lnTo>
                      <a:pt x="1501120" y="199772"/>
                    </a:lnTo>
                    <a:lnTo>
                      <a:pt x="1493252" y="192803"/>
                    </a:lnTo>
                    <a:lnTo>
                      <a:pt x="1482238" y="190479"/>
                    </a:lnTo>
                    <a:lnTo>
                      <a:pt x="1482238" y="193577"/>
                    </a:lnTo>
                    <a:lnTo>
                      <a:pt x="1481451" y="196674"/>
                    </a:lnTo>
                    <a:lnTo>
                      <a:pt x="1481451" y="198997"/>
                    </a:lnTo>
                    <a:lnTo>
                      <a:pt x="1482238" y="202094"/>
                    </a:lnTo>
                    <a:lnTo>
                      <a:pt x="1478304" y="198997"/>
                    </a:lnTo>
                    <a:lnTo>
                      <a:pt x="1476730" y="197448"/>
                    </a:lnTo>
                    <a:lnTo>
                      <a:pt x="1470436" y="203643"/>
                    </a:lnTo>
                    <a:lnTo>
                      <a:pt x="1462569" y="194351"/>
                    </a:lnTo>
                    <a:lnTo>
                      <a:pt x="1455488" y="180414"/>
                    </a:lnTo>
                    <a:lnTo>
                      <a:pt x="1447620" y="171897"/>
                    </a:lnTo>
                    <a:lnTo>
                      <a:pt x="1447620" y="177316"/>
                    </a:lnTo>
                    <a:lnTo>
                      <a:pt x="1446047" y="181188"/>
                    </a:lnTo>
                    <a:lnTo>
                      <a:pt x="1442114" y="183511"/>
                    </a:lnTo>
                    <a:lnTo>
                      <a:pt x="1436606" y="184285"/>
                    </a:lnTo>
                    <a:lnTo>
                      <a:pt x="1442114" y="174219"/>
                    </a:lnTo>
                    <a:lnTo>
                      <a:pt x="1438180" y="163379"/>
                    </a:lnTo>
                    <a:lnTo>
                      <a:pt x="1423231" y="147892"/>
                    </a:lnTo>
                    <a:lnTo>
                      <a:pt x="1434246" y="146344"/>
                    </a:lnTo>
                    <a:lnTo>
                      <a:pt x="1457061" y="145570"/>
                    </a:lnTo>
                    <a:lnTo>
                      <a:pt x="1467289" y="144796"/>
                    </a:lnTo>
                    <a:lnTo>
                      <a:pt x="1486958" y="140149"/>
                    </a:lnTo>
                    <a:lnTo>
                      <a:pt x="1497186" y="136278"/>
                    </a:lnTo>
                    <a:lnTo>
                      <a:pt x="1503480" y="131632"/>
                    </a:lnTo>
                    <a:lnTo>
                      <a:pt x="1479877" y="132406"/>
                    </a:lnTo>
                    <a:lnTo>
                      <a:pt x="1434246" y="132406"/>
                    </a:lnTo>
                    <a:lnTo>
                      <a:pt x="1339836" y="139375"/>
                    </a:lnTo>
                    <a:lnTo>
                      <a:pt x="1316234" y="139375"/>
                    </a:lnTo>
                    <a:lnTo>
                      <a:pt x="1322527" y="144796"/>
                    </a:lnTo>
                    <a:lnTo>
                      <a:pt x="1348490" y="146344"/>
                    </a:lnTo>
                    <a:lnTo>
                      <a:pt x="1360291" y="149442"/>
                    </a:lnTo>
                    <a:lnTo>
                      <a:pt x="1354784" y="152539"/>
                    </a:lnTo>
                    <a:lnTo>
                      <a:pt x="1350063" y="153313"/>
                    </a:lnTo>
                    <a:lnTo>
                      <a:pt x="1338262" y="153313"/>
                    </a:lnTo>
                    <a:lnTo>
                      <a:pt x="1328821" y="154861"/>
                    </a:lnTo>
                    <a:lnTo>
                      <a:pt x="1321740" y="156411"/>
                    </a:lnTo>
                    <a:lnTo>
                      <a:pt x="1314659" y="159507"/>
                    </a:lnTo>
                    <a:lnTo>
                      <a:pt x="1277683" y="178091"/>
                    </a:lnTo>
                    <a:lnTo>
                      <a:pt x="1263521" y="181962"/>
                    </a:lnTo>
                    <a:lnTo>
                      <a:pt x="1247786" y="181962"/>
                    </a:lnTo>
                    <a:lnTo>
                      <a:pt x="1233625" y="179640"/>
                    </a:lnTo>
                    <a:lnTo>
                      <a:pt x="1217890" y="175768"/>
                    </a:lnTo>
                    <a:lnTo>
                      <a:pt x="1203728" y="170347"/>
                    </a:lnTo>
                    <a:lnTo>
                      <a:pt x="1191927" y="164154"/>
                    </a:lnTo>
                    <a:lnTo>
                      <a:pt x="1186420" y="160282"/>
                    </a:lnTo>
                    <a:lnTo>
                      <a:pt x="1180125" y="149442"/>
                    </a:lnTo>
                    <a:lnTo>
                      <a:pt x="1176978" y="145570"/>
                    </a:lnTo>
                    <a:lnTo>
                      <a:pt x="1170685" y="141699"/>
                    </a:lnTo>
                    <a:lnTo>
                      <a:pt x="1164390" y="140924"/>
                    </a:lnTo>
                    <a:lnTo>
                      <a:pt x="1151016" y="140149"/>
                    </a:lnTo>
                    <a:lnTo>
                      <a:pt x="1117185" y="141699"/>
                    </a:lnTo>
                    <a:lnTo>
                      <a:pt x="1049525" y="151764"/>
                    </a:lnTo>
                    <a:lnTo>
                      <a:pt x="1032216" y="153313"/>
                    </a:lnTo>
                    <a:lnTo>
                      <a:pt x="1017268" y="149442"/>
                    </a:lnTo>
                    <a:lnTo>
                      <a:pt x="1008613" y="138601"/>
                    </a:lnTo>
                    <a:lnTo>
                      <a:pt x="1006254" y="125438"/>
                    </a:lnTo>
                    <a:lnTo>
                      <a:pt x="1004680" y="112274"/>
                    </a:lnTo>
                    <a:lnTo>
                      <a:pt x="999173" y="99112"/>
                    </a:lnTo>
                    <a:lnTo>
                      <a:pt x="987372" y="88271"/>
                    </a:lnTo>
                    <a:lnTo>
                      <a:pt x="971637" y="80528"/>
                    </a:lnTo>
                    <a:lnTo>
                      <a:pt x="954328" y="75108"/>
                    </a:lnTo>
                    <a:lnTo>
                      <a:pt x="938593" y="72011"/>
                    </a:lnTo>
                    <a:lnTo>
                      <a:pt x="911057" y="72785"/>
                    </a:lnTo>
                    <a:lnTo>
                      <a:pt x="901616" y="69688"/>
                    </a:lnTo>
                    <a:lnTo>
                      <a:pt x="893748" y="57299"/>
                    </a:lnTo>
                    <a:lnTo>
                      <a:pt x="885881" y="30198"/>
                    </a:lnTo>
                    <a:lnTo>
                      <a:pt x="877227" y="20907"/>
                    </a:lnTo>
                    <a:lnTo>
                      <a:pt x="863065" y="24778"/>
                    </a:lnTo>
                    <a:lnTo>
                      <a:pt x="858344" y="29424"/>
                    </a:lnTo>
                    <a:lnTo>
                      <a:pt x="855985" y="35618"/>
                    </a:lnTo>
                    <a:lnTo>
                      <a:pt x="855197" y="41813"/>
                    </a:lnTo>
                    <a:lnTo>
                      <a:pt x="855985" y="48782"/>
                    </a:lnTo>
                    <a:lnTo>
                      <a:pt x="857558" y="54976"/>
                    </a:lnTo>
                    <a:lnTo>
                      <a:pt x="859918" y="58847"/>
                    </a:lnTo>
                    <a:lnTo>
                      <a:pt x="863065" y="60396"/>
                    </a:lnTo>
                    <a:lnTo>
                      <a:pt x="868572" y="61945"/>
                    </a:lnTo>
                    <a:lnTo>
                      <a:pt x="875653" y="61170"/>
                    </a:lnTo>
                    <a:lnTo>
                      <a:pt x="883521" y="59622"/>
                    </a:lnTo>
                    <a:lnTo>
                      <a:pt x="889028" y="59622"/>
                    </a:lnTo>
                    <a:lnTo>
                      <a:pt x="892175" y="66590"/>
                    </a:lnTo>
                    <a:lnTo>
                      <a:pt x="891388" y="74333"/>
                    </a:lnTo>
                    <a:lnTo>
                      <a:pt x="885881" y="75108"/>
                    </a:lnTo>
                    <a:lnTo>
                      <a:pt x="878800" y="72011"/>
                    </a:lnTo>
                    <a:lnTo>
                      <a:pt x="873293" y="71237"/>
                    </a:lnTo>
                    <a:lnTo>
                      <a:pt x="868572" y="72785"/>
                    </a:lnTo>
                    <a:lnTo>
                      <a:pt x="864639" y="75882"/>
                    </a:lnTo>
                    <a:lnTo>
                      <a:pt x="860705" y="79754"/>
                    </a:lnTo>
                    <a:lnTo>
                      <a:pt x="855985" y="82851"/>
                    </a:lnTo>
                    <a:lnTo>
                      <a:pt x="848117" y="86723"/>
                    </a:lnTo>
                    <a:lnTo>
                      <a:pt x="815073" y="96014"/>
                    </a:lnTo>
                    <a:lnTo>
                      <a:pt x="792257" y="104531"/>
                    </a:lnTo>
                    <a:lnTo>
                      <a:pt x="767868" y="111500"/>
                    </a:lnTo>
                    <a:lnTo>
                      <a:pt x="762361" y="113824"/>
                    </a:lnTo>
                    <a:lnTo>
                      <a:pt x="760787" y="117695"/>
                    </a:lnTo>
                    <a:lnTo>
                      <a:pt x="758427" y="133181"/>
                    </a:lnTo>
                    <a:lnTo>
                      <a:pt x="757641" y="137827"/>
                    </a:lnTo>
                    <a:lnTo>
                      <a:pt x="759214" y="144021"/>
                    </a:lnTo>
                    <a:lnTo>
                      <a:pt x="761575" y="152539"/>
                    </a:lnTo>
                    <a:lnTo>
                      <a:pt x="764721" y="159507"/>
                    </a:lnTo>
                    <a:lnTo>
                      <a:pt x="767868" y="165702"/>
                    </a:lnTo>
                    <a:lnTo>
                      <a:pt x="783603" y="188157"/>
                    </a:lnTo>
                    <a:lnTo>
                      <a:pt x="789897" y="199772"/>
                    </a:lnTo>
                    <a:lnTo>
                      <a:pt x="793831" y="212934"/>
                    </a:lnTo>
                    <a:lnTo>
                      <a:pt x="793831" y="229195"/>
                    </a:lnTo>
                    <a:lnTo>
                      <a:pt x="786750" y="243907"/>
                    </a:lnTo>
                    <a:lnTo>
                      <a:pt x="775736" y="255521"/>
                    </a:lnTo>
                    <a:lnTo>
                      <a:pt x="760001" y="260942"/>
                    </a:lnTo>
                    <a:lnTo>
                      <a:pt x="752133" y="261716"/>
                    </a:lnTo>
                    <a:lnTo>
                      <a:pt x="747413" y="260167"/>
                    </a:lnTo>
                    <a:lnTo>
                      <a:pt x="743479" y="257070"/>
                    </a:lnTo>
                    <a:lnTo>
                      <a:pt x="739545" y="250876"/>
                    </a:lnTo>
                    <a:lnTo>
                      <a:pt x="737972" y="247778"/>
                    </a:lnTo>
                    <a:lnTo>
                      <a:pt x="737972" y="240809"/>
                    </a:lnTo>
                    <a:lnTo>
                      <a:pt x="737185" y="236938"/>
                    </a:lnTo>
                    <a:lnTo>
                      <a:pt x="734825" y="234615"/>
                    </a:lnTo>
                    <a:lnTo>
                      <a:pt x="729317" y="230744"/>
                    </a:lnTo>
                    <a:lnTo>
                      <a:pt x="726957" y="228420"/>
                    </a:lnTo>
                    <a:lnTo>
                      <a:pt x="718303" y="212934"/>
                    </a:lnTo>
                    <a:lnTo>
                      <a:pt x="716729" y="199772"/>
                    </a:lnTo>
                    <a:lnTo>
                      <a:pt x="721450" y="187383"/>
                    </a:lnTo>
                    <a:lnTo>
                      <a:pt x="731678" y="172671"/>
                    </a:lnTo>
                    <a:lnTo>
                      <a:pt x="744266" y="157959"/>
                    </a:lnTo>
                    <a:lnTo>
                      <a:pt x="748986" y="149442"/>
                    </a:lnTo>
                    <a:lnTo>
                      <a:pt x="751346" y="140149"/>
                    </a:lnTo>
                    <a:lnTo>
                      <a:pt x="750560" y="133181"/>
                    </a:lnTo>
                    <a:lnTo>
                      <a:pt x="744266" y="120018"/>
                    </a:lnTo>
                    <a:lnTo>
                      <a:pt x="741906" y="111500"/>
                    </a:lnTo>
                    <a:lnTo>
                      <a:pt x="743479" y="111500"/>
                    </a:lnTo>
                    <a:lnTo>
                      <a:pt x="748986" y="109952"/>
                    </a:lnTo>
                    <a:lnTo>
                      <a:pt x="739545" y="102209"/>
                    </a:lnTo>
                    <a:lnTo>
                      <a:pt x="729317" y="89819"/>
                    </a:lnTo>
                    <a:lnTo>
                      <a:pt x="723810" y="77431"/>
                    </a:lnTo>
                    <a:lnTo>
                      <a:pt x="726171" y="65816"/>
                    </a:lnTo>
                    <a:lnTo>
                      <a:pt x="737185" y="58847"/>
                    </a:lnTo>
                    <a:lnTo>
                      <a:pt x="763148" y="53427"/>
                    </a:lnTo>
                    <a:lnTo>
                      <a:pt x="773376" y="44136"/>
                    </a:lnTo>
                    <a:lnTo>
                      <a:pt x="780456" y="34844"/>
                    </a:lnTo>
                    <a:lnTo>
                      <a:pt x="785964" y="26327"/>
                    </a:lnTo>
                    <a:lnTo>
                      <a:pt x="785177" y="17809"/>
                    </a:lnTo>
                    <a:lnTo>
                      <a:pt x="776522" y="6969"/>
                    </a:lnTo>
                    <a:lnTo>
                      <a:pt x="763934" y="0"/>
                    </a:lnTo>
                    <a:lnTo>
                      <a:pt x="751346" y="774"/>
                    </a:lnTo>
                    <a:lnTo>
                      <a:pt x="738759" y="4646"/>
                    </a:lnTo>
                    <a:lnTo>
                      <a:pt x="726957" y="10840"/>
                    </a:lnTo>
                    <a:lnTo>
                      <a:pt x="719090" y="16260"/>
                    </a:lnTo>
                    <a:lnTo>
                      <a:pt x="713582" y="20907"/>
                    </a:lnTo>
                    <a:lnTo>
                      <a:pt x="704141" y="35618"/>
                    </a:lnTo>
                    <a:lnTo>
                      <a:pt x="695487" y="44136"/>
                    </a:lnTo>
                    <a:lnTo>
                      <a:pt x="685259" y="48782"/>
                    </a:lnTo>
                    <a:lnTo>
                      <a:pt x="663231" y="57299"/>
                    </a:lnTo>
                    <a:lnTo>
                      <a:pt x="626253" y="83626"/>
                    </a:lnTo>
                    <a:lnTo>
                      <a:pt x="612092" y="89045"/>
                    </a:lnTo>
                    <a:lnTo>
                      <a:pt x="599503" y="89045"/>
                    </a:lnTo>
                    <a:lnTo>
                      <a:pt x="570394" y="84400"/>
                    </a:lnTo>
                    <a:lnTo>
                      <a:pt x="558593" y="85948"/>
                    </a:lnTo>
                    <a:lnTo>
                      <a:pt x="551512" y="93691"/>
                    </a:lnTo>
                    <a:lnTo>
                      <a:pt x="546005" y="117695"/>
                    </a:lnTo>
                    <a:lnTo>
                      <a:pt x="539710" y="125438"/>
                    </a:lnTo>
                    <a:lnTo>
                      <a:pt x="531056" y="126986"/>
                    </a:lnTo>
                    <a:lnTo>
                      <a:pt x="528696" y="122341"/>
                    </a:lnTo>
                    <a:lnTo>
                      <a:pt x="531843" y="116146"/>
                    </a:lnTo>
                    <a:lnTo>
                      <a:pt x="541285" y="111500"/>
                    </a:lnTo>
                    <a:lnTo>
                      <a:pt x="531056" y="110726"/>
                    </a:lnTo>
                    <a:lnTo>
                      <a:pt x="510601" y="103757"/>
                    </a:lnTo>
                    <a:lnTo>
                      <a:pt x="501160" y="102983"/>
                    </a:lnTo>
                    <a:lnTo>
                      <a:pt x="494080" y="106081"/>
                    </a:lnTo>
                    <a:lnTo>
                      <a:pt x="486212" y="113049"/>
                    </a:lnTo>
                    <a:lnTo>
                      <a:pt x="461035" y="137827"/>
                    </a:lnTo>
                    <a:lnTo>
                      <a:pt x="434286" y="177316"/>
                    </a:lnTo>
                    <a:lnTo>
                      <a:pt x="437433" y="175768"/>
                    </a:lnTo>
                    <a:lnTo>
                      <a:pt x="442941" y="172671"/>
                    </a:lnTo>
                    <a:lnTo>
                      <a:pt x="446087" y="170347"/>
                    </a:lnTo>
                    <a:lnTo>
                      <a:pt x="438219" y="199772"/>
                    </a:lnTo>
                    <a:lnTo>
                      <a:pt x="436646" y="209837"/>
                    </a:lnTo>
                    <a:lnTo>
                      <a:pt x="438219" y="214484"/>
                    </a:lnTo>
                    <a:lnTo>
                      <a:pt x="440580" y="219129"/>
                    </a:lnTo>
                    <a:lnTo>
                      <a:pt x="442153" y="223775"/>
                    </a:lnTo>
                    <a:lnTo>
                      <a:pt x="440580" y="229195"/>
                    </a:lnTo>
                    <a:lnTo>
                      <a:pt x="435860" y="233066"/>
                    </a:lnTo>
                    <a:lnTo>
                      <a:pt x="430352" y="233066"/>
                    </a:lnTo>
                    <a:lnTo>
                      <a:pt x="424845" y="232292"/>
                    </a:lnTo>
                    <a:lnTo>
                      <a:pt x="419338" y="232292"/>
                    </a:lnTo>
                    <a:lnTo>
                      <a:pt x="408324" y="239261"/>
                    </a:lnTo>
                    <a:lnTo>
                      <a:pt x="402029" y="247778"/>
                    </a:lnTo>
                    <a:lnTo>
                      <a:pt x="396522" y="257845"/>
                    </a:lnTo>
                    <a:lnTo>
                      <a:pt x="389441" y="267136"/>
                    </a:lnTo>
                    <a:lnTo>
                      <a:pt x="380001" y="274105"/>
                    </a:lnTo>
                    <a:lnTo>
                      <a:pt x="352464" y="288043"/>
                    </a:lnTo>
                    <a:lnTo>
                      <a:pt x="345384" y="295011"/>
                    </a:lnTo>
                    <a:lnTo>
                      <a:pt x="344597" y="301205"/>
                    </a:lnTo>
                    <a:lnTo>
                      <a:pt x="350890" y="318240"/>
                    </a:lnTo>
                    <a:lnTo>
                      <a:pt x="353251" y="327532"/>
                    </a:lnTo>
                    <a:lnTo>
                      <a:pt x="353251" y="336823"/>
                    </a:lnTo>
                    <a:lnTo>
                      <a:pt x="351677" y="344566"/>
                    </a:lnTo>
                    <a:lnTo>
                      <a:pt x="347743" y="347664"/>
                    </a:lnTo>
                    <a:lnTo>
                      <a:pt x="340663" y="343792"/>
                    </a:lnTo>
                    <a:lnTo>
                      <a:pt x="340663" y="341469"/>
                    </a:lnTo>
                    <a:lnTo>
                      <a:pt x="343023" y="339147"/>
                    </a:lnTo>
                    <a:lnTo>
                      <a:pt x="345384" y="337598"/>
                    </a:lnTo>
                    <a:lnTo>
                      <a:pt x="346170" y="336049"/>
                    </a:lnTo>
                    <a:lnTo>
                      <a:pt x="344597" y="332952"/>
                    </a:lnTo>
                    <a:lnTo>
                      <a:pt x="312339" y="300431"/>
                    </a:lnTo>
                    <a:lnTo>
                      <a:pt x="306046" y="291914"/>
                    </a:lnTo>
                    <a:lnTo>
                      <a:pt x="299752" y="301980"/>
                    </a:lnTo>
                    <a:lnTo>
                      <a:pt x="302899" y="312820"/>
                    </a:lnTo>
                    <a:lnTo>
                      <a:pt x="309980" y="323661"/>
                    </a:lnTo>
                    <a:lnTo>
                      <a:pt x="315487" y="334501"/>
                    </a:lnTo>
                    <a:lnTo>
                      <a:pt x="317061" y="340695"/>
                    </a:lnTo>
                    <a:lnTo>
                      <a:pt x="317061" y="343018"/>
                    </a:lnTo>
                    <a:lnTo>
                      <a:pt x="315487" y="345341"/>
                    </a:lnTo>
                    <a:lnTo>
                      <a:pt x="306046" y="366247"/>
                    </a:lnTo>
                    <a:lnTo>
                      <a:pt x="294245" y="377088"/>
                    </a:lnTo>
                    <a:lnTo>
                      <a:pt x="287950" y="373991"/>
                    </a:lnTo>
                    <a:lnTo>
                      <a:pt x="284017" y="367022"/>
                    </a:lnTo>
                    <a:lnTo>
                      <a:pt x="276936" y="364698"/>
                    </a:lnTo>
                    <a:lnTo>
                      <a:pt x="276149" y="370119"/>
                    </a:lnTo>
                    <a:lnTo>
                      <a:pt x="265134" y="401865"/>
                    </a:lnTo>
                    <a:lnTo>
                      <a:pt x="273789" y="411157"/>
                    </a:lnTo>
                    <a:lnTo>
                      <a:pt x="295818" y="442904"/>
                    </a:lnTo>
                    <a:lnTo>
                      <a:pt x="302899" y="449098"/>
                    </a:lnTo>
                    <a:lnTo>
                      <a:pt x="305259" y="453744"/>
                    </a:lnTo>
                    <a:lnTo>
                      <a:pt x="306046" y="459938"/>
                    </a:lnTo>
                    <a:lnTo>
                      <a:pt x="306046" y="466133"/>
                    </a:lnTo>
                    <a:lnTo>
                      <a:pt x="305259" y="470779"/>
                    </a:lnTo>
                    <a:lnTo>
                      <a:pt x="302899" y="473876"/>
                    </a:lnTo>
                    <a:lnTo>
                      <a:pt x="298179" y="473876"/>
                    </a:lnTo>
                    <a:lnTo>
                      <a:pt x="299752" y="483168"/>
                    </a:lnTo>
                    <a:lnTo>
                      <a:pt x="309980" y="498654"/>
                    </a:lnTo>
                    <a:lnTo>
                      <a:pt x="313127" y="507171"/>
                    </a:lnTo>
                    <a:lnTo>
                      <a:pt x="312339" y="515688"/>
                    </a:lnTo>
                    <a:lnTo>
                      <a:pt x="308406" y="521883"/>
                    </a:lnTo>
                    <a:lnTo>
                      <a:pt x="301326" y="526529"/>
                    </a:lnTo>
                    <a:lnTo>
                      <a:pt x="293458" y="531174"/>
                    </a:lnTo>
                    <a:lnTo>
                      <a:pt x="302899" y="542789"/>
                    </a:lnTo>
                    <a:lnTo>
                      <a:pt x="307619" y="558275"/>
                    </a:lnTo>
                    <a:lnTo>
                      <a:pt x="311553" y="590022"/>
                    </a:lnTo>
                    <a:lnTo>
                      <a:pt x="310766" y="603185"/>
                    </a:lnTo>
                    <a:lnTo>
                      <a:pt x="306833" y="613251"/>
                    </a:lnTo>
                    <a:lnTo>
                      <a:pt x="294245" y="632609"/>
                    </a:lnTo>
                    <a:lnTo>
                      <a:pt x="302899" y="629512"/>
                    </a:lnTo>
                    <a:lnTo>
                      <a:pt x="302112" y="635706"/>
                    </a:lnTo>
                    <a:lnTo>
                      <a:pt x="302112" y="641900"/>
                    </a:lnTo>
                    <a:lnTo>
                      <a:pt x="303685" y="647320"/>
                    </a:lnTo>
                    <a:lnTo>
                      <a:pt x="306833" y="652741"/>
                    </a:lnTo>
                    <a:lnTo>
                      <a:pt x="308406" y="651192"/>
                    </a:lnTo>
                    <a:lnTo>
                      <a:pt x="311553" y="646546"/>
                    </a:lnTo>
                    <a:lnTo>
                      <a:pt x="313127" y="644224"/>
                    </a:lnTo>
                    <a:lnTo>
                      <a:pt x="313914" y="651192"/>
                    </a:lnTo>
                    <a:lnTo>
                      <a:pt x="317061" y="656612"/>
                    </a:lnTo>
                    <a:lnTo>
                      <a:pt x="320994" y="658161"/>
                    </a:lnTo>
                    <a:lnTo>
                      <a:pt x="328862" y="655063"/>
                    </a:lnTo>
                    <a:lnTo>
                      <a:pt x="302899" y="702297"/>
                    </a:lnTo>
                    <a:lnTo>
                      <a:pt x="292671" y="716234"/>
                    </a:lnTo>
                    <a:lnTo>
                      <a:pt x="290311" y="717783"/>
                    </a:lnTo>
                    <a:lnTo>
                      <a:pt x="283230" y="720879"/>
                    </a:lnTo>
                    <a:lnTo>
                      <a:pt x="280869" y="721654"/>
                    </a:lnTo>
                    <a:lnTo>
                      <a:pt x="280869" y="724751"/>
                    </a:lnTo>
                    <a:lnTo>
                      <a:pt x="283230" y="730172"/>
                    </a:lnTo>
                    <a:lnTo>
                      <a:pt x="282444" y="731720"/>
                    </a:lnTo>
                    <a:lnTo>
                      <a:pt x="279296" y="736365"/>
                    </a:lnTo>
                    <a:lnTo>
                      <a:pt x="268282" y="746432"/>
                    </a:lnTo>
                    <a:lnTo>
                      <a:pt x="258054" y="758046"/>
                    </a:lnTo>
                    <a:lnTo>
                      <a:pt x="253333" y="761144"/>
                    </a:lnTo>
                    <a:lnTo>
                      <a:pt x="247040" y="763466"/>
                    </a:lnTo>
                    <a:lnTo>
                      <a:pt x="232878" y="763466"/>
                    </a:lnTo>
                    <a:lnTo>
                      <a:pt x="226584" y="765015"/>
                    </a:lnTo>
                    <a:lnTo>
                      <a:pt x="212423" y="775081"/>
                    </a:lnTo>
                    <a:lnTo>
                      <a:pt x="210849" y="788245"/>
                    </a:lnTo>
                    <a:lnTo>
                      <a:pt x="213996" y="802957"/>
                    </a:lnTo>
                    <a:lnTo>
                      <a:pt x="212423" y="818443"/>
                    </a:lnTo>
                    <a:lnTo>
                      <a:pt x="205342" y="815345"/>
                    </a:lnTo>
                    <a:lnTo>
                      <a:pt x="197474" y="813796"/>
                    </a:lnTo>
                    <a:lnTo>
                      <a:pt x="190393" y="814571"/>
                    </a:lnTo>
                    <a:lnTo>
                      <a:pt x="183313" y="819991"/>
                    </a:lnTo>
                    <a:lnTo>
                      <a:pt x="179379" y="827734"/>
                    </a:lnTo>
                    <a:lnTo>
                      <a:pt x="181739" y="831606"/>
                    </a:lnTo>
                    <a:lnTo>
                      <a:pt x="186459" y="836251"/>
                    </a:lnTo>
                    <a:lnTo>
                      <a:pt x="191181" y="842446"/>
                    </a:lnTo>
                    <a:lnTo>
                      <a:pt x="191967" y="848640"/>
                    </a:lnTo>
                    <a:lnTo>
                      <a:pt x="192754" y="855609"/>
                    </a:lnTo>
                    <a:lnTo>
                      <a:pt x="185673" y="861804"/>
                    </a:lnTo>
                    <a:lnTo>
                      <a:pt x="153416" y="872644"/>
                    </a:lnTo>
                    <a:lnTo>
                      <a:pt x="118013" y="882710"/>
                    </a:lnTo>
                    <a:lnTo>
                      <a:pt x="95983" y="895873"/>
                    </a:lnTo>
                    <a:lnTo>
                      <a:pt x="95197" y="902841"/>
                    </a:lnTo>
                    <a:lnTo>
                      <a:pt x="99130" y="921425"/>
                    </a:lnTo>
                    <a:lnTo>
                      <a:pt x="99917" y="929168"/>
                    </a:lnTo>
                    <a:lnTo>
                      <a:pt x="99130" y="936137"/>
                    </a:lnTo>
                    <a:lnTo>
                      <a:pt x="97557" y="943106"/>
                    </a:lnTo>
                    <a:lnTo>
                      <a:pt x="95197" y="949300"/>
                    </a:lnTo>
                    <a:lnTo>
                      <a:pt x="90476" y="955495"/>
                    </a:lnTo>
                    <a:lnTo>
                      <a:pt x="80248" y="966335"/>
                    </a:lnTo>
                    <a:lnTo>
                      <a:pt x="69234" y="979498"/>
                    </a:lnTo>
                    <a:lnTo>
                      <a:pt x="66087" y="992662"/>
                    </a:lnTo>
                    <a:lnTo>
                      <a:pt x="81036" y="1000405"/>
                    </a:lnTo>
                    <a:lnTo>
                      <a:pt x="70021" y="998856"/>
                    </a:lnTo>
                    <a:lnTo>
                      <a:pt x="66874" y="1002727"/>
                    </a:lnTo>
                    <a:lnTo>
                      <a:pt x="64513" y="1009696"/>
                    </a:lnTo>
                    <a:lnTo>
                      <a:pt x="59793" y="1017439"/>
                    </a:lnTo>
                    <a:lnTo>
                      <a:pt x="52712" y="1022859"/>
                    </a:lnTo>
                    <a:lnTo>
                      <a:pt x="44844" y="1025182"/>
                    </a:lnTo>
                    <a:lnTo>
                      <a:pt x="37764" y="1029054"/>
                    </a:lnTo>
                    <a:lnTo>
                      <a:pt x="33831" y="1036797"/>
                    </a:lnTo>
                    <a:lnTo>
                      <a:pt x="33831" y="1040668"/>
                    </a:lnTo>
                    <a:lnTo>
                      <a:pt x="38551" y="1050735"/>
                    </a:lnTo>
                    <a:lnTo>
                      <a:pt x="40124" y="1054606"/>
                    </a:lnTo>
                    <a:lnTo>
                      <a:pt x="40124" y="1060026"/>
                    </a:lnTo>
                    <a:lnTo>
                      <a:pt x="38551" y="1070867"/>
                    </a:lnTo>
                    <a:lnTo>
                      <a:pt x="38551" y="1076286"/>
                    </a:lnTo>
                    <a:lnTo>
                      <a:pt x="40124" y="1084029"/>
                    </a:lnTo>
                    <a:lnTo>
                      <a:pt x="43271" y="1092547"/>
                    </a:lnTo>
                    <a:lnTo>
                      <a:pt x="44844" y="1101839"/>
                    </a:lnTo>
                    <a:lnTo>
                      <a:pt x="43271" y="1109582"/>
                    </a:lnTo>
                    <a:lnTo>
                      <a:pt x="38551" y="1114228"/>
                    </a:lnTo>
                    <a:lnTo>
                      <a:pt x="33831" y="1117325"/>
                    </a:lnTo>
                    <a:lnTo>
                      <a:pt x="30683" y="1120422"/>
                    </a:lnTo>
                    <a:lnTo>
                      <a:pt x="30683" y="1125842"/>
                    </a:lnTo>
                    <a:lnTo>
                      <a:pt x="36190" y="1130488"/>
                    </a:lnTo>
                    <a:lnTo>
                      <a:pt x="62940" y="1148297"/>
                    </a:lnTo>
                    <a:lnTo>
                      <a:pt x="76314" y="1156040"/>
                    </a:lnTo>
                    <a:lnTo>
                      <a:pt x="84969" y="1152943"/>
                    </a:lnTo>
                    <a:lnTo>
                      <a:pt x="102278" y="1132037"/>
                    </a:lnTo>
                    <a:lnTo>
                      <a:pt x="101491" y="1139005"/>
                    </a:lnTo>
                    <a:lnTo>
                      <a:pt x="101491" y="1145974"/>
                    </a:lnTo>
                    <a:lnTo>
                      <a:pt x="104638" y="1149071"/>
                    </a:lnTo>
                    <a:lnTo>
                      <a:pt x="109358" y="1144426"/>
                    </a:lnTo>
                    <a:lnTo>
                      <a:pt x="112506" y="1136683"/>
                    </a:lnTo>
                    <a:lnTo>
                      <a:pt x="111718" y="1118873"/>
                    </a:lnTo>
                    <a:lnTo>
                      <a:pt x="114865" y="1110356"/>
                    </a:lnTo>
                    <a:lnTo>
                      <a:pt x="119586" y="1138231"/>
                    </a:lnTo>
                    <a:lnTo>
                      <a:pt x="119586" y="1151395"/>
                    </a:lnTo>
                    <a:lnTo>
                      <a:pt x="116439" y="1165332"/>
                    </a:lnTo>
                    <a:lnTo>
                      <a:pt x="110145" y="1180818"/>
                    </a:lnTo>
                    <a:lnTo>
                      <a:pt x="103064" y="1193981"/>
                    </a:lnTo>
                    <a:lnTo>
                      <a:pt x="93623" y="1204047"/>
                    </a:lnTo>
                    <a:lnTo>
                      <a:pt x="77888" y="1211016"/>
                    </a:lnTo>
                    <a:lnTo>
                      <a:pt x="57433" y="1224179"/>
                    </a:lnTo>
                    <a:lnTo>
                      <a:pt x="35404" y="1241988"/>
                    </a:lnTo>
                    <a:lnTo>
                      <a:pt x="16522" y="1262120"/>
                    </a:lnTo>
                    <a:lnTo>
                      <a:pt x="3934" y="1282252"/>
                    </a:lnTo>
                    <a:lnTo>
                      <a:pt x="0" y="1296190"/>
                    </a:lnTo>
                    <a:lnTo>
                      <a:pt x="1573" y="1307030"/>
                    </a:lnTo>
                    <a:lnTo>
                      <a:pt x="11801" y="1327936"/>
                    </a:lnTo>
                    <a:lnTo>
                      <a:pt x="13374" y="1333357"/>
                    </a:lnTo>
                    <a:lnTo>
                      <a:pt x="11801" y="1342648"/>
                    </a:lnTo>
                    <a:lnTo>
                      <a:pt x="12588" y="1346520"/>
                    </a:lnTo>
                    <a:lnTo>
                      <a:pt x="15735" y="1352714"/>
                    </a:lnTo>
                    <a:lnTo>
                      <a:pt x="25176" y="1363554"/>
                    </a:lnTo>
                    <a:lnTo>
                      <a:pt x="29109" y="1368975"/>
                    </a:lnTo>
                    <a:lnTo>
                      <a:pt x="31470" y="1374394"/>
                    </a:lnTo>
                    <a:lnTo>
                      <a:pt x="33831" y="1380589"/>
                    </a:lnTo>
                    <a:lnTo>
                      <a:pt x="35404" y="1386783"/>
                    </a:lnTo>
                    <a:lnTo>
                      <a:pt x="34617" y="1392204"/>
                    </a:lnTo>
                    <a:lnTo>
                      <a:pt x="29897" y="1397624"/>
                    </a:lnTo>
                    <a:lnTo>
                      <a:pt x="25176" y="1397624"/>
                    </a:lnTo>
                    <a:lnTo>
                      <a:pt x="21242" y="1396075"/>
                    </a:lnTo>
                    <a:lnTo>
                      <a:pt x="18096" y="1396075"/>
                    </a:lnTo>
                    <a:lnTo>
                      <a:pt x="13374" y="1407690"/>
                    </a:lnTo>
                    <a:lnTo>
                      <a:pt x="17308" y="1416981"/>
                    </a:lnTo>
                    <a:lnTo>
                      <a:pt x="26750" y="1423950"/>
                    </a:lnTo>
                    <a:lnTo>
                      <a:pt x="83395" y="1457246"/>
                    </a:lnTo>
                    <a:lnTo>
                      <a:pt x="103064" y="1471957"/>
                    </a:lnTo>
                    <a:lnTo>
                      <a:pt x="121160" y="1492090"/>
                    </a:lnTo>
                    <a:lnTo>
                      <a:pt x="127453" y="1502929"/>
                    </a:lnTo>
                    <a:lnTo>
                      <a:pt x="142402" y="1535451"/>
                    </a:lnTo>
                    <a:lnTo>
                      <a:pt x="149483" y="1546291"/>
                    </a:lnTo>
                    <a:lnTo>
                      <a:pt x="173085" y="1573392"/>
                    </a:lnTo>
                    <a:lnTo>
                      <a:pt x="187247" y="1594298"/>
                    </a:lnTo>
                    <a:lnTo>
                      <a:pt x="249399" y="1734447"/>
                    </a:lnTo>
                    <a:lnTo>
                      <a:pt x="280083" y="1788648"/>
                    </a:lnTo>
                    <a:lnTo>
                      <a:pt x="284017" y="1800263"/>
                    </a:lnTo>
                    <a:lnTo>
                      <a:pt x="286377" y="1811878"/>
                    </a:lnTo>
                    <a:lnTo>
                      <a:pt x="287164" y="1816523"/>
                    </a:lnTo>
                    <a:lnTo>
                      <a:pt x="290311" y="1821170"/>
                    </a:lnTo>
                    <a:lnTo>
                      <a:pt x="296604" y="1827364"/>
                    </a:lnTo>
                    <a:lnTo>
                      <a:pt x="309980" y="1837430"/>
                    </a:lnTo>
                    <a:lnTo>
                      <a:pt x="315487" y="1844399"/>
                    </a:lnTo>
                    <a:lnTo>
                      <a:pt x="320994" y="1855239"/>
                    </a:lnTo>
                    <a:lnTo>
                      <a:pt x="325715" y="1876145"/>
                    </a:lnTo>
                    <a:lnTo>
                      <a:pt x="332008" y="1886211"/>
                    </a:lnTo>
                    <a:lnTo>
                      <a:pt x="348531" y="1907118"/>
                    </a:lnTo>
                    <a:lnTo>
                      <a:pt x="391014" y="1976031"/>
                    </a:lnTo>
                    <a:lnTo>
                      <a:pt x="397309" y="2001583"/>
                    </a:lnTo>
                    <a:lnTo>
                      <a:pt x="383147" y="2018618"/>
                    </a:lnTo>
                    <a:lnTo>
                      <a:pt x="387081" y="2023264"/>
                    </a:lnTo>
                    <a:lnTo>
                      <a:pt x="389441" y="2029458"/>
                    </a:lnTo>
                    <a:lnTo>
                      <a:pt x="390228" y="2035652"/>
                    </a:lnTo>
                    <a:lnTo>
                      <a:pt x="391802" y="2041072"/>
                    </a:lnTo>
                    <a:lnTo>
                      <a:pt x="395736" y="2047267"/>
                    </a:lnTo>
                    <a:lnTo>
                      <a:pt x="419338" y="2078239"/>
                    </a:lnTo>
                    <a:lnTo>
                      <a:pt x="453168" y="2107663"/>
                    </a:lnTo>
                    <a:lnTo>
                      <a:pt x="481491" y="2137861"/>
                    </a:lnTo>
                    <a:lnTo>
                      <a:pt x="493292" y="2146379"/>
                    </a:lnTo>
                    <a:lnTo>
                      <a:pt x="755280" y="2288850"/>
                    </a:lnTo>
                    <a:lnTo>
                      <a:pt x="762361" y="2294271"/>
                    </a:lnTo>
                    <a:lnTo>
                      <a:pt x="765508" y="2299691"/>
                    </a:lnTo>
                    <a:lnTo>
                      <a:pt x="767081" y="2305112"/>
                    </a:lnTo>
                    <a:lnTo>
                      <a:pt x="769442" y="2312855"/>
                    </a:lnTo>
                    <a:lnTo>
                      <a:pt x="773376" y="2319049"/>
                    </a:lnTo>
                    <a:lnTo>
                      <a:pt x="778096" y="2324469"/>
                    </a:lnTo>
                    <a:lnTo>
                      <a:pt x="830808" y="2362410"/>
                    </a:lnTo>
                    <a:lnTo>
                      <a:pt x="843396" y="2373250"/>
                    </a:lnTo>
                    <a:lnTo>
                      <a:pt x="848904" y="2383316"/>
                    </a:lnTo>
                    <a:lnTo>
                      <a:pt x="850477" y="2396479"/>
                    </a:lnTo>
                    <a:lnTo>
                      <a:pt x="851263" y="2423580"/>
                    </a:lnTo>
                    <a:lnTo>
                      <a:pt x="861492" y="2477007"/>
                    </a:lnTo>
                    <a:lnTo>
                      <a:pt x="863065" y="2503334"/>
                    </a:lnTo>
                    <a:lnTo>
                      <a:pt x="861492" y="2554438"/>
                    </a:lnTo>
                    <a:lnTo>
                      <a:pt x="866212" y="2609414"/>
                    </a:lnTo>
                    <a:lnTo>
                      <a:pt x="855197" y="2718591"/>
                    </a:lnTo>
                    <a:lnTo>
                      <a:pt x="852837" y="2732528"/>
                    </a:lnTo>
                    <a:lnTo>
                      <a:pt x="848117" y="2744143"/>
                    </a:lnTo>
                    <a:lnTo>
                      <a:pt x="833169" y="2761177"/>
                    </a:lnTo>
                    <a:lnTo>
                      <a:pt x="829235" y="2770470"/>
                    </a:lnTo>
                    <a:lnTo>
                      <a:pt x="830808" y="2783633"/>
                    </a:lnTo>
                    <a:lnTo>
                      <a:pt x="833955" y="2787504"/>
                    </a:lnTo>
                    <a:lnTo>
                      <a:pt x="842609" y="2794473"/>
                    </a:lnTo>
                    <a:lnTo>
                      <a:pt x="844970" y="2798345"/>
                    </a:lnTo>
                    <a:lnTo>
                      <a:pt x="844970" y="2804539"/>
                    </a:lnTo>
                    <a:lnTo>
                      <a:pt x="841823" y="2810733"/>
                    </a:lnTo>
                    <a:lnTo>
                      <a:pt x="839462" y="2816928"/>
                    </a:lnTo>
                    <a:lnTo>
                      <a:pt x="837102" y="2823122"/>
                    </a:lnTo>
                    <a:lnTo>
                      <a:pt x="834742" y="2835512"/>
                    </a:lnTo>
                    <a:lnTo>
                      <a:pt x="832382" y="2875775"/>
                    </a:lnTo>
                    <a:lnTo>
                      <a:pt x="833169" y="2890487"/>
                    </a:lnTo>
                    <a:lnTo>
                      <a:pt x="838676" y="2917588"/>
                    </a:lnTo>
                    <a:lnTo>
                      <a:pt x="841036" y="2931525"/>
                    </a:lnTo>
                    <a:lnTo>
                      <a:pt x="839462" y="2942365"/>
                    </a:lnTo>
                    <a:lnTo>
                      <a:pt x="835528" y="2950883"/>
                    </a:lnTo>
                    <a:lnTo>
                      <a:pt x="825301" y="2968692"/>
                    </a:lnTo>
                    <a:lnTo>
                      <a:pt x="822154" y="2981855"/>
                    </a:lnTo>
                    <a:lnTo>
                      <a:pt x="822941" y="2994245"/>
                    </a:lnTo>
                    <a:lnTo>
                      <a:pt x="824515" y="3007407"/>
                    </a:lnTo>
                    <a:lnTo>
                      <a:pt x="824515" y="3020570"/>
                    </a:lnTo>
                    <a:lnTo>
                      <a:pt x="820581" y="3046897"/>
                    </a:lnTo>
                    <a:lnTo>
                      <a:pt x="808780" y="3098001"/>
                    </a:lnTo>
                    <a:lnTo>
                      <a:pt x="804846" y="3122779"/>
                    </a:lnTo>
                    <a:lnTo>
                      <a:pt x="802485" y="3134394"/>
                    </a:lnTo>
                    <a:lnTo>
                      <a:pt x="789897" y="3165366"/>
                    </a:lnTo>
                    <a:lnTo>
                      <a:pt x="781243" y="3205630"/>
                    </a:lnTo>
                    <a:lnTo>
                      <a:pt x="777310" y="3218793"/>
                    </a:lnTo>
                    <a:lnTo>
                      <a:pt x="771802" y="3230408"/>
                    </a:lnTo>
                    <a:lnTo>
                      <a:pt x="765508" y="3240473"/>
                    </a:lnTo>
                    <a:lnTo>
                      <a:pt x="760787" y="3251314"/>
                    </a:lnTo>
                    <a:lnTo>
                      <a:pt x="759214" y="3262929"/>
                    </a:lnTo>
                    <a:lnTo>
                      <a:pt x="763148" y="3276091"/>
                    </a:lnTo>
                    <a:lnTo>
                      <a:pt x="772588" y="3298546"/>
                    </a:lnTo>
                    <a:lnTo>
                      <a:pt x="774162" y="3312484"/>
                    </a:lnTo>
                    <a:lnTo>
                      <a:pt x="772588" y="3327196"/>
                    </a:lnTo>
                    <a:lnTo>
                      <a:pt x="771802" y="3334164"/>
                    </a:lnTo>
                    <a:lnTo>
                      <a:pt x="770229" y="3340359"/>
                    </a:lnTo>
                    <a:lnTo>
                      <a:pt x="767081" y="3348876"/>
                    </a:lnTo>
                    <a:lnTo>
                      <a:pt x="763148" y="3353522"/>
                    </a:lnTo>
                    <a:lnTo>
                      <a:pt x="758427" y="3357394"/>
                    </a:lnTo>
                    <a:lnTo>
                      <a:pt x="752133" y="3363588"/>
                    </a:lnTo>
                    <a:lnTo>
                      <a:pt x="743479" y="3385269"/>
                    </a:lnTo>
                    <a:lnTo>
                      <a:pt x="743479" y="3412370"/>
                    </a:lnTo>
                    <a:lnTo>
                      <a:pt x="756067" y="3478960"/>
                    </a:lnTo>
                    <a:lnTo>
                      <a:pt x="757641" y="3508383"/>
                    </a:lnTo>
                    <a:lnTo>
                      <a:pt x="763148" y="3548648"/>
                    </a:lnTo>
                    <a:lnTo>
                      <a:pt x="761575" y="3561037"/>
                    </a:lnTo>
                    <a:lnTo>
                      <a:pt x="756853" y="3574974"/>
                    </a:lnTo>
                    <a:lnTo>
                      <a:pt x="745840" y="3593557"/>
                    </a:lnTo>
                    <a:lnTo>
                      <a:pt x="743479" y="3602849"/>
                    </a:lnTo>
                    <a:lnTo>
                      <a:pt x="746626" y="3629950"/>
                    </a:lnTo>
                    <a:lnTo>
                      <a:pt x="745052" y="3640791"/>
                    </a:lnTo>
                    <a:lnTo>
                      <a:pt x="739545" y="3650856"/>
                    </a:lnTo>
                    <a:lnTo>
                      <a:pt x="732464" y="3664020"/>
                    </a:lnTo>
                    <a:lnTo>
                      <a:pt x="723024" y="3688797"/>
                    </a:lnTo>
                    <a:lnTo>
                      <a:pt x="713582" y="3742225"/>
                    </a:lnTo>
                    <a:lnTo>
                      <a:pt x="704141" y="3767002"/>
                    </a:lnTo>
                    <a:lnTo>
                      <a:pt x="697061" y="3776294"/>
                    </a:lnTo>
                    <a:lnTo>
                      <a:pt x="682112" y="3794877"/>
                    </a:lnTo>
                    <a:lnTo>
                      <a:pt x="676605" y="3805717"/>
                    </a:lnTo>
                    <a:lnTo>
                      <a:pt x="675819" y="3811138"/>
                    </a:lnTo>
                    <a:lnTo>
                      <a:pt x="675819" y="3821978"/>
                    </a:lnTo>
                    <a:lnTo>
                      <a:pt x="675032" y="3827398"/>
                    </a:lnTo>
                    <a:lnTo>
                      <a:pt x="671885" y="3832044"/>
                    </a:lnTo>
                    <a:lnTo>
                      <a:pt x="664017" y="3841335"/>
                    </a:lnTo>
                    <a:lnTo>
                      <a:pt x="660870" y="3846756"/>
                    </a:lnTo>
                    <a:lnTo>
                      <a:pt x="656150" y="3859919"/>
                    </a:lnTo>
                    <a:lnTo>
                      <a:pt x="649856" y="3887020"/>
                    </a:lnTo>
                    <a:lnTo>
                      <a:pt x="644349" y="3900957"/>
                    </a:lnTo>
                    <a:lnTo>
                      <a:pt x="641201" y="3904829"/>
                    </a:lnTo>
                    <a:lnTo>
                      <a:pt x="638054" y="3907926"/>
                    </a:lnTo>
                    <a:lnTo>
                      <a:pt x="635695" y="3911023"/>
                    </a:lnTo>
                    <a:lnTo>
                      <a:pt x="633334" y="3916444"/>
                    </a:lnTo>
                    <a:lnTo>
                      <a:pt x="631761" y="3922637"/>
                    </a:lnTo>
                    <a:lnTo>
                      <a:pt x="630973" y="3935801"/>
                    </a:lnTo>
                    <a:lnTo>
                      <a:pt x="629400" y="3941221"/>
                    </a:lnTo>
                    <a:lnTo>
                      <a:pt x="620746" y="3950513"/>
                    </a:lnTo>
                    <a:lnTo>
                      <a:pt x="610518" y="3951287"/>
                    </a:lnTo>
                    <a:lnTo>
                      <a:pt x="601077" y="3952061"/>
                    </a:lnTo>
                    <a:lnTo>
                      <a:pt x="593996" y="3958256"/>
                    </a:lnTo>
                    <a:lnTo>
                      <a:pt x="593210" y="3963676"/>
                    </a:lnTo>
                    <a:lnTo>
                      <a:pt x="593210" y="3969871"/>
                    </a:lnTo>
                    <a:lnTo>
                      <a:pt x="596357" y="3995422"/>
                    </a:lnTo>
                    <a:lnTo>
                      <a:pt x="597930" y="4001617"/>
                    </a:lnTo>
                    <a:lnTo>
                      <a:pt x="601077" y="4010134"/>
                    </a:lnTo>
                    <a:lnTo>
                      <a:pt x="605011" y="4022523"/>
                    </a:lnTo>
                    <a:lnTo>
                      <a:pt x="605011" y="4033364"/>
                    </a:lnTo>
                    <a:lnTo>
                      <a:pt x="602650" y="4058141"/>
                    </a:lnTo>
                    <a:lnTo>
                      <a:pt x="605011" y="4072079"/>
                    </a:lnTo>
                    <a:lnTo>
                      <a:pt x="608945" y="4086791"/>
                    </a:lnTo>
                    <a:lnTo>
                      <a:pt x="619960" y="4113892"/>
                    </a:lnTo>
                    <a:lnTo>
                      <a:pt x="623893" y="4128604"/>
                    </a:lnTo>
                    <a:lnTo>
                      <a:pt x="624680" y="4140992"/>
                    </a:lnTo>
                    <a:lnTo>
                      <a:pt x="623106" y="4153381"/>
                    </a:lnTo>
                    <a:lnTo>
                      <a:pt x="618385" y="4167319"/>
                    </a:lnTo>
                    <a:lnTo>
                      <a:pt x="612092" y="4179708"/>
                    </a:lnTo>
                    <a:lnTo>
                      <a:pt x="597930" y="4199066"/>
                    </a:lnTo>
                    <a:lnTo>
                      <a:pt x="592423" y="4209906"/>
                    </a:lnTo>
                    <a:lnTo>
                      <a:pt x="588490" y="4221521"/>
                    </a:lnTo>
                    <a:lnTo>
                      <a:pt x="579835" y="4259461"/>
                    </a:lnTo>
                    <a:lnTo>
                      <a:pt x="571967" y="4284239"/>
                    </a:lnTo>
                    <a:lnTo>
                      <a:pt x="569607" y="4296628"/>
                    </a:lnTo>
                    <a:lnTo>
                      <a:pt x="569607" y="4309017"/>
                    </a:lnTo>
                    <a:lnTo>
                      <a:pt x="572755" y="4322181"/>
                    </a:lnTo>
                    <a:lnTo>
                      <a:pt x="576688" y="4335343"/>
                    </a:lnTo>
                    <a:lnTo>
                      <a:pt x="584556" y="4346184"/>
                    </a:lnTo>
                    <a:lnTo>
                      <a:pt x="595570" y="4350830"/>
                    </a:lnTo>
                    <a:lnTo>
                      <a:pt x="590063" y="4357798"/>
                    </a:lnTo>
                    <a:lnTo>
                      <a:pt x="588490" y="4363218"/>
                    </a:lnTo>
                    <a:lnTo>
                      <a:pt x="592423" y="4367864"/>
                    </a:lnTo>
                    <a:lnTo>
                      <a:pt x="601864" y="4370961"/>
                    </a:lnTo>
                    <a:lnTo>
                      <a:pt x="616812" y="4371735"/>
                    </a:lnTo>
                    <a:lnTo>
                      <a:pt x="625466" y="4367090"/>
                    </a:lnTo>
                    <a:lnTo>
                      <a:pt x="631761" y="4358573"/>
                    </a:lnTo>
                    <a:lnTo>
                      <a:pt x="641201" y="4349281"/>
                    </a:lnTo>
                    <a:lnTo>
                      <a:pt x="650642" y="4345410"/>
                    </a:lnTo>
                    <a:lnTo>
                      <a:pt x="656150" y="4347732"/>
                    </a:lnTo>
                    <a:lnTo>
                      <a:pt x="661657" y="4353153"/>
                    </a:lnTo>
                    <a:lnTo>
                      <a:pt x="669524" y="4358573"/>
                    </a:lnTo>
                    <a:lnTo>
                      <a:pt x="679752" y="4360121"/>
                    </a:lnTo>
                    <a:lnTo>
                      <a:pt x="685259" y="4356249"/>
                    </a:lnTo>
                    <a:lnTo>
                      <a:pt x="689980" y="4350055"/>
                    </a:lnTo>
                    <a:lnTo>
                      <a:pt x="696274" y="4343086"/>
                    </a:lnTo>
                    <a:lnTo>
                      <a:pt x="692340" y="4356249"/>
                    </a:lnTo>
                    <a:lnTo>
                      <a:pt x="682900" y="4361670"/>
                    </a:lnTo>
                    <a:lnTo>
                      <a:pt x="672671" y="4365542"/>
                    </a:lnTo>
                    <a:lnTo>
                      <a:pt x="663231" y="4372510"/>
                    </a:lnTo>
                    <a:lnTo>
                      <a:pt x="659297" y="4382576"/>
                    </a:lnTo>
                    <a:lnTo>
                      <a:pt x="663231" y="4388771"/>
                    </a:lnTo>
                    <a:lnTo>
                      <a:pt x="671885" y="4391093"/>
                    </a:lnTo>
                    <a:lnTo>
                      <a:pt x="682900" y="4388771"/>
                    </a:lnTo>
                    <a:lnTo>
                      <a:pt x="688406" y="4422065"/>
                    </a:lnTo>
                    <a:lnTo>
                      <a:pt x="687620" y="4432132"/>
                    </a:lnTo>
                    <a:lnTo>
                      <a:pt x="684473" y="4424389"/>
                    </a:lnTo>
                    <a:lnTo>
                      <a:pt x="679752" y="4415871"/>
                    </a:lnTo>
                    <a:lnTo>
                      <a:pt x="673458" y="4411226"/>
                    </a:lnTo>
                    <a:lnTo>
                      <a:pt x="664804" y="4412774"/>
                    </a:lnTo>
                    <a:lnTo>
                      <a:pt x="661657" y="4418969"/>
                    </a:lnTo>
                    <a:lnTo>
                      <a:pt x="663231" y="4425937"/>
                    </a:lnTo>
                    <a:lnTo>
                      <a:pt x="667165" y="4432906"/>
                    </a:lnTo>
                    <a:lnTo>
                      <a:pt x="672671" y="4439101"/>
                    </a:lnTo>
                    <a:lnTo>
                      <a:pt x="661657" y="4440649"/>
                    </a:lnTo>
                    <a:lnTo>
                      <a:pt x="656936" y="4448392"/>
                    </a:lnTo>
                    <a:lnTo>
                      <a:pt x="656150" y="4460007"/>
                    </a:lnTo>
                    <a:lnTo>
                      <a:pt x="657723" y="4470847"/>
                    </a:lnTo>
                    <a:lnTo>
                      <a:pt x="659297" y="4475493"/>
                    </a:lnTo>
                    <a:lnTo>
                      <a:pt x="660870" y="4479364"/>
                    </a:lnTo>
                    <a:lnTo>
                      <a:pt x="663231" y="4484010"/>
                    </a:lnTo>
                    <a:lnTo>
                      <a:pt x="662443" y="4489431"/>
                    </a:lnTo>
                    <a:lnTo>
                      <a:pt x="660870" y="4490979"/>
                    </a:lnTo>
                    <a:lnTo>
                      <a:pt x="657723" y="4490979"/>
                    </a:lnTo>
                    <a:lnTo>
                      <a:pt x="655363" y="4490205"/>
                    </a:lnTo>
                    <a:lnTo>
                      <a:pt x="653003" y="4491753"/>
                    </a:lnTo>
                    <a:lnTo>
                      <a:pt x="652216" y="4494076"/>
                    </a:lnTo>
                    <a:lnTo>
                      <a:pt x="650642" y="4501045"/>
                    </a:lnTo>
                    <a:lnTo>
                      <a:pt x="649069" y="4503368"/>
                    </a:lnTo>
                    <a:lnTo>
                      <a:pt x="641201" y="4514208"/>
                    </a:lnTo>
                    <a:lnTo>
                      <a:pt x="639628" y="4523500"/>
                    </a:lnTo>
                    <a:lnTo>
                      <a:pt x="642775" y="4545180"/>
                    </a:lnTo>
                    <a:lnTo>
                      <a:pt x="641988" y="4557569"/>
                    </a:lnTo>
                    <a:lnTo>
                      <a:pt x="637268" y="4566087"/>
                    </a:lnTo>
                    <a:lnTo>
                      <a:pt x="630973" y="4573830"/>
                    </a:lnTo>
                    <a:lnTo>
                      <a:pt x="626253" y="4581573"/>
                    </a:lnTo>
                    <a:lnTo>
                      <a:pt x="627040" y="4601705"/>
                    </a:lnTo>
                    <a:lnTo>
                      <a:pt x="662443" y="4624160"/>
                    </a:lnTo>
                    <a:lnTo>
                      <a:pt x="668738" y="4641969"/>
                    </a:lnTo>
                    <a:lnTo>
                      <a:pt x="664804" y="4652809"/>
                    </a:lnTo>
                    <a:lnTo>
                      <a:pt x="657723" y="4661326"/>
                    </a:lnTo>
                    <a:lnTo>
                      <a:pt x="649069" y="4668295"/>
                    </a:lnTo>
                    <a:lnTo>
                      <a:pt x="638841" y="4674490"/>
                    </a:lnTo>
                    <a:lnTo>
                      <a:pt x="633334" y="4676038"/>
                    </a:lnTo>
                    <a:lnTo>
                      <a:pt x="619960" y="4678362"/>
                    </a:lnTo>
                    <a:lnTo>
                      <a:pt x="616026" y="4680684"/>
                    </a:lnTo>
                    <a:lnTo>
                      <a:pt x="613665" y="4685330"/>
                    </a:lnTo>
                    <a:lnTo>
                      <a:pt x="609731" y="4707011"/>
                    </a:lnTo>
                    <a:lnTo>
                      <a:pt x="621533" y="4708559"/>
                    </a:lnTo>
                    <a:lnTo>
                      <a:pt x="632547" y="4713205"/>
                    </a:lnTo>
                    <a:lnTo>
                      <a:pt x="641988" y="4719399"/>
                    </a:lnTo>
                    <a:lnTo>
                      <a:pt x="649069" y="4728692"/>
                    </a:lnTo>
                    <a:lnTo>
                      <a:pt x="637268" y="4724820"/>
                    </a:lnTo>
                    <a:lnTo>
                      <a:pt x="629400" y="4721723"/>
                    </a:lnTo>
                    <a:lnTo>
                      <a:pt x="622319" y="4720948"/>
                    </a:lnTo>
                    <a:lnTo>
                      <a:pt x="610518" y="4724820"/>
                    </a:lnTo>
                    <a:lnTo>
                      <a:pt x="597144" y="4730240"/>
                    </a:lnTo>
                    <a:lnTo>
                      <a:pt x="589276" y="4734885"/>
                    </a:lnTo>
                    <a:lnTo>
                      <a:pt x="586129" y="4742628"/>
                    </a:lnTo>
                    <a:lnTo>
                      <a:pt x="589276" y="4755017"/>
                    </a:lnTo>
                    <a:lnTo>
                      <a:pt x="591636" y="4759664"/>
                    </a:lnTo>
                    <a:lnTo>
                      <a:pt x="594783" y="4762760"/>
                    </a:lnTo>
                    <a:lnTo>
                      <a:pt x="597144" y="4767407"/>
                    </a:lnTo>
                    <a:lnTo>
                      <a:pt x="597930" y="4774375"/>
                    </a:lnTo>
                    <a:lnTo>
                      <a:pt x="597930" y="4779796"/>
                    </a:lnTo>
                    <a:lnTo>
                      <a:pt x="588490" y="4825480"/>
                    </a:lnTo>
                    <a:lnTo>
                      <a:pt x="582195" y="4836319"/>
                    </a:lnTo>
                    <a:lnTo>
                      <a:pt x="571180" y="4840191"/>
                    </a:lnTo>
                    <a:lnTo>
                      <a:pt x="575901" y="4825480"/>
                    </a:lnTo>
                    <a:lnTo>
                      <a:pt x="586129" y="4803799"/>
                    </a:lnTo>
                    <a:lnTo>
                      <a:pt x="593210" y="4782118"/>
                    </a:lnTo>
                    <a:lnTo>
                      <a:pt x="587702" y="4766632"/>
                    </a:lnTo>
                    <a:lnTo>
                      <a:pt x="579048" y="4772053"/>
                    </a:lnTo>
                    <a:lnTo>
                      <a:pt x="569607" y="4791410"/>
                    </a:lnTo>
                    <a:lnTo>
                      <a:pt x="556232" y="4808445"/>
                    </a:lnTo>
                    <a:lnTo>
                      <a:pt x="536563" y="4805347"/>
                    </a:lnTo>
                    <a:lnTo>
                      <a:pt x="553086" y="4798379"/>
                    </a:lnTo>
                    <a:lnTo>
                      <a:pt x="561740" y="4789087"/>
                    </a:lnTo>
                    <a:lnTo>
                      <a:pt x="576688" y="4741854"/>
                    </a:lnTo>
                    <a:lnTo>
                      <a:pt x="578261" y="4731788"/>
                    </a:lnTo>
                    <a:lnTo>
                      <a:pt x="576688" y="4725594"/>
                    </a:lnTo>
                    <a:lnTo>
                      <a:pt x="570394" y="4723271"/>
                    </a:lnTo>
                    <a:lnTo>
                      <a:pt x="564887" y="4724820"/>
                    </a:lnTo>
                    <a:lnTo>
                      <a:pt x="560166" y="4728692"/>
                    </a:lnTo>
                    <a:lnTo>
                      <a:pt x="557020" y="4734111"/>
                    </a:lnTo>
                    <a:lnTo>
                      <a:pt x="557020" y="4740306"/>
                    </a:lnTo>
                    <a:lnTo>
                      <a:pt x="558593" y="4745726"/>
                    </a:lnTo>
                    <a:lnTo>
                      <a:pt x="559379" y="4751146"/>
                    </a:lnTo>
                    <a:lnTo>
                      <a:pt x="557806" y="4756566"/>
                    </a:lnTo>
                    <a:lnTo>
                      <a:pt x="553086" y="4761212"/>
                    </a:lnTo>
                    <a:lnTo>
                      <a:pt x="544431" y="4764309"/>
                    </a:lnTo>
                    <a:lnTo>
                      <a:pt x="535777" y="4766632"/>
                    </a:lnTo>
                    <a:lnTo>
                      <a:pt x="529483" y="4768181"/>
                    </a:lnTo>
                    <a:lnTo>
                      <a:pt x="509815" y="4769729"/>
                    </a:lnTo>
                    <a:lnTo>
                      <a:pt x="490932" y="4772827"/>
                    </a:lnTo>
                    <a:lnTo>
                      <a:pt x="483065" y="4781344"/>
                    </a:lnTo>
                    <a:lnTo>
                      <a:pt x="494866" y="4799927"/>
                    </a:lnTo>
                    <a:lnTo>
                      <a:pt x="479918" y="4809219"/>
                    </a:lnTo>
                    <a:lnTo>
                      <a:pt x="459462" y="4823931"/>
                    </a:lnTo>
                    <a:lnTo>
                      <a:pt x="442153" y="4840966"/>
                    </a:lnTo>
                    <a:lnTo>
                      <a:pt x="434286" y="4855677"/>
                    </a:lnTo>
                    <a:lnTo>
                      <a:pt x="436646" y="4863420"/>
                    </a:lnTo>
                    <a:lnTo>
                      <a:pt x="442153" y="4871163"/>
                    </a:lnTo>
                    <a:lnTo>
                      <a:pt x="449234" y="4876584"/>
                    </a:lnTo>
                    <a:lnTo>
                      <a:pt x="456315" y="4876584"/>
                    </a:lnTo>
                    <a:lnTo>
                      <a:pt x="460249" y="4870389"/>
                    </a:lnTo>
                    <a:lnTo>
                      <a:pt x="457102" y="4864195"/>
                    </a:lnTo>
                    <a:lnTo>
                      <a:pt x="451595" y="4858774"/>
                    </a:lnTo>
                    <a:lnTo>
                      <a:pt x="445300" y="4856452"/>
                    </a:lnTo>
                    <a:lnTo>
                      <a:pt x="453168" y="4850257"/>
                    </a:lnTo>
                    <a:lnTo>
                      <a:pt x="466543" y="4844062"/>
                    </a:lnTo>
                    <a:lnTo>
                      <a:pt x="490146" y="4834771"/>
                    </a:lnTo>
                    <a:lnTo>
                      <a:pt x="486212" y="4847160"/>
                    </a:lnTo>
                    <a:lnTo>
                      <a:pt x="490932" y="4857226"/>
                    </a:lnTo>
                    <a:lnTo>
                      <a:pt x="501160" y="4864969"/>
                    </a:lnTo>
                    <a:lnTo>
                      <a:pt x="512961" y="4869615"/>
                    </a:lnTo>
                    <a:lnTo>
                      <a:pt x="524762" y="4871163"/>
                    </a:lnTo>
                    <a:lnTo>
                      <a:pt x="527909" y="4868067"/>
                    </a:lnTo>
                    <a:lnTo>
                      <a:pt x="529483" y="4863420"/>
                    </a:lnTo>
                    <a:lnTo>
                      <a:pt x="534204" y="4860324"/>
                    </a:lnTo>
                    <a:lnTo>
                      <a:pt x="540497" y="4861872"/>
                    </a:lnTo>
                    <a:lnTo>
                      <a:pt x="546791" y="4866518"/>
                    </a:lnTo>
                    <a:lnTo>
                      <a:pt x="550725" y="4872712"/>
                    </a:lnTo>
                    <a:lnTo>
                      <a:pt x="553872" y="4878906"/>
                    </a:lnTo>
                    <a:lnTo>
                      <a:pt x="553086" y="4882004"/>
                    </a:lnTo>
                    <a:lnTo>
                      <a:pt x="553872" y="4899039"/>
                    </a:lnTo>
                    <a:lnTo>
                      <a:pt x="554659" y="4902135"/>
                    </a:lnTo>
                    <a:lnTo>
                      <a:pt x="545218" y="4912976"/>
                    </a:lnTo>
                    <a:lnTo>
                      <a:pt x="534990" y="4919945"/>
                    </a:lnTo>
                    <a:lnTo>
                      <a:pt x="531843" y="4926914"/>
                    </a:lnTo>
                    <a:lnTo>
                      <a:pt x="542858" y="4938528"/>
                    </a:lnTo>
                    <a:lnTo>
                      <a:pt x="546791" y="4940851"/>
                    </a:lnTo>
                    <a:lnTo>
                      <a:pt x="550725" y="4941626"/>
                    </a:lnTo>
                    <a:lnTo>
                      <a:pt x="553872" y="4943174"/>
                    </a:lnTo>
                    <a:lnTo>
                      <a:pt x="555445" y="4945497"/>
                    </a:lnTo>
                    <a:lnTo>
                      <a:pt x="553086" y="4952465"/>
                    </a:lnTo>
                    <a:lnTo>
                      <a:pt x="546005" y="4951691"/>
                    </a:lnTo>
                    <a:lnTo>
                      <a:pt x="538137" y="4947820"/>
                    </a:lnTo>
                    <a:lnTo>
                      <a:pt x="534990" y="4944722"/>
                    </a:lnTo>
                    <a:lnTo>
                      <a:pt x="525550" y="4945497"/>
                    </a:lnTo>
                    <a:lnTo>
                      <a:pt x="520042" y="4948594"/>
                    </a:lnTo>
                    <a:lnTo>
                      <a:pt x="519255" y="4954789"/>
                    </a:lnTo>
                    <a:lnTo>
                      <a:pt x="523975" y="4963306"/>
                    </a:lnTo>
                    <a:lnTo>
                      <a:pt x="526336" y="4964080"/>
                    </a:lnTo>
                    <a:lnTo>
                      <a:pt x="532630" y="4965629"/>
                    </a:lnTo>
                    <a:lnTo>
                      <a:pt x="535777" y="4967177"/>
                    </a:lnTo>
                    <a:lnTo>
                      <a:pt x="536563" y="4968727"/>
                    </a:lnTo>
                    <a:lnTo>
                      <a:pt x="537351" y="4974920"/>
                    </a:lnTo>
                    <a:lnTo>
                      <a:pt x="545218" y="4981115"/>
                    </a:lnTo>
                    <a:lnTo>
                      <a:pt x="549939" y="4982664"/>
                    </a:lnTo>
                    <a:lnTo>
                      <a:pt x="557020" y="4981889"/>
                    </a:lnTo>
                    <a:lnTo>
                      <a:pt x="570394" y="4978018"/>
                    </a:lnTo>
                    <a:lnTo>
                      <a:pt x="576688" y="4970275"/>
                    </a:lnTo>
                    <a:lnTo>
                      <a:pt x="581409" y="4960208"/>
                    </a:lnTo>
                    <a:lnTo>
                      <a:pt x="588490" y="4950917"/>
                    </a:lnTo>
                    <a:lnTo>
                      <a:pt x="597930" y="4980341"/>
                    </a:lnTo>
                    <a:lnTo>
                      <a:pt x="604225" y="4992730"/>
                    </a:lnTo>
                    <a:lnTo>
                      <a:pt x="614452" y="5005119"/>
                    </a:lnTo>
                    <a:lnTo>
                      <a:pt x="603437" y="5005893"/>
                    </a:lnTo>
                    <a:lnTo>
                      <a:pt x="593210" y="5001247"/>
                    </a:lnTo>
                    <a:lnTo>
                      <a:pt x="583768" y="4995052"/>
                    </a:lnTo>
                    <a:lnTo>
                      <a:pt x="574328" y="4991181"/>
                    </a:lnTo>
                    <a:lnTo>
                      <a:pt x="561740" y="4988858"/>
                    </a:lnTo>
                    <a:lnTo>
                      <a:pt x="521616" y="4986535"/>
                    </a:lnTo>
                    <a:lnTo>
                      <a:pt x="521616" y="5008990"/>
                    </a:lnTo>
                    <a:lnTo>
                      <a:pt x="523975" y="5020605"/>
                    </a:lnTo>
                    <a:lnTo>
                      <a:pt x="528696" y="5029896"/>
                    </a:lnTo>
                    <a:lnTo>
                      <a:pt x="537351" y="5035317"/>
                    </a:lnTo>
                    <a:lnTo>
                      <a:pt x="554659" y="5032219"/>
                    </a:lnTo>
                    <a:lnTo>
                      <a:pt x="565674" y="5036865"/>
                    </a:lnTo>
                    <a:lnTo>
                      <a:pt x="560953" y="5038414"/>
                    </a:lnTo>
                    <a:lnTo>
                      <a:pt x="556232" y="5039188"/>
                    </a:lnTo>
                    <a:lnTo>
                      <a:pt x="551512" y="5040737"/>
                    </a:lnTo>
                    <a:lnTo>
                      <a:pt x="546791" y="5043060"/>
                    </a:lnTo>
                    <a:lnTo>
                      <a:pt x="540497" y="5050803"/>
                    </a:lnTo>
                    <a:lnTo>
                      <a:pt x="538137" y="5060868"/>
                    </a:lnTo>
                    <a:lnTo>
                      <a:pt x="535777" y="5118167"/>
                    </a:lnTo>
                    <a:lnTo>
                      <a:pt x="538924" y="5135977"/>
                    </a:lnTo>
                    <a:lnTo>
                      <a:pt x="549152" y="5147591"/>
                    </a:lnTo>
                    <a:lnTo>
                      <a:pt x="557020" y="5116619"/>
                    </a:lnTo>
                    <a:lnTo>
                      <a:pt x="562526" y="5101907"/>
                    </a:lnTo>
                    <a:lnTo>
                      <a:pt x="571967" y="5094938"/>
                    </a:lnTo>
                    <a:lnTo>
                      <a:pt x="567247" y="5101133"/>
                    </a:lnTo>
                    <a:lnTo>
                      <a:pt x="564887" y="5108876"/>
                    </a:lnTo>
                    <a:lnTo>
                      <a:pt x="561740" y="5135977"/>
                    </a:lnTo>
                    <a:lnTo>
                      <a:pt x="562526" y="5139074"/>
                    </a:lnTo>
                    <a:lnTo>
                      <a:pt x="565674" y="5145268"/>
                    </a:lnTo>
                    <a:lnTo>
                      <a:pt x="568821" y="5148365"/>
                    </a:lnTo>
                    <a:lnTo>
                      <a:pt x="572755" y="5150689"/>
                    </a:lnTo>
                    <a:lnTo>
                      <a:pt x="576688" y="5153785"/>
                    </a:lnTo>
                    <a:lnTo>
                      <a:pt x="579048" y="5159980"/>
                    </a:lnTo>
                    <a:lnTo>
                      <a:pt x="571180" y="5158432"/>
                    </a:lnTo>
                    <a:lnTo>
                      <a:pt x="563313" y="5155334"/>
                    </a:lnTo>
                    <a:lnTo>
                      <a:pt x="554659" y="5154560"/>
                    </a:lnTo>
                    <a:lnTo>
                      <a:pt x="546791" y="5157657"/>
                    </a:lnTo>
                    <a:lnTo>
                      <a:pt x="541285" y="5166949"/>
                    </a:lnTo>
                    <a:lnTo>
                      <a:pt x="542071" y="5177014"/>
                    </a:lnTo>
                    <a:lnTo>
                      <a:pt x="547578" y="5187081"/>
                    </a:lnTo>
                    <a:lnTo>
                      <a:pt x="555445" y="5194050"/>
                    </a:lnTo>
                    <a:lnTo>
                      <a:pt x="559379" y="5195598"/>
                    </a:lnTo>
                    <a:lnTo>
                      <a:pt x="563313" y="5196372"/>
                    </a:lnTo>
                    <a:lnTo>
                      <a:pt x="567247" y="5197147"/>
                    </a:lnTo>
                    <a:lnTo>
                      <a:pt x="568821" y="5201019"/>
                    </a:lnTo>
                    <a:lnTo>
                      <a:pt x="567247" y="5204890"/>
                    </a:lnTo>
                    <a:lnTo>
                      <a:pt x="563313" y="5205664"/>
                    </a:lnTo>
                    <a:lnTo>
                      <a:pt x="557806" y="5204115"/>
                    </a:lnTo>
                    <a:lnTo>
                      <a:pt x="553086" y="5203341"/>
                    </a:lnTo>
                    <a:lnTo>
                      <a:pt x="542858" y="5203341"/>
                    </a:lnTo>
                    <a:lnTo>
                      <a:pt x="540497" y="5204890"/>
                    </a:lnTo>
                    <a:lnTo>
                      <a:pt x="534990" y="5207987"/>
                    </a:lnTo>
                    <a:lnTo>
                      <a:pt x="530270" y="5211858"/>
                    </a:lnTo>
                    <a:lnTo>
                      <a:pt x="517682" y="5225796"/>
                    </a:lnTo>
                    <a:lnTo>
                      <a:pt x="533417" y="5241282"/>
                    </a:lnTo>
                    <a:lnTo>
                      <a:pt x="538924" y="5245928"/>
                    </a:lnTo>
                    <a:lnTo>
                      <a:pt x="546791" y="5249799"/>
                    </a:lnTo>
                    <a:lnTo>
                      <a:pt x="563313" y="5256768"/>
                    </a:lnTo>
                    <a:lnTo>
                      <a:pt x="570394" y="5261414"/>
                    </a:lnTo>
                    <a:lnTo>
                      <a:pt x="552298" y="5259092"/>
                    </a:lnTo>
                    <a:lnTo>
                      <a:pt x="552298" y="5269931"/>
                    </a:lnTo>
                    <a:lnTo>
                      <a:pt x="555445" y="5279997"/>
                    </a:lnTo>
                    <a:lnTo>
                      <a:pt x="561740" y="5289289"/>
                    </a:lnTo>
                    <a:lnTo>
                      <a:pt x="568033" y="5298581"/>
                    </a:lnTo>
                    <a:lnTo>
                      <a:pt x="575901" y="5290064"/>
                    </a:lnTo>
                    <a:lnTo>
                      <a:pt x="585342" y="5266835"/>
                    </a:lnTo>
                    <a:lnTo>
                      <a:pt x="593210" y="5259866"/>
                    </a:lnTo>
                    <a:lnTo>
                      <a:pt x="591636" y="5265285"/>
                    </a:lnTo>
                    <a:lnTo>
                      <a:pt x="593210" y="5269157"/>
                    </a:lnTo>
                    <a:lnTo>
                      <a:pt x="595570" y="5272254"/>
                    </a:lnTo>
                    <a:lnTo>
                      <a:pt x="596357" y="5275352"/>
                    </a:lnTo>
                    <a:lnTo>
                      <a:pt x="595570" y="5276900"/>
                    </a:lnTo>
                    <a:lnTo>
                      <a:pt x="593996" y="5277674"/>
                    </a:lnTo>
                    <a:lnTo>
                      <a:pt x="592423" y="5277674"/>
                    </a:lnTo>
                    <a:lnTo>
                      <a:pt x="591636" y="5279223"/>
                    </a:lnTo>
                    <a:lnTo>
                      <a:pt x="587702" y="5286966"/>
                    </a:lnTo>
                    <a:lnTo>
                      <a:pt x="582982" y="5293935"/>
                    </a:lnTo>
                    <a:lnTo>
                      <a:pt x="580622" y="5301678"/>
                    </a:lnTo>
                    <a:lnTo>
                      <a:pt x="581409" y="5311744"/>
                    </a:lnTo>
                    <a:lnTo>
                      <a:pt x="561740" y="5300903"/>
                    </a:lnTo>
                    <a:lnTo>
                      <a:pt x="550725" y="5284643"/>
                    </a:lnTo>
                    <a:lnTo>
                      <a:pt x="542858" y="5266060"/>
                    </a:lnTo>
                    <a:lnTo>
                      <a:pt x="528696" y="5251349"/>
                    </a:lnTo>
                    <a:lnTo>
                      <a:pt x="523975" y="5248251"/>
                    </a:lnTo>
                    <a:lnTo>
                      <a:pt x="520042" y="5245928"/>
                    </a:lnTo>
                    <a:lnTo>
                      <a:pt x="516895" y="5245928"/>
                    </a:lnTo>
                    <a:lnTo>
                      <a:pt x="512174" y="5249025"/>
                    </a:lnTo>
                    <a:lnTo>
                      <a:pt x="508240" y="5254445"/>
                    </a:lnTo>
                    <a:lnTo>
                      <a:pt x="509027" y="5258317"/>
                    </a:lnTo>
                    <a:lnTo>
                      <a:pt x="512174" y="5262188"/>
                    </a:lnTo>
                    <a:lnTo>
                      <a:pt x="512961" y="5266835"/>
                    </a:lnTo>
                    <a:lnTo>
                      <a:pt x="512961" y="5273803"/>
                    </a:lnTo>
                    <a:lnTo>
                      <a:pt x="513748" y="5276126"/>
                    </a:lnTo>
                    <a:lnTo>
                      <a:pt x="511388" y="5277674"/>
                    </a:lnTo>
                    <a:lnTo>
                      <a:pt x="505093" y="5280772"/>
                    </a:lnTo>
                    <a:lnTo>
                      <a:pt x="499586" y="5282321"/>
                    </a:lnTo>
                    <a:lnTo>
                      <a:pt x="482278" y="5281546"/>
                    </a:lnTo>
                    <a:lnTo>
                      <a:pt x="487785" y="5301678"/>
                    </a:lnTo>
                    <a:lnTo>
                      <a:pt x="498013" y="5316390"/>
                    </a:lnTo>
                    <a:lnTo>
                      <a:pt x="512961" y="5328004"/>
                    </a:lnTo>
                    <a:lnTo>
                      <a:pt x="531056" y="5336522"/>
                    </a:lnTo>
                    <a:lnTo>
                      <a:pt x="539710" y="5338845"/>
                    </a:lnTo>
                    <a:lnTo>
                      <a:pt x="549152" y="5339619"/>
                    </a:lnTo>
                    <a:lnTo>
                      <a:pt x="558593" y="5341942"/>
                    </a:lnTo>
                    <a:lnTo>
                      <a:pt x="566460" y="5345814"/>
                    </a:lnTo>
                    <a:lnTo>
                      <a:pt x="572755" y="5355105"/>
                    </a:lnTo>
                    <a:lnTo>
                      <a:pt x="574328" y="5365171"/>
                    </a:lnTo>
                    <a:lnTo>
                      <a:pt x="571967" y="5387626"/>
                    </a:lnTo>
                    <a:lnTo>
                      <a:pt x="564887" y="5385303"/>
                    </a:lnTo>
                    <a:lnTo>
                      <a:pt x="557806" y="5386852"/>
                    </a:lnTo>
                    <a:lnTo>
                      <a:pt x="553872" y="5391498"/>
                    </a:lnTo>
                    <a:lnTo>
                      <a:pt x="553872" y="5397692"/>
                    </a:lnTo>
                    <a:lnTo>
                      <a:pt x="558593" y="5402338"/>
                    </a:lnTo>
                    <a:lnTo>
                      <a:pt x="565674" y="5404661"/>
                    </a:lnTo>
                    <a:lnTo>
                      <a:pt x="576688" y="5406210"/>
                    </a:lnTo>
                    <a:lnTo>
                      <a:pt x="586915" y="5413178"/>
                    </a:lnTo>
                    <a:lnTo>
                      <a:pt x="605011" y="5433311"/>
                    </a:lnTo>
                    <a:lnTo>
                      <a:pt x="615238" y="5437182"/>
                    </a:lnTo>
                    <a:lnTo>
                      <a:pt x="675032" y="5404661"/>
                    </a:lnTo>
                    <a:lnTo>
                      <a:pt x="670311" y="5394595"/>
                    </a:lnTo>
                    <a:lnTo>
                      <a:pt x="656936" y="5385303"/>
                    </a:lnTo>
                    <a:lnTo>
                      <a:pt x="628614" y="5372140"/>
                    </a:lnTo>
                    <a:lnTo>
                      <a:pt x="636481" y="5369817"/>
                    </a:lnTo>
                    <a:lnTo>
                      <a:pt x="645922" y="5372914"/>
                    </a:lnTo>
                    <a:lnTo>
                      <a:pt x="655363" y="5378334"/>
                    </a:lnTo>
                    <a:lnTo>
                      <a:pt x="673458" y="5391498"/>
                    </a:lnTo>
                    <a:lnTo>
                      <a:pt x="678966" y="5399241"/>
                    </a:lnTo>
                    <a:lnTo>
                      <a:pt x="681326" y="5407758"/>
                    </a:lnTo>
                    <a:lnTo>
                      <a:pt x="679752" y="5418599"/>
                    </a:lnTo>
                    <a:lnTo>
                      <a:pt x="678178" y="5422470"/>
                    </a:lnTo>
                    <a:lnTo>
                      <a:pt x="675819" y="5424792"/>
                    </a:lnTo>
                    <a:lnTo>
                      <a:pt x="674245" y="5427116"/>
                    </a:lnTo>
                    <a:lnTo>
                      <a:pt x="673458" y="5432536"/>
                    </a:lnTo>
                    <a:lnTo>
                      <a:pt x="674245" y="5437182"/>
                    </a:lnTo>
                    <a:lnTo>
                      <a:pt x="679752" y="5446473"/>
                    </a:lnTo>
                    <a:lnTo>
                      <a:pt x="680539" y="5451119"/>
                    </a:lnTo>
                    <a:lnTo>
                      <a:pt x="680539" y="5457314"/>
                    </a:lnTo>
                    <a:lnTo>
                      <a:pt x="678178" y="5464283"/>
                    </a:lnTo>
                    <a:lnTo>
                      <a:pt x="675032" y="5469703"/>
                    </a:lnTo>
                    <a:lnTo>
                      <a:pt x="668738" y="5472026"/>
                    </a:lnTo>
                    <a:lnTo>
                      <a:pt x="668738" y="5468154"/>
                    </a:lnTo>
                    <a:lnTo>
                      <a:pt x="675032" y="5452668"/>
                    </a:lnTo>
                    <a:lnTo>
                      <a:pt x="675819" y="5445699"/>
                    </a:lnTo>
                    <a:lnTo>
                      <a:pt x="673458" y="5439504"/>
                    </a:lnTo>
                    <a:lnTo>
                      <a:pt x="668738" y="5432536"/>
                    </a:lnTo>
                    <a:lnTo>
                      <a:pt x="663231" y="5427116"/>
                    </a:lnTo>
                    <a:lnTo>
                      <a:pt x="657723" y="5424792"/>
                    </a:lnTo>
                    <a:lnTo>
                      <a:pt x="651430" y="5427890"/>
                    </a:lnTo>
                    <a:lnTo>
                      <a:pt x="632547" y="5442602"/>
                    </a:lnTo>
                    <a:lnTo>
                      <a:pt x="623893" y="5447248"/>
                    </a:lnTo>
                    <a:lnTo>
                      <a:pt x="614452" y="5447248"/>
                    </a:lnTo>
                    <a:lnTo>
                      <a:pt x="605798" y="5445699"/>
                    </a:lnTo>
                    <a:lnTo>
                      <a:pt x="598717" y="5442602"/>
                    </a:lnTo>
                    <a:lnTo>
                      <a:pt x="590849" y="5438730"/>
                    </a:lnTo>
                    <a:lnTo>
                      <a:pt x="589276" y="5451893"/>
                    </a:lnTo>
                    <a:lnTo>
                      <a:pt x="579048" y="5452668"/>
                    </a:lnTo>
                    <a:lnTo>
                      <a:pt x="553872" y="5444925"/>
                    </a:lnTo>
                    <a:lnTo>
                      <a:pt x="547578" y="5443376"/>
                    </a:lnTo>
                    <a:lnTo>
                      <a:pt x="546005" y="5442602"/>
                    </a:lnTo>
                    <a:lnTo>
                      <a:pt x="546005" y="5444150"/>
                    </a:lnTo>
                    <a:lnTo>
                      <a:pt x="546791" y="5450345"/>
                    </a:lnTo>
                    <a:lnTo>
                      <a:pt x="548365" y="5455765"/>
                    </a:lnTo>
                    <a:lnTo>
                      <a:pt x="551512" y="5461960"/>
                    </a:lnTo>
                    <a:lnTo>
                      <a:pt x="557020" y="5471251"/>
                    </a:lnTo>
                    <a:lnTo>
                      <a:pt x="558593" y="5472026"/>
                    </a:lnTo>
                    <a:lnTo>
                      <a:pt x="560166" y="5472800"/>
                    </a:lnTo>
                    <a:lnTo>
                      <a:pt x="562526" y="5474348"/>
                    </a:lnTo>
                    <a:lnTo>
                      <a:pt x="564100" y="5476672"/>
                    </a:lnTo>
                    <a:lnTo>
                      <a:pt x="564887" y="5479769"/>
                    </a:lnTo>
                    <a:lnTo>
                      <a:pt x="564887" y="5486737"/>
                    </a:lnTo>
                    <a:lnTo>
                      <a:pt x="564887" y="5489060"/>
                    </a:lnTo>
                    <a:lnTo>
                      <a:pt x="568033" y="5496803"/>
                    </a:lnTo>
                    <a:lnTo>
                      <a:pt x="571180" y="5500675"/>
                    </a:lnTo>
                    <a:lnTo>
                      <a:pt x="575901" y="5502223"/>
                    </a:lnTo>
                    <a:lnTo>
                      <a:pt x="593996" y="5501449"/>
                    </a:lnTo>
                    <a:lnTo>
                      <a:pt x="598717" y="5499901"/>
                    </a:lnTo>
                    <a:lnTo>
                      <a:pt x="612092" y="5496029"/>
                    </a:lnTo>
                    <a:lnTo>
                      <a:pt x="625466" y="5494480"/>
                    </a:lnTo>
                    <a:lnTo>
                      <a:pt x="629400" y="5491384"/>
                    </a:lnTo>
                    <a:lnTo>
                      <a:pt x="629400" y="5482865"/>
                    </a:lnTo>
                    <a:lnTo>
                      <a:pt x="635695" y="5485963"/>
                    </a:lnTo>
                    <a:lnTo>
                      <a:pt x="635695" y="5492158"/>
                    </a:lnTo>
                    <a:lnTo>
                      <a:pt x="631761" y="5499127"/>
                    </a:lnTo>
                    <a:lnTo>
                      <a:pt x="626253" y="5504546"/>
                    </a:lnTo>
                    <a:lnTo>
                      <a:pt x="619172" y="5509966"/>
                    </a:lnTo>
                    <a:lnTo>
                      <a:pt x="611305" y="5513838"/>
                    </a:lnTo>
                    <a:lnTo>
                      <a:pt x="593996" y="5520033"/>
                    </a:lnTo>
                    <a:lnTo>
                      <a:pt x="604225" y="5527776"/>
                    </a:lnTo>
                    <a:lnTo>
                      <a:pt x="615238" y="5539390"/>
                    </a:lnTo>
                    <a:lnTo>
                      <a:pt x="627827" y="5545585"/>
                    </a:lnTo>
                    <a:lnTo>
                      <a:pt x="640415" y="5540938"/>
                    </a:lnTo>
                    <a:lnTo>
                      <a:pt x="642775" y="5536293"/>
                    </a:lnTo>
                    <a:lnTo>
                      <a:pt x="645135" y="5522356"/>
                    </a:lnTo>
                    <a:lnTo>
                      <a:pt x="647496" y="5516935"/>
                    </a:lnTo>
                    <a:lnTo>
                      <a:pt x="649856" y="5513838"/>
                    </a:lnTo>
                    <a:lnTo>
                      <a:pt x="656936" y="5509192"/>
                    </a:lnTo>
                    <a:lnTo>
                      <a:pt x="659297" y="5506870"/>
                    </a:lnTo>
                    <a:lnTo>
                      <a:pt x="660084" y="5503772"/>
                    </a:lnTo>
                    <a:lnTo>
                      <a:pt x="661657" y="5493706"/>
                    </a:lnTo>
                    <a:lnTo>
                      <a:pt x="667165" y="5489834"/>
                    </a:lnTo>
                    <a:lnTo>
                      <a:pt x="670311" y="5489060"/>
                    </a:lnTo>
                    <a:lnTo>
                      <a:pt x="674245" y="5489834"/>
                    </a:lnTo>
                    <a:lnTo>
                      <a:pt x="682112" y="5490609"/>
                    </a:lnTo>
                    <a:lnTo>
                      <a:pt x="682900" y="5491384"/>
                    </a:lnTo>
                    <a:lnTo>
                      <a:pt x="683686" y="5493706"/>
                    </a:lnTo>
                    <a:lnTo>
                      <a:pt x="684473" y="5495255"/>
                    </a:lnTo>
                    <a:lnTo>
                      <a:pt x="686046" y="5496029"/>
                    </a:lnTo>
                    <a:lnTo>
                      <a:pt x="688406" y="5495255"/>
                    </a:lnTo>
                    <a:lnTo>
                      <a:pt x="693913" y="5489834"/>
                    </a:lnTo>
                    <a:lnTo>
                      <a:pt x="697061" y="5488286"/>
                    </a:lnTo>
                    <a:lnTo>
                      <a:pt x="712009" y="5485963"/>
                    </a:lnTo>
                    <a:lnTo>
                      <a:pt x="728531" y="5486737"/>
                    </a:lnTo>
                    <a:lnTo>
                      <a:pt x="744266" y="5489834"/>
                    </a:lnTo>
                    <a:lnTo>
                      <a:pt x="759214" y="5495255"/>
                    </a:lnTo>
                    <a:lnTo>
                      <a:pt x="748986" y="5502223"/>
                    </a:lnTo>
                    <a:lnTo>
                      <a:pt x="737185" y="5502223"/>
                    </a:lnTo>
                    <a:lnTo>
                      <a:pt x="723810" y="5499901"/>
                    </a:lnTo>
                    <a:lnTo>
                      <a:pt x="712009" y="5499901"/>
                    </a:lnTo>
                    <a:lnTo>
                      <a:pt x="705715" y="5503772"/>
                    </a:lnTo>
                    <a:lnTo>
                      <a:pt x="693127" y="5514613"/>
                    </a:lnTo>
                    <a:lnTo>
                      <a:pt x="686046" y="5517709"/>
                    </a:lnTo>
                    <a:lnTo>
                      <a:pt x="678966" y="5516935"/>
                    </a:lnTo>
                    <a:lnTo>
                      <a:pt x="674245" y="5514613"/>
                    </a:lnTo>
                    <a:lnTo>
                      <a:pt x="671098" y="5511515"/>
                    </a:lnTo>
                    <a:lnTo>
                      <a:pt x="667951" y="5510741"/>
                    </a:lnTo>
                    <a:lnTo>
                      <a:pt x="656936" y="5516935"/>
                    </a:lnTo>
                    <a:lnTo>
                      <a:pt x="652216" y="5527776"/>
                    </a:lnTo>
                    <a:lnTo>
                      <a:pt x="649069" y="5551005"/>
                    </a:lnTo>
                    <a:lnTo>
                      <a:pt x="645922" y="5557974"/>
                    </a:lnTo>
                    <a:lnTo>
                      <a:pt x="642775" y="5561071"/>
                    </a:lnTo>
                    <a:lnTo>
                      <a:pt x="642775" y="5563394"/>
                    </a:lnTo>
                    <a:lnTo>
                      <a:pt x="647496" y="5569588"/>
                    </a:lnTo>
                    <a:lnTo>
                      <a:pt x="653789" y="5575008"/>
                    </a:lnTo>
                    <a:lnTo>
                      <a:pt x="661657" y="5579654"/>
                    </a:lnTo>
                    <a:lnTo>
                      <a:pt x="671098" y="5582751"/>
                    </a:lnTo>
                    <a:lnTo>
                      <a:pt x="678966" y="5585074"/>
                    </a:lnTo>
                    <a:lnTo>
                      <a:pt x="682900" y="5568814"/>
                    </a:lnTo>
                    <a:lnTo>
                      <a:pt x="692340" y="5557200"/>
                    </a:lnTo>
                    <a:lnTo>
                      <a:pt x="705715" y="5547907"/>
                    </a:lnTo>
                    <a:lnTo>
                      <a:pt x="719876" y="5540164"/>
                    </a:lnTo>
                    <a:lnTo>
                      <a:pt x="748986" y="5522356"/>
                    </a:lnTo>
                    <a:lnTo>
                      <a:pt x="763934" y="5514613"/>
                    </a:lnTo>
                    <a:lnTo>
                      <a:pt x="777310" y="5516161"/>
                    </a:lnTo>
                    <a:lnTo>
                      <a:pt x="784390" y="5523130"/>
                    </a:lnTo>
                    <a:lnTo>
                      <a:pt x="782816" y="5532421"/>
                    </a:lnTo>
                    <a:lnTo>
                      <a:pt x="776522" y="5540938"/>
                    </a:lnTo>
                    <a:lnTo>
                      <a:pt x="767081" y="5548682"/>
                    </a:lnTo>
                    <a:lnTo>
                      <a:pt x="761575" y="5551779"/>
                    </a:lnTo>
                    <a:lnTo>
                      <a:pt x="746626" y="5557200"/>
                    </a:lnTo>
                    <a:lnTo>
                      <a:pt x="741118" y="5561071"/>
                    </a:lnTo>
                    <a:lnTo>
                      <a:pt x="737972" y="5569588"/>
                    </a:lnTo>
                    <a:lnTo>
                      <a:pt x="737972" y="5578106"/>
                    </a:lnTo>
                    <a:lnTo>
                      <a:pt x="736398" y="5585849"/>
                    </a:lnTo>
                    <a:lnTo>
                      <a:pt x="729317" y="5591268"/>
                    </a:lnTo>
                    <a:lnTo>
                      <a:pt x="731678" y="5581977"/>
                    </a:lnTo>
                    <a:lnTo>
                      <a:pt x="733251" y="5573460"/>
                    </a:lnTo>
                    <a:lnTo>
                      <a:pt x="730105" y="5567265"/>
                    </a:lnTo>
                    <a:lnTo>
                      <a:pt x="719876" y="5562619"/>
                    </a:lnTo>
                    <a:lnTo>
                      <a:pt x="708075" y="5561071"/>
                    </a:lnTo>
                    <a:lnTo>
                      <a:pt x="697847" y="5564943"/>
                    </a:lnTo>
                    <a:lnTo>
                      <a:pt x="691554" y="5573460"/>
                    </a:lnTo>
                    <a:lnTo>
                      <a:pt x="691554" y="5585074"/>
                    </a:lnTo>
                    <a:lnTo>
                      <a:pt x="705715" y="5602109"/>
                    </a:lnTo>
                    <a:lnTo>
                      <a:pt x="730891" y="5616047"/>
                    </a:lnTo>
                    <a:lnTo>
                      <a:pt x="758427" y="5624564"/>
                    </a:lnTo>
                    <a:lnTo>
                      <a:pt x="781243" y="5626887"/>
                    </a:lnTo>
                    <a:lnTo>
                      <a:pt x="794618" y="5620692"/>
                    </a:lnTo>
                    <a:lnTo>
                      <a:pt x="800125" y="5610626"/>
                    </a:lnTo>
                    <a:lnTo>
                      <a:pt x="800125" y="5597463"/>
                    </a:lnTo>
                    <a:lnTo>
                      <a:pt x="799338" y="5583525"/>
                    </a:lnTo>
                    <a:lnTo>
                      <a:pt x="800912" y="5570362"/>
                    </a:lnTo>
                    <a:lnTo>
                      <a:pt x="815073" y="5520033"/>
                    </a:lnTo>
                    <a:lnTo>
                      <a:pt x="819007" y="5512289"/>
                    </a:lnTo>
                    <a:lnTo>
                      <a:pt x="826088" y="5506870"/>
                    </a:lnTo>
                    <a:lnTo>
                      <a:pt x="891388" y="5485189"/>
                    </a:lnTo>
                    <a:lnTo>
                      <a:pt x="903190" y="5476672"/>
                    </a:lnTo>
                    <a:lnTo>
                      <a:pt x="913417" y="5465831"/>
                    </a:lnTo>
                    <a:lnTo>
                      <a:pt x="923645" y="5456540"/>
                    </a:lnTo>
                    <a:lnTo>
                      <a:pt x="936233" y="5452668"/>
                    </a:lnTo>
                    <a:lnTo>
                      <a:pt x="950395" y="5454216"/>
                    </a:lnTo>
                    <a:lnTo>
                      <a:pt x="996026" y="5468928"/>
                    </a:lnTo>
                    <a:lnTo>
                      <a:pt x="994452" y="5457314"/>
                    </a:lnTo>
                    <a:lnTo>
                      <a:pt x="985011" y="5438730"/>
                    </a:lnTo>
                    <a:lnTo>
                      <a:pt x="963769" y="5406210"/>
                    </a:lnTo>
                    <a:lnTo>
                      <a:pt x="954328" y="5396143"/>
                    </a:lnTo>
                    <a:lnTo>
                      <a:pt x="943314" y="5390724"/>
                    </a:lnTo>
                    <a:lnTo>
                      <a:pt x="917351" y="5384529"/>
                    </a:lnTo>
                    <a:lnTo>
                      <a:pt x="930726" y="5380657"/>
                    </a:lnTo>
                    <a:lnTo>
                      <a:pt x="941740" y="5379883"/>
                    </a:lnTo>
                    <a:lnTo>
                      <a:pt x="948034" y="5375238"/>
                    </a:lnTo>
                    <a:lnTo>
                      <a:pt x="949607" y="5360526"/>
                    </a:lnTo>
                    <a:lnTo>
                      <a:pt x="947247" y="5347362"/>
                    </a:lnTo>
                    <a:lnTo>
                      <a:pt x="943314" y="5331102"/>
                    </a:lnTo>
                    <a:lnTo>
                      <a:pt x="936233" y="5320261"/>
                    </a:lnTo>
                    <a:lnTo>
                      <a:pt x="926005" y="5324133"/>
                    </a:lnTo>
                    <a:lnTo>
                      <a:pt x="936233" y="5304775"/>
                    </a:lnTo>
                    <a:lnTo>
                      <a:pt x="940167" y="5294710"/>
                    </a:lnTo>
                    <a:lnTo>
                      <a:pt x="945673" y="5271480"/>
                    </a:lnTo>
                    <a:lnTo>
                      <a:pt x="949607" y="5261414"/>
                    </a:lnTo>
                    <a:lnTo>
                      <a:pt x="955115" y="5252123"/>
                    </a:lnTo>
                    <a:lnTo>
                      <a:pt x="962196" y="5242830"/>
                    </a:lnTo>
                    <a:lnTo>
                      <a:pt x="971637" y="5237411"/>
                    </a:lnTo>
                    <a:lnTo>
                      <a:pt x="983438" y="5231216"/>
                    </a:lnTo>
                    <a:lnTo>
                      <a:pt x="992092" y="5225022"/>
                    </a:lnTo>
                    <a:lnTo>
                      <a:pt x="996026" y="5217279"/>
                    </a:lnTo>
                    <a:lnTo>
                      <a:pt x="989732" y="5207212"/>
                    </a:lnTo>
                    <a:lnTo>
                      <a:pt x="978717" y="5203341"/>
                    </a:lnTo>
                    <a:lnTo>
                      <a:pt x="965342" y="5202567"/>
                    </a:lnTo>
                    <a:lnTo>
                      <a:pt x="954328" y="5204115"/>
                    </a:lnTo>
                    <a:lnTo>
                      <a:pt x="966130" y="5197921"/>
                    </a:lnTo>
                    <a:lnTo>
                      <a:pt x="974784" y="5194824"/>
                    </a:lnTo>
                    <a:lnTo>
                      <a:pt x="979504" y="5189404"/>
                    </a:lnTo>
                    <a:lnTo>
                      <a:pt x="978717" y="5175466"/>
                    </a:lnTo>
                    <a:lnTo>
                      <a:pt x="991305" y="5198695"/>
                    </a:lnTo>
                    <a:lnTo>
                      <a:pt x="999173" y="5209536"/>
                    </a:lnTo>
                    <a:lnTo>
                      <a:pt x="1010187" y="5215730"/>
                    </a:lnTo>
                    <a:lnTo>
                      <a:pt x="1021202" y="5213407"/>
                    </a:lnTo>
                    <a:lnTo>
                      <a:pt x="1032216" y="5206438"/>
                    </a:lnTo>
                    <a:lnTo>
                      <a:pt x="1041657" y="5196372"/>
                    </a:lnTo>
                    <a:lnTo>
                      <a:pt x="1047164" y="5187081"/>
                    </a:lnTo>
                    <a:lnTo>
                      <a:pt x="1053459" y="5159980"/>
                    </a:lnTo>
                    <a:lnTo>
                      <a:pt x="1055818" y="5135203"/>
                    </a:lnTo>
                    <a:lnTo>
                      <a:pt x="1060540" y="5110424"/>
                    </a:lnTo>
                    <a:lnTo>
                      <a:pt x="1073128" y="5086421"/>
                    </a:lnTo>
                    <a:lnTo>
                      <a:pt x="1092010" y="5066289"/>
                    </a:lnTo>
                    <a:lnTo>
                      <a:pt x="1178552" y="5002795"/>
                    </a:lnTo>
                    <a:lnTo>
                      <a:pt x="1189566" y="4991956"/>
                    </a:lnTo>
                    <a:lnTo>
                      <a:pt x="1195860" y="4981889"/>
                    </a:lnTo>
                    <a:lnTo>
                      <a:pt x="1195860" y="4972598"/>
                    </a:lnTo>
                    <a:lnTo>
                      <a:pt x="1188779" y="4970275"/>
                    </a:lnTo>
                    <a:lnTo>
                      <a:pt x="1177765" y="4971049"/>
                    </a:lnTo>
                    <a:lnTo>
                      <a:pt x="1167538" y="4968727"/>
                    </a:lnTo>
                    <a:lnTo>
                      <a:pt x="1186420" y="4960208"/>
                    </a:lnTo>
                    <a:lnTo>
                      <a:pt x="1199794" y="4945497"/>
                    </a:lnTo>
                    <a:lnTo>
                      <a:pt x="1206089" y="4926914"/>
                    </a:lnTo>
                    <a:lnTo>
                      <a:pt x="1201367" y="4906782"/>
                    </a:lnTo>
                    <a:lnTo>
                      <a:pt x="1186420" y="4894392"/>
                    </a:lnTo>
                    <a:lnTo>
                      <a:pt x="1165963" y="4890521"/>
                    </a:lnTo>
                    <a:lnTo>
                      <a:pt x="1144722" y="4889747"/>
                    </a:lnTo>
                    <a:lnTo>
                      <a:pt x="1125053" y="4884327"/>
                    </a:lnTo>
                    <a:lnTo>
                      <a:pt x="1110104" y="4873486"/>
                    </a:lnTo>
                    <a:lnTo>
                      <a:pt x="1093583" y="4858774"/>
                    </a:lnTo>
                    <a:lnTo>
                      <a:pt x="1079421" y="4842514"/>
                    </a:lnTo>
                    <a:lnTo>
                      <a:pt x="1068407" y="4827802"/>
                    </a:lnTo>
                    <a:lnTo>
                      <a:pt x="1062113" y="4809994"/>
                    </a:lnTo>
                    <a:lnTo>
                      <a:pt x="1062113" y="4793733"/>
                    </a:lnTo>
                    <a:lnTo>
                      <a:pt x="1067620" y="4778246"/>
                    </a:lnTo>
                    <a:lnTo>
                      <a:pt x="1094369" y="4730240"/>
                    </a:lnTo>
                    <a:lnTo>
                      <a:pt x="1105384" y="4715528"/>
                    </a:lnTo>
                    <a:lnTo>
                      <a:pt x="1118758" y="4705462"/>
                    </a:lnTo>
                    <a:lnTo>
                      <a:pt x="1142361" y="4696170"/>
                    </a:lnTo>
                    <a:lnTo>
                      <a:pt x="1149442" y="4692299"/>
                    </a:lnTo>
                    <a:lnTo>
                      <a:pt x="1158096" y="4686879"/>
                    </a:lnTo>
                    <a:lnTo>
                      <a:pt x="1165963" y="4683007"/>
                    </a:lnTo>
                    <a:lnTo>
                      <a:pt x="1173044" y="4681458"/>
                    </a:lnTo>
                    <a:lnTo>
                      <a:pt x="1183273" y="4680684"/>
                    </a:lnTo>
                    <a:lnTo>
                      <a:pt x="1203728" y="4683781"/>
                    </a:lnTo>
                    <a:lnTo>
                      <a:pt x="1211595" y="4682233"/>
                    </a:lnTo>
                    <a:lnTo>
                      <a:pt x="1215529" y="4673715"/>
                    </a:lnTo>
                    <a:lnTo>
                      <a:pt x="1214743" y="4667521"/>
                    </a:lnTo>
                    <a:lnTo>
                      <a:pt x="1212382" y="4662100"/>
                    </a:lnTo>
                    <a:lnTo>
                      <a:pt x="1210809" y="4655907"/>
                    </a:lnTo>
                    <a:lnTo>
                      <a:pt x="1213956" y="4647389"/>
                    </a:lnTo>
                    <a:lnTo>
                      <a:pt x="1221036" y="4639646"/>
                    </a:lnTo>
                    <a:lnTo>
                      <a:pt x="1228903" y="4632677"/>
                    </a:lnTo>
                    <a:lnTo>
                      <a:pt x="1235984" y="4625708"/>
                    </a:lnTo>
                    <a:lnTo>
                      <a:pt x="1240705" y="4614868"/>
                    </a:lnTo>
                    <a:lnTo>
                      <a:pt x="1241492" y="4607899"/>
                    </a:lnTo>
                    <a:lnTo>
                      <a:pt x="1243065" y="4583896"/>
                    </a:lnTo>
                    <a:lnTo>
                      <a:pt x="1242279" y="4574604"/>
                    </a:lnTo>
                    <a:lnTo>
                      <a:pt x="1239918" y="4566087"/>
                    </a:lnTo>
                    <a:lnTo>
                      <a:pt x="1239132" y="4556795"/>
                    </a:lnTo>
                    <a:lnTo>
                      <a:pt x="1239918" y="4547504"/>
                    </a:lnTo>
                    <a:lnTo>
                      <a:pt x="1243852" y="4540535"/>
                    </a:lnTo>
                    <a:lnTo>
                      <a:pt x="1249360" y="4532792"/>
                    </a:lnTo>
                    <a:lnTo>
                      <a:pt x="1260373" y="4518854"/>
                    </a:lnTo>
                    <a:lnTo>
                      <a:pt x="1273749" y="4508788"/>
                    </a:lnTo>
                    <a:lnTo>
                      <a:pt x="1303645" y="4494076"/>
                    </a:lnTo>
                    <a:lnTo>
                      <a:pt x="1314659" y="4484010"/>
                    </a:lnTo>
                    <a:lnTo>
                      <a:pt x="1291844" y="4477816"/>
                    </a:lnTo>
                    <a:lnTo>
                      <a:pt x="1271388" y="4469299"/>
                    </a:lnTo>
                    <a:lnTo>
                      <a:pt x="1264307" y="4464652"/>
                    </a:lnTo>
                    <a:lnTo>
                      <a:pt x="1264307" y="4460007"/>
                    </a:lnTo>
                    <a:lnTo>
                      <a:pt x="1273749" y="4452263"/>
                    </a:lnTo>
                    <a:lnTo>
                      <a:pt x="1281616" y="4446844"/>
                    </a:lnTo>
                    <a:lnTo>
                      <a:pt x="1289484" y="4442198"/>
                    </a:lnTo>
                    <a:lnTo>
                      <a:pt x="1298138" y="4440649"/>
                    </a:lnTo>
                    <a:lnTo>
                      <a:pt x="1308366" y="4442198"/>
                    </a:lnTo>
                    <a:lnTo>
                      <a:pt x="1316234" y="4449166"/>
                    </a:lnTo>
                    <a:lnTo>
                      <a:pt x="1323314" y="4466201"/>
                    </a:lnTo>
                    <a:lnTo>
                      <a:pt x="1329608" y="4473170"/>
                    </a:lnTo>
                    <a:lnTo>
                      <a:pt x="1339049" y="4475493"/>
                    </a:lnTo>
                    <a:lnTo>
                      <a:pt x="1350063" y="4473170"/>
                    </a:lnTo>
                    <a:lnTo>
                      <a:pt x="1360291" y="4468524"/>
                    </a:lnTo>
                    <a:lnTo>
                      <a:pt x="1366585" y="4462330"/>
                    </a:lnTo>
                    <a:lnTo>
                      <a:pt x="1370519" y="4453813"/>
                    </a:lnTo>
                    <a:lnTo>
                      <a:pt x="1371306" y="4442972"/>
                    </a:lnTo>
                    <a:lnTo>
                      <a:pt x="1371306" y="4432906"/>
                    </a:lnTo>
                    <a:lnTo>
                      <a:pt x="1369732" y="4423615"/>
                    </a:lnTo>
                    <a:lnTo>
                      <a:pt x="1361078" y="4408903"/>
                    </a:lnTo>
                    <a:lnTo>
                      <a:pt x="1348490" y="4402708"/>
                    </a:lnTo>
                    <a:lnTo>
                      <a:pt x="1333542" y="4404257"/>
                    </a:lnTo>
                    <a:lnTo>
                      <a:pt x="1320167" y="4414322"/>
                    </a:lnTo>
                    <a:lnTo>
                      <a:pt x="1330394" y="4415097"/>
                    </a:lnTo>
                    <a:lnTo>
                      <a:pt x="1334328" y="4418969"/>
                    </a:lnTo>
                    <a:lnTo>
                      <a:pt x="1331969" y="4424389"/>
                    </a:lnTo>
                    <a:lnTo>
                      <a:pt x="1325674" y="4429808"/>
                    </a:lnTo>
                    <a:lnTo>
                      <a:pt x="1317020" y="4432132"/>
                    </a:lnTo>
                    <a:lnTo>
                      <a:pt x="1308366" y="4432132"/>
                    </a:lnTo>
                    <a:lnTo>
                      <a:pt x="1300499" y="4429808"/>
                    </a:lnTo>
                    <a:lnTo>
                      <a:pt x="1294991" y="4425937"/>
                    </a:lnTo>
                    <a:lnTo>
                      <a:pt x="1294991" y="4424389"/>
                    </a:lnTo>
                    <a:lnTo>
                      <a:pt x="1299711" y="4418194"/>
                    </a:lnTo>
                    <a:lnTo>
                      <a:pt x="1299711" y="4416646"/>
                    </a:lnTo>
                    <a:lnTo>
                      <a:pt x="1297351" y="4415097"/>
                    </a:lnTo>
                    <a:lnTo>
                      <a:pt x="1294991" y="4415097"/>
                    </a:lnTo>
                    <a:lnTo>
                      <a:pt x="1292631" y="4415097"/>
                    </a:lnTo>
                    <a:lnTo>
                      <a:pt x="1289484" y="4414322"/>
                    </a:lnTo>
                    <a:lnTo>
                      <a:pt x="1282403" y="4410451"/>
                    </a:lnTo>
                    <a:lnTo>
                      <a:pt x="1274535" y="4407354"/>
                    </a:lnTo>
                    <a:lnTo>
                      <a:pt x="1267454" y="4403483"/>
                    </a:lnTo>
                    <a:lnTo>
                      <a:pt x="1261948" y="4397288"/>
                    </a:lnTo>
                    <a:lnTo>
                      <a:pt x="1258800" y="4387997"/>
                    </a:lnTo>
                    <a:lnTo>
                      <a:pt x="1258800" y="4377930"/>
                    </a:lnTo>
                    <a:lnTo>
                      <a:pt x="1260373" y="4367864"/>
                    </a:lnTo>
                    <a:lnTo>
                      <a:pt x="1261161" y="4357798"/>
                    </a:lnTo>
                    <a:lnTo>
                      <a:pt x="1259587" y="4347732"/>
                    </a:lnTo>
                    <a:lnTo>
                      <a:pt x="1252506" y="4318309"/>
                    </a:lnTo>
                    <a:lnTo>
                      <a:pt x="1250933" y="4303597"/>
                    </a:lnTo>
                    <a:lnTo>
                      <a:pt x="1253294" y="4285788"/>
                    </a:lnTo>
                    <a:lnTo>
                      <a:pt x="1261161" y="4272625"/>
                    </a:lnTo>
                    <a:lnTo>
                      <a:pt x="1276896" y="4273399"/>
                    </a:lnTo>
                    <a:lnTo>
                      <a:pt x="1273749" y="4278819"/>
                    </a:lnTo>
                    <a:lnTo>
                      <a:pt x="1296565" y="4285788"/>
                    </a:lnTo>
                    <a:lnTo>
                      <a:pt x="1342982" y="4305145"/>
                    </a:lnTo>
                    <a:lnTo>
                      <a:pt x="1365798" y="4311340"/>
                    </a:lnTo>
                    <a:lnTo>
                      <a:pt x="1389401" y="4311340"/>
                    </a:lnTo>
                    <a:lnTo>
                      <a:pt x="1413790" y="4307469"/>
                    </a:lnTo>
                    <a:lnTo>
                      <a:pt x="1437392" y="4299725"/>
                    </a:lnTo>
                    <a:lnTo>
                      <a:pt x="1458635" y="4288111"/>
                    </a:lnTo>
                    <a:lnTo>
                      <a:pt x="1470436" y="4272625"/>
                    </a:lnTo>
                    <a:lnTo>
                      <a:pt x="1469650" y="4254815"/>
                    </a:lnTo>
                    <a:lnTo>
                      <a:pt x="1464929" y="4234684"/>
                    </a:lnTo>
                    <a:lnTo>
                      <a:pt x="1464929" y="4213778"/>
                    </a:lnTo>
                    <a:lnTo>
                      <a:pt x="1472796" y="4197516"/>
                    </a:lnTo>
                    <a:lnTo>
                      <a:pt x="1483811" y="4179708"/>
                    </a:lnTo>
                    <a:lnTo>
                      <a:pt x="1489319" y="4161898"/>
                    </a:lnTo>
                    <a:lnTo>
                      <a:pt x="1479877" y="4146412"/>
                    </a:lnTo>
                    <a:lnTo>
                      <a:pt x="1490105" y="4145638"/>
                    </a:lnTo>
                    <a:lnTo>
                      <a:pt x="1484597" y="4140992"/>
                    </a:lnTo>
                    <a:lnTo>
                      <a:pt x="1472796" y="4133249"/>
                    </a:lnTo>
                    <a:lnTo>
                      <a:pt x="1468862" y="4127829"/>
                    </a:lnTo>
                    <a:lnTo>
                      <a:pt x="1466503" y="4103825"/>
                    </a:lnTo>
                    <a:lnTo>
                      <a:pt x="1465716" y="4099954"/>
                    </a:lnTo>
                    <a:lnTo>
                      <a:pt x="1473584" y="4095308"/>
                    </a:lnTo>
                    <a:lnTo>
                      <a:pt x="1485385" y="4099180"/>
                    </a:lnTo>
                    <a:lnTo>
                      <a:pt x="1499546" y="4105375"/>
                    </a:lnTo>
                    <a:lnTo>
                      <a:pt x="1512134" y="4109246"/>
                    </a:lnTo>
                    <a:lnTo>
                      <a:pt x="1544391" y="4111568"/>
                    </a:lnTo>
                    <a:lnTo>
                      <a:pt x="1577434" y="4109246"/>
                    </a:lnTo>
                    <a:lnTo>
                      <a:pt x="1669484" y="4095308"/>
                    </a:lnTo>
                    <a:lnTo>
                      <a:pt x="1722196" y="4082919"/>
                    </a:lnTo>
                    <a:lnTo>
                      <a:pt x="1789857" y="4058916"/>
                    </a:lnTo>
                    <a:lnTo>
                      <a:pt x="1818180" y="4044204"/>
                    </a:lnTo>
                    <a:lnTo>
                      <a:pt x="1827621" y="4037235"/>
                    </a:lnTo>
                    <a:lnTo>
                      <a:pt x="1834701" y="4028718"/>
                    </a:lnTo>
                    <a:lnTo>
                      <a:pt x="1840996" y="4015554"/>
                    </a:lnTo>
                    <a:lnTo>
                      <a:pt x="1855157" y="3991551"/>
                    </a:lnTo>
                    <a:lnTo>
                      <a:pt x="1892134" y="3948190"/>
                    </a:lnTo>
                    <a:lnTo>
                      <a:pt x="1904722" y="3923412"/>
                    </a:lnTo>
                    <a:lnTo>
                      <a:pt x="1906296" y="3914120"/>
                    </a:lnTo>
                    <a:lnTo>
                      <a:pt x="1907083" y="3900957"/>
                    </a:lnTo>
                    <a:lnTo>
                      <a:pt x="1905509" y="3888569"/>
                    </a:lnTo>
                    <a:lnTo>
                      <a:pt x="1901575" y="3880051"/>
                    </a:lnTo>
                    <a:lnTo>
                      <a:pt x="1896855" y="3876954"/>
                    </a:lnTo>
                    <a:lnTo>
                      <a:pt x="1883480" y="3875405"/>
                    </a:lnTo>
                    <a:lnTo>
                      <a:pt x="1877186" y="3873857"/>
                    </a:lnTo>
                    <a:lnTo>
                      <a:pt x="1872466" y="3871533"/>
                    </a:lnTo>
                    <a:lnTo>
                      <a:pt x="1867745" y="3867662"/>
                    </a:lnTo>
                    <a:lnTo>
                      <a:pt x="1863811" y="3863790"/>
                    </a:lnTo>
                    <a:lnTo>
                      <a:pt x="1859878" y="3859145"/>
                    </a:lnTo>
                    <a:lnTo>
                      <a:pt x="1853583" y="3846756"/>
                    </a:lnTo>
                    <a:lnTo>
                      <a:pt x="1852797" y="3835915"/>
                    </a:lnTo>
                    <a:lnTo>
                      <a:pt x="1855157" y="3825075"/>
                    </a:lnTo>
                    <a:lnTo>
                      <a:pt x="1860664" y="3813460"/>
                    </a:lnTo>
                    <a:lnTo>
                      <a:pt x="1865385" y="3799523"/>
                    </a:lnTo>
                    <a:lnTo>
                      <a:pt x="1863811" y="3787909"/>
                    </a:lnTo>
                    <a:lnTo>
                      <a:pt x="1856731" y="3777842"/>
                    </a:lnTo>
                    <a:lnTo>
                      <a:pt x="1844929" y="3767002"/>
                    </a:lnTo>
                    <a:lnTo>
                      <a:pt x="1797724" y="3742225"/>
                    </a:lnTo>
                    <a:lnTo>
                      <a:pt x="1774908" y="3726738"/>
                    </a:lnTo>
                    <a:lnTo>
                      <a:pt x="1764681" y="3705832"/>
                    </a:lnTo>
                    <a:lnTo>
                      <a:pt x="1766254" y="3698088"/>
                    </a:lnTo>
                    <a:lnTo>
                      <a:pt x="1768615" y="3691895"/>
                    </a:lnTo>
                    <a:lnTo>
                      <a:pt x="1770975" y="3684926"/>
                    </a:lnTo>
                    <a:lnTo>
                      <a:pt x="1770188" y="3674085"/>
                    </a:lnTo>
                    <a:lnTo>
                      <a:pt x="1764681" y="3646984"/>
                    </a:lnTo>
                    <a:lnTo>
                      <a:pt x="1764681" y="3634596"/>
                    </a:lnTo>
                    <a:lnTo>
                      <a:pt x="1769401" y="3600526"/>
                    </a:lnTo>
                    <a:lnTo>
                      <a:pt x="1770975" y="3595880"/>
                    </a:lnTo>
                    <a:lnTo>
                      <a:pt x="1774122" y="3593557"/>
                    </a:lnTo>
                    <a:lnTo>
                      <a:pt x="1781989" y="3594332"/>
                    </a:lnTo>
                    <a:lnTo>
                      <a:pt x="1785136" y="3592783"/>
                    </a:lnTo>
                    <a:lnTo>
                      <a:pt x="1789857" y="3581168"/>
                    </a:lnTo>
                    <a:lnTo>
                      <a:pt x="1789070" y="3568780"/>
                    </a:lnTo>
                    <a:lnTo>
                      <a:pt x="1786710" y="3555617"/>
                    </a:lnTo>
                    <a:lnTo>
                      <a:pt x="1787496" y="3543227"/>
                    </a:lnTo>
                    <a:lnTo>
                      <a:pt x="1793004" y="3557165"/>
                    </a:lnTo>
                    <a:lnTo>
                      <a:pt x="1795364" y="3571103"/>
                    </a:lnTo>
                    <a:lnTo>
                      <a:pt x="1793791" y="3584266"/>
                    </a:lnTo>
                    <a:lnTo>
                      <a:pt x="1787496" y="3596655"/>
                    </a:lnTo>
                    <a:lnTo>
                      <a:pt x="1783562" y="3600526"/>
                    </a:lnTo>
                    <a:lnTo>
                      <a:pt x="1780416" y="3602849"/>
                    </a:lnTo>
                    <a:lnTo>
                      <a:pt x="1778842" y="3605172"/>
                    </a:lnTo>
                    <a:lnTo>
                      <a:pt x="1775695" y="3610592"/>
                    </a:lnTo>
                    <a:lnTo>
                      <a:pt x="1773335" y="3618335"/>
                    </a:lnTo>
                    <a:lnTo>
                      <a:pt x="1770975" y="3628401"/>
                    </a:lnTo>
                    <a:lnTo>
                      <a:pt x="1770188" y="3637693"/>
                    </a:lnTo>
                    <a:lnTo>
                      <a:pt x="1769401" y="3646210"/>
                    </a:lnTo>
                    <a:lnTo>
                      <a:pt x="1772549" y="3662471"/>
                    </a:lnTo>
                    <a:lnTo>
                      <a:pt x="1780416" y="3674859"/>
                    </a:lnTo>
                    <a:lnTo>
                      <a:pt x="1812673" y="3707381"/>
                    </a:lnTo>
                    <a:lnTo>
                      <a:pt x="1820540" y="3712026"/>
                    </a:lnTo>
                    <a:lnTo>
                      <a:pt x="1829981" y="3712801"/>
                    </a:lnTo>
                    <a:lnTo>
                      <a:pt x="1845716" y="3712026"/>
                    </a:lnTo>
                    <a:lnTo>
                      <a:pt x="1863025" y="3714350"/>
                    </a:lnTo>
                    <a:lnTo>
                      <a:pt x="1877186" y="3720544"/>
                    </a:lnTo>
                    <a:lnTo>
                      <a:pt x="1891348" y="3729061"/>
                    </a:lnTo>
                    <a:lnTo>
                      <a:pt x="1930685" y="3746870"/>
                    </a:lnTo>
                    <a:lnTo>
                      <a:pt x="1941700" y="3749968"/>
                    </a:lnTo>
                    <a:lnTo>
                      <a:pt x="1955861" y="3749193"/>
                    </a:lnTo>
                    <a:lnTo>
                      <a:pt x="1972382" y="3745322"/>
                    </a:lnTo>
                    <a:lnTo>
                      <a:pt x="1985758" y="3744547"/>
                    </a:lnTo>
                    <a:lnTo>
                      <a:pt x="1999132" y="3746096"/>
                    </a:lnTo>
                    <a:lnTo>
                      <a:pt x="2015654" y="3749968"/>
                    </a:lnTo>
                    <a:lnTo>
                      <a:pt x="2031389" y="3752290"/>
                    </a:lnTo>
                    <a:lnTo>
                      <a:pt x="2045551" y="3751516"/>
                    </a:lnTo>
                    <a:lnTo>
                      <a:pt x="2060499" y="3747644"/>
                    </a:lnTo>
                    <a:lnTo>
                      <a:pt x="2103770" y="3726738"/>
                    </a:lnTo>
                    <a:lnTo>
                      <a:pt x="2117145" y="3717446"/>
                    </a:lnTo>
                    <a:lnTo>
                      <a:pt x="2128946" y="3706607"/>
                    </a:lnTo>
                    <a:lnTo>
                      <a:pt x="2136813" y="3693443"/>
                    </a:lnTo>
                    <a:lnTo>
                      <a:pt x="2150975" y="3663245"/>
                    </a:lnTo>
                    <a:lnTo>
                      <a:pt x="2161203" y="3650856"/>
                    </a:lnTo>
                    <a:lnTo>
                      <a:pt x="2195033" y="3622207"/>
                    </a:lnTo>
                    <a:lnTo>
                      <a:pt x="2209982" y="3605947"/>
                    </a:lnTo>
                    <a:lnTo>
                      <a:pt x="2221783" y="3587363"/>
                    </a:lnTo>
                    <a:lnTo>
                      <a:pt x="2239091" y="3544002"/>
                    </a:lnTo>
                    <a:lnTo>
                      <a:pt x="2243025" y="3537033"/>
                    </a:lnTo>
                    <a:lnTo>
                      <a:pt x="2253253" y="3523095"/>
                    </a:lnTo>
                    <a:lnTo>
                      <a:pt x="2256400" y="3516901"/>
                    </a:lnTo>
                    <a:lnTo>
                      <a:pt x="2256400" y="3508383"/>
                    </a:lnTo>
                    <a:lnTo>
                      <a:pt x="2254826" y="3500640"/>
                    </a:lnTo>
                    <a:lnTo>
                      <a:pt x="2254039" y="3492123"/>
                    </a:lnTo>
                    <a:lnTo>
                      <a:pt x="2256400" y="3482058"/>
                    </a:lnTo>
                    <a:lnTo>
                      <a:pt x="2268201" y="3457279"/>
                    </a:lnTo>
                    <a:lnTo>
                      <a:pt x="2272922" y="3450310"/>
                    </a:lnTo>
                    <a:lnTo>
                      <a:pt x="2280789" y="3444891"/>
                    </a:lnTo>
                    <a:lnTo>
                      <a:pt x="2298884" y="3435599"/>
                    </a:lnTo>
                    <a:lnTo>
                      <a:pt x="2306751" y="3429404"/>
                    </a:lnTo>
                    <a:lnTo>
                      <a:pt x="2309899" y="3423210"/>
                    </a:lnTo>
                    <a:lnTo>
                      <a:pt x="2313046" y="3413144"/>
                    </a:lnTo>
                    <a:lnTo>
                      <a:pt x="2316193" y="3403078"/>
                    </a:lnTo>
                    <a:lnTo>
                      <a:pt x="2316193" y="3396109"/>
                    </a:lnTo>
                    <a:lnTo>
                      <a:pt x="2320913" y="3400755"/>
                    </a:lnTo>
                    <a:lnTo>
                      <a:pt x="2322486" y="3402304"/>
                    </a:lnTo>
                    <a:lnTo>
                      <a:pt x="2322486" y="3393787"/>
                    </a:lnTo>
                    <a:lnTo>
                      <a:pt x="2325634" y="3386818"/>
                    </a:lnTo>
                    <a:lnTo>
                      <a:pt x="2328781" y="3379849"/>
                    </a:lnTo>
                    <a:lnTo>
                      <a:pt x="2330354" y="3373655"/>
                    </a:lnTo>
                    <a:lnTo>
                      <a:pt x="2328781" y="3366686"/>
                    </a:lnTo>
                    <a:lnTo>
                      <a:pt x="2322486" y="3352748"/>
                    </a:lnTo>
                    <a:lnTo>
                      <a:pt x="2320913" y="3343457"/>
                    </a:lnTo>
                    <a:lnTo>
                      <a:pt x="2324060" y="3346554"/>
                    </a:lnTo>
                    <a:lnTo>
                      <a:pt x="2327994" y="3354297"/>
                    </a:lnTo>
                    <a:lnTo>
                      <a:pt x="2330354" y="3358169"/>
                    </a:lnTo>
                    <a:lnTo>
                      <a:pt x="2332714" y="3359717"/>
                    </a:lnTo>
                    <a:lnTo>
                      <a:pt x="2343729" y="3369008"/>
                    </a:lnTo>
                    <a:lnTo>
                      <a:pt x="2343729" y="3371331"/>
                    </a:lnTo>
                    <a:lnTo>
                      <a:pt x="2353956" y="3369008"/>
                    </a:lnTo>
                    <a:lnTo>
                      <a:pt x="2364184" y="3363588"/>
                    </a:lnTo>
                    <a:lnTo>
                      <a:pt x="2372839" y="3360491"/>
                    </a:lnTo>
                    <a:lnTo>
                      <a:pt x="2379133" y="3366686"/>
                    </a:lnTo>
                    <a:lnTo>
                      <a:pt x="2379133" y="3371331"/>
                    </a:lnTo>
                    <a:lnTo>
                      <a:pt x="2376772" y="3374429"/>
                    </a:lnTo>
                    <a:lnTo>
                      <a:pt x="2372839" y="3377526"/>
                    </a:lnTo>
                    <a:lnTo>
                      <a:pt x="2370479" y="3375203"/>
                    </a:lnTo>
                    <a:lnTo>
                      <a:pt x="2368905" y="3374429"/>
                    </a:lnTo>
                    <a:lnTo>
                      <a:pt x="2367332" y="3375203"/>
                    </a:lnTo>
                    <a:lnTo>
                      <a:pt x="2367332" y="3376751"/>
                    </a:lnTo>
                    <a:lnTo>
                      <a:pt x="2367332" y="3381398"/>
                    </a:lnTo>
                    <a:lnTo>
                      <a:pt x="2365758" y="3390689"/>
                    </a:lnTo>
                    <a:lnTo>
                      <a:pt x="2365758" y="3395335"/>
                    </a:lnTo>
                    <a:lnTo>
                      <a:pt x="2365758" y="3400755"/>
                    </a:lnTo>
                    <a:lnTo>
                      <a:pt x="2361824" y="3407724"/>
                    </a:lnTo>
                    <a:lnTo>
                      <a:pt x="2347663" y="3420887"/>
                    </a:lnTo>
                    <a:lnTo>
                      <a:pt x="2342943" y="3430179"/>
                    </a:lnTo>
                    <a:lnTo>
                      <a:pt x="2341369" y="3430953"/>
                    </a:lnTo>
                    <a:lnTo>
                      <a:pt x="2339009" y="3430179"/>
                    </a:lnTo>
                    <a:lnTo>
                      <a:pt x="2335862" y="3429404"/>
                    </a:lnTo>
                    <a:lnTo>
                      <a:pt x="2334288" y="3430953"/>
                    </a:lnTo>
                    <a:lnTo>
                      <a:pt x="2332714" y="3432502"/>
                    </a:lnTo>
                    <a:lnTo>
                      <a:pt x="2332714" y="3436373"/>
                    </a:lnTo>
                    <a:lnTo>
                      <a:pt x="2330354" y="3443342"/>
                    </a:lnTo>
                    <a:lnTo>
                      <a:pt x="2327994" y="3453408"/>
                    </a:lnTo>
                    <a:lnTo>
                      <a:pt x="2324847" y="3458828"/>
                    </a:lnTo>
                    <a:lnTo>
                      <a:pt x="2321700" y="3461925"/>
                    </a:lnTo>
                    <a:lnTo>
                      <a:pt x="2313046" y="3466572"/>
                    </a:lnTo>
                    <a:lnTo>
                      <a:pt x="2308325" y="3469668"/>
                    </a:lnTo>
                    <a:lnTo>
                      <a:pt x="2292590" y="3483606"/>
                    </a:lnTo>
                    <a:lnTo>
                      <a:pt x="2284723" y="3489801"/>
                    </a:lnTo>
                    <a:lnTo>
                      <a:pt x="2275281" y="3493672"/>
                    </a:lnTo>
                    <a:lnTo>
                      <a:pt x="2269774" y="3493672"/>
                    </a:lnTo>
                    <a:lnTo>
                      <a:pt x="2266627" y="3491349"/>
                    </a:lnTo>
                    <a:lnTo>
                      <a:pt x="2265054" y="3491349"/>
                    </a:lnTo>
                    <a:lnTo>
                      <a:pt x="2262694" y="3497544"/>
                    </a:lnTo>
                    <a:lnTo>
                      <a:pt x="2261907" y="3501415"/>
                    </a:lnTo>
                    <a:lnTo>
                      <a:pt x="2261907" y="3506061"/>
                    </a:lnTo>
                    <a:lnTo>
                      <a:pt x="2264268" y="3513804"/>
                    </a:lnTo>
                    <a:lnTo>
                      <a:pt x="2295738" y="3488252"/>
                    </a:lnTo>
                    <a:lnTo>
                      <a:pt x="2336648" y="3460377"/>
                    </a:lnTo>
                    <a:lnTo>
                      <a:pt x="2362611" y="3430179"/>
                    </a:lnTo>
                    <a:lnTo>
                      <a:pt x="2381493" y="3401530"/>
                    </a:lnTo>
                    <a:lnTo>
                      <a:pt x="2434992" y="3297772"/>
                    </a:lnTo>
                    <a:lnTo>
                      <a:pt x="2455447" y="3270672"/>
                    </a:lnTo>
                    <a:lnTo>
                      <a:pt x="2467249" y="3257509"/>
                    </a:lnTo>
                    <a:lnTo>
                      <a:pt x="2505013" y="3228085"/>
                    </a:lnTo>
                    <a:lnTo>
                      <a:pt x="2514454" y="3217244"/>
                    </a:lnTo>
                    <a:lnTo>
                      <a:pt x="2521535" y="3204081"/>
                    </a:lnTo>
                    <a:lnTo>
                      <a:pt x="2526255" y="3188595"/>
                    </a:lnTo>
                    <a:lnTo>
                      <a:pt x="2528615" y="3173109"/>
                    </a:lnTo>
                    <a:lnTo>
                      <a:pt x="2530975" y="3095678"/>
                    </a:lnTo>
                    <a:lnTo>
                      <a:pt x="2523895" y="3048446"/>
                    </a:lnTo>
                    <a:lnTo>
                      <a:pt x="2522321" y="3030637"/>
                    </a:lnTo>
                    <a:lnTo>
                      <a:pt x="2520748" y="3025217"/>
                    </a:lnTo>
                    <a:lnTo>
                      <a:pt x="2520748" y="3022119"/>
                    </a:lnTo>
                    <a:lnTo>
                      <a:pt x="2522321" y="3022119"/>
                    </a:lnTo>
                    <a:lnTo>
                      <a:pt x="2524682" y="3020570"/>
                    </a:lnTo>
                    <a:lnTo>
                      <a:pt x="2527041" y="3019022"/>
                    </a:lnTo>
                    <a:lnTo>
                      <a:pt x="2528615" y="3018248"/>
                    </a:lnTo>
                    <a:lnTo>
                      <a:pt x="2530189" y="3010505"/>
                    </a:lnTo>
                    <a:lnTo>
                      <a:pt x="2531763" y="3001988"/>
                    </a:lnTo>
                    <a:lnTo>
                      <a:pt x="2530189" y="2995019"/>
                    </a:lnTo>
                    <a:lnTo>
                      <a:pt x="2523895" y="2991921"/>
                    </a:lnTo>
                    <a:lnTo>
                      <a:pt x="2529402" y="2988824"/>
                    </a:lnTo>
                    <a:lnTo>
                      <a:pt x="2537270" y="2982630"/>
                    </a:lnTo>
                    <a:lnTo>
                      <a:pt x="2543564" y="2974887"/>
                    </a:lnTo>
                    <a:lnTo>
                      <a:pt x="2544350" y="2967918"/>
                    </a:lnTo>
                    <a:lnTo>
                      <a:pt x="2538843" y="2962497"/>
                    </a:lnTo>
                    <a:lnTo>
                      <a:pt x="2530189" y="2960949"/>
                    </a:lnTo>
                    <a:lnTo>
                      <a:pt x="2523108" y="2957852"/>
                    </a:lnTo>
                    <a:lnTo>
                      <a:pt x="2519174" y="2949334"/>
                    </a:lnTo>
                    <a:lnTo>
                      <a:pt x="2526255" y="2954754"/>
                    </a:lnTo>
                    <a:lnTo>
                      <a:pt x="2531763" y="2955529"/>
                    </a:lnTo>
                    <a:lnTo>
                      <a:pt x="2537270" y="2953206"/>
                    </a:lnTo>
                    <a:lnTo>
                      <a:pt x="2542776" y="2950108"/>
                    </a:lnTo>
                    <a:lnTo>
                      <a:pt x="2541990" y="2949334"/>
                    </a:lnTo>
                    <a:lnTo>
                      <a:pt x="2542776" y="2947011"/>
                    </a:lnTo>
                    <a:lnTo>
                      <a:pt x="2543564" y="2943915"/>
                    </a:lnTo>
                    <a:lnTo>
                      <a:pt x="2545924" y="2941591"/>
                    </a:lnTo>
                    <a:lnTo>
                      <a:pt x="2549071" y="2941591"/>
                    </a:lnTo>
                    <a:lnTo>
                      <a:pt x="2561659" y="2944689"/>
                    </a:lnTo>
                    <a:lnTo>
                      <a:pt x="2557725" y="2952432"/>
                    </a:lnTo>
                    <a:lnTo>
                      <a:pt x="2564806" y="2949334"/>
                    </a:lnTo>
                    <a:lnTo>
                      <a:pt x="2573460" y="2941591"/>
                    </a:lnTo>
                    <a:lnTo>
                      <a:pt x="2580541" y="2932300"/>
                    </a:lnTo>
                    <a:lnTo>
                      <a:pt x="2582901" y="2924557"/>
                    </a:lnTo>
                    <a:lnTo>
                      <a:pt x="2581327" y="2923782"/>
                    </a:lnTo>
                    <a:lnTo>
                      <a:pt x="2576607" y="2921459"/>
                    </a:lnTo>
                    <a:lnTo>
                      <a:pt x="2593915" y="2912942"/>
                    </a:lnTo>
                    <a:lnTo>
                      <a:pt x="2611224" y="2901328"/>
                    </a:lnTo>
                    <a:lnTo>
                      <a:pt x="2678098" y="2848674"/>
                    </a:lnTo>
                    <a:lnTo>
                      <a:pt x="2725303" y="2821574"/>
                    </a:lnTo>
                    <a:lnTo>
                      <a:pt x="2733957" y="2818476"/>
                    </a:lnTo>
                    <a:lnTo>
                      <a:pt x="2742611" y="2816154"/>
                    </a:lnTo>
                    <a:lnTo>
                      <a:pt x="2752839" y="2815379"/>
                    </a:lnTo>
                    <a:lnTo>
                      <a:pt x="2756773" y="2816154"/>
                    </a:lnTo>
                    <a:lnTo>
                      <a:pt x="2766214" y="2818476"/>
                    </a:lnTo>
                    <a:lnTo>
                      <a:pt x="2769361" y="2818476"/>
                    </a:lnTo>
                    <a:lnTo>
                      <a:pt x="2772508" y="2816154"/>
                    </a:lnTo>
                    <a:lnTo>
                      <a:pt x="2773295" y="2813831"/>
                    </a:lnTo>
                    <a:lnTo>
                      <a:pt x="2774081" y="2810733"/>
                    </a:lnTo>
                    <a:lnTo>
                      <a:pt x="2774868" y="2808411"/>
                    </a:lnTo>
                    <a:lnTo>
                      <a:pt x="2800831" y="2789827"/>
                    </a:lnTo>
                    <a:lnTo>
                      <a:pt x="2810271" y="2784407"/>
                    </a:lnTo>
                    <a:lnTo>
                      <a:pt x="2818139" y="2782084"/>
                    </a:lnTo>
                    <a:lnTo>
                      <a:pt x="2826006" y="2780535"/>
                    </a:lnTo>
                    <a:lnTo>
                      <a:pt x="2833874" y="2778987"/>
                    </a:lnTo>
                    <a:lnTo>
                      <a:pt x="2840955" y="2774341"/>
                    </a:lnTo>
                    <a:lnTo>
                      <a:pt x="2832301" y="2766598"/>
                    </a:lnTo>
                    <a:lnTo>
                      <a:pt x="2836235" y="2759629"/>
                    </a:lnTo>
                    <a:lnTo>
                      <a:pt x="2847249" y="2754984"/>
                    </a:lnTo>
                    <a:lnTo>
                      <a:pt x="2885800" y="2746466"/>
                    </a:lnTo>
                    <a:lnTo>
                      <a:pt x="2899961" y="2745691"/>
                    </a:lnTo>
                    <a:lnTo>
                      <a:pt x="2910189" y="2752660"/>
                    </a:lnTo>
                    <a:lnTo>
                      <a:pt x="2904681" y="2754984"/>
                    </a:lnTo>
                    <a:lnTo>
                      <a:pt x="2887373" y="2756532"/>
                    </a:lnTo>
                    <a:lnTo>
                      <a:pt x="2896814" y="2759629"/>
                    </a:lnTo>
                    <a:lnTo>
                      <a:pt x="2910976" y="2758081"/>
                    </a:lnTo>
                    <a:lnTo>
                      <a:pt x="2925138" y="2754984"/>
                    </a:lnTo>
                    <a:lnTo>
                      <a:pt x="2935365" y="2751886"/>
                    </a:lnTo>
                    <a:lnTo>
                      <a:pt x="2944019" y="2746466"/>
                    </a:lnTo>
                    <a:lnTo>
                      <a:pt x="2944019" y="2743369"/>
                    </a:lnTo>
                    <a:lnTo>
                      <a:pt x="2942446" y="2738723"/>
                    </a:lnTo>
                    <a:lnTo>
                      <a:pt x="2944807" y="2730980"/>
                    </a:lnTo>
                    <a:lnTo>
                      <a:pt x="2950313" y="2727883"/>
                    </a:lnTo>
                    <a:lnTo>
                      <a:pt x="2955034" y="2733303"/>
                    </a:lnTo>
                    <a:lnTo>
                      <a:pt x="2958967" y="2741820"/>
                    </a:lnTo>
                    <a:lnTo>
                      <a:pt x="2962115" y="2748015"/>
                    </a:lnTo>
                    <a:lnTo>
                      <a:pt x="2973129" y="2750338"/>
                    </a:lnTo>
                    <a:lnTo>
                      <a:pt x="2986504" y="2750338"/>
                    </a:lnTo>
                    <a:lnTo>
                      <a:pt x="3012467" y="2747240"/>
                    </a:lnTo>
                    <a:lnTo>
                      <a:pt x="3032136" y="2748015"/>
                    </a:lnTo>
                    <a:lnTo>
                      <a:pt x="3036856" y="2747240"/>
                    </a:lnTo>
                    <a:lnTo>
                      <a:pt x="3040790" y="2742595"/>
                    </a:lnTo>
                    <a:lnTo>
                      <a:pt x="3041576" y="2737174"/>
                    </a:lnTo>
                    <a:lnTo>
                      <a:pt x="3040790" y="2732528"/>
                    </a:lnTo>
                    <a:lnTo>
                      <a:pt x="3040790" y="2727883"/>
                    </a:lnTo>
                    <a:lnTo>
                      <a:pt x="3044723" y="2717042"/>
                    </a:lnTo>
                    <a:lnTo>
                      <a:pt x="3051018" y="2706976"/>
                    </a:lnTo>
                    <a:lnTo>
                      <a:pt x="3058885" y="2698459"/>
                    </a:lnTo>
                    <a:lnTo>
                      <a:pt x="3069899" y="2690716"/>
                    </a:lnTo>
                    <a:lnTo>
                      <a:pt x="3081700" y="2686070"/>
                    </a:lnTo>
                    <a:lnTo>
                      <a:pt x="3095862" y="2682199"/>
                    </a:lnTo>
                    <a:lnTo>
                      <a:pt x="3108450" y="2676779"/>
                    </a:lnTo>
                    <a:lnTo>
                      <a:pt x="3117104" y="2668261"/>
                    </a:lnTo>
                    <a:lnTo>
                      <a:pt x="3119465" y="2657421"/>
                    </a:lnTo>
                    <a:lnTo>
                      <a:pt x="3116317" y="2632643"/>
                    </a:lnTo>
                    <a:lnTo>
                      <a:pt x="3116317" y="2621028"/>
                    </a:lnTo>
                    <a:lnTo>
                      <a:pt x="3124972" y="2597025"/>
                    </a:lnTo>
                    <a:lnTo>
                      <a:pt x="3139920" y="2577667"/>
                    </a:lnTo>
                    <a:lnTo>
                      <a:pt x="3155655" y="2559084"/>
                    </a:lnTo>
                    <a:lnTo>
                      <a:pt x="3169817" y="2538178"/>
                    </a:lnTo>
                    <a:lnTo>
                      <a:pt x="3183978" y="2503334"/>
                    </a:lnTo>
                    <a:lnTo>
                      <a:pt x="3190272" y="2492493"/>
                    </a:lnTo>
                    <a:lnTo>
                      <a:pt x="3207580" y="2473910"/>
                    </a:lnTo>
                    <a:lnTo>
                      <a:pt x="3213875" y="2463844"/>
                    </a:lnTo>
                    <a:lnTo>
                      <a:pt x="3217022" y="2449907"/>
                    </a:lnTo>
                    <a:lnTo>
                      <a:pt x="3216235" y="2395705"/>
                    </a:lnTo>
                    <a:lnTo>
                      <a:pt x="3219382" y="2370153"/>
                    </a:lnTo>
                    <a:lnTo>
                      <a:pt x="3233543" y="2345375"/>
                    </a:lnTo>
                    <a:lnTo>
                      <a:pt x="3242198" y="2338406"/>
                    </a:lnTo>
                    <a:lnTo>
                      <a:pt x="3249278" y="2332212"/>
                    </a:lnTo>
                    <a:lnTo>
                      <a:pt x="3255573" y="2325243"/>
                    </a:lnTo>
                    <a:lnTo>
                      <a:pt x="3257933" y="2315177"/>
                    </a:lnTo>
                    <a:lnTo>
                      <a:pt x="3258719" y="2277236"/>
                    </a:lnTo>
                    <a:lnTo>
                      <a:pt x="3259507" y="2264073"/>
                    </a:lnTo>
                    <a:lnTo>
                      <a:pt x="3272881" y="2206000"/>
                    </a:lnTo>
                    <a:lnTo>
                      <a:pt x="3276815" y="2177351"/>
                    </a:lnTo>
                    <a:lnTo>
                      <a:pt x="3268161" y="2085208"/>
                    </a:lnTo>
                    <a:lnTo>
                      <a:pt x="3269734" y="2072044"/>
                    </a:lnTo>
                    <a:lnTo>
                      <a:pt x="3276028" y="2041847"/>
                    </a:lnTo>
                    <a:lnTo>
                      <a:pt x="3274454" y="2029458"/>
                    </a:lnTo>
                    <a:lnTo>
                      <a:pt x="3271308" y="2037201"/>
                    </a:lnTo>
                    <a:lnTo>
                      <a:pt x="3269734" y="2025586"/>
                    </a:lnTo>
                    <a:lnTo>
                      <a:pt x="3271308" y="2011649"/>
                    </a:lnTo>
                    <a:lnTo>
                      <a:pt x="3270520" y="2000035"/>
                    </a:lnTo>
                    <a:lnTo>
                      <a:pt x="3265013" y="1996937"/>
                    </a:lnTo>
                    <a:lnTo>
                      <a:pt x="3271308" y="1982225"/>
                    </a:lnTo>
                    <a:lnTo>
                      <a:pt x="3281535" y="1963642"/>
                    </a:lnTo>
                    <a:lnTo>
                      <a:pt x="3288616" y="1946607"/>
                    </a:lnTo>
                    <a:lnTo>
                      <a:pt x="3283109" y="1934218"/>
                    </a:lnTo>
                    <a:lnTo>
                      <a:pt x="3287829" y="1933444"/>
                    </a:lnTo>
                    <a:lnTo>
                      <a:pt x="3291763" y="1930347"/>
                    </a:lnTo>
                    <a:lnTo>
                      <a:pt x="3294123" y="1926475"/>
                    </a:lnTo>
                    <a:lnTo>
                      <a:pt x="3295697" y="1921830"/>
                    </a:lnTo>
                    <a:lnTo>
                      <a:pt x="3302778" y="1928798"/>
                    </a:lnTo>
                    <a:lnTo>
                      <a:pt x="3311432" y="1945059"/>
                    </a:lnTo>
                    <a:lnTo>
                      <a:pt x="3317725" y="1948155"/>
                    </a:lnTo>
                    <a:lnTo>
                      <a:pt x="3327953" y="1943510"/>
                    </a:lnTo>
                    <a:lnTo>
                      <a:pt x="3338182" y="1931895"/>
                    </a:lnTo>
                    <a:lnTo>
                      <a:pt x="3369652" y="1883889"/>
                    </a:lnTo>
                    <a:lnTo>
                      <a:pt x="3384599" y="1857562"/>
                    </a:lnTo>
                    <a:lnTo>
                      <a:pt x="3387746" y="1845947"/>
                    </a:lnTo>
                    <a:lnTo>
                      <a:pt x="3390893" y="1832784"/>
                    </a:lnTo>
                    <a:lnTo>
                      <a:pt x="3394827" y="1821170"/>
                    </a:lnTo>
                    <a:lnTo>
                      <a:pt x="3401122" y="1811878"/>
                    </a:lnTo>
                    <a:lnTo>
                      <a:pt x="3400334" y="1815749"/>
                    </a:lnTo>
                    <a:lnTo>
                      <a:pt x="3399548" y="1822718"/>
                    </a:lnTo>
                    <a:lnTo>
                      <a:pt x="3398761" y="1826590"/>
                    </a:lnTo>
                    <a:lnTo>
                      <a:pt x="3404268" y="1821170"/>
                    </a:lnTo>
                    <a:lnTo>
                      <a:pt x="3408989" y="1814975"/>
                    </a:lnTo>
                    <a:lnTo>
                      <a:pt x="3412135" y="1808006"/>
                    </a:lnTo>
                    <a:lnTo>
                      <a:pt x="3412135" y="1800263"/>
                    </a:lnTo>
                    <a:lnTo>
                      <a:pt x="3419216" y="1798715"/>
                    </a:lnTo>
                    <a:lnTo>
                      <a:pt x="3423937" y="1793294"/>
                    </a:lnTo>
                    <a:lnTo>
                      <a:pt x="3428658" y="1786326"/>
                    </a:lnTo>
                    <a:lnTo>
                      <a:pt x="3433378" y="1779357"/>
                    </a:lnTo>
                    <a:lnTo>
                      <a:pt x="3442032" y="1772388"/>
                    </a:lnTo>
                    <a:lnTo>
                      <a:pt x="3462488" y="1761548"/>
                    </a:lnTo>
                    <a:lnTo>
                      <a:pt x="3471929" y="1756128"/>
                    </a:lnTo>
                    <a:lnTo>
                      <a:pt x="3483730" y="1744513"/>
                    </a:lnTo>
                    <a:lnTo>
                      <a:pt x="3498678" y="1725930"/>
                    </a:lnTo>
                    <a:lnTo>
                      <a:pt x="3510479" y="1707346"/>
                    </a:lnTo>
                    <a:lnTo>
                      <a:pt x="3512053" y="1693409"/>
                    </a:lnTo>
                    <a:lnTo>
                      <a:pt x="3532509" y="1687989"/>
                    </a:lnTo>
                    <a:lnTo>
                      <a:pt x="3552964" y="1661662"/>
                    </a:lnTo>
                    <a:lnTo>
                      <a:pt x="3570273" y="1628367"/>
                    </a:lnTo>
                    <a:lnTo>
                      <a:pt x="3579714" y="1605912"/>
                    </a:lnTo>
                    <a:lnTo>
                      <a:pt x="3586008" y="1583457"/>
                    </a:lnTo>
                    <a:lnTo>
                      <a:pt x="3593875" y="1519964"/>
                    </a:lnTo>
                    <a:lnTo>
                      <a:pt x="3593875" y="149518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18" name="Freeform 2717">
                <a:extLst>
                  <a:ext uri="{FF2B5EF4-FFF2-40B4-BE49-F238E27FC236}">
                    <a16:creationId xmlns:a16="http://schemas.microsoft.com/office/drawing/2014/main" id="{885C341D-F990-CF27-8A16-00FEE8B6953B}"/>
                  </a:ext>
                </a:extLst>
              </p:cNvPr>
              <p:cNvSpPr/>
              <p:nvPr/>
            </p:nvSpPr>
            <p:spPr>
              <a:xfrm>
                <a:off x="-3522302" y="11008006"/>
                <a:ext cx="11014" cy="20131"/>
              </a:xfrm>
              <a:custGeom>
                <a:avLst/>
                <a:gdLst>
                  <a:gd name="connsiteX0" fmla="*/ 10228 w 11014"/>
                  <a:gd name="connsiteY0" fmla="*/ 8517 h 20131"/>
                  <a:gd name="connsiteX1" fmla="*/ 11015 w 11014"/>
                  <a:gd name="connsiteY1" fmla="*/ 3872 h 20131"/>
                  <a:gd name="connsiteX2" fmla="*/ 7868 w 11014"/>
                  <a:gd name="connsiteY2" fmla="*/ 0 h 20131"/>
                  <a:gd name="connsiteX3" fmla="*/ 3147 w 11014"/>
                  <a:gd name="connsiteY3" fmla="*/ 3872 h 20131"/>
                  <a:gd name="connsiteX4" fmla="*/ 0 w 11014"/>
                  <a:gd name="connsiteY4" fmla="*/ 9291 h 20131"/>
                  <a:gd name="connsiteX5" fmla="*/ 0 w 11014"/>
                  <a:gd name="connsiteY5" fmla="*/ 14711 h 20131"/>
                  <a:gd name="connsiteX6" fmla="*/ 3147 w 11014"/>
                  <a:gd name="connsiteY6" fmla="*/ 20132 h 20131"/>
                  <a:gd name="connsiteX7" fmla="*/ 6294 w 11014"/>
                  <a:gd name="connsiteY7" fmla="*/ 17034 h 20131"/>
                  <a:gd name="connsiteX8" fmla="*/ 8654 w 11014"/>
                  <a:gd name="connsiteY8" fmla="*/ 12389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4" h="20131">
                    <a:moveTo>
                      <a:pt x="10228" y="8517"/>
                    </a:moveTo>
                    <a:lnTo>
                      <a:pt x="11015" y="3872"/>
                    </a:lnTo>
                    <a:lnTo>
                      <a:pt x="7868" y="0"/>
                    </a:lnTo>
                    <a:lnTo>
                      <a:pt x="3147" y="3872"/>
                    </a:lnTo>
                    <a:lnTo>
                      <a:pt x="0" y="9291"/>
                    </a:lnTo>
                    <a:lnTo>
                      <a:pt x="0" y="14711"/>
                    </a:lnTo>
                    <a:lnTo>
                      <a:pt x="3147" y="20132"/>
                    </a:lnTo>
                    <a:lnTo>
                      <a:pt x="6294" y="17034"/>
                    </a:lnTo>
                    <a:lnTo>
                      <a:pt x="8654" y="1238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19" name="Freeform 2718">
                <a:extLst>
                  <a:ext uri="{FF2B5EF4-FFF2-40B4-BE49-F238E27FC236}">
                    <a16:creationId xmlns:a16="http://schemas.microsoft.com/office/drawing/2014/main" id="{93525DE2-2CE1-FCCA-08CB-F2923E23C410}"/>
                  </a:ext>
                </a:extLst>
              </p:cNvPr>
              <p:cNvSpPr/>
              <p:nvPr/>
            </p:nvSpPr>
            <p:spPr>
              <a:xfrm>
                <a:off x="-3272901" y="10802815"/>
                <a:ext cx="14160" cy="17808"/>
              </a:xfrm>
              <a:custGeom>
                <a:avLst/>
                <a:gdLst>
                  <a:gd name="connsiteX0" fmla="*/ 12588 w 14160"/>
                  <a:gd name="connsiteY0" fmla="*/ 3872 h 17808"/>
                  <a:gd name="connsiteX1" fmla="*/ 11014 w 14160"/>
                  <a:gd name="connsiteY1" fmla="*/ 1548 h 17808"/>
                  <a:gd name="connsiteX2" fmla="*/ 8654 w 14160"/>
                  <a:gd name="connsiteY2" fmla="*/ 0 h 17808"/>
                  <a:gd name="connsiteX3" fmla="*/ 2360 w 14160"/>
                  <a:gd name="connsiteY3" fmla="*/ 7743 h 17808"/>
                  <a:gd name="connsiteX4" fmla="*/ 0 w 14160"/>
                  <a:gd name="connsiteY4" fmla="*/ 13937 h 17808"/>
                  <a:gd name="connsiteX5" fmla="*/ 2360 w 14160"/>
                  <a:gd name="connsiteY5" fmla="*/ 17034 h 17808"/>
                  <a:gd name="connsiteX6" fmla="*/ 11801 w 14160"/>
                  <a:gd name="connsiteY6" fmla="*/ 17808 h 17808"/>
                  <a:gd name="connsiteX7" fmla="*/ 12588 w 14160"/>
                  <a:gd name="connsiteY7" fmla="*/ 14711 h 17808"/>
                  <a:gd name="connsiteX8" fmla="*/ 14161 w 14160"/>
                  <a:gd name="connsiteY8" fmla="*/ 10065 h 17808"/>
                  <a:gd name="connsiteX9" fmla="*/ 14161 w 14160"/>
                  <a:gd name="connsiteY9" fmla="*/ 7743 h 17808"/>
                  <a:gd name="connsiteX10" fmla="*/ 13374 w 14160"/>
                  <a:gd name="connsiteY10" fmla="*/ 5420 h 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60" h="17808">
                    <a:moveTo>
                      <a:pt x="12588" y="3872"/>
                    </a:moveTo>
                    <a:lnTo>
                      <a:pt x="11014" y="1548"/>
                    </a:lnTo>
                    <a:lnTo>
                      <a:pt x="8654" y="0"/>
                    </a:lnTo>
                    <a:lnTo>
                      <a:pt x="2360" y="7743"/>
                    </a:lnTo>
                    <a:lnTo>
                      <a:pt x="0" y="13937"/>
                    </a:lnTo>
                    <a:lnTo>
                      <a:pt x="2360" y="17034"/>
                    </a:lnTo>
                    <a:lnTo>
                      <a:pt x="11801" y="17808"/>
                    </a:lnTo>
                    <a:lnTo>
                      <a:pt x="12588" y="14711"/>
                    </a:lnTo>
                    <a:lnTo>
                      <a:pt x="14161" y="10065"/>
                    </a:lnTo>
                    <a:lnTo>
                      <a:pt x="14161" y="7743"/>
                    </a:lnTo>
                    <a:lnTo>
                      <a:pt x="13374"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20" name="Freeform 2719">
                <a:extLst>
                  <a:ext uri="{FF2B5EF4-FFF2-40B4-BE49-F238E27FC236}">
                    <a16:creationId xmlns:a16="http://schemas.microsoft.com/office/drawing/2014/main" id="{E8BBBB14-38DE-EFF6-EBC4-EB7DA03D53DF}"/>
                  </a:ext>
                </a:extLst>
              </p:cNvPr>
              <p:cNvSpPr/>
              <p:nvPr/>
            </p:nvSpPr>
            <p:spPr>
              <a:xfrm>
                <a:off x="-3191080" y="10750162"/>
                <a:ext cx="20456" cy="8517"/>
              </a:xfrm>
              <a:custGeom>
                <a:avLst/>
                <a:gdLst>
                  <a:gd name="connsiteX0" fmla="*/ 10228 w 20456"/>
                  <a:gd name="connsiteY0" fmla="*/ 0 h 8517"/>
                  <a:gd name="connsiteX1" fmla="*/ 4721 w 20456"/>
                  <a:gd name="connsiteY1" fmla="*/ 1548 h 8517"/>
                  <a:gd name="connsiteX2" fmla="*/ 0 w 20456"/>
                  <a:gd name="connsiteY2" fmla="*/ 6195 h 8517"/>
                  <a:gd name="connsiteX3" fmla="*/ 4721 w 20456"/>
                  <a:gd name="connsiteY3" fmla="*/ 8517 h 8517"/>
                  <a:gd name="connsiteX4" fmla="*/ 9442 w 20456"/>
                  <a:gd name="connsiteY4" fmla="*/ 8517 h 8517"/>
                  <a:gd name="connsiteX5" fmla="*/ 20456 w 20456"/>
                  <a:gd name="connsiteY5" fmla="*/ 6195 h 8517"/>
                  <a:gd name="connsiteX6" fmla="*/ 14948 w 20456"/>
                  <a:gd name="connsiteY6" fmla="*/ 1548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6" h="8517">
                    <a:moveTo>
                      <a:pt x="10228" y="0"/>
                    </a:moveTo>
                    <a:lnTo>
                      <a:pt x="4721" y="1548"/>
                    </a:lnTo>
                    <a:lnTo>
                      <a:pt x="0" y="6195"/>
                    </a:lnTo>
                    <a:lnTo>
                      <a:pt x="4721" y="8517"/>
                    </a:lnTo>
                    <a:lnTo>
                      <a:pt x="9442" y="8517"/>
                    </a:lnTo>
                    <a:lnTo>
                      <a:pt x="20456" y="6195"/>
                    </a:lnTo>
                    <a:lnTo>
                      <a:pt x="14948" y="154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21" name="Freeform 2720">
                <a:extLst>
                  <a:ext uri="{FF2B5EF4-FFF2-40B4-BE49-F238E27FC236}">
                    <a16:creationId xmlns:a16="http://schemas.microsoft.com/office/drawing/2014/main" id="{835D2BEC-9BE8-1D66-7030-D1729602F23A}"/>
                  </a:ext>
                </a:extLst>
              </p:cNvPr>
              <p:cNvSpPr/>
              <p:nvPr/>
            </p:nvSpPr>
            <p:spPr>
              <a:xfrm>
                <a:off x="-2760727" y="9931720"/>
                <a:ext cx="14160" cy="18582"/>
              </a:xfrm>
              <a:custGeom>
                <a:avLst/>
                <a:gdLst>
                  <a:gd name="connsiteX0" fmla="*/ 8654 w 14160"/>
                  <a:gd name="connsiteY0" fmla="*/ 4646 h 18582"/>
                  <a:gd name="connsiteX1" fmla="*/ 7081 w 14160"/>
                  <a:gd name="connsiteY1" fmla="*/ 8517 h 18582"/>
                  <a:gd name="connsiteX2" fmla="*/ 3934 w 14160"/>
                  <a:gd name="connsiteY2" fmla="*/ 11615 h 18582"/>
                  <a:gd name="connsiteX3" fmla="*/ 0 w 14160"/>
                  <a:gd name="connsiteY3" fmla="*/ 13937 h 18582"/>
                  <a:gd name="connsiteX4" fmla="*/ 787 w 14160"/>
                  <a:gd name="connsiteY4" fmla="*/ 18583 h 18582"/>
                  <a:gd name="connsiteX5" fmla="*/ 7081 w 14160"/>
                  <a:gd name="connsiteY5" fmla="*/ 15486 h 18582"/>
                  <a:gd name="connsiteX6" fmla="*/ 12588 w 14160"/>
                  <a:gd name="connsiteY6" fmla="*/ 10840 h 18582"/>
                  <a:gd name="connsiteX7" fmla="*/ 14161 w 14160"/>
                  <a:gd name="connsiteY7" fmla="*/ 6194 h 18582"/>
                  <a:gd name="connsiteX8" fmla="*/ 9441 w 14160"/>
                  <a:gd name="connsiteY8" fmla="*/ 0 h 1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0" h="18582">
                    <a:moveTo>
                      <a:pt x="8654" y="4646"/>
                    </a:moveTo>
                    <a:lnTo>
                      <a:pt x="7081" y="8517"/>
                    </a:lnTo>
                    <a:lnTo>
                      <a:pt x="3934" y="11615"/>
                    </a:lnTo>
                    <a:lnTo>
                      <a:pt x="0" y="13937"/>
                    </a:lnTo>
                    <a:lnTo>
                      <a:pt x="787" y="18583"/>
                    </a:lnTo>
                    <a:lnTo>
                      <a:pt x="7081" y="15486"/>
                    </a:lnTo>
                    <a:lnTo>
                      <a:pt x="12588" y="10840"/>
                    </a:lnTo>
                    <a:lnTo>
                      <a:pt x="14161" y="6194"/>
                    </a:lnTo>
                    <a:lnTo>
                      <a:pt x="9441"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22" name="Freeform 2721">
                <a:extLst>
                  <a:ext uri="{FF2B5EF4-FFF2-40B4-BE49-F238E27FC236}">
                    <a16:creationId xmlns:a16="http://schemas.microsoft.com/office/drawing/2014/main" id="{2D5AECE7-AC02-A52A-5242-54A8D799DF89}"/>
                  </a:ext>
                </a:extLst>
              </p:cNvPr>
              <p:cNvSpPr/>
              <p:nvPr/>
            </p:nvSpPr>
            <p:spPr>
              <a:xfrm>
                <a:off x="-2700934" y="13629034"/>
                <a:ext cx="171511" cy="86721"/>
              </a:xfrm>
              <a:custGeom>
                <a:avLst/>
                <a:gdLst>
                  <a:gd name="connsiteX0" fmla="*/ 162070 w 171511"/>
                  <a:gd name="connsiteY0" fmla="*/ 70462 h 86721"/>
                  <a:gd name="connsiteX1" fmla="*/ 162070 w 171511"/>
                  <a:gd name="connsiteY1" fmla="*/ 64267 h 86721"/>
                  <a:gd name="connsiteX2" fmla="*/ 164431 w 171511"/>
                  <a:gd name="connsiteY2" fmla="*/ 58073 h 86721"/>
                  <a:gd name="connsiteX3" fmla="*/ 154203 w 171511"/>
                  <a:gd name="connsiteY3" fmla="*/ 58073 h 86721"/>
                  <a:gd name="connsiteX4" fmla="*/ 147909 w 171511"/>
                  <a:gd name="connsiteY4" fmla="*/ 52652 h 86721"/>
                  <a:gd name="connsiteX5" fmla="*/ 142402 w 171511"/>
                  <a:gd name="connsiteY5" fmla="*/ 44135 h 86721"/>
                  <a:gd name="connsiteX6" fmla="*/ 135321 w 171511"/>
                  <a:gd name="connsiteY6" fmla="*/ 34069 h 86721"/>
                  <a:gd name="connsiteX7" fmla="*/ 132961 w 171511"/>
                  <a:gd name="connsiteY7" fmla="*/ 29423 h 86721"/>
                  <a:gd name="connsiteX8" fmla="*/ 130600 w 171511"/>
                  <a:gd name="connsiteY8" fmla="*/ 27101 h 86721"/>
                  <a:gd name="connsiteX9" fmla="*/ 129814 w 171511"/>
                  <a:gd name="connsiteY9" fmla="*/ 27875 h 86721"/>
                  <a:gd name="connsiteX10" fmla="*/ 127453 w 171511"/>
                  <a:gd name="connsiteY10" fmla="*/ 29423 h 86721"/>
                  <a:gd name="connsiteX11" fmla="*/ 125093 w 171511"/>
                  <a:gd name="connsiteY11" fmla="*/ 30972 h 86721"/>
                  <a:gd name="connsiteX12" fmla="*/ 116439 w 171511"/>
                  <a:gd name="connsiteY12" fmla="*/ 28649 h 86721"/>
                  <a:gd name="connsiteX13" fmla="*/ 110932 w 171511"/>
                  <a:gd name="connsiteY13" fmla="*/ 27875 h 86721"/>
                  <a:gd name="connsiteX14" fmla="*/ 106211 w 171511"/>
                  <a:gd name="connsiteY14" fmla="*/ 28649 h 86721"/>
                  <a:gd name="connsiteX15" fmla="*/ 106211 w 171511"/>
                  <a:gd name="connsiteY15" fmla="*/ 17808 h 86721"/>
                  <a:gd name="connsiteX16" fmla="*/ 93623 w 171511"/>
                  <a:gd name="connsiteY16" fmla="*/ 11615 h 86721"/>
                  <a:gd name="connsiteX17" fmla="*/ 65301 w 171511"/>
                  <a:gd name="connsiteY17" fmla="*/ 8517 h 86721"/>
                  <a:gd name="connsiteX18" fmla="*/ 50352 w 171511"/>
                  <a:gd name="connsiteY18" fmla="*/ 3872 h 86721"/>
                  <a:gd name="connsiteX19" fmla="*/ 33831 w 171511"/>
                  <a:gd name="connsiteY19" fmla="*/ 774 h 86721"/>
                  <a:gd name="connsiteX20" fmla="*/ 18096 w 171511"/>
                  <a:gd name="connsiteY20" fmla="*/ 0 h 86721"/>
                  <a:gd name="connsiteX21" fmla="*/ 0 w 171511"/>
                  <a:gd name="connsiteY21" fmla="*/ 2322 h 86721"/>
                  <a:gd name="connsiteX22" fmla="*/ 7868 w 171511"/>
                  <a:gd name="connsiteY22" fmla="*/ 4646 h 86721"/>
                  <a:gd name="connsiteX23" fmla="*/ 30683 w 171511"/>
                  <a:gd name="connsiteY23" fmla="*/ 6194 h 86721"/>
                  <a:gd name="connsiteX24" fmla="*/ 26750 w 171511"/>
                  <a:gd name="connsiteY24" fmla="*/ 13937 h 86721"/>
                  <a:gd name="connsiteX25" fmla="*/ 37764 w 171511"/>
                  <a:gd name="connsiteY25" fmla="*/ 20132 h 86721"/>
                  <a:gd name="connsiteX26" fmla="*/ 64513 w 171511"/>
                  <a:gd name="connsiteY26" fmla="*/ 28649 h 86721"/>
                  <a:gd name="connsiteX27" fmla="*/ 82609 w 171511"/>
                  <a:gd name="connsiteY27" fmla="*/ 36392 h 86721"/>
                  <a:gd name="connsiteX28" fmla="*/ 86543 w 171511"/>
                  <a:gd name="connsiteY28" fmla="*/ 38715 h 86721"/>
                  <a:gd name="connsiteX29" fmla="*/ 94410 w 171511"/>
                  <a:gd name="connsiteY29" fmla="*/ 45683 h 86721"/>
                  <a:gd name="connsiteX30" fmla="*/ 99130 w 171511"/>
                  <a:gd name="connsiteY30" fmla="*/ 48781 h 86721"/>
                  <a:gd name="connsiteX31" fmla="*/ 104638 w 171511"/>
                  <a:gd name="connsiteY31" fmla="*/ 51104 h 86721"/>
                  <a:gd name="connsiteX32" fmla="*/ 114865 w 171511"/>
                  <a:gd name="connsiteY32" fmla="*/ 54201 h 86721"/>
                  <a:gd name="connsiteX33" fmla="*/ 120373 w 171511"/>
                  <a:gd name="connsiteY33" fmla="*/ 56524 h 86721"/>
                  <a:gd name="connsiteX34" fmla="*/ 123519 w 171511"/>
                  <a:gd name="connsiteY34" fmla="*/ 60395 h 86721"/>
                  <a:gd name="connsiteX35" fmla="*/ 132961 w 171511"/>
                  <a:gd name="connsiteY35" fmla="*/ 73559 h 86721"/>
                  <a:gd name="connsiteX36" fmla="*/ 142402 w 171511"/>
                  <a:gd name="connsiteY36" fmla="*/ 82850 h 86721"/>
                  <a:gd name="connsiteX37" fmla="*/ 150269 w 171511"/>
                  <a:gd name="connsiteY37" fmla="*/ 86722 h 86721"/>
                  <a:gd name="connsiteX38" fmla="*/ 159711 w 171511"/>
                  <a:gd name="connsiteY38" fmla="*/ 85174 h 86721"/>
                  <a:gd name="connsiteX39" fmla="*/ 171512 w 171511"/>
                  <a:gd name="connsiteY39" fmla="*/ 78205 h 86721"/>
                  <a:gd name="connsiteX40" fmla="*/ 165218 w 171511"/>
                  <a:gd name="connsiteY40" fmla="*/ 75107 h 8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1511" h="86721">
                    <a:moveTo>
                      <a:pt x="162070" y="70462"/>
                    </a:moveTo>
                    <a:lnTo>
                      <a:pt x="162070" y="64267"/>
                    </a:lnTo>
                    <a:lnTo>
                      <a:pt x="164431" y="58073"/>
                    </a:lnTo>
                    <a:lnTo>
                      <a:pt x="154203" y="58073"/>
                    </a:lnTo>
                    <a:lnTo>
                      <a:pt x="147909" y="52652"/>
                    </a:lnTo>
                    <a:lnTo>
                      <a:pt x="142402" y="44135"/>
                    </a:lnTo>
                    <a:lnTo>
                      <a:pt x="135321" y="34069"/>
                    </a:lnTo>
                    <a:lnTo>
                      <a:pt x="132961" y="29423"/>
                    </a:lnTo>
                    <a:lnTo>
                      <a:pt x="130600" y="27101"/>
                    </a:lnTo>
                    <a:lnTo>
                      <a:pt x="129814" y="27875"/>
                    </a:lnTo>
                    <a:lnTo>
                      <a:pt x="127453" y="29423"/>
                    </a:lnTo>
                    <a:lnTo>
                      <a:pt x="125093" y="30972"/>
                    </a:lnTo>
                    <a:lnTo>
                      <a:pt x="116439" y="28649"/>
                    </a:lnTo>
                    <a:lnTo>
                      <a:pt x="110932" y="27875"/>
                    </a:lnTo>
                    <a:lnTo>
                      <a:pt x="106211" y="28649"/>
                    </a:lnTo>
                    <a:lnTo>
                      <a:pt x="106211" y="17808"/>
                    </a:lnTo>
                    <a:lnTo>
                      <a:pt x="93623" y="11615"/>
                    </a:lnTo>
                    <a:lnTo>
                      <a:pt x="65301" y="8517"/>
                    </a:lnTo>
                    <a:lnTo>
                      <a:pt x="50352" y="3872"/>
                    </a:lnTo>
                    <a:lnTo>
                      <a:pt x="33831" y="774"/>
                    </a:lnTo>
                    <a:lnTo>
                      <a:pt x="18096" y="0"/>
                    </a:lnTo>
                    <a:lnTo>
                      <a:pt x="0" y="2322"/>
                    </a:lnTo>
                    <a:lnTo>
                      <a:pt x="7868" y="4646"/>
                    </a:lnTo>
                    <a:lnTo>
                      <a:pt x="30683" y="6194"/>
                    </a:lnTo>
                    <a:lnTo>
                      <a:pt x="26750" y="13937"/>
                    </a:lnTo>
                    <a:lnTo>
                      <a:pt x="37764" y="20132"/>
                    </a:lnTo>
                    <a:lnTo>
                      <a:pt x="64513" y="28649"/>
                    </a:lnTo>
                    <a:lnTo>
                      <a:pt x="82609" y="36392"/>
                    </a:lnTo>
                    <a:lnTo>
                      <a:pt x="86543" y="38715"/>
                    </a:lnTo>
                    <a:lnTo>
                      <a:pt x="94410" y="45683"/>
                    </a:lnTo>
                    <a:lnTo>
                      <a:pt x="99130" y="48781"/>
                    </a:lnTo>
                    <a:lnTo>
                      <a:pt x="104638" y="51104"/>
                    </a:lnTo>
                    <a:lnTo>
                      <a:pt x="114865" y="54201"/>
                    </a:lnTo>
                    <a:lnTo>
                      <a:pt x="120373" y="56524"/>
                    </a:lnTo>
                    <a:lnTo>
                      <a:pt x="123519" y="60395"/>
                    </a:lnTo>
                    <a:lnTo>
                      <a:pt x="132961" y="73559"/>
                    </a:lnTo>
                    <a:lnTo>
                      <a:pt x="142402" y="82850"/>
                    </a:lnTo>
                    <a:lnTo>
                      <a:pt x="150269" y="86722"/>
                    </a:lnTo>
                    <a:lnTo>
                      <a:pt x="159711" y="85174"/>
                    </a:lnTo>
                    <a:lnTo>
                      <a:pt x="171512" y="78205"/>
                    </a:lnTo>
                    <a:lnTo>
                      <a:pt x="165218" y="7510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23" name="Freeform 2722">
                <a:extLst>
                  <a:ext uri="{FF2B5EF4-FFF2-40B4-BE49-F238E27FC236}">
                    <a16:creationId xmlns:a16="http://schemas.microsoft.com/office/drawing/2014/main" id="{E6796F6F-1E8E-3D1E-3CDF-DB63F713ECD3}"/>
                  </a:ext>
                </a:extLst>
              </p:cNvPr>
              <p:cNvSpPr/>
              <p:nvPr/>
            </p:nvSpPr>
            <p:spPr>
              <a:xfrm>
                <a:off x="-1807186" y="14079680"/>
                <a:ext cx="14948" cy="12388"/>
              </a:xfrm>
              <a:custGeom>
                <a:avLst/>
                <a:gdLst>
                  <a:gd name="connsiteX0" fmla="*/ 14948 w 14948"/>
                  <a:gd name="connsiteY0" fmla="*/ 5420 h 12388"/>
                  <a:gd name="connsiteX1" fmla="*/ 11801 w 14948"/>
                  <a:gd name="connsiteY1" fmla="*/ 774 h 12388"/>
                  <a:gd name="connsiteX2" fmla="*/ 6294 w 14948"/>
                  <a:gd name="connsiteY2" fmla="*/ 0 h 12388"/>
                  <a:gd name="connsiteX3" fmla="*/ 0 w 14948"/>
                  <a:gd name="connsiteY3" fmla="*/ 3872 h 12388"/>
                  <a:gd name="connsiteX4" fmla="*/ 3934 w 14948"/>
                  <a:gd name="connsiteY4" fmla="*/ 6195 h 12388"/>
                  <a:gd name="connsiteX5" fmla="*/ 7081 w 14948"/>
                  <a:gd name="connsiteY5" fmla="*/ 8517 h 12388"/>
                  <a:gd name="connsiteX6" fmla="*/ 11015 w 14948"/>
                  <a:gd name="connsiteY6" fmla="*/ 10840 h 12388"/>
                  <a:gd name="connsiteX7" fmla="*/ 14948 w 14948"/>
                  <a:gd name="connsiteY7" fmla="*/ 12389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48" h="12388">
                    <a:moveTo>
                      <a:pt x="14948" y="5420"/>
                    </a:moveTo>
                    <a:lnTo>
                      <a:pt x="11801" y="774"/>
                    </a:lnTo>
                    <a:lnTo>
                      <a:pt x="6294" y="0"/>
                    </a:lnTo>
                    <a:lnTo>
                      <a:pt x="0" y="3872"/>
                    </a:lnTo>
                    <a:lnTo>
                      <a:pt x="3934" y="6195"/>
                    </a:lnTo>
                    <a:lnTo>
                      <a:pt x="7081" y="8517"/>
                    </a:lnTo>
                    <a:lnTo>
                      <a:pt x="11015" y="10840"/>
                    </a:lnTo>
                    <a:lnTo>
                      <a:pt x="14948" y="1238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24" name="Freeform 2723">
                <a:extLst>
                  <a:ext uri="{FF2B5EF4-FFF2-40B4-BE49-F238E27FC236}">
                    <a16:creationId xmlns:a16="http://schemas.microsoft.com/office/drawing/2014/main" id="{AAC4AF98-DE25-1E69-B105-1429019C34FC}"/>
                  </a:ext>
                </a:extLst>
              </p:cNvPr>
              <p:cNvSpPr/>
              <p:nvPr/>
            </p:nvSpPr>
            <p:spPr>
              <a:xfrm>
                <a:off x="-4472696" y="8239860"/>
                <a:ext cx="12587" cy="8517"/>
              </a:xfrm>
              <a:custGeom>
                <a:avLst/>
                <a:gdLst>
                  <a:gd name="connsiteX0" fmla="*/ 4720 w 12587"/>
                  <a:gd name="connsiteY0" fmla="*/ 2322 h 8517"/>
                  <a:gd name="connsiteX1" fmla="*/ 1573 w 12587"/>
                  <a:gd name="connsiteY1" fmla="*/ 4646 h 8517"/>
                  <a:gd name="connsiteX2" fmla="*/ 0 w 12587"/>
                  <a:gd name="connsiteY2" fmla="*/ 8517 h 8517"/>
                  <a:gd name="connsiteX3" fmla="*/ 6293 w 12587"/>
                  <a:gd name="connsiteY3" fmla="*/ 6968 h 8517"/>
                  <a:gd name="connsiteX4" fmla="*/ 10227 w 12587"/>
                  <a:gd name="connsiteY4" fmla="*/ 4646 h 8517"/>
                  <a:gd name="connsiteX5" fmla="*/ 12588 w 12587"/>
                  <a:gd name="connsiteY5" fmla="*/ 2322 h 8517"/>
                  <a:gd name="connsiteX6" fmla="*/ 12588 w 12587"/>
                  <a:gd name="connsiteY6" fmla="*/ 0 h 8517"/>
                  <a:gd name="connsiteX7" fmla="*/ 7868 w 12587"/>
                  <a:gd name="connsiteY7" fmla="*/ 774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7" h="8517">
                    <a:moveTo>
                      <a:pt x="4720" y="2322"/>
                    </a:moveTo>
                    <a:lnTo>
                      <a:pt x="1573" y="4646"/>
                    </a:lnTo>
                    <a:lnTo>
                      <a:pt x="0" y="8517"/>
                    </a:lnTo>
                    <a:lnTo>
                      <a:pt x="6293" y="6968"/>
                    </a:lnTo>
                    <a:lnTo>
                      <a:pt x="10227" y="4646"/>
                    </a:lnTo>
                    <a:lnTo>
                      <a:pt x="12588" y="2322"/>
                    </a:lnTo>
                    <a:lnTo>
                      <a:pt x="12588" y="0"/>
                    </a:lnTo>
                    <a:lnTo>
                      <a:pt x="7868"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25" name="Freeform 2724">
                <a:extLst>
                  <a:ext uri="{FF2B5EF4-FFF2-40B4-BE49-F238E27FC236}">
                    <a16:creationId xmlns:a16="http://schemas.microsoft.com/office/drawing/2014/main" id="{5004DDF2-A6DF-27C9-255C-7171F62978B5}"/>
                  </a:ext>
                </a:extLst>
              </p:cNvPr>
              <p:cNvSpPr/>
              <p:nvPr/>
            </p:nvSpPr>
            <p:spPr>
              <a:xfrm>
                <a:off x="-4482137" y="8252249"/>
                <a:ext cx="14948" cy="16260"/>
              </a:xfrm>
              <a:custGeom>
                <a:avLst/>
                <a:gdLst>
                  <a:gd name="connsiteX0" fmla="*/ 4720 w 14948"/>
                  <a:gd name="connsiteY0" fmla="*/ 2322 h 16260"/>
                  <a:gd name="connsiteX1" fmla="*/ 787 w 14948"/>
                  <a:gd name="connsiteY1" fmla="*/ 6194 h 16260"/>
                  <a:gd name="connsiteX2" fmla="*/ 0 w 14948"/>
                  <a:gd name="connsiteY2" fmla="*/ 10840 h 16260"/>
                  <a:gd name="connsiteX3" fmla="*/ 0 w 14948"/>
                  <a:gd name="connsiteY3" fmla="*/ 16260 h 16260"/>
                  <a:gd name="connsiteX4" fmla="*/ 7868 w 14948"/>
                  <a:gd name="connsiteY4" fmla="*/ 12389 h 16260"/>
                  <a:gd name="connsiteX5" fmla="*/ 14162 w 14948"/>
                  <a:gd name="connsiteY5" fmla="*/ 7743 h 16260"/>
                  <a:gd name="connsiteX6" fmla="*/ 14948 w 14948"/>
                  <a:gd name="connsiteY6" fmla="*/ 2322 h 16260"/>
                  <a:gd name="connsiteX7" fmla="*/ 9442 w 14948"/>
                  <a:gd name="connsiteY7" fmla="*/ 0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48" h="16260">
                    <a:moveTo>
                      <a:pt x="4720" y="2322"/>
                    </a:moveTo>
                    <a:lnTo>
                      <a:pt x="787" y="6194"/>
                    </a:lnTo>
                    <a:lnTo>
                      <a:pt x="0" y="10840"/>
                    </a:lnTo>
                    <a:lnTo>
                      <a:pt x="0" y="16260"/>
                    </a:lnTo>
                    <a:lnTo>
                      <a:pt x="7868" y="12389"/>
                    </a:lnTo>
                    <a:lnTo>
                      <a:pt x="14162" y="7743"/>
                    </a:lnTo>
                    <a:lnTo>
                      <a:pt x="14948" y="2322"/>
                    </a:lnTo>
                    <a:lnTo>
                      <a:pt x="9442"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26" name="Freeform 2725">
                <a:extLst>
                  <a:ext uri="{FF2B5EF4-FFF2-40B4-BE49-F238E27FC236}">
                    <a16:creationId xmlns:a16="http://schemas.microsoft.com/office/drawing/2014/main" id="{58AE0AAC-E621-E17C-E74F-129349B435FD}"/>
                  </a:ext>
                </a:extLst>
              </p:cNvPr>
              <p:cNvSpPr/>
              <p:nvPr/>
            </p:nvSpPr>
            <p:spPr>
              <a:xfrm>
                <a:off x="-4818079" y="8104356"/>
                <a:ext cx="14948" cy="5419"/>
              </a:xfrm>
              <a:custGeom>
                <a:avLst/>
                <a:gdLst>
                  <a:gd name="connsiteX0" fmla="*/ 7081 w 14948"/>
                  <a:gd name="connsiteY0" fmla="*/ 5420 h 5419"/>
                  <a:gd name="connsiteX1" fmla="*/ 11015 w 14948"/>
                  <a:gd name="connsiteY1" fmla="*/ 5420 h 5419"/>
                  <a:gd name="connsiteX2" fmla="*/ 14948 w 14948"/>
                  <a:gd name="connsiteY2" fmla="*/ 4646 h 5419"/>
                  <a:gd name="connsiteX3" fmla="*/ 11801 w 14948"/>
                  <a:gd name="connsiteY3" fmla="*/ 1548 h 5419"/>
                  <a:gd name="connsiteX4" fmla="*/ 7868 w 14948"/>
                  <a:gd name="connsiteY4" fmla="*/ 0 h 5419"/>
                  <a:gd name="connsiteX5" fmla="*/ 3934 w 14948"/>
                  <a:gd name="connsiteY5" fmla="*/ 0 h 5419"/>
                  <a:gd name="connsiteX6" fmla="*/ 0 w 14948"/>
                  <a:gd name="connsiteY6" fmla="*/ 2322 h 5419"/>
                  <a:gd name="connsiteX7" fmla="*/ 3147 w 14948"/>
                  <a:gd name="connsiteY7" fmla="*/ 4646 h 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48" h="5419">
                    <a:moveTo>
                      <a:pt x="7081" y="5420"/>
                    </a:moveTo>
                    <a:lnTo>
                      <a:pt x="11015" y="5420"/>
                    </a:lnTo>
                    <a:lnTo>
                      <a:pt x="14948" y="4646"/>
                    </a:lnTo>
                    <a:lnTo>
                      <a:pt x="11801" y="1548"/>
                    </a:lnTo>
                    <a:lnTo>
                      <a:pt x="7868" y="0"/>
                    </a:lnTo>
                    <a:lnTo>
                      <a:pt x="3934" y="0"/>
                    </a:lnTo>
                    <a:lnTo>
                      <a:pt x="0" y="2322"/>
                    </a:lnTo>
                    <a:lnTo>
                      <a:pt x="3147"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27" name="Freeform 2726">
                <a:extLst>
                  <a:ext uri="{FF2B5EF4-FFF2-40B4-BE49-F238E27FC236}">
                    <a16:creationId xmlns:a16="http://schemas.microsoft.com/office/drawing/2014/main" id="{06137264-90A0-C5C3-CBCB-6CD85C9F439D}"/>
                  </a:ext>
                </a:extLst>
              </p:cNvPr>
              <p:cNvSpPr/>
              <p:nvPr/>
            </p:nvSpPr>
            <p:spPr>
              <a:xfrm>
                <a:off x="-4740191" y="8091193"/>
                <a:ext cx="44844" cy="19357"/>
              </a:xfrm>
              <a:custGeom>
                <a:avLst/>
                <a:gdLst>
                  <a:gd name="connsiteX0" fmla="*/ 19669 w 44844"/>
                  <a:gd name="connsiteY0" fmla="*/ 17809 h 19357"/>
                  <a:gd name="connsiteX1" fmla="*/ 24389 w 44844"/>
                  <a:gd name="connsiteY1" fmla="*/ 18584 h 19357"/>
                  <a:gd name="connsiteX2" fmla="*/ 30682 w 44844"/>
                  <a:gd name="connsiteY2" fmla="*/ 19358 h 19357"/>
                  <a:gd name="connsiteX3" fmla="*/ 36190 w 44844"/>
                  <a:gd name="connsiteY3" fmla="*/ 18584 h 19357"/>
                  <a:gd name="connsiteX4" fmla="*/ 40911 w 44844"/>
                  <a:gd name="connsiteY4" fmla="*/ 16260 h 19357"/>
                  <a:gd name="connsiteX5" fmla="*/ 44844 w 44844"/>
                  <a:gd name="connsiteY5" fmla="*/ 10840 h 19357"/>
                  <a:gd name="connsiteX6" fmla="*/ 42484 w 44844"/>
                  <a:gd name="connsiteY6" fmla="*/ 0 h 19357"/>
                  <a:gd name="connsiteX7" fmla="*/ 37763 w 44844"/>
                  <a:gd name="connsiteY7" fmla="*/ 774 h 19357"/>
                  <a:gd name="connsiteX8" fmla="*/ 31470 w 44844"/>
                  <a:gd name="connsiteY8" fmla="*/ 6195 h 19357"/>
                  <a:gd name="connsiteX9" fmla="*/ 25962 w 44844"/>
                  <a:gd name="connsiteY9" fmla="*/ 10066 h 19357"/>
                  <a:gd name="connsiteX10" fmla="*/ 18881 w 44844"/>
                  <a:gd name="connsiteY10" fmla="*/ 9292 h 19357"/>
                  <a:gd name="connsiteX11" fmla="*/ 12588 w 44844"/>
                  <a:gd name="connsiteY11" fmla="*/ 5421 h 19357"/>
                  <a:gd name="connsiteX12" fmla="*/ 7080 w 44844"/>
                  <a:gd name="connsiteY12" fmla="*/ 4646 h 19357"/>
                  <a:gd name="connsiteX13" fmla="*/ 0 w 44844"/>
                  <a:gd name="connsiteY13" fmla="*/ 12389 h 19357"/>
                  <a:gd name="connsiteX14" fmla="*/ 5507 w 44844"/>
                  <a:gd name="connsiteY14" fmla="*/ 13938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44" h="19357">
                    <a:moveTo>
                      <a:pt x="19669" y="17809"/>
                    </a:moveTo>
                    <a:lnTo>
                      <a:pt x="24389" y="18584"/>
                    </a:lnTo>
                    <a:lnTo>
                      <a:pt x="30682" y="19358"/>
                    </a:lnTo>
                    <a:lnTo>
                      <a:pt x="36190" y="18584"/>
                    </a:lnTo>
                    <a:lnTo>
                      <a:pt x="40911" y="16260"/>
                    </a:lnTo>
                    <a:lnTo>
                      <a:pt x="44844" y="10840"/>
                    </a:lnTo>
                    <a:lnTo>
                      <a:pt x="42484" y="0"/>
                    </a:lnTo>
                    <a:lnTo>
                      <a:pt x="37763" y="774"/>
                    </a:lnTo>
                    <a:lnTo>
                      <a:pt x="31470" y="6195"/>
                    </a:lnTo>
                    <a:lnTo>
                      <a:pt x="25962" y="10066"/>
                    </a:lnTo>
                    <a:lnTo>
                      <a:pt x="18881" y="9292"/>
                    </a:lnTo>
                    <a:lnTo>
                      <a:pt x="12588" y="5421"/>
                    </a:lnTo>
                    <a:lnTo>
                      <a:pt x="7080" y="4646"/>
                    </a:lnTo>
                    <a:lnTo>
                      <a:pt x="0" y="12389"/>
                    </a:lnTo>
                    <a:lnTo>
                      <a:pt x="5507" y="1393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28" name="Freeform 2727">
                <a:extLst>
                  <a:ext uri="{FF2B5EF4-FFF2-40B4-BE49-F238E27FC236}">
                    <a16:creationId xmlns:a16="http://schemas.microsoft.com/office/drawing/2014/main" id="{AF6430BC-394D-D985-7861-5EF5AD759064}"/>
                  </a:ext>
                </a:extLst>
              </p:cNvPr>
              <p:cNvSpPr/>
              <p:nvPr/>
            </p:nvSpPr>
            <p:spPr>
              <a:xfrm>
                <a:off x="-5805451" y="8744708"/>
                <a:ext cx="5506" cy="5419"/>
              </a:xfrm>
              <a:custGeom>
                <a:avLst/>
                <a:gdLst>
                  <a:gd name="connsiteX0" fmla="*/ 5507 w 5506"/>
                  <a:gd name="connsiteY0" fmla="*/ 5420 h 5419"/>
                  <a:gd name="connsiteX1" fmla="*/ 2360 w 5506"/>
                  <a:gd name="connsiteY1" fmla="*/ 0 h 5419"/>
                  <a:gd name="connsiteX2" fmla="*/ 0 w 5506"/>
                  <a:gd name="connsiteY2" fmla="*/ 0 h 5419"/>
                  <a:gd name="connsiteX3" fmla="*/ 0 w 5506"/>
                  <a:gd name="connsiteY3" fmla="*/ 3097 h 5419"/>
                </a:gdLst>
                <a:ahLst/>
                <a:cxnLst>
                  <a:cxn ang="0">
                    <a:pos x="connsiteX0" y="connsiteY0"/>
                  </a:cxn>
                  <a:cxn ang="0">
                    <a:pos x="connsiteX1" y="connsiteY1"/>
                  </a:cxn>
                  <a:cxn ang="0">
                    <a:pos x="connsiteX2" y="connsiteY2"/>
                  </a:cxn>
                  <a:cxn ang="0">
                    <a:pos x="connsiteX3" y="connsiteY3"/>
                  </a:cxn>
                </a:cxnLst>
                <a:rect l="l" t="t" r="r" b="b"/>
                <a:pathLst>
                  <a:path w="5506" h="5419">
                    <a:moveTo>
                      <a:pt x="5507" y="5420"/>
                    </a:moveTo>
                    <a:lnTo>
                      <a:pt x="2360" y="0"/>
                    </a:lnTo>
                    <a:lnTo>
                      <a:pt x="0" y="0"/>
                    </a:lnTo>
                    <a:lnTo>
                      <a:pt x="0"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29" name="Freeform 2728">
                <a:extLst>
                  <a:ext uri="{FF2B5EF4-FFF2-40B4-BE49-F238E27FC236}">
                    <a16:creationId xmlns:a16="http://schemas.microsoft.com/office/drawing/2014/main" id="{C7E917FB-53A2-9F45-2B28-CCF4AC592CB3}"/>
                  </a:ext>
                </a:extLst>
              </p:cNvPr>
              <p:cNvSpPr/>
              <p:nvPr/>
            </p:nvSpPr>
            <p:spPr>
              <a:xfrm>
                <a:off x="-5867604" y="8840722"/>
                <a:ext cx="7080" cy="8517"/>
              </a:xfrm>
              <a:custGeom>
                <a:avLst/>
                <a:gdLst>
                  <a:gd name="connsiteX0" fmla="*/ 7081 w 7080"/>
                  <a:gd name="connsiteY0" fmla="*/ 774 h 8517"/>
                  <a:gd name="connsiteX1" fmla="*/ 7081 w 7080"/>
                  <a:gd name="connsiteY1" fmla="*/ 0 h 8517"/>
                  <a:gd name="connsiteX2" fmla="*/ 4720 w 7080"/>
                  <a:gd name="connsiteY2" fmla="*/ 774 h 8517"/>
                  <a:gd name="connsiteX3" fmla="*/ 1573 w 7080"/>
                  <a:gd name="connsiteY3" fmla="*/ 3097 h 8517"/>
                  <a:gd name="connsiteX4" fmla="*/ 0 w 7080"/>
                  <a:gd name="connsiteY4" fmla="*/ 4646 h 8517"/>
                  <a:gd name="connsiteX5" fmla="*/ 2361 w 7080"/>
                  <a:gd name="connsiteY5" fmla="*/ 7743 h 8517"/>
                  <a:gd name="connsiteX6" fmla="*/ 5507 w 7080"/>
                  <a:gd name="connsiteY6" fmla="*/ 8517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0" h="8517">
                    <a:moveTo>
                      <a:pt x="7081" y="774"/>
                    </a:moveTo>
                    <a:lnTo>
                      <a:pt x="7081" y="0"/>
                    </a:lnTo>
                    <a:lnTo>
                      <a:pt x="4720" y="774"/>
                    </a:lnTo>
                    <a:lnTo>
                      <a:pt x="1573" y="3097"/>
                    </a:lnTo>
                    <a:lnTo>
                      <a:pt x="0" y="4646"/>
                    </a:lnTo>
                    <a:lnTo>
                      <a:pt x="2361" y="7743"/>
                    </a:lnTo>
                    <a:lnTo>
                      <a:pt x="5507" y="851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30" name="Freeform 2729">
                <a:extLst>
                  <a:ext uri="{FF2B5EF4-FFF2-40B4-BE49-F238E27FC236}">
                    <a16:creationId xmlns:a16="http://schemas.microsoft.com/office/drawing/2014/main" id="{A1816298-21A1-B07B-F58D-F35617EEDAF0}"/>
                  </a:ext>
                </a:extLst>
              </p:cNvPr>
              <p:cNvSpPr/>
              <p:nvPr/>
            </p:nvSpPr>
            <p:spPr>
              <a:xfrm>
                <a:off x="-5966734" y="9146573"/>
                <a:ext cx="28322" cy="25551"/>
              </a:xfrm>
              <a:custGeom>
                <a:avLst/>
                <a:gdLst>
                  <a:gd name="connsiteX0" fmla="*/ 21242 w 28322"/>
                  <a:gd name="connsiteY0" fmla="*/ 11615 h 25551"/>
                  <a:gd name="connsiteX1" fmla="*/ 28323 w 28322"/>
                  <a:gd name="connsiteY1" fmla="*/ 4646 h 25551"/>
                  <a:gd name="connsiteX2" fmla="*/ 16522 w 28322"/>
                  <a:gd name="connsiteY2" fmla="*/ 0 h 25551"/>
                  <a:gd name="connsiteX3" fmla="*/ 7868 w 28322"/>
                  <a:gd name="connsiteY3" fmla="*/ 4646 h 25551"/>
                  <a:gd name="connsiteX4" fmla="*/ 1573 w 28322"/>
                  <a:gd name="connsiteY4" fmla="*/ 13937 h 25551"/>
                  <a:gd name="connsiteX5" fmla="*/ 0 w 28322"/>
                  <a:gd name="connsiteY5" fmla="*/ 25552 h 25551"/>
                  <a:gd name="connsiteX6" fmla="*/ 7081 w 28322"/>
                  <a:gd name="connsiteY6" fmla="*/ 24777 h 25551"/>
                  <a:gd name="connsiteX7" fmla="*/ 14161 w 28322"/>
                  <a:gd name="connsiteY7" fmla="*/ 18584 h 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22" h="25551">
                    <a:moveTo>
                      <a:pt x="21242" y="11615"/>
                    </a:moveTo>
                    <a:lnTo>
                      <a:pt x="28323" y="4646"/>
                    </a:lnTo>
                    <a:lnTo>
                      <a:pt x="16522" y="0"/>
                    </a:lnTo>
                    <a:lnTo>
                      <a:pt x="7868" y="4646"/>
                    </a:lnTo>
                    <a:lnTo>
                      <a:pt x="1573" y="13937"/>
                    </a:lnTo>
                    <a:lnTo>
                      <a:pt x="0" y="25552"/>
                    </a:lnTo>
                    <a:lnTo>
                      <a:pt x="7081" y="24777"/>
                    </a:lnTo>
                    <a:lnTo>
                      <a:pt x="14161" y="1858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31" name="Freeform 2730">
                <a:extLst>
                  <a:ext uri="{FF2B5EF4-FFF2-40B4-BE49-F238E27FC236}">
                    <a16:creationId xmlns:a16="http://schemas.microsoft.com/office/drawing/2014/main" id="{614904F0-C365-6E63-91F4-8650D3D399B2}"/>
                  </a:ext>
                </a:extLst>
              </p:cNvPr>
              <p:cNvSpPr/>
              <p:nvPr/>
            </p:nvSpPr>
            <p:spPr>
              <a:xfrm>
                <a:off x="-5107603" y="7994404"/>
                <a:ext cx="31470" cy="25552"/>
              </a:xfrm>
              <a:custGeom>
                <a:avLst/>
                <a:gdLst>
                  <a:gd name="connsiteX0" fmla="*/ 11015 w 31470"/>
                  <a:gd name="connsiteY0" fmla="*/ 17809 h 25552"/>
                  <a:gd name="connsiteX1" fmla="*/ 21243 w 31470"/>
                  <a:gd name="connsiteY1" fmla="*/ 24003 h 25552"/>
                  <a:gd name="connsiteX2" fmla="*/ 31470 w 31470"/>
                  <a:gd name="connsiteY2" fmla="*/ 25552 h 25552"/>
                  <a:gd name="connsiteX3" fmla="*/ 25177 w 31470"/>
                  <a:gd name="connsiteY3" fmla="*/ 18584 h 25552"/>
                  <a:gd name="connsiteX4" fmla="*/ 16522 w 31470"/>
                  <a:gd name="connsiteY4" fmla="*/ 10840 h 25552"/>
                  <a:gd name="connsiteX5" fmla="*/ 7868 w 31470"/>
                  <a:gd name="connsiteY5" fmla="*/ 4646 h 25552"/>
                  <a:gd name="connsiteX6" fmla="*/ 0 w 31470"/>
                  <a:gd name="connsiteY6" fmla="*/ 0 h 25552"/>
                  <a:gd name="connsiteX7" fmla="*/ 3147 w 31470"/>
                  <a:gd name="connsiteY7" fmla="*/ 9292 h 2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0" h="25552">
                    <a:moveTo>
                      <a:pt x="11015" y="17809"/>
                    </a:moveTo>
                    <a:lnTo>
                      <a:pt x="21243" y="24003"/>
                    </a:lnTo>
                    <a:lnTo>
                      <a:pt x="31470" y="25552"/>
                    </a:lnTo>
                    <a:lnTo>
                      <a:pt x="25177" y="18584"/>
                    </a:lnTo>
                    <a:lnTo>
                      <a:pt x="16522" y="10840"/>
                    </a:lnTo>
                    <a:lnTo>
                      <a:pt x="7868" y="4646"/>
                    </a:lnTo>
                    <a:lnTo>
                      <a:pt x="0" y="0"/>
                    </a:lnTo>
                    <a:lnTo>
                      <a:pt x="3147" y="929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32" name="Freeform 2731">
                <a:extLst>
                  <a:ext uri="{FF2B5EF4-FFF2-40B4-BE49-F238E27FC236}">
                    <a16:creationId xmlns:a16="http://schemas.microsoft.com/office/drawing/2014/main" id="{048F5E1C-2732-F286-990D-657C6A5AB0A3}"/>
                  </a:ext>
                </a:extLst>
              </p:cNvPr>
              <p:cNvSpPr/>
              <p:nvPr/>
            </p:nvSpPr>
            <p:spPr>
              <a:xfrm>
                <a:off x="-5047023" y="8002147"/>
                <a:ext cx="11801" cy="19357"/>
              </a:xfrm>
              <a:custGeom>
                <a:avLst/>
                <a:gdLst>
                  <a:gd name="connsiteX0" fmla="*/ 6293 w 11801"/>
                  <a:gd name="connsiteY0" fmla="*/ 10066 h 19357"/>
                  <a:gd name="connsiteX1" fmla="*/ 8654 w 11801"/>
                  <a:gd name="connsiteY1" fmla="*/ 14712 h 19357"/>
                  <a:gd name="connsiteX2" fmla="*/ 9441 w 11801"/>
                  <a:gd name="connsiteY2" fmla="*/ 19358 h 19357"/>
                  <a:gd name="connsiteX3" fmla="*/ 11801 w 11801"/>
                  <a:gd name="connsiteY3" fmla="*/ 11615 h 19357"/>
                  <a:gd name="connsiteX4" fmla="*/ 9441 w 11801"/>
                  <a:gd name="connsiteY4" fmla="*/ 3872 h 19357"/>
                  <a:gd name="connsiteX5" fmla="*/ 5507 w 11801"/>
                  <a:gd name="connsiteY5" fmla="*/ 0 h 19357"/>
                  <a:gd name="connsiteX6" fmla="*/ 0 w 11801"/>
                  <a:gd name="connsiteY6" fmla="*/ 2323 h 19357"/>
                  <a:gd name="connsiteX7" fmla="*/ 3934 w 11801"/>
                  <a:gd name="connsiteY7" fmla="*/ 5421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1" h="19357">
                    <a:moveTo>
                      <a:pt x="6293" y="10066"/>
                    </a:moveTo>
                    <a:lnTo>
                      <a:pt x="8654" y="14712"/>
                    </a:lnTo>
                    <a:lnTo>
                      <a:pt x="9441" y="19358"/>
                    </a:lnTo>
                    <a:lnTo>
                      <a:pt x="11801" y="11615"/>
                    </a:lnTo>
                    <a:lnTo>
                      <a:pt x="9441" y="3872"/>
                    </a:lnTo>
                    <a:lnTo>
                      <a:pt x="5507" y="0"/>
                    </a:lnTo>
                    <a:lnTo>
                      <a:pt x="0" y="2323"/>
                    </a:lnTo>
                    <a:lnTo>
                      <a:pt x="3934" y="542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733" name="Freeform 2732">
                <a:extLst>
                  <a:ext uri="{FF2B5EF4-FFF2-40B4-BE49-F238E27FC236}">
                    <a16:creationId xmlns:a16="http://schemas.microsoft.com/office/drawing/2014/main" id="{74E3C2AB-EDE2-2465-5B9E-8E594A2AA55E}"/>
                  </a:ext>
                </a:extLst>
              </p:cNvPr>
              <p:cNvSpPr/>
              <p:nvPr/>
            </p:nvSpPr>
            <p:spPr>
              <a:xfrm>
                <a:off x="-5177624" y="7976596"/>
                <a:ext cx="12588" cy="14711"/>
              </a:xfrm>
              <a:custGeom>
                <a:avLst/>
                <a:gdLst>
                  <a:gd name="connsiteX0" fmla="*/ 5508 w 12588"/>
                  <a:gd name="connsiteY0" fmla="*/ 10840 h 14711"/>
                  <a:gd name="connsiteX1" fmla="*/ 9442 w 12588"/>
                  <a:gd name="connsiteY1" fmla="*/ 12389 h 14711"/>
                  <a:gd name="connsiteX2" fmla="*/ 12589 w 12588"/>
                  <a:gd name="connsiteY2" fmla="*/ 14711 h 14711"/>
                  <a:gd name="connsiteX3" fmla="*/ 11015 w 12588"/>
                  <a:gd name="connsiteY3" fmla="*/ 10065 h 14711"/>
                  <a:gd name="connsiteX4" fmla="*/ 8655 w 12588"/>
                  <a:gd name="connsiteY4" fmla="*/ 6194 h 14711"/>
                  <a:gd name="connsiteX5" fmla="*/ 5508 w 12588"/>
                  <a:gd name="connsiteY5" fmla="*/ 3096 h 14711"/>
                  <a:gd name="connsiteX6" fmla="*/ 2361 w 12588"/>
                  <a:gd name="connsiteY6" fmla="*/ 0 h 14711"/>
                  <a:gd name="connsiteX7" fmla="*/ 788 w 12588"/>
                  <a:gd name="connsiteY7" fmla="*/ 774 h 14711"/>
                  <a:gd name="connsiteX8" fmla="*/ 788 w 12588"/>
                  <a:gd name="connsiteY8" fmla="*/ 2322 h 14711"/>
                  <a:gd name="connsiteX9" fmla="*/ 0 w 12588"/>
                  <a:gd name="connsiteY9" fmla="*/ 5420 h 14711"/>
                  <a:gd name="connsiteX10" fmla="*/ 2361 w 12588"/>
                  <a:gd name="connsiteY10" fmla="*/ 7743 h 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8" h="14711">
                    <a:moveTo>
                      <a:pt x="5508" y="10840"/>
                    </a:moveTo>
                    <a:lnTo>
                      <a:pt x="9442" y="12389"/>
                    </a:lnTo>
                    <a:lnTo>
                      <a:pt x="12589" y="14711"/>
                    </a:lnTo>
                    <a:lnTo>
                      <a:pt x="11015" y="10065"/>
                    </a:lnTo>
                    <a:lnTo>
                      <a:pt x="8655" y="6194"/>
                    </a:lnTo>
                    <a:lnTo>
                      <a:pt x="5508" y="3096"/>
                    </a:lnTo>
                    <a:lnTo>
                      <a:pt x="2361" y="0"/>
                    </a:lnTo>
                    <a:lnTo>
                      <a:pt x="788" y="774"/>
                    </a:lnTo>
                    <a:lnTo>
                      <a:pt x="788" y="2322"/>
                    </a:lnTo>
                    <a:lnTo>
                      <a:pt x="0" y="5420"/>
                    </a:lnTo>
                    <a:lnTo>
                      <a:pt x="2361"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grpSp>
        <p:grpSp>
          <p:nvGrpSpPr>
            <p:cNvPr id="34" name="Graphic 2">
              <a:extLst>
                <a:ext uri="{FF2B5EF4-FFF2-40B4-BE49-F238E27FC236}">
                  <a16:creationId xmlns:a16="http://schemas.microsoft.com/office/drawing/2014/main" id="{D0BDAC7B-D411-40C6-E5E7-A59E470FA23C}"/>
                </a:ext>
              </a:extLst>
            </p:cNvPr>
            <p:cNvGrpSpPr/>
            <p:nvPr/>
          </p:nvGrpSpPr>
          <p:grpSpPr>
            <a:xfrm>
              <a:off x="-26540472" y="-16379398"/>
              <a:ext cx="23756717" cy="7175992"/>
              <a:chOff x="-12825623" y="-11925"/>
              <a:chExt cx="27825779" cy="8405097"/>
            </a:xfrm>
            <a:grpFill/>
          </p:grpSpPr>
          <p:sp>
            <p:nvSpPr>
              <p:cNvPr id="2287" name="Freeform 2286">
                <a:extLst>
                  <a:ext uri="{FF2B5EF4-FFF2-40B4-BE49-F238E27FC236}">
                    <a16:creationId xmlns:a16="http://schemas.microsoft.com/office/drawing/2014/main" id="{A1CB8716-F9DF-BD85-BEAC-94F2096C673A}"/>
                  </a:ext>
                </a:extLst>
              </p:cNvPr>
              <p:cNvSpPr/>
              <p:nvPr/>
            </p:nvSpPr>
            <p:spPr>
              <a:xfrm>
                <a:off x="-5518287" y="7397414"/>
                <a:ext cx="471263" cy="181187"/>
              </a:xfrm>
              <a:custGeom>
                <a:avLst/>
                <a:gdLst>
                  <a:gd name="connsiteX0" fmla="*/ 457888 w 471263"/>
                  <a:gd name="connsiteY0" fmla="*/ 88271 h 181187"/>
                  <a:gd name="connsiteX1" fmla="*/ 446087 w 471263"/>
                  <a:gd name="connsiteY1" fmla="*/ 81302 h 181187"/>
                  <a:gd name="connsiteX2" fmla="*/ 430352 w 471263"/>
                  <a:gd name="connsiteY2" fmla="*/ 75107 h 181187"/>
                  <a:gd name="connsiteX3" fmla="*/ 398095 w 471263"/>
                  <a:gd name="connsiteY3" fmla="*/ 70462 h 181187"/>
                  <a:gd name="connsiteX4" fmla="*/ 383147 w 471263"/>
                  <a:gd name="connsiteY4" fmla="*/ 65042 h 181187"/>
                  <a:gd name="connsiteX5" fmla="*/ 376066 w 471263"/>
                  <a:gd name="connsiteY5" fmla="*/ 59621 h 181187"/>
                  <a:gd name="connsiteX6" fmla="*/ 382360 w 471263"/>
                  <a:gd name="connsiteY6" fmla="*/ 58073 h 181187"/>
                  <a:gd name="connsiteX7" fmla="*/ 394948 w 471263"/>
                  <a:gd name="connsiteY7" fmla="*/ 57299 h 181187"/>
                  <a:gd name="connsiteX8" fmla="*/ 404390 w 471263"/>
                  <a:gd name="connsiteY8" fmla="*/ 51878 h 181187"/>
                  <a:gd name="connsiteX9" fmla="*/ 395735 w 471263"/>
                  <a:gd name="connsiteY9" fmla="*/ 48007 h 181187"/>
                  <a:gd name="connsiteX10" fmla="*/ 386294 w 471263"/>
                  <a:gd name="connsiteY10" fmla="*/ 48782 h 181187"/>
                  <a:gd name="connsiteX11" fmla="*/ 376854 w 471263"/>
                  <a:gd name="connsiteY11" fmla="*/ 50330 h 181187"/>
                  <a:gd name="connsiteX12" fmla="*/ 367412 w 471263"/>
                  <a:gd name="connsiteY12" fmla="*/ 49556 h 181187"/>
                  <a:gd name="connsiteX13" fmla="*/ 360331 w 471263"/>
                  <a:gd name="connsiteY13" fmla="*/ 44135 h 181187"/>
                  <a:gd name="connsiteX14" fmla="*/ 357185 w 471263"/>
                  <a:gd name="connsiteY14" fmla="*/ 37167 h 181187"/>
                  <a:gd name="connsiteX15" fmla="*/ 355611 w 471263"/>
                  <a:gd name="connsiteY15" fmla="*/ 29424 h 181187"/>
                  <a:gd name="connsiteX16" fmla="*/ 351677 w 471263"/>
                  <a:gd name="connsiteY16" fmla="*/ 23229 h 181187"/>
                  <a:gd name="connsiteX17" fmla="*/ 345384 w 471263"/>
                  <a:gd name="connsiteY17" fmla="*/ 20906 h 181187"/>
                  <a:gd name="connsiteX18" fmla="*/ 339876 w 471263"/>
                  <a:gd name="connsiteY18" fmla="*/ 20906 h 181187"/>
                  <a:gd name="connsiteX19" fmla="*/ 332795 w 471263"/>
                  <a:gd name="connsiteY19" fmla="*/ 21681 h 181187"/>
                  <a:gd name="connsiteX20" fmla="*/ 326501 w 471263"/>
                  <a:gd name="connsiteY20" fmla="*/ 20906 h 181187"/>
                  <a:gd name="connsiteX21" fmla="*/ 299752 w 471263"/>
                  <a:gd name="connsiteY21" fmla="*/ 11615 h 181187"/>
                  <a:gd name="connsiteX22" fmla="*/ 282444 w 471263"/>
                  <a:gd name="connsiteY22" fmla="*/ 3097 h 181187"/>
                  <a:gd name="connsiteX23" fmla="*/ 276149 w 471263"/>
                  <a:gd name="connsiteY23" fmla="*/ 1548 h 181187"/>
                  <a:gd name="connsiteX24" fmla="*/ 269068 w 471263"/>
                  <a:gd name="connsiteY24" fmla="*/ 774 h 181187"/>
                  <a:gd name="connsiteX25" fmla="*/ 255694 w 471263"/>
                  <a:gd name="connsiteY25" fmla="*/ 4646 h 181187"/>
                  <a:gd name="connsiteX26" fmla="*/ 247826 w 471263"/>
                  <a:gd name="connsiteY26" fmla="*/ 5420 h 181187"/>
                  <a:gd name="connsiteX27" fmla="*/ 225797 w 471263"/>
                  <a:gd name="connsiteY27" fmla="*/ 4646 h 181187"/>
                  <a:gd name="connsiteX28" fmla="*/ 217929 w 471263"/>
                  <a:gd name="connsiteY28" fmla="*/ 6969 h 181187"/>
                  <a:gd name="connsiteX29" fmla="*/ 207702 w 471263"/>
                  <a:gd name="connsiteY29" fmla="*/ 16260 h 181187"/>
                  <a:gd name="connsiteX30" fmla="*/ 189607 w 471263"/>
                  <a:gd name="connsiteY30" fmla="*/ 16260 h 181187"/>
                  <a:gd name="connsiteX31" fmla="*/ 173085 w 471263"/>
                  <a:gd name="connsiteY31" fmla="*/ 12389 h 181187"/>
                  <a:gd name="connsiteX32" fmla="*/ 138468 w 471263"/>
                  <a:gd name="connsiteY32" fmla="*/ 774 h 181187"/>
                  <a:gd name="connsiteX33" fmla="*/ 121946 w 471263"/>
                  <a:gd name="connsiteY33" fmla="*/ 0 h 181187"/>
                  <a:gd name="connsiteX34" fmla="*/ 99130 w 471263"/>
                  <a:gd name="connsiteY34" fmla="*/ 3097 h 181187"/>
                  <a:gd name="connsiteX35" fmla="*/ 82609 w 471263"/>
                  <a:gd name="connsiteY35" fmla="*/ 10066 h 181187"/>
                  <a:gd name="connsiteX36" fmla="*/ 85756 w 471263"/>
                  <a:gd name="connsiteY36" fmla="*/ 21681 h 181187"/>
                  <a:gd name="connsiteX37" fmla="*/ 93623 w 471263"/>
                  <a:gd name="connsiteY37" fmla="*/ 24777 h 181187"/>
                  <a:gd name="connsiteX38" fmla="*/ 113292 w 471263"/>
                  <a:gd name="connsiteY38" fmla="*/ 27875 h 181187"/>
                  <a:gd name="connsiteX39" fmla="*/ 121946 w 471263"/>
                  <a:gd name="connsiteY39" fmla="*/ 30198 h 181187"/>
                  <a:gd name="connsiteX40" fmla="*/ 130600 w 471263"/>
                  <a:gd name="connsiteY40" fmla="*/ 36392 h 181187"/>
                  <a:gd name="connsiteX41" fmla="*/ 134534 w 471263"/>
                  <a:gd name="connsiteY41" fmla="*/ 41813 h 181187"/>
                  <a:gd name="connsiteX42" fmla="*/ 133748 w 471263"/>
                  <a:gd name="connsiteY42" fmla="*/ 48007 h 181187"/>
                  <a:gd name="connsiteX43" fmla="*/ 132173 w 471263"/>
                  <a:gd name="connsiteY43" fmla="*/ 58847 h 181187"/>
                  <a:gd name="connsiteX44" fmla="*/ 132173 w 471263"/>
                  <a:gd name="connsiteY44" fmla="*/ 67364 h 181187"/>
                  <a:gd name="connsiteX45" fmla="*/ 134534 w 471263"/>
                  <a:gd name="connsiteY45" fmla="*/ 74333 h 181187"/>
                  <a:gd name="connsiteX46" fmla="*/ 139254 w 471263"/>
                  <a:gd name="connsiteY46" fmla="*/ 80528 h 181187"/>
                  <a:gd name="connsiteX47" fmla="*/ 147908 w 471263"/>
                  <a:gd name="connsiteY47" fmla="*/ 88271 h 181187"/>
                  <a:gd name="connsiteX48" fmla="*/ 159710 w 471263"/>
                  <a:gd name="connsiteY48" fmla="*/ 96788 h 181187"/>
                  <a:gd name="connsiteX49" fmla="*/ 163643 w 471263"/>
                  <a:gd name="connsiteY49" fmla="*/ 102208 h 181187"/>
                  <a:gd name="connsiteX50" fmla="*/ 162070 w 471263"/>
                  <a:gd name="connsiteY50" fmla="*/ 108403 h 181187"/>
                  <a:gd name="connsiteX51" fmla="*/ 158137 w 471263"/>
                  <a:gd name="connsiteY51" fmla="*/ 109951 h 181187"/>
                  <a:gd name="connsiteX52" fmla="*/ 129814 w 471263"/>
                  <a:gd name="connsiteY52" fmla="*/ 116920 h 181187"/>
                  <a:gd name="connsiteX53" fmla="*/ 125093 w 471263"/>
                  <a:gd name="connsiteY53" fmla="*/ 117694 h 181187"/>
                  <a:gd name="connsiteX54" fmla="*/ 118799 w 471263"/>
                  <a:gd name="connsiteY54" fmla="*/ 117694 h 181187"/>
                  <a:gd name="connsiteX55" fmla="*/ 97557 w 471263"/>
                  <a:gd name="connsiteY55" fmla="*/ 116146 h 181187"/>
                  <a:gd name="connsiteX56" fmla="*/ 35404 w 471263"/>
                  <a:gd name="connsiteY56" fmla="*/ 105306 h 181187"/>
                  <a:gd name="connsiteX57" fmla="*/ 21242 w 471263"/>
                  <a:gd name="connsiteY57" fmla="*/ 104531 h 181187"/>
                  <a:gd name="connsiteX58" fmla="*/ 7081 w 471263"/>
                  <a:gd name="connsiteY58" fmla="*/ 106855 h 181187"/>
                  <a:gd name="connsiteX59" fmla="*/ 0 w 471263"/>
                  <a:gd name="connsiteY59" fmla="*/ 114598 h 181187"/>
                  <a:gd name="connsiteX60" fmla="*/ 6293 w 471263"/>
                  <a:gd name="connsiteY60" fmla="*/ 126986 h 181187"/>
                  <a:gd name="connsiteX61" fmla="*/ 43271 w 471263"/>
                  <a:gd name="connsiteY61" fmla="*/ 148667 h 181187"/>
                  <a:gd name="connsiteX62" fmla="*/ 47992 w 471263"/>
                  <a:gd name="connsiteY62" fmla="*/ 147892 h 181187"/>
                  <a:gd name="connsiteX63" fmla="*/ 57432 w 471263"/>
                  <a:gd name="connsiteY63" fmla="*/ 139375 h 181187"/>
                  <a:gd name="connsiteX64" fmla="*/ 63727 w 471263"/>
                  <a:gd name="connsiteY64" fmla="*/ 135504 h 181187"/>
                  <a:gd name="connsiteX65" fmla="*/ 82609 w 471263"/>
                  <a:gd name="connsiteY65" fmla="*/ 133180 h 181187"/>
                  <a:gd name="connsiteX66" fmla="*/ 123519 w 471263"/>
                  <a:gd name="connsiteY66" fmla="*/ 139375 h 181187"/>
                  <a:gd name="connsiteX67" fmla="*/ 143188 w 471263"/>
                  <a:gd name="connsiteY67" fmla="*/ 139375 h 181187"/>
                  <a:gd name="connsiteX68" fmla="*/ 161284 w 471263"/>
                  <a:gd name="connsiteY68" fmla="*/ 137052 h 181187"/>
                  <a:gd name="connsiteX69" fmla="*/ 178592 w 471263"/>
                  <a:gd name="connsiteY69" fmla="*/ 136278 h 181187"/>
                  <a:gd name="connsiteX70" fmla="*/ 194327 w 471263"/>
                  <a:gd name="connsiteY70" fmla="*/ 140149 h 181187"/>
                  <a:gd name="connsiteX71" fmla="*/ 208489 w 471263"/>
                  <a:gd name="connsiteY71" fmla="*/ 150990 h 181187"/>
                  <a:gd name="connsiteX72" fmla="*/ 214782 w 471263"/>
                  <a:gd name="connsiteY72" fmla="*/ 156410 h 181187"/>
                  <a:gd name="connsiteX73" fmla="*/ 221863 w 471263"/>
                  <a:gd name="connsiteY73" fmla="*/ 169573 h 181187"/>
                  <a:gd name="connsiteX74" fmla="*/ 228158 w 471263"/>
                  <a:gd name="connsiteY74" fmla="*/ 175767 h 181187"/>
                  <a:gd name="connsiteX75" fmla="*/ 235239 w 471263"/>
                  <a:gd name="connsiteY75" fmla="*/ 181188 h 181187"/>
                  <a:gd name="connsiteX76" fmla="*/ 236812 w 471263"/>
                  <a:gd name="connsiteY76" fmla="*/ 180414 h 181187"/>
                  <a:gd name="connsiteX77" fmla="*/ 241532 w 471263"/>
                  <a:gd name="connsiteY77" fmla="*/ 176542 h 181187"/>
                  <a:gd name="connsiteX78" fmla="*/ 245466 w 471263"/>
                  <a:gd name="connsiteY78" fmla="*/ 171896 h 181187"/>
                  <a:gd name="connsiteX79" fmla="*/ 259628 w 471263"/>
                  <a:gd name="connsiteY79" fmla="*/ 148667 h 181187"/>
                  <a:gd name="connsiteX80" fmla="*/ 261201 w 471263"/>
                  <a:gd name="connsiteY80" fmla="*/ 144021 h 181187"/>
                  <a:gd name="connsiteX81" fmla="*/ 261987 w 471263"/>
                  <a:gd name="connsiteY81" fmla="*/ 140149 h 181187"/>
                  <a:gd name="connsiteX82" fmla="*/ 262775 w 471263"/>
                  <a:gd name="connsiteY82" fmla="*/ 136278 h 181187"/>
                  <a:gd name="connsiteX83" fmla="*/ 265134 w 471263"/>
                  <a:gd name="connsiteY83" fmla="*/ 132406 h 181187"/>
                  <a:gd name="connsiteX84" fmla="*/ 271429 w 471263"/>
                  <a:gd name="connsiteY84" fmla="*/ 129309 h 181187"/>
                  <a:gd name="connsiteX85" fmla="*/ 280083 w 471263"/>
                  <a:gd name="connsiteY85" fmla="*/ 127761 h 181187"/>
                  <a:gd name="connsiteX86" fmla="*/ 288737 w 471263"/>
                  <a:gd name="connsiteY86" fmla="*/ 126986 h 181187"/>
                  <a:gd name="connsiteX87" fmla="*/ 295818 w 471263"/>
                  <a:gd name="connsiteY87" fmla="*/ 126986 h 181187"/>
                  <a:gd name="connsiteX88" fmla="*/ 302112 w 471263"/>
                  <a:gd name="connsiteY88" fmla="*/ 129309 h 181187"/>
                  <a:gd name="connsiteX89" fmla="*/ 306833 w 471263"/>
                  <a:gd name="connsiteY89" fmla="*/ 132406 h 181187"/>
                  <a:gd name="connsiteX90" fmla="*/ 311553 w 471263"/>
                  <a:gd name="connsiteY90" fmla="*/ 134730 h 181187"/>
                  <a:gd name="connsiteX91" fmla="*/ 320207 w 471263"/>
                  <a:gd name="connsiteY91" fmla="*/ 135504 h 181187"/>
                  <a:gd name="connsiteX92" fmla="*/ 326501 w 471263"/>
                  <a:gd name="connsiteY92" fmla="*/ 133955 h 181187"/>
                  <a:gd name="connsiteX93" fmla="*/ 331222 w 471263"/>
                  <a:gd name="connsiteY93" fmla="*/ 131632 h 181187"/>
                  <a:gd name="connsiteX94" fmla="*/ 335942 w 471263"/>
                  <a:gd name="connsiteY94" fmla="*/ 129309 h 181187"/>
                  <a:gd name="connsiteX95" fmla="*/ 341450 w 471263"/>
                  <a:gd name="connsiteY95" fmla="*/ 125437 h 181187"/>
                  <a:gd name="connsiteX96" fmla="*/ 353251 w 471263"/>
                  <a:gd name="connsiteY96" fmla="*/ 121566 h 181187"/>
                  <a:gd name="connsiteX97" fmla="*/ 365052 w 471263"/>
                  <a:gd name="connsiteY97" fmla="*/ 120018 h 181187"/>
                  <a:gd name="connsiteX98" fmla="*/ 410683 w 471263"/>
                  <a:gd name="connsiteY98" fmla="*/ 120792 h 181187"/>
                  <a:gd name="connsiteX99" fmla="*/ 418551 w 471263"/>
                  <a:gd name="connsiteY99" fmla="*/ 122341 h 181187"/>
                  <a:gd name="connsiteX100" fmla="*/ 424845 w 471263"/>
                  <a:gd name="connsiteY100" fmla="*/ 123889 h 181187"/>
                  <a:gd name="connsiteX101" fmla="*/ 434286 w 471263"/>
                  <a:gd name="connsiteY101" fmla="*/ 129309 h 181187"/>
                  <a:gd name="connsiteX102" fmla="*/ 443727 w 471263"/>
                  <a:gd name="connsiteY102" fmla="*/ 133180 h 181187"/>
                  <a:gd name="connsiteX103" fmla="*/ 445300 w 471263"/>
                  <a:gd name="connsiteY103" fmla="*/ 134730 h 181187"/>
                  <a:gd name="connsiteX104" fmla="*/ 446087 w 471263"/>
                  <a:gd name="connsiteY104" fmla="*/ 134730 h 181187"/>
                  <a:gd name="connsiteX105" fmla="*/ 450807 w 471263"/>
                  <a:gd name="connsiteY105" fmla="*/ 133180 h 181187"/>
                  <a:gd name="connsiteX106" fmla="*/ 453954 w 471263"/>
                  <a:gd name="connsiteY106" fmla="*/ 130858 h 181187"/>
                  <a:gd name="connsiteX107" fmla="*/ 466542 w 471263"/>
                  <a:gd name="connsiteY107" fmla="*/ 119243 h 181187"/>
                  <a:gd name="connsiteX108" fmla="*/ 471264 w 471263"/>
                  <a:gd name="connsiteY108" fmla="*/ 107629 h 181187"/>
                  <a:gd name="connsiteX109" fmla="*/ 467330 w 471263"/>
                  <a:gd name="connsiteY109" fmla="*/ 96788 h 18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71263" h="181187">
                    <a:moveTo>
                      <a:pt x="457888" y="88271"/>
                    </a:moveTo>
                    <a:lnTo>
                      <a:pt x="446087" y="81302"/>
                    </a:lnTo>
                    <a:lnTo>
                      <a:pt x="430352" y="75107"/>
                    </a:lnTo>
                    <a:lnTo>
                      <a:pt x="398095" y="70462"/>
                    </a:lnTo>
                    <a:lnTo>
                      <a:pt x="383147" y="65042"/>
                    </a:lnTo>
                    <a:lnTo>
                      <a:pt x="376066" y="59621"/>
                    </a:lnTo>
                    <a:lnTo>
                      <a:pt x="382360" y="58073"/>
                    </a:lnTo>
                    <a:lnTo>
                      <a:pt x="394948" y="57299"/>
                    </a:lnTo>
                    <a:lnTo>
                      <a:pt x="404390" y="51878"/>
                    </a:lnTo>
                    <a:lnTo>
                      <a:pt x="395735" y="48007"/>
                    </a:lnTo>
                    <a:lnTo>
                      <a:pt x="386294" y="48782"/>
                    </a:lnTo>
                    <a:lnTo>
                      <a:pt x="376854" y="50330"/>
                    </a:lnTo>
                    <a:lnTo>
                      <a:pt x="367412" y="49556"/>
                    </a:lnTo>
                    <a:lnTo>
                      <a:pt x="360331" y="44135"/>
                    </a:lnTo>
                    <a:lnTo>
                      <a:pt x="357185" y="37167"/>
                    </a:lnTo>
                    <a:lnTo>
                      <a:pt x="355611" y="29424"/>
                    </a:lnTo>
                    <a:lnTo>
                      <a:pt x="351677" y="23229"/>
                    </a:lnTo>
                    <a:lnTo>
                      <a:pt x="345384" y="20906"/>
                    </a:lnTo>
                    <a:lnTo>
                      <a:pt x="339876" y="20906"/>
                    </a:lnTo>
                    <a:lnTo>
                      <a:pt x="332795" y="21681"/>
                    </a:lnTo>
                    <a:lnTo>
                      <a:pt x="326501" y="20906"/>
                    </a:lnTo>
                    <a:lnTo>
                      <a:pt x="299752" y="11615"/>
                    </a:lnTo>
                    <a:lnTo>
                      <a:pt x="282444" y="3097"/>
                    </a:lnTo>
                    <a:lnTo>
                      <a:pt x="276149" y="1548"/>
                    </a:lnTo>
                    <a:lnTo>
                      <a:pt x="269068" y="774"/>
                    </a:lnTo>
                    <a:lnTo>
                      <a:pt x="255694" y="4646"/>
                    </a:lnTo>
                    <a:lnTo>
                      <a:pt x="247826" y="5420"/>
                    </a:lnTo>
                    <a:lnTo>
                      <a:pt x="225797" y="4646"/>
                    </a:lnTo>
                    <a:lnTo>
                      <a:pt x="217929" y="6969"/>
                    </a:lnTo>
                    <a:lnTo>
                      <a:pt x="207702" y="16260"/>
                    </a:lnTo>
                    <a:lnTo>
                      <a:pt x="189607" y="16260"/>
                    </a:lnTo>
                    <a:lnTo>
                      <a:pt x="173085" y="12389"/>
                    </a:lnTo>
                    <a:lnTo>
                      <a:pt x="138468" y="774"/>
                    </a:lnTo>
                    <a:lnTo>
                      <a:pt x="121946" y="0"/>
                    </a:lnTo>
                    <a:lnTo>
                      <a:pt x="99130" y="3097"/>
                    </a:lnTo>
                    <a:lnTo>
                      <a:pt x="82609" y="10066"/>
                    </a:lnTo>
                    <a:lnTo>
                      <a:pt x="85756" y="21681"/>
                    </a:lnTo>
                    <a:lnTo>
                      <a:pt x="93623" y="24777"/>
                    </a:lnTo>
                    <a:lnTo>
                      <a:pt x="113292" y="27875"/>
                    </a:lnTo>
                    <a:lnTo>
                      <a:pt x="121946" y="30198"/>
                    </a:lnTo>
                    <a:lnTo>
                      <a:pt x="130600" y="36392"/>
                    </a:lnTo>
                    <a:lnTo>
                      <a:pt x="134534" y="41813"/>
                    </a:lnTo>
                    <a:lnTo>
                      <a:pt x="133748" y="48007"/>
                    </a:lnTo>
                    <a:lnTo>
                      <a:pt x="132173" y="58847"/>
                    </a:lnTo>
                    <a:lnTo>
                      <a:pt x="132173" y="67364"/>
                    </a:lnTo>
                    <a:lnTo>
                      <a:pt x="134534" y="74333"/>
                    </a:lnTo>
                    <a:lnTo>
                      <a:pt x="139254" y="80528"/>
                    </a:lnTo>
                    <a:lnTo>
                      <a:pt x="147908" y="88271"/>
                    </a:lnTo>
                    <a:lnTo>
                      <a:pt x="159710" y="96788"/>
                    </a:lnTo>
                    <a:lnTo>
                      <a:pt x="163643" y="102208"/>
                    </a:lnTo>
                    <a:lnTo>
                      <a:pt x="162070" y="108403"/>
                    </a:lnTo>
                    <a:lnTo>
                      <a:pt x="158137" y="109951"/>
                    </a:lnTo>
                    <a:lnTo>
                      <a:pt x="129814" y="116920"/>
                    </a:lnTo>
                    <a:lnTo>
                      <a:pt x="125093" y="117694"/>
                    </a:lnTo>
                    <a:lnTo>
                      <a:pt x="118799" y="117694"/>
                    </a:lnTo>
                    <a:lnTo>
                      <a:pt x="97557" y="116146"/>
                    </a:lnTo>
                    <a:lnTo>
                      <a:pt x="35404" y="105306"/>
                    </a:lnTo>
                    <a:lnTo>
                      <a:pt x="21242" y="104531"/>
                    </a:lnTo>
                    <a:lnTo>
                      <a:pt x="7081" y="106855"/>
                    </a:lnTo>
                    <a:lnTo>
                      <a:pt x="0" y="114598"/>
                    </a:lnTo>
                    <a:lnTo>
                      <a:pt x="6293" y="126986"/>
                    </a:lnTo>
                    <a:lnTo>
                      <a:pt x="43271" y="148667"/>
                    </a:lnTo>
                    <a:lnTo>
                      <a:pt x="47992" y="147892"/>
                    </a:lnTo>
                    <a:lnTo>
                      <a:pt x="57432" y="139375"/>
                    </a:lnTo>
                    <a:lnTo>
                      <a:pt x="63727" y="135504"/>
                    </a:lnTo>
                    <a:lnTo>
                      <a:pt x="82609" y="133180"/>
                    </a:lnTo>
                    <a:lnTo>
                      <a:pt x="123519" y="139375"/>
                    </a:lnTo>
                    <a:lnTo>
                      <a:pt x="143188" y="139375"/>
                    </a:lnTo>
                    <a:lnTo>
                      <a:pt x="161284" y="137052"/>
                    </a:lnTo>
                    <a:lnTo>
                      <a:pt x="178592" y="136278"/>
                    </a:lnTo>
                    <a:lnTo>
                      <a:pt x="194327" y="140149"/>
                    </a:lnTo>
                    <a:lnTo>
                      <a:pt x="208489" y="150990"/>
                    </a:lnTo>
                    <a:lnTo>
                      <a:pt x="214782" y="156410"/>
                    </a:lnTo>
                    <a:lnTo>
                      <a:pt x="221863" y="169573"/>
                    </a:lnTo>
                    <a:lnTo>
                      <a:pt x="228158" y="175767"/>
                    </a:lnTo>
                    <a:lnTo>
                      <a:pt x="235239" y="181188"/>
                    </a:lnTo>
                    <a:lnTo>
                      <a:pt x="236812" y="180414"/>
                    </a:lnTo>
                    <a:lnTo>
                      <a:pt x="241532" y="176542"/>
                    </a:lnTo>
                    <a:lnTo>
                      <a:pt x="245466" y="171896"/>
                    </a:lnTo>
                    <a:lnTo>
                      <a:pt x="259628" y="148667"/>
                    </a:lnTo>
                    <a:lnTo>
                      <a:pt x="261201" y="144021"/>
                    </a:lnTo>
                    <a:lnTo>
                      <a:pt x="261987" y="140149"/>
                    </a:lnTo>
                    <a:lnTo>
                      <a:pt x="262775" y="136278"/>
                    </a:lnTo>
                    <a:lnTo>
                      <a:pt x="265134" y="132406"/>
                    </a:lnTo>
                    <a:lnTo>
                      <a:pt x="271429" y="129309"/>
                    </a:lnTo>
                    <a:lnTo>
                      <a:pt x="280083" y="127761"/>
                    </a:lnTo>
                    <a:lnTo>
                      <a:pt x="288737" y="126986"/>
                    </a:lnTo>
                    <a:lnTo>
                      <a:pt x="295818" y="126986"/>
                    </a:lnTo>
                    <a:lnTo>
                      <a:pt x="302112" y="129309"/>
                    </a:lnTo>
                    <a:lnTo>
                      <a:pt x="306833" y="132406"/>
                    </a:lnTo>
                    <a:lnTo>
                      <a:pt x="311553" y="134730"/>
                    </a:lnTo>
                    <a:lnTo>
                      <a:pt x="320207" y="135504"/>
                    </a:lnTo>
                    <a:lnTo>
                      <a:pt x="326501" y="133955"/>
                    </a:lnTo>
                    <a:lnTo>
                      <a:pt x="331222" y="131632"/>
                    </a:lnTo>
                    <a:lnTo>
                      <a:pt x="335942" y="129309"/>
                    </a:lnTo>
                    <a:lnTo>
                      <a:pt x="341450" y="125437"/>
                    </a:lnTo>
                    <a:lnTo>
                      <a:pt x="353251" y="121566"/>
                    </a:lnTo>
                    <a:lnTo>
                      <a:pt x="365052" y="120018"/>
                    </a:lnTo>
                    <a:lnTo>
                      <a:pt x="410683" y="120792"/>
                    </a:lnTo>
                    <a:lnTo>
                      <a:pt x="418551" y="122341"/>
                    </a:lnTo>
                    <a:lnTo>
                      <a:pt x="424845" y="123889"/>
                    </a:lnTo>
                    <a:lnTo>
                      <a:pt x="434286" y="129309"/>
                    </a:lnTo>
                    <a:lnTo>
                      <a:pt x="443727" y="133180"/>
                    </a:lnTo>
                    <a:lnTo>
                      <a:pt x="445300" y="134730"/>
                    </a:lnTo>
                    <a:lnTo>
                      <a:pt x="446087" y="134730"/>
                    </a:lnTo>
                    <a:lnTo>
                      <a:pt x="450807" y="133180"/>
                    </a:lnTo>
                    <a:lnTo>
                      <a:pt x="453954" y="130858"/>
                    </a:lnTo>
                    <a:lnTo>
                      <a:pt x="466542" y="119243"/>
                    </a:lnTo>
                    <a:lnTo>
                      <a:pt x="471264" y="107629"/>
                    </a:lnTo>
                    <a:lnTo>
                      <a:pt x="467330" y="9678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288" name="Freeform 2287">
                <a:extLst>
                  <a:ext uri="{FF2B5EF4-FFF2-40B4-BE49-F238E27FC236}">
                    <a16:creationId xmlns:a16="http://schemas.microsoft.com/office/drawing/2014/main" id="{4404F2E9-5C29-3153-2C05-307F03DBF373}"/>
                  </a:ext>
                </a:extLst>
              </p:cNvPr>
              <p:cNvSpPr/>
              <p:nvPr/>
            </p:nvSpPr>
            <p:spPr>
              <a:xfrm>
                <a:off x="-4373565" y="7923168"/>
                <a:ext cx="18094" cy="17034"/>
              </a:xfrm>
              <a:custGeom>
                <a:avLst/>
                <a:gdLst>
                  <a:gd name="connsiteX0" fmla="*/ 0 w 18094"/>
                  <a:gd name="connsiteY0" fmla="*/ 0 h 17034"/>
                  <a:gd name="connsiteX1" fmla="*/ 787 w 18094"/>
                  <a:gd name="connsiteY1" fmla="*/ 8517 h 17034"/>
                  <a:gd name="connsiteX2" fmla="*/ 3934 w 18094"/>
                  <a:gd name="connsiteY2" fmla="*/ 13937 h 17034"/>
                  <a:gd name="connsiteX3" fmla="*/ 8654 w 18094"/>
                  <a:gd name="connsiteY3" fmla="*/ 17034 h 17034"/>
                  <a:gd name="connsiteX4" fmla="*/ 13374 w 18094"/>
                  <a:gd name="connsiteY4" fmla="*/ 16260 h 17034"/>
                  <a:gd name="connsiteX5" fmla="*/ 18095 w 18094"/>
                  <a:gd name="connsiteY5" fmla="*/ 10840 h 17034"/>
                  <a:gd name="connsiteX6" fmla="*/ 5507 w 18094"/>
                  <a:gd name="connsiteY6" fmla="*/ 1548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4" h="17034">
                    <a:moveTo>
                      <a:pt x="0" y="0"/>
                    </a:moveTo>
                    <a:lnTo>
                      <a:pt x="787" y="8517"/>
                    </a:lnTo>
                    <a:lnTo>
                      <a:pt x="3934" y="13937"/>
                    </a:lnTo>
                    <a:lnTo>
                      <a:pt x="8654" y="17034"/>
                    </a:lnTo>
                    <a:lnTo>
                      <a:pt x="13374" y="16260"/>
                    </a:lnTo>
                    <a:lnTo>
                      <a:pt x="18095" y="10840"/>
                    </a:lnTo>
                    <a:lnTo>
                      <a:pt x="5507" y="154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289" name="Freeform 2288">
                <a:extLst>
                  <a:ext uri="{FF2B5EF4-FFF2-40B4-BE49-F238E27FC236}">
                    <a16:creationId xmlns:a16="http://schemas.microsoft.com/office/drawing/2014/main" id="{0042E885-84EE-4A0C-2947-3039F62CF849}"/>
                  </a:ext>
                </a:extLst>
              </p:cNvPr>
              <p:cNvSpPr/>
              <p:nvPr/>
            </p:nvSpPr>
            <p:spPr>
              <a:xfrm>
                <a:off x="-6405741" y="7669970"/>
                <a:ext cx="9441" cy="8518"/>
              </a:xfrm>
              <a:custGeom>
                <a:avLst/>
                <a:gdLst>
                  <a:gd name="connsiteX0" fmla="*/ 2361 w 9441"/>
                  <a:gd name="connsiteY0" fmla="*/ 2323 h 8518"/>
                  <a:gd name="connsiteX1" fmla="*/ 787 w 9441"/>
                  <a:gd name="connsiteY1" fmla="*/ 4647 h 8518"/>
                  <a:gd name="connsiteX2" fmla="*/ 0 w 9441"/>
                  <a:gd name="connsiteY2" fmla="*/ 8518 h 8518"/>
                  <a:gd name="connsiteX3" fmla="*/ 3147 w 9441"/>
                  <a:gd name="connsiteY3" fmla="*/ 6969 h 8518"/>
                  <a:gd name="connsiteX4" fmla="*/ 5508 w 9441"/>
                  <a:gd name="connsiteY4" fmla="*/ 4647 h 8518"/>
                  <a:gd name="connsiteX5" fmla="*/ 9442 w 9441"/>
                  <a:gd name="connsiteY5" fmla="*/ 0 h 8518"/>
                  <a:gd name="connsiteX6" fmla="*/ 5508 w 9441"/>
                  <a:gd name="connsiteY6" fmla="*/ 1549 h 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1" h="8518">
                    <a:moveTo>
                      <a:pt x="2361" y="2323"/>
                    </a:moveTo>
                    <a:lnTo>
                      <a:pt x="787" y="4647"/>
                    </a:lnTo>
                    <a:lnTo>
                      <a:pt x="0" y="8518"/>
                    </a:lnTo>
                    <a:lnTo>
                      <a:pt x="3147" y="6969"/>
                    </a:lnTo>
                    <a:lnTo>
                      <a:pt x="5508" y="4647"/>
                    </a:lnTo>
                    <a:lnTo>
                      <a:pt x="9442" y="0"/>
                    </a:lnTo>
                    <a:lnTo>
                      <a:pt x="5508"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290" name="Freeform 2289">
                <a:extLst>
                  <a:ext uri="{FF2B5EF4-FFF2-40B4-BE49-F238E27FC236}">
                    <a16:creationId xmlns:a16="http://schemas.microsoft.com/office/drawing/2014/main" id="{2E5DB96E-9D00-DE7F-475B-AF7AD3B1953F}"/>
                  </a:ext>
                </a:extLst>
              </p:cNvPr>
              <p:cNvSpPr/>
              <p:nvPr/>
            </p:nvSpPr>
            <p:spPr>
              <a:xfrm>
                <a:off x="-6458453" y="7676164"/>
                <a:ext cx="29109" cy="10840"/>
              </a:xfrm>
              <a:custGeom>
                <a:avLst/>
                <a:gdLst>
                  <a:gd name="connsiteX0" fmla="*/ 6293 w 29109"/>
                  <a:gd name="connsiteY0" fmla="*/ 5420 h 10840"/>
                  <a:gd name="connsiteX1" fmla="*/ 0 w 29109"/>
                  <a:gd name="connsiteY1" fmla="*/ 10840 h 10840"/>
                  <a:gd name="connsiteX2" fmla="*/ 7868 w 29109"/>
                  <a:gd name="connsiteY2" fmla="*/ 9291 h 10840"/>
                  <a:gd name="connsiteX3" fmla="*/ 29109 w 29109"/>
                  <a:gd name="connsiteY3" fmla="*/ 774 h 10840"/>
                  <a:gd name="connsiteX4" fmla="*/ 21242 w 29109"/>
                  <a:gd name="connsiteY4" fmla="*/ 0 h 10840"/>
                  <a:gd name="connsiteX5" fmla="*/ 13374 w 29109"/>
                  <a:gd name="connsiteY5" fmla="*/ 2323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9" h="10840">
                    <a:moveTo>
                      <a:pt x="6293" y="5420"/>
                    </a:moveTo>
                    <a:lnTo>
                      <a:pt x="0" y="10840"/>
                    </a:lnTo>
                    <a:lnTo>
                      <a:pt x="7868" y="9291"/>
                    </a:lnTo>
                    <a:lnTo>
                      <a:pt x="29109" y="774"/>
                    </a:lnTo>
                    <a:lnTo>
                      <a:pt x="21242" y="0"/>
                    </a:lnTo>
                    <a:lnTo>
                      <a:pt x="13374"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291" name="Freeform 2290">
                <a:extLst>
                  <a:ext uri="{FF2B5EF4-FFF2-40B4-BE49-F238E27FC236}">
                    <a16:creationId xmlns:a16="http://schemas.microsoft.com/office/drawing/2014/main" id="{159CDE32-EE77-53EE-CC72-EA848664BEDB}"/>
                  </a:ext>
                </a:extLst>
              </p:cNvPr>
              <p:cNvSpPr/>
              <p:nvPr/>
            </p:nvSpPr>
            <p:spPr>
              <a:xfrm>
                <a:off x="-6558371" y="7589442"/>
                <a:ext cx="11014" cy="19357"/>
              </a:xfrm>
              <a:custGeom>
                <a:avLst/>
                <a:gdLst>
                  <a:gd name="connsiteX0" fmla="*/ 11015 w 11014"/>
                  <a:gd name="connsiteY0" fmla="*/ 0 h 19357"/>
                  <a:gd name="connsiteX1" fmla="*/ 7081 w 11014"/>
                  <a:gd name="connsiteY1" fmla="*/ 2322 h 19357"/>
                  <a:gd name="connsiteX2" fmla="*/ 3147 w 11014"/>
                  <a:gd name="connsiteY2" fmla="*/ 6968 h 19357"/>
                  <a:gd name="connsiteX3" fmla="*/ 788 w 11014"/>
                  <a:gd name="connsiteY3" fmla="*/ 12389 h 19357"/>
                  <a:gd name="connsiteX4" fmla="*/ 0 w 11014"/>
                  <a:gd name="connsiteY4" fmla="*/ 19358 h 19357"/>
                  <a:gd name="connsiteX5" fmla="*/ 2361 w 11014"/>
                  <a:gd name="connsiteY5" fmla="*/ 13937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4" h="19357">
                    <a:moveTo>
                      <a:pt x="11015" y="0"/>
                    </a:moveTo>
                    <a:lnTo>
                      <a:pt x="7081" y="2322"/>
                    </a:lnTo>
                    <a:lnTo>
                      <a:pt x="3147" y="6968"/>
                    </a:lnTo>
                    <a:lnTo>
                      <a:pt x="788" y="12389"/>
                    </a:lnTo>
                    <a:lnTo>
                      <a:pt x="0" y="19358"/>
                    </a:lnTo>
                    <a:lnTo>
                      <a:pt x="2361" y="1393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292" name="Freeform 2291">
                <a:extLst>
                  <a:ext uri="{FF2B5EF4-FFF2-40B4-BE49-F238E27FC236}">
                    <a16:creationId xmlns:a16="http://schemas.microsoft.com/office/drawing/2014/main" id="{2ACDB9E1-2F27-F01C-D1B0-BD3D172E163F}"/>
                  </a:ext>
                </a:extLst>
              </p:cNvPr>
              <p:cNvSpPr/>
              <p:nvPr/>
            </p:nvSpPr>
            <p:spPr>
              <a:xfrm>
                <a:off x="-6563878" y="7539887"/>
                <a:ext cx="11801" cy="19357"/>
              </a:xfrm>
              <a:custGeom>
                <a:avLst/>
                <a:gdLst>
                  <a:gd name="connsiteX0" fmla="*/ 11801 w 11801"/>
                  <a:gd name="connsiteY0" fmla="*/ 0 h 19357"/>
                  <a:gd name="connsiteX1" fmla="*/ 7081 w 11801"/>
                  <a:gd name="connsiteY1" fmla="*/ 1548 h 19357"/>
                  <a:gd name="connsiteX2" fmla="*/ 4720 w 11801"/>
                  <a:gd name="connsiteY2" fmla="*/ 6194 h 19357"/>
                  <a:gd name="connsiteX3" fmla="*/ 2361 w 11801"/>
                  <a:gd name="connsiteY3" fmla="*/ 13163 h 19357"/>
                  <a:gd name="connsiteX4" fmla="*/ 0 w 11801"/>
                  <a:gd name="connsiteY4" fmla="*/ 19358 h 19357"/>
                  <a:gd name="connsiteX5" fmla="*/ 3934 w 11801"/>
                  <a:gd name="connsiteY5" fmla="*/ 15486 h 19357"/>
                  <a:gd name="connsiteX6" fmla="*/ 7081 w 11801"/>
                  <a:gd name="connsiteY6" fmla="*/ 10840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1" h="19357">
                    <a:moveTo>
                      <a:pt x="11801" y="0"/>
                    </a:moveTo>
                    <a:lnTo>
                      <a:pt x="7081" y="1548"/>
                    </a:lnTo>
                    <a:lnTo>
                      <a:pt x="4720" y="6194"/>
                    </a:lnTo>
                    <a:lnTo>
                      <a:pt x="2361" y="13163"/>
                    </a:lnTo>
                    <a:lnTo>
                      <a:pt x="0" y="19358"/>
                    </a:lnTo>
                    <a:lnTo>
                      <a:pt x="3934" y="15486"/>
                    </a:lnTo>
                    <a:lnTo>
                      <a:pt x="7081"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293" name="Freeform 2292">
                <a:extLst>
                  <a:ext uri="{FF2B5EF4-FFF2-40B4-BE49-F238E27FC236}">
                    <a16:creationId xmlns:a16="http://schemas.microsoft.com/office/drawing/2014/main" id="{9BA00130-8E77-872C-5D20-A3C6843C59FC}"/>
                  </a:ext>
                </a:extLst>
              </p:cNvPr>
              <p:cNvSpPr/>
              <p:nvPr/>
            </p:nvSpPr>
            <p:spPr>
              <a:xfrm>
                <a:off x="-5401848" y="7383476"/>
                <a:ext cx="25963" cy="6968"/>
              </a:xfrm>
              <a:custGeom>
                <a:avLst/>
                <a:gdLst>
                  <a:gd name="connsiteX0" fmla="*/ 13375 w 25963"/>
                  <a:gd name="connsiteY0" fmla="*/ 6195 h 6968"/>
                  <a:gd name="connsiteX1" fmla="*/ 20456 w 25963"/>
                  <a:gd name="connsiteY1" fmla="*/ 6969 h 6968"/>
                  <a:gd name="connsiteX2" fmla="*/ 25963 w 25963"/>
                  <a:gd name="connsiteY2" fmla="*/ 6195 h 6968"/>
                  <a:gd name="connsiteX3" fmla="*/ 20456 w 25963"/>
                  <a:gd name="connsiteY3" fmla="*/ 2323 h 6968"/>
                  <a:gd name="connsiteX4" fmla="*/ 13375 w 25963"/>
                  <a:gd name="connsiteY4" fmla="*/ 0 h 6968"/>
                  <a:gd name="connsiteX5" fmla="*/ 7081 w 25963"/>
                  <a:gd name="connsiteY5" fmla="*/ 0 h 6968"/>
                  <a:gd name="connsiteX6" fmla="*/ 0 w 25963"/>
                  <a:gd name="connsiteY6" fmla="*/ 2323 h 6968"/>
                  <a:gd name="connsiteX7" fmla="*/ 6294 w 25963"/>
                  <a:gd name="connsiteY7" fmla="*/ 4647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63" h="6968">
                    <a:moveTo>
                      <a:pt x="13375" y="6195"/>
                    </a:moveTo>
                    <a:lnTo>
                      <a:pt x="20456" y="6969"/>
                    </a:lnTo>
                    <a:lnTo>
                      <a:pt x="25963" y="6195"/>
                    </a:lnTo>
                    <a:lnTo>
                      <a:pt x="20456" y="2323"/>
                    </a:lnTo>
                    <a:lnTo>
                      <a:pt x="13375" y="0"/>
                    </a:lnTo>
                    <a:lnTo>
                      <a:pt x="7081" y="0"/>
                    </a:lnTo>
                    <a:lnTo>
                      <a:pt x="0" y="2323"/>
                    </a:lnTo>
                    <a:lnTo>
                      <a:pt x="6294" y="464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294" name="Freeform 2293">
                <a:extLst>
                  <a:ext uri="{FF2B5EF4-FFF2-40B4-BE49-F238E27FC236}">
                    <a16:creationId xmlns:a16="http://schemas.microsoft.com/office/drawing/2014/main" id="{D4A89FDF-D1BA-F5CF-9E98-F56B0E48AFEA}"/>
                  </a:ext>
                </a:extLst>
              </p:cNvPr>
              <p:cNvSpPr/>
              <p:nvPr/>
            </p:nvSpPr>
            <p:spPr>
              <a:xfrm>
                <a:off x="-5427024" y="7474845"/>
                <a:ext cx="36190" cy="20131"/>
              </a:xfrm>
              <a:custGeom>
                <a:avLst/>
                <a:gdLst>
                  <a:gd name="connsiteX0" fmla="*/ 36190 w 36190"/>
                  <a:gd name="connsiteY0" fmla="*/ 20132 h 20131"/>
                  <a:gd name="connsiteX1" fmla="*/ 32257 w 36190"/>
                  <a:gd name="connsiteY1" fmla="*/ 10066 h 20131"/>
                  <a:gd name="connsiteX2" fmla="*/ 20455 w 36190"/>
                  <a:gd name="connsiteY2" fmla="*/ 2323 h 20131"/>
                  <a:gd name="connsiteX3" fmla="*/ 7868 w 36190"/>
                  <a:gd name="connsiteY3" fmla="*/ 0 h 20131"/>
                  <a:gd name="connsiteX4" fmla="*/ 0 w 36190"/>
                  <a:gd name="connsiteY4" fmla="*/ 4646 h 20131"/>
                  <a:gd name="connsiteX5" fmla="*/ 18096 w 36190"/>
                  <a:gd name="connsiteY5" fmla="*/ 13163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0" h="20131">
                    <a:moveTo>
                      <a:pt x="36190" y="20132"/>
                    </a:moveTo>
                    <a:lnTo>
                      <a:pt x="32257" y="10066"/>
                    </a:lnTo>
                    <a:lnTo>
                      <a:pt x="20455" y="2323"/>
                    </a:lnTo>
                    <a:lnTo>
                      <a:pt x="7868" y="0"/>
                    </a:lnTo>
                    <a:lnTo>
                      <a:pt x="0" y="4646"/>
                    </a:lnTo>
                    <a:lnTo>
                      <a:pt x="18096" y="1316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295" name="Freeform 2294">
                <a:extLst>
                  <a:ext uri="{FF2B5EF4-FFF2-40B4-BE49-F238E27FC236}">
                    <a16:creationId xmlns:a16="http://schemas.microsoft.com/office/drawing/2014/main" id="{FE4B3A3C-D9D3-7A53-C734-4CD08E677EB3}"/>
                  </a:ext>
                </a:extLst>
              </p:cNvPr>
              <p:cNvSpPr/>
              <p:nvPr/>
            </p:nvSpPr>
            <p:spPr>
              <a:xfrm>
                <a:off x="-4617458" y="7601057"/>
                <a:ext cx="14160" cy="10839"/>
              </a:xfrm>
              <a:custGeom>
                <a:avLst/>
                <a:gdLst>
                  <a:gd name="connsiteX0" fmla="*/ 4720 w 14160"/>
                  <a:gd name="connsiteY0" fmla="*/ 0 h 10839"/>
                  <a:gd name="connsiteX1" fmla="*/ 0 w 14160"/>
                  <a:gd name="connsiteY1" fmla="*/ 0 h 10839"/>
                  <a:gd name="connsiteX2" fmla="*/ 0 w 14160"/>
                  <a:gd name="connsiteY2" fmla="*/ 4646 h 10839"/>
                  <a:gd name="connsiteX3" fmla="*/ 14161 w 14160"/>
                  <a:gd name="connsiteY3" fmla="*/ 10840 h 10839"/>
                </a:gdLst>
                <a:ahLst/>
                <a:cxnLst>
                  <a:cxn ang="0">
                    <a:pos x="connsiteX0" y="connsiteY0"/>
                  </a:cxn>
                  <a:cxn ang="0">
                    <a:pos x="connsiteX1" y="connsiteY1"/>
                  </a:cxn>
                  <a:cxn ang="0">
                    <a:pos x="connsiteX2" y="connsiteY2"/>
                  </a:cxn>
                  <a:cxn ang="0">
                    <a:pos x="connsiteX3" y="connsiteY3"/>
                  </a:cxn>
                </a:cxnLst>
                <a:rect l="l" t="t" r="r" b="b"/>
                <a:pathLst>
                  <a:path w="14160" h="10839">
                    <a:moveTo>
                      <a:pt x="4720" y="0"/>
                    </a:moveTo>
                    <a:lnTo>
                      <a:pt x="0" y="0"/>
                    </a:lnTo>
                    <a:lnTo>
                      <a:pt x="0" y="4646"/>
                    </a:lnTo>
                    <a:lnTo>
                      <a:pt x="14161"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296" name="Freeform 2295">
                <a:extLst>
                  <a:ext uri="{FF2B5EF4-FFF2-40B4-BE49-F238E27FC236}">
                    <a16:creationId xmlns:a16="http://schemas.microsoft.com/office/drawing/2014/main" id="{1C911151-0513-191C-DABE-1B17402E6940}"/>
                  </a:ext>
                </a:extLst>
              </p:cNvPr>
              <p:cNvSpPr/>
              <p:nvPr/>
            </p:nvSpPr>
            <p:spPr>
              <a:xfrm>
                <a:off x="-4603297" y="7615768"/>
                <a:ext cx="7867" cy="6194"/>
              </a:xfrm>
              <a:custGeom>
                <a:avLst/>
                <a:gdLst>
                  <a:gd name="connsiteX0" fmla="*/ 0 w 7867"/>
                  <a:gd name="connsiteY0" fmla="*/ 1549 h 6194"/>
                  <a:gd name="connsiteX1" fmla="*/ 3147 w 7867"/>
                  <a:gd name="connsiteY1" fmla="*/ 6195 h 6194"/>
                  <a:gd name="connsiteX2" fmla="*/ 7868 w 7867"/>
                  <a:gd name="connsiteY2" fmla="*/ 5421 h 6194"/>
                  <a:gd name="connsiteX3" fmla="*/ 4721 w 7867"/>
                  <a:gd name="connsiteY3" fmla="*/ 0 h 6194"/>
                </a:gdLst>
                <a:ahLst/>
                <a:cxnLst>
                  <a:cxn ang="0">
                    <a:pos x="connsiteX0" y="connsiteY0"/>
                  </a:cxn>
                  <a:cxn ang="0">
                    <a:pos x="connsiteX1" y="connsiteY1"/>
                  </a:cxn>
                  <a:cxn ang="0">
                    <a:pos x="connsiteX2" y="connsiteY2"/>
                  </a:cxn>
                  <a:cxn ang="0">
                    <a:pos x="connsiteX3" y="connsiteY3"/>
                  </a:cxn>
                </a:cxnLst>
                <a:rect l="l" t="t" r="r" b="b"/>
                <a:pathLst>
                  <a:path w="7867" h="6194">
                    <a:moveTo>
                      <a:pt x="0" y="1549"/>
                    </a:moveTo>
                    <a:lnTo>
                      <a:pt x="3147" y="6195"/>
                    </a:lnTo>
                    <a:lnTo>
                      <a:pt x="7868" y="5421"/>
                    </a:lnTo>
                    <a:lnTo>
                      <a:pt x="4721"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297" name="Freeform 2296">
                <a:extLst>
                  <a:ext uri="{FF2B5EF4-FFF2-40B4-BE49-F238E27FC236}">
                    <a16:creationId xmlns:a16="http://schemas.microsoft.com/office/drawing/2014/main" id="{A822E350-C672-307F-EEC6-5876F5CF94F4}"/>
                  </a:ext>
                </a:extLst>
              </p:cNvPr>
              <p:cNvSpPr/>
              <p:nvPr/>
            </p:nvSpPr>
            <p:spPr>
              <a:xfrm>
                <a:off x="-4644207" y="7530594"/>
                <a:ext cx="14161" cy="6968"/>
              </a:xfrm>
              <a:custGeom>
                <a:avLst/>
                <a:gdLst>
                  <a:gd name="connsiteX0" fmla="*/ 7868 w 14161"/>
                  <a:gd name="connsiteY0" fmla="*/ 4647 h 6968"/>
                  <a:gd name="connsiteX1" fmla="*/ 11015 w 14161"/>
                  <a:gd name="connsiteY1" fmla="*/ 2323 h 6968"/>
                  <a:gd name="connsiteX2" fmla="*/ 14162 w 14161"/>
                  <a:gd name="connsiteY2" fmla="*/ 0 h 6968"/>
                  <a:gd name="connsiteX3" fmla="*/ 9441 w 14161"/>
                  <a:gd name="connsiteY3" fmla="*/ 0 h 6968"/>
                  <a:gd name="connsiteX4" fmla="*/ 6294 w 14161"/>
                  <a:gd name="connsiteY4" fmla="*/ 1549 h 6968"/>
                  <a:gd name="connsiteX5" fmla="*/ 2361 w 14161"/>
                  <a:gd name="connsiteY5" fmla="*/ 3872 h 6968"/>
                  <a:gd name="connsiteX6" fmla="*/ 0 w 14161"/>
                  <a:gd name="connsiteY6" fmla="*/ 6969 h 6968"/>
                  <a:gd name="connsiteX7" fmla="*/ 4720 w 14161"/>
                  <a:gd name="connsiteY7" fmla="*/ 6195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61" h="6968">
                    <a:moveTo>
                      <a:pt x="7868" y="4647"/>
                    </a:moveTo>
                    <a:lnTo>
                      <a:pt x="11015" y="2323"/>
                    </a:lnTo>
                    <a:lnTo>
                      <a:pt x="14162" y="0"/>
                    </a:lnTo>
                    <a:lnTo>
                      <a:pt x="9441" y="0"/>
                    </a:lnTo>
                    <a:lnTo>
                      <a:pt x="6294" y="1549"/>
                    </a:lnTo>
                    <a:lnTo>
                      <a:pt x="2361" y="3872"/>
                    </a:lnTo>
                    <a:lnTo>
                      <a:pt x="0" y="6969"/>
                    </a:lnTo>
                    <a:lnTo>
                      <a:pt x="4720" y="619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298" name="Freeform 2297">
                <a:extLst>
                  <a:ext uri="{FF2B5EF4-FFF2-40B4-BE49-F238E27FC236}">
                    <a16:creationId xmlns:a16="http://schemas.microsoft.com/office/drawing/2014/main" id="{F1E23B87-A7BD-C37D-E031-3B0B4F2451AC}"/>
                  </a:ext>
                </a:extLst>
              </p:cNvPr>
              <p:cNvSpPr/>
              <p:nvPr/>
            </p:nvSpPr>
            <p:spPr>
              <a:xfrm>
                <a:off x="-4622178" y="7557695"/>
                <a:ext cx="5506" cy="3097"/>
              </a:xfrm>
              <a:custGeom>
                <a:avLst/>
                <a:gdLst>
                  <a:gd name="connsiteX0" fmla="*/ 4720 w 5506"/>
                  <a:gd name="connsiteY0" fmla="*/ 775 h 3097"/>
                  <a:gd name="connsiteX1" fmla="*/ 3146 w 5506"/>
                  <a:gd name="connsiteY1" fmla="*/ 775 h 3097"/>
                  <a:gd name="connsiteX2" fmla="*/ 0 w 5506"/>
                  <a:gd name="connsiteY2" fmla="*/ 0 h 3097"/>
                  <a:gd name="connsiteX3" fmla="*/ 1573 w 5506"/>
                  <a:gd name="connsiteY3" fmla="*/ 3097 h 3097"/>
                  <a:gd name="connsiteX4" fmla="*/ 2360 w 5506"/>
                  <a:gd name="connsiteY4" fmla="*/ 3097 h 3097"/>
                  <a:gd name="connsiteX5" fmla="*/ 3934 w 5506"/>
                  <a:gd name="connsiteY5" fmla="*/ 2323 h 3097"/>
                  <a:gd name="connsiteX6" fmla="*/ 5507 w 5506"/>
                  <a:gd name="connsiteY6" fmla="*/ 775 h 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6" h="3097">
                    <a:moveTo>
                      <a:pt x="4720" y="775"/>
                    </a:moveTo>
                    <a:lnTo>
                      <a:pt x="3146" y="775"/>
                    </a:lnTo>
                    <a:lnTo>
                      <a:pt x="0" y="0"/>
                    </a:lnTo>
                    <a:lnTo>
                      <a:pt x="1573" y="3097"/>
                    </a:lnTo>
                    <a:lnTo>
                      <a:pt x="2360" y="3097"/>
                    </a:lnTo>
                    <a:lnTo>
                      <a:pt x="3934" y="2323"/>
                    </a:lnTo>
                    <a:lnTo>
                      <a:pt x="5507" y="77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299" name="Freeform 2298">
                <a:extLst>
                  <a:ext uri="{FF2B5EF4-FFF2-40B4-BE49-F238E27FC236}">
                    <a16:creationId xmlns:a16="http://schemas.microsoft.com/office/drawing/2014/main" id="{1FF002E6-BFF7-60D0-B2B4-5F43856A0FAD}"/>
                  </a:ext>
                </a:extLst>
              </p:cNvPr>
              <p:cNvSpPr/>
              <p:nvPr/>
            </p:nvSpPr>
            <p:spPr>
              <a:xfrm>
                <a:off x="-4640274" y="7542984"/>
                <a:ext cx="7867" cy="6968"/>
              </a:xfrm>
              <a:custGeom>
                <a:avLst/>
                <a:gdLst>
                  <a:gd name="connsiteX0" fmla="*/ 5507 w 7867"/>
                  <a:gd name="connsiteY0" fmla="*/ 0 h 6968"/>
                  <a:gd name="connsiteX1" fmla="*/ 2361 w 7867"/>
                  <a:gd name="connsiteY1" fmla="*/ 0 h 6968"/>
                  <a:gd name="connsiteX2" fmla="*/ 0 w 7867"/>
                  <a:gd name="connsiteY2" fmla="*/ 3096 h 6968"/>
                  <a:gd name="connsiteX3" fmla="*/ 787 w 7867"/>
                  <a:gd name="connsiteY3" fmla="*/ 6194 h 6968"/>
                  <a:gd name="connsiteX4" fmla="*/ 5507 w 7867"/>
                  <a:gd name="connsiteY4" fmla="*/ 6968 h 6968"/>
                  <a:gd name="connsiteX5" fmla="*/ 7868 w 7867"/>
                  <a:gd name="connsiteY5" fmla="*/ 3096 h 6968"/>
                  <a:gd name="connsiteX6" fmla="*/ 7081 w 7867"/>
                  <a:gd name="connsiteY6" fmla="*/ 2322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7" h="6968">
                    <a:moveTo>
                      <a:pt x="5507" y="0"/>
                    </a:moveTo>
                    <a:lnTo>
                      <a:pt x="2361" y="0"/>
                    </a:lnTo>
                    <a:lnTo>
                      <a:pt x="0" y="3096"/>
                    </a:lnTo>
                    <a:lnTo>
                      <a:pt x="787" y="6194"/>
                    </a:lnTo>
                    <a:lnTo>
                      <a:pt x="5507" y="6968"/>
                    </a:lnTo>
                    <a:lnTo>
                      <a:pt x="7868" y="3096"/>
                    </a:lnTo>
                    <a:lnTo>
                      <a:pt x="7081" y="232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00" name="Freeform 2299">
                <a:extLst>
                  <a:ext uri="{FF2B5EF4-FFF2-40B4-BE49-F238E27FC236}">
                    <a16:creationId xmlns:a16="http://schemas.microsoft.com/office/drawing/2014/main" id="{A4E459E9-0D5F-5D04-EAE0-D47AC0C1B8D1}"/>
                  </a:ext>
                </a:extLst>
              </p:cNvPr>
              <p:cNvSpPr/>
              <p:nvPr/>
            </p:nvSpPr>
            <p:spPr>
              <a:xfrm>
                <a:off x="-4571039" y="7646740"/>
                <a:ext cx="4720" cy="10066"/>
              </a:xfrm>
              <a:custGeom>
                <a:avLst/>
                <a:gdLst>
                  <a:gd name="connsiteX0" fmla="*/ 0 w 4720"/>
                  <a:gd name="connsiteY0" fmla="*/ 3872 h 10066"/>
                  <a:gd name="connsiteX1" fmla="*/ 0 w 4720"/>
                  <a:gd name="connsiteY1" fmla="*/ 5421 h 10066"/>
                  <a:gd name="connsiteX2" fmla="*/ 787 w 4720"/>
                  <a:gd name="connsiteY2" fmla="*/ 6969 h 10066"/>
                  <a:gd name="connsiteX3" fmla="*/ 4720 w 4720"/>
                  <a:gd name="connsiteY3" fmla="*/ 10066 h 10066"/>
                  <a:gd name="connsiteX4" fmla="*/ 4720 w 4720"/>
                  <a:gd name="connsiteY4" fmla="*/ 5421 h 10066"/>
                  <a:gd name="connsiteX5" fmla="*/ 3146 w 4720"/>
                  <a:gd name="connsiteY5" fmla="*/ 0 h 1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0" h="10066">
                    <a:moveTo>
                      <a:pt x="0" y="3872"/>
                    </a:moveTo>
                    <a:lnTo>
                      <a:pt x="0" y="5421"/>
                    </a:lnTo>
                    <a:lnTo>
                      <a:pt x="787" y="6969"/>
                    </a:lnTo>
                    <a:lnTo>
                      <a:pt x="4720" y="10066"/>
                    </a:lnTo>
                    <a:lnTo>
                      <a:pt x="4720" y="5421"/>
                    </a:lnTo>
                    <a:lnTo>
                      <a:pt x="3146"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01" name="Freeform 2300">
                <a:extLst>
                  <a:ext uri="{FF2B5EF4-FFF2-40B4-BE49-F238E27FC236}">
                    <a16:creationId xmlns:a16="http://schemas.microsoft.com/office/drawing/2014/main" id="{15C69266-4FDD-BBF0-B83D-F9758CF6CE2E}"/>
                  </a:ext>
                </a:extLst>
              </p:cNvPr>
              <p:cNvSpPr/>
              <p:nvPr/>
            </p:nvSpPr>
            <p:spPr>
              <a:xfrm>
                <a:off x="-4770087" y="7522077"/>
                <a:ext cx="10228" cy="3097"/>
              </a:xfrm>
              <a:custGeom>
                <a:avLst/>
                <a:gdLst>
                  <a:gd name="connsiteX0" fmla="*/ 2361 w 10228"/>
                  <a:gd name="connsiteY0" fmla="*/ 0 h 3097"/>
                  <a:gd name="connsiteX1" fmla="*/ 0 w 10228"/>
                  <a:gd name="connsiteY1" fmla="*/ 2323 h 3097"/>
                  <a:gd name="connsiteX2" fmla="*/ 3147 w 10228"/>
                  <a:gd name="connsiteY2" fmla="*/ 3097 h 3097"/>
                  <a:gd name="connsiteX3" fmla="*/ 4720 w 10228"/>
                  <a:gd name="connsiteY3" fmla="*/ 2323 h 3097"/>
                  <a:gd name="connsiteX4" fmla="*/ 10228 w 10228"/>
                  <a:gd name="connsiteY4" fmla="*/ 774 h 3097"/>
                  <a:gd name="connsiteX5" fmla="*/ 7081 w 10228"/>
                  <a:gd name="connsiteY5" fmla="*/ 774 h 3097"/>
                  <a:gd name="connsiteX6" fmla="*/ 4720 w 10228"/>
                  <a:gd name="connsiteY6" fmla="*/ 0 h 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28" h="3097">
                    <a:moveTo>
                      <a:pt x="2361" y="0"/>
                    </a:moveTo>
                    <a:lnTo>
                      <a:pt x="0" y="2323"/>
                    </a:lnTo>
                    <a:lnTo>
                      <a:pt x="3147" y="3097"/>
                    </a:lnTo>
                    <a:lnTo>
                      <a:pt x="4720" y="2323"/>
                    </a:lnTo>
                    <a:lnTo>
                      <a:pt x="10228" y="774"/>
                    </a:lnTo>
                    <a:lnTo>
                      <a:pt x="7081" y="774"/>
                    </a:lnTo>
                    <a:lnTo>
                      <a:pt x="472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02" name="Freeform 2301">
                <a:extLst>
                  <a:ext uri="{FF2B5EF4-FFF2-40B4-BE49-F238E27FC236}">
                    <a16:creationId xmlns:a16="http://schemas.microsoft.com/office/drawing/2014/main" id="{AE5A99EC-11AA-1BF2-C6F9-FAE6290FECBA}"/>
                  </a:ext>
                </a:extLst>
              </p:cNvPr>
              <p:cNvSpPr/>
              <p:nvPr/>
            </p:nvSpPr>
            <p:spPr>
              <a:xfrm>
                <a:off x="-4777955" y="7568536"/>
                <a:ext cx="23602" cy="6968"/>
              </a:xfrm>
              <a:custGeom>
                <a:avLst/>
                <a:gdLst>
                  <a:gd name="connsiteX0" fmla="*/ 3147 w 23602"/>
                  <a:gd name="connsiteY0" fmla="*/ 774 h 6968"/>
                  <a:gd name="connsiteX1" fmla="*/ 0 w 23602"/>
                  <a:gd name="connsiteY1" fmla="*/ 6969 h 6968"/>
                  <a:gd name="connsiteX2" fmla="*/ 6294 w 23602"/>
                  <a:gd name="connsiteY2" fmla="*/ 6969 h 6968"/>
                  <a:gd name="connsiteX3" fmla="*/ 12588 w 23602"/>
                  <a:gd name="connsiteY3" fmla="*/ 6969 h 6968"/>
                  <a:gd name="connsiteX4" fmla="*/ 18096 w 23602"/>
                  <a:gd name="connsiteY4" fmla="*/ 5421 h 6968"/>
                  <a:gd name="connsiteX5" fmla="*/ 23603 w 23602"/>
                  <a:gd name="connsiteY5" fmla="*/ 3097 h 6968"/>
                  <a:gd name="connsiteX6" fmla="*/ 9441 w 23602"/>
                  <a:gd name="connsiteY6" fmla="*/ 0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2" h="6968">
                    <a:moveTo>
                      <a:pt x="3147" y="774"/>
                    </a:moveTo>
                    <a:lnTo>
                      <a:pt x="0" y="6969"/>
                    </a:lnTo>
                    <a:lnTo>
                      <a:pt x="6294" y="6969"/>
                    </a:lnTo>
                    <a:lnTo>
                      <a:pt x="12588" y="6969"/>
                    </a:lnTo>
                    <a:lnTo>
                      <a:pt x="18096" y="5421"/>
                    </a:lnTo>
                    <a:lnTo>
                      <a:pt x="23603" y="3097"/>
                    </a:lnTo>
                    <a:lnTo>
                      <a:pt x="9441"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03" name="Freeform 2302">
                <a:extLst>
                  <a:ext uri="{FF2B5EF4-FFF2-40B4-BE49-F238E27FC236}">
                    <a16:creationId xmlns:a16="http://schemas.microsoft.com/office/drawing/2014/main" id="{6A1E805B-5A5F-F253-9356-E7A31CD126ED}"/>
                  </a:ext>
                </a:extLst>
              </p:cNvPr>
              <p:cNvSpPr/>
              <p:nvPr/>
            </p:nvSpPr>
            <p:spPr>
              <a:xfrm>
                <a:off x="-4788183" y="7521303"/>
                <a:ext cx="14161" cy="3871"/>
              </a:xfrm>
              <a:custGeom>
                <a:avLst/>
                <a:gdLst>
                  <a:gd name="connsiteX0" fmla="*/ 10228 w 14161"/>
                  <a:gd name="connsiteY0" fmla="*/ 0 h 3871"/>
                  <a:gd name="connsiteX1" fmla="*/ 5508 w 14161"/>
                  <a:gd name="connsiteY1" fmla="*/ 0 h 3871"/>
                  <a:gd name="connsiteX2" fmla="*/ 2361 w 14161"/>
                  <a:gd name="connsiteY2" fmla="*/ 0 h 3871"/>
                  <a:gd name="connsiteX3" fmla="*/ 0 w 14161"/>
                  <a:gd name="connsiteY3" fmla="*/ 774 h 3871"/>
                  <a:gd name="connsiteX4" fmla="*/ 3934 w 14161"/>
                  <a:gd name="connsiteY4" fmla="*/ 2323 h 3871"/>
                  <a:gd name="connsiteX5" fmla="*/ 7081 w 14161"/>
                  <a:gd name="connsiteY5" fmla="*/ 3097 h 3871"/>
                  <a:gd name="connsiteX6" fmla="*/ 10228 w 14161"/>
                  <a:gd name="connsiteY6" fmla="*/ 3872 h 3871"/>
                  <a:gd name="connsiteX7" fmla="*/ 14162 w 14161"/>
                  <a:gd name="connsiteY7" fmla="*/ 3872 h 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61" h="3871">
                    <a:moveTo>
                      <a:pt x="10228" y="0"/>
                    </a:moveTo>
                    <a:lnTo>
                      <a:pt x="5508" y="0"/>
                    </a:lnTo>
                    <a:lnTo>
                      <a:pt x="2361" y="0"/>
                    </a:lnTo>
                    <a:lnTo>
                      <a:pt x="0" y="774"/>
                    </a:lnTo>
                    <a:lnTo>
                      <a:pt x="3934" y="2323"/>
                    </a:lnTo>
                    <a:lnTo>
                      <a:pt x="7081" y="3097"/>
                    </a:lnTo>
                    <a:lnTo>
                      <a:pt x="10228" y="3872"/>
                    </a:lnTo>
                    <a:lnTo>
                      <a:pt x="14162"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04" name="Freeform 2303">
                <a:extLst>
                  <a:ext uri="{FF2B5EF4-FFF2-40B4-BE49-F238E27FC236}">
                    <a16:creationId xmlns:a16="http://schemas.microsoft.com/office/drawing/2014/main" id="{2229D1E5-E1B2-4C8C-4792-C3D93295165B}"/>
                  </a:ext>
                </a:extLst>
              </p:cNvPr>
              <p:cNvSpPr/>
              <p:nvPr/>
            </p:nvSpPr>
            <p:spPr>
              <a:xfrm>
                <a:off x="-4631620" y="7588667"/>
                <a:ext cx="4720" cy="3871"/>
              </a:xfrm>
              <a:custGeom>
                <a:avLst/>
                <a:gdLst>
                  <a:gd name="connsiteX0" fmla="*/ 0 w 4720"/>
                  <a:gd name="connsiteY0" fmla="*/ 0 h 3871"/>
                  <a:gd name="connsiteX1" fmla="*/ 0 w 4720"/>
                  <a:gd name="connsiteY1" fmla="*/ 3097 h 3871"/>
                  <a:gd name="connsiteX2" fmla="*/ 1574 w 4720"/>
                  <a:gd name="connsiteY2" fmla="*/ 3872 h 3871"/>
                  <a:gd name="connsiteX3" fmla="*/ 3147 w 4720"/>
                  <a:gd name="connsiteY3" fmla="*/ 3097 h 3871"/>
                  <a:gd name="connsiteX4" fmla="*/ 4720 w 4720"/>
                  <a:gd name="connsiteY4" fmla="*/ 3097 h 3871"/>
                  <a:gd name="connsiteX5" fmla="*/ 3934 w 4720"/>
                  <a:gd name="connsiteY5" fmla="*/ 2323 h 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0" h="3871">
                    <a:moveTo>
                      <a:pt x="0" y="0"/>
                    </a:moveTo>
                    <a:lnTo>
                      <a:pt x="0" y="3097"/>
                    </a:lnTo>
                    <a:lnTo>
                      <a:pt x="1574" y="3872"/>
                    </a:lnTo>
                    <a:lnTo>
                      <a:pt x="3147" y="3097"/>
                    </a:lnTo>
                    <a:lnTo>
                      <a:pt x="4720" y="3097"/>
                    </a:lnTo>
                    <a:lnTo>
                      <a:pt x="3934"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05" name="Freeform 2304">
                <a:extLst>
                  <a:ext uri="{FF2B5EF4-FFF2-40B4-BE49-F238E27FC236}">
                    <a16:creationId xmlns:a16="http://schemas.microsoft.com/office/drawing/2014/main" id="{7E3C4246-D4B1-9742-F054-A3CA146F389B}"/>
                  </a:ext>
                </a:extLst>
              </p:cNvPr>
              <p:cNvSpPr/>
              <p:nvPr/>
            </p:nvSpPr>
            <p:spPr>
              <a:xfrm>
                <a:off x="-4743338" y="7509689"/>
                <a:ext cx="9440" cy="4645"/>
              </a:xfrm>
              <a:custGeom>
                <a:avLst/>
                <a:gdLst>
                  <a:gd name="connsiteX0" fmla="*/ 1573 w 9440"/>
                  <a:gd name="connsiteY0" fmla="*/ 1548 h 4645"/>
                  <a:gd name="connsiteX1" fmla="*/ 787 w 9440"/>
                  <a:gd name="connsiteY1" fmla="*/ 3872 h 4645"/>
                  <a:gd name="connsiteX2" fmla="*/ 0 w 9440"/>
                  <a:gd name="connsiteY2" fmla="*/ 4646 h 4645"/>
                  <a:gd name="connsiteX3" fmla="*/ 4720 w 9440"/>
                  <a:gd name="connsiteY3" fmla="*/ 3097 h 4645"/>
                  <a:gd name="connsiteX4" fmla="*/ 7081 w 9440"/>
                  <a:gd name="connsiteY4" fmla="*/ 2323 h 4645"/>
                  <a:gd name="connsiteX5" fmla="*/ 9441 w 9440"/>
                  <a:gd name="connsiteY5" fmla="*/ 0 h 4645"/>
                  <a:gd name="connsiteX6" fmla="*/ 1573 w 9440"/>
                  <a:gd name="connsiteY6" fmla="*/ 774 h 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0" h="4645">
                    <a:moveTo>
                      <a:pt x="1573" y="1548"/>
                    </a:moveTo>
                    <a:lnTo>
                      <a:pt x="787" y="3872"/>
                    </a:lnTo>
                    <a:lnTo>
                      <a:pt x="0" y="4646"/>
                    </a:lnTo>
                    <a:lnTo>
                      <a:pt x="4720" y="3097"/>
                    </a:lnTo>
                    <a:lnTo>
                      <a:pt x="7081" y="2323"/>
                    </a:lnTo>
                    <a:lnTo>
                      <a:pt x="9441" y="0"/>
                    </a:lnTo>
                    <a:lnTo>
                      <a:pt x="1573"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06" name="Freeform 2305">
                <a:extLst>
                  <a:ext uri="{FF2B5EF4-FFF2-40B4-BE49-F238E27FC236}">
                    <a16:creationId xmlns:a16="http://schemas.microsoft.com/office/drawing/2014/main" id="{FEF077D2-0B1C-D160-AA73-6C52A651218A}"/>
                  </a:ext>
                </a:extLst>
              </p:cNvPr>
              <p:cNvSpPr/>
              <p:nvPr/>
            </p:nvSpPr>
            <p:spPr>
              <a:xfrm>
                <a:off x="-4763007" y="7515883"/>
                <a:ext cx="11801" cy="3871"/>
              </a:xfrm>
              <a:custGeom>
                <a:avLst/>
                <a:gdLst>
                  <a:gd name="connsiteX0" fmla="*/ 3147 w 11801"/>
                  <a:gd name="connsiteY0" fmla="*/ 774 h 3871"/>
                  <a:gd name="connsiteX1" fmla="*/ 0 w 11801"/>
                  <a:gd name="connsiteY1" fmla="*/ 2322 h 3871"/>
                  <a:gd name="connsiteX2" fmla="*/ 3934 w 11801"/>
                  <a:gd name="connsiteY2" fmla="*/ 3872 h 3871"/>
                  <a:gd name="connsiteX3" fmla="*/ 6293 w 11801"/>
                  <a:gd name="connsiteY3" fmla="*/ 3096 h 3871"/>
                  <a:gd name="connsiteX4" fmla="*/ 11801 w 11801"/>
                  <a:gd name="connsiteY4" fmla="*/ 774 h 3871"/>
                  <a:gd name="connsiteX5" fmla="*/ 5507 w 11801"/>
                  <a:gd name="connsiteY5" fmla="*/ 0 h 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1" h="3871">
                    <a:moveTo>
                      <a:pt x="3147" y="774"/>
                    </a:moveTo>
                    <a:lnTo>
                      <a:pt x="0" y="2322"/>
                    </a:lnTo>
                    <a:lnTo>
                      <a:pt x="3934" y="3872"/>
                    </a:lnTo>
                    <a:lnTo>
                      <a:pt x="6293" y="3096"/>
                    </a:lnTo>
                    <a:lnTo>
                      <a:pt x="11801" y="774"/>
                    </a:lnTo>
                    <a:lnTo>
                      <a:pt x="5507"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07" name="Freeform 2306">
                <a:extLst>
                  <a:ext uri="{FF2B5EF4-FFF2-40B4-BE49-F238E27FC236}">
                    <a16:creationId xmlns:a16="http://schemas.microsoft.com/office/drawing/2014/main" id="{3366A8A8-B7E0-7D3D-4E55-2F079B9D8217}"/>
                  </a:ext>
                </a:extLst>
              </p:cNvPr>
              <p:cNvSpPr/>
              <p:nvPr/>
            </p:nvSpPr>
            <p:spPr>
              <a:xfrm>
                <a:off x="-4740978" y="7490331"/>
                <a:ext cx="11014" cy="4645"/>
              </a:xfrm>
              <a:custGeom>
                <a:avLst/>
                <a:gdLst>
                  <a:gd name="connsiteX0" fmla="*/ 3934 w 11014"/>
                  <a:gd name="connsiteY0" fmla="*/ 0 h 4645"/>
                  <a:gd name="connsiteX1" fmla="*/ 0 w 11014"/>
                  <a:gd name="connsiteY1" fmla="*/ 774 h 4645"/>
                  <a:gd name="connsiteX2" fmla="*/ 5508 w 11014"/>
                  <a:gd name="connsiteY2" fmla="*/ 3097 h 4645"/>
                  <a:gd name="connsiteX3" fmla="*/ 11015 w 11014"/>
                  <a:gd name="connsiteY3" fmla="*/ 4646 h 4645"/>
                  <a:gd name="connsiteX4" fmla="*/ 7081 w 11014"/>
                  <a:gd name="connsiteY4" fmla="*/ 774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4" h="4645">
                    <a:moveTo>
                      <a:pt x="3934" y="0"/>
                    </a:moveTo>
                    <a:lnTo>
                      <a:pt x="0" y="774"/>
                    </a:lnTo>
                    <a:lnTo>
                      <a:pt x="5508" y="3097"/>
                    </a:lnTo>
                    <a:lnTo>
                      <a:pt x="11015" y="4646"/>
                    </a:lnTo>
                    <a:lnTo>
                      <a:pt x="7081"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08" name="Freeform 2307">
                <a:extLst>
                  <a:ext uri="{FF2B5EF4-FFF2-40B4-BE49-F238E27FC236}">
                    <a16:creationId xmlns:a16="http://schemas.microsoft.com/office/drawing/2014/main" id="{B2806B17-B6F3-A457-EE6B-DE1D4A7BD898}"/>
                  </a:ext>
                </a:extLst>
              </p:cNvPr>
              <p:cNvSpPr/>
              <p:nvPr/>
            </p:nvSpPr>
            <p:spPr>
              <a:xfrm>
                <a:off x="-4537996" y="8009890"/>
                <a:ext cx="11801" cy="13937"/>
              </a:xfrm>
              <a:custGeom>
                <a:avLst/>
                <a:gdLst>
                  <a:gd name="connsiteX0" fmla="*/ 0 w 11801"/>
                  <a:gd name="connsiteY0" fmla="*/ 13938 h 13937"/>
                  <a:gd name="connsiteX1" fmla="*/ 10228 w 11801"/>
                  <a:gd name="connsiteY1" fmla="*/ 9292 h 13937"/>
                  <a:gd name="connsiteX2" fmla="*/ 11801 w 11801"/>
                  <a:gd name="connsiteY2" fmla="*/ 1549 h 13937"/>
                  <a:gd name="connsiteX3" fmla="*/ 7868 w 11801"/>
                  <a:gd name="connsiteY3" fmla="*/ 0 h 13937"/>
                </a:gdLst>
                <a:ahLst/>
                <a:cxnLst>
                  <a:cxn ang="0">
                    <a:pos x="connsiteX0" y="connsiteY0"/>
                  </a:cxn>
                  <a:cxn ang="0">
                    <a:pos x="connsiteX1" y="connsiteY1"/>
                  </a:cxn>
                  <a:cxn ang="0">
                    <a:pos x="connsiteX2" y="connsiteY2"/>
                  </a:cxn>
                  <a:cxn ang="0">
                    <a:pos x="connsiteX3" y="connsiteY3"/>
                  </a:cxn>
                </a:cxnLst>
                <a:rect l="l" t="t" r="r" b="b"/>
                <a:pathLst>
                  <a:path w="11801" h="13937">
                    <a:moveTo>
                      <a:pt x="0" y="13938"/>
                    </a:moveTo>
                    <a:lnTo>
                      <a:pt x="10228" y="9292"/>
                    </a:lnTo>
                    <a:lnTo>
                      <a:pt x="11801" y="1549"/>
                    </a:lnTo>
                    <a:lnTo>
                      <a:pt x="786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09" name="Freeform 2308">
                <a:extLst>
                  <a:ext uri="{FF2B5EF4-FFF2-40B4-BE49-F238E27FC236}">
                    <a16:creationId xmlns:a16="http://schemas.microsoft.com/office/drawing/2014/main" id="{5F51F49D-F05B-399E-834D-36FD552D9146}"/>
                  </a:ext>
                </a:extLst>
              </p:cNvPr>
              <p:cNvSpPr/>
              <p:nvPr/>
            </p:nvSpPr>
            <p:spPr>
              <a:xfrm>
                <a:off x="-4513607" y="7739657"/>
                <a:ext cx="16521" cy="31747"/>
              </a:xfrm>
              <a:custGeom>
                <a:avLst/>
                <a:gdLst>
                  <a:gd name="connsiteX0" fmla="*/ 16522 w 16521"/>
                  <a:gd name="connsiteY0" fmla="*/ 20133 h 31747"/>
                  <a:gd name="connsiteX1" fmla="*/ 15735 w 16521"/>
                  <a:gd name="connsiteY1" fmla="*/ 11615 h 31747"/>
                  <a:gd name="connsiteX2" fmla="*/ 11801 w 16521"/>
                  <a:gd name="connsiteY2" fmla="*/ 3872 h 31747"/>
                  <a:gd name="connsiteX3" fmla="*/ 9442 w 16521"/>
                  <a:gd name="connsiteY3" fmla="*/ 2323 h 31747"/>
                  <a:gd name="connsiteX4" fmla="*/ 787 w 16521"/>
                  <a:gd name="connsiteY4" fmla="*/ 0 h 31747"/>
                  <a:gd name="connsiteX5" fmla="*/ 0 w 16521"/>
                  <a:gd name="connsiteY5" fmla="*/ 7743 h 31747"/>
                  <a:gd name="connsiteX6" fmla="*/ 2361 w 16521"/>
                  <a:gd name="connsiteY6" fmla="*/ 15486 h 31747"/>
                  <a:gd name="connsiteX7" fmla="*/ 5508 w 16521"/>
                  <a:gd name="connsiteY7" fmla="*/ 24004 h 31747"/>
                  <a:gd name="connsiteX8" fmla="*/ 7081 w 16521"/>
                  <a:gd name="connsiteY8" fmla="*/ 31747 h 31747"/>
                  <a:gd name="connsiteX9" fmla="*/ 14948 w 16521"/>
                  <a:gd name="connsiteY9" fmla="*/ 27876 h 3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21" h="31747">
                    <a:moveTo>
                      <a:pt x="16522" y="20133"/>
                    </a:moveTo>
                    <a:lnTo>
                      <a:pt x="15735" y="11615"/>
                    </a:lnTo>
                    <a:lnTo>
                      <a:pt x="11801" y="3872"/>
                    </a:lnTo>
                    <a:lnTo>
                      <a:pt x="9442" y="2323"/>
                    </a:lnTo>
                    <a:lnTo>
                      <a:pt x="787" y="0"/>
                    </a:lnTo>
                    <a:lnTo>
                      <a:pt x="0" y="7743"/>
                    </a:lnTo>
                    <a:lnTo>
                      <a:pt x="2361" y="15486"/>
                    </a:lnTo>
                    <a:lnTo>
                      <a:pt x="5508" y="24004"/>
                    </a:lnTo>
                    <a:lnTo>
                      <a:pt x="7081" y="31747"/>
                    </a:lnTo>
                    <a:lnTo>
                      <a:pt x="14948" y="2787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10" name="Freeform 2309">
                <a:extLst>
                  <a:ext uri="{FF2B5EF4-FFF2-40B4-BE49-F238E27FC236}">
                    <a16:creationId xmlns:a16="http://schemas.microsoft.com/office/drawing/2014/main" id="{2F35E6AF-45D0-1543-3C48-222CAC31D6DD}"/>
                  </a:ext>
                </a:extLst>
              </p:cNvPr>
              <p:cNvSpPr/>
              <p:nvPr/>
            </p:nvSpPr>
            <p:spPr>
              <a:xfrm>
                <a:off x="-4543503" y="7576279"/>
                <a:ext cx="7079" cy="9292"/>
              </a:xfrm>
              <a:custGeom>
                <a:avLst/>
                <a:gdLst>
                  <a:gd name="connsiteX0" fmla="*/ 7080 w 7079"/>
                  <a:gd name="connsiteY0" fmla="*/ 9292 h 9292"/>
                  <a:gd name="connsiteX1" fmla="*/ 7080 w 7079"/>
                  <a:gd name="connsiteY1" fmla="*/ 774 h 9292"/>
                  <a:gd name="connsiteX2" fmla="*/ 0 w 7079"/>
                  <a:gd name="connsiteY2" fmla="*/ 0 h 9292"/>
                  <a:gd name="connsiteX3" fmla="*/ 3146 w 7079"/>
                  <a:gd name="connsiteY3" fmla="*/ 8517 h 9292"/>
                </a:gdLst>
                <a:ahLst/>
                <a:cxnLst>
                  <a:cxn ang="0">
                    <a:pos x="connsiteX0" y="connsiteY0"/>
                  </a:cxn>
                  <a:cxn ang="0">
                    <a:pos x="connsiteX1" y="connsiteY1"/>
                  </a:cxn>
                  <a:cxn ang="0">
                    <a:pos x="connsiteX2" y="connsiteY2"/>
                  </a:cxn>
                  <a:cxn ang="0">
                    <a:pos x="connsiteX3" y="connsiteY3"/>
                  </a:cxn>
                </a:cxnLst>
                <a:rect l="l" t="t" r="r" b="b"/>
                <a:pathLst>
                  <a:path w="7079" h="9292">
                    <a:moveTo>
                      <a:pt x="7080" y="9292"/>
                    </a:moveTo>
                    <a:lnTo>
                      <a:pt x="7080" y="774"/>
                    </a:lnTo>
                    <a:lnTo>
                      <a:pt x="0" y="0"/>
                    </a:lnTo>
                    <a:lnTo>
                      <a:pt x="3146" y="851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11" name="Freeform 2310">
                <a:extLst>
                  <a:ext uri="{FF2B5EF4-FFF2-40B4-BE49-F238E27FC236}">
                    <a16:creationId xmlns:a16="http://schemas.microsoft.com/office/drawing/2014/main" id="{EFFCAA3C-2C53-E678-6D67-6C937650958E}"/>
                  </a:ext>
                </a:extLst>
              </p:cNvPr>
              <p:cNvSpPr/>
              <p:nvPr/>
            </p:nvSpPr>
            <p:spPr>
              <a:xfrm>
                <a:off x="-4544291" y="7616543"/>
                <a:ext cx="14161" cy="14711"/>
              </a:xfrm>
              <a:custGeom>
                <a:avLst/>
                <a:gdLst>
                  <a:gd name="connsiteX0" fmla="*/ 7868 w 14161"/>
                  <a:gd name="connsiteY0" fmla="*/ 14711 h 14711"/>
                  <a:gd name="connsiteX1" fmla="*/ 14162 w 14161"/>
                  <a:gd name="connsiteY1" fmla="*/ 6968 h 14711"/>
                  <a:gd name="connsiteX2" fmla="*/ 3147 w 14161"/>
                  <a:gd name="connsiteY2" fmla="*/ 0 h 14711"/>
                  <a:gd name="connsiteX3" fmla="*/ 0 w 14161"/>
                  <a:gd name="connsiteY3" fmla="*/ 11615 h 14711"/>
                </a:gdLst>
                <a:ahLst/>
                <a:cxnLst>
                  <a:cxn ang="0">
                    <a:pos x="connsiteX0" y="connsiteY0"/>
                  </a:cxn>
                  <a:cxn ang="0">
                    <a:pos x="connsiteX1" y="connsiteY1"/>
                  </a:cxn>
                  <a:cxn ang="0">
                    <a:pos x="connsiteX2" y="connsiteY2"/>
                  </a:cxn>
                  <a:cxn ang="0">
                    <a:pos x="connsiteX3" y="connsiteY3"/>
                  </a:cxn>
                </a:cxnLst>
                <a:rect l="l" t="t" r="r" b="b"/>
                <a:pathLst>
                  <a:path w="14161" h="14711">
                    <a:moveTo>
                      <a:pt x="7868" y="14711"/>
                    </a:moveTo>
                    <a:lnTo>
                      <a:pt x="14162" y="6968"/>
                    </a:lnTo>
                    <a:lnTo>
                      <a:pt x="3147" y="0"/>
                    </a:lnTo>
                    <a:lnTo>
                      <a:pt x="0" y="1161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12" name="Freeform 2311">
                <a:extLst>
                  <a:ext uri="{FF2B5EF4-FFF2-40B4-BE49-F238E27FC236}">
                    <a16:creationId xmlns:a16="http://schemas.microsoft.com/office/drawing/2014/main" id="{C281887E-64D7-C9F9-3E4F-2687069FD170}"/>
                  </a:ext>
                </a:extLst>
              </p:cNvPr>
              <p:cNvSpPr/>
              <p:nvPr/>
            </p:nvSpPr>
            <p:spPr>
              <a:xfrm>
                <a:off x="-4498659" y="7942526"/>
                <a:ext cx="6294" cy="4645"/>
              </a:xfrm>
              <a:custGeom>
                <a:avLst/>
                <a:gdLst>
                  <a:gd name="connsiteX0" fmla="*/ 6294 w 6294"/>
                  <a:gd name="connsiteY0" fmla="*/ 0 h 4645"/>
                  <a:gd name="connsiteX1" fmla="*/ 5507 w 6294"/>
                  <a:gd name="connsiteY1" fmla="*/ 0 h 4645"/>
                  <a:gd name="connsiteX2" fmla="*/ 3934 w 6294"/>
                  <a:gd name="connsiteY2" fmla="*/ 1548 h 4645"/>
                  <a:gd name="connsiteX3" fmla="*/ 0 w 6294"/>
                  <a:gd name="connsiteY3" fmla="*/ 4646 h 4645"/>
                  <a:gd name="connsiteX4" fmla="*/ 1573 w 6294"/>
                  <a:gd name="connsiteY4" fmla="*/ 3872 h 4645"/>
                  <a:gd name="connsiteX5" fmla="*/ 3147 w 6294"/>
                  <a:gd name="connsiteY5" fmla="*/ 4646 h 4645"/>
                  <a:gd name="connsiteX6" fmla="*/ 4720 w 6294"/>
                  <a:gd name="connsiteY6" fmla="*/ 3872 h 4645"/>
                  <a:gd name="connsiteX7" fmla="*/ 6294 w 6294"/>
                  <a:gd name="connsiteY7" fmla="*/ 774 h 4645"/>
                  <a:gd name="connsiteX8" fmla="*/ 6294 w 6294"/>
                  <a:gd name="connsiteY8" fmla="*/ 774 h 4645"/>
                  <a:gd name="connsiteX9" fmla="*/ 6294 w 6294"/>
                  <a:gd name="connsiteY9" fmla="*/ 0 h 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94" h="4645">
                    <a:moveTo>
                      <a:pt x="6294" y="0"/>
                    </a:moveTo>
                    <a:lnTo>
                      <a:pt x="5507" y="0"/>
                    </a:lnTo>
                    <a:lnTo>
                      <a:pt x="3934" y="1548"/>
                    </a:lnTo>
                    <a:lnTo>
                      <a:pt x="0" y="4646"/>
                    </a:lnTo>
                    <a:lnTo>
                      <a:pt x="1573" y="3872"/>
                    </a:lnTo>
                    <a:lnTo>
                      <a:pt x="3147" y="4646"/>
                    </a:lnTo>
                    <a:lnTo>
                      <a:pt x="4720" y="3872"/>
                    </a:lnTo>
                    <a:lnTo>
                      <a:pt x="6294" y="774"/>
                    </a:lnTo>
                    <a:lnTo>
                      <a:pt x="6294" y="774"/>
                    </a:lnTo>
                    <a:lnTo>
                      <a:pt x="6294"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13" name="Freeform 2312">
                <a:extLst>
                  <a:ext uri="{FF2B5EF4-FFF2-40B4-BE49-F238E27FC236}">
                    <a16:creationId xmlns:a16="http://schemas.microsoft.com/office/drawing/2014/main" id="{F5EE7C06-06E2-A845-EFF4-885430386DA1}"/>
                  </a:ext>
                </a:extLst>
              </p:cNvPr>
              <p:cNvSpPr/>
              <p:nvPr/>
            </p:nvSpPr>
            <p:spPr>
              <a:xfrm>
                <a:off x="-4498659" y="7919297"/>
                <a:ext cx="11801" cy="14712"/>
              </a:xfrm>
              <a:custGeom>
                <a:avLst/>
                <a:gdLst>
                  <a:gd name="connsiteX0" fmla="*/ 11801 w 11801"/>
                  <a:gd name="connsiteY0" fmla="*/ 3872 h 14712"/>
                  <a:gd name="connsiteX1" fmla="*/ 8654 w 11801"/>
                  <a:gd name="connsiteY1" fmla="*/ 774 h 14712"/>
                  <a:gd name="connsiteX2" fmla="*/ 5507 w 11801"/>
                  <a:gd name="connsiteY2" fmla="*/ 0 h 14712"/>
                  <a:gd name="connsiteX3" fmla="*/ 2361 w 11801"/>
                  <a:gd name="connsiteY3" fmla="*/ 2322 h 14712"/>
                  <a:gd name="connsiteX4" fmla="*/ 0 w 11801"/>
                  <a:gd name="connsiteY4" fmla="*/ 7743 h 14712"/>
                  <a:gd name="connsiteX5" fmla="*/ 1573 w 11801"/>
                  <a:gd name="connsiteY5" fmla="*/ 13937 h 14712"/>
                  <a:gd name="connsiteX6" fmla="*/ 5507 w 11801"/>
                  <a:gd name="connsiteY6" fmla="*/ 14712 h 14712"/>
                  <a:gd name="connsiteX7" fmla="*/ 10228 w 11801"/>
                  <a:gd name="connsiteY7" fmla="*/ 10840 h 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1" h="14712">
                    <a:moveTo>
                      <a:pt x="11801" y="3872"/>
                    </a:moveTo>
                    <a:lnTo>
                      <a:pt x="8654" y="774"/>
                    </a:lnTo>
                    <a:lnTo>
                      <a:pt x="5507" y="0"/>
                    </a:lnTo>
                    <a:lnTo>
                      <a:pt x="2361" y="2322"/>
                    </a:lnTo>
                    <a:lnTo>
                      <a:pt x="0" y="7743"/>
                    </a:lnTo>
                    <a:lnTo>
                      <a:pt x="1573" y="13937"/>
                    </a:lnTo>
                    <a:lnTo>
                      <a:pt x="5507" y="14712"/>
                    </a:lnTo>
                    <a:lnTo>
                      <a:pt x="10228"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14" name="Freeform 2313">
                <a:extLst>
                  <a:ext uri="{FF2B5EF4-FFF2-40B4-BE49-F238E27FC236}">
                    <a16:creationId xmlns:a16="http://schemas.microsoft.com/office/drawing/2014/main" id="{20734F88-42D4-282A-282C-48EB4DA67F1A}"/>
                  </a:ext>
                </a:extLst>
              </p:cNvPr>
              <p:cNvSpPr/>
              <p:nvPr/>
            </p:nvSpPr>
            <p:spPr>
              <a:xfrm>
                <a:off x="-4504166" y="7967304"/>
                <a:ext cx="2359" cy="2323"/>
              </a:xfrm>
              <a:custGeom>
                <a:avLst/>
                <a:gdLst>
                  <a:gd name="connsiteX0" fmla="*/ 0 w 2359"/>
                  <a:gd name="connsiteY0" fmla="*/ 2323 h 2323"/>
                  <a:gd name="connsiteX1" fmla="*/ 787 w 2359"/>
                  <a:gd name="connsiteY1" fmla="*/ 2323 h 2323"/>
                  <a:gd name="connsiteX2" fmla="*/ 1573 w 2359"/>
                  <a:gd name="connsiteY2" fmla="*/ 1549 h 2323"/>
                  <a:gd name="connsiteX3" fmla="*/ 2360 w 2359"/>
                  <a:gd name="connsiteY3" fmla="*/ 1549 h 2323"/>
                  <a:gd name="connsiteX4" fmla="*/ 2360 w 2359"/>
                  <a:gd name="connsiteY4" fmla="*/ 0 h 2323"/>
                  <a:gd name="connsiteX5" fmla="*/ 787 w 2359"/>
                  <a:gd name="connsiteY5" fmla="*/ 1549 h 2323"/>
                  <a:gd name="connsiteX6" fmla="*/ 787 w 2359"/>
                  <a:gd name="connsiteY6" fmla="*/ 1549 h 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9" h="2323">
                    <a:moveTo>
                      <a:pt x="0" y="2323"/>
                    </a:moveTo>
                    <a:lnTo>
                      <a:pt x="787" y="2323"/>
                    </a:lnTo>
                    <a:lnTo>
                      <a:pt x="1573" y="1549"/>
                    </a:lnTo>
                    <a:lnTo>
                      <a:pt x="2360" y="1549"/>
                    </a:lnTo>
                    <a:lnTo>
                      <a:pt x="2360" y="0"/>
                    </a:lnTo>
                    <a:lnTo>
                      <a:pt x="787" y="1549"/>
                    </a:lnTo>
                    <a:lnTo>
                      <a:pt x="787"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15" name="Freeform 2314">
                <a:extLst>
                  <a:ext uri="{FF2B5EF4-FFF2-40B4-BE49-F238E27FC236}">
                    <a16:creationId xmlns:a16="http://schemas.microsoft.com/office/drawing/2014/main" id="{27464FCC-D464-991E-3495-3F57EF880382}"/>
                  </a:ext>
                </a:extLst>
              </p:cNvPr>
              <p:cNvSpPr/>
              <p:nvPr/>
            </p:nvSpPr>
            <p:spPr>
              <a:xfrm>
                <a:off x="-4482137" y="7860450"/>
                <a:ext cx="13375" cy="29423"/>
              </a:xfrm>
              <a:custGeom>
                <a:avLst/>
                <a:gdLst>
                  <a:gd name="connsiteX0" fmla="*/ 11801 w 13375"/>
                  <a:gd name="connsiteY0" fmla="*/ 0 h 29423"/>
                  <a:gd name="connsiteX1" fmla="*/ 4720 w 13375"/>
                  <a:gd name="connsiteY1" fmla="*/ 6968 h 29423"/>
                  <a:gd name="connsiteX2" fmla="*/ 0 w 13375"/>
                  <a:gd name="connsiteY2" fmla="*/ 15486 h 29423"/>
                  <a:gd name="connsiteX3" fmla="*/ 787 w 13375"/>
                  <a:gd name="connsiteY3" fmla="*/ 24003 h 29423"/>
                  <a:gd name="connsiteX4" fmla="*/ 8654 w 13375"/>
                  <a:gd name="connsiteY4" fmla="*/ 29423 h 29423"/>
                  <a:gd name="connsiteX5" fmla="*/ 13375 w 13375"/>
                  <a:gd name="connsiteY5" fmla="*/ 21680 h 29423"/>
                  <a:gd name="connsiteX6" fmla="*/ 13375 w 13375"/>
                  <a:gd name="connsiteY6" fmla="*/ 16260 h 29423"/>
                  <a:gd name="connsiteX7" fmla="*/ 13375 w 13375"/>
                  <a:gd name="connsiteY7" fmla="*/ 10840 h 29423"/>
                  <a:gd name="connsiteX8" fmla="*/ 13375 w 13375"/>
                  <a:gd name="connsiteY8" fmla="*/ 5420 h 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5" h="29423">
                    <a:moveTo>
                      <a:pt x="11801" y="0"/>
                    </a:moveTo>
                    <a:lnTo>
                      <a:pt x="4720" y="6968"/>
                    </a:lnTo>
                    <a:lnTo>
                      <a:pt x="0" y="15486"/>
                    </a:lnTo>
                    <a:lnTo>
                      <a:pt x="787" y="24003"/>
                    </a:lnTo>
                    <a:lnTo>
                      <a:pt x="8654" y="29423"/>
                    </a:lnTo>
                    <a:lnTo>
                      <a:pt x="13375" y="21680"/>
                    </a:lnTo>
                    <a:lnTo>
                      <a:pt x="13375" y="16260"/>
                    </a:lnTo>
                    <a:lnTo>
                      <a:pt x="13375" y="10840"/>
                    </a:lnTo>
                    <a:lnTo>
                      <a:pt x="13375"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16" name="Freeform 2315">
                <a:extLst>
                  <a:ext uri="{FF2B5EF4-FFF2-40B4-BE49-F238E27FC236}">
                    <a16:creationId xmlns:a16="http://schemas.microsoft.com/office/drawing/2014/main" id="{5EA53A62-3778-5A24-0242-AB319F38130E}"/>
                  </a:ext>
                </a:extLst>
              </p:cNvPr>
              <p:cNvSpPr/>
              <p:nvPr/>
            </p:nvSpPr>
            <p:spPr>
              <a:xfrm>
                <a:off x="-4501019" y="7711782"/>
                <a:ext cx="7867" cy="6194"/>
              </a:xfrm>
              <a:custGeom>
                <a:avLst/>
                <a:gdLst>
                  <a:gd name="connsiteX0" fmla="*/ 0 w 7867"/>
                  <a:gd name="connsiteY0" fmla="*/ 2323 h 6194"/>
                  <a:gd name="connsiteX1" fmla="*/ 788 w 7867"/>
                  <a:gd name="connsiteY1" fmla="*/ 6195 h 6194"/>
                  <a:gd name="connsiteX2" fmla="*/ 7868 w 7867"/>
                  <a:gd name="connsiteY2" fmla="*/ 4646 h 6194"/>
                  <a:gd name="connsiteX3" fmla="*/ 3147 w 7867"/>
                  <a:gd name="connsiteY3" fmla="*/ 0 h 6194"/>
                </a:gdLst>
                <a:ahLst/>
                <a:cxnLst>
                  <a:cxn ang="0">
                    <a:pos x="connsiteX0" y="connsiteY0"/>
                  </a:cxn>
                  <a:cxn ang="0">
                    <a:pos x="connsiteX1" y="connsiteY1"/>
                  </a:cxn>
                  <a:cxn ang="0">
                    <a:pos x="connsiteX2" y="connsiteY2"/>
                  </a:cxn>
                  <a:cxn ang="0">
                    <a:pos x="connsiteX3" y="connsiteY3"/>
                  </a:cxn>
                </a:cxnLst>
                <a:rect l="l" t="t" r="r" b="b"/>
                <a:pathLst>
                  <a:path w="7867" h="6194">
                    <a:moveTo>
                      <a:pt x="0" y="2323"/>
                    </a:moveTo>
                    <a:lnTo>
                      <a:pt x="788" y="6195"/>
                    </a:lnTo>
                    <a:lnTo>
                      <a:pt x="7868" y="4646"/>
                    </a:lnTo>
                    <a:lnTo>
                      <a:pt x="3147"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17" name="Freeform 2316">
                <a:extLst>
                  <a:ext uri="{FF2B5EF4-FFF2-40B4-BE49-F238E27FC236}">
                    <a16:creationId xmlns:a16="http://schemas.microsoft.com/office/drawing/2014/main" id="{BC02F3F8-DE85-16EF-E441-BDE7B418E473}"/>
                  </a:ext>
                </a:extLst>
              </p:cNvPr>
              <p:cNvSpPr/>
              <p:nvPr/>
            </p:nvSpPr>
            <p:spPr>
              <a:xfrm>
                <a:off x="-4518327" y="7673841"/>
                <a:ext cx="27536" cy="20132"/>
              </a:xfrm>
              <a:custGeom>
                <a:avLst/>
                <a:gdLst>
                  <a:gd name="connsiteX0" fmla="*/ 20455 w 27536"/>
                  <a:gd name="connsiteY0" fmla="*/ 10840 h 20132"/>
                  <a:gd name="connsiteX1" fmla="*/ 12588 w 27536"/>
                  <a:gd name="connsiteY1" fmla="*/ 3872 h 20132"/>
                  <a:gd name="connsiteX2" fmla="*/ 6294 w 27536"/>
                  <a:gd name="connsiteY2" fmla="*/ 0 h 20132"/>
                  <a:gd name="connsiteX3" fmla="*/ 787 w 27536"/>
                  <a:gd name="connsiteY3" fmla="*/ 1549 h 20132"/>
                  <a:gd name="connsiteX4" fmla="*/ 0 w 27536"/>
                  <a:gd name="connsiteY4" fmla="*/ 15486 h 20132"/>
                  <a:gd name="connsiteX5" fmla="*/ 787 w 27536"/>
                  <a:gd name="connsiteY5" fmla="*/ 18584 h 20132"/>
                  <a:gd name="connsiteX6" fmla="*/ 6294 w 27536"/>
                  <a:gd name="connsiteY6" fmla="*/ 20133 h 20132"/>
                  <a:gd name="connsiteX7" fmla="*/ 14162 w 27536"/>
                  <a:gd name="connsiteY7" fmla="*/ 19358 h 20132"/>
                  <a:gd name="connsiteX8" fmla="*/ 27536 w 27536"/>
                  <a:gd name="connsiteY8" fmla="*/ 16261 h 2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36" h="20132">
                    <a:moveTo>
                      <a:pt x="20455" y="10840"/>
                    </a:moveTo>
                    <a:lnTo>
                      <a:pt x="12588" y="3872"/>
                    </a:lnTo>
                    <a:lnTo>
                      <a:pt x="6294" y="0"/>
                    </a:lnTo>
                    <a:lnTo>
                      <a:pt x="787" y="1549"/>
                    </a:lnTo>
                    <a:lnTo>
                      <a:pt x="0" y="15486"/>
                    </a:lnTo>
                    <a:lnTo>
                      <a:pt x="787" y="18584"/>
                    </a:lnTo>
                    <a:lnTo>
                      <a:pt x="6294" y="20133"/>
                    </a:lnTo>
                    <a:lnTo>
                      <a:pt x="14162" y="19358"/>
                    </a:lnTo>
                    <a:lnTo>
                      <a:pt x="27536" y="1626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18" name="Freeform 2317">
                <a:extLst>
                  <a:ext uri="{FF2B5EF4-FFF2-40B4-BE49-F238E27FC236}">
                    <a16:creationId xmlns:a16="http://schemas.microsoft.com/office/drawing/2014/main" id="{3E826562-741C-A97E-F27E-F99DEE924811}"/>
                  </a:ext>
                </a:extLst>
              </p:cNvPr>
              <p:cNvSpPr/>
              <p:nvPr/>
            </p:nvSpPr>
            <p:spPr>
              <a:xfrm>
                <a:off x="-4540357" y="7684682"/>
                <a:ext cx="20456" cy="27874"/>
              </a:xfrm>
              <a:custGeom>
                <a:avLst/>
                <a:gdLst>
                  <a:gd name="connsiteX0" fmla="*/ 20456 w 20456"/>
                  <a:gd name="connsiteY0" fmla="*/ 4646 h 27874"/>
                  <a:gd name="connsiteX1" fmla="*/ 10228 w 20456"/>
                  <a:gd name="connsiteY1" fmla="*/ 0 h 27874"/>
                  <a:gd name="connsiteX2" fmla="*/ 2361 w 20456"/>
                  <a:gd name="connsiteY2" fmla="*/ 2323 h 27874"/>
                  <a:gd name="connsiteX3" fmla="*/ 0 w 20456"/>
                  <a:gd name="connsiteY3" fmla="*/ 10066 h 27874"/>
                  <a:gd name="connsiteX4" fmla="*/ 4721 w 20456"/>
                  <a:gd name="connsiteY4" fmla="*/ 20907 h 27874"/>
                  <a:gd name="connsiteX5" fmla="*/ 12589 w 20456"/>
                  <a:gd name="connsiteY5" fmla="*/ 27875 h 27874"/>
                  <a:gd name="connsiteX6" fmla="*/ 16523 w 20456"/>
                  <a:gd name="connsiteY6" fmla="*/ 23229 h 2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6" h="27874">
                    <a:moveTo>
                      <a:pt x="20456" y="4646"/>
                    </a:moveTo>
                    <a:lnTo>
                      <a:pt x="10228" y="0"/>
                    </a:lnTo>
                    <a:lnTo>
                      <a:pt x="2361" y="2323"/>
                    </a:lnTo>
                    <a:lnTo>
                      <a:pt x="0" y="10066"/>
                    </a:lnTo>
                    <a:lnTo>
                      <a:pt x="4721" y="20907"/>
                    </a:lnTo>
                    <a:lnTo>
                      <a:pt x="12589" y="27875"/>
                    </a:lnTo>
                    <a:lnTo>
                      <a:pt x="16523" y="2322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19" name="Freeform 2318">
                <a:extLst>
                  <a:ext uri="{FF2B5EF4-FFF2-40B4-BE49-F238E27FC236}">
                    <a16:creationId xmlns:a16="http://schemas.microsoft.com/office/drawing/2014/main" id="{1E6C2BB0-EF1B-2B8F-6DF1-B93B8203434E}"/>
                  </a:ext>
                </a:extLst>
              </p:cNvPr>
              <p:cNvSpPr/>
              <p:nvPr/>
            </p:nvSpPr>
            <p:spPr>
              <a:xfrm>
                <a:off x="-4493152" y="7801602"/>
                <a:ext cx="29110" cy="33295"/>
              </a:xfrm>
              <a:custGeom>
                <a:avLst/>
                <a:gdLst>
                  <a:gd name="connsiteX0" fmla="*/ 22816 w 29110"/>
                  <a:gd name="connsiteY0" fmla="*/ 10840 h 33295"/>
                  <a:gd name="connsiteX1" fmla="*/ 17309 w 29110"/>
                  <a:gd name="connsiteY1" fmla="*/ 3872 h 33295"/>
                  <a:gd name="connsiteX2" fmla="*/ 10228 w 29110"/>
                  <a:gd name="connsiteY2" fmla="*/ 0 h 33295"/>
                  <a:gd name="connsiteX3" fmla="*/ 788 w 29110"/>
                  <a:gd name="connsiteY3" fmla="*/ 775 h 33295"/>
                  <a:gd name="connsiteX4" fmla="*/ 0 w 29110"/>
                  <a:gd name="connsiteY4" fmla="*/ 7743 h 33295"/>
                  <a:gd name="connsiteX5" fmla="*/ 6294 w 29110"/>
                  <a:gd name="connsiteY5" fmla="*/ 15486 h 33295"/>
                  <a:gd name="connsiteX6" fmla="*/ 14948 w 29110"/>
                  <a:gd name="connsiteY6" fmla="*/ 19358 h 33295"/>
                  <a:gd name="connsiteX7" fmla="*/ 9442 w 29110"/>
                  <a:gd name="connsiteY7" fmla="*/ 25552 h 33295"/>
                  <a:gd name="connsiteX8" fmla="*/ 12589 w 29110"/>
                  <a:gd name="connsiteY8" fmla="*/ 28650 h 33295"/>
                  <a:gd name="connsiteX9" fmla="*/ 19669 w 29110"/>
                  <a:gd name="connsiteY9" fmla="*/ 30972 h 33295"/>
                  <a:gd name="connsiteX10" fmla="*/ 26750 w 29110"/>
                  <a:gd name="connsiteY10" fmla="*/ 33296 h 33295"/>
                  <a:gd name="connsiteX11" fmla="*/ 28324 w 29110"/>
                  <a:gd name="connsiteY11" fmla="*/ 31747 h 33295"/>
                  <a:gd name="connsiteX12" fmla="*/ 29110 w 29110"/>
                  <a:gd name="connsiteY12" fmla="*/ 30972 h 33295"/>
                  <a:gd name="connsiteX13" fmla="*/ 29110 w 29110"/>
                  <a:gd name="connsiteY13" fmla="*/ 27876 h 33295"/>
                  <a:gd name="connsiteX14" fmla="*/ 26750 w 29110"/>
                  <a:gd name="connsiteY14" fmla="*/ 19358 h 3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10" h="33295">
                    <a:moveTo>
                      <a:pt x="22816" y="10840"/>
                    </a:moveTo>
                    <a:lnTo>
                      <a:pt x="17309" y="3872"/>
                    </a:lnTo>
                    <a:lnTo>
                      <a:pt x="10228" y="0"/>
                    </a:lnTo>
                    <a:lnTo>
                      <a:pt x="788" y="775"/>
                    </a:lnTo>
                    <a:lnTo>
                      <a:pt x="0" y="7743"/>
                    </a:lnTo>
                    <a:lnTo>
                      <a:pt x="6294" y="15486"/>
                    </a:lnTo>
                    <a:lnTo>
                      <a:pt x="14948" y="19358"/>
                    </a:lnTo>
                    <a:lnTo>
                      <a:pt x="9442" y="25552"/>
                    </a:lnTo>
                    <a:lnTo>
                      <a:pt x="12589" y="28650"/>
                    </a:lnTo>
                    <a:lnTo>
                      <a:pt x="19669" y="30972"/>
                    </a:lnTo>
                    <a:lnTo>
                      <a:pt x="26750" y="33296"/>
                    </a:lnTo>
                    <a:lnTo>
                      <a:pt x="28324" y="31747"/>
                    </a:lnTo>
                    <a:lnTo>
                      <a:pt x="29110" y="30972"/>
                    </a:lnTo>
                    <a:lnTo>
                      <a:pt x="29110" y="27876"/>
                    </a:lnTo>
                    <a:lnTo>
                      <a:pt x="26750" y="1935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20" name="Freeform 2319">
                <a:extLst>
                  <a:ext uri="{FF2B5EF4-FFF2-40B4-BE49-F238E27FC236}">
                    <a16:creationId xmlns:a16="http://schemas.microsoft.com/office/drawing/2014/main" id="{0530DF34-402F-5B87-DFBB-4E8D74EE733C}"/>
                  </a:ext>
                </a:extLst>
              </p:cNvPr>
              <p:cNvSpPr/>
              <p:nvPr/>
            </p:nvSpPr>
            <p:spPr>
              <a:xfrm>
                <a:off x="-5613483" y="7005615"/>
                <a:ext cx="30682" cy="44909"/>
              </a:xfrm>
              <a:custGeom>
                <a:avLst/>
                <a:gdLst>
                  <a:gd name="connsiteX0" fmla="*/ 14161 w 30682"/>
                  <a:gd name="connsiteY0" fmla="*/ 20906 h 44909"/>
                  <a:gd name="connsiteX1" fmla="*/ 8654 w 30682"/>
                  <a:gd name="connsiteY1" fmla="*/ 10066 h 44909"/>
                  <a:gd name="connsiteX2" fmla="*/ 2360 w 30682"/>
                  <a:gd name="connsiteY2" fmla="*/ 1548 h 44909"/>
                  <a:gd name="connsiteX3" fmla="*/ 0 w 30682"/>
                  <a:gd name="connsiteY3" fmla="*/ 0 h 44909"/>
                  <a:gd name="connsiteX4" fmla="*/ 4720 w 30682"/>
                  <a:gd name="connsiteY4" fmla="*/ 11615 h 44909"/>
                  <a:gd name="connsiteX5" fmla="*/ 18095 w 30682"/>
                  <a:gd name="connsiteY5" fmla="*/ 28649 h 44909"/>
                  <a:gd name="connsiteX6" fmla="*/ 21242 w 30682"/>
                  <a:gd name="connsiteY6" fmla="*/ 37167 h 44909"/>
                  <a:gd name="connsiteX7" fmla="*/ 14947 w 30682"/>
                  <a:gd name="connsiteY7" fmla="*/ 44910 h 44909"/>
                  <a:gd name="connsiteX8" fmla="*/ 30682 w 30682"/>
                  <a:gd name="connsiteY8" fmla="*/ 44135 h 44909"/>
                  <a:gd name="connsiteX9" fmla="*/ 28323 w 30682"/>
                  <a:gd name="connsiteY9" fmla="*/ 37941 h 44909"/>
                  <a:gd name="connsiteX10" fmla="*/ 23603 w 30682"/>
                  <a:gd name="connsiteY10" fmla="*/ 31746 h 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82" h="44909">
                    <a:moveTo>
                      <a:pt x="14161" y="20906"/>
                    </a:moveTo>
                    <a:lnTo>
                      <a:pt x="8654" y="10066"/>
                    </a:lnTo>
                    <a:lnTo>
                      <a:pt x="2360" y="1548"/>
                    </a:lnTo>
                    <a:lnTo>
                      <a:pt x="0" y="0"/>
                    </a:lnTo>
                    <a:lnTo>
                      <a:pt x="4720" y="11615"/>
                    </a:lnTo>
                    <a:lnTo>
                      <a:pt x="18095" y="28649"/>
                    </a:lnTo>
                    <a:lnTo>
                      <a:pt x="21242" y="37167"/>
                    </a:lnTo>
                    <a:lnTo>
                      <a:pt x="14947" y="44910"/>
                    </a:lnTo>
                    <a:lnTo>
                      <a:pt x="30682" y="44135"/>
                    </a:lnTo>
                    <a:lnTo>
                      <a:pt x="28323" y="37941"/>
                    </a:lnTo>
                    <a:lnTo>
                      <a:pt x="23603" y="317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21" name="Freeform 2320">
                <a:extLst>
                  <a:ext uri="{FF2B5EF4-FFF2-40B4-BE49-F238E27FC236}">
                    <a16:creationId xmlns:a16="http://schemas.microsoft.com/office/drawing/2014/main" id="{D2E6520A-1C47-04C0-5545-C4AD62B6398B}"/>
                  </a:ext>
                </a:extLst>
              </p:cNvPr>
              <p:cNvSpPr/>
              <p:nvPr/>
            </p:nvSpPr>
            <p:spPr>
              <a:xfrm>
                <a:off x="-5503338" y="7167445"/>
                <a:ext cx="33043" cy="44909"/>
              </a:xfrm>
              <a:custGeom>
                <a:avLst/>
                <a:gdLst>
                  <a:gd name="connsiteX0" fmla="*/ 18881 w 33043"/>
                  <a:gd name="connsiteY0" fmla="*/ 27875 h 44909"/>
                  <a:gd name="connsiteX1" fmla="*/ 5507 w 33043"/>
                  <a:gd name="connsiteY1" fmla="*/ 38715 h 44909"/>
                  <a:gd name="connsiteX2" fmla="*/ 0 w 33043"/>
                  <a:gd name="connsiteY2" fmla="*/ 44910 h 44909"/>
                  <a:gd name="connsiteX3" fmla="*/ 6293 w 33043"/>
                  <a:gd name="connsiteY3" fmla="*/ 41813 h 44909"/>
                  <a:gd name="connsiteX4" fmla="*/ 12588 w 33043"/>
                  <a:gd name="connsiteY4" fmla="*/ 37941 h 44909"/>
                  <a:gd name="connsiteX5" fmla="*/ 18881 w 33043"/>
                  <a:gd name="connsiteY5" fmla="*/ 33295 h 44909"/>
                  <a:gd name="connsiteX6" fmla="*/ 24389 w 33043"/>
                  <a:gd name="connsiteY6" fmla="*/ 29424 h 44909"/>
                  <a:gd name="connsiteX7" fmla="*/ 29896 w 33043"/>
                  <a:gd name="connsiteY7" fmla="*/ 21680 h 44909"/>
                  <a:gd name="connsiteX8" fmla="*/ 31470 w 33043"/>
                  <a:gd name="connsiteY8" fmla="*/ 14712 h 44909"/>
                  <a:gd name="connsiteX9" fmla="*/ 31470 w 33043"/>
                  <a:gd name="connsiteY9" fmla="*/ 8518 h 44909"/>
                  <a:gd name="connsiteX10" fmla="*/ 33043 w 33043"/>
                  <a:gd name="connsiteY10" fmla="*/ 0 h 44909"/>
                  <a:gd name="connsiteX11" fmla="*/ 25176 w 33043"/>
                  <a:gd name="connsiteY11" fmla="*/ 1549 h 44909"/>
                  <a:gd name="connsiteX12" fmla="*/ 23603 w 33043"/>
                  <a:gd name="connsiteY12" fmla="*/ 6969 h 44909"/>
                  <a:gd name="connsiteX13" fmla="*/ 25176 w 33043"/>
                  <a:gd name="connsiteY13" fmla="*/ 16261 h 44909"/>
                  <a:gd name="connsiteX14" fmla="*/ 24389 w 33043"/>
                  <a:gd name="connsiteY14" fmla="*/ 21680 h 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43" h="44909">
                    <a:moveTo>
                      <a:pt x="18881" y="27875"/>
                    </a:moveTo>
                    <a:lnTo>
                      <a:pt x="5507" y="38715"/>
                    </a:lnTo>
                    <a:lnTo>
                      <a:pt x="0" y="44910"/>
                    </a:lnTo>
                    <a:lnTo>
                      <a:pt x="6293" y="41813"/>
                    </a:lnTo>
                    <a:lnTo>
                      <a:pt x="12588" y="37941"/>
                    </a:lnTo>
                    <a:lnTo>
                      <a:pt x="18881" y="33295"/>
                    </a:lnTo>
                    <a:lnTo>
                      <a:pt x="24389" y="29424"/>
                    </a:lnTo>
                    <a:lnTo>
                      <a:pt x="29896" y="21680"/>
                    </a:lnTo>
                    <a:lnTo>
                      <a:pt x="31470" y="14712"/>
                    </a:lnTo>
                    <a:lnTo>
                      <a:pt x="31470" y="8518"/>
                    </a:lnTo>
                    <a:lnTo>
                      <a:pt x="33043" y="0"/>
                    </a:lnTo>
                    <a:lnTo>
                      <a:pt x="25176" y="1549"/>
                    </a:lnTo>
                    <a:lnTo>
                      <a:pt x="23603" y="6969"/>
                    </a:lnTo>
                    <a:lnTo>
                      <a:pt x="25176" y="16261"/>
                    </a:lnTo>
                    <a:lnTo>
                      <a:pt x="24389" y="2168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22" name="Freeform 2321">
                <a:extLst>
                  <a:ext uri="{FF2B5EF4-FFF2-40B4-BE49-F238E27FC236}">
                    <a16:creationId xmlns:a16="http://schemas.microsoft.com/office/drawing/2014/main" id="{E97881EA-99B6-A1F8-975D-F47FCA879E40}"/>
                  </a:ext>
                </a:extLst>
              </p:cNvPr>
              <p:cNvSpPr/>
              <p:nvPr/>
            </p:nvSpPr>
            <p:spPr>
              <a:xfrm>
                <a:off x="-5408142" y="7265008"/>
                <a:ext cx="10227" cy="6968"/>
              </a:xfrm>
              <a:custGeom>
                <a:avLst/>
                <a:gdLst>
                  <a:gd name="connsiteX0" fmla="*/ 10227 w 10227"/>
                  <a:gd name="connsiteY0" fmla="*/ 3097 h 6968"/>
                  <a:gd name="connsiteX1" fmla="*/ 5507 w 10227"/>
                  <a:gd name="connsiteY1" fmla="*/ 0 h 6968"/>
                  <a:gd name="connsiteX2" fmla="*/ 2360 w 10227"/>
                  <a:gd name="connsiteY2" fmla="*/ 0 h 6968"/>
                  <a:gd name="connsiteX3" fmla="*/ 0 w 10227"/>
                  <a:gd name="connsiteY3" fmla="*/ 2322 h 6968"/>
                  <a:gd name="connsiteX4" fmla="*/ 0 w 10227"/>
                  <a:gd name="connsiteY4" fmla="*/ 6969 h 6968"/>
                  <a:gd name="connsiteX5" fmla="*/ 7868 w 10227"/>
                  <a:gd name="connsiteY5" fmla="*/ 3872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7" h="6968">
                    <a:moveTo>
                      <a:pt x="10227" y="3097"/>
                    </a:moveTo>
                    <a:lnTo>
                      <a:pt x="5507" y="0"/>
                    </a:lnTo>
                    <a:lnTo>
                      <a:pt x="2360" y="0"/>
                    </a:lnTo>
                    <a:lnTo>
                      <a:pt x="0" y="2322"/>
                    </a:lnTo>
                    <a:lnTo>
                      <a:pt x="0" y="6969"/>
                    </a:lnTo>
                    <a:lnTo>
                      <a:pt x="7868"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23" name="Freeform 2322">
                <a:extLst>
                  <a:ext uri="{FF2B5EF4-FFF2-40B4-BE49-F238E27FC236}">
                    <a16:creationId xmlns:a16="http://schemas.microsoft.com/office/drawing/2014/main" id="{B9924937-58F1-9CAF-955B-AA8F1ADE9202}"/>
                  </a:ext>
                </a:extLst>
              </p:cNvPr>
              <p:cNvSpPr/>
              <p:nvPr/>
            </p:nvSpPr>
            <p:spPr>
              <a:xfrm>
                <a:off x="-5417583" y="7192223"/>
                <a:ext cx="32257" cy="8517"/>
              </a:xfrm>
              <a:custGeom>
                <a:avLst/>
                <a:gdLst>
                  <a:gd name="connsiteX0" fmla="*/ 32258 w 32257"/>
                  <a:gd name="connsiteY0" fmla="*/ 8517 h 8517"/>
                  <a:gd name="connsiteX1" fmla="*/ 25177 w 32257"/>
                  <a:gd name="connsiteY1" fmla="*/ 3872 h 8517"/>
                  <a:gd name="connsiteX2" fmla="*/ 14948 w 32257"/>
                  <a:gd name="connsiteY2" fmla="*/ 0 h 8517"/>
                  <a:gd name="connsiteX3" fmla="*/ 5508 w 32257"/>
                  <a:gd name="connsiteY3" fmla="*/ 0 h 8517"/>
                  <a:gd name="connsiteX4" fmla="*/ 0 w 32257"/>
                  <a:gd name="connsiteY4" fmla="*/ 3872 h 8517"/>
                  <a:gd name="connsiteX5" fmla="*/ 26750 w 32257"/>
                  <a:gd name="connsiteY5" fmla="*/ 8517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57" h="8517">
                    <a:moveTo>
                      <a:pt x="32258" y="8517"/>
                    </a:moveTo>
                    <a:lnTo>
                      <a:pt x="25177" y="3872"/>
                    </a:lnTo>
                    <a:lnTo>
                      <a:pt x="14948" y="0"/>
                    </a:lnTo>
                    <a:lnTo>
                      <a:pt x="5508" y="0"/>
                    </a:lnTo>
                    <a:lnTo>
                      <a:pt x="0" y="3872"/>
                    </a:lnTo>
                    <a:lnTo>
                      <a:pt x="26750" y="851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24" name="Freeform 2323">
                <a:extLst>
                  <a:ext uri="{FF2B5EF4-FFF2-40B4-BE49-F238E27FC236}">
                    <a16:creationId xmlns:a16="http://schemas.microsoft.com/office/drawing/2014/main" id="{67983005-A0A2-9D8B-FD4A-98CBEE41C88F}"/>
                  </a:ext>
                </a:extLst>
              </p:cNvPr>
              <p:cNvSpPr/>
              <p:nvPr/>
            </p:nvSpPr>
            <p:spPr>
              <a:xfrm>
                <a:off x="-5696880" y="6931281"/>
                <a:ext cx="51138" cy="76656"/>
              </a:xfrm>
              <a:custGeom>
                <a:avLst/>
                <a:gdLst>
                  <a:gd name="connsiteX0" fmla="*/ 2361 w 51138"/>
                  <a:gd name="connsiteY0" fmla="*/ 5420 h 76656"/>
                  <a:gd name="connsiteX1" fmla="*/ 788 w 51138"/>
                  <a:gd name="connsiteY1" fmla="*/ 8518 h 76656"/>
                  <a:gd name="connsiteX2" fmla="*/ 0 w 51138"/>
                  <a:gd name="connsiteY2" fmla="*/ 11615 h 76656"/>
                  <a:gd name="connsiteX3" fmla="*/ 9442 w 51138"/>
                  <a:gd name="connsiteY3" fmla="*/ 10840 h 76656"/>
                  <a:gd name="connsiteX4" fmla="*/ 19669 w 51138"/>
                  <a:gd name="connsiteY4" fmla="*/ 14712 h 76656"/>
                  <a:gd name="connsiteX5" fmla="*/ 29110 w 51138"/>
                  <a:gd name="connsiteY5" fmla="*/ 20906 h 76656"/>
                  <a:gd name="connsiteX6" fmla="*/ 36978 w 51138"/>
                  <a:gd name="connsiteY6" fmla="*/ 27101 h 76656"/>
                  <a:gd name="connsiteX7" fmla="*/ 43271 w 51138"/>
                  <a:gd name="connsiteY7" fmla="*/ 36393 h 76656"/>
                  <a:gd name="connsiteX8" fmla="*/ 47205 w 51138"/>
                  <a:gd name="connsiteY8" fmla="*/ 48781 h 76656"/>
                  <a:gd name="connsiteX9" fmla="*/ 44845 w 51138"/>
                  <a:gd name="connsiteY9" fmla="*/ 59622 h 76656"/>
                  <a:gd name="connsiteX10" fmla="*/ 35404 w 51138"/>
                  <a:gd name="connsiteY10" fmla="*/ 62719 h 76656"/>
                  <a:gd name="connsiteX11" fmla="*/ 38551 w 51138"/>
                  <a:gd name="connsiteY11" fmla="*/ 65816 h 76656"/>
                  <a:gd name="connsiteX12" fmla="*/ 41698 w 51138"/>
                  <a:gd name="connsiteY12" fmla="*/ 69688 h 76656"/>
                  <a:gd name="connsiteX13" fmla="*/ 44845 w 51138"/>
                  <a:gd name="connsiteY13" fmla="*/ 72785 h 76656"/>
                  <a:gd name="connsiteX14" fmla="*/ 47205 w 51138"/>
                  <a:gd name="connsiteY14" fmla="*/ 76657 h 76656"/>
                  <a:gd name="connsiteX15" fmla="*/ 47205 w 51138"/>
                  <a:gd name="connsiteY15" fmla="*/ 67365 h 76656"/>
                  <a:gd name="connsiteX16" fmla="*/ 51139 w 51138"/>
                  <a:gd name="connsiteY16" fmla="*/ 39490 h 76656"/>
                  <a:gd name="connsiteX17" fmla="*/ 41698 w 51138"/>
                  <a:gd name="connsiteY17" fmla="*/ 27101 h 76656"/>
                  <a:gd name="connsiteX18" fmla="*/ 15735 w 51138"/>
                  <a:gd name="connsiteY18" fmla="*/ 10840 h 76656"/>
                  <a:gd name="connsiteX19" fmla="*/ 5508 w 51138"/>
                  <a:gd name="connsiteY19" fmla="*/ 0 h 7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138" h="76656">
                    <a:moveTo>
                      <a:pt x="2361" y="5420"/>
                    </a:moveTo>
                    <a:lnTo>
                      <a:pt x="788" y="8518"/>
                    </a:lnTo>
                    <a:lnTo>
                      <a:pt x="0" y="11615"/>
                    </a:lnTo>
                    <a:lnTo>
                      <a:pt x="9442" y="10840"/>
                    </a:lnTo>
                    <a:lnTo>
                      <a:pt x="19669" y="14712"/>
                    </a:lnTo>
                    <a:lnTo>
                      <a:pt x="29110" y="20906"/>
                    </a:lnTo>
                    <a:lnTo>
                      <a:pt x="36978" y="27101"/>
                    </a:lnTo>
                    <a:lnTo>
                      <a:pt x="43271" y="36393"/>
                    </a:lnTo>
                    <a:lnTo>
                      <a:pt x="47205" y="48781"/>
                    </a:lnTo>
                    <a:lnTo>
                      <a:pt x="44845" y="59622"/>
                    </a:lnTo>
                    <a:lnTo>
                      <a:pt x="35404" y="62719"/>
                    </a:lnTo>
                    <a:lnTo>
                      <a:pt x="38551" y="65816"/>
                    </a:lnTo>
                    <a:lnTo>
                      <a:pt x="41698" y="69688"/>
                    </a:lnTo>
                    <a:lnTo>
                      <a:pt x="44845" y="72785"/>
                    </a:lnTo>
                    <a:lnTo>
                      <a:pt x="47205" y="76657"/>
                    </a:lnTo>
                    <a:lnTo>
                      <a:pt x="47205" y="67365"/>
                    </a:lnTo>
                    <a:lnTo>
                      <a:pt x="51139" y="39490"/>
                    </a:lnTo>
                    <a:lnTo>
                      <a:pt x="41698" y="27101"/>
                    </a:lnTo>
                    <a:lnTo>
                      <a:pt x="15735" y="10840"/>
                    </a:lnTo>
                    <a:lnTo>
                      <a:pt x="550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25" name="Freeform 2324">
                <a:extLst>
                  <a:ext uri="{FF2B5EF4-FFF2-40B4-BE49-F238E27FC236}">
                    <a16:creationId xmlns:a16="http://schemas.microsoft.com/office/drawing/2014/main" id="{A35070DF-9B7B-D3BE-B5D6-20F1D6E2ECD3}"/>
                  </a:ext>
                </a:extLst>
              </p:cNvPr>
              <p:cNvSpPr/>
              <p:nvPr/>
            </p:nvSpPr>
            <p:spPr>
              <a:xfrm>
                <a:off x="-5457707" y="7285140"/>
                <a:ext cx="51138" cy="30198"/>
              </a:xfrm>
              <a:custGeom>
                <a:avLst/>
                <a:gdLst>
                  <a:gd name="connsiteX0" fmla="*/ 0 w 51138"/>
                  <a:gd name="connsiteY0" fmla="*/ 21681 h 30198"/>
                  <a:gd name="connsiteX1" fmla="*/ 0 w 51138"/>
                  <a:gd name="connsiteY1" fmla="*/ 23229 h 30198"/>
                  <a:gd name="connsiteX2" fmla="*/ 10228 w 51138"/>
                  <a:gd name="connsiteY2" fmla="*/ 30198 h 30198"/>
                  <a:gd name="connsiteX3" fmla="*/ 28323 w 51138"/>
                  <a:gd name="connsiteY3" fmla="*/ 28649 h 30198"/>
                  <a:gd name="connsiteX4" fmla="*/ 44845 w 51138"/>
                  <a:gd name="connsiteY4" fmla="*/ 19358 h 30198"/>
                  <a:gd name="connsiteX5" fmla="*/ 51139 w 51138"/>
                  <a:gd name="connsiteY5" fmla="*/ 3872 h 30198"/>
                  <a:gd name="connsiteX6" fmla="*/ 49566 w 51138"/>
                  <a:gd name="connsiteY6" fmla="*/ 0 h 30198"/>
                  <a:gd name="connsiteX7" fmla="*/ 44845 w 51138"/>
                  <a:gd name="connsiteY7" fmla="*/ 3097 h 30198"/>
                  <a:gd name="connsiteX8" fmla="*/ 38551 w 51138"/>
                  <a:gd name="connsiteY8" fmla="*/ 7743 h 30198"/>
                  <a:gd name="connsiteX9" fmla="*/ 32257 w 51138"/>
                  <a:gd name="connsiteY9" fmla="*/ 11615 h 30198"/>
                  <a:gd name="connsiteX10" fmla="*/ 28323 w 51138"/>
                  <a:gd name="connsiteY10" fmla="*/ 11615 h 30198"/>
                  <a:gd name="connsiteX11" fmla="*/ 20455 w 51138"/>
                  <a:gd name="connsiteY11" fmla="*/ 8517 h 30198"/>
                  <a:gd name="connsiteX12" fmla="*/ 16522 w 51138"/>
                  <a:gd name="connsiteY12" fmla="*/ 8517 h 30198"/>
                  <a:gd name="connsiteX13" fmla="*/ 12588 w 51138"/>
                  <a:gd name="connsiteY13" fmla="*/ 9291 h 30198"/>
                  <a:gd name="connsiteX14" fmla="*/ 787 w 51138"/>
                  <a:gd name="connsiteY14" fmla="*/ 15486 h 30198"/>
                  <a:gd name="connsiteX15" fmla="*/ 787 w 51138"/>
                  <a:gd name="connsiteY15" fmla="*/ 17809 h 30198"/>
                  <a:gd name="connsiteX16" fmla="*/ 787 w 51138"/>
                  <a:gd name="connsiteY16" fmla="*/ 19358 h 3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138" h="30198">
                    <a:moveTo>
                      <a:pt x="0" y="21681"/>
                    </a:moveTo>
                    <a:lnTo>
                      <a:pt x="0" y="23229"/>
                    </a:lnTo>
                    <a:lnTo>
                      <a:pt x="10228" y="30198"/>
                    </a:lnTo>
                    <a:lnTo>
                      <a:pt x="28323" y="28649"/>
                    </a:lnTo>
                    <a:lnTo>
                      <a:pt x="44845" y="19358"/>
                    </a:lnTo>
                    <a:lnTo>
                      <a:pt x="51139" y="3872"/>
                    </a:lnTo>
                    <a:lnTo>
                      <a:pt x="49566" y="0"/>
                    </a:lnTo>
                    <a:lnTo>
                      <a:pt x="44845" y="3097"/>
                    </a:lnTo>
                    <a:lnTo>
                      <a:pt x="38551" y="7743"/>
                    </a:lnTo>
                    <a:lnTo>
                      <a:pt x="32257" y="11615"/>
                    </a:lnTo>
                    <a:lnTo>
                      <a:pt x="28323" y="11615"/>
                    </a:lnTo>
                    <a:lnTo>
                      <a:pt x="20455" y="8517"/>
                    </a:lnTo>
                    <a:lnTo>
                      <a:pt x="16522" y="8517"/>
                    </a:lnTo>
                    <a:lnTo>
                      <a:pt x="12588" y="9291"/>
                    </a:lnTo>
                    <a:lnTo>
                      <a:pt x="787" y="15486"/>
                    </a:lnTo>
                    <a:lnTo>
                      <a:pt x="787" y="17809"/>
                    </a:lnTo>
                    <a:lnTo>
                      <a:pt x="787" y="1935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26" name="Freeform 2325">
                <a:extLst>
                  <a:ext uri="{FF2B5EF4-FFF2-40B4-BE49-F238E27FC236}">
                    <a16:creationId xmlns:a16="http://schemas.microsoft.com/office/drawing/2014/main" id="{08CD45BA-4C48-8E45-86D4-C285CA9BF07C}"/>
                  </a:ext>
                </a:extLst>
              </p:cNvPr>
              <p:cNvSpPr/>
              <p:nvPr/>
            </p:nvSpPr>
            <p:spPr>
              <a:xfrm>
                <a:off x="-5825119" y="6962254"/>
                <a:ext cx="55072" cy="75881"/>
              </a:xfrm>
              <a:custGeom>
                <a:avLst/>
                <a:gdLst>
                  <a:gd name="connsiteX0" fmla="*/ 17308 w 55072"/>
                  <a:gd name="connsiteY0" fmla="*/ 0 h 75881"/>
                  <a:gd name="connsiteX1" fmla="*/ 20455 w 55072"/>
                  <a:gd name="connsiteY1" fmla="*/ 10066 h 75881"/>
                  <a:gd name="connsiteX2" fmla="*/ 19669 w 55072"/>
                  <a:gd name="connsiteY2" fmla="*/ 17035 h 75881"/>
                  <a:gd name="connsiteX3" fmla="*/ 13374 w 55072"/>
                  <a:gd name="connsiteY3" fmla="*/ 32521 h 75881"/>
                  <a:gd name="connsiteX4" fmla="*/ 13374 w 55072"/>
                  <a:gd name="connsiteY4" fmla="*/ 37941 h 75881"/>
                  <a:gd name="connsiteX5" fmla="*/ 14161 w 55072"/>
                  <a:gd name="connsiteY5" fmla="*/ 42587 h 75881"/>
                  <a:gd name="connsiteX6" fmla="*/ 13374 w 55072"/>
                  <a:gd name="connsiteY6" fmla="*/ 46458 h 75881"/>
                  <a:gd name="connsiteX7" fmla="*/ 9441 w 55072"/>
                  <a:gd name="connsiteY7" fmla="*/ 51105 h 75881"/>
                  <a:gd name="connsiteX8" fmla="*/ 7081 w 55072"/>
                  <a:gd name="connsiteY8" fmla="*/ 48781 h 75881"/>
                  <a:gd name="connsiteX9" fmla="*/ 5507 w 55072"/>
                  <a:gd name="connsiteY9" fmla="*/ 48007 h 75881"/>
                  <a:gd name="connsiteX10" fmla="*/ 3934 w 55072"/>
                  <a:gd name="connsiteY10" fmla="*/ 48007 h 75881"/>
                  <a:gd name="connsiteX11" fmla="*/ 0 w 55072"/>
                  <a:gd name="connsiteY11" fmla="*/ 48007 h 75881"/>
                  <a:gd name="connsiteX12" fmla="*/ 3147 w 55072"/>
                  <a:gd name="connsiteY12" fmla="*/ 51105 h 75881"/>
                  <a:gd name="connsiteX13" fmla="*/ 6293 w 55072"/>
                  <a:gd name="connsiteY13" fmla="*/ 54976 h 75881"/>
                  <a:gd name="connsiteX14" fmla="*/ 10227 w 55072"/>
                  <a:gd name="connsiteY14" fmla="*/ 57299 h 75881"/>
                  <a:gd name="connsiteX15" fmla="*/ 14161 w 55072"/>
                  <a:gd name="connsiteY15" fmla="*/ 59622 h 75881"/>
                  <a:gd name="connsiteX16" fmla="*/ 16522 w 55072"/>
                  <a:gd name="connsiteY16" fmla="*/ 59622 h 75881"/>
                  <a:gd name="connsiteX17" fmla="*/ 18095 w 55072"/>
                  <a:gd name="connsiteY17" fmla="*/ 60396 h 75881"/>
                  <a:gd name="connsiteX18" fmla="*/ 20455 w 55072"/>
                  <a:gd name="connsiteY18" fmla="*/ 60396 h 75881"/>
                  <a:gd name="connsiteX19" fmla="*/ 22816 w 55072"/>
                  <a:gd name="connsiteY19" fmla="*/ 58848 h 75881"/>
                  <a:gd name="connsiteX20" fmla="*/ 24389 w 55072"/>
                  <a:gd name="connsiteY20" fmla="*/ 63493 h 75881"/>
                  <a:gd name="connsiteX21" fmla="*/ 25962 w 55072"/>
                  <a:gd name="connsiteY21" fmla="*/ 67365 h 75881"/>
                  <a:gd name="connsiteX22" fmla="*/ 27536 w 55072"/>
                  <a:gd name="connsiteY22" fmla="*/ 72010 h 75881"/>
                  <a:gd name="connsiteX23" fmla="*/ 30683 w 55072"/>
                  <a:gd name="connsiteY23" fmla="*/ 75882 h 75881"/>
                  <a:gd name="connsiteX24" fmla="*/ 41697 w 55072"/>
                  <a:gd name="connsiteY24" fmla="*/ 69688 h 75881"/>
                  <a:gd name="connsiteX25" fmla="*/ 50352 w 55072"/>
                  <a:gd name="connsiteY25" fmla="*/ 62719 h 75881"/>
                  <a:gd name="connsiteX26" fmla="*/ 55073 w 55072"/>
                  <a:gd name="connsiteY26" fmla="*/ 53427 h 75881"/>
                  <a:gd name="connsiteX27" fmla="*/ 52712 w 55072"/>
                  <a:gd name="connsiteY27" fmla="*/ 40264 h 75881"/>
                  <a:gd name="connsiteX28" fmla="*/ 47205 w 55072"/>
                  <a:gd name="connsiteY28" fmla="*/ 28649 h 75881"/>
                  <a:gd name="connsiteX29" fmla="*/ 38551 w 55072"/>
                  <a:gd name="connsiteY29" fmla="*/ 14712 h 75881"/>
                  <a:gd name="connsiteX30" fmla="*/ 28323 w 55072"/>
                  <a:gd name="connsiteY30" fmla="*/ 3872 h 7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072" h="75881">
                    <a:moveTo>
                      <a:pt x="17308" y="0"/>
                    </a:moveTo>
                    <a:lnTo>
                      <a:pt x="20455" y="10066"/>
                    </a:lnTo>
                    <a:lnTo>
                      <a:pt x="19669" y="17035"/>
                    </a:lnTo>
                    <a:lnTo>
                      <a:pt x="13374" y="32521"/>
                    </a:lnTo>
                    <a:lnTo>
                      <a:pt x="13374" y="37941"/>
                    </a:lnTo>
                    <a:lnTo>
                      <a:pt x="14161" y="42587"/>
                    </a:lnTo>
                    <a:lnTo>
                      <a:pt x="13374" y="46458"/>
                    </a:lnTo>
                    <a:lnTo>
                      <a:pt x="9441" y="51105"/>
                    </a:lnTo>
                    <a:lnTo>
                      <a:pt x="7081" y="48781"/>
                    </a:lnTo>
                    <a:lnTo>
                      <a:pt x="5507" y="48007"/>
                    </a:lnTo>
                    <a:lnTo>
                      <a:pt x="3934" y="48007"/>
                    </a:lnTo>
                    <a:lnTo>
                      <a:pt x="0" y="48007"/>
                    </a:lnTo>
                    <a:lnTo>
                      <a:pt x="3147" y="51105"/>
                    </a:lnTo>
                    <a:lnTo>
                      <a:pt x="6293" y="54976"/>
                    </a:lnTo>
                    <a:lnTo>
                      <a:pt x="10227" y="57299"/>
                    </a:lnTo>
                    <a:lnTo>
                      <a:pt x="14161" y="59622"/>
                    </a:lnTo>
                    <a:lnTo>
                      <a:pt x="16522" y="59622"/>
                    </a:lnTo>
                    <a:lnTo>
                      <a:pt x="18095" y="60396"/>
                    </a:lnTo>
                    <a:lnTo>
                      <a:pt x="20455" y="60396"/>
                    </a:lnTo>
                    <a:lnTo>
                      <a:pt x="22816" y="58848"/>
                    </a:lnTo>
                    <a:lnTo>
                      <a:pt x="24389" y="63493"/>
                    </a:lnTo>
                    <a:lnTo>
                      <a:pt x="25962" y="67365"/>
                    </a:lnTo>
                    <a:lnTo>
                      <a:pt x="27536" y="72010"/>
                    </a:lnTo>
                    <a:lnTo>
                      <a:pt x="30683" y="75882"/>
                    </a:lnTo>
                    <a:lnTo>
                      <a:pt x="41697" y="69688"/>
                    </a:lnTo>
                    <a:lnTo>
                      <a:pt x="50352" y="62719"/>
                    </a:lnTo>
                    <a:lnTo>
                      <a:pt x="55073" y="53427"/>
                    </a:lnTo>
                    <a:lnTo>
                      <a:pt x="52712" y="40264"/>
                    </a:lnTo>
                    <a:lnTo>
                      <a:pt x="47205" y="28649"/>
                    </a:lnTo>
                    <a:lnTo>
                      <a:pt x="38551" y="14712"/>
                    </a:lnTo>
                    <a:lnTo>
                      <a:pt x="28323"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27" name="Freeform 2326">
                <a:extLst>
                  <a:ext uri="{FF2B5EF4-FFF2-40B4-BE49-F238E27FC236}">
                    <a16:creationId xmlns:a16="http://schemas.microsoft.com/office/drawing/2014/main" id="{99F03794-E879-D64D-0569-873AD3DFE592}"/>
                  </a:ext>
                </a:extLst>
              </p:cNvPr>
              <p:cNvSpPr/>
              <p:nvPr/>
            </p:nvSpPr>
            <p:spPr>
              <a:xfrm>
                <a:off x="-5867604" y="6826750"/>
                <a:ext cx="81035" cy="23229"/>
              </a:xfrm>
              <a:custGeom>
                <a:avLst/>
                <a:gdLst>
                  <a:gd name="connsiteX0" fmla="*/ 54286 w 81035"/>
                  <a:gd name="connsiteY0" fmla="*/ 8518 h 23229"/>
                  <a:gd name="connsiteX1" fmla="*/ 40911 w 81035"/>
                  <a:gd name="connsiteY1" fmla="*/ 6194 h 23229"/>
                  <a:gd name="connsiteX2" fmla="*/ 29897 w 81035"/>
                  <a:gd name="connsiteY2" fmla="*/ 0 h 23229"/>
                  <a:gd name="connsiteX3" fmla="*/ 26750 w 81035"/>
                  <a:gd name="connsiteY3" fmla="*/ 11615 h 23229"/>
                  <a:gd name="connsiteX4" fmla="*/ 20455 w 81035"/>
                  <a:gd name="connsiteY4" fmla="*/ 15486 h 23229"/>
                  <a:gd name="connsiteX5" fmla="*/ 11015 w 81035"/>
                  <a:gd name="connsiteY5" fmla="*/ 13937 h 23229"/>
                  <a:gd name="connsiteX6" fmla="*/ 0 w 81035"/>
                  <a:gd name="connsiteY6" fmla="*/ 9292 h 23229"/>
                  <a:gd name="connsiteX7" fmla="*/ 10228 w 81035"/>
                  <a:gd name="connsiteY7" fmla="*/ 17809 h 23229"/>
                  <a:gd name="connsiteX8" fmla="*/ 17308 w 81035"/>
                  <a:gd name="connsiteY8" fmla="*/ 22455 h 23229"/>
                  <a:gd name="connsiteX9" fmla="*/ 25176 w 81035"/>
                  <a:gd name="connsiteY9" fmla="*/ 23229 h 23229"/>
                  <a:gd name="connsiteX10" fmla="*/ 64513 w 81035"/>
                  <a:gd name="connsiteY10" fmla="*/ 14712 h 23229"/>
                  <a:gd name="connsiteX11" fmla="*/ 77102 w 81035"/>
                  <a:gd name="connsiteY11" fmla="*/ 10840 h 23229"/>
                  <a:gd name="connsiteX12" fmla="*/ 81036 w 81035"/>
                  <a:gd name="connsiteY12" fmla="*/ 4646 h 23229"/>
                  <a:gd name="connsiteX13" fmla="*/ 68447 w 81035"/>
                  <a:gd name="connsiteY13" fmla="*/ 7743 h 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35" h="23229">
                    <a:moveTo>
                      <a:pt x="54286" y="8518"/>
                    </a:moveTo>
                    <a:lnTo>
                      <a:pt x="40911" y="6194"/>
                    </a:lnTo>
                    <a:lnTo>
                      <a:pt x="29897" y="0"/>
                    </a:lnTo>
                    <a:lnTo>
                      <a:pt x="26750" y="11615"/>
                    </a:lnTo>
                    <a:lnTo>
                      <a:pt x="20455" y="15486"/>
                    </a:lnTo>
                    <a:lnTo>
                      <a:pt x="11015" y="13937"/>
                    </a:lnTo>
                    <a:lnTo>
                      <a:pt x="0" y="9292"/>
                    </a:lnTo>
                    <a:lnTo>
                      <a:pt x="10228" y="17809"/>
                    </a:lnTo>
                    <a:lnTo>
                      <a:pt x="17308" y="22455"/>
                    </a:lnTo>
                    <a:lnTo>
                      <a:pt x="25176" y="23229"/>
                    </a:lnTo>
                    <a:lnTo>
                      <a:pt x="64513" y="14712"/>
                    </a:lnTo>
                    <a:lnTo>
                      <a:pt x="77102" y="10840"/>
                    </a:lnTo>
                    <a:lnTo>
                      <a:pt x="81036" y="4646"/>
                    </a:lnTo>
                    <a:lnTo>
                      <a:pt x="68447"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28" name="Freeform 2327">
                <a:extLst>
                  <a:ext uri="{FF2B5EF4-FFF2-40B4-BE49-F238E27FC236}">
                    <a16:creationId xmlns:a16="http://schemas.microsoft.com/office/drawing/2014/main" id="{8C20419B-2A17-874D-1400-A1E0BE1895C8}"/>
                  </a:ext>
                </a:extLst>
              </p:cNvPr>
              <p:cNvSpPr/>
              <p:nvPr/>
            </p:nvSpPr>
            <p:spPr>
              <a:xfrm>
                <a:off x="-5524581" y="7052848"/>
                <a:ext cx="9441" cy="12388"/>
              </a:xfrm>
              <a:custGeom>
                <a:avLst/>
                <a:gdLst>
                  <a:gd name="connsiteX0" fmla="*/ 7081 w 9441"/>
                  <a:gd name="connsiteY0" fmla="*/ 6969 h 12388"/>
                  <a:gd name="connsiteX1" fmla="*/ 9442 w 9441"/>
                  <a:gd name="connsiteY1" fmla="*/ 3872 h 12388"/>
                  <a:gd name="connsiteX2" fmla="*/ 5508 w 9441"/>
                  <a:gd name="connsiteY2" fmla="*/ 0 h 12388"/>
                  <a:gd name="connsiteX3" fmla="*/ 2361 w 9441"/>
                  <a:gd name="connsiteY3" fmla="*/ 774 h 12388"/>
                  <a:gd name="connsiteX4" fmla="*/ 0 w 9441"/>
                  <a:gd name="connsiteY4" fmla="*/ 5420 h 12388"/>
                  <a:gd name="connsiteX5" fmla="*/ 0 w 9441"/>
                  <a:gd name="connsiteY5" fmla="*/ 12389 h 12388"/>
                  <a:gd name="connsiteX6" fmla="*/ 3147 w 9441"/>
                  <a:gd name="connsiteY6" fmla="*/ 11615 h 12388"/>
                  <a:gd name="connsiteX7" fmla="*/ 5508 w 9441"/>
                  <a:gd name="connsiteY7" fmla="*/ 10066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1" h="12388">
                    <a:moveTo>
                      <a:pt x="7081" y="6969"/>
                    </a:moveTo>
                    <a:lnTo>
                      <a:pt x="9442" y="3872"/>
                    </a:lnTo>
                    <a:lnTo>
                      <a:pt x="5508" y="0"/>
                    </a:lnTo>
                    <a:lnTo>
                      <a:pt x="2361" y="774"/>
                    </a:lnTo>
                    <a:lnTo>
                      <a:pt x="0" y="5420"/>
                    </a:lnTo>
                    <a:lnTo>
                      <a:pt x="0" y="12389"/>
                    </a:lnTo>
                    <a:lnTo>
                      <a:pt x="3147" y="11615"/>
                    </a:lnTo>
                    <a:lnTo>
                      <a:pt x="5508" y="1006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29" name="Freeform 2328">
                <a:extLst>
                  <a:ext uri="{FF2B5EF4-FFF2-40B4-BE49-F238E27FC236}">
                    <a16:creationId xmlns:a16="http://schemas.microsoft.com/office/drawing/2014/main" id="{DD728E74-C041-1A03-25FD-ABD31E931AFB}"/>
                  </a:ext>
                </a:extLst>
              </p:cNvPr>
              <p:cNvSpPr/>
              <p:nvPr/>
            </p:nvSpPr>
            <p:spPr>
              <a:xfrm>
                <a:off x="-5505699" y="7158153"/>
                <a:ext cx="21241" cy="13937"/>
              </a:xfrm>
              <a:custGeom>
                <a:avLst/>
                <a:gdLst>
                  <a:gd name="connsiteX0" fmla="*/ 1573 w 21241"/>
                  <a:gd name="connsiteY0" fmla="*/ 7743 h 13937"/>
                  <a:gd name="connsiteX1" fmla="*/ 6294 w 21241"/>
                  <a:gd name="connsiteY1" fmla="*/ 12389 h 13937"/>
                  <a:gd name="connsiteX2" fmla="*/ 14162 w 21241"/>
                  <a:gd name="connsiteY2" fmla="*/ 13938 h 13937"/>
                  <a:gd name="connsiteX3" fmla="*/ 21242 w 21241"/>
                  <a:gd name="connsiteY3" fmla="*/ 11615 h 13937"/>
                  <a:gd name="connsiteX4" fmla="*/ 10228 w 21241"/>
                  <a:gd name="connsiteY4" fmla="*/ 6195 h 13937"/>
                  <a:gd name="connsiteX5" fmla="*/ 0 w 21241"/>
                  <a:gd name="connsiteY5" fmla="*/ 0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41" h="13937">
                    <a:moveTo>
                      <a:pt x="1573" y="7743"/>
                    </a:moveTo>
                    <a:lnTo>
                      <a:pt x="6294" y="12389"/>
                    </a:lnTo>
                    <a:lnTo>
                      <a:pt x="14162" y="13938"/>
                    </a:lnTo>
                    <a:lnTo>
                      <a:pt x="21242" y="11615"/>
                    </a:lnTo>
                    <a:lnTo>
                      <a:pt x="10228" y="6195"/>
                    </a:lnTo>
                    <a:lnTo>
                      <a:pt x="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30" name="Freeform 2329">
                <a:extLst>
                  <a:ext uri="{FF2B5EF4-FFF2-40B4-BE49-F238E27FC236}">
                    <a16:creationId xmlns:a16="http://schemas.microsoft.com/office/drawing/2014/main" id="{75FF2CDA-D311-F32B-25B5-E88F4CF058AA}"/>
                  </a:ext>
                </a:extLst>
              </p:cNvPr>
              <p:cNvSpPr/>
              <p:nvPr/>
            </p:nvSpPr>
            <p:spPr>
              <a:xfrm>
                <a:off x="-5786568" y="6815910"/>
                <a:ext cx="70019" cy="87496"/>
              </a:xfrm>
              <a:custGeom>
                <a:avLst/>
                <a:gdLst>
                  <a:gd name="connsiteX0" fmla="*/ 58219 w 70019"/>
                  <a:gd name="connsiteY0" fmla="*/ 78205 h 87496"/>
                  <a:gd name="connsiteX1" fmla="*/ 59006 w 70019"/>
                  <a:gd name="connsiteY1" fmla="*/ 67364 h 87496"/>
                  <a:gd name="connsiteX2" fmla="*/ 61366 w 70019"/>
                  <a:gd name="connsiteY2" fmla="*/ 57298 h 87496"/>
                  <a:gd name="connsiteX3" fmla="*/ 70020 w 70019"/>
                  <a:gd name="connsiteY3" fmla="*/ 50330 h 87496"/>
                  <a:gd name="connsiteX4" fmla="*/ 62940 w 70019"/>
                  <a:gd name="connsiteY4" fmla="*/ 30972 h 87496"/>
                  <a:gd name="connsiteX5" fmla="*/ 44844 w 70019"/>
                  <a:gd name="connsiteY5" fmla="*/ 12389 h 87496"/>
                  <a:gd name="connsiteX6" fmla="*/ 21242 w 70019"/>
                  <a:gd name="connsiteY6" fmla="*/ 0 h 87496"/>
                  <a:gd name="connsiteX7" fmla="*/ 0 w 70019"/>
                  <a:gd name="connsiteY7" fmla="*/ 1548 h 87496"/>
                  <a:gd name="connsiteX8" fmla="*/ 16522 w 70019"/>
                  <a:gd name="connsiteY8" fmla="*/ 3097 h 87496"/>
                  <a:gd name="connsiteX9" fmla="*/ 32257 w 70019"/>
                  <a:gd name="connsiteY9" fmla="*/ 8517 h 87496"/>
                  <a:gd name="connsiteX10" fmla="*/ 45631 w 70019"/>
                  <a:gd name="connsiteY10" fmla="*/ 18583 h 87496"/>
                  <a:gd name="connsiteX11" fmla="*/ 55073 w 70019"/>
                  <a:gd name="connsiteY11" fmla="*/ 32521 h 87496"/>
                  <a:gd name="connsiteX12" fmla="*/ 56646 w 70019"/>
                  <a:gd name="connsiteY12" fmla="*/ 43361 h 87496"/>
                  <a:gd name="connsiteX13" fmla="*/ 55073 w 70019"/>
                  <a:gd name="connsiteY13" fmla="*/ 56524 h 87496"/>
                  <a:gd name="connsiteX14" fmla="*/ 49565 w 70019"/>
                  <a:gd name="connsiteY14" fmla="*/ 68913 h 87496"/>
                  <a:gd name="connsiteX15" fmla="*/ 41697 w 70019"/>
                  <a:gd name="connsiteY15" fmla="*/ 76656 h 87496"/>
                  <a:gd name="connsiteX16" fmla="*/ 44844 w 70019"/>
                  <a:gd name="connsiteY16" fmla="*/ 78979 h 87496"/>
                  <a:gd name="connsiteX17" fmla="*/ 53498 w 70019"/>
                  <a:gd name="connsiteY17" fmla="*/ 87497 h 8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019" h="87496">
                    <a:moveTo>
                      <a:pt x="58219" y="78205"/>
                    </a:moveTo>
                    <a:lnTo>
                      <a:pt x="59006" y="67364"/>
                    </a:lnTo>
                    <a:lnTo>
                      <a:pt x="61366" y="57298"/>
                    </a:lnTo>
                    <a:lnTo>
                      <a:pt x="70020" y="50330"/>
                    </a:lnTo>
                    <a:lnTo>
                      <a:pt x="62940" y="30972"/>
                    </a:lnTo>
                    <a:lnTo>
                      <a:pt x="44844" y="12389"/>
                    </a:lnTo>
                    <a:lnTo>
                      <a:pt x="21242" y="0"/>
                    </a:lnTo>
                    <a:lnTo>
                      <a:pt x="0" y="1548"/>
                    </a:lnTo>
                    <a:lnTo>
                      <a:pt x="16522" y="3097"/>
                    </a:lnTo>
                    <a:lnTo>
                      <a:pt x="32257" y="8517"/>
                    </a:lnTo>
                    <a:lnTo>
                      <a:pt x="45631" y="18583"/>
                    </a:lnTo>
                    <a:lnTo>
                      <a:pt x="55073" y="32521"/>
                    </a:lnTo>
                    <a:lnTo>
                      <a:pt x="56646" y="43361"/>
                    </a:lnTo>
                    <a:lnTo>
                      <a:pt x="55073" y="56524"/>
                    </a:lnTo>
                    <a:lnTo>
                      <a:pt x="49565" y="68913"/>
                    </a:lnTo>
                    <a:lnTo>
                      <a:pt x="41697" y="76656"/>
                    </a:lnTo>
                    <a:lnTo>
                      <a:pt x="44844" y="78979"/>
                    </a:lnTo>
                    <a:lnTo>
                      <a:pt x="53498" y="874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31" name="Freeform 2330">
                <a:extLst>
                  <a:ext uri="{FF2B5EF4-FFF2-40B4-BE49-F238E27FC236}">
                    <a16:creationId xmlns:a16="http://schemas.microsoft.com/office/drawing/2014/main" id="{6E306D65-F735-0ABD-89E5-3F6F18FF7062}"/>
                  </a:ext>
                </a:extLst>
              </p:cNvPr>
              <p:cNvSpPr/>
              <p:nvPr/>
            </p:nvSpPr>
            <p:spPr>
              <a:xfrm>
                <a:off x="-5790502" y="7039684"/>
                <a:ext cx="36190" cy="44909"/>
              </a:xfrm>
              <a:custGeom>
                <a:avLst/>
                <a:gdLst>
                  <a:gd name="connsiteX0" fmla="*/ 36190 w 36190"/>
                  <a:gd name="connsiteY0" fmla="*/ 34844 h 44909"/>
                  <a:gd name="connsiteX1" fmla="*/ 36190 w 36190"/>
                  <a:gd name="connsiteY1" fmla="*/ 24004 h 44909"/>
                  <a:gd name="connsiteX2" fmla="*/ 33830 w 36190"/>
                  <a:gd name="connsiteY2" fmla="*/ 13163 h 44909"/>
                  <a:gd name="connsiteX3" fmla="*/ 29109 w 36190"/>
                  <a:gd name="connsiteY3" fmla="*/ 4646 h 44909"/>
                  <a:gd name="connsiteX4" fmla="*/ 25176 w 36190"/>
                  <a:gd name="connsiteY4" fmla="*/ 10840 h 44909"/>
                  <a:gd name="connsiteX5" fmla="*/ 23603 w 36190"/>
                  <a:gd name="connsiteY5" fmla="*/ 12389 h 44909"/>
                  <a:gd name="connsiteX6" fmla="*/ 18095 w 36190"/>
                  <a:gd name="connsiteY6" fmla="*/ 9292 h 44909"/>
                  <a:gd name="connsiteX7" fmla="*/ 25176 w 36190"/>
                  <a:gd name="connsiteY7" fmla="*/ 2323 h 44909"/>
                  <a:gd name="connsiteX8" fmla="*/ 18095 w 36190"/>
                  <a:gd name="connsiteY8" fmla="*/ 0 h 44909"/>
                  <a:gd name="connsiteX9" fmla="*/ 7080 w 36190"/>
                  <a:gd name="connsiteY9" fmla="*/ 1549 h 44909"/>
                  <a:gd name="connsiteX10" fmla="*/ 0 w 36190"/>
                  <a:gd name="connsiteY10" fmla="*/ 5420 h 44909"/>
                  <a:gd name="connsiteX11" fmla="*/ 19669 w 36190"/>
                  <a:gd name="connsiteY11" fmla="*/ 42587 h 44909"/>
                  <a:gd name="connsiteX12" fmla="*/ 23603 w 36190"/>
                  <a:gd name="connsiteY12" fmla="*/ 44910 h 44909"/>
                  <a:gd name="connsiteX13" fmla="*/ 32257 w 36190"/>
                  <a:gd name="connsiteY13" fmla="*/ 44136 h 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90" h="44909">
                    <a:moveTo>
                      <a:pt x="36190" y="34844"/>
                    </a:moveTo>
                    <a:lnTo>
                      <a:pt x="36190" y="24004"/>
                    </a:lnTo>
                    <a:lnTo>
                      <a:pt x="33830" y="13163"/>
                    </a:lnTo>
                    <a:lnTo>
                      <a:pt x="29109" y="4646"/>
                    </a:lnTo>
                    <a:lnTo>
                      <a:pt x="25176" y="10840"/>
                    </a:lnTo>
                    <a:lnTo>
                      <a:pt x="23603" y="12389"/>
                    </a:lnTo>
                    <a:lnTo>
                      <a:pt x="18095" y="9292"/>
                    </a:lnTo>
                    <a:lnTo>
                      <a:pt x="25176" y="2323"/>
                    </a:lnTo>
                    <a:lnTo>
                      <a:pt x="18095" y="0"/>
                    </a:lnTo>
                    <a:lnTo>
                      <a:pt x="7080" y="1549"/>
                    </a:lnTo>
                    <a:lnTo>
                      <a:pt x="0" y="5420"/>
                    </a:lnTo>
                    <a:lnTo>
                      <a:pt x="19669" y="42587"/>
                    </a:lnTo>
                    <a:lnTo>
                      <a:pt x="23603" y="44910"/>
                    </a:lnTo>
                    <a:lnTo>
                      <a:pt x="32257" y="4413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32" name="Freeform 2331">
                <a:extLst>
                  <a:ext uri="{FF2B5EF4-FFF2-40B4-BE49-F238E27FC236}">
                    <a16:creationId xmlns:a16="http://schemas.microsoft.com/office/drawing/2014/main" id="{3F371F62-9512-5A32-C627-ACC4D7F1C893}"/>
                  </a:ext>
                </a:extLst>
              </p:cNvPr>
              <p:cNvSpPr/>
              <p:nvPr/>
            </p:nvSpPr>
            <p:spPr>
              <a:xfrm>
                <a:off x="-5583587" y="7090014"/>
                <a:ext cx="36977" cy="64267"/>
              </a:xfrm>
              <a:custGeom>
                <a:avLst/>
                <a:gdLst>
                  <a:gd name="connsiteX0" fmla="*/ 25177 w 36977"/>
                  <a:gd name="connsiteY0" fmla="*/ 49556 h 64267"/>
                  <a:gd name="connsiteX1" fmla="*/ 34617 w 36977"/>
                  <a:gd name="connsiteY1" fmla="*/ 60396 h 64267"/>
                  <a:gd name="connsiteX2" fmla="*/ 36978 w 36977"/>
                  <a:gd name="connsiteY2" fmla="*/ 64267 h 64267"/>
                  <a:gd name="connsiteX3" fmla="*/ 35404 w 36977"/>
                  <a:gd name="connsiteY3" fmla="*/ 55750 h 64267"/>
                  <a:gd name="connsiteX4" fmla="*/ 29897 w 36977"/>
                  <a:gd name="connsiteY4" fmla="*/ 48007 h 64267"/>
                  <a:gd name="connsiteX5" fmla="*/ 22816 w 36977"/>
                  <a:gd name="connsiteY5" fmla="*/ 41813 h 64267"/>
                  <a:gd name="connsiteX6" fmla="*/ 17309 w 36977"/>
                  <a:gd name="connsiteY6" fmla="*/ 35618 h 64267"/>
                  <a:gd name="connsiteX7" fmla="*/ 6294 w 36977"/>
                  <a:gd name="connsiteY7" fmla="*/ 7743 h 64267"/>
                  <a:gd name="connsiteX8" fmla="*/ 0 w 36977"/>
                  <a:gd name="connsiteY8" fmla="*/ 0 h 64267"/>
                  <a:gd name="connsiteX9" fmla="*/ 3934 w 36977"/>
                  <a:gd name="connsiteY9" fmla="*/ 10840 h 64267"/>
                  <a:gd name="connsiteX10" fmla="*/ 10228 w 36977"/>
                  <a:gd name="connsiteY10" fmla="*/ 23229 h 64267"/>
                  <a:gd name="connsiteX11" fmla="*/ 13375 w 36977"/>
                  <a:gd name="connsiteY11" fmla="*/ 34070 h 64267"/>
                  <a:gd name="connsiteX12" fmla="*/ 7081 w 36977"/>
                  <a:gd name="connsiteY12" fmla="*/ 41813 h 6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77" h="64267">
                    <a:moveTo>
                      <a:pt x="25177" y="49556"/>
                    </a:moveTo>
                    <a:lnTo>
                      <a:pt x="34617" y="60396"/>
                    </a:lnTo>
                    <a:lnTo>
                      <a:pt x="36978" y="64267"/>
                    </a:lnTo>
                    <a:lnTo>
                      <a:pt x="35404" y="55750"/>
                    </a:lnTo>
                    <a:lnTo>
                      <a:pt x="29897" y="48007"/>
                    </a:lnTo>
                    <a:lnTo>
                      <a:pt x="22816" y="41813"/>
                    </a:lnTo>
                    <a:lnTo>
                      <a:pt x="17309" y="35618"/>
                    </a:lnTo>
                    <a:lnTo>
                      <a:pt x="6294" y="7743"/>
                    </a:lnTo>
                    <a:lnTo>
                      <a:pt x="0" y="0"/>
                    </a:lnTo>
                    <a:lnTo>
                      <a:pt x="3934" y="10840"/>
                    </a:lnTo>
                    <a:lnTo>
                      <a:pt x="10228" y="23229"/>
                    </a:lnTo>
                    <a:lnTo>
                      <a:pt x="13375" y="34070"/>
                    </a:lnTo>
                    <a:lnTo>
                      <a:pt x="7081" y="4181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33" name="Freeform 2332">
                <a:extLst>
                  <a:ext uri="{FF2B5EF4-FFF2-40B4-BE49-F238E27FC236}">
                    <a16:creationId xmlns:a16="http://schemas.microsoft.com/office/drawing/2014/main" id="{F3DE0509-E0F2-6ED9-02FB-534595673A7B}"/>
                  </a:ext>
                </a:extLst>
              </p:cNvPr>
              <p:cNvSpPr/>
              <p:nvPr/>
            </p:nvSpPr>
            <p:spPr>
              <a:xfrm>
                <a:off x="-5639446" y="7089240"/>
                <a:ext cx="29109" cy="18583"/>
              </a:xfrm>
              <a:custGeom>
                <a:avLst/>
                <a:gdLst>
                  <a:gd name="connsiteX0" fmla="*/ 0 w 29109"/>
                  <a:gd name="connsiteY0" fmla="*/ 6194 h 18583"/>
                  <a:gd name="connsiteX1" fmla="*/ 7868 w 29109"/>
                  <a:gd name="connsiteY1" fmla="*/ 8517 h 18583"/>
                  <a:gd name="connsiteX2" fmla="*/ 21242 w 29109"/>
                  <a:gd name="connsiteY2" fmla="*/ 17035 h 18583"/>
                  <a:gd name="connsiteX3" fmla="*/ 29109 w 29109"/>
                  <a:gd name="connsiteY3" fmla="*/ 18583 h 18583"/>
                  <a:gd name="connsiteX4" fmla="*/ 22029 w 29109"/>
                  <a:gd name="connsiteY4" fmla="*/ 15486 h 18583"/>
                  <a:gd name="connsiteX5" fmla="*/ 17308 w 29109"/>
                  <a:gd name="connsiteY5" fmla="*/ 10840 h 18583"/>
                  <a:gd name="connsiteX6" fmla="*/ 12588 w 29109"/>
                  <a:gd name="connsiteY6" fmla="*/ 6968 h 18583"/>
                  <a:gd name="connsiteX7" fmla="*/ 7868 w 29109"/>
                  <a:gd name="connsiteY7" fmla="*/ 3097 h 18583"/>
                  <a:gd name="connsiteX8" fmla="*/ 2361 w 29109"/>
                  <a:gd name="connsiteY8" fmla="*/ 0 h 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9" h="18583">
                    <a:moveTo>
                      <a:pt x="0" y="6194"/>
                    </a:moveTo>
                    <a:lnTo>
                      <a:pt x="7868" y="8517"/>
                    </a:lnTo>
                    <a:lnTo>
                      <a:pt x="21242" y="17035"/>
                    </a:lnTo>
                    <a:lnTo>
                      <a:pt x="29109" y="18583"/>
                    </a:lnTo>
                    <a:lnTo>
                      <a:pt x="22029" y="15486"/>
                    </a:lnTo>
                    <a:lnTo>
                      <a:pt x="17308" y="10840"/>
                    </a:lnTo>
                    <a:lnTo>
                      <a:pt x="12588" y="6968"/>
                    </a:lnTo>
                    <a:lnTo>
                      <a:pt x="7868" y="3097"/>
                    </a:lnTo>
                    <a:lnTo>
                      <a:pt x="2361"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34" name="Freeform 2333">
                <a:extLst>
                  <a:ext uri="{FF2B5EF4-FFF2-40B4-BE49-F238E27FC236}">
                    <a16:creationId xmlns:a16="http://schemas.microsoft.com/office/drawing/2014/main" id="{9B52D209-5968-BB15-C192-CFF39175C80B}"/>
                  </a:ext>
                </a:extLst>
              </p:cNvPr>
              <p:cNvSpPr/>
              <p:nvPr/>
            </p:nvSpPr>
            <p:spPr>
              <a:xfrm>
                <a:off x="-5757459" y="6971545"/>
                <a:ext cx="22815" cy="7743"/>
              </a:xfrm>
              <a:custGeom>
                <a:avLst/>
                <a:gdLst>
                  <a:gd name="connsiteX0" fmla="*/ 7868 w 22815"/>
                  <a:gd name="connsiteY0" fmla="*/ 7743 h 7743"/>
                  <a:gd name="connsiteX1" fmla="*/ 11801 w 22815"/>
                  <a:gd name="connsiteY1" fmla="*/ 6969 h 7743"/>
                  <a:gd name="connsiteX2" fmla="*/ 15735 w 22815"/>
                  <a:gd name="connsiteY2" fmla="*/ 6194 h 7743"/>
                  <a:gd name="connsiteX3" fmla="*/ 18882 w 22815"/>
                  <a:gd name="connsiteY3" fmla="*/ 4646 h 7743"/>
                  <a:gd name="connsiteX4" fmla="*/ 22816 w 22815"/>
                  <a:gd name="connsiteY4" fmla="*/ 3097 h 7743"/>
                  <a:gd name="connsiteX5" fmla="*/ 17308 w 22815"/>
                  <a:gd name="connsiteY5" fmla="*/ 774 h 7743"/>
                  <a:gd name="connsiteX6" fmla="*/ 11801 w 22815"/>
                  <a:gd name="connsiteY6" fmla="*/ 0 h 7743"/>
                  <a:gd name="connsiteX7" fmla="*/ 5507 w 22815"/>
                  <a:gd name="connsiteY7" fmla="*/ 1549 h 7743"/>
                  <a:gd name="connsiteX8" fmla="*/ 0 w 22815"/>
                  <a:gd name="connsiteY8" fmla="*/ 4646 h 7743"/>
                  <a:gd name="connsiteX9" fmla="*/ 2361 w 22815"/>
                  <a:gd name="connsiteY9" fmla="*/ 5420 h 7743"/>
                  <a:gd name="connsiteX10" fmla="*/ 3934 w 22815"/>
                  <a:gd name="connsiteY10" fmla="*/ 6194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15" h="7743">
                    <a:moveTo>
                      <a:pt x="7868" y="7743"/>
                    </a:moveTo>
                    <a:lnTo>
                      <a:pt x="11801" y="6969"/>
                    </a:lnTo>
                    <a:lnTo>
                      <a:pt x="15735" y="6194"/>
                    </a:lnTo>
                    <a:lnTo>
                      <a:pt x="18882" y="4646"/>
                    </a:lnTo>
                    <a:lnTo>
                      <a:pt x="22816" y="3097"/>
                    </a:lnTo>
                    <a:lnTo>
                      <a:pt x="17308" y="774"/>
                    </a:lnTo>
                    <a:lnTo>
                      <a:pt x="11801" y="0"/>
                    </a:lnTo>
                    <a:lnTo>
                      <a:pt x="5507" y="1549"/>
                    </a:lnTo>
                    <a:lnTo>
                      <a:pt x="0" y="4646"/>
                    </a:lnTo>
                    <a:lnTo>
                      <a:pt x="2361" y="5420"/>
                    </a:lnTo>
                    <a:lnTo>
                      <a:pt x="3934" y="619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35" name="Freeform 2334">
                <a:extLst>
                  <a:ext uri="{FF2B5EF4-FFF2-40B4-BE49-F238E27FC236}">
                    <a16:creationId xmlns:a16="http://schemas.microsoft.com/office/drawing/2014/main" id="{98E3652E-110A-A71B-ECB0-802D24F0733B}"/>
                  </a:ext>
                </a:extLst>
              </p:cNvPr>
              <p:cNvSpPr/>
              <p:nvPr/>
            </p:nvSpPr>
            <p:spPr>
              <a:xfrm>
                <a:off x="-5817252" y="7512012"/>
                <a:ext cx="164430" cy="61944"/>
              </a:xfrm>
              <a:custGeom>
                <a:avLst/>
                <a:gdLst>
                  <a:gd name="connsiteX0" fmla="*/ 138468 w 164430"/>
                  <a:gd name="connsiteY0" fmla="*/ 20906 h 61944"/>
                  <a:gd name="connsiteX1" fmla="*/ 121160 w 164430"/>
                  <a:gd name="connsiteY1" fmla="*/ 13163 h 61944"/>
                  <a:gd name="connsiteX2" fmla="*/ 103064 w 164430"/>
                  <a:gd name="connsiteY2" fmla="*/ 6968 h 61944"/>
                  <a:gd name="connsiteX3" fmla="*/ 85756 w 164430"/>
                  <a:gd name="connsiteY3" fmla="*/ 3096 h 61944"/>
                  <a:gd name="connsiteX4" fmla="*/ 66087 w 164430"/>
                  <a:gd name="connsiteY4" fmla="*/ 0 h 61944"/>
                  <a:gd name="connsiteX5" fmla="*/ 47205 w 164430"/>
                  <a:gd name="connsiteY5" fmla="*/ 0 h 61944"/>
                  <a:gd name="connsiteX6" fmla="*/ 22028 w 164430"/>
                  <a:gd name="connsiteY6" fmla="*/ 1548 h 61944"/>
                  <a:gd name="connsiteX7" fmla="*/ 12588 w 164430"/>
                  <a:gd name="connsiteY7" fmla="*/ 3096 h 61944"/>
                  <a:gd name="connsiteX8" fmla="*/ 3934 w 164430"/>
                  <a:gd name="connsiteY8" fmla="*/ 6968 h 61944"/>
                  <a:gd name="connsiteX9" fmla="*/ 0 w 164430"/>
                  <a:gd name="connsiteY9" fmla="*/ 13937 h 61944"/>
                  <a:gd name="connsiteX10" fmla="*/ 3147 w 164430"/>
                  <a:gd name="connsiteY10" fmla="*/ 20132 h 61944"/>
                  <a:gd name="connsiteX11" fmla="*/ 9441 w 164430"/>
                  <a:gd name="connsiteY11" fmla="*/ 23229 h 61944"/>
                  <a:gd name="connsiteX12" fmla="*/ 17308 w 164430"/>
                  <a:gd name="connsiteY12" fmla="*/ 25552 h 61944"/>
                  <a:gd name="connsiteX13" fmla="*/ 24389 w 164430"/>
                  <a:gd name="connsiteY13" fmla="*/ 27875 h 61944"/>
                  <a:gd name="connsiteX14" fmla="*/ 30683 w 164430"/>
                  <a:gd name="connsiteY14" fmla="*/ 33295 h 61944"/>
                  <a:gd name="connsiteX15" fmla="*/ 42485 w 164430"/>
                  <a:gd name="connsiteY15" fmla="*/ 45683 h 61944"/>
                  <a:gd name="connsiteX16" fmla="*/ 49565 w 164430"/>
                  <a:gd name="connsiteY16" fmla="*/ 50330 h 61944"/>
                  <a:gd name="connsiteX17" fmla="*/ 59793 w 164430"/>
                  <a:gd name="connsiteY17" fmla="*/ 52652 h 61944"/>
                  <a:gd name="connsiteX18" fmla="*/ 69233 w 164430"/>
                  <a:gd name="connsiteY18" fmla="*/ 53426 h 61944"/>
                  <a:gd name="connsiteX19" fmla="*/ 78675 w 164430"/>
                  <a:gd name="connsiteY19" fmla="*/ 54976 h 61944"/>
                  <a:gd name="connsiteX20" fmla="*/ 87329 w 164430"/>
                  <a:gd name="connsiteY20" fmla="*/ 61945 h 61944"/>
                  <a:gd name="connsiteX21" fmla="*/ 89690 w 164430"/>
                  <a:gd name="connsiteY21" fmla="*/ 53426 h 61944"/>
                  <a:gd name="connsiteX22" fmla="*/ 93623 w 164430"/>
                  <a:gd name="connsiteY22" fmla="*/ 51104 h 61944"/>
                  <a:gd name="connsiteX23" fmla="*/ 98344 w 164430"/>
                  <a:gd name="connsiteY23" fmla="*/ 51878 h 61944"/>
                  <a:gd name="connsiteX24" fmla="*/ 102278 w 164430"/>
                  <a:gd name="connsiteY24" fmla="*/ 51104 h 61944"/>
                  <a:gd name="connsiteX25" fmla="*/ 111718 w 164430"/>
                  <a:gd name="connsiteY25" fmla="*/ 44909 h 61944"/>
                  <a:gd name="connsiteX26" fmla="*/ 117226 w 164430"/>
                  <a:gd name="connsiteY26" fmla="*/ 41812 h 61944"/>
                  <a:gd name="connsiteX27" fmla="*/ 122733 w 164430"/>
                  <a:gd name="connsiteY27" fmla="*/ 42587 h 61944"/>
                  <a:gd name="connsiteX28" fmla="*/ 121160 w 164430"/>
                  <a:gd name="connsiteY28" fmla="*/ 44135 h 61944"/>
                  <a:gd name="connsiteX29" fmla="*/ 142402 w 164430"/>
                  <a:gd name="connsiteY29" fmla="*/ 48781 h 61944"/>
                  <a:gd name="connsiteX30" fmla="*/ 152630 w 164430"/>
                  <a:gd name="connsiteY30" fmla="*/ 49555 h 61944"/>
                  <a:gd name="connsiteX31" fmla="*/ 164431 w 164430"/>
                  <a:gd name="connsiteY31" fmla="*/ 46458 h 61944"/>
                  <a:gd name="connsiteX32" fmla="*/ 154203 w 164430"/>
                  <a:gd name="connsiteY32" fmla="*/ 31746 h 6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430" h="61944">
                    <a:moveTo>
                      <a:pt x="138468" y="20906"/>
                    </a:moveTo>
                    <a:lnTo>
                      <a:pt x="121160" y="13163"/>
                    </a:lnTo>
                    <a:lnTo>
                      <a:pt x="103064" y="6968"/>
                    </a:lnTo>
                    <a:lnTo>
                      <a:pt x="85756" y="3096"/>
                    </a:lnTo>
                    <a:lnTo>
                      <a:pt x="66087" y="0"/>
                    </a:lnTo>
                    <a:lnTo>
                      <a:pt x="47205" y="0"/>
                    </a:lnTo>
                    <a:lnTo>
                      <a:pt x="22028" y="1548"/>
                    </a:lnTo>
                    <a:lnTo>
                      <a:pt x="12588" y="3096"/>
                    </a:lnTo>
                    <a:lnTo>
                      <a:pt x="3934" y="6968"/>
                    </a:lnTo>
                    <a:lnTo>
                      <a:pt x="0" y="13937"/>
                    </a:lnTo>
                    <a:lnTo>
                      <a:pt x="3147" y="20132"/>
                    </a:lnTo>
                    <a:lnTo>
                      <a:pt x="9441" y="23229"/>
                    </a:lnTo>
                    <a:lnTo>
                      <a:pt x="17308" y="25552"/>
                    </a:lnTo>
                    <a:lnTo>
                      <a:pt x="24389" y="27875"/>
                    </a:lnTo>
                    <a:lnTo>
                      <a:pt x="30683" y="33295"/>
                    </a:lnTo>
                    <a:lnTo>
                      <a:pt x="42485" y="45683"/>
                    </a:lnTo>
                    <a:lnTo>
                      <a:pt x="49565" y="50330"/>
                    </a:lnTo>
                    <a:lnTo>
                      <a:pt x="59793" y="52652"/>
                    </a:lnTo>
                    <a:lnTo>
                      <a:pt x="69233" y="53426"/>
                    </a:lnTo>
                    <a:lnTo>
                      <a:pt x="78675" y="54976"/>
                    </a:lnTo>
                    <a:lnTo>
                      <a:pt x="87329" y="61945"/>
                    </a:lnTo>
                    <a:lnTo>
                      <a:pt x="89690" y="53426"/>
                    </a:lnTo>
                    <a:lnTo>
                      <a:pt x="93623" y="51104"/>
                    </a:lnTo>
                    <a:lnTo>
                      <a:pt x="98344" y="51878"/>
                    </a:lnTo>
                    <a:lnTo>
                      <a:pt x="102278" y="51104"/>
                    </a:lnTo>
                    <a:lnTo>
                      <a:pt x="111718" y="44909"/>
                    </a:lnTo>
                    <a:lnTo>
                      <a:pt x="117226" y="41812"/>
                    </a:lnTo>
                    <a:lnTo>
                      <a:pt x="122733" y="42587"/>
                    </a:lnTo>
                    <a:lnTo>
                      <a:pt x="121160" y="44135"/>
                    </a:lnTo>
                    <a:lnTo>
                      <a:pt x="142402" y="48781"/>
                    </a:lnTo>
                    <a:lnTo>
                      <a:pt x="152630" y="49555"/>
                    </a:lnTo>
                    <a:lnTo>
                      <a:pt x="164431" y="46458"/>
                    </a:lnTo>
                    <a:lnTo>
                      <a:pt x="154203" y="317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36" name="Freeform 2335">
                <a:extLst>
                  <a:ext uri="{FF2B5EF4-FFF2-40B4-BE49-F238E27FC236}">
                    <a16:creationId xmlns:a16="http://schemas.microsoft.com/office/drawing/2014/main" id="{25DB0256-CC0C-7BAE-FA60-003B28831949}"/>
                  </a:ext>
                </a:extLst>
              </p:cNvPr>
              <p:cNvSpPr/>
              <p:nvPr/>
            </p:nvSpPr>
            <p:spPr>
              <a:xfrm>
                <a:off x="-4830667" y="7538337"/>
                <a:ext cx="21241" cy="4646"/>
              </a:xfrm>
              <a:custGeom>
                <a:avLst/>
                <a:gdLst>
                  <a:gd name="connsiteX0" fmla="*/ 11014 w 21241"/>
                  <a:gd name="connsiteY0" fmla="*/ 0 h 4646"/>
                  <a:gd name="connsiteX1" fmla="*/ 5507 w 21241"/>
                  <a:gd name="connsiteY1" fmla="*/ 775 h 4646"/>
                  <a:gd name="connsiteX2" fmla="*/ 0 w 21241"/>
                  <a:gd name="connsiteY2" fmla="*/ 2323 h 4646"/>
                  <a:gd name="connsiteX3" fmla="*/ 4720 w 21241"/>
                  <a:gd name="connsiteY3" fmla="*/ 4647 h 4646"/>
                  <a:gd name="connsiteX4" fmla="*/ 10227 w 21241"/>
                  <a:gd name="connsiteY4" fmla="*/ 4647 h 4646"/>
                  <a:gd name="connsiteX5" fmla="*/ 15735 w 21241"/>
                  <a:gd name="connsiteY5" fmla="*/ 3872 h 4646"/>
                  <a:gd name="connsiteX6" fmla="*/ 21242 w 21241"/>
                  <a:gd name="connsiteY6" fmla="*/ 2323 h 4646"/>
                  <a:gd name="connsiteX7" fmla="*/ 16522 w 21241"/>
                  <a:gd name="connsiteY7" fmla="*/ 775 h 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1" h="4646">
                    <a:moveTo>
                      <a:pt x="11014" y="0"/>
                    </a:moveTo>
                    <a:lnTo>
                      <a:pt x="5507" y="775"/>
                    </a:lnTo>
                    <a:lnTo>
                      <a:pt x="0" y="2323"/>
                    </a:lnTo>
                    <a:lnTo>
                      <a:pt x="4720" y="4647"/>
                    </a:lnTo>
                    <a:lnTo>
                      <a:pt x="10227" y="4647"/>
                    </a:lnTo>
                    <a:lnTo>
                      <a:pt x="15735" y="3872"/>
                    </a:lnTo>
                    <a:lnTo>
                      <a:pt x="21242" y="2323"/>
                    </a:lnTo>
                    <a:lnTo>
                      <a:pt x="16522" y="77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37" name="Freeform 2336">
                <a:extLst>
                  <a:ext uri="{FF2B5EF4-FFF2-40B4-BE49-F238E27FC236}">
                    <a16:creationId xmlns:a16="http://schemas.microsoft.com/office/drawing/2014/main" id="{B630CF21-8AF9-C062-5908-1C7FD2E0F3BA}"/>
                  </a:ext>
                </a:extLst>
              </p:cNvPr>
              <p:cNvSpPr/>
              <p:nvPr/>
            </p:nvSpPr>
            <p:spPr>
              <a:xfrm>
                <a:off x="-5012407" y="7541435"/>
                <a:ext cx="6294" cy="4645"/>
              </a:xfrm>
              <a:custGeom>
                <a:avLst/>
                <a:gdLst>
                  <a:gd name="connsiteX0" fmla="*/ 0 w 6294"/>
                  <a:gd name="connsiteY0" fmla="*/ 3872 h 4645"/>
                  <a:gd name="connsiteX1" fmla="*/ 3147 w 6294"/>
                  <a:gd name="connsiteY1" fmla="*/ 4646 h 4645"/>
                  <a:gd name="connsiteX2" fmla="*/ 6294 w 6294"/>
                  <a:gd name="connsiteY2" fmla="*/ 1549 h 4645"/>
                  <a:gd name="connsiteX3" fmla="*/ 788 w 6294"/>
                  <a:gd name="connsiteY3" fmla="*/ 0 h 4645"/>
                </a:gdLst>
                <a:ahLst/>
                <a:cxnLst>
                  <a:cxn ang="0">
                    <a:pos x="connsiteX0" y="connsiteY0"/>
                  </a:cxn>
                  <a:cxn ang="0">
                    <a:pos x="connsiteX1" y="connsiteY1"/>
                  </a:cxn>
                  <a:cxn ang="0">
                    <a:pos x="connsiteX2" y="connsiteY2"/>
                  </a:cxn>
                  <a:cxn ang="0">
                    <a:pos x="connsiteX3" y="connsiteY3"/>
                  </a:cxn>
                </a:cxnLst>
                <a:rect l="l" t="t" r="r" b="b"/>
                <a:pathLst>
                  <a:path w="6294" h="4645">
                    <a:moveTo>
                      <a:pt x="0" y="3872"/>
                    </a:moveTo>
                    <a:lnTo>
                      <a:pt x="3147" y="4646"/>
                    </a:lnTo>
                    <a:lnTo>
                      <a:pt x="6294" y="1549"/>
                    </a:lnTo>
                    <a:lnTo>
                      <a:pt x="78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38" name="Freeform 2337">
                <a:extLst>
                  <a:ext uri="{FF2B5EF4-FFF2-40B4-BE49-F238E27FC236}">
                    <a16:creationId xmlns:a16="http://schemas.microsoft.com/office/drawing/2014/main" id="{2A601939-A6EC-5674-6F6C-C2774F60D1B3}"/>
                  </a:ext>
                </a:extLst>
              </p:cNvPr>
              <p:cNvSpPr/>
              <p:nvPr/>
            </p:nvSpPr>
            <p:spPr>
              <a:xfrm>
                <a:off x="-4960481" y="7508140"/>
                <a:ext cx="125880" cy="47232"/>
              </a:xfrm>
              <a:custGeom>
                <a:avLst/>
                <a:gdLst>
                  <a:gd name="connsiteX0" fmla="*/ 114079 w 125880"/>
                  <a:gd name="connsiteY0" fmla="*/ 9291 h 47232"/>
                  <a:gd name="connsiteX1" fmla="*/ 100703 w 125880"/>
                  <a:gd name="connsiteY1" fmla="*/ 6968 h 47232"/>
                  <a:gd name="connsiteX2" fmla="*/ 89689 w 125880"/>
                  <a:gd name="connsiteY2" fmla="*/ 5420 h 47232"/>
                  <a:gd name="connsiteX3" fmla="*/ 91263 w 125880"/>
                  <a:gd name="connsiteY3" fmla="*/ 9291 h 47232"/>
                  <a:gd name="connsiteX4" fmla="*/ 76314 w 125880"/>
                  <a:gd name="connsiteY4" fmla="*/ 3872 h 47232"/>
                  <a:gd name="connsiteX5" fmla="*/ 55073 w 125880"/>
                  <a:gd name="connsiteY5" fmla="*/ 774 h 47232"/>
                  <a:gd name="connsiteX6" fmla="*/ 33830 w 125880"/>
                  <a:gd name="connsiteY6" fmla="*/ 0 h 47232"/>
                  <a:gd name="connsiteX7" fmla="*/ 16522 w 125880"/>
                  <a:gd name="connsiteY7" fmla="*/ 1548 h 47232"/>
                  <a:gd name="connsiteX8" fmla="*/ 11801 w 125880"/>
                  <a:gd name="connsiteY8" fmla="*/ 3096 h 47232"/>
                  <a:gd name="connsiteX9" fmla="*/ 6293 w 125880"/>
                  <a:gd name="connsiteY9" fmla="*/ 5420 h 47232"/>
                  <a:gd name="connsiteX10" fmla="*/ 2360 w 125880"/>
                  <a:gd name="connsiteY10" fmla="*/ 9291 h 47232"/>
                  <a:gd name="connsiteX11" fmla="*/ 0 w 125880"/>
                  <a:gd name="connsiteY11" fmla="*/ 13937 h 47232"/>
                  <a:gd name="connsiteX12" fmla="*/ 787 w 125880"/>
                  <a:gd name="connsiteY12" fmla="*/ 17034 h 47232"/>
                  <a:gd name="connsiteX13" fmla="*/ 4720 w 125880"/>
                  <a:gd name="connsiteY13" fmla="*/ 36392 h 47232"/>
                  <a:gd name="connsiteX14" fmla="*/ 4720 w 125880"/>
                  <a:gd name="connsiteY14" fmla="*/ 40264 h 47232"/>
                  <a:gd name="connsiteX15" fmla="*/ 14947 w 125880"/>
                  <a:gd name="connsiteY15" fmla="*/ 46458 h 47232"/>
                  <a:gd name="connsiteX16" fmla="*/ 30682 w 125880"/>
                  <a:gd name="connsiteY16" fmla="*/ 47233 h 47232"/>
                  <a:gd name="connsiteX17" fmla="*/ 61366 w 125880"/>
                  <a:gd name="connsiteY17" fmla="*/ 45683 h 47232"/>
                  <a:gd name="connsiteX18" fmla="*/ 77101 w 125880"/>
                  <a:gd name="connsiteY18" fmla="*/ 47233 h 47232"/>
                  <a:gd name="connsiteX19" fmla="*/ 84968 w 125880"/>
                  <a:gd name="connsiteY19" fmla="*/ 47233 h 47232"/>
                  <a:gd name="connsiteX20" fmla="*/ 92836 w 125880"/>
                  <a:gd name="connsiteY20" fmla="*/ 46458 h 47232"/>
                  <a:gd name="connsiteX21" fmla="*/ 102278 w 125880"/>
                  <a:gd name="connsiteY21" fmla="*/ 42587 h 47232"/>
                  <a:gd name="connsiteX22" fmla="*/ 117225 w 125880"/>
                  <a:gd name="connsiteY22" fmla="*/ 29423 h 47232"/>
                  <a:gd name="connsiteX23" fmla="*/ 125880 w 125880"/>
                  <a:gd name="connsiteY23" fmla="*/ 24003 h 47232"/>
                  <a:gd name="connsiteX24" fmla="*/ 123519 w 125880"/>
                  <a:gd name="connsiteY24" fmla="*/ 14711 h 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80" h="47232">
                    <a:moveTo>
                      <a:pt x="114079" y="9291"/>
                    </a:moveTo>
                    <a:lnTo>
                      <a:pt x="100703" y="6968"/>
                    </a:lnTo>
                    <a:lnTo>
                      <a:pt x="89689" y="5420"/>
                    </a:lnTo>
                    <a:lnTo>
                      <a:pt x="91263" y="9291"/>
                    </a:lnTo>
                    <a:lnTo>
                      <a:pt x="76314" y="3872"/>
                    </a:lnTo>
                    <a:lnTo>
                      <a:pt x="55073" y="774"/>
                    </a:lnTo>
                    <a:lnTo>
                      <a:pt x="33830" y="0"/>
                    </a:lnTo>
                    <a:lnTo>
                      <a:pt x="16522" y="1548"/>
                    </a:lnTo>
                    <a:lnTo>
                      <a:pt x="11801" y="3096"/>
                    </a:lnTo>
                    <a:lnTo>
                      <a:pt x="6293" y="5420"/>
                    </a:lnTo>
                    <a:lnTo>
                      <a:pt x="2360" y="9291"/>
                    </a:lnTo>
                    <a:lnTo>
                      <a:pt x="0" y="13937"/>
                    </a:lnTo>
                    <a:lnTo>
                      <a:pt x="787" y="17034"/>
                    </a:lnTo>
                    <a:lnTo>
                      <a:pt x="4720" y="36392"/>
                    </a:lnTo>
                    <a:lnTo>
                      <a:pt x="4720" y="40264"/>
                    </a:lnTo>
                    <a:lnTo>
                      <a:pt x="14947" y="46458"/>
                    </a:lnTo>
                    <a:lnTo>
                      <a:pt x="30682" y="47233"/>
                    </a:lnTo>
                    <a:lnTo>
                      <a:pt x="61366" y="45683"/>
                    </a:lnTo>
                    <a:lnTo>
                      <a:pt x="77101" y="47233"/>
                    </a:lnTo>
                    <a:lnTo>
                      <a:pt x="84968" y="47233"/>
                    </a:lnTo>
                    <a:lnTo>
                      <a:pt x="92836" y="46458"/>
                    </a:lnTo>
                    <a:lnTo>
                      <a:pt x="102278" y="42587"/>
                    </a:lnTo>
                    <a:lnTo>
                      <a:pt x="117225" y="29423"/>
                    </a:lnTo>
                    <a:lnTo>
                      <a:pt x="125880" y="24003"/>
                    </a:lnTo>
                    <a:lnTo>
                      <a:pt x="123519" y="1471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39" name="Freeform 2338">
                <a:extLst>
                  <a:ext uri="{FF2B5EF4-FFF2-40B4-BE49-F238E27FC236}">
                    <a16:creationId xmlns:a16="http://schemas.microsoft.com/office/drawing/2014/main" id="{3BA885BB-A901-8702-8C60-23453B642F06}"/>
                  </a:ext>
                </a:extLst>
              </p:cNvPr>
              <p:cNvSpPr/>
              <p:nvPr/>
            </p:nvSpPr>
            <p:spPr>
              <a:xfrm>
                <a:off x="-6055637" y="7440775"/>
                <a:ext cx="24389" cy="8517"/>
              </a:xfrm>
              <a:custGeom>
                <a:avLst/>
                <a:gdLst>
                  <a:gd name="connsiteX0" fmla="*/ 6294 w 24389"/>
                  <a:gd name="connsiteY0" fmla="*/ 1549 h 8517"/>
                  <a:gd name="connsiteX1" fmla="*/ 0 w 24389"/>
                  <a:gd name="connsiteY1" fmla="*/ 0 h 8517"/>
                  <a:gd name="connsiteX2" fmla="*/ 2361 w 24389"/>
                  <a:gd name="connsiteY2" fmla="*/ 6969 h 8517"/>
                  <a:gd name="connsiteX3" fmla="*/ 8654 w 24389"/>
                  <a:gd name="connsiteY3" fmla="*/ 8517 h 8517"/>
                  <a:gd name="connsiteX4" fmla="*/ 24389 w 24389"/>
                  <a:gd name="connsiteY4" fmla="*/ 6195 h 8517"/>
                  <a:gd name="connsiteX5" fmla="*/ 18882 w 24389"/>
                  <a:gd name="connsiteY5" fmla="*/ 2323 h 8517"/>
                  <a:gd name="connsiteX6" fmla="*/ 12588 w 24389"/>
                  <a:gd name="connsiteY6" fmla="*/ 1549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9" h="8517">
                    <a:moveTo>
                      <a:pt x="6294" y="1549"/>
                    </a:moveTo>
                    <a:lnTo>
                      <a:pt x="0" y="0"/>
                    </a:lnTo>
                    <a:lnTo>
                      <a:pt x="2361" y="6969"/>
                    </a:lnTo>
                    <a:lnTo>
                      <a:pt x="8654" y="8517"/>
                    </a:lnTo>
                    <a:lnTo>
                      <a:pt x="24389" y="6195"/>
                    </a:lnTo>
                    <a:lnTo>
                      <a:pt x="18882" y="2323"/>
                    </a:lnTo>
                    <a:lnTo>
                      <a:pt x="12588"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40" name="Freeform 2339">
                <a:extLst>
                  <a:ext uri="{FF2B5EF4-FFF2-40B4-BE49-F238E27FC236}">
                    <a16:creationId xmlns:a16="http://schemas.microsoft.com/office/drawing/2014/main" id="{96CAF0AE-D72E-E078-6140-14E841B4222E}"/>
                  </a:ext>
                </a:extLst>
              </p:cNvPr>
              <p:cNvSpPr/>
              <p:nvPr/>
            </p:nvSpPr>
            <p:spPr>
              <a:xfrm>
                <a:off x="-5955720" y="7413674"/>
                <a:ext cx="11801" cy="3871"/>
              </a:xfrm>
              <a:custGeom>
                <a:avLst/>
                <a:gdLst>
                  <a:gd name="connsiteX0" fmla="*/ 0 w 11801"/>
                  <a:gd name="connsiteY0" fmla="*/ 3872 h 3871"/>
                  <a:gd name="connsiteX1" fmla="*/ 11801 w 11801"/>
                  <a:gd name="connsiteY1" fmla="*/ 0 h 3871"/>
                  <a:gd name="connsiteX2" fmla="*/ 5507 w 11801"/>
                  <a:gd name="connsiteY2" fmla="*/ 774 h 3871"/>
                  <a:gd name="connsiteX3" fmla="*/ 3146 w 11801"/>
                  <a:gd name="connsiteY3" fmla="*/ 1549 h 3871"/>
                </a:gdLst>
                <a:ahLst/>
                <a:cxnLst>
                  <a:cxn ang="0">
                    <a:pos x="connsiteX0" y="connsiteY0"/>
                  </a:cxn>
                  <a:cxn ang="0">
                    <a:pos x="connsiteX1" y="connsiteY1"/>
                  </a:cxn>
                  <a:cxn ang="0">
                    <a:pos x="connsiteX2" y="connsiteY2"/>
                  </a:cxn>
                  <a:cxn ang="0">
                    <a:pos x="connsiteX3" y="connsiteY3"/>
                  </a:cxn>
                </a:cxnLst>
                <a:rect l="l" t="t" r="r" b="b"/>
                <a:pathLst>
                  <a:path w="11801" h="3871">
                    <a:moveTo>
                      <a:pt x="0" y="3872"/>
                    </a:moveTo>
                    <a:lnTo>
                      <a:pt x="11801" y="0"/>
                    </a:lnTo>
                    <a:lnTo>
                      <a:pt x="5507" y="774"/>
                    </a:lnTo>
                    <a:lnTo>
                      <a:pt x="3146"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41" name="Freeform 2340">
                <a:extLst>
                  <a:ext uri="{FF2B5EF4-FFF2-40B4-BE49-F238E27FC236}">
                    <a16:creationId xmlns:a16="http://schemas.microsoft.com/office/drawing/2014/main" id="{3111BCC8-3401-F098-1BF2-7C1BA5D35A0F}"/>
                  </a:ext>
                </a:extLst>
              </p:cNvPr>
              <p:cNvSpPr/>
              <p:nvPr/>
            </p:nvSpPr>
            <p:spPr>
              <a:xfrm>
                <a:off x="-5938412" y="7410577"/>
                <a:ext cx="12587" cy="3871"/>
              </a:xfrm>
              <a:custGeom>
                <a:avLst/>
                <a:gdLst>
                  <a:gd name="connsiteX0" fmla="*/ 3147 w 12587"/>
                  <a:gd name="connsiteY0" fmla="*/ 1549 h 3871"/>
                  <a:gd name="connsiteX1" fmla="*/ 0 w 12587"/>
                  <a:gd name="connsiteY1" fmla="*/ 3872 h 3871"/>
                  <a:gd name="connsiteX2" fmla="*/ 3147 w 12587"/>
                  <a:gd name="connsiteY2" fmla="*/ 3872 h 3871"/>
                  <a:gd name="connsiteX3" fmla="*/ 6294 w 12587"/>
                  <a:gd name="connsiteY3" fmla="*/ 3097 h 3871"/>
                  <a:gd name="connsiteX4" fmla="*/ 9441 w 12587"/>
                  <a:gd name="connsiteY4" fmla="*/ 1549 h 3871"/>
                  <a:gd name="connsiteX5" fmla="*/ 12588 w 12587"/>
                  <a:gd name="connsiteY5" fmla="*/ 0 h 3871"/>
                  <a:gd name="connsiteX6" fmla="*/ 9441 w 12587"/>
                  <a:gd name="connsiteY6" fmla="*/ 0 h 3871"/>
                  <a:gd name="connsiteX7" fmla="*/ 6294 w 12587"/>
                  <a:gd name="connsiteY7" fmla="*/ 775 h 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7" h="3871">
                    <a:moveTo>
                      <a:pt x="3147" y="1549"/>
                    </a:moveTo>
                    <a:lnTo>
                      <a:pt x="0" y="3872"/>
                    </a:lnTo>
                    <a:lnTo>
                      <a:pt x="3147" y="3872"/>
                    </a:lnTo>
                    <a:lnTo>
                      <a:pt x="6294" y="3097"/>
                    </a:lnTo>
                    <a:lnTo>
                      <a:pt x="9441" y="1549"/>
                    </a:lnTo>
                    <a:lnTo>
                      <a:pt x="12588" y="0"/>
                    </a:lnTo>
                    <a:lnTo>
                      <a:pt x="9441" y="0"/>
                    </a:lnTo>
                    <a:lnTo>
                      <a:pt x="6294" y="77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42" name="Freeform 2341">
                <a:extLst>
                  <a:ext uri="{FF2B5EF4-FFF2-40B4-BE49-F238E27FC236}">
                    <a16:creationId xmlns:a16="http://schemas.microsoft.com/office/drawing/2014/main" id="{5D502777-EA3C-3477-BC23-F4ABD95B6BB0}"/>
                  </a:ext>
                </a:extLst>
              </p:cNvPr>
              <p:cNvSpPr/>
              <p:nvPr/>
            </p:nvSpPr>
            <p:spPr>
              <a:xfrm>
                <a:off x="-5865243" y="8298707"/>
                <a:ext cx="9440" cy="17034"/>
              </a:xfrm>
              <a:custGeom>
                <a:avLst/>
                <a:gdLst>
                  <a:gd name="connsiteX0" fmla="*/ 1573 w 9440"/>
                  <a:gd name="connsiteY0" fmla="*/ 1548 h 17034"/>
                  <a:gd name="connsiteX1" fmla="*/ 0 w 9440"/>
                  <a:gd name="connsiteY1" fmla="*/ 8517 h 17034"/>
                  <a:gd name="connsiteX2" fmla="*/ 3146 w 9440"/>
                  <a:gd name="connsiteY2" fmla="*/ 17034 h 17034"/>
                  <a:gd name="connsiteX3" fmla="*/ 6293 w 9440"/>
                  <a:gd name="connsiteY3" fmla="*/ 12389 h 17034"/>
                  <a:gd name="connsiteX4" fmla="*/ 7868 w 9440"/>
                  <a:gd name="connsiteY4" fmla="*/ 10065 h 17034"/>
                  <a:gd name="connsiteX5" fmla="*/ 9441 w 9440"/>
                  <a:gd name="connsiteY5" fmla="*/ 7743 h 17034"/>
                  <a:gd name="connsiteX6" fmla="*/ 5507 w 9440"/>
                  <a:gd name="connsiteY6" fmla="*/ 0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0" h="17034">
                    <a:moveTo>
                      <a:pt x="1573" y="1548"/>
                    </a:moveTo>
                    <a:lnTo>
                      <a:pt x="0" y="8517"/>
                    </a:lnTo>
                    <a:lnTo>
                      <a:pt x="3146" y="17034"/>
                    </a:lnTo>
                    <a:lnTo>
                      <a:pt x="6293" y="12389"/>
                    </a:lnTo>
                    <a:lnTo>
                      <a:pt x="7868" y="10065"/>
                    </a:lnTo>
                    <a:lnTo>
                      <a:pt x="9441" y="7743"/>
                    </a:lnTo>
                    <a:lnTo>
                      <a:pt x="5507"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43" name="Freeform 2342">
                <a:extLst>
                  <a:ext uri="{FF2B5EF4-FFF2-40B4-BE49-F238E27FC236}">
                    <a16:creationId xmlns:a16="http://schemas.microsoft.com/office/drawing/2014/main" id="{54986268-ABA6-F882-A741-193DCC611D0C}"/>
                  </a:ext>
                </a:extLst>
              </p:cNvPr>
              <p:cNvSpPr/>
              <p:nvPr/>
            </p:nvSpPr>
            <p:spPr>
              <a:xfrm>
                <a:off x="-5877045" y="8310322"/>
                <a:ext cx="3146" cy="6968"/>
              </a:xfrm>
              <a:custGeom>
                <a:avLst/>
                <a:gdLst>
                  <a:gd name="connsiteX0" fmla="*/ 1573 w 3146"/>
                  <a:gd name="connsiteY0" fmla="*/ 774 h 6968"/>
                  <a:gd name="connsiteX1" fmla="*/ 787 w 3146"/>
                  <a:gd name="connsiteY1" fmla="*/ 0 h 6968"/>
                  <a:gd name="connsiteX2" fmla="*/ 0 w 3146"/>
                  <a:gd name="connsiteY2" fmla="*/ 2322 h 6968"/>
                  <a:gd name="connsiteX3" fmla="*/ 0 w 3146"/>
                  <a:gd name="connsiteY3" fmla="*/ 3872 h 6968"/>
                  <a:gd name="connsiteX4" fmla="*/ 0 w 3146"/>
                  <a:gd name="connsiteY4" fmla="*/ 4646 h 6968"/>
                  <a:gd name="connsiteX5" fmla="*/ 0 w 3146"/>
                  <a:gd name="connsiteY5" fmla="*/ 6969 h 6968"/>
                  <a:gd name="connsiteX6" fmla="*/ 3146 w 3146"/>
                  <a:gd name="connsiteY6" fmla="*/ 3097 h 6968"/>
                  <a:gd name="connsiteX7" fmla="*/ 3146 w 3146"/>
                  <a:gd name="connsiteY7" fmla="*/ 3097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6" h="6968">
                    <a:moveTo>
                      <a:pt x="1573" y="774"/>
                    </a:moveTo>
                    <a:lnTo>
                      <a:pt x="787" y="0"/>
                    </a:lnTo>
                    <a:lnTo>
                      <a:pt x="0" y="2322"/>
                    </a:lnTo>
                    <a:lnTo>
                      <a:pt x="0" y="3872"/>
                    </a:lnTo>
                    <a:lnTo>
                      <a:pt x="0" y="4646"/>
                    </a:lnTo>
                    <a:lnTo>
                      <a:pt x="0" y="6969"/>
                    </a:lnTo>
                    <a:lnTo>
                      <a:pt x="3146" y="3097"/>
                    </a:lnTo>
                    <a:lnTo>
                      <a:pt x="3146"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44" name="Freeform 2343">
                <a:extLst>
                  <a:ext uri="{FF2B5EF4-FFF2-40B4-BE49-F238E27FC236}">
                    <a16:creationId xmlns:a16="http://schemas.microsoft.com/office/drawing/2014/main" id="{9847F20E-84CD-9523-AC80-1F26F074B201}"/>
                  </a:ext>
                </a:extLst>
              </p:cNvPr>
              <p:cNvSpPr/>
              <p:nvPr/>
            </p:nvSpPr>
            <p:spPr>
              <a:xfrm>
                <a:off x="-6089467" y="8362974"/>
                <a:ext cx="19668" cy="21680"/>
              </a:xfrm>
              <a:custGeom>
                <a:avLst/>
                <a:gdLst>
                  <a:gd name="connsiteX0" fmla="*/ 10227 w 19668"/>
                  <a:gd name="connsiteY0" fmla="*/ 3872 h 21680"/>
                  <a:gd name="connsiteX1" fmla="*/ 4720 w 19668"/>
                  <a:gd name="connsiteY1" fmla="*/ 0 h 21680"/>
                  <a:gd name="connsiteX2" fmla="*/ 0 w 19668"/>
                  <a:gd name="connsiteY2" fmla="*/ 10066 h 21680"/>
                  <a:gd name="connsiteX3" fmla="*/ 3146 w 19668"/>
                  <a:gd name="connsiteY3" fmla="*/ 15486 h 21680"/>
                  <a:gd name="connsiteX4" fmla="*/ 7868 w 19668"/>
                  <a:gd name="connsiteY4" fmla="*/ 19358 h 21680"/>
                  <a:gd name="connsiteX5" fmla="*/ 13374 w 19668"/>
                  <a:gd name="connsiteY5" fmla="*/ 20907 h 21680"/>
                  <a:gd name="connsiteX6" fmla="*/ 19669 w 19668"/>
                  <a:gd name="connsiteY6" fmla="*/ 21681 h 21680"/>
                  <a:gd name="connsiteX7" fmla="*/ 14947 w 19668"/>
                  <a:gd name="connsiteY7" fmla="*/ 13938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68" h="21680">
                    <a:moveTo>
                      <a:pt x="10227" y="3872"/>
                    </a:moveTo>
                    <a:lnTo>
                      <a:pt x="4720" y="0"/>
                    </a:lnTo>
                    <a:lnTo>
                      <a:pt x="0" y="10066"/>
                    </a:lnTo>
                    <a:lnTo>
                      <a:pt x="3146" y="15486"/>
                    </a:lnTo>
                    <a:lnTo>
                      <a:pt x="7868" y="19358"/>
                    </a:lnTo>
                    <a:lnTo>
                      <a:pt x="13374" y="20907"/>
                    </a:lnTo>
                    <a:lnTo>
                      <a:pt x="19669" y="21681"/>
                    </a:lnTo>
                    <a:lnTo>
                      <a:pt x="14947" y="1393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45" name="Freeform 2344">
                <a:extLst>
                  <a:ext uri="{FF2B5EF4-FFF2-40B4-BE49-F238E27FC236}">
                    <a16:creationId xmlns:a16="http://schemas.microsoft.com/office/drawing/2014/main" id="{1744448F-D305-6749-73AA-1B0FAE5A6FF2}"/>
                  </a:ext>
                </a:extLst>
              </p:cNvPr>
              <p:cNvSpPr/>
              <p:nvPr/>
            </p:nvSpPr>
            <p:spPr>
              <a:xfrm>
                <a:off x="-6124871" y="8222825"/>
                <a:ext cx="6293" cy="6194"/>
              </a:xfrm>
              <a:custGeom>
                <a:avLst/>
                <a:gdLst>
                  <a:gd name="connsiteX0" fmla="*/ 0 w 6293"/>
                  <a:gd name="connsiteY0" fmla="*/ 1549 h 6194"/>
                  <a:gd name="connsiteX1" fmla="*/ 2360 w 6293"/>
                  <a:gd name="connsiteY1" fmla="*/ 5421 h 6194"/>
                  <a:gd name="connsiteX2" fmla="*/ 3934 w 6293"/>
                  <a:gd name="connsiteY2" fmla="*/ 6195 h 6194"/>
                  <a:gd name="connsiteX3" fmla="*/ 6293 w 6293"/>
                  <a:gd name="connsiteY3" fmla="*/ 3872 h 6194"/>
                  <a:gd name="connsiteX4" fmla="*/ 3934 w 6293"/>
                  <a:gd name="connsiteY4" fmla="*/ 774 h 6194"/>
                  <a:gd name="connsiteX5" fmla="*/ 2360 w 6293"/>
                  <a:gd name="connsiteY5" fmla="*/ 0 h 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3" h="6194">
                    <a:moveTo>
                      <a:pt x="0" y="1549"/>
                    </a:moveTo>
                    <a:lnTo>
                      <a:pt x="2360" y="5421"/>
                    </a:lnTo>
                    <a:lnTo>
                      <a:pt x="3934" y="6195"/>
                    </a:lnTo>
                    <a:lnTo>
                      <a:pt x="6293" y="3872"/>
                    </a:lnTo>
                    <a:lnTo>
                      <a:pt x="3934" y="774"/>
                    </a:lnTo>
                    <a:lnTo>
                      <a:pt x="236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46" name="Freeform 2345">
                <a:extLst>
                  <a:ext uri="{FF2B5EF4-FFF2-40B4-BE49-F238E27FC236}">
                    <a16:creationId xmlns:a16="http://schemas.microsoft.com/office/drawing/2014/main" id="{82178C5E-A5B8-B66F-6725-DD29DE298391}"/>
                  </a:ext>
                </a:extLst>
              </p:cNvPr>
              <p:cNvSpPr/>
              <p:nvPr/>
            </p:nvSpPr>
            <p:spPr>
              <a:xfrm>
                <a:off x="-5784995" y="7220098"/>
                <a:ext cx="18095" cy="10840"/>
              </a:xfrm>
              <a:custGeom>
                <a:avLst/>
                <a:gdLst>
                  <a:gd name="connsiteX0" fmla="*/ 18096 w 18095"/>
                  <a:gd name="connsiteY0" fmla="*/ 8517 h 10840"/>
                  <a:gd name="connsiteX1" fmla="*/ 17308 w 18095"/>
                  <a:gd name="connsiteY1" fmla="*/ 3097 h 10840"/>
                  <a:gd name="connsiteX2" fmla="*/ 0 w 18095"/>
                  <a:gd name="connsiteY2" fmla="*/ 0 h 10840"/>
                  <a:gd name="connsiteX3" fmla="*/ 10228 w 18095"/>
                  <a:gd name="connsiteY3" fmla="*/ 10840 h 10840"/>
                </a:gdLst>
                <a:ahLst/>
                <a:cxnLst>
                  <a:cxn ang="0">
                    <a:pos x="connsiteX0" y="connsiteY0"/>
                  </a:cxn>
                  <a:cxn ang="0">
                    <a:pos x="connsiteX1" y="connsiteY1"/>
                  </a:cxn>
                  <a:cxn ang="0">
                    <a:pos x="connsiteX2" y="connsiteY2"/>
                  </a:cxn>
                  <a:cxn ang="0">
                    <a:pos x="connsiteX3" y="connsiteY3"/>
                  </a:cxn>
                </a:cxnLst>
                <a:rect l="l" t="t" r="r" b="b"/>
                <a:pathLst>
                  <a:path w="18095" h="10840">
                    <a:moveTo>
                      <a:pt x="18096" y="8517"/>
                    </a:moveTo>
                    <a:lnTo>
                      <a:pt x="17308" y="3097"/>
                    </a:lnTo>
                    <a:lnTo>
                      <a:pt x="0" y="0"/>
                    </a:lnTo>
                    <a:lnTo>
                      <a:pt x="10228"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47" name="Freeform 2346">
                <a:extLst>
                  <a:ext uri="{FF2B5EF4-FFF2-40B4-BE49-F238E27FC236}">
                    <a16:creationId xmlns:a16="http://schemas.microsoft.com/office/drawing/2014/main" id="{85140306-1EBB-05A2-5322-56A32C3F59A4}"/>
                  </a:ext>
                </a:extLst>
              </p:cNvPr>
              <p:cNvSpPr/>
              <p:nvPr/>
            </p:nvSpPr>
            <p:spPr>
              <a:xfrm>
                <a:off x="-6191745" y="7231712"/>
                <a:ext cx="47991" cy="41038"/>
              </a:xfrm>
              <a:custGeom>
                <a:avLst/>
                <a:gdLst>
                  <a:gd name="connsiteX0" fmla="*/ 7868 w 47991"/>
                  <a:gd name="connsiteY0" fmla="*/ 31746 h 41038"/>
                  <a:gd name="connsiteX1" fmla="*/ 3146 w 47991"/>
                  <a:gd name="connsiteY1" fmla="*/ 29424 h 41038"/>
                  <a:gd name="connsiteX2" fmla="*/ 0 w 47991"/>
                  <a:gd name="connsiteY2" fmla="*/ 27101 h 41038"/>
                  <a:gd name="connsiteX3" fmla="*/ 7080 w 47991"/>
                  <a:gd name="connsiteY3" fmla="*/ 38715 h 41038"/>
                  <a:gd name="connsiteX4" fmla="*/ 20455 w 47991"/>
                  <a:gd name="connsiteY4" fmla="*/ 41039 h 41038"/>
                  <a:gd name="connsiteX5" fmla="*/ 35404 w 47991"/>
                  <a:gd name="connsiteY5" fmla="*/ 37167 h 41038"/>
                  <a:gd name="connsiteX6" fmla="*/ 47992 w 47991"/>
                  <a:gd name="connsiteY6" fmla="*/ 30972 h 41038"/>
                  <a:gd name="connsiteX7" fmla="*/ 44058 w 47991"/>
                  <a:gd name="connsiteY7" fmla="*/ 18584 h 41038"/>
                  <a:gd name="connsiteX8" fmla="*/ 36190 w 47991"/>
                  <a:gd name="connsiteY8" fmla="*/ 6969 h 41038"/>
                  <a:gd name="connsiteX9" fmla="*/ 25176 w 47991"/>
                  <a:gd name="connsiteY9" fmla="*/ 0 h 41038"/>
                  <a:gd name="connsiteX10" fmla="*/ 13374 w 47991"/>
                  <a:gd name="connsiteY10" fmla="*/ 3097 h 41038"/>
                  <a:gd name="connsiteX11" fmla="*/ 8654 w 47991"/>
                  <a:gd name="connsiteY11" fmla="*/ 10066 h 41038"/>
                  <a:gd name="connsiteX12" fmla="*/ 11014 w 47991"/>
                  <a:gd name="connsiteY12" fmla="*/ 17035 h 41038"/>
                  <a:gd name="connsiteX13" fmla="*/ 15735 w 47991"/>
                  <a:gd name="connsiteY13" fmla="*/ 23229 h 41038"/>
                  <a:gd name="connsiteX14" fmla="*/ 16522 w 47991"/>
                  <a:gd name="connsiteY14" fmla="*/ 29424 h 41038"/>
                  <a:gd name="connsiteX15" fmla="*/ 12588 w 47991"/>
                  <a:gd name="connsiteY15" fmla="*/ 32521 h 4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991" h="41038">
                    <a:moveTo>
                      <a:pt x="7868" y="31746"/>
                    </a:moveTo>
                    <a:lnTo>
                      <a:pt x="3146" y="29424"/>
                    </a:lnTo>
                    <a:lnTo>
                      <a:pt x="0" y="27101"/>
                    </a:lnTo>
                    <a:lnTo>
                      <a:pt x="7080" y="38715"/>
                    </a:lnTo>
                    <a:lnTo>
                      <a:pt x="20455" y="41039"/>
                    </a:lnTo>
                    <a:lnTo>
                      <a:pt x="35404" y="37167"/>
                    </a:lnTo>
                    <a:lnTo>
                      <a:pt x="47992" y="30972"/>
                    </a:lnTo>
                    <a:lnTo>
                      <a:pt x="44058" y="18584"/>
                    </a:lnTo>
                    <a:lnTo>
                      <a:pt x="36190" y="6969"/>
                    </a:lnTo>
                    <a:lnTo>
                      <a:pt x="25176" y="0"/>
                    </a:lnTo>
                    <a:lnTo>
                      <a:pt x="13374" y="3097"/>
                    </a:lnTo>
                    <a:lnTo>
                      <a:pt x="8654" y="10066"/>
                    </a:lnTo>
                    <a:lnTo>
                      <a:pt x="11014" y="17035"/>
                    </a:lnTo>
                    <a:lnTo>
                      <a:pt x="15735" y="23229"/>
                    </a:lnTo>
                    <a:lnTo>
                      <a:pt x="16522" y="29424"/>
                    </a:lnTo>
                    <a:lnTo>
                      <a:pt x="12588" y="3252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48" name="Freeform 2347">
                <a:extLst>
                  <a:ext uri="{FF2B5EF4-FFF2-40B4-BE49-F238E27FC236}">
                    <a16:creationId xmlns:a16="http://schemas.microsoft.com/office/drawing/2014/main" id="{344905D2-26AD-95B1-63FD-39D8DE2F90E6}"/>
                  </a:ext>
                </a:extLst>
              </p:cNvPr>
              <p:cNvSpPr/>
              <p:nvPr/>
            </p:nvSpPr>
            <p:spPr>
              <a:xfrm>
                <a:off x="-5844788" y="7182157"/>
                <a:ext cx="31470" cy="8517"/>
              </a:xfrm>
              <a:custGeom>
                <a:avLst/>
                <a:gdLst>
                  <a:gd name="connsiteX0" fmla="*/ 17308 w 31470"/>
                  <a:gd name="connsiteY0" fmla="*/ 0 h 8517"/>
                  <a:gd name="connsiteX1" fmla="*/ 7868 w 31470"/>
                  <a:gd name="connsiteY1" fmla="*/ 0 h 8517"/>
                  <a:gd name="connsiteX2" fmla="*/ 0 w 31470"/>
                  <a:gd name="connsiteY2" fmla="*/ 1549 h 8517"/>
                  <a:gd name="connsiteX3" fmla="*/ 6293 w 31470"/>
                  <a:gd name="connsiteY3" fmla="*/ 6194 h 8517"/>
                  <a:gd name="connsiteX4" fmla="*/ 14948 w 31470"/>
                  <a:gd name="connsiteY4" fmla="*/ 7743 h 8517"/>
                  <a:gd name="connsiteX5" fmla="*/ 23603 w 31470"/>
                  <a:gd name="connsiteY5" fmla="*/ 8517 h 8517"/>
                  <a:gd name="connsiteX6" fmla="*/ 31470 w 31470"/>
                  <a:gd name="connsiteY6" fmla="*/ 7743 h 8517"/>
                  <a:gd name="connsiteX7" fmla="*/ 25962 w 31470"/>
                  <a:gd name="connsiteY7" fmla="*/ 2323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0" h="8517">
                    <a:moveTo>
                      <a:pt x="17308" y="0"/>
                    </a:moveTo>
                    <a:lnTo>
                      <a:pt x="7868" y="0"/>
                    </a:lnTo>
                    <a:lnTo>
                      <a:pt x="0" y="1549"/>
                    </a:lnTo>
                    <a:lnTo>
                      <a:pt x="6293" y="6194"/>
                    </a:lnTo>
                    <a:lnTo>
                      <a:pt x="14948" y="7743"/>
                    </a:lnTo>
                    <a:lnTo>
                      <a:pt x="23603" y="8517"/>
                    </a:lnTo>
                    <a:lnTo>
                      <a:pt x="31470" y="7743"/>
                    </a:lnTo>
                    <a:lnTo>
                      <a:pt x="25962"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49" name="Freeform 2348">
                <a:extLst>
                  <a:ext uri="{FF2B5EF4-FFF2-40B4-BE49-F238E27FC236}">
                    <a16:creationId xmlns:a16="http://schemas.microsoft.com/office/drawing/2014/main" id="{6F6C7FFB-9D51-C333-FC0D-81D34555F3BA}"/>
                  </a:ext>
                </a:extLst>
              </p:cNvPr>
              <p:cNvSpPr/>
              <p:nvPr/>
            </p:nvSpPr>
            <p:spPr>
              <a:xfrm>
                <a:off x="-6322346" y="7131052"/>
                <a:ext cx="830021" cy="271007"/>
              </a:xfrm>
              <a:custGeom>
                <a:avLst/>
                <a:gdLst>
                  <a:gd name="connsiteX0" fmla="*/ 821367 w 830021"/>
                  <a:gd name="connsiteY0" fmla="*/ 252424 h 271007"/>
                  <a:gd name="connsiteX1" fmla="*/ 830021 w 830021"/>
                  <a:gd name="connsiteY1" fmla="*/ 242358 h 271007"/>
                  <a:gd name="connsiteX2" fmla="*/ 824515 w 830021"/>
                  <a:gd name="connsiteY2" fmla="*/ 236164 h 271007"/>
                  <a:gd name="connsiteX3" fmla="*/ 803273 w 830021"/>
                  <a:gd name="connsiteY3" fmla="*/ 229195 h 271007"/>
                  <a:gd name="connsiteX4" fmla="*/ 777310 w 830021"/>
                  <a:gd name="connsiteY4" fmla="*/ 212160 h 271007"/>
                  <a:gd name="connsiteX5" fmla="*/ 763935 w 830021"/>
                  <a:gd name="connsiteY5" fmla="*/ 205191 h 271007"/>
                  <a:gd name="connsiteX6" fmla="*/ 746626 w 830021"/>
                  <a:gd name="connsiteY6" fmla="*/ 201320 h 271007"/>
                  <a:gd name="connsiteX7" fmla="*/ 714370 w 830021"/>
                  <a:gd name="connsiteY7" fmla="*/ 202869 h 271007"/>
                  <a:gd name="connsiteX8" fmla="*/ 707289 w 830021"/>
                  <a:gd name="connsiteY8" fmla="*/ 201320 h 271007"/>
                  <a:gd name="connsiteX9" fmla="*/ 704929 w 830021"/>
                  <a:gd name="connsiteY9" fmla="*/ 197448 h 271007"/>
                  <a:gd name="connsiteX10" fmla="*/ 706502 w 830021"/>
                  <a:gd name="connsiteY10" fmla="*/ 193577 h 271007"/>
                  <a:gd name="connsiteX11" fmla="*/ 711222 w 830021"/>
                  <a:gd name="connsiteY11" fmla="*/ 192028 h 271007"/>
                  <a:gd name="connsiteX12" fmla="*/ 716730 w 830021"/>
                  <a:gd name="connsiteY12" fmla="*/ 191254 h 271007"/>
                  <a:gd name="connsiteX13" fmla="*/ 713583 w 830021"/>
                  <a:gd name="connsiteY13" fmla="*/ 185834 h 271007"/>
                  <a:gd name="connsiteX14" fmla="*/ 714370 w 830021"/>
                  <a:gd name="connsiteY14" fmla="*/ 181188 h 271007"/>
                  <a:gd name="connsiteX15" fmla="*/ 715156 w 830021"/>
                  <a:gd name="connsiteY15" fmla="*/ 177316 h 271007"/>
                  <a:gd name="connsiteX16" fmla="*/ 710436 w 830021"/>
                  <a:gd name="connsiteY16" fmla="*/ 171122 h 271007"/>
                  <a:gd name="connsiteX17" fmla="*/ 703355 w 830021"/>
                  <a:gd name="connsiteY17" fmla="*/ 168025 h 271007"/>
                  <a:gd name="connsiteX18" fmla="*/ 672671 w 830021"/>
                  <a:gd name="connsiteY18" fmla="*/ 163379 h 271007"/>
                  <a:gd name="connsiteX19" fmla="*/ 641201 w 830021"/>
                  <a:gd name="connsiteY19" fmla="*/ 155635 h 271007"/>
                  <a:gd name="connsiteX20" fmla="*/ 635695 w 830021"/>
                  <a:gd name="connsiteY20" fmla="*/ 153313 h 271007"/>
                  <a:gd name="connsiteX21" fmla="*/ 630974 w 830021"/>
                  <a:gd name="connsiteY21" fmla="*/ 150216 h 271007"/>
                  <a:gd name="connsiteX22" fmla="*/ 625466 w 830021"/>
                  <a:gd name="connsiteY22" fmla="*/ 148667 h 271007"/>
                  <a:gd name="connsiteX23" fmla="*/ 618386 w 830021"/>
                  <a:gd name="connsiteY23" fmla="*/ 150990 h 271007"/>
                  <a:gd name="connsiteX24" fmla="*/ 619173 w 830021"/>
                  <a:gd name="connsiteY24" fmla="*/ 144796 h 271007"/>
                  <a:gd name="connsiteX25" fmla="*/ 614453 w 830021"/>
                  <a:gd name="connsiteY25" fmla="*/ 139375 h 271007"/>
                  <a:gd name="connsiteX26" fmla="*/ 601077 w 830021"/>
                  <a:gd name="connsiteY26" fmla="*/ 130084 h 271007"/>
                  <a:gd name="connsiteX27" fmla="*/ 595571 w 830021"/>
                  <a:gd name="connsiteY27" fmla="*/ 137053 h 271007"/>
                  <a:gd name="connsiteX28" fmla="*/ 590063 w 830021"/>
                  <a:gd name="connsiteY28" fmla="*/ 137827 h 271007"/>
                  <a:gd name="connsiteX29" fmla="*/ 585342 w 830021"/>
                  <a:gd name="connsiteY29" fmla="*/ 133955 h 271007"/>
                  <a:gd name="connsiteX30" fmla="*/ 579836 w 830021"/>
                  <a:gd name="connsiteY30" fmla="*/ 128535 h 271007"/>
                  <a:gd name="connsiteX31" fmla="*/ 585342 w 830021"/>
                  <a:gd name="connsiteY31" fmla="*/ 130084 h 271007"/>
                  <a:gd name="connsiteX32" fmla="*/ 589276 w 830021"/>
                  <a:gd name="connsiteY32" fmla="*/ 130084 h 271007"/>
                  <a:gd name="connsiteX33" fmla="*/ 593996 w 830021"/>
                  <a:gd name="connsiteY33" fmla="*/ 128535 h 271007"/>
                  <a:gd name="connsiteX34" fmla="*/ 597144 w 830021"/>
                  <a:gd name="connsiteY34" fmla="*/ 125438 h 271007"/>
                  <a:gd name="connsiteX35" fmla="*/ 588490 w 830021"/>
                  <a:gd name="connsiteY35" fmla="*/ 121567 h 271007"/>
                  <a:gd name="connsiteX36" fmla="*/ 572755 w 830021"/>
                  <a:gd name="connsiteY36" fmla="*/ 109177 h 271007"/>
                  <a:gd name="connsiteX37" fmla="*/ 563314 w 830021"/>
                  <a:gd name="connsiteY37" fmla="*/ 105306 h 271007"/>
                  <a:gd name="connsiteX38" fmla="*/ 564887 w 830021"/>
                  <a:gd name="connsiteY38" fmla="*/ 107629 h 271007"/>
                  <a:gd name="connsiteX39" fmla="*/ 568034 w 830021"/>
                  <a:gd name="connsiteY39" fmla="*/ 112274 h 271007"/>
                  <a:gd name="connsiteX40" fmla="*/ 570394 w 830021"/>
                  <a:gd name="connsiteY40" fmla="*/ 113824 h 271007"/>
                  <a:gd name="connsiteX41" fmla="*/ 558593 w 830021"/>
                  <a:gd name="connsiteY41" fmla="*/ 113049 h 271007"/>
                  <a:gd name="connsiteX42" fmla="*/ 546791 w 830021"/>
                  <a:gd name="connsiteY42" fmla="*/ 107629 h 271007"/>
                  <a:gd name="connsiteX43" fmla="*/ 527123 w 830021"/>
                  <a:gd name="connsiteY43" fmla="*/ 92917 h 271007"/>
                  <a:gd name="connsiteX44" fmla="*/ 501160 w 830021"/>
                  <a:gd name="connsiteY44" fmla="*/ 77431 h 271007"/>
                  <a:gd name="connsiteX45" fmla="*/ 487785 w 830021"/>
                  <a:gd name="connsiteY45" fmla="*/ 71236 h 271007"/>
                  <a:gd name="connsiteX46" fmla="*/ 474411 w 830021"/>
                  <a:gd name="connsiteY46" fmla="*/ 66591 h 271007"/>
                  <a:gd name="connsiteX47" fmla="*/ 462610 w 830021"/>
                  <a:gd name="connsiteY47" fmla="*/ 65042 h 271007"/>
                  <a:gd name="connsiteX48" fmla="*/ 439007 w 830021"/>
                  <a:gd name="connsiteY48" fmla="*/ 63493 h 271007"/>
                  <a:gd name="connsiteX49" fmla="*/ 427992 w 830021"/>
                  <a:gd name="connsiteY49" fmla="*/ 60396 h 271007"/>
                  <a:gd name="connsiteX50" fmla="*/ 417765 w 830021"/>
                  <a:gd name="connsiteY50" fmla="*/ 53427 h 271007"/>
                  <a:gd name="connsiteX51" fmla="*/ 405176 w 830021"/>
                  <a:gd name="connsiteY51" fmla="*/ 42587 h 271007"/>
                  <a:gd name="connsiteX52" fmla="*/ 394163 w 830021"/>
                  <a:gd name="connsiteY52" fmla="*/ 30972 h 271007"/>
                  <a:gd name="connsiteX53" fmla="*/ 390229 w 830021"/>
                  <a:gd name="connsiteY53" fmla="*/ 23229 h 271007"/>
                  <a:gd name="connsiteX54" fmla="*/ 383148 w 830021"/>
                  <a:gd name="connsiteY54" fmla="*/ 24778 h 271007"/>
                  <a:gd name="connsiteX55" fmla="*/ 376854 w 830021"/>
                  <a:gd name="connsiteY55" fmla="*/ 23229 h 271007"/>
                  <a:gd name="connsiteX56" fmla="*/ 363479 w 830021"/>
                  <a:gd name="connsiteY56" fmla="*/ 18584 h 271007"/>
                  <a:gd name="connsiteX57" fmla="*/ 347744 w 830021"/>
                  <a:gd name="connsiteY57" fmla="*/ 14712 h 271007"/>
                  <a:gd name="connsiteX58" fmla="*/ 331223 w 830021"/>
                  <a:gd name="connsiteY58" fmla="*/ 10066 h 271007"/>
                  <a:gd name="connsiteX59" fmla="*/ 318634 w 830021"/>
                  <a:gd name="connsiteY59" fmla="*/ 8518 h 271007"/>
                  <a:gd name="connsiteX60" fmla="*/ 302112 w 830021"/>
                  <a:gd name="connsiteY60" fmla="*/ 9292 h 271007"/>
                  <a:gd name="connsiteX61" fmla="*/ 287164 w 830021"/>
                  <a:gd name="connsiteY61" fmla="*/ 7743 h 271007"/>
                  <a:gd name="connsiteX62" fmla="*/ 279296 w 830021"/>
                  <a:gd name="connsiteY62" fmla="*/ 1549 h 271007"/>
                  <a:gd name="connsiteX63" fmla="*/ 265922 w 830021"/>
                  <a:gd name="connsiteY63" fmla="*/ 3872 h 271007"/>
                  <a:gd name="connsiteX64" fmla="*/ 253334 w 830021"/>
                  <a:gd name="connsiteY64" fmla="*/ 3097 h 271007"/>
                  <a:gd name="connsiteX65" fmla="*/ 227371 w 830021"/>
                  <a:gd name="connsiteY65" fmla="*/ 0 h 271007"/>
                  <a:gd name="connsiteX66" fmla="*/ 213997 w 830021"/>
                  <a:gd name="connsiteY66" fmla="*/ 0 h 271007"/>
                  <a:gd name="connsiteX67" fmla="*/ 201409 w 830021"/>
                  <a:gd name="connsiteY67" fmla="*/ 1549 h 271007"/>
                  <a:gd name="connsiteX68" fmla="*/ 94410 w 830021"/>
                  <a:gd name="connsiteY68" fmla="*/ 28649 h 271007"/>
                  <a:gd name="connsiteX69" fmla="*/ 67661 w 830021"/>
                  <a:gd name="connsiteY69" fmla="*/ 40264 h 271007"/>
                  <a:gd name="connsiteX70" fmla="*/ 59006 w 830021"/>
                  <a:gd name="connsiteY70" fmla="*/ 45684 h 271007"/>
                  <a:gd name="connsiteX71" fmla="*/ 50352 w 830021"/>
                  <a:gd name="connsiteY71" fmla="*/ 51879 h 271007"/>
                  <a:gd name="connsiteX72" fmla="*/ 43271 w 830021"/>
                  <a:gd name="connsiteY72" fmla="*/ 59622 h 271007"/>
                  <a:gd name="connsiteX73" fmla="*/ 39338 w 830021"/>
                  <a:gd name="connsiteY73" fmla="*/ 68139 h 271007"/>
                  <a:gd name="connsiteX74" fmla="*/ 39338 w 830021"/>
                  <a:gd name="connsiteY74" fmla="*/ 73559 h 271007"/>
                  <a:gd name="connsiteX75" fmla="*/ 41698 w 830021"/>
                  <a:gd name="connsiteY75" fmla="*/ 86722 h 271007"/>
                  <a:gd name="connsiteX76" fmla="*/ 40912 w 830021"/>
                  <a:gd name="connsiteY76" fmla="*/ 91369 h 271007"/>
                  <a:gd name="connsiteX77" fmla="*/ 38551 w 830021"/>
                  <a:gd name="connsiteY77" fmla="*/ 93691 h 271007"/>
                  <a:gd name="connsiteX78" fmla="*/ 34617 w 830021"/>
                  <a:gd name="connsiteY78" fmla="*/ 93691 h 271007"/>
                  <a:gd name="connsiteX79" fmla="*/ 31470 w 830021"/>
                  <a:gd name="connsiteY79" fmla="*/ 92917 h 271007"/>
                  <a:gd name="connsiteX80" fmla="*/ 27536 w 830021"/>
                  <a:gd name="connsiteY80" fmla="*/ 93691 h 271007"/>
                  <a:gd name="connsiteX81" fmla="*/ 7868 w 830021"/>
                  <a:gd name="connsiteY81" fmla="*/ 102983 h 271007"/>
                  <a:gd name="connsiteX82" fmla="*/ 0 w 830021"/>
                  <a:gd name="connsiteY82" fmla="*/ 108403 h 271007"/>
                  <a:gd name="connsiteX83" fmla="*/ 4721 w 830021"/>
                  <a:gd name="connsiteY83" fmla="*/ 109952 h 271007"/>
                  <a:gd name="connsiteX84" fmla="*/ 22816 w 830021"/>
                  <a:gd name="connsiteY84" fmla="*/ 102983 h 271007"/>
                  <a:gd name="connsiteX85" fmla="*/ 29110 w 830021"/>
                  <a:gd name="connsiteY85" fmla="*/ 103757 h 271007"/>
                  <a:gd name="connsiteX86" fmla="*/ 28324 w 830021"/>
                  <a:gd name="connsiteY86" fmla="*/ 114598 h 271007"/>
                  <a:gd name="connsiteX87" fmla="*/ 43271 w 830021"/>
                  <a:gd name="connsiteY87" fmla="*/ 109177 h 271007"/>
                  <a:gd name="connsiteX88" fmla="*/ 50352 w 830021"/>
                  <a:gd name="connsiteY88" fmla="*/ 106081 h 271007"/>
                  <a:gd name="connsiteX89" fmla="*/ 56647 w 830021"/>
                  <a:gd name="connsiteY89" fmla="*/ 102209 h 271007"/>
                  <a:gd name="connsiteX90" fmla="*/ 59794 w 830021"/>
                  <a:gd name="connsiteY90" fmla="*/ 101434 h 271007"/>
                  <a:gd name="connsiteX91" fmla="*/ 64514 w 830021"/>
                  <a:gd name="connsiteY91" fmla="*/ 99886 h 271007"/>
                  <a:gd name="connsiteX92" fmla="*/ 67661 w 830021"/>
                  <a:gd name="connsiteY92" fmla="*/ 98338 h 271007"/>
                  <a:gd name="connsiteX93" fmla="*/ 69234 w 830021"/>
                  <a:gd name="connsiteY93" fmla="*/ 95240 h 271007"/>
                  <a:gd name="connsiteX94" fmla="*/ 70808 w 830021"/>
                  <a:gd name="connsiteY94" fmla="*/ 87497 h 271007"/>
                  <a:gd name="connsiteX95" fmla="*/ 72382 w 830021"/>
                  <a:gd name="connsiteY95" fmla="*/ 84400 h 271007"/>
                  <a:gd name="connsiteX96" fmla="*/ 81822 w 830021"/>
                  <a:gd name="connsiteY96" fmla="*/ 80528 h 271007"/>
                  <a:gd name="connsiteX97" fmla="*/ 105425 w 830021"/>
                  <a:gd name="connsiteY97" fmla="*/ 79754 h 271007"/>
                  <a:gd name="connsiteX98" fmla="*/ 115653 w 830021"/>
                  <a:gd name="connsiteY98" fmla="*/ 78205 h 271007"/>
                  <a:gd name="connsiteX99" fmla="*/ 127454 w 830021"/>
                  <a:gd name="connsiteY99" fmla="*/ 71236 h 271007"/>
                  <a:gd name="connsiteX100" fmla="*/ 149483 w 830021"/>
                  <a:gd name="connsiteY100" fmla="*/ 50330 h 271007"/>
                  <a:gd name="connsiteX101" fmla="*/ 161284 w 830021"/>
                  <a:gd name="connsiteY101" fmla="*/ 42587 h 271007"/>
                  <a:gd name="connsiteX102" fmla="*/ 177019 w 830021"/>
                  <a:gd name="connsiteY102" fmla="*/ 38715 h 271007"/>
                  <a:gd name="connsiteX103" fmla="*/ 194328 w 830021"/>
                  <a:gd name="connsiteY103" fmla="*/ 38715 h 271007"/>
                  <a:gd name="connsiteX104" fmla="*/ 229732 w 830021"/>
                  <a:gd name="connsiteY104" fmla="*/ 41039 h 271007"/>
                  <a:gd name="connsiteX105" fmla="*/ 234452 w 830021"/>
                  <a:gd name="connsiteY105" fmla="*/ 41813 h 271007"/>
                  <a:gd name="connsiteX106" fmla="*/ 240746 w 830021"/>
                  <a:gd name="connsiteY106" fmla="*/ 43361 h 271007"/>
                  <a:gd name="connsiteX107" fmla="*/ 244680 w 830021"/>
                  <a:gd name="connsiteY107" fmla="*/ 47233 h 271007"/>
                  <a:gd name="connsiteX108" fmla="*/ 246253 w 830021"/>
                  <a:gd name="connsiteY108" fmla="*/ 52653 h 271007"/>
                  <a:gd name="connsiteX109" fmla="*/ 242319 w 830021"/>
                  <a:gd name="connsiteY109" fmla="*/ 58073 h 271007"/>
                  <a:gd name="connsiteX110" fmla="*/ 232879 w 830021"/>
                  <a:gd name="connsiteY110" fmla="*/ 61170 h 271007"/>
                  <a:gd name="connsiteX111" fmla="*/ 216356 w 830021"/>
                  <a:gd name="connsiteY111" fmla="*/ 65042 h 271007"/>
                  <a:gd name="connsiteX112" fmla="*/ 225798 w 830021"/>
                  <a:gd name="connsiteY112" fmla="*/ 73559 h 271007"/>
                  <a:gd name="connsiteX113" fmla="*/ 235239 w 830021"/>
                  <a:gd name="connsiteY113" fmla="*/ 77431 h 271007"/>
                  <a:gd name="connsiteX114" fmla="*/ 258054 w 830021"/>
                  <a:gd name="connsiteY114" fmla="*/ 81302 h 271007"/>
                  <a:gd name="connsiteX115" fmla="*/ 275363 w 830021"/>
                  <a:gd name="connsiteY115" fmla="*/ 86722 h 271007"/>
                  <a:gd name="connsiteX116" fmla="*/ 282444 w 830021"/>
                  <a:gd name="connsiteY116" fmla="*/ 84400 h 271007"/>
                  <a:gd name="connsiteX117" fmla="*/ 284804 w 830021"/>
                  <a:gd name="connsiteY117" fmla="*/ 74334 h 271007"/>
                  <a:gd name="connsiteX118" fmla="*/ 295031 w 830021"/>
                  <a:gd name="connsiteY118" fmla="*/ 85948 h 271007"/>
                  <a:gd name="connsiteX119" fmla="*/ 312340 w 830021"/>
                  <a:gd name="connsiteY119" fmla="*/ 93691 h 271007"/>
                  <a:gd name="connsiteX120" fmla="*/ 328862 w 830021"/>
                  <a:gd name="connsiteY120" fmla="*/ 95240 h 271007"/>
                  <a:gd name="connsiteX121" fmla="*/ 339090 w 830021"/>
                  <a:gd name="connsiteY121" fmla="*/ 86722 h 271007"/>
                  <a:gd name="connsiteX122" fmla="*/ 358759 w 830021"/>
                  <a:gd name="connsiteY122" fmla="*/ 102983 h 271007"/>
                  <a:gd name="connsiteX123" fmla="*/ 380787 w 830021"/>
                  <a:gd name="connsiteY123" fmla="*/ 116146 h 271007"/>
                  <a:gd name="connsiteX124" fmla="*/ 404390 w 830021"/>
                  <a:gd name="connsiteY124" fmla="*/ 126212 h 271007"/>
                  <a:gd name="connsiteX125" fmla="*/ 431140 w 830021"/>
                  <a:gd name="connsiteY125" fmla="*/ 131632 h 271007"/>
                  <a:gd name="connsiteX126" fmla="*/ 444514 w 830021"/>
                  <a:gd name="connsiteY126" fmla="*/ 131632 h 271007"/>
                  <a:gd name="connsiteX127" fmla="*/ 457889 w 830021"/>
                  <a:gd name="connsiteY127" fmla="*/ 129310 h 271007"/>
                  <a:gd name="connsiteX128" fmla="*/ 470477 w 830021"/>
                  <a:gd name="connsiteY128" fmla="*/ 129310 h 271007"/>
                  <a:gd name="connsiteX129" fmla="*/ 482278 w 830021"/>
                  <a:gd name="connsiteY129" fmla="*/ 136278 h 271007"/>
                  <a:gd name="connsiteX130" fmla="*/ 487785 w 830021"/>
                  <a:gd name="connsiteY130" fmla="*/ 146344 h 271007"/>
                  <a:gd name="connsiteX131" fmla="*/ 492506 w 830021"/>
                  <a:gd name="connsiteY131" fmla="*/ 168799 h 271007"/>
                  <a:gd name="connsiteX132" fmla="*/ 498013 w 830021"/>
                  <a:gd name="connsiteY132" fmla="*/ 178865 h 271007"/>
                  <a:gd name="connsiteX133" fmla="*/ 505881 w 830021"/>
                  <a:gd name="connsiteY133" fmla="*/ 186608 h 271007"/>
                  <a:gd name="connsiteX134" fmla="*/ 516109 w 830021"/>
                  <a:gd name="connsiteY134" fmla="*/ 192803 h 271007"/>
                  <a:gd name="connsiteX135" fmla="*/ 526336 w 830021"/>
                  <a:gd name="connsiteY135" fmla="*/ 198222 h 271007"/>
                  <a:gd name="connsiteX136" fmla="*/ 536564 w 830021"/>
                  <a:gd name="connsiteY136" fmla="*/ 201320 h 271007"/>
                  <a:gd name="connsiteX137" fmla="*/ 549939 w 830021"/>
                  <a:gd name="connsiteY137" fmla="*/ 202869 h 271007"/>
                  <a:gd name="connsiteX138" fmla="*/ 564101 w 830021"/>
                  <a:gd name="connsiteY138" fmla="*/ 202094 h 271007"/>
                  <a:gd name="connsiteX139" fmla="*/ 578261 w 830021"/>
                  <a:gd name="connsiteY139" fmla="*/ 202869 h 271007"/>
                  <a:gd name="connsiteX140" fmla="*/ 590850 w 830021"/>
                  <a:gd name="connsiteY140" fmla="*/ 207515 h 271007"/>
                  <a:gd name="connsiteX141" fmla="*/ 597144 w 830021"/>
                  <a:gd name="connsiteY141" fmla="*/ 212934 h 271007"/>
                  <a:gd name="connsiteX142" fmla="*/ 599504 w 830021"/>
                  <a:gd name="connsiteY142" fmla="*/ 219903 h 271007"/>
                  <a:gd name="connsiteX143" fmla="*/ 598718 w 830021"/>
                  <a:gd name="connsiteY143" fmla="*/ 226098 h 271007"/>
                  <a:gd name="connsiteX144" fmla="*/ 594784 w 830021"/>
                  <a:gd name="connsiteY144" fmla="*/ 233066 h 271007"/>
                  <a:gd name="connsiteX145" fmla="*/ 585342 w 830021"/>
                  <a:gd name="connsiteY145" fmla="*/ 243132 h 271007"/>
                  <a:gd name="connsiteX146" fmla="*/ 563314 w 830021"/>
                  <a:gd name="connsiteY146" fmla="*/ 260167 h 271007"/>
                  <a:gd name="connsiteX147" fmla="*/ 553086 w 830021"/>
                  <a:gd name="connsiteY147" fmla="*/ 271007 h 271007"/>
                  <a:gd name="connsiteX148" fmla="*/ 661658 w 830021"/>
                  <a:gd name="connsiteY148" fmla="*/ 260942 h 271007"/>
                  <a:gd name="connsiteX149" fmla="*/ 710436 w 830021"/>
                  <a:gd name="connsiteY149" fmla="*/ 267136 h 271007"/>
                  <a:gd name="connsiteX150" fmla="*/ 736399 w 830021"/>
                  <a:gd name="connsiteY150" fmla="*/ 267910 h 271007"/>
                  <a:gd name="connsiteX151" fmla="*/ 751346 w 830021"/>
                  <a:gd name="connsiteY151" fmla="*/ 258619 h 271007"/>
                  <a:gd name="connsiteX152" fmla="*/ 752134 w 830021"/>
                  <a:gd name="connsiteY152" fmla="*/ 260942 h 271007"/>
                  <a:gd name="connsiteX153" fmla="*/ 753707 w 830021"/>
                  <a:gd name="connsiteY153" fmla="*/ 265588 h 271007"/>
                  <a:gd name="connsiteX154" fmla="*/ 753707 w 830021"/>
                  <a:gd name="connsiteY154" fmla="*/ 267136 h 271007"/>
                  <a:gd name="connsiteX155" fmla="*/ 762361 w 830021"/>
                  <a:gd name="connsiteY155" fmla="*/ 264813 h 271007"/>
                  <a:gd name="connsiteX156" fmla="*/ 777310 w 830021"/>
                  <a:gd name="connsiteY156" fmla="*/ 258619 h 271007"/>
                  <a:gd name="connsiteX157" fmla="*/ 785964 w 830021"/>
                  <a:gd name="connsiteY157" fmla="*/ 256295 h 271007"/>
                  <a:gd name="connsiteX158" fmla="*/ 814286 w 830021"/>
                  <a:gd name="connsiteY158" fmla="*/ 254747 h 27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830021" h="271007">
                    <a:moveTo>
                      <a:pt x="821367" y="252424"/>
                    </a:moveTo>
                    <a:lnTo>
                      <a:pt x="830021" y="242358"/>
                    </a:lnTo>
                    <a:lnTo>
                      <a:pt x="824515" y="236164"/>
                    </a:lnTo>
                    <a:lnTo>
                      <a:pt x="803273" y="229195"/>
                    </a:lnTo>
                    <a:lnTo>
                      <a:pt x="777310" y="212160"/>
                    </a:lnTo>
                    <a:lnTo>
                      <a:pt x="763935" y="205191"/>
                    </a:lnTo>
                    <a:lnTo>
                      <a:pt x="746626" y="201320"/>
                    </a:lnTo>
                    <a:lnTo>
                      <a:pt x="714370" y="202869"/>
                    </a:lnTo>
                    <a:lnTo>
                      <a:pt x="707289" y="201320"/>
                    </a:lnTo>
                    <a:lnTo>
                      <a:pt x="704929" y="197448"/>
                    </a:lnTo>
                    <a:lnTo>
                      <a:pt x="706502" y="193577"/>
                    </a:lnTo>
                    <a:lnTo>
                      <a:pt x="711222" y="192028"/>
                    </a:lnTo>
                    <a:lnTo>
                      <a:pt x="716730" y="191254"/>
                    </a:lnTo>
                    <a:lnTo>
                      <a:pt x="713583" y="185834"/>
                    </a:lnTo>
                    <a:lnTo>
                      <a:pt x="714370" y="181188"/>
                    </a:lnTo>
                    <a:lnTo>
                      <a:pt x="715156" y="177316"/>
                    </a:lnTo>
                    <a:lnTo>
                      <a:pt x="710436" y="171122"/>
                    </a:lnTo>
                    <a:lnTo>
                      <a:pt x="703355" y="168025"/>
                    </a:lnTo>
                    <a:lnTo>
                      <a:pt x="672671" y="163379"/>
                    </a:lnTo>
                    <a:lnTo>
                      <a:pt x="641201" y="155635"/>
                    </a:lnTo>
                    <a:lnTo>
                      <a:pt x="635695" y="153313"/>
                    </a:lnTo>
                    <a:lnTo>
                      <a:pt x="630974" y="150216"/>
                    </a:lnTo>
                    <a:lnTo>
                      <a:pt x="625466" y="148667"/>
                    </a:lnTo>
                    <a:lnTo>
                      <a:pt x="618386" y="150990"/>
                    </a:lnTo>
                    <a:lnTo>
                      <a:pt x="619173" y="144796"/>
                    </a:lnTo>
                    <a:lnTo>
                      <a:pt x="614453" y="139375"/>
                    </a:lnTo>
                    <a:lnTo>
                      <a:pt x="601077" y="130084"/>
                    </a:lnTo>
                    <a:lnTo>
                      <a:pt x="595571" y="137053"/>
                    </a:lnTo>
                    <a:lnTo>
                      <a:pt x="590063" y="137827"/>
                    </a:lnTo>
                    <a:lnTo>
                      <a:pt x="585342" y="133955"/>
                    </a:lnTo>
                    <a:lnTo>
                      <a:pt x="579836" y="128535"/>
                    </a:lnTo>
                    <a:lnTo>
                      <a:pt x="585342" y="130084"/>
                    </a:lnTo>
                    <a:lnTo>
                      <a:pt x="589276" y="130084"/>
                    </a:lnTo>
                    <a:lnTo>
                      <a:pt x="593996" y="128535"/>
                    </a:lnTo>
                    <a:lnTo>
                      <a:pt x="597144" y="125438"/>
                    </a:lnTo>
                    <a:lnTo>
                      <a:pt x="588490" y="121567"/>
                    </a:lnTo>
                    <a:lnTo>
                      <a:pt x="572755" y="109177"/>
                    </a:lnTo>
                    <a:lnTo>
                      <a:pt x="563314" y="105306"/>
                    </a:lnTo>
                    <a:lnTo>
                      <a:pt x="564887" y="107629"/>
                    </a:lnTo>
                    <a:lnTo>
                      <a:pt x="568034" y="112274"/>
                    </a:lnTo>
                    <a:lnTo>
                      <a:pt x="570394" y="113824"/>
                    </a:lnTo>
                    <a:lnTo>
                      <a:pt x="558593" y="113049"/>
                    </a:lnTo>
                    <a:lnTo>
                      <a:pt x="546791" y="107629"/>
                    </a:lnTo>
                    <a:lnTo>
                      <a:pt x="527123" y="92917"/>
                    </a:lnTo>
                    <a:lnTo>
                      <a:pt x="501160" y="77431"/>
                    </a:lnTo>
                    <a:lnTo>
                      <a:pt x="487785" y="71236"/>
                    </a:lnTo>
                    <a:lnTo>
                      <a:pt x="474411" y="66591"/>
                    </a:lnTo>
                    <a:lnTo>
                      <a:pt x="462610" y="65042"/>
                    </a:lnTo>
                    <a:lnTo>
                      <a:pt x="439007" y="63493"/>
                    </a:lnTo>
                    <a:lnTo>
                      <a:pt x="427992" y="60396"/>
                    </a:lnTo>
                    <a:lnTo>
                      <a:pt x="417765" y="53427"/>
                    </a:lnTo>
                    <a:lnTo>
                      <a:pt x="405176" y="42587"/>
                    </a:lnTo>
                    <a:lnTo>
                      <a:pt x="394163" y="30972"/>
                    </a:lnTo>
                    <a:lnTo>
                      <a:pt x="390229" y="23229"/>
                    </a:lnTo>
                    <a:lnTo>
                      <a:pt x="383148" y="24778"/>
                    </a:lnTo>
                    <a:lnTo>
                      <a:pt x="376854" y="23229"/>
                    </a:lnTo>
                    <a:lnTo>
                      <a:pt x="363479" y="18584"/>
                    </a:lnTo>
                    <a:lnTo>
                      <a:pt x="347744" y="14712"/>
                    </a:lnTo>
                    <a:lnTo>
                      <a:pt x="331223" y="10066"/>
                    </a:lnTo>
                    <a:lnTo>
                      <a:pt x="318634" y="8518"/>
                    </a:lnTo>
                    <a:lnTo>
                      <a:pt x="302112" y="9292"/>
                    </a:lnTo>
                    <a:lnTo>
                      <a:pt x="287164" y="7743"/>
                    </a:lnTo>
                    <a:lnTo>
                      <a:pt x="279296" y="1549"/>
                    </a:lnTo>
                    <a:lnTo>
                      <a:pt x="265922" y="3872"/>
                    </a:lnTo>
                    <a:lnTo>
                      <a:pt x="253334" y="3097"/>
                    </a:lnTo>
                    <a:lnTo>
                      <a:pt x="227371" y="0"/>
                    </a:lnTo>
                    <a:lnTo>
                      <a:pt x="213997" y="0"/>
                    </a:lnTo>
                    <a:lnTo>
                      <a:pt x="201409" y="1549"/>
                    </a:lnTo>
                    <a:lnTo>
                      <a:pt x="94410" y="28649"/>
                    </a:lnTo>
                    <a:lnTo>
                      <a:pt x="67661" y="40264"/>
                    </a:lnTo>
                    <a:lnTo>
                      <a:pt x="59006" y="45684"/>
                    </a:lnTo>
                    <a:lnTo>
                      <a:pt x="50352" y="51879"/>
                    </a:lnTo>
                    <a:lnTo>
                      <a:pt x="43271" y="59622"/>
                    </a:lnTo>
                    <a:lnTo>
                      <a:pt x="39338" y="68139"/>
                    </a:lnTo>
                    <a:lnTo>
                      <a:pt x="39338" y="73559"/>
                    </a:lnTo>
                    <a:lnTo>
                      <a:pt x="41698" y="86722"/>
                    </a:lnTo>
                    <a:lnTo>
                      <a:pt x="40912" y="91369"/>
                    </a:lnTo>
                    <a:lnTo>
                      <a:pt x="38551" y="93691"/>
                    </a:lnTo>
                    <a:lnTo>
                      <a:pt x="34617" y="93691"/>
                    </a:lnTo>
                    <a:lnTo>
                      <a:pt x="31470" y="92917"/>
                    </a:lnTo>
                    <a:lnTo>
                      <a:pt x="27536" y="93691"/>
                    </a:lnTo>
                    <a:lnTo>
                      <a:pt x="7868" y="102983"/>
                    </a:lnTo>
                    <a:lnTo>
                      <a:pt x="0" y="108403"/>
                    </a:lnTo>
                    <a:lnTo>
                      <a:pt x="4721" y="109952"/>
                    </a:lnTo>
                    <a:lnTo>
                      <a:pt x="22816" y="102983"/>
                    </a:lnTo>
                    <a:lnTo>
                      <a:pt x="29110" y="103757"/>
                    </a:lnTo>
                    <a:lnTo>
                      <a:pt x="28324" y="114598"/>
                    </a:lnTo>
                    <a:lnTo>
                      <a:pt x="43271" y="109177"/>
                    </a:lnTo>
                    <a:lnTo>
                      <a:pt x="50352" y="106081"/>
                    </a:lnTo>
                    <a:lnTo>
                      <a:pt x="56647" y="102209"/>
                    </a:lnTo>
                    <a:lnTo>
                      <a:pt x="59794" y="101434"/>
                    </a:lnTo>
                    <a:lnTo>
                      <a:pt x="64514" y="99886"/>
                    </a:lnTo>
                    <a:lnTo>
                      <a:pt x="67661" y="98338"/>
                    </a:lnTo>
                    <a:lnTo>
                      <a:pt x="69234" y="95240"/>
                    </a:lnTo>
                    <a:lnTo>
                      <a:pt x="70808" y="87497"/>
                    </a:lnTo>
                    <a:lnTo>
                      <a:pt x="72382" y="84400"/>
                    </a:lnTo>
                    <a:lnTo>
                      <a:pt x="81822" y="80528"/>
                    </a:lnTo>
                    <a:lnTo>
                      <a:pt x="105425" y="79754"/>
                    </a:lnTo>
                    <a:lnTo>
                      <a:pt x="115653" y="78205"/>
                    </a:lnTo>
                    <a:lnTo>
                      <a:pt x="127454" y="71236"/>
                    </a:lnTo>
                    <a:lnTo>
                      <a:pt x="149483" y="50330"/>
                    </a:lnTo>
                    <a:lnTo>
                      <a:pt x="161284" y="42587"/>
                    </a:lnTo>
                    <a:lnTo>
                      <a:pt x="177019" y="38715"/>
                    </a:lnTo>
                    <a:lnTo>
                      <a:pt x="194328" y="38715"/>
                    </a:lnTo>
                    <a:lnTo>
                      <a:pt x="229732" y="41039"/>
                    </a:lnTo>
                    <a:lnTo>
                      <a:pt x="234452" y="41813"/>
                    </a:lnTo>
                    <a:lnTo>
                      <a:pt x="240746" y="43361"/>
                    </a:lnTo>
                    <a:lnTo>
                      <a:pt x="244680" y="47233"/>
                    </a:lnTo>
                    <a:lnTo>
                      <a:pt x="246253" y="52653"/>
                    </a:lnTo>
                    <a:lnTo>
                      <a:pt x="242319" y="58073"/>
                    </a:lnTo>
                    <a:lnTo>
                      <a:pt x="232879" y="61170"/>
                    </a:lnTo>
                    <a:lnTo>
                      <a:pt x="216356" y="65042"/>
                    </a:lnTo>
                    <a:lnTo>
                      <a:pt x="225798" y="73559"/>
                    </a:lnTo>
                    <a:lnTo>
                      <a:pt x="235239" y="77431"/>
                    </a:lnTo>
                    <a:lnTo>
                      <a:pt x="258054" y="81302"/>
                    </a:lnTo>
                    <a:lnTo>
                      <a:pt x="275363" y="86722"/>
                    </a:lnTo>
                    <a:lnTo>
                      <a:pt x="282444" y="84400"/>
                    </a:lnTo>
                    <a:lnTo>
                      <a:pt x="284804" y="74334"/>
                    </a:lnTo>
                    <a:lnTo>
                      <a:pt x="295031" y="85948"/>
                    </a:lnTo>
                    <a:lnTo>
                      <a:pt x="312340" y="93691"/>
                    </a:lnTo>
                    <a:lnTo>
                      <a:pt x="328862" y="95240"/>
                    </a:lnTo>
                    <a:lnTo>
                      <a:pt x="339090" y="86722"/>
                    </a:lnTo>
                    <a:lnTo>
                      <a:pt x="358759" y="102983"/>
                    </a:lnTo>
                    <a:lnTo>
                      <a:pt x="380787" y="116146"/>
                    </a:lnTo>
                    <a:lnTo>
                      <a:pt x="404390" y="126212"/>
                    </a:lnTo>
                    <a:lnTo>
                      <a:pt x="431140" y="131632"/>
                    </a:lnTo>
                    <a:lnTo>
                      <a:pt x="444514" y="131632"/>
                    </a:lnTo>
                    <a:lnTo>
                      <a:pt x="457889" y="129310"/>
                    </a:lnTo>
                    <a:lnTo>
                      <a:pt x="470477" y="129310"/>
                    </a:lnTo>
                    <a:lnTo>
                      <a:pt x="482278" y="136278"/>
                    </a:lnTo>
                    <a:lnTo>
                      <a:pt x="487785" y="146344"/>
                    </a:lnTo>
                    <a:lnTo>
                      <a:pt x="492506" y="168799"/>
                    </a:lnTo>
                    <a:lnTo>
                      <a:pt x="498013" y="178865"/>
                    </a:lnTo>
                    <a:lnTo>
                      <a:pt x="505881" y="186608"/>
                    </a:lnTo>
                    <a:lnTo>
                      <a:pt x="516109" y="192803"/>
                    </a:lnTo>
                    <a:lnTo>
                      <a:pt x="526336" y="198222"/>
                    </a:lnTo>
                    <a:lnTo>
                      <a:pt x="536564" y="201320"/>
                    </a:lnTo>
                    <a:lnTo>
                      <a:pt x="549939" y="202869"/>
                    </a:lnTo>
                    <a:lnTo>
                      <a:pt x="564101" y="202094"/>
                    </a:lnTo>
                    <a:lnTo>
                      <a:pt x="578261" y="202869"/>
                    </a:lnTo>
                    <a:lnTo>
                      <a:pt x="590850" y="207515"/>
                    </a:lnTo>
                    <a:lnTo>
                      <a:pt x="597144" y="212934"/>
                    </a:lnTo>
                    <a:lnTo>
                      <a:pt x="599504" y="219903"/>
                    </a:lnTo>
                    <a:lnTo>
                      <a:pt x="598718" y="226098"/>
                    </a:lnTo>
                    <a:lnTo>
                      <a:pt x="594784" y="233066"/>
                    </a:lnTo>
                    <a:lnTo>
                      <a:pt x="585342" y="243132"/>
                    </a:lnTo>
                    <a:lnTo>
                      <a:pt x="563314" y="260167"/>
                    </a:lnTo>
                    <a:lnTo>
                      <a:pt x="553086" y="271007"/>
                    </a:lnTo>
                    <a:lnTo>
                      <a:pt x="661658" y="260942"/>
                    </a:lnTo>
                    <a:lnTo>
                      <a:pt x="710436" y="267136"/>
                    </a:lnTo>
                    <a:lnTo>
                      <a:pt x="736399" y="267910"/>
                    </a:lnTo>
                    <a:lnTo>
                      <a:pt x="751346" y="258619"/>
                    </a:lnTo>
                    <a:lnTo>
                      <a:pt x="752134" y="260942"/>
                    </a:lnTo>
                    <a:lnTo>
                      <a:pt x="753707" y="265588"/>
                    </a:lnTo>
                    <a:lnTo>
                      <a:pt x="753707" y="267136"/>
                    </a:lnTo>
                    <a:lnTo>
                      <a:pt x="762361" y="264813"/>
                    </a:lnTo>
                    <a:lnTo>
                      <a:pt x="777310" y="258619"/>
                    </a:lnTo>
                    <a:lnTo>
                      <a:pt x="785964" y="256295"/>
                    </a:lnTo>
                    <a:lnTo>
                      <a:pt x="814286" y="25474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50" name="Freeform 2349">
                <a:extLst>
                  <a:ext uri="{FF2B5EF4-FFF2-40B4-BE49-F238E27FC236}">
                    <a16:creationId xmlns:a16="http://schemas.microsoft.com/office/drawing/2014/main" id="{7775EED7-E4D7-9E6C-4C88-F081985D2C99}"/>
                  </a:ext>
                </a:extLst>
              </p:cNvPr>
              <p:cNvSpPr/>
              <p:nvPr/>
            </p:nvSpPr>
            <p:spPr>
              <a:xfrm>
                <a:off x="-5794436" y="7203063"/>
                <a:ext cx="15735" cy="13937"/>
              </a:xfrm>
              <a:custGeom>
                <a:avLst/>
                <a:gdLst>
                  <a:gd name="connsiteX0" fmla="*/ 7080 w 15735"/>
                  <a:gd name="connsiteY0" fmla="*/ 13163 h 13937"/>
                  <a:gd name="connsiteX1" fmla="*/ 11014 w 15735"/>
                  <a:gd name="connsiteY1" fmla="*/ 13937 h 13937"/>
                  <a:gd name="connsiteX2" fmla="*/ 15735 w 15735"/>
                  <a:gd name="connsiteY2" fmla="*/ 12389 h 13937"/>
                  <a:gd name="connsiteX3" fmla="*/ 9441 w 15735"/>
                  <a:gd name="connsiteY3" fmla="*/ 6194 h 13937"/>
                  <a:gd name="connsiteX4" fmla="*/ 6293 w 15735"/>
                  <a:gd name="connsiteY4" fmla="*/ 3097 h 13937"/>
                  <a:gd name="connsiteX5" fmla="*/ 4720 w 15735"/>
                  <a:gd name="connsiteY5" fmla="*/ 0 h 13937"/>
                  <a:gd name="connsiteX6" fmla="*/ 787 w 15735"/>
                  <a:gd name="connsiteY6" fmla="*/ 6194 h 13937"/>
                  <a:gd name="connsiteX7" fmla="*/ 0 w 15735"/>
                  <a:gd name="connsiteY7" fmla="*/ 7743 h 13937"/>
                  <a:gd name="connsiteX8" fmla="*/ 3146 w 15735"/>
                  <a:gd name="connsiteY8" fmla="*/ 11615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5" h="13937">
                    <a:moveTo>
                      <a:pt x="7080" y="13163"/>
                    </a:moveTo>
                    <a:lnTo>
                      <a:pt x="11014" y="13937"/>
                    </a:lnTo>
                    <a:lnTo>
                      <a:pt x="15735" y="12389"/>
                    </a:lnTo>
                    <a:lnTo>
                      <a:pt x="9441" y="6194"/>
                    </a:lnTo>
                    <a:lnTo>
                      <a:pt x="6293" y="3097"/>
                    </a:lnTo>
                    <a:lnTo>
                      <a:pt x="4720" y="0"/>
                    </a:lnTo>
                    <a:lnTo>
                      <a:pt x="787" y="6194"/>
                    </a:lnTo>
                    <a:lnTo>
                      <a:pt x="0" y="7743"/>
                    </a:lnTo>
                    <a:lnTo>
                      <a:pt x="3146" y="1161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51" name="Freeform 2350">
                <a:extLst>
                  <a:ext uri="{FF2B5EF4-FFF2-40B4-BE49-F238E27FC236}">
                    <a16:creationId xmlns:a16="http://schemas.microsoft.com/office/drawing/2014/main" id="{E0606059-AD93-5CE5-735C-2AC7F3594A4C}"/>
                  </a:ext>
                </a:extLst>
              </p:cNvPr>
              <p:cNvSpPr/>
              <p:nvPr/>
            </p:nvSpPr>
            <p:spPr>
              <a:xfrm>
                <a:off x="-5812531" y="7192223"/>
                <a:ext cx="18882" cy="11614"/>
              </a:xfrm>
              <a:custGeom>
                <a:avLst/>
                <a:gdLst>
                  <a:gd name="connsiteX0" fmla="*/ 15735 w 18882"/>
                  <a:gd name="connsiteY0" fmla="*/ 6194 h 11614"/>
                  <a:gd name="connsiteX1" fmla="*/ 11801 w 18882"/>
                  <a:gd name="connsiteY1" fmla="*/ 2323 h 11614"/>
                  <a:gd name="connsiteX2" fmla="*/ 7081 w 18882"/>
                  <a:gd name="connsiteY2" fmla="*/ 0 h 11614"/>
                  <a:gd name="connsiteX3" fmla="*/ 0 w 18882"/>
                  <a:gd name="connsiteY3" fmla="*/ 774 h 11614"/>
                  <a:gd name="connsiteX4" fmla="*/ 3934 w 18882"/>
                  <a:gd name="connsiteY4" fmla="*/ 4646 h 11614"/>
                  <a:gd name="connsiteX5" fmla="*/ 8654 w 18882"/>
                  <a:gd name="connsiteY5" fmla="*/ 8517 h 11614"/>
                  <a:gd name="connsiteX6" fmla="*/ 14162 w 18882"/>
                  <a:gd name="connsiteY6" fmla="*/ 10840 h 11614"/>
                  <a:gd name="connsiteX7" fmla="*/ 18882 w 18882"/>
                  <a:gd name="connsiteY7" fmla="*/ 11615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2" h="11614">
                    <a:moveTo>
                      <a:pt x="15735" y="6194"/>
                    </a:moveTo>
                    <a:lnTo>
                      <a:pt x="11801" y="2323"/>
                    </a:lnTo>
                    <a:lnTo>
                      <a:pt x="7081" y="0"/>
                    </a:lnTo>
                    <a:lnTo>
                      <a:pt x="0" y="774"/>
                    </a:lnTo>
                    <a:lnTo>
                      <a:pt x="3934" y="4646"/>
                    </a:lnTo>
                    <a:lnTo>
                      <a:pt x="8654" y="8517"/>
                    </a:lnTo>
                    <a:lnTo>
                      <a:pt x="14162" y="10840"/>
                    </a:lnTo>
                    <a:lnTo>
                      <a:pt x="18882" y="1161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52" name="Freeform 2351">
                <a:extLst>
                  <a:ext uri="{FF2B5EF4-FFF2-40B4-BE49-F238E27FC236}">
                    <a16:creationId xmlns:a16="http://schemas.microsoft.com/office/drawing/2014/main" id="{2D8FDA9B-0E09-EA9E-29D6-55103E01A404}"/>
                  </a:ext>
                </a:extLst>
              </p:cNvPr>
              <p:cNvSpPr/>
              <p:nvPr/>
            </p:nvSpPr>
            <p:spPr>
              <a:xfrm>
                <a:off x="-5917170" y="7161251"/>
                <a:ext cx="22029" cy="13937"/>
              </a:xfrm>
              <a:custGeom>
                <a:avLst/>
                <a:gdLst>
                  <a:gd name="connsiteX0" fmla="*/ 15735 w 22029"/>
                  <a:gd name="connsiteY0" fmla="*/ 11615 h 13937"/>
                  <a:gd name="connsiteX1" fmla="*/ 22029 w 22029"/>
                  <a:gd name="connsiteY1" fmla="*/ 13937 h 13937"/>
                  <a:gd name="connsiteX2" fmla="*/ 18096 w 22029"/>
                  <a:gd name="connsiteY2" fmla="*/ 9292 h 13937"/>
                  <a:gd name="connsiteX3" fmla="*/ 12589 w 22029"/>
                  <a:gd name="connsiteY3" fmla="*/ 5420 h 13937"/>
                  <a:gd name="connsiteX4" fmla="*/ 6294 w 22029"/>
                  <a:gd name="connsiteY4" fmla="*/ 1549 h 13937"/>
                  <a:gd name="connsiteX5" fmla="*/ 0 w 22029"/>
                  <a:gd name="connsiteY5" fmla="*/ 0 h 13937"/>
                  <a:gd name="connsiteX6" fmla="*/ 4721 w 22029"/>
                  <a:gd name="connsiteY6" fmla="*/ 4646 h 13937"/>
                  <a:gd name="connsiteX7" fmla="*/ 10228 w 22029"/>
                  <a:gd name="connsiteY7" fmla="*/ 8517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9" h="13937">
                    <a:moveTo>
                      <a:pt x="15735" y="11615"/>
                    </a:moveTo>
                    <a:lnTo>
                      <a:pt x="22029" y="13937"/>
                    </a:lnTo>
                    <a:lnTo>
                      <a:pt x="18096" y="9292"/>
                    </a:lnTo>
                    <a:lnTo>
                      <a:pt x="12589" y="5420"/>
                    </a:lnTo>
                    <a:lnTo>
                      <a:pt x="6294" y="1549"/>
                    </a:lnTo>
                    <a:lnTo>
                      <a:pt x="0" y="0"/>
                    </a:lnTo>
                    <a:lnTo>
                      <a:pt x="4721" y="4646"/>
                    </a:lnTo>
                    <a:lnTo>
                      <a:pt x="10228" y="851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53" name="Freeform 2352">
                <a:extLst>
                  <a:ext uri="{FF2B5EF4-FFF2-40B4-BE49-F238E27FC236}">
                    <a16:creationId xmlns:a16="http://schemas.microsoft.com/office/drawing/2014/main" id="{01130A3A-AF99-1356-FFD8-B70B9D03020A}"/>
                  </a:ext>
                </a:extLst>
              </p:cNvPr>
              <p:cNvSpPr/>
              <p:nvPr/>
            </p:nvSpPr>
            <p:spPr>
              <a:xfrm>
                <a:off x="-4107644" y="1930035"/>
                <a:ext cx="89689" cy="40264"/>
              </a:xfrm>
              <a:custGeom>
                <a:avLst/>
                <a:gdLst>
                  <a:gd name="connsiteX0" fmla="*/ 11801 w 89689"/>
                  <a:gd name="connsiteY0" fmla="*/ 27101 h 40264"/>
                  <a:gd name="connsiteX1" fmla="*/ 19669 w 89689"/>
                  <a:gd name="connsiteY1" fmla="*/ 27101 h 40264"/>
                  <a:gd name="connsiteX2" fmla="*/ 27536 w 89689"/>
                  <a:gd name="connsiteY2" fmla="*/ 27875 h 40264"/>
                  <a:gd name="connsiteX3" fmla="*/ 32258 w 89689"/>
                  <a:gd name="connsiteY3" fmla="*/ 30198 h 40264"/>
                  <a:gd name="connsiteX4" fmla="*/ 44845 w 89689"/>
                  <a:gd name="connsiteY4" fmla="*/ 40264 h 40264"/>
                  <a:gd name="connsiteX5" fmla="*/ 60580 w 89689"/>
                  <a:gd name="connsiteY5" fmla="*/ 36393 h 40264"/>
                  <a:gd name="connsiteX6" fmla="*/ 79463 w 89689"/>
                  <a:gd name="connsiteY6" fmla="*/ 21681 h 40264"/>
                  <a:gd name="connsiteX7" fmla="*/ 89690 w 89689"/>
                  <a:gd name="connsiteY7" fmla="*/ 6195 h 40264"/>
                  <a:gd name="connsiteX8" fmla="*/ 77888 w 89689"/>
                  <a:gd name="connsiteY8" fmla="*/ 0 h 40264"/>
                  <a:gd name="connsiteX9" fmla="*/ 70021 w 89689"/>
                  <a:gd name="connsiteY9" fmla="*/ 774 h 40264"/>
                  <a:gd name="connsiteX10" fmla="*/ 52713 w 89689"/>
                  <a:gd name="connsiteY10" fmla="*/ 6195 h 40264"/>
                  <a:gd name="connsiteX11" fmla="*/ 44059 w 89689"/>
                  <a:gd name="connsiteY11" fmla="*/ 6969 h 40264"/>
                  <a:gd name="connsiteX12" fmla="*/ 31470 w 89689"/>
                  <a:gd name="connsiteY12" fmla="*/ 8517 h 40264"/>
                  <a:gd name="connsiteX13" fmla="*/ 21243 w 89689"/>
                  <a:gd name="connsiteY13" fmla="*/ 10840 h 40264"/>
                  <a:gd name="connsiteX14" fmla="*/ 0 w 89689"/>
                  <a:gd name="connsiteY14" fmla="*/ 18583 h 40264"/>
                  <a:gd name="connsiteX15" fmla="*/ 5508 w 89689"/>
                  <a:gd name="connsiteY15" fmla="*/ 25552 h 4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689" h="40264">
                    <a:moveTo>
                      <a:pt x="11801" y="27101"/>
                    </a:moveTo>
                    <a:lnTo>
                      <a:pt x="19669" y="27101"/>
                    </a:lnTo>
                    <a:lnTo>
                      <a:pt x="27536" y="27875"/>
                    </a:lnTo>
                    <a:lnTo>
                      <a:pt x="32258" y="30198"/>
                    </a:lnTo>
                    <a:lnTo>
                      <a:pt x="44845" y="40264"/>
                    </a:lnTo>
                    <a:lnTo>
                      <a:pt x="60580" y="36393"/>
                    </a:lnTo>
                    <a:lnTo>
                      <a:pt x="79463" y="21681"/>
                    </a:lnTo>
                    <a:lnTo>
                      <a:pt x="89690" y="6195"/>
                    </a:lnTo>
                    <a:lnTo>
                      <a:pt x="77888" y="0"/>
                    </a:lnTo>
                    <a:lnTo>
                      <a:pt x="70021" y="774"/>
                    </a:lnTo>
                    <a:lnTo>
                      <a:pt x="52713" y="6195"/>
                    </a:lnTo>
                    <a:lnTo>
                      <a:pt x="44059" y="6969"/>
                    </a:lnTo>
                    <a:lnTo>
                      <a:pt x="31470" y="8517"/>
                    </a:lnTo>
                    <a:lnTo>
                      <a:pt x="21243" y="10840"/>
                    </a:lnTo>
                    <a:lnTo>
                      <a:pt x="0" y="18583"/>
                    </a:lnTo>
                    <a:lnTo>
                      <a:pt x="5508" y="2555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54" name="Freeform 2353">
                <a:extLst>
                  <a:ext uri="{FF2B5EF4-FFF2-40B4-BE49-F238E27FC236}">
                    <a16:creationId xmlns:a16="http://schemas.microsoft.com/office/drawing/2014/main" id="{CAD01E3E-B21B-25E7-D22E-F29A6BC36B26}"/>
                  </a:ext>
                </a:extLst>
              </p:cNvPr>
              <p:cNvSpPr/>
              <p:nvPr/>
            </p:nvSpPr>
            <p:spPr>
              <a:xfrm>
                <a:off x="-3420811" y="139838"/>
                <a:ext cx="198260" cy="112274"/>
              </a:xfrm>
              <a:custGeom>
                <a:avLst/>
                <a:gdLst>
                  <a:gd name="connsiteX0" fmla="*/ 19669 w 198260"/>
                  <a:gd name="connsiteY0" fmla="*/ 49556 h 112274"/>
                  <a:gd name="connsiteX1" fmla="*/ 33043 w 198260"/>
                  <a:gd name="connsiteY1" fmla="*/ 58073 h 112274"/>
                  <a:gd name="connsiteX2" fmla="*/ 46418 w 198260"/>
                  <a:gd name="connsiteY2" fmla="*/ 63493 h 112274"/>
                  <a:gd name="connsiteX3" fmla="*/ 133748 w 198260"/>
                  <a:gd name="connsiteY3" fmla="*/ 90594 h 112274"/>
                  <a:gd name="connsiteX4" fmla="*/ 141615 w 198260"/>
                  <a:gd name="connsiteY4" fmla="*/ 93691 h 112274"/>
                  <a:gd name="connsiteX5" fmla="*/ 164431 w 198260"/>
                  <a:gd name="connsiteY5" fmla="*/ 109177 h 112274"/>
                  <a:gd name="connsiteX6" fmla="*/ 171512 w 198260"/>
                  <a:gd name="connsiteY6" fmla="*/ 112274 h 112274"/>
                  <a:gd name="connsiteX7" fmla="*/ 184886 w 198260"/>
                  <a:gd name="connsiteY7" fmla="*/ 112274 h 112274"/>
                  <a:gd name="connsiteX8" fmla="*/ 192754 w 198260"/>
                  <a:gd name="connsiteY8" fmla="*/ 105306 h 112274"/>
                  <a:gd name="connsiteX9" fmla="*/ 195901 w 198260"/>
                  <a:gd name="connsiteY9" fmla="*/ 93691 h 112274"/>
                  <a:gd name="connsiteX10" fmla="*/ 197474 w 198260"/>
                  <a:gd name="connsiteY10" fmla="*/ 79754 h 112274"/>
                  <a:gd name="connsiteX11" fmla="*/ 198261 w 198260"/>
                  <a:gd name="connsiteY11" fmla="*/ 61170 h 112274"/>
                  <a:gd name="connsiteX12" fmla="*/ 192754 w 198260"/>
                  <a:gd name="connsiteY12" fmla="*/ 49556 h 112274"/>
                  <a:gd name="connsiteX13" fmla="*/ 180953 w 198260"/>
                  <a:gd name="connsiteY13" fmla="*/ 41813 h 112274"/>
                  <a:gd name="connsiteX14" fmla="*/ 84182 w 198260"/>
                  <a:gd name="connsiteY14" fmla="*/ 2323 h 112274"/>
                  <a:gd name="connsiteX15" fmla="*/ 71594 w 198260"/>
                  <a:gd name="connsiteY15" fmla="*/ 0 h 112274"/>
                  <a:gd name="connsiteX16" fmla="*/ 59006 w 198260"/>
                  <a:gd name="connsiteY16" fmla="*/ 0 h 112274"/>
                  <a:gd name="connsiteX17" fmla="*/ 42485 w 198260"/>
                  <a:gd name="connsiteY17" fmla="*/ 3872 h 112274"/>
                  <a:gd name="connsiteX18" fmla="*/ 26750 w 198260"/>
                  <a:gd name="connsiteY18" fmla="*/ 3872 h 112274"/>
                  <a:gd name="connsiteX19" fmla="*/ 11015 w 198260"/>
                  <a:gd name="connsiteY19" fmla="*/ 6194 h 112274"/>
                  <a:gd name="connsiteX20" fmla="*/ 787 w 198260"/>
                  <a:gd name="connsiteY20" fmla="*/ 13163 h 112274"/>
                  <a:gd name="connsiteX21" fmla="*/ 0 w 198260"/>
                  <a:gd name="connsiteY21" fmla="*/ 28649 h 112274"/>
                  <a:gd name="connsiteX22" fmla="*/ 7081 w 198260"/>
                  <a:gd name="connsiteY22" fmla="*/ 39490 h 11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8260" h="112274">
                    <a:moveTo>
                      <a:pt x="19669" y="49556"/>
                    </a:moveTo>
                    <a:lnTo>
                      <a:pt x="33043" y="58073"/>
                    </a:lnTo>
                    <a:lnTo>
                      <a:pt x="46418" y="63493"/>
                    </a:lnTo>
                    <a:lnTo>
                      <a:pt x="133748" y="90594"/>
                    </a:lnTo>
                    <a:lnTo>
                      <a:pt x="141615" y="93691"/>
                    </a:lnTo>
                    <a:lnTo>
                      <a:pt x="164431" y="109177"/>
                    </a:lnTo>
                    <a:lnTo>
                      <a:pt x="171512" y="112274"/>
                    </a:lnTo>
                    <a:lnTo>
                      <a:pt x="184886" y="112274"/>
                    </a:lnTo>
                    <a:lnTo>
                      <a:pt x="192754" y="105306"/>
                    </a:lnTo>
                    <a:lnTo>
                      <a:pt x="195901" y="93691"/>
                    </a:lnTo>
                    <a:lnTo>
                      <a:pt x="197474" y="79754"/>
                    </a:lnTo>
                    <a:lnTo>
                      <a:pt x="198261" y="61170"/>
                    </a:lnTo>
                    <a:lnTo>
                      <a:pt x="192754" y="49556"/>
                    </a:lnTo>
                    <a:lnTo>
                      <a:pt x="180953" y="41813"/>
                    </a:lnTo>
                    <a:lnTo>
                      <a:pt x="84182" y="2323"/>
                    </a:lnTo>
                    <a:lnTo>
                      <a:pt x="71594" y="0"/>
                    </a:lnTo>
                    <a:lnTo>
                      <a:pt x="59006" y="0"/>
                    </a:lnTo>
                    <a:lnTo>
                      <a:pt x="42485" y="3872"/>
                    </a:lnTo>
                    <a:lnTo>
                      <a:pt x="26750" y="3872"/>
                    </a:lnTo>
                    <a:lnTo>
                      <a:pt x="11015" y="6194"/>
                    </a:lnTo>
                    <a:lnTo>
                      <a:pt x="787" y="13163"/>
                    </a:lnTo>
                    <a:lnTo>
                      <a:pt x="0" y="28649"/>
                    </a:lnTo>
                    <a:lnTo>
                      <a:pt x="7081" y="3949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55" name="Freeform 2354">
                <a:extLst>
                  <a:ext uri="{FF2B5EF4-FFF2-40B4-BE49-F238E27FC236}">
                    <a16:creationId xmlns:a16="http://schemas.microsoft.com/office/drawing/2014/main" id="{28374870-E623-E3E4-B82B-0947DC1AE0BF}"/>
                  </a:ext>
                </a:extLst>
              </p:cNvPr>
              <p:cNvSpPr/>
              <p:nvPr/>
            </p:nvSpPr>
            <p:spPr>
              <a:xfrm>
                <a:off x="-1239940" y="1256388"/>
                <a:ext cx="40911" cy="114597"/>
              </a:xfrm>
              <a:custGeom>
                <a:avLst/>
                <a:gdLst>
                  <a:gd name="connsiteX0" fmla="*/ 39338 w 40911"/>
                  <a:gd name="connsiteY0" fmla="*/ 111500 h 114597"/>
                  <a:gd name="connsiteX1" fmla="*/ 40912 w 40911"/>
                  <a:gd name="connsiteY1" fmla="*/ 109952 h 114597"/>
                  <a:gd name="connsiteX2" fmla="*/ 36978 w 40911"/>
                  <a:gd name="connsiteY2" fmla="*/ 45684 h 114597"/>
                  <a:gd name="connsiteX3" fmla="*/ 28324 w 40911"/>
                  <a:gd name="connsiteY3" fmla="*/ 11615 h 114597"/>
                  <a:gd name="connsiteX4" fmla="*/ 11015 w 40911"/>
                  <a:gd name="connsiteY4" fmla="*/ 0 h 114597"/>
                  <a:gd name="connsiteX5" fmla="*/ 0 w 40911"/>
                  <a:gd name="connsiteY5" fmla="*/ 18583 h 114597"/>
                  <a:gd name="connsiteX6" fmla="*/ 7081 w 40911"/>
                  <a:gd name="connsiteY6" fmla="*/ 54201 h 114597"/>
                  <a:gd name="connsiteX7" fmla="*/ 32258 w 40911"/>
                  <a:gd name="connsiteY7" fmla="*/ 114598 h 1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11" h="114597">
                    <a:moveTo>
                      <a:pt x="39338" y="111500"/>
                    </a:moveTo>
                    <a:lnTo>
                      <a:pt x="40912" y="109952"/>
                    </a:lnTo>
                    <a:lnTo>
                      <a:pt x="36978" y="45684"/>
                    </a:lnTo>
                    <a:lnTo>
                      <a:pt x="28324" y="11615"/>
                    </a:lnTo>
                    <a:lnTo>
                      <a:pt x="11015" y="0"/>
                    </a:lnTo>
                    <a:lnTo>
                      <a:pt x="0" y="18583"/>
                    </a:lnTo>
                    <a:lnTo>
                      <a:pt x="7081" y="54201"/>
                    </a:lnTo>
                    <a:lnTo>
                      <a:pt x="32258" y="11459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56" name="Freeform 2355">
                <a:extLst>
                  <a:ext uri="{FF2B5EF4-FFF2-40B4-BE49-F238E27FC236}">
                    <a16:creationId xmlns:a16="http://schemas.microsoft.com/office/drawing/2014/main" id="{B6F6B4F7-6F08-A409-7858-49884BC9DD76}"/>
                  </a:ext>
                </a:extLst>
              </p:cNvPr>
              <p:cNvSpPr/>
              <p:nvPr/>
            </p:nvSpPr>
            <p:spPr>
              <a:xfrm>
                <a:off x="-2641142" y="2876238"/>
                <a:ext cx="22815" cy="30197"/>
              </a:xfrm>
              <a:custGeom>
                <a:avLst/>
                <a:gdLst>
                  <a:gd name="connsiteX0" fmla="*/ 5508 w 22815"/>
                  <a:gd name="connsiteY0" fmla="*/ 1548 h 30197"/>
                  <a:gd name="connsiteX1" fmla="*/ 0 w 22815"/>
                  <a:gd name="connsiteY1" fmla="*/ 10840 h 30197"/>
                  <a:gd name="connsiteX2" fmla="*/ 2361 w 22815"/>
                  <a:gd name="connsiteY2" fmla="*/ 23229 h 30197"/>
                  <a:gd name="connsiteX3" fmla="*/ 10228 w 22815"/>
                  <a:gd name="connsiteY3" fmla="*/ 30198 h 30197"/>
                  <a:gd name="connsiteX4" fmla="*/ 15735 w 22815"/>
                  <a:gd name="connsiteY4" fmla="*/ 27101 h 30197"/>
                  <a:gd name="connsiteX5" fmla="*/ 20455 w 22815"/>
                  <a:gd name="connsiteY5" fmla="*/ 18583 h 30197"/>
                  <a:gd name="connsiteX6" fmla="*/ 22816 w 22815"/>
                  <a:gd name="connsiteY6" fmla="*/ 7743 h 30197"/>
                  <a:gd name="connsiteX7" fmla="*/ 14948 w 22815"/>
                  <a:gd name="connsiteY7" fmla="*/ 0 h 3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15" h="30197">
                    <a:moveTo>
                      <a:pt x="5508" y="1548"/>
                    </a:moveTo>
                    <a:lnTo>
                      <a:pt x="0" y="10840"/>
                    </a:lnTo>
                    <a:lnTo>
                      <a:pt x="2361" y="23229"/>
                    </a:lnTo>
                    <a:lnTo>
                      <a:pt x="10228" y="30198"/>
                    </a:lnTo>
                    <a:lnTo>
                      <a:pt x="15735" y="27101"/>
                    </a:lnTo>
                    <a:lnTo>
                      <a:pt x="20455" y="18583"/>
                    </a:lnTo>
                    <a:lnTo>
                      <a:pt x="22816" y="7743"/>
                    </a:lnTo>
                    <a:lnTo>
                      <a:pt x="1494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57" name="Freeform 2356">
                <a:extLst>
                  <a:ext uri="{FF2B5EF4-FFF2-40B4-BE49-F238E27FC236}">
                    <a16:creationId xmlns:a16="http://schemas.microsoft.com/office/drawing/2014/main" id="{AC78E09F-6717-DE6E-10D9-4D740AFADE8B}"/>
                  </a:ext>
                </a:extLst>
              </p:cNvPr>
              <p:cNvSpPr/>
              <p:nvPr/>
            </p:nvSpPr>
            <p:spPr>
              <a:xfrm>
                <a:off x="-1224205" y="1501843"/>
                <a:ext cx="117225" cy="86722"/>
              </a:xfrm>
              <a:custGeom>
                <a:avLst/>
                <a:gdLst>
                  <a:gd name="connsiteX0" fmla="*/ 109358 w 117225"/>
                  <a:gd name="connsiteY0" fmla="*/ 54201 h 86722"/>
                  <a:gd name="connsiteX1" fmla="*/ 103852 w 117225"/>
                  <a:gd name="connsiteY1" fmla="*/ 52653 h 86722"/>
                  <a:gd name="connsiteX2" fmla="*/ 92050 w 117225"/>
                  <a:gd name="connsiteY2" fmla="*/ 54201 h 86722"/>
                  <a:gd name="connsiteX3" fmla="*/ 85756 w 117225"/>
                  <a:gd name="connsiteY3" fmla="*/ 51878 h 86722"/>
                  <a:gd name="connsiteX4" fmla="*/ 78675 w 117225"/>
                  <a:gd name="connsiteY4" fmla="*/ 41813 h 86722"/>
                  <a:gd name="connsiteX5" fmla="*/ 75529 w 117225"/>
                  <a:gd name="connsiteY5" fmla="*/ 27875 h 86722"/>
                  <a:gd name="connsiteX6" fmla="*/ 70808 w 117225"/>
                  <a:gd name="connsiteY6" fmla="*/ 0 h 86722"/>
                  <a:gd name="connsiteX7" fmla="*/ 44845 w 117225"/>
                  <a:gd name="connsiteY7" fmla="*/ 13937 h 86722"/>
                  <a:gd name="connsiteX8" fmla="*/ 37764 w 117225"/>
                  <a:gd name="connsiteY8" fmla="*/ 16260 h 86722"/>
                  <a:gd name="connsiteX9" fmla="*/ 33044 w 117225"/>
                  <a:gd name="connsiteY9" fmla="*/ 14712 h 86722"/>
                  <a:gd name="connsiteX10" fmla="*/ 24390 w 117225"/>
                  <a:gd name="connsiteY10" fmla="*/ 6969 h 86722"/>
                  <a:gd name="connsiteX11" fmla="*/ 19669 w 117225"/>
                  <a:gd name="connsiteY11" fmla="*/ 5420 h 86722"/>
                  <a:gd name="connsiteX12" fmla="*/ 7868 w 117225"/>
                  <a:gd name="connsiteY12" fmla="*/ 13937 h 86722"/>
                  <a:gd name="connsiteX13" fmla="*/ 1574 w 117225"/>
                  <a:gd name="connsiteY13" fmla="*/ 31747 h 86722"/>
                  <a:gd name="connsiteX14" fmla="*/ 0 w 117225"/>
                  <a:gd name="connsiteY14" fmla="*/ 51104 h 86722"/>
                  <a:gd name="connsiteX15" fmla="*/ 1574 w 117225"/>
                  <a:gd name="connsiteY15" fmla="*/ 65816 h 86722"/>
                  <a:gd name="connsiteX16" fmla="*/ 20456 w 117225"/>
                  <a:gd name="connsiteY16" fmla="*/ 81302 h 86722"/>
                  <a:gd name="connsiteX17" fmla="*/ 55073 w 117225"/>
                  <a:gd name="connsiteY17" fmla="*/ 86722 h 86722"/>
                  <a:gd name="connsiteX18" fmla="*/ 92050 w 117225"/>
                  <a:gd name="connsiteY18" fmla="*/ 85174 h 86722"/>
                  <a:gd name="connsiteX19" fmla="*/ 117226 w 117225"/>
                  <a:gd name="connsiteY19" fmla="*/ 77431 h 86722"/>
                  <a:gd name="connsiteX20" fmla="*/ 111719 w 117225"/>
                  <a:gd name="connsiteY20" fmla="*/ 58073 h 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225" h="86722">
                    <a:moveTo>
                      <a:pt x="109358" y="54201"/>
                    </a:moveTo>
                    <a:lnTo>
                      <a:pt x="103852" y="52653"/>
                    </a:lnTo>
                    <a:lnTo>
                      <a:pt x="92050" y="54201"/>
                    </a:lnTo>
                    <a:lnTo>
                      <a:pt x="85756" y="51878"/>
                    </a:lnTo>
                    <a:lnTo>
                      <a:pt x="78675" y="41813"/>
                    </a:lnTo>
                    <a:lnTo>
                      <a:pt x="75529" y="27875"/>
                    </a:lnTo>
                    <a:lnTo>
                      <a:pt x="70808" y="0"/>
                    </a:lnTo>
                    <a:lnTo>
                      <a:pt x="44845" y="13937"/>
                    </a:lnTo>
                    <a:lnTo>
                      <a:pt x="37764" y="16260"/>
                    </a:lnTo>
                    <a:lnTo>
                      <a:pt x="33044" y="14712"/>
                    </a:lnTo>
                    <a:lnTo>
                      <a:pt x="24390" y="6969"/>
                    </a:lnTo>
                    <a:lnTo>
                      <a:pt x="19669" y="5420"/>
                    </a:lnTo>
                    <a:lnTo>
                      <a:pt x="7868" y="13937"/>
                    </a:lnTo>
                    <a:lnTo>
                      <a:pt x="1574" y="31747"/>
                    </a:lnTo>
                    <a:lnTo>
                      <a:pt x="0" y="51104"/>
                    </a:lnTo>
                    <a:lnTo>
                      <a:pt x="1574" y="65816"/>
                    </a:lnTo>
                    <a:lnTo>
                      <a:pt x="20456" y="81302"/>
                    </a:lnTo>
                    <a:lnTo>
                      <a:pt x="55073" y="86722"/>
                    </a:lnTo>
                    <a:lnTo>
                      <a:pt x="92050" y="85174"/>
                    </a:lnTo>
                    <a:lnTo>
                      <a:pt x="117226" y="77431"/>
                    </a:lnTo>
                    <a:lnTo>
                      <a:pt x="111719" y="5807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58" name="Freeform 2357">
                <a:extLst>
                  <a:ext uri="{FF2B5EF4-FFF2-40B4-BE49-F238E27FC236}">
                    <a16:creationId xmlns:a16="http://schemas.microsoft.com/office/drawing/2014/main" id="{B7B4C28B-D201-73ED-33EF-FF6F035B3EF8}"/>
                  </a:ext>
                </a:extLst>
              </p:cNvPr>
              <p:cNvSpPr/>
              <p:nvPr/>
            </p:nvSpPr>
            <p:spPr>
              <a:xfrm>
                <a:off x="-3379113" y="3504974"/>
                <a:ext cx="45630" cy="32520"/>
              </a:xfrm>
              <a:custGeom>
                <a:avLst/>
                <a:gdLst>
                  <a:gd name="connsiteX0" fmla="*/ 19669 w 45630"/>
                  <a:gd name="connsiteY0" fmla="*/ 8518 h 32520"/>
                  <a:gd name="connsiteX1" fmla="*/ 7868 w 45630"/>
                  <a:gd name="connsiteY1" fmla="*/ 14712 h 32520"/>
                  <a:gd name="connsiteX2" fmla="*/ 0 w 45630"/>
                  <a:gd name="connsiteY2" fmla="*/ 22455 h 32520"/>
                  <a:gd name="connsiteX3" fmla="*/ 10227 w 45630"/>
                  <a:gd name="connsiteY3" fmla="*/ 23229 h 32520"/>
                  <a:gd name="connsiteX4" fmla="*/ 25962 w 45630"/>
                  <a:gd name="connsiteY4" fmla="*/ 32521 h 32520"/>
                  <a:gd name="connsiteX5" fmla="*/ 33043 w 45630"/>
                  <a:gd name="connsiteY5" fmla="*/ 32521 h 32520"/>
                  <a:gd name="connsiteX6" fmla="*/ 38550 w 45630"/>
                  <a:gd name="connsiteY6" fmla="*/ 27101 h 32520"/>
                  <a:gd name="connsiteX7" fmla="*/ 41697 w 45630"/>
                  <a:gd name="connsiteY7" fmla="*/ 17809 h 32520"/>
                  <a:gd name="connsiteX8" fmla="*/ 45631 w 45630"/>
                  <a:gd name="connsiteY8" fmla="*/ 0 h 32520"/>
                  <a:gd name="connsiteX9" fmla="*/ 33830 w 45630"/>
                  <a:gd name="connsiteY9" fmla="*/ 3097 h 3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30" h="32520">
                    <a:moveTo>
                      <a:pt x="19669" y="8518"/>
                    </a:moveTo>
                    <a:lnTo>
                      <a:pt x="7868" y="14712"/>
                    </a:lnTo>
                    <a:lnTo>
                      <a:pt x="0" y="22455"/>
                    </a:lnTo>
                    <a:lnTo>
                      <a:pt x="10227" y="23229"/>
                    </a:lnTo>
                    <a:lnTo>
                      <a:pt x="25962" y="32521"/>
                    </a:lnTo>
                    <a:lnTo>
                      <a:pt x="33043" y="32521"/>
                    </a:lnTo>
                    <a:lnTo>
                      <a:pt x="38550" y="27101"/>
                    </a:lnTo>
                    <a:lnTo>
                      <a:pt x="41697" y="17809"/>
                    </a:lnTo>
                    <a:lnTo>
                      <a:pt x="45631" y="0"/>
                    </a:lnTo>
                    <a:lnTo>
                      <a:pt x="33830"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59" name="Freeform 2358">
                <a:extLst>
                  <a:ext uri="{FF2B5EF4-FFF2-40B4-BE49-F238E27FC236}">
                    <a16:creationId xmlns:a16="http://schemas.microsoft.com/office/drawing/2014/main" id="{90F2E352-9886-8F27-ADAB-F67CAB19BBE6}"/>
                  </a:ext>
                </a:extLst>
              </p:cNvPr>
              <p:cNvSpPr/>
              <p:nvPr/>
            </p:nvSpPr>
            <p:spPr>
              <a:xfrm>
                <a:off x="-1257248" y="1002415"/>
                <a:ext cx="33830" cy="80527"/>
              </a:xfrm>
              <a:custGeom>
                <a:avLst/>
                <a:gdLst>
                  <a:gd name="connsiteX0" fmla="*/ 29897 w 33830"/>
                  <a:gd name="connsiteY0" fmla="*/ 774 h 80527"/>
                  <a:gd name="connsiteX1" fmla="*/ 22816 w 33830"/>
                  <a:gd name="connsiteY1" fmla="*/ 0 h 80527"/>
                  <a:gd name="connsiteX2" fmla="*/ 14162 w 33830"/>
                  <a:gd name="connsiteY2" fmla="*/ 3097 h 80527"/>
                  <a:gd name="connsiteX3" fmla="*/ 6294 w 33830"/>
                  <a:gd name="connsiteY3" fmla="*/ 7743 h 80527"/>
                  <a:gd name="connsiteX4" fmla="*/ 1573 w 33830"/>
                  <a:gd name="connsiteY4" fmla="*/ 13163 h 80527"/>
                  <a:gd name="connsiteX5" fmla="*/ 0 w 33830"/>
                  <a:gd name="connsiteY5" fmla="*/ 28649 h 80527"/>
                  <a:gd name="connsiteX6" fmla="*/ 3934 w 33830"/>
                  <a:gd name="connsiteY6" fmla="*/ 47233 h 80527"/>
                  <a:gd name="connsiteX7" fmla="*/ 16522 w 33830"/>
                  <a:gd name="connsiteY7" fmla="*/ 80528 h 80527"/>
                  <a:gd name="connsiteX8" fmla="*/ 26750 w 33830"/>
                  <a:gd name="connsiteY8" fmla="*/ 72785 h 80527"/>
                  <a:gd name="connsiteX9" fmla="*/ 33043 w 33830"/>
                  <a:gd name="connsiteY9" fmla="*/ 60396 h 80527"/>
                  <a:gd name="connsiteX10" fmla="*/ 33831 w 33830"/>
                  <a:gd name="connsiteY10" fmla="*/ 46458 h 80527"/>
                  <a:gd name="connsiteX11" fmla="*/ 29897 w 33830"/>
                  <a:gd name="connsiteY11" fmla="*/ 34069 h 80527"/>
                  <a:gd name="connsiteX12" fmla="*/ 31470 w 33830"/>
                  <a:gd name="connsiteY12" fmla="*/ 6194 h 8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0" h="80527">
                    <a:moveTo>
                      <a:pt x="29897" y="774"/>
                    </a:moveTo>
                    <a:lnTo>
                      <a:pt x="22816" y="0"/>
                    </a:lnTo>
                    <a:lnTo>
                      <a:pt x="14162" y="3097"/>
                    </a:lnTo>
                    <a:lnTo>
                      <a:pt x="6294" y="7743"/>
                    </a:lnTo>
                    <a:lnTo>
                      <a:pt x="1573" y="13163"/>
                    </a:lnTo>
                    <a:lnTo>
                      <a:pt x="0" y="28649"/>
                    </a:lnTo>
                    <a:lnTo>
                      <a:pt x="3934" y="47233"/>
                    </a:lnTo>
                    <a:lnTo>
                      <a:pt x="16522" y="80528"/>
                    </a:lnTo>
                    <a:lnTo>
                      <a:pt x="26750" y="72785"/>
                    </a:lnTo>
                    <a:lnTo>
                      <a:pt x="33043" y="60396"/>
                    </a:lnTo>
                    <a:lnTo>
                      <a:pt x="33831" y="46458"/>
                    </a:lnTo>
                    <a:lnTo>
                      <a:pt x="29897" y="34069"/>
                    </a:lnTo>
                    <a:lnTo>
                      <a:pt x="31470" y="619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60" name="Freeform 2359">
                <a:extLst>
                  <a:ext uri="{FF2B5EF4-FFF2-40B4-BE49-F238E27FC236}">
                    <a16:creationId xmlns:a16="http://schemas.microsoft.com/office/drawing/2014/main" id="{10403FDF-3A01-DB91-DA03-05B138322A51}"/>
                  </a:ext>
                </a:extLst>
              </p:cNvPr>
              <p:cNvSpPr/>
              <p:nvPr/>
            </p:nvSpPr>
            <p:spPr>
              <a:xfrm>
                <a:off x="-4006153" y="2277698"/>
                <a:ext cx="229731" cy="129309"/>
              </a:xfrm>
              <a:custGeom>
                <a:avLst/>
                <a:gdLst>
                  <a:gd name="connsiteX0" fmla="*/ 24389 w 229731"/>
                  <a:gd name="connsiteY0" fmla="*/ 53427 h 129309"/>
                  <a:gd name="connsiteX1" fmla="*/ 14162 w 229731"/>
                  <a:gd name="connsiteY1" fmla="*/ 52653 h 129309"/>
                  <a:gd name="connsiteX2" fmla="*/ 4720 w 229731"/>
                  <a:gd name="connsiteY2" fmla="*/ 59622 h 129309"/>
                  <a:gd name="connsiteX3" fmla="*/ 0 w 229731"/>
                  <a:gd name="connsiteY3" fmla="*/ 70462 h 129309"/>
                  <a:gd name="connsiteX4" fmla="*/ 0 w 229731"/>
                  <a:gd name="connsiteY4" fmla="*/ 78979 h 129309"/>
                  <a:gd name="connsiteX5" fmla="*/ 3934 w 229731"/>
                  <a:gd name="connsiteY5" fmla="*/ 86722 h 129309"/>
                  <a:gd name="connsiteX6" fmla="*/ 11801 w 229731"/>
                  <a:gd name="connsiteY6" fmla="*/ 92917 h 129309"/>
                  <a:gd name="connsiteX7" fmla="*/ 32257 w 229731"/>
                  <a:gd name="connsiteY7" fmla="*/ 99111 h 129309"/>
                  <a:gd name="connsiteX8" fmla="*/ 76315 w 229731"/>
                  <a:gd name="connsiteY8" fmla="*/ 101434 h 129309"/>
                  <a:gd name="connsiteX9" fmla="*/ 95984 w 229731"/>
                  <a:gd name="connsiteY9" fmla="*/ 107629 h 129309"/>
                  <a:gd name="connsiteX10" fmla="*/ 64514 w 229731"/>
                  <a:gd name="connsiteY10" fmla="*/ 110726 h 129309"/>
                  <a:gd name="connsiteX11" fmla="*/ 55859 w 229731"/>
                  <a:gd name="connsiteY11" fmla="*/ 113823 h 129309"/>
                  <a:gd name="connsiteX12" fmla="*/ 60580 w 229731"/>
                  <a:gd name="connsiteY12" fmla="*/ 117695 h 129309"/>
                  <a:gd name="connsiteX13" fmla="*/ 66087 w 229731"/>
                  <a:gd name="connsiteY13" fmla="*/ 120792 h 129309"/>
                  <a:gd name="connsiteX14" fmla="*/ 71594 w 229731"/>
                  <a:gd name="connsiteY14" fmla="*/ 122341 h 129309"/>
                  <a:gd name="connsiteX15" fmla="*/ 77888 w 229731"/>
                  <a:gd name="connsiteY15" fmla="*/ 123889 h 129309"/>
                  <a:gd name="connsiteX16" fmla="*/ 92837 w 229731"/>
                  <a:gd name="connsiteY16" fmla="*/ 129309 h 129309"/>
                  <a:gd name="connsiteX17" fmla="*/ 109358 w 229731"/>
                  <a:gd name="connsiteY17" fmla="*/ 127761 h 129309"/>
                  <a:gd name="connsiteX18" fmla="*/ 194328 w 229731"/>
                  <a:gd name="connsiteY18" fmla="*/ 111500 h 129309"/>
                  <a:gd name="connsiteX19" fmla="*/ 211636 w 229731"/>
                  <a:gd name="connsiteY19" fmla="*/ 106854 h 129309"/>
                  <a:gd name="connsiteX20" fmla="*/ 221864 w 229731"/>
                  <a:gd name="connsiteY20" fmla="*/ 101434 h 129309"/>
                  <a:gd name="connsiteX21" fmla="*/ 228158 w 229731"/>
                  <a:gd name="connsiteY21" fmla="*/ 96014 h 129309"/>
                  <a:gd name="connsiteX22" fmla="*/ 229732 w 229731"/>
                  <a:gd name="connsiteY22" fmla="*/ 89820 h 129309"/>
                  <a:gd name="connsiteX23" fmla="*/ 226584 w 229731"/>
                  <a:gd name="connsiteY23" fmla="*/ 82851 h 129309"/>
                  <a:gd name="connsiteX24" fmla="*/ 215570 w 229731"/>
                  <a:gd name="connsiteY24" fmla="*/ 73559 h 129309"/>
                  <a:gd name="connsiteX25" fmla="*/ 201408 w 229731"/>
                  <a:gd name="connsiteY25" fmla="*/ 67365 h 129309"/>
                  <a:gd name="connsiteX26" fmla="*/ 186460 w 229731"/>
                  <a:gd name="connsiteY26" fmla="*/ 61945 h 129309"/>
                  <a:gd name="connsiteX27" fmla="*/ 172298 w 229731"/>
                  <a:gd name="connsiteY27" fmla="*/ 55750 h 129309"/>
                  <a:gd name="connsiteX28" fmla="*/ 159711 w 229731"/>
                  <a:gd name="connsiteY28" fmla="*/ 45684 h 129309"/>
                  <a:gd name="connsiteX29" fmla="*/ 136895 w 229731"/>
                  <a:gd name="connsiteY29" fmla="*/ 23229 h 129309"/>
                  <a:gd name="connsiteX30" fmla="*/ 122733 w 229731"/>
                  <a:gd name="connsiteY30" fmla="*/ 14712 h 129309"/>
                  <a:gd name="connsiteX31" fmla="*/ 107785 w 229731"/>
                  <a:gd name="connsiteY31" fmla="*/ 9292 h 129309"/>
                  <a:gd name="connsiteX32" fmla="*/ 74741 w 229731"/>
                  <a:gd name="connsiteY32" fmla="*/ 3097 h 129309"/>
                  <a:gd name="connsiteX33" fmla="*/ 59006 w 229731"/>
                  <a:gd name="connsiteY33" fmla="*/ 774 h 129309"/>
                  <a:gd name="connsiteX34" fmla="*/ 44058 w 229731"/>
                  <a:gd name="connsiteY34" fmla="*/ 0 h 129309"/>
                  <a:gd name="connsiteX35" fmla="*/ 28323 w 229731"/>
                  <a:gd name="connsiteY35" fmla="*/ 2323 h 129309"/>
                  <a:gd name="connsiteX36" fmla="*/ 14162 w 229731"/>
                  <a:gd name="connsiteY36" fmla="*/ 8517 h 129309"/>
                  <a:gd name="connsiteX37" fmla="*/ 6294 w 229731"/>
                  <a:gd name="connsiteY37" fmla="*/ 20132 h 129309"/>
                  <a:gd name="connsiteX38" fmla="*/ 7868 w 229731"/>
                  <a:gd name="connsiteY38" fmla="*/ 34070 h 129309"/>
                  <a:gd name="connsiteX39" fmla="*/ 18096 w 229731"/>
                  <a:gd name="connsiteY39" fmla="*/ 42587 h 129309"/>
                  <a:gd name="connsiteX40" fmla="*/ 32257 w 229731"/>
                  <a:gd name="connsiteY40" fmla="*/ 49556 h 129309"/>
                  <a:gd name="connsiteX41" fmla="*/ 44845 w 229731"/>
                  <a:gd name="connsiteY41" fmla="*/ 54201 h 129309"/>
                  <a:gd name="connsiteX42" fmla="*/ 34617 w 229731"/>
                  <a:gd name="connsiteY42" fmla="*/ 55750 h 12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9731" h="129309">
                    <a:moveTo>
                      <a:pt x="24389" y="53427"/>
                    </a:moveTo>
                    <a:lnTo>
                      <a:pt x="14162" y="52653"/>
                    </a:lnTo>
                    <a:lnTo>
                      <a:pt x="4720" y="59622"/>
                    </a:lnTo>
                    <a:lnTo>
                      <a:pt x="0" y="70462"/>
                    </a:lnTo>
                    <a:lnTo>
                      <a:pt x="0" y="78979"/>
                    </a:lnTo>
                    <a:lnTo>
                      <a:pt x="3934" y="86722"/>
                    </a:lnTo>
                    <a:lnTo>
                      <a:pt x="11801" y="92917"/>
                    </a:lnTo>
                    <a:lnTo>
                      <a:pt x="32257" y="99111"/>
                    </a:lnTo>
                    <a:lnTo>
                      <a:pt x="76315" y="101434"/>
                    </a:lnTo>
                    <a:lnTo>
                      <a:pt x="95984" y="107629"/>
                    </a:lnTo>
                    <a:lnTo>
                      <a:pt x="64514" y="110726"/>
                    </a:lnTo>
                    <a:lnTo>
                      <a:pt x="55859" y="113823"/>
                    </a:lnTo>
                    <a:lnTo>
                      <a:pt x="60580" y="117695"/>
                    </a:lnTo>
                    <a:lnTo>
                      <a:pt x="66087" y="120792"/>
                    </a:lnTo>
                    <a:lnTo>
                      <a:pt x="71594" y="122341"/>
                    </a:lnTo>
                    <a:lnTo>
                      <a:pt x="77888" y="123889"/>
                    </a:lnTo>
                    <a:lnTo>
                      <a:pt x="92837" y="129309"/>
                    </a:lnTo>
                    <a:lnTo>
                      <a:pt x="109358" y="127761"/>
                    </a:lnTo>
                    <a:lnTo>
                      <a:pt x="194328" y="111500"/>
                    </a:lnTo>
                    <a:lnTo>
                      <a:pt x="211636" y="106854"/>
                    </a:lnTo>
                    <a:lnTo>
                      <a:pt x="221864" y="101434"/>
                    </a:lnTo>
                    <a:lnTo>
                      <a:pt x="228158" y="96014"/>
                    </a:lnTo>
                    <a:lnTo>
                      <a:pt x="229732" y="89820"/>
                    </a:lnTo>
                    <a:lnTo>
                      <a:pt x="226584" y="82851"/>
                    </a:lnTo>
                    <a:lnTo>
                      <a:pt x="215570" y="73559"/>
                    </a:lnTo>
                    <a:lnTo>
                      <a:pt x="201408" y="67365"/>
                    </a:lnTo>
                    <a:lnTo>
                      <a:pt x="186460" y="61945"/>
                    </a:lnTo>
                    <a:lnTo>
                      <a:pt x="172298" y="55750"/>
                    </a:lnTo>
                    <a:lnTo>
                      <a:pt x="159711" y="45684"/>
                    </a:lnTo>
                    <a:lnTo>
                      <a:pt x="136895" y="23229"/>
                    </a:lnTo>
                    <a:lnTo>
                      <a:pt x="122733" y="14712"/>
                    </a:lnTo>
                    <a:lnTo>
                      <a:pt x="107785" y="9292"/>
                    </a:lnTo>
                    <a:lnTo>
                      <a:pt x="74741" y="3097"/>
                    </a:lnTo>
                    <a:lnTo>
                      <a:pt x="59006" y="774"/>
                    </a:lnTo>
                    <a:lnTo>
                      <a:pt x="44058" y="0"/>
                    </a:lnTo>
                    <a:lnTo>
                      <a:pt x="28323" y="2323"/>
                    </a:lnTo>
                    <a:lnTo>
                      <a:pt x="14162" y="8517"/>
                    </a:lnTo>
                    <a:lnTo>
                      <a:pt x="6294" y="20132"/>
                    </a:lnTo>
                    <a:lnTo>
                      <a:pt x="7868" y="34070"/>
                    </a:lnTo>
                    <a:lnTo>
                      <a:pt x="18096" y="42587"/>
                    </a:lnTo>
                    <a:lnTo>
                      <a:pt x="32257" y="49556"/>
                    </a:lnTo>
                    <a:lnTo>
                      <a:pt x="44845" y="54201"/>
                    </a:lnTo>
                    <a:lnTo>
                      <a:pt x="34617" y="5575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61" name="Freeform 2360">
                <a:extLst>
                  <a:ext uri="{FF2B5EF4-FFF2-40B4-BE49-F238E27FC236}">
                    <a16:creationId xmlns:a16="http://schemas.microsoft.com/office/drawing/2014/main" id="{C3DC81A2-ACA7-1BAA-D902-698722C092EC}"/>
                  </a:ext>
                </a:extLst>
              </p:cNvPr>
              <p:cNvSpPr/>
              <p:nvPr/>
            </p:nvSpPr>
            <p:spPr>
              <a:xfrm>
                <a:off x="-1278490" y="242046"/>
                <a:ext cx="73167" cy="65041"/>
              </a:xfrm>
              <a:custGeom>
                <a:avLst/>
                <a:gdLst>
                  <a:gd name="connsiteX0" fmla="*/ 27536 w 73167"/>
                  <a:gd name="connsiteY0" fmla="*/ 52653 h 65041"/>
                  <a:gd name="connsiteX1" fmla="*/ 54285 w 73167"/>
                  <a:gd name="connsiteY1" fmla="*/ 65042 h 65041"/>
                  <a:gd name="connsiteX2" fmla="*/ 73167 w 73167"/>
                  <a:gd name="connsiteY2" fmla="*/ 58847 h 65041"/>
                  <a:gd name="connsiteX3" fmla="*/ 61366 w 73167"/>
                  <a:gd name="connsiteY3" fmla="*/ 39490 h 65041"/>
                  <a:gd name="connsiteX4" fmla="*/ 40124 w 73167"/>
                  <a:gd name="connsiteY4" fmla="*/ 14712 h 65041"/>
                  <a:gd name="connsiteX5" fmla="*/ 17308 w 73167"/>
                  <a:gd name="connsiteY5" fmla="*/ 0 h 65041"/>
                  <a:gd name="connsiteX6" fmla="*/ 0 w 73167"/>
                  <a:gd name="connsiteY6" fmla="*/ 11615 h 65041"/>
                  <a:gd name="connsiteX7" fmla="*/ 5507 w 73167"/>
                  <a:gd name="connsiteY7" fmla="*/ 31747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7" h="65041">
                    <a:moveTo>
                      <a:pt x="27536" y="52653"/>
                    </a:moveTo>
                    <a:lnTo>
                      <a:pt x="54285" y="65042"/>
                    </a:lnTo>
                    <a:lnTo>
                      <a:pt x="73167" y="58847"/>
                    </a:lnTo>
                    <a:lnTo>
                      <a:pt x="61366" y="39490"/>
                    </a:lnTo>
                    <a:lnTo>
                      <a:pt x="40124" y="14712"/>
                    </a:lnTo>
                    <a:lnTo>
                      <a:pt x="17308" y="0"/>
                    </a:lnTo>
                    <a:lnTo>
                      <a:pt x="0" y="11615"/>
                    </a:lnTo>
                    <a:lnTo>
                      <a:pt x="5507" y="3174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62" name="Freeform 2361">
                <a:extLst>
                  <a:ext uri="{FF2B5EF4-FFF2-40B4-BE49-F238E27FC236}">
                    <a16:creationId xmlns:a16="http://schemas.microsoft.com/office/drawing/2014/main" id="{2A4FFE6A-5794-DDBB-2CFA-12E1450D7AC7}"/>
                  </a:ext>
                </a:extLst>
              </p:cNvPr>
              <p:cNvSpPr/>
              <p:nvPr/>
            </p:nvSpPr>
            <p:spPr>
              <a:xfrm>
                <a:off x="-5388473" y="-11925"/>
                <a:ext cx="4742529" cy="3652404"/>
              </a:xfrm>
              <a:custGeom>
                <a:avLst/>
                <a:gdLst>
                  <a:gd name="connsiteX0" fmla="*/ 4687457 w 4742529"/>
                  <a:gd name="connsiteY0" fmla="*/ 360827 h 3652404"/>
                  <a:gd name="connsiteX1" fmla="*/ 4667002 w 4742529"/>
                  <a:gd name="connsiteY1" fmla="*/ 350761 h 3652404"/>
                  <a:gd name="connsiteX2" fmla="*/ 4530107 w 4742529"/>
                  <a:gd name="connsiteY2" fmla="*/ 319789 h 3652404"/>
                  <a:gd name="connsiteX3" fmla="*/ 4483690 w 4742529"/>
                  <a:gd name="connsiteY3" fmla="*/ 315143 h 3652404"/>
                  <a:gd name="connsiteX4" fmla="*/ 4436485 w 4742529"/>
                  <a:gd name="connsiteY4" fmla="*/ 317466 h 3652404"/>
                  <a:gd name="connsiteX5" fmla="*/ 4393214 w 4742529"/>
                  <a:gd name="connsiteY5" fmla="*/ 325983 h 3652404"/>
                  <a:gd name="connsiteX6" fmla="*/ 4373545 w 4742529"/>
                  <a:gd name="connsiteY6" fmla="*/ 334501 h 3652404"/>
                  <a:gd name="connsiteX7" fmla="*/ 4357022 w 4742529"/>
                  <a:gd name="connsiteY7" fmla="*/ 346115 h 3652404"/>
                  <a:gd name="connsiteX8" fmla="*/ 4319259 w 4742529"/>
                  <a:gd name="connsiteY8" fmla="*/ 383282 h 3652404"/>
                  <a:gd name="connsiteX9" fmla="*/ 4300377 w 4742529"/>
                  <a:gd name="connsiteY9" fmla="*/ 406511 h 3652404"/>
                  <a:gd name="connsiteX10" fmla="*/ 4290936 w 4742529"/>
                  <a:gd name="connsiteY10" fmla="*/ 415803 h 3652404"/>
                  <a:gd name="connsiteX11" fmla="*/ 4283855 w 4742529"/>
                  <a:gd name="connsiteY11" fmla="*/ 419674 h 3652404"/>
                  <a:gd name="connsiteX12" fmla="*/ 4275201 w 4742529"/>
                  <a:gd name="connsiteY12" fmla="*/ 419674 h 3652404"/>
                  <a:gd name="connsiteX13" fmla="*/ 4263400 w 4742529"/>
                  <a:gd name="connsiteY13" fmla="*/ 418126 h 3652404"/>
                  <a:gd name="connsiteX14" fmla="*/ 4204394 w 4742529"/>
                  <a:gd name="connsiteY14" fmla="*/ 399542 h 3652404"/>
                  <a:gd name="connsiteX15" fmla="*/ 4162695 w 4742529"/>
                  <a:gd name="connsiteY15" fmla="*/ 394896 h 3652404"/>
                  <a:gd name="connsiteX16" fmla="*/ 4151681 w 4742529"/>
                  <a:gd name="connsiteY16" fmla="*/ 393348 h 3652404"/>
                  <a:gd name="connsiteX17" fmla="*/ 4145387 w 4742529"/>
                  <a:gd name="connsiteY17" fmla="*/ 389476 h 3652404"/>
                  <a:gd name="connsiteX18" fmla="*/ 4139093 w 4742529"/>
                  <a:gd name="connsiteY18" fmla="*/ 376313 h 3652404"/>
                  <a:gd name="connsiteX19" fmla="*/ 4138306 w 4742529"/>
                  <a:gd name="connsiteY19" fmla="*/ 365473 h 3652404"/>
                  <a:gd name="connsiteX20" fmla="*/ 4133586 w 4742529"/>
                  <a:gd name="connsiteY20" fmla="*/ 359278 h 3652404"/>
                  <a:gd name="connsiteX21" fmla="*/ 4114704 w 4742529"/>
                  <a:gd name="connsiteY21" fmla="*/ 360053 h 3652404"/>
                  <a:gd name="connsiteX22" fmla="*/ 4094248 w 4742529"/>
                  <a:gd name="connsiteY22" fmla="*/ 368570 h 3652404"/>
                  <a:gd name="connsiteX23" fmla="*/ 4076939 w 4742529"/>
                  <a:gd name="connsiteY23" fmla="*/ 381733 h 3652404"/>
                  <a:gd name="connsiteX24" fmla="*/ 4018720 w 4742529"/>
                  <a:gd name="connsiteY24" fmla="*/ 451421 h 3652404"/>
                  <a:gd name="connsiteX25" fmla="*/ 4002198 w 4742529"/>
                  <a:gd name="connsiteY25" fmla="*/ 465358 h 3652404"/>
                  <a:gd name="connsiteX26" fmla="*/ 3965221 w 4742529"/>
                  <a:gd name="connsiteY26" fmla="*/ 490910 h 3652404"/>
                  <a:gd name="connsiteX27" fmla="*/ 3931390 w 4742529"/>
                  <a:gd name="connsiteY27" fmla="*/ 517237 h 3652404"/>
                  <a:gd name="connsiteX28" fmla="*/ 3913296 w 4742529"/>
                  <a:gd name="connsiteY28" fmla="*/ 528851 h 3652404"/>
                  <a:gd name="connsiteX29" fmla="*/ 3873958 w 4742529"/>
                  <a:gd name="connsiteY29" fmla="*/ 543563 h 3652404"/>
                  <a:gd name="connsiteX30" fmla="*/ 3862944 w 4742529"/>
                  <a:gd name="connsiteY30" fmla="*/ 549758 h 3652404"/>
                  <a:gd name="connsiteX31" fmla="*/ 3857436 w 4742529"/>
                  <a:gd name="connsiteY31" fmla="*/ 556727 h 3652404"/>
                  <a:gd name="connsiteX32" fmla="*/ 3851142 w 4742529"/>
                  <a:gd name="connsiteY32" fmla="*/ 566793 h 3652404"/>
                  <a:gd name="connsiteX33" fmla="*/ 3844848 w 4742529"/>
                  <a:gd name="connsiteY33" fmla="*/ 575310 h 3652404"/>
                  <a:gd name="connsiteX34" fmla="*/ 3837767 w 4742529"/>
                  <a:gd name="connsiteY34" fmla="*/ 578407 h 3652404"/>
                  <a:gd name="connsiteX35" fmla="*/ 3833047 w 4742529"/>
                  <a:gd name="connsiteY35" fmla="*/ 566793 h 3652404"/>
                  <a:gd name="connsiteX36" fmla="*/ 3847995 w 4742529"/>
                  <a:gd name="connsiteY36" fmla="*/ 544338 h 3652404"/>
                  <a:gd name="connsiteX37" fmla="*/ 3937685 w 4742529"/>
                  <a:gd name="connsiteY37" fmla="*/ 448324 h 3652404"/>
                  <a:gd name="connsiteX38" fmla="*/ 3963647 w 4742529"/>
                  <a:gd name="connsiteY38" fmla="*/ 414254 h 3652404"/>
                  <a:gd name="connsiteX39" fmla="*/ 3984890 w 4742529"/>
                  <a:gd name="connsiteY39" fmla="*/ 370893 h 3652404"/>
                  <a:gd name="connsiteX40" fmla="*/ 3996691 w 4742529"/>
                  <a:gd name="connsiteY40" fmla="*/ 325209 h 3652404"/>
                  <a:gd name="connsiteX41" fmla="*/ 3989610 w 4742529"/>
                  <a:gd name="connsiteY41" fmla="*/ 283396 h 3652404"/>
                  <a:gd name="connsiteX42" fmla="*/ 3973875 w 4742529"/>
                  <a:gd name="connsiteY42" fmla="*/ 267910 h 3652404"/>
                  <a:gd name="connsiteX43" fmla="*/ 3949486 w 4742529"/>
                  <a:gd name="connsiteY43" fmla="*/ 263264 h 3652404"/>
                  <a:gd name="connsiteX44" fmla="*/ 3860583 w 4742529"/>
                  <a:gd name="connsiteY44" fmla="*/ 271007 h 3652404"/>
                  <a:gd name="connsiteX45" fmla="*/ 3842488 w 4742529"/>
                  <a:gd name="connsiteY45" fmla="*/ 277976 h 3652404"/>
                  <a:gd name="connsiteX46" fmla="*/ 3829113 w 4742529"/>
                  <a:gd name="connsiteY46" fmla="*/ 290365 h 3652404"/>
                  <a:gd name="connsiteX47" fmla="*/ 3824393 w 4742529"/>
                  <a:gd name="connsiteY47" fmla="*/ 300431 h 3652404"/>
                  <a:gd name="connsiteX48" fmla="*/ 3821245 w 4742529"/>
                  <a:gd name="connsiteY48" fmla="*/ 310497 h 3652404"/>
                  <a:gd name="connsiteX49" fmla="*/ 3816525 w 4742529"/>
                  <a:gd name="connsiteY49" fmla="*/ 319789 h 3652404"/>
                  <a:gd name="connsiteX50" fmla="*/ 3810231 w 4742529"/>
                  <a:gd name="connsiteY50" fmla="*/ 328306 h 3652404"/>
                  <a:gd name="connsiteX51" fmla="*/ 3800790 w 4742529"/>
                  <a:gd name="connsiteY51" fmla="*/ 335275 h 3652404"/>
                  <a:gd name="connsiteX52" fmla="*/ 3788202 w 4742529"/>
                  <a:gd name="connsiteY52" fmla="*/ 339146 h 3652404"/>
                  <a:gd name="connsiteX53" fmla="*/ 3775615 w 4742529"/>
                  <a:gd name="connsiteY53" fmla="*/ 341469 h 3652404"/>
                  <a:gd name="connsiteX54" fmla="*/ 3763813 w 4742529"/>
                  <a:gd name="connsiteY54" fmla="*/ 343018 h 3652404"/>
                  <a:gd name="connsiteX55" fmla="*/ 3752012 w 4742529"/>
                  <a:gd name="connsiteY55" fmla="*/ 343018 h 3652404"/>
                  <a:gd name="connsiteX56" fmla="*/ 3745718 w 4742529"/>
                  <a:gd name="connsiteY56" fmla="*/ 340695 h 3652404"/>
                  <a:gd name="connsiteX57" fmla="*/ 3741784 w 4742529"/>
                  <a:gd name="connsiteY57" fmla="*/ 334501 h 3652404"/>
                  <a:gd name="connsiteX58" fmla="*/ 3735489 w 4742529"/>
                  <a:gd name="connsiteY58" fmla="*/ 322112 h 3652404"/>
                  <a:gd name="connsiteX59" fmla="*/ 3728410 w 4742529"/>
                  <a:gd name="connsiteY59" fmla="*/ 311271 h 3652404"/>
                  <a:gd name="connsiteX60" fmla="*/ 3721329 w 4742529"/>
                  <a:gd name="connsiteY60" fmla="*/ 303528 h 3652404"/>
                  <a:gd name="connsiteX61" fmla="*/ 3712675 w 4742529"/>
                  <a:gd name="connsiteY61" fmla="*/ 297334 h 3652404"/>
                  <a:gd name="connsiteX62" fmla="*/ 3700873 w 4742529"/>
                  <a:gd name="connsiteY62" fmla="*/ 290365 h 3652404"/>
                  <a:gd name="connsiteX63" fmla="*/ 3679630 w 4742529"/>
                  <a:gd name="connsiteY63" fmla="*/ 281848 h 3652404"/>
                  <a:gd name="connsiteX64" fmla="*/ 3658389 w 4742529"/>
                  <a:gd name="connsiteY64" fmla="*/ 277202 h 3652404"/>
                  <a:gd name="connsiteX65" fmla="*/ 3521494 w 4742529"/>
                  <a:gd name="connsiteY65" fmla="*/ 270233 h 3652404"/>
                  <a:gd name="connsiteX66" fmla="*/ 3470355 w 4742529"/>
                  <a:gd name="connsiteY66" fmla="*/ 271782 h 3652404"/>
                  <a:gd name="connsiteX67" fmla="*/ 3419216 w 4742529"/>
                  <a:gd name="connsiteY67" fmla="*/ 277202 h 3652404"/>
                  <a:gd name="connsiteX68" fmla="*/ 3357063 w 4742529"/>
                  <a:gd name="connsiteY68" fmla="*/ 290365 h 3652404"/>
                  <a:gd name="connsiteX69" fmla="*/ 3338181 w 4742529"/>
                  <a:gd name="connsiteY69" fmla="*/ 291914 h 3652404"/>
                  <a:gd name="connsiteX70" fmla="*/ 3320873 w 4742529"/>
                  <a:gd name="connsiteY70" fmla="*/ 284171 h 3652404"/>
                  <a:gd name="connsiteX71" fmla="*/ 3317725 w 4742529"/>
                  <a:gd name="connsiteY71" fmla="*/ 271007 h 3652404"/>
                  <a:gd name="connsiteX72" fmla="*/ 3324806 w 4742529"/>
                  <a:gd name="connsiteY72" fmla="*/ 256295 h 3652404"/>
                  <a:gd name="connsiteX73" fmla="*/ 3341328 w 4742529"/>
                  <a:gd name="connsiteY73" fmla="*/ 247778 h 3652404"/>
                  <a:gd name="connsiteX74" fmla="*/ 3358637 w 4742529"/>
                  <a:gd name="connsiteY74" fmla="*/ 245455 h 3652404"/>
                  <a:gd name="connsiteX75" fmla="*/ 3800004 w 4742529"/>
                  <a:gd name="connsiteY75" fmla="*/ 223775 h 3652404"/>
                  <a:gd name="connsiteX76" fmla="*/ 3861370 w 4742529"/>
                  <a:gd name="connsiteY76" fmla="*/ 215257 h 3652404"/>
                  <a:gd name="connsiteX77" fmla="*/ 3906215 w 4742529"/>
                  <a:gd name="connsiteY77" fmla="*/ 204417 h 3652404"/>
                  <a:gd name="connsiteX78" fmla="*/ 3948700 w 4742529"/>
                  <a:gd name="connsiteY78" fmla="*/ 188931 h 3652404"/>
                  <a:gd name="connsiteX79" fmla="*/ 3958140 w 4742529"/>
                  <a:gd name="connsiteY79" fmla="*/ 182736 h 3652404"/>
                  <a:gd name="connsiteX80" fmla="*/ 3962074 w 4742529"/>
                  <a:gd name="connsiteY80" fmla="*/ 173445 h 3652404"/>
                  <a:gd name="connsiteX81" fmla="*/ 3958927 w 4742529"/>
                  <a:gd name="connsiteY81" fmla="*/ 162604 h 3652404"/>
                  <a:gd name="connsiteX82" fmla="*/ 3951059 w 4742529"/>
                  <a:gd name="connsiteY82" fmla="*/ 154087 h 3652404"/>
                  <a:gd name="connsiteX83" fmla="*/ 3941619 w 4742529"/>
                  <a:gd name="connsiteY83" fmla="*/ 147118 h 3652404"/>
                  <a:gd name="connsiteX84" fmla="*/ 3932177 w 4742529"/>
                  <a:gd name="connsiteY84" fmla="*/ 143247 h 3652404"/>
                  <a:gd name="connsiteX85" fmla="*/ 3909362 w 4742529"/>
                  <a:gd name="connsiteY85" fmla="*/ 135504 h 3652404"/>
                  <a:gd name="connsiteX86" fmla="*/ 3887333 w 4742529"/>
                  <a:gd name="connsiteY86" fmla="*/ 129309 h 3652404"/>
                  <a:gd name="connsiteX87" fmla="*/ 3840914 w 4742529"/>
                  <a:gd name="connsiteY87" fmla="*/ 122340 h 3652404"/>
                  <a:gd name="connsiteX88" fmla="*/ 3800004 w 4742529"/>
                  <a:gd name="connsiteY88" fmla="*/ 121566 h 3652404"/>
                  <a:gd name="connsiteX89" fmla="*/ 3789775 w 4742529"/>
                  <a:gd name="connsiteY89" fmla="*/ 119243 h 3652404"/>
                  <a:gd name="connsiteX90" fmla="*/ 3774040 w 4742529"/>
                  <a:gd name="connsiteY90" fmla="*/ 112274 h 3652404"/>
                  <a:gd name="connsiteX91" fmla="*/ 3764600 w 4742529"/>
                  <a:gd name="connsiteY91" fmla="*/ 109177 h 3652404"/>
                  <a:gd name="connsiteX92" fmla="*/ 3755946 w 4742529"/>
                  <a:gd name="connsiteY92" fmla="*/ 109177 h 3652404"/>
                  <a:gd name="connsiteX93" fmla="*/ 3747291 w 4742529"/>
                  <a:gd name="connsiteY93" fmla="*/ 109952 h 3652404"/>
                  <a:gd name="connsiteX94" fmla="*/ 3738637 w 4742529"/>
                  <a:gd name="connsiteY94" fmla="*/ 109952 h 3652404"/>
                  <a:gd name="connsiteX95" fmla="*/ 3730769 w 4742529"/>
                  <a:gd name="connsiteY95" fmla="*/ 108403 h 3652404"/>
                  <a:gd name="connsiteX96" fmla="*/ 3720542 w 4742529"/>
                  <a:gd name="connsiteY96" fmla="*/ 100660 h 3652404"/>
                  <a:gd name="connsiteX97" fmla="*/ 3693006 w 4742529"/>
                  <a:gd name="connsiteY97" fmla="*/ 69688 h 3652404"/>
                  <a:gd name="connsiteX98" fmla="*/ 3685138 w 4742529"/>
                  <a:gd name="connsiteY98" fmla="*/ 63493 h 3652404"/>
                  <a:gd name="connsiteX99" fmla="*/ 3679630 w 4742529"/>
                  <a:gd name="connsiteY99" fmla="*/ 61170 h 3652404"/>
                  <a:gd name="connsiteX100" fmla="*/ 3672549 w 4742529"/>
                  <a:gd name="connsiteY100" fmla="*/ 61170 h 3652404"/>
                  <a:gd name="connsiteX101" fmla="*/ 3619838 w 4742529"/>
                  <a:gd name="connsiteY101" fmla="*/ 68913 h 3652404"/>
                  <a:gd name="connsiteX102" fmla="*/ 3469569 w 4742529"/>
                  <a:gd name="connsiteY102" fmla="*/ 75882 h 3652404"/>
                  <a:gd name="connsiteX103" fmla="*/ 3330313 w 4742529"/>
                  <a:gd name="connsiteY103" fmla="*/ 69688 h 3652404"/>
                  <a:gd name="connsiteX104" fmla="*/ 3283896 w 4742529"/>
                  <a:gd name="connsiteY104" fmla="*/ 72011 h 3652404"/>
                  <a:gd name="connsiteX105" fmla="*/ 3237477 w 4742529"/>
                  <a:gd name="connsiteY105" fmla="*/ 79754 h 3652404"/>
                  <a:gd name="connsiteX106" fmla="*/ 3194206 w 4742529"/>
                  <a:gd name="connsiteY106" fmla="*/ 89045 h 3652404"/>
                  <a:gd name="connsiteX107" fmla="*/ 3172177 w 4742529"/>
                  <a:gd name="connsiteY107" fmla="*/ 92143 h 3652404"/>
                  <a:gd name="connsiteX108" fmla="*/ 3150148 w 4742529"/>
                  <a:gd name="connsiteY108" fmla="*/ 91368 h 3652404"/>
                  <a:gd name="connsiteX109" fmla="*/ 3154082 w 4742529"/>
                  <a:gd name="connsiteY109" fmla="*/ 76656 h 3652404"/>
                  <a:gd name="connsiteX110" fmla="*/ 3161162 w 4742529"/>
                  <a:gd name="connsiteY110" fmla="*/ 72011 h 3652404"/>
                  <a:gd name="connsiteX111" fmla="*/ 3600955 w 4742529"/>
                  <a:gd name="connsiteY111" fmla="*/ 53427 h 3652404"/>
                  <a:gd name="connsiteX112" fmla="*/ 3632425 w 4742529"/>
                  <a:gd name="connsiteY112" fmla="*/ 45684 h 3652404"/>
                  <a:gd name="connsiteX113" fmla="*/ 3609609 w 4742529"/>
                  <a:gd name="connsiteY113" fmla="*/ 39490 h 3652404"/>
                  <a:gd name="connsiteX114" fmla="*/ 3122612 w 4742529"/>
                  <a:gd name="connsiteY114" fmla="*/ 0 h 3652404"/>
                  <a:gd name="connsiteX115" fmla="*/ 3076980 w 4742529"/>
                  <a:gd name="connsiteY115" fmla="*/ 1549 h 3652404"/>
                  <a:gd name="connsiteX116" fmla="*/ 3011679 w 4742529"/>
                  <a:gd name="connsiteY116" fmla="*/ 11615 h 3652404"/>
                  <a:gd name="connsiteX117" fmla="*/ 2990437 w 4742529"/>
                  <a:gd name="connsiteY117" fmla="*/ 11615 h 3652404"/>
                  <a:gd name="connsiteX118" fmla="*/ 2927497 w 4742529"/>
                  <a:gd name="connsiteY118" fmla="*/ 8517 h 3652404"/>
                  <a:gd name="connsiteX119" fmla="*/ 2880292 w 4742529"/>
                  <a:gd name="connsiteY119" fmla="*/ 10066 h 3652404"/>
                  <a:gd name="connsiteX120" fmla="*/ 2829154 w 4742529"/>
                  <a:gd name="connsiteY120" fmla="*/ 7743 h 3652404"/>
                  <a:gd name="connsiteX121" fmla="*/ 2804765 w 4742529"/>
                  <a:gd name="connsiteY121" fmla="*/ 10840 h 3652404"/>
                  <a:gd name="connsiteX122" fmla="*/ 2778801 w 4742529"/>
                  <a:gd name="connsiteY122" fmla="*/ 17809 h 3652404"/>
                  <a:gd name="connsiteX123" fmla="*/ 2765427 w 4742529"/>
                  <a:gd name="connsiteY123" fmla="*/ 19358 h 3652404"/>
                  <a:gd name="connsiteX124" fmla="*/ 2749692 w 4742529"/>
                  <a:gd name="connsiteY124" fmla="*/ 18583 h 3652404"/>
                  <a:gd name="connsiteX125" fmla="*/ 2726090 w 4742529"/>
                  <a:gd name="connsiteY125" fmla="*/ 16260 h 3652404"/>
                  <a:gd name="connsiteX126" fmla="*/ 2714288 w 4742529"/>
                  <a:gd name="connsiteY126" fmla="*/ 15486 h 3652404"/>
                  <a:gd name="connsiteX127" fmla="*/ 2702487 w 4742529"/>
                  <a:gd name="connsiteY127" fmla="*/ 17809 h 3652404"/>
                  <a:gd name="connsiteX128" fmla="*/ 2682032 w 4742529"/>
                  <a:gd name="connsiteY128" fmla="*/ 24003 h 3652404"/>
                  <a:gd name="connsiteX129" fmla="*/ 2672590 w 4742529"/>
                  <a:gd name="connsiteY129" fmla="*/ 26326 h 3652404"/>
                  <a:gd name="connsiteX130" fmla="*/ 2660789 w 4742529"/>
                  <a:gd name="connsiteY130" fmla="*/ 27101 h 3652404"/>
                  <a:gd name="connsiteX131" fmla="*/ 2642694 w 4742529"/>
                  <a:gd name="connsiteY131" fmla="*/ 27101 h 3652404"/>
                  <a:gd name="connsiteX132" fmla="*/ 2634039 w 4742529"/>
                  <a:gd name="connsiteY132" fmla="*/ 30198 h 3652404"/>
                  <a:gd name="connsiteX133" fmla="*/ 2630893 w 4742529"/>
                  <a:gd name="connsiteY133" fmla="*/ 36392 h 3652404"/>
                  <a:gd name="connsiteX134" fmla="*/ 2637973 w 4742529"/>
                  <a:gd name="connsiteY134" fmla="*/ 43361 h 3652404"/>
                  <a:gd name="connsiteX135" fmla="*/ 2651348 w 4742529"/>
                  <a:gd name="connsiteY135" fmla="*/ 48007 h 3652404"/>
                  <a:gd name="connsiteX136" fmla="*/ 2674951 w 4742529"/>
                  <a:gd name="connsiteY136" fmla="*/ 52653 h 3652404"/>
                  <a:gd name="connsiteX137" fmla="*/ 2685965 w 4742529"/>
                  <a:gd name="connsiteY137" fmla="*/ 55750 h 3652404"/>
                  <a:gd name="connsiteX138" fmla="*/ 2690686 w 4742529"/>
                  <a:gd name="connsiteY138" fmla="*/ 59622 h 3652404"/>
                  <a:gd name="connsiteX139" fmla="*/ 2691472 w 4742529"/>
                  <a:gd name="connsiteY139" fmla="*/ 65042 h 3652404"/>
                  <a:gd name="connsiteX140" fmla="*/ 2686752 w 4742529"/>
                  <a:gd name="connsiteY140" fmla="*/ 74333 h 3652404"/>
                  <a:gd name="connsiteX141" fmla="*/ 2682032 w 4742529"/>
                  <a:gd name="connsiteY141" fmla="*/ 82851 h 3652404"/>
                  <a:gd name="connsiteX142" fmla="*/ 2676524 w 4742529"/>
                  <a:gd name="connsiteY142" fmla="*/ 86722 h 3652404"/>
                  <a:gd name="connsiteX143" fmla="*/ 2670230 w 4742529"/>
                  <a:gd name="connsiteY143" fmla="*/ 86722 h 3652404"/>
                  <a:gd name="connsiteX144" fmla="*/ 2660789 w 4742529"/>
                  <a:gd name="connsiteY144" fmla="*/ 84399 h 3652404"/>
                  <a:gd name="connsiteX145" fmla="*/ 2649774 w 4742529"/>
                  <a:gd name="connsiteY145" fmla="*/ 78205 h 3652404"/>
                  <a:gd name="connsiteX146" fmla="*/ 2628532 w 4742529"/>
                  <a:gd name="connsiteY146" fmla="*/ 63493 h 3652404"/>
                  <a:gd name="connsiteX147" fmla="*/ 2616731 w 4742529"/>
                  <a:gd name="connsiteY147" fmla="*/ 58073 h 3652404"/>
                  <a:gd name="connsiteX148" fmla="*/ 2528615 w 4742529"/>
                  <a:gd name="connsiteY148" fmla="*/ 38715 h 3652404"/>
                  <a:gd name="connsiteX149" fmla="*/ 2505800 w 4742529"/>
                  <a:gd name="connsiteY149" fmla="*/ 37941 h 3652404"/>
                  <a:gd name="connsiteX150" fmla="*/ 2482984 w 4742529"/>
                  <a:gd name="connsiteY150" fmla="*/ 43361 h 3652404"/>
                  <a:gd name="connsiteX151" fmla="*/ 2446793 w 4742529"/>
                  <a:gd name="connsiteY151" fmla="*/ 61170 h 3652404"/>
                  <a:gd name="connsiteX152" fmla="*/ 2429484 w 4742529"/>
                  <a:gd name="connsiteY152" fmla="*/ 65816 h 3652404"/>
                  <a:gd name="connsiteX153" fmla="*/ 2407456 w 4742529"/>
                  <a:gd name="connsiteY153" fmla="*/ 65042 h 3652404"/>
                  <a:gd name="connsiteX154" fmla="*/ 2342942 w 4742529"/>
                  <a:gd name="connsiteY154" fmla="*/ 48781 h 3652404"/>
                  <a:gd name="connsiteX155" fmla="*/ 2320127 w 4742529"/>
                  <a:gd name="connsiteY155" fmla="*/ 46458 h 3652404"/>
                  <a:gd name="connsiteX156" fmla="*/ 2292590 w 4742529"/>
                  <a:gd name="connsiteY156" fmla="*/ 46458 h 3652404"/>
                  <a:gd name="connsiteX157" fmla="*/ 2211555 w 4742529"/>
                  <a:gd name="connsiteY157" fmla="*/ 61945 h 3652404"/>
                  <a:gd name="connsiteX158" fmla="*/ 2170644 w 4742529"/>
                  <a:gd name="connsiteY158" fmla="*/ 65816 h 3652404"/>
                  <a:gd name="connsiteX159" fmla="*/ 2157269 w 4742529"/>
                  <a:gd name="connsiteY159" fmla="*/ 68913 h 3652404"/>
                  <a:gd name="connsiteX160" fmla="*/ 2132093 w 4742529"/>
                  <a:gd name="connsiteY160" fmla="*/ 78979 h 3652404"/>
                  <a:gd name="connsiteX161" fmla="*/ 2119505 w 4742529"/>
                  <a:gd name="connsiteY161" fmla="*/ 82851 h 3652404"/>
                  <a:gd name="connsiteX162" fmla="*/ 2109277 w 4742529"/>
                  <a:gd name="connsiteY162" fmla="*/ 82851 h 3652404"/>
                  <a:gd name="connsiteX163" fmla="*/ 2076234 w 4742529"/>
                  <a:gd name="connsiteY163" fmla="*/ 75882 h 3652404"/>
                  <a:gd name="connsiteX164" fmla="*/ 2062859 w 4742529"/>
                  <a:gd name="connsiteY164" fmla="*/ 76656 h 3652404"/>
                  <a:gd name="connsiteX165" fmla="*/ 2052632 w 4742529"/>
                  <a:gd name="connsiteY165" fmla="*/ 80528 h 3652404"/>
                  <a:gd name="connsiteX166" fmla="*/ 2043977 w 4742529"/>
                  <a:gd name="connsiteY166" fmla="*/ 88271 h 3652404"/>
                  <a:gd name="connsiteX167" fmla="*/ 2033749 w 4742529"/>
                  <a:gd name="connsiteY167" fmla="*/ 98337 h 3652404"/>
                  <a:gd name="connsiteX168" fmla="*/ 2050271 w 4742529"/>
                  <a:gd name="connsiteY168" fmla="*/ 107629 h 3652404"/>
                  <a:gd name="connsiteX169" fmla="*/ 2065219 w 4742529"/>
                  <a:gd name="connsiteY169" fmla="*/ 112274 h 3652404"/>
                  <a:gd name="connsiteX170" fmla="*/ 2080168 w 4742529"/>
                  <a:gd name="connsiteY170" fmla="*/ 114597 h 3652404"/>
                  <a:gd name="connsiteX171" fmla="*/ 2150188 w 4742529"/>
                  <a:gd name="connsiteY171" fmla="*/ 110726 h 3652404"/>
                  <a:gd name="connsiteX172" fmla="*/ 2398802 w 4742529"/>
                  <a:gd name="connsiteY172" fmla="*/ 124663 h 3652404"/>
                  <a:gd name="connsiteX173" fmla="*/ 2418470 w 4742529"/>
                  <a:gd name="connsiteY173" fmla="*/ 129309 h 3652404"/>
                  <a:gd name="connsiteX174" fmla="*/ 2429484 w 4742529"/>
                  <a:gd name="connsiteY174" fmla="*/ 137827 h 3652404"/>
                  <a:gd name="connsiteX175" fmla="*/ 2423191 w 4742529"/>
                  <a:gd name="connsiteY175" fmla="*/ 144795 h 3652404"/>
                  <a:gd name="connsiteX176" fmla="*/ 2409815 w 4742529"/>
                  <a:gd name="connsiteY176" fmla="*/ 149441 h 3652404"/>
                  <a:gd name="connsiteX177" fmla="*/ 2394080 w 4742529"/>
                  <a:gd name="connsiteY177" fmla="*/ 150990 h 3652404"/>
                  <a:gd name="connsiteX178" fmla="*/ 2378345 w 4742529"/>
                  <a:gd name="connsiteY178" fmla="*/ 148667 h 3652404"/>
                  <a:gd name="connsiteX179" fmla="*/ 2346089 w 4742529"/>
                  <a:gd name="connsiteY179" fmla="*/ 140149 h 3652404"/>
                  <a:gd name="connsiteX180" fmla="*/ 2329567 w 4742529"/>
                  <a:gd name="connsiteY180" fmla="*/ 137827 h 3652404"/>
                  <a:gd name="connsiteX181" fmla="*/ 2175364 w 4742529"/>
                  <a:gd name="connsiteY181" fmla="*/ 128535 h 3652404"/>
                  <a:gd name="connsiteX182" fmla="*/ 2126585 w 4742529"/>
                  <a:gd name="connsiteY182" fmla="*/ 129309 h 3652404"/>
                  <a:gd name="connsiteX183" fmla="*/ 2105343 w 4742529"/>
                  <a:gd name="connsiteY183" fmla="*/ 140149 h 3652404"/>
                  <a:gd name="connsiteX184" fmla="*/ 2114784 w 4742529"/>
                  <a:gd name="connsiteY184" fmla="*/ 149441 h 3652404"/>
                  <a:gd name="connsiteX185" fmla="*/ 2189525 w 4742529"/>
                  <a:gd name="connsiteY185" fmla="*/ 191254 h 3652404"/>
                  <a:gd name="connsiteX186" fmla="*/ 2200540 w 4742529"/>
                  <a:gd name="connsiteY186" fmla="*/ 198997 h 3652404"/>
                  <a:gd name="connsiteX187" fmla="*/ 2204474 w 4742529"/>
                  <a:gd name="connsiteY187" fmla="*/ 209063 h 3652404"/>
                  <a:gd name="connsiteX188" fmla="*/ 2196606 w 4742529"/>
                  <a:gd name="connsiteY188" fmla="*/ 223000 h 3652404"/>
                  <a:gd name="connsiteX189" fmla="*/ 2184018 w 4742529"/>
                  <a:gd name="connsiteY189" fmla="*/ 234615 h 3652404"/>
                  <a:gd name="connsiteX190" fmla="*/ 2180085 w 4742529"/>
                  <a:gd name="connsiteY190" fmla="*/ 240809 h 3652404"/>
                  <a:gd name="connsiteX191" fmla="*/ 2176938 w 4742529"/>
                  <a:gd name="connsiteY191" fmla="*/ 253198 h 3652404"/>
                  <a:gd name="connsiteX192" fmla="*/ 2176151 w 4742529"/>
                  <a:gd name="connsiteY192" fmla="*/ 260941 h 3652404"/>
                  <a:gd name="connsiteX193" fmla="*/ 2176151 w 4742529"/>
                  <a:gd name="connsiteY193" fmla="*/ 268684 h 3652404"/>
                  <a:gd name="connsiteX194" fmla="*/ 2176938 w 4742529"/>
                  <a:gd name="connsiteY194" fmla="*/ 276428 h 3652404"/>
                  <a:gd name="connsiteX195" fmla="*/ 2181658 w 4742529"/>
                  <a:gd name="connsiteY195" fmla="*/ 300431 h 3652404"/>
                  <a:gd name="connsiteX196" fmla="*/ 2180871 w 4742529"/>
                  <a:gd name="connsiteY196" fmla="*/ 314369 h 3652404"/>
                  <a:gd name="connsiteX197" fmla="*/ 2173790 w 4742529"/>
                  <a:gd name="connsiteY197" fmla="*/ 323660 h 3652404"/>
                  <a:gd name="connsiteX198" fmla="*/ 2156482 w 4742529"/>
                  <a:gd name="connsiteY198" fmla="*/ 325983 h 3652404"/>
                  <a:gd name="connsiteX199" fmla="*/ 2121078 w 4742529"/>
                  <a:gd name="connsiteY199" fmla="*/ 315917 h 3652404"/>
                  <a:gd name="connsiteX200" fmla="*/ 2022735 w 4742529"/>
                  <a:gd name="connsiteY200" fmla="*/ 260167 h 3652404"/>
                  <a:gd name="connsiteX201" fmla="*/ 1851223 w 4742529"/>
                  <a:gd name="connsiteY201" fmla="*/ 206740 h 3652404"/>
                  <a:gd name="connsiteX202" fmla="*/ 1812673 w 4742529"/>
                  <a:gd name="connsiteY202" fmla="*/ 198997 h 3652404"/>
                  <a:gd name="connsiteX203" fmla="*/ 1768614 w 4742529"/>
                  <a:gd name="connsiteY203" fmla="*/ 194351 h 3652404"/>
                  <a:gd name="connsiteX204" fmla="*/ 1724556 w 4742529"/>
                  <a:gd name="connsiteY204" fmla="*/ 192802 h 3652404"/>
                  <a:gd name="connsiteX205" fmla="*/ 1685219 w 4742529"/>
                  <a:gd name="connsiteY205" fmla="*/ 198222 h 3652404"/>
                  <a:gd name="connsiteX206" fmla="*/ 1703314 w 4742529"/>
                  <a:gd name="connsiteY206" fmla="*/ 231518 h 3652404"/>
                  <a:gd name="connsiteX207" fmla="*/ 1733210 w 4742529"/>
                  <a:gd name="connsiteY207" fmla="*/ 254747 h 3652404"/>
                  <a:gd name="connsiteX208" fmla="*/ 1767041 w 4742529"/>
                  <a:gd name="connsiteY208" fmla="*/ 274105 h 3652404"/>
                  <a:gd name="connsiteX209" fmla="*/ 1796938 w 4742529"/>
                  <a:gd name="connsiteY209" fmla="*/ 297334 h 3652404"/>
                  <a:gd name="connsiteX210" fmla="*/ 1782776 w 4742529"/>
                  <a:gd name="connsiteY210" fmla="*/ 301980 h 3652404"/>
                  <a:gd name="connsiteX211" fmla="*/ 1767041 w 4742529"/>
                  <a:gd name="connsiteY211" fmla="*/ 302754 h 3652404"/>
                  <a:gd name="connsiteX212" fmla="*/ 1735571 w 4742529"/>
                  <a:gd name="connsiteY212" fmla="*/ 298882 h 3652404"/>
                  <a:gd name="connsiteX213" fmla="*/ 1699380 w 4742529"/>
                  <a:gd name="connsiteY213" fmla="*/ 301205 h 3652404"/>
                  <a:gd name="connsiteX214" fmla="*/ 1688366 w 4742529"/>
                  <a:gd name="connsiteY214" fmla="*/ 298882 h 3652404"/>
                  <a:gd name="connsiteX215" fmla="*/ 1681285 w 4742529"/>
                  <a:gd name="connsiteY215" fmla="*/ 294237 h 3652404"/>
                  <a:gd name="connsiteX216" fmla="*/ 1666336 w 4742529"/>
                  <a:gd name="connsiteY216" fmla="*/ 281848 h 3652404"/>
                  <a:gd name="connsiteX217" fmla="*/ 1659256 w 4742529"/>
                  <a:gd name="connsiteY217" fmla="*/ 276428 h 3652404"/>
                  <a:gd name="connsiteX218" fmla="*/ 1652962 w 4742529"/>
                  <a:gd name="connsiteY218" fmla="*/ 273330 h 3652404"/>
                  <a:gd name="connsiteX219" fmla="*/ 1631720 w 4742529"/>
                  <a:gd name="connsiteY219" fmla="*/ 266362 h 3652404"/>
                  <a:gd name="connsiteX220" fmla="*/ 1555405 w 4742529"/>
                  <a:gd name="connsiteY220" fmla="*/ 223000 h 3652404"/>
                  <a:gd name="connsiteX221" fmla="*/ 1540456 w 4742529"/>
                  <a:gd name="connsiteY221" fmla="*/ 217580 h 3652404"/>
                  <a:gd name="connsiteX222" fmla="*/ 1527869 w 4742529"/>
                  <a:gd name="connsiteY222" fmla="*/ 219903 h 3652404"/>
                  <a:gd name="connsiteX223" fmla="*/ 1519215 w 4742529"/>
                  <a:gd name="connsiteY223" fmla="*/ 230743 h 3652404"/>
                  <a:gd name="connsiteX224" fmla="*/ 1520788 w 4742529"/>
                  <a:gd name="connsiteY224" fmla="*/ 244681 h 3652404"/>
                  <a:gd name="connsiteX225" fmla="*/ 1532589 w 4742529"/>
                  <a:gd name="connsiteY225" fmla="*/ 267910 h 3652404"/>
                  <a:gd name="connsiteX226" fmla="*/ 1532589 w 4742529"/>
                  <a:gd name="connsiteY226" fmla="*/ 291914 h 3652404"/>
                  <a:gd name="connsiteX227" fmla="*/ 1521575 w 4742529"/>
                  <a:gd name="connsiteY227" fmla="*/ 316691 h 3652404"/>
                  <a:gd name="connsiteX228" fmla="*/ 1505053 w 4742529"/>
                  <a:gd name="connsiteY228" fmla="*/ 339921 h 3652404"/>
                  <a:gd name="connsiteX229" fmla="*/ 1486958 w 4742529"/>
                  <a:gd name="connsiteY229" fmla="*/ 356955 h 3652404"/>
                  <a:gd name="connsiteX230" fmla="*/ 1481450 w 4742529"/>
                  <a:gd name="connsiteY230" fmla="*/ 337598 h 3652404"/>
                  <a:gd name="connsiteX231" fmla="*/ 1482238 w 4742529"/>
                  <a:gd name="connsiteY231" fmla="*/ 314369 h 3652404"/>
                  <a:gd name="connsiteX232" fmla="*/ 1484597 w 4742529"/>
                  <a:gd name="connsiteY232" fmla="*/ 291139 h 3652404"/>
                  <a:gd name="connsiteX233" fmla="*/ 1484597 w 4742529"/>
                  <a:gd name="connsiteY233" fmla="*/ 271007 h 3652404"/>
                  <a:gd name="connsiteX234" fmla="*/ 1479090 w 4742529"/>
                  <a:gd name="connsiteY234" fmla="*/ 252424 h 3652404"/>
                  <a:gd name="connsiteX235" fmla="*/ 1468076 w 4742529"/>
                  <a:gd name="connsiteY235" fmla="*/ 238486 h 3652404"/>
                  <a:gd name="connsiteX236" fmla="*/ 1453914 w 4742529"/>
                  <a:gd name="connsiteY236" fmla="*/ 227646 h 3652404"/>
                  <a:gd name="connsiteX237" fmla="*/ 1435819 w 4742529"/>
                  <a:gd name="connsiteY237" fmla="*/ 220677 h 3652404"/>
                  <a:gd name="connsiteX238" fmla="*/ 1395695 w 4742529"/>
                  <a:gd name="connsiteY238" fmla="*/ 216032 h 3652404"/>
                  <a:gd name="connsiteX239" fmla="*/ 1357931 w 4742529"/>
                  <a:gd name="connsiteY239" fmla="*/ 222226 h 3652404"/>
                  <a:gd name="connsiteX240" fmla="*/ 1320166 w 4742529"/>
                  <a:gd name="connsiteY240" fmla="*/ 231518 h 3652404"/>
                  <a:gd name="connsiteX241" fmla="*/ 1106957 w 4742529"/>
                  <a:gd name="connsiteY241" fmla="*/ 257844 h 3652404"/>
                  <a:gd name="connsiteX242" fmla="*/ 1069980 w 4742529"/>
                  <a:gd name="connsiteY242" fmla="*/ 266362 h 3652404"/>
                  <a:gd name="connsiteX243" fmla="*/ 1051885 w 4742529"/>
                  <a:gd name="connsiteY243" fmla="*/ 274105 h 3652404"/>
                  <a:gd name="connsiteX244" fmla="*/ 1044804 w 4742529"/>
                  <a:gd name="connsiteY244" fmla="*/ 283396 h 3652404"/>
                  <a:gd name="connsiteX245" fmla="*/ 1050312 w 4742529"/>
                  <a:gd name="connsiteY245" fmla="*/ 287268 h 3652404"/>
                  <a:gd name="connsiteX246" fmla="*/ 1080995 w 4742529"/>
                  <a:gd name="connsiteY246" fmla="*/ 297334 h 3652404"/>
                  <a:gd name="connsiteX247" fmla="*/ 1090436 w 4742529"/>
                  <a:gd name="connsiteY247" fmla="*/ 303528 h 3652404"/>
                  <a:gd name="connsiteX248" fmla="*/ 1117185 w 4742529"/>
                  <a:gd name="connsiteY248" fmla="*/ 325983 h 3652404"/>
                  <a:gd name="connsiteX249" fmla="*/ 1192713 w 4742529"/>
                  <a:gd name="connsiteY249" fmla="*/ 373216 h 3652404"/>
                  <a:gd name="connsiteX250" fmla="*/ 1229690 w 4742529"/>
                  <a:gd name="connsiteY250" fmla="*/ 401091 h 3652404"/>
                  <a:gd name="connsiteX251" fmla="*/ 1250146 w 4742529"/>
                  <a:gd name="connsiteY251" fmla="*/ 434386 h 3652404"/>
                  <a:gd name="connsiteX252" fmla="*/ 1232051 w 4742529"/>
                  <a:gd name="connsiteY252" fmla="*/ 429740 h 3652404"/>
                  <a:gd name="connsiteX253" fmla="*/ 1214743 w 4742529"/>
                  <a:gd name="connsiteY253" fmla="*/ 416577 h 3652404"/>
                  <a:gd name="connsiteX254" fmla="*/ 1184846 w 4742529"/>
                  <a:gd name="connsiteY254" fmla="*/ 387928 h 3652404"/>
                  <a:gd name="connsiteX255" fmla="*/ 1168324 w 4742529"/>
                  <a:gd name="connsiteY255" fmla="*/ 377862 h 3652404"/>
                  <a:gd name="connsiteX256" fmla="*/ 1134493 w 4742529"/>
                  <a:gd name="connsiteY256" fmla="*/ 362375 h 3652404"/>
                  <a:gd name="connsiteX257" fmla="*/ 1117972 w 4742529"/>
                  <a:gd name="connsiteY257" fmla="*/ 353084 h 3652404"/>
                  <a:gd name="connsiteX258" fmla="*/ 1053459 w 4742529"/>
                  <a:gd name="connsiteY258" fmla="*/ 311271 h 3652404"/>
                  <a:gd name="connsiteX259" fmla="*/ 1018055 w 4742529"/>
                  <a:gd name="connsiteY259" fmla="*/ 297334 h 3652404"/>
                  <a:gd name="connsiteX260" fmla="*/ 978717 w 4742529"/>
                  <a:gd name="connsiteY260" fmla="*/ 293462 h 3652404"/>
                  <a:gd name="connsiteX261" fmla="*/ 959835 w 4742529"/>
                  <a:gd name="connsiteY261" fmla="*/ 295785 h 3652404"/>
                  <a:gd name="connsiteX262" fmla="*/ 940953 w 4742529"/>
                  <a:gd name="connsiteY262" fmla="*/ 301980 h 3652404"/>
                  <a:gd name="connsiteX263" fmla="*/ 923645 w 4742529"/>
                  <a:gd name="connsiteY263" fmla="*/ 310497 h 3652404"/>
                  <a:gd name="connsiteX264" fmla="*/ 908697 w 4742529"/>
                  <a:gd name="connsiteY264" fmla="*/ 322112 h 3652404"/>
                  <a:gd name="connsiteX265" fmla="*/ 897682 w 4742529"/>
                  <a:gd name="connsiteY265" fmla="*/ 337598 h 3652404"/>
                  <a:gd name="connsiteX266" fmla="*/ 895321 w 4742529"/>
                  <a:gd name="connsiteY266" fmla="*/ 352310 h 3652404"/>
                  <a:gd name="connsiteX267" fmla="*/ 900829 w 4742529"/>
                  <a:gd name="connsiteY267" fmla="*/ 387153 h 3652404"/>
                  <a:gd name="connsiteX268" fmla="*/ 902402 w 4742529"/>
                  <a:gd name="connsiteY268" fmla="*/ 407285 h 3652404"/>
                  <a:gd name="connsiteX269" fmla="*/ 903189 w 4742529"/>
                  <a:gd name="connsiteY269" fmla="*/ 426643 h 3652404"/>
                  <a:gd name="connsiteX270" fmla="*/ 900829 w 4742529"/>
                  <a:gd name="connsiteY270" fmla="*/ 446001 h 3652404"/>
                  <a:gd name="connsiteX271" fmla="*/ 895321 w 4742529"/>
                  <a:gd name="connsiteY271" fmla="*/ 465358 h 3652404"/>
                  <a:gd name="connsiteX272" fmla="*/ 885881 w 4742529"/>
                  <a:gd name="connsiteY272" fmla="*/ 485490 h 3652404"/>
                  <a:gd name="connsiteX273" fmla="*/ 874079 w 4742529"/>
                  <a:gd name="connsiteY273" fmla="*/ 497105 h 3652404"/>
                  <a:gd name="connsiteX274" fmla="*/ 858344 w 4742529"/>
                  <a:gd name="connsiteY274" fmla="*/ 499428 h 3652404"/>
                  <a:gd name="connsiteX275" fmla="*/ 837102 w 4742529"/>
                  <a:gd name="connsiteY275" fmla="*/ 492459 h 3652404"/>
                  <a:gd name="connsiteX276" fmla="*/ 819007 w 4742529"/>
                  <a:gd name="connsiteY276" fmla="*/ 485490 h 3652404"/>
                  <a:gd name="connsiteX277" fmla="*/ 797765 w 4742529"/>
                  <a:gd name="connsiteY277" fmla="*/ 478521 h 3652404"/>
                  <a:gd name="connsiteX278" fmla="*/ 776522 w 4742529"/>
                  <a:gd name="connsiteY278" fmla="*/ 475424 h 3652404"/>
                  <a:gd name="connsiteX279" fmla="*/ 756853 w 4742529"/>
                  <a:gd name="connsiteY279" fmla="*/ 479296 h 3652404"/>
                  <a:gd name="connsiteX280" fmla="*/ 741905 w 4742529"/>
                  <a:gd name="connsiteY280" fmla="*/ 494008 h 3652404"/>
                  <a:gd name="connsiteX281" fmla="*/ 739545 w 4742529"/>
                  <a:gd name="connsiteY281" fmla="*/ 514914 h 3652404"/>
                  <a:gd name="connsiteX282" fmla="*/ 745052 w 4742529"/>
                  <a:gd name="connsiteY282" fmla="*/ 536595 h 3652404"/>
                  <a:gd name="connsiteX283" fmla="*/ 754494 w 4742529"/>
                  <a:gd name="connsiteY283" fmla="*/ 555178 h 3652404"/>
                  <a:gd name="connsiteX284" fmla="*/ 742692 w 4742529"/>
                  <a:gd name="connsiteY284" fmla="*/ 548983 h 3652404"/>
                  <a:gd name="connsiteX285" fmla="*/ 719876 w 4742529"/>
                  <a:gd name="connsiteY285" fmla="*/ 526529 h 3652404"/>
                  <a:gd name="connsiteX286" fmla="*/ 706501 w 4742529"/>
                  <a:gd name="connsiteY286" fmla="*/ 518786 h 3652404"/>
                  <a:gd name="connsiteX287" fmla="*/ 689980 w 4742529"/>
                  <a:gd name="connsiteY287" fmla="*/ 517237 h 3652404"/>
                  <a:gd name="connsiteX288" fmla="*/ 672671 w 4742529"/>
                  <a:gd name="connsiteY288" fmla="*/ 519560 h 3652404"/>
                  <a:gd name="connsiteX289" fmla="*/ 654576 w 4742529"/>
                  <a:gd name="connsiteY289" fmla="*/ 524980 h 3652404"/>
                  <a:gd name="connsiteX290" fmla="*/ 639627 w 4742529"/>
                  <a:gd name="connsiteY290" fmla="*/ 531174 h 3652404"/>
                  <a:gd name="connsiteX291" fmla="*/ 626253 w 4742529"/>
                  <a:gd name="connsiteY291" fmla="*/ 538917 h 3652404"/>
                  <a:gd name="connsiteX292" fmla="*/ 591636 w 4742529"/>
                  <a:gd name="connsiteY292" fmla="*/ 570664 h 3652404"/>
                  <a:gd name="connsiteX293" fmla="*/ 561740 w 4742529"/>
                  <a:gd name="connsiteY293" fmla="*/ 590022 h 3652404"/>
                  <a:gd name="connsiteX294" fmla="*/ 546005 w 4742529"/>
                  <a:gd name="connsiteY294" fmla="*/ 596990 h 3652404"/>
                  <a:gd name="connsiteX295" fmla="*/ 499586 w 4742529"/>
                  <a:gd name="connsiteY295" fmla="*/ 613251 h 3652404"/>
                  <a:gd name="connsiteX296" fmla="*/ 468116 w 4742529"/>
                  <a:gd name="connsiteY296" fmla="*/ 628737 h 3652404"/>
                  <a:gd name="connsiteX297" fmla="*/ 442940 w 4742529"/>
                  <a:gd name="connsiteY297" fmla="*/ 649643 h 3652404"/>
                  <a:gd name="connsiteX298" fmla="*/ 431926 w 4742529"/>
                  <a:gd name="connsiteY298" fmla="*/ 677518 h 3652404"/>
                  <a:gd name="connsiteX299" fmla="*/ 434286 w 4742529"/>
                  <a:gd name="connsiteY299" fmla="*/ 692230 h 3652404"/>
                  <a:gd name="connsiteX300" fmla="*/ 441367 w 4742529"/>
                  <a:gd name="connsiteY300" fmla="*/ 703845 h 3652404"/>
                  <a:gd name="connsiteX301" fmla="*/ 451595 w 4742529"/>
                  <a:gd name="connsiteY301" fmla="*/ 712362 h 3652404"/>
                  <a:gd name="connsiteX302" fmla="*/ 465756 w 4742529"/>
                  <a:gd name="connsiteY302" fmla="*/ 717008 h 3652404"/>
                  <a:gd name="connsiteX303" fmla="*/ 473623 w 4742529"/>
                  <a:gd name="connsiteY303" fmla="*/ 717782 h 3652404"/>
                  <a:gd name="connsiteX304" fmla="*/ 490932 w 4742529"/>
                  <a:gd name="connsiteY304" fmla="*/ 717008 h 3652404"/>
                  <a:gd name="connsiteX305" fmla="*/ 498800 w 4742529"/>
                  <a:gd name="connsiteY305" fmla="*/ 717782 h 3652404"/>
                  <a:gd name="connsiteX306" fmla="*/ 506667 w 4742529"/>
                  <a:gd name="connsiteY306" fmla="*/ 720105 h 3652404"/>
                  <a:gd name="connsiteX307" fmla="*/ 521615 w 4742529"/>
                  <a:gd name="connsiteY307" fmla="*/ 726300 h 3652404"/>
                  <a:gd name="connsiteX308" fmla="*/ 529482 w 4742529"/>
                  <a:gd name="connsiteY308" fmla="*/ 727848 h 3652404"/>
                  <a:gd name="connsiteX309" fmla="*/ 538924 w 4742529"/>
                  <a:gd name="connsiteY309" fmla="*/ 727848 h 3652404"/>
                  <a:gd name="connsiteX310" fmla="*/ 548365 w 4742529"/>
                  <a:gd name="connsiteY310" fmla="*/ 726300 h 3652404"/>
                  <a:gd name="connsiteX311" fmla="*/ 565674 w 4742529"/>
                  <a:gd name="connsiteY311" fmla="*/ 720105 h 3652404"/>
                  <a:gd name="connsiteX312" fmla="*/ 575114 w 4742529"/>
                  <a:gd name="connsiteY312" fmla="*/ 717782 h 3652404"/>
                  <a:gd name="connsiteX313" fmla="*/ 603437 w 4742529"/>
                  <a:gd name="connsiteY313" fmla="*/ 716234 h 3652404"/>
                  <a:gd name="connsiteX314" fmla="*/ 619172 w 4742529"/>
                  <a:gd name="connsiteY314" fmla="*/ 711588 h 3652404"/>
                  <a:gd name="connsiteX315" fmla="*/ 635694 w 4742529"/>
                  <a:gd name="connsiteY315" fmla="*/ 705393 h 3652404"/>
                  <a:gd name="connsiteX316" fmla="*/ 651429 w 4742529"/>
                  <a:gd name="connsiteY316" fmla="*/ 703070 h 3652404"/>
                  <a:gd name="connsiteX317" fmla="*/ 665591 w 4742529"/>
                  <a:gd name="connsiteY317" fmla="*/ 712362 h 3652404"/>
                  <a:gd name="connsiteX318" fmla="*/ 638841 w 4742529"/>
                  <a:gd name="connsiteY318" fmla="*/ 720880 h 3652404"/>
                  <a:gd name="connsiteX319" fmla="*/ 626253 w 4742529"/>
                  <a:gd name="connsiteY319" fmla="*/ 727074 h 3652404"/>
                  <a:gd name="connsiteX320" fmla="*/ 616025 w 4742529"/>
                  <a:gd name="connsiteY320" fmla="*/ 737140 h 3652404"/>
                  <a:gd name="connsiteX321" fmla="*/ 609731 w 4742529"/>
                  <a:gd name="connsiteY321" fmla="*/ 750303 h 3652404"/>
                  <a:gd name="connsiteX322" fmla="*/ 597930 w 4742529"/>
                  <a:gd name="connsiteY322" fmla="*/ 795987 h 3652404"/>
                  <a:gd name="connsiteX323" fmla="*/ 586915 w 4742529"/>
                  <a:gd name="connsiteY323" fmla="*/ 823088 h 3652404"/>
                  <a:gd name="connsiteX324" fmla="*/ 571180 w 4742529"/>
                  <a:gd name="connsiteY324" fmla="*/ 851737 h 3652404"/>
                  <a:gd name="connsiteX325" fmla="*/ 551512 w 4742529"/>
                  <a:gd name="connsiteY325" fmla="*/ 876515 h 3652404"/>
                  <a:gd name="connsiteX326" fmla="*/ 527123 w 4742529"/>
                  <a:gd name="connsiteY326" fmla="*/ 893550 h 3652404"/>
                  <a:gd name="connsiteX327" fmla="*/ 513747 w 4742529"/>
                  <a:gd name="connsiteY327" fmla="*/ 896647 h 3652404"/>
                  <a:gd name="connsiteX328" fmla="*/ 499586 w 4742529"/>
                  <a:gd name="connsiteY328" fmla="*/ 895873 h 3652404"/>
                  <a:gd name="connsiteX329" fmla="*/ 471264 w 4742529"/>
                  <a:gd name="connsiteY329" fmla="*/ 892776 h 3652404"/>
                  <a:gd name="connsiteX330" fmla="*/ 439006 w 4742529"/>
                  <a:gd name="connsiteY330" fmla="*/ 893550 h 3652404"/>
                  <a:gd name="connsiteX331" fmla="*/ 423271 w 4742529"/>
                  <a:gd name="connsiteY331" fmla="*/ 894324 h 3652404"/>
                  <a:gd name="connsiteX332" fmla="*/ 319420 w 4742529"/>
                  <a:gd name="connsiteY332" fmla="*/ 916779 h 3652404"/>
                  <a:gd name="connsiteX333" fmla="*/ 290311 w 4742529"/>
                  <a:gd name="connsiteY333" fmla="*/ 926845 h 3652404"/>
                  <a:gd name="connsiteX334" fmla="*/ 296604 w 4742529"/>
                  <a:gd name="connsiteY334" fmla="*/ 936911 h 3652404"/>
                  <a:gd name="connsiteX335" fmla="*/ 293457 w 4742529"/>
                  <a:gd name="connsiteY335" fmla="*/ 941557 h 3652404"/>
                  <a:gd name="connsiteX336" fmla="*/ 203769 w 4742529"/>
                  <a:gd name="connsiteY336" fmla="*/ 959366 h 3652404"/>
                  <a:gd name="connsiteX337" fmla="*/ 160497 w 4742529"/>
                  <a:gd name="connsiteY337" fmla="*/ 976401 h 3652404"/>
                  <a:gd name="connsiteX338" fmla="*/ 145549 w 4742529"/>
                  <a:gd name="connsiteY338" fmla="*/ 980272 h 3652404"/>
                  <a:gd name="connsiteX339" fmla="*/ 130600 w 4742529"/>
                  <a:gd name="connsiteY339" fmla="*/ 981047 h 3652404"/>
                  <a:gd name="connsiteX340" fmla="*/ 101491 w 4742529"/>
                  <a:gd name="connsiteY340" fmla="*/ 981047 h 3652404"/>
                  <a:gd name="connsiteX341" fmla="*/ 86543 w 4742529"/>
                  <a:gd name="connsiteY341" fmla="*/ 983370 h 3652404"/>
                  <a:gd name="connsiteX342" fmla="*/ 55859 w 4742529"/>
                  <a:gd name="connsiteY342" fmla="*/ 994210 h 3652404"/>
                  <a:gd name="connsiteX343" fmla="*/ 25962 w 4742529"/>
                  <a:gd name="connsiteY343" fmla="*/ 1006599 h 3652404"/>
                  <a:gd name="connsiteX344" fmla="*/ 21242 w 4742529"/>
                  <a:gd name="connsiteY344" fmla="*/ 1009696 h 3652404"/>
                  <a:gd name="connsiteX345" fmla="*/ 14948 w 4742529"/>
                  <a:gd name="connsiteY345" fmla="*/ 1013567 h 3652404"/>
                  <a:gd name="connsiteX346" fmla="*/ 9441 w 4742529"/>
                  <a:gd name="connsiteY346" fmla="*/ 1018213 h 3652404"/>
                  <a:gd name="connsiteX347" fmla="*/ 6293 w 4742529"/>
                  <a:gd name="connsiteY347" fmla="*/ 1023633 h 3652404"/>
                  <a:gd name="connsiteX348" fmla="*/ 7868 w 4742529"/>
                  <a:gd name="connsiteY348" fmla="*/ 1028279 h 3652404"/>
                  <a:gd name="connsiteX349" fmla="*/ 11015 w 4742529"/>
                  <a:gd name="connsiteY349" fmla="*/ 1031377 h 3652404"/>
                  <a:gd name="connsiteX350" fmla="*/ 14161 w 4742529"/>
                  <a:gd name="connsiteY350" fmla="*/ 1033699 h 3652404"/>
                  <a:gd name="connsiteX351" fmla="*/ 14161 w 4742529"/>
                  <a:gd name="connsiteY351" fmla="*/ 1039120 h 3652404"/>
                  <a:gd name="connsiteX352" fmla="*/ 9441 w 4742529"/>
                  <a:gd name="connsiteY352" fmla="*/ 1045314 h 3652404"/>
                  <a:gd name="connsiteX353" fmla="*/ 3934 w 4742529"/>
                  <a:gd name="connsiteY353" fmla="*/ 1047637 h 3652404"/>
                  <a:gd name="connsiteX354" fmla="*/ 0 w 4742529"/>
                  <a:gd name="connsiteY354" fmla="*/ 1050734 h 3652404"/>
                  <a:gd name="connsiteX355" fmla="*/ 1573 w 4742529"/>
                  <a:gd name="connsiteY355" fmla="*/ 1058477 h 3652404"/>
                  <a:gd name="connsiteX356" fmla="*/ 5507 w 4742529"/>
                  <a:gd name="connsiteY356" fmla="*/ 1063123 h 3652404"/>
                  <a:gd name="connsiteX357" fmla="*/ 12588 w 4742529"/>
                  <a:gd name="connsiteY357" fmla="*/ 1067769 h 3652404"/>
                  <a:gd name="connsiteX358" fmla="*/ 25962 w 4742529"/>
                  <a:gd name="connsiteY358" fmla="*/ 1075512 h 3652404"/>
                  <a:gd name="connsiteX359" fmla="*/ 45631 w 4742529"/>
                  <a:gd name="connsiteY359" fmla="*/ 1089450 h 3652404"/>
                  <a:gd name="connsiteX360" fmla="*/ 52712 w 4742529"/>
                  <a:gd name="connsiteY360" fmla="*/ 1093321 h 3652404"/>
                  <a:gd name="connsiteX361" fmla="*/ 60579 w 4742529"/>
                  <a:gd name="connsiteY361" fmla="*/ 1095644 h 3652404"/>
                  <a:gd name="connsiteX362" fmla="*/ 78675 w 4742529"/>
                  <a:gd name="connsiteY362" fmla="*/ 1099516 h 3652404"/>
                  <a:gd name="connsiteX363" fmla="*/ 87329 w 4742529"/>
                  <a:gd name="connsiteY363" fmla="*/ 1101838 h 3652404"/>
                  <a:gd name="connsiteX364" fmla="*/ 127453 w 4742529"/>
                  <a:gd name="connsiteY364" fmla="*/ 1119647 h 3652404"/>
                  <a:gd name="connsiteX365" fmla="*/ 143188 w 4742529"/>
                  <a:gd name="connsiteY365" fmla="*/ 1122745 h 3652404"/>
                  <a:gd name="connsiteX366" fmla="*/ 160497 w 4742529"/>
                  <a:gd name="connsiteY366" fmla="*/ 1120422 h 3652404"/>
                  <a:gd name="connsiteX367" fmla="*/ 177019 w 4742529"/>
                  <a:gd name="connsiteY367" fmla="*/ 1115002 h 3652404"/>
                  <a:gd name="connsiteX368" fmla="*/ 193540 w 4742529"/>
                  <a:gd name="connsiteY368" fmla="*/ 1111904 h 3652404"/>
                  <a:gd name="connsiteX369" fmla="*/ 209275 w 4742529"/>
                  <a:gd name="connsiteY369" fmla="*/ 1115002 h 3652404"/>
                  <a:gd name="connsiteX370" fmla="*/ 188033 w 4742529"/>
                  <a:gd name="connsiteY370" fmla="*/ 1124293 h 3652404"/>
                  <a:gd name="connsiteX371" fmla="*/ 177019 w 4742529"/>
                  <a:gd name="connsiteY371" fmla="*/ 1131262 h 3652404"/>
                  <a:gd name="connsiteX372" fmla="*/ 172298 w 4742529"/>
                  <a:gd name="connsiteY372" fmla="*/ 1137457 h 3652404"/>
                  <a:gd name="connsiteX373" fmla="*/ 177019 w 4742529"/>
                  <a:gd name="connsiteY373" fmla="*/ 1140554 h 3652404"/>
                  <a:gd name="connsiteX374" fmla="*/ 198261 w 4742529"/>
                  <a:gd name="connsiteY374" fmla="*/ 1145974 h 3652404"/>
                  <a:gd name="connsiteX375" fmla="*/ 206128 w 4742529"/>
                  <a:gd name="connsiteY375" fmla="*/ 1148297 h 3652404"/>
                  <a:gd name="connsiteX376" fmla="*/ 207702 w 4742529"/>
                  <a:gd name="connsiteY376" fmla="*/ 1149845 h 3652404"/>
                  <a:gd name="connsiteX377" fmla="*/ 210062 w 4742529"/>
                  <a:gd name="connsiteY377" fmla="*/ 1152168 h 3652404"/>
                  <a:gd name="connsiteX378" fmla="*/ 213209 w 4742529"/>
                  <a:gd name="connsiteY378" fmla="*/ 1155266 h 3652404"/>
                  <a:gd name="connsiteX379" fmla="*/ 217143 w 4742529"/>
                  <a:gd name="connsiteY379" fmla="*/ 1158363 h 3652404"/>
                  <a:gd name="connsiteX380" fmla="*/ 221863 w 4742529"/>
                  <a:gd name="connsiteY380" fmla="*/ 1159137 h 3652404"/>
                  <a:gd name="connsiteX381" fmla="*/ 269855 w 4742529"/>
                  <a:gd name="connsiteY381" fmla="*/ 1167654 h 3652404"/>
                  <a:gd name="connsiteX382" fmla="*/ 281656 w 4742529"/>
                  <a:gd name="connsiteY382" fmla="*/ 1167654 h 3652404"/>
                  <a:gd name="connsiteX383" fmla="*/ 290311 w 4742529"/>
                  <a:gd name="connsiteY383" fmla="*/ 1165332 h 3652404"/>
                  <a:gd name="connsiteX384" fmla="*/ 306046 w 4742529"/>
                  <a:gd name="connsiteY384" fmla="*/ 1157589 h 3652404"/>
                  <a:gd name="connsiteX385" fmla="*/ 313914 w 4742529"/>
                  <a:gd name="connsiteY385" fmla="*/ 1154491 h 3652404"/>
                  <a:gd name="connsiteX386" fmla="*/ 324927 w 4742529"/>
                  <a:gd name="connsiteY386" fmla="*/ 1152943 h 3652404"/>
                  <a:gd name="connsiteX387" fmla="*/ 335942 w 4742529"/>
                  <a:gd name="connsiteY387" fmla="*/ 1154491 h 3652404"/>
                  <a:gd name="connsiteX388" fmla="*/ 357971 w 4742529"/>
                  <a:gd name="connsiteY388" fmla="*/ 1159911 h 3652404"/>
                  <a:gd name="connsiteX389" fmla="*/ 380000 w 4742529"/>
                  <a:gd name="connsiteY389" fmla="*/ 1160686 h 3652404"/>
                  <a:gd name="connsiteX390" fmla="*/ 399669 w 4742529"/>
                  <a:gd name="connsiteY390" fmla="*/ 1158363 h 3652404"/>
                  <a:gd name="connsiteX391" fmla="*/ 439794 w 4742529"/>
                  <a:gd name="connsiteY391" fmla="*/ 1147523 h 3652404"/>
                  <a:gd name="connsiteX392" fmla="*/ 457888 w 4742529"/>
                  <a:gd name="connsiteY392" fmla="*/ 1144425 h 3652404"/>
                  <a:gd name="connsiteX393" fmla="*/ 479131 w 4742529"/>
                  <a:gd name="connsiteY393" fmla="*/ 1145974 h 3652404"/>
                  <a:gd name="connsiteX394" fmla="*/ 495653 w 4742529"/>
                  <a:gd name="connsiteY394" fmla="*/ 1152943 h 3652404"/>
                  <a:gd name="connsiteX395" fmla="*/ 499586 w 4742529"/>
                  <a:gd name="connsiteY395" fmla="*/ 1166880 h 3652404"/>
                  <a:gd name="connsiteX396" fmla="*/ 490145 w 4742529"/>
                  <a:gd name="connsiteY396" fmla="*/ 1180818 h 3652404"/>
                  <a:gd name="connsiteX397" fmla="*/ 490932 w 4742529"/>
                  <a:gd name="connsiteY397" fmla="*/ 1183141 h 3652404"/>
                  <a:gd name="connsiteX398" fmla="*/ 494079 w 4742529"/>
                  <a:gd name="connsiteY398" fmla="*/ 1184689 h 3652404"/>
                  <a:gd name="connsiteX399" fmla="*/ 495653 w 4742529"/>
                  <a:gd name="connsiteY399" fmla="*/ 1187012 h 3652404"/>
                  <a:gd name="connsiteX400" fmla="*/ 494079 w 4742529"/>
                  <a:gd name="connsiteY400" fmla="*/ 1189335 h 3652404"/>
                  <a:gd name="connsiteX401" fmla="*/ 486211 w 4742529"/>
                  <a:gd name="connsiteY401" fmla="*/ 1188561 h 3652404"/>
                  <a:gd name="connsiteX402" fmla="*/ 450807 w 4742529"/>
                  <a:gd name="connsiteY402" fmla="*/ 1179269 h 3652404"/>
                  <a:gd name="connsiteX403" fmla="*/ 405176 w 4742529"/>
                  <a:gd name="connsiteY403" fmla="*/ 1176172 h 3652404"/>
                  <a:gd name="connsiteX404" fmla="*/ 336729 w 4742529"/>
                  <a:gd name="connsiteY404" fmla="*/ 1179269 h 3652404"/>
                  <a:gd name="connsiteX405" fmla="*/ 325715 w 4742529"/>
                  <a:gd name="connsiteY405" fmla="*/ 1181592 h 3652404"/>
                  <a:gd name="connsiteX406" fmla="*/ 315487 w 4742529"/>
                  <a:gd name="connsiteY406" fmla="*/ 1185464 h 3652404"/>
                  <a:gd name="connsiteX407" fmla="*/ 298179 w 4742529"/>
                  <a:gd name="connsiteY407" fmla="*/ 1195530 h 3652404"/>
                  <a:gd name="connsiteX408" fmla="*/ 290311 w 4742529"/>
                  <a:gd name="connsiteY408" fmla="*/ 1197852 h 3652404"/>
                  <a:gd name="connsiteX409" fmla="*/ 169938 w 4742529"/>
                  <a:gd name="connsiteY409" fmla="*/ 1200175 h 3652404"/>
                  <a:gd name="connsiteX410" fmla="*/ 148696 w 4742529"/>
                  <a:gd name="connsiteY410" fmla="*/ 1202498 h 3652404"/>
                  <a:gd name="connsiteX411" fmla="*/ 137681 w 4742529"/>
                  <a:gd name="connsiteY411" fmla="*/ 1206370 h 3652404"/>
                  <a:gd name="connsiteX412" fmla="*/ 130600 w 4742529"/>
                  <a:gd name="connsiteY412" fmla="*/ 1212564 h 3652404"/>
                  <a:gd name="connsiteX413" fmla="*/ 129027 w 4742529"/>
                  <a:gd name="connsiteY413" fmla="*/ 1221856 h 3652404"/>
                  <a:gd name="connsiteX414" fmla="*/ 136895 w 4742529"/>
                  <a:gd name="connsiteY414" fmla="*/ 1228050 h 3652404"/>
                  <a:gd name="connsiteX415" fmla="*/ 158923 w 4742529"/>
                  <a:gd name="connsiteY415" fmla="*/ 1235019 h 3652404"/>
                  <a:gd name="connsiteX416" fmla="*/ 154989 w 4742529"/>
                  <a:gd name="connsiteY416" fmla="*/ 1242762 h 3652404"/>
                  <a:gd name="connsiteX417" fmla="*/ 161284 w 4742529"/>
                  <a:gd name="connsiteY417" fmla="*/ 1248182 h 3652404"/>
                  <a:gd name="connsiteX418" fmla="*/ 172298 w 4742529"/>
                  <a:gd name="connsiteY418" fmla="*/ 1251280 h 3652404"/>
                  <a:gd name="connsiteX419" fmla="*/ 181739 w 4742529"/>
                  <a:gd name="connsiteY419" fmla="*/ 1252054 h 3652404"/>
                  <a:gd name="connsiteX420" fmla="*/ 195901 w 4742529"/>
                  <a:gd name="connsiteY420" fmla="*/ 1248957 h 3652404"/>
                  <a:gd name="connsiteX421" fmla="*/ 239172 w 4742529"/>
                  <a:gd name="connsiteY421" fmla="*/ 1227276 h 3652404"/>
                  <a:gd name="connsiteX422" fmla="*/ 234451 w 4742529"/>
                  <a:gd name="connsiteY422" fmla="*/ 1233471 h 3652404"/>
                  <a:gd name="connsiteX423" fmla="*/ 228944 w 4742529"/>
                  <a:gd name="connsiteY423" fmla="*/ 1238891 h 3652404"/>
                  <a:gd name="connsiteX424" fmla="*/ 225797 w 4742529"/>
                  <a:gd name="connsiteY424" fmla="*/ 1245085 h 3652404"/>
                  <a:gd name="connsiteX425" fmla="*/ 226583 w 4742529"/>
                  <a:gd name="connsiteY425" fmla="*/ 1252828 h 3652404"/>
                  <a:gd name="connsiteX426" fmla="*/ 234451 w 4742529"/>
                  <a:gd name="connsiteY426" fmla="*/ 1260571 h 3652404"/>
                  <a:gd name="connsiteX427" fmla="*/ 246252 w 4742529"/>
                  <a:gd name="connsiteY427" fmla="*/ 1265217 h 3652404"/>
                  <a:gd name="connsiteX428" fmla="*/ 269068 w 4742529"/>
                  <a:gd name="connsiteY428" fmla="*/ 1269089 h 3652404"/>
                  <a:gd name="connsiteX429" fmla="*/ 342236 w 4742529"/>
                  <a:gd name="connsiteY429" fmla="*/ 1269863 h 3652404"/>
                  <a:gd name="connsiteX430" fmla="*/ 361119 w 4742529"/>
                  <a:gd name="connsiteY430" fmla="*/ 1275283 h 3652404"/>
                  <a:gd name="connsiteX431" fmla="*/ 352464 w 4742529"/>
                  <a:gd name="connsiteY431" fmla="*/ 1279929 h 3652404"/>
                  <a:gd name="connsiteX432" fmla="*/ 342236 w 4742529"/>
                  <a:gd name="connsiteY432" fmla="*/ 1282252 h 3652404"/>
                  <a:gd name="connsiteX433" fmla="*/ 320994 w 4742529"/>
                  <a:gd name="connsiteY433" fmla="*/ 1285349 h 3652404"/>
                  <a:gd name="connsiteX434" fmla="*/ 310766 w 4742529"/>
                  <a:gd name="connsiteY434" fmla="*/ 1287672 h 3652404"/>
                  <a:gd name="connsiteX435" fmla="*/ 301325 w 4742529"/>
                  <a:gd name="connsiteY435" fmla="*/ 1290769 h 3652404"/>
                  <a:gd name="connsiteX436" fmla="*/ 263561 w 4742529"/>
                  <a:gd name="connsiteY436" fmla="*/ 1307804 h 3652404"/>
                  <a:gd name="connsiteX437" fmla="*/ 258841 w 4742529"/>
                  <a:gd name="connsiteY437" fmla="*/ 1313998 h 3652404"/>
                  <a:gd name="connsiteX438" fmla="*/ 260414 w 4742529"/>
                  <a:gd name="connsiteY438" fmla="*/ 1323290 h 3652404"/>
                  <a:gd name="connsiteX439" fmla="*/ 268282 w 4742529"/>
                  <a:gd name="connsiteY439" fmla="*/ 1329484 h 3652404"/>
                  <a:gd name="connsiteX440" fmla="*/ 334369 w 4742529"/>
                  <a:gd name="connsiteY440" fmla="*/ 1363554 h 3652404"/>
                  <a:gd name="connsiteX441" fmla="*/ 351677 w 4742529"/>
                  <a:gd name="connsiteY441" fmla="*/ 1370523 h 3652404"/>
                  <a:gd name="connsiteX442" fmla="*/ 420911 w 4742529"/>
                  <a:gd name="connsiteY442" fmla="*/ 1388332 h 3652404"/>
                  <a:gd name="connsiteX443" fmla="*/ 448448 w 4742529"/>
                  <a:gd name="connsiteY443" fmla="*/ 1392203 h 3652404"/>
                  <a:gd name="connsiteX444" fmla="*/ 472837 w 4742529"/>
                  <a:gd name="connsiteY444" fmla="*/ 1390655 h 3652404"/>
                  <a:gd name="connsiteX445" fmla="*/ 453954 w 4742529"/>
                  <a:gd name="connsiteY445" fmla="*/ 1372846 h 3652404"/>
                  <a:gd name="connsiteX446" fmla="*/ 444514 w 4742529"/>
                  <a:gd name="connsiteY446" fmla="*/ 1362005 h 3652404"/>
                  <a:gd name="connsiteX447" fmla="*/ 442153 w 4742529"/>
                  <a:gd name="connsiteY447" fmla="*/ 1351940 h 3652404"/>
                  <a:gd name="connsiteX448" fmla="*/ 450021 w 4742529"/>
                  <a:gd name="connsiteY448" fmla="*/ 1346519 h 3652404"/>
                  <a:gd name="connsiteX449" fmla="*/ 464183 w 4742529"/>
                  <a:gd name="connsiteY449" fmla="*/ 1349617 h 3652404"/>
                  <a:gd name="connsiteX450" fmla="*/ 479131 w 4742529"/>
                  <a:gd name="connsiteY450" fmla="*/ 1356585 h 3652404"/>
                  <a:gd name="connsiteX451" fmla="*/ 490932 w 4742529"/>
                  <a:gd name="connsiteY451" fmla="*/ 1359683 h 3652404"/>
                  <a:gd name="connsiteX452" fmla="*/ 502734 w 4742529"/>
                  <a:gd name="connsiteY452" fmla="*/ 1355037 h 3652404"/>
                  <a:gd name="connsiteX453" fmla="*/ 513747 w 4742529"/>
                  <a:gd name="connsiteY453" fmla="*/ 1348068 h 3652404"/>
                  <a:gd name="connsiteX454" fmla="*/ 524762 w 4742529"/>
                  <a:gd name="connsiteY454" fmla="*/ 1343422 h 3652404"/>
                  <a:gd name="connsiteX455" fmla="*/ 538137 w 4742529"/>
                  <a:gd name="connsiteY455" fmla="*/ 1344971 h 3652404"/>
                  <a:gd name="connsiteX456" fmla="*/ 549151 w 4742529"/>
                  <a:gd name="connsiteY456" fmla="*/ 1350391 h 3652404"/>
                  <a:gd name="connsiteX457" fmla="*/ 557019 w 4742529"/>
                  <a:gd name="connsiteY457" fmla="*/ 1355037 h 3652404"/>
                  <a:gd name="connsiteX458" fmla="*/ 565674 w 4742529"/>
                  <a:gd name="connsiteY458" fmla="*/ 1358134 h 3652404"/>
                  <a:gd name="connsiteX459" fmla="*/ 578261 w 4742529"/>
                  <a:gd name="connsiteY459" fmla="*/ 1358908 h 3652404"/>
                  <a:gd name="connsiteX460" fmla="*/ 592422 w 4742529"/>
                  <a:gd name="connsiteY460" fmla="*/ 1357360 h 3652404"/>
                  <a:gd name="connsiteX461" fmla="*/ 605798 w 4742529"/>
                  <a:gd name="connsiteY461" fmla="*/ 1354262 h 3652404"/>
                  <a:gd name="connsiteX462" fmla="*/ 618385 w 4742529"/>
                  <a:gd name="connsiteY462" fmla="*/ 1349617 h 3652404"/>
                  <a:gd name="connsiteX463" fmla="*/ 644349 w 4742529"/>
                  <a:gd name="connsiteY463" fmla="*/ 1335679 h 3652404"/>
                  <a:gd name="connsiteX464" fmla="*/ 653003 w 4742529"/>
                  <a:gd name="connsiteY464" fmla="*/ 1333356 h 3652404"/>
                  <a:gd name="connsiteX465" fmla="*/ 660870 w 4742529"/>
                  <a:gd name="connsiteY465" fmla="*/ 1334905 h 3652404"/>
                  <a:gd name="connsiteX466" fmla="*/ 673458 w 4742529"/>
                  <a:gd name="connsiteY466" fmla="*/ 1341099 h 3652404"/>
                  <a:gd name="connsiteX467" fmla="*/ 687620 w 4742529"/>
                  <a:gd name="connsiteY467" fmla="*/ 1344971 h 3652404"/>
                  <a:gd name="connsiteX468" fmla="*/ 697847 w 4742529"/>
                  <a:gd name="connsiteY468" fmla="*/ 1341873 h 3652404"/>
                  <a:gd name="connsiteX469" fmla="*/ 708075 w 4742529"/>
                  <a:gd name="connsiteY469" fmla="*/ 1334130 h 3652404"/>
                  <a:gd name="connsiteX470" fmla="*/ 720663 w 4742529"/>
                  <a:gd name="connsiteY470" fmla="*/ 1327162 h 3652404"/>
                  <a:gd name="connsiteX471" fmla="*/ 734825 w 4742529"/>
                  <a:gd name="connsiteY471" fmla="*/ 1324064 h 3652404"/>
                  <a:gd name="connsiteX472" fmla="*/ 746626 w 4742529"/>
                  <a:gd name="connsiteY472" fmla="*/ 1327162 h 3652404"/>
                  <a:gd name="connsiteX473" fmla="*/ 770229 w 4742529"/>
                  <a:gd name="connsiteY473" fmla="*/ 1338776 h 3652404"/>
                  <a:gd name="connsiteX474" fmla="*/ 783603 w 4742529"/>
                  <a:gd name="connsiteY474" fmla="*/ 1341099 h 3652404"/>
                  <a:gd name="connsiteX475" fmla="*/ 811926 w 4742529"/>
                  <a:gd name="connsiteY475" fmla="*/ 1341099 h 3652404"/>
                  <a:gd name="connsiteX476" fmla="*/ 825301 w 4742529"/>
                  <a:gd name="connsiteY476" fmla="*/ 1341873 h 3652404"/>
                  <a:gd name="connsiteX477" fmla="*/ 908697 w 4742529"/>
                  <a:gd name="connsiteY477" fmla="*/ 1359683 h 3652404"/>
                  <a:gd name="connsiteX478" fmla="*/ 1088863 w 4742529"/>
                  <a:gd name="connsiteY478" fmla="*/ 1442533 h 3652404"/>
                  <a:gd name="connsiteX479" fmla="*/ 1100664 w 4742529"/>
                  <a:gd name="connsiteY479" fmla="*/ 1448728 h 3652404"/>
                  <a:gd name="connsiteX480" fmla="*/ 1110104 w 4742529"/>
                  <a:gd name="connsiteY480" fmla="*/ 1459568 h 3652404"/>
                  <a:gd name="connsiteX481" fmla="*/ 1117185 w 4742529"/>
                  <a:gd name="connsiteY481" fmla="*/ 1471957 h 3652404"/>
                  <a:gd name="connsiteX482" fmla="*/ 1121119 w 4742529"/>
                  <a:gd name="connsiteY482" fmla="*/ 1485120 h 3652404"/>
                  <a:gd name="connsiteX483" fmla="*/ 1117972 w 4742529"/>
                  <a:gd name="connsiteY483" fmla="*/ 1497509 h 3652404"/>
                  <a:gd name="connsiteX484" fmla="*/ 1100664 w 4742529"/>
                  <a:gd name="connsiteY484" fmla="*/ 1514544 h 3652404"/>
                  <a:gd name="connsiteX485" fmla="*/ 1098303 w 4742529"/>
                  <a:gd name="connsiteY485" fmla="*/ 1523836 h 3652404"/>
                  <a:gd name="connsiteX486" fmla="*/ 1103023 w 4742529"/>
                  <a:gd name="connsiteY486" fmla="*/ 1529256 h 3652404"/>
                  <a:gd name="connsiteX487" fmla="*/ 1110104 w 4742529"/>
                  <a:gd name="connsiteY487" fmla="*/ 1533902 h 3652404"/>
                  <a:gd name="connsiteX488" fmla="*/ 1118758 w 4742529"/>
                  <a:gd name="connsiteY488" fmla="*/ 1538547 h 3652404"/>
                  <a:gd name="connsiteX489" fmla="*/ 1125053 w 4742529"/>
                  <a:gd name="connsiteY489" fmla="*/ 1543193 h 3652404"/>
                  <a:gd name="connsiteX490" fmla="*/ 1129773 w 4742529"/>
                  <a:gd name="connsiteY490" fmla="*/ 1549388 h 3652404"/>
                  <a:gd name="connsiteX491" fmla="*/ 1141574 w 4742529"/>
                  <a:gd name="connsiteY491" fmla="*/ 1570294 h 3652404"/>
                  <a:gd name="connsiteX492" fmla="*/ 1151803 w 4742529"/>
                  <a:gd name="connsiteY492" fmla="*/ 1582683 h 3652404"/>
                  <a:gd name="connsiteX493" fmla="*/ 1163604 w 4742529"/>
                  <a:gd name="connsiteY493" fmla="*/ 1591975 h 3652404"/>
                  <a:gd name="connsiteX494" fmla="*/ 1191140 w 4742529"/>
                  <a:gd name="connsiteY494" fmla="*/ 1608235 h 3652404"/>
                  <a:gd name="connsiteX495" fmla="*/ 1202941 w 4742529"/>
                  <a:gd name="connsiteY495" fmla="*/ 1616752 h 3652404"/>
                  <a:gd name="connsiteX496" fmla="*/ 1210809 w 4742529"/>
                  <a:gd name="connsiteY496" fmla="*/ 1626818 h 3652404"/>
                  <a:gd name="connsiteX497" fmla="*/ 1226544 w 4742529"/>
                  <a:gd name="connsiteY497" fmla="*/ 1649273 h 3652404"/>
                  <a:gd name="connsiteX498" fmla="*/ 1237558 w 4742529"/>
                  <a:gd name="connsiteY498" fmla="*/ 1659339 h 3652404"/>
                  <a:gd name="connsiteX499" fmla="*/ 1277683 w 4742529"/>
                  <a:gd name="connsiteY499" fmla="*/ 1683343 h 3652404"/>
                  <a:gd name="connsiteX500" fmla="*/ 1271388 w 4742529"/>
                  <a:gd name="connsiteY500" fmla="*/ 1687214 h 3652404"/>
                  <a:gd name="connsiteX501" fmla="*/ 1256440 w 4742529"/>
                  <a:gd name="connsiteY501" fmla="*/ 1690311 h 3652404"/>
                  <a:gd name="connsiteX502" fmla="*/ 1249359 w 4742529"/>
                  <a:gd name="connsiteY502" fmla="*/ 1694183 h 3652404"/>
                  <a:gd name="connsiteX503" fmla="*/ 1245425 w 4742529"/>
                  <a:gd name="connsiteY503" fmla="*/ 1698829 h 3652404"/>
                  <a:gd name="connsiteX504" fmla="*/ 1244638 w 4742529"/>
                  <a:gd name="connsiteY504" fmla="*/ 1703475 h 3652404"/>
                  <a:gd name="connsiteX505" fmla="*/ 1246213 w 4742529"/>
                  <a:gd name="connsiteY505" fmla="*/ 1708895 h 3652404"/>
                  <a:gd name="connsiteX506" fmla="*/ 1246999 w 4742529"/>
                  <a:gd name="connsiteY506" fmla="*/ 1717412 h 3652404"/>
                  <a:gd name="connsiteX507" fmla="*/ 1242279 w 4742529"/>
                  <a:gd name="connsiteY507" fmla="*/ 1729027 h 3652404"/>
                  <a:gd name="connsiteX508" fmla="*/ 1230478 w 4742529"/>
                  <a:gd name="connsiteY508" fmla="*/ 1735995 h 3652404"/>
                  <a:gd name="connsiteX509" fmla="*/ 1217102 w 4742529"/>
                  <a:gd name="connsiteY509" fmla="*/ 1739867 h 3652404"/>
                  <a:gd name="connsiteX510" fmla="*/ 1202941 w 4742529"/>
                  <a:gd name="connsiteY510" fmla="*/ 1746062 h 3652404"/>
                  <a:gd name="connsiteX511" fmla="*/ 1221036 w 4742529"/>
                  <a:gd name="connsiteY511" fmla="*/ 1745287 h 3652404"/>
                  <a:gd name="connsiteX512" fmla="*/ 1241491 w 4742529"/>
                  <a:gd name="connsiteY512" fmla="*/ 1740641 h 3652404"/>
                  <a:gd name="connsiteX513" fmla="*/ 1260373 w 4742529"/>
                  <a:gd name="connsiteY513" fmla="*/ 1737544 h 3652404"/>
                  <a:gd name="connsiteX514" fmla="*/ 1277683 w 4742529"/>
                  <a:gd name="connsiteY514" fmla="*/ 1742964 h 3652404"/>
                  <a:gd name="connsiteX515" fmla="*/ 1287123 w 4742529"/>
                  <a:gd name="connsiteY515" fmla="*/ 1753030 h 3652404"/>
                  <a:gd name="connsiteX516" fmla="*/ 1297351 w 4742529"/>
                  <a:gd name="connsiteY516" fmla="*/ 1768516 h 3652404"/>
                  <a:gd name="connsiteX517" fmla="*/ 1306005 w 4742529"/>
                  <a:gd name="connsiteY517" fmla="*/ 1784003 h 3652404"/>
                  <a:gd name="connsiteX518" fmla="*/ 1309939 w 4742529"/>
                  <a:gd name="connsiteY518" fmla="*/ 1797166 h 3652404"/>
                  <a:gd name="connsiteX519" fmla="*/ 1302858 w 4742529"/>
                  <a:gd name="connsiteY519" fmla="*/ 1798714 h 3652404"/>
                  <a:gd name="connsiteX520" fmla="*/ 1294991 w 4742529"/>
                  <a:gd name="connsiteY520" fmla="*/ 1804909 h 3652404"/>
                  <a:gd name="connsiteX521" fmla="*/ 1289484 w 4742529"/>
                  <a:gd name="connsiteY521" fmla="*/ 1813426 h 3652404"/>
                  <a:gd name="connsiteX522" fmla="*/ 1289484 w 4742529"/>
                  <a:gd name="connsiteY522" fmla="*/ 1821169 h 3652404"/>
                  <a:gd name="connsiteX523" fmla="*/ 1294991 w 4742529"/>
                  <a:gd name="connsiteY523" fmla="*/ 1826589 h 3652404"/>
                  <a:gd name="connsiteX524" fmla="*/ 1304431 w 4742529"/>
                  <a:gd name="connsiteY524" fmla="*/ 1830461 h 3652404"/>
                  <a:gd name="connsiteX525" fmla="*/ 1313086 w 4742529"/>
                  <a:gd name="connsiteY525" fmla="*/ 1835107 h 3652404"/>
                  <a:gd name="connsiteX526" fmla="*/ 1317807 w 4742529"/>
                  <a:gd name="connsiteY526" fmla="*/ 1844398 h 3652404"/>
                  <a:gd name="connsiteX527" fmla="*/ 1330394 w 4742529"/>
                  <a:gd name="connsiteY527" fmla="*/ 1840527 h 3652404"/>
                  <a:gd name="connsiteX528" fmla="*/ 1340623 w 4742529"/>
                  <a:gd name="connsiteY528" fmla="*/ 1838204 h 3652404"/>
                  <a:gd name="connsiteX529" fmla="*/ 1348490 w 4742529"/>
                  <a:gd name="connsiteY529" fmla="*/ 1842076 h 3652404"/>
                  <a:gd name="connsiteX530" fmla="*/ 1352424 w 4742529"/>
                  <a:gd name="connsiteY530" fmla="*/ 1855239 h 3652404"/>
                  <a:gd name="connsiteX531" fmla="*/ 1351636 w 4742529"/>
                  <a:gd name="connsiteY531" fmla="*/ 1868402 h 3652404"/>
                  <a:gd name="connsiteX532" fmla="*/ 1346129 w 4742529"/>
                  <a:gd name="connsiteY532" fmla="*/ 1876919 h 3652404"/>
                  <a:gd name="connsiteX533" fmla="*/ 1328821 w 4742529"/>
                  <a:gd name="connsiteY533" fmla="*/ 1890083 h 3652404"/>
                  <a:gd name="connsiteX534" fmla="*/ 1323314 w 4742529"/>
                  <a:gd name="connsiteY534" fmla="*/ 1908666 h 3652404"/>
                  <a:gd name="connsiteX535" fmla="*/ 1336689 w 4742529"/>
                  <a:gd name="connsiteY535" fmla="*/ 1921055 h 3652404"/>
                  <a:gd name="connsiteX536" fmla="*/ 1356358 w 4742529"/>
                  <a:gd name="connsiteY536" fmla="*/ 1923378 h 3652404"/>
                  <a:gd name="connsiteX537" fmla="*/ 1368945 w 4742529"/>
                  <a:gd name="connsiteY537" fmla="*/ 1911763 h 3652404"/>
                  <a:gd name="connsiteX538" fmla="*/ 1383894 w 4742529"/>
                  <a:gd name="connsiteY538" fmla="*/ 1922603 h 3652404"/>
                  <a:gd name="connsiteX539" fmla="*/ 1393334 w 4742529"/>
                  <a:gd name="connsiteY539" fmla="*/ 1936541 h 3652404"/>
                  <a:gd name="connsiteX540" fmla="*/ 1396482 w 4742529"/>
                  <a:gd name="connsiteY540" fmla="*/ 1952801 h 3652404"/>
                  <a:gd name="connsiteX541" fmla="*/ 1392548 w 4742529"/>
                  <a:gd name="connsiteY541" fmla="*/ 1970611 h 3652404"/>
                  <a:gd name="connsiteX542" fmla="*/ 1387828 w 4742529"/>
                  <a:gd name="connsiteY542" fmla="*/ 1976805 h 3652404"/>
                  <a:gd name="connsiteX543" fmla="*/ 1382320 w 4742529"/>
                  <a:gd name="connsiteY543" fmla="*/ 1982225 h 3652404"/>
                  <a:gd name="connsiteX544" fmla="*/ 1375239 w 4742529"/>
                  <a:gd name="connsiteY544" fmla="*/ 1987645 h 3652404"/>
                  <a:gd name="connsiteX545" fmla="*/ 1368159 w 4742529"/>
                  <a:gd name="connsiteY545" fmla="*/ 1991517 h 3652404"/>
                  <a:gd name="connsiteX546" fmla="*/ 1358717 w 4742529"/>
                  <a:gd name="connsiteY546" fmla="*/ 1993840 h 3652404"/>
                  <a:gd name="connsiteX547" fmla="*/ 1347703 w 4742529"/>
                  <a:gd name="connsiteY547" fmla="*/ 1993840 h 3652404"/>
                  <a:gd name="connsiteX548" fmla="*/ 1338262 w 4742529"/>
                  <a:gd name="connsiteY548" fmla="*/ 1995388 h 3652404"/>
                  <a:gd name="connsiteX549" fmla="*/ 1328821 w 4742529"/>
                  <a:gd name="connsiteY549" fmla="*/ 2000808 h 3652404"/>
                  <a:gd name="connsiteX550" fmla="*/ 1341409 w 4742529"/>
                  <a:gd name="connsiteY550" fmla="*/ 2006229 h 3652404"/>
                  <a:gd name="connsiteX551" fmla="*/ 1346916 w 4742529"/>
                  <a:gd name="connsiteY551" fmla="*/ 2010100 h 3652404"/>
                  <a:gd name="connsiteX552" fmla="*/ 1352424 w 4742529"/>
                  <a:gd name="connsiteY552" fmla="*/ 2015520 h 3652404"/>
                  <a:gd name="connsiteX553" fmla="*/ 1330394 w 4742529"/>
                  <a:gd name="connsiteY553" fmla="*/ 2023263 h 3652404"/>
                  <a:gd name="connsiteX554" fmla="*/ 1321740 w 4742529"/>
                  <a:gd name="connsiteY554" fmla="*/ 2030232 h 3652404"/>
                  <a:gd name="connsiteX555" fmla="*/ 1330394 w 4742529"/>
                  <a:gd name="connsiteY555" fmla="*/ 2040298 h 3652404"/>
                  <a:gd name="connsiteX556" fmla="*/ 1345343 w 4742529"/>
                  <a:gd name="connsiteY556" fmla="*/ 2040298 h 3652404"/>
                  <a:gd name="connsiteX557" fmla="*/ 1358717 w 4742529"/>
                  <a:gd name="connsiteY557" fmla="*/ 2028684 h 3652404"/>
                  <a:gd name="connsiteX558" fmla="*/ 1371305 w 4742529"/>
                  <a:gd name="connsiteY558" fmla="*/ 2015520 h 3652404"/>
                  <a:gd name="connsiteX559" fmla="*/ 1381533 w 4742529"/>
                  <a:gd name="connsiteY559" fmla="*/ 2010100 h 3652404"/>
                  <a:gd name="connsiteX560" fmla="*/ 1387040 w 4742529"/>
                  <a:gd name="connsiteY560" fmla="*/ 2014746 h 3652404"/>
                  <a:gd name="connsiteX561" fmla="*/ 1383106 w 4742529"/>
                  <a:gd name="connsiteY561" fmla="*/ 2021715 h 3652404"/>
                  <a:gd name="connsiteX562" fmla="*/ 1357144 w 4742529"/>
                  <a:gd name="connsiteY562" fmla="*/ 2046493 h 3652404"/>
                  <a:gd name="connsiteX563" fmla="*/ 1348490 w 4742529"/>
                  <a:gd name="connsiteY563" fmla="*/ 2058107 h 3652404"/>
                  <a:gd name="connsiteX564" fmla="*/ 1325674 w 4742529"/>
                  <a:gd name="connsiteY564" fmla="*/ 2106114 h 3652404"/>
                  <a:gd name="connsiteX565" fmla="*/ 1325674 w 4742529"/>
                  <a:gd name="connsiteY565" fmla="*/ 2115406 h 3652404"/>
                  <a:gd name="connsiteX566" fmla="*/ 1332755 w 4742529"/>
                  <a:gd name="connsiteY566" fmla="*/ 2126246 h 3652404"/>
                  <a:gd name="connsiteX567" fmla="*/ 1343769 w 4742529"/>
                  <a:gd name="connsiteY567" fmla="*/ 2135538 h 3652404"/>
                  <a:gd name="connsiteX568" fmla="*/ 1355570 w 4742529"/>
                  <a:gd name="connsiteY568" fmla="*/ 2140184 h 3652404"/>
                  <a:gd name="connsiteX569" fmla="*/ 1383106 w 4742529"/>
                  <a:gd name="connsiteY569" fmla="*/ 2144830 h 3652404"/>
                  <a:gd name="connsiteX570" fmla="*/ 1407496 w 4742529"/>
                  <a:gd name="connsiteY570" fmla="*/ 2146378 h 3652404"/>
                  <a:gd name="connsiteX571" fmla="*/ 1435819 w 4742529"/>
                  <a:gd name="connsiteY571" fmla="*/ 2143281 h 3652404"/>
                  <a:gd name="connsiteX572" fmla="*/ 1454701 w 4742529"/>
                  <a:gd name="connsiteY572" fmla="*/ 2131666 h 3652404"/>
                  <a:gd name="connsiteX573" fmla="*/ 1450768 w 4742529"/>
                  <a:gd name="connsiteY573" fmla="*/ 2109211 h 3652404"/>
                  <a:gd name="connsiteX574" fmla="*/ 1459422 w 4742529"/>
                  <a:gd name="connsiteY574" fmla="*/ 2110760 h 3652404"/>
                  <a:gd name="connsiteX575" fmla="*/ 1464929 w 4742529"/>
                  <a:gd name="connsiteY575" fmla="*/ 2107663 h 3652404"/>
                  <a:gd name="connsiteX576" fmla="*/ 1468862 w 4742529"/>
                  <a:gd name="connsiteY576" fmla="*/ 2102243 h 3652404"/>
                  <a:gd name="connsiteX577" fmla="*/ 1474370 w 4742529"/>
                  <a:gd name="connsiteY577" fmla="*/ 2096822 h 3652404"/>
                  <a:gd name="connsiteX578" fmla="*/ 1490105 w 4742529"/>
                  <a:gd name="connsiteY578" fmla="*/ 2084433 h 3652404"/>
                  <a:gd name="connsiteX579" fmla="*/ 1493251 w 4742529"/>
                  <a:gd name="connsiteY579" fmla="*/ 2077465 h 3652404"/>
                  <a:gd name="connsiteX580" fmla="*/ 1488531 w 4742529"/>
                  <a:gd name="connsiteY580" fmla="*/ 2066625 h 3652404"/>
                  <a:gd name="connsiteX581" fmla="*/ 1463355 w 4742529"/>
                  <a:gd name="connsiteY581" fmla="*/ 2034878 h 3652404"/>
                  <a:gd name="connsiteX582" fmla="*/ 1460995 w 4742529"/>
                  <a:gd name="connsiteY582" fmla="*/ 2022489 h 3652404"/>
                  <a:gd name="connsiteX583" fmla="*/ 1479090 w 4742529"/>
                  <a:gd name="connsiteY583" fmla="*/ 2013972 h 3652404"/>
                  <a:gd name="connsiteX584" fmla="*/ 1468862 w 4742529"/>
                  <a:gd name="connsiteY584" fmla="*/ 2021715 h 3652404"/>
                  <a:gd name="connsiteX585" fmla="*/ 1470436 w 4742529"/>
                  <a:gd name="connsiteY585" fmla="*/ 2032555 h 3652404"/>
                  <a:gd name="connsiteX586" fmla="*/ 1478304 w 4742529"/>
                  <a:gd name="connsiteY586" fmla="*/ 2043395 h 3652404"/>
                  <a:gd name="connsiteX587" fmla="*/ 1486958 w 4742529"/>
                  <a:gd name="connsiteY587" fmla="*/ 2053461 h 3652404"/>
                  <a:gd name="connsiteX588" fmla="*/ 1494039 w 4742529"/>
                  <a:gd name="connsiteY588" fmla="*/ 2065850 h 3652404"/>
                  <a:gd name="connsiteX589" fmla="*/ 1499546 w 4742529"/>
                  <a:gd name="connsiteY589" fmla="*/ 2079788 h 3652404"/>
                  <a:gd name="connsiteX590" fmla="*/ 1506627 w 4742529"/>
                  <a:gd name="connsiteY590" fmla="*/ 2089854 h 3652404"/>
                  <a:gd name="connsiteX591" fmla="*/ 1518428 w 4742529"/>
                  <a:gd name="connsiteY591" fmla="*/ 2089854 h 3652404"/>
                  <a:gd name="connsiteX592" fmla="*/ 1513708 w 4742529"/>
                  <a:gd name="connsiteY592" fmla="*/ 2098371 h 3652404"/>
                  <a:gd name="connsiteX593" fmla="*/ 1496399 w 4742529"/>
                  <a:gd name="connsiteY593" fmla="*/ 2109986 h 3652404"/>
                  <a:gd name="connsiteX594" fmla="*/ 1493251 w 4742529"/>
                  <a:gd name="connsiteY594" fmla="*/ 2116180 h 3652404"/>
                  <a:gd name="connsiteX595" fmla="*/ 1500332 w 4742529"/>
                  <a:gd name="connsiteY595" fmla="*/ 2123923 h 3652404"/>
                  <a:gd name="connsiteX596" fmla="*/ 1512920 w 4742529"/>
                  <a:gd name="connsiteY596" fmla="*/ 2124698 h 3652404"/>
                  <a:gd name="connsiteX597" fmla="*/ 1526295 w 4742529"/>
                  <a:gd name="connsiteY597" fmla="*/ 2120826 h 3652404"/>
                  <a:gd name="connsiteX598" fmla="*/ 1547537 w 4742529"/>
                  <a:gd name="connsiteY598" fmla="*/ 2112309 h 3652404"/>
                  <a:gd name="connsiteX599" fmla="*/ 1556979 w 4742529"/>
                  <a:gd name="connsiteY599" fmla="*/ 2109986 h 3652404"/>
                  <a:gd name="connsiteX600" fmla="*/ 1567206 w 4742529"/>
                  <a:gd name="connsiteY600" fmla="*/ 2109986 h 3652404"/>
                  <a:gd name="connsiteX601" fmla="*/ 1580581 w 4742529"/>
                  <a:gd name="connsiteY601" fmla="*/ 2111534 h 3652404"/>
                  <a:gd name="connsiteX602" fmla="*/ 1591595 w 4742529"/>
                  <a:gd name="connsiteY602" fmla="*/ 2110760 h 3652404"/>
                  <a:gd name="connsiteX603" fmla="*/ 1614411 w 4742529"/>
                  <a:gd name="connsiteY603" fmla="*/ 2107663 h 3652404"/>
                  <a:gd name="connsiteX604" fmla="*/ 1624639 w 4742529"/>
                  <a:gd name="connsiteY604" fmla="*/ 2107663 h 3652404"/>
                  <a:gd name="connsiteX605" fmla="*/ 1606544 w 4742529"/>
                  <a:gd name="connsiteY605" fmla="*/ 2115406 h 3652404"/>
                  <a:gd name="connsiteX606" fmla="*/ 1567993 w 4742529"/>
                  <a:gd name="connsiteY606" fmla="*/ 2123923 h 3652404"/>
                  <a:gd name="connsiteX607" fmla="*/ 1549111 w 4742529"/>
                  <a:gd name="connsiteY607" fmla="*/ 2130118 h 3652404"/>
                  <a:gd name="connsiteX608" fmla="*/ 1535736 w 4742529"/>
                  <a:gd name="connsiteY608" fmla="*/ 2138635 h 3652404"/>
                  <a:gd name="connsiteX609" fmla="*/ 1524721 w 4742529"/>
                  <a:gd name="connsiteY609" fmla="*/ 2151024 h 3652404"/>
                  <a:gd name="connsiteX610" fmla="*/ 1523148 w 4742529"/>
                  <a:gd name="connsiteY610" fmla="*/ 2163413 h 3652404"/>
                  <a:gd name="connsiteX611" fmla="*/ 1535736 w 4742529"/>
                  <a:gd name="connsiteY611" fmla="*/ 2172705 h 3652404"/>
                  <a:gd name="connsiteX612" fmla="*/ 1544390 w 4742529"/>
                  <a:gd name="connsiteY612" fmla="*/ 2174253 h 3652404"/>
                  <a:gd name="connsiteX613" fmla="*/ 1564846 w 4742529"/>
                  <a:gd name="connsiteY613" fmla="*/ 2171156 h 3652404"/>
                  <a:gd name="connsiteX614" fmla="*/ 1574287 w 4742529"/>
                  <a:gd name="connsiteY614" fmla="*/ 2171156 h 3652404"/>
                  <a:gd name="connsiteX615" fmla="*/ 1582941 w 4742529"/>
                  <a:gd name="connsiteY615" fmla="*/ 2172705 h 3652404"/>
                  <a:gd name="connsiteX616" fmla="*/ 1598676 w 4742529"/>
                  <a:gd name="connsiteY616" fmla="*/ 2178125 h 3652404"/>
                  <a:gd name="connsiteX617" fmla="*/ 1606544 w 4742529"/>
                  <a:gd name="connsiteY617" fmla="*/ 2179673 h 3652404"/>
                  <a:gd name="connsiteX618" fmla="*/ 1638014 w 4742529"/>
                  <a:gd name="connsiteY618" fmla="*/ 2178899 h 3652404"/>
                  <a:gd name="connsiteX619" fmla="*/ 1649028 w 4742529"/>
                  <a:gd name="connsiteY619" fmla="*/ 2179673 h 3652404"/>
                  <a:gd name="connsiteX620" fmla="*/ 1657682 w 4742529"/>
                  <a:gd name="connsiteY620" fmla="*/ 2182771 h 3652404"/>
                  <a:gd name="connsiteX621" fmla="*/ 1682859 w 4742529"/>
                  <a:gd name="connsiteY621" fmla="*/ 2195934 h 3652404"/>
                  <a:gd name="connsiteX622" fmla="*/ 1670270 w 4742529"/>
                  <a:gd name="connsiteY622" fmla="*/ 2199805 h 3652404"/>
                  <a:gd name="connsiteX623" fmla="*/ 1654535 w 4742529"/>
                  <a:gd name="connsiteY623" fmla="*/ 2198257 h 3652404"/>
                  <a:gd name="connsiteX624" fmla="*/ 1638800 w 4742529"/>
                  <a:gd name="connsiteY624" fmla="*/ 2195160 h 3652404"/>
                  <a:gd name="connsiteX625" fmla="*/ 1624639 w 4742529"/>
                  <a:gd name="connsiteY625" fmla="*/ 2194385 h 3652404"/>
                  <a:gd name="connsiteX626" fmla="*/ 1630933 w 4742529"/>
                  <a:gd name="connsiteY626" fmla="*/ 2199031 h 3652404"/>
                  <a:gd name="connsiteX627" fmla="*/ 1646668 w 4742529"/>
                  <a:gd name="connsiteY627" fmla="*/ 2205225 h 3652404"/>
                  <a:gd name="connsiteX628" fmla="*/ 1653749 w 4742529"/>
                  <a:gd name="connsiteY628" fmla="*/ 2209097 h 3652404"/>
                  <a:gd name="connsiteX629" fmla="*/ 1660830 w 4742529"/>
                  <a:gd name="connsiteY629" fmla="*/ 2215292 h 3652404"/>
                  <a:gd name="connsiteX630" fmla="*/ 1662403 w 4742529"/>
                  <a:gd name="connsiteY630" fmla="*/ 2219937 h 3652404"/>
                  <a:gd name="connsiteX631" fmla="*/ 1660043 w 4742529"/>
                  <a:gd name="connsiteY631" fmla="*/ 2225357 h 3652404"/>
                  <a:gd name="connsiteX632" fmla="*/ 1658469 w 4742529"/>
                  <a:gd name="connsiteY632" fmla="*/ 2233875 h 3652404"/>
                  <a:gd name="connsiteX633" fmla="*/ 1663190 w 4742529"/>
                  <a:gd name="connsiteY633" fmla="*/ 2252458 h 3652404"/>
                  <a:gd name="connsiteX634" fmla="*/ 1675778 w 4742529"/>
                  <a:gd name="connsiteY634" fmla="*/ 2261750 h 3652404"/>
                  <a:gd name="connsiteX635" fmla="*/ 1710395 w 4742529"/>
                  <a:gd name="connsiteY635" fmla="*/ 2274913 h 3652404"/>
                  <a:gd name="connsiteX636" fmla="*/ 1683645 w 4742529"/>
                  <a:gd name="connsiteY636" fmla="*/ 2283430 h 3652404"/>
                  <a:gd name="connsiteX637" fmla="*/ 1648242 w 4742529"/>
                  <a:gd name="connsiteY637" fmla="*/ 2274139 h 3652404"/>
                  <a:gd name="connsiteX638" fmla="*/ 1570353 w 4742529"/>
                  <a:gd name="connsiteY638" fmla="*/ 2236198 h 3652404"/>
                  <a:gd name="connsiteX639" fmla="*/ 1554618 w 4742529"/>
                  <a:gd name="connsiteY639" fmla="*/ 2231552 h 3652404"/>
                  <a:gd name="connsiteX640" fmla="*/ 1538883 w 4742529"/>
                  <a:gd name="connsiteY640" fmla="*/ 2227680 h 3652404"/>
                  <a:gd name="connsiteX641" fmla="*/ 1454701 w 4742529"/>
                  <a:gd name="connsiteY641" fmla="*/ 2220712 h 3652404"/>
                  <a:gd name="connsiteX642" fmla="*/ 1437392 w 4742529"/>
                  <a:gd name="connsiteY642" fmla="*/ 2221486 h 3652404"/>
                  <a:gd name="connsiteX643" fmla="*/ 1422444 w 4742529"/>
                  <a:gd name="connsiteY643" fmla="*/ 2226132 h 3652404"/>
                  <a:gd name="connsiteX644" fmla="*/ 1414576 w 4742529"/>
                  <a:gd name="connsiteY644" fmla="*/ 2235423 h 3652404"/>
                  <a:gd name="connsiteX645" fmla="*/ 1421657 w 4742529"/>
                  <a:gd name="connsiteY645" fmla="*/ 2249361 h 3652404"/>
                  <a:gd name="connsiteX646" fmla="*/ 1432672 w 4742529"/>
                  <a:gd name="connsiteY646" fmla="*/ 2260201 h 3652404"/>
                  <a:gd name="connsiteX647" fmla="*/ 1444473 w 4742529"/>
                  <a:gd name="connsiteY647" fmla="*/ 2268719 h 3652404"/>
                  <a:gd name="connsiteX648" fmla="*/ 1457061 w 4742529"/>
                  <a:gd name="connsiteY648" fmla="*/ 2274913 h 3652404"/>
                  <a:gd name="connsiteX649" fmla="*/ 1472009 w 4742529"/>
                  <a:gd name="connsiteY649" fmla="*/ 2278785 h 3652404"/>
                  <a:gd name="connsiteX650" fmla="*/ 1509774 w 4742529"/>
                  <a:gd name="connsiteY650" fmla="*/ 2286528 h 3652404"/>
                  <a:gd name="connsiteX651" fmla="*/ 1527869 w 4742529"/>
                  <a:gd name="connsiteY651" fmla="*/ 2291948 h 3652404"/>
                  <a:gd name="connsiteX652" fmla="*/ 1545964 w 4742529"/>
                  <a:gd name="connsiteY652" fmla="*/ 2299691 h 3652404"/>
                  <a:gd name="connsiteX653" fmla="*/ 1584515 w 4742529"/>
                  <a:gd name="connsiteY653" fmla="*/ 2322920 h 3652404"/>
                  <a:gd name="connsiteX654" fmla="*/ 1599463 w 4742529"/>
                  <a:gd name="connsiteY654" fmla="*/ 2328340 h 3652404"/>
                  <a:gd name="connsiteX655" fmla="*/ 1631720 w 4742529"/>
                  <a:gd name="connsiteY655" fmla="*/ 2334535 h 3652404"/>
                  <a:gd name="connsiteX656" fmla="*/ 1641947 w 4742529"/>
                  <a:gd name="connsiteY656" fmla="*/ 2335309 h 3652404"/>
                  <a:gd name="connsiteX657" fmla="*/ 1649815 w 4742529"/>
                  <a:gd name="connsiteY657" fmla="*/ 2334535 h 3652404"/>
                  <a:gd name="connsiteX658" fmla="*/ 1664763 w 4742529"/>
                  <a:gd name="connsiteY658" fmla="*/ 2328340 h 3652404"/>
                  <a:gd name="connsiteX659" fmla="*/ 1672631 w 4742529"/>
                  <a:gd name="connsiteY659" fmla="*/ 2326792 h 3652404"/>
                  <a:gd name="connsiteX660" fmla="*/ 1681285 w 4742529"/>
                  <a:gd name="connsiteY660" fmla="*/ 2327566 h 3652404"/>
                  <a:gd name="connsiteX661" fmla="*/ 1697806 w 4742529"/>
                  <a:gd name="connsiteY661" fmla="*/ 2332212 h 3652404"/>
                  <a:gd name="connsiteX662" fmla="*/ 1707248 w 4742529"/>
                  <a:gd name="connsiteY662" fmla="*/ 2333760 h 3652404"/>
                  <a:gd name="connsiteX663" fmla="*/ 1715115 w 4742529"/>
                  <a:gd name="connsiteY663" fmla="*/ 2332212 h 3652404"/>
                  <a:gd name="connsiteX664" fmla="*/ 1722983 w 4742529"/>
                  <a:gd name="connsiteY664" fmla="*/ 2330663 h 3652404"/>
                  <a:gd name="connsiteX665" fmla="*/ 1730851 w 4742529"/>
                  <a:gd name="connsiteY665" fmla="*/ 2329889 h 3652404"/>
                  <a:gd name="connsiteX666" fmla="*/ 1738718 w 4742529"/>
                  <a:gd name="connsiteY666" fmla="*/ 2332986 h 3652404"/>
                  <a:gd name="connsiteX667" fmla="*/ 1731637 w 4742529"/>
                  <a:gd name="connsiteY667" fmla="*/ 2336858 h 3652404"/>
                  <a:gd name="connsiteX668" fmla="*/ 1727703 w 4742529"/>
                  <a:gd name="connsiteY668" fmla="*/ 2339955 h 3652404"/>
                  <a:gd name="connsiteX669" fmla="*/ 1726130 w 4742529"/>
                  <a:gd name="connsiteY669" fmla="*/ 2343826 h 3652404"/>
                  <a:gd name="connsiteX670" fmla="*/ 1726917 w 4742529"/>
                  <a:gd name="connsiteY670" fmla="*/ 2350021 h 3652404"/>
                  <a:gd name="connsiteX671" fmla="*/ 1730064 w 4742529"/>
                  <a:gd name="connsiteY671" fmla="*/ 2359312 h 3652404"/>
                  <a:gd name="connsiteX672" fmla="*/ 1731637 w 4742529"/>
                  <a:gd name="connsiteY672" fmla="*/ 2363184 h 3652404"/>
                  <a:gd name="connsiteX673" fmla="*/ 1729276 w 4742529"/>
                  <a:gd name="connsiteY673" fmla="*/ 2365507 h 3652404"/>
                  <a:gd name="connsiteX674" fmla="*/ 1709608 w 4742529"/>
                  <a:gd name="connsiteY674" fmla="*/ 2373250 h 3652404"/>
                  <a:gd name="connsiteX675" fmla="*/ 1704101 w 4742529"/>
                  <a:gd name="connsiteY675" fmla="*/ 2376347 h 3652404"/>
                  <a:gd name="connsiteX676" fmla="*/ 1700167 w 4742529"/>
                  <a:gd name="connsiteY676" fmla="*/ 2381767 h 3652404"/>
                  <a:gd name="connsiteX677" fmla="*/ 1696233 w 4742529"/>
                  <a:gd name="connsiteY677" fmla="*/ 2390285 h 3652404"/>
                  <a:gd name="connsiteX678" fmla="*/ 1681285 w 4742529"/>
                  <a:gd name="connsiteY678" fmla="*/ 2415063 h 3652404"/>
                  <a:gd name="connsiteX679" fmla="*/ 1678138 w 4742529"/>
                  <a:gd name="connsiteY679" fmla="*/ 2423580 h 3652404"/>
                  <a:gd name="connsiteX680" fmla="*/ 1686793 w 4742529"/>
                  <a:gd name="connsiteY680" fmla="*/ 2423580 h 3652404"/>
                  <a:gd name="connsiteX681" fmla="*/ 1711182 w 4742529"/>
                  <a:gd name="connsiteY681" fmla="*/ 2420483 h 3652404"/>
                  <a:gd name="connsiteX682" fmla="*/ 1718263 w 4742529"/>
                  <a:gd name="connsiteY682" fmla="*/ 2421257 h 3652404"/>
                  <a:gd name="connsiteX683" fmla="*/ 1730851 w 4742529"/>
                  <a:gd name="connsiteY683" fmla="*/ 2425128 h 3652404"/>
                  <a:gd name="connsiteX684" fmla="*/ 1738718 w 4742529"/>
                  <a:gd name="connsiteY684" fmla="*/ 2425903 h 3652404"/>
                  <a:gd name="connsiteX685" fmla="*/ 1726917 w 4742529"/>
                  <a:gd name="connsiteY685" fmla="*/ 2431323 h 3652404"/>
                  <a:gd name="connsiteX686" fmla="*/ 1713541 w 4742529"/>
                  <a:gd name="connsiteY686" fmla="*/ 2432097 h 3652404"/>
                  <a:gd name="connsiteX687" fmla="*/ 1698594 w 4742529"/>
                  <a:gd name="connsiteY687" fmla="*/ 2430549 h 3652404"/>
                  <a:gd name="connsiteX688" fmla="*/ 1685219 w 4742529"/>
                  <a:gd name="connsiteY688" fmla="*/ 2432097 h 3652404"/>
                  <a:gd name="connsiteX689" fmla="*/ 1676565 w 4742529"/>
                  <a:gd name="connsiteY689" fmla="*/ 2438292 h 3652404"/>
                  <a:gd name="connsiteX690" fmla="*/ 1671844 w 4742529"/>
                  <a:gd name="connsiteY690" fmla="*/ 2447584 h 3652404"/>
                  <a:gd name="connsiteX691" fmla="*/ 1664763 w 4742529"/>
                  <a:gd name="connsiteY691" fmla="*/ 2473136 h 3652404"/>
                  <a:gd name="connsiteX692" fmla="*/ 1674204 w 4742529"/>
                  <a:gd name="connsiteY692" fmla="*/ 2472361 h 3652404"/>
                  <a:gd name="connsiteX693" fmla="*/ 1682071 w 4742529"/>
                  <a:gd name="connsiteY693" fmla="*/ 2470813 h 3652404"/>
                  <a:gd name="connsiteX694" fmla="*/ 1699380 w 4742529"/>
                  <a:gd name="connsiteY694" fmla="*/ 2464618 h 3652404"/>
                  <a:gd name="connsiteX695" fmla="*/ 1684432 w 4742529"/>
                  <a:gd name="connsiteY695" fmla="*/ 2486299 h 3652404"/>
                  <a:gd name="connsiteX696" fmla="*/ 1656896 w 4742529"/>
                  <a:gd name="connsiteY696" fmla="*/ 2493268 h 3652404"/>
                  <a:gd name="connsiteX697" fmla="*/ 1625426 w 4742529"/>
                  <a:gd name="connsiteY697" fmla="*/ 2490945 h 3652404"/>
                  <a:gd name="connsiteX698" fmla="*/ 1585302 w 4742529"/>
                  <a:gd name="connsiteY698" fmla="*/ 2479330 h 3652404"/>
                  <a:gd name="connsiteX699" fmla="*/ 1569567 w 4742529"/>
                  <a:gd name="connsiteY699" fmla="*/ 2476233 h 3652404"/>
                  <a:gd name="connsiteX700" fmla="*/ 1553045 w 4742529"/>
                  <a:gd name="connsiteY700" fmla="*/ 2477007 h 3652404"/>
                  <a:gd name="connsiteX701" fmla="*/ 1538097 w 4742529"/>
                  <a:gd name="connsiteY701" fmla="*/ 2481653 h 3652404"/>
                  <a:gd name="connsiteX702" fmla="*/ 1527082 w 4742529"/>
                  <a:gd name="connsiteY702" fmla="*/ 2488622 h 3652404"/>
                  <a:gd name="connsiteX703" fmla="*/ 1516067 w 4742529"/>
                  <a:gd name="connsiteY703" fmla="*/ 2499462 h 3652404"/>
                  <a:gd name="connsiteX704" fmla="*/ 1506627 w 4742529"/>
                  <a:gd name="connsiteY704" fmla="*/ 2511851 h 3652404"/>
                  <a:gd name="connsiteX705" fmla="*/ 1500332 w 4742529"/>
                  <a:gd name="connsiteY705" fmla="*/ 2522691 h 3652404"/>
                  <a:gd name="connsiteX706" fmla="*/ 1508200 w 4742529"/>
                  <a:gd name="connsiteY706" fmla="*/ 2522691 h 3652404"/>
                  <a:gd name="connsiteX707" fmla="*/ 1523148 w 4742529"/>
                  <a:gd name="connsiteY707" fmla="*/ 2521917 h 3652404"/>
                  <a:gd name="connsiteX708" fmla="*/ 1531016 w 4742529"/>
                  <a:gd name="connsiteY708" fmla="*/ 2521917 h 3652404"/>
                  <a:gd name="connsiteX709" fmla="*/ 1538097 w 4742529"/>
                  <a:gd name="connsiteY709" fmla="*/ 2522691 h 3652404"/>
                  <a:gd name="connsiteX710" fmla="*/ 1553045 w 4742529"/>
                  <a:gd name="connsiteY710" fmla="*/ 2527337 h 3652404"/>
                  <a:gd name="connsiteX711" fmla="*/ 1568780 w 4742529"/>
                  <a:gd name="connsiteY711" fmla="*/ 2530434 h 3652404"/>
                  <a:gd name="connsiteX712" fmla="*/ 1584515 w 4742529"/>
                  <a:gd name="connsiteY712" fmla="*/ 2531209 h 3652404"/>
                  <a:gd name="connsiteX713" fmla="*/ 1599463 w 4742529"/>
                  <a:gd name="connsiteY713" fmla="*/ 2530434 h 3652404"/>
                  <a:gd name="connsiteX714" fmla="*/ 1623065 w 4742529"/>
                  <a:gd name="connsiteY714" fmla="*/ 2527337 h 3652404"/>
                  <a:gd name="connsiteX715" fmla="*/ 1629360 w 4742529"/>
                  <a:gd name="connsiteY715" fmla="*/ 2525788 h 3652404"/>
                  <a:gd name="connsiteX716" fmla="*/ 1634866 w 4742529"/>
                  <a:gd name="connsiteY716" fmla="*/ 2523466 h 3652404"/>
                  <a:gd name="connsiteX717" fmla="*/ 1641161 w 4742529"/>
                  <a:gd name="connsiteY717" fmla="*/ 2520368 h 3652404"/>
                  <a:gd name="connsiteX718" fmla="*/ 1645881 w 4742529"/>
                  <a:gd name="connsiteY718" fmla="*/ 2516497 h 3652404"/>
                  <a:gd name="connsiteX719" fmla="*/ 1649815 w 4742529"/>
                  <a:gd name="connsiteY719" fmla="*/ 2512625 h 3652404"/>
                  <a:gd name="connsiteX720" fmla="*/ 1653749 w 4742529"/>
                  <a:gd name="connsiteY720" fmla="*/ 2509528 h 3652404"/>
                  <a:gd name="connsiteX721" fmla="*/ 1661616 w 4742529"/>
                  <a:gd name="connsiteY721" fmla="*/ 2509528 h 3652404"/>
                  <a:gd name="connsiteX722" fmla="*/ 1668697 w 4742529"/>
                  <a:gd name="connsiteY722" fmla="*/ 2514174 h 3652404"/>
                  <a:gd name="connsiteX723" fmla="*/ 1666336 w 4742529"/>
                  <a:gd name="connsiteY723" fmla="*/ 2522691 h 3652404"/>
                  <a:gd name="connsiteX724" fmla="*/ 1658469 w 4742529"/>
                  <a:gd name="connsiteY724" fmla="*/ 2531983 h 3652404"/>
                  <a:gd name="connsiteX725" fmla="*/ 1651389 w 4742529"/>
                  <a:gd name="connsiteY725" fmla="*/ 2539726 h 3652404"/>
                  <a:gd name="connsiteX726" fmla="*/ 1626999 w 4742529"/>
                  <a:gd name="connsiteY726" fmla="*/ 2551341 h 3652404"/>
                  <a:gd name="connsiteX727" fmla="*/ 1598676 w 4742529"/>
                  <a:gd name="connsiteY727" fmla="*/ 2549018 h 3652404"/>
                  <a:gd name="connsiteX728" fmla="*/ 1539670 w 4742529"/>
                  <a:gd name="connsiteY728" fmla="*/ 2534306 h 3652404"/>
                  <a:gd name="connsiteX729" fmla="*/ 1524721 w 4742529"/>
                  <a:gd name="connsiteY729" fmla="*/ 2534306 h 3652404"/>
                  <a:gd name="connsiteX730" fmla="*/ 1516854 w 4742529"/>
                  <a:gd name="connsiteY730" fmla="*/ 2539726 h 3652404"/>
                  <a:gd name="connsiteX731" fmla="*/ 1501906 w 4742529"/>
                  <a:gd name="connsiteY731" fmla="*/ 2561406 h 3652404"/>
                  <a:gd name="connsiteX732" fmla="*/ 1486171 w 4742529"/>
                  <a:gd name="connsiteY732" fmla="*/ 2579990 h 3652404"/>
                  <a:gd name="connsiteX733" fmla="*/ 1482238 w 4742529"/>
                  <a:gd name="connsiteY733" fmla="*/ 2586959 h 3652404"/>
                  <a:gd name="connsiteX734" fmla="*/ 1479877 w 4742529"/>
                  <a:gd name="connsiteY734" fmla="*/ 2593153 h 3652404"/>
                  <a:gd name="connsiteX735" fmla="*/ 1475943 w 4742529"/>
                  <a:gd name="connsiteY735" fmla="*/ 2607865 h 3652404"/>
                  <a:gd name="connsiteX736" fmla="*/ 1472796 w 4742529"/>
                  <a:gd name="connsiteY736" fmla="*/ 2614834 h 3652404"/>
                  <a:gd name="connsiteX737" fmla="*/ 1487744 w 4742529"/>
                  <a:gd name="connsiteY737" fmla="*/ 2614834 h 3652404"/>
                  <a:gd name="connsiteX738" fmla="*/ 1501119 w 4742529"/>
                  <a:gd name="connsiteY738" fmla="*/ 2608639 h 3652404"/>
                  <a:gd name="connsiteX739" fmla="*/ 1527082 w 4742529"/>
                  <a:gd name="connsiteY739" fmla="*/ 2590830 h 3652404"/>
                  <a:gd name="connsiteX740" fmla="*/ 1538097 w 4742529"/>
                  <a:gd name="connsiteY740" fmla="*/ 2586184 h 3652404"/>
                  <a:gd name="connsiteX741" fmla="*/ 1551471 w 4742529"/>
                  <a:gd name="connsiteY741" fmla="*/ 2582313 h 3652404"/>
                  <a:gd name="connsiteX742" fmla="*/ 1565633 w 4742529"/>
                  <a:gd name="connsiteY742" fmla="*/ 2579216 h 3652404"/>
                  <a:gd name="connsiteX743" fmla="*/ 1577434 w 4742529"/>
                  <a:gd name="connsiteY743" fmla="*/ 2578441 h 3652404"/>
                  <a:gd name="connsiteX744" fmla="*/ 1590809 w 4742529"/>
                  <a:gd name="connsiteY744" fmla="*/ 2580764 h 3652404"/>
                  <a:gd name="connsiteX745" fmla="*/ 1618345 w 4742529"/>
                  <a:gd name="connsiteY745" fmla="*/ 2588507 h 3652404"/>
                  <a:gd name="connsiteX746" fmla="*/ 1631720 w 4742529"/>
                  <a:gd name="connsiteY746" fmla="*/ 2590056 h 3652404"/>
                  <a:gd name="connsiteX747" fmla="*/ 1646668 w 4742529"/>
                  <a:gd name="connsiteY747" fmla="*/ 2587733 h 3652404"/>
                  <a:gd name="connsiteX748" fmla="*/ 1662403 w 4742529"/>
                  <a:gd name="connsiteY748" fmla="*/ 2583861 h 3652404"/>
                  <a:gd name="connsiteX749" fmla="*/ 1678138 w 4742529"/>
                  <a:gd name="connsiteY749" fmla="*/ 2581539 h 3652404"/>
                  <a:gd name="connsiteX750" fmla="*/ 1693086 w 4742529"/>
                  <a:gd name="connsiteY750" fmla="*/ 2584636 h 3652404"/>
                  <a:gd name="connsiteX751" fmla="*/ 1684432 w 4742529"/>
                  <a:gd name="connsiteY751" fmla="*/ 2587733 h 3652404"/>
                  <a:gd name="connsiteX752" fmla="*/ 1676565 w 4742529"/>
                  <a:gd name="connsiteY752" fmla="*/ 2590056 h 3652404"/>
                  <a:gd name="connsiteX753" fmla="*/ 1672631 w 4742529"/>
                  <a:gd name="connsiteY753" fmla="*/ 2592379 h 3652404"/>
                  <a:gd name="connsiteX754" fmla="*/ 1674991 w 4742529"/>
                  <a:gd name="connsiteY754" fmla="*/ 2597799 h 3652404"/>
                  <a:gd name="connsiteX755" fmla="*/ 1683645 w 4742529"/>
                  <a:gd name="connsiteY755" fmla="*/ 2603993 h 3652404"/>
                  <a:gd name="connsiteX756" fmla="*/ 1705674 w 4742529"/>
                  <a:gd name="connsiteY756" fmla="*/ 2610188 h 3652404"/>
                  <a:gd name="connsiteX757" fmla="*/ 1714329 w 4742529"/>
                  <a:gd name="connsiteY757" fmla="*/ 2617157 h 3652404"/>
                  <a:gd name="connsiteX758" fmla="*/ 1702528 w 4742529"/>
                  <a:gd name="connsiteY758" fmla="*/ 2618705 h 3652404"/>
                  <a:gd name="connsiteX759" fmla="*/ 1689152 w 4742529"/>
                  <a:gd name="connsiteY759" fmla="*/ 2613285 h 3652404"/>
                  <a:gd name="connsiteX760" fmla="*/ 1674991 w 4742529"/>
                  <a:gd name="connsiteY760" fmla="*/ 2607091 h 3652404"/>
                  <a:gd name="connsiteX761" fmla="*/ 1663190 w 4742529"/>
                  <a:gd name="connsiteY761" fmla="*/ 2601671 h 3652404"/>
                  <a:gd name="connsiteX762" fmla="*/ 1649028 w 4742529"/>
                  <a:gd name="connsiteY762" fmla="*/ 2600122 h 3652404"/>
                  <a:gd name="connsiteX763" fmla="*/ 1622279 w 4742529"/>
                  <a:gd name="connsiteY763" fmla="*/ 2600122 h 3652404"/>
                  <a:gd name="connsiteX764" fmla="*/ 1608118 w 4742529"/>
                  <a:gd name="connsiteY764" fmla="*/ 2597799 h 3652404"/>
                  <a:gd name="connsiteX765" fmla="*/ 1581368 w 4742529"/>
                  <a:gd name="connsiteY765" fmla="*/ 2590830 h 3652404"/>
                  <a:gd name="connsiteX766" fmla="*/ 1567993 w 4742529"/>
                  <a:gd name="connsiteY766" fmla="*/ 2588507 h 3652404"/>
                  <a:gd name="connsiteX767" fmla="*/ 1553832 w 4742529"/>
                  <a:gd name="connsiteY767" fmla="*/ 2589282 h 3652404"/>
                  <a:gd name="connsiteX768" fmla="*/ 1539670 w 4742529"/>
                  <a:gd name="connsiteY768" fmla="*/ 2593927 h 3652404"/>
                  <a:gd name="connsiteX769" fmla="*/ 1502693 w 4742529"/>
                  <a:gd name="connsiteY769" fmla="*/ 2614834 h 3652404"/>
                  <a:gd name="connsiteX770" fmla="*/ 1485384 w 4742529"/>
                  <a:gd name="connsiteY770" fmla="*/ 2621803 h 3652404"/>
                  <a:gd name="connsiteX771" fmla="*/ 1480664 w 4742529"/>
                  <a:gd name="connsiteY771" fmla="*/ 2624900 h 3652404"/>
                  <a:gd name="connsiteX772" fmla="*/ 1473583 w 4742529"/>
                  <a:gd name="connsiteY772" fmla="*/ 2629546 h 3652404"/>
                  <a:gd name="connsiteX773" fmla="*/ 1470436 w 4742529"/>
                  <a:gd name="connsiteY773" fmla="*/ 2632643 h 3652404"/>
                  <a:gd name="connsiteX774" fmla="*/ 1463355 w 4742529"/>
                  <a:gd name="connsiteY774" fmla="*/ 2657420 h 3652404"/>
                  <a:gd name="connsiteX775" fmla="*/ 1463355 w 4742529"/>
                  <a:gd name="connsiteY775" fmla="*/ 2669809 h 3652404"/>
                  <a:gd name="connsiteX776" fmla="*/ 1468076 w 4742529"/>
                  <a:gd name="connsiteY776" fmla="*/ 2681424 h 3652404"/>
                  <a:gd name="connsiteX777" fmla="*/ 1479090 w 4742529"/>
                  <a:gd name="connsiteY777" fmla="*/ 2691490 h 3652404"/>
                  <a:gd name="connsiteX778" fmla="*/ 1501906 w 4742529"/>
                  <a:gd name="connsiteY778" fmla="*/ 2699233 h 3652404"/>
                  <a:gd name="connsiteX779" fmla="*/ 1553832 w 4742529"/>
                  <a:gd name="connsiteY779" fmla="*/ 2699233 h 3652404"/>
                  <a:gd name="connsiteX780" fmla="*/ 1576648 w 4742529"/>
                  <a:gd name="connsiteY780" fmla="*/ 2704653 h 3652404"/>
                  <a:gd name="connsiteX781" fmla="*/ 1566420 w 4742529"/>
                  <a:gd name="connsiteY781" fmla="*/ 2709299 h 3652404"/>
                  <a:gd name="connsiteX782" fmla="*/ 1539670 w 4742529"/>
                  <a:gd name="connsiteY782" fmla="*/ 2709299 h 3652404"/>
                  <a:gd name="connsiteX783" fmla="*/ 1527869 w 4742529"/>
                  <a:gd name="connsiteY783" fmla="*/ 2712396 h 3652404"/>
                  <a:gd name="connsiteX784" fmla="*/ 1523935 w 4742529"/>
                  <a:gd name="connsiteY784" fmla="*/ 2714719 h 3652404"/>
                  <a:gd name="connsiteX785" fmla="*/ 1511347 w 4742529"/>
                  <a:gd name="connsiteY785" fmla="*/ 2728657 h 3652404"/>
                  <a:gd name="connsiteX786" fmla="*/ 1498759 w 4742529"/>
                  <a:gd name="connsiteY786" fmla="*/ 2739497 h 3652404"/>
                  <a:gd name="connsiteX787" fmla="*/ 1494825 w 4742529"/>
                  <a:gd name="connsiteY787" fmla="*/ 2743369 h 3652404"/>
                  <a:gd name="connsiteX788" fmla="*/ 1488531 w 4742529"/>
                  <a:gd name="connsiteY788" fmla="*/ 2753435 h 3652404"/>
                  <a:gd name="connsiteX789" fmla="*/ 1483811 w 4742529"/>
                  <a:gd name="connsiteY789" fmla="*/ 2763501 h 3652404"/>
                  <a:gd name="connsiteX790" fmla="*/ 1482238 w 4742529"/>
                  <a:gd name="connsiteY790" fmla="*/ 2774341 h 3652404"/>
                  <a:gd name="connsiteX791" fmla="*/ 1480664 w 4742529"/>
                  <a:gd name="connsiteY791" fmla="*/ 2799119 h 3652404"/>
                  <a:gd name="connsiteX792" fmla="*/ 1481450 w 4742529"/>
                  <a:gd name="connsiteY792" fmla="*/ 2807636 h 3652404"/>
                  <a:gd name="connsiteX793" fmla="*/ 1486171 w 4742529"/>
                  <a:gd name="connsiteY793" fmla="*/ 2811508 h 3652404"/>
                  <a:gd name="connsiteX794" fmla="*/ 1497973 w 4742529"/>
                  <a:gd name="connsiteY794" fmla="*/ 2812282 h 3652404"/>
                  <a:gd name="connsiteX795" fmla="*/ 1520788 w 4742529"/>
                  <a:gd name="connsiteY795" fmla="*/ 2806862 h 3652404"/>
                  <a:gd name="connsiteX796" fmla="*/ 1540456 w 4742529"/>
                  <a:gd name="connsiteY796" fmla="*/ 2795247 h 3652404"/>
                  <a:gd name="connsiteX797" fmla="*/ 1619919 w 4742529"/>
                  <a:gd name="connsiteY797" fmla="*/ 2728657 h 3652404"/>
                  <a:gd name="connsiteX798" fmla="*/ 1645881 w 4742529"/>
                  <a:gd name="connsiteY798" fmla="*/ 2710848 h 3652404"/>
                  <a:gd name="connsiteX799" fmla="*/ 1667124 w 4742529"/>
                  <a:gd name="connsiteY799" fmla="*/ 2704653 h 3652404"/>
                  <a:gd name="connsiteX800" fmla="*/ 1657682 w 4742529"/>
                  <a:gd name="connsiteY800" fmla="*/ 2717042 h 3652404"/>
                  <a:gd name="connsiteX801" fmla="*/ 1643521 w 4742529"/>
                  <a:gd name="connsiteY801" fmla="*/ 2726334 h 3652404"/>
                  <a:gd name="connsiteX802" fmla="*/ 1628573 w 4742529"/>
                  <a:gd name="connsiteY802" fmla="*/ 2733303 h 3652404"/>
                  <a:gd name="connsiteX803" fmla="*/ 1615198 w 4742529"/>
                  <a:gd name="connsiteY803" fmla="*/ 2741820 h 3652404"/>
                  <a:gd name="connsiteX804" fmla="*/ 1611264 w 4742529"/>
                  <a:gd name="connsiteY804" fmla="*/ 2746466 h 3652404"/>
                  <a:gd name="connsiteX805" fmla="*/ 1603396 w 4742529"/>
                  <a:gd name="connsiteY805" fmla="*/ 2757306 h 3652404"/>
                  <a:gd name="connsiteX806" fmla="*/ 1598676 w 4742529"/>
                  <a:gd name="connsiteY806" fmla="*/ 2761952 h 3652404"/>
                  <a:gd name="connsiteX807" fmla="*/ 1568780 w 4742529"/>
                  <a:gd name="connsiteY807" fmla="*/ 2779761 h 3652404"/>
                  <a:gd name="connsiteX808" fmla="*/ 1517641 w 4742529"/>
                  <a:gd name="connsiteY808" fmla="*/ 2816928 h 3652404"/>
                  <a:gd name="connsiteX809" fmla="*/ 1505053 w 4742529"/>
                  <a:gd name="connsiteY809" fmla="*/ 2824671 h 3652404"/>
                  <a:gd name="connsiteX810" fmla="*/ 1502693 w 4742529"/>
                  <a:gd name="connsiteY810" fmla="*/ 2828542 h 3652404"/>
                  <a:gd name="connsiteX811" fmla="*/ 1502693 w 4742529"/>
                  <a:gd name="connsiteY811" fmla="*/ 2833963 h 3652404"/>
                  <a:gd name="connsiteX812" fmla="*/ 1505840 w 4742529"/>
                  <a:gd name="connsiteY812" fmla="*/ 2839383 h 3652404"/>
                  <a:gd name="connsiteX813" fmla="*/ 1509774 w 4742529"/>
                  <a:gd name="connsiteY813" fmla="*/ 2842480 h 3652404"/>
                  <a:gd name="connsiteX814" fmla="*/ 1515281 w 4742529"/>
                  <a:gd name="connsiteY814" fmla="*/ 2844028 h 3652404"/>
                  <a:gd name="connsiteX815" fmla="*/ 1521575 w 4742529"/>
                  <a:gd name="connsiteY815" fmla="*/ 2844028 h 3652404"/>
                  <a:gd name="connsiteX816" fmla="*/ 1512134 w 4742529"/>
                  <a:gd name="connsiteY816" fmla="*/ 2876549 h 3652404"/>
                  <a:gd name="connsiteX817" fmla="*/ 1510560 w 4742529"/>
                  <a:gd name="connsiteY817" fmla="*/ 2895907 h 3652404"/>
                  <a:gd name="connsiteX818" fmla="*/ 1516067 w 4742529"/>
                  <a:gd name="connsiteY818" fmla="*/ 2909070 h 3652404"/>
                  <a:gd name="connsiteX819" fmla="*/ 1523935 w 4742529"/>
                  <a:gd name="connsiteY819" fmla="*/ 2912168 h 3652404"/>
                  <a:gd name="connsiteX820" fmla="*/ 1531802 w 4742529"/>
                  <a:gd name="connsiteY820" fmla="*/ 2910619 h 3652404"/>
                  <a:gd name="connsiteX821" fmla="*/ 1540456 w 4742529"/>
                  <a:gd name="connsiteY821" fmla="*/ 2908296 h 3652404"/>
                  <a:gd name="connsiteX822" fmla="*/ 1548324 w 4742529"/>
                  <a:gd name="connsiteY822" fmla="*/ 2908296 h 3652404"/>
                  <a:gd name="connsiteX823" fmla="*/ 1554618 w 4742529"/>
                  <a:gd name="connsiteY823" fmla="*/ 2912942 h 3652404"/>
                  <a:gd name="connsiteX824" fmla="*/ 1559339 w 4742529"/>
                  <a:gd name="connsiteY824" fmla="*/ 2919911 h 3652404"/>
                  <a:gd name="connsiteX825" fmla="*/ 1564059 w 4742529"/>
                  <a:gd name="connsiteY825" fmla="*/ 2926105 h 3652404"/>
                  <a:gd name="connsiteX826" fmla="*/ 1571926 w 4742529"/>
                  <a:gd name="connsiteY826" fmla="*/ 2929202 h 3652404"/>
                  <a:gd name="connsiteX827" fmla="*/ 1587661 w 4742529"/>
                  <a:gd name="connsiteY827" fmla="*/ 2925331 h 3652404"/>
                  <a:gd name="connsiteX828" fmla="*/ 1601037 w 4742529"/>
                  <a:gd name="connsiteY828" fmla="*/ 2914490 h 3652404"/>
                  <a:gd name="connsiteX829" fmla="*/ 1623853 w 4742529"/>
                  <a:gd name="connsiteY829" fmla="*/ 2889712 h 3652404"/>
                  <a:gd name="connsiteX830" fmla="*/ 1635654 w 4742529"/>
                  <a:gd name="connsiteY830" fmla="*/ 2883518 h 3652404"/>
                  <a:gd name="connsiteX831" fmla="*/ 1652962 w 4742529"/>
                  <a:gd name="connsiteY831" fmla="*/ 2877324 h 3652404"/>
                  <a:gd name="connsiteX832" fmla="*/ 1668697 w 4742529"/>
                  <a:gd name="connsiteY832" fmla="*/ 2875775 h 3652404"/>
                  <a:gd name="connsiteX833" fmla="*/ 1677351 w 4742529"/>
                  <a:gd name="connsiteY833" fmla="*/ 2881969 h 3652404"/>
                  <a:gd name="connsiteX834" fmla="*/ 1663190 w 4742529"/>
                  <a:gd name="connsiteY834" fmla="*/ 2882744 h 3652404"/>
                  <a:gd name="connsiteX835" fmla="*/ 1650601 w 4742529"/>
                  <a:gd name="connsiteY835" fmla="*/ 2885067 h 3652404"/>
                  <a:gd name="connsiteX836" fmla="*/ 1638014 w 4742529"/>
                  <a:gd name="connsiteY836" fmla="*/ 2888938 h 3652404"/>
                  <a:gd name="connsiteX837" fmla="*/ 1626999 w 4742529"/>
                  <a:gd name="connsiteY837" fmla="*/ 2896681 h 3652404"/>
                  <a:gd name="connsiteX838" fmla="*/ 1598676 w 4742529"/>
                  <a:gd name="connsiteY838" fmla="*/ 2926105 h 3652404"/>
                  <a:gd name="connsiteX839" fmla="*/ 1587661 w 4742529"/>
                  <a:gd name="connsiteY839" fmla="*/ 2935397 h 3652404"/>
                  <a:gd name="connsiteX840" fmla="*/ 1576648 w 4742529"/>
                  <a:gd name="connsiteY840" fmla="*/ 2941591 h 3652404"/>
                  <a:gd name="connsiteX841" fmla="*/ 1568780 w 4742529"/>
                  <a:gd name="connsiteY841" fmla="*/ 2947785 h 3652404"/>
                  <a:gd name="connsiteX842" fmla="*/ 1565633 w 4742529"/>
                  <a:gd name="connsiteY842" fmla="*/ 2956303 h 3652404"/>
                  <a:gd name="connsiteX843" fmla="*/ 1571926 w 4742529"/>
                  <a:gd name="connsiteY843" fmla="*/ 2967917 h 3652404"/>
                  <a:gd name="connsiteX844" fmla="*/ 1576648 w 4742529"/>
                  <a:gd name="connsiteY844" fmla="*/ 2972563 h 3652404"/>
                  <a:gd name="connsiteX845" fmla="*/ 1580581 w 4742529"/>
                  <a:gd name="connsiteY845" fmla="*/ 2975661 h 3652404"/>
                  <a:gd name="connsiteX846" fmla="*/ 1584515 w 4742529"/>
                  <a:gd name="connsiteY846" fmla="*/ 2978758 h 3652404"/>
                  <a:gd name="connsiteX847" fmla="*/ 1587661 w 4742529"/>
                  <a:gd name="connsiteY847" fmla="*/ 2984178 h 3652404"/>
                  <a:gd name="connsiteX848" fmla="*/ 1590022 w 4742529"/>
                  <a:gd name="connsiteY848" fmla="*/ 2990372 h 3652404"/>
                  <a:gd name="connsiteX849" fmla="*/ 1598676 w 4742529"/>
                  <a:gd name="connsiteY849" fmla="*/ 3049994 h 3652404"/>
                  <a:gd name="connsiteX850" fmla="*/ 1601037 w 4742529"/>
                  <a:gd name="connsiteY850" fmla="*/ 3091807 h 3652404"/>
                  <a:gd name="connsiteX851" fmla="*/ 1604970 w 4742529"/>
                  <a:gd name="connsiteY851" fmla="*/ 3105744 h 3652404"/>
                  <a:gd name="connsiteX852" fmla="*/ 1614411 w 4742529"/>
                  <a:gd name="connsiteY852" fmla="*/ 3111939 h 3652404"/>
                  <a:gd name="connsiteX853" fmla="*/ 1630146 w 4742529"/>
                  <a:gd name="connsiteY853" fmla="*/ 3101873 h 3652404"/>
                  <a:gd name="connsiteX854" fmla="*/ 1657682 w 4742529"/>
                  <a:gd name="connsiteY854" fmla="*/ 3048445 h 3652404"/>
                  <a:gd name="connsiteX855" fmla="*/ 1673417 w 4742529"/>
                  <a:gd name="connsiteY855" fmla="*/ 3032185 h 3652404"/>
                  <a:gd name="connsiteX856" fmla="*/ 1671058 w 4742529"/>
                  <a:gd name="connsiteY856" fmla="*/ 3043800 h 3652404"/>
                  <a:gd name="connsiteX857" fmla="*/ 1667124 w 4742529"/>
                  <a:gd name="connsiteY857" fmla="*/ 3055414 h 3652404"/>
                  <a:gd name="connsiteX858" fmla="*/ 1681285 w 4742529"/>
                  <a:gd name="connsiteY858" fmla="*/ 3050768 h 3652404"/>
                  <a:gd name="connsiteX859" fmla="*/ 1693086 w 4742529"/>
                  <a:gd name="connsiteY859" fmla="*/ 3044574 h 3652404"/>
                  <a:gd name="connsiteX860" fmla="*/ 1700954 w 4742529"/>
                  <a:gd name="connsiteY860" fmla="*/ 3035282 h 3652404"/>
                  <a:gd name="connsiteX861" fmla="*/ 1702528 w 4742529"/>
                  <a:gd name="connsiteY861" fmla="*/ 3022119 h 3652404"/>
                  <a:gd name="connsiteX862" fmla="*/ 1700167 w 4742529"/>
                  <a:gd name="connsiteY862" fmla="*/ 3008956 h 3652404"/>
                  <a:gd name="connsiteX863" fmla="*/ 1687579 w 4742529"/>
                  <a:gd name="connsiteY863" fmla="*/ 2969466 h 3652404"/>
                  <a:gd name="connsiteX864" fmla="*/ 1697020 w 4742529"/>
                  <a:gd name="connsiteY864" fmla="*/ 2981855 h 3652404"/>
                  <a:gd name="connsiteX865" fmla="*/ 1708821 w 4742529"/>
                  <a:gd name="connsiteY865" fmla="*/ 3017473 h 3652404"/>
                  <a:gd name="connsiteX866" fmla="*/ 1718263 w 4742529"/>
                  <a:gd name="connsiteY866" fmla="*/ 3030636 h 3652404"/>
                  <a:gd name="connsiteX867" fmla="*/ 1726130 w 4742529"/>
                  <a:gd name="connsiteY867" fmla="*/ 3033734 h 3652404"/>
                  <a:gd name="connsiteX868" fmla="*/ 1733998 w 4742529"/>
                  <a:gd name="connsiteY868" fmla="*/ 3034508 h 3652404"/>
                  <a:gd name="connsiteX869" fmla="*/ 1742652 w 4742529"/>
                  <a:gd name="connsiteY869" fmla="*/ 3036057 h 3652404"/>
                  <a:gd name="connsiteX870" fmla="*/ 1749733 w 4742529"/>
                  <a:gd name="connsiteY870" fmla="*/ 3042251 h 3652404"/>
                  <a:gd name="connsiteX871" fmla="*/ 1753666 w 4742529"/>
                  <a:gd name="connsiteY871" fmla="*/ 3049994 h 3652404"/>
                  <a:gd name="connsiteX872" fmla="*/ 1756813 w 4742529"/>
                  <a:gd name="connsiteY872" fmla="*/ 3060834 h 3652404"/>
                  <a:gd name="connsiteX873" fmla="*/ 1759960 w 4742529"/>
                  <a:gd name="connsiteY873" fmla="*/ 3072449 h 3652404"/>
                  <a:gd name="connsiteX874" fmla="*/ 1760746 w 4742529"/>
                  <a:gd name="connsiteY874" fmla="*/ 3080966 h 3652404"/>
                  <a:gd name="connsiteX875" fmla="*/ 1749733 w 4742529"/>
                  <a:gd name="connsiteY875" fmla="*/ 3073998 h 3652404"/>
                  <a:gd name="connsiteX876" fmla="*/ 1737931 w 4742529"/>
                  <a:gd name="connsiteY876" fmla="*/ 3053866 h 3652404"/>
                  <a:gd name="connsiteX877" fmla="*/ 1728490 w 4742529"/>
                  <a:gd name="connsiteY877" fmla="*/ 3046897 h 3652404"/>
                  <a:gd name="connsiteX878" fmla="*/ 1717475 w 4742529"/>
                  <a:gd name="connsiteY878" fmla="*/ 3045348 h 3652404"/>
                  <a:gd name="connsiteX879" fmla="*/ 1705674 w 4742529"/>
                  <a:gd name="connsiteY879" fmla="*/ 3047671 h 3652404"/>
                  <a:gd name="connsiteX880" fmla="*/ 1697020 w 4742529"/>
                  <a:gd name="connsiteY880" fmla="*/ 3054640 h 3652404"/>
                  <a:gd name="connsiteX881" fmla="*/ 1697020 w 4742529"/>
                  <a:gd name="connsiteY881" fmla="*/ 3064706 h 3652404"/>
                  <a:gd name="connsiteX882" fmla="*/ 1682859 w 4742529"/>
                  <a:gd name="connsiteY882" fmla="*/ 3063157 h 3652404"/>
                  <a:gd name="connsiteX883" fmla="*/ 1671058 w 4742529"/>
                  <a:gd name="connsiteY883" fmla="*/ 3064706 h 3652404"/>
                  <a:gd name="connsiteX884" fmla="*/ 1660830 w 4742529"/>
                  <a:gd name="connsiteY884" fmla="*/ 3070126 h 3652404"/>
                  <a:gd name="connsiteX885" fmla="*/ 1652175 w 4742529"/>
                  <a:gd name="connsiteY885" fmla="*/ 3080966 h 3652404"/>
                  <a:gd name="connsiteX886" fmla="*/ 1635654 w 4742529"/>
                  <a:gd name="connsiteY886" fmla="*/ 3104970 h 3652404"/>
                  <a:gd name="connsiteX887" fmla="*/ 1631720 w 4742529"/>
                  <a:gd name="connsiteY887" fmla="*/ 3117359 h 3652404"/>
                  <a:gd name="connsiteX888" fmla="*/ 1638014 w 4742529"/>
                  <a:gd name="connsiteY888" fmla="*/ 3127425 h 3652404"/>
                  <a:gd name="connsiteX889" fmla="*/ 1646668 w 4742529"/>
                  <a:gd name="connsiteY889" fmla="*/ 3128973 h 3652404"/>
                  <a:gd name="connsiteX890" fmla="*/ 1657682 w 4742529"/>
                  <a:gd name="connsiteY890" fmla="*/ 3126650 h 3652404"/>
                  <a:gd name="connsiteX891" fmla="*/ 1690726 w 4742529"/>
                  <a:gd name="connsiteY891" fmla="*/ 3116584 h 3652404"/>
                  <a:gd name="connsiteX892" fmla="*/ 1727703 w 4742529"/>
                  <a:gd name="connsiteY892" fmla="*/ 3099550 h 3652404"/>
                  <a:gd name="connsiteX893" fmla="*/ 1723770 w 4742529"/>
                  <a:gd name="connsiteY893" fmla="*/ 3108067 h 3652404"/>
                  <a:gd name="connsiteX894" fmla="*/ 1726130 w 4742529"/>
                  <a:gd name="connsiteY894" fmla="*/ 3113487 h 3652404"/>
                  <a:gd name="connsiteX895" fmla="*/ 1731637 w 4742529"/>
                  <a:gd name="connsiteY895" fmla="*/ 3115036 h 3652404"/>
                  <a:gd name="connsiteX896" fmla="*/ 1741078 w 4742529"/>
                  <a:gd name="connsiteY896" fmla="*/ 3113487 h 3652404"/>
                  <a:gd name="connsiteX897" fmla="*/ 1732424 w 4742529"/>
                  <a:gd name="connsiteY897" fmla="*/ 3118907 h 3652404"/>
                  <a:gd name="connsiteX898" fmla="*/ 1641947 w 4742529"/>
                  <a:gd name="connsiteY898" fmla="*/ 3141362 h 3652404"/>
                  <a:gd name="connsiteX899" fmla="*/ 1646668 w 4742529"/>
                  <a:gd name="connsiteY899" fmla="*/ 3150654 h 3652404"/>
                  <a:gd name="connsiteX900" fmla="*/ 1646668 w 4742529"/>
                  <a:gd name="connsiteY900" fmla="*/ 3156848 h 3652404"/>
                  <a:gd name="connsiteX901" fmla="*/ 1645095 w 4742529"/>
                  <a:gd name="connsiteY901" fmla="*/ 3163043 h 3652404"/>
                  <a:gd name="connsiteX902" fmla="*/ 1643521 w 4742529"/>
                  <a:gd name="connsiteY902" fmla="*/ 3172334 h 3652404"/>
                  <a:gd name="connsiteX903" fmla="*/ 1644308 w 4742529"/>
                  <a:gd name="connsiteY903" fmla="*/ 3179303 h 3652404"/>
                  <a:gd name="connsiteX904" fmla="*/ 1646668 w 4742529"/>
                  <a:gd name="connsiteY904" fmla="*/ 3186272 h 3652404"/>
                  <a:gd name="connsiteX905" fmla="*/ 1692300 w 4742529"/>
                  <a:gd name="connsiteY905" fmla="*/ 3248991 h 3652404"/>
                  <a:gd name="connsiteX906" fmla="*/ 1697806 w 4742529"/>
                  <a:gd name="connsiteY906" fmla="*/ 3255185 h 3652404"/>
                  <a:gd name="connsiteX907" fmla="*/ 1715115 w 4742529"/>
                  <a:gd name="connsiteY907" fmla="*/ 3269897 h 3652404"/>
                  <a:gd name="connsiteX908" fmla="*/ 1726917 w 4742529"/>
                  <a:gd name="connsiteY908" fmla="*/ 3285383 h 3652404"/>
                  <a:gd name="connsiteX909" fmla="*/ 1730064 w 4742529"/>
                  <a:gd name="connsiteY909" fmla="*/ 3287706 h 3652404"/>
                  <a:gd name="connsiteX910" fmla="*/ 1738718 w 4742529"/>
                  <a:gd name="connsiteY910" fmla="*/ 3286158 h 3652404"/>
                  <a:gd name="connsiteX911" fmla="*/ 1777269 w 4742529"/>
                  <a:gd name="connsiteY911" fmla="*/ 3264477 h 3652404"/>
                  <a:gd name="connsiteX912" fmla="*/ 1759173 w 4742529"/>
                  <a:gd name="connsiteY912" fmla="*/ 3278414 h 3652404"/>
                  <a:gd name="connsiteX913" fmla="*/ 1749733 w 4742529"/>
                  <a:gd name="connsiteY913" fmla="*/ 3286158 h 3652404"/>
                  <a:gd name="connsiteX914" fmla="*/ 1743438 w 4742529"/>
                  <a:gd name="connsiteY914" fmla="*/ 3295449 h 3652404"/>
                  <a:gd name="connsiteX915" fmla="*/ 1741078 w 4742529"/>
                  <a:gd name="connsiteY915" fmla="*/ 3303967 h 3652404"/>
                  <a:gd name="connsiteX916" fmla="*/ 1740291 w 4742529"/>
                  <a:gd name="connsiteY916" fmla="*/ 3321775 h 3652404"/>
                  <a:gd name="connsiteX917" fmla="*/ 1737144 w 4742529"/>
                  <a:gd name="connsiteY917" fmla="*/ 3331842 h 3652404"/>
                  <a:gd name="connsiteX918" fmla="*/ 1796150 w 4742529"/>
                  <a:gd name="connsiteY918" fmla="*/ 3358943 h 3652404"/>
                  <a:gd name="connsiteX919" fmla="*/ 1787496 w 4742529"/>
                  <a:gd name="connsiteY919" fmla="*/ 3369008 h 3652404"/>
                  <a:gd name="connsiteX920" fmla="*/ 1786710 w 4742529"/>
                  <a:gd name="connsiteY920" fmla="*/ 3378300 h 3652404"/>
                  <a:gd name="connsiteX921" fmla="*/ 1793791 w 4742529"/>
                  <a:gd name="connsiteY921" fmla="*/ 3384495 h 3652404"/>
                  <a:gd name="connsiteX922" fmla="*/ 1807165 w 4742529"/>
                  <a:gd name="connsiteY922" fmla="*/ 3384495 h 3652404"/>
                  <a:gd name="connsiteX923" fmla="*/ 1827620 w 4742529"/>
                  <a:gd name="connsiteY923" fmla="*/ 3375977 h 3652404"/>
                  <a:gd name="connsiteX924" fmla="*/ 1837848 w 4742529"/>
                  <a:gd name="connsiteY924" fmla="*/ 3373654 h 3652404"/>
                  <a:gd name="connsiteX925" fmla="*/ 1852010 w 4742529"/>
                  <a:gd name="connsiteY925" fmla="*/ 3376752 h 3652404"/>
                  <a:gd name="connsiteX926" fmla="*/ 1840996 w 4742529"/>
                  <a:gd name="connsiteY926" fmla="*/ 3379074 h 3652404"/>
                  <a:gd name="connsiteX927" fmla="*/ 1827620 w 4742529"/>
                  <a:gd name="connsiteY927" fmla="*/ 3384495 h 3652404"/>
                  <a:gd name="connsiteX928" fmla="*/ 1815819 w 4742529"/>
                  <a:gd name="connsiteY928" fmla="*/ 3391463 h 3652404"/>
                  <a:gd name="connsiteX929" fmla="*/ 1809526 w 4742529"/>
                  <a:gd name="connsiteY929" fmla="*/ 3399206 h 3652404"/>
                  <a:gd name="connsiteX930" fmla="*/ 1811885 w 4742529"/>
                  <a:gd name="connsiteY930" fmla="*/ 3410047 h 3652404"/>
                  <a:gd name="connsiteX931" fmla="*/ 1818180 w 4742529"/>
                  <a:gd name="connsiteY931" fmla="*/ 3419338 h 3652404"/>
                  <a:gd name="connsiteX932" fmla="*/ 1822113 w 4742529"/>
                  <a:gd name="connsiteY932" fmla="*/ 3427081 h 3652404"/>
                  <a:gd name="connsiteX933" fmla="*/ 1816606 w 4742529"/>
                  <a:gd name="connsiteY933" fmla="*/ 3436373 h 3652404"/>
                  <a:gd name="connsiteX934" fmla="*/ 1823686 w 4742529"/>
                  <a:gd name="connsiteY934" fmla="*/ 3441793 h 3652404"/>
                  <a:gd name="connsiteX935" fmla="*/ 1829194 w 4742529"/>
                  <a:gd name="connsiteY935" fmla="*/ 3444890 h 3652404"/>
                  <a:gd name="connsiteX936" fmla="*/ 1834701 w 4742529"/>
                  <a:gd name="connsiteY936" fmla="*/ 3448762 h 3652404"/>
                  <a:gd name="connsiteX937" fmla="*/ 1839421 w 4742529"/>
                  <a:gd name="connsiteY937" fmla="*/ 3456505 h 3652404"/>
                  <a:gd name="connsiteX938" fmla="*/ 1842569 w 4742529"/>
                  <a:gd name="connsiteY938" fmla="*/ 3464248 h 3652404"/>
                  <a:gd name="connsiteX939" fmla="*/ 1844143 w 4742529"/>
                  <a:gd name="connsiteY939" fmla="*/ 3469668 h 3652404"/>
                  <a:gd name="connsiteX940" fmla="*/ 1846502 w 4742529"/>
                  <a:gd name="connsiteY940" fmla="*/ 3472765 h 3652404"/>
                  <a:gd name="connsiteX941" fmla="*/ 1854370 w 4742529"/>
                  <a:gd name="connsiteY941" fmla="*/ 3476637 h 3652404"/>
                  <a:gd name="connsiteX942" fmla="*/ 1878759 w 4742529"/>
                  <a:gd name="connsiteY942" fmla="*/ 3485154 h 3652404"/>
                  <a:gd name="connsiteX943" fmla="*/ 1885840 w 4742529"/>
                  <a:gd name="connsiteY943" fmla="*/ 3492898 h 3652404"/>
                  <a:gd name="connsiteX944" fmla="*/ 1885840 w 4742529"/>
                  <a:gd name="connsiteY944" fmla="*/ 3509158 h 3652404"/>
                  <a:gd name="connsiteX945" fmla="*/ 1896855 w 4742529"/>
                  <a:gd name="connsiteY945" fmla="*/ 3507609 h 3652404"/>
                  <a:gd name="connsiteX946" fmla="*/ 1910229 w 4742529"/>
                  <a:gd name="connsiteY946" fmla="*/ 3506835 h 3652404"/>
                  <a:gd name="connsiteX947" fmla="*/ 1923604 w 4742529"/>
                  <a:gd name="connsiteY947" fmla="*/ 3507609 h 3652404"/>
                  <a:gd name="connsiteX948" fmla="*/ 1933831 w 4742529"/>
                  <a:gd name="connsiteY948" fmla="*/ 3509932 h 3652404"/>
                  <a:gd name="connsiteX949" fmla="*/ 1912590 w 4742529"/>
                  <a:gd name="connsiteY949" fmla="*/ 3519998 h 3652404"/>
                  <a:gd name="connsiteX950" fmla="*/ 1901575 w 4742529"/>
                  <a:gd name="connsiteY950" fmla="*/ 3526193 h 3652404"/>
                  <a:gd name="connsiteX951" fmla="*/ 1897641 w 4742529"/>
                  <a:gd name="connsiteY951" fmla="*/ 3533936 h 3652404"/>
                  <a:gd name="connsiteX952" fmla="*/ 1903149 w 4742529"/>
                  <a:gd name="connsiteY952" fmla="*/ 3540905 h 3652404"/>
                  <a:gd name="connsiteX953" fmla="*/ 1914950 w 4742529"/>
                  <a:gd name="connsiteY953" fmla="*/ 3544002 h 3652404"/>
                  <a:gd name="connsiteX954" fmla="*/ 1927538 w 4742529"/>
                  <a:gd name="connsiteY954" fmla="*/ 3544002 h 3652404"/>
                  <a:gd name="connsiteX955" fmla="*/ 1936979 w 4742529"/>
                  <a:gd name="connsiteY955" fmla="*/ 3543227 h 3652404"/>
                  <a:gd name="connsiteX956" fmla="*/ 1935406 w 4742529"/>
                  <a:gd name="connsiteY956" fmla="*/ 3540130 h 3652404"/>
                  <a:gd name="connsiteX957" fmla="*/ 1933045 w 4742529"/>
                  <a:gd name="connsiteY957" fmla="*/ 3533936 h 3652404"/>
                  <a:gd name="connsiteX958" fmla="*/ 1931472 w 4742529"/>
                  <a:gd name="connsiteY958" fmla="*/ 3530838 h 3652404"/>
                  <a:gd name="connsiteX959" fmla="*/ 1947993 w 4742529"/>
                  <a:gd name="connsiteY959" fmla="*/ 3528515 h 3652404"/>
                  <a:gd name="connsiteX960" fmla="*/ 1952714 w 4742529"/>
                  <a:gd name="connsiteY960" fmla="*/ 3529290 h 3652404"/>
                  <a:gd name="connsiteX961" fmla="*/ 1958222 w 4742529"/>
                  <a:gd name="connsiteY961" fmla="*/ 3530064 h 3652404"/>
                  <a:gd name="connsiteX962" fmla="*/ 1968449 w 4742529"/>
                  <a:gd name="connsiteY962" fmla="*/ 3534710 h 3652404"/>
                  <a:gd name="connsiteX963" fmla="*/ 1974743 w 4742529"/>
                  <a:gd name="connsiteY963" fmla="*/ 3536259 h 3652404"/>
                  <a:gd name="connsiteX964" fmla="*/ 1985758 w 4742529"/>
                  <a:gd name="connsiteY964" fmla="*/ 3535484 h 3652404"/>
                  <a:gd name="connsiteX965" fmla="*/ 1995985 w 4742529"/>
                  <a:gd name="connsiteY965" fmla="*/ 3532387 h 3652404"/>
                  <a:gd name="connsiteX966" fmla="*/ 2014867 w 4742529"/>
                  <a:gd name="connsiteY966" fmla="*/ 3521547 h 3652404"/>
                  <a:gd name="connsiteX967" fmla="*/ 2027455 w 4742529"/>
                  <a:gd name="connsiteY967" fmla="*/ 3516127 h 3652404"/>
                  <a:gd name="connsiteX968" fmla="*/ 2053418 w 4742529"/>
                  <a:gd name="connsiteY968" fmla="*/ 3506061 h 3652404"/>
                  <a:gd name="connsiteX969" fmla="*/ 2064433 w 4742529"/>
                  <a:gd name="connsiteY969" fmla="*/ 3499866 h 3652404"/>
                  <a:gd name="connsiteX970" fmla="*/ 2073873 w 4742529"/>
                  <a:gd name="connsiteY970" fmla="*/ 3487477 h 3652404"/>
                  <a:gd name="connsiteX971" fmla="*/ 2078594 w 4742529"/>
                  <a:gd name="connsiteY971" fmla="*/ 3483606 h 3652404"/>
                  <a:gd name="connsiteX972" fmla="*/ 2082527 w 4742529"/>
                  <a:gd name="connsiteY972" fmla="*/ 3487477 h 3652404"/>
                  <a:gd name="connsiteX973" fmla="*/ 2080954 w 4742529"/>
                  <a:gd name="connsiteY973" fmla="*/ 3497543 h 3652404"/>
                  <a:gd name="connsiteX974" fmla="*/ 2074660 w 4742529"/>
                  <a:gd name="connsiteY974" fmla="*/ 3509158 h 3652404"/>
                  <a:gd name="connsiteX975" fmla="*/ 2066792 w 4742529"/>
                  <a:gd name="connsiteY975" fmla="*/ 3520772 h 3652404"/>
                  <a:gd name="connsiteX976" fmla="*/ 2062072 w 4742529"/>
                  <a:gd name="connsiteY976" fmla="*/ 3530838 h 3652404"/>
                  <a:gd name="connsiteX977" fmla="*/ 2062072 w 4742529"/>
                  <a:gd name="connsiteY977" fmla="*/ 3541679 h 3652404"/>
                  <a:gd name="connsiteX978" fmla="*/ 2064433 w 4742529"/>
                  <a:gd name="connsiteY978" fmla="*/ 3550196 h 3652404"/>
                  <a:gd name="connsiteX979" fmla="*/ 2069940 w 4742529"/>
                  <a:gd name="connsiteY979" fmla="*/ 3556391 h 3652404"/>
                  <a:gd name="connsiteX980" fmla="*/ 2078594 w 4742529"/>
                  <a:gd name="connsiteY980" fmla="*/ 3562585 h 3652404"/>
                  <a:gd name="connsiteX981" fmla="*/ 2100623 w 4742529"/>
                  <a:gd name="connsiteY981" fmla="*/ 3571877 h 3652404"/>
                  <a:gd name="connsiteX982" fmla="*/ 2113211 w 4742529"/>
                  <a:gd name="connsiteY982" fmla="*/ 3575748 h 3652404"/>
                  <a:gd name="connsiteX983" fmla="*/ 2121865 w 4742529"/>
                  <a:gd name="connsiteY983" fmla="*/ 3577297 h 3652404"/>
                  <a:gd name="connsiteX984" fmla="*/ 2134453 w 4742529"/>
                  <a:gd name="connsiteY984" fmla="*/ 3574974 h 3652404"/>
                  <a:gd name="connsiteX985" fmla="*/ 2146254 w 4742529"/>
                  <a:gd name="connsiteY985" fmla="*/ 3568005 h 3652404"/>
                  <a:gd name="connsiteX986" fmla="*/ 2166710 w 4742529"/>
                  <a:gd name="connsiteY986" fmla="*/ 3550971 h 3652404"/>
                  <a:gd name="connsiteX987" fmla="*/ 2159629 w 4742529"/>
                  <a:gd name="connsiteY987" fmla="*/ 3567231 h 3652404"/>
                  <a:gd name="connsiteX988" fmla="*/ 2144681 w 4742529"/>
                  <a:gd name="connsiteY988" fmla="*/ 3577297 h 3652404"/>
                  <a:gd name="connsiteX989" fmla="*/ 2128946 w 4742529"/>
                  <a:gd name="connsiteY989" fmla="*/ 3585040 h 3652404"/>
                  <a:gd name="connsiteX990" fmla="*/ 2119505 w 4742529"/>
                  <a:gd name="connsiteY990" fmla="*/ 3593557 h 3652404"/>
                  <a:gd name="connsiteX991" fmla="*/ 2118718 w 4742529"/>
                  <a:gd name="connsiteY991" fmla="*/ 3603623 h 3652404"/>
                  <a:gd name="connsiteX992" fmla="*/ 2123439 w 4742529"/>
                  <a:gd name="connsiteY992" fmla="*/ 3609044 h 3652404"/>
                  <a:gd name="connsiteX993" fmla="*/ 2131307 w 4742529"/>
                  <a:gd name="connsiteY993" fmla="*/ 3612915 h 3652404"/>
                  <a:gd name="connsiteX994" fmla="*/ 2140747 w 4742529"/>
                  <a:gd name="connsiteY994" fmla="*/ 3616012 h 3652404"/>
                  <a:gd name="connsiteX995" fmla="*/ 2158843 w 4742529"/>
                  <a:gd name="connsiteY995" fmla="*/ 3624530 h 3652404"/>
                  <a:gd name="connsiteX996" fmla="*/ 2169070 w 4742529"/>
                  <a:gd name="connsiteY996" fmla="*/ 3628401 h 3652404"/>
                  <a:gd name="connsiteX997" fmla="*/ 2177724 w 4742529"/>
                  <a:gd name="connsiteY997" fmla="*/ 3629175 h 3652404"/>
                  <a:gd name="connsiteX998" fmla="*/ 2187952 w 4742529"/>
                  <a:gd name="connsiteY998" fmla="*/ 3621432 h 3652404"/>
                  <a:gd name="connsiteX999" fmla="*/ 2202114 w 4742529"/>
                  <a:gd name="connsiteY999" fmla="*/ 3608269 h 3652404"/>
                  <a:gd name="connsiteX1000" fmla="*/ 2209982 w 4742529"/>
                  <a:gd name="connsiteY1000" fmla="*/ 3602075 h 3652404"/>
                  <a:gd name="connsiteX1001" fmla="*/ 2194247 w 4742529"/>
                  <a:gd name="connsiteY1001" fmla="*/ 3629950 h 3652404"/>
                  <a:gd name="connsiteX1002" fmla="*/ 2194247 w 4742529"/>
                  <a:gd name="connsiteY1002" fmla="*/ 3638467 h 3652404"/>
                  <a:gd name="connsiteX1003" fmla="*/ 2202901 w 4742529"/>
                  <a:gd name="connsiteY1003" fmla="*/ 3641565 h 3652404"/>
                  <a:gd name="connsiteX1004" fmla="*/ 2220209 w 4742529"/>
                  <a:gd name="connsiteY1004" fmla="*/ 3640016 h 3652404"/>
                  <a:gd name="connsiteX1005" fmla="*/ 2218636 w 4742529"/>
                  <a:gd name="connsiteY1005" fmla="*/ 3643113 h 3652404"/>
                  <a:gd name="connsiteX1006" fmla="*/ 2217062 w 4742529"/>
                  <a:gd name="connsiteY1006" fmla="*/ 3648533 h 3652404"/>
                  <a:gd name="connsiteX1007" fmla="*/ 2216275 w 4742529"/>
                  <a:gd name="connsiteY1007" fmla="*/ 3651630 h 3652404"/>
                  <a:gd name="connsiteX1008" fmla="*/ 2225717 w 4742529"/>
                  <a:gd name="connsiteY1008" fmla="*/ 3652405 h 3652404"/>
                  <a:gd name="connsiteX1009" fmla="*/ 2234371 w 4742529"/>
                  <a:gd name="connsiteY1009" fmla="*/ 3651630 h 3652404"/>
                  <a:gd name="connsiteX1010" fmla="*/ 2251679 w 4742529"/>
                  <a:gd name="connsiteY1010" fmla="*/ 3648533 h 3652404"/>
                  <a:gd name="connsiteX1011" fmla="*/ 2233584 w 4742529"/>
                  <a:gd name="connsiteY1011" fmla="*/ 3633821 h 3652404"/>
                  <a:gd name="connsiteX1012" fmla="*/ 2228863 w 4742529"/>
                  <a:gd name="connsiteY1012" fmla="*/ 3628401 h 3652404"/>
                  <a:gd name="connsiteX1013" fmla="*/ 2256399 w 4742529"/>
                  <a:gd name="connsiteY1013" fmla="*/ 3638467 h 3652404"/>
                  <a:gd name="connsiteX1014" fmla="*/ 2269774 w 4742529"/>
                  <a:gd name="connsiteY1014" fmla="*/ 3639241 h 3652404"/>
                  <a:gd name="connsiteX1015" fmla="*/ 2282362 w 4742529"/>
                  <a:gd name="connsiteY1015" fmla="*/ 3634596 h 3652404"/>
                  <a:gd name="connsiteX1016" fmla="*/ 2289443 w 4742529"/>
                  <a:gd name="connsiteY1016" fmla="*/ 3626078 h 3652404"/>
                  <a:gd name="connsiteX1017" fmla="*/ 2292590 w 4742529"/>
                  <a:gd name="connsiteY1017" fmla="*/ 3616012 h 3652404"/>
                  <a:gd name="connsiteX1018" fmla="*/ 2292590 w 4742529"/>
                  <a:gd name="connsiteY1018" fmla="*/ 3604397 h 3652404"/>
                  <a:gd name="connsiteX1019" fmla="*/ 2290230 w 4742529"/>
                  <a:gd name="connsiteY1019" fmla="*/ 3593557 h 3652404"/>
                  <a:gd name="connsiteX1020" fmla="*/ 2283149 w 4742529"/>
                  <a:gd name="connsiteY1020" fmla="*/ 3582717 h 3652404"/>
                  <a:gd name="connsiteX1021" fmla="*/ 2272922 w 4742529"/>
                  <a:gd name="connsiteY1021" fmla="*/ 3577297 h 3652404"/>
                  <a:gd name="connsiteX1022" fmla="*/ 2247745 w 4742529"/>
                  <a:gd name="connsiteY1022" fmla="*/ 3570328 h 3652404"/>
                  <a:gd name="connsiteX1023" fmla="*/ 2235157 w 4742529"/>
                  <a:gd name="connsiteY1023" fmla="*/ 3564908 h 3652404"/>
                  <a:gd name="connsiteX1024" fmla="*/ 2233584 w 4742529"/>
                  <a:gd name="connsiteY1024" fmla="*/ 3561036 h 3652404"/>
                  <a:gd name="connsiteX1025" fmla="*/ 2241452 w 4742529"/>
                  <a:gd name="connsiteY1025" fmla="*/ 3560262 h 3652404"/>
                  <a:gd name="connsiteX1026" fmla="*/ 2254826 w 4742529"/>
                  <a:gd name="connsiteY1026" fmla="*/ 3561811 h 3652404"/>
                  <a:gd name="connsiteX1027" fmla="*/ 2277642 w 4742529"/>
                  <a:gd name="connsiteY1027" fmla="*/ 3568779 h 3652404"/>
                  <a:gd name="connsiteX1028" fmla="*/ 2288657 w 4742529"/>
                  <a:gd name="connsiteY1028" fmla="*/ 3570328 h 3652404"/>
                  <a:gd name="connsiteX1029" fmla="*/ 2299670 w 4742529"/>
                  <a:gd name="connsiteY1029" fmla="*/ 3567231 h 3652404"/>
                  <a:gd name="connsiteX1030" fmla="*/ 2312259 w 4742529"/>
                  <a:gd name="connsiteY1030" fmla="*/ 3557165 h 3652404"/>
                  <a:gd name="connsiteX1031" fmla="*/ 2320127 w 4742529"/>
                  <a:gd name="connsiteY1031" fmla="*/ 3543227 h 3652404"/>
                  <a:gd name="connsiteX1032" fmla="*/ 2324847 w 4742529"/>
                  <a:gd name="connsiteY1032" fmla="*/ 3528515 h 3652404"/>
                  <a:gd name="connsiteX1033" fmla="*/ 2331140 w 4742529"/>
                  <a:gd name="connsiteY1033" fmla="*/ 3500641 h 3652404"/>
                  <a:gd name="connsiteX1034" fmla="*/ 2342155 w 4742529"/>
                  <a:gd name="connsiteY1034" fmla="*/ 3462699 h 3652404"/>
                  <a:gd name="connsiteX1035" fmla="*/ 2351597 w 4742529"/>
                  <a:gd name="connsiteY1035" fmla="*/ 3438696 h 3652404"/>
                  <a:gd name="connsiteX1036" fmla="*/ 2353170 w 4742529"/>
                  <a:gd name="connsiteY1036" fmla="*/ 3432502 h 3652404"/>
                  <a:gd name="connsiteX1037" fmla="*/ 2351597 w 4742529"/>
                  <a:gd name="connsiteY1037" fmla="*/ 3426307 h 3652404"/>
                  <a:gd name="connsiteX1038" fmla="*/ 2349236 w 4742529"/>
                  <a:gd name="connsiteY1038" fmla="*/ 3423210 h 3652404"/>
                  <a:gd name="connsiteX1039" fmla="*/ 2334288 w 4742529"/>
                  <a:gd name="connsiteY1039" fmla="*/ 3420113 h 3652404"/>
                  <a:gd name="connsiteX1040" fmla="*/ 2345302 w 4742529"/>
                  <a:gd name="connsiteY1040" fmla="*/ 3413144 h 3652404"/>
                  <a:gd name="connsiteX1041" fmla="*/ 2357104 w 4742529"/>
                  <a:gd name="connsiteY1041" fmla="*/ 3411595 h 3652404"/>
                  <a:gd name="connsiteX1042" fmla="*/ 2366544 w 4742529"/>
                  <a:gd name="connsiteY1042" fmla="*/ 3406949 h 3652404"/>
                  <a:gd name="connsiteX1043" fmla="*/ 2368905 w 4742529"/>
                  <a:gd name="connsiteY1043" fmla="*/ 3393786 h 3652404"/>
                  <a:gd name="connsiteX1044" fmla="*/ 2367332 w 4742529"/>
                  <a:gd name="connsiteY1044" fmla="*/ 3387592 h 3652404"/>
                  <a:gd name="connsiteX1045" fmla="*/ 2364971 w 4742529"/>
                  <a:gd name="connsiteY1045" fmla="*/ 3383720 h 3652404"/>
                  <a:gd name="connsiteX1046" fmla="*/ 2361824 w 4742529"/>
                  <a:gd name="connsiteY1046" fmla="*/ 3380623 h 3652404"/>
                  <a:gd name="connsiteX1047" fmla="*/ 2359464 w 4742529"/>
                  <a:gd name="connsiteY1047" fmla="*/ 3375977 h 3652404"/>
                  <a:gd name="connsiteX1048" fmla="*/ 2357890 w 4742529"/>
                  <a:gd name="connsiteY1048" fmla="*/ 3369008 h 3652404"/>
                  <a:gd name="connsiteX1049" fmla="*/ 2357890 w 4742529"/>
                  <a:gd name="connsiteY1049" fmla="*/ 3364362 h 3652404"/>
                  <a:gd name="connsiteX1050" fmla="*/ 2364184 w 4742529"/>
                  <a:gd name="connsiteY1050" fmla="*/ 3334165 h 3652404"/>
                  <a:gd name="connsiteX1051" fmla="*/ 2364184 w 4742529"/>
                  <a:gd name="connsiteY1051" fmla="*/ 3330293 h 3652404"/>
                  <a:gd name="connsiteX1052" fmla="*/ 2364184 w 4742529"/>
                  <a:gd name="connsiteY1052" fmla="*/ 3324099 h 3652404"/>
                  <a:gd name="connsiteX1053" fmla="*/ 2365758 w 4742529"/>
                  <a:gd name="connsiteY1053" fmla="*/ 3322550 h 3652404"/>
                  <a:gd name="connsiteX1054" fmla="*/ 2364184 w 4742529"/>
                  <a:gd name="connsiteY1054" fmla="*/ 3321775 h 3652404"/>
                  <a:gd name="connsiteX1055" fmla="*/ 2343729 w 4742529"/>
                  <a:gd name="connsiteY1055" fmla="*/ 3315581 h 3652404"/>
                  <a:gd name="connsiteX1056" fmla="*/ 2330354 w 4742529"/>
                  <a:gd name="connsiteY1056" fmla="*/ 3313258 h 3652404"/>
                  <a:gd name="connsiteX1057" fmla="*/ 2317766 w 4742529"/>
                  <a:gd name="connsiteY1057" fmla="*/ 3310161 h 3652404"/>
                  <a:gd name="connsiteX1058" fmla="*/ 2306751 w 4742529"/>
                  <a:gd name="connsiteY1058" fmla="*/ 3303192 h 3652404"/>
                  <a:gd name="connsiteX1059" fmla="*/ 2349236 w 4742529"/>
                  <a:gd name="connsiteY1059" fmla="*/ 3306289 h 3652404"/>
                  <a:gd name="connsiteX1060" fmla="*/ 2371265 w 4742529"/>
                  <a:gd name="connsiteY1060" fmla="*/ 3305515 h 3652404"/>
                  <a:gd name="connsiteX1061" fmla="*/ 2388574 w 4742529"/>
                  <a:gd name="connsiteY1061" fmla="*/ 3299321 h 3652404"/>
                  <a:gd name="connsiteX1062" fmla="*/ 2397228 w 4742529"/>
                  <a:gd name="connsiteY1062" fmla="*/ 3290803 h 3652404"/>
                  <a:gd name="connsiteX1063" fmla="*/ 2401948 w 4742529"/>
                  <a:gd name="connsiteY1063" fmla="*/ 3285383 h 3652404"/>
                  <a:gd name="connsiteX1064" fmla="*/ 2404309 w 4742529"/>
                  <a:gd name="connsiteY1064" fmla="*/ 3281512 h 3652404"/>
                  <a:gd name="connsiteX1065" fmla="*/ 2406669 w 4742529"/>
                  <a:gd name="connsiteY1065" fmla="*/ 3275317 h 3652404"/>
                  <a:gd name="connsiteX1066" fmla="*/ 2405882 w 4742529"/>
                  <a:gd name="connsiteY1066" fmla="*/ 3273769 h 3652404"/>
                  <a:gd name="connsiteX1067" fmla="*/ 2378345 w 4742529"/>
                  <a:gd name="connsiteY1067" fmla="*/ 3259057 h 3652404"/>
                  <a:gd name="connsiteX1068" fmla="*/ 2370478 w 4742529"/>
                  <a:gd name="connsiteY1068" fmla="*/ 3253637 h 3652404"/>
                  <a:gd name="connsiteX1069" fmla="*/ 2366544 w 4742529"/>
                  <a:gd name="connsiteY1069" fmla="*/ 3244345 h 3652404"/>
                  <a:gd name="connsiteX1070" fmla="*/ 2396441 w 4742529"/>
                  <a:gd name="connsiteY1070" fmla="*/ 3259831 h 3652404"/>
                  <a:gd name="connsiteX1071" fmla="*/ 2412176 w 4742529"/>
                  <a:gd name="connsiteY1071" fmla="*/ 3263703 h 3652404"/>
                  <a:gd name="connsiteX1072" fmla="*/ 2429484 w 4742529"/>
                  <a:gd name="connsiteY1072" fmla="*/ 3259831 h 3652404"/>
                  <a:gd name="connsiteX1073" fmla="*/ 2434992 w 4742529"/>
                  <a:gd name="connsiteY1073" fmla="*/ 3255185 h 3652404"/>
                  <a:gd name="connsiteX1074" fmla="*/ 2440499 w 4742529"/>
                  <a:gd name="connsiteY1074" fmla="*/ 3248217 h 3652404"/>
                  <a:gd name="connsiteX1075" fmla="*/ 2445219 w 4742529"/>
                  <a:gd name="connsiteY1075" fmla="*/ 3241248 h 3652404"/>
                  <a:gd name="connsiteX1076" fmla="*/ 2448366 w 4742529"/>
                  <a:gd name="connsiteY1076" fmla="*/ 3235053 h 3652404"/>
                  <a:gd name="connsiteX1077" fmla="*/ 2448366 w 4742529"/>
                  <a:gd name="connsiteY1077" fmla="*/ 3233505 h 3652404"/>
                  <a:gd name="connsiteX1078" fmla="*/ 2447580 w 4742529"/>
                  <a:gd name="connsiteY1078" fmla="*/ 3226536 h 3652404"/>
                  <a:gd name="connsiteX1079" fmla="*/ 2447580 w 4742529"/>
                  <a:gd name="connsiteY1079" fmla="*/ 3224987 h 3652404"/>
                  <a:gd name="connsiteX1080" fmla="*/ 2449153 w 4742529"/>
                  <a:gd name="connsiteY1080" fmla="*/ 3220341 h 3652404"/>
                  <a:gd name="connsiteX1081" fmla="*/ 2451514 w 4742529"/>
                  <a:gd name="connsiteY1081" fmla="*/ 3216470 h 3652404"/>
                  <a:gd name="connsiteX1082" fmla="*/ 2453087 w 4742529"/>
                  <a:gd name="connsiteY1082" fmla="*/ 3211824 h 3652404"/>
                  <a:gd name="connsiteX1083" fmla="*/ 2453087 w 4742529"/>
                  <a:gd name="connsiteY1083" fmla="*/ 3205630 h 3652404"/>
                  <a:gd name="connsiteX1084" fmla="*/ 2458595 w 4742529"/>
                  <a:gd name="connsiteY1084" fmla="*/ 3206404 h 3652404"/>
                  <a:gd name="connsiteX1085" fmla="*/ 2464101 w 4742529"/>
                  <a:gd name="connsiteY1085" fmla="*/ 3206404 h 3652404"/>
                  <a:gd name="connsiteX1086" fmla="*/ 2469609 w 4742529"/>
                  <a:gd name="connsiteY1086" fmla="*/ 3205630 h 3652404"/>
                  <a:gd name="connsiteX1087" fmla="*/ 2474330 w 4742529"/>
                  <a:gd name="connsiteY1087" fmla="*/ 3203307 h 3652404"/>
                  <a:gd name="connsiteX1088" fmla="*/ 2475116 w 4742529"/>
                  <a:gd name="connsiteY1088" fmla="*/ 3200984 h 3652404"/>
                  <a:gd name="connsiteX1089" fmla="*/ 2474330 w 4742529"/>
                  <a:gd name="connsiteY1089" fmla="*/ 3194015 h 3652404"/>
                  <a:gd name="connsiteX1090" fmla="*/ 2474330 w 4742529"/>
                  <a:gd name="connsiteY1090" fmla="*/ 3191692 h 3652404"/>
                  <a:gd name="connsiteX1091" fmla="*/ 2477477 w 4742529"/>
                  <a:gd name="connsiteY1091" fmla="*/ 3189369 h 3652404"/>
                  <a:gd name="connsiteX1092" fmla="*/ 2483770 w 4742529"/>
                  <a:gd name="connsiteY1092" fmla="*/ 3185498 h 3652404"/>
                  <a:gd name="connsiteX1093" fmla="*/ 2486131 w 4742529"/>
                  <a:gd name="connsiteY1093" fmla="*/ 3183175 h 3652404"/>
                  <a:gd name="connsiteX1094" fmla="*/ 2488490 w 4742529"/>
                  <a:gd name="connsiteY1094" fmla="*/ 3173883 h 3652404"/>
                  <a:gd name="connsiteX1095" fmla="*/ 2487704 w 4742529"/>
                  <a:gd name="connsiteY1095" fmla="*/ 3163817 h 3652404"/>
                  <a:gd name="connsiteX1096" fmla="*/ 2484557 w 4742529"/>
                  <a:gd name="connsiteY1096" fmla="*/ 3141362 h 3652404"/>
                  <a:gd name="connsiteX1097" fmla="*/ 2485344 w 4742529"/>
                  <a:gd name="connsiteY1097" fmla="*/ 3133619 h 3652404"/>
                  <a:gd name="connsiteX1098" fmla="*/ 2486131 w 4742529"/>
                  <a:gd name="connsiteY1098" fmla="*/ 3128973 h 3652404"/>
                  <a:gd name="connsiteX1099" fmla="*/ 2484557 w 4742529"/>
                  <a:gd name="connsiteY1099" fmla="*/ 3125876 h 3652404"/>
                  <a:gd name="connsiteX1100" fmla="*/ 2478263 w 4742529"/>
                  <a:gd name="connsiteY1100" fmla="*/ 3122779 h 3652404"/>
                  <a:gd name="connsiteX1101" fmla="*/ 2472755 w 4742529"/>
                  <a:gd name="connsiteY1101" fmla="*/ 3121230 h 3652404"/>
                  <a:gd name="connsiteX1102" fmla="*/ 2467249 w 4742529"/>
                  <a:gd name="connsiteY1102" fmla="*/ 3122004 h 3652404"/>
                  <a:gd name="connsiteX1103" fmla="*/ 2461742 w 4742529"/>
                  <a:gd name="connsiteY1103" fmla="*/ 3123553 h 3652404"/>
                  <a:gd name="connsiteX1104" fmla="*/ 2457020 w 4742529"/>
                  <a:gd name="connsiteY1104" fmla="*/ 3123553 h 3652404"/>
                  <a:gd name="connsiteX1105" fmla="*/ 2446793 w 4742529"/>
                  <a:gd name="connsiteY1105" fmla="*/ 3120456 h 3652404"/>
                  <a:gd name="connsiteX1106" fmla="*/ 2412176 w 4742529"/>
                  <a:gd name="connsiteY1106" fmla="*/ 3101873 h 3652404"/>
                  <a:gd name="connsiteX1107" fmla="*/ 2464101 w 4742529"/>
                  <a:gd name="connsiteY1107" fmla="*/ 3111164 h 3652404"/>
                  <a:gd name="connsiteX1108" fmla="*/ 2477477 w 4742529"/>
                  <a:gd name="connsiteY1108" fmla="*/ 3108841 h 3652404"/>
                  <a:gd name="connsiteX1109" fmla="*/ 2480623 w 4742529"/>
                  <a:gd name="connsiteY1109" fmla="*/ 3106518 h 3652404"/>
                  <a:gd name="connsiteX1110" fmla="*/ 2481410 w 4742529"/>
                  <a:gd name="connsiteY1110" fmla="*/ 3103421 h 3652404"/>
                  <a:gd name="connsiteX1111" fmla="*/ 2481410 w 4742529"/>
                  <a:gd name="connsiteY1111" fmla="*/ 3099550 h 3652404"/>
                  <a:gd name="connsiteX1112" fmla="*/ 2482984 w 4742529"/>
                  <a:gd name="connsiteY1112" fmla="*/ 3097227 h 3652404"/>
                  <a:gd name="connsiteX1113" fmla="*/ 2486131 w 4742529"/>
                  <a:gd name="connsiteY1113" fmla="*/ 3095678 h 3652404"/>
                  <a:gd name="connsiteX1114" fmla="*/ 2495571 w 4742529"/>
                  <a:gd name="connsiteY1114" fmla="*/ 3094904 h 3652404"/>
                  <a:gd name="connsiteX1115" fmla="*/ 2499505 w 4742529"/>
                  <a:gd name="connsiteY1115" fmla="*/ 3093355 h 3652404"/>
                  <a:gd name="connsiteX1116" fmla="*/ 2507373 w 4742529"/>
                  <a:gd name="connsiteY1116" fmla="*/ 3089484 h 3652404"/>
                  <a:gd name="connsiteX1117" fmla="*/ 2513667 w 4742529"/>
                  <a:gd name="connsiteY1117" fmla="*/ 3084063 h 3652404"/>
                  <a:gd name="connsiteX1118" fmla="*/ 2517601 w 4742529"/>
                  <a:gd name="connsiteY1118" fmla="*/ 3077869 h 3652404"/>
                  <a:gd name="connsiteX1119" fmla="*/ 2518387 w 4742529"/>
                  <a:gd name="connsiteY1119" fmla="*/ 3070126 h 3652404"/>
                  <a:gd name="connsiteX1120" fmla="*/ 2516027 w 4742529"/>
                  <a:gd name="connsiteY1120" fmla="*/ 3063931 h 3652404"/>
                  <a:gd name="connsiteX1121" fmla="*/ 2511306 w 4742529"/>
                  <a:gd name="connsiteY1121" fmla="*/ 3058511 h 3652404"/>
                  <a:gd name="connsiteX1122" fmla="*/ 2505800 w 4742529"/>
                  <a:gd name="connsiteY1122" fmla="*/ 3053866 h 3652404"/>
                  <a:gd name="connsiteX1123" fmla="*/ 2501079 w 4742529"/>
                  <a:gd name="connsiteY1123" fmla="*/ 3048445 h 3652404"/>
                  <a:gd name="connsiteX1124" fmla="*/ 2497932 w 4742529"/>
                  <a:gd name="connsiteY1124" fmla="*/ 3040702 h 3652404"/>
                  <a:gd name="connsiteX1125" fmla="*/ 2495571 w 4742529"/>
                  <a:gd name="connsiteY1125" fmla="*/ 3030636 h 3652404"/>
                  <a:gd name="connsiteX1126" fmla="*/ 2491638 w 4742529"/>
                  <a:gd name="connsiteY1126" fmla="*/ 3021345 h 3652404"/>
                  <a:gd name="connsiteX1127" fmla="*/ 2485344 w 4742529"/>
                  <a:gd name="connsiteY1127" fmla="*/ 3015150 h 3652404"/>
                  <a:gd name="connsiteX1128" fmla="*/ 2479050 w 4742529"/>
                  <a:gd name="connsiteY1128" fmla="*/ 3015150 h 3652404"/>
                  <a:gd name="connsiteX1129" fmla="*/ 2464888 w 4742529"/>
                  <a:gd name="connsiteY1129" fmla="*/ 3019022 h 3652404"/>
                  <a:gd name="connsiteX1130" fmla="*/ 2458595 w 4742529"/>
                  <a:gd name="connsiteY1130" fmla="*/ 3017473 h 3652404"/>
                  <a:gd name="connsiteX1131" fmla="*/ 2455447 w 4742529"/>
                  <a:gd name="connsiteY1131" fmla="*/ 3011279 h 3652404"/>
                  <a:gd name="connsiteX1132" fmla="*/ 2453087 w 4742529"/>
                  <a:gd name="connsiteY1132" fmla="*/ 3001987 h 3652404"/>
                  <a:gd name="connsiteX1133" fmla="*/ 2450727 w 4742529"/>
                  <a:gd name="connsiteY1133" fmla="*/ 2991921 h 3652404"/>
                  <a:gd name="connsiteX1134" fmla="*/ 2450727 w 4742529"/>
                  <a:gd name="connsiteY1134" fmla="*/ 2984952 h 3652404"/>
                  <a:gd name="connsiteX1135" fmla="*/ 2463315 w 4742529"/>
                  <a:gd name="connsiteY1135" fmla="*/ 2987275 h 3652404"/>
                  <a:gd name="connsiteX1136" fmla="*/ 2516814 w 4742529"/>
                  <a:gd name="connsiteY1136" fmla="*/ 2989598 h 3652404"/>
                  <a:gd name="connsiteX1137" fmla="*/ 2527828 w 4742529"/>
                  <a:gd name="connsiteY1137" fmla="*/ 2985727 h 3652404"/>
                  <a:gd name="connsiteX1138" fmla="*/ 2537270 w 4742529"/>
                  <a:gd name="connsiteY1138" fmla="*/ 2977984 h 3652404"/>
                  <a:gd name="connsiteX1139" fmla="*/ 2548284 w 4742529"/>
                  <a:gd name="connsiteY1139" fmla="*/ 2967917 h 3652404"/>
                  <a:gd name="connsiteX1140" fmla="*/ 2560085 w 4742529"/>
                  <a:gd name="connsiteY1140" fmla="*/ 2957077 h 3652404"/>
                  <a:gd name="connsiteX1141" fmla="*/ 2562445 w 4742529"/>
                  <a:gd name="connsiteY1141" fmla="*/ 2953980 h 3652404"/>
                  <a:gd name="connsiteX1142" fmla="*/ 2564019 w 4742529"/>
                  <a:gd name="connsiteY1142" fmla="*/ 2948560 h 3652404"/>
                  <a:gd name="connsiteX1143" fmla="*/ 2564019 w 4742529"/>
                  <a:gd name="connsiteY1143" fmla="*/ 2946237 h 3652404"/>
                  <a:gd name="connsiteX1144" fmla="*/ 2561659 w 4742529"/>
                  <a:gd name="connsiteY1144" fmla="*/ 2944688 h 3652404"/>
                  <a:gd name="connsiteX1145" fmla="*/ 2556938 w 4742529"/>
                  <a:gd name="connsiteY1145" fmla="*/ 2940817 h 3652404"/>
                  <a:gd name="connsiteX1146" fmla="*/ 2544350 w 4742529"/>
                  <a:gd name="connsiteY1146" fmla="*/ 2933074 h 3652404"/>
                  <a:gd name="connsiteX1147" fmla="*/ 2530189 w 4742529"/>
                  <a:gd name="connsiteY1147" fmla="*/ 2926879 h 3652404"/>
                  <a:gd name="connsiteX1148" fmla="*/ 2522321 w 4742529"/>
                  <a:gd name="connsiteY1148" fmla="*/ 2919911 h 3652404"/>
                  <a:gd name="connsiteX1149" fmla="*/ 2529402 w 4742529"/>
                  <a:gd name="connsiteY1149" fmla="*/ 2913716 h 3652404"/>
                  <a:gd name="connsiteX1150" fmla="*/ 2554578 w 4742529"/>
                  <a:gd name="connsiteY1150" fmla="*/ 2907522 h 3652404"/>
                  <a:gd name="connsiteX1151" fmla="*/ 2611224 w 4742529"/>
                  <a:gd name="connsiteY1151" fmla="*/ 2905973 h 3652404"/>
                  <a:gd name="connsiteX1152" fmla="*/ 2637973 w 4742529"/>
                  <a:gd name="connsiteY1152" fmla="*/ 2902876 h 3652404"/>
                  <a:gd name="connsiteX1153" fmla="*/ 2650562 w 4742529"/>
                  <a:gd name="connsiteY1153" fmla="*/ 2899779 h 3652404"/>
                  <a:gd name="connsiteX1154" fmla="*/ 2661575 w 4742529"/>
                  <a:gd name="connsiteY1154" fmla="*/ 2895133 h 3652404"/>
                  <a:gd name="connsiteX1155" fmla="*/ 2670230 w 4742529"/>
                  <a:gd name="connsiteY1155" fmla="*/ 2888164 h 3652404"/>
                  <a:gd name="connsiteX1156" fmla="*/ 2673377 w 4742529"/>
                  <a:gd name="connsiteY1156" fmla="*/ 2877324 h 3652404"/>
                  <a:gd name="connsiteX1157" fmla="*/ 2670230 w 4742529"/>
                  <a:gd name="connsiteY1157" fmla="*/ 2866483 h 3652404"/>
                  <a:gd name="connsiteX1158" fmla="*/ 2654495 w 4742529"/>
                  <a:gd name="connsiteY1158" fmla="*/ 2849449 h 3652404"/>
                  <a:gd name="connsiteX1159" fmla="*/ 2648988 w 4742529"/>
                  <a:gd name="connsiteY1159" fmla="*/ 2838608 h 3652404"/>
                  <a:gd name="connsiteX1160" fmla="*/ 2656855 w 4742529"/>
                  <a:gd name="connsiteY1160" fmla="*/ 2841706 h 3652404"/>
                  <a:gd name="connsiteX1161" fmla="*/ 2678098 w 4742529"/>
                  <a:gd name="connsiteY1161" fmla="*/ 2856417 h 3652404"/>
                  <a:gd name="connsiteX1162" fmla="*/ 2684391 w 4742529"/>
                  <a:gd name="connsiteY1162" fmla="*/ 2840157 h 3652404"/>
                  <a:gd name="connsiteX1163" fmla="*/ 2689899 w 4742529"/>
                  <a:gd name="connsiteY1163" fmla="*/ 2824671 h 3652404"/>
                  <a:gd name="connsiteX1164" fmla="*/ 2696979 w 4742529"/>
                  <a:gd name="connsiteY1164" fmla="*/ 2809959 h 3652404"/>
                  <a:gd name="connsiteX1165" fmla="*/ 2707994 w 4742529"/>
                  <a:gd name="connsiteY1165" fmla="*/ 2796022 h 3652404"/>
                  <a:gd name="connsiteX1166" fmla="*/ 2684391 w 4742529"/>
                  <a:gd name="connsiteY1166" fmla="*/ 2782858 h 3652404"/>
                  <a:gd name="connsiteX1167" fmla="*/ 2676524 w 4742529"/>
                  <a:gd name="connsiteY1167" fmla="*/ 2777438 h 3652404"/>
                  <a:gd name="connsiteX1168" fmla="*/ 2690686 w 4742529"/>
                  <a:gd name="connsiteY1168" fmla="*/ 2776664 h 3652404"/>
                  <a:gd name="connsiteX1169" fmla="*/ 2712714 w 4742529"/>
                  <a:gd name="connsiteY1169" fmla="*/ 2778987 h 3652404"/>
                  <a:gd name="connsiteX1170" fmla="*/ 2733957 w 4742529"/>
                  <a:gd name="connsiteY1170" fmla="*/ 2782858 h 3652404"/>
                  <a:gd name="connsiteX1171" fmla="*/ 2744184 w 4742529"/>
                  <a:gd name="connsiteY1171" fmla="*/ 2788278 h 3652404"/>
                  <a:gd name="connsiteX1172" fmla="*/ 2741825 w 4742529"/>
                  <a:gd name="connsiteY1172" fmla="*/ 2792924 h 3652404"/>
                  <a:gd name="connsiteX1173" fmla="*/ 2722156 w 4742529"/>
                  <a:gd name="connsiteY1173" fmla="*/ 2816928 h 3652404"/>
                  <a:gd name="connsiteX1174" fmla="*/ 2710355 w 4742529"/>
                  <a:gd name="connsiteY1174" fmla="*/ 2834737 h 3652404"/>
                  <a:gd name="connsiteX1175" fmla="*/ 2706421 w 4742529"/>
                  <a:gd name="connsiteY1175" fmla="*/ 2844028 h 3652404"/>
                  <a:gd name="connsiteX1176" fmla="*/ 2702487 w 4742529"/>
                  <a:gd name="connsiteY1176" fmla="*/ 2854095 h 3652404"/>
                  <a:gd name="connsiteX1177" fmla="*/ 2702487 w 4742529"/>
                  <a:gd name="connsiteY1177" fmla="*/ 2857966 h 3652404"/>
                  <a:gd name="connsiteX1178" fmla="*/ 2702487 w 4742529"/>
                  <a:gd name="connsiteY1178" fmla="*/ 2864935 h 3652404"/>
                  <a:gd name="connsiteX1179" fmla="*/ 2701701 w 4742529"/>
                  <a:gd name="connsiteY1179" fmla="*/ 2869581 h 3652404"/>
                  <a:gd name="connsiteX1180" fmla="*/ 2699340 w 4742529"/>
                  <a:gd name="connsiteY1180" fmla="*/ 2874226 h 3652404"/>
                  <a:gd name="connsiteX1181" fmla="*/ 2692259 w 4742529"/>
                  <a:gd name="connsiteY1181" fmla="*/ 2882744 h 3652404"/>
                  <a:gd name="connsiteX1182" fmla="*/ 2689899 w 4742529"/>
                  <a:gd name="connsiteY1182" fmla="*/ 2886615 h 3652404"/>
                  <a:gd name="connsiteX1183" fmla="*/ 2690686 w 4742529"/>
                  <a:gd name="connsiteY1183" fmla="*/ 2896681 h 3652404"/>
                  <a:gd name="connsiteX1184" fmla="*/ 2695406 w 4742529"/>
                  <a:gd name="connsiteY1184" fmla="*/ 2902101 h 3652404"/>
                  <a:gd name="connsiteX1185" fmla="*/ 2703274 w 4742529"/>
                  <a:gd name="connsiteY1185" fmla="*/ 2904424 h 3652404"/>
                  <a:gd name="connsiteX1186" fmla="*/ 2711141 w 4742529"/>
                  <a:gd name="connsiteY1186" fmla="*/ 2904424 h 3652404"/>
                  <a:gd name="connsiteX1187" fmla="*/ 2719795 w 4742529"/>
                  <a:gd name="connsiteY1187" fmla="*/ 2903650 h 3652404"/>
                  <a:gd name="connsiteX1188" fmla="*/ 2727663 w 4742529"/>
                  <a:gd name="connsiteY1188" fmla="*/ 2899779 h 3652404"/>
                  <a:gd name="connsiteX1189" fmla="*/ 2733957 w 4742529"/>
                  <a:gd name="connsiteY1189" fmla="*/ 2895133 h 3652404"/>
                  <a:gd name="connsiteX1190" fmla="*/ 2740250 w 4742529"/>
                  <a:gd name="connsiteY1190" fmla="*/ 2888164 h 3652404"/>
                  <a:gd name="connsiteX1191" fmla="*/ 2741825 w 4742529"/>
                  <a:gd name="connsiteY1191" fmla="*/ 2885067 h 3652404"/>
                  <a:gd name="connsiteX1192" fmla="*/ 2744184 w 4742529"/>
                  <a:gd name="connsiteY1192" fmla="*/ 2878098 h 3652404"/>
                  <a:gd name="connsiteX1193" fmla="*/ 2744972 w 4742529"/>
                  <a:gd name="connsiteY1193" fmla="*/ 2875775 h 3652404"/>
                  <a:gd name="connsiteX1194" fmla="*/ 2748118 w 4742529"/>
                  <a:gd name="connsiteY1194" fmla="*/ 2872678 h 3652404"/>
                  <a:gd name="connsiteX1195" fmla="*/ 2761493 w 4742529"/>
                  <a:gd name="connsiteY1195" fmla="*/ 2861838 h 3652404"/>
                  <a:gd name="connsiteX1196" fmla="*/ 2775654 w 4742529"/>
                  <a:gd name="connsiteY1196" fmla="*/ 2876549 h 3652404"/>
                  <a:gd name="connsiteX1197" fmla="*/ 2789816 w 4742529"/>
                  <a:gd name="connsiteY1197" fmla="*/ 2873452 h 3652404"/>
                  <a:gd name="connsiteX1198" fmla="*/ 2800044 w 4742529"/>
                  <a:gd name="connsiteY1198" fmla="*/ 2858740 h 3652404"/>
                  <a:gd name="connsiteX1199" fmla="*/ 2802404 w 4742529"/>
                  <a:gd name="connsiteY1199" fmla="*/ 2838608 h 3652404"/>
                  <a:gd name="connsiteX1200" fmla="*/ 2810271 w 4742529"/>
                  <a:gd name="connsiteY1200" fmla="*/ 2844028 h 3652404"/>
                  <a:gd name="connsiteX1201" fmla="*/ 2812632 w 4742529"/>
                  <a:gd name="connsiteY1201" fmla="*/ 2850997 h 3652404"/>
                  <a:gd name="connsiteX1202" fmla="*/ 2814205 w 4742529"/>
                  <a:gd name="connsiteY1202" fmla="*/ 2868806 h 3652404"/>
                  <a:gd name="connsiteX1203" fmla="*/ 2821286 w 4742529"/>
                  <a:gd name="connsiteY1203" fmla="*/ 2862612 h 3652404"/>
                  <a:gd name="connsiteX1204" fmla="*/ 2840955 w 4742529"/>
                  <a:gd name="connsiteY1204" fmla="*/ 2841706 h 3652404"/>
                  <a:gd name="connsiteX1205" fmla="*/ 2861410 w 4742529"/>
                  <a:gd name="connsiteY1205" fmla="*/ 2826994 h 3652404"/>
                  <a:gd name="connsiteX1206" fmla="*/ 2866131 w 4742529"/>
                  <a:gd name="connsiteY1206" fmla="*/ 2820799 h 3652404"/>
                  <a:gd name="connsiteX1207" fmla="*/ 2869278 w 4742529"/>
                  <a:gd name="connsiteY1207" fmla="*/ 2807636 h 3652404"/>
                  <a:gd name="connsiteX1208" fmla="*/ 2864557 w 4742529"/>
                  <a:gd name="connsiteY1208" fmla="*/ 2795247 h 3652404"/>
                  <a:gd name="connsiteX1209" fmla="*/ 2858263 w 4742529"/>
                  <a:gd name="connsiteY1209" fmla="*/ 2782084 h 3652404"/>
                  <a:gd name="connsiteX1210" fmla="*/ 2853543 w 4742529"/>
                  <a:gd name="connsiteY1210" fmla="*/ 2768921 h 3652404"/>
                  <a:gd name="connsiteX1211" fmla="*/ 2875572 w 4742529"/>
                  <a:gd name="connsiteY1211" fmla="*/ 2787504 h 3652404"/>
                  <a:gd name="connsiteX1212" fmla="*/ 2888160 w 4742529"/>
                  <a:gd name="connsiteY1212" fmla="*/ 2794473 h 3652404"/>
                  <a:gd name="connsiteX1213" fmla="*/ 2902322 w 4742529"/>
                  <a:gd name="connsiteY1213" fmla="*/ 2796022 h 3652404"/>
                  <a:gd name="connsiteX1214" fmla="*/ 2914910 w 4742529"/>
                  <a:gd name="connsiteY1214" fmla="*/ 2792924 h 3652404"/>
                  <a:gd name="connsiteX1215" fmla="*/ 2929071 w 4742529"/>
                  <a:gd name="connsiteY1215" fmla="*/ 2785955 h 3652404"/>
                  <a:gd name="connsiteX1216" fmla="*/ 2941659 w 4742529"/>
                  <a:gd name="connsiteY1216" fmla="*/ 2776664 h 3652404"/>
                  <a:gd name="connsiteX1217" fmla="*/ 2951100 w 4742529"/>
                  <a:gd name="connsiteY1217" fmla="*/ 2766598 h 3652404"/>
                  <a:gd name="connsiteX1218" fmla="*/ 2955034 w 4742529"/>
                  <a:gd name="connsiteY1218" fmla="*/ 2761178 h 3652404"/>
                  <a:gd name="connsiteX1219" fmla="*/ 2959754 w 4742529"/>
                  <a:gd name="connsiteY1219" fmla="*/ 2748789 h 3652404"/>
                  <a:gd name="connsiteX1220" fmla="*/ 2963688 w 4742529"/>
                  <a:gd name="connsiteY1220" fmla="*/ 2743369 h 3652404"/>
                  <a:gd name="connsiteX1221" fmla="*/ 2968408 w 4742529"/>
                  <a:gd name="connsiteY1221" fmla="*/ 2741046 h 3652404"/>
                  <a:gd name="connsiteX1222" fmla="*/ 2977850 w 4742529"/>
                  <a:gd name="connsiteY1222" fmla="*/ 2739497 h 3652404"/>
                  <a:gd name="connsiteX1223" fmla="*/ 2982570 w 4742529"/>
                  <a:gd name="connsiteY1223" fmla="*/ 2737174 h 3652404"/>
                  <a:gd name="connsiteX1224" fmla="*/ 2992798 w 4742529"/>
                  <a:gd name="connsiteY1224" fmla="*/ 2726334 h 3652404"/>
                  <a:gd name="connsiteX1225" fmla="*/ 3051017 w 4742529"/>
                  <a:gd name="connsiteY1225" fmla="*/ 2617931 h 3652404"/>
                  <a:gd name="connsiteX1226" fmla="*/ 3068326 w 4742529"/>
                  <a:gd name="connsiteY1226" fmla="*/ 2600122 h 3652404"/>
                  <a:gd name="connsiteX1227" fmla="*/ 3121824 w 4742529"/>
                  <a:gd name="connsiteY1227" fmla="*/ 2573795 h 3652404"/>
                  <a:gd name="connsiteX1228" fmla="*/ 3137559 w 4742529"/>
                  <a:gd name="connsiteY1228" fmla="*/ 2556761 h 3652404"/>
                  <a:gd name="connsiteX1229" fmla="*/ 3124185 w 4742529"/>
                  <a:gd name="connsiteY1229" fmla="*/ 2532757 h 3652404"/>
                  <a:gd name="connsiteX1230" fmla="*/ 3135200 w 4742529"/>
                  <a:gd name="connsiteY1230" fmla="*/ 2530434 h 3652404"/>
                  <a:gd name="connsiteX1231" fmla="*/ 3135986 w 4742529"/>
                  <a:gd name="connsiteY1231" fmla="*/ 2524240 h 3652404"/>
                  <a:gd name="connsiteX1232" fmla="*/ 3131266 w 4742529"/>
                  <a:gd name="connsiteY1232" fmla="*/ 2516497 h 3652404"/>
                  <a:gd name="connsiteX1233" fmla="*/ 3127332 w 4742529"/>
                  <a:gd name="connsiteY1233" fmla="*/ 2507205 h 3652404"/>
                  <a:gd name="connsiteX1234" fmla="*/ 3147787 w 4742529"/>
                  <a:gd name="connsiteY1234" fmla="*/ 2515722 h 3652404"/>
                  <a:gd name="connsiteX1235" fmla="*/ 3186338 w 4742529"/>
                  <a:gd name="connsiteY1235" fmla="*/ 2537403 h 3652404"/>
                  <a:gd name="connsiteX1236" fmla="*/ 3207580 w 4742529"/>
                  <a:gd name="connsiteY1236" fmla="*/ 2545920 h 3652404"/>
                  <a:gd name="connsiteX1237" fmla="*/ 3224889 w 4742529"/>
                  <a:gd name="connsiteY1237" fmla="*/ 2549018 h 3652404"/>
                  <a:gd name="connsiteX1238" fmla="*/ 3245345 w 4742529"/>
                  <a:gd name="connsiteY1238" fmla="*/ 2549018 h 3652404"/>
                  <a:gd name="connsiteX1239" fmla="*/ 3257146 w 4742529"/>
                  <a:gd name="connsiteY1239" fmla="*/ 2542823 h 3652404"/>
                  <a:gd name="connsiteX1240" fmla="*/ 3251638 w 4742529"/>
                  <a:gd name="connsiteY1240" fmla="*/ 2528111 h 3652404"/>
                  <a:gd name="connsiteX1241" fmla="*/ 3276815 w 4742529"/>
                  <a:gd name="connsiteY1241" fmla="*/ 2535080 h 3652404"/>
                  <a:gd name="connsiteX1242" fmla="*/ 3284682 w 4742529"/>
                  <a:gd name="connsiteY1242" fmla="*/ 2535080 h 3652404"/>
                  <a:gd name="connsiteX1243" fmla="*/ 3292550 w 4742529"/>
                  <a:gd name="connsiteY1243" fmla="*/ 2532757 h 3652404"/>
                  <a:gd name="connsiteX1244" fmla="*/ 3305924 w 4742529"/>
                  <a:gd name="connsiteY1244" fmla="*/ 2525014 h 3652404"/>
                  <a:gd name="connsiteX1245" fmla="*/ 3313792 w 4742529"/>
                  <a:gd name="connsiteY1245" fmla="*/ 2521917 h 3652404"/>
                  <a:gd name="connsiteX1246" fmla="*/ 3328740 w 4742529"/>
                  <a:gd name="connsiteY1246" fmla="*/ 2520368 h 3652404"/>
                  <a:gd name="connsiteX1247" fmla="*/ 3359423 w 4742529"/>
                  <a:gd name="connsiteY1247" fmla="*/ 2521143 h 3652404"/>
                  <a:gd name="connsiteX1248" fmla="*/ 3374372 w 4742529"/>
                  <a:gd name="connsiteY1248" fmla="*/ 2519594 h 3652404"/>
                  <a:gd name="connsiteX1249" fmla="*/ 3585220 w 4742529"/>
                  <a:gd name="connsiteY1249" fmla="*/ 2475458 h 3652404"/>
                  <a:gd name="connsiteX1250" fmla="*/ 3633999 w 4742529"/>
                  <a:gd name="connsiteY1250" fmla="*/ 2459972 h 3652404"/>
                  <a:gd name="connsiteX1251" fmla="*/ 3639506 w 4742529"/>
                  <a:gd name="connsiteY1251" fmla="*/ 2456875 h 3652404"/>
                  <a:gd name="connsiteX1252" fmla="*/ 3643440 w 4742529"/>
                  <a:gd name="connsiteY1252" fmla="*/ 2453004 h 3652404"/>
                  <a:gd name="connsiteX1253" fmla="*/ 3647374 w 4742529"/>
                  <a:gd name="connsiteY1253" fmla="*/ 2444486 h 3652404"/>
                  <a:gd name="connsiteX1254" fmla="*/ 3650521 w 4742529"/>
                  <a:gd name="connsiteY1254" fmla="*/ 2441389 h 3652404"/>
                  <a:gd name="connsiteX1255" fmla="*/ 3676483 w 4742529"/>
                  <a:gd name="connsiteY1255" fmla="*/ 2433646 h 3652404"/>
                  <a:gd name="connsiteX1256" fmla="*/ 3685925 w 4742529"/>
                  <a:gd name="connsiteY1256" fmla="*/ 2426677 h 3652404"/>
                  <a:gd name="connsiteX1257" fmla="*/ 3678844 w 4742529"/>
                  <a:gd name="connsiteY1257" fmla="*/ 2418160 h 3652404"/>
                  <a:gd name="connsiteX1258" fmla="*/ 3726835 w 4742529"/>
                  <a:gd name="connsiteY1258" fmla="*/ 2406545 h 3652404"/>
                  <a:gd name="connsiteX1259" fmla="*/ 3748865 w 4742529"/>
                  <a:gd name="connsiteY1259" fmla="*/ 2397254 h 3652404"/>
                  <a:gd name="connsiteX1260" fmla="*/ 3748078 w 4742529"/>
                  <a:gd name="connsiteY1260" fmla="*/ 2385639 h 3652404"/>
                  <a:gd name="connsiteX1261" fmla="*/ 3781908 w 4742529"/>
                  <a:gd name="connsiteY1261" fmla="*/ 2384090 h 3652404"/>
                  <a:gd name="connsiteX1262" fmla="*/ 3792923 w 4742529"/>
                  <a:gd name="connsiteY1262" fmla="*/ 2379444 h 3652404"/>
                  <a:gd name="connsiteX1263" fmla="*/ 3781121 w 4742529"/>
                  <a:gd name="connsiteY1263" fmla="*/ 2370927 h 3652404"/>
                  <a:gd name="connsiteX1264" fmla="*/ 3831474 w 4742529"/>
                  <a:gd name="connsiteY1264" fmla="*/ 2367830 h 3652404"/>
                  <a:gd name="connsiteX1265" fmla="*/ 3847209 w 4742529"/>
                  <a:gd name="connsiteY1265" fmla="*/ 2364733 h 3652404"/>
                  <a:gd name="connsiteX1266" fmla="*/ 3844848 w 4742529"/>
                  <a:gd name="connsiteY1266" fmla="*/ 2353118 h 3652404"/>
                  <a:gd name="connsiteX1267" fmla="*/ 3856649 w 4742529"/>
                  <a:gd name="connsiteY1267" fmla="*/ 2346149 h 3652404"/>
                  <a:gd name="connsiteX1268" fmla="*/ 3889693 w 4742529"/>
                  <a:gd name="connsiteY1268" fmla="*/ 2337632 h 3652404"/>
                  <a:gd name="connsiteX1269" fmla="*/ 3895200 w 4742529"/>
                  <a:gd name="connsiteY1269" fmla="*/ 2335309 h 3652404"/>
                  <a:gd name="connsiteX1270" fmla="*/ 3900707 w 4742529"/>
                  <a:gd name="connsiteY1270" fmla="*/ 2331438 h 3652404"/>
                  <a:gd name="connsiteX1271" fmla="*/ 3906215 w 4742529"/>
                  <a:gd name="connsiteY1271" fmla="*/ 2326792 h 3652404"/>
                  <a:gd name="connsiteX1272" fmla="*/ 3908575 w 4742529"/>
                  <a:gd name="connsiteY1272" fmla="*/ 2322146 h 3652404"/>
                  <a:gd name="connsiteX1273" fmla="*/ 3906215 w 4742529"/>
                  <a:gd name="connsiteY1273" fmla="*/ 2317500 h 3652404"/>
                  <a:gd name="connsiteX1274" fmla="*/ 3899920 w 4742529"/>
                  <a:gd name="connsiteY1274" fmla="*/ 2315951 h 3652404"/>
                  <a:gd name="connsiteX1275" fmla="*/ 3885760 w 4742529"/>
                  <a:gd name="connsiteY1275" fmla="*/ 2316726 h 3652404"/>
                  <a:gd name="connsiteX1276" fmla="*/ 3814165 w 4742529"/>
                  <a:gd name="connsiteY1276" fmla="*/ 2314403 h 3652404"/>
                  <a:gd name="connsiteX1277" fmla="*/ 3779548 w 4742529"/>
                  <a:gd name="connsiteY1277" fmla="*/ 2309757 h 3652404"/>
                  <a:gd name="connsiteX1278" fmla="*/ 3685925 w 4742529"/>
                  <a:gd name="connsiteY1278" fmla="*/ 2288076 h 3652404"/>
                  <a:gd name="connsiteX1279" fmla="*/ 3666256 w 4742529"/>
                  <a:gd name="connsiteY1279" fmla="*/ 2285753 h 3652404"/>
                  <a:gd name="connsiteX1280" fmla="*/ 3649734 w 4742529"/>
                  <a:gd name="connsiteY1280" fmla="*/ 2285753 h 3652404"/>
                  <a:gd name="connsiteX1281" fmla="*/ 3634786 w 4742529"/>
                  <a:gd name="connsiteY1281" fmla="*/ 2288851 h 3652404"/>
                  <a:gd name="connsiteX1282" fmla="*/ 3604103 w 4742529"/>
                  <a:gd name="connsiteY1282" fmla="*/ 2298917 h 3652404"/>
                  <a:gd name="connsiteX1283" fmla="*/ 3587581 w 4742529"/>
                  <a:gd name="connsiteY1283" fmla="*/ 2300465 h 3652404"/>
                  <a:gd name="connsiteX1284" fmla="*/ 3554537 w 4742529"/>
                  <a:gd name="connsiteY1284" fmla="*/ 2299691 h 3652404"/>
                  <a:gd name="connsiteX1285" fmla="*/ 3539589 w 4742529"/>
                  <a:gd name="connsiteY1285" fmla="*/ 2304337 h 3652404"/>
                  <a:gd name="connsiteX1286" fmla="*/ 3526214 w 4742529"/>
                  <a:gd name="connsiteY1286" fmla="*/ 2315951 h 3652404"/>
                  <a:gd name="connsiteX1287" fmla="*/ 3517560 w 4742529"/>
                  <a:gd name="connsiteY1287" fmla="*/ 2326017 h 3652404"/>
                  <a:gd name="connsiteX1288" fmla="*/ 3508119 w 4742529"/>
                  <a:gd name="connsiteY1288" fmla="*/ 2332212 h 3652404"/>
                  <a:gd name="connsiteX1289" fmla="*/ 3490810 w 4742529"/>
                  <a:gd name="connsiteY1289" fmla="*/ 2330663 h 3652404"/>
                  <a:gd name="connsiteX1290" fmla="*/ 3499464 w 4742529"/>
                  <a:gd name="connsiteY1290" fmla="*/ 2313628 h 3652404"/>
                  <a:gd name="connsiteX1291" fmla="*/ 3514413 w 4742529"/>
                  <a:gd name="connsiteY1291" fmla="*/ 2302014 h 3652404"/>
                  <a:gd name="connsiteX1292" fmla="*/ 3533295 w 4742529"/>
                  <a:gd name="connsiteY1292" fmla="*/ 2295045 h 3652404"/>
                  <a:gd name="connsiteX1293" fmla="*/ 3568699 w 4742529"/>
                  <a:gd name="connsiteY1293" fmla="*/ 2284979 h 3652404"/>
                  <a:gd name="connsiteX1294" fmla="*/ 3574206 w 4742529"/>
                  <a:gd name="connsiteY1294" fmla="*/ 2280333 h 3652404"/>
                  <a:gd name="connsiteX1295" fmla="*/ 3574206 w 4742529"/>
                  <a:gd name="connsiteY1295" fmla="*/ 2273365 h 3652404"/>
                  <a:gd name="connsiteX1296" fmla="*/ 3569485 w 4742529"/>
                  <a:gd name="connsiteY1296" fmla="*/ 2268719 h 3652404"/>
                  <a:gd name="connsiteX1297" fmla="*/ 3563192 w 4742529"/>
                  <a:gd name="connsiteY1297" fmla="*/ 2267170 h 3652404"/>
                  <a:gd name="connsiteX1298" fmla="*/ 3550603 w 4742529"/>
                  <a:gd name="connsiteY1298" fmla="*/ 2267944 h 3652404"/>
                  <a:gd name="connsiteX1299" fmla="*/ 3483729 w 4742529"/>
                  <a:gd name="connsiteY1299" fmla="*/ 2277236 h 3652404"/>
                  <a:gd name="connsiteX1300" fmla="*/ 3460914 w 4742529"/>
                  <a:gd name="connsiteY1300" fmla="*/ 2276462 h 3652404"/>
                  <a:gd name="connsiteX1301" fmla="*/ 3449900 w 4742529"/>
                  <a:gd name="connsiteY1301" fmla="*/ 2274913 h 3652404"/>
                  <a:gd name="connsiteX1302" fmla="*/ 3428657 w 4742529"/>
                  <a:gd name="connsiteY1302" fmla="*/ 2267944 h 3652404"/>
                  <a:gd name="connsiteX1303" fmla="*/ 3418430 w 4742529"/>
                  <a:gd name="connsiteY1303" fmla="*/ 2266396 h 3652404"/>
                  <a:gd name="connsiteX1304" fmla="*/ 3408202 w 4742529"/>
                  <a:gd name="connsiteY1304" fmla="*/ 2266396 h 3652404"/>
                  <a:gd name="connsiteX1305" fmla="*/ 3388533 w 4742529"/>
                  <a:gd name="connsiteY1305" fmla="*/ 2270267 h 3652404"/>
                  <a:gd name="connsiteX1306" fmla="*/ 3379092 w 4742529"/>
                  <a:gd name="connsiteY1306" fmla="*/ 2271041 h 3652404"/>
                  <a:gd name="connsiteX1307" fmla="*/ 3396400 w 4742529"/>
                  <a:gd name="connsiteY1307" fmla="*/ 2263298 h 3652404"/>
                  <a:gd name="connsiteX1308" fmla="*/ 3434165 w 4742529"/>
                  <a:gd name="connsiteY1308" fmla="*/ 2251684 h 3652404"/>
                  <a:gd name="connsiteX1309" fmla="*/ 3450686 w 4742529"/>
                  <a:gd name="connsiteY1309" fmla="*/ 2241618 h 3652404"/>
                  <a:gd name="connsiteX1310" fmla="*/ 3455407 w 4742529"/>
                  <a:gd name="connsiteY1310" fmla="*/ 2236198 h 3652404"/>
                  <a:gd name="connsiteX1311" fmla="*/ 3460914 w 4742529"/>
                  <a:gd name="connsiteY1311" fmla="*/ 2227680 h 3652404"/>
                  <a:gd name="connsiteX1312" fmla="*/ 3463274 w 4742529"/>
                  <a:gd name="connsiteY1312" fmla="*/ 2219163 h 3652404"/>
                  <a:gd name="connsiteX1313" fmla="*/ 3462488 w 4742529"/>
                  <a:gd name="connsiteY1313" fmla="*/ 2211420 h 3652404"/>
                  <a:gd name="connsiteX1314" fmla="*/ 3456981 w 4742529"/>
                  <a:gd name="connsiteY1314" fmla="*/ 2206774 h 3652404"/>
                  <a:gd name="connsiteX1315" fmla="*/ 3438885 w 4742529"/>
                  <a:gd name="connsiteY1315" fmla="*/ 2200580 h 3652404"/>
                  <a:gd name="connsiteX1316" fmla="*/ 3431018 w 4742529"/>
                  <a:gd name="connsiteY1316" fmla="*/ 2196708 h 3652404"/>
                  <a:gd name="connsiteX1317" fmla="*/ 3451473 w 4742529"/>
                  <a:gd name="connsiteY1317" fmla="*/ 2193611 h 3652404"/>
                  <a:gd name="connsiteX1318" fmla="*/ 3471928 w 4742529"/>
                  <a:gd name="connsiteY1318" fmla="*/ 2195160 h 3652404"/>
                  <a:gd name="connsiteX1319" fmla="*/ 3512840 w 4742529"/>
                  <a:gd name="connsiteY1319" fmla="*/ 2202128 h 3652404"/>
                  <a:gd name="connsiteX1320" fmla="*/ 3534868 w 4742529"/>
                  <a:gd name="connsiteY1320" fmla="*/ 2203677 h 3652404"/>
                  <a:gd name="connsiteX1321" fmla="*/ 3556111 w 4742529"/>
                  <a:gd name="connsiteY1321" fmla="*/ 2202128 h 3652404"/>
                  <a:gd name="connsiteX1322" fmla="*/ 3577353 w 4742529"/>
                  <a:gd name="connsiteY1322" fmla="*/ 2198257 h 3652404"/>
                  <a:gd name="connsiteX1323" fmla="*/ 3597808 w 4742529"/>
                  <a:gd name="connsiteY1323" fmla="*/ 2191288 h 3652404"/>
                  <a:gd name="connsiteX1324" fmla="*/ 3615904 w 4742529"/>
                  <a:gd name="connsiteY1324" fmla="*/ 2183545 h 3652404"/>
                  <a:gd name="connsiteX1325" fmla="*/ 3633212 w 4742529"/>
                  <a:gd name="connsiteY1325" fmla="*/ 2171930 h 3652404"/>
                  <a:gd name="connsiteX1326" fmla="*/ 3642654 w 4742529"/>
                  <a:gd name="connsiteY1326" fmla="*/ 2156444 h 3652404"/>
                  <a:gd name="connsiteX1327" fmla="*/ 3634786 w 4742529"/>
                  <a:gd name="connsiteY1327" fmla="*/ 2137861 h 3652404"/>
                  <a:gd name="connsiteX1328" fmla="*/ 3618264 w 4742529"/>
                  <a:gd name="connsiteY1328" fmla="*/ 2130118 h 3652404"/>
                  <a:gd name="connsiteX1329" fmla="*/ 3596235 w 4742529"/>
                  <a:gd name="connsiteY1329" fmla="*/ 2127795 h 3652404"/>
                  <a:gd name="connsiteX1330" fmla="*/ 3552177 w 4742529"/>
                  <a:gd name="connsiteY1330" fmla="*/ 2128569 h 3652404"/>
                  <a:gd name="connsiteX1331" fmla="*/ 3543523 w 4742529"/>
                  <a:gd name="connsiteY1331" fmla="*/ 2127795 h 3652404"/>
                  <a:gd name="connsiteX1332" fmla="*/ 3533295 w 4742529"/>
                  <a:gd name="connsiteY1332" fmla="*/ 2124698 h 3652404"/>
                  <a:gd name="connsiteX1333" fmla="*/ 3527001 w 4742529"/>
                  <a:gd name="connsiteY1333" fmla="*/ 2120052 h 3652404"/>
                  <a:gd name="connsiteX1334" fmla="*/ 3532509 w 4742529"/>
                  <a:gd name="connsiteY1334" fmla="*/ 2113857 h 3652404"/>
                  <a:gd name="connsiteX1335" fmla="*/ 3539589 w 4742529"/>
                  <a:gd name="connsiteY1335" fmla="*/ 2112309 h 3652404"/>
                  <a:gd name="connsiteX1336" fmla="*/ 3549030 w 4742529"/>
                  <a:gd name="connsiteY1336" fmla="*/ 2114632 h 3652404"/>
                  <a:gd name="connsiteX1337" fmla="*/ 3559258 w 4742529"/>
                  <a:gd name="connsiteY1337" fmla="*/ 2116955 h 3652404"/>
                  <a:gd name="connsiteX1338" fmla="*/ 3567126 w 4742529"/>
                  <a:gd name="connsiteY1338" fmla="*/ 2119277 h 3652404"/>
                  <a:gd name="connsiteX1339" fmla="*/ 3611184 w 4742529"/>
                  <a:gd name="connsiteY1339" fmla="*/ 2120826 h 3652404"/>
                  <a:gd name="connsiteX1340" fmla="*/ 3632425 w 4742529"/>
                  <a:gd name="connsiteY1340" fmla="*/ 2123149 h 3652404"/>
                  <a:gd name="connsiteX1341" fmla="*/ 3653668 w 4742529"/>
                  <a:gd name="connsiteY1341" fmla="*/ 2130892 h 3652404"/>
                  <a:gd name="connsiteX1342" fmla="*/ 3727622 w 4742529"/>
                  <a:gd name="connsiteY1342" fmla="*/ 2166510 h 3652404"/>
                  <a:gd name="connsiteX1343" fmla="*/ 3743357 w 4742529"/>
                  <a:gd name="connsiteY1343" fmla="*/ 2180448 h 3652404"/>
                  <a:gd name="connsiteX1344" fmla="*/ 3752012 w 4742529"/>
                  <a:gd name="connsiteY1344" fmla="*/ 2198257 h 3652404"/>
                  <a:gd name="connsiteX1345" fmla="*/ 3759092 w 4742529"/>
                  <a:gd name="connsiteY1345" fmla="*/ 2217614 h 3652404"/>
                  <a:gd name="connsiteX1346" fmla="*/ 3768534 w 4742529"/>
                  <a:gd name="connsiteY1346" fmla="*/ 2236198 h 3652404"/>
                  <a:gd name="connsiteX1347" fmla="*/ 3785842 w 4742529"/>
                  <a:gd name="connsiteY1347" fmla="*/ 2253233 h 3652404"/>
                  <a:gd name="connsiteX1348" fmla="*/ 3806297 w 4742529"/>
                  <a:gd name="connsiteY1348" fmla="*/ 2263298 h 3652404"/>
                  <a:gd name="connsiteX1349" fmla="*/ 3828326 w 4742529"/>
                  <a:gd name="connsiteY1349" fmla="*/ 2268719 h 3652404"/>
                  <a:gd name="connsiteX1350" fmla="*/ 3865303 w 4742529"/>
                  <a:gd name="connsiteY1350" fmla="*/ 2270267 h 3652404"/>
                  <a:gd name="connsiteX1351" fmla="*/ 3872384 w 4742529"/>
                  <a:gd name="connsiteY1351" fmla="*/ 2268719 h 3652404"/>
                  <a:gd name="connsiteX1352" fmla="*/ 3877105 w 4742529"/>
                  <a:gd name="connsiteY1352" fmla="*/ 2263298 h 3652404"/>
                  <a:gd name="connsiteX1353" fmla="*/ 3880252 w 4742529"/>
                  <a:gd name="connsiteY1353" fmla="*/ 2251684 h 3652404"/>
                  <a:gd name="connsiteX1354" fmla="*/ 3882612 w 4742529"/>
                  <a:gd name="connsiteY1354" fmla="*/ 2231552 h 3652404"/>
                  <a:gd name="connsiteX1355" fmla="*/ 3885760 w 4742529"/>
                  <a:gd name="connsiteY1355" fmla="*/ 2222260 h 3652404"/>
                  <a:gd name="connsiteX1356" fmla="*/ 3892053 w 4742529"/>
                  <a:gd name="connsiteY1356" fmla="*/ 2214517 h 3652404"/>
                  <a:gd name="connsiteX1357" fmla="*/ 3895987 w 4742529"/>
                  <a:gd name="connsiteY1357" fmla="*/ 2268719 h 3652404"/>
                  <a:gd name="connsiteX1358" fmla="*/ 3931390 w 4742529"/>
                  <a:gd name="connsiteY1358" fmla="*/ 2271041 h 3652404"/>
                  <a:gd name="connsiteX1359" fmla="*/ 3949486 w 4742529"/>
                  <a:gd name="connsiteY1359" fmla="*/ 2268719 h 3652404"/>
                  <a:gd name="connsiteX1360" fmla="*/ 3961287 w 4742529"/>
                  <a:gd name="connsiteY1360" fmla="*/ 2260976 h 3652404"/>
                  <a:gd name="connsiteX1361" fmla="*/ 3962074 w 4742529"/>
                  <a:gd name="connsiteY1361" fmla="*/ 2248587 h 3652404"/>
                  <a:gd name="connsiteX1362" fmla="*/ 3951059 w 4742529"/>
                  <a:gd name="connsiteY1362" fmla="*/ 2199031 h 3652404"/>
                  <a:gd name="connsiteX1363" fmla="*/ 3951059 w 4742529"/>
                  <a:gd name="connsiteY1363" fmla="*/ 2163413 h 3652404"/>
                  <a:gd name="connsiteX1364" fmla="*/ 3949486 w 4742529"/>
                  <a:gd name="connsiteY1364" fmla="*/ 2144830 h 3652404"/>
                  <a:gd name="connsiteX1365" fmla="*/ 3942405 w 4742529"/>
                  <a:gd name="connsiteY1365" fmla="*/ 2132441 h 3652404"/>
                  <a:gd name="connsiteX1366" fmla="*/ 3925884 w 4742529"/>
                  <a:gd name="connsiteY1366" fmla="*/ 2127795 h 3652404"/>
                  <a:gd name="connsiteX1367" fmla="*/ 3910935 w 4742529"/>
                  <a:gd name="connsiteY1367" fmla="*/ 2135538 h 3652404"/>
                  <a:gd name="connsiteX1368" fmla="*/ 3899920 w 4742529"/>
                  <a:gd name="connsiteY1368" fmla="*/ 2148701 h 3652404"/>
                  <a:gd name="connsiteX1369" fmla="*/ 3893627 w 4742529"/>
                  <a:gd name="connsiteY1369" fmla="*/ 2163413 h 3652404"/>
                  <a:gd name="connsiteX1370" fmla="*/ 3888119 w 4742529"/>
                  <a:gd name="connsiteY1370" fmla="*/ 2144830 h 3652404"/>
                  <a:gd name="connsiteX1371" fmla="*/ 3887333 w 4742529"/>
                  <a:gd name="connsiteY1371" fmla="*/ 2134763 h 3652404"/>
                  <a:gd name="connsiteX1372" fmla="*/ 3889693 w 4742529"/>
                  <a:gd name="connsiteY1372" fmla="*/ 2127020 h 3652404"/>
                  <a:gd name="connsiteX1373" fmla="*/ 3898347 w 4742529"/>
                  <a:gd name="connsiteY1373" fmla="*/ 2119277 h 3652404"/>
                  <a:gd name="connsiteX1374" fmla="*/ 3909362 w 4742529"/>
                  <a:gd name="connsiteY1374" fmla="*/ 2113857 h 3652404"/>
                  <a:gd name="connsiteX1375" fmla="*/ 3921163 w 4742529"/>
                  <a:gd name="connsiteY1375" fmla="*/ 2107663 h 3652404"/>
                  <a:gd name="connsiteX1376" fmla="*/ 3929031 w 4742529"/>
                  <a:gd name="connsiteY1376" fmla="*/ 2098371 h 3652404"/>
                  <a:gd name="connsiteX1377" fmla="*/ 3911722 w 4742529"/>
                  <a:gd name="connsiteY1377" fmla="*/ 2097597 h 3652404"/>
                  <a:gd name="connsiteX1378" fmla="*/ 3903068 w 4742529"/>
                  <a:gd name="connsiteY1378" fmla="*/ 2096048 h 3652404"/>
                  <a:gd name="connsiteX1379" fmla="*/ 3895987 w 4742529"/>
                  <a:gd name="connsiteY1379" fmla="*/ 2092951 h 3652404"/>
                  <a:gd name="connsiteX1380" fmla="*/ 3889693 w 4742529"/>
                  <a:gd name="connsiteY1380" fmla="*/ 2086757 h 3652404"/>
                  <a:gd name="connsiteX1381" fmla="*/ 3885760 w 4742529"/>
                  <a:gd name="connsiteY1381" fmla="*/ 2081336 h 3652404"/>
                  <a:gd name="connsiteX1382" fmla="*/ 3881826 w 4742529"/>
                  <a:gd name="connsiteY1382" fmla="*/ 2076690 h 3652404"/>
                  <a:gd name="connsiteX1383" fmla="*/ 3873958 w 4742529"/>
                  <a:gd name="connsiteY1383" fmla="*/ 2072045 h 3652404"/>
                  <a:gd name="connsiteX1384" fmla="*/ 3803151 w 4742529"/>
                  <a:gd name="connsiteY1384" fmla="*/ 2045718 h 3652404"/>
                  <a:gd name="connsiteX1385" fmla="*/ 3737064 w 4742529"/>
                  <a:gd name="connsiteY1385" fmla="*/ 2014746 h 3652404"/>
                  <a:gd name="connsiteX1386" fmla="*/ 3722902 w 4742529"/>
                  <a:gd name="connsiteY1386" fmla="*/ 2007003 h 3652404"/>
                  <a:gd name="connsiteX1387" fmla="*/ 3718181 w 4742529"/>
                  <a:gd name="connsiteY1387" fmla="*/ 2007003 h 3652404"/>
                  <a:gd name="connsiteX1388" fmla="*/ 3707953 w 4742529"/>
                  <a:gd name="connsiteY1388" fmla="*/ 2009326 h 3652404"/>
                  <a:gd name="connsiteX1389" fmla="*/ 3691432 w 4742529"/>
                  <a:gd name="connsiteY1389" fmla="*/ 2014746 h 3652404"/>
                  <a:gd name="connsiteX1390" fmla="*/ 3684351 w 4742529"/>
                  <a:gd name="connsiteY1390" fmla="*/ 2014746 h 3652404"/>
                  <a:gd name="connsiteX1391" fmla="*/ 3678057 w 4742529"/>
                  <a:gd name="connsiteY1391" fmla="*/ 2009326 h 3652404"/>
                  <a:gd name="connsiteX1392" fmla="*/ 3693792 w 4742529"/>
                  <a:gd name="connsiteY1392" fmla="*/ 2002357 h 3652404"/>
                  <a:gd name="connsiteX1393" fmla="*/ 3707167 w 4742529"/>
                  <a:gd name="connsiteY1393" fmla="*/ 1996937 h 3652404"/>
                  <a:gd name="connsiteX1394" fmla="*/ 3716608 w 4742529"/>
                  <a:gd name="connsiteY1394" fmla="*/ 1988420 h 3652404"/>
                  <a:gd name="connsiteX1395" fmla="*/ 3718968 w 4742529"/>
                  <a:gd name="connsiteY1395" fmla="*/ 1972159 h 3652404"/>
                  <a:gd name="connsiteX1396" fmla="*/ 3717395 w 4742529"/>
                  <a:gd name="connsiteY1396" fmla="*/ 1955899 h 3652404"/>
                  <a:gd name="connsiteX1397" fmla="*/ 3714248 w 4742529"/>
                  <a:gd name="connsiteY1397" fmla="*/ 1942735 h 3652404"/>
                  <a:gd name="connsiteX1398" fmla="*/ 3707167 w 4742529"/>
                  <a:gd name="connsiteY1398" fmla="*/ 1934218 h 3652404"/>
                  <a:gd name="connsiteX1399" fmla="*/ 3693006 w 4742529"/>
                  <a:gd name="connsiteY1399" fmla="*/ 1934218 h 3652404"/>
                  <a:gd name="connsiteX1400" fmla="*/ 3685138 w 4742529"/>
                  <a:gd name="connsiteY1400" fmla="*/ 1936541 h 3652404"/>
                  <a:gd name="connsiteX1401" fmla="*/ 3670976 w 4742529"/>
                  <a:gd name="connsiteY1401" fmla="*/ 1943510 h 3652404"/>
                  <a:gd name="connsiteX1402" fmla="*/ 3663895 w 4742529"/>
                  <a:gd name="connsiteY1402" fmla="*/ 1946607 h 3652404"/>
                  <a:gd name="connsiteX1403" fmla="*/ 3656814 w 4742529"/>
                  <a:gd name="connsiteY1403" fmla="*/ 1947381 h 3652404"/>
                  <a:gd name="connsiteX1404" fmla="*/ 3641867 w 4742529"/>
                  <a:gd name="connsiteY1404" fmla="*/ 1948930 h 3652404"/>
                  <a:gd name="connsiteX1405" fmla="*/ 3633999 w 4742529"/>
                  <a:gd name="connsiteY1405" fmla="*/ 1950479 h 3652404"/>
                  <a:gd name="connsiteX1406" fmla="*/ 3600169 w 4742529"/>
                  <a:gd name="connsiteY1406" fmla="*/ 1963642 h 3652404"/>
                  <a:gd name="connsiteX1407" fmla="*/ 3583647 w 4742529"/>
                  <a:gd name="connsiteY1407" fmla="*/ 1965965 h 3652404"/>
                  <a:gd name="connsiteX1408" fmla="*/ 3565552 w 4742529"/>
                  <a:gd name="connsiteY1408" fmla="*/ 1961319 h 3652404"/>
                  <a:gd name="connsiteX1409" fmla="*/ 3647374 w 4742529"/>
                  <a:gd name="connsiteY1409" fmla="*/ 1938090 h 3652404"/>
                  <a:gd name="connsiteX1410" fmla="*/ 3672549 w 4742529"/>
                  <a:gd name="connsiteY1410" fmla="*/ 1928024 h 3652404"/>
                  <a:gd name="connsiteX1411" fmla="*/ 3681205 w 4742529"/>
                  <a:gd name="connsiteY1411" fmla="*/ 1921829 h 3652404"/>
                  <a:gd name="connsiteX1412" fmla="*/ 3689072 w 4742529"/>
                  <a:gd name="connsiteY1412" fmla="*/ 1914860 h 3652404"/>
                  <a:gd name="connsiteX1413" fmla="*/ 3698513 w 4742529"/>
                  <a:gd name="connsiteY1413" fmla="*/ 1909440 h 3652404"/>
                  <a:gd name="connsiteX1414" fmla="*/ 3710314 w 4742529"/>
                  <a:gd name="connsiteY1414" fmla="*/ 1907117 h 3652404"/>
                  <a:gd name="connsiteX1415" fmla="*/ 3720542 w 4742529"/>
                  <a:gd name="connsiteY1415" fmla="*/ 1910214 h 3652404"/>
                  <a:gd name="connsiteX1416" fmla="*/ 3726835 w 4742529"/>
                  <a:gd name="connsiteY1416" fmla="*/ 1917958 h 3652404"/>
                  <a:gd name="connsiteX1417" fmla="*/ 3733916 w 4742529"/>
                  <a:gd name="connsiteY1417" fmla="*/ 1940413 h 3652404"/>
                  <a:gd name="connsiteX1418" fmla="*/ 3744931 w 4742529"/>
                  <a:gd name="connsiteY1418" fmla="*/ 1964416 h 3652404"/>
                  <a:gd name="connsiteX1419" fmla="*/ 3758305 w 4742529"/>
                  <a:gd name="connsiteY1419" fmla="*/ 1983774 h 3652404"/>
                  <a:gd name="connsiteX1420" fmla="*/ 3776401 w 4742529"/>
                  <a:gd name="connsiteY1420" fmla="*/ 1998486 h 3652404"/>
                  <a:gd name="connsiteX1421" fmla="*/ 3800004 w 4742529"/>
                  <a:gd name="connsiteY1421" fmla="*/ 2010874 h 3652404"/>
                  <a:gd name="connsiteX1422" fmla="*/ 3855076 w 4742529"/>
                  <a:gd name="connsiteY1422" fmla="*/ 2027909 h 3652404"/>
                  <a:gd name="connsiteX1423" fmla="*/ 3890480 w 4742529"/>
                  <a:gd name="connsiteY1423" fmla="*/ 2044170 h 3652404"/>
                  <a:gd name="connsiteX1424" fmla="*/ 3903068 w 4742529"/>
                  <a:gd name="connsiteY1424" fmla="*/ 2048041 h 3652404"/>
                  <a:gd name="connsiteX1425" fmla="*/ 3904641 w 4742529"/>
                  <a:gd name="connsiteY1425" fmla="*/ 2039524 h 3652404"/>
                  <a:gd name="connsiteX1426" fmla="*/ 3903854 w 4742529"/>
                  <a:gd name="connsiteY1426" fmla="*/ 2022489 h 3652404"/>
                  <a:gd name="connsiteX1427" fmla="*/ 3905428 w 4742529"/>
                  <a:gd name="connsiteY1427" fmla="*/ 2016295 h 3652404"/>
                  <a:gd name="connsiteX1428" fmla="*/ 3907788 w 4742529"/>
                  <a:gd name="connsiteY1428" fmla="*/ 2013197 h 3652404"/>
                  <a:gd name="connsiteX1429" fmla="*/ 3916442 w 4742529"/>
                  <a:gd name="connsiteY1429" fmla="*/ 2010100 h 3652404"/>
                  <a:gd name="connsiteX1430" fmla="*/ 3920376 w 4742529"/>
                  <a:gd name="connsiteY1430" fmla="*/ 2007003 h 3652404"/>
                  <a:gd name="connsiteX1431" fmla="*/ 3921950 w 4742529"/>
                  <a:gd name="connsiteY1431" fmla="*/ 2001583 h 3652404"/>
                  <a:gd name="connsiteX1432" fmla="*/ 3925097 w 4742529"/>
                  <a:gd name="connsiteY1432" fmla="*/ 1960544 h 3652404"/>
                  <a:gd name="connsiteX1433" fmla="*/ 3924310 w 4742529"/>
                  <a:gd name="connsiteY1433" fmla="*/ 1943510 h 3652404"/>
                  <a:gd name="connsiteX1434" fmla="*/ 3918016 w 4742529"/>
                  <a:gd name="connsiteY1434" fmla="*/ 1928798 h 3652404"/>
                  <a:gd name="connsiteX1435" fmla="*/ 3903854 w 4742529"/>
                  <a:gd name="connsiteY1435" fmla="*/ 1919506 h 3652404"/>
                  <a:gd name="connsiteX1436" fmla="*/ 3884972 w 4742529"/>
                  <a:gd name="connsiteY1436" fmla="*/ 1910989 h 3652404"/>
                  <a:gd name="connsiteX1437" fmla="*/ 3811018 w 4742529"/>
                  <a:gd name="connsiteY1437" fmla="*/ 1866854 h 3652404"/>
                  <a:gd name="connsiteX1438" fmla="*/ 3786628 w 4742529"/>
                  <a:gd name="connsiteY1438" fmla="*/ 1847496 h 3652404"/>
                  <a:gd name="connsiteX1439" fmla="*/ 3778761 w 4742529"/>
                  <a:gd name="connsiteY1439" fmla="*/ 1842850 h 3652404"/>
                  <a:gd name="connsiteX1440" fmla="*/ 3760666 w 4742529"/>
                  <a:gd name="connsiteY1440" fmla="*/ 1838204 h 3652404"/>
                  <a:gd name="connsiteX1441" fmla="*/ 3737064 w 4742529"/>
                  <a:gd name="connsiteY1441" fmla="*/ 1838204 h 3652404"/>
                  <a:gd name="connsiteX1442" fmla="*/ 3695365 w 4742529"/>
                  <a:gd name="connsiteY1442" fmla="*/ 1842076 h 3652404"/>
                  <a:gd name="connsiteX1443" fmla="*/ 3687498 w 4742529"/>
                  <a:gd name="connsiteY1443" fmla="*/ 1844398 h 3652404"/>
                  <a:gd name="connsiteX1444" fmla="*/ 3681205 w 4742529"/>
                  <a:gd name="connsiteY1444" fmla="*/ 1846721 h 3652404"/>
                  <a:gd name="connsiteX1445" fmla="*/ 3674910 w 4742529"/>
                  <a:gd name="connsiteY1445" fmla="*/ 1850593 h 3652404"/>
                  <a:gd name="connsiteX1446" fmla="*/ 3669403 w 4742529"/>
                  <a:gd name="connsiteY1446" fmla="*/ 1854465 h 3652404"/>
                  <a:gd name="connsiteX1447" fmla="*/ 3667043 w 4742529"/>
                  <a:gd name="connsiteY1447" fmla="*/ 1856787 h 3652404"/>
                  <a:gd name="connsiteX1448" fmla="*/ 3663109 w 4742529"/>
                  <a:gd name="connsiteY1448" fmla="*/ 1862982 h 3652404"/>
                  <a:gd name="connsiteX1449" fmla="*/ 3659962 w 4742529"/>
                  <a:gd name="connsiteY1449" fmla="*/ 1866079 h 3652404"/>
                  <a:gd name="connsiteX1450" fmla="*/ 3654455 w 4742529"/>
                  <a:gd name="connsiteY1450" fmla="*/ 1868402 h 3652404"/>
                  <a:gd name="connsiteX1451" fmla="*/ 3588368 w 4742529"/>
                  <a:gd name="connsiteY1451" fmla="*/ 1883888 h 3652404"/>
                  <a:gd name="connsiteX1452" fmla="*/ 3567912 w 4742529"/>
                  <a:gd name="connsiteY1452" fmla="*/ 1891631 h 3652404"/>
                  <a:gd name="connsiteX1453" fmla="*/ 3558471 w 4742529"/>
                  <a:gd name="connsiteY1453" fmla="*/ 1893180 h 3652404"/>
                  <a:gd name="connsiteX1454" fmla="*/ 3549817 w 4742529"/>
                  <a:gd name="connsiteY1454" fmla="*/ 1893180 h 3652404"/>
                  <a:gd name="connsiteX1455" fmla="*/ 3532509 w 4742529"/>
                  <a:gd name="connsiteY1455" fmla="*/ 1890083 h 3652404"/>
                  <a:gd name="connsiteX1456" fmla="*/ 3524641 w 4742529"/>
                  <a:gd name="connsiteY1456" fmla="*/ 1891631 h 3652404"/>
                  <a:gd name="connsiteX1457" fmla="*/ 3518347 w 4742529"/>
                  <a:gd name="connsiteY1457" fmla="*/ 1895503 h 3652404"/>
                  <a:gd name="connsiteX1458" fmla="*/ 3512840 w 4742529"/>
                  <a:gd name="connsiteY1458" fmla="*/ 1900923 h 3652404"/>
                  <a:gd name="connsiteX1459" fmla="*/ 3506545 w 4742529"/>
                  <a:gd name="connsiteY1459" fmla="*/ 1903246 h 3652404"/>
                  <a:gd name="connsiteX1460" fmla="*/ 3500252 w 4742529"/>
                  <a:gd name="connsiteY1460" fmla="*/ 1897051 h 3652404"/>
                  <a:gd name="connsiteX1461" fmla="*/ 3502612 w 4742529"/>
                  <a:gd name="connsiteY1461" fmla="*/ 1886211 h 3652404"/>
                  <a:gd name="connsiteX1462" fmla="*/ 3521494 w 4742529"/>
                  <a:gd name="connsiteY1462" fmla="*/ 1883888 h 3652404"/>
                  <a:gd name="connsiteX1463" fmla="*/ 3544310 w 4742529"/>
                  <a:gd name="connsiteY1463" fmla="*/ 1884662 h 3652404"/>
                  <a:gd name="connsiteX1464" fmla="*/ 3560045 w 4742529"/>
                  <a:gd name="connsiteY1464" fmla="*/ 1884662 h 3652404"/>
                  <a:gd name="connsiteX1465" fmla="*/ 3572633 w 4742529"/>
                  <a:gd name="connsiteY1465" fmla="*/ 1872274 h 3652404"/>
                  <a:gd name="connsiteX1466" fmla="*/ 3557684 w 4742529"/>
                  <a:gd name="connsiteY1466" fmla="*/ 1859885 h 3652404"/>
                  <a:gd name="connsiteX1467" fmla="*/ 3534082 w 4742529"/>
                  <a:gd name="connsiteY1467" fmla="*/ 1848270 h 3652404"/>
                  <a:gd name="connsiteX1468" fmla="*/ 3518347 w 4742529"/>
                  <a:gd name="connsiteY1468" fmla="*/ 1838204 h 3652404"/>
                  <a:gd name="connsiteX1469" fmla="*/ 3610397 w 4742529"/>
                  <a:gd name="connsiteY1469" fmla="*/ 1866854 h 3652404"/>
                  <a:gd name="connsiteX1470" fmla="*/ 3625344 w 4742529"/>
                  <a:gd name="connsiteY1470" fmla="*/ 1866079 h 3652404"/>
                  <a:gd name="connsiteX1471" fmla="*/ 3639506 w 4742529"/>
                  <a:gd name="connsiteY1471" fmla="*/ 1859885 h 3652404"/>
                  <a:gd name="connsiteX1472" fmla="*/ 3654455 w 4742529"/>
                  <a:gd name="connsiteY1472" fmla="*/ 1848270 h 3652404"/>
                  <a:gd name="connsiteX1473" fmla="*/ 3667043 w 4742529"/>
                  <a:gd name="connsiteY1473" fmla="*/ 1842076 h 3652404"/>
                  <a:gd name="connsiteX1474" fmla="*/ 3702446 w 4742529"/>
                  <a:gd name="connsiteY1474" fmla="*/ 1828912 h 3652404"/>
                  <a:gd name="connsiteX1475" fmla="*/ 3709527 w 4742529"/>
                  <a:gd name="connsiteY1475" fmla="*/ 1825041 h 3652404"/>
                  <a:gd name="connsiteX1476" fmla="*/ 3700873 w 4742529"/>
                  <a:gd name="connsiteY1476" fmla="*/ 1815749 h 3652404"/>
                  <a:gd name="connsiteX1477" fmla="*/ 3664682 w 4742529"/>
                  <a:gd name="connsiteY1477" fmla="*/ 1794843 h 3652404"/>
                  <a:gd name="connsiteX1478" fmla="*/ 3653668 w 4742529"/>
                  <a:gd name="connsiteY1478" fmla="*/ 1784777 h 3652404"/>
                  <a:gd name="connsiteX1479" fmla="*/ 3668616 w 4742529"/>
                  <a:gd name="connsiteY1479" fmla="*/ 1791746 h 3652404"/>
                  <a:gd name="connsiteX1480" fmla="*/ 3696940 w 4742529"/>
                  <a:gd name="connsiteY1480" fmla="*/ 1810329 h 3652404"/>
                  <a:gd name="connsiteX1481" fmla="*/ 3712675 w 4742529"/>
                  <a:gd name="connsiteY1481" fmla="*/ 1815749 h 3652404"/>
                  <a:gd name="connsiteX1482" fmla="*/ 3720542 w 4742529"/>
                  <a:gd name="connsiteY1482" fmla="*/ 1817298 h 3652404"/>
                  <a:gd name="connsiteX1483" fmla="*/ 3728410 w 4742529"/>
                  <a:gd name="connsiteY1483" fmla="*/ 1816524 h 3652404"/>
                  <a:gd name="connsiteX1484" fmla="*/ 3735489 w 4742529"/>
                  <a:gd name="connsiteY1484" fmla="*/ 1814201 h 3652404"/>
                  <a:gd name="connsiteX1485" fmla="*/ 3742570 w 4742529"/>
                  <a:gd name="connsiteY1485" fmla="*/ 1810329 h 3652404"/>
                  <a:gd name="connsiteX1486" fmla="*/ 3755158 w 4742529"/>
                  <a:gd name="connsiteY1486" fmla="*/ 1801037 h 3652404"/>
                  <a:gd name="connsiteX1487" fmla="*/ 3759092 w 4742529"/>
                  <a:gd name="connsiteY1487" fmla="*/ 1800263 h 3652404"/>
                  <a:gd name="connsiteX1488" fmla="*/ 3766960 w 4742529"/>
                  <a:gd name="connsiteY1488" fmla="*/ 1804135 h 3652404"/>
                  <a:gd name="connsiteX1489" fmla="*/ 3773254 w 4742529"/>
                  <a:gd name="connsiteY1489" fmla="*/ 1808781 h 3652404"/>
                  <a:gd name="connsiteX1490" fmla="*/ 3784269 w 4742529"/>
                  <a:gd name="connsiteY1490" fmla="*/ 1820395 h 3652404"/>
                  <a:gd name="connsiteX1491" fmla="*/ 3790562 w 4742529"/>
                  <a:gd name="connsiteY1491" fmla="*/ 1825815 h 3652404"/>
                  <a:gd name="connsiteX1492" fmla="*/ 3800004 w 4742529"/>
                  <a:gd name="connsiteY1492" fmla="*/ 1830461 h 3652404"/>
                  <a:gd name="connsiteX1493" fmla="*/ 3862157 w 4742529"/>
                  <a:gd name="connsiteY1493" fmla="*/ 1856787 h 3652404"/>
                  <a:gd name="connsiteX1494" fmla="*/ 3878679 w 4742529"/>
                  <a:gd name="connsiteY1494" fmla="*/ 1862208 h 3652404"/>
                  <a:gd name="connsiteX1495" fmla="*/ 3895987 w 4742529"/>
                  <a:gd name="connsiteY1495" fmla="*/ 1865305 h 3652404"/>
                  <a:gd name="connsiteX1496" fmla="*/ 3911722 w 4742529"/>
                  <a:gd name="connsiteY1496" fmla="*/ 1863756 h 3652404"/>
                  <a:gd name="connsiteX1497" fmla="*/ 3925884 w 4742529"/>
                  <a:gd name="connsiteY1497" fmla="*/ 1856787 h 3652404"/>
                  <a:gd name="connsiteX1498" fmla="*/ 3939258 w 4742529"/>
                  <a:gd name="connsiteY1498" fmla="*/ 1848270 h 3652404"/>
                  <a:gd name="connsiteX1499" fmla="*/ 3954206 w 4742529"/>
                  <a:gd name="connsiteY1499" fmla="*/ 1841301 h 3652404"/>
                  <a:gd name="connsiteX1500" fmla="*/ 3972302 w 4742529"/>
                  <a:gd name="connsiteY1500" fmla="*/ 1838204 h 3652404"/>
                  <a:gd name="connsiteX1501" fmla="*/ 4010066 w 4742529"/>
                  <a:gd name="connsiteY1501" fmla="*/ 1837430 h 3652404"/>
                  <a:gd name="connsiteX1502" fmla="*/ 4028161 w 4742529"/>
                  <a:gd name="connsiteY1502" fmla="*/ 1835107 h 3652404"/>
                  <a:gd name="connsiteX1503" fmla="*/ 4035242 w 4742529"/>
                  <a:gd name="connsiteY1503" fmla="*/ 1832784 h 3652404"/>
                  <a:gd name="connsiteX1504" fmla="*/ 4039176 w 4742529"/>
                  <a:gd name="connsiteY1504" fmla="*/ 1829687 h 3652404"/>
                  <a:gd name="connsiteX1505" fmla="*/ 4050190 w 4742529"/>
                  <a:gd name="connsiteY1505" fmla="*/ 1801812 h 3652404"/>
                  <a:gd name="connsiteX1506" fmla="*/ 4053337 w 4742529"/>
                  <a:gd name="connsiteY1506" fmla="*/ 1793294 h 3652404"/>
                  <a:gd name="connsiteX1507" fmla="*/ 4052550 w 4742529"/>
                  <a:gd name="connsiteY1507" fmla="*/ 1787100 h 3652404"/>
                  <a:gd name="connsiteX1508" fmla="*/ 4042322 w 4742529"/>
                  <a:gd name="connsiteY1508" fmla="*/ 1780131 h 3652404"/>
                  <a:gd name="connsiteX1509" fmla="*/ 4023441 w 4742529"/>
                  <a:gd name="connsiteY1509" fmla="*/ 1775485 h 3652404"/>
                  <a:gd name="connsiteX1510" fmla="*/ 3987250 w 4742529"/>
                  <a:gd name="connsiteY1510" fmla="*/ 1770839 h 3652404"/>
                  <a:gd name="connsiteX1511" fmla="*/ 3929817 w 4742529"/>
                  <a:gd name="connsiteY1511" fmla="*/ 1769291 h 3652404"/>
                  <a:gd name="connsiteX1512" fmla="*/ 3912508 w 4742529"/>
                  <a:gd name="connsiteY1512" fmla="*/ 1763871 h 3652404"/>
                  <a:gd name="connsiteX1513" fmla="*/ 3903068 w 4742529"/>
                  <a:gd name="connsiteY1513" fmla="*/ 1753030 h 3652404"/>
                  <a:gd name="connsiteX1514" fmla="*/ 3909362 w 4742529"/>
                  <a:gd name="connsiteY1514" fmla="*/ 1729801 h 3652404"/>
                  <a:gd name="connsiteX1515" fmla="*/ 3899920 w 4742529"/>
                  <a:gd name="connsiteY1515" fmla="*/ 1722058 h 3652404"/>
                  <a:gd name="connsiteX1516" fmla="*/ 3913296 w 4742529"/>
                  <a:gd name="connsiteY1516" fmla="*/ 1711218 h 3652404"/>
                  <a:gd name="connsiteX1517" fmla="*/ 3923523 w 4742529"/>
                  <a:gd name="connsiteY1517" fmla="*/ 1704249 h 3652404"/>
                  <a:gd name="connsiteX1518" fmla="*/ 3929031 w 4742529"/>
                  <a:gd name="connsiteY1518" fmla="*/ 1694957 h 3652404"/>
                  <a:gd name="connsiteX1519" fmla="*/ 3926670 w 4742529"/>
                  <a:gd name="connsiteY1519" fmla="*/ 1676374 h 3652404"/>
                  <a:gd name="connsiteX1520" fmla="*/ 3940045 w 4742529"/>
                  <a:gd name="connsiteY1520" fmla="*/ 1685666 h 3652404"/>
                  <a:gd name="connsiteX1521" fmla="*/ 3941619 w 4742529"/>
                  <a:gd name="connsiteY1521" fmla="*/ 1698829 h 3652404"/>
                  <a:gd name="connsiteX1522" fmla="*/ 3936898 w 4742529"/>
                  <a:gd name="connsiteY1522" fmla="*/ 1714315 h 3652404"/>
                  <a:gd name="connsiteX1523" fmla="*/ 3929031 w 4742529"/>
                  <a:gd name="connsiteY1523" fmla="*/ 1728252 h 3652404"/>
                  <a:gd name="connsiteX1524" fmla="*/ 3962860 w 4742529"/>
                  <a:gd name="connsiteY1524" fmla="*/ 1741416 h 3652404"/>
                  <a:gd name="connsiteX1525" fmla="*/ 3980170 w 4742529"/>
                  <a:gd name="connsiteY1525" fmla="*/ 1746062 h 3652404"/>
                  <a:gd name="connsiteX1526" fmla="*/ 3998264 w 4742529"/>
                  <a:gd name="connsiteY1526" fmla="*/ 1747610 h 3652404"/>
                  <a:gd name="connsiteX1527" fmla="*/ 4015573 w 4742529"/>
                  <a:gd name="connsiteY1527" fmla="*/ 1746836 h 3652404"/>
                  <a:gd name="connsiteX1528" fmla="*/ 4039176 w 4742529"/>
                  <a:gd name="connsiteY1528" fmla="*/ 1742964 h 3652404"/>
                  <a:gd name="connsiteX1529" fmla="*/ 4057271 w 4742529"/>
                  <a:gd name="connsiteY1529" fmla="*/ 1735221 h 3652404"/>
                  <a:gd name="connsiteX1530" fmla="*/ 4060418 w 4742529"/>
                  <a:gd name="connsiteY1530" fmla="*/ 1722058 h 3652404"/>
                  <a:gd name="connsiteX1531" fmla="*/ 4114704 w 4742529"/>
                  <a:gd name="connsiteY1531" fmla="*/ 1724381 h 3652404"/>
                  <a:gd name="connsiteX1532" fmla="*/ 4135946 w 4742529"/>
                  <a:gd name="connsiteY1532" fmla="*/ 1715089 h 3652404"/>
                  <a:gd name="connsiteX1533" fmla="*/ 4139093 w 4742529"/>
                  <a:gd name="connsiteY1533" fmla="*/ 1689537 h 3652404"/>
                  <a:gd name="connsiteX1534" fmla="*/ 4136732 w 4742529"/>
                  <a:gd name="connsiteY1534" fmla="*/ 1683343 h 3652404"/>
                  <a:gd name="connsiteX1535" fmla="*/ 4132798 w 4742529"/>
                  <a:gd name="connsiteY1535" fmla="*/ 1677922 h 3652404"/>
                  <a:gd name="connsiteX1536" fmla="*/ 4122571 w 4742529"/>
                  <a:gd name="connsiteY1536" fmla="*/ 1669405 h 3652404"/>
                  <a:gd name="connsiteX1537" fmla="*/ 4117063 w 4742529"/>
                  <a:gd name="connsiteY1537" fmla="*/ 1663985 h 3652404"/>
                  <a:gd name="connsiteX1538" fmla="*/ 4113130 w 4742529"/>
                  <a:gd name="connsiteY1538" fmla="*/ 1659339 h 3652404"/>
                  <a:gd name="connsiteX1539" fmla="*/ 4109196 w 4742529"/>
                  <a:gd name="connsiteY1539" fmla="*/ 1653145 h 3652404"/>
                  <a:gd name="connsiteX1540" fmla="*/ 4093461 w 4742529"/>
                  <a:gd name="connsiteY1540" fmla="*/ 1620624 h 3652404"/>
                  <a:gd name="connsiteX1541" fmla="*/ 4085593 w 4742529"/>
                  <a:gd name="connsiteY1541" fmla="*/ 1608235 h 3652404"/>
                  <a:gd name="connsiteX1542" fmla="*/ 4075366 w 4742529"/>
                  <a:gd name="connsiteY1542" fmla="*/ 1599718 h 3652404"/>
                  <a:gd name="connsiteX1543" fmla="*/ 4050977 w 4742529"/>
                  <a:gd name="connsiteY1543" fmla="*/ 1601266 h 3652404"/>
                  <a:gd name="connsiteX1544" fmla="*/ 4028948 w 4742529"/>
                  <a:gd name="connsiteY1544" fmla="*/ 1654693 h 3652404"/>
                  <a:gd name="connsiteX1545" fmla="*/ 4006918 w 4742529"/>
                  <a:gd name="connsiteY1545" fmla="*/ 1663211 h 3652404"/>
                  <a:gd name="connsiteX1546" fmla="*/ 4002198 w 4742529"/>
                  <a:gd name="connsiteY1546" fmla="*/ 1658565 h 3652404"/>
                  <a:gd name="connsiteX1547" fmla="*/ 4006132 w 4742529"/>
                  <a:gd name="connsiteY1547" fmla="*/ 1651596 h 3652404"/>
                  <a:gd name="connsiteX1548" fmla="*/ 4013213 w 4742529"/>
                  <a:gd name="connsiteY1548" fmla="*/ 1643079 h 3652404"/>
                  <a:gd name="connsiteX1549" fmla="*/ 4018720 w 4742529"/>
                  <a:gd name="connsiteY1549" fmla="*/ 1634562 h 3652404"/>
                  <a:gd name="connsiteX1550" fmla="*/ 4019507 w 4742529"/>
                  <a:gd name="connsiteY1550" fmla="*/ 1622947 h 3652404"/>
                  <a:gd name="connsiteX1551" fmla="*/ 4017933 w 4742529"/>
                  <a:gd name="connsiteY1551" fmla="*/ 1608235 h 3652404"/>
                  <a:gd name="connsiteX1552" fmla="*/ 4013213 w 4742529"/>
                  <a:gd name="connsiteY1552" fmla="*/ 1594297 h 3652404"/>
                  <a:gd name="connsiteX1553" fmla="*/ 4006132 w 4742529"/>
                  <a:gd name="connsiteY1553" fmla="*/ 1585780 h 3652404"/>
                  <a:gd name="connsiteX1554" fmla="*/ 3994331 w 4742529"/>
                  <a:gd name="connsiteY1554" fmla="*/ 1583457 h 3652404"/>
                  <a:gd name="connsiteX1555" fmla="*/ 3981743 w 4742529"/>
                  <a:gd name="connsiteY1555" fmla="*/ 1589652 h 3652404"/>
                  <a:gd name="connsiteX1556" fmla="*/ 3969155 w 4742529"/>
                  <a:gd name="connsiteY1556" fmla="*/ 1598169 h 3652404"/>
                  <a:gd name="connsiteX1557" fmla="*/ 3956567 w 4742529"/>
                  <a:gd name="connsiteY1557" fmla="*/ 1603589 h 3652404"/>
                  <a:gd name="connsiteX1558" fmla="*/ 3942405 w 4742529"/>
                  <a:gd name="connsiteY1558" fmla="*/ 1602041 h 3652404"/>
                  <a:gd name="connsiteX1559" fmla="*/ 3929031 w 4742529"/>
                  <a:gd name="connsiteY1559" fmla="*/ 1595072 h 3652404"/>
                  <a:gd name="connsiteX1560" fmla="*/ 3918016 w 4742529"/>
                  <a:gd name="connsiteY1560" fmla="*/ 1585006 h 3652404"/>
                  <a:gd name="connsiteX1561" fmla="*/ 3907788 w 4742529"/>
                  <a:gd name="connsiteY1561" fmla="*/ 1574165 h 3652404"/>
                  <a:gd name="connsiteX1562" fmla="*/ 3922736 w 4742529"/>
                  <a:gd name="connsiteY1562" fmla="*/ 1583457 h 3652404"/>
                  <a:gd name="connsiteX1563" fmla="*/ 3938471 w 4742529"/>
                  <a:gd name="connsiteY1563" fmla="*/ 1590426 h 3652404"/>
                  <a:gd name="connsiteX1564" fmla="*/ 3954206 w 4742529"/>
                  <a:gd name="connsiteY1564" fmla="*/ 1591975 h 3652404"/>
                  <a:gd name="connsiteX1565" fmla="*/ 3969941 w 4742529"/>
                  <a:gd name="connsiteY1565" fmla="*/ 1585780 h 3652404"/>
                  <a:gd name="connsiteX1566" fmla="*/ 3988037 w 4742529"/>
                  <a:gd name="connsiteY1566" fmla="*/ 1571843 h 3652404"/>
                  <a:gd name="connsiteX1567" fmla="*/ 3995905 w 4742529"/>
                  <a:gd name="connsiteY1567" fmla="*/ 1568745 h 3652404"/>
                  <a:gd name="connsiteX1568" fmla="*/ 4011640 w 4742529"/>
                  <a:gd name="connsiteY1568" fmla="*/ 1561776 h 3652404"/>
                  <a:gd name="connsiteX1569" fmla="*/ 4018720 w 4742529"/>
                  <a:gd name="connsiteY1569" fmla="*/ 1557905 h 3652404"/>
                  <a:gd name="connsiteX1570" fmla="*/ 4039962 w 4742529"/>
                  <a:gd name="connsiteY1570" fmla="*/ 1539322 h 3652404"/>
                  <a:gd name="connsiteX1571" fmla="*/ 4052550 w 4742529"/>
                  <a:gd name="connsiteY1571" fmla="*/ 1534676 h 3652404"/>
                  <a:gd name="connsiteX1572" fmla="*/ 4065138 w 4742529"/>
                  <a:gd name="connsiteY1572" fmla="*/ 1537773 h 3652404"/>
                  <a:gd name="connsiteX1573" fmla="*/ 4080086 w 4742529"/>
                  <a:gd name="connsiteY1573" fmla="*/ 1548613 h 3652404"/>
                  <a:gd name="connsiteX1574" fmla="*/ 4090315 w 4742529"/>
                  <a:gd name="connsiteY1574" fmla="*/ 1560228 h 3652404"/>
                  <a:gd name="connsiteX1575" fmla="*/ 4095821 w 4742529"/>
                  <a:gd name="connsiteY1575" fmla="*/ 1565648 h 3652404"/>
                  <a:gd name="connsiteX1576" fmla="*/ 4102902 w 4742529"/>
                  <a:gd name="connsiteY1576" fmla="*/ 1567971 h 3652404"/>
                  <a:gd name="connsiteX1577" fmla="*/ 4110770 w 4742529"/>
                  <a:gd name="connsiteY1577" fmla="*/ 1566422 h 3652404"/>
                  <a:gd name="connsiteX1578" fmla="*/ 4117063 w 4742529"/>
                  <a:gd name="connsiteY1578" fmla="*/ 1561002 h 3652404"/>
                  <a:gd name="connsiteX1579" fmla="*/ 4122571 w 4742529"/>
                  <a:gd name="connsiteY1579" fmla="*/ 1554033 h 3652404"/>
                  <a:gd name="connsiteX1580" fmla="*/ 4125718 w 4742529"/>
                  <a:gd name="connsiteY1580" fmla="*/ 1547065 h 3652404"/>
                  <a:gd name="connsiteX1581" fmla="*/ 4129652 w 4742529"/>
                  <a:gd name="connsiteY1581" fmla="*/ 1530804 h 3652404"/>
                  <a:gd name="connsiteX1582" fmla="*/ 4129652 w 4742529"/>
                  <a:gd name="connsiteY1582" fmla="*/ 1513770 h 3652404"/>
                  <a:gd name="connsiteX1583" fmla="*/ 4120997 w 4742529"/>
                  <a:gd name="connsiteY1583" fmla="*/ 1451825 h 3652404"/>
                  <a:gd name="connsiteX1584" fmla="*/ 4117851 w 4742529"/>
                  <a:gd name="connsiteY1584" fmla="*/ 1437113 h 3652404"/>
                  <a:gd name="connsiteX1585" fmla="*/ 4112343 w 4742529"/>
                  <a:gd name="connsiteY1585" fmla="*/ 1424724 h 3652404"/>
                  <a:gd name="connsiteX1586" fmla="*/ 4106836 w 4742529"/>
                  <a:gd name="connsiteY1586" fmla="*/ 1417756 h 3652404"/>
                  <a:gd name="connsiteX1587" fmla="*/ 4094248 w 4742529"/>
                  <a:gd name="connsiteY1587" fmla="*/ 1404592 h 3652404"/>
                  <a:gd name="connsiteX1588" fmla="*/ 4089527 w 4742529"/>
                  <a:gd name="connsiteY1588" fmla="*/ 1396075 h 3652404"/>
                  <a:gd name="connsiteX1589" fmla="*/ 4087167 w 4742529"/>
                  <a:gd name="connsiteY1589" fmla="*/ 1386783 h 3652404"/>
                  <a:gd name="connsiteX1590" fmla="*/ 4088741 w 4742529"/>
                  <a:gd name="connsiteY1590" fmla="*/ 1379814 h 3652404"/>
                  <a:gd name="connsiteX1591" fmla="*/ 4091101 w 4742529"/>
                  <a:gd name="connsiteY1591" fmla="*/ 1372846 h 3652404"/>
                  <a:gd name="connsiteX1592" fmla="*/ 4090315 w 4742529"/>
                  <a:gd name="connsiteY1592" fmla="*/ 1364328 h 3652404"/>
                  <a:gd name="connsiteX1593" fmla="*/ 4081660 w 4742529"/>
                  <a:gd name="connsiteY1593" fmla="*/ 1351940 h 3652404"/>
                  <a:gd name="connsiteX1594" fmla="*/ 4067499 w 4742529"/>
                  <a:gd name="connsiteY1594" fmla="*/ 1345745 h 3652404"/>
                  <a:gd name="connsiteX1595" fmla="*/ 4036815 w 4742529"/>
                  <a:gd name="connsiteY1595" fmla="*/ 1342648 h 3652404"/>
                  <a:gd name="connsiteX1596" fmla="*/ 4029734 w 4742529"/>
                  <a:gd name="connsiteY1596" fmla="*/ 1340325 h 3652404"/>
                  <a:gd name="connsiteX1597" fmla="*/ 4015573 w 4742529"/>
                  <a:gd name="connsiteY1597" fmla="*/ 1333356 h 3652404"/>
                  <a:gd name="connsiteX1598" fmla="*/ 4009279 w 4742529"/>
                  <a:gd name="connsiteY1598" fmla="*/ 1331808 h 3652404"/>
                  <a:gd name="connsiteX1599" fmla="*/ 3999838 w 4742529"/>
                  <a:gd name="connsiteY1599" fmla="*/ 1333356 h 3652404"/>
                  <a:gd name="connsiteX1600" fmla="*/ 3980956 w 4742529"/>
                  <a:gd name="connsiteY1600" fmla="*/ 1338776 h 3652404"/>
                  <a:gd name="connsiteX1601" fmla="*/ 3970728 w 4742529"/>
                  <a:gd name="connsiteY1601" fmla="*/ 1338002 h 3652404"/>
                  <a:gd name="connsiteX1602" fmla="*/ 3954993 w 4742529"/>
                  <a:gd name="connsiteY1602" fmla="*/ 1329484 h 3652404"/>
                  <a:gd name="connsiteX1603" fmla="*/ 3948700 w 4742529"/>
                  <a:gd name="connsiteY1603" fmla="*/ 1315547 h 3652404"/>
                  <a:gd name="connsiteX1604" fmla="*/ 3943978 w 4742529"/>
                  <a:gd name="connsiteY1604" fmla="*/ 1300835 h 3652404"/>
                  <a:gd name="connsiteX1605" fmla="*/ 3935324 w 4742529"/>
                  <a:gd name="connsiteY1605" fmla="*/ 1287672 h 3652404"/>
                  <a:gd name="connsiteX1606" fmla="*/ 3922736 w 4742529"/>
                  <a:gd name="connsiteY1606" fmla="*/ 1283800 h 3652404"/>
                  <a:gd name="connsiteX1607" fmla="*/ 3907001 w 4742529"/>
                  <a:gd name="connsiteY1607" fmla="*/ 1283026 h 3652404"/>
                  <a:gd name="connsiteX1608" fmla="*/ 3890480 w 4742529"/>
                  <a:gd name="connsiteY1608" fmla="*/ 1280703 h 3652404"/>
                  <a:gd name="connsiteX1609" fmla="*/ 3881038 w 4742529"/>
                  <a:gd name="connsiteY1609" fmla="*/ 1272186 h 3652404"/>
                  <a:gd name="connsiteX1610" fmla="*/ 3882612 w 4742529"/>
                  <a:gd name="connsiteY1610" fmla="*/ 1261346 h 3652404"/>
                  <a:gd name="connsiteX1611" fmla="*/ 3895987 w 4742529"/>
                  <a:gd name="connsiteY1611" fmla="*/ 1256700 h 3652404"/>
                  <a:gd name="connsiteX1612" fmla="*/ 3913296 w 4742529"/>
                  <a:gd name="connsiteY1612" fmla="*/ 1256700 h 3652404"/>
                  <a:gd name="connsiteX1613" fmla="*/ 3926670 w 4742529"/>
                  <a:gd name="connsiteY1613" fmla="*/ 1259797 h 3652404"/>
                  <a:gd name="connsiteX1614" fmla="*/ 3942405 w 4742529"/>
                  <a:gd name="connsiteY1614" fmla="*/ 1265991 h 3652404"/>
                  <a:gd name="connsiteX1615" fmla="*/ 3954993 w 4742529"/>
                  <a:gd name="connsiteY1615" fmla="*/ 1267540 h 3652404"/>
                  <a:gd name="connsiteX1616" fmla="*/ 3967581 w 4742529"/>
                  <a:gd name="connsiteY1616" fmla="*/ 1264443 h 3652404"/>
                  <a:gd name="connsiteX1617" fmla="*/ 4003772 w 4742529"/>
                  <a:gd name="connsiteY1617" fmla="*/ 1248182 h 3652404"/>
                  <a:gd name="connsiteX1618" fmla="*/ 4005345 w 4742529"/>
                  <a:gd name="connsiteY1618" fmla="*/ 1246634 h 3652404"/>
                  <a:gd name="connsiteX1619" fmla="*/ 4006132 w 4742529"/>
                  <a:gd name="connsiteY1619" fmla="*/ 1244311 h 3652404"/>
                  <a:gd name="connsiteX1620" fmla="*/ 4006132 w 4742529"/>
                  <a:gd name="connsiteY1620" fmla="*/ 1241988 h 3652404"/>
                  <a:gd name="connsiteX1621" fmla="*/ 4007706 w 4742529"/>
                  <a:gd name="connsiteY1621" fmla="*/ 1241214 h 3652404"/>
                  <a:gd name="connsiteX1622" fmla="*/ 4015573 w 4742529"/>
                  <a:gd name="connsiteY1622" fmla="*/ 1238891 h 3652404"/>
                  <a:gd name="connsiteX1623" fmla="*/ 4042322 w 4742529"/>
                  <a:gd name="connsiteY1623" fmla="*/ 1236568 h 3652404"/>
                  <a:gd name="connsiteX1624" fmla="*/ 4076939 w 4742529"/>
                  <a:gd name="connsiteY1624" fmla="*/ 1237342 h 3652404"/>
                  <a:gd name="connsiteX1625" fmla="*/ 4175283 w 4742529"/>
                  <a:gd name="connsiteY1625" fmla="*/ 1257474 h 3652404"/>
                  <a:gd name="connsiteX1626" fmla="*/ 4190231 w 4742529"/>
                  <a:gd name="connsiteY1626" fmla="*/ 1255925 h 3652404"/>
                  <a:gd name="connsiteX1627" fmla="*/ 4201246 w 4742529"/>
                  <a:gd name="connsiteY1627" fmla="*/ 1248957 h 3652404"/>
                  <a:gd name="connsiteX1628" fmla="*/ 4208327 w 4742529"/>
                  <a:gd name="connsiteY1628" fmla="*/ 1236568 h 3652404"/>
                  <a:gd name="connsiteX1629" fmla="*/ 4211473 w 4742529"/>
                  <a:gd name="connsiteY1629" fmla="*/ 1221082 h 3652404"/>
                  <a:gd name="connsiteX1630" fmla="*/ 4209114 w 4742529"/>
                  <a:gd name="connsiteY1630" fmla="*/ 1203273 h 3652404"/>
                  <a:gd name="connsiteX1631" fmla="*/ 4198886 w 4742529"/>
                  <a:gd name="connsiteY1631" fmla="*/ 1193207 h 3652404"/>
                  <a:gd name="connsiteX1632" fmla="*/ 4183937 w 4742529"/>
                  <a:gd name="connsiteY1632" fmla="*/ 1188561 h 3652404"/>
                  <a:gd name="connsiteX1633" fmla="*/ 4165056 w 4742529"/>
                  <a:gd name="connsiteY1633" fmla="*/ 1189335 h 3652404"/>
                  <a:gd name="connsiteX1634" fmla="*/ 4146174 w 4742529"/>
                  <a:gd name="connsiteY1634" fmla="*/ 1193981 h 3652404"/>
                  <a:gd name="connsiteX1635" fmla="*/ 4137520 w 4742529"/>
                  <a:gd name="connsiteY1635" fmla="*/ 1195530 h 3652404"/>
                  <a:gd name="connsiteX1636" fmla="*/ 4127291 w 4742529"/>
                  <a:gd name="connsiteY1636" fmla="*/ 1194755 h 3652404"/>
                  <a:gd name="connsiteX1637" fmla="*/ 4118637 w 4742529"/>
                  <a:gd name="connsiteY1637" fmla="*/ 1191658 h 3652404"/>
                  <a:gd name="connsiteX1638" fmla="*/ 4102902 w 4742529"/>
                  <a:gd name="connsiteY1638" fmla="*/ 1185464 h 3652404"/>
                  <a:gd name="connsiteX1639" fmla="*/ 4094248 w 4742529"/>
                  <a:gd name="connsiteY1639" fmla="*/ 1183141 h 3652404"/>
                  <a:gd name="connsiteX1640" fmla="*/ 4073006 w 4742529"/>
                  <a:gd name="connsiteY1640" fmla="*/ 1178495 h 3652404"/>
                  <a:gd name="connsiteX1641" fmla="*/ 4057271 w 4742529"/>
                  <a:gd name="connsiteY1641" fmla="*/ 1173849 h 3652404"/>
                  <a:gd name="connsiteX1642" fmla="*/ 4042322 w 4742529"/>
                  <a:gd name="connsiteY1642" fmla="*/ 1165332 h 3652404"/>
                  <a:gd name="connsiteX1643" fmla="*/ 4027375 w 4742529"/>
                  <a:gd name="connsiteY1643" fmla="*/ 1149845 h 3652404"/>
                  <a:gd name="connsiteX1644" fmla="*/ 4045469 w 4742529"/>
                  <a:gd name="connsiteY1644" fmla="*/ 1145974 h 3652404"/>
                  <a:gd name="connsiteX1645" fmla="*/ 4062778 w 4742529"/>
                  <a:gd name="connsiteY1645" fmla="*/ 1144425 h 3652404"/>
                  <a:gd name="connsiteX1646" fmla="*/ 4079300 w 4742529"/>
                  <a:gd name="connsiteY1646" fmla="*/ 1145200 h 3652404"/>
                  <a:gd name="connsiteX1647" fmla="*/ 4112343 w 4742529"/>
                  <a:gd name="connsiteY1647" fmla="*/ 1152943 h 3652404"/>
                  <a:gd name="connsiteX1648" fmla="*/ 4126505 w 4742529"/>
                  <a:gd name="connsiteY1648" fmla="*/ 1153717 h 3652404"/>
                  <a:gd name="connsiteX1649" fmla="*/ 4132798 w 4742529"/>
                  <a:gd name="connsiteY1649" fmla="*/ 1150620 h 3652404"/>
                  <a:gd name="connsiteX1650" fmla="*/ 4121785 w 4742529"/>
                  <a:gd name="connsiteY1650" fmla="*/ 1139005 h 3652404"/>
                  <a:gd name="connsiteX1651" fmla="*/ 4093461 w 4742529"/>
                  <a:gd name="connsiteY1651" fmla="*/ 1121970 h 3652404"/>
                  <a:gd name="connsiteX1652" fmla="*/ 4057271 w 4742529"/>
                  <a:gd name="connsiteY1652" fmla="*/ 1107259 h 3652404"/>
                  <a:gd name="connsiteX1653" fmla="*/ 4021080 w 4742529"/>
                  <a:gd name="connsiteY1653" fmla="*/ 1101838 h 3652404"/>
                  <a:gd name="connsiteX1654" fmla="*/ 3991971 w 4742529"/>
                  <a:gd name="connsiteY1654" fmla="*/ 1111904 h 3652404"/>
                  <a:gd name="connsiteX1655" fmla="*/ 3969155 w 4742529"/>
                  <a:gd name="connsiteY1655" fmla="*/ 1140554 h 3652404"/>
                  <a:gd name="connsiteX1656" fmla="*/ 3954993 w 4742529"/>
                  <a:gd name="connsiteY1656" fmla="*/ 1146748 h 3652404"/>
                  <a:gd name="connsiteX1657" fmla="*/ 3945552 w 4742529"/>
                  <a:gd name="connsiteY1657" fmla="*/ 1131262 h 3652404"/>
                  <a:gd name="connsiteX1658" fmla="*/ 3947125 w 4742529"/>
                  <a:gd name="connsiteY1658" fmla="*/ 1115776 h 3652404"/>
                  <a:gd name="connsiteX1659" fmla="*/ 3954206 w 4742529"/>
                  <a:gd name="connsiteY1659" fmla="*/ 1099516 h 3652404"/>
                  <a:gd name="connsiteX1660" fmla="*/ 3972302 w 4742529"/>
                  <a:gd name="connsiteY1660" fmla="*/ 1070866 h 3652404"/>
                  <a:gd name="connsiteX1661" fmla="*/ 3975448 w 4742529"/>
                  <a:gd name="connsiteY1661" fmla="*/ 1062349 h 3652404"/>
                  <a:gd name="connsiteX1662" fmla="*/ 3982529 w 4742529"/>
                  <a:gd name="connsiteY1662" fmla="*/ 1035248 h 3652404"/>
                  <a:gd name="connsiteX1663" fmla="*/ 3987250 w 4742529"/>
                  <a:gd name="connsiteY1663" fmla="*/ 1025956 h 3652404"/>
                  <a:gd name="connsiteX1664" fmla="*/ 4000625 w 4742529"/>
                  <a:gd name="connsiteY1664" fmla="*/ 1007373 h 3652404"/>
                  <a:gd name="connsiteX1665" fmla="*/ 4003772 w 4742529"/>
                  <a:gd name="connsiteY1665" fmla="*/ 998856 h 3652404"/>
                  <a:gd name="connsiteX1666" fmla="*/ 4004559 w 4742529"/>
                  <a:gd name="connsiteY1666" fmla="*/ 995758 h 3652404"/>
                  <a:gd name="connsiteX1667" fmla="*/ 4006132 w 4742529"/>
                  <a:gd name="connsiteY1667" fmla="*/ 992661 h 3652404"/>
                  <a:gd name="connsiteX1668" fmla="*/ 4006132 w 4742529"/>
                  <a:gd name="connsiteY1668" fmla="*/ 990338 h 3652404"/>
                  <a:gd name="connsiteX1669" fmla="*/ 4006132 w 4742529"/>
                  <a:gd name="connsiteY1669" fmla="*/ 987241 h 3652404"/>
                  <a:gd name="connsiteX1670" fmla="*/ 4002985 w 4742529"/>
                  <a:gd name="connsiteY1670" fmla="*/ 984918 h 3652404"/>
                  <a:gd name="connsiteX1671" fmla="*/ 3993544 w 4742529"/>
                  <a:gd name="connsiteY1671" fmla="*/ 981047 h 3652404"/>
                  <a:gd name="connsiteX1672" fmla="*/ 3991971 w 4742529"/>
                  <a:gd name="connsiteY1672" fmla="*/ 979498 h 3652404"/>
                  <a:gd name="connsiteX1673" fmla="*/ 3995905 w 4742529"/>
                  <a:gd name="connsiteY1673" fmla="*/ 973304 h 3652404"/>
                  <a:gd name="connsiteX1674" fmla="*/ 4005345 w 4742529"/>
                  <a:gd name="connsiteY1674" fmla="*/ 966335 h 3652404"/>
                  <a:gd name="connsiteX1675" fmla="*/ 4024227 w 4742529"/>
                  <a:gd name="connsiteY1675" fmla="*/ 956269 h 3652404"/>
                  <a:gd name="connsiteX1676" fmla="*/ 4038388 w 4742529"/>
                  <a:gd name="connsiteY1676" fmla="*/ 951623 h 3652404"/>
                  <a:gd name="connsiteX1677" fmla="*/ 4069072 w 4742529"/>
                  <a:gd name="connsiteY1677" fmla="*/ 946203 h 3652404"/>
                  <a:gd name="connsiteX1678" fmla="*/ 4082447 w 4742529"/>
                  <a:gd name="connsiteY1678" fmla="*/ 940008 h 3652404"/>
                  <a:gd name="connsiteX1679" fmla="*/ 4087954 w 4742529"/>
                  <a:gd name="connsiteY1679" fmla="*/ 933814 h 3652404"/>
                  <a:gd name="connsiteX1680" fmla="*/ 4090315 w 4742529"/>
                  <a:gd name="connsiteY1680" fmla="*/ 926071 h 3652404"/>
                  <a:gd name="connsiteX1681" fmla="*/ 4092674 w 4742529"/>
                  <a:gd name="connsiteY1681" fmla="*/ 919102 h 3652404"/>
                  <a:gd name="connsiteX1682" fmla="*/ 4096608 w 4742529"/>
                  <a:gd name="connsiteY1682" fmla="*/ 912133 h 3652404"/>
                  <a:gd name="connsiteX1683" fmla="*/ 4102902 w 4742529"/>
                  <a:gd name="connsiteY1683" fmla="*/ 905939 h 3652404"/>
                  <a:gd name="connsiteX1684" fmla="*/ 4110770 w 4742529"/>
                  <a:gd name="connsiteY1684" fmla="*/ 902842 h 3652404"/>
                  <a:gd name="connsiteX1685" fmla="*/ 4128865 w 4742529"/>
                  <a:gd name="connsiteY1685" fmla="*/ 897421 h 3652404"/>
                  <a:gd name="connsiteX1686" fmla="*/ 4143813 w 4742529"/>
                  <a:gd name="connsiteY1686" fmla="*/ 891227 h 3652404"/>
                  <a:gd name="connsiteX1687" fmla="*/ 4156401 w 4742529"/>
                  <a:gd name="connsiteY1687" fmla="*/ 882710 h 3652404"/>
                  <a:gd name="connsiteX1688" fmla="*/ 4158761 w 4742529"/>
                  <a:gd name="connsiteY1688" fmla="*/ 871095 h 3652404"/>
                  <a:gd name="connsiteX1689" fmla="*/ 4145387 w 4742529"/>
                  <a:gd name="connsiteY1689" fmla="*/ 857158 h 3652404"/>
                  <a:gd name="connsiteX1690" fmla="*/ 4140666 w 4742529"/>
                  <a:gd name="connsiteY1690" fmla="*/ 855609 h 3652404"/>
                  <a:gd name="connsiteX1691" fmla="*/ 4128865 w 4742529"/>
                  <a:gd name="connsiteY1691" fmla="*/ 854060 h 3652404"/>
                  <a:gd name="connsiteX1692" fmla="*/ 4124931 w 4742529"/>
                  <a:gd name="connsiteY1692" fmla="*/ 851737 h 3652404"/>
                  <a:gd name="connsiteX1693" fmla="*/ 4123358 w 4742529"/>
                  <a:gd name="connsiteY1693" fmla="*/ 843220 h 3652404"/>
                  <a:gd name="connsiteX1694" fmla="*/ 4124144 w 4742529"/>
                  <a:gd name="connsiteY1694" fmla="*/ 833154 h 3652404"/>
                  <a:gd name="connsiteX1695" fmla="*/ 4132798 w 4742529"/>
                  <a:gd name="connsiteY1695" fmla="*/ 799085 h 3652404"/>
                  <a:gd name="connsiteX1696" fmla="*/ 4131225 w 4742529"/>
                  <a:gd name="connsiteY1696" fmla="*/ 789019 h 3652404"/>
                  <a:gd name="connsiteX1697" fmla="*/ 4124144 w 4742529"/>
                  <a:gd name="connsiteY1697" fmla="*/ 782824 h 3652404"/>
                  <a:gd name="connsiteX1698" fmla="*/ 4090315 w 4742529"/>
                  <a:gd name="connsiteY1698" fmla="*/ 780501 h 3652404"/>
                  <a:gd name="connsiteX1699" fmla="*/ 4076939 w 4742529"/>
                  <a:gd name="connsiteY1699" fmla="*/ 776630 h 3652404"/>
                  <a:gd name="connsiteX1700" fmla="*/ 4068285 w 4742529"/>
                  <a:gd name="connsiteY1700" fmla="*/ 766564 h 3652404"/>
                  <a:gd name="connsiteX1701" fmla="*/ 4065138 w 4742529"/>
                  <a:gd name="connsiteY1701" fmla="*/ 748755 h 3652404"/>
                  <a:gd name="connsiteX1702" fmla="*/ 4068285 w 4742529"/>
                  <a:gd name="connsiteY1702" fmla="*/ 734043 h 3652404"/>
                  <a:gd name="connsiteX1703" fmla="*/ 4074580 w 4742529"/>
                  <a:gd name="connsiteY1703" fmla="*/ 720880 h 3652404"/>
                  <a:gd name="connsiteX1704" fmla="*/ 4084020 w 4742529"/>
                  <a:gd name="connsiteY1704" fmla="*/ 708491 h 3652404"/>
                  <a:gd name="connsiteX1705" fmla="*/ 4095035 w 4742529"/>
                  <a:gd name="connsiteY1705" fmla="*/ 697650 h 3652404"/>
                  <a:gd name="connsiteX1706" fmla="*/ 4109983 w 4742529"/>
                  <a:gd name="connsiteY1706" fmla="*/ 684487 h 3652404"/>
                  <a:gd name="connsiteX1707" fmla="*/ 4124144 w 4742529"/>
                  <a:gd name="connsiteY1707" fmla="*/ 675970 h 3652404"/>
                  <a:gd name="connsiteX1708" fmla="*/ 4139879 w 4742529"/>
                  <a:gd name="connsiteY1708" fmla="*/ 673647 h 3652404"/>
                  <a:gd name="connsiteX1709" fmla="*/ 4159548 w 4742529"/>
                  <a:gd name="connsiteY1709" fmla="*/ 677518 h 3652404"/>
                  <a:gd name="connsiteX1710" fmla="*/ 4198886 w 4742529"/>
                  <a:gd name="connsiteY1710" fmla="*/ 689133 h 3652404"/>
                  <a:gd name="connsiteX1711" fmla="*/ 4218554 w 4742529"/>
                  <a:gd name="connsiteY1711" fmla="*/ 693005 h 3652404"/>
                  <a:gd name="connsiteX1712" fmla="*/ 4239797 w 4742529"/>
                  <a:gd name="connsiteY1712" fmla="*/ 694553 h 3652404"/>
                  <a:gd name="connsiteX1713" fmla="*/ 4250811 w 4742529"/>
                  <a:gd name="connsiteY1713" fmla="*/ 693779 h 3652404"/>
                  <a:gd name="connsiteX1714" fmla="*/ 4284642 w 4742529"/>
                  <a:gd name="connsiteY1714" fmla="*/ 687584 h 3652404"/>
                  <a:gd name="connsiteX1715" fmla="*/ 4294082 w 4742529"/>
                  <a:gd name="connsiteY1715" fmla="*/ 687584 h 3652404"/>
                  <a:gd name="connsiteX1716" fmla="*/ 4312964 w 4742529"/>
                  <a:gd name="connsiteY1716" fmla="*/ 689133 h 3652404"/>
                  <a:gd name="connsiteX1717" fmla="*/ 4322406 w 4742529"/>
                  <a:gd name="connsiteY1717" fmla="*/ 688359 h 3652404"/>
                  <a:gd name="connsiteX1718" fmla="*/ 4331060 w 4742529"/>
                  <a:gd name="connsiteY1718" fmla="*/ 685261 h 3652404"/>
                  <a:gd name="connsiteX1719" fmla="*/ 4339714 w 4742529"/>
                  <a:gd name="connsiteY1719" fmla="*/ 681390 h 3652404"/>
                  <a:gd name="connsiteX1720" fmla="*/ 4386919 w 4742529"/>
                  <a:gd name="connsiteY1720" fmla="*/ 652741 h 3652404"/>
                  <a:gd name="connsiteX1721" fmla="*/ 4392426 w 4742529"/>
                  <a:gd name="connsiteY1721" fmla="*/ 648095 h 3652404"/>
                  <a:gd name="connsiteX1722" fmla="*/ 4391639 w 4742529"/>
                  <a:gd name="connsiteY1722" fmla="*/ 641126 h 3652404"/>
                  <a:gd name="connsiteX1723" fmla="*/ 4383772 w 4742529"/>
                  <a:gd name="connsiteY1723" fmla="*/ 638029 h 3652404"/>
                  <a:gd name="connsiteX1724" fmla="*/ 4363317 w 4742529"/>
                  <a:gd name="connsiteY1724" fmla="*/ 634157 h 3652404"/>
                  <a:gd name="connsiteX1725" fmla="*/ 4353876 w 4742529"/>
                  <a:gd name="connsiteY1725" fmla="*/ 631060 h 3652404"/>
                  <a:gd name="connsiteX1726" fmla="*/ 4346009 w 4742529"/>
                  <a:gd name="connsiteY1726" fmla="*/ 627963 h 3652404"/>
                  <a:gd name="connsiteX1727" fmla="*/ 4338141 w 4742529"/>
                  <a:gd name="connsiteY1727" fmla="*/ 623317 h 3652404"/>
                  <a:gd name="connsiteX1728" fmla="*/ 4330274 w 4742529"/>
                  <a:gd name="connsiteY1728" fmla="*/ 617122 h 3652404"/>
                  <a:gd name="connsiteX1729" fmla="*/ 4347582 w 4742529"/>
                  <a:gd name="connsiteY1729" fmla="*/ 610928 h 3652404"/>
                  <a:gd name="connsiteX1730" fmla="*/ 4362530 w 4742529"/>
                  <a:gd name="connsiteY1730" fmla="*/ 607056 h 3652404"/>
                  <a:gd name="connsiteX1731" fmla="*/ 4412095 w 4742529"/>
                  <a:gd name="connsiteY1731" fmla="*/ 603185 h 3652404"/>
                  <a:gd name="connsiteX1732" fmla="*/ 4455366 w 4742529"/>
                  <a:gd name="connsiteY1732" fmla="*/ 589247 h 3652404"/>
                  <a:gd name="connsiteX1733" fmla="*/ 4492344 w 4742529"/>
                  <a:gd name="connsiteY1733" fmla="*/ 585376 h 3652404"/>
                  <a:gd name="connsiteX1734" fmla="*/ 4510439 w 4742529"/>
                  <a:gd name="connsiteY1734" fmla="*/ 579956 h 3652404"/>
                  <a:gd name="connsiteX1735" fmla="*/ 4523027 w 4742529"/>
                  <a:gd name="connsiteY1735" fmla="*/ 569115 h 3652404"/>
                  <a:gd name="connsiteX1736" fmla="*/ 4523814 w 4742529"/>
                  <a:gd name="connsiteY1736" fmla="*/ 556727 h 3652404"/>
                  <a:gd name="connsiteX1737" fmla="*/ 4509652 w 4742529"/>
                  <a:gd name="connsiteY1737" fmla="*/ 538917 h 3652404"/>
                  <a:gd name="connsiteX1738" fmla="*/ 4515946 w 4742529"/>
                  <a:gd name="connsiteY1738" fmla="*/ 530400 h 3652404"/>
                  <a:gd name="connsiteX1739" fmla="*/ 4530895 w 4742529"/>
                  <a:gd name="connsiteY1739" fmla="*/ 525754 h 3652404"/>
                  <a:gd name="connsiteX1740" fmla="*/ 4567872 w 4742529"/>
                  <a:gd name="connsiteY1740" fmla="*/ 524206 h 3652404"/>
                  <a:gd name="connsiteX1741" fmla="*/ 4584393 w 4742529"/>
                  <a:gd name="connsiteY1741" fmla="*/ 521883 h 3652404"/>
                  <a:gd name="connsiteX1742" fmla="*/ 4600128 w 4742529"/>
                  <a:gd name="connsiteY1742" fmla="*/ 515688 h 3652404"/>
                  <a:gd name="connsiteX1743" fmla="*/ 4615077 w 4742529"/>
                  <a:gd name="connsiteY1743" fmla="*/ 507171 h 3652404"/>
                  <a:gd name="connsiteX1744" fmla="*/ 4654414 w 4742529"/>
                  <a:gd name="connsiteY1744" fmla="*/ 476973 h 3652404"/>
                  <a:gd name="connsiteX1745" fmla="*/ 4686671 w 4742529"/>
                  <a:gd name="connsiteY1745" fmla="*/ 446775 h 3652404"/>
                  <a:gd name="connsiteX1746" fmla="*/ 4720501 w 4742529"/>
                  <a:gd name="connsiteY1746" fmla="*/ 427417 h 3652404"/>
                  <a:gd name="connsiteX1747" fmla="*/ 4736236 w 4742529"/>
                  <a:gd name="connsiteY1747" fmla="*/ 415028 h 3652404"/>
                  <a:gd name="connsiteX1748" fmla="*/ 4742530 w 4742529"/>
                  <a:gd name="connsiteY1748" fmla="*/ 399542 h 3652404"/>
                  <a:gd name="connsiteX1749" fmla="*/ 4723649 w 4742529"/>
                  <a:gd name="connsiteY1749" fmla="*/ 387928 h 365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Lst>
                <a:rect l="l" t="t" r="r" b="b"/>
                <a:pathLst>
                  <a:path w="4742529" h="3652404">
                    <a:moveTo>
                      <a:pt x="4687457" y="360827"/>
                    </a:moveTo>
                    <a:lnTo>
                      <a:pt x="4667002" y="350761"/>
                    </a:lnTo>
                    <a:lnTo>
                      <a:pt x="4530107" y="319789"/>
                    </a:lnTo>
                    <a:lnTo>
                      <a:pt x="4483690" y="315143"/>
                    </a:lnTo>
                    <a:lnTo>
                      <a:pt x="4436485" y="317466"/>
                    </a:lnTo>
                    <a:lnTo>
                      <a:pt x="4393214" y="325983"/>
                    </a:lnTo>
                    <a:lnTo>
                      <a:pt x="4373545" y="334501"/>
                    </a:lnTo>
                    <a:lnTo>
                      <a:pt x="4357022" y="346115"/>
                    </a:lnTo>
                    <a:lnTo>
                      <a:pt x="4319259" y="383282"/>
                    </a:lnTo>
                    <a:lnTo>
                      <a:pt x="4300377" y="406511"/>
                    </a:lnTo>
                    <a:lnTo>
                      <a:pt x="4290936" y="415803"/>
                    </a:lnTo>
                    <a:lnTo>
                      <a:pt x="4283855" y="419674"/>
                    </a:lnTo>
                    <a:lnTo>
                      <a:pt x="4275201" y="419674"/>
                    </a:lnTo>
                    <a:lnTo>
                      <a:pt x="4263400" y="418126"/>
                    </a:lnTo>
                    <a:lnTo>
                      <a:pt x="4204394" y="399542"/>
                    </a:lnTo>
                    <a:lnTo>
                      <a:pt x="4162695" y="394896"/>
                    </a:lnTo>
                    <a:lnTo>
                      <a:pt x="4151681" y="393348"/>
                    </a:lnTo>
                    <a:lnTo>
                      <a:pt x="4145387" y="389476"/>
                    </a:lnTo>
                    <a:lnTo>
                      <a:pt x="4139093" y="376313"/>
                    </a:lnTo>
                    <a:lnTo>
                      <a:pt x="4138306" y="365473"/>
                    </a:lnTo>
                    <a:lnTo>
                      <a:pt x="4133586" y="359278"/>
                    </a:lnTo>
                    <a:lnTo>
                      <a:pt x="4114704" y="360053"/>
                    </a:lnTo>
                    <a:lnTo>
                      <a:pt x="4094248" y="368570"/>
                    </a:lnTo>
                    <a:lnTo>
                      <a:pt x="4076939" y="381733"/>
                    </a:lnTo>
                    <a:lnTo>
                      <a:pt x="4018720" y="451421"/>
                    </a:lnTo>
                    <a:lnTo>
                      <a:pt x="4002198" y="465358"/>
                    </a:lnTo>
                    <a:lnTo>
                      <a:pt x="3965221" y="490910"/>
                    </a:lnTo>
                    <a:lnTo>
                      <a:pt x="3931390" y="517237"/>
                    </a:lnTo>
                    <a:lnTo>
                      <a:pt x="3913296" y="528851"/>
                    </a:lnTo>
                    <a:lnTo>
                      <a:pt x="3873958" y="543563"/>
                    </a:lnTo>
                    <a:lnTo>
                      <a:pt x="3862944" y="549758"/>
                    </a:lnTo>
                    <a:lnTo>
                      <a:pt x="3857436" y="556727"/>
                    </a:lnTo>
                    <a:lnTo>
                      <a:pt x="3851142" y="566793"/>
                    </a:lnTo>
                    <a:lnTo>
                      <a:pt x="3844848" y="575310"/>
                    </a:lnTo>
                    <a:lnTo>
                      <a:pt x="3837767" y="578407"/>
                    </a:lnTo>
                    <a:lnTo>
                      <a:pt x="3833047" y="566793"/>
                    </a:lnTo>
                    <a:lnTo>
                      <a:pt x="3847995" y="544338"/>
                    </a:lnTo>
                    <a:lnTo>
                      <a:pt x="3937685" y="448324"/>
                    </a:lnTo>
                    <a:lnTo>
                      <a:pt x="3963647" y="414254"/>
                    </a:lnTo>
                    <a:lnTo>
                      <a:pt x="3984890" y="370893"/>
                    </a:lnTo>
                    <a:lnTo>
                      <a:pt x="3996691" y="325209"/>
                    </a:lnTo>
                    <a:lnTo>
                      <a:pt x="3989610" y="283396"/>
                    </a:lnTo>
                    <a:lnTo>
                      <a:pt x="3973875" y="267910"/>
                    </a:lnTo>
                    <a:lnTo>
                      <a:pt x="3949486" y="263264"/>
                    </a:lnTo>
                    <a:lnTo>
                      <a:pt x="3860583" y="271007"/>
                    </a:lnTo>
                    <a:lnTo>
                      <a:pt x="3842488" y="277976"/>
                    </a:lnTo>
                    <a:lnTo>
                      <a:pt x="3829113" y="290365"/>
                    </a:lnTo>
                    <a:lnTo>
                      <a:pt x="3824393" y="300431"/>
                    </a:lnTo>
                    <a:lnTo>
                      <a:pt x="3821245" y="310497"/>
                    </a:lnTo>
                    <a:lnTo>
                      <a:pt x="3816525" y="319789"/>
                    </a:lnTo>
                    <a:lnTo>
                      <a:pt x="3810231" y="328306"/>
                    </a:lnTo>
                    <a:lnTo>
                      <a:pt x="3800790" y="335275"/>
                    </a:lnTo>
                    <a:lnTo>
                      <a:pt x="3788202" y="339146"/>
                    </a:lnTo>
                    <a:lnTo>
                      <a:pt x="3775615" y="341469"/>
                    </a:lnTo>
                    <a:lnTo>
                      <a:pt x="3763813" y="343018"/>
                    </a:lnTo>
                    <a:lnTo>
                      <a:pt x="3752012" y="343018"/>
                    </a:lnTo>
                    <a:lnTo>
                      <a:pt x="3745718" y="340695"/>
                    </a:lnTo>
                    <a:lnTo>
                      <a:pt x="3741784" y="334501"/>
                    </a:lnTo>
                    <a:lnTo>
                      <a:pt x="3735489" y="322112"/>
                    </a:lnTo>
                    <a:lnTo>
                      <a:pt x="3728410" y="311271"/>
                    </a:lnTo>
                    <a:lnTo>
                      <a:pt x="3721329" y="303528"/>
                    </a:lnTo>
                    <a:lnTo>
                      <a:pt x="3712675" y="297334"/>
                    </a:lnTo>
                    <a:lnTo>
                      <a:pt x="3700873" y="290365"/>
                    </a:lnTo>
                    <a:lnTo>
                      <a:pt x="3679630" y="281848"/>
                    </a:lnTo>
                    <a:lnTo>
                      <a:pt x="3658389" y="277202"/>
                    </a:lnTo>
                    <a:lnTo>
                      <a:pt x="3521494" y="270233"/>
                    </a:lnTo>
                    <a:lnTo>
                      <a:pt x="3470355" y="271782"/>
                    </a:lnTo>
                    <a:lnTo>
                      <a:pt x="3419216" y="277202"/>
                    </a:lnTo>
                    <a:lnTo>
                      <a:pt x="3357063" y="290365"/>
                    </a:lnTo>
                    <a:lnTo>
                      <a:pt x="3338181" y="291914"/>
                    </a:lnTo>
                    <a:lnTo>
                      <a:pt x="3320873" y="284171"/>
                    </a:lnTo>
                    <a:lnTo>
                      <a:pt x="3317725" y="271007"/>
                    </a:lnTo>
                    <a:lnTo>
                      <a:pt x="3324806" y="256295"/>
                    </a:lnTo>
                    <a:lnTo>
                      <a:pt x="3341328" y="247778"/>
                    </a:lnTo>
                    <a:lnTo>
                      <a:pt x="3358637" y="245455"/>
                    </a:lnTo>
                    <a:lnTo>
                      <a:pt x="3800004" y="223775"/>
                    </a:lnTo>
                    <a:lnTo>
                      <a:pt x="3861370" y="215257"/>
                    </a:lnTo>
                    <a:lnTo>
                      <a:pt x="3906215" y="204417"/>
                    </a:lnTo>
                    <a:lnTo>
                      <a:pt x="3948700" y="188931"/>
                    </a:lnTo>
                    <a:lnTo>
                      <a:pt x="3958140" y="182736"/>
                    </a:lnTo>
                    <a:lnTo>
                      <a:pt x="3962074" y="173445"/>
                    </a:lnTo>
                    <a:lnTo>
                      <a:pt x="3958927" y="162604"/>
                    </a:lnTo>
                    <a:lnTo>
                      <a:pt x="3951059" y="154087"/>
                    </a:lnTo>
                    <a:lnTo>
                      <a:pt x="3941619" y="147118"/>
                    </a:lnTo>
                    <a:lnTo>
                      <a:pt x="3932177" y="143247"/>
                    </a:lnTo>
                    <a:lnTo>
                      <a:pt x="3909362" y="135504"/>
                    </a:lnTo>
                    <a:lnTo>
                      <a:pt x="3887333" y="129309"/>
                    </a:lnTo>
                    <a:lnTo>
                      <a:pt x="3840914" y="122340"/>
                    </a:lnTo>
                    <a:lnTo>
                      <a:pt x="3800004" y="121566"/>
                    </a:lnTo>
                    <a:lnTo>
                      <a:pt x="3789775" y="119243"/>
                    </a:lnTo>
                    <a:lnTo>
                      <a:pt x="3774040" y="112274"/>
                    </a:lnTo>
                    <a:lnTo>
                      <a:pt x="3764600" y="109177"/>
                    </a:lnTo>
                    <a:lnTo>
                      <a:pt x="3755946" y="109177"/>
                    </a:lnTo>
                    <a:lnTo>
                      <a:pt x="3747291" y="109952"/>
                    </a:lnTo>
                    <a:lnTo>
                      <a:pt x="3738637" y="109952"/>
                    </a:lnTo>
                    <a:lnTo>
                      <a:pt x="3730769" y="108403"/>
                    </a:lnTo>
                    <a:lnTo>
                      <a:pt x="3720542" y="100660"/>
                    </a:lnTo>
                    <a:lnTo>
                      <a:pt x="3693006" y="69688"/>
                    </a:lnTo>
                    <a:lnTo>
                      <a:pt x="3685138" y="63493"/>
                    </a:lnTo>
                    <a:lnTo>
                      <a:pt x="3679630" y="61170"/>
                    </a:lnTo>
                    <a:lnTo>
                      <a:pt x="3672549" y="61170"/>
                    </a:lnTo>
                    <a:lnTo>
                      <a:pt x="3619838" y="68913"/>
                    </a:lnTo>
                    <a:lnTo>
                      <a:pt x="3469569" y="75882"/>
                    </a:lnTo>
                    <a:lnTo>
                      <a:pt x="3330313" y="69688"/>
                    </a:lnTo>
                    <a:lnTo>
                      <a:pt x="3283896" y="72011"/>
                    </a:lnTo>
                    <a:lnTo>
                      <a:pt x="3237477" y="79754"/>
                    </a:lnTo>
                    <a:lnTo>
                      <a:pt x="3194206" y="89045"/>
                    </a:lnTo>
                    <a:lnTo>
                      <a:pt x="3172177" y="92143"/>
                    </a:lnTo>
                    <a:lnTo>
                      <a:pt x="3150148" y="91368"/>
                    </a:lnTo>
                    <a:lnTo>
                      <a:pt x="3154082" y="76656"/>
                    </a:lnTo>
                    <a:lnTo>
                      <a:pt x="3161162" y="72011"/>
                    </a:lnTo>
                    <a:lnTo>
                      <a:pt x="3600955" y="53427"/>
                    </a:lnTo>
                    <a:lnTo>
                      <a:pt x="3632425" y="45684"/>
                    </a:lnTo>
                    <a:lnTo>
                      <a:pt x="3609609" y="39490"/>
                    </a:lnTo>
                    <a:lnTo>
                      <a:pt x="3122612" y="0"/>
                    </a:lnTo>
                    <a:lnTo>
                      <a:pt x="3076980" y="1549"/>
                    </a:lnTo>
                    <a:lnTo>
                      <a:pt x="3011679" y="11615"/>
                    </a:lnTo>
                    <a:lnTo>
                      <a:pt x="2990437" y="11615"/>
                    </a:lnTo>
                    <a:lnTo>
                      <a:pt x="2927497" y="8517"/>
                    </a:lnTo>
                    <a:lnTo>
                      <a:pt x="2880292" y="10066"/>
                    </a:lnTo>
                    <a:lnTo>
                      <a:pt x="2829154" y="7743"/>
                    </a:lnTo>
                    <a:lnTo>
                      <a:pt x="2804765" y="10840"/>
                    </a:lnTo>
                    <a:lnTo>
                      <a:pt x="2778801" y="17809"/>
                    </a:lnTo>
                    <a:lnTo>
                      <a:pt x="2765427" y="19358"/>
                    </a:lnTo>
                    <a:lnTo>
                      <a:pt x="2749692" y="18583"/>
                    </a:lnTo>
                    <a:lnTo>
                      <a:pt x="2726090" y="16260"/>
                    </a:lnTo>
                    <a:lnTo>
                      <a:pt x="2714288" y="15486"/>
                    </a:lnTo>
                    <a:lnTo>
                      <a:pt x="2702487" y="17809"/>
                    </a:lnTo>
                    <a:lnTo>
                      <a:pt x="2682032" y="24003"/>
                    </a:lnTo>
                    <a:lnTo>
                      <a:pt x="2672590" y="26326"/>
                    </a:lnTo>
                    <a:lnTo>
                      <a:pt x="2660789" y="27101"/>
                    </a:lnTo>
                    <a:lnTo>
                      <a:pt x="2642694" y="27101"/>
                    </a:lnTo>
                    <a:lnTo>
                      <a:pt x="2634039" y="30198"/>
                    </a:lnTo>
                    <a:lnTo>
                      <a:pt x="2630893" y="36392"/>
                    </a:lnTo>
                    <a:lnTo>
                      <a:pt x="2637973" y="43361"/>
                    </a:lnTo>
                    <a:lnTo>
                      <a:pt x="2651348" y="48007"/>
                    </a:lnTo>
                    <a:lnTo>
                      <a:pt x="2674951" y="52653"/>
                    </a:lnTo>
                    <a:lnTo>
                      <a:pt x="2685965" y="55750"/>
                    </a:lnTo>
                    <a:lnTo>
                      <a:pt x="2690686" y="59622"/>
                    </a:lnTo>
                    <a:lnTo>
                      <a:pt x="2691472" y="65042"/>
                    </a:lnTo>
                    <a:lnTo>
                      <a:pt x="2686752" y="74333"/>
                    </a:lnTo>
                    <a:lnTo>
                      <a:pt x="2682032" y="82851"/>
                    </a:lnTo>
                    <a:lnTo>
                      <a:pt x="2676524" y="86722"/>
                    </a:lnTo>
                    <a:lnTo>
                      <a:pt x="2670230" y="86722"/>
                    </a:lnTo>
                    <a:lnTo>
                      <a:pt x="2660789" y="84399"/>
                    </a:lnTo>
                    <a:lnTo>
                      <a:pt x="2649774" y="78205"/>
                    </a:lnTo>
                    <a:lnTo>
                      <a:pt x="2628532" y="63493"/>
                    </a:lnTo>
                    <a:lnTo>
                      <a:pt x="2616731" y="58073"/>
                    </a:lnTo>
                    <a:lnTo>
                      <a:pt x="2528615" y="38715"/>
                    </a:lnTo>
                    <a:lnTo>
                      <a:pt x="2505800" y="37941"/>
                    </a:lnTo>
                    <a:lnTo>
                      <a:pt x="2482984" y="43361"/>
                    </a:lnTo>
                    <a:lnTo>
                      <a:pt x="2446793" y="61170"/>
                    </a:lnTo>
                    <a:lnTo>
                      <a:pt x="2429484" y="65816"/>
                    </a:lnTo>
                    <a:lnTo>
                      <a:pt x="2407456" y="65042"/>
                    </a:lnTo>
                    <a:lnTo>
                      <a:pt x="2342942" y="48781"/>
                    </a:lnTo>
                    <a:lnTo>
                      <a:pt x="2320127" y="46458"/>
                    </a:lnTo>
                    <a:lnTo>
                      <a:pt x="2292590" y="46458"/>
                    </a:lnTo>
                    <a:lnTo>
                      <a:pt x="2211555" y="61945"/>
                    </a:lnTo>
                    <a:lnTo>
                      <a:pt x="2170644" y="65816"/>
                    </a:lnTo>
                    <a:lnTo>
                      <a:pt x="2157269" y="68913"/>
                    </a:lnTo>
                    <a:lnTo>
                      <a:pt x="2132093" y="78979"/>
                    </a:lnTo>
                    <a:lnTo>
                      <a:pt x="2119505" y="82851"/>
                    </a:lnTo>
                    <a:lnTo>
                      <a:pt x="2109277" y="82851"/>
                    </a:lnTo>
                    <a:lnTo>
                      <a:pt x="2076234" y="75882"/>
                    </a:lnTo>
                    <a:lnTo>
                      <a:pt x="2062859" y="76656"/>
                    </a:lnTo>
                    <a:lnTo>
                      <a:pt x="2052632" y="80528"/>
                    </a:lnTo>
                    <a:lnTo>
                      <a:pt x="2043977" y="88271"/>
                    </a:lnTo>
                    <a:lnTo>
                      <a:pt x="2033749" y="98337"/>
                    </a:lnTo>
                    <a:lnTo>
                      <a:pt x="2050271" y="107629"/>
                    </a:lnTo>
                    <a:lnTo>
                      <a:pt x="2065219" y="112274"/>
                    </a:lnTo>
                    <a:lnTo>
                      <a:pt x="2080168" y="114597"/>
                    </a:lnTo>
                    <a:lnTo>
                      <a:pt x="2150188" y="110726"/>
                    </a:lnTo>
                    <a:lnTo>
                      <a:pt x="2398802" y="124663"/>
                    </a:lnTo>
                    <a:lnTo>
                      <a:pt x="2418470" y="129309"/>
                    </a:lnTo>
                    <a:lnTo>
                      <a:pt x="2429484" y="137827"/>
                    </a:lnTo>
                    <a:lnTo>
                      <a:pt x="2423191" y="144795"/>
                    </a:lnTo>
                    <a:lnTo>
                      <a:pt x="2409815" y="149441"/>
                    </a:lnTo>
                    <a:lnTo>
                      <a:pt x="2394080" y="150990"/>
                    </a:lnTo>
                    <a:lnTo>
                      <a:pt x="2378345" y="148667"/>
                    </a:lnTo>
                    <a:lnTo>
                      <a:pt x="2346089" y="140149"/>
                    </a:lnTo>
                    <a:lnTo>
                      <a:pt x="2329567" y="137827"/>
                    </a:lnTo>
                    <a:lnTo>
                      <a:pt x="2175364" y="128535"/>
                    </a:lnTo>
                    <a:lnTo>
                      <a:pt x="2126585" y="129309"/>
                    </a:lnTo>
                    <a:lnTo>
                      <a:pt x="2105343" y="140149"/>
                    </a:lnTo>
                    <a:lnTo>
                      <a:pt x="2114784" y="149441"/>
                    </a:lnTo>
                    <a:lnTo>
                      <a:pt x="2189525" y="191254"/>
                    </a:lnTo>
                    <a:lnTo>
                      <a:pt x="2200540" y="198997"/>
                    </a:lnTo>
                    <a:lnTo>
                      <a:pt x="2204474" y="209063"/>
                    </a:lnTo>
                    <a:lnTo>
                      <a:pt x="2196606" y="223000"/>
                    </a:lnTo>
                    <a:lnTo>
                      <a:pt x="2184018" y="234615"/>
                    </a:lnTo>
                    <a:lnTo>
                      <a:pt x="2180085" y="240809"/>
                    </a:lnTo>
                    <a:lnTo>
                      <a:pt x="2176938" y="253198"/>
                    </a:lnTo>
                    <a:lnTo>
                      <a:pt x="2176151" y="260941"/>
                    </a:lnTo>
                    <a:lnTo>
                      <a:pt x="2176151" y="268684"/>
                    </a:lnTo>
                    <a:lnTo>
                      <a:pt x="2176938" y="276428"/>
                    </a:lnTo>
                    <a:lnTo>
                      <a:pt x="2181658" y="300431"/>
                    </a:lnTo>
                    <a:lnTo>
                      <a:pt x="2180871" y="314369"/>
                    </a:lnTo>
                    <a:lnTo>
                      <a:pt x="2173790" y="323660"/>
                    </a:lnTo>
                    <a:lnTo>
                      <a:pt x="2156482" y="325983"/>
                    </a:lnTo>
                    <a:lnTo>
                      <a:pt x="2121078" y="315917"/>
                    </a:lnTo>
                    <a:lnTo>
                      <a:pt x="2022735" y="260167"/>
                    </a:lnTo>
                    <a:lnTo>
                      <a:pt x="1851223" y="206740"/>
                    </a:lnTo>
                    <a:lnTo>
                      <a:pt x="1812673" y="198997"/>
                    </a:lnTo>
                    <a:lnTo>
                      <a:pt x="1768614" y="194351"/>
                    </a:lnTo>
                    <a:lnTo>
                      <a:pt x="1724556" y="192802"/>
                    </a:lnTo>
                    <a:lnTo>
                      <a:pt x="1685219" y="198222"/>
                    </a:lnTo>
                    <a:lnTo>
                      <a:pt x="1703314" y="231518"/>
                    </a:lnTo>
                    <a:lnTo>
                      <a:pt x="1733210" y="254747"/>
                    </a:lnTo>
                    <a:lnTo>
                      <a:pt x="1767041" y="274105"/>
                    </a:lnTo>
                    <a:lnTo>
                      <a:pt x="1796938" y="297334"/>
                    </a:lnTo>
                    <a:lnTo>
                      <a:pt x="1782776" y="301980"/>
                    </a:lnTo>
                    <a:lnTo>
                      <a:pt x="1767041" y="302754"/>
                    </a:lnTo>
                    <a:lnTo>
                      <a:pt x="1735571" y="298882"/>
                    </a:lnTo>
                    <a:lnTo>
                      <a:pt x="1699380" y="301205"/>
                    </a:lnTo>
                    <a:lnTo>
                      <a:pt x="1688366" y="298882"/>
                    </a:lnTo>
                    <a:lnTo>
                      <a:pt x="1681285" y="294237"/>
                    </a:lnTo>
                    <a:lnTo>
                      <a:pt x="1666336" y="281848"/>
                    </a:lnTo>
                    <a:lnTo>
                      <a:pt x="1659256" y="276428"/>
                    </a:lnTo>
                    <a:lnTo>
                      <a:pt x="1652962" y="273330"/>
                    </a:lnTo>
                    <a:lnTo>
                      <a:pt x="1631720" y="266362"/>
                    </a:lnTo>
                    <a:lnTo>
                      <a:pt x="1555405" y="223000"/>
                    </a:lnTo>
                    <a:lnTo>
                      <a:pt x="1540456" y="217580"/>
                    </a:lnTo>
                    <a:lnTo>
                      <a:pt x="1527869" y="219903"/>
                    </a:lnTo>
                    <a:lnTo>
                      <a:pt x="1519215" y="230743"/>
                    </a:lnTo>
                    <a:lnTo>
                      <a:pt x="1520788" y="244681"/>
                    </a:lnTo>
                    <a:lnTo>
                      <a:pt x="1532589" y="267910"/>
                    </a:lnTo>
                    <a:lnTo>
                      <a:pt x="1532589" y="291914"/>
                    </a:lnTo>
                    <a:lnTo>
                      <a:pt x="1521575" y="316691"/>
                    </a:lnTo>
                    <a:lnTo>
                      <a:pt x="1505053" y="339921"/>
                    </a:lnTo>
                    <a:lnTo>
                      <a:pt x="1486958" y="356955"/>
                    </a:lnTo>
                    <a:lnTo>
                      <a:pt x="1481450" y="337598"/>
                    </a:lnTo>
                    <a:lnTo>
                      <a:pt x="1482238" y="314369"/>
                    </a:lnTo>
                    <a:lnTo>
                      <a:pt x="1484597" y="291139"/>
                    </a:lnTo>
                    <a:lnTo>
                      <a:pt x="1484597" y="271007"/>
                    </a:lnTo>
                    <a:lnTo>
                      <a:pt x="1479090" y="252424"/>
                    </a:lnTo>
                    <a:lnTo>
                      <a:pt x="1468076" y="238486"/>
                    </a:lnTo>
                    <a:lnTo>
                      <a:pt x="1453914" y="227646"/>
                    </a:lnTo>
                    <a:lnTo>
                      <a:pt x="1435819" y="220677"/>
                    </a:lnTo>
                    <a:lnTo>
                      <a:pt x="1395695" y="216032"/>
                    </a:lnTo>
                    <a:lnTo>
                      <a:pt x="1357931" y="222226"/>
                    </a:lnTo>
                    <a:lnTo>
                      <a:pt x="1320166" y="231518"/>
                    </a:lnTo>
                    <a:lnTo>
                      <a:pt x="1106957" y="257844"/>
                    </a:lnTo>
                    <a:lnTo>
                      <a:pt x="1069980" y="266362"/>
                    </a:lnTo>
                    <a:lnTo>
                      <a:pt x="1051885" y="274105"/>
                    </a:lnTo>
                    <a:lnTo>
                      <a:pt x="1044804" y="283396"/>
                    </a:lnTo>
                    <a:lnTo>
                      <a:pt x="1050312" y="287268"/>
                    </a:lnTo>
                    <a:lnTo>
                      <a:pt x="1080995" y="297334"/>
                    </a:lnTo>
                    <a:lnTo>
                      <a:pt x="1090436" y="303528"/>
                    </a:lnTo>
                    <a:lnTo>
                      <a:pt x="1117185" y="325983"/>
                    </a:lnTo>
                    <a:lnTo>
                      <a:pt x="1192713" y="373216"/>
                    </a:lnTo>
                    <a:lnTo>
                      <a:pt x="1229690" y="401091"/>
                    </a:lnTo>
                    <a:lnTo>
                      <a:pt x="1250146" y="434386"/>
                    </a:lnTo>
                    <a:lnTo>
                      <a:pt x="1232051" y="429740"/>
                    </a:lnTo>
                    <a:lnTo>
                      <a:pt x="1214743" y="416577"/>
                    </a:lnTo>
                    <a:lnTo>
                      <a:pt x="1184846" y="387928"/>
                    </a:lnTo>
                    <a:lnTo>
                      <a:pt x="1168324" y="377862"/>
                    </a:lnTo>
                    <a:lnTo>
                      <a:pt x="1134493" y="362375"/>
                    </a:lnTo>
                    <a:lnTo>
                      <a:pt x="1117972" y="353084"/>
                    </a:lnTo>
                    <a:lnTo>
                      <a:pt x="1053459" y="311271"/>
                    </a:lnTo>
                    <a:lnTo>
                      <a:pt x="1018055" y="297334"/>
                    </a:lnTo>
                    <a:lnTo>
                      <a:pt x="978717" y="293462"/>
                    </a:lnTo>
                    <a:lnTo>
                      <a:pt x="959835" y="295785"/>
                    </a:lnTo>
                    <a:lnTo>
                      <a:pt x="940953" y="301980"/>
                    </a:lnTo>
                    <a:lnTo>
                      <a:pt x="923645" y="310497"/>
                    </a:lnTo>
                    <a:lnTo>
                      <a:pt x="908697" y="322112"/>
                    </a:lnTo>
                    <a:lnTo>
                      <a:pt x="897682" y="337598"/>
                    </a:lnTo>
                    <a:lnTo>
                      <a:pt x="895321" y="352310"/>
                    </a:lnTo>
                    <a:lnTo>
                      <a:pt x="900829" y="387153"/>
                    </a:lnTo>
                    <a:lnTo>
                      <a:pt x="902402" y="407285"/>
                    </a:lnTo>
                    <a:lnTo>
                      <a:pt x="903189" y="426643"/>
                    </a:lnTo>
                    <a:lnTo>
                      <a:pt x="900829" y="446001"/>
                    </a:lnTo>
                    <a:lnTo>
                      <a:pt x="895321" y="465358"/>
                    </a:lnTo>
                    <a:lnTo>
                      <a:pt x="885881" y="485490"/>
                    </a:lnTo>
                    <a:lnTo>
                      <a:pt x="874079" y="497105"/>
                    </a:lnTo>
                    <a:lnTo>
                      <a:pt x="858344" y="499428"/>
                    </a:lnTo>
                    <a:lnTo>
                      <a:pt x="837102" y="492459"/>
                    </a:lnTo>
                    <a:lnTo>
                      <a:pt x="819007" y="485490"/>
                    </a:lnTo>
                    <a:lnTo>
                      <a:pt x="797765" y="478521"/>
                    </a:lnTo>
                    <a:lnTo>
                      <a:pt x="776522" y="475424"/>
                    </a:lnTo>
                    <a:lnTo>
                      <a:pt x="756853" y="479296"/>
                    </a:lnTo>
                    <a:lnTo>
                      <a:pt x="741905" y="494008"/>
                    </a:lnTo>
                    <a:lnTo>
                      <a:pt x="739545" y="514914"/>
                    </a:lnTo>
                    <a:lnTo>
                      <a:pt x="745052" y="536595"/>
                    </a:lnTo>
                    <a:lnTo>
                      <a:pt x="754494" y="555178"/>
                    </a:lnTo>
                    <a:lnTo>
                      <a:pt x="742692" y="548983"/>
                    </a:lnTo>
                    <a:lnTo>
                      <a:pt x="719876" y="526529"/>
                    </a:lnTo>
                    <a:lnTo>
                      <a:pt x="706501" y="518786"/>
                    </a:lnTo>
                    <a:lnTo>
                      <a:pt x="689980" y="517237"/>
                    </a:lnTo>
                    <a:lnTo>
                      <a:pt x="672671" y="519560"/>
                    </a:lnTo>
                    <a:lnTo>
                      <a:pt x="654576" y="524980"/>
                    </a:lnTo>
                    <a:lnTo>
                      <a:pt x="639627" y="531174"/>
                    </a:lnTo>
                    <a:lnTo>
                      <a:pt x="626253" y="538917"/>
                    </a:lnTo>
                    <a:lnTo>
                      <a:pt x="591636" y="570664"/>
                    </a:lnTo>
                    <a:lnTo>
                      <a:pt x="561740" y="590022"/>
                    </a:lnTo>
                    <a:lnTo>
                      <a:pt x="546005" y="596990"/>
                    </a:lnTo>
                    <a:lnTo>
                      <a:pt x="499586" y="613251"/>
                    </a:lnTo>
                    <a:lnTo>
                      <a:pt x="468116" y="628737"/>
                    </a:lnTo>
                    <a:lnTo>
                      <a:pt x="442940" y="649643"/>
                    </a:lnTo>
                    <a:lnTo>
                      <a:pt x="431926" y="677518"/>
                    </a:lnTo>
                    <a:lnTo>
                      <a:pt x="434286" y="692230"/>
                    </a:lnTo>
                    <a:lnTo>
                      <a:pt x="441367" y="703845"/>
                    </a:lnTo>
                    <a:lnTo>
                      <a:pt x="451595" y="712362"/>
                    </a:lnTo>
                    <a:lnTo>
                      <a:pt x="465756" y="717008"/>
                    </a:lnTo>
                    <a:lnTo>
                      <a:pt x="473623" y="717782"/>
                    </a:lnTo>
                    <a:lnTo>
                      <a:pt x="490932" y="717008"/>
                    </a:lnTo>
                    <a:lnTo>
                      <a:pt x="498800" y="717782"/>
                    </a:lnTo>
                    <a:lnTo>
                      <a:pt x="506667" y="720105"/>
                    </a:lnTo>
                    <a:lnTo>
                      <a:pt x="521615" y="726300"/>
                    </a:lnTo>
                    <a:lnTo>
                      <a:pt x="529482" y="727848"/>
                    </a:lnTo>
                    <a:lnTo>
                      <a:pt x="538924" y="727848"/>
                    </a:lnTo>
                    <a:lnTo>
                      <a:pt x="548365" y="726300"/>
                    </a:lnTo>
                    <a:lnTo>
                      <a:pt x="565674" y="720105"/>
                    </a:lnTo>
                    <a:lnTo>
                      <a:pt x="575114" y="717782"/>
                    </a:lnTo>
                    <a:lnTo>
                      <a:pt x="603437" y="716234"/>
                    </a:lnTo>
                    <a:lnTo>
                      <a:pt x="619172" y="711588"/>
                    </a:lnTo>
                    <a:lnTo>
                      <a:pt x="635694" y="705393"/>
                    </a:lnTo>
                    <a:lnTo>
                      <a:pt x="651429" y="703070"/>
                    </a:lnTo>
                    <a:lnTo>
                      <a:pt x="665591" y="712362"/>
                    </a:lnTo>
                    <a:lnTo>
                      <a:pt x="638841" y="720880"/>
                    </a:lnTo>
                    <a:lnTo>
                      <a:pt x="626253" y="727074"/>
                    </a:lnTo>
                    <a:lnTo>
                      <a:pt x="616025" y="737140"/>
                    </a:lnTo>
                    <a:lnTo>
                      <a:pt x="609731" y="750303"/>
                    </a:lnTo>
                    <a:lnTo>
                      <a:pt x="597930" y="795987"/>
                    </a:lnTo>
                    <a:lnTo>
                      <a:pt x="586915" y="823088"/>
                    </a:lnTo>
                    <a:lnTo>
                      <a:pt x="571180" y="851737"/>
                    </a:lnTo>
                    <a:lnTo>
                      <a:pt x="551512" y="876515"/>
                    </a:lnTo>
                    <a:lnTo>
                      <a:pt x="527123" y="893550"/>
                    </a:lnTo>
                    <a:lnTo>
                      <a:pt x="513747" y="896647"/>
                    </a:lnTo>
                    <a:lnTo>
                      <a:pt x="499586" y="895873"/>
                    </a:lnTo>
                    <a:lnTo>
                      <a:pt x="471264" y="892776"/>
                    </a:lnTo>
                    <a:lnTo>
                      <a:pt x="439006" y="893550"/>
                    </a:lnTo>
                    <a:lnTo>
                      <a:pt x="423271" y="894324"/>
                    </a:lnTo>
                    <a:lnTo>
                      <a:pt x="319420" y="916779"/>
                    </a:lnTo>
                    <a:lnTo>
                      <a:pt x="290311" y="926845"/>
                    </a:lnTo>
                    <a:lnTo>
                      <a:pt x="296604" y="936911"/>
                    </a:lnTo>
                    <a:lnTo>
                      <a:pt x="293457" y="941557"/>
                    </a:lnTo>
                    <a:lnTo>
                      <a:pt x="203769" y="959366"/>
                    </a:lnTo>
                    <a:lnTo>
                      <a:pt x="160497" y="976401"/>
                    </a:lnTo>
                    <a:lnTo>
                      <a:pt x="145549" y="980272"/>
                    </a:lnTo>
                    <a:lnTo>
                      <a:pt x="130600" y="981047"/>
                    </a:lnTo>
                    <a:lnTo>
                      <a:pt x="101491" y="981047"/>
                    </a:lnTo>
                    <a:lnTo>
                      <a:pt x="86543" y="983370"/>
                    </a:lnTo>
                    <a:lnTo>
                      <a:pt x="55859" y="994210"/>
                    </a:lnTo>
                    <a:lnTo>
                      <a:pt x="25962" y="1006599"/>
                    </a:lnTo>
                    <a:lnTo>
                      <a:pt x="21242" y="1009696"/>
                    </a:lnTo>
                    <a:lnTo>
                      <a:pt x="14948" y="1013567"/>
                    </a:lnTo>
                    <a:lnTo>
                      <a:pt x="9441" y="1018213"/>
                    </a:lnTo>
                    <a:lnTo>
                      <a:pt x="6293" y="1023633"/>
                    </a:lnTo>
                    <a:lnTo>
                      <a:pt x="7868" y="1028279"/>
                    </a:lnTo>
                    <a:lnTo>
                      <a:pt x="11015" y="1031377"/>
                    </a:lnTo>
                    <a:lnTo>
                      <a:pt x="14161" y="1033699"/>
                    </a:lnTo>
                    <a:lnTo>
                      <a:pt x="14161" y="1039120"/>
                    </a:lnTo>
                    <a:lnTo>
                      <a:pt x="9441" y="1045314"/>
                    </a:lnTo>
                    <a:lnTo>
                      <a:pt x="3934" y="1047637"/>
                    </a:lnTo>
                    <a:lnTo>
                      <a:pt x="0" y="1050734"/>
                    </a:lnTo>
                    <a:lnTo>
                      <a:pt x="1573" y="1058477"/>
                    </a:lnTo>
                    <a:lnTo>
                      <a:pt x="5507" y="1063123"/>
                    </a:lnTo>
                    <a:lnTo>
                      <a:pt x="12588" y="1067769"/>
                    </a:lnTo>
                    <a:lnTo>
                      <a:pt x="25962" y="1075512"/>
                    </a:lnTo>
                    <a:lnTo>
                      <a:pt x="45631" y="1089450"/>
                    </a:lnTo>
                    <a:lnTo>
                      <a:pt x="52712" y="1093321"/>
                    </a:lnTo>
                    <a:lnTo>
                      <a:pt x="60579" y="1095644"/>
                    </a:lnTo>
                    <a:lnTo>
                      <a:pt x="78675" y="1099516"/>
                    </a:lnTo>
                    <a:lnTo>
                      <a:pt x="87329" y="1101838"/>
                    </a:lnTo>
                    <a:lnTo>
                      <a:pt x="127453" y="1119647"/>
                    </a:lnTo>
                    <a:lnTo>
                      <a:pt x="143188" y="1122745"/>
                    </a:lnTo>
                    <a:lnTo>
                      <a:pt x="160497" y="1120422"/>
                    </a:lnTo>
                    <a:lnTo>
                      <a:pt x="177019" y="1115002"/>
                    </a:lnTo>
                    <a:lnTo>
                      <a:pt x="193540" y="1111904"/>
                    </a:lnTo>
                    <a:lnTo>
                      <a:pt x="209275" y="1115002"/>
                    </a:lnTo>
                    <a:lnTo>
                      <a:pt x="188033" y="1124293"/>
                    </a:lnTo>
                    <a:lnTo>
                      <a:pt x="177019" y="1131262"/>
                    </a:lnTo>
                    <a:lnTo>
                      <a:pt x="172298" y="1137457"/>
                    </a:lnTo>
                    <a:lnTo>
                      <a:pt x="177019" y="1140554"/>
                    </a:lnTo>
                    <a:lnTo>
                      <a:pt x="198261" y="1145974"/>
                    </a:lnTo>
                    <a:lnTo>
                      <a:pt x="206128" y="1148297"/>
                    </a:lnTo>
                    <a:lnTo>
                      <a:pt x="207702" y="1149845"/>
                    </a:lnTo>
                    <a:lnTo>
                      <a:pt x="210062" y="1152168"/>
                    </a:lnTo>
                    <a:lnTo>
                      <a:pt x="213209" y="1155266"/>
                    </a:lnTo>
                    <a:lnTo>
                      <a:pt x="217143" y="1158363"/>
                    </a:lnTo>
                    <a:lnTo>
                      <a:pt x="221863" y="1159137"/>
                    </a:lnTo>
                    <a:lnTo>
                      <a:pt x="269855" y="1167654"/>
                    </a:lnTo>
                    <a:lnTo>
                      <a:pt x="281656" y="1167654"/>
                    </a:lnTo>
                    <a:lnTo>
                      <a:pt x="290311" y="1165332"/>
                    </a:lnTo>
                    <a:lnTo>
                      <a:pt x="306046" y="1157589"/>
                    </a:lnTo>
                    <a:lnTo>
                      <a:pt x="313914" y="1154491"/>
                    </a:lnTo>
                    <a:lnTo>
                      <a:pt x="324927" y="1152943"/>
                    </a:lnTo>
                    <a:lnTo>
                      <a:pt x="335942" y="1154491"/>
                    </a:lnTo>
                    <a:lnTo>
                      <a:pt x="357971" y="1159911"/>
                    </a:lnTo>
                    <a:lnTo>
                      <a:pt x="380000" y="1160686"/>
                    </a:lnTo>
                    <a:lnTo>
                      <a:pt x="399669" y="1158363"/>
                    </a:lnTo>
                    <a:lnTo>
                      <a:pt x="439794" y="1147523"/>
                    </a:lnTo>
                    <a:lnTo>
                      <a:pt x="457888" y="1144425"/>
                    </a:lnTo>
                    <a:lnTo>
                      <a:pt x="479131" y="1145974"/>
                    </a:lnTo>
                    <a:lnTo>
                      <a:pt x="495653" y="1152943"/>
                    </a:lnTo>
                    <a:lnTo>
                      <a:pt x="499586" y="1166880"/>
                    </a:lnTo>
                    <a:lnTo>
                      <a:pt x="490145" y="1180818"/>
                    </a:lnTo>
                    <a:lnTo>
                      <a:pt x="490932" y="1183141"/>
                    </a:lnTo>
                    <a:lnTo>
                      <a:pt x="494079" y="1184689"/>
                    </a:lnTo>
                    <a:lnTo>
                      <a:pt x="495653" y="1187012"/>
                    </a:lnTo>
                    <a:lnTo>
                      <a:pt x="494079" y="1189335"/>
                    </a:lnTo>
                    <a:lnTo>
                      <a:pt x="486211" y="1188561"/>
                    </a:lnTo>
                    <a:lnTo>
                      <a:pt x="450807" y="1179269"/>
                    </a:lnTo>
                    <a:lnTo>
                      <a:pt x="405176" y="1176172"/>
                    </a:lnTo>
                    <a:lnTo>
                      <a:pt x="336729" y="1179269"/>
                    </a:lnTo>
                    <a:lnTo>
                      <a:pt x="325715" y="1181592"/>
                    </a:lnTo>
                    <a:lnTo>
                      <a:pt x="315487" y="1185464"/>
                    </a:lnTo>
                    <a:lnTo>
                      <a:pt x="298179" y="1195530"/>
                    </a:lnTo>
                    <a:lnTo>
                      <a:pt x="290311" y="1197852"/>
                    </a:lnTo>
                    <a:lnTo>
                      <a:pt x="169938" y="1200175"/>
                    </a:lnTo>
                    <a:lnTo>
                      <a:pt x="148696" y="1202498"/>
                    </a:lnTo>
                    <a:lnTo>
                      <a:pt x="137681" y="1206370"/>
                    </a:lnTo>
                    <a:lnTo>
                      <a:pt x="130600" y="1212564"/>
                    </a:lnTo>
                    <a:lnTo>
                      <a:pt x="129027" y="1221856"/>
                    </a:lnTo>
                    <a:lnTo>
                      <a:pt x="136895" y="1228050"/>
                    </a:lnTo>
                    <a:lnTo>
                      <a:pt x="158923" y="1235019"/>
                    </a:lnTo>
                    <a:lnTo>
                      <a:pt x="154989" y="1242762"/>
                    </a:lnTo>
                    <a:lnTo>
                      <a:pt x="161284" y="1248182"/>
                    </a:lnTo>
                    <a:lnTo>
                      <a:pt x="172298" y="1251280"/>
                    </a:lnTo>
                    <a:lnTo>
                      <a:pt x="181739" y="1252054"/>
                    </a:lnTo>
                    <a:lnTo>
                      <a:pt x="195901" y="1248957"/>
                    </a:lnTo>
                    <a:lnTo>
                      <a:pt x="239172" y="1227276"/>
                    </a:lnTo>
                    <a:lnTo>
                      <a:pt x="234451" y="1233471"/>
                    </a:lnTo>
                    <a:lnTo>
                      <a:pt x="228944" y="1238891"/>
                    </a:lnTo>
                    <a:lnTo>
                      <a:pt x="225797" y="1245085"/>
                    </a:lnTo>
                    <a:lnTo>
                      <a:pt x="226583" y="1252828"/>
                    </a:lnTo>
                    <a:lnTo>
                      <a:pt x="234451" y="1260571"/>
                    </a:lnTo>
                    <a:lnTo>
                      <a:pt x="246252" y="1265217"/>
                    </a:lnTo>
                    <a:lnTo>
                      <a:pt x="269068" y="1269089"/>
                    </a:lnTo>
                    <a:lnTo>
                      <a:pt x="342236" y="1269863"/>
                    </a:lnTo>
                    <a:lnTo>
                      <a:pt x="361119" y="1275283"/>
                    </a:lnTo>
                    <a:lnTo>
                      <a:pt x="352464" y="1279929"/>
                    </a:lnTo>
                    <a:lnTo>
                      <a:pt x="342236" y="1282252"/>
                    </a:lnTo>
                    <a:lnTo>
                      <a:pt x="320994" y="1285349"/>
                    </a:lnTo>
                    <a:lnTo>
                      <a:pt x="310766" y="1287672"/>
                    </a:lnTo>
                    <a:lnTo>
                      <a:pt x="301325" y="1290769"/>
                    </a:lnTo>
                    <a:lnTo>
                      <a:pt x="263561" y="1307804"/>
                    </a:lnTo>
                    <a:lnTo>
                      <a:pt x="258841" y="1313998"/>
                    </a:lnTo>
                    <a:lnTo>
                      <a:pt x="260414" y="1323290"/>
                    </a:lnTo>
                    <a:lnTo>
                      <a:pt x="268282" y="1329484"/>
                    </a:lnTo>
                    <a:lnTo>
                      <a:pt x="334369" y="1363554"/>
                    </a:lnTo>
                    <a:lnTo>
                      <a:pt x="351677" y="1370523"/>
                    </a:lnTo>
                    <a:lnTo>
                      <a:pt x="420911" y="1388332"/>
                    </a:lnTo>
                    <a:lnTo>
                      <a:pt x="448448" y="1392203"/>
                    </a:lnTo>
                    <a:lnTo>
                      <a:pt x="472837" y="1390655"/>
                    </a:lnTo>
                    <a:lnTo>
                      <a:pt x="453954" y="1372846"/>
                    </a:lnTo>
                    <a:lnTo>
                      <a:pt x="444514" y="1362005"/>
                    </a:lnTo>
                    <a:lnTo>
                      <a:pt x="442153" y="1351940"/>
                    </a:lnTo>
                    <a:lnTo>
                      <a:pt x="450021" y="1346519"/>
                    </a:lnTo>
                    <a:lnTo>
                      <a:pt x="464183" y="1349617"/>
                    </a:lnTo>
                    <a:lnTo>
                      <a:pt x="479131" y="1356585"/>
                    </a:lnTo>
                    <a:lnTo>
                      <a:pt x="490932" y="1359683"/>
                    </a:lnTo>
                    <a:lnTo>
                      <a:pt x="502734" y="1355037"/>
                    </a:lnTo>
                    <a:lnTo>
                      <a:pt x="513747" y="1348068"/>
                    </a:lnTo>
                    <a:lnTo>
                      <a:pt x="524762" y="1343422"/>
                    </a:lnTo>
                    <a:lnTo>
                      <a:pt x="538137" y="1344971"/>
                    </a:lnTo>
                    <a:lnTo>
                      <a:pt x="549151" y="1350391"/>
                    </a:lnTo>
                    <a:lnTo>
                      <a:pt x="557019" y="1355037"/>
                    </a:lnTo>
                    <a:lnTo>
                      <a:pt x="565674" y="1358134"/>
                    </a:lnTo>
                    <a:lnTo>
                      <a:pt x="578261" y="1358908"/>
                    </a:lnTo>
                    <a:lnTo>
                      <a:pt x="592422" y="1357360"/>
                    </a:lnTo>
                    <a:lnTo>
                      <a:pt x="605798" y="1354262"/>
                    </a:lnTo>
                    <a:lnTo>
                      <a:pt x="618385" y="1349617"/>
                    </a:lnTo>
                    <a:lnTo>
                      <a:pt x="644349" y="1335679"/>
                    </a:lnTo>
                    <a:lnTo>
                      <a:pt x="653003" y="1333356"/>
                    </a:lnTo>
                    <a:lnTo>
                      <a:pt x="660870" y="1334905"/>
                    </a:lnTo>
                    <a:lnTo>
                      <a:pt x="673458" y="1341099"/>
                    </a:lnTo>
                    <a:lnTo>
                      <a:pt x="687620" y="1344971"/>
                    </a:lnTo>
                    <a:lnTo>
                      <a:pt x="697847" y="1341873"/>
                    </a:lnTo>
                    <a:lnTo>
                      <a:pt x="708075" y="1334130"/>
                    </a:lnTo>
                    <a:lnTo>
                      <a:pt x="720663" y="1327162"/>
                    </a:lnTo>
                    <a:lnTo>
                      <a:pt x="734825" y="1324064"/>
                    </a:lnTo>
                    <a:lnTo>
                      <a:pt x="746626" y="1327162"/>
                    </a:lnTo>
                    <a:lnTo>
                      <a:pt x="770229" y="1338776"/>
                    </a:lnTo>
                    <a:lnTo>
                      <a:pt x="783603" y="1341099"/>
                    </a:lnTo>
                    <a:lnTo>
                      <a:pt x="811926" y="1341099"/>
                    </a:lnTo>
                    <a:lnTo>
                      <a:pt x="825301" y="1341873"/>
                    </a:lnTo>
                    <a:lnTo>
                      <a:pt x="908697" y="1359683"/>
                    </a:lnTo>
                    <a:lnTo>
                      <a:pt x="1088863" y="1442533"/>
                    </a:lnTo>
                    <a:lnTo>
                      <a:pt x="1100664" y="1448728"/>
                    </a:lnTo>
                    <a:lnTo>
                      <a:pt x="1110104" y="1459568"/>
                    </a:lnTo>
                    <a:lnTo>
                      <a:pt x="1117185" y="1471957"/>
                    </a:lnTo>
                    <a:lnTo>
                      <a:pt x="1121119" y="1485120"/>
                    </a:lnTo>
                    <a:lnTo>
                      <a:pt x="1117972" y="1497509"/>
                    </a:lnTo>
                    <a:lnTo>
                      <a:pt x="1100664" y="1514544"/>
                    </a:lnTo>
                    <a:lnTo>
                      <a:pt x="1098303" y="1523836"/>
                    </a:lnTo>
                    <a:lnTo>
                      <a:pt x="1103023" y="1529256"/>
                    </a:lnTo>
                    <a:lnTo>
                      <a:pt x="1110104" y="1533902"/>
                    </a:lnTo>
                    <a:lnTo>
                      <a:pt x="1118758" y="1538547"/>
                    </a:lnTo>
                    <a:lnTo>
                      <a:pt x="1125053" y="1543193"/>
                    </a:lnTo>
                    <a:lnTo>
                      <a:pt x="1129773" y="1549388"/>
                    </a:lnTo>
                    <a:lnTo>
                      <a:pt x="1141574" y="1570294"/>
                    </a:lnTo>
                    <a:lnTo>
                      <a:pt x="1151803" y="1582683"/>
                    </a:lnTo>
                    <a:lnTo>
                      <a:pt x="1163604" y="1591975"/>
                    </a:lnTo>
                    <a:lnTo>
                      <a:pt x="1191140" y="1608235"/>
                    </a:lnTo>
                    <a:lnTo>
                      <a:pt x="1202941" y="1616752"/>
                    </a:lnTo>
                    <a:lnTo>
                      <a:pt x="1210809" y="1626818"/>
                    </a:lnTo>
                    <a:lnTo>
                      <a:pt x="1226544" y="1649273"/>
                    </a:lnTo>
                    <a:lnTo>
                      <a:pt x="1237558" y="1659339"/>
                    </a:lnTo>
                    <a:lnTo>
                      <a:pt x="1277683" y="1683343"/>
                    </a:lnTo>
                    <a:lnTo>
                      <a:pt x="1271388" y="1687214"/>
                    </a:lnTo>
                    <a:lnTo>
                      <a:pt x="1256440" y="1690311"/>
                    </a:lnTo>
                    <a:lnTo>
                      <a:pt x="1249359" y="1694183"/>
                    </a:lnTo>
                    <a:lnTo>
                      <a:pt x="1245425" y="1698829"/>
                    </a:lnTo>
                    <a:lnTo>
                      <a:pt x="1244638" y="1703475"/>
                    </a:lnTo>
                    <a:lnTo>
                      <a:pt x="1246213" y="1708895"/>
                    </a:lnTo>
                    <a:lnTo>
                      <a:pt x="1246999" y="1717412"/>
                    </a:lnTo>
                    <a:lnTo>
                      <a:pt x="1242279" y="1729027"/>
                    </a:lnTo>
                    <a:lnTo>
                      <a:pt x="1230478" y="1735995"/>
                    </a:lnTo>
                    <a:lnTo>
                      <a:pt x="1217102" y="1739867"/>
                    </a:lnTo>
                    <a:lnTo>
                      <a:pt x="1202941" y="1746062"/>
                    </a:lnTo>
                    <a:lnTo>
                      <a:pt x="1221036" y="1745287"/>
                    </a:lnTo>
                    <a:lnTo>
                      <a:pt x="1241491" y="1740641"/>
                    </a:lnTo>
                    <a:lnTo>
                      <a:pt x="1260373" y="1737544"/>
                    </a:lnTo>
                    <a:lnTo>
                      <a:pt x="1277683" y="1742964"/>
                    </a:lnTo>
                    <a:lnTo>
                      <a:pt x="1287123" y="1753030"/>
                    </a:lnTo>
                    <a:lnTo>
                      <a:pt x="1297351" y="1768516"/>
                    </a:lnTo>
                    <a:lnTo>
                      <a:pt x="1306005" y="1784003"/>
                    </a:lnTo>
                    <a:lnTo>
                      <a:pt x="1309939" y="1797166"/>
                    </a:lnTo>
                    <a:lnTo>
                      <a:pt x="1302858" y="1798714"/>
                    </a:lnTo>
                    <a:lnTo>
                      <a:pt x="1294991" y="1804909"/>
                    </a:lnTo>
                    <a:lnTo>
                      <a:pt x="1289484" y="1813426"/>
                    </a:lnTo>
                    <a:lnTo>
                      <a:pt x="1289484" y="1821169"/>
                    </a:lnTo>
                    <a:lnTo>
                      <a:pt x="1294991" y="1826589"/>
                    </a:lnTo>
                    <a:lnTo>
                      <a:pt x="1304431" y="1830461"/>
                    </a:lnTo>
                    <a:lnTo>
                      <a:pt x="1313086" y="1835107"/>
                    </a:lnTo>
                    <a:lnTo>
                      <a:pt x="1317807" y="1844398"/>
                    </a:lnTo>
                    <a:lnTo>
                      <a:pt x="1330394" y="1840527"/>
                    </a:lnTo>
                    <a:lnTo>
                      <a:pt x="1340623" y="1838204"/>
                    </a:lnTo>
                    <a:lnTo>
                      <a:pt x="1348490" y="1842076"/>
                    </a:lnTo>
                    <a:lnTo>
                      <a:pt x="1352424" y="1855239"/>
                    </a:lnTo>
                    <a:lnTo>
                      <a:pt x="1351636" y="1868402"/>
                    </a:lnTo>
                    <a:lnTo>
                      <a:pt x="1346129" y="1876919"/>
                    </a:lnTo>
                    <a:lnTo>
                      <a:pt x="1328821" y="1890083"/>
                    </a:lnTo>
                    <a:lnTo>
                      <a:pt x="1323314" y="1908666"/>
                    </a:lnTo>
                    <a:lnTo>
                      <a:pt x="1336689" y="1921055"/>
                    </a:lnTo>
                    <a:lnTo>
                      <a:pt x="1356358" y="1923378"/>
                    </a:lnTo>
                    <a:lnTo>
                      <a:pt x="1368945" y="1911763"/>
                    </a:lnTo>
                    <a:lnTo>
                      <a:pt x="1383894" y="1922603"/>
                    </a:lnTo>
                    <a:lnTo>
                      <a:pt x="1393334" y="1936541"/>
                    </a:lnTo>
                    <a:lnTo>
                      <a:pt x="1396482" y="1952801"/>
                    </a:lnTo>
                    <a:lnTo>
                      <a:pt x="1392548" y="1970611"/>
                    </a:lnTo>
                    <a:lnTo>
                      <a:pt x="1387828" y="1976805"/>
                    </a:lnTo>
                    <a:lnTo>
                      <a:pt x="1382320" y="1982225"/>
                    </a:lnTo>
                    <a:lnTo>
                      <a:pt x="1375239" y="1987645"/>
                    </a:lnTo>
                    <a:lnTo>
                      <a:pt x="1368159" y="1991517"/>
                    </a:lnTo>
                    <a:lnTo>
                      <a:pt x="1358717" y="1993840"/>
                    </a:lnTo>
                    <a:lnTo>
                      <a:pt x="1347703" y="1993840"/>
                    </a:lnTo>
                    <a:lnTo>
                      <a:pt x="1338262" y="1995388"/>
                    </a:lnTo>
                    <a:lnTo>
                      <a:pt x="1328821" y="2000808"/>
                    </a:lnTo>
                    <a:lnTo>
                      <a:pt x="1341409" y="2006229"/>
                    </a:lnTo>
                    <a:lnTo>
                      <a:pt x="1346916" y="2010100"/>
                    </a:lnTo>
                    <a:lnTo>
                      <a:pt x="1352424" y="2015520"/>
                    </a:lnTo>
                    <a:lnTo>
                      <a:pt x="1330394" y="2023263"/>
                    </a:lnTo>
                    <a:lnTo>
                      <a:pt x="1321740" y="2030232"/>
                    </a:lnTo>
                    <a:lnTo>
                      <a:pt x="1330394" y="2040298"/>
                    </a:lnTo>
                    <a:lnTo>
                      <a:pt x="1345343" y="2040298"/>
                    </a:lnTo>
                    <a:lnTo>
                      <a:pt x="1358717" y="2028684"/>
                    </a:lnTo>
                    <a:lnTo>
                      <a:pt x="1371305" y="2015520"/>
                    </a:lnTo>
                    <a:lnTo>
                      <a:pt x="1381533" y="2010100"/>
                    </a:lnTo>
                    <a:lnTo>
                      <a:pt x="1387040" y="2014746"/>
                    </a:lnTo>
                    <a:lnTo>
                      <a:pt x="1383106" y="2021715"/>
                    </a:lnTo>
                    <a:lnTo>
                      <a:pt x="1357144" y="2046493"/>
                    </a:lnTo>
                    <a:lnTo>
                      <a:pt x="1348490" y="2058107"/>
                    </a:lnTo>
                    <a:lnTo>
                      <a:pt x="1325674" y="2106114"/>
                    </a:lnTo>
                    <a:lnTo>
                      <a:pt x="1325674" y="2115406"/>
                    </a:lnTo>
                    <a:lnTo>
                      <a:pt x="1332755" y="2126246"/>
                    </a:lnTo>
                    <a:lnTo>
                      <a:pt x="1343769" y="2135538"/>
                    </a:lnTo>
                    <a:lnTo>
                      <a:pt x="1355570" y="2140184"/>
                    </a:lnTo>
                    <a:lnTo>
                      <a:pt x="1383106" y="2144830"/>
                    </a:lnTo>
                    <a:lnTo>
                      <a:pt x="1407496" y="2146378"/>
                    </a:lnTo>
                    <a:lnTo>
                      <a:pt x="1435819" y="2143281"/>
                    </a:lnTo>
                    <a:lnTo>
                      <a:pt x="1454701" y="2131666"/>
                    </a:lnTo>
                    <a:lnTo>
                      <a:pt x="1450768" y="2109211"/>
                    </a:lnTo>
                    <a:lnTo>
                      <a:pt x="1459422" y="2110760"/>
                    </a:lnTo>
                    <a:lnTo>
                      <a:pt x="1464929" y="2107663"/>
                    </a:lnTo>
                    <a:lnTo>
                      <a:pt x="1468862" y="2102243"/>
                    </a:lnTo>
                    <a:lnTo>
                      <a:pt x="1474370" y="2096822"/>
                    </a:lnTo>
                    <a:lnTo>
                      <a:pt x="1490105" y="2084433"/>
                    </a:lnTo>
                    <a:lnTo>
                      <a:pt x="1493251" y="2077465"/>
                    </a:lnTo>
                    <a:lnTo>
                      <a:pt x="1488531" y="2066625"/>
                    </a:lnTo>
                    <a:lnTo>
                      <a:pt x="1463355" y="2034878"/>
                    </a:lnTo>
                    <a:lnTo>
                      <a:pt x="1460995" y="2022489"/>
                    </a:lnTo>
                    <a:lnTo>
                      <a:pt x="1479090" y="2013972"/>
                    </a:lnTo>
                    <a:lnTo>
                      <a:pt x="1468862" y="2021715"/>
                    </a:lnTo>
                    <a:lnTo>
                      <a:pt x="1470436" y="2032555"/>
                    </a:lnTo>
                    <a:lnTo>
                      <a:pt x="1478304" y="2043395"/>
                    </a:lnTo>
                    <a:lnTo>
                      <a:pt x="1486958" y="2053461"/>
                    </a:lnTo>
                    <a:lnTo>
                      <a:pt x="1494039" y="2065850"/>
                    </a:lnTo>
                    <a:lnTo>
                      <a:pt x="1499546" y="2079788"/>
                    </a:lnTo>
                    <a:lnTo>
                      <a:pt x="1506627" y="2089854"/>
                    </a:lnTo>
                    <a:lnTo>
                      <a:pt x="1518428" y="2089854"/>
                    </a:lnTo>
                    <a:lnTo>
                      <a:pt x="1513708" y="2098371"/>
                    </a:lnTo>
                    <a:lnTo>
                      <a:pt x="1496399" y="2109986"/>
                    </a:lnTo>
                    <a:lnTo>
                      <a:pt x="1493251" y="2116180"/>
                    </a:lnTo>
                    <a:lnTo>
                      <a:pt x="1500332" y="2123923"/>
                    </a:lnTo>
                    <a:lnTo>
                      <a:pt x="1512920" y="2124698"/>
                    </a:lnTo>
                    <a:lnTo>
                      <a:pt x="1526295" y="2120826"/>
                    </a:lnTo>
                    <a:lnTo>
                      <a:pt x="1547537" y="2112309"/>
                    </a:lnTo>
                    <a:lnTo>
                      <a:pt x="1556979" y="2109986"/>
                    </a:lnTo>
                    <a:lnTo>
                      <a:pt x="1567206" y="2109986"/>
                    </a:lnTo>
                    <a:lnTo>
                      <a:pt x="1580581" y="2111534"/>
                    </a:lnTo>
                    <a:lnTo>
                      <a:pt x="1591595" y="2110760"/>
                    </a:lnTo>
                    <a:lnTo>
                      <a:pt x="1614411" y="2107663"/>
                    </a:lnTo>
                    <a:lnTo>
                      <a:pt x="1624639" y="2107663"/>
                    </a:lnTo>
                    <a:lnTo>
                      <a:pt x="1606544" y="2115406"/>
                    </a:lnTo>
                    <a:lnTo>
                      <a:pt x="1567993" y="2123923"/>
                    </a:lnTo>
                    <a:lnTo>
                      <a:pt x="1549111" y="2130118"/>
                    </a:lnTo>
                    <a:lnTo>
                      <a:pt x="1535736" y="2138635"/>
                    </a:lnTo>
                    <a:lnTo>
                      <a:pt x="1524721" y="2151024"/>
                    </a:lnTo>
                    <a:lnTo>
                      <a:pt x="1523148" y="2163413"/>
                    </a:lnTo>
                    <a:lnTo>
                      <a:pt x="1535736" y="2172705"/>
                    </a:lnTo>
                    <a:lnTo>
                      <a:pt x="1544390" y="2174253"/>
                    </a:lnTo>
                    <a:lnTo>
                      <a:pt x="1564846" y="2171156"/>
                    </a:lnTo>
                    <a:lnTo>
                      <a:pt x="1574287" y="2171156"/>
                    </a:lnTo>
                    <a:lnTo>
                      <a:pt x="1582941" y="2172705"/>
                    </a:lnTo>
                    <a:lnTo>
                      <a:pt x="1598676" y="2178125"/>
                    </a:lnTo>
                    <a:lnTo>
                      <a:pt x="1606544" y="2179673"/>
                    </a:lnTo>
                    <a:lnTo>
                      <a:pt x="1638014" y="2178899"/>
                    </a:lnTo>
                    <a:lnTo>
                      <a:pt x="1649028" y="2179673"/>
                    </a:lnTo>
                    <a:lnTo>
                      <a:pt x="1657682" y="2182771"/>
                    </a:lnTo>
                    <a:lnTo>
                      <a:pt x="1682859" y="2195934"/>
                    </a:lnTo>
                    <a:lnTo>
                      <a:pt x="1670270" y="2199805"/>
                    </a:lnTo>
                    <a:lnTo>
                      <a:pt x="1654535" y="2198257"/>
                    </a:lnTo>
                    <a:lnTo>
                      <a:pt x="1638800" y="2195160"/>
                    </a:lnTo>
                    <a:lnTo>
                      <a:pt x="1624639" y="2194385"/>
                    </a:lnTo>
                    <a:lnTo>
                      <a:pt x="1630933" y="2199031"/>
                    </a:lnTo>
                    <a:lnTo>
                      <a:pt x="1646668" y="2205225"/>
                    </a:lnTo>
                    <a:lnTo>
                      <a:pt x="1653749" y="2209097"/>
                    </a:lnTo>
                    <a:lnTo>
                      <a:pt x="1660830" y="2215292"/>
                    </a:lnTo>
                    <a:lnTo>
                      <a:pt x="1662403" y="2219937"/>
                    </a:lnTo>
                    <a:lnTo>
                      <a:pt x="1660043" y="2225357"/>
                    </a:lnTo>
                    <a:lnTo>
                      <a:pt x="1658469" y="2233875"/>
                    </a:lnTo>
                    <a:lnTo>
                      <a:pt x="1663190" y="2252458"/>
                    </a:lnTo>
                    <a:lnTo>
                      <a:pt x="1675778" y="2261750"/>
                    </a:lnTo>
                    <a:lnTo>
                      <a:pt x="1710395" y="2274913"/>
                    </a:lnTo>
                    <a:lnTo>
                      <a:pt x="1683645" y="2283430"/>
                    </a:lnTo>
                    <a:lnTo>
                      <a:pt x="1648242" y="2274139"/>
                    </a:lnTo>
                    <a:lnTo>
                      <a:pt x="1570353" y="2236198"/>
                    </a:lnTo>
                    <a:lnTo>
                      <a:pt x="1554618" y="2231552"/>
                    </a:lnTo>
                    <a:lnTo>
                      <a:pt x="1538883" y="2227680"/>
                    </a:lnTo>
                    <a:lnTo>
                      <a:pt x="1454701" y="2220712"/>
                    </a:lnTo>
                    <a:lnTo>
                      <a:pt x="1437392" y="2221486"/>
                    </a:lnTo>
                    <a:lnTo>
                      <a:pt x="1422444" y="2226132"/>
                    </a:lnTo>
                    <a:lnTo>
                      <a:pt x="1414576" y="2235423"/>
                    </a:lnTo>
                    <a:lnTo>
                      <a:pt x="1421657" y="2249361"/>
                    </a:lnTo>
                    <a:lnTo>
                      <a:pt x="1432672" y="2260201"/>
                    </a:lnTo>
                    <a:lnTo>
                      <a:pt x="1444473" y="2268719"/>
                    </a:lnTo>
                    <a:lnTo>
                      <a:pt x="1457061" y="2274913"/>
                    </a:lnTo>
                    <a:lnTo>
                      <a:pt x="1472009" y="2278785"/>
                    </a:lnTo>
                    <a:lnTo>
                      <a:pt x="1509774" y="2286528"/>
                    </a:lnTo>
                    <a:lnTo>
                      <a:pt x="1527869" y="2291948"/>
                    </a:lnTo>
                    <a:lnTo>
                      <a:pt x="1545964" y="2299691"/>
                    </a:lnTo>
                    <a:lnTo>
                      <a:pt x="1584515" y="2322920"/>
                    </a:lnTo>
                    <a:lnTo>
                      <a:pt x="1599463" y="2328340"/>
                    </a:lnTo>
                    <a:lnTo>
                      <a:pt x="1631720" y="2334535"/>
                    </a:lnTo>
                    <a:lnTo>
                      <a:pt x="1641947" y="2335309"/>
                    </a:lnTo>
                    <a:lnTo>
                      <a:pt x="1649815" y="2334535"/>
                    </a:lnTo>
                    <a:lnTo>
                      <a:pt x="1664763" y="2328340"/>
                    </a:lnTo>
                    <a:lnTo>
                      <a:pt x="1672631" y="2326792"/>
                    </a:lnTo>
                    <a:lnTo>
                      <a:pt x="1681285" y="2327566"/>
                    </a:lnTo>
                    <a:lnTo>
                      <a:pt x="1697806" y="2332212"/>
                    </a:lnTo>
                    <a:lnTo>
                      <a:pt x="1707248" y="2333760"/>
                    </a:lnTo>
                    <a:lnTo>
                      <a:pt x="1715115" y="2332212"/>
                    </a:lnTo>
                    <a:lnTo>
                      <a:pt x="1722983" y="2330663"/>
                    </a:lnTo>
                    <a:lnTo>
                      <a:pt x="1730851" y="2329889"/>
                    </a:lnTo>
                    <a:lnTo>
                      <a:pt x="1738718" y="2332986"/>
                    </a:lnTo>
                    <a:lnTo>
                      <a:pt x="1731637" y="2336858"/>
                    </a:lnTo>
                    <a:lnTo>
                      <a:pt x="1727703" y="2339955"/>
                    </a:lnTo>
                    <a:lnTo>
                      <a:pt x="1726130" y="2343826"/>
                    </a:lnTo>
                    <a:lnTo>
                      <a:pt x="1726917" y="2350021"/>
                    </a:lnTo>
                    <a:lnTo>
                      <a:pt x="1730064" y="2359312"/>
                    </a:lnTo>
                    <a:lnTo>
                      <a:pt x="1731637" y="2363184"/>
                    </a:lnTo>
                    <a:lnTo>
                      <a:pt x="1729276" y="2365507"/>
                    </a:lnTo>
                    <a:lnTo>
                      <a:pt x="1709608" y="2373250"/>
                    </a:lnTo>
                    <a:lnTo>
                      <a:pt x="1704101" y="2376347"/>
                    </a:lnTo>
                    <a:lnTo>
                      <a:pt x="1700167" y="2381767"/>
                    </a:lnTo>
                    <a:lnTo>
                      <a:pt x="1696233" y="2390285"/>
                    </a:lnTo>
                    <a:lnTo>
                      <a:pt x="1681285" y="2415063"/>
                    </a:lnTo>
                    <a:lnTo>
                      <a:pt x="1678138" y="2423580"/>
                    </a:lnTo>
                    <a:lnTo>
                      <a:pt x="1686793" y="2423580"/>
                    </a:lnTo>
                    <a:lnTo>
                      <a:pt x="1711182" y="2420483"/>
                    </a:lnTo>
                    <a:lnTo>
                      <a:pt x="1718263" y="2421257"/>
                    </a:lnTo>
                    <a:lnTo>
                      <a:pt x="1730851" y="2425128"/>
                    </a:lnTo>
                    <a:lnTo>
                      <a:pt x="1738718" y="2425903"/>
                    </a:lnTo>
                    <a:lnTo>
                      <a:pt x="1726917" y="2431323"/>
                    </a:lnTo>
                    <a:lnTo>
                      <a:pt x="1713541" y="2432097"/>
                    </a:lnTo>
                    <a:lnTo>
                      <a:pt x="1698594" y="2430549"/>
                    </a:lnTo>
                    <a:lnTo>
                      <a:pt x="1685219" y="2432097"/>
                    </a:lnTo>
                    <a:lnTo>
                      <a:pt x="1676565" y="2438292"/>
                    </a:lnTo>
                    <a:lnTo>
                      <a:pt x="1671844" y="2447584"/>
                    </a:lnTo>
                    <a:lnTo>
                      <a:pt x="1664763" y="2473136"/>
                    </a:lnTo>
                    <a:lnTo>
                      <a:pt x="1674204" y="2472361"/>
                    </a:lnTo>
                    <a:lnTo>
                      <a:pt x="1682071" y="2470813"/>
                    </a:lnTo>
                    <a:lnTo>
                      <a:pt x="1699380" y="2464618"/>
                    </a:lnTo>
                    <a:lnTo>
                      <a:pt x="1684432" y="2486299"/>
                    </a:lnTo>
                    <a:lnTo>
                      <a:pt x="1656896" y="2493268"/>
                    </a:lnTo>
                    <a:lnTo>
                      <a:pt x="1625426" y="2490945"/>
                    </a:lnTo>
                    <a:lnTo>
                      <a:pt x="1585302" y="2479330"/>
                    </a:lnTo>
                    <a:lnTo>
                      <a:pt x="1569567" y="2476233"/>
                    </a:lnTo>
                    <a:lnTo>
                      <a:pt x="1553045" y="2477007"/>
                    </a:lnTo>
                    <a:lnTo>
                      <a:pt x="1538097" y="2481653"/>
                    </a:lnTo>
                    <a:lnTo>
                      <a:pt x="1527082" y="2488622"/>
                    </a:lnTo>
                    <a:lnTo>
                      <a:pt x="1516067" y="2499462"/>
                    </a:lnTo>
                    <a:lnTo>
                      <a:pt x="1506627" y="2511851"/>
                    </a:lnTo>
                    <a:lnTo>
                      <a:pt x="1500332" y="2522691"/>
                    </a:lnTo>
                    <a:lnTo>
                      <a:pt x="1508200" y="2522691"/>
                    </a:lnTo>
                    <a:lnTo>
                      <a:pt x="1523148" y="2521917"/>
                    </a:lnTo>
                    <a:lnTo>
                      <a:pt x="1531016" y="2521917"/>
                    </a:lnTo>
                    <a:lnTo>
                      <a:pt x="1538097" y="2522691"/>
                    </a:lnTo>
                    <a:lnTo>
                      <a:pt x="1553045" y="2527337"/>
                    </a:lnTo>
                    <a:lnTo>
                      <a:pt x="1568780" y="2530434"/>
                    </a:lnTo>
                    <a:lnTo>
                      <a:pt x="1584515" y="2531209"/>
                    </a:lnTo>
                    <a:lnTo>
                      <a:pt x="1599463" y="2530434"/>
                    </a:lnTo>
                    <a:lnTo>
                      <a:pt x="1623065" y="2527337"/>
                    </a:lnTo>
                    <a:lnTo>
                      <a:pt x="1629360" y="2525788"/>
                    </a:lnTo>
                    <a:lnTo>
                      <a:pt x="1634866" y="2523466"/>
                    </a:lnTo>
                    <a:lnTo>
                      <a:pt x="1641161" y="2520368"/>
                    </a:lnTo>
                    <a:lnTo>
                      <a:pt x="1645881" y="2516497"/>
                    </a:lnTo>
                    <a:lnTo>
                      <a:pt x="1649815" y="2512625"/>
                    </a:lnTo>
                    <a:lnTo>
                      <a:pt x="1653749" y="2509528"/>
                    </a:lnTo>
                    <a:lnTo>
                      <a:pt x="1661616" y="2509528"/>
                    </a:lnTo>
                    <a:lnTo>
                      <a:pt x="1668697" y="2514174"/>
                    </a:lnTo>
                    <a:lnTo>
                      <a:pt x="1666336" y="2522691"/>
                    </a:lnTo>
                    <a:lnTo>
                      <a:pt x="1658469" y="2531983"/>
                    </a:lnTo>
                    <a:lnTo>
                      <a:pt x="1651389" y="2539726"/>
                    </a:lnTo>
                    <a:lnTo>
                      <a:pt x="1626999" y="2551341"/>
                    </a:lnTo>
                    <a:lnTo>
                      <a:pt x="1598676" y="2549018"/>
                    </a:lnTo>
                    <a:lnTo>
                      <a:pt x="1539670" y="2534306"/>
                    </a:lnTo>
                    <a:lnTo>
                      <a:pt x="1524721" y="2534306"/>
                    </a:lnTo>
                    <a:lnTo>
                      <a:pt x="1516854" y="2539726"/>
                    </a:lnTo>
                    <a:lnTo>
                      <a:pt x="1501906" y="2561406"/>
                    </a:lnTo>
                    <a:lnTo>
                      <a:pt x="1486171" y="2579990"/>
                    </a:lnTo>
                    <a:lnTo>
                      <a:pt x="1482238" y="2586959"/>
                    </a:lnTo>
                    <a:lnTo>
                      <a:pt x="1479877" y="2593153"/>
                    </a:lnTo>
                    <a:lnTo>
                      <a:pt x="1475943" y="2607865"/>
                    </a:lnTo>
                    <a:lnTo>
                      <a:pt x="1472796" y="2614834"/>
                    </a:lnTo>
                    <a:lnTo>
                      <a:pt x="1487744" y="2614834"/>
                    </a:lnTo>
                    <a:lnTo>
                      <a:pt x="1501119" y="2608639"/>
                    </a:lnTo>
                    <a:lnTo>
                      <a:pt x="1527082" y="2590830"/>
                    </a:lnTo>
                    <a:lnTo>
                      <a:pt x="1538097" y="2586184"/>
                    </a:lnTo>
                    <a:lnTo>
                      <a:pt x="1551471" y="2582313"/>
                    </a:lnTo>
                    <a:lnTo>
                      <a:pt x="1565633" y="2579216"/>
                    </a:lnTo>
                    <a:lnTo>
                      <a:pt x="1577434" y="2578441"/>
                    </a:lnTo>
                    <a:lnTo>
                      <a:pt x="1590809" y="2580764"/>
                    </a:lnTo>
                    <a:lnTo>
                      <a:pt x="1618345" y="2588507"/>
                    </a:lnTo>
                    <a:lnTo>
                      <a:pt x="1631720" y="2590056"/>
                    </a:lnTo>
                    <a:lnTo>
                      <a:pt x="1646668" y="2587733"/>
                    </a:lnTo>
                    <a:lnTo>
                      <a:pt x="1662403" y="2583861"/>
                    </a:lnTo>
                    <a:lnTo>
                      <a:pt x="1678138" y="2581539"/>
                    </a:lnTo>
                    <a:lnTo>
                      <a:pt x="1693086" y="2584636"/>
                    </a:lnTo>
                    <a:lnTo>
                      <a:pt x="1684432" y="2587733"/>
                    </a:lnTo>
                    <a:lnTo>
                      <a:pt x="1676565" y="2590056"/>
                    </a:lnTo>
                    <a:lnTo>
                      <a:pt x="1672631" y="2592379"/>
                    </a:lnTo>
                    <a:lnTo>
                      <a:pt x="1674991" y="2597799"/>
                    </a:lnTo>
                    <a:lnTo>
                      <a:pt x="1683645" y="2603993"/>
                    </a:lnTo>
                    <a:lnTo>
                      <a:pt x="1705674" y="2610188"/>
                    </a:lnTo>
                    <a:lnTo>
                      <a:pt x="1714329" y="2617157"/>
                    </a:lnTo>
                    <a:lnTo>
                      <a:pt x="1702528" y="2618705"/>
                    </a:lnTo>
                    <a:lnTo>
                      <a:pt x="1689152" y="2613285"/>
                    </a:lnTo>
                    <a:lnTo>
                      <a:pt x="1674991" y="2607091"/>
                    </a:lnTo>
                    <a:lnTo>
                      <a:pt x="1663190" y="2601671"/>
                    </a:lnTo>
                    <a:lnTo>
                      <a:pt x="1649028" y="2600122"/>
                    </a:lnTo>
                    <a:lnTo>
                      <a:pt x="1622279" y="2600122"/>
                    </a:lnTo>
                    <a:lnTo>
                      <a:pt x="1608118" y="2597799"/>
                    </a:lnTo>
                    <a:lnTo>
                      <a:pt x="1581368" y="2590830"/>
                    </a:lnTo>
                    <a:lnTo>
                      <a:pt x="1567993" y="2588507"/>
                    </a:lnTo>
                    <a:lnTo>
                      <a:pt x="1553832" y="2589282"/>
                    </a:lnTo>
                    <a:lnTo>
                      <a:pt x="1539670" y="2593927"/>
                    </a:lnTo>
                    <a:lnTo>
                      <a:pt x="1502693" y="2614834"/>
                    </a:lnTo>
                    <a:lnTo>
                      <a:pt x="1485384" y="2621803"/>
                    </a:lnTo>
                    <a:lnTo>
                      <a:pt x="1480664" y="2624900"/>
                    </a:lnTo>
                    <a:lnTo>
                      <a:pt x="1473583" y="2629546"/>
                    </a:lnTo>
                    <a:lnTo>
                      <a:pt x="1470436" y="2632643"/>
                    </a:lnTo>
                    <a:lnTo>
                      <a:pt x="1463355" y="2657420"/>
                    </a:lnTo>
                    <a:lnTo>
                      <a:pt x="1463355" y="2669809"/>
                    </a:lnTo>
                    <a:lnTo>
                      <a:pt x="1468076" y="2681424"/>
                    </a:lnTo>
                    <a:lnTo>
                      <a:pt x="1479090" y="2691490"/>
                    </a:lnTo>
                    <a:lnTo>
                      <a:pt x="1501906" y="2699233"/>
                    </a:lnTo>
                    <a:lnTo>
                      <a:pt x="1553832" y="2699233"/>
                    </a:lnTo>
                    <a:lnTo>
                      <a:pt x="1576648" y="2704653"/>
                    </a:lnTo>
                    <a:lnTo>
                      <a:pt x="1566420" y="2709299"/>
                    </a:lnTo>
                    <a:lnTo>
                      <a:pt x="1539670" y="2709299"/>
                    </a:lnTo>
                    <a:lnTo>
                      <a:pt x="1527869" y="2712396"/>
                    </a:lnTo>
                    <a:lnTo>
                      <a:pt x="1523935" y="2714719"/>
                    </a:lnTo>
                    <a:lnTo>
                      <a:pt x="1511347" y="2728657"/>
                    </a:lnTo>
                    <a:lnTo>
                      <a:pt x="1498759" y="2739497"/>
                    </a:lnTo>
                    <a:lnTo>
                      <a:pt x="1494825" y="2743369"/>
                    </a:lnTo>
                    <a:lnTo>
                      <a:pt x="1488531" y="2753435"/>
                    </a:lnTo>
                    <a:lnTo>
                      <a:pt x="1483811" y="2763501"/>
                    </a:lnTo>
                    <a:lnTo>
                      <a:pt x="1482238" y="2774341"/>
                    </a:lnTo>
                    <a:lnTo>
                      <a:pt x="1480664" y="2799119"/>
                    </a:lnTo>
                    <a:lnTo>
                      <a:pt x="1481450" y="2807636"/>
                    </a:lnTo>
                    <a:lnTo>
                      <a:pt x="1486171" y="2811508"/>
                    </a:lnTo>
                    <a:lnTo>
                      <a:pt x="1497973" y="2812282"/>
                    </a:lnTo>
                    <a:lnTo>
                      <a:pt x="1520788" y="2806862"/>
                    </a:lnTo>
                    <a:lnTo>
                      <a:pt x="1540456" y="2795247"/>
                    </a:lnTo>
                    <a:lnTo>
                      <a:pt x="1619919" y="2728657"/>
                    </a:lnTo>
                    <a:lnTo>
                      <a:pt x="1645881" y="2710848"/>
                    </a:lnTo>
                    <a:lnTo>
                      <a:pt x="1667124" y="2704653"/>
                    </a:lnTo>
                    <a:lnTo>
                      <a:pt x="1657682" y="2717042"/>
                    </a:lnTo>
                    <a:lnTo>
                      <a:pt x="1643521" y="2726334"/>
                    </a:lnTo>
                    <a:lnTo>
                      <a:pt x="1628573" y="2733303"/>
                    </a:lnTo>
                    <a:lnTo>
                      <a:pt x="1615198" y="2741820"/>
                    </a:lnTo>
                    <a:lnTo>
                      <a:pt x="1611264" y="2746466"/>
                    </a:lnTo>
                    <a:lnTo>
                      <a:pt x="1603396" y="2757306"/>
                    </a:lnTo>
                    <a:lnTo>
                      <a:pt x="1598676" y="2761952"/>
                    </a:lnTo>
                    <a:lnTo>
                      <a:pt x="1568780" y="2779761"/>
                    </a:lnTo>
                    <a:lnTo>
                      <a:pt x="1517641" y="2816928"/>
                    </a:lnTo>
                    <a:lnTo>
                      <a:pt x="1505053" y="2824671"/>
                    </a:lnTo>
                    <a:lnTo>
                      <a:pt x="1502693" y="2828542"/>
                    </a:lnTo>
                    <a:lnTo>
                      <a:pt x="1502693" y="2833963"/>
                    </a:lnTo>
                    <a:lnTo>
                      <a:pt x="1505840" y="2839383"/>
                    </a:lnTo>
                    <a:lnTo>
                      <a:pt x="1509774" y="2842480"/>
                    </a:lnTo>
                    <a:lnTo>
                      <a:pt x="1515281" y="2844028"/>
                    </a:lnTo>
                    <a:lnTo>
                      <a:pt x="1521575" y="2844028"/>
                    </a:lnTo>
                    <a:lnTo>
                      <a:pt x="1512134" y="2876549"/>
                    </a:lnTo>
                    <a:lnTo>
                      <a:pt x="1510560" y="2895907"/>
                    </a:lnTo>
                    <a:lnTo>
                      <a:pt x="1516067" y="2909070"/>
                    </a:lnTo>
                    <a:lnTo>
                      <a:pt x="1523935" y="2912168"/>
                    </a:lnTo>
                    <a:lnTo>
                      <a:pt x="1531802" y="2910619"/>
                    </a:lnTo>
                    <a:lnTo>
                      <a:pt x="1540456" y="2908296"/>
                    </a:lnTo>
                    <a:lnTo>
                      <a:pt x="1548324" y="2908296"/>
                    </a:lnTo>
                    <a:lnTo>
                      <a:pt x="1554618" y="2912942"/>
                    </a:lnTo>
                    <a:lnTo>
                      <a:pt x="1559339" y="2919911"/>
                    </a:lnTo>
                    <a:lnTo>
                      <a:pt x="1564059" y="2926105"/>
                    </a:lnTo>
                    <a:lnTo>
                      <a:pt x="1571926" y="2929202"/>
                    </a:lnTo>
                    <a:lnTo>
                      <a:pt x="1587661" y="2925331"/>
                    </a:lnTo>
                    <a:lnTo>
                      <a:pt x="1601037" y="2914490"/>
                    </a:lnTo>
                    <a:lnTo>
                      <a:pt x="1623853" y="2889712"/>
                    </a:lnTo>
                    <a:lnTo>
                      <a:pt x="1635654" y="2883518"/>
                    </a:lnTo>
                    <a:lnTo>
                      <a:pt x="1652962" y="2877324"/>
                    </a:lnTo>
                    <a:lnTo>
                      <a:pt x="1668697" y="2875775"/>
                    </a:lnTo>
                    <a:lnTo>
                      <a:pt x="1677351" y="2881969"/>
                    </a:lnTo>
                    <a:lnTo>
                      <a:pt x="1663190" y="2882744"/>
                    </a:lnTo>
                    <a:lnTo>
                      <a:pt x="1650601" y="2885067"/>
                    </a:lnTo>
                    <a:lnTo>
                      <a:pt x="1638014" y="2888938"/>
                    </a:lnTo>
                    <a:lnTo>
                      <a:pt x="1626999" y="2896681"/>
                    </a:lnTo>
                    <a:lnTo>
                      <a:pt x="1598676" y="2926105"/>
                    </a:lnTo>
                    <a:lnTo>
                      <a:pt x="1587661" y="2935397"/>
                    </a:lnTo>
                    <a:lnTo>
                      <a:pt x="1576648" y="2941591"/>
                    </a:lnTo>
                    <a:lnTo>
                      <a:pt x="1568780" y="2947785"/>
                    </a:lnTo>
                    <a:lnTo>
                      <a:pt x="1565633" y="2956303"/>
                    </a:lnTo>
                    <a:lnTo>
                      <a:pt x="1571926" y="2967917"/>
                    </a:lnTo>
                    <a:lnTo>
                      <a:pt x="1576648" y="2972563"/>
                    </a:lnTo>
                    <a:lnTo>
                      <a:pt x="1580581" y="2975661"/>
                    </a:lnTo>
                    <a:lnTo>
                      <a:pt x="1584515" y="2978758"/>
                    </a:lnTo>
                    <a:lnTo>
                      <a:pt x="1587661" y="2984178"/>
                    </a:lnTo>
                    <a:lnTo>
                      <a:pt x="1590022" y="2990372"/>
                    </a:lnTo>
                    <a:lnTo>
                      <a:pt x="1598676" y="3049994"/>
                    </a:lnTo>
                    <a:lnTo>
                      <a:pt x="1601037" y="3091807"/>
                    </a:lnTo>
                    <a:lnTo>
                      <a:pt x="1604970" y="3105744"/>
                    </a:lnTo>
                    <a:lnTo>
                      <a:pt x="1614411" y="3111939"/>
                    </a:lnTo>
                    <a:lnTo>
                      <a:pt x="1630146" y="3101873"/>
                    </a:lnTo>
                    <a:lnTo>
                      <a:pt x="1657682" y="3048445"/>
                    </a:lnTo>
                    <a:lnTo>
                      <a:pt x="1673417" y="3032185"/>
                    </a:lnTo>
                    <a:lnTo>
                      <a:pt x="1671058" y="3043800"/>
                    </a:lnTo>
                    <a:lnTo>
                      <a:pt x="1667124" y="3055414"/>
                    </a:lnTo>
                    <a:lnTo>
                      <a:pt x="1681285" y="3050768"/>
                    </a:lnTo>
                    <a:lnTo>
                      <a:pt x="1693086" y="3044574"/>
                    </a:lnTo>
                    <a:lnTo>
                      <a:pt x="1700954" y="3035282"/>
                    </a:lnTo>
                    <a:lnTo>
                      <a:pt x="1702528" y="3022119"/>
                    </a:lnTo>
                    <a:lnTo>
                      <a:pt x="1700167" y="3008956"/>
                    </a:lnTo>
                    <a:lnTo>
                      <a:pt x="1687579" y="2969466"/>
                    </a:lnTo>
                    <a:lnTo>
                      <a:pt x="1697020" y="2981855"/>
                    </a:lnTo>
                    <a:lnTo>
                      <a:pt x="1708821" y="3017473"/>
                    </a:lnTo>
                    <a:lnTo>
                      <a:pt x="1718263" y="3030636"/>
                    </a:lnTo>
                    <a:lnTo>
                      <a:pt x="1726130" y="3033734"/>
                    </a:lnTo>
                    <a:lnTo>
                      <a:pt x="1733998" y="3034508"/>
                    </a:lnTo>
                    <a:lnTo>
                      <a:pt x="1742652" y="3036057"/>
                    </a:lnTo>
                    <a:lnTo>
                      <a:pt x="1749733" y="3042251"/>
                    </a:lnTo>
                    <a:lnTo>
                      <a:pt x="1753666" y="3049994"/>
                    </a:lnTo>
                    <a:lnTo>
                      <a:pt x="1756813" y="3060834"/>
                    </a:lnTo>
                    <a:lnTo>
                      <a:pt x="1759960" y="3072449"/>
                    </a:lnTo>
                    <a:lnTo>
                      <a:pt x="1760746" y="3080966"/>
                    </a:lnTo>
                    <a:lnTo>
                      <a:pt x="1749733" y="3073998"/>
                    </a:lnTo>
                    <a:lnTo>
                      <a:pt x="1737931" y="3053866"/>
                    </a:lnTo>
                    <a:lnTo>
                      <a:pt x="1728490" y="3046897"/>
                    </a:lnTo>
                    <a:lnTo>
                      <a:pt x="1717475" y="3045348"/>
                    </a:lnTo>
                    <a:lnTo>
                      <a:pt x="1705674" y="3047671"/>
                    </a:lnTo>
                    <a:lnTo>
                      <a:pt x="1697020" y="3054640"/>
                    </a:lnTo>
                    <a:lnTo>
                      <a:pt x="1697020" y="3064706"/>
                    </a:lnTo>
                    <a:lnTo>
                      <a:pt x="1682859" y="3063157"/>
                    </a:lnTo>
                    <a:lnTo>
                      <a:pt x="1671058" y="3064706"/>
                    </a:lnTo>
                    <a:lnTo>
                      <a:pt x="1660830" y="3070126"/>
                    </a:lnTo>
                    <a:lnTo>
                      <a:pt x="1652175" y="3080966"/>
                    </a:lnTo>
                    <a:lnTo>
                      <a:pt x="1635654" y="3104970"/>
                    </a:lnTo>
                    <a:lnTo>
                      <a:pt x="1631720" y="3117359"/>
                    </a:lnTo>
                    <a:lnTo>
                      <a:pt x="1638014" y="3127425"/>
                    </a:lnTo>
                    <a:lnTo>
                      <a:pt x="1646668" y="3128973"/>
                    </a:lnTo>
                    <a:lnTo>
                      <a:pt x="1657682" y="3126650"/>
                    </a:lnTo>
                    <a:lnTo>
                      <a:pt x="1690726" y="3116584"/>
                    </a:lnTo>
                    <a:lnTo>
                      <a:pt x="1727703" y="3099550"/>
                    </a:lnTo>
                    <a:lnTo>
                      <a:pt x="1723770" y="3108067"/>
                    </a:lnTo>
                    <a:lnTo>
                      <a:pt x="1726130" y="3113487"/>
                    </a:lnTo>
                    <a:lnTo>
                      <a:pt x="1731637" y="3115036"/>
                    </a:lnTo>
                    <a:lnTo>
                      <a:pt x="1741078" y="3113487"/>
                    </a:lnTo>
                    <a:lnTo>
                      <a:pt x="1732424" y="3118907"/>
                    </a:lnTo>
                    <a:lnTo>
                      <a:pt x="1641947" y="3141362"/>
                    </a:lnTo>
                    <a:lnTo>
                      <a:pt x="1646668" y="3150654"/>
                    </a:lnTo>
                    <a:lnTo>
                      <a:pt x="1646668" y="3156848"/>
                    </a:lnTo>
                    <a:lnTo>
                      <a:pt x="1645095" y="3163043"/>
                    </a:lnTo>
                    <a:lnTo>
                      <a:pt x="1643521" y="3172334"/>
                    </a:lnTo>
                    <a:lnTo>
                      <a:pt x="1644308" y="3179303"/>
                    </a:lnTo>
                    <a:lnTo>
                      <a:pt x="1646668" y="3186272"/>
                    </a:lnTo>
                    <a:lnTo>
                      <a:pt x="1692300" y="3248991"/>
                    </a:lnTo>
                    <a:lnTo>
                      <a:pt x="1697806" y="3255185"/>
                    </a:lnTo>
                    <a:lnTo>
                      <a:pt x="1715115" y="3269897"/>
                    </a:lnTo>
                    <a:lnTo>
                      <a:pt x="1726917" y="3285383"/>
                    </a:lnTo>
                    <a:lnTo>
                      <a:pt x="1730064" y="3287706"/>
                    </a:lnTo>
                    <a:lnTo>
                      <a:pt x="1738718" y="3286158"/>
                    </a:lnTo>
                    <a:lnTo>
                      <a:pt x="1777269" y="3264477"/>
                    </a:lnTo>
                    <a:lnTo>
                      <a:pt x="1759173" y="3278414"/>
                    </a:lnTo>
                    <a:lnTo>
                      <a:pt x="1749733" y="3286158"/>
                    </a:lnTo>
                    <a:lnTo>
                      <a:pt x="1743438" y="3295449"/>
                    </a:lnTo>
                    <a:lnTo>
                      <a:pt x="1741078" y="3303967"/>
                    </a:lnTo>
                    <a:lnTo>
                      <a:pt x="1740291" y="3321775"/>
                    </a:lnTo>
                    <a:lnTo>
                      <a:pt x="1737144" y="3331842"/>
                    </a:lnTo>
                    <a:lnTo>
                      <a:pt x="1796150" y="3358943"/>
                    </a:lnTo>
                    <a:lnTo>
                      <a:pt x="1787496" y="3369008"/>
                    </a:lnTo>
                    <a:lnTo>
                      <a:pt x="1786710" y="3378300"/>
                    </a:lnTo>
                    <a:lnTo>
                      <a:pt x="1793791" y="3384495"/>
                    </a:lnTo>
                    <a:lnTo>
                      <a:pt x="1807165" y="3384495"/>
                    </a:lnTo>
                    <a:lnTo>
                      <a:pt x="1827620" y="3375977"/>
                    </a:lnTo>
                    <a:lnTo>
                      <a:pt x="1837848" y="3373654"/>
                    </a:lnTo>
                    <a:lnTo>
                      <a:pt x="1852010" y="3376752"/>
                    </a:lnTo>
                    <a:lnTo>
                      <a:pt x="1840996" y="3379074"/>
                    </a:lnTo>
                    <a:lnTo>
                      <a:pt x="1827620" y="3384495"/>
                    </a:lnTo>
                    <a:lnTo>
                      <a:pt x="1815819" y="3391463"/>
                    </a:lnTo>
                    <a:lnTo>
                      <a:pt x="1809526" y="3399206"/>
                    </a:lnTo>
                    <a:lnTo>
                      <a:pt x="1811885" y="3410047"/>
                    </a:lnTo>
                    <a:lnTo>
                      <a:pt x="1818180" y="3419338"/>
                    </a:lnTo>
                    <a:lnTo>
                      <a:pt x="1822113" y="3427081"/>
                    </a:lnTo>
                    <a:lnTo>
                      <a:pt x="1816606" y="3436373"/>
                    </a:lnTo>
                    <a:lnTo>
                      <a:pt x="1823686" y="3441793"/>
                    </a:lnTo>
                    <a:lnTo>
                      <a:pt x="1829194" y="3444890"/>
                    </a:lnTo>
                    <a:lnTo>
                      <a:pt x="1834701" y="3448762"/>
                    </a:lnTo>
                    <a:lnTo>
                      <a:pt x="1839421" y="3456505"/>
                    </a:lnTo>
                    <a:lnTo>
                      <a:pt x="1842569" y="3464248"/>
                    </a:lnTo>
                    <a:lnTo>
                      <a:pt x="1844143" y="3469668"/>
                    </a:lnTo>
                    <a:lnTo>
                      <a:pt x="1846502" y="3472765"/>
                    </a:lnTo>
                    <a:lnTo>
                      <a:pt x="1854370" y="3476637"/>
                    </a:lnTo>
                    <a:lnTo>
                      <a:pt x="1878759" y="3485154"/>
                    </a:lnTo>
                    <a:lnTo>
                      <a:pt x="1885840" y="3492898"/>
                    </a:lnTo>
                    <a:lnTo>
                      <a:pt x="1885840" y="3509158"/>
                    </a:lnTo>
                    <a:lnTo>
                      <a:pt x="1896855" y="3507609"/>
                    </a:lnTo>
                    <a:lnTo>
                      <a:pt x="1910229" y="3506835"/>
                    </a:lnTo>
                    <a:lnTo>
                      <a:pt x="1923604" y="3507609"/>
                    </a:lnTo>
                    <a:lnTo>
                      <a:pt x="1933831" y="3509932"/>
                    </a:lnTo>
                    <a:lnTo>
                      <a:pt x="1912590" y="3519998"/>
                    </a:lnTo>
                    <a:lnTo>
                      <a:pt x="1901575" y="3526193"/>
                    </a:lnTo>
                    <a:lnTo>
                      <a:pt x="1897641" y="3533936"/>
                    </a:lnTo>
                    <a:lnTo>
                      <a:pt x="1903149" y="3540905"/>
                    </a:lnTo>
                    <a:lnTo>
                      <a:pt x="1914950" y="3544002"/>
                    </a:lnTo>
                    <a:lnTo>
                      <a:pt x="1927538" y="3544002"/>
                    </a:lnTo>
                    <a:lnTo>
                      <a:pt x="1936979" y="3543227"/>
                    </a:lnTo>
                    <a:lnTo>
                      <a:pt x="1935406" y="3540130"/>
                    </a:lnTo>
                    <a:lnTo>
                      <a:pt x="1933045" y="3533936"/>
                    </a:lnTo>
                    <a:lnTo>
                      <a:pt x="1931472" y="3530838"/>
                    </a:lnTo>
                    <a:lnTo>
                      <a:pt x="1947993" y="3528515"/>
                    </a:lnTo>
                    <a:lnTo>
                      <a:pt x="1952714" y="3529290"/>
                    </a:lnTo>
                    <a:lnTo>
                      <a:pt x="1958222" y="3530064"/>
                    </a:lnTo>
                    <a:lnTo>
                      <a:pt x="1968449" y="3534710"/>
                    </a:lnTo>
                    <a:lnTo>
                      <a:pt x="1974743" y="3536259"/>
                    </a:lnTo>
                    <a:lnTo>
                      <a:pt x="1985758" y="3535484"/>
                    </a:lnTo>
                    <a:lnTo>
                      <a:pt x="1995985" y="3532387"/>
                    </a:lnTo>
                    <a:lnTo>
                      <a:pt x="2014867" y="3521547"/>
                    </a:lnTo>
                    <a:lnTo>
                      <a:pt x="2027455" y="3516127"/>
                    </a:lnTo>
                    <a:lnTo>
                      <a:pt x="2053418" y="3506061"/>
                    </a:lnTo>
                    <a:lnTo>
                      <a:pt x="2064433" y="3499866"/>
                    </a:lnTo>
                    <a:lnTo>
                      <a:pt x="2073873" y="3487477"/>
                    </a:lnTo>
                    <a:lnTo>
                      <a:pt x="2078594" y="3483606"/>
                    </a:lnTo>
                    <a:lnTo>
                      <a:pt x="2082527" y="3487477"/>
                    </a:lnTo>
                    <a:lnTo>
                      <a:pt x="2080954" y="3497543"/>
                    </a:lnTo>
                    <a:lnTo>
                      <a:pt x="2074660" y="3509158"/>
                    </a:lnTo>
                    <a:lnTo>
                      <a:pt x="2066792" y="3520772"/>
                    </a:lnTo>
                    <a:lnTo>
                      <a:pt x="2062072" y="3530838"/>
                    </a:lnTo>
                    <a:lnTo>
                      <a:pt x="2062072" y="3541679"/>
                    </a:lnTo>
                    <a:lnTo>
                      <a:pt x="2064433" y="3550196"/>
                    </a:lnTo>
                    <a:lnTo>
                      <a:pt x="2069940" y="3556391"/>
                    </a:lnTo>
                    <a:lnTo>
                      <a:pt x="2078594" y="3562585"/>
                    </a:lnTo>
                    <a:lnTo>
                      <a:pt x="2100623" y="3571877"/>
                    </a:lnTo>
                    <a:lnTo>
                      <a:pt x="2113211" y="3575748"/>
                    </a:lnTo>
                    <a:lnTo>
                      <a:pt x="2121865" y="3577297"/>
                    </a:lnTo>
                    <a:lnTo>
                      <a:pt x="2134453" y="3574974"/>
                    </a:lnTo>
                    <a:lnTo>
                      <a:pt x="2146254" y="3568005"/>
                    </a:lnTo>
                    <a:lnTo>
                      <a:pt x="2166710" y="3550971"/>
                    </a:lnTo>
                    <a:lnTo>
                      <a:pt x="2159629" y="3567231"/>
                    </a:lnTo>
                    <a:lnTo>
                      <a:pt x="2144681" y="3577297"/>
                    </a:lnTo>
                    <a:lnTo>
                      <a:pt x="2128946" y="3585040"/>
                    </a:lnTo>
                    <a:lnTo>
                      <a:pt x="2119505" y="3593557"/>
                    </a:lnTo>
                    <a:lnTo>
                      <a:pt x="2118718" y="3603623"/>
                    </a:lnTo>
                    <a:lnTo>
                      <a:pt x="2123439" y="3609044"/>
                    </a:lnTo>
                    <a:lnTo>
                      <a:pt x="2131307" y="3612915"/>
                    </a:lnTo>
                    <a:lnTo>
                      <a:pt x="2140747" y="3616012"/>
                    </a:lnTo>
                    <a:lnTo>
                      <a:pt x="2158843" y="3624530"/>
                    </a:lnTo>
                    <a:lnTo>
                      <a:pt x="2169070" y="3628401"/>
                    </a:lnTo>
                    <a:lnTo>
                      <a:pt x="2177724" y="3629175"/>
                    </a:lnTo>
                    <a:lnTo>
                      <a:pt x="2187952" y="3621432"/>
                    </a:lnTo>
                    <a:lnTo>
                      <a:pt x="2202114" y="3608269"/>
                    </a:lnTo>
                    <a:lnTo>
                      <a:pt x="2209982" y="3602075"/>
                    </a:lnTo>
                    <a:lnTo>
                      <a:pt x="2194247" y="3629950"/>
                    </a:lnTo>
                    <a:lnTo>
                      <a:pt x="2194247" y="3638467"/>
                    </a:lnTo>
                    <a:lnTo>
                      <a:pt x="2202901" y="3641565"/>
                    </a:lnTo>
                    <a:lnTo>
                      <a:pt x="2220209" y="3640016"/>
                    </a:lnTo>
                    <a:lnTo>
                      <a:pt x="2218636" y="3643113"/>
                    </a:lnTo>
                    <a:lnTo>
                      <a:pt x="2217062" y="3648533"/>
                    </a:lnTo>
                    <a:lnTo>
                      <a:pt x="2216275" y="3651630"/>
                    </a:lnTo>
                    <a:lnTo>
                      <a:pt x="2225717" y="3652405"/>
                    </a:lnTo>
                    <a:lnTo>
                      <a:pt x="2234371" y="3651630"/>
                    </a:lnTo>
                    <a:lnTo>
                      <a:pt x="2251679" y="3648533"/>
                    </a:lnTo>
                    <a:lnTo>
                      <a:pt x="2233584" y="3633821"/>
                    </a:lnTo>
                    <a:lnTo>
                      <a:pt x="2228863" y="3628401"/>
                    </a:lnTo>
                    <a:lnTo>
                      <a:pt x="2256399" y="3638467"/>
                    </a:lnTo>
                    <a:lnTo>
                      <a:pt x="2269774" y="3639241"/>
                    </a:lnTo>
                    <a:lnTo>
                      <a:pt x="2282362" y="3634596"/>
                    </a:lnTo>
                    <a:lnTo>
                      <a:pt x="2289443" y="3626078"/>
                    </a:lnTo>
                    <a:lnTo>
                      <a:pt x="2292590" y="3616012"/>
                    </a:lnTo>
                    <a:lnTo>
                      <a:pt x="2292590" y="3604397"/>
                    </a:lnTo>
                    <a:lnTo>
                      <a:pt x="2290230" y="3593557"/>
                    </a:lnTo>
                    <a:lnTo>
                      <a:pt x="2283149" y="3582717"/>
                    </a:lnTo>
                    <a:lnTo>
                      <a:pt x="2272922" y="3577297"/>
                    </a:lnTo>
                    <a:lnTo>
                      <a:pt x="2247745" y="3570328"/>
                    </a:lnTo>
                    <a:lnTo>
                      <a:pt x="2235157" y="3564908"/>
                    </a:lnTo>
                    <a:lnTo>
                      <a:pt x="2233584" y="3561036"/>
                    </a:lnTo>
                    <a:lnTo>
                      <a:pt x="2241452" y="3560262"/>
                    </a:lnTo>
                    <a:lnTo>
                      <a:pt x="2254826" y="3561811"/>
                    </a:lnTo>
                    <a:lnTo>
                      <a:pt x="2277642" y="3568779"/>
                    </a:lnTo>
                    <a:lnTo>
                      <a:pt x="2288657" y="3570328"/>
                    </a:lnTo>
                    <a:lnTo>
                      <a:pt x="2299670" y="3567231"/>
                    </a:lnTo>
                    <a:lnTo>
                      <a:pt x="2312259" y="3557165"/>
                    </a:lnTo>
                    <a:lnTo>
                      <a:pt x="2320127" y="3543227"/>
                    </a:lnTo>
                    <a:lnTo>
                      <a:pt x="2324847" y="3528515"/>
                    </a:lnTo>
                    <a:lnTo>
                      <a:pt x="2331140" y="3500641"/>
                    </a:lnTo>
                    <a:lnTo>
                      <a:pt x="2342155" y="3462699"/>
                    </a:lnTo>
                    <a:lnTo>
                      <a:pt x="2351597" y="3438696"/>
                    </a:lnTo>
                    <a:lnTo>
                      <a:pt x="2353170" y="3432502"/>
                    </a:lnTo>
                    <a:lnTo>
                      <a:pt x="2351597" y="3426307"/>
                    </a:lnTo>
                    <a:lnTo>
                      <a:pt x="2349236" y="3423210"/>
                    </a:lnTo>
                    <a:lnTo>
                      <a:pt x="2334288" y="3420113"/>
                    </a:lnTo>
                    <a:lnTo>
                      <a:pt x="2345302" y="3413144"/>
                    </a:lnTo>
                    <a:lnTo>
                      <a:pt x="2357104" y="3411595"/>
                    </a:lnTo>
                    <a:lnTo>
                      <a:pt x="2366544" y="3406949"/>
                    </a:lnTo>
                    <a:lnTo>
                      <a:pt x="2368905" y="3393786"/>
                    </a:lnTo>
                    <a:lnTo>
                      <a:pt x="2367332" y="3387592"/>
                    </a:lnTo>
                    <a:lnTo>
                      <a:pt x="2364971" y="3383720"/>
                    </a:lnTo>
                    <a:lnTo>
                      <a:pt x="2361824" y="3380623"/>
                    </a:lnTo>
                    <a:lnTo>
                      <a:pt x="2359464" y="3375977"/>
                    </a:lnTo>
                    <a:lnTo>
                      <a:pt x="2357890" y="3369008"/>
                    </a:lnTo>
                    <a:lnTo>
                      <a:pt x="2357890" y="3364362"/>
                    </a:lnTo>
                    <a:lnTo>
                      <a:pt x="2364184" y="3334165"/>
                    </a:lnTo>
                    <a:lnTo>
                      <a:pt x="2364184" y="3330293"/>
                    </a:lnTo>
                    <a:lnTo>
                      <a:pt x="2364184" y="3324099"/>
                    </a:lnTo>
                    <a:lnTo>
                      <a:pt x="2365758" y="3322550"/>
                    </a:lnTo>
                    <a:lnTo>
                      <a:pt x="2364184" y="3321775"/>
                    </a:lnTo>
                    <a:lnTo>
                      <a:pt x="2343729" y="3315581"/>
                    </a:lnTo>
                    <a:lnTo>
                      <a:pt x="2330354" y="3313258"/>
                    </a:lnTo>
                    <a:lnTo>
                      <a:pt x="2317766" y="3310161"/>
                    </a:lnTo>
                    <a:lnTo>
                      <a:pt x="2306751" y="3303192"/>
                    </a:lnTo>
                    <a:lnTo>
                      <a:pt x="2349236" y="3306289"/>
                    </a:lnTo>
                    <a:lnTo>
                      <a:pt x="2371265" y="3305515"/>
                    </a:lnTo>
                    <a:lnTo>
                      <a:pt x="2388574" y="3299321"/>
                    </a:lnTo>
                    <a:lnTo>
                      <a:pt x="2397228" y="3290803"/>
                    </a:lnTo>
                    <a:lnTo>
                      <a:pt x="2401948" y="3285383"/>
                    </a:lnTo>
                    <a:lnTo>
                      <a:pt x="2404309" y="3281512"/>
                    </a:lnTo>
                    <a:lnTo>
                      <a:pt x="2406669" y="3275317"/>
                    </a:lnTo>
                    <a:lnTo>
                      <a:pt x="2405882" y="3273769"/>
                    </a:lnTo>
                    <a:lnTo>
                      <a:pt x="2378345" y="3259057"/>
                    </a:lnTo>
                    <a:lnTo>
                      <a:pt x="2370478" y="3253637"/>
                    </a:lnTo>
                    <a:lnTo>
                      <a:pt x="2366544" y="3244345"/>
                    </a:lnTo>
                    <a:lnTo>
                      <a:pt x="2396441" y="3259831"/>
                    </a:lnTo>
                    <a:lnTo>
                      <a:pt x="2412176" y="3263703"/>
                    </a:lnTo>
                    <a:lnTo>
                      <a:pt x="2429484" y="3259831"/>
                    </a:lnTo>
                    <a:lnTo>
                      <a:pt x="2434992" y="3255185"/>
                    </a:lnTo>
                    <a:lnTo>
                      <a:pt x="2440499" y="3248217"/>
                    </a:lnTo>
                    <a:lnTo>
                      <a:pt x="2445219" y="3241248"/>
                    </a:lnTo>
                    <a:lnTo>
                      <a:pt x="2448366" y="3235053"/>
                    </a:lnTo>
                    <a:lnTo>
                      <a:pt x="2448366" y="3233505"/>
                    </a:lnTo>
                    <a:lnTo>
                      <a:pt x="2447580" y="3226536"/>
                    </a:lnTo>
                    <a:lnTo>
                      <a:pt x="2447580" y="3224987"/>
                    </a:lnTo>
                    <a:lnTo>
                      <a:pt x="2449153" y="3220341"/>
                    </a:lnTo>
                    <a:lnTo>
                      <a:pt x="2451514" y="3216470"/>
                    </a:lnTo>
                    <a:lnTo>
                      <a:pt x="2453087" y="3211824"/>
                    </a:lnTo>
                    <a:lnTo>
                      <a:pt x="2453087" y="3205630"/>
                    </a:lnTo>
                    <a:lnTo>
                      <a:pt x="2458595" y="3206404"/>
                    </a:lnTo>
                    <a:lnTo>
                      <a:pt x="2464101" y="3206404"/>
                    </a:lnTo>
                    <a:lnTo>
                      <a:pt x="2469609" y="3205630"/>
                    </a:lnTo>
                    <a:lnTo>
                      <a:pt x="2474330" y="3203307"/>
                    </a:lnTo>
                    <a:lnTo>
                      <a:pt x="2475116" y="3200984"/>
                    </a:lnTo>
                    <a:lnTo>
                      <a:pt x="2474330" y="3194015"/>
                    </a:lnTo>
                    <a:lnTo>
                      <a:pt x="2474330" y="3191692"/>
                    </a:lnTo>
                    <a:lnTo>
                      <a:pt x="2477477" y="3189369"/>
                    </a:lnTo>
                    <a:lnTo>
                      <a:pt x="2483770" y="3185498"/>
                    </a:lnTo>
                    <a:lnTo>
                      <a:pt x="2486131" y="3183175"/>
                    </a:lnTo>
                    <a:lnTo>
                      <a:pt x="2488490" y="3173883"/>
                    </a:lnTo>
                    <a:lnTo>
                      <a:pt x="2487704" y="3163817"/>
                    </a:lnTo>
                    <a:lnTo>
                      <a:pt x="2484557" y="3141362"/>
                    </a:lnTo>
                    <a:lnTo>
                      <a:pt x="2485344" y="3133619"/>
                    </a:lnTo>
                    <a:lnTo>
                      <a:pt x="2486131" y="3128973"/>
                    </a:lnTo>
                    <a:lnTo>
                      <a:pt x="2484557" y="3125876"/>
                    </a:lnTo>
                    <a:lnTo>
                      <a:pt x="2478263" y="3122779"/>
                    </a:lnTo>
                    <a:lnTo>
                      <a:pt x="2472755" y="3121230"/>
                    </a:lnTo>
                    <a:lnTo>
                      <a:pt x="2467249" y="3122004"/>
                    </a:lnTo>
                    <a:lnTo>
                      <a:pt x="2461742" y="3123553"/>
                    </a:lnTo>
                    <a:lnTo>
                      <a:pt x="2457020" y="3123553"/>
                    </a:lnTo>
                    <a:lnTo>
                      <a:pt x="2446793" y="3120456"/>
                    </a:lnTo>
                    <a:lnTo>
                      <a:pt x="2412176" y="3101873"/>
                    </a:lnTo>
                    <a:lnTo>
                      <a:pt x="2464101" y="3111164"/>
                    </a:lnTo>
                    <a:lnTo>
                      <a:pt x="2477477" y="3108841"/>
                    </a:lnTo>
                    <a:lnTo>
                      <a:pt x="2480623" y="3106518"/>
                    </a:lnTo>
                    <a:lnTo>
                      <a:pt x="2481410" y="3103421"/>
                    </a:lnTo>
                    <a:lnTo>
                      <a:pt x="2481410" y="3099550"/>
                    </a:lnTo>
                    <a:lnTo>
                      <a:pt x="2482984" y="3097227"/>
                    </a:lnTo>
                    <a:lnTo>
                      <a:pt x="2486131" y="3095678"/>
                    </a:lnTo>
                    <a:lnTo>
                      <a:pt x="2495571" y="3094904"/>
                    </a:lnTo>
                    <a:lnTo>
                      <a:pt x="2499505" y="3093355"/>
                    </a:lnTo>
                    <a:lnTo>
                      <a:pt x="2507373" y="3089484"/>
                    </a:lnTo>
                    <a:lnTo>
                      <a:pt x="2513667" y="3084063"/>
                    </a:lnTo>
                    <a:lnTo>
                      <a:pt x="2517601" y="3077869"/>
                    </a:lnTo>
                    <a:lnTo>
                      <a:pt x="2518387" y="3070126"/>
                    </a:lnTo>
                    <a:lnTo>
                      <a:pt x="2516027" y="3063931"/>
                    </a:lnTo>
                    <a:lnTo>
                      <a:pt x="2511306" y="3058511"/>
                    </a:lnTo>
                    <a:lnTo>
                      <a:pt x="2505800" y="3053866"/>
                    </a:lnTo>
                    <a:lnTo>
                      <a:pt x="2501079" y="3048445"/>
                    </a:lnTo>
                    <a:lnTo>
                      <a:pt x="2497932" y="3040702"/>
                    </a:lnTo>
                    <a:lnTo>
                      <a:pt x="2495571" y="3030636"/>
                    </a:lnTo>
                    <a:lnTo>
                      <a:pt x="2491638" y="3021345"/>
                    </a:lnTo>
                    <a:lnTo>
                      <a:pt x="2485344" y="3015150"/>
                    </a:lnTo>
                    <a:lnTo>
                      <a:pt x="2479050" y="3015150"/>
                    </a:lnTo>
                    <a:lnTo>
                      <a:pt x="2464888" y="3019022"/>
                    </a:lnTo>
                    <a:lnTo>
                      <a:pt x="2458595" y="3017473"/>
                    </a:lnTo>
                    <a:lnTo>
                      <a:pt x="2455447" y="3011279"/>
                    </a:lnTo>
                    <a:lnTo>
                      <a:pt x="2453087" y="3001987"/>
                    </a:lnTo>
                    <a:lnTo>
                      <a:pt x="2450727" y="2991921"/>
                    </a:lnTo>
                    <a:lnTo>
                      <a:pt x="2450727" y="2984952"/>
                    </a:lnTo>
                    <a:lnTo>
                      <a:pt x="2463315" y="2987275"/>
                    </a:lnTo>
                    <a:lnTo>
                      <a:pt x="2516814" y="2989598"/>
                    </a:lnTo>
                    <a:lnTo>
                      <a:pt x="2527828" y="2985727"/>
                    </a:lnTo>
                    <a:lnTo>
                      <a:pt x="2537270" y="2977984"/>
                    </a:lnTo>
                    <a:lnTo>
                      <a:pt x="2548284" y="2967917"/>
                    </a:lnTo>
                    <a:lnTo>
                      <a:pt x="2560085" y="2957077"/>
                    </a:lnTo>
                    <a:lnTo>
                      <a:pt x="2562445" y="2953980"/>
                    </a:lnTo>
                    <a:lnTo>
                      <a:pt x="2564019" y="2948560"/>
                    </a:lnTo>
                    <a:lnTo>
                      <a:pt x="2564019" y="2946237"/>
                    </a:lnTo>
                    <a:lnTo>
                      <a:pt x="2561659" y="2944688"/>
                    </a:lnTo>
                    <a:lnTo>
                      <a:pt x="2556938" y="2940817"/>
                    </a:lnTo>
                    <a:lnTo>
                      <a:pt x="2544350" y="2933074"/>
                    </a:lnTo>
                    <a:lnTo>
                      <a:pt x="2530189" y="2926879"/>
                    </a:lnTo>
                    <a:lnTo>
                      <a:pt x="2522321" y="2919911"/>
                    </a:lnTo>
                    <a:lnTo>
                      <a:pt x="2529402" y="2913716"/>
                    </a:lnTo>
                    <a:lnTo>
                      <a:pt x="2554578" y="2907522"/>
                    </a:lnTo>
                    <a:lnTo>
                      <a:pt x="2611224" y="2905973"/>
                    </a:lnTo>
                    <a:lnTo>
                      <a:pt x="2637973" y="2902876"/>
                    </a:lnTo>
                    <a:lnTo>
                      <a:pt x="2650562" y="2899779"/>
                    </a:lnTo>
                    <a:lnTo>
                      <a:pt x="2661575" y="2895133"/>
                    </a:lnTo>
                    <a:lnTo>
                      <a:pt x="2670230" y="2888164"/>
                    </a:lnTo>
                    <a:lnTo>
                      <a:pt x="2673377" y="2877324"/>
                    </a:lnTo>
                    <a:lnTo>
                      <a:pt x="2670230" y="2866483"/>
                    </a:lnTo>
                    <a:lnTo>
                      <a:pt x="2654495" y="2849449"/>
                    </a:lnTo>
                    <a:lnTo>
                      <a:pt x="2648988" y="2838608"/>
                    </a:lnTo>
                    <a:lnTo>
                      <a:pt x="2656855" y="2841706"/>
                    </a:lnTo>
                    <a:lnTo>
                      <a:pt x="2678098" y="2856417"/>
                    </a:lnTo>
                    <a:lnTo>
                      <a:pt x="2684391" y="2840157"/>
                    </a:lnTo>
                    <a:lnTo>
                      <a:pt x="2689899" y="2824671"/>
                    </a:lnTo>
                    <a:lnTo>
                      <a:pt x="2696979" y="2809959"/>
                    </a:lnTo>
                    <a:lnTo>
                      <a:pt x="2707994" y="2796022"/>
                    </a:lnTo>
                    <a:lnTo>
                      <a:pt x="2684391" y="2782858"/>
                    </a:lnTo>
                    <a:lnTo>
                      <a:pt x="2676524" y="2777438"/>
                    </a:lnTo>
                    <a:lnTo>
                      <a:pt x="2690686" y="2776664"/>
                    </a:lnTo>
                    <a:lnTo>
                      <a:pt x="2712714" y="2778987"/>
                    </a:lnTo>
                    <a:lnTo>
                      <a:pt x="2733957" y="2782858"/>
                    </a:lnTo>
                    <a:lnTo>
                      <a:pt x="2744184" y="2788278"/>
                    </a:lnTo>
                    <a:lnTo>
                      <a:pt x="2741825" y="2792924"/>
                    </a:lnTo>
                    <a:lnTo>
                      <a:pt x="2722156" y="2816928"/>
                    </a:lnTo>
                    <a:lnTo>
                      <a:pt x="2710355" y="2834737"/>
                    </a:lnTo>
                    <a:lnTo>
                      <a:pt x="2706421" y="2844028"/>
                    </a:lnTo>
                    <a:lnTo>
                      <a:pt x="2702487" y="2854095"/>
                    </a:lnTo>
                    <a:lnTo>
                      <a:pt x="2702487" y="2857966"/>
                    </a:lnTo>
                    <a:lnTo>
                      <a:pt x="2702487" y="2864935"/>
                    </a:lnTo>
                    <a:lnTo>
                      <a:pt x="2701701" y="2869581"/>
                    </a:lnTo>
                    <a:lnTo>
                      <a:pt x="2699340" y="2874226"/>
                    </a:lnTo>
                    <a:lnTo>
                      <a:pt x="2692259" y="2882744"/>
                    </a:lnTo>
                    <a:lnTo>
                      <a:pt x="2689899" y="2886615"/>
                    </a:lnTo>
                    <a:lnTo>
                      <a:pt x="2690686" y="2896681"/>
                    </a:lnTo>
                    <a:lnTo>
                      <a:pt x="2695406" y="2902101"/>
                    </a:lnTo>
                    <a:lnTo>
                      <a:pt x="2703274" y="2904424"/>
                    </a:lnTo>
                    <a:lnTo>
                      <a:pt x="2711141" y="2904424"/>
                    </a:lnTo>
                    <a:lnTo>
                      <a:pt x="2719795" y="2903650"/>
                    </a:lnTo>
                    <a:lnTo>
                      <a:pt x="2727663" y="2899779"/>
                    </a:lnTo>
                    <a:lnTo>
                      <a:pt x="2733957" y="2895133"/>
                    </a:lnTo>
                    <a:lnTo>
                      <a:pt x="2740250" y="2888164"/>
                    </a:lnTo>
                    <a:lnTo>
                      <a:pt x="2741825" y="2885067"/>
                    </a:lnTo>
                    <a:lnTo>
                      <a:pt x="2744184" y="2878098"/>
                    </a:lnTo>
                    <a:lnTo>
                      <a:pt x="2744972" y="2875775"/>
                    </a:lnTo>
                    <a:lnTo>
                      <a:pt x="2748118" y="2872678"/>
                    </a:lnTo>
                    <a:lnTo>
                      <a:pt x="2761493" y="2861838"/>
                    </a:lnTo>
                    <a:lnTo>
                      <a:pt x="2775654" y="2876549"/>
                    </a:lnTo>
                    <a:lnTo>
                      <a:pt x="2789816" y="2873452"/>
                    </a:lnTo>
                    <a:lnTo>
                      <a:pt x="2800044" y="2858740"/>
                    </a:lnTo>
                    <a:lnTo>
                      <a:pt x="2802404" y="2838608"/>
                    </a:lnTo>
                    <a:lnTo>
                      <a:pt x="2810271" y="2844028"/>
                    </a:lnTo>
                    <a:lnTo>
                      <a:pt x="2812632" y="2850997"/>
                    </a:lnTo>
                    <a:lnTo>
                      <a:pt x="2814205" y="2868806"/>
                    </a:lnTo>
                    <a:lnTo>
                      <a:pt x="2821286" y="2862612"/>
                    </a:lnTo>
                    <a:lnTo>
                      <a:pt x="2840955" y="2841706"/>
                    </a:lnTo>
                    <a:lnTo>
                      <a:pt x="2861410" y="2826994"/>
                    </a:lnTo>
                    <a:lnTo>
                      <a:pt x="2866131" y="2820799"/>
                    </a:lnTo>
                    <a:lnTo>
                      <a:pt x="2869278" y="2807636"/>
                    </a:lnTo>
                    <a:lnTo>
                      <a:pt x="2864557" y="2795247"/>
                    </a:lnTo>
                    <a:lnTo>
                      <a:pt x="2858263" y="2782084"/>
                    </a:lnTo>
                    <a:lnTo>
                      <a:pt x="2853543" y="2768921"/>
                    </a:lnTo>
                    <a:lnTo>
                      <a:pt x="2875572" y="2787504"/>
                    </a:lnTo>
                    <a:lnTo>
                      <a:pt x="2888160" y="2794473"/>
                    </a:lnTo>
                    <a:lnTo>
                      <a:pt x="2902322" y="2796022"/>
                    </a:lnTo>
                    <a:lnTo>
                      <a:pt x="2914910" y="2792924"/>
                    </a:lnTo>
                    <a:lnTo>
                      <a:pt x="2929071" y="2785955"/>
                    </a:lnTo>
                    <a:lnTo>
                      <a:pt x="2941659" y="2776664"/>
                    </a:lnTo>
                    <a:lnTo>
                      <a:pt x="2951100" y="2766598"/>
                    </a:lnTo>
                    <a:lnTo>
                      <a:pt x="2955034" y="2761178"/>
                    </a:lnTo>
                    <a:lnTo>
                      <a:pt x="2959754" y="2748789"/>
                    </a:lnTo>
                    <a:lnTo>
                      <a:pt x="2963688" y="2743369"/>
                    </a:lnTo>
                    <a:lnTo>
                      <a:pt x="2968408" y="2741046"/>
                    </a:lnTo>
                    <a:lnTo>
                      <a:pt x="2977850" y="2739497"/>
                    </a:lnTo>
                    <a:lnTo>
                      <a:pt x="2982570" y="2737174"/>
                    </a:lnTo>
                    <a:lnTo>
                      <a:pt x="2992798" y="2726334"/>
                    </a:lnTo>
                    <a:lnTo>
                      <a:pt x="3051017" y="2617931"/>
                    </a:lnTo>
                    <a:lnTo>
                      <a:pt x="3068326" y="2600122"/>
                    </a:lnTo>
                    <a:lnTo>
                      <a:pt x="3121824" y="2573795"/>
                    </a:lnTo>
                    <a:lnTo>
                      <a:pt x="3137559" y="2556761"/>
                    </a:lnTo>
                    <a:lnTo>
                      <a:pt x="3124185" y="2532757"/>
                    </a:lnTo>
                    <a:lnTo>
                      <a:pt x="3135200" y="2530434"/>
                    </a:lnTo>
                    <a:lnTo>
                      <a:pt x="3135986" y="2524240"/>
                    </a:lnTo>
                    <a:lnTo>
                      <a:pt x="3131266" y="2516497"/>
                    </a:lnTo>
                    <a:lnTo>
                      <a:pt x="3127332" y="2507205"/>
                    </a:lnTo>
                    <a:lnTo>
                      <a:pt x="3147787" y="2515722"/>
                    </a:lnTo>
                    <a:lnTo>
                      <a:pt x="3186338" y="2537403"/>
                    </a:lnTo>
                    <a:lnTo>
                      <a:pt x="3207580" y="2545920"/>
                    </a:lnTo>
                    <a:lnTo>
                      <a:pt x="3224889" y="2549018"/>
                    </a:lnTo>
                    <a:lnTo>
                      <a:pt x="3245345" y="2549018"/>
                    </a:lnTo>
                    <a:lnTo>
                      <a:pt x="3257146" y="2542823"/>
                    </a:lnTo>
                    <a:lnTo>
                      <a:pt x="3251638" y="2528111"/>
                    </a:lnTo>
                    <a:lnTo>
                      <a:pt x="3276815" y="2535080"/>
                    </a:lnTo>
                    <a:lnTo>
                      <a:pt x="3284682" y="2535080"/>
                    </a:lnTo>
                    <a:lnTo>
                      <a:pt x="3292550" y="2532757"/>
                    </a:lnTo>
                    <a:lnTo>
                      <a:pt x="3305924" y="2525014"/>
                    </a:lnTo>
                    <a:lnTo>
                      <a:pt x="3313792" y="2521917"/>
                    </a:lnTo>
                    <a:lnTo>
                      <a:pt x="3328740" y="2520368"/>
                    </a:lnTo>
                    <a:lnTo>
                      <a:pt x="3359423" y="2521143"/>
                    </a:lnTo>
                    <a:lnTo>
                      <a:pt x="3374372" y="2519594"/>
                    </a:lnTo>
                    <a:lnTo>
                      <a:pt x="3585220" y="2475458"/>
                    </a:lnTo>
                    <a:lnTo>
                      <a:pt x="3633999" y="2459972"/>
                    </a:lnTo>
                    <a:lnTo>
                      <a:pt x="3639506" y="2456875"/>
                    </a:lnTo>
                    <a:lnTo>
                      <a:pt x="3643440" y="2453004"/>
                    </a:lnTo>
                    <a:lnTo>
                      <a:pt x="3647374" y="2444486"/>
                    </a:lnTo>
                    <a:lnTo>
                      <a:pt x="3650521" y="2441389"/>
                    </a:lnTo>
                    <a:lnTo>
                      <a:pt x="3676483" y="2433646"/>
                    </a:lnTo>
                    <a:lnTo>
                      <a:pt x="3685925" y="2426677"/>
                    </a:lnTo>
                    <a:lnTo>
                      <a:pt x="3678844" y="2418160"/>
                    </a:lnTo>
                    <a:lnTo>
                      <a:pt x="3726835" y="2406545"/>
                    </a:lnTo>
                    <a:lnTo>
                      <a:pt x="3748865" y="2397254"/>
                    </a:lnTo>
                    <a:lnTo>
                      <a:pt x="3748078" y="2385639"/>
                    </a:lnTo>
                    <a:lnTo>
                      <a:pt x="3781908" y="2384090"/>
                    </a:lnTo>
                    <a:lnTo>
                      <a:pt x="3792923" y="2379444"/>
                    </a:lnTo>
                    <a:lnTo>
                      <a:pt x="3781121" y="2370927"/>
                    </a:lnTo>
                    <a:lnTo>
                      <a:pt x="3831474" y="2367830"/>
                    </a:lnTo>
                    <a:lnTo>
                      <a:pt x="3847209" y="2364733"/>
                    </a:lnTo>
                    <a:lnTo>
                      <a:pt x="3844848" y="2353118"/>
                    </a:lnTo>
                    <a:lnTo>
                      <a:pt x="3856649" y="2346149"/>
                    </a:lnTo>
                    <a:lnTo>
                      <a:pt x="3889693" y="2337632"/>
                    </a:lnTo>
                    <a:lnTo>
                      <a:pt x="3895200" y="2335309"/>
                    </a:lnTo>
                    <a:lnTo>
                      <a:pt x="3900707" y="2331438"/>
                    </a:lnTo>
                    <a:lnTo>
                      <a:pt x="3906215" y="2326792"/>
                    </a:lnTo>
                    <a:lnTo>
                      <a:pt x="3908575" y="2322146"/>
                    </a:lnTo>
                    <a:lnTo>
                      <a:pt x="3906215" y="2317500"/>
                    </a:lnTo>
                    <a:lnTo>
                      <a:pt x="3899920" y="2315951"/>
                    </a:lnTo>
                    <a:lnTo>
                      <a:pt x="3885760" y="2316726"/>
                    </a:lnTo>
                    <a:lnTo>
                      <a:pt x="3814165" y="2314403"/>
                    </a:lnTo>
                    <a:lnTo>
                      <a:pt x="3779548" y="2309757"/>
                    </a:lnTo>
                    <a:lnTo>
                      <a:pt x="3685925" y="2288076"/>
                    </a:lnTo>
                    <a:lnTo>
                      <a:pt x="3666256" y="2285753"/>
                    </a:lnTo>
                    <a:lnTo>
                      <a:pt x="3649734" y="2285753"/>
                    </a:lnTo>
                    <a:lnTo>
                      <a:pt x="3634786" y="2288851"/>
                    </a:lnTo>
                    <a:lnTo>
                      <a:pt x="3604103" y="2298917"/>
                    </a:lnTo>
                    <a:lnTo>
                      <a:pt x="3587581" y="2300465"/>
                    </a:lnTo>
                    <a:lnTo>
                      <a:pt x="3554537" y="2299691"/>
                    </a:lnTo>
                    <a:lnTo>
                      <a:pt x="3539589" y="2304337"/>
                    </a:lnTo>
                    <a:lnTo>
                      <a:pt x="3526214" y="2315951"/>
                    </a:lnTo>
                    <a:lnTo>
                      <a:pt x="3517560" y="2326017"/>
                    </a:lnTo>
                    <a:lnTo>
                      <a:pt x="3508119" y="2332212"/>
                    </a:lnTo>
                    <a:lnTo>
                      <a:pt x="3490810" y="2330663"/>
                    </a:lnTo>
                    <a:lnTo>
                      <a:pt x="3499464" y="2313628"/>
                    </a:lnTo>
                    <a:lnTo>
                      <a:pt x="3514413" y="2302014"/>
                    </a:lnTo>
                    <a:lnTo>
                      <a:pt x="3533295" y="2295045"/>
                    </a:lnTo>
                    <a:lnTo>
                      <a:pt x="3568699" y="2284979"/>
                    </a:lnTo>
                    <a:lnTo>
                      <a:pt x="3574206" y="2280333"/>
                    </a:lnTo>
                    <a:lnTo>
                      <a:pt x="3574206" y="2273365"/>
                    </a:lnTo>
                    <a:lnTo>
                      <a:pt x="3569485" y="2268719"/>
                    </a:lnTo>
                    <a:lnTo>
                      <a:pt x="3563192" y="2267170"/>
                    </a:lnTo>
                    <a:lnTo>
                      <a:pt x="3550603" y="2267944"/>
                    </a:lnTo>
                    <a:lnTo>
                      <a:pt x="3483729" y="2277236"/>
                    </a:lnTo>
                    <a:lnTo>
                      <a:pt x="3460914" y="2276462"/>
                    </a:lnTo>
                    <a:lnTo>
                      <a:pt x="3449900" y="2274913"/>
                    </a:lnTo>
                    <a:lnTo>
                      <a:pt x="3428657" y="2267944"/>
                    </a:lnTo>
                    <a:lnTo>
                      <a:pt x="3418430" y="2266396"/>
                    </a:lnTo>
                    <a:lnTo>
                      <a:pt x="3408202" y="2266396"/>
                    </a:lnTo>
                    <a:lnTo>
                      <a:pt x="3388533" y="2270267"/>
                    </a:lnTo>
                    <a:lnTo>
                      <a:pt x="3379092" y="2271041"/>
                    </a:lnTo>
                    <a:lnTo>
                      <a:pt x="3396400" y="2263298"/>
                    </a:lnTo>
                    <a:lnTo>
                      <a:pt x="3434165" y="2251684"/>
                    </a:lnTo>
                    <a:lnTo>
                      <a:pt x="3450686" y="2241618"/>
                    </a:lnTo>
                    <a:lnTo>
                      <a:pt x="3455407" y="2236198"/>
                    </a:lnTo>
                    <a:lnTo>
                      <a:pt x="3460914" y="2227680"/>
                    </a:lnTo>
                    <a:lnTo>
                      <a:pt x="3463274" y="2219163"/>
                    </a:lnTo>
                    <a:lnTo>
                      <a:pt x="3462488" y="2211420"/>
                    </a:lnTo>
                    <a:lnTo>
                      <a:pt x="3456981" y="2206774"/>
                    </a:lnTo>
                    <a:lnTo>
                      <a:pt x="3438885" y="2200580"/>
                    </a:lnTo>
                    <a:lnTo>
                      <a:pt x="3431018" y="2196708"/>
                    </a:lnTo>
                    <a:lnTo>
                      <a:pt x="3451473" y="2193611"/>
                    </a:lnTo>
                    <a:lnTo>
                      <a:pt x="3471928" y="2195160"/>
                    </a:lnTo>
                    <a:lnTo>
                      <a:pt x="3512840" y="2202128"/>
                    </a:lnTo>
                    <a:lnTo>
                      <a:pt x="3534868" y="2203677"/>
                    </a:lnTo>
                    <a:lnTo>
                      <a:pt x="3556111" y="2202128"/>
                    </a:lnTo>
                    <a:lnTo>
                      <a:pt x="3577353" y="2198257"/>
                    </a:lnTo>
                    <a:lnTo>
                      <a:pt x="3597808" y="2191288"/>
                    </a:lnTo>
                    <a:lnTo>
                      <a:pt x="3615904" y="2183545"/>
                    </a:lnTo>
                    <a:lnTo>
                      <a:pt x="3633212" y="2171930"/>
                    </a:lnTo>
                    <a:lnTo>
                      <a:pt x="3642654" y="2156444"/>
                    </a:lnTo>
                    <a:lnTo>
                      <a:pt x="3634786" y="2137861"/>
                    </a:lnTo>
                    <a:lnTo>
                      <a:pt x="3618264" y="2130118"/>
                    </a:lnTo>
                    <a:lnTo>
                      <a:pt x="3596235" y="2127795"/>
                    </a:lnTo>
                    <a:lnTo>
                      <a:pt x="3552177" y="2128569"/>
                    </a:lnTo>
                    <a:lnTo>
                      <a:pt x="3543523" y="2127795"/>
                    </a:lnTo>
                    <a:lnTo>
                      <a:pt x="3533295" y="2124698"/>
                    </a:lnTo>
                    <a:lnTo>
                      <a:pt x="3527001" y="2120052"/>
                    </a:lnTo>
                    <a:lnTo>
                      <a:pt x="3532509" y="2113857"/>
                    </a:lnTo>
                    <a:lnTo>
                      <a:pt x="3539589" y="2112309"/>
                    </a:lnTo>
                    <a:lnTo>
                      <a:pt x="3549030" y="2114632"/>
                    </a:lnTo>
                    <a:lnTo>
                      <a:pt x="3559258" y="2116955"/>
                    </a:lnTo>
                    <a:lnTo>
                      <a:pt x="3567126" y="2119277"/>
                    </a:lnTo>
                    <a:lnTo>
                      <a:pt x="3611184" y="2120826"/>
                    </a:lnTo>
                    <a:lnTo>
                      <a:pt x="3632425" y="2123149"/>
                    </a:lnTo>
                    <a:lnTo>
                      <a:pt x="3653668" y="2130892"/>
                    </a:lnTo>
                    <a:lnTo>
                      <a:pt x="3727622" y="2166510"/>
                    </a:lnTo>
                    <a:lnTo>
                      <a:pt x="3743357" y="2180448"/>
                    </a:lnTo>
                    <a:lnTo>
                      <a:pt x="3752012" y="2198257"/>
                    </a:lnTo>
                    <a:lnTo>
                      <a:pt x="3759092" y="2217614"/>
                    </a:lnTo>
                    <a:lnTo>
                      <a:pt x="3768534" y="2236198"/>
                    </a:lnTo>
                    <a:lnTo>
                      <a:pt x="3785842" y="2253233"/>
                    </a:lnTo>
                    <a:lnTo>
                      <a:pt x="3806297" y="2263298"/>
                    </a:lnTo>
                    <a:lnTo>
                      <a:pt x="3828326" y="2268719"/>
                    </a:lnTo>
                    <a:lnTo>
                      <a:pt x="3865303" y="2270267"/>
                    </a:lnTo>
                    <a:lnTo>
                      <a:pt x="3872384" y="2268719"/>
                    </a:lnTo>
                    <a:lnTo>
                      <a:pt x="3877105" y="2263298"/>
                    </a:lnTo>
                    <a:lnTo>
                      <a:pt x="3880252" y="2251684"/>
                    </a:lnTo>
                    <a:lnTo>
                      <a:pt x="3882612" y="2231552"/>
                    </a:lnTo>
                    <a:lnTo>
                      <a:pt x="3885760" y="2222260"/>
                    </a:lnTo>
                    <a:lnTo>
                      <a:pt x="3892053" y="2214517"/>
                    </a:lnTo>
                    <a:lnTo>
                      <a:pt x="3895987" y="2268719"/>
                    </a:lnTo>
                    <a:lnTo>
                      <a:pt x="3931390" y="2271041"/>
                    </a:lnTo>
                    <a:lnTo>
                      <a:pt x="3949486" y="2268719"/>
                    </a:lnTo>
                    <a:lnTo>
                      <a:pt x="3961287" y="2260976"/>
                    </a:lnTo>
                    <a:lnTo>
                      <a:pt x="3962074" y="2248587"/>
                    </a:lnTo>
                    <a:lnTo>
                      <a:pt x="3951059" y="2199031"/>
                    </a:lnTo>
                    <a:lnTo>
                      <a:pt x="3951059" y="2163413"/>
                    </a:lnTo>
                    <a:lnTo>
                      <a:pt x="3949486" y="2144830"/>
                    </a:lnTo>
                    <a:lnTo>
                      <a:pt x="3942405" y="2132441"/>
                    </a:lnTo>
                    <a:lnTo>
                      <a:pt x="3925884" y="2127795"/>
                    </a:lnTo>
                    <a:lnTo>
                      <a:pt x="3910935" y="2135538"/>
                    </a:lnTo>
                    <a:lnTo>
                      <a:pt x="3899920" y="2148701"/>
                    </a:lnTo>
                    <a:lnTo>
                      <a:pt x="3893627" y="2163413"/>
                    </a:lnTo>
                    <a:lnTo>
                      <a:pt x="3888119" y="2144830"/>
                    </a:lnTo>
                    <a:lnTo>
                      <a:pt x="3887333" y="2134763"/>
                    </a:lnTo>
                    <a:lnTo>
                      <a:pt x="3889693" y="2127020"/>
                    </a:lnTo>
                    <a:lnTo>
                      <a:pt x="3898347" y="2119277"/>
                    </a:lnTo>
                    <a:lnTo>
                      <a:pt x="3909362" y="2113857"/>
                    </a:lnTo>
                    <a:lnTo>
                      <a:pt x="3921163" y="2107663"/>
                    </a:lnTo>
                    <a:lnTo>
                      <a:pt x="3929031" y="2098371"/>
                    </a:lnTo>
                    <a:lnTo>
                      <a:pt x="3911722" y="2097597"/>
                    </a:lnTo>
                    <a:lnTo>
                      <a:pt x="3903068" y="2096048"/>
                    </a:lnTo>
                    <a:lnTo>
                      <a:pt x="3895987" y="2092951"/>
                    </a:lnTo>
                    <a:lnTo>
                      <a:pt x="3889693" y="2086757"/>
                    </a:lnTo>
                    <a:lnTo>
                      <a:pt x="3885760" y="2081336"/>
                    </a:lnTo>
                    <a:lnTo>
                      <a:pt x="3881826" y="2076690"/>
                    </a:lnTo>
                    <a:lnTo>
                      <a:pt x="3873958" y="2072045"/>
                    </a:lnTo>
                    <a:lnTo>
                      <a:pt x="3803151" y="2045718"/>
                    </a:lnTo>
                    <a:lnTo>
                      <a:pt x="3737064" y="2014746"/>
                    </a:lnTo>
                    <a:lnTo>
                      <a:pt x="3722902" y="2007003"/>
                    </a:lnTo>
                    <a:lnTo>
                      <a:pt x="3718181" y="2007003"/>
                    </a:lnTo>
                    <a:lnTo>
                      <a:pt x="3707953" y="2009326"/>
                    </a:lnTo>
                    <a:lnTo>
                      <a:pt x="3691432" y="2014746"/>
                    </a:lnTo>
                    <a:lnTo>
                      <a:pt x="3684351" y="2014746"/>
                    </a:lnTo>
                    <a:lnTo>
                      <a:pt x="3678057" y="2009326"/>
                    </a:lnTo>
                    <a:lnTo>
                      <a:pt x="3693792" y="2002357"/>
                    </a:lnTo>
                    <a:lnTo>
                      <a:pt x="3707167" y="1996937"/>
                    </a:lnTo>
                    <a:lnTo>
                      <a:pt x="3716608" y="1988420"/>
                    </a:lnTo>
                    <a:lnTo>
                      <a:pt x="3718968" y="1972159"/>
                    </a:lnTo>
                    <a:lnTo>
                      <a:pt x="3717395" y="1955899"/>
                    </a:lnTo>
                    <a:lnTo>
                      <a:pt x="3714248" y="1942735"/>
                    </a:lnTo>
                    <a:lnTo>
                      <a:pt x="3707167" y="1934218"/>
                    </a:lnTo>
                    <a:lnTo>
                      <a:pt x="3693006" y="1934218"/>
                    </a:lnTo>
                    <a:lnTo>
                      <a:pt x="3685138" y="1936541"/>
                    </a:lnTo>
                    <a:lnTo>
                      <a:pt x="3670976" y="1943510"/>
                    </a:lnTo>
                    <a:lnTo>
                      <a:pt x="3663895" y="1946607"/>
                    </a:lnTo>
                    <a:lnTo>
                      <a:pt x="3656814" y="1947381"/>
                    </a:lnTo>
                    <a:lnTo>
                      <a:pt x="3641867" y="1948930"/>
                    </a:lnTo>
                    <a:lnTo>
                      <a:pt x="3633999" y="1950479"/>
                    </a:lnTo>
                    <a:lnTo>
                      <a:pt x="3600169" y="1963642"/>
                    </a:lnTo>
                    <a:lnTo>
                      <a:pt x="3583647" y="1965965"/>
                    </a:lnTo>
                    <a:lnTo>
                      <a:pt x="3565552" y="1961319"/>
                    </a:lnTo>
                    <a:lnTo>
                      <a:pt x="3647374" y="1938090"/>
                    </a:lnTo>
                    <a:lnTo>
                      <a:pt x="3672549" y="1928024"/>
                    </a:lnTo>
                    <a:lnTo>
                      <a:pt x="3681205" y="1921829"/>
                    </a:lnTo>
                    <a:lnTo>
                      <a:pt x="3689072" y="1914860"/>
                    </a:lnTo>
                    <a:lnTo>
                      <a:pt x="3698513" y="1909440"/>
                    </a:lnTo>
                    <a:lnTo>
                      <a:pt x="3710314" y="1907117"/>
                    </a:lnTo>
                    <a:lnTo>
                      <a:pt x="3720542" y="1910214"/>
                    </a:lnTo>
                    <a:lnTo>
                      <a:pt x="3726835" y="1917958"/>
                    </a:lnTo>
                    <a:lnTo>
                      <a:pt x="3733916" y="1940413"/>
                    </a:lnTo>
                    <a:lnTo>
                      <a:pt x="3744931" y="1964416"/>
                    </a:lnTo>
                    <a:lnTo>
                      <a:pt x="3758305" y="1983774"/>
                    </a:lnTo>
                    <a:lnTo>
                      <a:pt x="3776401" y="1998486"/>
                    </a:lnTo>
                    <a:lnTo>
                      <a:pt x="3800004" y="2010874"/>
                    </a:lnTo>
                    <a:lnTo>
                      <a:pt x="3855076" y="2027909"/>
                    </a:lnTo>
                    <a:lnTo>
                      <a:pt x="3890480" y="2044170"/>
                    </a:lnTo>
                    <a:lnTo>
                      <a:pt x="3903068" y="2048041"/>
                    </a:lnTo>
                    <a:lnTo>
                      <a:pt x="3904641" y="2039524"/>
                    </a:lnTo>
                    <a:lnTo>
                      <a:pt x="3903854" y="2022489"/>
                    </a:lnTo>
                    <a:lnTo>
                      <a:pt x="3905428" y="2016295"/>
                    </a:lnTo>
                    <a:lnTo>
                      <a:pt x="3907788" y="2013197"/>
                    </a:lnTo>
                    <a:lnTo>
                      <a:pt x="3916442" y="2010100"/>
                    </a:lnTo>
                    <a:lnTo>
                      <a:pt x="3920376" y="2007003"/>
                    </a:lnTo>
                    <a:lnTo>
                      <a:pt x="3921950" y="2001583"/>
                    </a:lnTo>
                    <a:lnTo>
                      <a:pt x="3925097" y="1960544"/>
                    </a:lnTo>
                    <a:lnTo>
                      <a:pt x="3924310" y="1943510"/>
                    </a:lnTo>
                    <a:lnTo>
                      <a:pt x="3918016" y="1928798"/>
                    </a:lnTo>
                    <a:lnTo>
                      <a:pt x="3903854" y="1919506"/>
                    </a:lnTo>
                    <a:lnTo>
                      <a:pt x="3884972" y="1910989"/>
                    </a:lnTo>
                    <a:lnTo>
                      <a:pt x="3811018" y="1866854"/>
                    </a:lnTo>
                    <a:lnTo>
                      <a:pt x="3786628" y="1847496"/>
                    </a:lnTo>
                    <a:lnTo>
                      <a:pt x="3778761" y="1842850"/>
                    </a:lnTo>
                    <a:lnTo>
                      <a:pt x="3760666" y="1838204"/>
                    </a:lnTo>
                    <a:lnTo>
                      <a:pt x="3737064" y="1838204"/>
                    </a:lnTo>
                    <a:lnTo>
                      <a:pt x="3695365" y="1842076"/>
                    </a:lnTo>
                    <a:lnTo>
                      <a:pt x="3687498" y="1844398"/>
                    </a:lnTo>
                    <a:lnTo>
                      <a:pt x="3681205" y="1846721"/>
                    </a:lnTo>
                    <a:lnTo>
                      <a:pt x="3674910" y="1850593"/>
                    </a:lnTo>
                    <a:lnTo>
                      <a:pt x="3669403" y="1854465"/>
                    </a:lnTo>
                    <a:lnTo>
                      <a:pt x="3667043" y="1856787"/>
                    </a:lnTo>
                    <a:lnTo>
                      <a:pt x="3663109" y="1862982"/>
                    </a:lnTo>
                    <a:lnTo>
                      <a:pt x="3659962" y="1866079"/>
                    </a:lnTo>
                    <a:lnTo>
                      <a:pt x="3654455" y="1868402"/>
                    </a:lnTo>
                    <a:lnTo>
                      <a:pt x="3588368" y="1883888"/>
                    </a:lnTo>
                    <a:lnTo>
                      <a:pt x="3567912" y="1891631"/>
                    </a:lnTo>
                    <a:lnTo>
                      <a:pt x="3558471" y="1893180"/>
                    </a:lnTo>
                    <a:lnTo>
                      <a:pt x="3549817" y="1893180"/>
                    </a:lnTo>
                    <a:lnTo>
                      <a:pt x="3532509" y="1890083"/>
                    </a:lnTo>
                    <a:lnTo>
                      <a:pt x="3524641" y="1891631"/>
                    </a:lnTo>
                    <a:lnTo>
                      <a:pt x="3518347" y="1895503"/>
                    </a:lnTo>
                    <a:lnTo>
                      <a:pt x="3512840" y="1900923"/>
                    </a:lnTo>
                    <a:lnTo>
                      <a:pt x="3506545" y="1903246"/>
                    </a:lnTo>
                    <a:lnTo>
                      <a:pt x="3500252" y="1897051"/>
                    </a:lnTo>
                    <a:lnTo>
                      <a:pt x="3502612" y="1886211"/>
                    </a:lnTo>
                    <a:lnTo>
                      <a:pt x="3521494" y="1883888"/>
                    </a:lnTo>
                    <a:lnTo>
                      <a:pt x="3544310" y="1884662"/>
                    </a:lnTo>
                    <a:lnTo>
                      <a:pt x="3560045" y="1884662"/>
                    </a:lnTo>
                    <a:lnTo>
                      <a:pt x="3572633" y="1872274"/>
                    </a:lnTo>
                    <a:lnTo>
                      <a:pt x="3557684" y="1859885"/>
                    </a:lnTo>
                    <a:lnTo>
                      <a:pt x="3534082" y="1848270"/>
                    </a:lnTo>
                    <a:lnTo>
                      <a:pt x="3518347" y="1838204"/>
                    </a:lnTo>
                    <a:lnTo>
                      <a:pt x="3610397" y="1866854"/>
                    </a:lnTo>
                    <a:lnTo>
                      <a:pt x="3625344" y="1866079"/>
                    </a:lnTo>
                    <a:lnTo>
                      <a:pt x="3639506" y="1859885"/>
                    </a:lnTo>
                    <a:lnTo>
                      <a:pt x="3654455" y="1848270"/>
                    </a:lnTo>
                    <a:lnTo>
                      <a:pt x="3667043" y="1842076"/>
                    </a:lnTo>
                    <a:lnTo>
                      <a:pt x="3702446" y="1828912"/>
                    </a:lnTo>
                    <a:lnTo>
                      <a:pt x="3709527" y="1825041"/>
                    </a:lnTo>
                    <a:lnTo>
                      <a:pt x="3700873" y="1815749"/>
                    </a:lnTo>
                    <a:lnTo>
                      <a:pt x="3664682" y="1794843"/>
                    </a:lnTo>
                    <a:lnTo>
                      <a:pt x="3653668" y="1784777"/>
                    </a:lnTo>
                    <a:lnTo>
                      <a:pt x="3668616" y="1791746"/>
                    </a:lnTo>
                    <a:lnTo>
                      <a:pt x="3696940" y="1810329"/>
                    </a:lnTo>
                    <a:lnTo>
                      <a:pt x="3712675" y="1815749"/>
                    </a:lnTo>
                    <a:lnTo>
                      <a:pt x="3720542" y="1817298"/>
                    </a:lnTo>
                    <a:lnTo>
                      <a:pt x="3728410" y="1816524"/>
                    </a:lnTo>
                    <a:lnTo>
                      <a:pt x="3735489" y="1814201"/>
                    </a:lnTo>
                    <a:lnTo>
                      <a:pt x="3742570" y="1810329"/>
                    </a:lnTo>
                    <a:lnTo>
                      <a:pt x="3755158" y="1801037"/>
                    </a:lnTo>
                    <a:lnTo>
                      <a:pt x="3759092" y="1800263"/>
                    </a:lnTo>
                    <a:lnTo>
                      <a:pt x="3766960" y="1804135"/>
                    </a:lnTo>
                    <a:lnTo>
                      <a:pt x="3773254" y="1808781"/>
                    </a:lnTo>
                    <a:lnTo>
                      <a:pt x="3784269" y="1820395"/>
                    </a:lnTo>
                    <a:lnTo>
                      <a:pt x="3790562" y="1825815"/>
                    </a:lnTo>
                    <a:lnTo>
                      <a:pt x="3800004" y="1830461"/>
                    </a:lnTo>
                    <a:lnTo>
                      <a:pt x="3862157" y="1856787"/>
                    </a:lnTo>
                    <a:lnTo>
                      <a:pt x="3878679" y="1862208"/>
                    </a:lnTo>
                    <a:lnTo>
                      <a:pt x="3895987" y="1865305"/>
                    </a:lnTo>
                    <a:lnTo>
                      <a:pt x="3911722" y="1863756"/>
                    </a:lnTo>
                    <a:lnTo>
                      <a:pt x="3925884" y="1856787"/>
                    </a:lnTo>
                    <a:lnTo>
                      <a:pt x="3939258" y="1848270"/>
                    </a:lnTo>
                    <a:lnTo>
                      <a:pt x="3954206" y="1841301"/>
                    </a:lnTo>
                    <a:lnTo>
                      <a:pt x="3972302" y="1838204"/>
                    </a:lnTo>
                    <a:lnTo>
                      <a:pt x="4010066" y="1837430"/>
                    </a:lnTo>
                    <a:lnTo>
                      <a:pt x="4028161" y="1835107"/>
                    </a:lnTo>
                    <a:lnTo>
                      <a:pt x="4035242" y="1832784"/>
                    </a:lnTo>
                    <a:lnTo>
                      <a:pt x="4039176" y="1829687"/>
                    </a:lnTo>
                    <a:lnTo>
                      <a:pt x="4050190" y="1801812"/>
                    </a:lnTo>
                    <a:lnTo>
                      <a:pt x="4053337" y="1793294"/>
                    </a:lnTo>
                    <a:lnTo>
                      <a:pt x="4052550" y="1787100"/>
                    </a:lnTo>
                    <a:lnTo>
                      <a:pt x="4042322" y="1780131"/>
                    </a:lnTo>
                    <a:lnTo>
                      <a:pt x="4023441" y="1775485"/>
                    </a:lnTo>
                    <a:lnTo>
                      <a:pt x="3987250" y="1770839"/>
                    </a:lnTo>
                    <a:lnTo>
                      <a:pt x="3929817" y="1769291"/>
                    </a:lnTo>
                    <a:lnTo>
                      <a:pt x="3912508" y="1763871"/>
                    </a:lnTo>
                    <a:lnTo>
                      <a:pt x="3903068" y="1753030"/>
                    </a:lnTo>
                    <a:lnTo>
                      <a:pt x="3909362" y="1729801"/>
                    </a:lnTo>
                    <a:lnTo>
                      <a:pt x="3899920" y="1722058"/>
                    </a:lnTo>
                    <a:lnTo>
                      <a:pt x="3913296" y="1711218"/>
                    </a:lnTo>
                    <a:lnTo>
                      <a:pt x="3923523" y="1704249"/>
                    </a:lnTo>
                    <a:lnTo>
                      <a:pt x="3929031" y="1694957"/>
                    </a:lnTo>
                    <a:lnTo>
                      <a:pt x="3926670" y="1676374"/>
                    </a:lnTo>
                    <a:lnTo>
                      <a:pt x="3940045" y="1685666"/>
                    </a:lnTo>
                    <a:lnTo>
                      <a:pt x="3941619" y="1698829"/>
                    </a:lnTo>
                    <a:lnTo>
                      <a:pt x="3936898" y="1714315"/>
                    </a:lnTo>
                    <a:lnTo>
                      <a:pt x="3929031" y="1728252"/>
                    </a:lnTo>
                    <a:lnTo>
                      <a:pt x="3962860" y="1741416"/>
                    </a:lnTo>
                    <a:lnTo>
                      <a:pt x="3980170" y="1746062"/>
                    </a:lnTo>
                    <a:lnTo>
                      <a:pt x="3998264" y="1747610"/>
                    </a:lnTo>
                    <a:lnTo>
                      <a:pt x="4015573" y="1746836"/>
                    </a:lnTo>
                    <a:lnTo>
                      <a:pt x="4039176" y="1742964"/>
                    </a:lnTo>
                    <a:lnTo>
                      <a:pt x="4057271" y="1735221"/>
                    </a:lnTo>
                    <a:lnTo>
                      <a:pt x="4060418" y="1722058"/>
                    </a:lnTo>
                    <a:lnTo>
                      <a:pt x="4114704" y="1724381"/>
                    </a:lnTo>
                    <a:lnTo>
                      <a:pt x="4135946" y="1715089"/>
                    </a:lnTo>
                    <a:lnTo>
                      <a:pt x="4139093" y="1689537"/>
                    </a:lnTo>
                    <a:lnTo>
                      <a:pt x="4136732" y="1683343"/>
                    </a:lnTo>
                    <a:lnTo>
                      <a:pt x="4132798" y="1677922"/>
                    </a:lnTo>
                    <a:lnTo>
                      <a:pt x="4122571" y="1669405"/>
                    </a:lnTo>
                    <a:lnTo>
                      <a:pt x="4117063" y="1663985"/>
                    </a:lnTo>
                    <a:lnTo>
                      <a:pt x="4113130" y="1659339"/>
                    </a:lnTo>
                    <a:lnTo>
                      <a:pt x="4109196" y="1653145"/>
                    </a:lnTo>
                    <a:lnTo>
                      <a:pt x="4093461" y="1620624"/>
                    </a:lnTo>
                    <a:lnTo>
                      <a:pt x="4085593" y="1608235"/>
                    </a:lnTo>
                    <a:lnTo>
                      <a:pt x="4075366" y="1599718"/>
                    </a:lnTo>
                    <a:lnTo>
                      <a:pt x="4050977" y="1601266"/>
                    </a:lnTo>
                    <a:lnTo>
                      <a:pt x="4028948" y="1654693"/>
                    </a:lnTo>
                    <a:lnTo>
                      <a:pt x="4006918" y="1663211"/>
                    </a:lnTo>
                    <a:lnTo>
                      <a:pt x="4002198" y="1658565"/>
                    </a:lnTo>
                    <a:lnTo>
                      <a:pt x="4006132" y="1651596"/>
                    </a:lnTo>
                    <a:lnTo>
                      <a:pt x="4013213" y="1643079"/>
                    </a:lnTo>
                    <a:lnTo>
                      <a:pt x="4018720" y="1634562"/>
                    </a:lnTo>
                    <a:lnTo>
                      <a:pt x="4019507" y="1622947"/>
                    </a:lnTo>
                    <a:lnTo>
                      <a:pt x="4017933" y="1608235"/>
                    </a:lnTo>
                    <a:lnTo>
                      <a:pt x="4013213" y="1594297"/>
                    </a:lnTo>
                    <a:lnTo>
                      <a:pt x="4006132" y="1585780"/>
                    </a:lnTo>
                    <a:lnTo>
                      <a:pt x="3994331" y="1583457"/>
                    </a:lnTo>
                    <a:lnTo>
                      <a:pt x="3981743" y="1589652"/>
                    </a:lnTo>
                    <a:lnTo>
                      <a:pt x="3969155" y="1598169"/>
                    </a:lnTo>
                    <a:lnTo>
                      <a:pt x="3956567" y="1603589"/>
                    </a:lnTo>
                    <a:lnTo>
                      <a:pt x="3942405" y="1602041"/>
                    </a:lnTo>
                    <a:lnTo>
                      <a:pt x="3929031" y="1595072"/>
                    </a:lnTo>
                    <a:lnTo>
                      <a:pt x="3918016" y="1585006"/>
                    </a:lnTo>
                    <a:lnTo>
                      <a:pt x="3907788" y="1574165"/>
                    </a:lnTo>
                    <a:lnTo>
                      <a:pt x="3922736" y="1583457"/>
                    </a:lnTo>
                    <a:lnTo>
                      <a:pt x="3938471" y="1590426"/>
                    </a:lnTo>
                    <a:lnTo>
                      <a:pt x="3954206" y="1591975"/>
                    </a:lnTo>
                    <a:lnTo>
                      <a:pt x="3969941" y="1585780"/>
                    </a:lnTo>
                    <a:lnTo>
                      <a:pt x="3988037" y="1571843"/>
                    </a:lnTo>
                    <a:lnTo>
                      <a:pt x="3995905" y="1568745"/>
                    </a:lnTo>
                    <a:lnTo>
                      <a:pt x="4011640" y="1561776"/>
                    </a:lnTo>
                    <a:lnTo>
                      <a:pt x="4018720" y="1557905"/>
                    </a:lnTo>
                    <a:lnTo>
                      <a:pt x="4039962" y="1539322"/>
                    </a:lnTo>
                    <a:lnTo>
                      <a:pt x="4052550" y="1534676"/>
                    </a:lnTo>
                    <a:lnTo>
                      <a:pt x="4065138" y="1537773"/>
                    </a:lnTo>
                    <a:lnTo>
                      <a:pt x="4080086" y="1548613"/>
                    </a:lnTo>
                    <a:lnTo>
                      <a:pt x="4090315" y="1560228"/>
                    </a:lnTo>
                    <a:lnTo>
                      <a:pt x="4095821" y="1565648"/>
                    </a:lnTo>
                    <a:lnTo>
                      <a:pt x="4102902" y="1567971"/>
                    </a:lnTo>
                    <a:lnTo>
                      <a:pt x="4110770" y="1566422"/>
                    </a:lnTo>
                    <a:lnTo>
                      <a:pt x="4117063" y="1561002"/>
                    </a:lnTo>
                    <a:lnTo>
                      <a:pt x="4122571" y="1554033"/>
                    </a:lnTo>
                    <a:lnTo>
                      <a:pt x="4125718" y="1547065"/>
                    </a:lnTo>
                    <a:lnTo>
                      <a:pt x="4129652" y="1530804"/>
                    </a:lnTo>
                    <a:lnTo>
                      <a:pt x="4129652" y="1513770"/>
                    </a:lnTo>
                    <a:lnTo>
                      <a:pt x="4120997" y="1451825"/>
                    </a:lnTo>
                    <a:lnTo>
                      <a:pt x="4117851" y="1437113"/>
                    </a:lnTo>
                    <a:lnTo>
                      <a:pt x="4112343" y="1424724"/>
                    </a:lnTo>
                    <a:lnTo>
                      <a:pt x="4106836" y="1417756"/>
                    </a:lnTo>
                    <a:lnTo>
                      <a:pt x="4094248" y="1404592"/>
                    </a:lnTo>
                    <a:lnTo>
                      <a:pt x="4089527" y="1396075"/>
                    </a:lnTo>
                    <a:lnTo>
                      <a:pt x="4087167" y="1386783"/>
                    </a:lnTo>
                    <a:lnTo>
                      <a:pt x="4088741" y="1379814"/>
                    </a:lnTo>
                    <a:lnTo>
                      <a:pt x="4091101" y="1372846"/>
                    </a:lnTo>
                    <a:lnTo>
                      <a:pt x="4090315" y="1364328"/>
                    </a:lnTo>
                    <a:lnTo>
                      <a:pt x="4081660" y="1351940"/>
                    </a:lnTo>
                    <a:lnTo>
                      <a:pt x="4067499" y="1345745"/>
                    </a:lnTo>
                    <a:lnTo>
                      <a:pt x="4036815" y="1342648"/>
                    </a:lnTo>
                    <a:lnTo>
                      <a:pt x="4029734" y="1340325"/>
                    </a:lnTo>
                    <a:lnTo>
                      <a:pt x="4015573" y="1333356"/>
                    </a:lnTo>
                    <a:lnTo>
                      <a:pt x="4009279" y="1331808"/>
                    </a:lnTo>
                    <a:lnTo>
                      <a:pt x="3999838" y="1333356"/>
                    </a:lnTo>
                    <a:lnTo>
                      <a:pt x="3980956" y="1338776"/>
                    </a:lnTo>
                    <a:lnTo>
                      <a:pt x="3970728" y="1338002"/>
                    </a:lnTo>
                    <a:lnTo>
                      <a:pt x="3954993" y="1329484"/>
                    </a:lnTo>
                    <a:lnTo>
                      <a:pt x="3948700" y="1315547"/>
                    </a:lnTo>
                    <a:lnTo>
                      <a:pt x="3943978" y="1300835"/>
                    </a:lnTo>
                    <a:lnTo>
                      <a:pt x="3935324" y="1287672"/>
                    </a:lnTo>
                    <a:lnTo>
                      <a:pt x="3922736" y="1283800"/>
                    </a:lnTo>
                    <a:lnTo>
                      <a:pt x="3907001" y="1283026"/>
                    </a:lnTo>
                    <a:lnTo>
                      <a:pt x="3890480" y="1280703"/>
                    </a:lnTo>
                    <a:lnTo>
                      <a:pt x="3881038" y="1272186"/>
                    </a:lnTo>
                    <a:lnTo>
                      <a:pt x="3882612" y="1261346"/>
                    </a:lnTo>
                    <a:lnTo>
                      <a:pt x="3895987" y="1256700"/>
                    </a:lnTo>
                    <a:lnTo>
                      <a:pt x="3913296" y="1256700"/>
                    </a:lnTo>
                    <a:lnTo>
                      <a:pt x="3926670" y="1259797"/>
                    </a:lnTo>
                    <a:lnTo>
                      <a:pt x="3942405" y="1265991"/>
                    </a:lnTo>
                    <a:lnTo>
                      <a:pt x="3954993" y="1267540"/>
                    </a:lnTo>
                    <a:lnTo>
                      <a:pt x="3967581" y="1264443"/>
                    </a:lnTo>
                    <a:lnTo>
                      <a:pt x="4003772" y="1248182"/>
                    </a:lnTo>
                    <a:lnTo>
                      <a:pt x="4005345" y="1246634"/>
                    </a:lnTo>
                    <a:lnTo>
                      <a:pt x="4006132" y="1244311"/>
                    </a:lnTo>
                    <a:lnTo>
                      <a:pt x="4006132" y="1241988"/>
                    </a:lnTo>
                    <a:lnTo>
                      <a:pt x="4007706" y="1241214"/>
                    </a:lnTo>
                    <a:lnTo>
                      <a:pt x="4015573" y="1238891"/>
                    </a:lnTo>
                    <a:lnTo>
                      <a:pt x="4042322" y="1236568"/>
                    </a:lnTo>
                    <a:lnTo>
                      <a:pt x="4076939" y="1237342"/>
                    </a:lnTo>
                    <a:lnTo>
                      <a:pt x="4175283" y="1257474"/>
                    </a:lnTo>
                    <a:lnTo>
                      <a:pt x="4190231" y="1255925"/>
                    </a:lnTo>
                    <a:lnTo>
                      <a:pt x="4201246" y="1248957"/>
                    </a:lnTo>
                    <a:lnTo>
                      <a:pt x="4208327" y="1236568"/>
                    </a:lnTo>
                    <a:lnTo>
                      <a:pt x="4211473" y="1221082"/>
                    </a:lnTo>
                    <a:lnTo>
                      <a:pt x="4209114" y="1203273"/>
                    </a:lnTo>
                    <a:lnTo>
                      <a:pt x="4198886" y="1193207"/>
                    </a:lnTo>
                    <a:lnTo>
                      <a:pt x="4183937" y="1188561"/>
                    </a:lnTo>
                    <a:lnTo>
                      <a:pt x="4165056" y="1189335"/>
                    </a:lnTo>
                    <a:lnTo>
                      <a:pt x="4146174" y="1193981"/>
                    </a:lnTo>
                    <a:lnTo>
                      <a:pt x="4137520" y="1195530"/>
                    </a:lnTo>
                    <a:lnTo>
                      <a:pt x="4127291" y="1194755"/>
                    </a:lnTo>
                    <a:lnTo>
                      <a:pt x="4118637" y="1191658"/>
                    </a:lnTo>
                    <a:lnTo>
                      <a:pt x="4102902" y="1185464"/>
                    </a:lnTo>
                    <a:lnTo>
                      <a:pt x="4094248" y="1183141"/>
                    </a:lnTo>
                    <a:lnTo>
                      <a:pt x="4073006" y="1178495"/>
                    </a:lnTo>
                    <a:lnTo>
                      <a:pt x="4057271" y="1173849"/>
                    </a:lnTo>
                    <a:lnTo>
                      <a:pt x="4042322" y="1165332"/>
                    </a:lnTo>
                    <a:lnTo>
                      <a:pt x="4027375" y="1149845"/>
                    </a:lnTo>
                    <a:lnTo>
                      <a:pt x="4045469" y="1145974"/>
                    </a:lnTo>
                    <a:lnTo>
                      <a:pt x="4062778" y="1144425"/>
                    </a:lnTo>
                    <a:lnTo>
                      <a:pt x="4079300" y="1145200"/>
                    </a:lnTo>
                    <a:lnTo>
                      <a:pt x="4112343" y="1152943"/>
                    </a:lnTo>
                    <a:lnTo>
                      <a:pt x="4126505" y="1153717"/>
                    </a:lnTo>
                    <a:lnTo>
                      <a:pt x="4132798" y="1150620"/>
                    </a:lnTo>
                    <a:lnTo>
                      <a:pt x="4121785" y="1139005"/>
                    </a:lnTo>
                    <a:lnTo>
                      <a:pt x="4093461" y="1121970"/>
                    </a:lnTo>
                    <a:lnTo>
                      <a:pt x="4057271" y="1107259"/>
                    </a:lnTo>
                    <a:lnTo>
                      <a:pt x="4021080" y="1101838"/>
                    </a:lnTo>
                    <a:lnTo>
                      <a:pt x="3991971" y="1111904"/>
                    </a:lnTo>
                    <a:lnTo>
                      <a:pt x="3969155" y="1140554"/>
                    </a:lnTo>
                    <a:lnTo>
                      <a:pt x="3954993" y="1146748"/>
                    </a:lnTo>
                    <a:lnTo>
                      <a:pt x="3945552" y="1131262"/>
                    </a:lnTo>
                    <a:lnTo>
                      <a:pt x="3947125" y="1115776"/>
                    </a:lnTo>
                    <a:lnTo>
                      <a:pt x="3954206" y="1099516"/>
                    </a:lnTo>
                    <a:lnTo>
                      <a:pt x="3972302" y="1070866"/>
                    </a:lnTo>
                    <a:lnTo>
                      <a:pt x="3975448" y="1062349"/>
                    </a:lnTo>
                    <a:lnTo>
                      <a:pt x="3982529" y="1035248"/>
                    </a:lnTo>
                    <a:lnTo>
                      <a:pt x="3987250" y="1025956"/>
                    </a:lnTo>
                    <a:lnTo>
                      <a:pt x="4000625" y="1007373"/>
                    </a:lnTo>
                    <a:lnTo>
                      <a:pt x="4003772" y="998856"/>
                    </a:lnTo>
                    <a:lnTo>
                      <a:pt x="4004559" y="995758"/>
                    </a:lnTo>
                    <a:lnTo>
                      <a:pt x="4006132" y="992661"/>
                    </a:lnTo>
                    <a:lnTo>
                      <a:pt x="4006132" y="990338"/>
                    </a:lnTo>
                    <a:lnTo>
                      <a:pt x="4006132" y="987241"/>
                    </a:lnTo>
                    <a:lnTo>
                      <a:pt x="4002985" y="984918"/>
                    </a:lnTo>
                    <a:lnTo>
                      <a:pt x="3993544" y="981047"/>
                    </a:lnTo>
                    <a:lnTo>
                      <a:pt x="3991971" y="979498"/>
                    </a:lnTo>
                    <a:lnTo>
                      <a:pt x="3995905" y="973304"/>
                    </a:lnTo>
                    <a:lnTo>
                      <a:pt x="4005345" y="966335"/>
                    </a:lnTo>
                    <a:lnTo>
                      <a:pt x="4024227" y="956269"/>
                    </a:lnTo>
                    <a:lnTo>
                      <a:pt x="4038388" y="951623"/>
                    </a:lnTo>
                    <a:lnTo>
                      <a:pt x="4069072" y="946203"/>
                    </a:lnTo>
                    <a:lnTo>
                      <a:pt x="4082447" y="940008"/>
                    </a:lnTo>
                    <a:lnTo>
                      <a:pt x="4087954" y="933814"/>
                    </a:lnTo>
                    <a:lnTo>
                      <a:pt x="4090315" y="926071"/>
                    </a:lnTo>
                    <a:lnTo>
                      <a:pt x="4092674" y="919102"/>
                    </a:lnTo>
                    <a:lnTo>
                      <a:pt x="4096608" y="912133"/>
                    </a:lnTo>
                    <a:lnTo>
                      <a:pt x="4102902" y="905939"/>
                    </a:lnTo>
                    <a:lnTo>
                      <a:pt x="4110770" y="902842"/>
                    </a:lnTo>
                    <a:lnTo>
                      <a:pt x="4128865" y="897421"/>
                    </a:lnTo>
                    <a:lnTo>
                      <a:pt x="4143813" y="891227"/>
                    </a:lnTo>
                    <a:lnTo>
                      <a:pt x="4156401" y="882710"/>
                    </a:lnTo>
                    <a:lnTo>
                      <a:pt x="4158761" y="871095"/>
                    </a:lnTo>
                    <a:lnTo>
                      <a:pt x="4145387" y="857158"/>
                    </a:lnTo>
                    <a:lnTo>
                      <a:pt x="4140666" y="855609"/>
                    </a:lnTo>
                    <a:lnTo>
                      <a:pt x="4128865" y="854060"/>
                    </a:lnTo>
                    <a:lnTo>
                      <a:pt x="4124931" y="851737"/>
                    </a:lnTo>
                    <a:lnTo>
                      <a:pt x="4123358" y="843220"/>
                    </a:lnTo>
                    <a:lnTo>
                      <a:pt x="4124144" y="833154"/>
                    </a:lnTo>
                    <a:lnTo>
                      <a:pt x="4132798" y="799085"/>
                    </a:lnTo>
                    <a:lnTo>
                      <a:pt x="4131225" y="789019"/>
                    </a:lnTo>
                    <a:lnTo>
                      <a:pt x="4124144" y="782824"/>
                    </a:lnTo>
                    <a:lnTo>
                      <a:pt x="4090315" y="780501"/>
                    </a:lnTo>
                    <a:lnTo>
                      <a:pt x="4076939" y="776630"/>
                    </a:lnTo>
                    <a:lnTo>
                      <a:pt x="4068285" y="766564"/>
                    </a:lnTo>
                    <a:lnTo>
                      <a:pt x="4065138" y="748755"/>
                    </a:lnTo>
                    <a:lnTo>
                      <a:pt x="4068285" y="734043"/>
                    </a:lnTo>
                    <a:lnTo>
                      <a:pt x="4074580" y="720880"/>
                    </a:lnTo>
                    <a:lnTo>
                      <a:pt x="4084020" y="708491"/>
                    </a:lnTo>
                    <a:lnTo>
                      <a:pt x="4095035" y="697650"/>
                    </a:lnTo>
                    <a:lnTo>
                      <a:pt x="4109983" y="684487"/>
                    </a:lnTo>
                    <a:lnTo>
                      <a:pt x="4124144" y="675970"/>
                    </a:lnTo>
                    <a:lnTo>
                      <a:pt x="4139879" y="673647"/>
                    </a:lnTo>
                    <a:lnTo>
                      <a:pt x="4159548" y="677518"/>
                    </a:lnTo>
                    <a:lnTo>
                      <a:pt x="4198886" y="689133"/>
                    </a:lnTo>
                    <a:lnTo>
                      <a:pt x="4218554" y="693005"/>
                    </a:lnTo>
                    <a:lnTo>
                      <a:pt x="4239797" y="694553"/>
                    </a:lnTo>
                    <a:lnTo>
                      <a:pt x="4250811" y="693779"/>
                    </a:lnTo>
                    <a:lnTo>
                      <a:pt x="4284642" y="687584"/>
                    </a:lnTo>
                    <a:lnTo>
                      <a:pt x="4294082" y="687584"/>
                    </a:lnTo>
                    <a:lnTo>
                      <a:pt x="4312964" y="689133"/>
                    </a:lnTo>
                    <a:lnTo>
                      <a:pt x="4322406" y="688359"/>
                    </a:lnTo>
                    <a:lnTo>
                      <a:pt x="4331060" y="685261"/>
                    </a:lnTo>
                    <a:lnTo>
                      <a:pt x="4339714" y="681390"/>
                    </a:lnTo>
                    <a:lnTo>
                      <a:pt x="4386919" y="652741"/>
                    </a:lnTo>
                    <a:lnTo>
                      <a:pt x="4392426" y="648095"/>
                    </a:lnTo>
                    <a:lnTo>
                      <a:pt x="4391639" y="641126"/>
                    </a:lnTo>
                    <a:lnTo>
                      <a:pt x="4383772" y="638029"/>
                    </a:lnTo>
                    <a:lnTo>
                      <a:pt x="4363317" y="634157"/>
                    </a:lnTo>
                    <a:lnTo>
                      <a:pt x="4353876" y="631060"/>
                    </a:lnTo>
                    <a:lnTo>
                      <a:pt x="4346009" y="627963"/>
                    </a:lnTo>
                    <a:lnTo>
                      <a:pt x="4338141" y="623317"/>
                    </a:lnTo>
                    <a:lnTo>
                      <a:pt x="4330274" y="617122"/>
                    </a:lnTo>
                    <a:lnTo>
                      <a:pt x="4347582" y="610928"/>
                    </a:lnTo>
                    <a:lnTo>
                      <a:pt x="4362530" y="607056"/>
                    </a:lnTo>
                    <a:lnTo>
                      <a:pt x="4412095" y="603185"/>
                    </a:lnTo>
                    <a:lnTo>
                      <a:pt x="4455366" y="589247"/>
                    </a:lnTo>
                    <a:lnTo>
                      <a:pt x="4492344" y="585376"/>
                    </a:lnTo>
                    <a:lnTo>
                      <a:pt x="4510439" y="579956"/>
                    </a:lnTo>
                    <a:lnTo>
                      <a:pt x="4523027" y="569115"/>
                    </a:lnTo>
                    <a:lnTo>
                      <a:pt x="4523814" y="556727"/>
                    </a:lnTo>
                    <a:lnTo>
                      <a:pt x="4509652" y="538917"/>
                    </a:lnTo>
                    <a:lnTo>
                      <a:pt x="4515946" y="530400"/>
                    </a:lnTo>
                    <a:lnTo>
                      <a:pt x="4530895" y="525754"/>
                    </a:lnTo>
                    <a:lnTo>
                      <a:pt x="4567872" y="524206"/>
                    </a:lnTo>
                    <a:lnTo>
                      <a:pt x="4584393" y="521883"/>
                    </a:lnTo>
                    <a:lnTo>
                      <a:pt x="4600128" y="515688"/>
                    </a:lnTo>
                    <a:lnTo>
                      <a:pt x="4615077" y="507171"/>
                    </a:lnTo>
                    <a:lnTo>
                      <a:pt x="4654414" y="476973"/>
                    </a:lnTo>
                    <a:lnTo>
                      <a:pt x="4686671" y="446775"/>
                    </a:lnTo>
                    <a:lnTo>
                      <a:pt x="4720501" y="427417"/>
                    </a:lnTo>
                    <a:lnTo>
                      <a:pt x="4736236" y="415028"/>
                    </a:lnTo>
                    <a:lnTo>
                      <a:pt x="4742530" y="399542"/>
                    </a:lnTo>
                    <a:lnTo>
                      <a:pt x="4723649" y="38792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63" name="Freeform 2362">
                <a:extLst>
                  <a:ext uri="{FF2B5EF4-FFF2-40B4-BE49-F238E27FC236}">
                    <a16:creationId xmlns:a16="http://schemas.microsoft.com/office/drawing/2014/main" id="{BC450D74-426F-5935-E9D3-E0037E5845BC}"/>
                  </a:ext>
                </a:extLst>
              </p:cNvPr>
              <p:cNvSpPr/>
              <p:nvPr/>
            </p:nvSpPr>
            <p:spPr>
              <a:xfrm>
                <a:off x="-3731577" y="2335771"/>
                <a:ext cx="51925" cy="44135"/>
              </a:xfrm>
              <a:custGeom>
                <a:avLst/>
                <a:gdLst>
                  <a:gd name="connsiteX0" fmla="*/ 25963 w 51925"/>
                  <a:gd name="connsiteY0" fmla="*/ 41038 h 44135"/>
                  <a:gd name="connsiteX1" fmla="*/ 29109 w 51925"/>
                  <a:gd name="connsiteY1" fmla="*/ 37941 h 44135"/>
                  <a:gd name="connsiteX2" fmla="*/ 30683 w 51925"/>
                  <a:gd name="connsiteY2" fmla="*/ 28649 h 44135"/>
                  <a:gd name="connsiteX3" fmla="*/ 33043 w 51925"/>
                  <a:gd name="connsiteY3" fmla="*/ 24004 h 44135"/>
                  <a:gd name="connsiteX4" fmla="*/ 37764 w 51925"/>
                  <a:gd name="connsiteY4" fmla="*/ 20132 h 44135"/>
                  <a:gd name="connsiteX5" fmla="*/ 43271 w 51925"/>
                  <a:gd name="connsiteY5" fmla="*/ 17809 h 44135"/>
                  <a:gd name="connsiteX6" fmla="*/ 47992 w 51925"/>
                  <a:gd name="connsiteY6" fmla="*/ 14712 h 44135"/>
                  <a:gd name="connsiteX7" fmla="*/ 51925 w 51925"/>
                  <a:gd name="connsiteY7" fmla="*/ 10066 h 44135"/>
                  <a:gd name="connsiteX8" fmla="*/ 38551 w 51925"/>
                  <a:gd name="connsiteY8" fmla="*/ 3872 h 44135"/>
                  <a:gd name="connsiteX9" fmla="*/ 25176 w 51925"/>
                  <a:gd name="connsiteY9" fmla="*/ 0 h 44135"/>
                  <a:gd name="connsiteX10" fmla="*/ 12588 w 51925"/>
                  <a:gd name="connsiteY10" fmla="*/ 774 h 44135"/>
                  <a:gd name="connsiteX11" fmla="*/ 0 w 51925"/>
                  <a:gd name="connsiteY11" fmla="*/ 9292 h 44135"/>
                  <a:gd name="connsiteX12" fmla="*/ 5507 w 51925"/>
                  <a:gd name="connsiteY12" fmla="*/ 34844 h 44135"/>
                  <a:gd name="connsiteX13" fmla="*/ 12588 w 51925"/>
                  <a:gd name="connsiteY13" fmla="*/ 44136 h 4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925" h="44135">
                    <a:moveTo>
                      <a:pt x="25963" y="41038"/>
                    </a:moveTo>
                    <a:lnTo>
                      <a:pt x="29109" y="37941"/>
                    </a:lnTo>
                    <a:lnTo>
                      <a:pt x="30683" y="28649"/>
                    </a:lnTo>
                    <a:lnTo>
                      <a:pt x="33043" y="24004"/>
                    </a:lnTo>
                    <a:lnTo>
                      <a:pt x="37764" y="20132"/>
                    </a:lnTo>
                    <a:lnTo>
                      <a:pt x="43271" y="17809"/>
                    </a:lnTo>
                    <a:lnTo>
                      <a:pt x="47992" y="14712"/>
                    </a:lnTo>
                    <a:lnTo>
                      <a:pt x="51925" y="10066"/>
                    </a:lnTo>
                    <a:lnTo>
                      <a:pt x="38551" y="3872"/>
                    </a:lnTo>
                    <a:lnTo>
                      <a:pt x="25176" y="0"/>
                    </a:lnTo>
                    <a:lnTo>
                      <a:pt x="12588" y="774"/>
                    </a:lnTo>
                    <a:lnTo>
                      <a:pt x="0" y="9292"/>
                    </a:lnTo>
                    <a:lnTo>
                      <a:pt x="5507" y="34844"/>
                    </a:lnTo>
                    <a:lnTo>
                      <a:pt x="12588" y="4413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64" name="Freeform 2363">
                <a:extLst>
                  <a:ext uri="{FF2B5EF4-FFF2-40B4-BE49-F238E27FC236}">
                    <a16:creationId xmlns:a16="http://schemas.microsoft.com/office/drawing/2014/main" id="{3618E155-4F00-4B95-6DE9-1B6DACB731B2}"/>
                  </a:ext>
                </a:extLst>
              </p:cNvPr>
              <p:cNvSpPr/>
              <p:nvPr/>
            </p:nvSpPr>
            <p:spPr>
              <a:xfrm>
                <a:off x="-3932985" y="2147615"/>
                <a:ext cx="40124" cy="31746"/>
              </a:xfrm>
              <a:custGeom>
                <a:avLst/>
                <a:gdLst>
                  <a:gd name="connsiteX0" fmla="*/ 33830 w 40124"/>
                  <a:gd name="connsiteY0" fmla="*/ 29424 h 31746"/>
                  <a:gd name="connsiteX1" fmla="*/ 40124 w 40124"/>
                  <a:gd name="connsiteY1" fmla="*/ 18583 h 31746"/>
                  <a:gd name="connsiteX2" fmla="*/ 36977 w 40124"/>
                  <a:gd name="connsiteY2" fmla="*/ 3097 h 31746"/>
                  <a:gd name="connsiteX3" fmla="*/ 24389 w 40124"/>
                  <a:gd name="connsiteY3" fmla="*/ 0 h 31746"/>
                  <a:gd name="connsiteX4" fmla="*/ 9441 w 40124"/>
                  <a:gd name="connsiteY4" fmla="*/ 6969 h 31746"/>
                  <a:gd name="connsiteX5" fmla="*/ 0 w 40124"/>
                  <a:gd name="connsiteY5" fmla="*/ 19358 h 31746"/>
                  <a:gd name="connsiteX6" fmla="*/ 9441 w 40124"/>
                  <a:gd name="connsiteY6" fmla="*/ 27875 h 31746"/>
                  <a:gd name="connsiteX7" fmla="*/ 22028 w 40124"/>
                  <a:gd name="connsiteY7" fmla="*/ 31747 h 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24" h="31746">
                    <a:moveTo>
                      <a:pt x="33830" y="29424"/>
                    </a:moveTo>
                    <a:lnTo>
                      <a:pt x="40124" y="18583"/>
                    </a:lnTo>
                    <a:lnTo>
                      <a:pt x="36977" y="3097"/>
                    </a:lnTo>
                    <a:lnTo>
                      <a:pt x="24389" y="0"/>
                    </a:lnTo>
                    <a:lnTo>
                      <a:pt x="9441" y="6969"/>
                    </a:lnTo>
                    <a:lnTo>
                      <a:pt x="0" y="19358"/>
                    </a:lnTo>
                    <a:lnTo>
                      <a:pt x="9441" y="27875"/>
                    </a:lnTo>
                    <a:lnTo>
                      <a:pt x="22028" y="3174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65" name="Freeform 2364">
                <a:extLst>
                  <a:ext uri="{FF2B5EF4-FFF2-40B4-BE49-F238E27FC236}">
                    <a16:creationId xmlns:a16="http://schemas.microsoft.com/office/drawing/2014/main" id="{8AE34EF5-2D05-EB7D-A174-56C8659A8C2C}"/>
                  </a:ext>
                </a:extLst>
              </p:cNvPr>
              <p:cNvSpPr/>
              <p:nvPr/>
            </p:nvSpPr>
            <p:spPr>
              <a:xfrm>
                <a:off x="-3792944" y="2187879"/>
                <a:ext cx="41698" cy="16260"/>
              </a:xfrm>
              <a:custGeom>
                <a:avLst/>
                <a:gdLst>
                  <a:gd name="connsiteX0" fmla="*/ 31470 w 41698"/>
                  <a:gd name="connsiteY0" fmla="*/ 15486 h 16260"/>
                  <a:gd name="connsiteX1" fmla="*/ 41698 w 41698"/>
                  <a:gd name="connsiteY1" fmla="*/ 13163 h 16260"/>
                  <a:gd name="connsiteX2" fmla="*/ 32258 w 41698"/>
                  <a:gd name="connsiteY2" fmla="*/ 6194 h 16260"/>
                  <a:gd name="connsiteX3" fmla="*/ 18882 w 41698"/>
                  <a:gd name="connsiteY3" fmla="*/ 774 h 16260"/>
                  <a:gd name="connsiteX4" fmla="*/ 6294 w 41698"/>
                  <a:gd name="connsiteY4" fmla="*/ 0 h 16260"/>
                  <a:gd name="connsiteX5" fmla="*/ 0 w 41698"/>
                  <a:gd name="connsiteY5" fmla="*/ 8517 h 16260"/>
                  <a:gd name="connsiteX6" fmla="*/ 7081 w 41698"/>
                  <a:gd name="connsiteY6" fmla="*/ 13937 h 16260"/>
                  <a:gd name="connsiteX7" fmla="*/ 18882 w 41698"/>
                  <a:gd name="connsiteY7" fmla="*/ 16260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98" h="16260">
                    <a:moveTo>
                      <a:pt x="31470" y="15486"/>
                    </a:moveTo>
                    <a:lnTo>
                      <a:pt x="41698" y="13163"/>
                    </a:lnTo>
                    <a:lnTo>
                      <a:pt x="32258" y="6194"/>
                    </a:lnTo>
                    <a:lnTo>
                      <a:pt x="18882" y="774"/>
                    </a:lnTo>
                    <a:lnTo>
                      <a:pt x="6294" y="0"/>
                    </a:lnTo>
                    <a:lnTo>
                      <a:pt x="0" y="8517"/>
                    </a:lnTo>
                    <a:lnTo>
                      <a:pt x="7081" y="13937"/>
                    </a:lnTo>
                    <a:lnTo>
                      <a:pt x="18882" y="1626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66" name="Freeform 2365">
                <a:extLst>
                  <a:ext uri="{FF2B5EF4-FFF2-40B4-BE49-F238E27FC236}">
                    <a16:creationId xmlns:a16="http://schemas.microsoft.com/office/drawing/2014/main" id="{BE8E6EE9-FCB2-FA58-6D48-9C45426B20E8}"/>
                  </a:ext>
                </a:extLst>
              </p:cNvPr>
              <p:cNvSpPr/>
              <p:nvPr/>
            </p:nvSpPr>
            <p:spPr>
              <a:xfrm>
                <a:off x="-1241513" y="711276"/>
                <a:ext cx="133747" cy="64267"/>
              </a:xfrm>
              <a:custGeom>
                <a:avLst/>
                <a:gdLst>
                  <a:gd name="connsiteX0" fmla="*/ 50352 w 133747"/>
                  <a:gd name="connsiteY0" fmla="*/ 64267 h 64267"/>
                  <a:gd name="connsiteX1" fmla="*/ 67660 w 133747"/>
                  <a:gd name="connsiteY1" fmla="*/ 64267 h 64267"/>
                  <a:gd name="connsiteX2" fmla="*/ 88903 w 133747"/>
                  <a:gd name="connsiteY2" fmla="*/ 61170 h 64267"/>
                  <a:gd name="connsiteX3" fmla="*/ 106211 w 133747"/>
                  <a:gd name="connsiteY3" fmla="*/ 52653 h 64267"/>
                  <a:gd name="connsiteX4" fmla="*/ 121160 w 133747"/>
                  <a:gd name="connsiteY4" fmla="*/ 39490 h 64267"/>
                  <a:gd name="connsiteX5" fmla="*/ 133748 w 133747"/>
                  <a:gd name="connsiteY5" fmla="*/ 23229 h 64267"/>
                  <a:gd name="connsiteX6" fmla="*/ 129814 w 133747"/>
                  <a:gd name="connsiteY6" fmla="*/ 10840 h 64267"/>
                  <a:gd name="connsiteX7" fmla="*/ 125880 w 133747"/>
                  <a:gd name="connsiteY7" fmla="*/ 5420 h 64267"/>
                  <a:gd name="connsiteX8" fmla="*/ 118799 w 133747"/>
                  <a:gd name="connsiteY8" fmla="*/ 3097 h 64267"/>
                  <a:gd name="connsiteX9" fmla="*/ 95983 w 133747"/>
                  <a:gd name="connsiteY9" fmla="*/ 0 h 64267"/>
                  <a:gd name="connsiteX10" fmla="*/ 88116 w 133747"/>
                  <a:gd name="connsiteY10" fmla="*/ 0 h 64267"/>
                  <a:gd name="connsiteX11" fmla="*/ 79462 w 133747"/>
                  <a:gd name="connsiteY11" fmla="*/ 774 h 64267"/>
                  <a:gd name="connsiteX12" fmla="*/ 51925 w 133747"/>
                  <a:gd name="connsiteY12" fmla="*/ 6969 h 64267"/>
                  <a:gd name="connsiteX13" fmla="*/ 29109 w 133747"/>
                  <a:gd name="connsiteY13" fmla="*/ 13163 h 64267"/>
                  <a:gd name="connsiteX14" fmla="*/ 9441 w 133747"/>
                  <a:gd name="connsiteY14" fmla="*/ 23229 h 64267"/>
                  <a:gd name="connsiteX15" fmla="*/ 0 w 133747"/>
                  <a:gd name="connsiteY15" fmla="*/ 38715 h 64267"/>
                  <a:gd name="connsiteX16" fmla="*/ 7868 w 133747"/>
                  <a:gd name="connsiteY16" fmla="*/ 54201 h 64267"/>
                  <a:gd name="connsiteX17" fmla="*/ 27536 w 133747"/>
                  <a:gd name="connsiteY17" fmla="*/ 61170 h 6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747" h="64267">
                    <a:moveTo>
                      <a:pt x="50352" y="64267"/>
                    </a:moveTo>
                    <a:lnTo>
                      <a:pt x="67660" y="64267"/>
                    </a:lnTo>
                    <a:lnTo>
                      <a:pt x="88903" y="61170"/>
                    </a:lnTo>
                    <a:lnTo>
                      <a:pt x="106211" y="52653"/>
                    </a:lnTo>
                    <a:lnTo>
                      <a:pt x="121160" y="39490"/>
                    </a:lnTo>
                    <a:lnTo>
                      <a:pt x="133748" y="23229"/>
                    </a:lnTo>
                    <a:lnTo>
                      <a:pt x="129814" y="10840"/>
                    </a:lnTo>
                    <a:lnTo>
                      <a:pt x="125880" y="5420"/>
                    </a:lnTo>
                    <a:lnTo>
                      <a:pt x="118799" y="3097"/>
                    </a:lnTo>
                    <a:lnTo>
                      <a:pt x="95983" y="0"/>
                    </a:lnTo>
                    <a:lnTo>
                      <a:pt x="88116" y="0"/>
                    </a:lnTo>
                    <a:lnTo>
                      <a:pt x="79462" y="774"/>
                    </a:lnTo>
                    <a:lnTo>
                      <a:pt x="51925" y="6969"/>
                    </a:lnTo>
                    <a:lnTo>
                      <a:pt x="29109" y="13163"/>
                    </a:lnTo>
                    <a:lnTo>
                      <a:pt x="9441" y="23229"/>
                    </a:lnTo>
                    <a:lnTo>
                      <a:pt x="0" y="38715"/>
                    </a:lnTo>
                    <a:lnTo>
                      <a:pt x="7868" y="54201"/>
                    </a:lnTo>
                    <a:lnTo>
                      <a:pt x="27536" y="6117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67" name="Freeform 2366">
                <a:extLst>
                  <a:ext uri="{FF2B5EF4-FFF2-40B4-BE49-F238E27FC236}">
                    <a16:creationId xmlns:a16="http://schemas.microsoft.com/office/drawing/2014/main" id="{0BE80620-417F-B0CF-3C25-DC7C7A2C7244}"/>
                  </a:ext>
                </a:extLst>
              </p:cNvPr>
              <p:cNvSpPr/>
              <p:nvPr/>
            </p:nvSpPr>
            <p:spPr>
              <a:xfrm>
                <a:off x="-5365657" y="1154954"/>
                <a:ext cx="81821" cy="18583"/>
              </a:xfrm>
              <a:custGeom>
                <a:avLst/>
                <a:gdLst>
                  <a:gd name="connsiteX0" fmla="*/ 66086 w 81821"/>
                  <a:gd name="connsiteY0" fmla="*/ 16260 h 18583"/>
                  <a:gd name="connsiteX1" fmla="*/ 81821 w 81821"/>
                  <a:gd name="connsiteY1" fmla="*/ 9292 h 18583"/>
                  <a:gd name="connsiteX2" fmla="*/ 37763 w 81821"/>
                  <a:gd name="connsiteY2" fmla="*/ 1549 h 18583"/>
                  <a:gd name="connsiteX3" fmla="*/ 11801 w 81821"/>
                  <a:gd name="connsiteY3" fmla="*/ 0 h 18583"/>
                  <a:gd name="connsiteX4" fmla="*/ 0 w 81821"/>
                  <a:gd name="connsiteY4" fmla="*/ 6969 h 18583"/>
                  <a:gd name="connsiteX5" fmla="*/ 11801 w 81821"/>
                  <a:gd name="connsiteY5" fmla="*/ 15486 h 18583"/>
                  <a:gd name="connsiteX6" fmla="*/ 37763 w 81821"/>
                  <a:gd name="connsiteY6" fmla="*/ 18583 h 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821" h="18583">
                    <a:moveTo>
                      <a:pt x="66086" y="16260"/>
                    </a:moveTo>
                    <a:lnTo>
                      <a:pt x="81821" y="9292"/>
                    </a:lnTo>
                    <a:lnTo>
                      <a:pt x="37763" y="1549"/>
                    </a:lnTo>
                    <a:lnTo>
                      <a:pt x="11801" y="0"/>
                    </a:lnTo>
                    <a:lnTo>
                      <a:pt x="0" y="6969"/>
                    </a:lnTo>
                    <a:lnTo>
                      <a:pt x="11801" y="15486"/>
                    </a:lnTo>
                    <a:lnTo>
                      <a:pt x="37763" y="1858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68" name="Freeform 2367">
                <a:extLst>
                  <a:ext uri="{FF2B5EF4-FFF2-40B4-BE49-F238E27FC236}">
                    <a16:creationId xmlns:a16="http://schemas.microsoft.com/office/drawing/2014/main" id="{2EC9BC86-65A0-1B44-83A1-EA2784A18862}"/>
                  </a:ext>
                </a:extLst>
              </p:cNvPr>
              <p:cNvSpPr/>
              <p:nvPr/>
            </p:nvSpPr>
            <p:spPr>
              <a:xfrm>
                <a:off x="-1170705" y="1095332"/>
                <a:ext cx="44057" cy="40263"/>
              </a:xfrm>
              <a:custGeom>
                <a:avLst/>
                <a:gdLst>
                  <a:gd name="connsiteX0" fmla="*/ 18882 w 44057"/>
                  <a:gd name="connsiteY0" fmla="*/ 8517 h 40263"/>
                  <a:gd name="connsiteX1" fmla="*/ 7868 w 44057"/>
                  <a:gd name="connsiteY1" fmla="*/ 24003 h 40263"/>
                  <a:gd name="connsiteX2" fmla="*/ 0 w 44057"/>
                  <a:gd name="connsiteY2" fmla="*/ 37167 h 40263"/>
                  <a:gd name="connsiteX3" fmla="*/ 15735 w 44057"/>
                  <a:gd name="connsiteY3" fmla="*/ 40264 h 40263"/>
                  <a:gd name="connsiteX4" fmla="*/ 33043 w 44057"/>
                  <a:gd name="connsiteY4" fmla="*/ 34844 h 40263"/>
                  <a:gd name="connsiteX5" fmla="*/ 44058 w 44057"/>
                  <a:gd name="connsiteY5" fmla="*/ 23229 h 40263"/>
                  <a:gd name="connsiteX6" fmla="*/ 42485 w 44057"/>
                  <a:gd name="connsiteY6" fmla="*/ 6969 h 40263"/>
                  <a:gd name="connsiteX7" fmla="*/ 31470 w 44057"/>
                  <a:gd name="connsiteY7" fmla="*/ 0 h 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57" h="40263">
                    <a:moveTo>
                      <a:pt x="18882" y="8517"/>
                    </a:moveTo>
                    <a:lnTo>
                      <a:pt x="7868" y="24003"/>
                    </a:lnTo>
                    <a:lnTo>
                      <a:pt x="0" y="37167"/>
                    </a:lnTo>
                    <a:lnTo>
                      <a:pt x="15735" y="40264"/>
                    </a:lnTo>
                    <a:lnTo>
                      <a:pt x="33043" y="34844"/>
                    </a:lnTo>
                    <a:lnTo>
                      <a:pt x="44058" y="23229"/>
                    </a:lnTo>
                    <a:lnTo>
                      <a:pt x="42485" y="6969"/>
                    </a:lnTo>
                    <a:lnTo>
                      <a:pt x="3147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69" name="Freeform 2368">
                <a:extLst>
                  <a:ext uri="{FF2B5EF4-FFF2-40B4-BE49-F238E27FC236}">
                    <a16:creationId xmlns:a16="http://schemas.microsoft.com/office/drawing/2014/main" id="{C1C09CCD-6C4C-B21F-C5C4-91ECC0E6FF91}"/>
                  </a:ext>
                </a:extLst>
              </p:cNvPr>
              <p:cNvSpPr/>
              <p:nvPr/>
            </p:nvSpPr>
            <p:spPr>
              <a:xfrm>
                <a:off x="-1929133" y="2180136"/>
                <a:ext cx="207702" cy="76656"/>
              </a:xfrm>
              <a:custGeom>
                <a:avLst/>
                <a:gdLst>
                  <a:gd name="connsiteX0" fmla="*/ 2361 w 207702"/>
                  <a:gd name="connsiteY0" fmla="*/ 65042 h 76656"/>
                  <a:gd name="connsiteX1" fmla="*/ 0 w 207702"/>
                  <a:gd name="connsiteY1" fmla="*/ 72010 h 76656"/>
                  <a:gd name="connsiteX2" fmla="*/ 12588 w 207702"/>
                  <a:gd name="connsiteY2" fmla="*/ 76656 h 76656"/>
                  <a:gd name="connsiteX3" fmla="*/ 29897 w 207702"/>
                  <a:gd name="connsiteY3" fmla="*/ 76656 h 76656"/>
                  <a:gd name="connsiteX4" fmla="*/ 84183 w 207702"/>
                  <a:gd name="connsiteY4" fmla="*/ 65816 h 76656"/>
                  <a:gd name="connsiteX5" fmla="*/ 103852 w 207702"/>
                  <a:gd name="connsiteY5" fmla="*/ 64267 h 76656"/>
                  <a:gd name="connsiteX6" fmla="*/ 114079 w 207702"/>
                  <a:gd name="connsiteY6" fmla="*/ 65042 h 76656"/>
                  <a:gd name="connsiteX7" fmla="*/ 123520 w 207702"/>
                  <a:gd name="connsiteY7" fmla="*/ 67365 h 76656"/>
                  <a:gd name="connsiteX8" fmla="*/ 130600 w 207702"/>
                  <a:gd name="connsiteY8" fmla="*/ 71236 h 76656"/>
                  <a:gd name="connsiteX9" fmla="*/ 135322 w 207702"/>
                  <a:gd name="connsiteY9" fmla="*/ 74333 h 76656"/>
                  <a:gd name="connsiteX10" fmla="*/ 139255 w 207702"/>
                  <a:gd name="connsiteY10" fmla="*/ 75108 h 76656"/>
                  <a:gd name="connsiteX11" fmla="*/ 147123 w 207702"/>
                  <a:gd name="connsiteY11" fmla="*/ 73559 h 76656"/>
                  <a:gd name="connsiteX12" fmla="*/ 153416 w 207702"/>
                  <a:gd name="connsiteY12" fmla="*/ 70462 h 76656"/>
                  <a:gd name="connsiteX13" fmla="*/ 166792 w 207702"/>
                  <a:gd name="connsiteY13" fmla="*/ 61170 h 76656"/>
                  <a:gd name="connsiteX14" fmla="*/ 173872 w 207702"/>
                  <a:gd name="connsiteY14" fmla="*/ 57299 h 76656"/>
                  <a:gd name="connsiteX15" fmla="*/ 183313 w 207702"/>
                  <a:gd name="connsiteY15" fmla="*/ 54976 h 76656"/>
                  <a:gd name="connsiteX16" fmla="*/ 192754 w 207702"/>
                  <a:gd name="connsiteY16" fmla="*/ 53427 h 76656"/>
                  <a:gd name="connsiteX17" fmla="*/ 200621 w 207702"/>
                  <a:gd name="connsiteY17" fmla="*/ 50330 h 76656"/>
                  <a:gd name="connsiteX18" fmla="*/ 207702 w 207702"/>
                  <a:gd name="connsiteY18" fmla="*/ 44910 h 76656"/>
                  <a:gd name="connsiteX19" fmla="*/ 206129 w 207702"/>
                  <a:gd name="connsiteY19" fmla="*/ 41038 h 76656"/>
                  <a:gd name="connsiteX20" fmla="*/ 204555 w 207702"/>
                  <a:gd name="connsiteY20" fmla="*/ 37941 h 76656"/>
                  <a:gd name="connsiteX21" fmla="*/ 202195 w 207702"/>
                  <a:gd name="connsiteY21" fmla="*/ 35618 h 76656"/>
                  <a:gd name="connsiteX22" fmla="*/ 198262 w 207702"/>
                  <a:gd name="connsiteY22" fmla="*/ 33295 h 76656"/>
                  <a:gd name="connsiteX23" fmla="*/ 204555 w 207702"/>
                  <a:gd name="connsiteY23" fmla="*/ 25552 h 76656"/>
                  <a:gd name="connsiteX24" fmla="*/ 201408 w 207702"/>
                  <a:gd name="connsiteY24" fmla="*/ 17035 h 76656"/>
                  <a:gd name="connsiteX25" fmla="*/ 193540 w 207702"/>
                  <a:gd name="connsiteY25" fmla="*/ 10066 h 76656"/>
                  <a:gd name="connsiteX26" fmla="*/ 177805 w 207702"/>
                  <a:gd name="connsiteY26" fmla="*/ 1548 h 76656"/>
                  <a:gd name="connsiteX27" fmla="*/ 173872 w 207702"/>
                  <a:gd name="connsiteY27" fmla="*/ 0 h 76656"/>
                  <a:gd name="connsiteX28" fmla="*/ 169151 w 207702"/>
                  <a:gd name="connsiteY28" fmla="*/ 0 h 76656"/>
                  <a:gd name="connsiteX29" fmla="*/ 160497 w 207702"/>
                  <a:gd name="connsiteY29" fmla="*/ 2323 h 76656"/>
                  <a:gd name="connsiteX30" fmla="*/ 123520 w 207702"/>
                  <a:gd name="connsiteY30" fmla="*/ 16260 h 76656"/>
                  <a:gd name="connsiteX31" fmla="*/ 106211 w 207702"/>
                  <a:gd name="connsiteY31" fmla="*/ 20132 h 76656"/>
                  <a:gd name="connsiteX32" fmla="*/ 88117 w 207702"/>
                  <a:gd name="connsiteY32" fmla="*/ 22455 h 76656"/>
                  <a:gd name="connsiteX33" fmla="*/ 70021 w 207702"/>
                  <a:gd name="connsiteY33" fmla="*/ 22455 h 76656"/>
                  <a:gd name="connsiteX34" fmla="*/ 52713 w 207702"/>
                  <a:gd name="connsiteY34" fmla="*/ 20906 h 76656"/>
                  <a:gd name="connsiteX35" fmla="*/ 37764 w 207702"/>
                  <a:gd name="connsiteY35" fmla="*/ 16260 h 76656"/>
                  <a:gd name="connsiteX36" fmla="*/ 30683 w 207702"/>
                  <a:gd name="connsiteY36" fmla="*/ 16260 h 76656"/>
                  <a:gd name="connsiteX37" fmla="*/ 24389 w 207702"/>
                  <a:gd name="connsiteY37" fmla="*/ 19358 h 76656"/>
                  <a:gd name="connsiteX38" fmla="*/ 22029 w 207702"/>
                  <a:gd name="connsiteY38" fmla="*/ 26326 h 76656"/>
                  <a:gd name="connsiteX39" fmla="*/ 22029 w 207702"/>
                  <a:gd name="connsiteY39" fmla="*/ 41813 h 76656"/>
                  <a:gd name="connsiteX40" fmla="*/ 19669 w 207702"/>
                  <a:gd name="connsiteY40" fmla="*/ 49556 h 7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7702" h="76656">
                    <a:moveTo>
                      <a:pt x="2361" y="65042"/>
                    </a:moveTo>
                    <a:lnTo>
                      <a:pt x="0" y="72010"/>
                    </a:lnTo>
                    <a:lnTo>
                      <a:pt x="12588" y="76656"/>
                    </a:lnTo>
                    <a:lnTo>
                      <a:pt x="29897" y="76656"/>
                    </a:lnTo>
                    <a:lnTo>
                      <a:pt x="84183" y="65816"/>
                    </a:lnTo>
                    <a:lnTo>
                      <a:pt x="103852" y="64267"/>
                    </a:lnTo>
                    <a:lnTo>
                      <a:pt x="114079" y="65042"/>
                    </a:lnTo>
                    <a:lnTo>
                      <a:pt x="123520" y="67365"/>
                    </a:lnTo>
                    <a:lnTo>
                      <a:pt x="130600" y="71236"/>
                    </a:lnTo>
                    <a:lnTo>
                      <a:pt x="135322" y="74333"/>
                    </a:lnTo>
                    <a:lnTo>
                      <a:pt x="139255" y="75108"/>
                    </a:lnTo>
                    <a:lnTo>
                      <a:pt x="147123" y="73559"/>
                    </a:lnTo>
                    <a:lnTo>
                      <a:pt x="153416" y="70462"/>
                    </a:lnTo>
                    <a:lnTo>
                      <a:pt x="166792" y="61170"/>
                    </a:lnTo>
                    <a:lnTo>
                      <a:pt x="173872" y="57299"/>
                    </a:lnTo>
                    <a:lnTo>
                      <a:pt x="183313" y="54976"/>
                    </a:lnTo>
                    <a:lnTo>
                      <a:pt x="192754" y="53427"/>
                    </a:lnTo>
                    <a:lnTo>
                      <a:pt x="200621" y="50330"/>
                    </a:lnTo>
                    <a:lnTo>
                      <a:pt x="207702" y="44910"/>
                    </a:lnTo>
                    <a:lnTo>
                      <a:pt x="206129" y="41038"/>
                    </a:lnTo>
                    <a:lnTo>
                      <a:pt x="204555" y="37941"/>
                    </a:lnTo>
                    <a:lnTo>
                      <a:pt x="202195" y="35618"/>
                    </a:lnTo>
                    <a:lnTo>
                      <a:pt x="198262" y="33295"/>
                    </a:lnTo>
                    <a:lnTo>
                      <a:pt x="204555" y="25552"/>
                    </a:lnTo>
                    <a:lnTo>
                      <a:pt x="201408" y="17035"/>
                    </a:lnTo>
                    <a:lnTo>
                      <a:pt x="193540" y="10066"/>
                    </a:lnTo>
                    <a:lnTo>
                      <a:pt x="177805" y="1548"/>
                    </a:lnTo>
                    <a:lnTo>
                      <a:pt x="173872" y="0"/>
                    </a:lnTo>
                    <a:lnTo>
                      <a:pt x="169151" y="0"/>
                    </a:lnTo>
                    <a:lnTo>
                      <a:pt x="160497" y="2323"/>
                    </a:lnTo>
                    <a:lnTo>
                      <a:pt x="123520" y="16260"/>
                    </a:lnTo>
                    <a:lnTo>
                      <a:pt x="106211" y="20132"/>
                    </a:lnTo>
                    <a:lnTo>
                      <a:pt x="88117" y="22455"/>
                    </a:lnTo>
                    <a:lnTo>
                      <a:pt x="70021" y="22455"/>
                    </a:lnTo>
                    <a:lnTo>
                      <a:pt x="52713" y="20906"/>
                    </a:lnTo>
                    <a:lnTo>
                      <a:pt x="37764" y="16260"/>
                    </a:lnTo>
                    <a:lnTo>
                      <a:pt x="30683" y="16260"/>
                    </a:lnTo>
                    <a:lnTo>
                      <a:pt x="24389" y="19358"/>
                    </a:lnTo>
                    <a:lnTo>
                      <a:pt x="22029" y="26326"/>
                    </a:lnTo>
                    <a:lnTo>
                      <a:pt x="22029" y="41813"/>
                    </a:lnTo>
                    <a:lnTo>
                      <a:pt x="19669" y="4955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70" name="Freeform 2369">
                <a:extLst>
                  <a:ext uri="{FF2B5EF4-FFF2-40B4-BE49-F238E27FC236}">
                    <a16:creationId xmlns:a16="http://schemas.microsoft.com/office/drawing/2014/main" id="{97396373-732B-6B9E-FD6A-0F89272F687E}"/>
                  </a:ext>
                </a:extLst>
              </p:cNvPr>
              <p:cNvSpPr/>
              <p:nvPr/>
            </p:nvSpPr>
            <p:spPr>
              <a:xfrm>
                <a:off x="-10260030" y="3904517"/>
                <a:ext cx="92836" cy="131632"/>
              </a:xfrm>
              <a:custGeom>
                <a:avLst/>
                <a:gdLst>
                  <a:gd name="connsiteX0" fmla="*/ 90476 w 92836"/>
                  <a:gd name="connsiteY0" fmla="*/ 84399 h 131632"/>
                  <a:gd name="connsiteX1" fmla="*/ 88116 w 92836"/>
                  <a:gd name="connsiteY1" fmla="*/ 72785 h 131632"/>
                  <a:gd name="connsiteX2" fmla="*/ 82609 w 92836"/>
                  <a:gd name="connsiteY2" fmla="*/ 54201 h 131632"/>
                  <a:gd name="connsiteX3" fmla="*/ 74741 w 92836"/>
                  <a:gd name="connsiteY3" fmla="*/ 37167 h 131632"/>
                  <a:gd name="connsiteX4" fmla="*/ 64514 w 92836"/>
                  <a:gd name="connsiteY4" fmla="*/ 22455 h 131632"/>
                  <a:gd name="connsiteX5" fmla="*/ 51139 w 92836"/>
                  <a:gd name="connsiteY5" fmla="*/ 10066 h 131632"/>
                  <a:gd name="connsiteX6" fmla="*/ 40911 w 92836"/>
                  <a:gd name="connsiteY6" fmla="*/ 2323 h 131632"/>
                  <a:gd name="connsiteX7" fmla="*/ 33830 w 92836"/>
                  <a:gd name="connsiteY7" fmla="*/ 0 h 131632"/>
                  <a:gd name="connsiteX8" fmla="*/ 28323 w 92836"/>
                  <a:gd name="connsiteY8" fmla="*/ 3097 h 131632"/>
                  <a:gd name="connsiteX9" fmla="*/ 0 w 92836"/>
                  <a:gd name="connsiteY9" fmla="*/ 27875 h 131632"/>
                  <a:gd name="connsiteX10" fmla="*/ 787 w 92836"/>
                  <a:gd name="connsiteY10" fmla="*/ 35618 h 131632"/>
                  <a:gd name="connsiteX11" fmla="*/ 2360 w 92836"/>
                  <a:gd name="connsiteY11" fmla="*/ 42587 h 131632"/>
                  <a:gd name="connsiteX12" fmla="*/ 3147 w 92836"/>
                  <a:gd name="connsiteY12" fmla="*/ 49555 h 131632"/>
                  <a:gd name="connsiteX13" fmla="*/ 787 w 92836"/>
                  <a:gd name="connsiteY13" fmla="*/ 56524 h 131632"/>
                  <a:gd name="connsiteX14" fmla="*/ 11014 w 92836"/>
                  <a:gd name="connsiteY14" fmla="*/ 52653 h 131632"/>
                  <a:gd name="connsiteX15" fmla="*/ 16522 w 92836"/>
                  <a:gd name="connsiteY15" fmla="*/ 44910 h 131632"/>
                  <a:gd name="connsiteX16" fmla="*/ 20455 w 92836"/>
                  <a:gd name="connsiteY16" fmla="*/ 36392 h 131632"/>
                  <a:gd name="connsiteX17" fmla="*/ 25963 w 92836"/>
                  <a:gd name="connsiteY17" fmla="*/ 31746 h 131632"/>
                  <a:gd name="connsiteX18" fmla="*/ 31470 w 92836"/>
                  <a:gd name="connsiteY18" fmla="*/ 34844 h 131632"/>
                  <a:gd name="connsiteX19" fmla="*/ 40911 w 92836"/>
                  <a:gd name="connsiteY19" fmla="*/ 50330 h 131632"/>
                  <a:gd name="connsiteX20" fmla="*/ 47992 w 92836"/>
                  <a:gd name="connsiteY20" fmla="*/ 54976 h 131632"/>
                  <a:gd name="connsiteX21" fmla="*/ 44845 w 92836"/>
                  <a:gd name="connsiteY21" fmla="*/ 57298 h 131632"/>
                  <a:gd name="connsiteX22" fmla="*/ 40911 w 92836"/>
                  <a:gd name="connsiteY22" fmla="*/ 61170 h 131632"/>
                  <a:gd name="connsiteX23" fmla="*/ 37764 w 92836"/>
                  <a:gd name="connsiteY23" fmla="*/ 65816 h 131632"/>
                  <a:gd name="connsiteX24" fmla="*/ 36977 w 92836"/>
                  <a:gd name="connsiteY24" fmla="*/ 70462 h 131632"/>
                  <a:gd name="connsiteX25" fmla="*/ 39338 w 92836"/>
                  <a:gd name="connsiteY25" fmla="*/ 75107 h 131632"/>
                  <a:gd name="connsiteX26" fmla="*/ 42484 w 92836"/>
                  <a:gd name="connsiteY26" fmla="*/ 74333 h 131632"/>
                  <a:gd name="connsiteX27" fmla="*/ 46418 w 92836"/>
                  <a:gd name="connsiteY27" fmla="*/ 72785 h 131632"/>
                  <a:gd name="connsiteX28" fmla="*/ 50352 w 92836"/>
                  <a:gd name="connsiteY28" fmla="*/ 74333 h 131632"/>
                  <a:gd name="connsiteX29" fmla="*/ 52712 w 92836"/>
                  <a:gd name="connsiteY29" fmla="*/ 76656 h 131632"/>
                  <a:gd name="connsiteX30" fmla="*/ 51925 w 92836"/>
                  <a:gd name="connsiteY30" fmla="*/ 79753 h 131632"/>
                  <a:gd name="connsiteX31" fmla="*/ 52712 w 92836"/>
                  <a:gd name="connsiteY31" fmla="*/ 82850 h 131632"/>
                  <a:gd name="connsiteX32" fmla="*/ 55859 w 92836"/>
                  <a:gd name="connsiteY32" fmla="*/ 85948 h 131632"/>
                  <a:gd name="connsiteX33" fmla="*/ 59793 w 92836"/>
                  <a:gd name="connsiteY33" fmla="*/ 87497 h 131632"/>
                  <a:gd name="connsiteX34" fmla="*/ 64514 w 92836"/>
                  <a:gd name="connsiteY34" fmla="*/ 89045 h 131632"/>
                  <a:gd name="connsiteX35" fmla="*/ 68447 w 92836"/>
                  <a:gd name="connsiteY35" fmla="*/ 89819 h 131632"/>
                  <a:gd name="connsiteX36" fmla="*/ 73168 w 92836"/>
                  <a:gd name="connsiteY36" fmla="*/ 89045 h 131632"/>
                  <a:gd name="connsiteX37" fmla="*/ 66874 w 92836"/>
                  <a:gd name="connsiteY37" fmla="*/ 100660 h 131632"/>
                  <a:gd name="connsiteX38" fmla="*/ 70020 w 92836"/>
                  <a:gd name="connsiteY38" fmla="*/ 116146 h 131632"/>
                  <a:gd name="connsiteX39" fmla="*/ 78675 w 92836"/>
                  <a:gd name="connsiteY39" fmla="*/ 128535 h 131632"/>
                  <a:gd name="connsiteX40" fmla="*/ 88903 w 92836"/>
                  <a:gd name="connsiteY40" fmla="*/ 131632 h 131632"/>
                  <a:gd name="connsiteX41" fmla="*/ 92836 w 92836"/>
                  <a:gd name="connsiteY41" fmla="*/ 122340 h 131632"/>
                  <a:gd name="connsiteX42" fmla="*/ 92836 w 92836"/>
                  <a:gd name="connsiteY42" fmla="*/ 103757 h 13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836" h="131632">
                    <a:moveTo>
                      <a:pt x="90476" y="84399"/>
                    </a:moveTo>
                    <a:lnTo>
                      <a:pt x="88116" y="72785"/>
                    </a:lnTo>
                    <a:lnTo>
                      <a:pt x="82609" y="54201"/>
                    </a:lnTo>
                    <a:lnTo>
                      <a:pt x="74741" y="37167"/>
                    </a:lnTo>
                    <a:lnTo>
                      <a:pt x="64514" y="22455"/>
                    </a:lnTo>
                    <a:lnTo>
                      <a:pt x="51139" y="10066"/>
                    </a:lnTo>
                    <a:lnTo>
                      <a:pt x="40911" y="2323"/>
                    </a:lnTo>
                    <a:lnTo>
                      <a:pt x="33830" y="0"/>
                    </a:lnTo>
                    <a:lnTo>
                      <a:pt x="28323" y="3097"/>
                    </a:lnTo>
                    <a:lnTo>
                      <a:pt x="0" y="27875"/>
                    </a:lnTo>
                    <a:lnTo>
                      <a:pt x="787" y="35618"/>
                    </a:lnTo>
                    <a:lnTo>
                      <a:pt x="2360" y="42587"/>
                    </a:lnTo>
                    <a:lnTo>
                      <a:pt x="3147" y="49555"/>
                    </a:lnTo>
                    <a:lnTo>
                      <a:pt x="787" y="56524"/>
                    </a:lnTo>
                    <a:lnTo>
                      <a:pt x="11014" y="52653"/>
                    </a:lnTo>
                    <a:lnTo>
                      <a:pt x="16522" y="44910"/>
                    </a:lnTo>
                    <a:lnTo>
                      <a:pt x="20455" y="36392"/>
                    </a:lnTo>
                    <a:lnTo>
                      <a:pt x="25963" y="31746"/>
                    </a:lnTo>
                    <a:lnTo>
                      <a:pt x="31470" y="34844"/>
                    </a:lnTo>
                    <a:lnTo>
                      <a:pt x="40911" y="50330"/>
                    </a:lnTo>
                    <a:lnTo>
                      <a:pt x="47992" y="54976"/>
                    </a:lnTo>
                    <a:lnTo>
                      <a:pt x="44845" y="57298"/>
                    </a:lnTo>
                    <a:lnTo>
                      <a:pt x="40911" y="61170"/>
                    </a:lnTo>
                    <a:lnTo>
                      <a:pt x="37764" y="65816"/>
                    </a:lnTo>
                    <a:lnTo>
                      <a:pt x="36977" y="70462"/>
                    </a:lnTo>
                    <a:lnTo>
                      <a:pt x="39338" y="75107"/>
                    </a:lnTo>
                    <a:lnTo>
                      <a:pt x="42484" y="74333"/>
                    </a:lnTo>
                    <a:lnTo>
                      <a:pt x="46418" y="72785"/>
                    </a:lnTo>
                    <a:lnTo>
                      <a:pt x="50352" y="74333"/>
                    </a:lnTo>
                    <a:lnTo>
                      <a:pt x="52712" y="76656"/>
                    </a:lnTo>
                    <a:lnTo>
                      <a:pt x="51925" y="79753"/>
                    </a:lnTo>
                    <a:lnTo>
                      <a:pt x="52712" y="82850"/>
                    </a:lnTo>
                    <a:lnTo>
                      <a:pt x="55859" y="85948"/>
                    </a:lnTo>
                    <a:lnTo>
                      <a:pt x="59793" y="87497"/>
                    </a:lnTo>
                    <a:lnTo>
                      <a:pt x="64514" y="89045"/>
                    </a:lnTo>
                    <a:lnTo>
                      <a:pt x="68447" y="89819"/>
                    </a:lnTo>
                    <a:lnTo>
                      <a:pt x="73168" y="89045"/>
                    </a:lnTo>
                    <a:lnTo>
                      <a:pt x="66874" y="100660"/>
                    </a:lnTo>
                    <a:lnTo>
                      <a:pt x="70020" y="116146"/>
                    </a:lnTo>
                    <a:lnTo>
                      <a:pt x="78675" y="128535"/>
                    </a:lnTo>
                    <a:lnTo>
                      <a:pt x="88903" y="131632"/>
                    </a:lnTo>
                    <a:lnTo>
                      <a:pt x="92836" y="122340"/>
                    </a:lnTo>
                    <a:lnTo>
                      <a:pt x="92836" y="10375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71" name="Freeform 2370">
                <a:extLst>
                  <a:ext uri="{FF2B5EF4-FFF2-40B4-BE49-F238E27FC236}">
                    <a16:creationId xmlns:a16="http://schemas.microsoft.com/office/drawing/2014/main" id="{EC7493ED-4E24-FBCD-CB45-F816A9BEEA0B}"/>
                  </a:ext>
                </a:extLst>
              </p:cNvPr>
              <p:cNvSpPr/>
              <p:nvPr/>
            </p:nvSpPr>
            <p:spPr>
              <a:xfrm>
                <a:off x="-10190796" y="3810051"/>
                <a:ext cx="84968" cy="147118"/>
              </a:xfrm>
              <a:custGeom>
                <a:avLst/>
                <a:gdLst>
                  <a:gd name="connsiteX0" fmla="*/ 46418 w 84968"/>
                  <a:gd name="connsiteY0" fmla="*/ 140924 h 147118"/>
                  <a:gd name="connsiteX1" fmla="*/ 49565 w 84968"/>
                  <a:gd name="connsiteY1" fmla="*/ 137826 h 147118"/>
                  <a:gd name="connsiteX2" fmla="*/ 54286 w 84968"/>
                  <a:gd name="connsiteY2" fmla="*/ 132406 h 147118"/>
                  <a:gd name="connsiteX3" fmla="*/ 57433 w 84968"/>
                  <a:gd name="connsiteY3" fmla="*/ 129309 h 147118"/>
                  <a:gd name="connsiteX4" fmla="*/ 73955 w 84968"/>
                  <a:gd name="connsiteY4" fmla="*/ 117695 h 147118"/>
                  <a:gd name="connsiteX5" fmla="*/ 77101 w 84968"/>
                  <a:gd name="connsiteY5" fmla="*/ 106854 h 147118"/>
                  <a:gd name="connsiteX6" fmla="*/ 76315 w 84968"/>
                  <a:gd name="connsiteY6" fmla="*/ 96014 h 147118"/>
                  <a:gd name="connsiteX7" fmla="*/ 72381 w 84968"/>
                  <a:gd name="connsiteY7" fmla="*/ 84399 h 147118"/>
                  <a:gd name="connsiteX8" fmla="*/ 59006 w 84968"/>
                  <a:gd name="connsiteY8" fmla="*/ 63493 h 147118"/>
                  <a:gd name="connsiteX9" fmla="*/ 51925 w 84968"/>
                  <a:gd name="connsiteY9" fmla="*/ 48781 h 147118"/>
                  <a:gd name="connsiteX10" fmla="*/ 48779 w 84968"/>
                  <a:gd name="connsiteY10" fmla="*/ 37167 h 147118"/>
                  <a:gd name="connsiteX11" fmla="*/ 56646 w 84968"/>
                  <a:gd name="connsiteY11" fmla="*/ 38715 h 147118"/>
                  <a:gd name="connsiteX12" fmla="*/ 64514 w 84968"/>
                  <a:gd name="connsiteY12" fmla="*/ 48007 h 147118"/>
                  <a:gd name="connsiteX13" fmla="*/ 75528 w 84968"/>
                  <a:gd name="connsiteY13" fmla="*/ 74333 h 147118"/>
                  <a:gd name="connsiteX14" fmla="*/ 84969 w 84968"/>
                  <a:gd name="connsiteY14" fmla="*/ 84399 h 147118"/>
                  <a:gd name="connsiteX15" fmla="*/ 81035 w 84968"/>
                  <a:gd name="connsiteY15" fmla="*/ 70462 h 147118"/>
                  <a:gd name="connsiteX16" fmla="*/ 74741 w 84968"/>
                  <a:gd name="connsiteY16" fmla="*/ 54976 h 147118"/>
                  <a:gd name="connsiteX17" fmla="*/ 67660 w 84968"/>
                  <a:gd name="connsiteY17" fmla="*/ 41038 h 147118"/>
                  <a:gd name="connsiteX18" fmla="*/ 57433 w 84968"/>
                  <a:gd name="connsiteY18" fmla="*/ 30198 h 147118"/>
                  <a:gd name="connsiteX19" fmla="*/ 49565 w 84968"/>
                  <a:gd name="connsiteY19" fmla="*/ 26326 h 147118"/>
                  <a:gd name="connsiteX20" fmla="*/ 42485 w 84968"/>
                  <a:gd name="connsiteY20" fmla="*/ 25552 h 147118"/>
                  <a:gd name="connsiteX21" fmla="*/ 34617 w 84968"/>
                  <a:gd name="connsiteY21" fmla="*/ 24778 h 147118"/>
                  <a:gd name="connsiteX22" fmla="*/ 25963 w 84968"/>
                  <a:gd name="connsiteY22" fmla="*/ 23229 h 147118"/>
                  <a:gd name="connsiteX23" fmla="*/ 18882 w 84968"/>
                  <a:gd name="connsiteY23" fmla="*/ 18583 h 147118"/>
                  <a:gd name="connsiteX24" fmla="*/ 7081 w 84968"/>
                  <a:gd name="connsiteY24" fmla="*/ 5420 h 147118"/>
                  <a:gd name="connsiteX25" fmla="*/ 0 w 84968"/>
                  <a:gd name="connsiteY25" fmla="*/ 0 h 147118"/>
                  <a:gd name="connsiteX26" fmla="*/ 787 w 84968"/>
                  <a:gd name="connsiteY26" fmla="*/ 8517 h 147118"/>
                  <a:gd name="connsiteX27" fmla="*/ 11015 w 84968"/>
                  <a:gd name="connsiteY27" fmla="*/ 31746 h 147118"/>
                  <a:gd name="connsiteX28" fmla="*/ 13375 w 84968"/>
                  <a:gd name="connsiteY28" fmla="*/ 41812 h 147118"/>
                  <a:gd name="connsiteX29" fmla="*/ 15735 w 84968"/>
                  <a:gd name="connsiteY29" fmla="*/ 61945 h 147118"/>
                  <a:gd name="connsiteX30" fmla="*/ 18095 w 84968"/>
                  <a:gd name="connsiteY30" fmla="*/ 72010 h 147118"/>
                  <a:gd name="connsiteX31" fmla="*/ 22029 w 84968"/>
                  <a:gd name="connsiteY31" fmla="*/ 81302 h 147118"/>
                  <a:gd name="connsiteX32" fmla="*/ 31470 w 84968"/>
                  <a:gd name="connsiteY32" fmla="*/ 98337 h 147118"/>
                  <a:gd name="connsiteX33" fmla="*/ 33044 w 84968"/>
                  <a:gd name="connsiteY33" fmla="*/ 107628 h 147118"/>
                  <a:gd name="connsiteX34" fmla="*/ 31470 w 84968"/>
                  <a:gd name="connsiteY34" fmla="*/ 116920 h 147118"/>
                  <a:gd name="connsiteX35" fmla="*/ 27536 w 84968"/>
                  <a:gd name="connsiteY35" fmla="*/ 125438 h 147118"/>
                  <a:gd name="connsiteX36" fmla="*/ 24389 w 84968"/>
                  <a:gd name="connsiteY36" fmla="*/ 133955 h 147118"/>
                  <a:gd name="connsiteX37" fmla="*/ 25963 w 84968"/>
                  <a:gd name="connsiteY37" fmla="*/ 143247 h 147118"/>
                  <a:gd name="connsiteX38" fmla="*/ 30683 w 84968"/>
                  <a:gd name="connsiteY38" fmla="*/ 147118 h 147118"/>
                  <a:gd name="connsiteX39" fmla="*/ 36190 w 84968"/>
                  <a:gd name="connsiteY39" fmla="*/ 147118 h 147118"/>
                  <a:gd name="connsiteX40" fmla="*/ 41698 w 84968"/>
                  <a:gd name="connsiteY40" fmla="*/ 144021 h 14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4968" h="147118">
                    <a:moveTo>
                      <a:pt x="46418" y="140924"/>
                    </a:moveTo>
                    <a:lnTo>
                      <a:pt x="49565" y="137826"/>
                    </a:lnTo>
                    <a:lnTo>
                      <a:pt x="54286" y="132406"/>
                    </a:lnTo>
                    <a:lnTo>
                      <a:pt x="57433" y="129309"/>
                    </a:lnTo>
                    <a:lnTo>
                      <a:pt x="73955" y="117695"/>
                    </a:lnTo>
                    <a:lnTo>
                      <a:pt x="77101" y="106854"/>
                    </a:lnTo>
                    <a:lnTo>
                      <a:pt x="76315" y="96014"/>
                    </a:lnTo>
                    <a:lnTo>
                      <a:pt x="72381" y="84399"/>
                    </a:lnTo>
                    <a:lnTo>
                      <a:pt x="59006" y="63493"/>
                    </a:lnTo>
                    <a:lnTo>
                      <a:pt x="51925" y="48781"/>
                    </a:lnTo>
                    <a:lnTo>
                      <a:pt x="48779" y="37167"/>
                    </a:lnTo>
                    <a:lnTo>
                      <a:pt x="56646" y="38715"/>
                    </a:lnTo>
                    <a:lnTo>
                      <a:pt x="64514" y="48007"/>
                    </a:lnTo>
                    <a:lnTo>
                      <a:pt x="75528" y="74333"/>
                    </a:lnTo>
                    <a:lnTo>
                      <a:pt x="84969" y="84399"/>
                    </a:lnTo>
                    <a:lnTo>
                      <a:pt x="81035" y="70462"/>
                    </a:lnTo>
                    <a:lnTo>
                      <a:pt x="74741" y="54976"/>
                    </a:lnTo>
                    <a:lnTo>
                      <a:pt x="67660" y="41038"/>
                    </a:lnTo>
                    <a:lnTo>
                      <a:pt x="57433" y="30198"/>
                    </a:lnTo>
                    <a:lnTo>
                      <a:pt x="49565" y="26326"/>
                    </a:lnTo>
                    <a:lnTo>
                      <a:pt x="42485" y="25552"/>
                    </a:lnTo>
                    <a:lnTo>
                      <a:pt x="34617" y="24778"/>
                    </a:lnTo>
                    <a:lnTo>
                      <a:pt x="25963" y="23229"/>
                    </a:lnTo>
                    <a:lnTo>
                      <a:pt x="18882" y="18583"/>
                    </a:lnTo>
                    <a:lnTo>
                      <a:pt x="7081" y="5420"/>
                    </a:lnTo>
                    <a:lnTo>
                      <a:pt x="0" y="0"/>
                    </a:lnTo>
                    <a:lnTo>
                      <a:pt x="787" y="8517"/>
                    </a:lnTo>
                    <a:lnTo>
                      <a:pt x="11015" y="31746"/>
                    </a:lnTo>
                    <a:lnTo>
                      <a:pt x="13375" y="41812"/>
                    </a:lnTo>
                    <a:lnTo>
                      <a:pt x="15735" y="61945"/>
                    </a:lnTo>
                    <a:lnTo>
                      <a:pt x="18095" y="72010"/>
                    </a:lnTo>
                    <a:lnTo>
                      <a:pt x="22029" y="81302"/>
                    </a:lnTo>
                    <a:lnTo>
                      <a:pt x="31470" y="98337"/>
                    </a:lnTo>
                    <a:lnTo>
                      <a:pt x="33044" y="107628"/>
                    </a:lnTo>
                    <a:lnTo>
                      <a:pt x="31470" y="116920"/>
                    </a:lnTo>
                    <a:lnTo>
                      <a:pt x="27536" y="125438"/>
                    </a:lnTo>
                    <a:lnTo>
                      <a:pt x="24389" y="133955"/>
                    </a:lnTo>
                    <a:lnTo>
                      <a:pt x="25963" y="143247"/>
                    </a:lnTo>
                    <a:lnTo>
                      <a:pt x="30683" y="147118"/>
                    </a:lnTo>
                    <a:lnTo>
                      <a:pt x="36190" y="147118"/>
                    </a:lnTo>
                    <a:lnTo>
                      <a:pt x="41698" y="14402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72" name="Freeform 2371">
                <a:extLst>
                  <a:ext uri="{FF2B5EF4-FFF2-40B4-BE49-F238E27FC236}">
                    <a16:creationId xmlns:a16="http://schemas.microsoft.com/office/drawing/2014/main" id="{E8E66002-8B32-B1ED-D659-E0C0AE369372}"/>
                  </a:ext>
                </a:extLst>
              </p:cNvPr>
              <p:cNvSpPr/>
              <p:nvPr/>
            </p:nvSpPr>
            <p:spPr>
              <a:xfrm>
                <a:off x="-10318250" y="3820117"/>
                <a:ext cx="130600" cy="97562"/>
              </a:xfrm>
              <a:custGeom>
                <a:avLst/>
                <a:gdLst>
                  <a:gd name="connsiteX0" fmla="*/ 67661 w 130600"/>
                  <a:gd name="connsiteY0" fmla="*/ 96788 h 97562"/>
                  <a:gd name="connsiteX1" fmla="*/ 73168 w 130600"/>
                  <a:gd name="connsiteY1" fmla="*/ 90594 h 97562"/>
                  <a:gd name="connsiteX2" fmla="*/ 73168 w 130600"/>
                  <a:gd name="connsiteY2" fmla="*/ 83625 h 97562"/>
                  <a:gd name="connsiteX3" fmla="*/ 72381 w 130600"/>
                  <a:gd name="connsiteY3" fmla="*/ 75882 h 97562"/>
                  <a:gd name="connsiteX4" fmla="*/ 74741 w 130600"/>
                  <a:gd name="connsiteY4" fmla="*/ 70462 h 97562"/>
                  <a:gd name="connsiteX5" fmla="*/ 86543 w 130600"/>
                  <a:gd name="connsiteY5" fmla="*/ 68913 h 97562"/>
                  <a:gd name="connsiteX6" fmla="*/ 114866 w 130600"/>
                  <a:gd name="connsiteY6" fmla="*/ 87497 h 97562"/>
                  <a:gd name="connsiteX7" fmla="*/ 126667 w 130600"/>
                  <a:gd name="connsiteY7" fmla="*/ 89819 h 97562"/>
                  <a:gd name="connsiteX8" fmla="*/ 130601 w 130600"/>
                  <a:gd name="connsiteY8" fmla="*/ 84400 h 97562"/>
                  <a:gd name="connsiteX9" fmla="*/ 130601 w 130600"/>
                  <a:gd name="connsiteY9" fmla="*/ 76657 h 97562"/>
                  <a:gd name="connsiteX10" fmla="*/ 128240 w 130600"/>
                  <a:gd name="connsiteY10" fmla="*/ 68913 h 97562"/>
                  <a:gd name="connsiteX11" fmla="*/ 125093 w 130600"/>
                  <a:gd name="connsiteY11" fmla="*/ 64267 h 97562"/>
                  <a:gd name="connsiteX12" fmla="*/ 118800 w 130600"/>
                  <a:gd name="connsiteY12" fmla="*/ 61170 h 97562"/>
                  <a:gd name="connsiteX13" fmla="*/ 103065 w 130600"/>
                  <a:gd name="connsiteY13" fmla="*/ 59622 h 97562"/>
                  <a:gd name="connsiteX14" fmla="*/ 95197 w 130600"/>
                  <a:gd name="connsiteY14" fmla="*/ 56524 h 97562"/>
                  <a:gd name="connsiteX15" fmla="*/ 101491 w 130600"/>
                  <a:gd name="connsiteY15" fmla="*/ 52653 h 97562"/>
                  <a:gd name="connsiteX16" fmla="*/ 107785 w 130600"/>
                  <a:gd name="connsiteY16" fmla="*/ 53427 h 97562"/>
                  <a:gd name="connsiteX17" fmla="*/ 114079 w 130600"/>
                  <a:gd name="connsiteY17" fmla="*/ 54201 h 97562"/>
                  <a:gd name="connsiteX18" fmla="*/ 121160 w 130600"/>
                  <a:gd name="connsiteY18" fmla="*/ 51879 h 97562"/>
                  <a:gd name="connsiteX19" fmla="*/ 125880 w 130600"/>
                  <a:gd name="connsiteY19" fmla="*/ 45684 h 97562"/>
                  <a:gd name="connsiteX20" fmla="*/ 126667 w 130600"/>
                  <a:gd name="connsiteY20" fmla="*/ 37941 h 97562"/>
                  <a:gd name="connsiteX21" fmla="*/ 124306 w 130600"/>
                  <a:gd name="connsiteY21" fmla="*/ 30198 h 97562"/>
                  <a:gd name="connsiteX22" fmla="*/ 119586 w 130600"/>
                  <a:gd name="connsiteY22" fmla="*/ 24003 h 97562"/>
                  <a:gd name="connsiteX23" fmla="*/ 103851 w 130600"/>
                  <a:gd name="connsiteY23" fmla="*/ 17809 h 97562"/>
                  <a:gd name="connsiteX24" fmla="*/ 88903 w 130600"/>
                  <a:gd name="connsiteY24" fmla="*/ 21680 h 97562"/>
                  <a:gd name="connsiteX25" fmla="*/ 76315 w 130600"/>
                  <a:gd name="connsiteY25" fmla="*/ 27875 h 97562"/>
                  <a:gd name="connsiteX26" fmla="*/ 67661 w 130600"/>
                  <a:gd name="connsiteY26" fmla="*/ 26327 h 97562"/>
                  <a:gd name="connsiteX27" fmla="*/ 74741 w 130600"/>
                  <a:gd name="connsiteY27" fmla="*/ 20132 h 97562"/>
                  <a:gd name="connsiteX28" fmla="*/ 74741 w 130600"/>
                  <a:gd name="connsiteY28" fmla="*/ 11615 h 97562"/>
                  <a:gd name="connsiteX29" fmla="*/ 69234 w 130600"/>
                  <a:gd name="connsiteY29" fmla="*/ 3872 h 97562"/>
                  <a:gd name="connsiteX30" fmla="*/ 60580 w 130600"/>
                  <a:gd name="connsiteY30" fmla="*/ 0 h 97562"/>
                  <a:gd name="connsiteX31" fmla="*/ 52712 w 130600"/>
                  <a:gd name="connsiteY31" fmla="*/ 1549 h 97562"/>
                  <a:gd name="connsiteX32" fmla="*/ 43271 w 130600"/>
                  <a:gd name="connsiteY32" fmla="*/ 6194 h 97562"/>
                  <a:gd name="connsiteX33" fmla="*/ 36191 w 130600"/>
                  <a:gd name="connsiteY33" fmla="*/ 12389 h 97562"/>
                  <a:gd name="connsiteX34" fmla="*/ 33044 w 130600"/>
                  <a:gd name="connsiteY34" fmla="*/ 19358 h 97562"/>
                  <a:gd name="connsiteX35" fmla="*/ 25963 w 130600"/>
                  <a:gd name="connsiteY35" fmla="*/ 12389 h 97562"/>
                  <a:gd name="connsiteX36" fmla="*/ 22029 w 130600"/>
                  <a:gd name="connsiteY36" fmla="*/ 9292 h 97562"/>
                  <a:gd name="connsiteX37" fmla="*/ 19669 w 130600"/>
                  <a:gd name="connsiteY37" fmla="*/ 5420 h 97562"/>
                  <a:gd name="connsiteX38" fmla="*/ 14948 w 130600"/>
                  <a:gd name="connsiteY38" fmla="*/ 13163 h 97562"/>
                  <a:gd name="connsiteX39" fmla="*/ 3147 w 130600"/>
                  <a:gd name="connsiteY39" fmla="*/ 24003 h 97562"/>
                  <a:gd name="connsiteX40" fmla="*/ 0 w 130600"/>
                  <a:gd name="connsiteY40" fmla="*/ 33295 h 97562"/>
                  <a:gd name="connsiteX41" fmla="*/ 4721 w 130600"/>
                  <a:gd name="connsiteY41" fmla="*/ 40264 h 97562"/>
                  <a:gd name="connsiteX42" fmla="*/ 11015 w 130600"/>
                  <a:gd name="connsiteY42" fmla="*/ 45684 h 97562"/>
                  <a:gd name="connsiteX43" fmla="*/ 31470 w 130600"/>
                  <a:gd name="connsiteY43" fmla="*/ 62719 h 97562"/>
                  <a:gd name="connsiteX44" fmla="*/ 35404 w 130600"/>
                  <a:gd name="connsiteY44" fmla="*/ 67365 h 97562"/>
                  <a:gd name="connsiteX45" fmla="*/ 47205 w 130600"/>
                  <a:gd name="connsiteY45" fmla="*/ 86722 h 97562"/>
                  <a:gd name="connsiteX46" fmla="*/ 52712 w 130600"/>
                  <a:gd name="connsiteY46" fmla="*/ 93691 h 97562"/>
                  <a:gd name="connsiteX47" fmla="*/ 59793 w 130600"/>
                  <a:gd name="connsiteY47" fmla="*/ 97562 h 9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0600" h="97562">
                    <a:moveTo>
                      <a:pt x="67661" y="96788"/>
                    </a:moveTo>
                    <a:lnTo>
                      <a:pt x="73168" y="90594"/>
                    </a:lnTo>
                    <a:lnTo>
                      <a:pt x="73168" y="83625"/>
                    </a:lnTo>
                    <a:lnTo>
                      <a:pt x="72381" y="75882"/>
                    </a:lnTo>
                    <a:lnTo>
                      <a:pt x="74741" y="70462"/>
                    </a:lnTo>
                    <a:lnTo>
                      <a:pt x="86543" y="68913"/>
                    </a:lnTo>
                    <a:lnTo>
                      <a:pt x="114866" y="87497"/>
                    </a:lnTo>
                    <a:lnTo>
                      <a:pt x="126667" y="89819"/>
                    </a:lnTo>
                    <a:lnTo>
                      <a:pt x="130601" y="84400"/>
                    </a:lnTo>
                    <a:lnTo>
                      <a:pt x="130601" y="76657"/>
                    </a:lnTo>
                    <a:lnTo>
                      <a:pt x="128240" y="68913"/>
                    </a:lnTo>
                    <a:lnTo>
                      <a:pt x="125093" y="64267"/>
                    </a:lnTo>
                    <a:lnTo>
                      <a:pt x="118800" y="61170"/>
                    </a:lnTo>
                    <a:lnTo>
                      <a:pt x="103065" y="59622"/>
                    </a:lnTo>
                    <a:lnTo>
                      <a:pt x="95197" y="56524"/>
                    </a:lnTo>
                    <a:lnTo>
                      <a:pt x="101491" y="52653"/>
                    </a:lnTo>
                    <a:lnTo>
                      <a:pt x="107785" y="53427"/>
                    </a:lnTo>
                    <a:lnTo>
                      <a:pt x="114079" y="54201"/>
                    </a:lnTo>
                    <a:lnTo>
                      <a:pt x="121160" y="51879"/>
                    </a:lnTo>
                    <a:lnTo>
                      <a:pt x="125880" y="45684"/>
                    </a:lnTo>
                    <a:lnTo>
                      <a:pt x="126667" y="37941"/>
                    </a:lnTo>
                    <a:lnTo>
                      <a:pt x="124306" y="30198"/>
                    </a:lnTo>
                    <a:lnTo>
                      <a:pt x="119586" y="24003"/>
                    </a:lnTo>
                    <a:lnTo>
                      <a:pt x="103851" y="17809"/>
                    </a:lnTo>
                    <a:lnTo>
                      <a:pt x="88903" y="21680"/>
                    </a:lnTo>
                    <a:lnTo>
                      <a:pt x="76315" y="27875"/>
                    </a:lnTo>
                    <a:lnTo>
                      <a:pt x="67661" y="26327"/>
                    </a:lnTo>
                    <a:lnTo>
                      <a:pt x="74741" y="20132"/>
                    </a:lnTo>
                    <a:lnTo>
                      <a:pt x="74741" y="11615"/>
                    </a:lnTo>
                    <a:lnTo>
                      <a:pt x="69234" y="3872"/>
                    </a:lnTo>
                    <a:lnTo>
                      <a:pt x="60580" y="0"/>
                    </a:lnTo>
                    <a:lnTo>
                      <a:pt x="52712" y="1549"/>
                    </a:lnTo>
                    <a:lnTo>
                      <a:pt x="43271" y="6194"/>
                    </a:lnTo>
                    <a:lnTo>
                      <a:pt x="36191" y="12389"/>
                    </a:lnTo>
                    <a:lnTo>
                      <a:pt x="33044" y="19358"/>
                    </a:lnTo>
                    <a:lnTo>
                      <a:pt x="25963" y="12389"/>
                    </a:lnTo>
                    <a:lnTo>
                      <a:pt x="22029" y="9292"/>
                    </a:lnTo>
                    <a:lnTo>
                      <a:pt x="19669" y="5420"/>
                    </a:lnTo>
                    <a:lnTo>
                      <a:pt x="14948" y="13163"/>
                    </a:lnTo>
                    <a:lnTo>
                      <a:pt x="3147" y="24003"/>
                    </a:lnTo>
                    <a:lnTo>
                      <a:pt x="0" y="33295"/>
                    </a:lnTo>
                    <a:lnTo>
                      <a:pt x="4721" y="40264"/>
                    </a:lnTo>
                    <a:lnTo>
                      <a:pt x="11015" y="45684"/>
                    </a:lnTo>
                    <a:lnTo>
                      <a:pt x="31470" y="62719"/>
                    </a:lnTo>
                    <a:lnTo>
                      <a:pt x="35404" y="67365"/>
                    </a:lnTo>
                    <a:lnTo>
                      <a:pt x="47205" y="86722"/>
                    </a:lnTo>
                    <a:lnTo>
                      <a:pt x="52712" y="93691"/>
                    </a:lnTo>
                    <a:lnTo>
                      <a:pt x="59793" y="9756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73" name="Freeform 2372">
                <a:extLst>
                  <a:ext uri="{FF2B5EF4-FFF2-40B4-BE49-F238E27FC236}">
                    <a16:creationId xmlns:a16="http://schemas.microsoft.com/office/drawing/2014/main" id="{6DBE1D84-CA13-B5BF-60FF-7FD325EB86C8}"/>
                  </a:ext>
                </a:extLst>
              </p:cNvPr>
              <p:cNvSpPr/>
              <p:nvPr/>
            </p:nvSpPr>
            <p:spPr>
              <a:xfrm>
                <a:off x="-12565995" y="4227402"/>
                <a:ext cx="18881" cy="13937"/>
              </a:xfrm>
              <a:custGeom>
                <a:avLst/>
                <a:gdLst>
                  <a:gd name="connsiteX0" fmla="*/ 10228 w 18881"/>
                  <a:gd name="connsiteY0" fmla="*/ 1549 h 13937"/>
                  <a:gd name="connsiteX1" fmla="*/ 5507 w 18881"/>
                  <a:gd name="connsiteY1" fmla="*/ 0 h 13937"/>
                  <a:gd name="connsiteX2" fmla="*/ 0 w 18881"/>
                  <a:gd name="connsiteY2" fmla="*/ 2323 h 13937"/>
                  <a:gd name="connsiteX3" fmla="*/ 1573 w 18881"/>
                  <a:gd name="connsiteY3" fmla="*/ 10840 h 13937"/>
                  <a:gd name="connsiteX4" fmla="*/ 5507 w 18881"/>
                  <a:gd name="connsiteY4" fmla="*/ 13938 h 13937"/>
                  <a:gd name="connsiteX5" fmla="*/ 11801 w 18881"/>
                  <a:gd name="connsiteY5" fmla="*/ 12389 h 13937"/>
                  <a:gd name="connsiteX6" fmla="*/ 18882 w 18881"/>
                  <a:gd name="connsiteY6" fmla="*/ 8518 h 13937"/>
                  <a:gd name="connsiteX7" fmla="*/ 14161 w 18881"/>
                  <a:gd name="connsiteY7" fmla="*/ 4646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1" h="13937">
                    <a:moveTo>
                      <a:pt x="10228" y="1549"/>
                    </a:moveTo>
                    <a:lnTo>
                      <a:pt x="5507" y="0"/>
                    </a:lnTo>
                    <a:lnTo>
                      <a:pt x="0" y="2323"/>
                    </a:lnTo>
                    <a:lnTo>
                      <a:pt x="1573" y="10840"/>
                    </a:lnTo>
                    <a:lnTo>
                      <a:pt x="5507" y="13938"/>
                    </a:lnTo>
                    <a:lnTo>
                      <a:pt x="11801" y="12389"/>
                    </a:lnTo>
                    <a:lnTo>
                      <a:pt x="18882" y="8518"/>
                    </a:lnTo>
                    <a:lnTo>
                      <a:pt x="14161"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74" name="Freeform 2373">
                <a:extLst>
                  <a:ext uri="{FF2B5EF4-FFF2-40B4-BE49-F238E27FC236}">
                    <a16:creationId xmlns:a16="http://schemas.microsoft.com/office/drawing/2014/main" id="{8B93A2B2-2BF6-0835-3AFB-2D425FAFE908}"/>
                  </a:ext>
                </a:extLst>
              </p:cNvPr>
              <p:cNvSpPr/>
              <p:nvPr/>
            </p:nvSpPr>
            <p:spPr>
              <a:xfrm>
                <a:off x="-10988561" y="3572339"/>
                <a:ext cx="11801" cy="8517"/>
              </a:xfrm>
              <a:custGeom>
                <a:avLst/>
                <a:gdLst>
                  <a:gd name="connsiteX0" fmla="*/ 7868 w 11801"/>
                  <a:gd name="connsiteY0" fmla="*/ 0 h 8517"/>
                  <a:gd name="connsiteX1" fmla="*/ 3147 w 11801"/>
                  <a:gd name="connsiteY1" fmla="*/ 1549 h 8517"/>
                  <a:gd name="connsiteX2" fmla="*/ 0 w 11801"/>
                  <a:gd name="connsiteY2" fmla="*/ 4646 h 8517"/>
                  <a:gd name="connsiteX3" fmla="*/ 787 w 11801"/>
                  <a:gd name="connsiteY3" fmla="*/ 8517 h 8517"/>
                  <a:gd name="connsiteX4" fmla="*/ 4721 w 11801"/>
                  <a:gd name="connsiteY4" fmla="*/ 8517 h 8517"/>
                  <a:gd name="connsiteX5" fmla="*/ 9441 w 11801"/>
                  <a:gd name="connsiteY5" fmla="*/ 7743 h 8517"/>
                  <a:gd name="connsiteX6" fmla="*/ 11801 w 11801"/>
                  <a:gd name="connsiteY6" fmla="*/ 4646 h 8517"/>
                  <a:gd name="connsiteX7" fmla="*/ 10228 w 11801"/>
                  <a:gd name="connsiteY7" fmla="*/ 0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1" h="8517">
                    <a:moveTo>
                      <a:pt x="7868" y="0"/>
                    </a:moveTo>
                    <a:lnTo>
                      <a:pt x="3147" y="1549"/>
                    </a:lnTo>
                    <a:lnTo>
                      <a:pt x="0" y="4646"/>
                    </a:lnTo>
                    <a:lnTo>
                      <a:pt x="787" y="8517"/>
                    </a:lnTo>
                    <a:lnTo>
                      <a:pt x="4721" y="8517"/>
                    </a:lnTo>
                    <a:lnTo>
                      <a:pt x="9441" y="7743"/>
                    </a:lnTo>
                    <a:lnTo>
                      <a:pt x="11801" y="4646"/>
                    </a:lnTo>
                    <a:lnTo>
                      <a:pt x="1022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75" name="Freeform 2374">
                <a:extLst>
                  <a:ext uri="{FF2B5EF4-FFF2-40B4-BE49-F238E27FC236}">
                    <a16:creationId xmlns:a16="http://schemas.microsoft.com/office/drawing/2014/main" id="{438466F9-C864-AB34-D0CF-FE735627900F}"/>
                  </a:ext>
                </a:extLst>
              </p:cNvPr>
              <p:cNvSpPr/>
              <p:nvPr/>
            </p:nvSpPr>
            <p:spPr>
              <a:xfrm>
                <a:off x="-11873655" y="7307595"/>
                <a:ext cx="53498" cy="34069"/>
              </a:xfrm>
              <a:custGeom>
                <a:avLst/>
                <a:gdLst>
                  <a:gd name="connsiteX0" fmla="*/ 51139 w 53498"/>
                  <a:gd name="connsiteY0" fmla="*/ 16260 h 34069"/>
                  <a:gd name="connsiteX1" fmla="*/ 43271 w 53498"/>
                  <a:gd name="connsiteY1" fmla="*/ 11615 h 34069"/>
                  <a:gd name="connsiteX2" fmla="*/ 26749 w 53498"/>
                  <a:gd name="connsiteY2" fmla="*/ 6194 h 34069"/>
                  <a:gd name="connsiteX3" fmla="*/ 14948 w 53498"/>
                  <a:gd name="connsiteY3" fmla="*/ 3872 h 34069"/>
                  <a:gd name="connsiteX4" fmla="*/ 9441 w 53498"/>
                  <a:gd name="connsiteY4" fmla="*/ 2322 h 34069"/>
                  <a:gd name="connsiteX5" fmla="*/ 6294 w 53498"/>
                  <a:gd name="connsiteY5" fmla="*/ 0 h 34069"/>
                  <a:gd name="connsiteX6" fmla="*/ 3147 w 53498"/>
                  <a:gd name="connsiteY6" fmla="*/ 0 h 34069"/>
                  <a:gd name="connsiteX7" fmla="*/ 0 w 53498"/>
                  <a:gd name="connsiteY7" fmla="*/ 6194 h 34069"/>
                  <a:gd name="connsiteX8" fmla="*/ 1573 w 53498"/>
                  <a:gd name="connsiteY8" fmla="*/ 10840 h 34069"/>
                  <a:gd name="connsiteX9" fmla="*/ 4721 w 53498"/>
                  <a:gd name="connsiteY9" fmla="*/ 13163 h 34069"/>
                  <a:gd name="connsiteX10" fmla="*/ 8654 w 53498"/>
                  <a:gd name="connsiteY10" fmla="*/ 15486 h 34069"/>
                  <a:gd name="connsiteX11" fmla="*/ 11801 w 53498"/>
                  <a:gd name="connsiteY11" fmla="*/ 18584 h 34069"/>
                  <a:gd name="connsiteX12" fmla="*/ 12588 w 53498"/>
                  <a:gd name="connsiteY12" fmla="*/ 18584 h 34069"/>
                  <a:gd name="connsiteX13" fmla="*/ 17308 w 53498"/>
                  <a:gd name="connsiteY13" fmla="*/ 21680 h 34069"/>
                  <a:gd name="connsiteX14" fmla="*/ 18095 w 53498"/>
                  <a:gd name="connsiteY14" fmla="*/ 21680 h 34069"/>
                  <a:gd name="connsiteX15" fmla="*/ 18882 w 53498"/>
                  <a:gd name="connsiteY15" fmla="*/ 24003 h 34069"/>
                  <a:gd name="connsiteX16" fmla="*/ 18882 w 53498"/>
                  <a:gd name="connsiteY16" fmla="*/ 30972 h 34069"/>
                  <a:gd name="connsiteX17" fmla="*/ 19669 w 53498"/>
                  <a:gd name="connsiteY17" fmla="*/ 32521 h 34069"/>
                  <a:gd name="connsiteX18" fmla="*/ 27536 w 53498"/>
                  <a:gd name="connsiteY18" fmla="*/ 34070 h 34069"/>
                  <a:gd name="connsiteX19" fmla="*/ 38551 w 53498"/>
                  <a:gd name="connsiteY19" fmla="*/ 32521 h 34069"/>
                  <a:gd name="connsiteX20" fmla="*/ 48778 w 53498"/>
                  <a:gd name="connsiteY20" fmla="*/ 28649 h 34069"/>
                  <a:gd name="connsiteX21" fmla="*/ 53499 w 53498"/>
                  <a:gd name="connsiteY21" fmla="*/ 23229 h 3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498" h="34069">
                    <a:moveTo>
                      <a:pt x="51139" y="16260"/>
                    </a:moveTo>
                    <a:lnTo>
                      <a:pt x="43271" y="11615"/>
                    </a:lnTo>
                    <a:lnTo>
                      <a:pt x="26749" y="6194"/>
                    </a:lnTo>
                    <a:lnTo>
                      <a:pt x="14948" y="3872"/>
                    </a:lnTo>
                    <a:lnTo>
                      <a:pt x="9441" y="2322"/>
                    </a:lnTo>
                    <a:lnTo>
                      <a:pt x="6294" y="0"/>
                    </a:lnTo>
                    <a:lnTo>
                      <a:pt x="3147" y="0"/>
                    </a:lnTo>
                    <a:lnTo>
                      <a:pt x="0" y="6194"/>
                    </a:lnTo>
                    <a:lnTo>
                      <a:pt x="1573" y="10840"/>
                    </a:lnTo>
                    <a:lnTo>
                      <a:pt x="4721" y="13163"/>
                    </a:lnTo>
                    <a:lnTo>
                      <a:pt x="8654" y="15486"/>
                    </a:lnTo>
                    <a:lnTo>
                      <a:pt x="11801" y="18584"/>
                    </a:lnTo>
                    <a:lnTo>
                      <a:pt x="12588" y="18584"/>
                    </a:lnTo>
                    <a:lnTo>
                      <a:pt x="17308" y="21680"/>
                    </a:lnTo>
                    <a:lnTo>
                      <a:pt x="18095" y="21680"/>
                    </a:lnTo>
                    <a:lnTo>
                      <a:pt x="18882" y="24003"/>
                    </a:lnTo>
                    <a:lnTo>
                      <a:pt x="18882" y="30972"/>
                    </a:lnTo>
                    <a:lnTo>
                      <a:pt x="19669" y="32521"/>
                    </a:lnTo>
                    <a:lnTo>
                      <a:pt x="27536" y="34070"/>
                    </a:lnTo>
                    <a:lnTo>
                      <a:pt x="38551" y="32521"/>
                    </a:lnTo>
                    <a:lnTo>
                      <a:pt x="48778" y="28649"/>
                    </a:lnTo>
                    <a:lnTo>
                      <a:pt x="53499" y="2322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76" name="Freeform 2375">
                <a:extLst>
                  <a:ext uri="{FF2B5EF4-FFF2-40B4-BE49-F238E27FC236}">
                    <a16:creationId xmlns:a16="http://schemas.microsoft.com/office/drawing/2014/main" id="{0CFE5502-A93C-8C11-DC46-91D575FD88D4}"/>
                  </a:ext>
                </a:extLst>
              </p:cNvPr>
              <p:cNvSpPr/>
              <p:nvPr/>
            </p:nvSpPr>
            <p:spPr>
              <a:xfrm>
                <a:off x="-11919287" y="7290559"/>
                <a:ext cx="44058" cy="13163"/>
              </a:xfrm>
              <a:custGeom>
                <a:avLst/>
                <a:gdLst>
                  <a:gd name="connsiteX0" fmla="*/ 3147 w 44058"/>
                  <a:gd name="connsiteY0" fmla="*/ 0 h 13163"/>
                  <a:gd name="connsiteX1" fmla="*/ 2360 w 44058"/>
                  <a:gd name="connsiteY1" fmla="*/ 2323 h 13163"/>
                  <a:gd name="connsiteX2" fmla="*/ 0 w 44058"/>
                  <a:gd name="connsiteY2" fmla="*/ 7743 h 13163"/>
                  <a:gd name="connsiteX3" fmla="*/ 0 w 44058"/>
                  <a:gd name="connsiteY3" fmla="*/ 9292 h 13163"/>
                  <a:gd name="connsiteX4" fmla="*/ 20456 w 44058"/>
                  <a:gd name="connsiteY4" fmla="*/ 10840 h 13163"/>
                  <a:gd name="connsiteX5" fmla="*/ 27536 w 44058"/>
                  <a:gd name="connsiteY5" fmla="*/ 13164 h 13163"/>
                  <a:gd name="connsiteX6" fmla="*/ 33830 w 44058"/>
                  <a:gd name="connsiteY6" fmla="*/ 13164 h 13163"/>
                  <a:gd name="connsiteX7" fmla="*/ 40124 w 44058"/>
                  <a:gd name="connsiteY7" fmla="*/ 10840 h 13163"/>
                  <a:gd name="connsiteX8" fmla="*/ 44058 w 44058"/>
                  <a:gd name="connsiteY8" fmla="*/ 6195 h 13163"/>
                  <a:gd name="connsiteX9" fmla="*/ 12588 w 44058"/>
                  <a:gd name="connsiteY9" fmla="*/ 2323 h 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8" h="13163">
                    <a:moveTo>
                      <a:pt x="3147" y="0"/>
                    </a:moveTo>
                    <a:lnTo>
                      <a:pt x="2360" y="2323"/>
                    </a:lnTo>
                    <a:lnTo>
                      <a:pt x="0" y="7743"/>
                    </a:lnTo>
                    <a:lnTo>
                      <a:pt x="0" y="9292"/>
                    </a:lnTo>
                    <a:lnTo>
                      <a:pt x="20456" y="10840"/>
                    </a:lnTo>
                    <a:lnTo>
                      <a:pt x="27536" y="13164"/>
                    </a:lnTo>
                    <a:lnTo>
                      <a:pt x="33830" y="13164"/>
                    </a:lnTo>
                    <a:lnTo>
                      <a:pt x="40124" y="10840"/>
                    </a:lnTo>
                    <a:lnTo>
                      <a:pt x="44058" y="6195"/>
                    </a:lnTo>
                    <a:lnTo>
                      <a:pt x="12588"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77" name="Freeform 2376">
                <a:extLst>
                  <a:ext uri="{FF2B5EF4-FFF2-40B4-BE49-F238E27FC236}">
                    <a16:creationId xmlns:a16="http://schemas.microsoft.com/office/drawing/2014/main" id="{2F08A42A-9B55-CD62-0B1F-5EFBE55BFFB6}"/>
                  </a:ext>
                </a:extLst>
              </p:cNvPr>
              <p:cNvSpPr/>
              <p:nvPr/>
            </p:nvSpPr>
            <p:spPr>
              <a:xfrm>
                <a:off x="-11823303" y="7370313"/>
                <a:ext cx="95196" cy="103757"/>
              </a:xfrm>
              <a:custGeom>
                <a:avLst/>
                <a:gdLst>
                  <a:gd name="connsiteX0" fmla="*/ 74741 w 95196"/>
                  <a:gd name="connsiteY0" fmla="*/ 35618 h 103757"/>
                  <a:gd name="connsiteX1" fmla="*/ 67661 w 95196"/>
                  <a:gd name="connsiteY1" fmla="*/ 26327 h 103757"/>
                  <a:gd name="connsiteX2" fmla="*/ 60580 w 95196"/>
                  <a:gd name="connsiteY2" fmla="*/ 20132 h 103757"/>
                  <a:gd name="connsiteX3" fmla="*/ 51926 w 95196"/>
                  <a:gd name="connsiteY3" fmla="*/ 15486 h 103757"/>
                  <a:gd name="connsiteX4" fmla="*/ 40124 w 95196"/>
                  <a:gd name="connsiteY4" fmla="*/ 10066 h 103757"/>
                  <a:gd name="connsiteX5" fmla="*/ 24389 w 95196"/>
                  <a:gd name="connsiteY5" fmla="*/ 774 h 103757"/>
                  <a:gd name="connsiteX6" fmla="*/ 17309 w 95196"/>
                  <a:gd name="connsiteY6" fmla="*/ 0 h 103757"/>
                  <a:gd name="connsiteX7" fmla="*/ 11801 w 95196"/>
                  <a:gd name="connsiteY7" fmla="*/ 4646 h 103757"/>
                  <a:gd name="connsiteX8" fmla="*/ 11801 w 95196"/>
                  <a:gd name="connsiteY8" fmla="*/ 8517 h 103757"/>
                  <a:gd name="connsiteX9" fmla="*/ 14161 w 95196"/>
                  <a:gd name="connsiteY9" fmla="*/ 18584 h 103757"/>
                  <a:gd name="connsiteX10" fmla="*/ 14161 w 95196"/>
                  <a:gd name="connsiteY10" fmla="*/ 24003 h 103757"/>
                  <a:gd name="connsiteX11" fmla="*/ 11014 w 95196"/>
                  <a:gd name="connsiteY11" fmla="*/ 27875 h 103757"/>
                  <a:gd name="connsiteX12" fmla="*/ 0 w 95196"/>
                  <a:gd name="connsiteY12" fmla="*/ 40264 h 103757"/>
                  <a:gd name="connsiteX13" fmla="*/ 4721 w 95196"/>
                  <a:gd name="connsiteY13" fmla="*/ 51104 h 103757"/>
                  <a:gd name="connsiteX14" fmla="*/ 13375 w 95196"/>
                  <a:gd name="connsiteY14" fmla="*/ 90594 h 103757"/>
                  <a:gd name="connsiteX15" fmla="*/ 17309 w 95196"/>
                  <a:gd name="connsiteY15" fmla="*/ 98337 h 103757"/>
                  <a:gd name="connsiteX16" fmla="*/ 22816 w 95196"/>
                  <a:gd name="connsiteY16" fmla="*/ 102983 h 103757"/>
                  <a:gd name="connsiteX17" fmla="*/ 32257 w 95196"/>
                  <a:gd name="connsiteY17" fmla="*/ 103757 h 103757"/>
                  <a:gd name="connsiteX18" fmla="*/ 37764 w 95196"/>
                  <a:gd name="connsiteY18" fmla="*/ 99886 h 103757"/>
                  <a:gd name="connsiteX19" fmla="*/ 51926 w 95196"/>
                  <a:gd name="connsiteY19" fmla="*/ 84400 h 103757"/>
                  <a:gd name="connsiteX20" fmla="*/ 59006 w 95196"/>
                  <a:gd name="connsiteY20" fmla="*/ 79754 h 103757"/>
                  <a:gd name="connsiteX21" fmla="*/ 81035 w 95196"/>
                  <a:gd name="connsiteY21" fmla="*/ 72785 h 103757"/>
                  <a:gd name="connsiteX22" fmla="*/ 91263 w 95196"/>
                  <a:gd name="connsiteY22" fmla="*/ 66590 h 103757"/>
                  <a:gd name="connsiteX23" fmla="*/ 95197 w 95196"/>
                  <a:gd name="connsiteY23" fmla="*/ 58073 h 103757"/>
                  <a:gd name="connsiteX24" fmla="*/ 92050 w 95196"/>
                  <a:gd name="connsiteY24" fmla="*/ 52653 h 10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196" h="103757">
                    <a:moveTo>
                      <a:pt x="74741" y="35618"/>
                    </a:moveTo>
                    <a:lnTo>
                      <a:pt x="67661" y="26327"/>
                    </a:lnTo>
                    <a:lnTo>
                      <a:pt x="60580" y="20132"/>
                    </a:lnTo>
                    <a:lnTo>
                      <a:pt x="51926" y="15486"/>
                    </a:lnTo>
                    <a:lnTo>
                      <a:pt x="40124" y="10066"/>
                    </a:lnTo>
                    <a:lnTo>
                      <a:pt x="24389" y="774"/>
                    </a:lnTo>
                    <a:lnTo>
                      <a:pt x="17309" y="0"/>
                    </a:lnTo>
                    <a:lnTo>
                      <a:pt x="11801" y="4646"/>
                    </a:lnTo>
                    <a:lnTo>
                      <a:pt x="11801" y="8517"/>
                    </a:lnTo>
                    <a:lnTo>
                      <a:pt x="14161" y="18584"/>
                    </a:lnTo>
                    <a:lnTo>
                      <a:pt x="14161" y="24003"/>
                    </a:lnTo>
                    <a:lnTo>
                      <a:pt x="11014" y="27875"/>
                    </a:lnTo>
                    <a:lnTo>
                      <a:pt x="0" y="40264"/>
                    </a:lnTo>
                    <a:lnTo>
                      <a:pt x="4721" y="51104"/>
                    </a:lnTo>
                    <a:lnTo>
                      <a:pt x="13375" y="90594"/>
                    </a:lnTo>
                    <a:lnTo>
                      <a:pt x="17309" y="98337"/>
                    </a:lnTo>
                    <a:lnTo>
                      <a:pt x="22816" y="102983"/>
                    </a:lnTo>
                    <a:lnTo>
                      <a:pt x="32257" y="103757"/>
                    </a:lnTo>
                    <a:lnTo>
                      <a:pt x="37764" y="99886"/>
                    </a:lnTo>
                    <a:lnTo>
                      <a:pt x="51926" y="84400"/>
                    </a:lnTo>
                    <a:lnTo>
                      <a:pt x="59006" y="79754"/>
                    </a:lnTo>
                    <a:lnTo>
                      <a:pt x="81035" y="72785"/>
                    </a:lnTo>
                    <a:lnTo>
                      <a:pt x="91263" y="66590"/>
                    </a:lnTo>
                    <a:lnTo>
                      <a:pt x="95197" y="58073"/>
                    </a:lnTo>
                    <a:lnTo>
                      <a:pt x="92050" y="5265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78" name="Freeform 2377">
                <a:extLst>
                  <a:ext uri="{FF2B5EF4-FFF2-40B4-BE49-F238E27FC236}">
                    <a16:creationId xmlns:a16="http://schemas.microsoft.com/office/drawing/2014/main" id="{E7326B41-D1C0-314C-5692-2FCBFE800AD6}"/>
                  </a:ext>
                </a:extLst>
              </p:cNvPr>
              <p:cNvSpPr/>
              <p:nvPr/>
            </p:nvSpPr>
            <p:spPr>
              <a:xfrm>
                <a:off x="-11798914" y="4066347"/>
                <a:ext cx="12588" cy="12389"/>
              </a:xfrm>
              <a:custGeom>
                <a:avLst/>
                <a:gdLst>
                  <a:gd name="connsiteX0" fmla="*/ 11014 w 12588"/>
                  <a:gd name="connsiteY0" fmla="*/ 7743 h 12389"/>
                  <a:gd name="connsiteX1" fmla="*/ 12588 w 12588"/>
                  <a:gd name="connsiteY1" fmla="*/ 2323 h 12389"/>
                  <a:gd name="connsiteX2" fmla="*/ 9441 w 12588"/>
                  <a:gd name="connsiteY2" fmla="*/ 0 h 12389"/>
                  <a:gd name="connsiteX3" fmla="*/ 4721 w 12588"/>
                  <a:gd name="connsiteY3" fmla="*/ 1549 h 12389"/>
                  <a:gd name="connsiteX4" fmla="*/ 787 w 12588"/>
                  <a:gd name="connsiteY4" fmla="*/ 5420 h 12389"/>
                  <a:gd name="connsiteX5" fmla="*/ 0 w 12588"/>
                  <a:gd name="connsiteY5" fmla="*/ 10066 h 12389"/>
                  <a:gd name="connsiteX6" fmla="*/ 3147 w 12588"/>
                  <a:gd name="connsiteY6" fmla="*/ 12389 h 12389"/>
                  <a:gd name="connsiteX7" fmla="*/ 7081 w 12588"/>
                  <a:gd name="connsiteY7" fmla="*/ 11615 h 1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8" h="12389">
                    <a:moveTo>
                      <a:pt x="11014" y="7743"/>
                    </a:moveTo>
                    <a:lnTo>
                      <a:pt x="12588" y="2323"/>
                    </a:lnTo>
                    <a:lnTo>
                      <a:pt x="9441" y="0"/>
                    </a:lnTo>
                    <a:lnTo>
                      <a:pt x="4721" y="1549"/>
                    </a:lnTo>
                    <a:lnTo>
                      <a:pt x="787" y="5420"/>
                    </a:lnTo>
                    <a:lnTo>
                      <a:pt x="0" y="10066"/>
                    </a:lnTo>
                    <a:lnTo>
                      <a:pt x="3147" y="12389"/>
                    </a:lnTo>
                    <a:lnTo>
                      <a:pt x="7081" y="1161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79" name="Freeform 2378">
                <a:extLst>
                  <a:ext uri="{FF2B5EF4-FFF2-40B4-BE49-F238E27FC236}">
                    <a16:creationId xmlns:a16="http://schemas.microsoft.com/office/drawing/2014/main" id="{F3C119CD-1D1B-1B2B-A3D1-C78415C75197}"/>
                  </a:ext>
                </a:extLst>
              </p:cNvPr>
              <p:cNvSpPr/>
              <p:nvPr/>
            </p:nvSpPr>
            <p:spPr>
              <a:xfrm>
                <a:off x="-10043674" y="4012920"/>
                <a:ext cx="28322" cy="20131"/>
              </a:xfrm>
              <a:custGeom>
                <a:avLst/>
                <a:gdLst>
                  <a:gd name="connsiteX0" fmla="*/ 2360 w 28322"/>
                  <a:gd name="connsiteY0" fmla="*/ 15486 h 20131"/>
                  <a:gd name="connsiteX1" fmla="*/ 11014 w 28322"/>
                  <a:gd name="connsiteY1" fmla="*/ 20132 h 20131"/>
                  <a:gd name="connsiteX2" fmla="*/ 21242 w 28322"/>
                  <a:gd name="connsiteY2" fmla="*/ 19358 h 20131"/>
                  <a:gd name="connsiteX3" fmla="*/ 28323 w 28322"/>
                  <a:gd name="connsiteY3" fmla="*/ 11615 h 20131"/>
                  <a:gd name="connsiteX4" fmla="*/ 26749 w 28322"/>
                  <a:gd name="connsiteY4" fmla="*/ 3097 h 20131"/>
                  <a:gd name="connsiteX5" fmla="*/ 18882 w 28322"/>
                  <a:gd name="connsiteY5" fmla="*/ 0 h 20131"/>
                  <a:gd name="connsiteX6" fmla="*/ 8654 w 28322"/>
                  <a:gd name="connsiteY6" fmla="*/ 1548 h 20131"/>
                  <a:gd name="connsiteX7" fmla="*/ 0 w 28322"/>
                  <a:gd name="connsiteY7" fmla="*/ 6968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22" h="20131">
                    <a:moveTo>
                      <a:pt x="2360" y="15486"/>
                    </a:moveTo>
                    <a:lnTo>
                      <a:pt x="11014" y="20132"/>
                    </a:lnTo>
                    <a:lnTo>
                      <a:pt x="21242" y="19358"/>
                    </a:lnTo>
                    <a:lnTo>
                      <a:pt x="28323" y="11615"/>
                    </a:lnTo>
                    <a:lnTo>
                      <a:pt x="26749" y="3097"/>
                    </a:lnTo>
                    <a:lnTo>
                      <a:pt x="18882" y="0"/>
                    </a:lnTo>
                    <a:lnTo>
                      <a:pt x="8654" y="1548"/>
                    </a:lnTo>
                    <a:lnTo>
                      <a:pt x="0" y="696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80" name="Freeform 2379">
                <a:extLst>
                  <a:ext uri="{FF2B5EF4-FFF2-40B4-BE49-F238E27FC236}">
                    <a16:creationId xmlns:a16="http://schemas.microsoft.com/office/drawing/2014/main" id="{6483E507-7E67-D949-709B-C925B403FE2C}"/>
                  </a:ext>
                </a:extLst>
              </p:cNvPr>
              <p:cNvSpPr/>
              <p:nvPr/>
            </p:nvSpPr>
            <p:spPr>
              <a:xfrm>
                <a:off x="-10100320" y="4024534"/>
                <a:ext cx="137681" cy="158732"/>
              </a:xfrm>
              <a:custGeom>
                <a:avLst/>
                <a:gdLst>
                  <a:gd name="connsiteX0" fmla="*/ 28323 w 137681"/>
                  <a:gd name="connsiteY0" fmla="*/ 30198 h 158732"/>
                  <a:gd name="connsiteX1" fmla="*/ 36977 w 137681"/>
                  <a:gd name="connsiteY1" fmla="*/ 34069 h 158732"/>
                  <a:gd name="connsiteX2" fmla="*/ 38551 w 137681"/>
                  <a:gd name="connsiteY2" fmla="*/ 42587 h 158732"/>
                  <a:gd name="connsiteX3" fmla="*/ 33044 w 137681"/>
                  <a:gd name="connsiteY3" fmla="*/ 46458 h 158732"/>
                  <a:gd name="connsiteX4" fmla="*/ 18095 w 137681"/>
                  <a:gd name="connsiteY4" fmla="*/ 50330 h 158732"/>
                  <a:gd name="connsiteX5" fmla="*/ 10228 w 137681"/>
                  <a:gd name="connsiteY5" fmla="*/ 54201 h 158732"/>
                  <a:gd name="connsiteX6" fmla="*/ 8654 w 137681"/>
                  <a:gd name="connsiteY6" fmla="*/ 55750 h 158732"/>
                  <a:gd name="connsiteX7" fmla="*/ 30683 w 137681"/>
                  <a:gd name="connsiteY7" fmla="*/ 66590 h 158732"/>
                  <a:gd name="connsiteX8" fmla="*/ 55859 w 137681"/>
                  <a:gd name="connsiteY8" fmla="*/ 72785 h 158732"/>
                  <a:gd name="connsiteX9" fmla="*/ 52712 w 137681"/>
                  <a:gd name="connsiteY9" fmla="*/ 77431 h 158732"/>
                  <a:gd name="connsiteX10" fmla="*/ 53499 w 137681"/>
                  <a:gd name="connsiteY10" fmla="*/ 80528 h 158732"/>
                  <a:gd name="connsiteX11" fmla="*/ 55859 w 137681"/>
                  <a:gd name="connsiteY11" fmla="*/ 82850 h 158732"/>
                  <a:gd name="connsiteX12" fmla="*/ 56646 w 137681"/>
                  <a:gd name="connsiteY12" fmla="*/ 86722 h 158732"/>
                  <a:gd name="connsiteX13" fmla="*/ 57433 w 137681"/>
                  <a:gd name="connsiteY13" fmla="*/ 88271 h 158732"/>
                  <a:gd name="connsiteX14" fmla="*/ 59793 w 137681"/>
                  <a:gd name="connsiteY14" fmla="*/ 92142 h 158732"/>
                  <a:gd name="connsiteX15" fmla="*/ 60580 w 137681"/>
                  <a:gd name="connsiteY15" fmla="*/ 93691 h 158732"/>
                  <a:gd name="connsiteX16" fmla="*/ 56646 w 137681"/>
                  <a:gd name="connsiteY16" fmla="*/ 93691 h 158732"/>
                  <a:gd name="connsiteX17" fmla="*/ 54286 w 137681"/>
                  <a:gd name="connsiteY17" fmla="*/ 93691 h 158732"/>
                  <a:gd name="connsiteX18" fmla="*/ 52712 w 137681"/>
                  <a:gd name="connsiteY18" fmla="*/ 94465 h 158732"/>
                  <a:gd name="connsiteX19" fmla="*/ 52712 w 137681"/>
                  <a:gd name="connsiteY19" fmla="*/ 96788 h 158732"/>
                  <a:gd name="connsiteX20" fmla="*/ 52712 w 137681"/>
                  <a:gd name="connsiteY20" fmla="*/ 99111 h 158732"/>
                  <a:gd name="connsiteX21" fmla="*/ 53499 w 137681"/>
                  <a:gd name="connsiteY21" fmla="*/ 101434 h 158732"/>
                  <a:gd name="connsiteX22" fmla="*/ 55859 w 137681"/>
                  <a:gd name="connsiteY22" fmla="*/ 104531 h 158732"/>
                  <a:gd name="connsiteX23" fmla="*/ 68447 w 137681"/>
                  <a:gd name="connsiteY23" fmla="*/ 116920 h 158732"/>
                  <a:gd name="connsiteX24" fmla="*/ 77888 w 137681"/>
                  <a:gd name="connsiteY24" fmla="*/ 123889 h 158732"/>
                  <a:gd name="connsiteX25" fmla="*/ 81822 w 137681"/>
                  <a:gd name="connsiteY25" fmla="*/ 122340 h 158732"/>
                  <a:gd name="connsiteX26" fmla="*/ 83395 w 137681"/>
                  <a:gd name="connsiteY26" fmla="*/ 118469 h 158732"/>
                  <a:gd name="connsiteX27" fmla="*/ 84182 w 137681"/>
                  <a:gd name="connsiteY27" fmla="*/ 116146 h 158732"/>
                  <a:gd name="connsiteX28" fmla="*/ 87329 w 137681"/>
                  <a:gd name="connsiteY28" fmla="*/ 120018 h 158732"/>
                  <a:gd name="connsiteX29" fmla="*/ 92050 w 137681"/>
                  <a:gd name="connsiteY29" fmla="*/ 130858 h 158732"/>
                  <a:gd name="connsiteX30" fmla="*/ 95197 w 137681"/>
                  <a:gd name="connsiteY30" fmla="*/ 135504 h 158732"/>
                  <a:gd name="connsiteX31" fmla="*/ 98344 w 137681"/>
                  <a:gd name="connsiteY31" fmla="*/ 137052 h 158732"/>
                  <a:gd name="connsiteX32" fmla="*/ 105425 w 137681"/>
                  <a:gd name="connsiteY32" fmla="*/ 137826 h 158732"/>
                  <a:gd name="connsiteX33" fmla="*/ 107785 w 137681"/>
                  <a:gd name="connsiteY33" fmla="*/ 139375 h 158732"/>
                  <a:gd name="connsiteX34" fmla="*/ 110932 w 137681"/>
                  <a:gd name="connsiteY34" fmla="*/ 143247 h 158732"/>
                  <a:gd name="connsiteX35" fmla="*/ 115652 w 137681"/>
                  <a:gd name="connsiteY35" fmla="*/ 151764 h 158732"/>
                  <a:gd name="connsiteX36" fmla="*/ 119586 w 137681"/>
                  <a:gd name="connsiteY36" fmla="*/ 155635 h 158732"/>
                  <a:gd name="connsiteX37" fmla="*/ 126667 w 137681"/>
                  <a:gd name="connsiteY37" fmla="*/ 158733 h 158732"/>
                  <a:gd name="connsiteX38" fmla="*/ 131387 w 137681"/>
                  <a:gd name="connsiteY38" fmla="*/ 157958 h 158732"/>
                  <a:gd name="connsiteX39" fmla="*/ 134534 w 137681"/>
                  <a:gd name="connsiteY39" fmla="*/ 154087 h 158732"/>
                  <a:gd name="connsiteX40" fmla="*/ 136895 w 137681"/>
                  <a:gd name="connsiteY40" fmla="*/ 147118 h 158732"/>
                  <a:gd name="connsiteX41" fmla="*/ 137681 w 137681"/>
                  <a:gd name="connsiteY41" fmla="*/ 141698 h 158732"/>
                  <a:gd name="connsiteX42" fmla="*/ 135321 w 137681"/>
                  <a:gd name="connsiteY42" fmla="*/ 113049 h 158732"/>
                  <a:gd name="connsiteX43" fmla="*/ 133748 w 137681"/>
                  <a:gd name="connsiteY43" fmla="*/ 109951 h 158732"/>
                  <a:gd name="connsiteX44" fmla="*/ 129027 w 137681"/>
                  <a:gd name="connsiteY44" fmla="*/ 109951 h 158732"/>
                  <a:gd name="connsiteX45" fmla="*/ 118799 w 137681"/>
                  <a:gd name="connsiteY45" fmla="*/ 107628 h 158732"/>
                  <a:gd name="connsiteX46" fmla="*/ 121946 w 137681"/>
                  <a:gd name="connsiteY46" fmla="*/ 96788 h 158732"/>
                  <a:gd name="connsiteX47" fmla="*/ 112505 w 137681"/>
                  <a:gd name="connsiteY47" fmla="*/ 89819 h 158732"/>
                  <a:gd name="connsiteX48" fmla="*/ 98344 w 137681"/>
                  <a:gd name="connsiteY48" fmla="*/ 85948 h 158732"/>
                  <a:gd name="connsiteX49" fmla="*/ 86543 w 137681"/>
                  <a:gd name="connsiteY49" fmla="*/ 84399 h 158732"/>
                  <a:gd name="connsiteX50" fmla="*/ 94410 w 137681"/>
                  <a:gd name="connsiteY50" fmla="*/ 75882 h 158732"/>
                  <a:gd name="connsiteX51" fmla="*/ 101491 w 137681"/>
                  <a:gd name="connsiteY51" fmla="*/ 75882 h 158732"/>
                  <a:gd name="connsiteX52" fmla="*/ 110145 w 137681"/>
                  <a:gd name="connsiteY52" fmla="*/ 79753 h 158732"/>
                  <a:gd name="connsiteX53" fmla="*/ 121946 w 137681"/>
                  <a:gd name="connsiteY53" fmla="*/ 83625 h 158732"/>
                  <a:gd name="connsiteX54" fmla="*/ 112505 w 137681"/>
                  <a:gd name="connsiteY54" fmla="*/ 74333 h 158732"/>
                  <a:gd name="connsiteX55" fmla="*/ 97557 w 137681"/>
                  <a:gd name="connsiteY55" fmla="*/ 53427 h 158732"/>
                  <a:gd name="connsiteX56" fmla="*/ 88903 w 137681"/>
                  <a:gd name="connsiteY56" fmla="*/ 43361 h 158732"/>
                  <a:gd name="connsiteX57" fmla="*/ 83395 w 137681"/>
                  <a:gd name="connsiteY57" fmla="*/ 37941 h 158732"/>
                  <a:gd name="connsiteX58" fmla="*/ 63727 w 137681"/>
                  <a:gd name="connsiteY58" fmla="*/ 28649 h 158732"/>
                  <a:gd name="connsiteX59" fmla="*/ 57433 w 137681"/>
                  <a:gd name="connsiteY59" fmla="*/ 24777 h 158732"/>
                  <a:gd name="connsiteX60" fmla="*/ 55073 w 137681"/>
                  <a:gd name="connsiteY60" fmla="*/ 23229 h 158732"/>
                  <a:gd name="connsiteX61" fmla="*/ 54286 w 137681"/>
                  <a:gd name="connsiteY61" fmla="*/ 21680 h 158732"/>
                  <a:gd name="connsiteX62" fmla="*/ 51925 w 137681"/>
                  <a:gd name="connsiteY62" fmla="*/ 18583 h 158732"/>
                  <a:gd name="connsiteX63" fmla="*/ 50352 w 137681"/>
                  <a:gd name="connsiteY63" fmla="*/ 15486 h 158732"/>
                  <a:gd name="connsiteX64" fmla="*/ 49565 w 137681"/>
                  <a:gd name="connsiteY64" fmla="*/ 11615 h 158732"/>
                  <a:gd name="connsiteX65" fmla="*/ 47992 w 137681"/>
                  <a:gd name="connsiteY65" fmla="*/ 7743 h 158732"/>
                  <a:gd name="connsiteX66" fmla="*/ 44845 w 137681"/>
                  <a:gd name="connsiteY66" fmla="*/ 4646 h 158732"/>
                  <a:gd name="connsiteX67" fmla="*/ 39338 w 137681"/>
                  <a:gd name="connsiteY67" fmla="*/ 3097 h 158732"/>
                  <a:gd name="connsiteX68" fmla="*/ 30683 w 137681"/>
                  <a:gd name="connsiteY68" fmla="*/ 1548 h 158732"/>
                  <a:gd name="connsiteX69" fmla="*/ 22029 w 137681"/>
                  <a:gd name="connsiteY69" fmla="*/ 0 h 158732"/>
                  <a:gd name="connsiteX70" fmla="*/ 16522 w 137681"/>
                  <a:gd name="connsiteY70" fmla="*/ 774 h 158732"/>
                  <a:gd name="connsiteX71" fmla="*/ 12588 w 137681"/>
                  <a:gd name="connsiteY71" fmla="*/ 5420 h 158732"/>
                  <a:gd name="connsiteX72" fmla="*/ 13375 w 137681"/>
                  <a:gd name="connsiteY72" fmla="*/ 8517 h 158732"/>
                  <a:gd name="connsiteX73" fmla="*/ 15735 w 137681"/>
                  <a:gd name="connsiteY73" fmla="*/ 12389 h 158732"/>
                  <a:gd name="connsiteX74" fmla="*/ 15735 w 137681"/>
                  <a:gd name="connsiteY74" fmla="*/ 16260 h 158732"/>
                  <a:gd name="connsiteX75" fmla="*/ 13375 w 137681"/>
                  <a:gd name="connsiteY75" fmla="*/ 20906 h 158732"/>
                  <a:gd name="connsiteX76" fmla="*/ 10228 w 137681"/>
                  <a:gd name="connsiteY76" fmla="*/ 25552 h 158732"/>
                  <a:gd name="connsiteX77" fmla="*/ 5507 w 137681"/>
                  <a:gd name="connsiteY77" fmla="*/ 29424 h 158732"/>
                  <a:gd name="connsiteX78" fmla="*/ 0 w 137681"/>
                  <a:gd name="connsiteY78" fmla="*/ 33295 h 158732"/>
                  <a:gd name="connsiteX79" fmla="*/ 7081 w 137681"/>
                  <a:gd name="connsiteY79" fmla="*/ 37167 h 15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37681" h="158732">
                    <a:moveTo>
                      <a:pt x="28323" y="30198"/>
                    </a:moveTo>
                    <a:lnTo>
                      <a:pt x="36977" y="34069"/>
                    </a:lnTo>
                    <a:lnTo>
                      <a:pt x="38551" y="42587"/>
                    </a:lnTo>
                    <a:lnTo>
                      <a:pt x="33044" y="46458"/>
                    </a:lnTo>
                    <a:lnTo>
                      <a:pt x="18095" y="50330"/>
                    </a:lnTo>
                    <a:lnTo>
                      <a:pt x="10228" y="54201"/>
                    </a:lnTo>
                    <a:lnTo>
                      <a:pt x="8654" y="55750"/>
                    </a:lnTo>
                    <a:lnTo>
                      <a:pt x="30683" y="66590"/>
                    </a:lnTo>
                    <a:lnTo>
                      <a:pt x="55859" y="72785"/>
                    </a:lnTo>
                    <a:lnTo>
                      <a:pt x="52712" y="77431"/>
                    </a:lnTo>
                    <a:lnTo>
                      <a:pt x="53499" y="80528"/>
                    </a:lnTo>
                    <a:lnTo>
                      <a:pt x="55859" y="82850"/>
                    </a:lnTo>
                    <a:lnTo>
                      <a:pt x="56646" y="86722"/>
                    </a:lnTo>
                    <a:lnTo>
                      <a:pt x="57433" y="88271"/>
                    </a:lnTo>
                    <a:lnTo>
                      <a:pt x="59793" y="92142"/>
                    </a:lnTo>
                    <a:lnTo>
                      <a:pt x="60580" y="93691"/>
                    </a:lnTo>
                    <a:lnTo>
                      <a:pt x="56646" y="93691"/>
                    </a:lnTo>
                    <a:lnTo>
                      <a:pt x="54286" y="93691"/>
                    </a:lnTo>
                    <a:lnTo>
                      <a:pt x="52712" y="94465"/>
                    </a:lnTo>
                    <a:lnTo>
                      <a:pt x="52712" y="96788"/>
                    </a:lnTo>
                    <a:lnTo>
                      <a:pt x="52712" y="99111"/>
                    </a:lnTo>
                    <a:lnTo>
                      <a:pt x="53499" y="101434"/>
                    </a:lnTo>
                    <a:lnTo>
                      <a:pt x="55859" y="104531"/>
                    </a:lnTo>
                    <a:lnTo>
                      <a:pt x="68447" y="116920"/>
                    </a:lnTo>
                    <a:lnTo>
                      <a:pt x="77888" y="123889"/>
                    </a:lnTo>
                    <a:lnTo>
                      <a:pt x="81822" y="122340"/>
                    </a:lnTo>
                    <a:lnTo>
                      <a:pt x="83395" y="118469"/>
                    </a:lnTo>
                    <a:lnTo>
                      <a:pt x="84182" y="116146"/>
                    </a:lnTo>
                    <a:lnTo>
                      <a:pt x="87329" y="120018"/>
                    </a:lnTo>
                    <a:lnTo>
                      <a:pt x="92050" y="130858"/>
                    </a:lnTo>
                    <a:lnTo>
                      <a:pt x="95197" y="135504"/>
                    </a:lnTo>
                    <a:lnTo>
                      <a:pt x="98344" y="137052"/>
                    </a:lnTo>
                    <a:lnTo>
                      <a:pt x="105425" y="137826"/>
                    </a:lnTo>
                    <a:lnTo>
                      <a:pt x="107785" y="139375"/>
                    </a:lnTo>
                    <a:lnTo>
                      <a:pt x="110932" y="143247"/>
                    </a:lnTo>
                    <a:lnTo>
                      <a:pt x="115652" y="151764"/>
                    </a:lnTo>
                    <a:lnTo>
                      <a:pt x="119586" y="155635"/>
                    </a:lnTo>
                    <a:lnTo>
                      <a:pt x="126667" y="158733"/>
                    </a:lnTo>
                    <a:lnTo>
                      <a:pt x="131387" y="157958"/>
                    </a:lnTo>
                    <a:lnTo>
                      <a:pt x="134534" y="154087"/>
                    </a:lnTo>
                    <a:lnTo>
                      <a:pt x="136895" y="147118"/>
                    </a:lnTo>
                    <a:lnTo>
                      <a:pt x="137681" y="141698"/>
                    </a:lnTo>
                    <a:lnTo>
                      <a:pt x="135321" y="113049"/>
                    </a:lnTo>
                    <a:lnTo>
                      <a:pt x="133748" y="109951"/>
                    </a:lnTo>
                    <a:lnTo>
                      <a:pt x="129027" y="109951"/>
                    </a:lnTo>
                    <a:lnTo>
                      <a:pt x="118799" y="107628"/>
                    </a:lnTo>
                    <a:lnTo>
                      <a:pt x="121946" y="96788"/>
                    </a:lnTo>
                    <a:lnTo>
                      <a:pt x="112505" y="89819"/>
                    </a:lnTo>
                    <a:lnTo>
                      <a:pt x="98344" y="85948"/>
                    </a:lnTo>
                    <a:lnTo>
                      <a:pt x="86543" y="84399"/>
                    </a:lnTo>
                    <a:lnTo>
                      <a:pt x="94410" y="75882"/>
                    </a:lnTo>
                    <a:lnTo>
                      <a:pt x="101491" y="75882"/>
                    </a:lnTo>
                    <a:lnTo>
                      <a:pt x="110145" y="79753"/>
                    </a:lnTo>
                    <a:lnTo>
                      <a:pt x="121946" y="83625"/>
                    </a:lnTo>
                    <a:lnTo>
                      <a:pt x="112505" y="74333"/>
                    </a:lnTo>
                    <a:lnTo>
                      <a:pt x="97557" y="53427"/>
                    </a:lnTo>
                    <a:lnTo>
                      <a:pt x="88903" y="43361"/>
                    </a:lnTo>
                    <a:lnTo>
                      <a:pt x="83395" y="37941"/>
                    </a:lnTo>
                    <a:lnTo>
                      <a:pt x="63727" y="28649"/>
                    </a:lnTo>
                    <a:lnTo>
                      <a:pt x="57433" y="24777"/>
                    </a:lnTo>
                    <a:lnTo>
                      <a:pt x="55073" y="23229"/>
                    </a:lnTo>
                    <a:lnTo>
                      <a:pt x="54286" y="21680"/>
                    </a:lnTo>
                    <a:lnTo>
                      <a:pt x="51925" y="18583"/>
                    </a:lnTo>
                    <a:lnTo>
                      <a:pt x="50352" y="15486"/>
                    </a:lnTo>
                    <a:lnTo>
                      <a:pt x="49565" y="11615"/>
                    </a:lnTo>
                    <a:lnTo>
                      <a:pt x="47992" y="7743"/>
                    </a:lnTo>
                    <a:lnTo>
                      <a:pt x="44845" y="4646"/>
                    </a:lnTo>
                    <a:lnTo>
                      <a:pt x="39338" y="3097"/>
                    </a:lnTo>
                    <a:lnTo>
                      <a:pt x="30683" y="1548"/>
                    </a:lnTo>
                    <a:lnTo>
                      <a:pt x="22029" y="0"/>
                    </a:lnTo>
                    <a:lnTo>
                      <a:pt x="16522" y="774"/>
                    </a:lnTo>
                    <a:lnTo>
                      <a:pt x="12588" y="5420"/>
                    </a:lnTo>
                    <a:lnTo>
                      <a:pt x="13375" y="8517"/>
                    </a:lnTo>
                    <a:lnTo>
                      <a:pt x="15735" y="12389"/>
                    </a:lnTo>
                    <a:lnTo>
                      <a:pt x="15735" y="16260"/>
                    </a:lnTo>
                    <a:lnTo>
                      <a:pt x="13375" y="20906"/>
                    </a:lnTo>
                    <a:lnTo>
                      <a:pt x="10228" y="25552"/>
                    </a:lnTo>
                    <a:lnTo>
                      <a:pt x="5507" y="29424"/>
                    </a:lnTo>
                    <a:lnTo>
                      <a:pt x="0" y="33295"/>
                    </a:lnTo>
                    <a:lnTo>
                      <a:pt x="7081" y="3716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81" name="Freeform 2380">
                <a:extLst>
                  <a:ext uri="{FF2B5EF4-FFF2-40B4-BE49-F238E27FC236}">
                    <a16:creationId xmlns:a16="http://schemas.microsoft.com/office/drawing/2014/main" id="{E6548B77-F94C-D673-85C0-E790DB80FD2F}"/>
                  </a:ext>
                </a:extLst>
              </p:cNvPr>
              <p:cNvSpPr/>
              <p:nvPr/>
            </p:nvSpPr>
            <p:spPr>
              <a:xfrm>
                <a:off x="-11901191" y="7316112"/>
                <a:ext cx="14948" cy="13162"/>
              </a:xfrm>
              <a:custGeom>
                <a:avLst/>
                <a:gdLst>
                  <a:gd name="connsiteX0" fmla="*/ 0 w 14948"/>
                  <a:gd name="connsiteY0" fmla="*/ 0 h 13162"/>
                  <a:gd name="connsiteX1" fmla="*/ 9441 w 14948"/>
                  <a:gd name="connsiteY1" fmla="*/ 13163 h 13162"/>
                  <a:gd name="connsiteX2" fmla="*/ 14948 w 14948"/>
                  <a:gd name="connsiteY2" fmla="*/ 9291 h 13162"/>
                  <a:gd name="connsiteX3" fmla="*/ 13375 w 14948"/>
                  <a:gd name="connsiteY3" fmla="*/ 774 h 13162"/>
                </a:gdLst>
                <a:ahLst/>
                <a:cxnLst>
                  <a:cxn ang="0">
                    <a:pos x="connsiteX0" y="connsiteY0"/>
                  </a:cxn>
                  <a:cxn ang="0">
                    <a:pos x="connsiteX1" y="connsiteY1"/>
                  </a:cxn>
                  <a:cxn ang="0">
                    <a:pos x="connsiteX2" y="connsiteY2"/>
                  </a:cxn>
                  <a:cxn ang="0">
                    <a:pos x="connsiteX3" y="connsiteY3"/>
                  </a:cxn>
                </a:cxnLst>
                <a:rect l="l" t="t" r="r" b="b"/>
                <a:pathLst>
                  <a:path w="14948" h="13162">
                    <a:moveTo>
                      <a:pt x="0" y="0"/>
                    </a:moveTo>
                    <a:lnTo>
                      <a:pt x="9441" y="13163"/>
                    </a:lnTo>
                    <a:lnTo>
                      <a:pt x="14948" y="9291"/>
                    </a:lnTo>
                    <a:lnTo>
                      <a:pt x="13375"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82" name="Freeform 2381">
                <a:extLst>
                  <a:ext uri="{FF2B5EF4-FFF2-40B4-BE49-F238E27FC236}">
                    <a16:creationId xmlns:a16="http://schemas.microsoft.com/office/drawing/2014/main" id="{3EEBA325-FE4D-26D0-A7AE-A0FA1322F0E9}"/>
                  </a:ext>
                </a:extLst>
              </p:cNvPr>
              <p:cNvSpPr/>
              <p:nvPr/>
            </p:nvSpPr>
            <p:spPr>
              <a:xfrm>
                <a:off x="-10098746" y="4101965"/>
                <a:ext cx="34616" cy="27100"/>
              </a:xfrm>
              <a:custGeom>
                <a:avLst/>
                <a:gdLst>
                  <a:gd name="connsiteX0" fmla="*/ 30683 w 34616"/>
                  <a:gd name="connsiteY0" fmla="*/ 7743 h 27100"/>
                  <a:gd name="connsiteX1" fmla="*/ 34617 w 34616"/>
                  <a:gd name="connsiteY1" fmla="*/ 3872 h 27100"/>
                  <a:gd name="connsiteX2" fmla="*/ 29896 w 34616"/>
                  <a:gd name="connsiteY2" fmla="*/ 0 h 27100"/>
                  <a:gd name="connsiteX3" fmla="*/ 18882 w 34616"/>
                  <a:gd name="connsiteY3" fmla="*/ 0 h 27100"/>
                  <a:gd name="connsiteX4" fmla="*/ 7080 w 34616"/>
                  <a:gd name="connsiteY4" fmla="*/ 1548 h 27100"/>
                  <a:gd name="connsiteX5" fmla="*/ 0 w 34616"/>
                  <a:gd name="connsiteY5" fmla="*/ 4646 h 27100"/>
                  <a:gd name="connsiteX6" fmla="*/ 4720 w 34616"/>
                  <a:gd name="connsiteY6" fmla="*/ 9291 h 27100"/>
                  <a:gd name="connsiteX7" fmla="*/ 7080 w 34616"/>
                  <a:gd name="connsiteY7" fmla="*/ 13937 h 27100"/>
                  <a:gd name="connsiteX8" fmla="*/ 7868 w 34616"/>
                  <a:gd name="connsiteY8" fmla="*/ 20132 h 27100"/>
                  <a:gd name="connsiteX9" fmla="*/ 6294 w 34616"/>
                  <a:gd name="connsiteY9" fmla="*/ 27101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16" h="27100">
                    <a:moveTo>
                      <a:pt x="30683" y="7743"/>
                    </a:moveTo>
                    <a:lnTo>
                      <a:pt x="34617" y="3872"/>
                    </a:lnTo>
                    <a:lnTo>
                      <a:pt x="29896" y="0"/>
                    </a:lnTo>
                    <a:lnTo>
                      <a:pt x="18882" y="0"/>
                    </a:lnTo>
                    <a:lnTo>
                      <a:pt x="7080" y="1548"/>
                    </a:lnTo>
                    <a:lnTo>
                      <a:pt x="0" y="4646"/>
                    </a:lnTo>
                    <a:lnTo>
                      <a:pt x="4720" y="9291"/>
                    </a:lnTo>
                    <a:lnTo>
                      <a:pt x="7080" y="13937"/>
                    </a:lnTo>
                    <a:lnTo>
                      <a:pt x="7868" y="20132"/>
                    </a:lnTo>
                    <a:lnTo>
                      <a:pt x="6294" y="2710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83" name="Freeform 2382">
                <a:extLst>
                  <a:ext uri="{FF2B5EF4-FFF2-40B4-BE49-F238E27FC236}">
                    <a16:creationId xmlns:a16="http://schemas.microsoft.com/office/drawing/2014/main" id="{756169D7-02E2-D5DE-D52F-6044CA92800C}"/>
                  </a:ext>
                </a:extLst>
              </p:cNvPr>
              <p:cNvSpPr/>
              <p:nvPr/>
            </p:nvSpPr>
            <p:spPr>
              <a:xfrm>
                <a:off x="-10017711" y="4012920"/>
                <a:ext cx="45631" cy="51878"/>
              </a:xfrm>
              <a:custGeom>
                <a:avLst/>
                <a:gdLst>
                  <a:gd name="connsiteX0" fmla="*/ 787 w 45631"/>
                  <a:gd name="connsiteY0" fmla="*/ 31746 h 51878"/>
                  <a:gd name="connsiteX1" fmla="*/ 6294 w 45631"/>
                  <a:gd name="connsiteY1" fmla="*/ 38715 h 51878"/>
                  <a:gd name="connsiteX2" fmla="*/ 21242 w 45631"/>
                  <a:gd name="connsiteY2" fmla="*/ 44135 h 51878"/>
                  <a:gd name="connsiteX3" fmla="*/ 22816 w 45631"/>
                  <a:gd name="connsiteY3" fmla="*/ 46458 h 51878"/>
                  <a:gd name="connsiteX4" fmla="*/ 23603 w 45631"/>
                  <a:gd name="connsiteY4" fmla="*/ 48781 h 51878"/>
                  <a:gd name="connsiteX5" fmla="*/ 25963 w 45631"/>
                  <a:gd name="connsiteY5" fmla="*/ 50330 h 51878"/>
                  <a:gd name="connsiteX6" fmla="*/ 30683 w 45631"/>
                  <a:gd name="connsiteY6" fmla="*/ 51878 h 51878"/>
                  <a:gd name="connsiteX7" fmla="*/ 33830 w 45631"/>
                  <a:gd name="connsiteY7" fmla="*/ 51104 h 51878"/>
                  <a:gd name="connsiteX8" fmla="*/ 36190 w 45631"/>
                  <a:gd name="connsiteY8" fmla="*/ 50330 h 51878"/>
                  <a:gd name="connsiteX9" fmla="*/ 39338 w 45631"/>
                  <a:gd name="connsiteY9" fmla="*/ 49555 h 51878"/>
                  <a:gd name="connsiteX10" fmla="*/ 42485 w 45631"/>
                  <a:gd name="connsiteY10" fmla="*/ 50330 h 51878"/>
                  <a:gd name="connsiteX11" fmla="*/ 45631 w 45631"/>
                  <a:gd name="connsiteY11" fmla="*/ 26326 h 51878"/>
                  <a:gd name="connsiteX12" fmla="*/ 44058 w 45631"/>
                  <a:gd name="connsiteY12" fmla="*/ 16260 h 51878"/>
                  <a:gd name="connsiteX13" fmla="*/ 36190 w 45631"/>
                  <a:gd name="connsiteY13" fmla="*/ 6194 h 51878"/>
                  <a:gd name="connsiteX14" fmla="*/ 26750 w 45631"/>
                  <a:gd name="connsiteY14" fmla="*/ 0 h 51878"/>
                  <a:gd name="connsiteX15" fmla="*/ 20455 w 45631"/>
                  <a:gd name="connsiteY15" fmla="*/ 774 h 51878"/>
                  <a:gd name="connsiteX16" fmla="*/ 14948 w 45631"/>
                  <a:gd name="connsiteY16" fmla="*/ 7743 h 51878"/>
                  <a:gd name="connsiteX17" fmla="*/ 8654 w 45631"/>
                  <a:gd name="connsiteY17" fmla="*/ 17809 h 51878"/>
                  <a:gd name="connsiteX18" fmla="*/ 0 w 45631"/>
                  <a:gd name="connsiteY18" fmla="*/ 27875 h 5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631" h="51878">
                    <a:moveTo>
                      <a:pt x="787" y="31746"/>
                    </a:moveTo>
                    <a:lnTo>
                      <a:pt x="6294" y="38715"/>
                    </a:lnTo>
                    <a:lnTo>
                      <a:pt x="21242" y="44135"/>
                    </a:lnTo>
                    <a:lnTo>
                      <a:pt x="22816" y="46458"/>
                    </a:lnTo>
                    <a:lnTo>
                      <a:pt x="23603" y="48781"/>
                    </a:lnTo>
                    <a:lnTo>
                      <a:pt x="25963" y="50330"/>
                    </a:lnTo>
                    <a:lnTo>
                      <a:pt x="30683" y="51878"/>
                    </a:lnTo>
                    <a:lnTo>
                      <a:pt x="33830" y="51104"/>
                    </a:lnTo>
                    <a:lnTo>
                      <a:pt x="36190" y="50330"/>
                    </a:lnTo>
                    <a:lnTo>
                      <a:pt x="39338" y="49555"/>
                    </a:lnTo>
                    <a:lnTo>
                      <a:pt x="42485" y="50330"/>
                    </a:lnTo>
                    <a:lnTo>
                      <a:pt x="45631" y="26326"/>
                    </a:lnTo>
                    <a:lnTo>
                      <a:pt x="44058" y="16260"/>
                    </a:lnTo>
                    <a:lnTo>
                      <a:pt x="36190" y="6194"/>
                    </a:lnTo>
                    <a:lnTo>
                      <a:pt x="26750" y="0"/>
                    </a:lnTo>
                    <a:lnTo>
                      <a:pt x="20455" y="774"/>
                    </a:lnTo>
                    <a:lnTo>
                      <a:pt x="14948" y="7743"/>
                    </a:lnTo>
                    <a:lnTo>
                      <a:pt x="8654" y="17809"/>
                    </a:lnTo>
                    <a:lnTo>
                      <a:pt x="0" y="2787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84" name="Freeform 2383">
                <a:extLst>
                  <a:ext uri="{FF2B5EF4-FFF2-40B4-BE49-F238E27FC236}">
                    <a16:creationId xmlns:a16="http://schemas.microsoft.com/office/drawing/2014/main" id="{E008D33A-B6A5-AD88-6AB2-D1AEBA79A2A0}"/>
                  </a:ext>
                </a:extLst>
              </p:cNvPr>
              <p:cNvSpPr/>
              <p:nvPr/>
            </p:nvSpPr>
            <p:spPr>
              <a:xfrm>
                <a:off x="-10149885" y="3969558"/>
                <a:ext cx="47205" cy="75881"/>
              </a:xfrm>
              <a:custGeom>
                <a:avLst/>
                <a:gdLst>
                  <a:gd name="connsiteX0" fmla="*/ 33830 w 47205"/>
                  <a:gd name="connsiteY0" fmla="*/ 10066 h 75881"/>
                  <a:gd name="connsiteX1" fmla="*/ 24389 w 47205"/>
                  <a:gd name="connsiteY1" fmla="*/ 4646 h 75881"/>
                  <a:gd name="connsiteX2" fmla="*/ 13375 w 47205"/>
                  <a:gd name="connsiteY2" fmla="*/ 0 h 75881"/>
                  <a:gd name="connsiteX3" fmla="*/ 3934 w 47205"/>
                  <a:gd name="connsiteY3" fmla="*/ 3097 h 75881"/>
                  <a:gd name="connsiteX4" fmla="*/ 0 w 47205"/>
                  <a:gd name="connsiteY4" fmla="*/ 16261 h 75881"/>
                  <a:gd name="connsiteX5" fmla="*/ 6294 w 47205"/>
                  <a:gd name="connsiteY5" fmla="*/ 24004 h 75881"/>
                  <a:gd name="connsiteX6" fmla="*/ 23603 w 47205"/>
                  <a:gd name="connsiteY6" fmla="*/ 44136 h 75881"/>
                  <a:gd name="connsiteX7" fmla="*/ 14161 w 47205"/>
                  <a:gd name="connsiteY7" fmla="*/ 52653 h 75881"/>
                  <a:gd name="connsiteX8" fmla="*/ 11014 w 47205"/>
                  <a:gd name="connsiteY8" fmla="*/ 65042 h 75881"/>
                  <a:gd name="connsiteX9" fmla="*/ 14948 w 47205"/>
                  <a:gd name="connsiteY9" fmla="*/ 75882 h 75881"/>
                  <a:gd name="connsiteX10" fmla="*/ 26749 w 47205"/>
                  <a:gd name="connsiteY10" fmla="*/ 75882 h 75881"/>
                  <a:gd name="connsiteX11" fmla="*/ 30683 w 47205"/>
                  <a:gd name="connsiteY11" fmla="*/ 75108 h 75881"/>
                  <a:gd name="connsiteX12" fmla="*/ 31470 w 47205"/>
                  <a:gd name="connsiteY12" fmla="*/ 75108 h 75881"/>
                  <a:gd name="connsiteX13" fmla="*/ 32257 w 47205"/>
                  <a:gd name="connsiteY13" fmla="*/ 74334 h 75881"/>
                  <a:gd name="connsiteX14" fmla="*/ 35404 w 47205"/>
                  <a:gd name="connsiteY14" fmla="*/ 69688 h 75881"/>
                  <a:gd name="connsiteX15" fmla="*/ 37764 w 47205"/>
                  <a:gd name="connsiteY15" fmla="*/ 61945 h 75881"/>
                  <a:gd name="connsiteX16" fmla="*/ 38550 w 47205"/>
                  <a:gd name="connsiteY16" fmla="*/ 54976 h 75881"/>
                  <a:gd name="connsiteX17" fmla="*/ 38550 w 47205"/>
                  <a:gd name="connsiteY17" fmla="*/ 48007 h 75881"/>
                  <a:gd name="connsiteX18" fmla="*/ 39338 w 47205"/>
                  <a:gd name="connsiteY18" fmla="*/ 41813 h 75881"/>
                  <a:gd name="connsiteX19" fmla="*/ 47205 w 47205"/>
                  <a:gd name="connsiteY19" fmla="*/ 24004 h 75881"/>
                  <a:gd name="connsiteX20" fmla="*/ 44845 w 47205"/>
                  <a:gd name="connsiteY20" fmla="*/ 18584 h 7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05" h="75881">
                    <a:moveTo>
                      <a:pt x="33830" y="10066"/>
                    </a:moveTo>
                    <a:lnTo>
                      <a:pt x="24389" y="4646"/>
                    </a:lnTo>
                    <a:lnTo>
                      <a:pt x="13375" y="0"/>
                    </a:lnTo>
                    <a:lnTo>
                      <a:pt x="3934" y="3097"/>
                    </a:lnTo>
                    <a:lnTo>
                      <a:pt x="0" y="16261"/>
                    </a:lnTo>
                    <a:lnTo>
                      <a:pt x="6294" y="24004"/>
                    </a:lnTo>
                    <a:lnTo>
                      <a:pt x="23603" y="44136"/>
                    </a:lnTo>
                    <a:lnTo>
                      <a:pt x="14161" y="52653"/>
                    </a:lnTo>
                    <a:lnTo>
                      <a:pt x="11014" y="65042"/>
                    </a:lnTo>
                    <a:lnTo>
                      <a:pt x="14948" y="75882"/>
                    </a:lnTo>
                    <a:lnTo>
                      <a:pt x="26749" y="75882"/>
                    </a:lnTo>
                    <a:lnTo>
                      <a:pt x="30683" y="75108"/>
                    </a:lnTo>
                    <a:lnTo>
                      <a:pt x="31470" y="75108"/>
                    </a:lnTo>
                    <a:lnTo>
                      <a:pt x="32257" y="74334"/>
                    </a:lnTo>
                    <a:lnTo>
                      <a:pt x="35404" y="69688"/>
                    </a:lnTo>
                    <a:lnTo>
                      <a:pt x="37764" y="61945"/>
                    </a:lnTo>
                    <a:lnTo>
                      <a:pt x="38550" y="54976"/>
                    </a:lnTo>
                    <a:lnTo>
                      <a:pt x="38550" y="48007"/>
                    </a:lnTo>
                    <a:lnTo>
                      <a:pt x="39338" y="41813"/>
                    </a:lnTo>
                    <a:lnTo>
                      <a:pt x="47205" y="24004"/>
                    </a:lnTo>
                    <a:lnTo>
                      <a:pt x="44845" y="1858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85" name="Freeform 2384">
                <a:extLst>
                  <a:ext uri="{FF2B5EF4-FFF2-40B4-BE49-F238E27FC236}">
                    <a16:creationId xmlns:a16="http://schemas.microsoft.com/office/drawing/2014/main" id="{6003C7C6-79F2-AEDE-CD57-E675FF30F09F}"/>
                  </a:ext>
                </a:extLst>
              </p:cNvPr>
              <p:cNvSpPr/>
              <p:nvPr/>
            </p:nvSpPr>
            <p:spPr>
              <a:xfrm>
                <a:off x="-10037380" y="3981173"/>
                <a:ext cx="28322" cy="27875"/>
              </a:xfrm>
              <a:custGeom>
                <a:avLst/>
                <a:gdLst>
                  <a:gd name="connsiteX0" fmla="*/ 19669 w 28322"/>
                  <a:gd name="connsiteY0" fmla="*/ 9292 h 27875"/>
                  <a:gd name="connsiteX1" fmla="*/ 7081 w 28322"/>
                  <a:gd name="connsiteY1" fmla="*/ 0 h 27875"/>
                  <a:gd name="connsiteX2" fmla="*/ 5507 w 28322"/>
                  <a:gd name="connsiteY2" fmla="*/ 6969 h 27875"/>
                  <a:gd name="connsiteX3" fmla="*/ 2360 w 28322"/>
                  <a:gd name="connsiteY3" fmla="*/ 13937 h 27875"/>
                  <a:gd name="connsiteX4" fmla="*/ 0 w 28322"/>
                  <a:gd name="connsiteY4" fmla="*/ 20906 h 27875"/>
                  <a:gd name="connsiteX5" fmla="*/ 1574 w 28322"/>
                  <a:gd name="connsiteY5" fmla="*/ 26327 h 27875"/>
                  <a:gd name="connsiteX6" fmla="*/ 7081 w 28322"/>
                  <a:gd name="connsiteY6" fmla="*/ 27875 h 27875"/>
                  <a:gd name="connsiteX7" fmla="*/ 14948 w 28322"/>
                  <a:gd name="connsiteY7" fmla="*/ 26327 h 27875"/>
                  <a:gd name="connsiteX8" fmla="*/ 28323 w 28322"/>
                  <a:gd name="connsiteY8" fmla="*/ 20906 h 27875"/>
                  <a:gd name="connsiteX9" fmla="*/ 25176 w 28322"/>
                  <a:gd name="connsiteY9" fmla="*/ 14712 h 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22" h="27875">
                    <a:moveTo>
                      <a:pt x="19669" y="9292"/>
                    </a:moveTo>
                    <a:lnTo>
                      <a:pt x="7081" y="0"/>
                    </a:lnTo>
                    <a:lnTo>
                      <a:pt x="5507" y="6969"/>
                    </a:lnTo>
                    <a:lnTo>
                      <a:pt x="2360" y="13937"/>
                    </a:lnTo>
                    <a:lnTo>
                      <a:pt x="0" y="20906"/>
                    </a:lnTo>
                    <a:lnTo>
                      <a:pt x="1574" y="26327"/>
                    </a:lnTo>
                    <a:lnTo>
                      <a:pt x="7081" y="27875"/>
                    </a:lnTo>
                    <a:lnTo>
                      <a:pt x="14948" y="26327"/>
                    </a:lnTo>
                    <a:lnTo>
                      <a:pt x="28323" y="20906"/>
                    </a:lnTo>
                    <a:lnTo>
                      <a:pt x="25176" y="1471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86" name="Freeform 2385">
                <a:extLst>
                  <a:ext uri="{FF2B5EF4-FFF2-40B4-BE49-F238E27FC236}">
                    <a16:creationId xmlns:a16="http://schemas.microsoft.com/office/drawing/2014/main" id="{DB28BCA0-B5BD-B455-E47E-0CC0193C4A4F}"/>
                  </a:ext>
                </a:extLst>
              </p:cNvPr>
              <p:cNvSpPr/>
              <p:nvPr/>
            </p:nvSpPr>
            <p:spPr>
              <a:xfrm>
                <a:off x="-10170341" y="3812374"/>
                <a:ext cx="26749" cy="13937"/>
              </a:xfrm>
              <a:custGeom>
                <a:avLst/>
                <a:gdLst>
                  <a:gd name="connsiteX0" fmla="*/ 21242 w 26749"/>
                  <a:gd name="connsiteY0" fmla="*/ 13937 h 13937"/>
                  <a:gd name="connsiteX1" fmla="*/ 26750 w 26749"/>
                  <a:gd name="connsiteY1" fmla="*/ 12389 h 13937"/>
                  <a:gd name="connsiteX2" fmla="*/ 21242 w 26749"/>
                  <a:gd name="connsiteY2" fmla="*/ 7743 h 13937"/>
                  <a:gd name="connsiteX3" fmla="*/ 11801 w 26749"/>
                  <a:gd name="connsiteY3" fmla="*/ 2323 h 13937"/>
                  <a:gd name="connsiteX4" fmla="*/ 3147 w 26749"/>
                  <a:gd name="connsiteY4" fmla="*/ 0 h 13937"/>
                  <a:gd name="connsiteX5" fmla="*/ 0 w 26749"/>
                  <a:gd name="connsiteY5" fmla="*/ 4646 h 13937"/>
                  <a:gd name="connsiteX6" fmla="*/ 3934 w 26749"/>
                  <a:gd name="connsiteY6" fmla="*/ 10840 h 13937"/>
                  <a:gd name="connsiteX7" fmla="*/ 12588 w 26749"/>
                  <a:gd name="connsiteY7" fmla="*/ 13937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49" h="13937">
                    <a:moveTo>
                      <a:pt x="21242" y="13937"/>
                    </a:moveTo>
                    <a:lnTo>
                      <a:pt x="26750" y="12389"/>
                    </a:lnTo>
                    <a:lnTo>
                      <a:pt x="21242" y="7743"/>
                    </a:lnTo>
                    <a:lnTo>
                      <a:pt x="11801" y="2323"/>
                    </a:lnTo>
                    <a:lnTo>
                      <a:pt x="3147" y="0"/>
                    </a:lnTo>
                    <a:lnTo>
                      <a:pt x="0" y="4646"/>
                    </a:lnTo>
                    <a:lnTo>
                      <a:pt x="3934" y="10840"/>
                    </a:lnTo>
                    <a:lnTo>
                      <a:pt x="12588" y="1393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87" name="Freeform 2386">
                <a:extLst>
                  <a:ext uri="{FF2B5EF4-FFF2-40B4-BE49-F238E27FC236}">
                    <a16:creationId xmlns:a16="http://schemas.microsoft.com/office/drawing/2014/main" id="{987F2D4D-D577-3937-7CFD-54AB07CEB5C5}"/>
                  </a:ext>
                </a:extLst>
              </p:cNvPr>
              <p:cNvSpPr/>
              <p:nvPr/>
            </p:nvSpPr>
            <p:spPr>
              <a:xfrm>
                <a:off x="-10117629" y="3955621"/>
                <a:ext cx="79462" cy="58847"/>
              </a:xfrm>
              <a:custGeom>
                <a:avLst/>
                <a:gdLst>
                  <a:gd name="connsiteX0" fmla="*/ 20456 w 79462"/>
                  <a:gd name="connsiteY0" fmla="*/ 26327 h 58847"/>
                  <a:gd name="connsiteX1" fmla="*/ 22029 w 79462"/>
                  <a:gd name="connsiteY1" fmla="*/ 31746 h 58847"/>
                  <a:gd name="connsiteX2" fmla="*/ 23603 w 79462"/>
                  <a:gd name="connsiteY2" fmla="*/ 37941 h 58847"/>
                  <a:gd name="connsiteX3" fmla="*/ 23603 w 79462"/>
                  <a:gd name="connsiteY3" fmla="*/ 44910 h 58847"/>
                  <a:gd name="connsiteX4" fmla="*/ 25176 w 79462"/>
                  <a:gd name="connsiteY4" fmla="*/ 51879 h 58847"/>
                  <a:gd name="connsiteX5" fmla="*/ 28323 w 79462"/>
                  <a:gd name="connsiteY5" fmla="*/ 57299 h 58847"/>
                  <a:gd name="connsiteX6" fmla="*/ 34617 w 79462"/>
                  <a:gd name="connsiteY6" fmla="*/ 58073 h 58847"/>
                  <a:gd name="connsiteX7" fmla="*/ 44845 w 79462"/>
                  <a:gd name="connsiteY7" fmla="*/ 58847 h 58847"/>
                  <a:gd name="connsiteX8" fmla="*/ 55860 w 79462"/>
                  <a:gd name="connsiteY8" fmla="*/ 58073 h 58847"/>
                  <a:gd name="connsiteX9" fmla="*/ 61366 w 79462"/>
                  <a:gd name="connsiteY9" fmla="*/ 56524 h 58847"/>
                  <a:gd name="connsiteX10" fmla="*/ 64514 w 79462"/>
                  <a:gd name="connsiteY10" fmla="*/ 48007 h 58847"/>
                  <a:gd name="connsiteX11" fmla="*/ 61366 w 79462"/>
                  <a:gd name="connsiteY11" fmla="*/ 38715 h 58847"/>
                  <a:gd name="connsiteX12" fmla="*/ 50352 w 79462"/>
                  <a:gd name="connsiteY12" fmla="*/ 22455 h 58847"/>
                  <a:gd name="connsiteX13" fmla="*/ 63727 w 79462"/>
                  <a:gd name="connsiteY13" fmla="*/ 30972 h 58847"/>
                  <a:gd name="connsiteX14" fmla="*/ 71595 w 79462"/>
                  <a:gd name="connsiteY14" fmla="*/ 37941 h 58847"/>
                  <a:gd name="connsiteX15" fmla="*/ 76315 w 79462"/>
                  <a:gd name="connsiteY15" fmla="*/ 37167 h 58847"/>
                  <a:gd name="connsiteX16" fmla="*/ 79462 w 79462"/>
                  <a:gd name="connsiteY16" fmla="*/ 20906 h 58847"/>
                  <a:gd name="connsiteX17" fmla="*/ 72381 w 79462"/>
                  <a:gd name="connsiteY17" fmla="*/ 10840 h 58847"/>
                  <a:gd name="connsiteX18" fmla="*/ 59006 w 79462"/>
                  <a:gd name="connsiteY18" fmla="*/ 6194 h 58847"/>
                  <a:gd name="connsiteX19" fmla="*/ 13375 w 79462"/>
                  <a:gd name="connsiteY19" fmla="*/ 0 h 58847"/>
                  <a:gd name="connsiteX20" fmla="*/ 3934 w 79462"/>
                  <a:gd name="connsiteY20" fmla="*/ 774 h 58847"/>
                  <a:gd name="connsiteX21" fmla="*/ 0 w 79462"/>
                  <a:gd name="connsiteY21" fmla="*/ 5420 h 58847"/>
                  <a:gd name="connsiteX22" fmla="*/ 1574 w 79462"/>
                  <a:gd name="connsiteY22" fmla="*/ 7743 h 58847"/>
                  <a:gd name="connsiteX23" fmla="*/ 5507 w 79462"/>
                  <a:gd name="connsiteY23" fmla="*/ 10066 h 58847"/>
                  <a:gd name="connsiteX24" fmla="*/ 10228 w 79462"/>
                  <a:gd name="connsiteY24" fmla="*/ 12389 h 58847"/>
                  <a:gd name="connsiteX25" fmla="*/ 13375 w 79462"/>
                  <a:gd name="connsiteY25" fmla="*/ 14712 h 58847"/>
                  <a:gd name="connsiteX26" fmla="*/ 16522 w 79462"/>
                  <a:gd name="connsiteY26" fmla="*/ 19358 h 58847"/>
                  <a:gd name="connsiteX27" fmla="*/ 18882 w 79462"/>
                  <a:gd name="connsiteY27" fmla="*/ 22455 h 5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462" h="58847">
                    <a:moveTo>
                      <a:pt x="20456" y="26327"/>
                    </a:moveTo>
                    <a:lnTo>
                      <a:pt x="22029" y="31746"/>
                    </a:lnTo>
                    <a:lnTo>
                      <a:pt x="23603" y="37941"/>
                    </a:lnTo>
                    <a:lnTo>
                      <a:pt x="23603" y="44910"/>
                    </a:lnTo>
                    <a:lnTo>
                      <a:pt x="25176" y="51879"/>
                    </a:lnTo>
                    <a:lnTo>
                      <a:pt x="28323" y="57299"/>
                    </a:lnTo>
                    <a:lnTo>
                      <a:pt x="34617" y="58073"/>
                    </a:lnTo>
                    <a:lnTo>
                      <a:pt x="44845" y="58847"/>
                    </a:lnTo>
                    <a:lnTo>
                      <a:pt x="55860" y="58073"/>
                    </a:lnTo>
                    <a:lnTo>
                      <a:pt x="61366" y="56524"/>
                    </a:lnTo>
                    <a:lnTo>
                      <a:pt x="64514" y="48007"/>
                    </a:lnTo>
                    <a:lnTo>
                      <a:pt x="61366" y="38715"/>
                    </a:lnTo>
                    <a:lnTo>
                      <a:pt x="50352" y="22455"/>
                    </a:lnTo>
                    <a:lnTo>
                      <a:pt x="63727" y="30972"/>
                    </a:lnTo>
                    <a:lnTo>
                      <a:pt x="71595" y="37941"/>
                    </a:lnTo>
                    <a:lnTo>
                      <a:pt x="76315" y="37167"/>
                    </a:lnTo>
                    <a:lnTo>
                      <a:pt x="79462" y="20906"/>
                    </a:lnTo>
                    <a:lnTo>
                      <a:pt x="72381" y="10840"/>
                    </a:lnTo>
                    <a:lnTo>
                      <a:pt x="59006" y="6194"/>
                    </a:lnTo>
                    <a:lnTo>
                      <a:pt x="13375" y="0"/>
                    </a:lnTo>
                    <a:lnTo>
                      <a:pt x="3934" y="774"/>
                    </a:lnTo>
                    <a:lnTo>
                      <a:pt x="0" y="5420"/>
                    </a:lnTo>
                    <a:lnTo>
                      <a:pt x="1574" y="7743"/>
                    </a:lnTo>
                    <a:lnTo>
                      <a:pt x="5507" y="10066"/>
                    </a:lnTo>
                    <a:lnTo>
                      <a:pt x="10228" y="12389"/>
                    </a:lnTo>
                    <a:lnTo>
                      <a:pt x="13375" y="14712"/>
                    </a:lnTo>
                    <a:lnTo>
                      <a:pt x="16522" y="19358"/>
                    </a:lnTo>
                    <a:lnTo>
                      <a:pt x="18882" y="2245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88" name="Freeform 2387">
                <a:extLst>
                  <a:ext uri="{FF2B5EF4-FFF2-40B4-BE49-F238E27FC236}">
                    <a16:creationId xmlns:a16="http://schemas.microsoft.com/office/drawing/2014/main" id="{3C993555-503F-AA73-5ACF-2B3175317DB9}"/>
                  </a:ext>
                </a:extLst>
              </p:cNvPr>
              <p:cNvSpPr/>
              <p:nvPr/>
            </p:nvSpPr>
            <p:spPr>
              <a:xfrm>
                <a:off x="-10939783" y="3618023"/>
                <a:ext cx="29109" cy="24003"/>
              </a:xfrm>
              <a:custGeom>
                <a:avLst/>
                <a:gdLst>
                  <a:gd name="connsiteX0" fmla="*/ 11801 w 29109"/>
                  <a:gd name="connsiteY0" fmla="*/ 8517 h 24003"/>
                  <a:gd name="connsiteX1" fmla="*/ 5507 w 29109"/>
                  <a:gd name="connsiteY1" fmla="*/ 15486 h 24003"/>
                  <a:gd name="connsiteX2" fmla="*/ 0 w 29109"/>
                  <a:gd name="connsiteY2" fmla="*/ 24003 h 24003"/>
                  <a:gd name="connsiteX3" fmla="*/ 7081 w 29109"/>
                  <a:gd name="connsiteY3" fmla="*/ 20132 h 24003"/>
                  <a:gd name="connsiteX4" fmla="*/ 16522 w 29109"/>
                  <a:gd name="connsiteY4" fmla="*/ 13163 h 24003"/>
                  <a:gd name="connsiteX5" fmla="*/ 24389 w 29109"/>
                  <a:gd name="connsiteY5" fmla="*/ 6194 h 24003"/>
                  <a:gd name="connsiteX6" fmla="*/ 29110 w 29109"/>
                  <a:gd name="connsiteY6" fmla="*/ 0 h 24003"/>
                  <a:gd name="connsiteX7" fmla="*/ 19669 w 29109"/>
                  <a:gd name="connsiteY7" fmla="*/ 2323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09" h="24003">
                    <a:moveTo>
                      <a:pt x="11801" y="8517"/>
                    </a:moveTo>
                    <a:lnTo>
                      <a:pt x="5507" y="15486"/>
                    </a:lnTo>
                    <a:lnTo>
                      <a:pt x="0" y="24003"/>
                    </a:lnTo>
                    <a:lnTo>
                      <a:pt x="7081" y="20132"/>
                    </a:lnTo>
                    <a:lnTo>
                      <a:pt x="16522" y="13163"/>
                    </a:lnTo>
                    <a:lnTo>
                      <a:pt x="24389" y="6194"/>
                    </a:lnTo>
                    <a:lnTo>
                      <a:pt x="29110" y="0"/>
                    </a:lnTo>
                    <a:lnTo>
                      <a:pt x="19669"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89" name="Freeform 2388">
                <a:extLst>
                  <a:ext uri="{FF2B5EF4-FFF2-40B4-BE49-F238E27FC236}">
                    <a16:creationId xmlns:a16="http://schemas.microsoft.com/office/drawing/2014/main" id="{E95A649F-B8F9-D0BD-38D5-FCF219EFA808}"/>
                  </a:ext>
                </a:extLst>
              </p:cNvPr>
              <p:cNvSpPr/>
              <p:nvPr/>
            </p:nvSpPr>
            <p:spPr>
              <a:xfrm>
                <a:off x="-9933529" y="4129066"/>
                <a:ext cx="26749" cy="37940"/>
              </a:xfrm>
              <a:custGeom>
                <a:avLst/>
                <a:gdLst>
                  <a:gd name="connsiteX0" fmla="*/ 11801 w 26749"/>
                  <a:gd name="connsiteY0" fmla="*/ 3872 h 37940"/>
                  <a:gd name="connsiteX1" fmla="*/ 6294 w 26749"/>
                  <a:gd name="connsiteY1" fmla="*/ 0 h 37940"/>
                  <a:gd name="connsiteX2" fmla="*/ 2360 w 26749"/>
                  <a:gd name="connsiteY2" fmla="*/ 2323 h 37940"/>
                  <a:gd name="connsiteX3" fmla="*/ 787 w 26749"/>
                  <a:gd name="connsiteY3" fmla="*/ 6194 h 37940"/>
                  <a:gd name="connsiteX4" fmla="*/ 787 w 26749"/>
                  <a:gd name="connsiteY4" fmla="*/ 11615 h 37940"/>
                  <a:gd name="connsiteX5" fmla="*/ 0 w 26749"/>
                  <a:gd name="connsiteY5" fmla="*/ 17034 h 37940"/>
                  <a:gd name="connsiteX6" fmla="*/ 0 w 26749"/>
                  <a:gd name="connsiteY6" fmla="*/ 24003 h 37940"/>
                  <a:gd name="connsiteX7" fmla="*/ 7080 w 26749"/>
                  <a:gd name="connsiteY7" fmla="*/ 26326 h 37940"/>
                  <a:gd name="connsiteX8" fmla="*/ 15735 w 26749"/>
                  <a:gd name="connsiteY8" fmla="*/ 33295 h 37940"/>
                  <a:gd name="connsiteX9" fmla="*/ 22815 w 26749"/>
                  <a:gd name="connsiteY9" fmla="*/ 37941 h 37940"/>
                  <a:gd name="connsiteX10" fmla="*/ 26749 w 26749"/>
                  <a:gd name="connsiteY10" fmla="*/ 30198 h 37940"/>
                  <a:gd name="connsiteX11" fmla="*/ 24389 w 26749"/>
                  <a:gd name="connsiteY11" fmla="*/ 23229 h 37940"/>
                  <a:gd name="connsiteX12" fmla="*/ 18882 w 26749"/>
                  <a:gd name="connsiteY12" fmla="*/ 13163 h 3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49" h="37940">
                    <a:moveTo>
                      <a:pt x="11801" y="3872"/>
                    </a:moveTo>
                    <a:lnTo>
                      <a:pt x="6294" y="0"/>
                    </a:lnTo>
                    <a:lnTo>
                      <a:pt x="2360" y="2323"/>
                    </a:lnTo>
                    <a:lnTo>
                      <a:pt x="787" y="6194"/>
                    </a:lnTo>
                    <a:lnTo>
                      <a:pt x="787" y="11615"/>
                    </a:lnTo>
                    <a:lnTo>
                      <a:pt x="0" y="17034"/>
                    </a:lnTo>
                    <a:lnTo>
                      <a:pt x="0" y="24003"/>
                    </a:lnTo>
                    <a:lnTo>
                      <a:pt x="7080" y="26326"/>
                    </a:lnTo>
                    <a:lnTo>
                      <a:pt x="15735" y="33295"/>
                    </a:lnTo>
                    <a:lnTo>
                      <a:pt x="22815" y="37941"/>
                    </a:lnTo>
                    <a:lnTo>
                      <a:pt x="26749" y="30198"/>
                    </a:lnTo>
                    <a:lnTo>
                      <a:pt x="24389" y="23229"/>
                    </a:lnTo>
                    <a:lnTo>
                      <a:pt x="18882" y="1316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90" name="Freeform 2389">
                <a:extLst>
                  <a:ext uri="{FF2B5EF4-FFF2-40B4-BE49-F238E27FC236}">
                    <a16:creationId xmlns:a16="http://schemas.microsoft.com/office/drawing/2014/main" id="{5B1D78F5-3DFA-EB49-9832-FB2A9CE1D234}"/>
                  </a:ext>
                </a:extLst>
              </p:cNvPr>
              <p:cNvSpPr/>
              <p:nvPr/>
            </p:nvSpPr>
            <p:spPr>
              <a:xfrm>
                <a:off x="-5612697" y="6070252"/>
                <a:ext cx="18094" cy="47232"/>
              </a:xfrm>
              <a:custGeom>
                <a:avLst/>
                <a:gdLst>
                  <a:gd name="connsiteX0" fmla="*/ 11015 w 18094"/>
                  <a:gd name="connsiteY0" fmla="*/ 41039 h 47232"/>
                  <a:gd name="connsiteX1" fmla="*/ 0 w 18094"/>
                  <a:gd name="connsiteY1" fmla="*/ 47233 h 47232"/>
                  <a:gd name="connsiteX2" fmla="*/ 10227 w 18094"/>
                  <a:gd name="connsiteY2" fmla="*/ 45684 h 47232"/>
                  <a:gd name="connsiteX3" fmla="*/ 15735 w 18094"/>
                  <a:gd name="connsiteY3" fmla="*/ 37941 h 47232"/>
                  <a:gd name="connsiteX4" fmla="*/ 17308 w 18094"/>
                  <a:gd name="connsiteY4" fmla="*/ 27875 h 47232"/>
                  <a:gd name="connsiteX5" fmla="*/ 18095 w 18094"/>
                  <a:gd name="connsiteY5" fmla="*/ 17809 h 47232"/>
                  <a:gd name="connsiteX6" fmla="*/ 18095 w 18094"/>
                  <a:gd name="connsiteY6" fmla="*/ 13163 h 47232"/>
                  <a:gd name="connsiteX7" fmla="*/ 17308 w 18094"/>
                  <a:gd name="connsiteY7" fmla="*/ 8518 h 47232"/>
                  <a:gd name="connsiteX8" fmla="*/ 15735 w 18094"/>
                  <a:gd name="connsiteY8" fmla="*/ 3872 h 47232"/>
                  <a:gd name="connsiteX9" fmla="*/ 14161 w 18094"/>
                  <a:gd name="connsiteY9" fmla="*/ 0 h 47232"/>
                  <a:gd name="connsiteX10" fmla="*/ 15735 w 18094"/>
                  <a:gd name="connsiteY10" fmla="*/ 13163 h 47232"/>
                  <a:gd name="connsiteX11" fmla="*/ 15735 w 18094"/>
                  <a:gd name="connsiteY11" fmla="*/ 27875 h 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4" h="47232">
                    <a:moveTo>
                      <a:pt x="11015" y="41039"/>
                    </a:moveTo>
                    <a:lnTo>
                      <a:pt x="0" y="47233"/>
                    </a:lnTo>
                    <a:lnTo>
                      <a:pt x="10227" y="45684"/>
                    </a:lnTo>
                    <a:lnTo>
                      <a:pt x="15735" y="37941"/>
                    </a:lnTo>
                    <a:lnTo>
                      <a:pt x="17308" y="27875"/>
                    </a:lnTo>
                    <a:lnTo>
                      <a:pt x="18095" y="17809"/>
                    </a:lnTo>
                    <a:lnTo>
                      <a:pt x="18095" y="13163"/>
                    </a:lnTo>
                    <a:lnTo>
                      <a:pt x="17308" y="8518"/>
                    </a:lnTo>
                    <a:lnTo>
                      <a:pt x="15735" y="3872"/>
                    </a:lnTo>
                    <a:lnTo>
                      <a:pt x="14161" y="0"/>
                    </a:lnTo>
                    <a:lnTo>
                      <a:pt x="15735" y="13163"/>
                    </a:lnTo>
                    <a:lnTo>
                      <a:pt x="15735" y="2787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91" name="Freeform 2390">
                <a:extLst>
                  <a:ext uri="{FF2B5EF4-FFF2-40B4-BE49-F238E27FC236}">
                    <a16:creationId xmlns:a16="http://schemas.microsoft.com/office/drawing/2014/main" id="{77DBAFFB-2CD8-8A9A-7298-CA3AE635D4D9}"/>
                  </a:ext>
                </a:extLst>
              </p:cNvPr>
              <p:cNvSpPr/>
              <p:nvPr/>
            </p:nvSpPr>
            <p:spPr>
              <a:xfrm>
                <a:off x="-12168686" y="4120548"/>
                <a:ext cx="14161" cy="9291"/>
              </a:xfrm>
              <a:custGeom>
                <a:avLst/>
                <a:gdLst>
                  <a:gd name="connsiteX0" fmla="*/ 7081 w 14161"/>
                  <a:gd name="connsiteY0" fmla="*/ 0 h 9291"/>
                  <a:gd name="connsiteX1" fmla="*/ 3147 w 14161"/>
                  <a:gd name="connsiteY1" fmla="*/ 0 h 9291"/>
                  <a:gd name="connsiteX2" fmla="*/ 0 w 14161"/>
                  <a:gd name="connsiteY2" fmla="*/ 1549 h 9291"/>
                  <a:gd name="connsiteX3" fmla="*/ 2360 w 14161"/>
                  <a:gd name="connsiteY3" fmla="*/ 3872 h 9291"/>
                  <a:gd name="connsiteX4" fmla="*/ 6294 w 14161"/>
                  <a:gd name="connsiteY4" fmla="*/ 6194 h 9291"/>
                  <a:gd name="connsiteX5" fmla="*/ 9441 w 14161"/>
                  <a:gd name="connsiteY5" fmla="*/ 7743 h 9291"/>
                  <a:gd name="connsiteX6" fmla="*/ 13375 w 14161"/>
                  <a:gd name="connsiteY6" fmla="*/ 9292 h 9291"/>
                  <a:gd name="connsiteX7" fmla="*/ 14161 w 14161"/>
                  <a:gd name="connsiteY7" fmla="*/ 1549 h 9291"/>
                  <a:gd name="connsiteX8" fmla="*/ 10228 w 14161"/>
                  <a:gd name="connsiteY8" fmla="*/ 0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1" h="9291">
                    <a:moveTo>
                      <a:pt x="7081" y="0"/>
                    </a:moveTo>
                    <a:lnTo>
                      <a:pt x="3147" y="0"/>
                    </a:lnTo>
                    <a:lnTo>
                      <a:pt x="0" y="1549"/>
                    </a:lnTo>
                    <a:lnTo>
                      <a:pt x="2360" y="3872"/>
                    </a:lnTo>
                    <a:lnTo>
                      <a:pt x="6294" y="6194"/>
                    </a:lnTo>
                    <a:lnTo>
                      <a:pt x="9441" y="7743"/>
                    </a:lnTo>
                    <a:lnTo>
                      <a:pt x="13375" y="9292"/>
                    </a:lnTo>
                    <a:lnTo>
                      <a:pt x="14161" y="1549"/>
                    </a:lnTo>
                    <a:lnTo>
                      <a:pt x="1022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92" name="Freeform 2391">
                <a:extLst>
                  <a:ext uri="{FF2B5EF4-FFF2-40B4-BE49-F238E27FC236}">
                    <a16:creationId xmlns:a16="http://schemas.microsoft.com/office/drawing/2014/main" id="{076D5708-C1BD-6CCA-4644-A3674DB5703A}"/>
                  </a:ext>
                </a:extLst>
              </p:cNvPr>
              <p:cNvSpPr/>
              <p:nvPr/>
            </p:nvSpPr>
            <p:spPr>
              <a:xfrm>
                <a:off x="-12315809" y="4157715"/>
                <a:ext cx="14161" cy="11614"/>
              </a:xfrm>
              <a:custGeom>
                <a:avLst/>
                <a:gdLst>
                  <a:gd name="connsiteX0" fmla="*/ 6294 w 14161"/>
                  <a:gd name="connsiteY0" fmla="*/ 0 h 11614"/>
                  <a:gd name="connsiteX1" fmla="*/ 2360 w 14161"/>
                  <a:gd name="connsiteY1" fmla="*/ 3097 h 11614"/>
                  <a:gd name="connsiteX2" fmla="*/ 0 w 14161"/>
                  <a:gd name="connsiteY2" fmla="*/ 7743 h 11614"/>
                  <a:gd name="connsiteX3" fmla="*/ 1574 w 14161"/>
                  <a:gd name="connsiteY3" fmla="*/ 11615 h 11614"/>
                  <a:gd name="connsiteX4" fmla="*/ 6294 w 14161"/>
                  <a:gd name="connsiteY4" fmla="*/ 11615 h 11614"/>
                  <a:gd name="connsiteX5" fmla="*/ 11014 w 14161"/>
                  <a:gd name="connsiteY5" fmla="*/ 9292 h 11614"/>
                  <a:gd name="connsiteX6" fmla="*/ 14162 w 14161"/>
                  <a:gd name="connsiteY6" fmla="*/ 4646 h 11614"/>
                  <a:gd name="connsiteX7" fmla="*/ 10228 w 14161"/>
                  <a:gd name="connsiteY7" fmla="*/ 0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61" h="11614">
                    <a:moveTo>
                      <a:pt x="6294" y="0"/>
                    </a:moveTo>
                    <a:lnTo>
                      <a:pt x="2360" y="3097"/>
                    </a:lnTo>
                    <a:lnTo>
                      <a:pt x="0" y="7743"/>
                    </a:lnTo>
                    <a:lnTo>
                      <a:pt x="1574" y="11615"/>
                    </a:lnTo>
                    <a:lnTo>
                      <a:pt x="6294" y="11615"/>
                    </a:lnTo>
                    <a:lnTo>
                      <a:pt x="11014" y="9292"/>
                    </a:lnTo>
                    <a:lnTo>
                      <a:pt x="14162" y="4646"/>
                    </a:lnTo>
                    <a:lnTo>
                      <a:pt x="1022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93" name="Freeform 2392">
                <a:extLst>
                  <a:ext uri="{FF2B5EF4-FFF2-40B4-BE49-F238E27FC236}">
                    <a16:creationId xmlns:a16="http://schemas.microsoft.com/office/drawing/2014/main" id="{E9C68C87-A2EF-012E-D196-67020A4AD763}"/>
                  </a:ext>
                </a:extLst>
              </p:cNvPr>
              <p:cNvSpPr/>
              <p:nvPr/>
            </p:nvSpPr>
            <p:spPr>
              <a:xfrm>
                <a:off x="-5635513" y="6120582"/>
                <a:ext cx="15735" cy="5420"/>
              </a:xfrm>
              <a:custGeom>
                <a:avLst/>
                <a:gdLst>
                  <a:gd name="connsiteX0" fmla="*/ 11801 w 15735"/>
                  <a:gd name="connsiteY0" fmla="*/ 1549 h 5420"/>
                  <a:gd name="connsiteX1" fmla="*/ 15735 w 15735"/>
                  <a:gd name="connsiteY1" fmla="*/ 0 h 5420"/>
                  <a:gd name="connsiteX2" fmla="*/ 11801 w 15735"/>
                  <a:gd name="connsiteY2" fmla="*/ 775 h 5420"/>
                  <a:gd name="connsiteX3" fmla="*/ 7868 w 15735"/>
                  <a:gd name="connsiteY3" fmla="*/ 1549 h 5420"/>
                  <a:gd name="connsiteX4" fmla="*/ 3934 w 15735"/>
                  <a:gd name="connsiteY4" fmla="*/ 3097 h 5420"/>
                  <a:gd name="connsiteX5" fmla="*/ 0 w 15735"/>
                  <a:gd name="connsiteY5" fmla="*/ 5420 h 5420"/>
                  <a:gd name="connsiteX6" fmla="*/ 3934 w 15735"/>
                  <a:gd name="connsiteY6" fmla="*/ 4646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5" h="5420">
                    <a:moveTo>
                      <a:pt x="11801" y="1549"/>
                    </a:moveTo>
                    <a:lnTo>
                      <a:pt x="15735" y="0"/>
                    </a:lnTo>
                    <a:lnTo>
                      <a:pt x="11801" y="775"/>
                    </a:lnTo>
                    <a:lnTo>
                      <a:pt x="7868" y="1549"/>
                    </a:lnTo>
                    <a:lnTo>
                      <a:pt x="3934" y="3097"/>
                    </a:lnTo>
                    <a:lnTo>
                      <a:pt x="0" y="5420"/>
                    </a:lnTo>
                    <a:lnTo>
                      <a:pt x="3934"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94" name="Freeform 2393">
                <a:extLst>
                  <a:ext uri="{FF2B5EF4-FFF2-40B4-BE49-F238E27FC236}">
                    <a16:creationId xmlns:a16="http://schemas.microsoft.com/office/drawing/2014/main" id="{A6DA5220-4EC2-BC91-FCEF-1B0ABB72E489}"/>
                  </a:ext>
                </a:extLst>
              </p:cNvPr>
              <p:cNvSpPr/>
              <p:nvPr/>
            </p:nvSpPr>
            <p:spPr>
              <a:xfrm>
                <a:off x="-5588308" y="5848027"/>
                <a:ext cx="21241" cy="37940"/>
              </a:xfrm>
              <a:custGeom>
                <a:avLst/>
                <a:gdLst>
                  <a:gd name="connsiteX0" fmla="*/ 7081 w 21241"/>
                  <a:gd name="connsiteY0" fmla="*/ 30972 h 37940"/>
                  <a:gd name="connsiteX1" fmla="*/ 13374 w 21241"/>
                  <a:gd name="connsiteY1" fmla="*/ 20906 h 37940"/>
                  <a:gd name="connsiteX2" fmla="*/ 18882 w 21241"/>
                  <a:gd name="connsiteY2" fmla="*/ 10066 h 37940"/>
                  <a:gd name="connsiteX3" fmla="*/ 21242 w 21241"/>
                  <a:gd name="connsiteY3" fmla="*/ 0 h 37940"/>
                  <a:gd name="connsiteX4" fmla="*/ 0 w 21241"/>
                  <a:gd name="connsiteY4" fmla="*/ 37941 h 3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1" h="37940">
                    <a:moveTo>
                      <a:pt x="7081" y="30972"/>
                    </a:moveTo>
                    <a:lnTo>
                      <a:pt x="13374" y="20906"/>
                    </a:lnTo>
                    <a:lnTo>
                      <a:pt x="18882" y="10066"/>
                    </a:lnTo>
                    <a:lnTo>
                      <a:pt x="21242" y="0"/>
                    </a:lnTo>
                    <a:lnTo>
                      <a:pt x="0" y="3794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95" name="Freeform 2394">
                <a:extLst>
                  <a:ext uri="{FF2B5EF4-FFF2-40B4-BE49-F238E27FC236}">
                    <a16:creationId xmlns:a16="http://schemas.microsoft.com/office/drawing/2014/main" id="{D01B3DAB-B451-042C-CCB3-39C95EE59D0A}"/>
                  </a:ext>
                </a:extLst>
              </p:cNvPr>
              <p:cNvSpPr/>
              <p:nvPr/>
            </p:nvSpPr>
            <p:spPr>
              <a:xfrm>
                <a:off x="-12507776" y="4149972"/>
                <a:ext cx="140828" cy="65816"/>
              </a:xfrm>
              <a:custGeom>
                <a:avLst/>
                <a:gdLst>
                  <a:gd name="connsiteX0" fmla="*/ 133748 w 140828"/>
                  <a:gd name="connsiteY0" fmla="*/ 32521 h 65816"/>
                  <a:gd name="connsiteX1" fmla="*/ 129814 w 140828"/>
                  <a:gd name="connsiteY1" fmla="*/ 30972 h 65816"/>
                  <a:gd name="connsiteX2" fmla="*/ 125880 w 140828"/>
                  <a:gd name="connsiteY2" fmla="*/ 28649 h 65816"/>
                  <a:gd name="connsiteX3" fmla="*/ 121159 w 140828"/>
                  <a:gd name="connsiteY3" fmla="*/ 24004 h 65816"/>
                  <a:gd name="connsiteX4" fmla="*/ 110932 w 140828"/>
                  <a:gd name="connsiteY4" fmla="*/ 10066 h 65816"/>
                  <a:gd name="connsiteX5" fmla="*/ 104638 w 140828"/>
                  <a:gd name="connsiteY5" fmla="*/ 3872 h 65816"/>
                  <a:gd name="connsiteX6" fmla="*/ 96770 w 140828"/>
                  <a:gd name="connsiteY6" fmla="*/ 775 h 65816"/>
                  <a:gd name="connsiteX7" fmla="*/ 88903 w 140828"/>
                  <a:gd name="connsiteY7" fmla="*/ 0 h 65816"/>
                  <a:gd name="connsiteX8" fmla="*/ 78675 w 140828"/>
                  <a:gd name="connsiteY8" fmla="*/ 1549 h 65816"/>
                  <a:gd name="connsiteX9" fmla="*/ 71594 w 140828"/>
                  <a:gd name="connsiteY9" fmla="*/ 4646 h 65816"/>
                  <a:gd name="connsiteX10" fmla="*/ 58219 w 140828"/>
                  <a:gd name="connsiteY10" fmla="*/ 11615 h 65816"/>
                  <a:gd name="connsiteX11" fmla="*/ 51139 w 140828"/>
                  <a:gd name="connsiteY11" fmla="*/ 13938 h 65816"/>
                  <a:gd name="connsiteX12" fmla="*/ 45631 w 140828"/>
                  <a:gd name="connsiteY12" fmla="*/ 14712 h 65816"/>
                  <a:gd name="connsiteX13" fmla="*/ 35404 w 140828"/>
                  <a:gd name="connsiteY13" fmla="*/ 14712 h 65816"/>
                  <a:gd name="connsiteX14" fmla="*/ 30683 w 140828"/>
                  <a:gd name="connsiteY14" fmla="*/ 15486 h 65816"/>
                  <a:gd name="connsiteX15" fmla="*/ 24389 w 140828"/>
                  <a:gd name="connsiteY15" fmla="*/ 21681 h 65816"/>
                  <a:gd name="connsiteX16" fmla="*/ 3934 w 140828"/>
                  <a:gd name="connsiteY16" fmla="*/ 44136 h 65816"/>
                  <a:gd name="connsiteX17" fmla="*/ 0 w 140828"/>
                  <a:gd name="connsiteY17" fmla="*/ 50330 h 65816"/>
                  <a:gd name="connsiteX18" fmla="*/ 8654 w 140828"/>
                  <a:gd name="connsiteY18" fmla="*/ 65816 h 65816"/>
                  <a:gd name="connsiteX19" fmla="*/ 25176 w 140828"/>
                  <a:gd name="connsiteY19" fmla="*/ 63493 h 65816"/>
                  <a:gd name="connsiteX20" fmla="*/ 56646 w 140828"/>
                  <a:gd name="connsiteY20" fmla="*/ 44910 h 65816"/>
                  <a:gd name="connsiteX21" fmla="*/ 67661 w 140828"/>
                  <a:gd name="connsiteY21" fmla="*/ 42587 h 65816"/>
                  <a:gd name="connsiteX22" fmla="*/ 90476 w 140828"/>
                  <a:gd name="connsiteY22" fmla="*/ 43361 h 65816"/>
                  <a:gd name="connsiteX23" fmla="*/ 101491 w 140828"/>
                  <a:gd name="connsiteY23" fmla="*/ 42587 h 65816"/>
                  <a:gd name="connsiteX24" fmla="*/ 120373 w 140828"/>
                  <a:gd name="connsiteY24" fmla="*/ 35618 h 65816"/>
                  <a:gd name="connsiteX25" fmla="*/ 127454 w 140828"/>
                  <a:gd name="connsiteY25" fmla="*/ 34844 h 65816"/>
                  <a:gd name="connsiteX26" fmla="*/ 140828 w 140828"/>
                  <a:gd name="connsiteY26" fmla="*/ 37941 h 65816"/>
                  <a:gd name="connsiteX27" fmla="*/ 136894 w 140828"/>
                  <a:gd name="connsiteY27" fmla="*/ 34070 h 6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828" h="65816">
                    <a:moveTo>
                      <a:pt x="133748" y="32521"/>
                    </a:moveTo>
                    <a:lnTo>
                      <a:pt x="129814" y="30972"/>
                    </a:lnTo>
                    <a:lnTo>
                      <a:pt x="125880" y="28649"/>
                    </a:lnTo>
                    <a:lnTo>
                      <a:pt x="121159" y="24004"/>
                    </a:lnTo>
                    <a:lnTo>
                      <a:pt x="110932" y="10066"/>
                    </a:lnTo>
                    <a:lnTo>
                      <a:pt x="104638" y="3872"/>
                    </a:lnTo>
                    <a:lnTo>
                      <a:pt x="96770" y="775"/>
                    </a:lnTo>
                    <a:lnTo>
                      <a:pt x="88903" y="0"/>
                    </a:lnTo>
                    <a:lnTo>
                      <a:pt x="78675" y="1549"/>
                    </a:lnTo>
                    <a:lnTo>
                      <a:pt x="71594" y="4646"/>
                    </a:lnTo>
                    <a:lnTo>
                      <a:pt x="58219" y="11615"/>
                    </a:lnTo>
                    <a:lnTo>
                      <a:pt x="51139" y="13938"/>
                    </a:lnTo>
                    <a:lnTo>
                      <a:pt x="45631" y="14712"/>
                    </a:lnTo>
                    <a:lnTo>
                      <a:pt x="35404" y="14712"/>
                    </a:lnTo>
                    <a:lnTo>
                      <a:pt x="30683" y="15486"/>
                    </a:lnTo>
                    <a:lnTo>
                      <a:pt x="24389" y="21681"/>
                    </a:lnTo>
                    <a:lnTo>
                      <a:pt x="3934" y="44136"/>
                    </a:lnTo>
                    <a:lnTo>
                      <a:pt x="0" y="50330"/>
                    </a:lnTo>
                    <a:lnTo>
                      <a:pt x="8654" y="65816"/>
                    </a:lnTo>
                    <a:lnTo>
                      <a:pt x="25176" y="63493"/>
                    </a:lnTo>
                    <a:lnTo>
                      <a:pt x="56646" y="44910"/>
                    </a:lnTo>
                    <a:lnTo>
                      <a:pt x="67661" y="42587"/>
                    </a:lnTo>
                    <a:lnTo>
                      <a:pt x="90476" y="43361"/>
                    </a:lnTo>
                    <a:lnTo>
                      <a:pt x="101491" y="42587"/>
                    </a:lnTo>
                    <a:lnTo>
                      <a:pt x="120373" y="35618"/>
                    </a:lnTo>
                    <a:lnTo>
                      <a:pt x="127454" y="34844"/>
                    </a:lnTo>
                    <a:lnTo>
                      <a:pt x="140828" y="37941"/>
                    </a:lnTo>
                    <a:lnTo>
                      <a:pt x="136894" y="3407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96" name="Freeform 2395">
                <a:extLst>
                  <a:ext uri="{FF2B5EF4-FFF2-40B4-BE49-F238E27FC236}">
                    <a16:creationId xmlns:a16="http://schemas.microsoft.com/office/drawing/2014/main" id="{52FE7E90-793F-F7F8-DA07-05BD3951495E}"/>
                  </a:ext>
                </a:extLst>
              </p:cNvPr>
              <p:cNvSpPr/>
              <p:nvPr/>
            </p:nvSpPr>
            <p:spPr>
              <a:xfrm>
                <a:off x="-12347279" y="4205722"/>
                <a:ext cx="20455" cy="10840"/>
              </a:xfrm>
              <a:custGeom>
                <a:avLst/>
                <a:gdLst>
                  <a:gd name="connsiteX0" fmla="*/ 11801 w 20455"/>
                  <a:gd name="connsiteY0" fmla="*/ 2323 h 10840"/>
                  <a:gd name="connsiteX1" fmla="*/ 6294 w 20455"/>
                  <a:gd name="connsiteY1" fmla="*/ 775 h 10840"/>
                  <a:gd name="connsiteX2" fmla="*/ 0 w 20455"/>
                  <a:gd name="connsiteY2" fmla="*/ 0 h 10840"/>
                  <a:gd name="connsiteX3" fmla="*/ 3147 w 20455"/>
                  <a:gd name="connsiteY3" fmla="*/ 6194 h 10840"/>
                  <a:gd name="connsiteX4" fmla="*/ 7868 w 20455"/>
                  <a:gd name="connsiteY4" fmla="*/ 9292 h 10840"/>
                  <a:gd name="connsiteX5" fmla="*/ 14162 w 20455"/>
                  <a:gd name="connsiteY5" fmla="*/ 10840 h 10840"/>
                  <a:gd name="connsiteX6" fmla="*/ 20456 w 20455"/>
                  <a:gd name="connsiteY6" fmla="*/ 9292 h 10840"/>
                  <a:gd name="connsiteX7" fmla="*/ 16522 w 20455"/>
                  <a:gd name="connsiteY7" fmla="*/ 542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55" h="10840">
                    <a:moveTo>
                      <a:pt x="11801" y="2323"/>
                    </a:moveTo>
                    <a:lnTo>
                      <a:pt x="6294" y="775"/>
                    </a:lnTo>
                    <a:lnTo>
                      <a:pt x="0" y="0"/>
                    </a:lnTo>
                    <a:lnTo>
                      <a:pt x="3147" y="6194"/>
                    </a:lnTo>
                    <a:lnTo>
                      <a:pt x="7868" y="9292"/>
                    </a:lnTo>
                    <a:lnTo>
                      <a:pt x="14162" y="10840"/>
                    </a:lnTo>
                    <a:lnTo>
                      <a:pt x="20456" y="9292"/>
                    </a:lnTo>
                    <a:lnTo>
                      <a:pt x="16522"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97" name="Freeform 2396">
                <a:extLst>
                  <a:ext uri="{FF2B5EF4-FFF2-40B4-BE49-F238E27FC236}">
                    <a16:creationId xmlns:a16="http://schemas.microsoft.com/office/drawing/2014/main" id="{FAAAB72D-9F56-0C65-9DE6-02B08A9DF7D6}"/>
                  </a:ext>
                </a:extLst>
              </p:cNvPr>
              <p:cNvSpPr/>
              <p:nvPr/>
            </p:nvSpPr>
            <p:spPr>
              <a:xfrm>
                <a:off x="-12100239" y="4132937"/>
                <a:ext cx="8654" cy="16260"/>
              </a:xfrm>
              <a:custGeom>
                <a:avLst/>
                <a:gdLst>
                  <a:gd name="connsiteX0" fmla="*/ 7868 w 8654"/>
                  <a:gd name="connsiteY0" fmla="*/ 14712 h 16260"/>
                  <a:gd name="connsiteX1" fmla="*/ 8654 w 8654"/>
                  <a:gd name="connsiteY1" fmla="*/ 12389 h 16260"/>
                  <a:gd name="connsiteX2" fmla="*/ 8654 w 8654"/>
                  <a:gd name="connsiteY2" fmla="*/ 10066 h 16260"/>
                  <a:gd name="connsiteX3" fmla="*/ 8654 w 8654"/>
                  <a:gd name="connsiteY3" fmla="*/ 7743 h 16260"/>
                  <a:gd name="connsiteX4" fmla="*/ 6294 w 8654"/>
                  <a:gd name="connsiteY4" fmla="*/ 0 h 16260"/>
                  <a:gd name="connsiteX5" fmla="*/ 2360 w 8654"/>
                  <a:gd name="connsiteY5" fmla="*/ 6194 h 16260"/>
                  <a:gd name="connsiteX6" fmla="*/ 0 w 8654"/>
                  <a:gd name="connsiteY6" fmla="*/ 11615 h 16260"/>
                  <a:gd name="connsiteX7" fmla="*/ 787 w 8654"/>
                  <a:gd name="connsiteY7" fmla="*/ 15486 h 16260"/>
                  <a:gd name="connsiteX8" fmla="*/ 7081 w 8654"/>
                  <a:gd name="connsiteY8" fmla="*/ 16260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4" h="16260">
                    <a:moveTo>
                      <a:pt x="7868" y="14712"/>
                    </a:moveTo>
                    <a:lnTo>
                      <a:pt x="8654" y="12389"/>
                    </a:lnTo>
                    <a:lnTo>
                      <a:pt x="8654" y="10066"/>
                    </a:lnTo>
                    <a:lnTo>
                      <a:pt x="8654" y="7743"/>
                    </a:lnTo>
                    <a:lnTo>
                      <a:pt x="6294" y="0"/>
                    </a:lnTo>
                    <a:lnTo>
                      <a:pt x="2360" y="6194"/>
                    </a:lnTo>
                    <a:lnTo>
                      <a:pt x="0" y="11615"/>
                    </a:lnTo>
                    <a:lnTo>
                      <a:pt x="787" y="15486"/>
                    </a:lnTo>
                    <a:lnTo>
                      <a:pt x="7081" y="1626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98" name="Freeform 2397">
                <a:extLst>
                  <a:ext uri="{FF2B5EF4-FFF2-40B4-BE49-F238E27FC236}">
                    <a16:creationId xmlns:a16="http://schemas.microsoft.com/office/drawing/2014/main" id="{8FCE8A54-C869-CD9A-3BB6-3D5528A66832}"/>
                  </a:ext>
                </a:extLst>
              </p:cNvPr>
              <p:cNvSpPr/>
              <p:nvPr/>
            </p:nvSpPr>
            <p:spPr>
              <a:xfrm>
                <a:off x="-12825623" y="3215384"/>
                <a:ext cx="24389" cy="23229"/>
              </a:xfrm>
              <a:custGeom>
                <a:avLst/>
                <a:gdLst>
                  <a:gd name="connsiteX0" fmla="*/ 8654 w 24389"/>
                  <a:gd name="connsiteY0" fmla="*/ 23229 h 23229"/>
                  <a:gd name="connsiteX1" fmla="*/ 15735 w 24389"/>
                  <a:gd name="connsiteY1" fmla="*/ 18583 h 23229"/>
                  <a:gd name="connsiteX2" fmla="*/ 20455 w 24389"/>
                  <a:gd name="connsiteY2" fmla="*/ 11615 h 23229"/>
                  <a:gd name="connsiteX3" fmla="*/ 24389 w 24389"/>
                  <a:gd name="connsiteY3" fmla="*/ 2323 h 23229"/>
                  <a:gd name="connsiteX4" fmla="*/ 0 w 24389"/>
                  <a:gd name="connsiteY4" fmla="*/ 0 h 23229"/>
                  <a:gd name="connsiteX5" fmla="*/ 0 w 24389"/>
                  <a:gd name="connsiteY5" fmla="*/ 20132 h 23229"/>
                  <a:gd name="connsiteX6" fmla="*/ 3934 w 24389"/>
                  <a:gd name="connsiteY6" fmla="*/ 22455 h 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9" h="23229">
                    <a:moveTo>
                      <a:pt x="8654" y="23229"/>
                    </a:moveTo>
                    <a:lnTo>
                      <a:pt x="15735" y="18583"/>
                    </a:lnTo>
                    <a:lnTo>
                      <a:pt x="20455" y="11615"/>
                    </a:lnTo>
                    <a:lnTo>
                      <a:pt x="24389" y="2323"/>
                    </a:lnTo>
                    <a:lnTo>
                      <a:pt x="0" y="0"/>
                    </a:lnTo>
                    <a:lnTo>
                      <a:pt x="0" y="20132"/>
                    </a:lnTo>
                    <a:lnTo>
                      <a:pt x="3934" y="2245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399" name="Freeform 2398">
                <a:extLst>
                  <a:ext uri="{FF2B5EF4-FFF2-40B4-BE49-F238E27FC236}">
                    <a16:creationId xmlns:a16="http://schemas.microsoft.com/office/drawing/2014/main" id="{DD12B5B4-2E1B-B375-3455-660CE1A79105}"/>
                  </a:ext>
                </a:extLst>
              </p:cNvPr>
              <p:cNvSpPr/>
              <p:nvPr/>
            </p:nvSpPr>
            <p:spPr>
              <a:xfrm>
                <a:off x="-12087651" y="4149198"/>
                <a:ext cx="7867" cy="8517"/>
              </a:xfrm>
              <a:custGeom>
                <a:avLst/>
                <a:gdLst>
                  <a:gd name="connsiteX0" fmla="*/ 4721 w 7867"/>
                  <a:gd name="connsiteY0" fmla="*/ 7743 h 8517"/>
                  <a:gd name="connsiteX1" fmla="*/ 7868 w 7867"/>
                  <a:gd name="connsiteY1" fmla="*/ 8517 h 8517"/>
                  <a:gd name="connsiteX2" fmla="*/ 6294 w 7867"/>
                  <a:gd name="connsiteY2" fmla="*/ 3097 h 8517"/>
                  <a:gd name="connsiteX3" fmla="*/ 3934 w 7867"/>
                  <a:gd name="connsiteY3" fmla="*/ 1549 h 8517"/>
                  <a:gd name="connsiteX4" fmla="*/ 0 w 7867"/>
                  <a:gd name="connsiteY4" fmla="*/ 0 h 8517"/>
                  <a:gd name="connsiteX5" fmla="*/ 787 w 7867"/>
                  <a:gd name="connsiteY5" fmla="*/ 3872 h 8517"/>
                  <a:gd name="connsiteX6" fmla="*/ 2360 w 7867"/>
                  <a:gd name="connsiteY6" fmla="*/ 6194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7" h="8517">
                    <a:moveTo>
                      <a:pt x="4721" y="7743"/>
                    </a:moveTo>
                    <a:lnTo>
                      <a:pt x="7868" y="8517"/>
                    </a:lnTo>
                    <a:lnTo>
                      <a:pt x="6294" y="3097"/>
                    </a:lnTo>
                    <a:lnTo>
                      <a:pt x="3934" y="1549"/>
                    </a:lnTo>
                    <a:lnTo>
                      <a:pt x="0" y="0"/>
                    </a:lnTo>
                    <a:lnTo>
                      <a:pt x="787" y="3872"/>
                    </a:lnTo>
                    <a:lnTo>
                      <a:pt x="2360" y="619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00" name="Freeform 2399">
                <a:extLst>
                  <a:ext uri="{FF2B5EF4-FFF2-40B4-BE49-F238E27FC236}">
                    <a16:creationId xmlns:a16="http://schemas.microsoft.com/office/drawing/2014/main" id="{272D6C92-98C4-3E8F-84E4-09D4B681CD09}"/>
                  </a:ext>
                </a:extLst>
              </p:cNvPr>
              <p:cNvSpPr/>
              <p:nvPr/>
            </p:nvSpPr>
            <p:spPr>
              <a:xfrm>
                <a:off x="-12147444" y="7227067"/>
                <a:ext cx="14948" cy="14712"/>
              </a:xfrm>
              <a:custGeom>
                <a:avLst/>
                <a:gdLst>
                  <a:gd name="connsiteX0" fmla="*/ 5507 w 14948"/>
                  <a:gd name="connsiteY0" fmla="*/ 4646 h 14712"/>
                  <a:gd name="connsiteX1" fmla="*/ 2360 w 14948"/>
                  <a:gd name="connsiteY1" fmla="*/ 8517 h 14712"/>
                  <a:gd name="connsiteX2" fmla="*/ 0 w 14948"/>
                  <a:gd name="connsiteY2" fmla="*/ 13163 h 14712"/>
                  <a:gd name="connsiteX3" fmla="*/ 3147 w 14948"/>
                  <a:gd name="connsiteY3" fmla="*/ 14712 h 14712"/>
                  <a:gd name="connsiteX4" fmla="*/ 7868 w 14948"/>
                  <a:gd name="connsiteY4" fmla="*/ 11615 h 14712"/>
                  <a:gd name="connsiteX5" fmla="*/ 11801 w 14948"/>
                  <a:gd name="connsiteY5" fmla="*/ 6195 h 14712"/>
                  <a:gd name="connsiteX6" fmla="*/ 14948 w 14948"/>
                  <a:gd name="connsiteY6" fmla="*/ 0 h 14712"/>
                  <a:gd name="connsiteX7" fmla="*/ 9441 w 14948"/>
                  <a:gd name="connsiteY7" fmla="*/ 1548 h 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48" h="14712">
                    <a:moveTo>
                      <a:pt x="5507" y="4646"/>
                    </a:moveTo>
                    <a:lnTo>
                      <a:pt x="2360" y="8517"/>
                    </a:lnTo>
                    <a:lnTo>
                      <a:pt x="0" y="13163"/>
                    </a:lnTo>
                    <a:lnTo>
                      <a:pt x="3147" y="14712"/>
                    </a:lnTo>
                    <a:lnTo>
                      <a:pt x="7868" y="11615"/>
                    </a:lnTo>
                    <a:lnTo>
                      <a:pt x="11801" y="6195"/>
                    </a:lnTo>
                    <a:lnTo>
                      <a:pt x="14948" y="0"/>
                    </a:lnTo>
                    <a:lnTo>
                      <a:pt x="9441" y="154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01" name="Freeform 2400">
                <a:extLst>
                  <a:ext uri="{FF2B5EF4-FFF2-40B4-BE49-F238E27FC236}">
                    <a16:creationId xmlns:a16="http://schemas.microsoft.com/office/drawing/2014/main" id="{F0ED6705-55A3-DD30-15D1-AC6A5A9F4DF8}"/>
                  </a:ext>
                </a:extLst>
              </p:cNvPr>
              <p:cNvSpPr/>
              <p:nvPr/>
            </p:nvSpPr>
            <p:spPr>
              <a:xfrm>
                <a:off x="-5689012" y="6162395"/>
                <a:ext cx="10228" cy="3871"/>
              </a:xfrm>
              <a:custGeom>
                <a:avLst/>
                <a:gdLst>
                  <a:gd name="connsiteX0" fmla="*/ 10228 w 10228"/>
                  <a:gd name="connsiteY0" fmla="*/ 3872 h 3871"/>
                  <a:gd name="connsiteX1" fmla="*/ 5508 w 10228"/>
                  <a:gd name="connsiteY1" fmla="*/ 1549 h 3871"/>
                  <a:gd name="connsiteX2" fmla="*/ 3147 w 10228"/>
                  <a:gd name="connsiteY2" fmla="*/ 774 h 3871"/>
                  <a:gd name="connsiteX3" fmla="*/ 0 w 10228"/>
                  <a:gd name="connsiteY3" fmla="*/ 0 h 3871"/>
                  <a:gd name="connsiteX4" fmla="*/ 2361 w 10228"/>
                  <a:gd name="connsiteY4" fmla="*/ 2323 h 3871"/>
                  <a:gd name="connsiteX5" fmla="*/ 4721 w 10228"/>
                  <a:gd name="connsiteY5" fmla="*/ 3097 h 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8" h="3871">
                    <a:moveTo>
                      <a:pt x="10228" y="3872"/>
                    </a:moveTo>
                    <a:lnTo>
                      <a:pt x="5508" y="1549"/>
                    </a:lnTo>
                    <a:lnTo>
                      <a:pt x="3147" y="774"/>
                    </a:lnTo>
                    <a:lnTo>
                      <a:pt x="0" y="0"/>
                    </a:lnTo>
                    <a:lnTo>
                      <a:pt x="2361" y="2323"/>
                    </a:lnTo>
                    <a:lnTo>
                      <a:pt x="4721"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02" name="Freeform 2401">
                <a:extLst>
                  <a:ext uri="{FF2B5EF4-FFF2-40B4-BE49-F238E27FC236}">
                    <a16:creationId xmlns:a16="http://schemas.microsoft.com/office/drawing/2014/main" id="{9BC0A4EB-153B-561C-E305-EC65520D837E}"/>
                  </a:ext>
                </a:extLst>
              </p:cNvPr>
              <p:cNvSpPr/>
              <p:nvPr/>
            </p:nvSpPr>
            <p:spPr>
              <a:xfrm>
                <a:off x="-5677211" y="6142263"/>
                <a:ext cx="24390" cy="26326"/>
              </a:xfrm>
              <a:custGeom>
                <a:avLst/>
                <a:gdLst>
                  <a:gd name="connsiteX0" fmla="*/ 17309 w 24390"/>
                  <a:gd name="connsiteY0" fmla="*/ 5420 h 26326"/>
                  <a:gd name="connsiteX1" fmla="*/ 10228 w 24390"/>
                  <a:gd name="connsiteY1" fmla="*/ 11615 h 26326"/>
                  <a:gd name="connsiteX2" fmla="*/ 4721 w 24390"/>
                  <a:gd name="connsiteY2" fmla="*/ 18583 h 26326"/>
                  <a:gd name="connsiteX3" fmla="*/ 0 w 24390"/>
                  <a:gd name="connsiteY3" fmla="*/ 26326 h 26326"/>
                  <a:gd name="connsiteX4" fmla="*/ 6294 w 24390"/>
                  <a:gd name="connsiteY4" fmla="*/ 20132 h 26326"/>
                  <a:gd name="connsiteX5" fmla="*/ 24390 w 24390"/>
                  <a:gd name="connsiteY5" fmla="*/ 0 h 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90" h="26326">
                    <a:moveTo>
                      <a:pt x="17309" y="5420"/>
                    </a:moveTo>
                    <a:lnTo>
                      <a:pt x="10228" y="11615"/>
                    </a:lnTo>
                    <a:lnTo>
                      <a:pt x="4721" y="18583"/>
                    </a:lnTo>
                    <a:lnTo>
                      <a:pt x="0" y="26326"/>
                    </a:lnTo>
                    <a:lnTo>
                      <a:pt x="6294" y="20132"/>
                    </a:lnTo>
                    <a:lnTo>
                      <a:pt x="2439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03" name="Freeform 2402">
                <a:extLst>
                  <a:ext uri="{FF2B5EF4-FFF2-40B4-BE49-F238E27FC236}">
                    <a16:creationId xmlns:a16="http://schemas.microsoft.com/office/drawing/2014/main" id="{0DFAE223-0D60-B2C2-DA31-90ACDC814E13}"/>
                  </a:ext>
                </a:extLst>
              </p:cNvPr>
              <p:cNvSpPr/>
              <p:nvPr/>
            </p:nvSpPr>
            <p:spPr>
              <a:xfrm>
                <a:off x="-12146657" y="4129066"/>
                <a:ext cx="29896" cy="34069"/>
              </a:xfrm>
              <a:custGeom>
                <a:avLst/>
                <a:gdLst>
                  <a:gd name="connsiteX0" fmla="*/ 26749 w 29896"/>
                  <a:gd name="connsiteY0" fmla="*/ 4646 h 34069"/>
                  <a:gd name="connsiteX1" fmla="*/ 25963 w 29896"/>
                  <a:gd name="connsiteY1" fmla="*/ 3097 h 34069"/>
                  <a:gd name="connsiteX2" fmla="*/ 27536 w 29896"/>
                  <a:gd name="connsiteY2" fmla="*/ 0 h 34069"/>
                  <a:gd name="connsiteX3" fmla="*/ 22029 w 29896"/>
                  <a:gd name="connsiteY3" fmla="*/ 3097 h 34069"/>
                  <a:gd name="connsiteX4" fmla="*/ 11014 w 29896"/>
                  <a:gd name="connsiteY4" fmla="*/ 10840 h 34069"/>
                  <a:gd name="connsiteX5" fmla="*/ 4721 w 29896"/>
                  <a:gd name="connsiteY5" fmla="*/ 13937 h 34069"/>
                  <a:gd name="connsiteX6" fmla="*/ 5507 w 29896"/>
                  <a:gd name="connsiteY6" fmla="*/ 19358 h 34069"/>
                  <a:gd name="connsiteX7" fmla="*/ 5507 w 29896"/>
                  <a:gd name="connsiteY7" fmla="*/ 24777 h 34069"/>
                  <a:gd name="connsiteX8" fmla="*/ 3147 w 29896"/>
                  <a:gd name="connsiteY8" fmla="*/ 29424 h 34069"/>
                  <a:gd name="connsiteX9" fmla="*/ 0 w 29896"/>
                  <a:gd name="connsiteY9" fmla="*/ 34069 h 34069"/>
                  <a:gd name="connsiteX10" fmla="*/ 7868 w 29896"/>
                  <a:gd name="connsiteY10" fmla="*/ 29424 h 34069"/>
                  <a:gd name="connsiteX11" fmla="*/ 16522 w 29896"/>
                  <a:gd name="connsiteY11" fmla="*/ 22455 h 34069"/>
                  <a:gd name="connsiteX12" fmla="*/ 25176 w 29896"/>
                  <a:gd name="connsiteY12" fmla="*/ 15486 h 34069"/>
                  <a:gd name="connsiteX13" fmla="*/ 29897 w 29896"/>
                  <a:gd name="connsiteY13" fmla="*/ 8517 h 34069"/>
                  <a:gd name="connsiteX14" fmla="*/ 28323 w 29896"/>
                  <a:gd name="connsiteY14" fmla="*/ 6194 h 3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96" h="34069">
                    <a:moveTo>
                      <a:pt x="26749" y="4646"/>
                    </a:moveTo>
                    <a:lnTo>
                      <a:pt x="25963" y="3097"/>
                    </a:lnTo>
                    <a:lnTo>
                      <a:pt x="27536" y="0"/>
                    </a:lnTo>
                    <a:lnTo>
                      <a:pt x="22029" y="3097"/>
                    </a:lnTo>
                    <a:lnTo>
                      <a:pt x="11014" y="10840"/>
                    </a:lnTo>
                    <a:lnTo>
                      <a:pt x="4721" y="13937"/>
                    </a:lnTo>
                    <a:lnTo>
                      <a:pt x="5507" y="19358"/>
                    </a:lnTo>
                    <a:lnTo>
                      <a:pt x="5507" y="24777"/>
                    </a:lnTo>
                    <a:lnTo>
                      <a:pt x="3147" y="29424"/>
                    </a:lnTo>
                    <a:lnTo>
                      <a:pt x="0" y="34069"/>
                    </a:lnTo>
                    <a:lnTo>
                      <a:pt x="7868" y="29424"/>
                    </a:lnTo>
                    <a:lnTo>
                      <a:pt x="16522" y="22455"/>
                    </a:lnTo>
                    <a:lnTo>
                      <a:pt x="25176" y="15486"/>
                    </a:lnTo>
                    <a:lnTo>
                      <a:pt x="29897" y="8517"/>
                    </a:lnTo>
                    <a:lnTo>
                      <a:pt x="28323" y="619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04" name="Freeform 2403">
                <a:extLst>
                  <a:ext uri="{FF2B5EF4-FFF2-40B4-BE49-F238E27FC236}">
                    <a16:creationId xmlns:a16="http://schemas.microsoft.com/office/drawing/2014/main" id="{AD6FB30B-A50E-F946-C14F-10C8397E2687}"/>
                  </a:ext>
                </a:extLst>
              </p:cNvPr>
              <p:cNvSpPr/>
              <p:nvPr/>
            </p:nvSpPr>
            <p:spPr>
              <a:xfrm>
                <a:off x="-11995601" y="7252619"/>
                <a:ext cx="49565" cy="34068"/>
              </a:xfrm>
              <a:custGeom>
                <a:avLst/>
                <a:gdLst>
                  <a:gd name="connsiteX0" fmla="*/ 40911 w 49565"/>
                  <a:gd name="connsiteY0" fmla="*/ 22454 h 34068"/>
                  <a:gd name="connsiteX1" fmla="*/ 36977 w 49565"/>
                  <a:gd name="connsiteY1" fmla="*/ 19358 h 34068"/>
                  <a:gd name="connsiteX2" fmla="*/ 32257 w 49565"/>
                  <a:gd name="connsiteY2" fmla="*/ 14711 h 34068"/>
                  <a:gd name="connsiteX3" fmla="*/ 30683 w 49565"/>
                  <a:gd name="connsiteY3" fmla="*/ 10840 h 34068"/>
                  <a:gd name="connsiteX4" fmla="*/ 28323 w 49565"/>
                  <a:gd name="connsiteY4" fmla="*/ 6194 h 34068"/>
                  <a:gd name="connsiteX5" fmla="*/ 25963 w 49565"/>
                  <a:gd name="connsiteY5" fmla="*/ 2322 h 34068"/>
                  <a:gd name="connsiteX6" fmla="*/ 22029 w 49565"/>
                  <a:gd name="connsiteY6" fmla="*/ 0 h 34068"/>
                  <a:gd name="connsiteX7" fmla="*/ 17308 w 49565"/>
                  <a:gd name="connsiteY7" fmla="*/ 774 h 34068"/>
                  <a:gd name="connsiteX8" fmla="*/ 6294 w 49565"/>
                  <a:gd name="connsiteY8" fmla="*/ 7743 h 34068"/>
                  <a:gd name="connsiteX9" fmla="*/ 0 w 49565"/>
                  <a:gd name="connsiteY9" fmla="*/ 9291 h 34068"/>
                  <a:gd name="connsiteX10" fmla="*/ 3147 w 49565"/>
                  <a:gd name="connsiteY10" fmla="*/ 17034 h 34068"/>
                  <a:gd name="connsiteX11" fmla="*/ 7868 w 49565"/>
                  <a:gd name="connsiteY11" fmla="*/ 24777 h 34068"/>
                  <a:gd name="connsiteX12" fmla="*/ 14161 w 49565"/>
                  <a:gd name="connsiteY12" fmla="*/ 30197 h 34068"/>
                  <a:gd name="connsiteX13" fmla="*/ 22816 w 49565"/>
                  <a:gd name="connsiteY13" fmla="*/ 30972 h 34068"/>
                  <a:gd name="connsiteX14" fmla="*/ 19669 w 49565"/>
                  <a:gd name="connsiteY14" fmla="*/ 27101 h 34068"/>
                  <a:gd name="connsiteX15" fmla="*/ 22816 w 49565"/>
                  <a:gd name="connsiteY15" fmla="*/ 25552 h 34068"/>
                  <a:gd name="connsiteX16" fmla="*/ 27536 w 49565"/>
                  <a:gd name="connsiteY16" fmla="*/ 30197 h 34068"/>
                  <a:gd name="connsiteX17" fmla="*/ 33830 w 49565"/>
                  <a:gd name="connsiteY17" fmla="*/ 33295 h 34068"/>
                  <a:gd name="connsiteX18" fmla="*/ 41698 w 49565"/>
                  <a:gd name="connsiteY18" fmla="*/ 34069 h 34068"/>
                  <a:gd name="connsiteX19" fmla="*/ 49565 w 49565"/>
                  <a:gd name="connsiteY19" fmla="*/ 31746 h 34068"/>
                  <a:gd name="connsiteX20" fmla="*/ 45631 w 49565"/>
                  <a:gd name="connsiteY20" fmla="*/ 25552 h 3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65" h="34068">
                    <a:moveTo>
                      <a:pt x="40911" y="22454"/>
                    </a:moveTo>
                    <a:lnTo>
                      <a:pt x="36977" y="19358"/>
                    </a:lnTo>
                    <a:lnTo>
                      <a:pt x="32257" y="14711"/>
                    </a:lnTo>
                    <a:lnTo>
                      <a:pt x="30683" y="10840"/>
                    </a:lnTo>
                    <a:lnTo>
                      <a:pt x="28323" y="6194"/>
                    </a:lnTo>
                    <a:lnTo>
                      <a:pt x="25963" y="2322"/>
                    </a:lnTo>
                    <a:lnTo>
                      <a:pt x="22029" y="0"/>
                    </a:lnTo>
                    <a:lnTo>
                      <a:pt x="17308" y="774"/>
                    </a:lnTo>
                    <a:lnTo>
                      <a:pt x="6294" y="7743"/>
                    </a:lnTo>
                    <a:lnTo>
                      <a:pt x="0" y="9291"/>
                    </a:lnTo>
                    <a:lnTo>
                      <a:pt x="3147" y="17034"/>
                    </a:lnTo>
                    <a:lnTo>
                      <a:pt x="7868" y="24777"/>
                    </a:lnTo>
                    <a:lnTo>
                      <a:pt x="14161" y="30197"/>
                    </a:lnTo>
                    <a:lnTo>
                      <a:pt x="22816" y="30972"/>
                    </a:lnTo>
                    <a:lnTo>
                      <a:pt x="19669" y="27101"/>
                    </a:lnTo>
                    <a:lnTo>
                      <a:pt x="22816" y="25552"/>
                    </a:lnTo>
                    <a:lnTo>
                      <a:pt x="27536" y="30197"/>
                    </a:lnTo>
                    <a:lnTo>
                      <a:pt x="33830" y="33295"/>
                    </a:lnTo>
                    <a:lnTo>
                      <a:pt x="41698" y="34069"/>
                    </a:lnTo>
                    <a:lnTo>
                      <a:pt x="49565" y="31746"/>
                    </a:lnTo>
                    <a:lnTo>
                      <a:pt x="45631" y="2555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05" name="Freeform 2404">
                <a:extLst>
                  <a:ext uri="{FF2B5EF4-FFF2-40B4-BE49-F238E27FC236}">
                    <a16:creationId xmlns:a16="http://schemas.microsoft.com/office/drawing/2014/main" id="{3D91737E-B9B3-FB0D-06BB-F172AF89F287}"/>
                  </a:ext>
                </a:extLst>
              </p:cNvPr>
              <p:cNvSpPr/>
              <p:nvPr/>
            </p:nvSpPr>
            <p:spPr>
              <a:xfrm>
                <a:off x="-12108107" y="7209258"/>
                <a:ext cx="33043" cy="27100"/>
              </a:xfrm>
              <a:custGeom>
                <a:avLst/>
                <a:gdLst>
                  <a:gd name="connsiteX0" fmla="*/ 11015 w 33043"/>
                  <a:gd name="connsiteY0" fmla="*/ 774 h 27100"/>
                  <a:gd name="connsiteX1" fmla="*/ 0 w 33043"/>
                  <a:gd name="connsiteY1" fmla="*/ 7743 h 27100"/>
                  <a:gd name="connsiteX2" fmla="*/ 787 w 33043"/>
                  <a:gd name="connsiteY2" fmla="*/ 20132 h 27100"/>
                  <a:gd name="connsiteX3" fmla="*/ 10228 w 33043"/>
                  <a:gd name="connsiteY3" fmla="*/ 27100 h 27100"/>
                  <a:gd name="connsiteX4" fmla="*/ 20456 w 33043"/>
                  <a:gd name="connsiteY4" fmla="*/ 26326 h 27100"/>
                  <a:gd name="connsiteX5" fmla="*/ 28323 w 33043"/>
                  <a:gd name="connsiteY5" fmla="*/ 20132 h 27100"/>
                  <a:gd name="connsiteX6" fmla="*/ 33044 w 33043"/>
                  <a:gd name="connsiteY6" fmla="*/ 10066 h 27100"/>
                  <a:gd name="connsiteX7" fmla="*/ 25963 w 33043"/>
                  <a:gd name="connsiteY7" fmla="*/ 0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43" h="27100">
                    <a:moveTo>
                      <a:pt x="11015" y="774"/>
                    </a:moveTo>
                    <a:lnTo>
                      <a:pt x="0" y="7743"/>
                    </a:lnTo>
                    <a:lnTo>
                      <a:pt x="787" y="20132"/>
                    </a:lnTo>
                    <a:lnTo>
                      <a:pt x="10228" y="27100"/>
                    </a:lnTo>
                    <a:lnTo>
                      <a:pt x="20456" y="26326"/>
                    </a:lnTo>
                    <a:lnTo>
                      <a:pt x="28323" y="20132"/>
                    </a:lnTo>
                    <a:lnTo>
                      <a:pt x="33044" y="10066"/>
                    </a:lnTo>
                    <a:lnTo>
                      <a:pt x="25963"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06" name="Freeform 2405">
                <a:extLst>
                  <a:ext uri="{FF2B5EF4-FFF2-40B4-BE49-F238E27FC236}">
                    <a16:creationId xmlns:a16="http://schemas.microsoft.com/office/drawing/2014/main" id="{1271369B-7FC1-2BA2-AFD1-7BD1D134CA0F}"/>
                  </a:ext>
                </a:extLst>
              </p:cNvPr>
              <p:cNvSpPr/>
              <p:nvPr/>
            </p:nvSpPr>
            <p:spPr>
              <a:xfrm>
                <a:off x="-12193862" y="4118225"/>
                <a:ext cx="25176" cy="22455"/>
              </a:xfrm>
              <a:custGeom>
                <a:avLst/>
                <a:gdLst>
                  <a:gd name="connsiteX0" fmla="*/ 21242 w 25176"/>
                  <a:gd name="connsiteY0" fmla="*/ 6969 h 22455"/>
                  <a:gd name="connsiteX1" fmla="*/ 20456 w 25176"/>
                  <a:gd name="connsiteY1" fmla="*/ 3872 h 22455"/>
                  <a:gd name="connsiteX2" fmla="*/ 22029 w 25176"/>
                  <a:gd name="connsiteY2" fmla="*/ 0 h 22455"/>
                  <a:gd name="connsiteX3" fmla="*/ 19669 w 25176"/>
                  <a:gd name="connsiteY3" fmla="*/ 1549 h 22455"/>
                  <a:gd name="connsiteX4" fmla="*/ 11801 w 25176"/>
                  <a:gd name="connsiteY4" fmla="*/ 6194 h 22455"/>
                  <a:gd name="connsiteX5" fmla="*/ 10228 w 25176"/>
                  <a:gd name="connsiteY5" fmla="*/ 0 h 22455"/>
                  <a:gd name="connsiteX6" fmla="*/ 4721 w 25176"/>
                  <a:gd name="connsiteY6" fmla="*/ 1549 h 22455"/>
                  <a:gd name="connsiteX7" fmla="*/ 0 w 25176"/>
                  <a:gd name="connsiteY7" fmla="*/ 10066 h 22455"/>
                  <a:gd name="connsiteX8" fmla="*/ 3147 w 25176"/>
                  <a:gd name="connsiteY8" fmla="*/ 22455 h 22455"/>
                  <a:gd name="connsiteX9" fmla="*/ 10228 w 25176"/>
                  <a:gd name="connsiteY9" fmla="*/ 20906 h 22455"/>
                  <a:gd name="connsiteX10" fmla="*/ 19669 w 25176"/>
                  <a:gd name="connsiteY10" fmla="*/ 20906 h 22455"/>
                  <a:gd name="connsiteX11" fmla="*/ 25176 w 25176"/>
                  <a:gd name="connsiteY11" fmla="*/ 18584 h 22455"/>
                  <a:gd name="connsiteX12" fmla="*/ 23603 w 25176"/>
                  <a:gd name="connsiteY12" fmla="*/ 13937 h 2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76" h="22455">
                    <a:moveTo>
                      <a:pt x="21242" y="6969"/>
                    </a:moveTo>
                    <a:lnTo>
                      <a:pt x="20456" y="3872"/>
                    </a:lnTo>
                    <a:lnTo>
                      <a:pt x="22029" y="0"/>
                    </a:lnTo>
                    <a:lnTo>
                      <a:pt x="19669" y="1549"/>
                    </a:lnTo>
                    <a:lnTo>
                      <a:pt x="11801" y="6194"/>
                    </a:lnTo>
                    <a:lnTo>
                      <a:pt x="10228" y="0"/>
                    </a:lnTo>
                    <a:lnTo>
                      <a:pt x="4721" y="1549"/>
                    </a:lnTo>
                    <a:lnTo>
                      <a:pt x="0" y="10066"/>
                    </a:lnTo>
                    <a:lnTo>
                      <a:pt x="3147" y="22455"/>
                    </a:lnTo>
                    <a:lnTo>
                      <a:pt x="10228" y="20906"/>
                    </a:lnTo>
                    <a:lnTo>
                      <a:pt x="19669" y="20906"/>
                    </a:lnTo>
                    <a:lnTo>
                      <a:pt x="25176" y="18584"/>
                    </a:lnTo>
                    <a:lnTo>
                      <a:pt x="23603" y="1393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07" name="Freeform 2406">
                <a:extLst>
                  <a:ext uri="{FF2B5EF4-FFF2-40B4-BE49-F238E27FC236}">
                    <a16:creationId xmlns:a16="http://schemas.microsoft.com/office/drawing/2014/main" id="{5E036783-5476-A1CB-3876-950B1530807F}"/>
                  </a:ext>
                </a:extLst>
              </p:cNvPr>
              <p:cNvSpPr/>
              <p:nvPr/>
            </p:nvSpPr>
            <p:spPr>
              <a:xfrm>
                <a:off x="-12612413" y="4271538"/>
                <a:ext cx="11014" cy="12389"/>
              </a:xfrm>
              <a:custGeom>
                <a:avLst/>
                <a:gdLst>
                  <a:gd name="connsiteX0" fmla="*/ 4720 w 11014"/>
                  <a:gd name="connsiteY0" fmla="*/ 3097 h 12389"/>
                  <a:gd name="connsiteX1" fmla="*/ 2360 w 11014"/>
                  <a:gd name="connsiteY1" fmla="*/ 4646 h 12389"/>
                  <a:gd name="connsiteX2" fmla="*/ 0 w 11014"/>
                  <a:gd name="connsiteY2" fmla="*/ 7743 h 12389"/>
                  <a:gd name="connsiteX3" fmla="*/ 787 w 11014"/>
                  <a:gd name="connsiteY3" fmla="*/ 9292 h 12389"/>
                  <a:gd name="connsiteX4" fmla="*/ 787 w 11014"/>
                  <a:gd name="connsiteY4" fmla="*/ 10066 h 12389"/>
                  <a:gd name="connsiteX5" fmla="*/ 1573 w 11014"/>
                  <a:gd name="connsiteY5" fmla="*/ 11615 h 12389"/>
                  <a:gd name="connsiteX6" fmla="*/ 2360 w 11014"/>
                  <a:gd name="connsiteY6" fmla="*/ 12389 h 12389"/>
                  <a:gd name="connsiteX7" fmla="*/ 5507 w 11014"/>
                  <a:gd name="connsiteY7" fmla="*/ 10066 h 12389"/>
                  <a:gd name="connsiteX8" fmla="*/ 7868 w 11014"/>
                  <a:gd name="connsiteY8" fmla="*/ 6969 h 12389"/>
                  <a:gd name="connsiteX9" fmla="*/ 9441 w 11014"/>
                  <a:gd name="connsiteY9" fmla="*/ 3097 h 12389"/>
                  <a:gd name="connsiteX10" fmla="*/ 11014 w 11014"/>
                  <a:gd name="connsiteY10" fmla="*/ 0 h 12389"/>
                  <a:gd name="connsiteX11" fmla="*/ 7868 w 11014"/>
                  <a:gd name="connsiteY11" fmla="*/ 775 h 1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4" h="12389">
                    <a:moveTo>
                      <a:pt x="4720" y="3097"/>
                    </a:moveTo>
                    <a:lnTo>
                      <a:pt x="2360" y="4646"/>
                    </a:lnTo>
                    <a:lnTo>
                      <a:pt x="0" y="7743"/>
                    </a:lnTo>
                    <a:lnTo>
                      <a:pt x="787" y="9292"/>
                    </a:lnTo>
                    <a:lnTo>
                      <a:pt x="787" y="10066"/>
                    </a:lnTo>
                    <a:lnTo>
                      <a:pt x="1573" y="11615"/>
                    </a:lnTo>
                    <a:lnTo>
                      <a:pt x="2360" y="12389"/>
                    </a:lnTo>
                    <a:lnTo>
                      <a:pt x="5507" y="10066"/>
                    </a:lnTo>
                    <a:lnTo>
                      <a:pt x="7868" y="6969"/>
                    </a:lnTo>
                    <a:lnTo>
                      <a:pt x="9441" y="3097"/>
                    </a:lnTo>
                    <a:lnTo>
                      <a:pt x="11014" y="0"/>
                    </a:lnTo>
                    <a:lnTo>
                      <a:pt x="7868" y="77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08" name="Freeform 2407">
                <a:extLst>
                  <a:ext uri="{FF2B5EF4-FFF2-40B4-BE49-F238E27FC236}">
                    <a16:creationId xmlns:a16="http://schemas.microsoft.com/office/drawing/2014/main" id="{8A77434C-530C-0109-309C-5A3273709C12}"/>
                  </a:ext>
                </a:extLst>
              </p:cNvPr>
              <p:cNvSpPr/>
              <p:nvPr/>
            </p:nvSpPr>
            <p:spPr>
              <a:xfrm>
                <a:off x="-11184462" y="3563822"/>
                <a:ext cx="7867" cy="7743"/>
              </a:xfrm>
              <a:custGeom>
                <a:avLst/>
                <a:gdLst>
                  <a:gd name="connsiteX0" fmla="*/ 0 w 7867"/>
                  <a:gd name="connsiteY0" fmla="*/ 0 h 7743"/>
                  <a:gd name="connsiteX1" fmla="*/ 0 w 7867"/>
                  <a:gd name="connsiteY1" fmla="*/ 0 h 7743"/>
                  <a:gd name="connsiteX2" fmla="*/ 0 w 7867"/>
                  <a:gd name="connsiteY2" fmla="*/ 0 h 7743"/>
                </a:gdLst>
                <a:ahLst/>
                <a:cxnLst>
                  <a:cxn ang="0">
                    <a:pos x="connsiteX0" y="connsiteY0"/>
                  </a:cxn>
                  <a:cxn ang="0">
                    <a:pos x="connsiteX1" y="connsiteY1"/>
                  </a:cxn>
                  <a:cxn ang="0">
                    <a:pos x="connsiteX2" y="connsiteY2"/>
                  </a:cxn>
                </a:cxnLst>
                <a:rect l="l" t="t" r="r" b="b"/>
                <a:pathLst>
                  <a:path w="7867" h="7743">
                    <a:moveTo>
                      <a:pt x="0" y="0"/>
                    </a:moveTo>
                    <a:lnTo>
                      <a:pt x="0" y="0"/>
                    </a:lnTo>
                    <a:lnTo>
                      <a:pt x="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09" name="Freeform 2408">
                <a:extLst>
                  <a:ext uri="{FF2B5EF4-FFF2-40B4-BE49-F238E27FC236}">
                    <a16:creationId xmlns:a16="http://schemas.microsoft.com/office/drawing/2014/main" id="{3789191C-9648-1F9A-1BE9-50A192E02B5E}"/>
                  </a:ext>
                </a:extLst>
              </p:cNvPr>
              <p:cNvSpPr/>
              <p:nvPr/>
            </p:nvSpPr>
            <p:spPr>
              <a:xfrm>
                <a:off x="-11222226" y="3602537"/>
                <a:ext cx="27536" cy="12388"/>
              </a:xfrm>
              <a:custGeom>
                <a:avLst/>
                <a:gdLst>
                  <a:gd name="connsiteX0" fmla="*/ 11801 w 27536"/>
                  <a:gd name="connsiteY0" fmla="*/ 0 h 12388"/>
                  <a:gd name="connsiteX1" fmla="*/ 3934 w 27536"/>
                  <a:gd name="connsiteY1" fmla="*/ 3097 h 12388"/>
                  <a:gd name="connsiteX2" fmla="*/ 0 w 27536"/>
                  <a:gd name="connsiteY2" fmla="*/ 10840 h 12388"/>
                  <a:gd name="connsiteX3" fmla="*/ 7081 w 27536"/>
                  <a:gd name="connsiteY3" fmla="*/ 12389 h 12388"/>
                  <a:gd name="connsiteX4" fmla="*/ 14162 w 27536"/>
                  <a:gd name="connsiteY4" fmla="*/ 11615 h 12388"/>
                  <a:gd name="connsiteX5" fmla="*/ 21242 w 27536"/>
                  <a:gd name="connsiteY5" fmla="*/ 10066 h 12388"/>
                  <a:gd name="connsiteX6" fmla="*/ 27536 w 27536"/>
                  <a:gd name="connsiteY6" fmla="*/ 6194 h 12388"/>
                  <a:gd name="connsiteX7" fmla="*/ 19669 w 27536"/>
                  <a:gd name="connsiteY7" fmla="*/ 1548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6" h="12388">
                    <a:moveTo>
                      <a:pt x="11801" y="0"/>
                    </a:moveTo>
                    <a:lnTo>
                      <a:pt x="3934" y="3097"/>
                    </a:lnTo>
                    <a:lnTo>
                      <a:pt x="0" y="10840"/>
                    </a:lnTo>
                    <a:lnTo>
                      <a:pt x="7081" y="12389"/>
                    </a:lnTo>
                    <a:lnTo>
                      <a:pt x="14162" y="11615"/>
                    </a:lnTo>
                    <a:lnTo>
                      <a:pt x="21242" y="10066"/>
                    </a:lnTo>
                    <a:lnTo>
                      <a:pt x="27536" y="6194"/>
                    </a:lnTo>
                    <a:lnTo>
                      <a:pt x="19669" y="154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10" name="Freeform 2409">
                <a:extLst>
                  <a:ext uri="{FF2B5EF4-FFF2-40B4-BE49-F238E27FC236}">
                    <a16:creationId xmlns:a16="http://schemas.microsoft.com/office/drawing/2014/main" id="{9E5C579F-CA14-459E-C868-C649DB3E941E}"/>
                  </a:ext>
                </a:extLst>
              </p:cNvPr>
              <p:cNvSpPr/>
              <p:nvPr/>
            </p:nvSpPr>
            <p:spPr>
              <a:xfrm>
                <a:off x="-11193116" y="3560725"/>
                <a:ext cx="17308" cy="36392"/>
              </a:xfrm>
              <a:custGeom>
                <a:avLst/>
                <a:gdLst>
                  <a:gd name="connsiteX0" fmla="*/ 6294 w 17308"/>
                  <a:gd name="connsiteY0" fmla="*/ 30972 h 36392"/>
                  <a:gd name="connsiteX1" fmla="*/ 7868 w 17308"/>
                  <a:gd name="connsiteY1" fmla="*/ 36393 h 36392"/>
                  <a:gd name="connsiteX2" fmla="*/ 9441 w 17308"/>
                  <a:gd name="connsiteY2" fmla="*/ 35618 h 36392"/>
                  <a:gd name="connsiteX3" fmla="*/ 14161 w 17308"/>
                  <a:gd name="connsiteY3" fmla="*/ 24778 h 36392"/>
                  <a:gd name="connsiteX4" fmla="*/ 16522 w 17308"/>
                  <a:gd name="connsiteY4" fmla="*/ 18584 h 36392"/>
                  <a:gd name="connsiteX5" fmla="*/ 17308 w 17308"/>
                  <a:gd name="connsiteY5" fmla="*/ 12389 h 36392"/>
                  <a:gd name="connsiteX6" fmla="*/ 17308 w 17308"/>
                  <a:gd name="connsiteY6" fmla="*/ 6194 h 36392"/>
                  <a:gd name="connsiteX7" fmla="*/ 15735 w 17308"/>
                  <a:gd name="connsiteY7" fmla="*/ 0 h 36392"/>
                  <a:gd name="connsiteX8" fmla="*/ 14161 w 17308"/>
                  <a:gd name="connsiteY8" fmla="*/ 774 h 36392"/>
                  <a:gd name="connsiteX9" fmla="*/ 11014 w 17308"/>
                  <a:gd name="connsiteY9" fmla="*/ 4646 h 36392"/>
                  <a:gd name="connsiteX10" fmla="*/ 10228 w 17308"/>
                  <a:gd name="connsiteY10" fmla="*/ 6194 h 36392"/>
                  <a:gd name="connsiteX11" fmla="*/ 8654 w 17308"/>
                  <a:gd name="connsiteY11" fmla="*/ 4646 h 36392"/>
                  <a:gd name="connsiteX12" fmla="*/ 8654 w 17308"/>
                  <a:gd name="connsiteY12" fmla="*/ 3097 h 36392"/>
                  <a:gd name="connsiteX13" fmla="*/ 2360 w 17308"/>
                  <a:gd name="connsiteY13" fmla="*/ 18584 h 36392"/>
                  <a:gd name="connsiteX14" fmla="*/ 0 w 17308"/>
                  <a:gd name="connsiteY14" fmla="*/ 23229 h 36392"/>
                  <a:gd name="connsiteX15" fmla="*/ 787 w 17308"/>
                  <a:gd name="connsiteY15" fmla="*/ 26327 h 36392"/>
                  <a:gd name="connsiteX16" fmla="*/ 1573 w 17308"/>
                  <a:gd name="connsiteY16" fmla="*/ 29424 h 36392"/>
                  <a:gd name="connsiteX17" fmla="*/ 2360 w 17308"/>
                  <a:gd name="connsiteY17" fmla="*/ 30972 h 3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08" h="36392">
                    <a:moveTo>
                      <a:pt x="6294" y="30972"/>
                    </a:moveTo>
                    <a:lnTo>
                      <a:pt x="7868" y="36393"/>
                    </a:lnTo>
                    <a:lnTo>
                      <a:pt x="9441" y="35618"/>
                    </a:lnTo>
                    <a:lnTo>
                      <a:pt x="14161" y="24778"/>
                    </a:lnTo>
                    <a:lnTo>
                      <a:pt x="16522" y="18584"/>
                    </a:lnTo>
                    <a:lnTo>
                      <a:pt x="17308" y="12389"/>
                    </a:lnTo>
                    <a:lnTo>
                      <a:pt x="17308" y="6194"/>
                    </a:lnTo>
                    <a:lnTo>
                      <a:pt x="15735" y="0"/>
                    </a:lnTo>
                    <a:lnTo>
                      <a:pt x="14161" y="774"/>
                    </a:lnTo>
                    <a:lnTo>
                      <a:pt x="11014" y="4646"/>
                    </a:lnTo>
                    <a:lnTo>
                      <a:pt x="10228" y="6194"/>
                    </a:lnTo>
                    <a:lnTo>
                      <a:pt x="8654" y="4646"/>
                    </a:lnTo>
                    <a:lnTo>
                      <a:pt x="8654" y="3097"/>
                    </a:lnTo>
                    <a:lnTo>
                      <a:pt x="2360" y="18584"/>
                    </a:lnTo>
                    <a:lnTo>
                      <a:pt x="0" y="23229"/>
                    </a:lnTo>
                    <a:lnTo>
                      <a:pt x="787" y="26327"/>
                    </a:lnTo>
                    <a:lnTo>
                      <a:pt x="1573" y="29424"/>
                    </a:lnTo>
                    <a:lnTo>
                      <a:pt x="2360" y="309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11" name="Freeform 2410">
                <a:extLst>
                  <a:ext uri="{FF2B5EF4-FFF2-40B4-BE49-F238E27FC236}">
                    <a16:creationId xmlns:a16="http://schemas.microsoft.com/office/drawing/2014/main" id="{4916968A-F905-FC77-7521-A92E00C07506}"/>
                  </a:ext>
                </a:extLst>
              </p:cNvPr>
              <p:cNvSpPr/>
              <p:nvPr/>
            </p:nvSpPr>
            <p:spPr>
              <a:xfrm>
                <a:off x="-11515684" y="3559176"/>
                <a:ext cx="13374" cy="17808"/>
              </a:xfrm>
              <a:custGeom>
                <a:avLst/>
                <a:gdLst>
                  <a:gd name="connsiteX0" fmla="*/ 11801 w 13374"/>
                  <a:gd name="connsiteY0" fmla="*/ 8518 h 17808"/>
                  <a:gd name="connsiteX1" fmla="*/ 13375 w 13374"/>
                  <a:gd name="connsiteY1" fmla="*/ 3872 h 17808"/>
                  <a:gd name="connsiteX2" fmla="*/ 11801 w 13374"/>
                  <a:gd name="connsiteY2" fmla="*/ 775 h 17808"/>
                  <a:gd name="connsiteX3" fmla="*/ 10228 w 13374"/>
                  <a:gd name="connsiteY3" fmla="*/ 0 h 17808"/>
                  <a:gd name="connsiteX4" fmla="*/ 7868 w 13374"/>
                  <a:gd name="connsiteY4" fmla="*/ 0 h 17808"/>
                  <a:gd name="connsiteX5" fmla="*/ 7081 w 13374"/>
                  <a:gd name="connsiteY5" fmla="*/ 4646 h 17808"/>
                  <a:gd name="connsiteX6" fmla="*/ 5507 w 13374"/>
                  <a:gd name="connsiteY6" fmla="*/ 9292 h 17808"/>
                  <a:gd name="connsiteX7" fmla="*/ 3147 w 13374"/>
                  <a:gd name="connsiteY7" fmla="*/ 13937 h 17808"/>
                  <a:gd name="connsiteX8" fmla="*/ 0 w 13374"/>
                  <a:gd name="connsiteY8" fmla="*/ 17809 h 17808"/>
                  <a:gd name="connsiteX9" fmla="*/ 4721 w 13374"/>
                  <a:gd name="connsiteY9" fmla="*/ 15486 h 17808"/>
                  <a:gd name="connsiteX10" fmla="*/ 8654 w 13374"/>
                  <a:gd name="connsiteY10" fmla="*/ 13163 h 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4" h="17808">
                    <a:moveTo>
                      <a:pt x="11801" y="8518"/>
                    </a:moveTo>
                    <a:lnTo>
                      <a:pt x="13375" y="3872"/>
                    </a:lnTo>
                    <a:lnTo>
                      <a:pt x="11801" y="775"/>
                    </a:lnTo>
                    <a:lnTo>
                      <a:pt x="10228" y="0"/>
                    </a:lnTo>
                    <a:lnTo>
                      <a:pt x="7868" y="0"/>
                    </a:lnTo>
                    <a:lnTo>
                      <a:pt x="7081" y="4646"/>
                    </a:lnTo>
                    <a:lnTo>
                      <a:pt x="5507" y="9292"/>
                    </a:lnTo>
                    <a:lnTo>
                      <a:pt x="3147" y="13937"/>
                    </a:lnTo>
                    <a:lnTo>
                      <a:pt x="0" y="17809"/>
                    </a:lnTo>
                    <a:lnTo>
                      <a:pt x="4721" y="15486"/>
                    </a:lnTo>
                    <a:lnTo>
                      <a:pt x="8654" y="1316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12" name="Freeform 2411">
                <a:extLst>
                  <a:ext uri="{FF2B5EF4-FFF2-40B4-BE49-F238E27FC236}">
                    <a16:creationId xmlns:a16="http://schemas.microsoft.com/office/drawing/2014/main" id="{FE25D872-70D7-DBEB-0DCC-E4EA8CA6F665}"/>
                  </a:ext>
                </a:extLst>
              </p:cNvPr>
              <p:cNvSpPr/>
              <p:nvPr/>
            </p:nvSpPr>
            <p:spPr>
              <a:xfrm>
                <a:off x="-11617174" y="3799986"/>
                <a:ext cx="108571" cy="49555"/>
              </a:xfrm>
              <a:custGeom>
                <a:avLst/>
                <a:gdLst>
                  <a:gd name="connsiteX0" fmla="*/ 91263 w 108571"/>
                  <a:gd name="connsiteY0" fmla="*/ 6968 h 49555"/>
                  <a:gd name="connsiteX1" fmla="*/ 82609 w 108571"/>
                  <a:gd name="connsiteY1" fmla="*/ 4646 h 49555"/>
                  <a:gd name="connsiteX2" fmla="*/ 77101 w 108571"/>
                  <a:gd name="connsiteY2" fmla="*/ 10066 h 49555"/>
                  <a:gd name="connsiteX3" fmla="*/ 68447 w 108571"/>
                  <a:gd name="connsiteY3" fmla="*/ 3872 h 49555"/>
                  <a:gd name="connsiteX4" fmla="*/ 63727 w 108571"/>
                  <a:gd name="connsiteY4" fmla="*/ 1548 h 49555"/>
                  <a:gd name="connsiteX5" fmla="*/ 59006 w 108571"/>
                  <a:gd name="connsiteY5" fmla="*/ 0 h 49555"/>
                  <a:gd name="connsiteX6" fmla="*/ 47992 w 108571"/>
                  <a:gd name="connsiteY6" fmla="*/ 0 h 49555"/>
                  <a:gd name="connsiteX7" fmla="*/ 45631 w 108571"/>
                  <a:gd name="connsiteY7" fmla="*/ 3872 h 49555"/>
                  <a:gd name="connsiteX8" fmla="*/ 46418 w 108571"/>
                  <a:gd name="connsiteY8" fmla="*/ 9291 h 49555"/>
                  <a:gd name="connsiteX9" fmla="*/ 47205 w 108571"/>
                  <a:gd name="connsiteY9" fmla="*/ 13163 h 49555"/>
                  <a:gd name="connsiteX10" fmla="*/ 43271 w 108571"/>
                  <a:gd name="connsiteY10" fmla="*/ 16260 h 49555"/>
                  <a:gd name="connsiteX11" fmla="*/ 40124 w 108571"/>
                  <a:gd name="connsiteY11" fmla="*/ 17034 h 49555"/>
                  <a:gd name="connsiteX12" fmla="*/ 36977 w 108571"/>
                  <a:gd name="connsiteY12" fmla="*/ 16260 h 49555"/>
                  <a:gd name="connsiteX13" fmla="*/ 29896 w 108571"/>
                  <a:gd name="connsiteY13" fmla="*/ 17809 h 49555"/>
                  <a:gd name="connsiteX14" fmla="*/ 21242 w 108571"/>
                  <a:gd name="connsiteY14" fmla="*/ 21680 h 49555"/>
                  <a:gd name="connsiteX15" fmla="*/ 13375 w 108571"/>
                  <a:gd name="connsiteY15" fmla="*/ 27875 h 49555"/>
                  <a:gd name="connsiteX16" fmla="*/ 0 w 108571"/>
                  <a:gd name="connsiteY16" fmla="*/ 40264 h 49555"/>
                  <a:gd name="connsiteX17" fmla="*/ 18095 w 108571"/>
                  <a:gd name="connsiteY17" fmla="*/ 48007 h 49555"/>
                  <a:gd name="connsiteX18" fmla="*/ 34617 w 108571"/>
                  <a:gd name="connsiteY18" fmla="*/ 49555 h 49555"/>
                  <a:gd name="connsiteX19" fmla="*/ 49565 w 108571"/>
                  <a:gd name="connsiteY19" fmla="*/ 44910 h 49555"/>
                  <a:gd name="connsiteX20" fmla="*/ 62153 w 108571"/>
                  <a:gd name="connsiteY20" fmla="*/ 30972 h 49555"/>
                  <a:gd name="connsiteX21" fmla="*/ 65300 w 108571"/>
                  <a:gd name="connsiteY21" fmla="*/ 37167 h 49555"/>
                  <a:gd name="connsiteX22" fmla="*/ 70808 w 108571"/>
                  <a:gd name="connsiteY22" fmla="*/ 37941 h 49555"/>
                  <a:gd name="connsiteX23" fmla="*/ 77888 w 108571"/>
                  <a:gd name="connsiteY23" fmla="*/ 35618 h 49555"/>
                  <a:gd name="connsiteX24" fmla="*/ 82609 w 108571"/>
                  <a:gd name="connsiteY24" fmla="*/ 33295 h 49555"/>
                  <a:gd name="connsiteX25" fmla="*/ 83395 w 108571"/>
                  <a:gd name="connsiteY25" fmla="*/ 30198 h 49555"/>
                  <a:gd name="connsiteX26" fmla="*/ 84969 w 108571"/>
                  <a:gd name="connsiteY26" fmla="*/ 24777 h 49555"/>
                  <a:gd name="connsiteX27" fmla="*/ 87329 w 108571"/>
                  <a:gd name="connsiteY27" fmla="*/ 22455 h 49555"/>
                  <a:gd name="connsiteX28" fmla="*/ 92050 w 108571"/>
                  <a:gd name="connsiteY28" fmla="*/ 29424 h 49555"/>
                  <a:gd name="connsiteX29" fmla="*/ 98344 w 108571"/>
                  <a:gd name="connsiteY29" fmla="*/ 30972 h 49555"/>
                  <a:gd name="connsiteX30" fmla="*/ 103851 w 108571"/>
                  <a:gd name="connsiteY30" fmla="*/ 27875 h 49555"/>
                  <a:gd name="connsiteX31" fmla="*/ 106998 w 108571"/>
                  <a:gd name="connsiteY31" fmla="*/ 21680 h 49555"/>
                  <a:gd name="connsiteX32" fmla="*/ 108571 w 108571"/>
                  <a:gd name="connsiteY32" fmla="*/ 15486 h 49555"/>
                  <a:gd name="connsiteX33" fmla="*/ 100704 w 108571"/>
                  <a:gd name="connsiteY33" fmla="*/ 12389 h 4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8571" h="49555">
                    <a:moveTo>
                      <a:pt x="91263" y="6968"/>
                    </a:moveTo>
                    <a:lnTo>
                      <a:pt x="82609" y="4646"/>
                    </a:lnTo>
                    <a:lnTo>
                      <a:pt x="77101" y="10066"/>
                    </a:lnTo>
                    <a:lnTo>
                      <a:pt x="68447" y="3872"/>
                    </a:lnTo>
                    <a:lnTo>
                      <a:pt x="63727" y="1548"/>
                    </a:lnTo>
                    <a:lnTo>
                      <a:pt x="59006" y="0"/>
                    </a:lnTo>
                    <a:lnTo>
                      <a:pt x="47992" y="0"/>
                    </a:lnTo>
                    <a:lnTo>
                      <a:pt x="45631" y="3872"/>
                    </a:lnTo>
                    <a:lnTo>
                      <a:pt x="46418" y="9291"/>
                    </a:lnTo>
                    <a:lnTo>
                      <a:pt x="47205" y="13163"/>
                    </a:lnTo>
                    <a:lnTo>
                      <a:pt x="43271" y="16260"/>
                    </a:lnTo>
                    <a:lnTo>
                      <a:pt x="40124" y="17034"/>
                    </a:lnTo>
                    <a:lnTo>
                      <a:pt x="36977" y="16260"/>
                    </a:lnTo>
                    <a:lnTo>
                      <a:pt x="29896" y="17809"/>
                    </a:lnTo>
                    <a:lnTo>
                      <a:pt x="21242" y="21680"/>
                    </a:lnTo>
                    <a:lnTo>
                      <a:pt x="13375" y="27875"/>
                    </a:lnTo>
                    <a:lnTo>
                      <a:pt x="0" y="40264"/>
                    </a:lnTo>
                    <a:lnTo>
                      <a:pt x="18095" y="48007"/>
                    </a:lnTo>
                    <a:lnTo>
                      <a:pt x="34617" y="49555"/>
                    </a:lnTo>
                    <a:lnTo>
                      <a:pt x="49565" y="44910"/>
                    </a:lnTo>
                    <a:lnTo>
                      <a:pt x="62153" y="30972"/>
                    </a:lnTo>
                    <a:lnTo>
                      <a:pt x="65300" y="37167"/>
                    </a:lnTo>
                    <a:lnTo>
                      <a:pt x="70808" y="37941"/>
                    </a:lnTo>
                    <a:lnTo>
                      <a:pt x="77888" y="35618"/>
                    </a:lnTo>
                    <a:lnTo>
                      <a:pt x="82609" y="33295"/>
                    </a:lnTo>
                    <a:lnTo>
                      <a:pt x="83395" y="30198"/>
                    </a:lnTo>
                    <a:lnTo>
                      <a:pt x="84969" y="24777"/>
                    </a:lnTo>
                    <a:lnTo>
                      <a:pt x="87329" y="22455"/>
                    </a:lnTo>
                    <a:lnTo>
                      <a:pt x="92050" y="29424"/>
                    </a:lnTo>
                    <a:lnTo>
                      <a:pt x="98344" y="30972"/>
                    </a:lnTo>
                    <a:lnTo>
                      <a:pt x="103851" y="27875"/>
                    </a:lnTo>
                    <a:lnTo>
                      <a:pt x="106998" y="21680"/>
                    </a:lnTo>
                    <a:lnTo>
                      <a:pt x="108571" y="15486"/>
                    </a:lnTo>
                    <a:lnTo>
                      <a:pt x="100704" y="1238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13" name="Freeform 2412">
                <a:extLst>
                  <a:ext uri="{FF2B5EF4-FFF2-40B4-BE49-F238E27FC236}">
                    <a16:creationId xmlns:a16="http://schemas.microsoft.com/office/drawing/2014/main" id="{BA29513A-AE6F-3435-2C90-B0BCF1083F9B}"/>
                  </a:ext>
                </a:extLst>
              </p:cNvPr>
              <p:cNvSpPr/>
              <p:nvPr/>
            </p:nvSpPr>
            <p:spPr>
              <a:xfrm>
                <a:off x="-11191543" y="3576211"/>
                <a:ext cx="67660" cy="66590"/>
              </a:xfrm>
              <a:custGeom>
                <a:avLst/>
                <a:gdLst>
                  <a:gd name="connsiteX0" fmla="*/ 62940 w 67660"/>
                  <a:gd name="connsiteY0" fmla="*/ 0 h 66590"/>
                  <a:gd name="connsiteX1" fmla="*/ 55859 w 67660"/>
                  <a:gd name="connsiteY1" fmla="*/ 0 h 66590"/>
                  <a:gd name="connsiteX2" fmla="*/ 51926 w 67660"/>
                  <a:gd name="connsiteY2" fmla="*/ 3097 h 66590"/>
                  <a:gd name="connsiteX3" fmla="*/ 40124 w 67660"/>
                  <a:gd name="connsiteY3" fmla="*/ 22455 h 66590"/>
                  <a:gd name="connsiteX4" fmla="*/ 29110 w 67660"/>
                  <a:gd name="connsiteY4" fmla="*/ 32521 h 66590"/>
                  <a:gd name="connsiteX5" fmla="*/ 17309 w 67660"/>
                  <a:gd name="connsiteY5" fmla="*/ 41813 h 66590"/>
                  <a:gd name="connsiteX6" fmla="*/ 7081 w 67660"/>
                  <a:gd name="connsiteY6" fmla="*/ 51104 h 66590"/>
                  <a:gd name="connsiteX7" fmla="*/ 0 w 67660"/>
                  <a:gd name="connsiteY7" fmla="*/ 63493 h 66590"/>
                  <a:gd name="connsiteX8" fmla="*/ 7868 w 67660"/>
                  <a:gd name="connsiteY8" fmla="*/ 66590 h 66590"/>
                  <a:gd name="connsiteX9" fmla="*/ 16522 w 67660"/>
                  <a:gd name="connsiteY9" fmla="*/ 62719 h 66590"/>
                  <a:gd name="connsiteX10" fmla="*/ 24389 w 67660"/>
                  <a:gd name="connsiteY10" fmla="*/ 56524 h 66590"/>
                  <a:gd name="connsiteX11" fmla="*/ 61367 w 67660"/>
                  <a:gd name="connsiteY11" fmla="*/ 22455 h 66590"/>
                  <a:gd name="connsiteX12" fmla="*/ 66874 w 67660"/>
                  <a:gd name="connsiteY12" fmla="*/ 13937 h 66590"/>
                  <a:gd name="connsiteX13" fmla="*/ 67661 w 67660"/>
                  <a:gd name="connsiteY13" fmla="*/ 9292 h 66590"/>
                  <a:gd name="connsiteX14" fmla="*/ 66087 w 67660"/>
                  <a:gd name="connsiteY14" fmla="*/ 3872 h 6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660" h="66590">
                    <a:moveTo>
                      <a:pt x="62940" y="0"/>
                    </a:moveTo>
                    <a:lnTo>
                      <a:pt x="55859" y="0"/>
                    </a:lnTo>
                    <a:lnTo>
                      <a:pt x="51926" y="3097"/>
                    </a:lnTo>
                    <a:lnTo>
                      <a:pt x="40124" y="22455"/>
                    </a:lnTo>
                    <a:lnTo>
                      <a:pt x="29110" y="32521"/>
                    </a:lnTo>
                    <a:lnTo>
                      <a:pt x="17309" y="41813"/>
                    </a:lnTo>
                    <a:lnTo>
                      <a:pt x="7081" y="51104"/>
                    </a:lnTo>
                    <a:lnTo>
                      <a:pt x="0" y="63493"/>
                    </a:lnTo>
                    <a:lnTo>
                      <a:pt x="7868" y="66590"/>
                    </a:lnTo>
                    <a:lnTo>
                      <a:pt x="16522" y="62719"/>
                    </a:lnTo>
                    <a:lnTo>
                      <a:pt x="24389" y="56524"/>
                    </a:lnTo>
                    <a:lnTo>
                      <a:pt x="61367" y="22455"/>
                    </a:lnTo>
                    <a:lnTo>
                      <a:pt x="66874" y="13937"/>
                    </a:lnTo>
                    <a:lnTo>
                      <a:pt x="67661" y="9292"/>
                    </a:lnTo>
                    <a:lnTo>
                      <a:pt x="66087"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14" name="Freeform 2413">
                <a:extLst>
                  <a:ext uri="{FF2B5EF4-FFF2-40B4-BE49-F238E27FC236}">
                    <a16:creationId xmlns:a16="http://schemas.microsoft.com/office/drawing/2014/main" id="{755C073D-36CC-F82C-7580-0E769D669C9A}"/>
                  </a:ext>
                </a:extLst>
              </p:cNvPr>
              <p:cNvSpPr/>
              <p:nvPr/>
            </p:nvSpPr>
            <p:spPr>
              <a:xfrm>
                <a:off x="-12600612" y="4236694"/>
                <a:ext cx="31470" cy="13937"/>
              </a:xfrm>
              <a:custGeom>
                <a:avLst/>
                <a:gdLst>
                  <a:gd name="connsiteX0" fmla="*/ 8654 w 31470"/>
                  <a:gd name="connsiteY0" fmla="*/ 0 h 13937"/>
                  <a:gd name="connsiteX1" fmla="*/ 0 w 31470"/>
                  <a:gd name="connsiteY1" fmla="*/ 3097 h 13937"/>
                  <a:gd name="connsiteX2" fmla="*/ 3147 w 31470"/>
                  <a:gd name="connsiteY2" fmla="*/ 13163 h 13937"/>
                  <a:gd name="connsiteX3" fmla="*/ 10228 w 31470"/>
                  <a:gd name="connsiteY3" fmla="*/ 13937 h 13937"/>
                  <a:gd name="connsiteX4" fmla="*/ 17308 w 31470"/>
                  <a:gd name="connsiteY4" fmla="*/ 13163 h 13937"/>
                  <a:gd name="connsiteX5" fmla="*/ 31470 w 31470"/>
                  <a:gd name="connsiteY5" fmla="*/ 8518 h 13937"/>
                  <a:gd name="connsiteX6" fmla="*/ 21242 w 31470"/>
                  <a:gd name="connsiteY6" fmla="*/ 2323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70" h="13937">
                    <a:moveTo>
                      <a:pt x="8654" y="0"/>
                    </a:moveTo>
                    <a:lnTo>
                      <a:pt x="0" y="3097"/>
                    </a:lnTo>
                    <a:lnTo>
                      <a:pt x="3147" y="13163"/>
                    </a:lnTo>
                    <a:lnTo>
                      <a:pt x="10228" y="13937"/>
                    </a:lnTo>
                    <a:lnTo>
                      <a:pt x="17308" y="13163"/>
                    </a:lnTo>
                    <a:lnTo>
                      <a:pt x="31470" y="8518"/>
                    </a:lnTo>
                    <a:lnTo>
                      <a:pt x="21242"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15" name="Freeform 2414">
                <a:extLst>
                  <a:ext uri="{FF2B5EF4-FFF2-40B4-BE49-F238E27FC236}">
                    <a16:creationId xmlns:a16="http://schemas.microsoft.com/office/drawing/2014/main" id="{BE00B6FC-9462-6C39-4083-56E9CADB38E9}"/>
                  </a:ext>
                </a:extLst>
              </p:cNvPr>
              <p:cNvSpPr/>
              <p:nvPr/>
            </p:nvSpPr>
            <p:spPr>
              <a:xfrm>
                <a:off x="-11558168" y="3780628"/>
                <a:ext cx="19668" cy="14711"/>
              </a:xfrm>
              <a:custGeom>
                <a:avLst/>
                <a:gdLst>
                  <a:gd name="connsiteX0" fmla="*/ 10228 w 19668"/>
                  <a:gd name="connsiteY0" fmla="*/ 13163 h 14711"/>
                  <a:gd name="connsiteX1" fmla="*/ 16522 w 19668"/>
                  <a:gd name="connsiteY1" fmla="*/ 7743 h 14711"/>
                  <a:gd name="connsiteX2" fmla="*/ 19669 w 19668"/>
                  <a:gd name="connsiteY2" fmla="*/ 2323 h 14711"/>
                  <a:gd name="connsiteX3" fmla="*/ 14161 w 19668"/>
                  <a:gd name="connsiteY3" fmla="*/ 0 h 14711"/>
                  <a:gd name="connsiteX4" fmla="*/ 7081 w 19668"/>
                  <a:gd name="connsiteY4" fmla="*/ 774 h 14711"/>
                  <a:gd name="connsiteX5" fmla="*/ 1573 w 19668"/>
                  <a:gd name="connsiteY5" fmla="*/ 4646 h 14711"/>
                  <a:gd name="connsiteX6" fmla="*/ 0 w 19668"/>
                  <a:gd name="connsiteY6" fmla="*/ 10066 h 14711"/>
                  <a:gd name="connsiteX7" fmla="*/ 3934 w 19668"/>
                  <a:gd name="connsiteY7" fmla="*/ 14712 h 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68" h="14711">
                    <a:moveTo>
                      <a:pt x="10228" y="13163"/>
                    </a:moveTo>
                    <a:lnTo>
                      <a:pt x="16522" y="7743"/>
                    </a:lnTo>
                    <a:lnTo>
                      <a:pt x="19669" y="2323"/>
                    </a:lnTo>
                    <a:lnTo>
                      <a:pt x="14161" y="0"/>
                    </a:lnTo>
                    <a:lnTo>
                      <a:pt x="7081" y="774"/>
                    </a:lnTo>
                    <a:lnTo>
                      <a:pt x="1573" y="4646"/>
                    </a:lnTo>
                    <a:lnTo>
                      <a:pt x="0" y="10066"/>
                    </a:lnTo>
                    <a:lnTo>
                      <a:pt x="3934" y="1471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16" name="Freeform 2415">
                <a:extLst>
                  <a:ext uri="{FF2B5EF4-FFF2-40B4-BE49-F238E27FC236}">
                    <a16:creationId xmlns:a16="http://schemas.microsoft.com/office/drawing/2014/main" id="{61F55492-049B-3DC7-94BD-86C3612AC8F3}"/>
                  </a:ext>
                </a:extLst>
              </p:cNvPr>
              <p:cNvSpPr/>
              <p:nvPr/>
            </p:nvSpPr>
            <p:spPr>
              <a:xfrm>
                <a:off x="-9057090" y="6221242"/>
                <a:ext cx="17308" cy="10066"/>
              </a:xfrm>
              <a:custGeom>
                <a:avLst/>
                <a:gdLst>
                  <a:gd name="connsiteX0" fmla="*/ 0 w 17308"/>
                  <a:gd name="connsiteY0" fmla="*/ 775 h 10066"/>
                  <a:gd name="connsiteX1" fmla="*/ 9441 w 17308"/>
                  <a:gd name="connsiteY1" fmla="*/ 10066 h 10066"/>
                  <a:gd name="connsiteX2" fmla="*/ 17309 w 17308"/>
                  <a:gd name="connsiteY2" fmla="*/ 6195 h 10066"/>
                  <a:gd name="connsiteX3" fmla="*/ 15735 w 17308"/>
                  <a:gd name="connsiteY3" fmla="*/ 0 h 10066"/>
                </a:gdLst>
                <a:ahLst/>
                <a:cxnLst>
                  <a:cxn ang="0">
                    <a:pos x="connsiteX0" y="connsiteY0"/>
                  </a:cxn>
                  <a:cxn ang="0">
                    <a:pos x="connsiteX1" y="connsiteY1"/>
                  </a:cxn>
                  <a:cxn ang="0">
                    <a:pos x="connsiteX2" y="connsiteY2"/>
                  </a:cxn>
                  <a:cxn ang="0">
                    <a:pos x="connsiteX3" y="connsiteY3"/>
                  </a:cxn>
                </a:cxnLst>
                <a:rect l="l" t="t" r="r" b="b"/>
                <a:pathLst>
                  <a:path w="17308" h="10066">
                    <a:moveTo>
                      <a:pt x="0" y="775"/>
                    </a:moveTo>
                    <a:lnTo>
                      <a:pt x="9441" y="10066"/>
                    </a:lnTo>
                    <a:lnTo>
                      <a:pt x="17309" y="6195"/>
                    </a:lnTo>
                    <a:lnTo>
                      <a:pt x="15735"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17" name="Freeform 2416">
                <a:extLst>
                  <a:ext uri="{FF2B5EF4-FFF2-40B4-BE49-F238E27FC236}">
                    <a16:creationId xmlns:a16="http://schemas.microsoft.com/office/drawing/2014/main" id="{019C7FA8-1FB3-9D0A-1C2D-29A589F18137}"/>
                  </a:ext>
                </a:extLst>
              </p:cNvPr>
              <p:cNvSpPr/>
              <p:nvPr/>
            </p:nvSpPr>
            <p:spPr>
              <a:xfrm>
                <a:off x="-9031126" y="6217371"/>
                <a:ext cx="28322" cy="8517"/>
              </a:xfrm>
              <a:custGeom>
                <a:avLst/>
                <a:gdLst>
                  <a:gd name="connsiteX0" fmla="*/ 7080 w 28322"/>
                  <a:gd name="connsiteY0" fmla="*/ 0 h 8517"/>
                  <a:gd name="connsiteX1" fmla="*/ 0 w 28322"/>
                  <a:gd name="connsiteY1" fmla="*/ 0 h 8517"/>
                  <a:gd name="connsiteX2" fmla="*/ 4720 w 28322"/>
                  <a:gd name="connsiteY2" fmla="*/ 6969 h 8517"/>
                  <a:gd name="connsiteX3" fmla="*/ 12588 w 28322"/>
                  <a:gd name="connsiteY3" fmla="*/ 8518 h 8517"/>
                  <a:gd name="connsiteX4" fmla="*/ 20455 w 28322"/>
                  <a:gd name="connsiteY4" fmla="*/ 6969 h 8517"/>
                  <a:gd name="connsiteX5" fmla="*/ 28323 w 28322"/>
                  <a:gd name="connsiteY5" fmla="*/ 3872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22" h="8517">
                    <a:moveTo>
                      <a:pt x="7080" y="0"/>
                    </a:moveTo>
                    <a:lnTo>
                      <a:pt x="0" y="0"/>
                    </a:lnTo>
                    <a:lnTo>
                      <a:pt x="4720" y="6969"/>
                    </a:lnTo>
                    <a:lnTo>
                      <a:pt x="12588" y="8518"/>
                    </a:lnTo>
                    <a:lnTo>
                      <a:pt x="20455" y="6969"/>
                    </a:lnTo>
                    <a:lnTo>
                      <a:pt x="28323"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18" name="Freeform 2417">
                <a:extLst>
                  <a:ext uri="{FF2B5EF4-FFF2-40B4-BE49-F238E27FC236}">
                    <a16:creationId xmlns:a16="http://schemas.microsoft.com/office/drawing/2014/main" id="{9C5BD12B-C8E5-8296-93EA-A8C9FF4FF005}"/>
                  </a:ext>
                </a:extLst>
              </p:cNvPr>
              <p:cNvSpPr/>
              <p:nvPr/>
            </p:nvSpPr>
            <p:spPr>
              <a:xfrm>
                <a:off x="-11625829" y="3854187"/>
                <a:ext cx="17308" cy="16260"/>
              </a:xfrm>
              <a:custGeom>
                <a:avLst/>
                <a:gdLst>
                  <a:gd name="connsiteX0" fmla="*/ 17308 w 17308"/>
                  <a:gd name="connsiteY0" fmla="*/ 10840 h 16260"/>
                  <a:gd name="connsiteX1" fmla="*/ 13375 w 17308"/>
                  <a:gd name="connsiteY1" fmla="*/ 5420 h 16260"/>
                  <a:gd name="connsiteX2" fmla="*/ 7081 w 17308"/>
                  <a:gd name="connsiteY2" fmla="*/ 2323 h 16260"/>
                  <a:gd name="connsiteX3" fmla="*/ 787 w 17308"/>
                  <a:gd name="connsiteY3" fmla="*/ 0 h 16260"/>
                  <a:gd name="connsiteX4" fmla="*/ 0 w 17308"/>
                  <a:gd name="connsiteY4" fmla="*/ 4646 h 16260"/>
                  <a:gd name="connsiteX5" fmla="*/ 4721 w 17308"/>
                  <a:gd name="connsiteY5" fmla="*/ 9291 h 16260"/>
                  <a:gd name="connsiteX6" fmla="*/ 17308 w 17308"/>
                  <a:gd name="connsiteY6" fmla="*/ 16260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8" h="16260">
                    <a:moveTo>
                      <a:pt x="17308" y="10840"/>
                    </a:moveTo>
                    <a:lnTo>
                      <a:pt x="13375" y="5420"/>
                    </a:lnTo>
                    <a:lnTo>
                      <a:pt x="7081" y="2323"/>
                    </a:lnTo>
                    <a:lnTo>
                      <a:pt x="787" y="0"/>
                    </a:lnTo>
                    <a:lnTo>
                      <a:pt x="0" y="4646"/>
                    </a:lnTo>
                    <a:lnTo>
                      <a:pt x="4721" y="9291"/>
                    </a:lnTo>
                    <a:lnTo>
                      <a:pt x="17308" y="1626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19" name="Freeform 2418">
                <a:extLst>
                  <a:ext uri="{FF2B5EF4-FFF2-40B4-BE49-F238E27FC236}">
                    <a16:creationId xmlns:a16="http://schemas.microsoft.com/office/drawing/2014/main" id="{81C7A55A-26DF-8EF5-A479-0D429D8F933C}"/>
                  </a:ext>
                </a:extLst>
              </p:cNvPr>
              <p:cNvSpPr/>
              <p:nvPr/>
            </p:nvSpPr>
            <p:spPr>
              <a:xfrm>
                <a:off x="-12703676" y="3572339"/>
                <a:ext cx="142401" cy="73559"/>
              </a:xfrm>
              <a:custGeom>
                <a:avLst/>
                <a:gdLst>
                  <a:gd name="connsiteX0" fmla="*/ 116439 w 142401"/>
                  <a:gd name="connsiteY0" fmla="*/ 60396 h 73559"/>
                  <a:gd name="connsiteX1" fmla="*/ 142402 w 142401"/>
                  <a:gd name="connsiteY1" fmla="*/ 57299 h 73559"/>
                  <a:gd name="connsiteX2" fmla="*/ 141615 w 142401"/>
                  <a:gd name="connsiteY2" fmla="*/ 51104 h 73559"/>
                  <a:gd name="connsiteX3" fmla="*/ 138468 w 142401"/>
                  <a:gd name="connsiteY3" fmla="*/ 45684 h 73559"/>
                  <a:gd name="connsiteX4" fmla="*/ 135321 w 142401"/>
                  <a:gd name="connsiteY4" fmla="*/ 40264 h 73559"/>
                  <a:gd name="connsiteX5" fmla="*/ 133748 w 142401"/>
                  <a:gd name="connsiteY5" fmla="*/ 34844 h 73559"/>
                  <a:gd name="connsiteX6" fmla="*/ 133748 w 142401"/>
                  <a:gd name="connsiteY6" fmla="*/ 29424 h 73559"/>
                  <a:gd name="connsiteX7" fmla="*/ 134534 w 142401"/>
                  <a:gd name="connsiteY7" fmla="*/ 23229 h 73559"/>
                  <a:gd name="connsiteX8" fmla="*/ 135321 w 142401"/>
                  <a:gd name="connsiteY8" fmla="*/ 17035 h 73559"/>
                  <a:gd name="connsiteX9" fmla="*/ 132961 w 142401"/>
                  <a:gd name="connsiteY9" fmla="*/ 11615 h 73559"/>
                  <a:gd name="connsiteX10" fmla="*/ 129027 w 142401"/>
                  <a:gd name="connsiteY10" fmla="*/ 7743 h 73559"/>
                  <a:gd name="connsiteX11" fmla="*/ 124306 w 142401"/>
                  <a:gd name="connsiteY11" fmla="*/ 6969 h 73559"/>
                  <a:gd name="connsiteX12" fmla="*/ 119586 w 142401"/>
                  <a:gd name="connsiteY12" fmla="*/ 7743 h 73559"/>
                  <a:gd name="connsiteX13" fmla="*/ 114079 w 142401"/>
                  <a:gd name="connsiteY13" fmla="*/ 6969 h 73559"/>
                  <a:gd name="connsiteX14" fmla="*/ 109358 w 142401"/>
                  <a:gd name="connsiteY14" fmla="*/ 5420 h 73559"/>
                  <a:gd name="connsiteX15" fmla="*/ 99917 w 142401"/>
                  <a:gd name="connsiteY15" fmla="*/ 1549 h 73559"/>
                  <a:gd name="connsiteX16" fmla="*/ 95197 w 142401"/>
                  <a:gd name="connsiteY16" fmla="*/ 0 h 73559"/>
                  <a:gd name="connsiteX17" fmla="*/ 85756 w 142401"/>
                  <a:gd name="connsiteY17" fmla="*/ 0 h 73559"/>
                  <a:gd name="connsiteX18" fmla="*/ 73954 w 142401"/>
                  <a:gd name="connsiteY18" fmla="*/ 2323 h 73559"/>
                  <a:gd name="connsiteX19" fmla="*/ 62153 w 142401"/>
                  <a:gd name="connsiteY19" fmla="*/ 6194 h 73559"/>
                  <a:gd name="connsiteX20" fmla="*/ 52712 w 142401"/>
                  <a:gd name="connsiteY20" fmla="*/ 10840 h 73559"/>
                  <a:gd name="connsiteX21" fmla="*/ 46418 w 142401"/>
                  <a:gd name="connsiteY21" fmla="*/ 15486 h 73559"/>
                  <a:gd name="connsiteX22" fmla="*/ 44845 w 142401"/>
                  <a:gd name="connsiteY22" fmla="*/ 17809 h 73559"/>
                  <a:gd name="connsiteX23" fmla="*/ 42484 w 142401"/>
                  <a:gd name="connsiteY23" fmla="*/ 19358 h 73559"/>
                  <a:gd name="connsiteX24" fmla="*/ 33830 w 142401"/>
                  <a:gd name="connsiteY24" fmla="*/ 20132 h 73559"/>
                  <a:gd name="connsiteX25" fmla="*/ 25176 w 142401"/>
                  <a:gd name="connsiteY25" fmla="*/ 20906 h 73559"/>
                  <a:gd name="connsiteX26" fmla="*/ 16522 w 142401"/>
                  <a:gd name="connsiteY26" fmla="*/ 20132 h 73559"/>
                  <a:gd name="connsiteX27" fmla="*/ 8654 w 142401"/>
                  <a:gd name="connsiteY27" fmla="*/ 20132 h 73559"/>
                  <a:gd name="connsiteX28" fmla="*/ 0 w 142401"/>
                  <a:gd name="connsiteY28" fmla="*/ 22455 h 73559"/>
                  <a:gd name="connsiteX29" fmla="*/ 11801 w 142401"/>
                  <a:gd name="connsiteY29" fmla="*/ 34844 h 73559"/>
                  <a:gd name="connsiteX30" fmla="*/ 24389 w 142401"/>
                  <a:gd name="connsiteY30" fmla="*/ 44910 h 73559"/>
                  <a:gd name="connsiteX31" fmla="*/ 38551 w 142401"/>
                  <a:gd name="connsiteY31" fmla="*/ 51879 h 73559"/>
                  <a:gd name="connsiteX32" fmla="*/ 78675 w 142401"/>
                  <a:gd name="connsiteY32" fmla="*/ 68913 h 73559"/>
                  <a:gd name="connsiteX33" fmla="*/ 92836 w 142401"/>
                  <a:gd name="connsiteY33" fmla="*/ 72785 h 73559"/>
                  <a:gd name="connsiteX34" fmla="*/ 103064 w 142401"/>
                  <a:gd name="connsiteY34" fmla="*/ 73559 h 73559"/>
                  <a:gd name="connsiteX35" fmla="*/ 104638 w 142401"/>
                  <a:gd name="connsiteY35" fmla="*/ 64267 h 7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2401" h="73559">
                    <a:moveTo>
                      <a:pt x="116439" y="60396"/>
                    </a:moveTo>
                    <a:lnTo>
                      <a:pt x="142402" y="57299"/>
                    </a:lnTo>
                    <a:lnTo>
                      <a:pt x="141615" y="51104"/>
                    </a:lnTo>
                    <a:lnTo>
                      <a:pt x="138468" y="45684"/>
                    </a:lnTo>
                    <a:lnTo>
                      <a:pt x="135321" y="40264"/>
                    </a:lnTo>
                    <a:lnTo>
                      <a:pt x="133748" y="34844"/>
                    </a:lnTo>
                    <a:lnTo>
                      <a:pt x="133748" y="29424"/>
                    </a:lnTo>
                    <a:lnTo>
                      <a:pt x="134534" y="23229"/>
                    </a:lnTo>
                    <a:lnTo>
                      <a:pt x="135321" y="17035"/>
                    </a:lnTo>
                    <a:lnTo>
                      <a:pt x="132961" y="11615"/>
                    </a:lnTo>
                    <a:lnTo>
                      <a:pt x="129027" y="7743"/>
                    </a:lnTo>
                    <a:lnTo>
                      <a:pt x="124306" y="6969"/>
                    </a:lnTo>
                    <a:lnTo>
                      <a:pt x="119586" y="7743"/>
                    </a:lnTo>
                    <a:lnTo>
                      <a:pt x="114079" y="6969"/>
                    </a:lnTo>
                    <a:lnTo>
                      <a:pt x="109358" y="5420"/>
                    </a:lnTo>
                    <a:lnTo>
                      <a:pt x="99917" y="1549"/>
                    </a:lnTo>
                    <a:lnTo>
                      <a:pt x="95197" y="0"/>
                    </a:lnTo>
                    <a:lnTo>
                      <a:pt x="85756" y="0"/>
                    </a:lnTo>
                    <a:lnTo>
                      <a:pt x="73954" y="2323"/>
                    </a:lnTo>
                    <a:lnTo>
                      <a:pt x="62153" y="6194"/>
                    </a:lnTo>
                    <a:lnTo>
                      <a:pt x="52712" y="10840"/>
                    </a:lnTo>
                    <a:lnTo>
                      <a:pt x="46418" y="15486"/>
                    </a:lnTo>
                    <a:lnTo>
                      <a:pt x="44845" y="17809"/>
                    </a:lnTo>
                    <a:lnTo>
                      <a:pt x="42484" y="19358"/>
                    </a:lnTo>
                    <a:lnTo>
                      <a:pt x="33830" y="20132"/>
                    </a:lnTo>
                    <a:lnTo>
                      <a:pt x="25176" y="20906"/>
                    </a:lnTo>
                    <a:lnTo>
                      <a:pt x="16522" y="20132"/>
                    </a:lnTo>
                    <a:lnTo>
                      <a:pt x="8654" y="20132"/>
                    </a:lnTo>
                    <a:lnTo>
                      <a:pt x="0" y="22455"/>
                    </a:lnTo>
                    <a:lnTo>
                      <a:pt x="11801" y="34844"/>
                    </a:lnTo>
                    <a:lnTo>
                      <a:pt x="24389" y="44910"/>
                    </a:lnTo>
                    <a:lnTo>
                      <a:pt x="38551" y="51879"/>
                    </a:lnTo>
                    <a:lnTo>
                      <a:pt x="78675" y="68913"/>
                    </a:lnTo>
                    <a:lnTo>
                      <a:pt x="92836" y="72785"/>
                    </a:lnTo>
                    <a:lnTo>
                      <a:pt x="103064" y="73559"/>
                    </a:lnTo>
                    <a:lnTo>
                      <a:pt x="104638" y="6426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20" name="Freeform 2419">
                <a:extLst>
                  <a:ext uri="{FF2B5EF4-FFF2-40B4-BE49-F238E27FC236}">
                    <a16:creationId xmlns:a16="http://schemas.microsoft.com/office/drawing/2014/main" id="{4B11CAA9-234E-098F-46BF-80EF5A91DF47}"/>
                  </a:ext>
                </a:extLst>
              </p:cNvPr>
              <p:cNvSpPr/>
              <p:nvPr/>
            </p:nvSpPr>
            <p:spPr>
              <a:xfrm>
                <a:off x="-9004377" y="6285510"/>
                <a:ext cx="10227" cy="5419"/>
              </a:xfrm>
              <a:custGeom>
                <a:avLst/>
                <a:gdLst>
                  <a:gd name="connsiteX0" fmla="*/ 6294 w 10227"/>
                  <a:gd name="connsiteY0" fmla="*/ 774 h 5419"/>
                  <a:gd name="connsiteX1" fmla="*/ 3934 w 10227"/>
                  <a:gd name="connsiteY1" fmla="*/ 0 h 5419"/>
                  <a:gd name="connsiteX2" fmla="*/ 0 w 10227"/>
                  <a:gd name="connsiteY2" fmla="*/ 0 h 5419"/>
                  <a:gd name="connsiteX3" fmla="*/ 1574 w 10227"/>
                  <a:gd name="connsiteY3" fmla="*/ 3872 h 5419"/>
                  <a:gd name="connsiteX4" fmla="*/ 3934 w 10227"/>
                  <a:gd name="connsiteY4" fmla="*/ 4646 h 5419"/>
                  <a:gd name="connsiteX5" fmla="*/ 7081 w 10227"/>
                  <a:gd name="connsiteY5" fmla="*/ 5420 h 5419"/>
                  <a:gd name="connsiteX6" fmla="*/ 10228 w 10227"/>
                  <a:gd name="connsiteY6" fmla="*/ 5420 h 5419"/>
                  <a:gd name="connsiteX7" fmla="*/ 8655 w 10227"/>
                  <a:gd name="connsiteY7" fmla="*/ 3097 h 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7" h="5419">
                    <a:moveTo>
                      <a:pt x="6294" y="774"/>
                    </a:moveTo>
                    <a:lnTo>
                      <a:pt x="3934" y="0"/>
                    </a:lnTo>
                    <a:lnTo>
                      <a:pt x="0" y="0"/>
                    </a:lnTo>
                    <a:lnTo>
                      <a:pt x="1574" y="3872"/>
                    </a:lnTo>
                    <a:lnTo>
                      <a:pt x="3934" y="4646"/>
                    </a:lnTo>
                    <a:lnTo>
                      <a:pt x="7081" y="5420"/>
                    </a:lnTo>
                    <a:lnTo>
                      <a:pt x="10228" y="5420"/>
                    </a:lnTo>
                    <a:lnTo>
                      <a:pt x="8655"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21" name="Freeform 2420">
                <a:extLst>
                  <a:ext uri="{FF2B5EF4-FFF2-40B4-BE49-F238E27FC236}">
                    <a16:creationId xmlns:a16="http://schemas.microsoft.com/office/drawing/2014/main" id="{171844ED-FE6C-92D0-30D2-41C7ABF115A0}"/>
                  </a:ext>
                </a:extLst>
              </p:cNvPr>
              <p:cNvSpPr/>
              <p:nvPr/>
            </p:nvSpPr>
            <p:spPr>
              <a:xfrm>
                <a:off x="-9071251" y="6218145"/>
                <a:ext cx="10227" cy="3096"/>
              </a:xfrm>
              <a:custGeom>
                <a:avLst/>
                <a:gdLst>
                  <a:gd name="connsiteX0" fmla="*/ 3147 w 10227"/>
                  <a:gd name="connsiteY0" fmla="*/ 0 h 3096"/>
                  <a:gd name="connsiteX1" fmla="*/ 0 w 10227"/>
                  <a:gd name="connsiteY1" fmla="*/ 2323 h 3096"/>
                  <a:gd name="connsiteX2" fmla="*/ 2360 w 10227"/>
                  <a:gd name="connsiteY2" fmla="*/ 3097 h 3096"/>
                  <a:gd name="connsiteX3" fmla="*/ 10228 w 10227"/>
                  <a:gd name="connsiteY3" fmla="*/ 3097 h 3096"/>
                  <a:gd name="connsiteX4" fmla="*/ 4721 w 10227"/>
                  <a:gd name="connsiteY4" fmla="*/ 0 h 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7" h="3096">
                    <a:moveTo>
                      <a:pt x="3147" y="0"/>
                    </a:moveTo>
                    <a:lnTo>
                      <a:pt x="0" y="2323"/>
                    </a:lnTo>
                    <a:lnTo>
                      <a:pt x="2360" y="3097"/>
                    </a:lnTo>
                    <a:lnTo>
                      <a:pt x="10228" y="3097"/>
                    </a:lnTo>
                    <a:lnTo>
                      <a:pt x="4721"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22" name="Freeform 2421">
                <a:extLst>
                  <a:ext uri="{FF2B5EF4-FFF2-40B4-BE49-F238E27FC236}">
                    <a16:creationId xmlns:a16="http://schemas.microsoft.com/office/drawing/2014/main" id="{47AC94E3-1DBE-0AD6-BD2C-19C5D2D7145F}"/>
                  </a:ext>
                </a:extLst>
              </p:cNvPr>
              <p:cNvSpPr/>
              <p:nvPr/>
            </p:nvSpPr>
            <p:spPr>
              <a:xfrm>
                <a:off x="-8928062" y="6308739"/>
                <a:ext cx="18095" cy="15486"/>
              </a:xfrm>
              <a:custGeom>
                <a:avLst/>
                <a:gdLst>
                  <a:gd name="connsiteX0" fmla="*/ 3934 w 18095"/>
                  <a:gd name="connsiteY0" fmla="*/ 2323 h 15486"/>
                  <a:gd name="connsiteX1" fmla="*/ 0 w 18095"/>
                  <a:gd name="connsiteY1" fmla="*/ 0 h 15486"/>
                  <a:gd name="connsiteX2" fmla="*/ 3147 w 18095"/>
                  <a:gd name="connsiteY2" fmla="*/ 6194 h 15486"/>
                  <a:gd name="connsiteX3" fmla="*/ 7081 w 18095"/>
                  <a:gd name="connsiteY3" fmla="*/ 11615 h 15486"/>
                  <a:gd name="connsiteX4" fmla="*/ 11801 w 18095"/>
                  <a:gd name="connsiteY4" fmla="*/ 15486 h 15486"/>
                  <a:gd name="connsiteX5" fmla="*/ 18095 w 18095"/>
                  <a:gd name="connsiteY5" fmla="*/ 15486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5" h="15486">
                    <a:moveTo>
                      <a:pt x="3934" y="2323"/>
                    </a:moveTo>
                    <a:lnTo>
                      <a:pt x="0" y="0"/>
                    </a:lnTo>
                    <a:lnTo>
                      <a:pt x="3147" y="6194"/>
                    </a:lnTo>
                    <a:lnTo>
                      <a:pt x="7081" y="11615"/>
                    </a:lnTo>
                    <a:lnTo>
                      <a:pt x="11801" y="15486"/>
                    </a:lnTo>
                    <a:lnTo>
                      <a:pt x="18095" y="1548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23" name="Freeform 2422">
                <a:extLst>
                  <a:ext uri="{FF2B5EF4-FFF2-40B4-BE49-F238E27FC236}">
                    <a16:creationId xmlns:a16="http://schemas.microsoft.com/office/drawing/2014/main" id="{3D3C1CA3-DBC3-62E9-8C9A-5E7833CB71F0}"/>
                  </a:ext>
                </a:extLst>
              </p:cNvPr>
              <p:cNvSpPr/>
              <p:nvPr/>
            </p:nvSpPr>
            <p:spPr>
              <a:xfrm>
                <a:off x="-11099493" y="3563822"/>
                <a:ext cx="44844" cy="20131"/>
              </a:xfrm>
              <a:custGeom>
                <a:avLst/>
                <a:gdLst>
                  <a:gd name="connsiteX0" fmla="*/ 16522 w 44844"/>
                  <a:gd name="connsiteY0" fmla="*/ 0 h 20131"/>
                  <a:gd name="connsiteX1" fmla="*/ 2360 w 44844"/>
                  <a:gd name="connsiteY1" fmla="*/ 2323 h 20131"/>
                  <a:gd name="connsiteX2" fmla="*/ 0 w 44844"/>
                  <a:gd name="connsiteY2" fmla="*/ 12389 h 20131"/>
                  <a:gd name="connsiteX3" fmla="*/ 7081 w 44844"/>
                  <a:gd name="connsiteY3" fmla="*/ 20132 h 20131"/>
                  <a:gd name="connsiteX4" fmla="*/ 19669 w 44844"/>
                  <a:gd name="connsiteY4" fmla="*/ 20132 h 20131"/>
                  <a:gd name="connsiteX5" fmla="*/ 33830 w 44844"/>
                  <a:gd name="connsiteY5" fmla="*/ 13937 h 20131"/>
                  <a:gd name="connsiteX6" fmla="*/ 44845 w 44844"/>
                  <a:gd name="connsiteY6" fmla="*/ 6194 h 20131"/>
                  <a:gd name="connsiteX7" fmla="*/ 33044 w 44844"/>
                  <a:gd name="connsiteY7" fmla="*/ 3097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44" h="20131">
                    <a:moveTo>
                      <a:pt x="16522" y="0"/>
                    </a:moveTo>
                    <a:lnTo>
                      <a:pt x="2360" y="2323"/>
                    </a:lnTo>
                    <a:lnTo>
                      <a:pt x="0" y="12389"/>
                    </a:lnTo>
                    <a:lnTo>
                      <a:pt x="7081" y="20132"/>
                    </a:lnTo>
                    <a:lnTo>
                      <a:pt x="19669" y="20132"/>
                    </a:lnTo>
                    <a:lnTo>
                      <a:pt x="33830" y="13937"/>
                    </a:lnTo>
                    <a:lnTo>
                      <a:pt x="44845" y="6194"/>
                    </a:lnTo>
                    <a:lnTo>
                      <a:pt x="33044"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24" name="Freeform 2423">
                <a:extLst>
                  <a:ext uri="{FF2B5EF4-FFF2-40B4-BE49-F238E27FC236}">
                    <a16:creationId xmlns:a16="http://schemas.microsoft.com/office/drawing/2014/main" id="{3F969505-A39D-7E8D-C762-F0064A1AEAAC}"/>
                  </a:ext>
                </a:extLst>
              </p:cNvPr>
              <p:cNvSpPr/>
              <p:nvPr/>
            </p:nvSpPr>
            <p:spPr>
              <a:xfrm>
                <a:off x="-8925702" y="6268475"/>
                <a:ext cx="19668" cy="14711"/>
              </a:xfrm>
              <a:custGeom>
                <a:avLst/>
                <a:gdLst>
                  <a:gd name="connsiteX0" fmla="*/ 6294 w 19668"/>
                  <a:gd name="connsiteY0" fmla="*/ 10066 h 14711"/>
                  <a:gd name="connsiteX1" fmla="*/ 11801 w 19668"/>
                  <a:gd name="connsiteY1" fmla="*/ 13937 h 14711"/>
                  <a:gd name="connsiteX2" fmla="*/ 19669 w 19668"/>
                  <a:gd name="connsiteY2" fmla="*/ 14712 h 14711"/>
                  <a:gd name="connsiteX3" fmla="*/ 16522 w 19668"/>
                  <a:gd name="connsiteY3" fmla="*/ 9292 h 14711"/>
                  <a:gd name="connsiteX4" fmla="*/ 11801 w 19668"/>
                  <a:gd name="connsiteY4" fmla="*/ 5420 h 14711"/>
                  <a:gd name="connsiteX5" fmla="*/ 6294 w 19668"/>
                  <a:gd name="connsiteY5" fmla="*/ 2323 h 14711"/>
                  <a:gd name="connsiteX6" fmla="*/ 0 w 19668"/>
                  <a:gd name="connsiteY6" fmla="*/ 0 h 14711"/>
                  <a:gd name="connsiteX7" fmla="*/ 2360 w 19668"/>
                  <a:gd name="connsiteY7" fmla="*/ 4646 h 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68" h="14711">
                    <a:moveTo>
                      <a:pt x="6294" y="10066"/>
                    </a:moveTo>
                    <a:lnTo>
                      <a:pt x="11801" y="13937"/>
                    </a:lnTo>
                    <a:lnTo>
                      <a:pt x="19669" y="14712"/>
                    </a:lnTo>
                    <a:lnTo>
                      <a:pt x="16522" y="9292"/>
                    </a:lnTo>
                    <a:lnTo>
                      <a:pt x="11801" y="5420"/>
                    </a:lnTo>
                    <a:lnTo>
                      <a:pt x="6294" y="2323"/>
                    </a:lnTo>
                    <a:lnTo>
                      <a:pt x="0" y="0"/>
                    </a:lnTo>
                    <a:lnTo>
                      <a:pt x="2360"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25" name="Freeform 2424">
                <a:extLst>
                  <a:ext uri="{FF2B5EF4-FFF2-40B4-BE49-F238E27FC236}">
                    <a16:creationId xmlns:a16="http://schemas.microsoft.com/office/drawing/2014/main" id="{593B4BD9-F103-1C5C-DB95-6E6B2CC54C17}"/>
                  </a:ext>
                </a:extLst>
              </p:cNvPr>
              <p:cNvSpPr/>
              <p:nvPr/>
            </p:nvSpPr>
            <p:spPr>
              <a:xfrm>
                <a:off x="-11720239" y="3854187"/>
                <a:ext cx="191180" cy="126986"/>
              </a:xfrm>
              <a:custGeom>
                <a:avLst/>
                <a:gdLst>
                  <a:gd name="connsiteX0" fmla="*/ 182526 w 191180"/>
                  <a:gd name="connsiteY0" fmla="*/ 35618 h 126986"/>
                  <a:gd name="connsiteX1" fmla="*/ 176232 w 191180"/>
                  <a:gd name="connsiteY1" fmla="*/ 32521 h 126986"/>
                  <a:gd name="connsiteX2" fmla="*/ 172298 w 191180"/>
                  <a:gd name="connsiteY2" fmla="*/ 28649 h 126986"/>
                  <a:gd name="connsiteX3" fmla="*/ 172298 w 191180"/>
                  <a:gd name="connsiteY3" fmla="*/ 25552 h 126986"/>
                  <a:gd name="connsiteX4" fmla="*/ 175445 w 191180"/>
                  <a:gd name="connsiteY4" fmla="*/ 23229 h 126986"/>
                  <a:gd name="connsiteX5" fmla="*/ 177806 w 191180"/>
                  <a:gd name="connsiteY5" fmla="*/ 20132 h 126986"/>
                  <a:gd name="connsiteX6" fmla="*/ 177019 w 191180"/>
                  <a:gd name="connsiteY6" fmla="*/ 17034 h 126986"/>
                  <a:gd name="connsiteX7" fmla="*/ 169151 w 191180"/>
                  <a:gd name="connsiteY7" fmla="*/ 13163 h 126986"/>
                  <a:gd name="connsiteX8" fmla="*/ 158923 w 191180"/>
                  <a:gd name="connsiteY8" fmla="*/ 14712 h 126986"/>
                  <a:gd name="connsiteX9" fmla="*/ 140828 w 191180"/>
                  <a:gd name="connsiteY9" fmla="*/ 22455 h 126986"/>
                  <a:gd name="connsiteX10" fmla="*/ 141615 w 191180"/>
                  <a:gd name="connsiteY10" fmla="*/ 11615 h 126986"/>
                  <a:gd name="connsiteX11" fmla="*/ 140828 w 191180"/>
                  <a:gd name="connsiteY11" fmla="*/ 7743 h 126986"/>
                  <a:gd name="connsiteX12" fmla="*/ 136894 w 191180"/>
                  <a:gd name="connsiteY12" fmla="*/ 3872 h 126986"/>
                  <a:gd name="connsiteX13" fmla="*/ 132174 w 191180"/>
                  <a:gd name="connsiteY13" fmla="*/ 1548 h 126986"/>
                  <a:gd name="connsiteX14" fmla="*/ 125880 w 191180"/>
                  <a:gd name="connsiteY14" fmla="*/ 0 h 126986"/>
                  <a:gd name="connsiteX15" fmla="*/ 120373 w 191180"/>
                  <a:gd name="connsiteY15" fmla="*/ 0 h 126986"/>
                  <a:gd name="connsiteX16" fmla="*/ 114866 w 191180"/>
                  <a:gd name="connsiteY16" fmla="*/ 774 h 126986"/>
                  <a:gd name="connsiteX17" fmla="*/ 118013 w 191180"/>
                  <a:gd name="connsiteY17" fmla="*/ 6968 h 126986"/>
                  <a:gd name="connsiteX18" fmla="*/ 118013 w 191180"/>
                  <a:gd name="connsiteY18" fmla="*/ 12389 h 126986"/>
                  <a:gd name="connsiteX19" fmla="*/ 114866 w 191180"/>
                  <a:gd name="connsiteY19" fmla="*/ 16260 h 126986"/>
                  <a:gd name="connsiteX20" fmla="*/ 110932 w 191180"/>
                  <a:gd name="connsiteY20" fmla="*/ 20132 h 126986"/>
                  <a:gd name="connsiteX21" fmla="*/ 106998 w 191180"/>
                  <a:gd name="connsiteY21" fmla="*/ 21680 h 126986"/>
                  <a:gd name="connsiteX22" fmla="*/ 93623 w 191180"/>
                  <a:gd name="connsiteY22" fmla="*/ 24777 h 126986"/>
                  <a:gd name="connsiteX23" fmla="*/ 89689 w 191180"/>
                  <a:gd name="connsiteY23" fmla="*/ 25552 h 126986"/>
                  <a:gd name="connsiteX24" fmla="*/ 84969 w 191180"/>
                  <a:gd name="connsiteY24" fmla="*/ 20906 h 126986"/>
                  <a:gd name="connsiteX25" fmla="*/ 80248 w 191180"/>
                  <a:gd name="connsiteY25" fmla="*/ 13937 h 126986"/>
                  <a:gd name="connsiteX26" fmla="*/ 75528 w 191180"/>
                  <a:gd name="connsiteY26" fmla="*/ 10066 h 126986"/>
                  <a:gd name="connsiteX27" fmla="*/ 66874 w 191180"/>
                  <a:gd name="connsiteY27" fmla="*/ 11615 h 126986"/>
                  <a:gd name="connsiteX28" fmla="*/ 62940 w 191180"/>
                  <a:gd name="connsiteY28" fmla="*/ 18583 h 126986"/>
                  <a:gd name="connsiteX29" fmla="*/ 66087 w 191180"/>
                  <a:gd name="connsiteY29" fmla="*/ 25552 h 126986"/>
                  <a:gd name="connsiteX30" fmla="*/ 78675 w 191180"/>
                  <a:gd name="connsiteY30" fmla="*/ 37167 h 126986"/>
                  <a:gd name="connsiteX31" fmla="*/ 75528 w 191180"/>
                  <a:gd name="connsiteY31" fmla="*/ 37167 h 126986"/>
                  <a:gd name="connsiteX32" fmla="*/ 73168 w 191180"/>
                  <a:gd name="connsiteY32" fmla="*/ 37167 h 126986"/>
                  <a:gd name="connsiteX33" fmla="*/ 70021 w 191180"/>
                  <a:gd name="connsiteY33" fmla="*/ 37941 h 126986"/>
                  <a:gd name="connsiteX34" fmla="*/ 67661 w 191180"/>
                  <a:gd name="connsiteY34" fmla="*/ 37941 h 126986"/>
                  <a:gd name="connsiteX35" fmla="*/ 70808 w 191180"/>
                  <a:gd name="connsiteY35" fmla="*/ 57298 h 126986"/>
                  <a:gd name="connsiteX36" fmla="*/ 73168 w 191180"/>
                  <a:gd name="connsiteY36" fmla="*/ 66590 h 126986"/>
                  <a:gd name="connsiteX37" fmla="*/ 79462 w 191180"/>
                  <a:gd name="connsiteY37" fmla="*/ 75882 h 126986"/>
                  <a:gd name="connsiteX38" fmla="*/ 63727 w 191180"/>
                  <a:gd name="connsiteY38" fmla="*/ 63493 h 126986"/>
                  <a:gd name="connsiteX39" fmla="*/ 56646 w 191180"/>
                  <a:gd name="connsiteY39" fmla="*/ 48007 h 126986"/>
                  <a:gd name="connsiteX40" fmla="*/ 47205 w 191180"/>
                  <a:gd name="connsiteY40" fmla="*/ 38715 h 126986"/>
                  <a:gd name="connsiteX41" fmla="*/ 27536 w 191180"/>
                  <a:gd name="connsiteY41" fmla="*/ 41812 h 126986"/>
                  <a:gd name="connsiteX42" fmla="*/ 18095 w 191180"/>
                  <a:gd name="connsiteY42" fmla="*/ 46458 h 126986"/>
                  <a:gd name="connsiteX43" fmla="*/ 8654 w 191180"/>
                  <a:gd name="connsiteY43" fmla="*/ 51878 h 126986"/>
                  <a:gd name="connsiteX44" fmla="*/ 2360 w 191180"/>
                  <a:gd name="connsiteY44" fmla="*/ 59621 h 126986"/>
                  <a:gd name="connsiteX45" fmla="*/ 0 w 191180"/>
                  <a:gd name="connsiteY45" fmla="*/ 70462 h 126986"/>
                  <a:gd name="connsiteX46" fmla="*/ 3934 w 191180"/>
                  <a:gd name="connsiteY46" fmla="*/ 81302 h 126986"/>
                  <a:gd name="connsiteX47" fmla="*/ 11014 w 191180"/>
                  <a:gd name="connsiteY47" fmla="*/ 94465 h 126986"/>
                  <a:gd name="connsiteX48" fmla="*/ 20456 w 191180"/>
                  <a:gd name="connsiteY48" fmla="*/ 106854 h 126986"/>
                  <a:gd name="connsiteX49" fmla="*/ 29110 w 191180"/>
                  <a:gd name="connsiteY49" fmla="*/ 115371 h 126986"/>
                  <a:gd name="connsiteX50" fmla="*/ 36977 w 191180"/>
                  <a:gd name="connsiteY50" fmla="*/ 113049 h 126986"/>
                  <a:gd name="connsiteX51" fmla="*/ 40124 w 191180"/>
                  <a:gd name="connsiteY51" fmla="*/ 106080 h 126986"/>
                  <a:gd name="connsiteX52" fmla="*/ 36191 w 191180"/>
                  <a:gd name="connsiteY52" fmla="*/ 99885 h 126986"/>
                  <a:gd name="connsiteX53" fmla="*/ 25176 w 191180"/>
                  <a:gd name="connsiteY53" fmla="*/ 98337 h 126986"/>
                  <a:gd name="connsiteX54" fmla="*/ 31470 w 191180"/>
                  <a:gd name="connsiteY54" fmla="*/ 95240 h 126986"/>
                  <a:gd name="connsiteX55" fmla="*/ 39338 w 191180"/>
                  <a:gd name="connsiteY55" fmla="*/ 93691 h 126986"/>
                  <a:gd name="connsiteX56" fmla="*/ 46418 w 191180"/>
                  <a:gd name="connsiteY56" fmla="*/ 94465 h 126986"/>
                  <a:gd name="connsiteX57" fmla="*/ 52712 w 191180"/>
                  <a:gd name="connsiteY57" fmla="*/ 97562 h 126986"/>
                  <a:gd name="connsiteX58" fmla="*/ 51139 w 191180"/>
                  <a:gd name="connsiteY58" fmla="*/ 99111 h 126986"/>
                  <a:gd name="connsiteX59" fmla="*/ 48778 w 191180"/>
                  <a:gd name="connsiteY59" fmla="*/ 103757 h 126986"/>
                  <a:gd name="connsiteX60" fmla="*/ 47205 w 191180"/>
                  <a:gd name="connsiteY60" fmla="*/ 106080 h 126986"/>
                  <a:gd name="connsiteX61" fmla="*/ 52712 w 191180"/>
                  <a:gd name="connsiteY61" fmla="*/ 104531 h 126986"/>
                  <a:gd name="connsiteX62" fmla="*/ 59006 w 191180"/>
                  <a:gd name="connsiteY62" fmla="*/ 104531 h 126986"/>
                  <a:gd name="connsiteX63" fmla="*/ 70808 w 191180"/>
                  <a:gd name="connsiteY63" fmla="*/ 108403 h 126986"/>
                  <a:gd name="connsiteX64" fmla="*/ 51926 w 191180"/>
                  <a:gd name="connsiteY64" fmla="*/ 126986 h 126986"/>
                  <a:gd name="connsiteX65" fmla="*/ 62153 w 191180"/>
                  <a:gd name="connsiteY65" fmla="*/ 125437 h 126986"/>
                  <a:gd name="connsiteX66" fmla="*/ 78675 w 191180"/>
                  <a:gd name="connsiteY66" fmla="*/ 113823 h 126986"/>
                  <a:gd name="connsiteX67" fmla="*/ 75528 w 191180"/>
                  <a:gd name="connsiteY67" fmla="*/ 102983 h 126986"/>
                  <a:gd name="connsiteX68" fmla="*/ 89689 w 191180"/>
                  <a:gd name="connsiteY68" fmla="*/ 99111 h 126986"/>
                  <a:gd name="connsiteX69" fmla="*/ 132961 w 191180"/>
                  <a:gd name="connsiteY69" fmla="*/ 78205 h 126986"/>
                  <a:gd name="connsiteX70" fmla="*/ 146336 w 191180"/>
                  <a:gd name="connsiteY70" fmla="*/ 75107 h 126986"/>
                  <a:gd name="connsiteX71" fmla="*/ 153416 w 191180"/>
                  <a:gd name="connsiteY71" fmla="*/ 72785 h 126986"/>
                  <a:gd name="connsiteX72" fmla="*/ 156563 w 191180"/>
                  <a:gd name="connsiteY72" fmla="*/ 68913 h 126986"/>
                  <a:gd name="connsiteX73" fmla="*/ 154203 w 191180"/>
                  <a:gd name="connsiteY73" fmla="*/ 62719 h 126986"/>
                  <a:gd name="connsiteX74" fmla="*/ 147122 w 191180"/>
                  <a:gd name="connsiteY74" fmla="*/ 58847 h 126986"/>
                  <a:gd name="connsiteX75" fmla="*/ 139255 w 191180"/>
                  <a:gd name="connsiteY75" fmla="*/ 57298 h 126986"/>
                  <a:gd name="connsiteX76" fmla="*/ 132174 w 191180"/>
                  <a:gd name="connsiteY76" fmla="*/ 57298 h 126986"/>
                  <a:gd name="connsiteX77" fmla="*/ 146336 w 191180"/>
                  <a:gd name="connsiteY77" fmla="*/ 54976 h 126986"/>
                  <a:gd name="connsiteX78" fmla="*/ 169151 w 191180"/>
                  <a:gd name="connsiteY78" fmla="*/ 56524 h 126986"/>
                  <a:gd name="connsiteX79" fmla="*/ 188820 w 191180"/>
                  <a:gd name="connsiteY79" fmla="*/ 53427 h 126986"/>
                  <a:gd name="connsiteX80" fmla="*/ 191180 w 191180"/>
                  <a:gd name="connsiteY80" fmla="*/ 40264 h 126986"/>
                  <a:gd name="connsiteX81" fmla="*/ 188033 w 191180"/>
                  <a:gd name="connsiteY81" fmla="*/ 37941 h 12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91180" h="126986">
                    <a:moveTo>
                      <a:pt x="182526" y="35618"/>
                    </a:moveTo>
                    <a:lnTo>
                      <a:pt x="176232" y="32521"/>
                    </a:lnTo>
                    <a:lnTo>
                      <a:pt x="172298" y="28649"/>
                    </a:lnTo>
                    <a:lnTo>
                      <a:pt x="172298" y="25552"/>
                    </a:lnTo>
                    <a:lnTo>
                      <a:pt x="175445" y="23229"/>
                    </a:lnTo>
                    <a:lnTo>
                      <a:pt x="177806" y="20132"/>
                    </a:lnTo>
                    <a:lnTo>
                      <a:pt x="177019" y="17034"/>
                    </a:lnTo>
                    <a:lnTo>
                      <a:pt x="169151" y="13163"/>
                    </a:lnTo>
                    <a:lnTo>
                      <a:pt x="158923" y="14712"/>
                    </a:lnTo>
                    <a:lnTo>
                      <a:pt x="140828" y="22455"/>
                    </a:lnTo>
                    <a:lnTo>
                      <a:pt x="141615" y="11615"/>
                    </a:lnTo>
                    <a:lnTo>
                      <a:pt x="140828" y="7743"/>
                    </a:lnTo>
                    <a:lnTo>
                      <a:pt x="136894" y="3872"/>
                    </a:lnTo>
                    <a:lnTo>
                      <a:pt x="132174" y="1548"/>
                    </a:lnTo>
                    <a:lnTo>
                      <a:pt x="125880" y="0"/>
                    </a:lnTo>
                    <a:lnTo>
                      <a:pt x="120373" y="0"/>
                    </a:lnTo>
                    <a:lnTo>
                      <a:pt x="114866" y="774"/>
                    </a:lnTo>
                    <a:lnTo>
                      <a:pt x="118013" y="6968"/>
                    </a:lnTo>
                    <a:lnTo>
                      <a:pt x="118013" y="12389"/>
                    </a:lnTo>
                    <a:lnTo>
                      <a:pt x="114866" y="16260"/>
                    </a:lnTo>
                    <a:lnTo>
                      <a:pt x="110932" y="20132"/>
                    </a:lnTo>
                    <a:lnTo>
                      <a:pt x="106998" y="21680"/>
                    </a:lnTo>
                    <a:lnTo>
                      <a:pt x="93623" y="24777"/>
                    </a:lnTo>
                    <a:lnTo>
                      <a:pt x="89689" y="25552"/>
                    </a:lnTo>
                    <a:lnTo>
                      <a:pt x="84969" y="20906"/>
                    </a:lnTo>
                    <a:lnTo>
                      <a:pt x="80248" y="13937"/>
                    </a:lnTo>
                    <a:lnTo>
                      <a:pt x="75528" y="10066"/>
                    </a:lnTo>
                    <a:lnTo>
                      <a:pt x="66874" y="11615"/>
                    </a:lnTo>
                    <a:lnTo>
                      <a:pt x="62940" y="18583"/>
                    </a:lnTo>
                    <a:lnTo>
                      <a:pt x="66087" y="25552"/>
                    </a:lnTo>
                    <a:lnTo>
                      <a:pt x="78675" y="37167"/>
                    </a:lnTo>
                    <a:lnTo>
                      <a:pt x="75528" y="37167"/>
                    </a:lnTo>
                    <a:lnTo>
                      <a:pt x="73168" y="37167"/>
                    </a:lnTo>
                    <a:lnTo>
                      <a:pt x="70021" y="37941"/>
                    </a:lnTo>
                    <a:lnTo>
                      <a:pt x="67661" y="37941"/>
                    </a:lnTo>
                    <a:lnTo>
                      <a:pt x="70808" y="57298"/>
                    </a:lnTo>
                    <a:lnTo>
                      <a:pt x="73168" y="66590"/>
                    </a:lnTo>
                    <a:lnTo>
                      <a:pt x="79462" y="75882"/>
                    </a:lnTo>
                    <a:lnTo>
                      <a:pt x="63727" y="63493"/>
                    </a:lnTo>
                    <a:lnTo>
                      <a:pt x="56646" y="48007"/>
                    </a:lnTo>
                    <a:lnTo>
                      <a:pt x="47205" y="38715"/>
                    </a:lnTo>
                    <a:lnTo>
                      <a:pt x="27536" y="41812"/>
                    </a:lnTo>
                    <a:lnTo>
                      <a:pt x="18095" y="46458"/>
                    </a:lnTo>
                    <a:lnTo>
                      <a:pt x="8654" y="51878"/>
                    </a:lnTo>
                    <a:lnTo>
                      <a:pt x="2360" y="59621"/>
                    </a:lnTo>
                    <a:lnTo>
                      <a:pt x="0" y="70462"/>
                    </a:lnTo>
                    <a:lnTo>
                      <a:pt x="3934" y="81302"/>
                    </a:lnTo>
                    <a:lnTo>
                      <a:pt x="11014" y="94465"/>
                    </a:lnTo>
                    <a:lnTo>
                      <a:pt x="20456" y="106854"/>
                    </a:lnTo>
                    <a:lnTo>
                      <a:pt x="29110" y="115371"/>
                    </a:lnTo>
                    <a:lnTo>
                      <a:pt x="36977" y="113049"/>
                    </a:lnTo>
                    <a:lnTo>
                      <a:pt x="40124" y="106080"/>
                    </a:lnTo>
                    <a:lnTo>
                      <a:pt x="36191" y="99885"/>
                    </a:lnTo>
                    <a:lnTo>
                      <a:pt x="25176" y="98337"/>
                    </a:lnTo>
                    <a:lnTo>
                      <a:pt x="31470" y="95240"/>
                    </a:lnTo>
                    <a:lnTo>
                      <a:pt x="39338" y="93691"/>
                    </a:lnTo>
                    <a:lnTo>
                      <a:pt x="46418" y="94465"/>
                    </a:lnTo>
                    <a:lnTo>
                      <a:pt x="52712" y="97562"/>
                    </a:lnTo>
                    <a:lnTo>
                      <a:pt x="51139" y="99111"/>
                    </a:lnTo>
                    <a:lnTo>
                      <a:pt x="48778" y="103757"/>
                    </a:lnTo>
                    <a:lnTo>
                      <a:pt x="47205" y="106080"/>
                    </a:lnTo>
                    <a:lnTo>
                      <a:pt x="52712" y="104531"/>
                    </a:lnTo>
                    <a:lnTo>
                      <a:pt x="59006" y="104531"/>
                    </a:lnTo>
                    <a:lnTo>
                      <a:pt x="70808" y="108403"/>
                    </a:lnTo>
                    <a:lnTo>
                      <a:pt x="51926" y="126986"/>
                    </a:lnTo>
                    <a:lnTo>
                      <a:pt x="62153" y="125437"/>
                    </a:lnTo>
                    <a:lnTo>
                      <a:pt x="78675" y="113823"/>
                    </a:lnTo>
                    <a:lnTo>
                      <a:pt x="75528" y="102983"/>
                    </a:lnTo>
                    <a:lnTo>
                      <a:pt x="89689" y="99111"/>
                    </a:lnTo>
                    <a:lnTo>
                      <a:pt x="132961" y="78205"/>
                    </a:lnTo>
                    <a:lnTo>
                      <a:pt x="146336" y="75107"/>
                    </a:lnTo>
                    <a:lnTo>
                      <a:pt x="153416" y="72785"/>
                    </a:lnTo>
                    <a:lnTo>
                      <a:pt x="156563" y="68913"/>
                    </a:lnTo>
                    <a:lnTo>
                      <a:pt x="154203" y="62719"/>
                    </a:lnTo>
                    <a:lnTo>
                      <a:pt x="147122" y="58847"/>
                    </a:lnTo>
                    <a:lnTo>
                      <a:pt x="139255" y="57298"/>
                    </a:lnTo>
                    <a:lnTo>
                      <a:pt x="132174" y="57298"/>
                    </a:lnTo>
                    <a:lnTo>
                      <a:pt x="146336" y="54976"/>
                    </a:lnTo>
                    <a:lnTo>
                      <a:pt x="169151" y="56524"/>
                    </a:lnTo>
                    <a:lnTo>
                      <a:pt x="188820" y="53427"/>
                    </a:lnTo>
                    <a:lnTo>
                      <a:pt x="191180" y="40264"/>
                    </a:lnTo>
                    <a:lnTo>
                      <a:pt x="188033" y="3794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26" name="Freeform 2425">
                <a:extLst>
                  <a:ext uri="{FF2B5EF4-FFF2-40B4-BE49-F238E27FC236}">
                    <a16:creationId xmlns:a16="http://schemas.microsoft.com/office/drawing/2014/main" id="{3258975D-CEF5-703C-5373-9E51BB00FD3E}"/>
                  </a:ext>
                </a:extLst>
              </p:cNvPr>
              <p:cNvSpPr/>
              <p:nvPr/>
            </p:nvSpPr>
            <p:spPr>
              <a:xfrm>
                <a:off x="-5990337" y="6949090"/>
                <a:ext cx="24389" cy="33295"/>
              </a:xfrm>
              <a:custGeom>
                <a:avLst/>
                <a:gdLst>
                  <a:gd name="connsiteX0" fmla="*/ 24389 w 24389"/>
                  <a:gd name="connsiteY0" fmla="*/ 0 h 33295"/>
                  <a:gd name="connsiteX1" fmla="*/ 17308 w 24389"/>
                  <a:gd name="connsiteY1" fmla="*/ 6195 h 33295"/>
                  <a:gd name="connsiteX2" fmla="*/ 11015 w 24389"/>
                  <a:gd name="connsiteY2" fmla="*/ 14712 h 33295"/>
                  <a:gd name="connsiteX3" fmla="*/ 0 w 24389"/>
                  <a:gd name="connsiteY3" fmla="*/ 33296 h 33295"/>
                  <a:gd name="connsiteX4" fmla="*/ 13374 w 24389"/>
                  <a:gd name="connsiteY4" fmla="*/ 17809 h 33295"/>
                  <a:gd name="connsiteX5" fmla="*/ 18882 w 24389"/>
                  <a:gd name="connsiteY5" fmla="*/ 9292 h 3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9" h="33295">
                    <a:moveTo>
                      <a:pt x="24389" y="0"/>
                    </a:moveTo>
                    <a:lnTo>
                      <a:pt x="17308" y="6195"/>
                    </a:lnTo>
                    <a:lnTo>
                      <a:pt x="11015" y="14712"/>
                    </a:lnTo>
                    <a:lnTo>
                      <a:pt x="0" y="33296"/>
                    </a:lnTo>
                    <a:lnTo>
                      <a:pt x="13374" y="17809"/>
                    </a:lnTo>
                    <a:lnTo>
                      <a:pt x="18882" y="929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27" name="Freeform 2426">
                <a:extLst>
                  <a:ext uri="{FF2B5EF4-FFF2-40B4-BE49-F238E27FC236}">
                    <a16:creationId xmlns:a16="http://schemas.microsoft.com/office/drawing/2014/main" id="{B727A1D9-5B25-40D5-52FF-1614C9EB21F3}"/>
                  </a:ext>
                </a:extLst>
              </p:cNvPr>
              <p:cNvSpPr/>
              <p:nvPr/>
            </p:nvSpPr>
            <p:spPr>
              <a:xfrm>
                <a:off x="-10077504" y="4122097"/>
                <a:ext cx="64513" cy="63493"/>
              </a:xfrm>
              <a:custGeom>
                <a:avLst/>
                <a:gdLst>
                  <a:gd name="connsiteX0" fmla="*/ 36190 w 64513"/>
                  <a:gd name="connsiteY0" fmla="*/ 49556 h 63493"/>
                  <a:gd name="connsiteX1" fmla="*/ 41698 w 64513"/>
                  <a:gd name="connsiteY1" fmla="*/ 55750 h 63493"/>
                  <a:gd name="connsiteX2" fmla="*/ 47992 w 64513"/>
                  <a:gd name="connsiteY2" fmla="*/ 61170 h 63493"/>
                  <a:gd name="connsiteX3" fmla="*/ 54285 w 64513"/>
                  <a:gd name="connsiteY3" fmla="*/ 63493 h 63493"/>
                  <a:gd name="connsiteX4" fmla="*/ 58219 w 64513"/>
                  <a:gd name="connsiteY4" fmla="*/ 61945 h 63493"/>
                  <a:gd name="connsiteX5" fmla="*/ 62153 w 64513"/>
                  <a:gd name="connsiteY5" fmla="*/ 58073 h 63493"/>
                  <a:gd name="connsiteX6" fmla="*/ 64513 w 64513"/>
                  <a:gd name="connsiteY6" fmla="*/ 52653 h 63493"/>
                  <a:gd name="connsiteX7" fmla="*/ 64513 w 64513"/>
                  <a:gd name="connsiteY7" fmla="*/ 46458 h 63493"/>
                  <a:gd name="connsiteX8" fmla="*/ 61366 w 64513"/>
                  <a:gd name="connsiteY8" fmla="*/ 42587 h 63493"/>
                  <a:gd name="connsiteX9" fmla="*/ 58219 w 64513"/>
                  <a:gd name="connsiteY9" fmla="*/ 42587 h 63493"/>
                  <a:gd name="connsiteX10" fmla="*/ 55073 w 64513"/>
                  <a:gd name="connsiteY10" fmla="*/ 42587 h 63493"/>
                  <a:gd name="connsiteX11" fmla="*/ 51139 w 64513"/>
                  <a:gd name="connsiteY11" fmla="*/ 42587 h 63493"/>
                  <a:gd name="connsiteX12" fmla="*/ 45631 w 64513"/>
                  <a:gd name="connsiteY12" fmla="*/ 39489 h 63493"/>
                  <a:gd name="connsiteX13" fmla="*/ 42484 w 64513"/>
                  <a:gd name="connsiteY13" fmla="*/ 36393 h 63493"/>
                  <a:gd name="connsiteX14" fmla="*/ 37764 w 64513"/>
                  <a:gd name="connsiteY14" fmla="*/ 31746 h 63493"/>
                  <a:gd name="connsiteX15" fmla="*/ 31470 w 64513"/>
                  <a:gd name="connsiteY15" fmla="*/ 21680 h 63493"/>
                  <a:gd name="connsiteX16" fmla="*/ 22029 w 64513"/>
                  <a:gd name="connsiteY16" fmla="*/ 7743 h 63493"/>
                  <a:gd name="connsiteX17" fmla="*/ 10228 w 64513"/>
                  <a:gd name="connsiteY17" fmla="*/ 0 h 63493"/>
                  <a:gd name="connsiteX18" fmla="*/ 0 w 64513"/>
                  <a:gd name="connsiteY18" fmla="*/ 7743 h 63493"/>
                  <a:gd name="connsiteX19" fmla="*/ 2360 w 64513"/>
                  <a:gd name="connsiteY19" fmla="*/ 10840 h 63493"/>
                  <a:gd name="connsiteX20" fmla="*/ 4720 w 64513"/>
                  <a:gd name="connsiteY20" fmla="*/ 11615 h 63493"/>
                  <a:gd name="connsiteX21" fmla="*/ 7080 w 64513"/>
                  <a:gd name="connsiteY21" fmla="*/ 13163 h 63493"/>
                  <a:gd name="connsiteX22" fmla="*/ 10228 w 64513"/>
                  <a:gd name="connsiteY22" fmla="*/ 14712 h 63493"/>
                  <a:gd name="connsiteX23" fmla="*/ 14948 w 64513"/>
                  <a:gd name="connsiteY23" fmla="*/ 19358 h 63493"/>
                  <a:gd name="connsiteX24" fmla="*/ 19669 w 64513"/>
                  <a:gd name="connsiteY24" fmla="*/ 24778 h 63493"/>
                  <a:gd name="connsiteX25" fmla="*/ 22815 w 64513"/>
                  <a:gd name="connsiteY25" fmla="*/ 29424 h 63493"/>
                  <a:gd name="connsiteX26" fmla="*/ 29109 w 64513"/>
                  <a:gd name="connsiteY26" fmla="*/ 39489 h 6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513" h="63493">
                    <a:moveTo>
                      <a:pt x="36190" y="49556"/>
                    </a:moveTo>
                    <a:lnTo>
                      <a:pt x="41698" y="55750"/>
                    </a:lnTo>
                    <a:lnTo>
                      <a:pt x="47992" y="61170"/>
                    </a:lnTo>
                    <a:lnTo>
                      <a:pt x="54285" y="63493"/>
                    </a:lnTo>
                    <a:lnTo>
                      <a:pt x="58219" y="61945"/>
                    </a:lnTo>
                    <a:lnTo>
                      <a:pt x="62153" y="58073"/>
                    </a:lnTo>
                    <a:lnTo>
                      <a:pt x="64513" y="52653"/>
                    </a:lnTo>
                    <a:lnTo>
                      <a:pt x="64513" y="46458"/>
                    </a:lnTo>
                    <a:lnTo>
                      <a:pt x="61366" y="42587"/>
                    </a:lnTo>
                    <a:lnTo>
                      <a:pt x="58219" y="42587"/>
                    </a:lnTo>
                    <a:lnTo>
                      <a:pt x="55073" y="42587"/>
                    </a:lnTo>
                    <a:lnTo>
                      <a:pt x="51139" y="42587"/>
                    </a:lnTo>
                    <a:lnTo>
                      <a:pt x="45631" y="39489"/>
                    </a:lnTo>
                    <a:lnTo>
                      <a:pt x="42484" y="36393"/>
                    </a:lnTo>
                    <a:lnTo>
                      <a:pt x="37764" y="31746"/>
                    </a:lnTo>
                    <a:lnTo>
                      <a:pt x="31470" y="21680"/>
                    </a:lnTo>
                    <a:lnTo>
                      <a:pt x="22029" y="7743"/>
                    </a:lnTo>
                    <a:lnTo>
                      <a:pt x="10228" y="0"/>
                    </a:lnTo>
                    <a:lnTo>
                      <a:pt x="0" y="7743"/>
                    </a:lnTo>
                    <a:lnTo>
                      <a:pt x="2360" y="10840"/>
                    </a:lnTo>
                    <a:lnTo>
                      <a:pt x="4720" y="11615"/>
                    </a:lnTo>
                    <a:lnTo>
                      <a:pt x="7080" y="13163"/>
                    </a:lnTo>
                    <a:lnTo>
                      <a:pt x="10228" y="14712"/>
                    </a:lnTo>
                    <a:lnTo>
                      <a:pt x="14948" y="19358"/>
                    </a:lnTo>
                    <a:lnTo>
                      <a:pt x="19669" y="24778"/>
                    </a:lnTo>
                    <a:lnTo>
                      <a:pt x="22815" y="29424"/>
                    </a:lnTo>
                    <a:lnTo>
                      <a:pt x="29109" y="3948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28" name="Freeform 2427">
                <a:extLst>
                  <a:ext uri="{FF2B5EF4-FFF2-40B4-BE49-F238E27FC236}">
                    <a16:creationId xmlns:a16="http://schemas.microsoft.com/office/drawing/2014/main" id="{5538A1FB-B208-4298-11AB-D5CCA53161E6}"/>
                  </a:ext>
                </a:extLst>
              </p:cNvPr>
              <p:cNvSpPr/>
              <p:nvPr/>
            </p:nvSpPr>
            <p:spPr>
              <a:xfrm>
                <a:off x="-6011580" y="6992452"/>
                <a:ext cx="5507" cy="2322"/>
              </a:xfrm>
              <a:custGeom>
                <a:avLst/>
                <a:gdLst>
                  <a:gd name="connsiteX0" fmla="*/ 3934 w 5507"/>
                  <a:gd name="connsiteY0" fmla="*/ 774 h 2322"/>
                  <a:gd name="connsiteX1" fmla="*/ 5508 w 5507"/>
                  <a:gd name="connsiteY1" fmla="*/ 0 h 2322"/>
                  <a:gd name="connsiteX2" fmla="*/ 3147 w 5507"/>
                  <a:gd name="connsiteY2" fmla="*/ 774 h 2322"/>
                  <a:gd name="connsiteX3" fmla="*/ 1574 w 5507"/>
                  <a:gd name="connsiteY3" fmla="*/ 1549 h 2322"/>
                  <a:gd name="connsiteX4" fmla="*/ 0 w 5507"/>
                  <a:gd name="connsiteY4" fmla="*/ 2323 h 2322"/>
                  <a:gd name="connsiteX5" fmla="*/ 2361 w 5507"/>
                  <a:gd name="connsiteY5" fmla="*/ 2323 h 2322"/>
                  <a:gd name="connsiteX6" fmla="*/ 3147 w 5507"/>
                  <a:gd name="connsiteY6" fmla="*/ 1549 h 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7" h="2322">
                    <a:moveTo>
                      <a:pt x="3934" y="774"/>
                    </a:moveTo>
                    <a:lnTo>
                      <a:pt x="5508" y="0"/>
                    </a:lnTo>
                    <a:lnTo>
                      <a:pt x="3147" y="774"/>
                    </a:lnTo>
                    <a:lnTo>
                      <a:pt x="1574" y="1549"/>
                    </a:lnTo>
                    <a:lnTo>
                      <a:pt x="0" y="2323"/>
                    </a:lnTo>
                    <a:lnTo>
                      <a:pt x="2361" y="2323"/>
                    </a:lnTo>
                    <a:lnTo>
                      <a:pt x="3147"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29" name="Freeform 2428">
                <a:extLst>
                  <a:ext uri="{FF2B5EF4-FFF2-40B4-BE49-F238E27FC236}">
                    <a16:creationId xmlns:a16="http://schemas.microsoft.com/office/drawing/2014/main" id="{62FD6123-C8E0-948C-A58A-5A0D3CFF43C4}"/>
                  </a:ext>
                </a:extLst>
              </p:cNvPr>
              <p:cNvSpPr/>
              <p:nvPr/>
            </p:nvSpPr>
            <p:spPr>
              <a:xfrm>
                <a:off x="-5997418" y="6983934"/>
                <a:ext cx="3933" cy="3097"/>
              </a:xfrm>
              <a:custGeom>
                <a:avLst/>
                <a:gdLst>
                  <a:gd name="connsiteX0" fmla="*/ 3147 w 3933"/>
                  <a:gd name="connsiteY0" fmla="*/ 1549 h 3097"/>
                  <a:gd name="connsiteX1" fmla="*/ 3934 w 3933"/>
                  <a:gd name="connsiteY1" fmla="*/ 0 h 3097"/>
                  <a:gd name="connsiteX2" fmla="*/ 3147 w 3933"/>
                  <a:gd name="connsiteY2" fmla="*/ 775 h 3097"/>
                  <a:gd name="connsiteX3" fmla="*/ 2361 w 3933"/>
                  <a:gd name="connsiteY3" fmla="*/ 1549 h 3097"/>
                  <a:gd name="connsiteX4" fmla="*/ 787 w 3933"/>
                  <a:gd name="connsiteY4" fmla="*/ 2323 h 3097"/>
                  <a:gd name="connsiteX5" fmla="*/ 0 w 3933"/>
                  <a:gd name="connsiteY5" fmla="*/ 3097 h 3097"/>
                  <a:gd name="connsiteX6" fmla="*/ 1573 w 3933"/>
                  <a:gd name="connsiteY6" fmla="*/ 3097 h 3097"/>
                  <a:gd name="connsiteX7" fmla="*/ 2361 w 3933"/>
                  <a:gd name="connsiteY7" fmla="*/ 2323 h 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 h="3097">
                    <a:moveTo>
                      <a:pt x="3147" y="1549"/>
                    </a:moveTo>
                    <a:lnTo>
                      <a:pt x="3934" y="0"/>
                    </a:lnTo>
                    <a:lnTo>
                      <a:pt x="3147" y="775"/>
                    </a:lnTo>
                    <a:lnTo>
                      <a:pt x="2361" y="1549"/>
                    </a:lnTo>
                    <a:lnTo>
                      <a:pt x="787" y="2323"/>
                    </a:lnTo>
                    <a:lnTo>
                      <a:pt x="0" y="3097"/>
                    </a:lnTo>
                    <a:lnTo>
                      <a:pt x="1573" y="3097"/>
                    </a:lnTo>
                    <a:lnTo>
                      <a:pt x="2361"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30" name="Freeform 2429">
                <a:extLst>
                  <a:ext uri="{FF2B5EF4-FFF2-40B4-BE49-F238E27FC236}">
                    <a16:creationId xmlns:a16="http://schemas.microsoft.com/office/drawing/2014/main" id="{888C5461-0151-7296-E38C-46549683F1A2}"/>
                  </a:ext>
                </a:extLst>
              </p:cNvPr>
              <p:cNvSpPr/>
              <p:nvPr/>
            </p:nvSpPr>
            <p:spPr>
              <a:xfrm>
                <a:off x="-6341227" y="6578198"/>
                <a:ext cx="29109" cy="10065"/>
              </a:xfrm>
              <a:custGeom>
                <a:avLst/>
                <a:gdLst>
                  <a:gd name="connsiteX0" fmla="*/ 14947 w 29109"/>
                  <a:gd name="connsiteY0" fmla="*/ 6194 h 10065"/>
                  <a:gd name="connsiteX1" fmla="*/ 7868 w 29109"/>
                  <a:gd name="connsiteY1" fmla="*/ 8517 h 10065"/>
                  <a:gd name="connsiteX2" fmla="*/ 0 w 29109"/>
                  <a:gd name="connsiteY2" fmla="*/ 8517 h 10065"/>
                  <a:gd name="connsiteX3" fmla="*/ 7868 w 29109"/>
                  <a:gd name="connsiteY3" fmla="*/ 10066 h 10065"/>
                  <a:gd name="connsiteX4" fmla="*/ 14947 w 29109"/>
                  <a:gd name="connsiteY4" fmla="*/ 7743 h 10065"/>
                  <a:gd name="connsiteX5" fmla="*/ 22815 w 29109"/>
                  <a:gd name="connsiteY5" fmla="*/ 4646 h 10065"/>
                  <a:gd name="connsiteX6" fmla="*/ 29109 w 29109"/>
                  <a:gd name="connsiteY6" fmla="*/ 0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09" h="10065">
                    <a:moveTo>
                      <a:pt x="14947" y="6194"/>
                    </a:moveTo>
                    <a:lnTo>
                      <a:pt x="7868" y="8517"/>
                    </a:lnTo>
                    <a:lnTo>
                      <a:pt x="0" y="8517"/>
                    </a:lnTo>
                    <a:lnTo>
                      <a:pt x="7868" y="10066"/>
                    </a:lnTo>
                    <a:lnTo>
                      <a:pt x="14947" y="7743"/>
                    </a:lnTo>
                    <a:lnTo>
                      <a:pt x="22815" y="4646"/>
                    </a:lnTo>
                    <a:lnTo>
                      <a:pt x="29109"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31" name="Freeform 2430">
                <a:extLst>
                  <a:ext uri="{FF2B5EF4-FFF2-40B4-BE49-F238E27FC236}">
                    <a16:creationId xmlns:a16="http://schemas.microsoft.com/office/drawing/2014/main" id="{50A0EF27-03C1-DA86-BAEC-4AE934945FCA}"/>
                  </a:ext>
                </a:extLst>
              </p:cNvPr>
              <p:cNvSpPr/>
              <p:nvPr/>
            </p:nvSpPr>
            <p:spPr>
              <a:xfrm>
                <a:off x="-9952411" y="4063250"/>
                <a:ext cx="65300" cy="75881"/>
              </a:xfrm>
              <a:custGeom>
                <a:avLst/>
                <a:gdLst>
                  <a:gd name="connsiteX0" fmla="*/ 58220 w 65300"/>
                  <a:gd name="connsiteY0" fmla="*/ 65816 h 75881"/>
                  <a:gd name="connsiteX1" fmla="*/ 65300 w 65300"/>
                  <a:gd name="connsiteY1" fmla="*/ 47233 h 75881"/>
                  <a:gd name="connsiteX2" fmla="*/ 65300 w 65300"/>
                  <a:gd name="connsiteY2" fmla="*/ 25552 h 75881"/>
                  <a:gd name="connsiteX3" fmla="*/ 58220 w 65300"/>
                  <a:gd name="connsiteY3" fmla="*/ 7743 h 75881"/>
                  <a:gd name="connsiteX4" fmla="*/ 40911 w 65300"/>
                  <a:gd name="connsiteY4" fmla="*/ 0 h 75881"/>
                  <a:gd name="connsiteX5" fmla="*/ 25176 w 65300"/>
                  <a:gd name="connsiteY5" fmla="*/ 3872 h 75881"/>
                  <a:gd name="connsiteX6" fmla="*/ 18882 w 65300"/>
                  <a:gd name="connsiteY6" fmla="*/ 12389 h 75881"/>
                  <a:gd name="connsiteX7" fmla="*/ 12588 w 65300"/>
                  <a:gd name="connsiteY7" fmla="*/ 36392 h 75881"/>
                  <a:gd name="connsiteX8" fmla="*/ 1574 w 65300"/>
                  <a:gd name="connsiteY8" fmla="*/ 54201 h 75881"/>
                  <a:gd name="connsiteX9" fmla="*/ 0 w 65300"/>
                  <a:gd name="connsiteY9" fmla="*/ 63493 h 75881"/>
                  <a:gd name="connsiteX10" fmla="*/ 5507 w 65300"/>
                  <a:gd name="connsiteY10" fmla="*/ 75882 h 75881"/>
                  <a:gd name="connsiteX11" fmla="*/ 11015 w 65300"/>
                  <a:gd name="connsiteY11" fmla="*/ 68139 h 75881"/>
                  <a:gd name="connsiteX12" fmla="*/ 24390 w 65300"/>
                  <a:gd name="connsiteY12" fmla="*/ 58073 h 75881"/>
                  <a:gd name="connsiteX13" fmla="*/ 29896 w 65300"/>
                  <a:gd name="connsiteY13" fmla="*/ 51878 h 75881"/>
                  <a:gd name="connsiteX14" fmla="*/ 32257 w 65300"/>
                  <a:gd name="connsiteY14" fmla="*/ 61170 h 75881"/>
                  <a:gd name="connsiteX15" fmla="*/ 39338 w 65300"/>
                  <a:gd name="connsiteY15" fmla="*/ 68139 h 75881"/>
                  <a:gd name="connsiteX16" fmla="*/ 49565 w 65300"/>
                  <a:gd name="connsiteY16" fmla="*/ 70462 h 7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300" h="75881">
                    <a:moveTo>
                      <a:pt x="58220" y="65816"/>
                    </a:moveTo>
                    <a:lnTo>
                      <a:pt x="65300" y="47233"/>
                    </a:lnTo>
                    <a:lnTo>
                      <a:pt x="65300" y="25552"/>
                    </a:lnTo>
                    <a:lnTo>
                      <a:pt x="58220" y="7743"/>
                    </a:lnTo>
                    <a:lnTo>
                      <a:pt x="40911" y="0"/>
                    </a:lnTo>
                    <a:lnTo>
                      <a:pt x="25176" y="3872"/>
                    </a:lnTo>
                    <a:lnTo>
                      <a:pt x="18882" y="12389"/>
                    </a:lnTo>
                    <a:lnTo>
                      <a:pt x="12588" y="36392"/>
                    </a:lnTo>
                    <a:lnTo>
                      <a:pt x="1574" y="54201"/>
                    </a:lnTo>
                    <a:lnTo>
                      <a:pt x="0" y="63493"/>
                    </a:lnTo>
                    <a:lnTo>
                      <a:pt x="5507" y="75882"/>
                    </a:lnTo>
                    <a:lnTo>
                      <a:pt x="11015" y="68139"/>
                    </a:lnTo>
                    <a:lnTo>
                      <a:pt x="24390" y="58073"/>
                    </a:lnTo>
                    <a:lnTo>
                      <a:pt x="29896" y="51878"/>
                    </a:lnTo>
                    <a:lnTo>
                      <a:pt x="32257" y="61170"/>
                    </a:lnTo>
                    <a:lnTo>
                      <a:pt x="39338" y="68139"/>
                    </a:lnTo>
                    <a:lnTo>
                      <a:pt x="49565" y="7046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32" name="Freeform 2431">
                <a:extLst>
                  <a:ext uri="{FF2B5EF4-FFF2-40B4-BE49-F238E27FC236}">
                    <a16:creationId xmlns:a16="http://schemas.microsoft.com/office/drawing/2014/main" id="{C6329F59-6F64-6DCB-2A91-D77581B8F67C}"/>
                  </a:ext>
                </a:extLst>
              </p:cNvPr>
              <p:cNvSpPr/>
              <p:nvPr/>
            </p:nvSpPr>
            <p:spPr>
              <a:xfrm>
                <a:off x="-11724959" y="3999757"/>
                <a:ext cx="24389" cy="15486"/>
              </a:xfrm>
              <a:custGeom>
                <a:avLst/>
                <a:gdLst>
                  <a:gd name="connsiteX0" fmla="*/ 10228 w 24389"/>
                  <a:gd name="connsiteY0" fmla="*/ 3872 h 15486"/>
                  <a:gd name="connsiteX1" fmla="*/ 3934 w 24389"/>
                  <a:gd name="connsiteY1" fmla="*/ 10066 h 15486"/>
                  <a:gd name="connsiteX2" fmla="*/ 0 w 24389"/>
                  <a:gd name="connsiteY2" fmla="*/ 15486 h 15486"/>
                  <a:gd name="connsiteX3" fmla="*/ 6294 w 24389"/>
                  <a:gd name="connsiteY3" fmla="*/ 14712 h 15486"/>
                  <a:gd name="connsiteX4" fmla="*/ 14948 w 24389"/>
                  <a:gd name="connsiteY4" fmla="*/ 10840 h 15486"/>
                  <a:gd name="connsiteX5" fmla="*/ 22816 w 24389"/>
                  <a:gd name="connsiteY5" fmla="*/ 4646 h 15486"/>
                  <a:gd name="connsiteX6" fmla="*/ 24389 w 24389"/>
                  <a:gd name="connsiteY6" fmla="*/ 774 h 15486"/>
                  <a:gd name="connsiteX7" fmla="*/ 18095 w 24389"/>
                  <a:gd name="connsiteY7" fmla="*/ 0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9" h="15486">
                    <a:moveTo>
                      <a:pt x="10228" y="3872"/>
                    </a:moveTo>
                    <a:lnTo>
                      <a:pt x="3934" y="10066"/>
                    </a:lnTo>
                    <a:lnTo>
                      <a:pt x="0" y="15486"/>
                    </a:lnTo>
                    <a:lnTo>
                      <a:pt x="6294" y="14712"/>
                    </a:lnTo>
                    <a:lnTo>
                      <a:pt x="14948" y="10840"/>
                    </a:lnTo>
                    <a:lnTo>
                      <a:pt x="22816" y="4646"/>
                    </a:lnTo>
                    <a:lnTo>
                      <a:pt x="24389" y="774"/>
                    </a:lnTo>
                    <a:lnTo>
                      <a:pt x="18095"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33" name="Freeform 2432">
                <a:extLst>
                  <a:ext uri="{FF2B5EF4-FFF2-40B4-BE49-F238E27FC236}">
                    <a16:creationId xmlns:a16="http://schemas.microsoft.com/office/drawing/2014/main" id="{35B884C5-A826-55F7-D10E-15499DCFE6DF}"/>
                  </a:ext>
                </a:extLst>
              </p:cNvPr>
              <p:cNvSpPr/>
              <p:nvPr/>
            </p:nvSpPr>
            <p:spPr>
              <a:xfrm>
                <a:off x="-11691129" y="3997434"/>
                <a:ext cx="14161" cy="10840"/>
              </a:xfrm>
              <a:custGeom>
                <a:avLst/>
                <a:gdLst>
                  <a:gd name="connsiteX0" fmla="*/ 0 w 14161"/>
                  <a:gd name="connsiteY0" fmla="*/ 8517 h 10840"/>
                  <a:gd name="connsiteX1" fmla="*/ 12588 w 14161"/>
                  <a:gd name="connsiteY1" fmla="*/ 10840 h 10840"/>
                  <a:gd name="connsiteX2" fmla="*/ 14162 w 14161"/>
                  <a:gd name="connsiteY2" fmla="*/ 4646 h 10840"/>
                  <a:gd name="connsiteX3" fmla="*/ 9441 w 14161"/>
                  <a:gd name="connsiteY3" fmla="*/ 0 h 10840"/>
                </a:gdLst>
                <a:ahLst/>
                <a:cxnLst>
                  <a:cxn ang="0">
                    <a:pos x="connsiteX0" y="connsiteY0"/>
                  </a:cxn>
                  <a:cxn ang="0">
                    <a:pos x="connsiteX1" y="connsiteY1"/>
                  </a:cxn>
                  <a:cxn ang="0">
                    <a:pos x="connsiteX2" y="connsiteY2"/>
                  </a:cxn>
                  <a:cxn ang="0">
                    <a:pos x="connsiteX3" y="connsiteY3"/>
                  </a:cxn>
                </a:cxnLst>
                <a:rect l="l" t="t" r="r" b="b"/>
                <a:pathLst>
                  <a:path w="14161" h="10840">
                    <a:moveTo>
                      <a:pt x="0" y="8517"/>
                    </a:moveTo>
                    <a:lnTo>
                      <a:pt x="12588" y="10840"/>
                    </a:lnTo>
                    <a:lnTo>
                      <a:pt x="14162" y="4646"/>
                    </a:lnTo>
                    <a:lnTo>
                      <a:pt x="9441"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34" name="Freeform 2433">
                <a:extLst>
                  <a:ext uri="{FF2B5EF4-FFF2-40B4-BE49-F238E27FC236}">
                    <a16:creationId xmlns:a16="http://schemas.microsoft.com/office/drawing/2014/main" id="{CF109CC2-E290-9E0A-6C52-E9FFC4872439}"/>
                  </a:ext>
                </a:extLst>
              </p:cNvPr>
              <p:cNvSpPr/>
              <p:nvPr/>
            </p:nvSpPr>
            <p:spPr>
              <a:xfrm>
                <a:off x="-11617174" y="3943232"/>
                <a:ext cx="36190" cy="16260"/>
              </a:xfrm>
              <a:custGeom>
                <a:avLst/>
                <a:gdLst>
                  <a:gd name="connsiteX0" fmla="*/ 14948 w 36190"/>
                  <a:gd name="connsiteY0" fmla="*/ 0 h 16260"/>
                  <a:gd name="connsiteX1" fmla="*/ 4720 w 36190"/>
                  <a:gd name="connsiteY1" fmla="*/ 3872 h 16260"/>
                  <a:gd name="connsiteX2" fmla="*/ 0 w 36190"/>
                  <a:gd name="connsiteY2" fmla="*/ 13937 h 16260"/>
                  <a:gd name="connsiteX3" fmla="*/ 7081 w 36190"/>
                  <a:gd name="connsiteY3" fmla="*/ 16260 h 16260"/>
                  <a:gd name="connsiteX4" fmla="*/ 16522 w 36190"/>
                  <a:gd name="connsiteY4" fmla="*/ 13163 h 16260"/>
                  <a:gd name="connsiteX5" fmla="*/ 26749 w 36190"/>
                  <a:gd name="connsiteY5" fmla="*/ 8517 h 16260"/>
                  <a:gd name="connsiteX6" fmla="*/ 36190 w 36190"/>
                  <a:gd name="connsiteY6" fmla="*/ 5420 h 16260"/>
                  <a:gd name="connsiteX7" fmla="*/ 26749 w 36190"/>
                  <a:gd name="connsiteY7" fmla="*/ 774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0" h="16260">
                    <a:moveTo>
                      <a:pt x="14948" y="0"/>
                    </a:moveTo>
                    <a:lnTo>
                      <a:pt x="4720" y="3872"/>
                    </a:lnTo>
                    <a:lnTo>
                      <a:pt x="0" y="13937"/>
                    </a:lnTo>
                    <a:lnTo>
                      <a:pt x="7081" y="16260"/>
                    </a:lnTo>
                    <a:lnTo>
                      <a:pt x="16522" y="13163"/>
                    </a:lnTo>
                    <a:lnTo>
                      <a:pt x="26749" y="8517"/>
                    </a:lnTo>
                    <a:lnTo>
                      <a:pt x="36190" y="5420"/>
                    </a:lnTo>
                    <a:lnTo>
                      <a:pt x="26749"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35" name="Freeform 2434">
                <a:extLst>
                  <a:ext uri="{FF2B5EF4-FFF2-40B4-BE49-F238E27FC236}">
                    <a16:creationId xmlns:a16="http://schemas.microsoft.com/office/drawing/2014/main" id="{C190CBF4-463C-0525-EF4D-627BC9593A71}"/>
                  </a:ext>
                </a:extLst>
              </p:cNvPr>
              <p:cNvSpPr/>
              <p:nvPr/>
            </p:nvSpPr>
            <p:spPr>
              <a:xfrm>
                <a:off x="-6085533" y="7014132"/>
                <a:ext cx="5506" cy="3097"/>
              </a:xfrm>
              <a:custGeom>
                <a:avLst/>
                <a:gdLst>
                  <a:gd name="connsiteX0" fmla="*/ 4720 w 5506"/>
                  <a:gd name="connsiteY0" fmla="*/ 774 h 3097"/>
                  <a:gd name="connsiteX1" fmla="*/ 5507 w 5506"/>
                  <a:gd name="connsiteY1" fmla="*/ 0 h 3097"/>
                  <a:gd name="connsiteX2" fmla="*/ 3934 w 5506"/>
                  <a:gd name="connsiteY2" fmla="*/ 774 h 3097"/>
                  <a:gd name="connsiteX3" fmla="*/ 2360 w 5506"/>
                  <a:gd name="connsiteY3" fmla="*/ 774 h 3097"/>
                  <a:gd name="connsiteX4" fmla="*/ 787 w 5506"/>
                  <a:gd name="connsiteY4" fmla="*/ 1549 h 3097"/>
                  <a:gd name="connsiteX5" fmla="*/ 0 w 5506"/>
                  <a:gd name="connsiteY5" fmla="*/ 3097 h 3097"/>
                  <a:gd name="connsiteX6" fmla="*/ 2360 w 5506"/>
                  <a:gd name="connsiteY6" fmla="*/ 3097 h 3097"/>
                  <a:gd name="connsiteX7" fmla="*/ 3146 w 5506"/>
                  <a:gd name="connsiteY7" fmla="*/ 1549 h 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 h="3097">
                    <a:moveTo>
                      <a:pt x="4720" y="774"/>
                    </a:moveTo>
                    <a:lnTo>
                      <a:pt x="5507" y="0"/>
                    </a:lnTo>
                    <a:lnTo>
                      <a:pt x="3934" y="774"/>
                    </a:lnTo>
                    <a:lnTo>
                      <a:pt x="2360" y="774"/>
                    </a:lnTo>
                    <a:lnTo>
                      <a:pt x="787" y="1549"/>
                    </a:lnTo>
                    <a:lnTo>
                      <a:pt x="0" y="3097"/>
                    </a:lnTo>
                    <a:lnTo>
                      <a:pt x="2360" y="3097"/>
                    </a:lnTo>
                    <a:lnTo>
                      <a:pt x="3146"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36" name="Freeform 2435">
                <a:extLst>
                  <a:ext uri="{FF2B5EF4-FFF2-40B4-BE49-F238E27FC236}">
                    <a16:creationId xmlns:a16="http://schemas.microsoft.com/office/drawing/2014/main" id="{D70DD99B-52F3-6745-0FEA-620483B4D063}"/>
                  </a:ext>
                </a:extLst>
              </p:cNvPr>
              <p:cNvSpPr/>
              <p:nvPr/>
            </p:nvSpPr>
            <p:spPr>
              <a:xfrm>
                <a:off x="-6072159" y="7004840"/>
                <a:ext cx="7867" cy="8517"/>
              </a:xfrm>
              <a:custGeom>
                <a:avLst/>
                <a:gdLst>
                  <a:gd name="connsiteX0" fmla="*/ 5507 w 7867"/>
                  <a:gd name="connsiteY0" fmla="*/ 6969 h 8517"/>
                  <a:gd name="connsiteX1" fmla="*/ 7868 w 7867"/>
                  <a:gd name="connsiteY1" fmla="*/ 3872 h 8517"/>
                  <a:gd name="connsiteX2" fmla="*/ 5507 w 7867"/>
                  <a:gd name="connsiteY2" fmla="*/ 0 h 8517"/>
                  <a:gd name="connsiteX3" fmla="*/ 0 w 7867"/>
                  <a:gd name="connsiteY3" fmla="*/ 8518 h 8517"/>
                  <a:gd name="connsiteX4" fmla="*/ 3934 w 7867"/>
                  <a:gd name="connsiteY4" fmla="*/ 7743 h 8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7" h="8517">
                    <a:moveTo>
                      <a:pt x="5507" y="6969"/>
                    </a:moveTo>
                    <a:lnTo>
                      <a:pt x="7868" y="3872"/>
                    </a:lnTo>
                    <a:lnTo>
                      <a:pt x="5507" y="0"/>
                    </a:lnTo>
                    <a:lnTo>
                      <a:pt x="0" y="8518"/>
                    </a:lnTo>
                    <a:lnTo>
                      <a:pt x="3934"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37" name="Freeform 2436">
                <a:extLst>
                  <a:ext uri="{FF2B5EF4-FFF2-40B4-BE49-F238E27FC236}">
                    <a16:creationId xmlns:a16="http://schemas.microsoft.com/office/drawing/2014/main" id="{C6ADA8E6-004B-39E8-669E-A485EC4EEED0}"/>
                  </a:ext>
                </a:extLst>
              </p:cNvPr>
              <p:cNvSpPr/>
              <p:nvPr/>
            </p:nvSpPr>
            <p:spPr>
              <a:xfrm>
                <a:off x="-6113070" y="6835268"/>
                <a:ext cx="6293" cy="17034"/>
              </a:xfrm>
              <a:custGeom>
                <a:avLst/>
                <a:gdLst>
                  <a:gd name="connsiteX0" fmla="*/ 6293 w 6293"/>
                  <a:gd name="connsiteY0" fmla="*/ 17034 h 17034"/>
                  <a:gd name="connsiteX1" fmla="*/ 6293 w 6293"/>
                  <a:gd name="connsiteY1" fmla="*/ 12389 h 17034"/>
                  <a:gd name="connsiteX2" fmla="*/ 3934 w 6293"/>
                  <a:gd name="connsiteY2" fmla="*/ 5420 h 17034"/>
                  <a:gd name="connsiteX3" fmla="*/ 2360 w 6293"/>
                  <a:gd name="connsiteY3" fmla="*/ 2323 h 17034"/>
                  <a:gd name="connsiteX4" fmla="*/ 0 w 6293"/>
                  <a:gd name="connsiteY4" fmla="*/ 0 h 17034"/>
                  <a:gd name="connsiteX5" fmla="*/ 2360 w 6293"/>
                  <a:gd name="connsiteY5" fmla="*/ 8517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3" h="17034">
                    <a:moveTo>
                      <a:pt x="6293" y="17034"/>
                    </a:moveTo>
                    <a:lnTo>
                      <a:pt x="6293" y="12389"/>
                    </a:lnTo>
                    <a:lnTo>
                      <a:pt x="3934" y="5420"/>
                    </a:lnTo>
                    <a:lnTo>
                      <a:pt x="2360" y="2323"/>
                    </a:lnTo>
                    <a:lnTo>
                      <a:pt x="0" y="0"/>
                    </a:lnTo>
                    <a:lnTo>
                      <a:pt x="2360" y="851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38" name="Freeform 2437">
                <a:extLst>
                  <a:ext uri="{FF2B5EF4-FFF2-40B4-BE49-F238E27FC236}">
                    <a16:creationId xmlns:a16="http://schemas.microsoft.com/office/drawing/2014/main" id="{DCA61C70-0F9E-452F-5064-3AAA90C7FA11}"/>
                  </a:ext>
                </a:extLst>
              </p:cNvPr>
              <p:cNvSpPr/>
              <p:nvPr/>
            </p:nvSpPr>
            <p:spPr>
              <a:xfrm>
                <a:off x="-6116217" y="6847656"/>
                <a:ext cx="13374" cy="9291"/>
              </a:xfrm>
              <a:custGeom>
                <a:avLst/>
                <a:gdLst>
                  <a:gd name="connsiteX0" fmla="*/ 1573 w 13374"/>
                  <a:gd name="connsiteY0" fmla="*/ 5420 h 9291"/>
                  <a:gd name="connsiteX1" fmla="*/ 4720 w 13374"/>
                  <a:gd name="connsiteY1" fmla="*/ 8517 h 9291"/>
                  <a:gd name="connsiteX2" fmla="*/ 8654 w 13374"/>
                  <a:gd name="connsiteY2" fmla="*/ 9292 h 9291"/>
                  <a:gd name="connsiteX3" fmla="*/ 13374 w 13374"/>
                  <a:gd name="connsiteY3" fmla="*/ 8517 h 9291"/>
                  <a:gd name="connsiteX4" fmla="*/ 5507 w 13374"/>
                  <a:gd name="connsiteY4" fmla="*/ 6194 h 9291"/>
                  <a:gd name="connsiteX5" fmla="*/ 3147 w 13374"/>
                  <a:gd name="connsiteY5" fmla="*/ 3872 h 9291"/>
                  <a:gd name="connsiteX6" fmla="*/ 0 w 13374"/>
                  <a:gd name="connsiteY6" fmla="*/ 0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4" h="9291">
                    <a:moveTo>
                      <a:pt x="1573" y="5420"/>
                    </a:moveTo>
                    <a:lnTo>
                      <a:pt x="4720" y="8517"/>
                    </a:lnTo>
                    <a:lnTo>
                      <a:pt x="8654" y="9292"/>
                    </a:lnTo>
                    <a:lnTo>
                      <a:pt x="13374" y="8517"/>
                    </a:lnTo>
                    <a:lnTo>
                      <a:pt x="5507" y="6194"/>
                    </a:lnTo>
                    <a:lnTo>
                      <a:pt x="3147" y="3872"/>
                    </a:lnTo>
                    <a:lnTo>
                      <a:pt x="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39" name="Freeform 2438">
                <a:extLst>
                  <a:ext uri="{FF2B5EF4-FFF2-40B4-BE49-F238E27FC236}">
                    <a16:creationId xmlns:a16="http://schemas.microsoft.com/office/drawing/2014/main" id="{EF73781F-35AD-8013-B6A2-2C3204BA5254}"/>
                  </a:ext>
                </a:extLst>
              </p:cNvPr>
              <p:cNvSpPr/>
              <p:nvPr/>
            </p:nvSpPr>
            <p:spPr>
              <a:xfrm>
                <a:off x="-12824836" y="4300962"/>
                <a:ext cx="90476" cy="68913"/>
              </a:xfrm>
              <a:custGeom>
                <a:avLst/>
                <a:gdLst>
                  <a:gd name="connsiteX0" fmla="*/ 77102 w 90476"/>
                  <a:gd name="connsiteY0" fmla="*/ 0 h 68913"/>
                  <a:gd name="connsiteX1" fmla="*/ 62940 w 90476"/>
                  <a:gd name="connsiteY1" fmla="*/ 775 h 68913"/>
                  <a:gd name="connsiteX2" fmla="*/ 55859 w 90476"/>
                  <a:gd name="connsiteY2" fmla="*/ 6969 h 68913"/>
                  <a:gd name="connsiteX3" fmla="*/ 46418 w 90476"/>
                  <a:gd name="connsiteY3" fmla="*/ 25552 h 68913"/>
                  <a:gd name="connsiteX4" fmla="*/ 45632 w 90476"/>
                  <a:gd name="connsiteY4" fmla="*/ 27101 h 68913"/>
                  <a:gd name="connsiteX5" fmla="*/ 44845 w 90476"/>
                  <a:gd name="connsiteY5" fmla="*/ 28649 h 68913"/>
                  <a:gd name="connsiteX6" fmla="*/ 40911 w 90476"/>
                  <a:gd name="connsiteY6" fmla="*/ 30972 h 68913"/>
                  <a:gd name="connsiteX7" fmla="*/ 36191 w 90476"/>
                  <a:gd name="connsiteY7" fmla="*/ 32521 h 68913"/>
                  <a:gd name="connsiteX8" fmla="*/ 31470 w 90476"/>
                  <a:gd name="connsiteY8" fmla="*/ 32521 h 68913"/>
                  <a:gd name="connsiteX9" fmla="*/ 26750 w 90476"/>
                  <a:gd name="connsiteY9" fmla="*/ 33296 h 68913"/>
                  <a:gd name="connsiteX10" fmla="*/ 21242 w 90476"/>
                  <a:gd name="connsiteY10" fmla="*/ 37167 h 68913"/>
                  <a:gd name="connsiteX11" fmla="*/ 16522 w 90476"/>
                  <a:gd name="connsiteY11" fmla="*/ 44910 h 68913"/>
                  <a:gd name="connsiteX12" fmla="*/ 12588 w 90476"/>
                  <a:gd name="connsiteY12" fmla="*/ 53427 h 68913"/>
                  <a:gd name="connsiteX13" fmla="*/ 8654 w 90476"/>
                  <a:gd name="connsiteY13" fmla="*/ 61170 h 68913"/>
                  <a:gd name="connsiteX14" fmla="*/ 0 w 90476"/>
                  <a:gd name="connsiteY14" fmla="*/ 68913 h 68913"/>
                  <a:gd name="connsiteX15" fmla="*/ 10228 w 90476"/>
                  <a:gd name="connsiteY15" fmla="*/ 66591 h 68913"/>
                  <a:gd name="connsiteX16" fmla="*/ 83396 w 90476"/>
                  <a:gd name="connsiteY16" fmla="*/ 18584 h 68913"/>
                  <a:gd name="connsiteX17" fmla="*/ 90476 w 90476"/>
                  <a:gd name="connsiteY17" fmla="*/ 10840 h 68913"/>
                  <a:gd name="connsiteX18" fmla="*/ 89690 w 90476"/>
                  <a:gd name="connsiteY18" fmla="*/ 3872 h 6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76" h="68913">
                    <a:moveTo>
                      <a:pt x="77102" y="0"/>
                    </a:moveTo>
                    <a:lnTo>
                      <a:pt x="62940" y="775"/>
                    </a:lnTo>
                    <a:lnTo>
                      <a:pt x="55859" y="6969"/>
                    </a:lnTo>
                    <a:lnTo>
                      <a:pt x="46418" y="25552"/>
                    </a:lnTo>
                    <a:lnTo>
                      <a:pt x="45632" y="27101"/>
                    </a:lnTo>
                    <a:lnTo>
                      <a:pt x="44845" y="28649"/>
                    </a:lnTo>
                    <a:lnTo>
                      <a:pt x="40911" y="30972"/>
                    </a:lnTo>
                    <a:lnTo>
                      <a:pt x="36191" y="32521"/>
                    </a:lnTo>
                    <a:lnTo>
                      <a:pt x="31470" y="32521"/>
                    </a:lnTo>
                    <a:lnTo>
                      <a:pt x="26750" y="33296"/>
                    </a:lnTo>
                    <a:lnTo>
                      <a:pt x="21242" y="37167"/>
                    </a:lnTo>
                    <a:lnTo>
                      <a:pt x="16522" y="44910"/>
                    </a:lnTo>
                    <a:lnTo>
                      <a:pt x="12588" y="53427"/>
                    </a:lnTo>
                    <a:lnTo>
                      <a:pt x="8654" y="61170"/>
                    </a:lnTo>
                    <a:lnTo>
                      <a:pt x="0" y="68913"/>
                    </a:lnTo>
                    <a:lnTo>
                      <a:pt x="10228" y="66591"/>
                    </a:lnTo>
                    <a:lnTo>
                      <a:pt x="83396" y="18584"/>
                    </a:lnTo>
                    <a:lnTo>
                      <a:pt x="90476" y="10840"/>
                    </a:lnTo>
                    <a:lnTo>
                      <a:pt x="89690"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40" name="Freeform 2439">
                <a:extLst>
                  <a:ext uri="{FF2B5EF4-FFF2-40B4-BE49-F238E27FC236}">
                    <a16:creationId xmlns:a16="http://schemas.microsoft.com/office/drawing/2014/main" id="{6B68C17A-65F2-BDA2-6E58-4CD76C82B0ED}"/>
                  </a:ext>
                </a:extLst>
              </p:cNvPr>
              <p:cNvSpPr/>
              <p:nvPr/>
            </p:nvSpPr>
            <p:spPr>
              <a:xfrm>
                <a:off x="-6055637" y="6999420"/>
                <a:ext cx="7867" cy="10066"/>
              </a:xfrm>
              <a:custGeom>
                <a:avLst/>
                <a:gdLst>
                  <a:gd name="connsiteX0" fmla="*/ 4720 w 7867"/>
                  <a:gd name="connsiteY0" fmla="*/ 10066 h 10066"/>
                  <a:gd name="connsiteX1" fmla="*/ 7868 w 7867"/>
                  <a:gd name="connsiteY1" fmla="*/ 6969 h 10066"/>
                  <a:gd name="connsiteX2" fmla="*/ 4720 w 7867"/>
                  <a:gd name="connsiteY2" fmla="*/ 3097 h 10066"/>
                  <a:gd name="connsiteX3" fmla="*/ 2361 w 7867"/>
                  <a:gd name="connsiteY3" fmla="*/ 1549 h 10066"/>
                  <a:gd name="connsiteX4" fmla="*/ 0 w 7867"/>
                  <a:gd name="connsiteY4" fmla="*/ 0 h 10066"/>
                  <a:gd name="connsiteX5" fmla="*/ 787 w 7867"/>
                  <a:gd name="connsiteY5" fmla="*/ 3097 h 10066"/>
                  <a:gd name="connsiteX6" fmla="*/ 1574 w 7867"/>
                  <a:gd name="connsiteY6" fmla="*/ 5420 h 1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7" h="10066">
                    <a:moveTo>
                      <a:pt x="4720" y="10066"/>
                    </a:moveTo>
                    <a:lnTo>
                      <a:pt x="7868" y="6969"/>
                    </a:lnTo>
                    <a:lnTo>
                      <a:pt x="4720" y="3097"/>
                    </a:lnTo>
                    <a:lnTo>
                      <a:pt x="2361" y="1549"/>
                    </a:lnTo>
                    <a:lnTo>
                      <a:pt x="0" y="0"/>
                    </a:lnTo>
                    <a:lnTo>
                      <a:pt x="787" y="3097"/>
                    </a:lnTo>
                    <a:lnTo>
                      <a:pt x="1574"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41" name="Freeform 2440">
                <a:extLst>
                  <a:ext uri="{FF2B5EF4-FFF2-40B4-BE49-F238E27FC236}">
                    <a16:creationId xmlns:a16="http://schemas.microsoft.com/office/drawing/2014/main" id="{59755335-B944-C7F3-3A66-B6A6482C9702}"/>
                  </a:ext>
                </a:extLst>
              </p:cNvPr>
              <p:cNvSpPr/>
              <p:nvPr/>
            </p:nvSpPr>
            <p:spPr>
              <a:xfrm>
                <a:off x="-12732786" y="4256052"/>
                <a:ext cx="121946" cy="73559"/>
              </a:xfrm>
              <a:custGeom>
                <a:avLst/>
                <a:gdLst>
                  <a:gd name="connsiteX0" fmla="*/ 106998 w 121946"/>
                  <a:gd name="connsiteY0" fmla="*/ 27875 h 73559"/>
                  <a:gd name="connsiteX1" fmla="*/ 102278 w 121946"/>
                  <a:gd name="connsiteY1" fmla="*/ 28649 h 73559"/>
                  <a:gd name="connsiteX2" fmla="*/ 97557 w 121946"/>
                  <a:gd name="connsiteY2" fmla="*/ 30198 h 73559"/>
                  <a:gd name="connsiteX3" fmla="*/ 101491 w 121946"/>
                  <a:gd name="connsiteY3" fmla="*/ 22455 h 73559"/>
                  <a:gd name="connsiteX4" fmla="*/ 107785 w 121946"/>
                  <a:gd name="connsiteY4" fmla="*/ 17035 h 73559"/>
                  <a:gd name="connsiteX5" fmla="*/ 121946 w 121946"/>
                  <a:gd name="connsiteY5" fmla="*/ 6194 h 73559"/>
                  <a:gd name="connsiteX6" fmla="*/ 112505 w 121946"/>
                  <a:gd name="connsiteY6" fmla="*/ 775 h 73559"/>
                  <a:gd name="connsiteX7" fmla="*/ 107785 w 121946"/>
                  <a:gd name="connsiteY7" fmla="*/ 4646 h 73559"/>
                  <a:gd name="connsiteX8" fmla="*/ 103851 w 121946"/>
                  <a:gd name="connsiteY8" fmla="*/ 12389 h 73559"/>
                  <a:gd name="connsiteX9" fmla="*/ 95984 w 121946"/>
                  <a:gd name="connsiteY9" fmla="*/ 14712 h 73559"/>
                  <a:gd name="connsiteX10" fmla="*/ 89689 w 121946"/>
                  <a:gd name="connsiteY10" fmla="*/ 10066 h 73559"/>
                  <a:gd name="connsiteX11" fmla="*/ 88903 w 121946"/>
                  <a:gd name="connsiteY11" fmla="*/ 3872 h 73559"/>
                  <a:gd name="connsiteX12" fmla="*/ 84969 w 121946"/>
                  <a:gd name="connsiteY12" fmla="*/ 0 h 73559"/>
                  <a:gd name="connsiteX13" fmla="*/ 71594 w 121946"/>
                  <a:gd name="connsiteY13" fmla="*/ 2323 h 73559"/>
                  <a:gd name="connsiteX14" fmla="*/ 65300 w 121946"/>
                  <a:gd name="connsiteY14" fmla="*/ 3872 h 73559"/>
                  <a:gd name="connsiteX15" fmla="*/ 58219 w 121946"/>
                  <a:gd name="connsiteY15" fmla="*/ 6969 h 73559"/>
                  <a:gd name="connsiteX16" fmla="*/ 54286 w 121946"/>
                  <a:gd name="connsiteY16" fmla="*/ 11615 h 73559"/>
                  <a:gd name="connsiteX17" fmla="*/ 54286 w 121946"/>
                  <a:gd name="connsiteY17" fmla="*/ 18584 h 73559"/>
                  <a:gd name="connsiteX18" fmla="*/ 59793 w 121946"/>
                  <a:gd name="connsiteY18" fmla="*/ 22455 h 73559"/>
                  <a:gd name="connsiteX19" fmla="*/ 67661 w 121946"/>
                  <a:gd name="connsiteY19" fmla="*/ 24778 h 73559"/>
                  <a:gd name="connsiteX20" fmla="*/ 76315 w 121946"/>
                  <a:gd name="connsiteY20" fmla="*/ 26327 h 73559"/>
                  <a:gd name="connsiteX21" fmla="*/ 82609 w 121946"/>
                  <a:gd name="connsiteY21" fmla="*/ 28649 h 73559"/>
                  <a:gd name="connsiteX22" fmla="*/ 77102 w 121946"/>
                  <a:gd name="connsiteY22" fmla="*/ 36393 h 73559"/>
                  <a:gd name="connsiteX23" fmla="*/ 67661 w 121946"/>
                  <a:gd name="connsiteY23" fmla="*/ 29424 h 73559"/>
                  <a:gd name="connsiteX24" fmla="*/ 61367 w 121946"/>
                  <a:gd name="connsiteY24" fmla="*/ 32521 h 73559"/>
                  <a:gd name="connsiteX25" fmla="*/ 51926 w 121946"/>
                  <a:gd name="connsiteY25" fmla="*/ 48007 h 73559"/>
                  <a:gd name="connsiteX26" fmla="*/ 43271 w 121946"/>
                  <a:gd name="connsiteY26" fmla="*/ 54201 h 73559"/>
                  <a:gd name="connsiteX27" fmla="*/ 31470 w 121946"/>
                  <a:gd name="connsiteY27" fmla="*/ 58848 h 73559"/>
                  <a:gd name="connsiteX28" fmla="*/ 18882 w 121946"/>
                  <a:gd name="connsiteY28" fmla="*/ 61945 h 73559"/>
                  <a:gd name="connsiteX29" fmla="*/ 7868 w 121946"/>
                  <a:gd name="connsiteY29" fmla="*/ 64267 h 73559"/>
                  <a:gd name="connsiteX30" fmla="*/ 0 w 121946"/>
                  <a:gd name="connsiteY30" fmla="*/ 68913 h 73559"/>
                  <a:gd name="connsiteX31" fmla="*/ 23603 w 121946"/>
                  <a:gd name="connsiteY31" fmla="*/ 73559 h 73559"/>
                  <a:gd name="connsiteX32" fmla="*/ 58219 w 121946"/>
                  <a:gd name="connsiteY32" fmla="*/ 61170 h 73559"/>
                  <a:gd name="connsiteX33" fmla="*/ 116439 w 121946"/>
                  <a:gd name="connsiteY33" fmla="*/ 30198 h 73559"/>
                  <a:gd name="connsiteX34" fmla="*/ 111719 w 121946"/>
                  <a:gd name="connsiteY34" fmla="*/ 28649 h 7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46" h="73559">
                    <a:moveTo>
                      <a:pt x="106998" y="27875"/>
                    </a:moveTo>
                    <a:lnTo>
                      <a:pt x="102278" y="28649"/>
                    </a:lnTo>
                    <a:lnTo>
                      <a:pt x="97557" y="30198"/>
                    </a:lnTo>
                    <a:lnTo>
                      <a:pt x="101491" y="22455"/>
                    </a:lnTo>
                    <a:lnTo>
                      <a:pt x="107785" y="17035"/>
                    </a:lnTo>
                    <a:lnTo>
                      <a:pt x="121946" y="6194"/>
                    </a:lnTo>
                    <a:lnTo>
                      <a:pt x="112505" y="775"/>
                    </a:lnTo>
                    <a:lnTo>
                      <a:pt x="107785" y="4646"/>
                    </a:lnTo>
                    <a:lnTo>
                      <a:pt x="103851" y="12389"/>
                    </a:lnTo>
                    <a:lnTo>
                      <a:pt x="95984" y="14712"/>
                    </a:lnTo>
                    <a:lnTo>
                      <a:pt x="89689" y="10066"/>
                    </a:lnTo>
                    <a:lnTo>
                      <a:pt x="88903" y="3872"/>
                    </a:lnTo>
                    <a:lnTo>
                      <a:pt x="84969" y="0"/>
                    </a:lnTo>
                    <a:lnTo>
                      <a:pt x="71594" y="2323"/>
                    </a:lnTo>
                    <a:lnTo>
                      <a:pt x="65300" y="3872"/>
                    </a:lnTo>
                    <a:lnTo>
                      <a:pt x="58219" y="6969"/>
                    </a:lnTo>
                    <a:lnTo>
                      <a:pt x="54286" y="11615"/>
                    </a:lnTo>
                    <a:lnTo>
                      <a:pt x="54286" y="18584"/>
                    </a:lnTo>
                    <a:lnTo>
                      <a:pt x="59793" y="22455"/>
                    </a:lnTo>
                    <a:lnTo>
                      <a:pt x="67661" y="24778"/>
                    </a:lnTo>
                    <a:lnTo>
                      <a:pt x="76315" y="26327"/>
                    </a:lnTo>
                    <a:lnTo>
                      <a:pt x="82609" y="28649"/>
                    </a:lnTo>
                    <a:lnTo>
                      <a:pt x="77102" y="36393"/>
                    </a:lnTo>
                    <a:lnTo>
                      <a:pt x="67661" y="29424"/>
                    </a:lnTo>
                    <a:lnTo>
                      <a:pt x="61367" y="32521"/>
                    </a:lnTo>
                    <a:lnTo>
                      <a:pt x="51926" y="48007"/>
                    </a:lnTo>
                    <a:lnTo>
                      <a:pt x="43271" y="54201"/>
                    </a:lnTo>
                    <a:lnTo>
                      <a:pt x="31470" y="58848"/>
                    </a:lnTo>
                    <a:lnTo>
                      <a:pt x="18882" y="61945"/>
                    </a:lnTo>
                    <a:lnTo>
                      <a:pt x="7868" y="64267"/>
                    </a:lnTo>
                    <a:lnTo>
                      <a:pt x="0" y="68913"/>
                    </a:lnTo>
                    <a:lnTo>
                      <a:pt x="23603" y="73559"/>
                    </a:lnTo>
                    <a:lnTo>
                      <a:pt x="58219" y="61170"/>
                    </a:lnTo>
                    <a:lnTo>
                      <a:pt x="116439" y="30198"/>
                    </a:lnTo>
                    <a:lnTo>
                      <a:pt x="111719" y="286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42" name="Freeform 2441">
                <a:extLst>
                  <a:ext uri="{FF2B5EF4-FFF2-40B4-BE49-F238E27FC236}">
                    <a16:creationId xmlns:a16="http://schemas.microsoft.com/office/drawing/2014/main" id="{107509D0-447C-E48B-6D4A-276F62AA52B3}"/>
                  </a:ext>
                </a:extLst>
              </p:cNvPr>
              <p:cNvSpPr/>
              <p:nvPr/>
            </p:nvSpPr>
            <p:spPr>
              <a:xfrm>
                <a:off x="-6033608" y="6998646"/>
                <a:ext cx="15735" cy="4645"/>
              </a:xfrm>
              <a:custGeom>
                <a:avLst/>
                <a:gdLst>
                  <a:gd name="connsiteX0" fmla="*/ 11801 w 15735"/>
                  <a:gd name="connsiteY0" fmla="*/ 2323 h 4645"/>
                  <a:gd name="connsiteX1" fmla="*/ 15735 w 15735"/>
                  <a:gd name="connsiteY1" fmla="*/ 0 h 4645"/>
                  <a:gd name="connsiteX2" fmla="*/ 11801 w 15735"/>
                  <a:gd name="connsiteY2" fmla="*/ 774 h 4645"/>
                  <a:gd name="connsiteX3" fmla="*/ 7868 w 15735"/>
                  <a:gd name="connsiteY3" fmla="*/ 1549 h 4645"/>
                  <a:gd name="connsiteX4" fmla="*/ 3934 w 15735"/>
                  <a:gd name="connsiteY4" fmla="*/ 2323 h 4645"/>
                  <a:gd name="connsiteX5" fmla="*/ 0 w 15735"/>
                  <a:gd name="connsiteY5" fmla="*/ 4646 h 4645"/>
                  <a:gd name="connsiteX6" fmla="*/ 3934 w 15735"/>
                  <a:gd name="connsiteY6" fmla="*/ 4646 h 4645"/>
                  <a:gd name="connsiteX7" fmla="*/ 7868 w 15735"/>
                  <a:gd name="connsiteY7" fmla="*/ 3872 h 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 h="4645">
                    <a:moveTo>
                      <a:pt x="11801" y="2323"/>
                    </a:moveTo>
                    <a:lnTo>
                      <a:pt x="15735" y="0"/>
                    </a:lnTo>
                    <a:lnTo>
                      <a:pt x="11801" y="774"/>
                    </a:lnTo>
                    <a:lnTo>
                      <a:pt x="7868" y="1549"/>
                    </a:lnTo>
                    <a:lnTo>
                      <a:pt x="3934" y="2323"/>
                    </a:lnTo>
                    <a:lnTo>
                      <a:pt x="0" y="4646"/>
                    </a:lnTo>
                    <a:lnTo>
                      <a:pt x="3934" y="4646"/>
                    </a:lnTo>
                    <a:lnTo>
                      <a:pt x="7868"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43" name="Freeform 2442">
                <a:extLst>
                  <a:ext uri="{FF2B5EF4-FFF2-40B4-BE49-F238E27FC236}">
                    <a16:creationId xmlns:a16="http://schemas.microsoft.com/office/drawing/2014/main" id="{BAF46851-A911-1306-8B4D-8D67F39568F2}"/>
                  </a:ext>
                </a:extLst>
              </p:cNvPr>
              <p:cNvSpPr/>
              <p:nvPr/>
            </p:nvSpPr>
            <p:spPr>
              <a:xfrm>
                <a:off x="13048230" y="4122097"/>
                <a:ext cx="70019" cy="63493"/>
              </a:xfrm>
              <a:custGeom>
                <a:avLst/>
                <a:gdLst>
                  <a:gd name="connsiteX0" fmla="*/ 59792 w 70019"/>
                  <a:gd name="connsiteY0" fmla="*/ 39489 h 63493"/>
                  <a:gd name="connsiteX1" fmla="*/ 47205 w 70019"/>
                  <a:gd name="connsiteY1" fmla="*/ 28649 h 63493"/>
                  <a:gd name="connsiteX2" fmla="*/ 38550 w 70019"/>
                  <a:gd name="connsiteY2" fmla="*/ 16260 h 63493"/>
                  <a:gd name="connsiteX3" fmla="*/ 40911 w 70019"/>
                  <a:gd name="connsiteY3" fmla="*/ 2323 h 63493"/>
                  <a:gd name="connsiteX4" fmla="*/ 29897 w 70019"/>
                  <a:gd name="connsiteY4" fmla="*/ 774 h 63493"/>
                  <a:gd name="connsiteX5" fmla="*/ 20454 w 70019"/>
                  <a:gd name="connsiteY5" fmla="*/ 0 h 63493"/>
                  <a:gd name="connsiteX6" fmla="*/ 10228 w 70019"/>
                  <a:gd name="connsiteY6" fmla="*/ 774 h 63493"/>
                  <a:gd name="connsiteX7" fmla="*/ 0 w 70019"/>
                  <a:gd name="connsiteY7" fmla="*/ 3872 h 63493"/>
                  <a:gd name="connsiteX8" fmla="*/ 18881 w 70019"/>
                  <a:gd name="connsiteY8" fmla="*/ 17809 h 63493"/>
                  <a:gd name="connsiteX9" fmla="*/ 51139 w 70019"/>
                  <a:gd name="connsiteY9" fmla="*/ 49556 h 63493"/>
                  <a:gd name="connsiteX10" fmla="*/ 69234 w 70019"/>
                  <a:gd name="connsiteY10" fmla="*/ 63493 h 63493"/>
                  <a:gd name="connsiteX11" fmla="*/ 70020 w 70019"/>
                  <a:gd name="connsiteY11" fmla="*/ 52653 h 63493"/>
                  <a:gd name="connsiteX12" fmla="*/ 70020 w 70019"/>
                  <a:gd name="connsiteY12" fmla="*/ 48781 h 6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19" h="63493">
                    <a:moveTo>
                      <a:pt x="59792" y="39489"/>
                    </a:moveTo>
                    <a:lnTo>
                      <a:pt x="47205" y="28649"/>
                    </a:lnTo>
                    <a:lnTo>
                      <a:pt x="38550" y="16260"/>
                    </a:lnTo>
                    <a:lnTo>
                      <a:pt x="40911" y="2323"/>
                    </a:lnTo>
                    <a:lnTo>
                      <a:pt x="29897" y="774"/>
                    </a:lnTo>
                    <a:lnTo>
                      <a:pt x="20454" y="0"/>
                    </a:lnTo>
                    <a:lnTo>
                      <a:pt x="10228" y="774"/>
                    </a:lnTo>
                    <a:lnTo>
                      <a:pt x="0" y="3872"/>
                    </a:lnTo>
                    <a:lnTo>
                      <a:pt x="18881" y="17809"/>
                    </a:lnTo>
                    <a:lnTo>
                      <a:pt x="51139" y="49556"/>
                    </a:lnTo>
                    <a:lnTo>
                      <a:pt x="69234" y="63493"/>
                    </a:lnTo>
                    <a:lnTo>
                      <a:pt x="70020" y="52653"/>
                    </a:lnTo>
                    <a:lnTo>
                      <a:pt x="70020" y="4878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44" name="Freeform 2443">
                <a:extLst>
                  <a:ext uri="{FF2B5EF4-FFF2-40B4-BE49-F238E27FC236}">
                    <a16:creationId xmlns:a16="http://schemas.microsoft.com/office/drawing/2014/main" id="{A6C3D368-F038-A2A5-B304-3379F2ABBD06}"/>
                  </a:ext>
                </a:extLst>
              </p:cNvPr>
              <p:cNvSpPr/>
              <p:nvPr/>
            </p:nvSpPr>
            <p:spPr>
              <a:xfrm>
                <a:off x="14428190" y="4482150"/>
                <a:ext cx="9440" cy="13937"/>
              </a:xfrm>
              <a:custGeom>
                <a:avLst/>
                <a:gdLst>
                  <a:gd name="connsiteX0" fmla="*/ 1573 w 9440"/>
                  <a:gd name="connsiteY0" fmla="*/ 0 h 13937"/>
                  <a:gd name="connsiteX1" fmla="*/ 0 w 9440"/>
                  <a:gd name="connsiteY1" fmla="*/ 3872 h 13937"/>
                  <a:gd name="connsiteX2" fmla="*/ 0 w 9440"/>
                  <a:gd name="connsiteY2" fmla="*/ 6969 h 13937"/>
                  <a:gd name="connsiteX3" fmla="*/ 788 w 9440"/>
                  <a:gd name="connsiteY3" fmla="*/ 10066 h 13937"/>
                  <a:gd name="connsiteX4" fmla="*/ 3934 w 9440"/>
                  <a:gd name="connsiteY4" fmla="*/ 13937 h 13937"/>
                  <a:gd name="connsiteX5" fmla="*/ 6294 w 9440"/>
                  <a:gd name="connsiteY5" fmla="*/ 10066 h 13937"/>
                  <a:gd name="connsiteX6" fmla="*/ 9441 w 9440"/>
                  <a:gd name="connsiteY6" fmla="*/ 6194 h 13937"/>
                  <a:gd name="connsiteX7" fmla="*/ 7082 w 9440"/>
                  <a:gd name="connsiteY7" fmla="*/ 4646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0" h="13937">
                    <a:moveTo>
                      <a:pt x="1573" y="0"/>
                    </a:moveTo>
                    <a:lnTo>
                      <a:pt x="0" y="3872"/>
                    </a:lnTo>
                    <a:lnTo>
                      <a:pt x="0" y="6969"/>
                    </a:lnTo>
                    <a:lnTo>
                      <a:pt x="788" y="10066"/>
                    </a:lnTo>
                    <a:lnTo>
                      <a:pt x="3934" y="13937"/>
                    </a:lnTo>
                    <a:lnTo>
                      <a:pt x="6294" y="10066"/>
                    </a:lnTo>
                    <a:lnTo>
                      <a:pt x="9441" y="6194"/>
                    </a:lnTo>
                    <a:lnTo>
                      <a:pt x="7082"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45" name="Freeform 2444">
                <a:extLst>
                  <a:ext uri="{FF2B5EF4-FFF2-40B4-BE49-F238E27FC236}">
                    <a16:creationId xmlns:a16="http://schemas.microsoft.com/office/drawing/2014/main" id="{84A6C183-2032-ABAC-A74E-C70417157BA0}"/>
                  </a:ext>
                </a:extLst>
              </p:cNvPr>
              <p:cNvSpPr/>
              <p:nvPr/>
            </p:nvSpPr>
            <p:spPr>
              <a:xfrm>
                <a:off x="14384918" y="4468986"/>
                <a:ext cx="40125" cy="41038"/>
              </a:xfrm>
              <a:custGeom>
                <a:avLst/>
                <a:gdLst>
                  <a:gd name="connsiteX0" fmla="*/ 37764 w 40125"/>
                  <a:gd name="connsiteY0" fmla="*/ 15486 h 41038"/>
                  <a:gd name="connsiteX1" fmla="*/ 34618 w 40125"/>
                  <a:gd name="connsiteY1" fmla="*/ 14712 h 41038"/>
                  <a:gd name="connsiteX2" fmla="*/ 28324 w 40125"/>
                  <a:gd name="connsiteY2" fmla="*/ 16261 h 41038"/>
                  <a:gd name="connsiteX3" fmla="*/ 31470 w 40125"/>
                  <a:gd name="connsiteY3" fmla="*/ 5420 h 41038"/>
                  <a:gd name="connsiteX4" fmla="*/ 31470 w 40125"/>
                  <a:gd name="connsiteY4" fmla="*/ 3872 h 41038"/>
                  <a:gd name="connsiteX5" fmla="*/ 25963 w 40125"/>
                  <a:gd name="connsiteY5" fmla="*/ 0 h 41038"/>
                  <a:gd name="connsiteX6" fmla="*/ 23603 w 40125"/>
                  <a:gd name="connsiteY6" fmla="*/ 0 h 41038"/>
                  <a:gd name="connsiteX7" fmla="*/ 17308 w 40125"/>
                  <a:gd name="connsiteY7" fmla="*/ 6194 h 41038"/>
                  <a:gd name="connsiteX8" fmla="*/ 16523 w 40125"/>
                  <a:gd name="connsiteY8" fmla="*/ 7743 h 41038"/>
                  <a:gd name="connsiteX9" fmla="*/ 2361 w 40125"/>
                  <a:gd name="connsiteY9" fmla="*/ 34844 h 41038"/>
                  <a:gd name="connsiteX10" fmla="*/ 0 w 40125"/>
                  <a:gd name="connsiteY10" fmla="*/ 41038 h 41038"/>
                  <a:gd name="connsiteX11" fmla="*/ 6294 w 40125"/>
                  <a:gd name="connsiteY11" fmla="*/ 35618 h 41038"/>
                  <a:gd name="connsiteX12" fmla="*/ 24390 w 40125"/>
                  <a:gd name="connsiteY12" fmla="*/ 32521 h 41038"/>
                  <a:gd name="connsiteX13" fmla="*/ 33831 w 40125"/>
                  <a:gd name="connsiteY13" fmla="*/ 26327 h 41038"/>
                  <a:gd name="connsiteX14" fmla="*/ 35404 w 40125"/>
                  <a:gd name="connsiteY14" fmla="*/ 26327 h 41038"/>
                  <a:gd name="connsiteX15" fmla="*/ 37764 w 40125"/>
                  <a:gd name="connsiteY15" fmla="*/ 26327 h 41038"/>
                  <a:gd name="connsiteX16" fmla="*/ 40125 w 40125"/>
                  <a:gd name="connsiteY16" fmla="*/ 26327 h 41038"/>
                  <a:gd name="connsiteX17" fmla="*/ 40125 w 40125"/>
                  <a:gd name="connsiteY17" fmla="*/ 22455 h 41038"/>
                  <a:gd name="connsiteX18" fmla="*/ 39338 w 40125"/>
                  <a:gd name="connsiteY18" fmla="*/ 18584 h 4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125" h="41038">
                    <a:moveTo>
                      <a:pt x="37764" y="15486"/>
                    </a:moveTo>
                    <a:lnTo>
                      <a:pt x="34618" y="14712"/>
                    </a:lnTo>
                    <a:lnTo>
                      <a:pt x="28324" y="16261"/>
                    </a:lnTo>
                    <a:lnTo>
                      <a:pt x="31470" y="5420"/>
                    </a:lnTo>
                    <a:lnTo>
                      <a:pt x="31470" y="3872"/>
                    </a:lnTo>
                    <a:lnTo>
                      <a:pt x="25963" y="0"/>
                    </a:lnTo>
                    <a:lnTo>
                      <a:pt x="23603" y="0"/>
                    </a:lnTo>
                    <a:lnTo>
                      <a:pt x="17308" y="6194"/>
                    </a:lnTo>
                    <a:lnTo>
                      <a:pt x="16523" y="7743"/>
                    </a:lnTo>
                    <a:lnTo>
                      <a:pt x="2361" y="34844"/>
                    </a:lnTo>
                    <a:lnTo>
                      <a:pt x="0" y="41038"/>
                    </a:lnTo>
                    <a:lnTo>
                      <a:pt x="6294" y="35618"/>
                    </a:lnTo>
                    <a:lnTo>
                      <a:pt x="24390" y="32521"/>
                    </a:lnTo>
                    <a:lnTo>
                      <a:pt x="33831" y="26327"/>
                    </a:lnTo>
                    <a:lnTo>
                      <a:pt x="35404" y="26327"/>
                    </a:lnTo>
                    <a:lnTo>
                      <a:pt x="37764" y="26327"/>
                    </a:lnTo>
                    <a:lnTo>
                      <a:pt x="40125" y="26327"/>
                    </a:lnTo>
                    <a:lnTo>
                      <a:pt x="40125" y="22455"/>
                    </a:lnTo>
                    <a:lnTo>
                      <a:pt x="39338" y="1858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46" name="Freeform 2445">
                <a:extLst>
                  <a:ext uri="{FF2B5EF4-FFF2-40B4-BE49-F238E27FC236}">
                    <a16:creationId xmlns:a16="http://schemas.microsoft.com/office/drawing/2014/main" id="{2BD531EE-8F4B-07EC-CB0C-B3952129F23F}"/>
                  </a:ext>
                </a:extLst>
              </p:cNvPr>
              <p:cNvSpPr/>
              <p:nvPr/>
            </p:nvSpPr>
            <p:spPr>
              <a:xfrm>
                <a:off x="14443925" y="4479052"/>
                <a:ext cx="14161" cy="10840"/>
              </a:xfrm>
              <a:custGeom>
                <a:avLst/>
                <a:gdLst>
                  <a:gd name="connsiteX0" fmla="*/ 7868 w 14161"/>
                  <a:gd name="connsiteY0" fmla="*/ 3097 h 10840"/>
                  <a:gd name="connsiteX1" fmla="*/ 3934 w 14161"/>
                  <a:gd name="connsiteY1" fmla="*/ 1549 h 10840"/>
                  <a:gd name="connsiteX2" fmla="*/ 0 w 14161"/>
                  <a:gd name="connsiteY2" fmla="*/ 0 h 10840"/>
                  <a:gd name="connsiteX3" fmla="*/ 0 w 14161"/>
                  <a:gd name="connsiteY3" fmla="*/ 3872 h 10840"/>
                  <a:gd name="connsiteX4" fmla="*/ 788 w 14161"/>
                  <a:gd name="connsiteY4" fmla="*/ 6969 h 10840"/>
                  <a:gd name="connsiteX5" fmla="*/ 3934 w 14161"/>
                  <a:gd name="connsiteY5" fmla="*/ 8518 h 10840"/>
                  <a:gd name="connsiteX6" fmla="*/ 7868 w 14161"/>
                  <a:gd name="connsiteY6" fmla="*/ 10840 h 10840"/>
                  <a:gd name="connsiteX7" fmla="*/ 14162 w 14161"/>
                  <a:gd name="connsiteY7" fmla="*/ 7743 h 10840"/>
                  <a:gd name="connsiteX8" fmla="*/ 11016 w 14161"/>
                  <a:gd name="connsiteY8" fmla="*/ 542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1" h="10840">
                    <a:moveTo>
                      <a:pt x="7868" y="3097"/>
                    </a:moveTo>
                    <a:lnTo>
                      <a:pt x="3934" y="1549"/>
                    </a:lnTo>
                    <a:lnTo>
                      <a:pt x="0" y="0"/>
                    </a:lnTo>
                    <a:lnTo>
                      <a:pt x="0" y="3872"/>
                    </a:lnTo>
                    <a:lnTo>
                      <a:pt x="788" y="6969"/>
                    </a:lnTo>
                    <a:lnTo>
                      <a:pt x="3934" y="8518"/>
                    </a:lnTo>
                    <a:lnTo>
                      <a:pt x="7868" y="10840"/>
                    </a:lnTo>
                    <a:lnTo>
                      <a:pt x="14162" y="7743"/>
                    </a:lnTo>
                    <a:lnTo>
                      <a:pt x="11016"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47" name="Freeform 2446">
                <a:extLst>
                  <a:ext uri="{FF2B5EF4-FFF2-40B4-BE49-F238E27FC236}">
                    <a16:creationId xmlns:a16="http://schemas.microsoft.com/office/drawing/2014/main" id="{883F2992-2EFA-D843-3165-2F370664E61D}"/>
                  </a:ext>
                </a:extLst>
              </p:cNvPr>
              <p:cNvSpPr/>
              <p:nvPr/>
            </p:nvSpPr>
            <p:spPr>
              <a:xfrm>
                <a:off x="14329846" y="4475955"/>
                <a:ext cx="44058" cy="26326"/>
              </a:xfrm>
              <a:custGeom>
                <a:avLst/>
                <a:gdLst>
                  <a:gd name="connsiteX0" fmla="*/ 42486 w 44058"/>
                  <a:gd name="connsiteY0" fmla="*/ 0 h 26326"/>
                  <a:gd name="connsiteX1" fmla="*/ 40125 w 44058"/>
                  <a:gd name="connsiteY1" fmla="*/ 3872 h 26326"/>
                  <a:gd name="connsiteX2" fmla="*/ 35404 w 44058"/>
                  <a:gd name="connsiteY2" fmla="*/ 7743 h 26326"/>
                  <a:gd name="connsiteX3" fmla="*/ 6294 w 44058"/>
                  <a:gd name="connsiteY3" fmla="*/ 19358 h 26326"/>
                  <a:gd name="connsiteX4" fmla="*/ 0 w 44058"/>
                  <a:gd name="connsiteY4" fmla="*/ 23229 h 26326"/>
                  <a:gd name="connsiteX5" fmla="*/ 12589 w 44058"/>
                  <a:gd name="connsiteY5" fmla="*/ 26326 h 26326"/>
                  <a:gd name="connsiteX6" fmla="*/ 26751 w 44058"/>
                  <a:gd name="connsiteY6" fmla="*/ 25552 h 26326"/>
                  <a:gd name="connsiteX7" fmla="*/ 38552 w 44058"/>
                  <a:gd name="connsiteY7" fmla="*/ 19358 h 26326"/>
                  <a:gd name="connsiteX8" fmla="*/ 44059 w 44058"/>
                  <a:gd name="connsiteY8" fmla="*/ 6968 h 26326"/>
                  <a:gd name="connsiteX9" fmla="*/ 44059 w 44058"/>
                  <a:gd name="connsiteY9" fmla="*/ 0 h 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8" h="26326">
                    <a:moveTo>
                      <a:pt x="42486" y="0"/>
                    </a:moveTo>
                    <a:lnTo>
                      <a:pt x="40125" y="3872"/>
                    </a:lnTo>
                    <a:lnTo>
                      <a:pt x="35404" y="7743"/>
                    </a:lnTo>
                    <a:lnTo>
                      <a:pt x="6294" y="19358"/>
                    </a:lnTo>
                    <a:lnTo>
                      <a:pt x="0" y="23229"/>
                    </a:lnTo>
                    <a:lnTo>
                      <a:pt x="12589" y="26326"/>
                    </a:lnTo>
                    <a:lnTo>
                      <a:pt x="26751" y="25552"/>
                    </a:lnTo>
                    <a:lnTo>
                      <a:pt x="38552" y="19358"/>
                    </a:lnTo>
                    <a:lnTo>
                      <a:pt x="44059" y="6968"/>
                    </a:lnTo>
                    <a:lnTo>
                      <a:pt x="44059"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48" name="Freeform 2447">
                <a:extLst>
                  <a:ext uri="{FF2B5EF4-FFF2-40B4-BE49-F238E27FC236}">
                    <a16:creationId xmlns:a16="http://schemas.microsoft.com/office/drawing/2014/main" id="{7EBFE084-C514-569E-4158-E9C24AB2F353}"/>
                  </a:ext>
                </a:extLst>
              </p:cNvPr>
              <p:cNvSpPr/>
              <p:nvPr/>
            </p:nvSpPr>
            <p:spPr>
              <a:xfrm>
                <a:off x="14613863" y="4451951"/>
                <a:ext cx="75526" cy="8517"/>
              </a:xfrm>
              <a:custGeom>
                <a:avLst/>
                <a:gdLst>
                  <a:gd name="connsiteX0" fmla="*/ 38550 w 75526"/>
                  <a:gd name="connsiteY0" fmla="*/ 0 h 8517"/>
                  <a:gd name="connsiteX1" fmla="*/ 0 w 75526"/>
                  <a:gd name="connsiteY1" fmla="*/ 775 h 8517"/>
                  <a:gd name="connsiteX2" fmla="*/ 1573 w 75526"/>
                  <a:gd name="connsiteY2" fmla="*/ 3872 h 8517"/>
                  <a:gd name="connsiteX3" fmla="*/ 3934 w 75526"/>
                  <a:gd name="connsiteY3" fmla="*/ 5420 h 8517"/>
                  <a:gd name="connsiteX4" fmla="*/ 6294 w 75526"/>
                  <a:gd name="connsiteY4" fmla="*/ 6969 h 8517"/>
                  <a:gd name="connsiteX5" fmla="*/ 9441 w 75526"/>
                  <a:gd name="connsiteY5" fmla="*/ 8518 h 8517"/>
                  <a:gd name="connsiteX6" fmla="*/ 59006 w 75526"/>
                  <a:gd name="connsiteY6" fmla="*/ 8518 h 8517"/>
                  <a:gd name="connsiteX7" fmla="*/ 75527 w 75526"/>
                  <a:gd name="connsiteY7" fmla="*/ 6195 h 8517"/>
                  <a:gd name="connsiteX8" fmla="*/ 59006 w 75526"/>
                  <a:gd name="connsiteY8" fmla="*/ 775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26" h="8517">
                    <a:moveTo>
                      <a:pt x="38550" y="0"/>
                    </a:moveTo>
                    <a:lnTo>
                      <a:pt x="0" y="775"/>
                    </a:lnTo>
                    <a:lnTo>
                      <a:pt x="1573" y="3872"/>
                    </a:lnTo>
                    <a:lnTo>
                      <a:pt x="3934" y="5420"/>
                    </a:lnTo>
                    <a:lnTo>
                      <a:pt x="6294" y="6969"/>
                    </a:lnTo>
                    <a:lnTo>
                      <a:pt x="9441" y="8518"/>
                    </a:lnTo>
                    <a:lnTo>
                      <a:pt x="59006" y="8518"/>
                    </a:lnTo>
                    <a:lnTo>
                      <a:pt x="75527" y="6195"/>
                    </a:lnTo>
                    <a:lnTo>
                      <a:pt x="59006" y="77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49" name="Freeform 2448">
                <a:extLst>
                  <a:ext uri="{FF2B5EF4-FFF2-40B4-BE49-F238E27FC236}">
                    <a16:creationId xmlns:a16="http://schemas.microsoft.com/office/drawing/2014/main" id="{CAC4F57F-7634-3F85-3FA9-1DFDD40BB2C1}"/>
                  </a:ext>
                </a:extLst>
              </p:cNvPr>
              <p:cNvSpPr/>
              <p:nvPr/>
            </p:nvSpPr>
            <p:spPr>
              <a:xfrm>
                <a:off x="14448646" y="4453500"/>
                <a:ext cx="12586" cy="17034"/>
              </a:xfrm>
              <a:custGeom>
                <a:avLst/>
                <a:gdLst>
                  <a:gd name="connsiteX0" fmla="*/ 0 w 12586"/>
                  <a:gd name="connsiteY0" fmla="*/ 7743 h 17034"/>
                  <a:gd name="connsiteX1" fmla="*/ 3146 w 12586"/>
                  <a:gd name="connsiteY1" fmla="*/ 17035 h 17034"/>
                  <a:gd name="connsiteX2" fmla="*/ 12587 w 12586"/>
                  <a:gd name="connsiteY2" fmla="*/ 10066 h 17034"/>
                  <a:gd name="connsiteX3" fmla="*/ 3146 w 12586"/>
                  <a:gd name="connsiteY3" fmla="*/ 0 h 17034"/>
                </a:gdLst>
                <a:ahLst/>
                <a:cxnLst>
                  <a:cxn ang="0">
                    <a:pos x="connsiteX0" y="connsiteY0"/>
                  </a:cxn>
                  <a:cxn ang="0">
                    <a:pos x="connsiteX1" y="connsiteY1"/>
                  </a:cxn>
                  <a:cxn ang="0">
                    <a:pos x="connsiteX2" y="connsiteY2"/>
                  </a:cxn>
                  <a:cxn ang="0">
                    <a:pos x="connsiteX3" y="connsiteY3"/>
                  </a:cxn>
                </a:cxnLst>
                <a:rect l="l" t="t" r="r" b="b"/>
                <a:pathLst>
                  <a:path w="12586" h="17034">
                    <a:moveTo>
                      <a:pt x="0" y="7743"/>
                    </a:moveTo>
                    <a:lnTo>
                      <a:pt x="3146" y="17035"/>
                    </a:lnTo>
                    <a:lnTo>
                      <a:pt x="12587" y="10066"/>
                    </a:lnTo>
                    <a:lnTo>
                      <a:pt x="3146"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50" name="Freeform 2449">
                <a:extLst>
                  <a:ext uri="{FF2B5EF4-FFF2-40B4-BE49-F238E27FC236}">
                    <a16:creationId xmlns:a16="http://schemas.microsoft.com/office/drawing/2014/main" id="{C13597D7-1917-1114-1118-CF1687E21976}"/>
                  </a:ext>
                </a:extLst>
              </p:cNvPr>
              <p:cNvSpPr/>
              <p:nvPr/>
            </p:nvSpPr>
            <p:spPr>
              <a:xfrm>
                <a:off x="14513159" y="4421754"/>
                <a:ext cx="97556" cy="45683"/>
              </a:xfrm>
              <a:custGeom>
                <a:avLst/>
                <a:gdLst>
                  <a:gd name="connsiteX0" fmla="*/ 83396 w 97556"/>
                  <a:gd name="connsiteY0" fmla="*/ 774 h 45683"/>
                  <a:gd name="connsiteX1" fmla="*/ 73954 w 97556"/>
                  <a:gd name="connsiteY1" fmla="*/ 5420 h 45683"/>
                  <a:gd name="connsiteX2" fmla="*/ 66874 w 97556"/>
                  <a:gd name="connsiteY2" fmla="*/ 10066 h 45683"/>
                  <a:gd name="connsiteX3" fmla="*/ 76314 w 97556"/>
                  <a:gd name="connsiteY3" fmla="*/ 14712 h 45683"/>
                  <a:gd name="connsiteX4" fmla="*/ 80248 w 97556"/>
                  <a:gd name="connsiteY4" fmla="*/ 15486 h 45683"/>
                  <a:gd name="connsiteX5" fmla="*/ 66874 w 97556"/>
                  <a:gd name="connsiteY5" fmla="*/ 26326 h 45683"/>
                  <a:gd name="connsiteX6" fmla="*/ 44059 w 97556"/>
                  <a:gd name="connsiteY6" fmla="*/ 33295 h 45683"/>
                  <a:gd name="connsiteX7" fmla="*/ 0 w 97556"/>
                  <a:gd name="connsiteY7" fmla="*/ 42587 h 45683"/>
                  <a:gd name="connsiteX8" fmla="*/ 11014 w 97556"/>
                  <a:gd name="connsiteY8" fmla="*/ 45684 h 45683"/>
                  <a:gd name="connsiteX9" fmla="*/ 23603 w 97556"/>
                  <a:gd name="connsiteY9" fmla="*/ 44910 h 45683"/>
                  <a:gd name="connsiteX10" fmla="*/ 47993 w 97556"/>
                  <a:gd name="connsiteY10" fmla="*/ 41038 h 45683"/>
                  <a:gd name="connsiteX11" fmla="*/ 70020 w 97556"/>
                  <a:gd name="connsiteY11" fmla="*/ 36393 h 45683"/>
                  <a:gd name="connsiteX12" fmla="*/ 91264 w 97556"/>
                  <a:gd name="connsiteY12" fmla="*/ 30198 h 45683"/>
                  <a:gd name="connsiteX13" fmla="*/ 87330 w 97556"/>
                  <a:gd name="connsiteY13" fmla="*/ 23229 h 45683"/>
                  <a:gd name="connsiteX14" fmla="*/ 92049 w 97556"/>
                  <a:gd name="connsiteY14" fmla="*/ 18583 h 45683"/>
                  <a:gd name="connsiteX15" fmla="*/ 97556 w 97556"/>
                  <a:gd name="connsiteY15" fmla="*/ 14712 h 45683"/>
                  <a:gd name="connsiteX16" fmla="*/ 97556 w 97556"/>
                  <a:gd name="connsiteY16" fmla="*/ 6968 h 45683"/>
                  <a:gd name="connsiteX17" fmla="*/ 92049 w 97556"/>
                  <a:gd name="connsiteY17" fmla="*/ 0 h 4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556" h="45683">
                    <a:moveTo>
                      <a:pt x="83396" y="774"/>
                    </a:moveTo>
                    <a:lnTo>
                      <a:pt x="73954" y="5420"/>
                    </a:lnTo>
                    <a:lnTo>
                      <a:pt x="66874" y="10066"/>
                    </a:lnTo>
                    <a:lnTo>
                      <a:pt x="76314" y="14712"/>
                    </a:lnTo>
                    <a:lnTo>
                      <a:pt x="80248" y="15486"/>
                    </a:lnTo>
                    <a:lnTo>
                      <a:pt x="66874" y="26326"/>
                    </a:lnTo>
                    <a:lnTo>
                      <a:pt x="44059" y="33295"/>
                    </a:lnTo>
                    <a:lnTo>
                      <a:pt x="0" y="42587"/>
                    </a:lnTo>
                    <a:lnTo>
                      <a:pt x="11014" y="45684"/>
                    </a:lnTo>
                    <a:lnTo>
                      <a:pt x="23603" y="44910"/>
                    </a:lnTo>
                    <a:lnTo>
                      <a:pt x="47993" y="41038"/>
                    </a:lnTo>
                    <a:lnTo>
                      <a:pt x="70020" y="36393"/>
                    </a:lnTo>
                    <a:lnTo>
                      <a:pt x="91264" y="30198"/>
                    </a:lnTo>
                    <a:lnTo>
                      <a:pt x="87330" y="23229"/>
                    </a:lnTo>
                    <a:lnTo>
                      <a:pt x="92049" y="18583"/>
                    </a:lnTo>
                    <a:lnTo>
                      <a:pt x="97556" y="14712"/>
                    </a:lnTo>
                    <a:lnTo>
                      <a:pt x="97556" y="6968"/>
                    </a:lnTo>
                    <a:lnTo>
                      <a:pt x="92049"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51" name="Freeform 2450">
                <a:extLst>
                  <a:ext uri="{FF2B5EF4-FFF2-40B4-BE49-F238E27FC236}">
                    <a16:creationId xmlns:a16="http://schemas.microsoft.com/office/drawing/2014/main" id="{85673EF5-9F5A-E6A2-A61A-D331557F2565}"/>
                  </a:ext>
                </a:extLst>
              </p:cNvPr>
              <p:cNvSpPr/>
              <p:nvPr/>
            </p:nvSpPr>
            <p:spPr>
              <a:xfrm>
                <a:off x="-7262512" y="6712153"/>
                <a:ext cx="14161" cy="20131"/>
              </a:xfrm>
              <a:custGeom>
                <a:avLst/>
                <a:gdLst>
                  <a:gd name="connsiteX0" fmla="*/ 5507 w 14161"/>
                  <a:gd name="connsiteY0" fmla="*/ 8517 h 20131"/>
                  <a:gd name="connsiteX1" fmla="*/ 0 w 14161"/>
                  <a:gd name="connsiteY1" fmla="*/ 20132 h 20131"/>
                  <a:gd name="connsiteX2" fmla="*/ 4720 w 14161"/>
                  <a:gd name="connsiteY2" fmla="*/ 15486 h 20131"/>
                  <a:gd name="connsiteX3" fmla="*/ 8654 w 14161"/>
                  <a:gd name="connsiteY3" fmla="*/ 10840 h 20131"/>
                  <a:gd name="connsiteX4" fmla="*/ 12588 w 14161"/>
                  <a:gd name="connsiteY4" fmla="*/ 5420 h 20131"/>
                  <a:gd name="connsiteX5" fmla="*/ 14161 w 14161"/>
                  <a:gd name="connsiteY5" fmla="*/ 0 h 20131"/>
                  <a:gd name="connsiteX6" fmla="*/ 9441 w 14161"/>
                  <a:gd name="connsiteY6" fmla="*/ 3872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1" h="20131">
                    <a:moveTo>
                      <a:pt x="5507" y="8517"/>
                    </a:moveTo>
                    <a:lnTo>
                      <a:pt x="0" y="20132"/>
                    </a:lnTo>
                    <a:lnTo>
                      <a:pt x="4720" y="15486"/>
                    </a:lnTo>
                    <a:lnTo>
                      <a:pt x="8654" y="10840"/>
                    </a:lnTo>
                    <a:lnTo>
                      <a:pt x="12588" y="5420"/>
                    </a:lnTo>
                    <a:lnTo>
                      <a:pt x="14161" y="0"/>
                    </a:lnTo>
                    <a:lnTo>
                      <a:pt x="9441"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52" name="Freeform 2451">
                <a:extLst>
                  <a:ext uri="{FF2B5EF4-FFF2-40B4-BE49-F238E27FC236}">
                    <a16:creationId xmlns:a16="http://schemas.microsoft.com/office/drawing/2014/main" id="{D6C4B342-62CA-1226-2872-A7B262C9F366}"/>
                  </a:ext>
                </a:extLst>
              </p:cNvPr>
              <p:cNvSpPr/>
              <p:nvPr/>
            </p:nvSpPr>
            <p:spPr>
              <a:xfrm>
                <a:off x="14720075" y="4425625"/>
                <a:ext cx="23602" cy="12388"/>
              </a:xfrm>
              <a:custGeom>
                <a:avLst/>
                <a:gdLst>
                  <a:gd name="connsiteX0" fmla="*/ 10228 w 23602"/>
                  <a:gd name="connsiteY0" fmla="*/ 0 h 12388"/>
                  <a:gd name="connsiteX1" fmla="*/ 4719 w 23602"/>
                  <a:gd name="connsiteY1" fmla="*/ 4646 h 12388"/>
                  <a:gd name="connsiteX2" fmla="*/ 0 w 23602"/>
                  <a:gd name="connsiteY2" fmla="*/ 10840 h 12388"/>
                  <a:gd name="connsiteX3" fmla="*/ 6294 w 23602"/>
                  <a:gd name="connsiteY3" fmla="*/ 12389 h 12388"/>
                  <a:gd name="connsiteX4" fmla="*/ 12587 w 23602"/>
                  <a:gd name="connsiteY4" fmla="*/ 10840 h 12388"/>
                  <a:gd name="connsiteX5" fmla="*/ 18096 w 23602"/>
                  <a:gd name="connsiteY5" fmla="*/ 8517 h 12388"/>
                  <a:gd name="connsiteX6" fmla="*/ 23603 w 23602"/>
                  <a:gd name="connsiteY6" fmla="*/ 5420 h 12388"/>
                  <a:gd name="connsiteX7" fmla="*/ 17308 w 23602"/>
                  <a:gd name="connsiteY7" fmla="*/ 0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02" h="12388">
                    <a:moveTo>
                      <a:pt x="10228" y="0"/>
                    </a:moveTo>
                    <a:lnTo>
                      <a:pt x="4719" y="4646"/>
                    </a:lnTo>
                    <a:lnTo>
                      <a:pt x="0" y="10840"/>
                    </a:lnTo>
                    <a:lnTo>
                      <a:pt x="6294" y="12389"/>
                    </a:lnTo>
                    <a:lnTo>
                      <a:pt x="12587" y="10840"/>
                    </a:lnTo>
                    <a:lnTo>
                      <a:pt x="18096" y="8517"/>
                    </a:lnTo>
                    <a:lnTo>
                      <a:pt x="23603" y="5420"/>
                    </a:lnTo>
                    <a:lnTo>
                      <a:pt x="1730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53" name="Freeform 2452">
                <a:extLst>
                  <a:ext uri="{FF2B5EF4-FFF2-40B4-BE49-F238E27FC236}">
                    <a16:creationId xmlns:a16="http://schemas.microsoft.com/office/drawing/2014/main" id="{1994BC4F-7F8C-F812-BE2A-45D77D26321D}"/>
                  </a:ext>
                </a:extLst>
              </p:cNvPr>
              <p:cNvSpPr/>
              <p:nvPr/>
            </p:nvSpPr>
            <p:spPr>
              <a:xfrm>
                <a:off x="14289723" y="4475955"/>
                <a:ext cx="42483" cy="31746"/>
              </a:xfrm>
              <a:custGeom>
                <a:avLst/>
                <a:gdLst>
                  <a:gd name="connsiteX0" fmla="*/ 30682 w 42483"/>
                  <a:gd name="connsiteY0" fmla="*/ 6968 h 31746"/>
                  <a:gd name="connsiteX1" fmla="*/ 20454 w 42483"/>
                  <a:gd name="connsiteY1" fmla="*/ 2323 h 31746"/>
                  <a:gd name="connsiteX2" fmla="*/ 10226 w 42483"/>
                  <a:gd name="connsiteY2" fmla="*/ 0 h 31746"/>
                  <a:gd name="connsiteX3" fmla="*/ 0 w 42483"/>
                  <a:gd name="connsiteY3" fmla="*/ 3872 h 31746"/>
                  <a:gd name="connsiteX4" fmla="*/ 13374 w 42483"/>
                  <a:gd name="connsiteY4" fmla="*/ 13937 h 31746"/>
                  <a:gd name="connsiteX5" fmla="*/ 15735 w 42483"/>
                  <a:gd name="connsiteY5" fmla="*/ 20132 h 31746"/>
                  <a:gd name="connsiteX6" fmla="*/ 8653 w 42483"/>
                  <a:gd name="connsiteY6" fmla="*/ 24778 h 31746"/>
                  <a:gd name="connsiteX7" fmla="*/ 18881 w 42483"/>
                  <a:gd name="connsiteY7" fmla="*/ 31746 h 31746"/>
                  <a:gd name="connsiteX8" fmla="*/ 25961 w 42483"/>
                  <a:gd name="connsiteY8" fmla="*/ 26326 h 31746"/>
                  <a:gd name="connsiteX9" fmla="*/ 33043 w 42483"/>
                  <a:gd name="connsiteY9" fmla="*/ 17035 h 31746"/>
                  <a:gd name="connsiteX10" fmla="*/ 42484 w 42483"/>
                  <a:gd name="connsiteY10" fmla="*/ 10066 h 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83" h="31746">
                    <a:moveTo>
                      <a:pt x="30682" y="6968"/>
                    </a:moveTo>
                    <a:lnTo>
                      <a:pt x="20454" y="2323"/>
                    </a:lnTo>
                    <a:lnTo>
                      <a:pt x="10226" y="0"/>
                    </a:lnTo>
                    <a:lnTo>
                      <a:pt x="0" y="3872"/>
                    </a:lnTo>
                    <a:lnTo>
                      <a:pt x="13374" y="13937"/>
                    </a:lnTo>
                    <a:lnTo>
                      <a:pt x="15735" y="20132"/>
                    </a:lnTo>
                    <a:lnTo>
                      <a:pt x="8653" y="24778"/>
                    </a:lnTo>
                    <a:lnTo>
                      <a:pt x="18881" y="31746"/>
                    </a:lnTo>
                    <a:lnTo>
                      <a:pt x="25961" y="26326"/>
                    </a:lnTo>
                    <a:lnTo>
                      <a:pt x="33043" y="17035"/>
                    </a:lnTo>
                    <a:lnTo>
                      <a:pt x="42484" y="1006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54" name="Freeform 2453">
                <a:extLst>
                  <a:ext uri="{FF2B5EF4-FFF2-40B4-BE49-F238E27FC236}">
                    <a16:creationId xmlns:a16="http://schemas.microsoft.com/office/drawing/2014/main" id="{CA1E5CFC-08F5-8A48-54EA-27234E233BE0}"/>
                  </a:ext>
                </a:extLst>
              </p:cNvPr>
              <p:cNvSpPr/>
              <p:nvPr/>
            </p:nvSpPr>
            <p:spPr>
              <a:xfrm>
                <a:off x="-7244417" y="6690472"/>
                <a:ext cx="30683" cy="20131"/>
              </a:xfrm>
              <a:custGeom>
                <a:avLst/>
                <a:gdLst>
                  <a:gd name="connsiteX0" fmla="*/ 0 w 30683"/>
                  <a:gd name="connsiteY0" fmla="*/ 20132 h 20131"/>
                  <a:gd name="connsiteX1" fmla="*/ 8654 w 30683"/>
                  <a:gd name="connsiteY1" fmla="*/ 17035 h 20131"/>
                  <a:gd name="connsiteX2" fmla="*/ 17309 w 30683"/>
                  <a:gd name="connsiteY2" fmla="*/ 12389 h 20131"/>
                  <a:gd name="connsiteX3" fmla="*/ 25176 w 30683"/>
                  <a:gd name="connsiteY3" fmla="*/ 6194 h 20131"/>
                  <a:gd name="connsiteX4" fmla="*/ 30683 w 30683"/>
                  <a:gd name="connsiteY4" fmla="*/ 0 h 20131"/>
                  <a:gd name="connsiteX5" fmla="*/ 7081 w 30683"/>
                  <a:gd name="connsiteY5" fmla="*/ 14712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83" h="20131">
                    <a:moveTo>
                      <a:pt x="0" y="20132"/>
                    </a:moveTo>
                    <a:lnTo>
                      <a:pt x="8654" y="17035"/>
                    </a:lnTo>
                    <a:lnTo>
                      <a:pt x="17309" y="12389"/>
                    </a:lnTo>
                    <a:lnTo>
                      <a:pt x="25176" y="6194"/>
                    </a:lnTo>
                    <a:lnTo>
                      <a:pt x="30683" y="0"/>
                    </a:lnTo>
                    <a:lnTo>
                      <a:pt x="7081" y="1471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55" name="Freeform 2454">
                <a:extLst>
                  <a:ext uri="{FF2B5EF4-FFF2-40B4-BE49-F238E27FC236}">
                    <a16:creationId xmlns:a16="http://schemas.microsoft.com/office/drawing/2014/main" id="{76568D2D-66E9-D9DD-9AC7-FC4223337C7F}"/>
                  </a:ext>
                </a:extLst>
              </p:cNvPr>
              <p:cNvSpPr/>
              <p:nvPr/>
            </p:nvSpPr>
            <p:spPr>
              <a:xfrm>
                <a:off x="-7289262" y="6739253"/>
                <a:ext cx="25176" cy="49555"/>
              </a:xfrm>
              <a:custGeom>
                <a:avLst/>
                <a:gdLst>
                  <a:gd name="connsiteX0" fmla="*/ 15735 w 25176"/>
                  <a:gd name="connsiteY0" fmla="*/ 9292 h 49555"/>
                  <a:gd name="connsiteX1" fmla="*/ 7868 w 25176"/>
                  <a:gd name="connsiteY1" fmla="*/ 21680 h 49555"/>
                  <a:gd name="connsiteX2" fmla="*/ 2360 w 25176"/>
                  <a:gd name="connsiteY2" fmla="*/ 36393 h 49555"/>
                  <a:gd name="connsiteX3" fmla="*/ 0 w 25176"/>
                  <a:gd name="connsiteY3" fmla="*/ 49556 h 49555"/>
                  <a:gd name="connsiteX4" fmla="*/ 25176 w 25176"/>
                  <a:gd name="connsiteY4" fmla="*/ 0 h 4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76" h="49555">
                    <a:moveTo>
                      <a:pt x="15735" y="9292"/>
                    </a:moveTo>
                    <a:lnTo>
                      <a:pt x="7868" y="21680"/>
                    </a:lnTo>
                    <a:lnTo>
                      <a:pt x="2360" y="36393"/>
                    </a:lnTo>
                    <a:lnTo>
                      <a:pt x="0" y="49556"/>
                    </a:lnTo>
                    <a:lnTo>
                      <a:pt x="25176"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56" name="Freeform 2455">
                <a:extLst>
                  <a:ext uri="{FF2B5EF4-FFF2-40B4-BE49-F238E27FC236}">
                    <a16:creationId xmlns:a16="http://schemas.microsoft.com/office/drawing/2014/main" id="{1CC420AD-D699-6D2E-3C2F-E2CE0CBB8E1A}"/>
                  </a:ext>
                </a:extLst>
              </p:cNvPr>
              <p:cNvSpPr/>
              <p:nvPr/>
            </p:nvSpPr>
            <p:spPr>
              <a:xfrm>
                <a:off x="-5615057" y="6054766"/>
                <a:ext cx="6294" cy="7743"/>
              </a:xfrm>
              <a:custGeom>
                <a:avLst/>
                <a:gdLst>
                  <a:gd name="connsiteX0" fmla="*/ 3147 w 6294"/>
                  <a:gd name="connsiteY0" fmla="*/ 775 h 7743"/>
                  <a:gd name="connsiteX1" fmla="*/ 0 w 6294"/>
                  <a:gd name="connsiteY1" fmla="*/ 0 h 7743"/>
                  <a:gd name="connsiteX2" fmla="*/ 1574 w 6294"/>
                  <a:gd name="connsiteY2" fmla="*/ 3097 h 7743"/>
                  <a:gd name="connsiteX3" fmla="*/ 3934 w 6294"/>
                  <a:gd name="connsiteY3" fmla="*/ 5420 h 7743"/>
                  <a:gd name="connsiteX4" fmla="*/ 5508 w 6294"/>
                  <a:gd name="connsiteY4" fmla="*/ 6969 h 7743"/>
                  <a:gd name="connsiteX5" fmla="*/ 6294 w 6294"/>
                  <a:gd name="connsiteY5" fmla="*/ 7743 h 7743"/>
                  <a:gd name="connsiteX6" fmla="*/ 4720 w 6294"/>
                  <a:gd name="connsiteY6" fmla="*/ 3097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4" h="7743">
                    <a:moveTo>
                      <a:pt x="3147" y="775"/>
                    </a:moveTo>
                    <a:lnTo>
                      <a:pt x="0" y="0"/>
                    </a:lnTo>
                    <a:lnTo>
                      <a:pt x="1574" y="3097"/>
                    </a:lnTo>
                    <a:lnTo>
                      <a:pt x="3934" y="5420"/>
                    </a:lnTo>
                    <a:lnTo>
                      <a:pt x="5508" y="6969"/>
                    </a:lnTo>
                    <a:lnTo>
                      <a:pt x="6294" y="7743"/>
                    </a:lnTo>
                    <a:lnTo>
                      <a:pt x="4720"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57" name="Freeform 2456">
                <a:extLst>
                  <a:ext uri="{FF2B5EF4-FFF2-40B4-BE49-F238E27FC236}">
                    <a16:creationId xmlns:a16="http://schemas.microsoft.com/office/drawing/2014/main" id="{63CF18B1-A94B-40C2-AF6F-548627556961}"/>
                  </a:ext>
                </a:extLst>
              </p:cNvPr>
              <p:cNvSpPr/>
              <p:nvPr/>
            </p:nvSpPr>
            <p:spPr>
              <a:xfrm>
                <a:off x="-7291622" y="6792681"/>
                <a:ext cx="18095" cy="92142"/>
              </a:xfrm>
              <a:custGeom>
                <a:avLst/>
                <a:gdLst>
                  <a:gd name="connsiteX0" fmla="*/ 3934 w 18095"/>
                  <a:gd name="connsiteY0" fmla="*/ 23229 h 92142"/>
                  <a:gd name="connsiteX1" fmla="*/ 2360 w 18095"/>
                  <a:gd name="connsiteY1" fmla="*/ 0 h 92142"/>
                  <a:gd name="connsiteX2" fmla="*/ 0 w 18095"/>
                  <a:gd name="connsiteY2" fmla="*/ 23229 h 92142"/>
                  <a:gd name="connsiteX3" fmla="*/ 3147 w 18095"/>
                  <a:gd name="connsiteY3" fmla="*/ 46458 h 92142"/>
                  <a:gd name="connsiteX4" fmla="*/ 17309 w 18095"/>
                  <a:gd name="connsiteY4" fmla="*/ 92142 h 92142"/>
                  <a:gd name="connsiteX5" fmla="*/ 18095 w 18095"/>
                  <a:gd name="connsiteY5" fmla="*/ 80528 h 92142"/>
                  <a:gd name="connsiteX6" fmla="*/ 14948 w 18095"/>
                  <a:gd name="connsiteY6" fmla="*/ 68913 h 92142"/>
                  <a:gd name="connsiteX7" fmla="*/ 7868 w 18095"/>
                  <a:gd name="connsiteY7" fmla="*/ 45684 h 9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5" h="92142">
                    <a:moveTo>
                      <a:pt x="3934" y="23229"/>
                    </a:moveTo>
                    <a:lnTo>
                      <a:pt x="2360" y="0"/>
                    </a:lnTo>
                    <a:lnTo>
                      <a:pt x="0" y="23229"/>
                    </a:lnTo>
                    <a:lnTo>
                      <a:pt x="3147" y="46458"/>
                    </a:lnTo>
                    <a:lnTo>
                      <a:pt x="17309" y="92142"/>
                    </a:lnTo>
                    <a:lnTo>
                      <a:pt x="18095" y="80528"/>
                    </a:lnTo>
                    <a:lnTo>
                      <a:pt x="14948" y="68913"/>
                    </a:lnTo>
                    <a:lnTo>
                      <a:pt x="7868" y="4568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58" name="Freeform 2457">
                <a:extLst>
                  <a:ext uri="{FF2B5EF4-FFF2-40B4-BE49-F238E27FC236}">
                    <a16:creationId xmlns:a16="http://schemas.microsoft.com/office/drawing/2014/main" id="{0EA742E5-7048-C23D-B426-1F2986503A90}"/>
                  </a:ext>
                </a:extLst>
              </p:cNvPr>
              <p:cNvSpPr/>
              <p:nvPr/>
            </p:nvSpPr>
            <p:spPr>
              <a:xfrm>
                <a:off x="-12604546" y="2774029"/>
                <a:ext cx="25175" cy="16260"/>
              </a:xfrm>
              <a:custGeom>
                <a:avLst/>
                <a:gdLst>
                  <a:gd name="connsiteX0" fmla="*/ 20455 w 25175"/>
                  <a:gd name="connsiteY0" fmla="*/ 4646 h 16260"/>
                  <a:gd name="connsiteX1" fmla="*/ 25176 w 25175"/>
                  <a:gd name="connsiteY1" fmla="*/ 0 h 16260"/>
                  <a:gd name="connsiteX2" fmla="*/ 11014 w 25175"/>
                  <a:gd name="connsiteY2" fmla="*/ 6195 h 16260"/>
                  <a:gd name="connsiteX3" fmla="*/ 5507 w 25175"/>
                  <a:gd name="connsiteY3" fmla="*/ 10840 h 16260"/>
                  <a:gd name="connsiteX4" fmla="*/ 0 w 25175"/>
                  <a:gd name="connsiteY4" fmla="*/ 16260 h 16260"/>
                  <a:gd name="connsiteX5" fmla="*/ 7081 w 25175"/>
                  <a:gd name="connsiteY5" fmla="*/ 13163 h 16260"/>
                  <a:gd name="connsiteX6" fmla="*/ 14161 w 25175"/>
                  <a:gd name="connsiteY6" fmla="*/ 9292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75" h="16260">
                    <a:moveTo>
                      <a:pt x="20455" y="4646"/>
                    </a:moveTo>
                    <a:lnTo>
                      <a:pt x="25176" y="0"/>
                    </a:lnTo>
                    <a:lnTo>
                      <a:pt x="11014" y="6195"/>
                    </a:lnTo>
                    <a:lnTo>
                      <a:pt x="5507" y="10840"/>
                    </a:lnTo>
                    <a:lnTo>
                      <a:pt x="0" y="16260"/>
                    </a:lnTo>
                    <a:lnTo>
                      <a:pt x="7081" y="13163"/>
                    </a:lnTo>
                    <a:lnTo>
                      <a:pt x="14161" y="929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59" name="Freeform 2458">
                <a:extLst>
                  <a:ext uri="{FF2B5EF4-FFF2-40B4-BE49-F238E27FC236}">
                    <a16:creationId xmlns:a16="http://schemas.microsoft.com/office/drawing/2014/main" id="{309148EB-4BBB-A7F0-5D77-51C373829016}"/>
                  </a:ext>
                </a:extLst>
              </p:cNvPr>
              <p:cNvSpPr/>
              <p:nvPr/>
            </p:nvSpPr>
            <p:spPr>
              <a:xfrm>
                <a:off x="14686244" y="3546013"/>
                <a:ext cx="63727" cy="37941"/>
              </a:xfrm>
              <a:custGeom>
                <a:avLst/>
                <a:gdLst>
                  <a:gd name="connsiteX0" fmla="*/ 34616 w 63727"/>
                  <a:gd name="connsiteY0" fmla="*/ 22455 h 37941"/>
                  <a:gd name="connsiteX1" fmla="*/ 19669 w 63727"/>
                  <a:gd name="connsiteY1" fmla="*/ 15486 h 37941"/>
                  <a:gd name="connsiteX2" fmla="*/ 10228 w 63727"/>
                  <a:gd name="connsiteY2" fmla="*/ 0 h 37941"/>
                  <a:gd name="connsiteX3" fmla="*/ 3934 w 63727"/>
                  <a:gd name="connsiteY3" fmla="*/ 3872 h 37941"/>
                  <a:gd name="connsiteX4" fmla="*/ 0 w 63727"/>
                  <a:gd name="connsiteY4" fmla="*/ 9292 h 37941"/>
                  <a:gd name="connsiteX5" fmla="*/ 788 w 63727"/>
                  <a:gd name="connsiteY5" fmla="*/ 14712 h 37941"/>
                  <a:gd name="connsiteX6" fmla="*/ 7868 w 63727"/>
                  <a:gd name="connsiteY6" fmla="*/ 17809 h 37941"/>
                  <a:gd name="connsiteX7" fmla="*/ 26749 w 63727"/>
                  <a:gd name="connsiteY7" fmla="*/ 30972 h 37941"/>
                  <a:gd name="connsiteX8" fmla="*/ 33043 w 63727"/>
                  <a:gd name="connsiteY8" fmla="*/ 34070 h 37941"/>
                  <a:gd name="connsiteX9" fmla="*/ 40125 w 63727"/>
                  <a:gd name="connsiteY9" fmla="*/ 35618 h 37941"/>
                  <a:gd name="connsiteX10" fmla="*/ 55860 w 63727"/>
                  <a:gd name="connsiteY10" fmla="*/ 35618 h 37941"/>
                  <a:gd name="connsiteX11" fmla="*/ 63728 w 63727"/>
                  <a:gd name="connsiteY11" fmla="*/ 37941 h 37941"/>
                  <a:gd name="connsiteX12" fmla="*/ 51926 w 63727"/>
                  <a:gd name="connsiteY12" fmla="*/ 27101 h 3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727" h="37941">
                    <a:moveTo>
                      <a:pt x="34616" y="22455"/>
                    </a:moveTo>
                    <a:lnTo>
                      <a:pt x="19669" y="15486"/>
                    </a:lnTo>
                    <a:lnTo>
                      <a:pt x="10228" y="0"/>
                    </a:lnTo>
                    <a:lnTo>
                      <a:pt x="3934" y="3872"/>
                    </a:lnTo>
                    <a:lnTo>
                      <a:pt x="0" y="9292"/>
                    </a:lnTo>
                    <a:lnTo>
                      <a:pt x="788" y="14712"/>
                    </a:lnTo>
                    <a:lnTo>
                      <a:pt x="7868" y="17809"/>
                    </a:lnTo>
                    <a:lnTo>
                      <a:pt x="26749" y="30972"/>
                    </a:lnTo>
                    <a:lnTo>
                      <a:pt x="33043" y="34070"/>
                    </a:lnTo>
                    <a:lnTo>
                      <a:pt x="40125" y="35618"/>
                    </a:lnTo>
                    <a:lnTo>
                      <a:pt x="55860" y="35618"/>
                    </a:lnTo>
                    <a:lnTo>
                      <a:pt x="63728" y="37941"/>
                    </a:lnTo>
                    <a:lnTo>
                      <a:pt x="51926" y="2710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60" name="Freeform 2459">
                <a:extLst>
                  <a:ext uri="{FF2B5EF4-FFF2-40B4-BE49-F238E27FC236}">
                    <a16:creationId xmlns:a16="http://schemas.microsoft.com/office/drawing/2014/main" id="{9129D564-1CC3-C4FC-63E4-F9A2C1AF14BC}"/>
                  </a:ext>
                </a:extLst>
              </p:cNvPr>
              <p:cNvSpPr/>
              <p:nvPr/>
            </p:nvSpPr>
            <p:spPr>
              <a:xfrm>
                <a:off x="-9236468" y="4943636"/>
                <a:ext cx="5507" cy="10840"/>
              </a:xfrm>
              <a:custGeom>
                <a:avLst/>
                <a:gdLst>
                  <a:gd name="connsiteX0" fmla="*/ 787 w 5507"/>
                  <a:gd name="connsiteY0" fmla="*/ 0 h 10840"/>
                  <a:gd name="connsiteX1" fmla="*/ 0 w 5507"/>
                  <a:gd name="connsiteY1" fmla="*/ 3097 h 10840"/>
                  <a:gd name="connsiteX2" fmla="*/ 1574 w 5507"/>
                  <a:gd name="connsiteY2" fmla="*/ 6969 h 10840"/>
                  <a:gd name="connsiteX3" fmla="*/ 5507 w 5507"/>
                  <a:gd name="connsiteY3" fmla="*/ 10840 h 10840"/>
                  <a:gd name="connsiteX4" fmla="*/ 5507 w 5507"/>
                  <a:gd name="connsiteY4" fmla="*/ 5420 h 10840"/>
                  <a:gd name="connsiteX5" fmla="*/ 5507 w 5507"/>
                  <a:gd name="connsiteY5" fmla="*/ 2323 h 10840"/>
                  <a:gd name="connsiteX6" fmla="*/ 5507 w 5507"/>
                  <a:gd name="connsiteY6" fmla="*/ 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7" h="10840">
                    <a:moveTo>
                      <a:pt x="787" y="0"/>
                    </a:moveTo>
                    <a:lnTo>
                      <a:pt x="0" y="3097"/>
                    </a:lnTo>
                    <a:lnTo>
                      <a:pt x="1574" y="6969"/>
                    </a:lnTo>
                    <a:lnTo>
                      <a:pt x="5507" y="10840"/>
                    </a:lnTo>
                    <a:lnTo>
                      <a:pt x="5507" y="5420"/>
                    </a:lnTo>
                    <a:lnTo>
                      <a:pt x="5507" y="2323"/>
                    </a:lnTo>
                    <a:lnTo>
                      <a:pt x="5507"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61" name="Freeform 2460">
                <a:extLst>
                  <a:ext uri="{FF2B5EF4-FFF2-40B4-BE49-F238E27FC236}">
                    <a16:creationId xmlns:a16="http://schemas.microsoft.com/office/drawing/2014/main" id="{F5696803-D028-D61C-5F3C-01F07E647FA7}"/>
                  </a:ext>
                </a:extLst>
              </p:cNvPr>
              <p:cNvSpPr/>
              <p:nvPr/>
            </p:nvSpPr>
            <p:spPr>
              <a:xfrm>
                <a:off x="-9261645" y="4985449"/>
                <a:ext cx="3933" cy="8517"/>
              </a:xfrm>
              <a:custGeom>
                <a:avLst/>
                <a:gdLst>
                  <a:gd name="connsiteX0" fmla="*/ 0 w 3933"/>
                  <a:gd name="connsiteY0" fmla="*/ 3872 h 8517"/>
                  <a:gd name="connsiteX1" fmla="*/ 787 w 3933"/>
                  <a:gd name="connsiteY1" fmla="*/ 5420 h 8517"/>
                  <a:gd name="connsiteX2" fmla="*/ 1574 w 3933"/>
                  <a:gd name="connsiteY2" fmla="*/ 8517 h 8517"/>
                  <a:gd name="connsiteX3" fmla="*/ 2361 w 3933"/>
                  <a:gd name="connsiteY3" fmla="*/ 8517 h 8517"/>
                  <a:gd name="connsiteX4" fmla="*/ 3147 w 3933"/>
                  <a:gd name="connsiteY4" fmla="*/ 6969 h 8517"/>
                  <a:gd name="connsiteX5" fmla="*/ 3934 w 3933"/>
                  <a:gd name="connsiteY5" fmla="*/ 6194 h 8517"/>
                  <a:gd name="connsiteX6" fmla="*/ 3934 w 3933"/>
                  <a:gd name="connsiteY6" fmla="*/ 5420 h 8517"/>
                  <a:gd name="connsiteX7" fmla="*/ 1574 w 3933"/>
                  <a:gd name="connsiteY7" fmla="*/ 0 h 8517"/>
                  <a:gd name="connsiteX8" fmla="*/ 0 w 3933"/>
                  <a:gd name="connsiteY8" fmla="*/ 2323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 h="8517">
                    <a:moveTo>
                      <a:pt x="0" y="3872"/>
                    </a:moveTo>
                    <a:lnTo>
                      <a:pt x="787" y="5420"/>
                    </a:lnTo>
                    <a:lnTo>
                      <a:pt x="1574" y="8517"/>
                    </a:lnTo>
                    <a:lnTo>
                      <a:pt x="2361" y="8517"/>
                    </a:lnTo>
                    <a:lnTo>
                      <a:pt x="3147" y="6969"/>
                    </a:lnTo>
                    <a:lnTo>
                      <a:pt x="3934" y="6194"/>
                    </a:lnTo>
                    <a:lnTo>
                      <a:pt x="3934" y="5420"/>
                    </a:lnTo>
                    <a:lnTo>
                      <a:pt x="1574" y="0"/>
                    </a:lnTo>
                    <a:lnTo>
                      <a:pt x="0"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62" name="Freeform 2461">
                <a:extLst>
                  <a:ext uri="{FF2B5EF4-FFF2-40B4-BE49-F238E27FC236}">
                    <a16:creationId xmlns:a16="http://schemas.microsoft.com/office/drawing/2014/main" id="{4B6C5314-1672-7F48-8370-2219B588B1C8}"/>
                  </a:ext>
                </a:extLst>
              </p:cNvPr>
              <p:cNvSpPr/>
              <p:nvPr/>
            </p:nvSpPr>
            <p:spPr>
              <a:xfrm>
                <a:off x="14941150" y="3996659"/>
                <a:ext cx="22029" cy="8517"/>
              </a:xfrm>
              <a:custGeom>
                <a:avLst/>
                <a:gdLst>
                  <a:gd name="connsiteX0" fmla="*/ 12589 w 22029"/>
                  <a:gd name="connsiteY0" fmla="*/ 1549 h 8517"/>
                  <a:gd name="connsiteX1" fmla="*/ 6294 w 22029"/>
                  <a:gd name="connsiteY1" fmla="*/ 775 h 8517"/>
                  <a:gd name="connsiteX2" fmla="*/ 788 w 22029"/>
                  <a:gd name="connsiteY2" fmla="*/ 0 h 8517"/>
                  <a:gd name="connsiteX3" fmla="*/ 0 w 22029"/>
                  <a:gd name="connsiteY3" fmla="*/ 2323 h 8517"/>
                  <a:gd name="connsiteX4" fmla="*/ 10228 w 22029"/>
                  <a:gd name="connsiteY4" fmla="*/ 8518 h 8517"/>
                  <a:gd name="connsiteX5" fmla="*/ 13376 w 22029"/>
                  <a:gd name="connsiteY5" fmla="*/ 8518 h 8517"/>
                  <a:gd name="connsiteX6" fmla="*/ 16523 w 22029"/>
                  <a:gd name="connsiteY6" fmla="*/ 6969 h 8517"/>
                  <a:gd name="connsiteX7" fmla="*/ 19669 w 22029"/>
                  <a:gd name="connsiteY7" fmla="*/ 6194 h 8517"/>
                  <a:gd name="connsiteX8" fmla="*/ 22029 w 22029"/>
                  <a:gd name="connsiteY8" fmla="*/ 3872 h 8517"/>
                  <a:gd name="connsiteX9" fmla="*/ 17310 w 22029"/>
                  <a:gd name="connsiteY9" fmla="*/ 2323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29" h="8517">
                    <a:moveTo>
                      <a:pt x="12589" y="1549"/>
                    </a:moveTo>
                    <a:lnTo>
                      <a:pt x="6294" y="775"/>
                    </a:lnTo>
                    <a:lnTo>
                      <a:pt x="788" y="0"/>
                    </a:lnTo>
                    <a:lnTo>
                      <a:pt x="0" y="2323"/>
                    </a:lnTo>
                    <a:lnTo>
                      <a:pt x="10228" y="8518"/>
                    </a:lnTo>
                    <a:lnTo>
                      <a:pt x="13376" y="8518"/>
                    </a:lnTo>
                    <a:lnTo>
                      <a:pt x="16523" y="6969"/>
                    </a:lnTo>
                    <a:lnTo>
                      <a:pt x="19669" y="6194"/>
                    </a:lnTo>
                    <a:lnTo>
                      <a:pt x="22029" y="3872"/>
                    </a:lnTo>
                    <a:lnTo>
                      <a:pt x="17310"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63" name="Freeform 2462">
                <a:extLst>
                  <a:ext uri="{FF2B5EF4-FFF2-40B4-BE49-F238E27FC236}">
                    <a16:creationId xmlns:a16="http://schemas.microsoft.com/office/drawing/2014/main" id="{D8645C4B-CF15-945A-4645-CBB673B027D2}"/>
                  </a:ext>
                </a:extLst>
              </p:cNvPr>
              <p:cNvSpPr/>
              <p:nvPr/>
            </p:nvSpPr>
            <p:spPr>
              <a:xfrm>
                <a:off x="-9249843" y="4873174"/>
                <a:ext cx="28323" cy="43360"/>
              </a:xfrm>
              <a:custGeom>
                <a:avLst/>
                <a:gdLst>
                  <a:gd name="connsiteX0" fmla="*/ 13375 w 28323"/>
                  <a:gd name="connsiteY0" fmla="*/ 0 h 43360"/>
                  <a:gd name="connsiteX1" fmla="*/ 7868 w 28323"/>
                  <a:gd name="connsiteY1" fmla="*/ 774 h 43360"/>
                  <a:gd name="connsiteX2" fmla="*/ 0 w 28323"/>
                  <a:gd name="connsiteY2" fmla="*/ 11615 h 43360"/>
                  <a:gd name="connsiteX3" fmla="*/ 4721 w 28323"/>
                  <a:gd name="connsiteY3" fmla="*/ 18584 h 43360"/>
                  <a:gd name="connsiteX4" fmla="*/ 10228 w 28323"/>
                  <a:gd name="connsiteY4" fmla="*/ 31746 h 43360"/>
                  <a:gd name="connsiteX5" fmla="*/ 14948 w 28323"/>
                  <a:gd name="connsiteY5" fmla="*/ 37941 h 43360"/>
                  <a:gd name="connsiteX6" fmla="*/ 22816 w 28323"/>
                  <a:gd name="connsiteY6" fmla="*/ 43361 h 43360"/>
                  <a:gd name="connsiteX7" fmla="*/ 28323 w 28323"/>
                  <a:gd name="connsiteY7" fmla="*/ 41813 h 43360"/>
                  <a:gd name="connsiteX8" fmla="*/ 28323 w 28323"/>
                  <a:gd name="connsiteY8" fmla="*/ 36393 h 43360"/>
                  <a:gd name="connsiteX9" fmla="*/ 18882 w 28323"/>
                  <a:gd name="connsiteY9" fmla="*/ 28649 h 43360"/>
                  <a:gd name="connsiteX10" fmla="*/ 17309 w 28323"/>
                  <a:gd name="connsiteY10" fmla="*/ 34070 h 43360"/>
                  <a:gd name="connsiteX11" fmla="*/ 15735 w 28323"/>
                  <a:gd name="connsiteY11" fmla="*/ 27101 h 43360"/>
                  <a:gd name="connsiteX12" fmla="*/ 14162 w 28323"/>
                  <a:gd name="connsiteY12" fmla="*/ 20906 h 43360"/>
                  <a:gd name="connsiteX13" fmla="*/ 10228 w 28323"/>
                  <a:gd name="connsiteY13" fmla="*/ 16260 h 43360"/>
                  <a:gd name="connsiteX14" fmla="*/ 3934 w 28323"/>
                  <a:gd name="connsiteY14" fmla="*/ 13163 h 43360"/>
                  <a:gd name="connsiteX15" fmla="*/ 13375 w 28323"/>
                  <a:gd name="connsiteY15" fmla="*/ 6194 h 4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23" h="43360">
                    <a:moveTo>
                      <a:pt x="13375" y="0"/>
                    </a:moveTo>
                    <a:lnTo>
                      <a:pt x="7868" y="774"/>
                    </a:lnTo>
                    <a:lnTo>
                      <a:pt x="0" y="11615"/>
                    </a:lnTo>
                    <a:lnTo>
                      <a:pt x="4721" y="18584"/>
                    </a:lnTo>
                    <a:lnTo>
                      <a:pt x="10228" y="31746"/>
                    </a:lnTo>
                    <a:lnTo>
                      <a:pt x="14948" y="37941"/>
                    </a:lnTo>
                    <a:lnTo>
                      <a:pt x="22816" y="43361"/>
                    </a:lnTo>
                    <a:lnTo>
                      <a:pt x="28323" y="41813"/>
                    </a:lnTo>
                    <a:lnTo>
                      <a:pt x="28323" y="36393"/>
                    </a:lnTo>
                    <a:lnTo>
                      <a:pt x="18882" y="28649"/>
                    </a:lnTo>
                    <a:lnTo>
                      <a:pt x="17309" y="34070"/>
                    </a:lnTo>
                    <a:lnTo>
                      <a:pt x="15735" y="27101"/>
                    </a:lnTo>
                    <a:lnTo>
                      <a:pt x="14162" y="20906"/>
                    </a:lnTo>
                    <a:lnTo>
                      <a:pt x="10228" y="16260"/>
                    </a:lnTo>
                    <a:lnTo>
                      <a:pt x="3934" y="13163"/>
                    </a:lnTo>
                    <a:lnTo>
                      <a:pt x="13375" y="619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64" name="Freeform 2463">
                <a:extLst>
                  <a:ext uri="{FF2B5EF4-FFF2-40B4-BE49-F238E27FC236}">
                    <a16:creationId xmlns:a16="http://schemas.microsoft.com/office/drawing/2014/main" id="{E5A6233A-F18C-25E9-95D1-3799765A3A85}"/>
                  </a:ext>
                </a:extLst>
              </p:cNvPr>
              <p:cNvSpPr/>
              <p:nvPr/>
            </p:nvSpPr>
            <p:spPr>
              <a:xfrm>
                <a:off x="-11209638" y="3508072"/>
                <a:ext cx="13374" cy="11614"/>
              </a:xfrm>
              <a:custGeom>
                <a:avLst/>
                <a:gdLst>
                  <a:gd name="connsiteX0" fmla="*/ 1574 w 13374"/>
                  <a:gd name="connsiteY0" fmla="*/ 3872 h 11614"/>
                  <a:gd name="connsiteX1" fmla="*/ 0 w 13374"/>
                  <a:gd name="connsiteY1" fmla="*/ 11615 h 11614"/>
                  <a:gd name="connsiteX2" fmla="*/ 13375 w 13374"/>
                  <a:gd name="connsiteY2" fmla="*/ 11615 h 11614"/>
                  <a:gd name="connsiteX3" fmla="*/ 9441 w 13374"/>
                  <a:gd name="connsiteY3" fmla="*/ 0 h 11614"/>
                </a:gdLst>
                <a:ahLst/>
                <a:cxnLst>
                  <a:cxn ang="0">
                    <a:pos x="connsiteX0" y="connsiteY0"/>
                  </a:cxn>
                  <a:cxn ang="0">
                    <a:pos x="connsiteX1" y="connsiteY1"/>
                  </a:cxn>
                  <a:cxn ang="0">
                    <a:pos x="connsiteX2" y="connsiteY2"/>
                  </a:cxn>
                  <a:cxn ang="0">
                    <a:pos x="connsiteX3" y="connsiteY3"/>
                  </a:cxn>
                </a:cxnLst>
                <a:rect l="l" t="t" r="r" b="b"/>
                <a:pathLst>
                  <a:path w="13374" h="11614">
                    <a:moveTo>
                      <a:pt x="1574" y="3872"/>
                    </a:moveTo>
                    <a:lnTo>
                      <a:pt x="0" y="11615"/>
                    </a:lnTo>
                    <a:lnTo>
                      <a:pt x="13375" y="11615"/>
                    </a:lnTo>
                    <a:lnTo>
                      <a:pt x="9441"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65" name="Freeform 2464">
                <a:extLst>
                  <a:ext uri="{FF2B5EF4-FFF2-40B4-BE49-F238E27FC236}">
                    <a16:creationId xmlns:a16="http://schemas.microsoft.com/office/drawing/2014/main" id="{C6F7DC0E-C62A-BD3D-5A88-6DDD43E6168A}"/>
                  </a:ext>
                </a:extLst>
              </p:cNvPr>
              <p:cNvSpPr/>
              <p:nvPr/>
            </p:nvSpPr>
            <p:spPr>
              <a:xfrm>
                <a:off x="14923057" y="4370649"/>
                <a:ext cx="20454" cy="10066"/>
              </a:xfrm>
              <a:custGeom>
                <a:avLst/>
                <a:gdLst>
                  <a:gd name="connsiteX0" fmla="*/ 0 w 20454"/>
                  <a:gd name="connsiteY0" fmla="*/ 6195 h 10066"/>
                  <a:gd name="connsiteX1" fmla="*/ 16521 w 20454"/>
                  <a:gd name="connsiteY1" fmla="*/ 10066 h 10066"/>
                  <a:gd name="connsiteX2" fmla="*/ 20454 w 20454"/>
                  <a:gd name="connsiteY2" fmla="*/ 4646 h 10066"/>
                  <a:gd name="connsiteX3" fmla="*/ 13374 w 20454"/>
                  <a:gd name="connsiteY3" fmla="*/ 0 h 10066"/>
                </a:gdLst>
                <a:ahLst/>
                <a:cxnLst>
                  <a:cxn ang="0">
                    <a:pos x="connsiteX0" y="connsiteY0"/>
                  </a:cxn>
                  <a:cxn ang="0">
                    <a:pos x="connsiteX1" y="connsiteY1"/>
                  </a:cxn>
                  <a:cxn ang="0">
                    <a:pos x="connsiteX2" y="connsiteY2"/>
                  </a:cxn>
                  <a:cxn ang="0">
                    <a:pos x="connsiteX3" y="connsiteY3"/>
                  </a:cxn>
                </a:cxnLst>
                <a:rect l="l" t="t" r="r" b="b"/>
                <a:pathLst>
                  <a:path w="20454" h="10066">
                    <a:moveTo>
                      <a:pt x="0" y="6195"/>
                    </a:moveTo>
                    <a:lnTo>
                      <a:pt x="16521" y="10066"/>
                    </a:lnTo>
                    <a:lnTo>
                      <a:pt x="20454" y="4646"/>
                    </a:lnTo>
                    <a:lnTo>
                      <a:pt x="13374"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66" name="Freeform 2465">
                <a:extLst>
                  <a:ext uri="{FF2B5EF4-FFF2-40B4-BE49-F238E27FC236}">
                    <a16:creationId xmlns:a16="http://schemas.microsoft.com/office/drawing/2014/main" id="{F458A5C1-F617-6A60-2449-CD446206A471}"/>
                  </a:ext>
                </a:extLst>
              </p:cNvPr>
              <p:cNvSpPr/>
              <p:nvPr/>
            </p:nvSpPr>
            <p:spPr>
              <a:xfrm>
                <a:off x="14893160" y="3937037"/>
                <a:ext cx="20454" cy="10840"/>
              </a:xfrm>
              <a:custGeom>
                <a:avLst/>
                <a:gdLst>
                  <a:gd name="connsiteX0" fmla="*/ 3934 w 20454"/>
                  <a:gd name="connsiteY0" fmla="*/ 10840 h 10840"/>
                  <a:gd name="connsiteX1" fmla="*/ 10228 w 20454"/>
                  <a:gd name="connsiteY1" fmla="*/ 10840 h 10840"/>
                  <a:gd name="connsiteX2" fmla="*/ 16521 w 20454"/>
                  <a:gd name="connsiteY2" fmla="*/ 6969 h 10840"/>
                  <a:gd name="connsiteX3" fmla="*/ 20454 w 20454"/>
                  <a:gd name="connsiteY3" fmla="*/ 0 h 10840"/>
                  <a:gd name="connsiteX4" fmla="*/ 0 w 20454"/>
                  <a:gd name="connsiteY4" fmla="*/ 4646 h 10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4" h="10840">
                    <a:moveTo>
                      <a:pt x="3934" y="10840"/>
                    </a:moveTo>
                    <a:lnTo>
                      <a:pt x="10228" y="10840"/>
                    </a:lnTo>
                    <a:lnTo>
                      <a:pt x="16521" y="6969"/>
                    </a:lnTo>
                    <a:lnTo>
                      <a:pt x="20454" y="0"/>
                    </a:lnTo>
                    <a:lnTo>
                      <a:pt x="0"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67" name="Freeform 2466">
                <a:extLst>
                  <a:ext uri="{FF2B5EF4-FFF2-40B4-BE49-F238E27FC236}">
                    <a16:creationId xmlns:a16="http://schemas.microsoft.com/office/drawing/2014/main" id="{FF422CD4-FF53-D8A2-C8D8-5F1249145FD5}"/>
                  </a:ext>
                </a:extLst>
              </p:cNvPr>
              <p:cNvSpPr/>
              <p:nvPr/>
            </p:nvSpPr>
            <p:spPr>
              <a:xfrm>
                <a:off x="-7112243" y="6610719"/>
                <a:ext cx="25176" cy="17034"/>
              </a:xfrm>
              <a:custGeom>
                <a:avLst/>
                <a:gdLst>
                  <a:gd name="connsiteX0" fmla="*/ 12588 w 25176"/>
                  <a:gd name="connsiteY0" fmla="*/ 6968 h 17034"/>
                  <a:gd name="connsiteX1" fmla="*/ 0 w 25176"/>
                  <a:gd name="connsiteY1" fmla="*/ 17034 h 17034"/>
                  <a:gd name="connsiteX2" fmla="*/ 7081 w 25176"/>
                  <a:gd name="connsiteY2" fmla="*/ 13937 h 17034"/>
                  <a:gd name="connsiteX3" fmla="*/ 13375 w 25176"/>
                  <a:gd name="connsiteY3" fmla="*/ 10066 h 17034"/>
                  <a:gd name="connsiteX4" fmla="*/ 19669 w 25176"/>
                  <a:gd name="connsiteY4" fmla="*/ 5420 h 17034"/>
                  <a:gd name="connsiteX5" fmla="*/ 25176 w 25176"/>
                  <a:gd name="connsiteY5" fmla="*/ 0 h 17034"/>
                  <a:gd name="connsiteX6" fmla="*/ 18882 w 25176"/>
                  <a:gd name="connsiteY6" fmla="*/ 3097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76" h="17034">
                    <a:moveTo>
                      <a:pt x="12588" y="6968"/>
                    </a:moveTo>
                    <a:lnTo>
                      <a:pt x="0" y="17034"/>
                    </a:lnTo>
                    <a:lnTo>
                      <a:pt x="7081" y="13937"/>
                    </a:lnTo>
                    <a:lnTo>
                      <a:pt x="13375" y="10066"/>
                    </a:lnTo>
                    <a:lnTo>
                      <a:pt x="19669" y="5420"/>
                    </a:lnTo>
                    <a:lnTo>
                      <a:pt x="25176" y="0"/>
                    </a:lnTo>
                    <a:lnTo>
                      <a:pt x="18882"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68" name="Freeform 2467">
                <a:extLst>
                  <a:ext uri="{FF2B5EF4-FFF2-40B4-BE49-F238E27FC236}">
                    <a16:creationId xmlns:a16="http://schemas.microsoft.com/office/drawing/2014/main" id="{17EB70C1-41AC-5EDB-F213-114D1058BB5F}"/>
                  </a:ext>
                </a:extLst>
              </p:cNvPr>
              <p:cNvSpPr/>
              <p:nvPr/>
            </p:nvSpPr>
            <p:spPr>
              <a:xfrm>
                <a:off x="14858542" y="4393878"/>
                <a:ext cx="14949" cy="13163"/>
              </a:xfrm>
              <a:custGeom>
                <a:avLst/>
                <a:gdLst>
                  <a:gd name="connsiteX0" fmla="*/ 0 w 14949"/>
                  <a:gd name="connsiteY0" fmla="*/ 7743 h 13163"/>
                  <a:gd name="connsiteX1" fmla="*/ 788 w 14949"/>
                  <a:gd name="connsiteY1" fmla="*/ 9292 h 13163"/>
                  <a:gd name="connsiteX2" fmla="*/ 788 w 14949"/>
                  <a:gd name="connsiteY2" fmla="*/ 10840 h 13163"/>
                  <a:gd name="connsiteX3" fmla="*/ 1575 w 14949"/>
                  <a:gd name="connsiteY3" fmla="*/ 11615 h 13163"/>
                  <a:gd name="connsiteX4" fmla="*/ 2361 w 14949"/>
                  <a:gd name="connsiteY4" fmla="*/ 13163 h 13163"/>
                  <a:gd name="connsiteX5" fmla="*/ 14162 w 14949"/>
                  <a:gd name="connsiteY5" fmla="*/ 5420 h 13163"/>
                  <a:gd name="connsiteX6" fmla="*/ 14949 w 14949"/>
                  <a:gd name="connsiteY6" fmla="*/ 0 h 13163"/>
                  <a:gd name="connsiteX7" fmla="*/ 8655 w 14949"/>
                  <a:gd name="connsiteY7" fmla="*/ 0 h 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49" h="13163">
                    <a:moveTo>
                      <a:pt x="0" y="7743"/>
                    </a:moveTo>
                    <a:lnTo>
                      <a:pt x="788" y="9292"/>
                    </a:lnTo>
                    <a:lnTo>
                      <a:pt x="788" y="10840"/>
                    </a:lnTo>
                    <a:lnTo>
                      <a:pt x="1575" y="11615"/>
                    </a:lnTo>
                    <a:lnTo>
                      <a:pt x="2361" y="13163"/>
                    </a:lnTo>
                    <a:lnTo>
                      <a:pt x="14162" y="5420"/>
                    </a:lnTo>
                    <a:lnTo>
                      <a:pt x="14949" y="0"/>
                    </a:lnTo>
                    <a:lnTo>
                      <a:pt x="8655"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69" name="Freeform 2468">
                <a:extLst>
                  <a:ext uri="{FF2B5EF4-FFF2-40B4-BE49-F238E27FC236}">
                    <a16:creationId xmlns:a16="http://schemas.microsoft.com/office/drawing/2014/main" id="{AB353D7C-5122-0E9D-7225-66E17C49A963}"/>
                  </a:ext>
                </a:extLst>
              </p:cNvPr>
              <p:cNvSpPr/>
              <p:nvPr/>
            </p:nvSpPr>
            <p:spPr>
              <a:xfrm>
                <a:off x="-9282100" y="4846074"/>
                <a:ext cx="11801" cy="14712"/>
              </a:xfrm>
              <a:custGeom>
                <a:avLst/>
                <a:gdLst>
                  <a:gd name="connsiteX0" fmla="*/ 10228 w 11801"/>
                  <a:gd name="connsiteY0" fmla="*/ 14712 h 14712"/>
                  <a:gd name="connsiteX1" fmla="*/ 11801 w 11801"/>
                  <a:gd name="connsiteY1" fmla="*/ 11615 h 14712"/>
                  <a:gd name="connsiteX2" fmla="*/ 9441 w 11801"/>
                  <a:gd name="connsiteY2" fmla="*/ 6194 h 14712"/>
                  <a:gd name="connsiteX3" fmla="*/ 4720 w 11801"/>
                  <a:gd name="connsiteY3" fmla="*/ 1549 h 14712"/>
                  <a:gd name="connsiteX4" fmla="*/ 787 w 11801"/>
                  <a:gd name="connsiteY4" fmla="*/ 0 h 14712"/>
                  <a:gd name="connsiteX5" fmla="*/ 0 w 11801"/>
                  <a:gd name="connsiteY5" fmla="*/ 3872 h 14712"/>
                  <a:gd name="connsiteX6" fmla="*/ 2360 w 11801"/>
                  <a:gd name="connsiteY6" fmla="*/ 9292 h 14712"/>
                  <a:gd name="connsiteX7" fmla="*/ 6294 w 11801"/>
                  <a:gd name="connsiteY7" fmla="*/ 13163 h 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1" h="14712">
                    <a:moveTo>
                      <a:pt x="10228" y="14712"/>
                    </a:moveTo>
                    <a:lnTo>
                      <a:pt x="11801" y="11615"/>
                    </a:lnTo>
                    <a:lnTo>
                      <a:pt x="9441" y="6194"/>
                    </a:lnTo>
                    <a:lnTo>
                      <a:pt x="4720" y="1549"/>
                    </a:lnTo>
                    <a:lnTo>
                      <a:pt x="787" y="0"/>
                    </a:lnTo>
                    <a:lnTo>
                      <a:pt x="0" y="3872"/>
                    </a:lnTo>
                    <a:lnTo>
                      <a:pt x="2360" y="9292"/>
                    </a:lnTo>
                    <a:lnTo>
                      <a:pt x="6294" y="1316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70" name="Freeform 2469">
                <a:extLst>
                  <a:ext uri="{FF2B5EF4-FFF2-40B4-BE49-F238E27FC236}">
                    <a16:creationId xmlns:a16="http://schemas.microsoft.com/office/drawing/2014/main" id="{173E6EA8-48E5-FCE4-2A3B-708E476C4586}"/>
                  </a:ext>
                </a:extLst>
              </p:cNvPr>
              <p:cNvSpPr/>
              <p:nvPr/>
            </p:nvSpPr>
            <p:spPr>
              <a:xfrm>
                <a:off x="-12216678" y="3759722"/>
                <a:ext cx="32256" cy="27100"/>
              </a:xfrm>
              <a:custGeom>
                <a:avLst/>
                <a:gdLst>
                  <a:gd name="connsiteX0" fmla="*/ 15735 w 32256"/>
                  <a:gd name="connsiteY0" fmla="*/ 21680 h 27100"/>
                  <a:gd name="connsiteX1" fmla="*/ 25963 w 32256"/>
                  <a:gd name="connsiteY1" fmla="*/ 10066 h 27100"/>
                  <a:gd name="connsiteX2" fmla="*/ 32257 w 32256"/>
                  <a:gd name="connsiteY2" fmla="*/ 0 h 27100"/>
                  <a:gd name="connsiteX3" fmla="*/ 23603 w 32256"/>
                  <a:gd name="connsiteY3" fmla="*/ 2323 h 27100"/>
                  <a:gd name="connsiteX4" fmla="*/ 14948 w 32256"/>
                  <a:gd name="connsiteY4" fmla="*/ 5420 h 27100"/>
                  <a:gd name="connsiteX5" fmla="*/ 7868 w 32256"/>
                  <a:gd name="connsiteY5" fmla="*/ 10066 h 27100"/>
                  <a:gd name="connsiteX6" fmla="*/ 0 w 32256"/>
                  <a:gd name="connsiteY6" fmla="*/ 14712 h 27100"/>
                  <a:gd name="connsiteX7" fmla="*/ 6294 w 32256"/>
                  <a:gd name="connsiteY7" fmla="*/ 27101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56" h="27100">
                    <a:moveTo>
                      <a:pt x="15735" y="21680"/>
                    </a:moveTo>
                    <a:lnTo>
                      <a:pt x="25963" y="10066"/>
                    </a:lnTo>
                    <a:lnTo>
                      <a:pt x="32257" y="0"/>
                    </a:lnTo>
                    <a:lnTo>
                      <a:pt x="23603" y="2323"/>
                    </a:lnTo>
                    <a:lnTo>
                      <a:pt x="14948" y="5420"/>
                    </a:lnTo>
                    <a:lnTo>
                      <a:pt x="7868" y="10066"/>
                    </a:lnTo>
                    <a:lnTo>
                      <a:pt x="0" y="14712"/>
                    </a:lnTo>
                    <a:lnTo>
                      <a:pt x="6294" y="2710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71" name="Freeform 2470">
                <a:extLst>
                  <a:ext uri="{FF2B5EF4-FFF2-40B4-BE49-F238E27FC236}">
                    <a16:creationId xmlns:a16="http://schemas.microsoft.com/office/drawing/2014/main" id="{49564991-283A-5915-ECC7-EA54C29065E5}"/>
                  </a:ext>
                </a:extLst>
              </p:cNvPr>
              <p:cNvSpPr/>
              <p:nvPr/>
            </p:nvSpPr>
            <p:spPr>
              <a:xfrm>
                <a:off x="-9264005" y="4852268"/>
                <a:ext cx="7080" cy="12389"/>
              </a:xfrm>
              <a:custGeom>
                <a:avLst/>
                <a:gdLst>
                  <a:gd name="connsiteX0" fmla="*/ 2360 w 7080"/>
                  <a:gd name="connsiteY0" fmla="*/ 775 h 12389"/>
                  <a:gd name="connsiteX1" fmla="*/ 1574 w 7080"/>
                  <a:gd name="connsiteY1" fmla="*/ 2323 h 12389"/>
                  <a:gd name="connsiteX2" fmla="*/ 787 w 7080"/>
                  <a:gd name="connsiteY2" fmla="*/ 3872 h 12389"/>
                  <a:gd name="connsiteX3" fmla="*/ 0 w 7080"/>
                  <a:gd name="connsiteY3" fmla="*/ 6969 h 12389"/>
                  <a:gd name="connsiteX4" fmla="*/ 4721 w 7080"/>
                  <a:gd name="connsiteY4" fmla="*/ 12389 h 12389"/>
                  <a:gd name="connsiteX5" fmla="*/ 7081 w 7080"/>
                  <a:gd name="connsiteY5" fmla="*/ 11615 h 12389"/>
                  <a:gd name="connsiteX6" fmla="*/ 7081 w 7080"/>
                  <a:gd name="connsiteY6" fmla="*/ 6969 h 12389"/>
                  <a:gd name="connsiteX7" fmla="*/ 4721 w 7080"/>
                  <a:gd name="connsiteY7" fmla="*/ 0 h 1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0" h="12389">
                    <a:moveTo>
                      <a:pt x="2360" y="775"/>
                    </a:moveTo>
                    <a:lnTo>
                      <a:pt x="1574" y="2323"/>
                    </a:lnTo>
                    <a:lnTo>
                      <a:pt x="787" y="3872"/>
                    </a:lnTo>
                    <a:lnTo>
                      <a:pt x="0" y="6969"/>
                    </a:lnTo>
                    <a:lnTo>
                      <a:pt x="4721" y="12389"/>
                    </a:lnTo>
                    <a:lnTo>
                      <a:pt x="7081" y="11615"/>
                    </a:lnTo>
                    <a:lnTo>
                      <a:pt x="7081" y="6969"/>
                    </a:lnTo>
                    <a:lnTo>
                      <a:pt x="4721"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72" name="Freeform 2471">
                <a:extLst>
                  <a:ext uri="{FF2B5EF4-FFF2-40B4-BE49-F238E27FC236}">
                    <a16:creationId xmlns:a16="http://schemas.microsoft.com/office/drawing/2014/main" id="{C3031FE4-B549-3514-2E05-46A3A5D7FA89}"/>
                  </a:ext>
                </a:extLst>
              </p:cNvPr>
              <p:cNvSpPr/>
              <p:nvPr/>
            </p:nvSpPr>
            <p:spPr>
              <a:xfrm>
                <a:off x="-9267938" y="4836008"/>
                <a:ext cx="15735" cy="11614"/>
              </a:xfrm>
              <a:custGeom>
                <a:avLst/>
                <a:gdLst>
                  <a:gd name="connsiteX0" fmla="*/ 14161 w 15735"/>
                  <a:gd name="connsiteY0" fmla="*/ 5420 h 11614"/>
                  <a:gd name="connsiteX1" fmla="*/ 15735 w 15735"/>
                  <a:gd name="connsiteY1" fmla="*/ 3097 h 11614"/>
                  <a:gd name="connsiteX2" fmla="*/ 7868 w 15735"/>
                  <a:gd name="connsiteY2" fmla="*/ 0 h 11614"/>
                  <a:gd name="connsiteX3" fmla="*/ 1574 w 15735"/>
                  <a:gd name="connsiteY3" fmla="*/ 2323 h 11614"/>
                  <a:gd name="connsiteX4" fmla="*/ 0 w 15735"/>
                  <a:gd name="connsiteY4" fmla="*/ 6968 h 11614"/>
                  <a:gd name="connsiteX5" fmla="*/ 7081 w 15735"/>
                  <a:gd name="connsiteY5" fmla="*/ 11615 h 11614"/>
                  <a:gd name="connsiteX6" fmla="*/ 6294 w 15735"/>
                  <a:gd name="connsiteY6" fmla="*/ 3872 h 11614"/>
                  <a:gd name="connsiteX7" fmla="*/ 10228 w 15735"/>
                  <a:gd name="connsiteY7" fmla="*/ 6968 h 11614"/>
                  <a:gd name="connsiteX8" fmla="*/ 12588 w 15735"/>
                  <a:gd name="connsiteY8" fmla="*/ 6968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5" h="11614">
                    <a:moveTo>
                      <a:pt x="14161" y="5420"/>
                    </a:moveTo>
                    <a:lnTo>
                      <a:pt x="15735" y="3097"/>
                    </a:lnTo>
                    <a:lnTo>
                      <a:pt x="7868" y="0"/>
                    </a:lnTo>
                    <a:lnTo>
                      <a:pt x="1574" y="2323"/>
                    </a:lnTo>
                    <a:lnTo>
                      <a:pt x="0" y="6968"/>
                    </a:lnTo>
                    <a:lnTo>
                      <a:pt x="7081" y="11615"/>
                    </a:lnTo>
                    <a:lnTo>
                      <a:pt x="6294" y="3872"/>
                    </a:lnTo>
                    <a:lnTo>
                      <a:pt x="10228" y="6968"/>
                    </a:lnTo>
                    <a:lnTo>
                      <a:pt x="12588" y="696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73" name="Freeform 2472">
                <a:extLst>
                  <a:ext uri="{FF2B5EF4-FFF2-40B4-BE49-F238E27FC236}">
                    <a16:creationId xmlns:a16="http://schemas.microsoft.com/office/drawing/2014/main" id="{277FE0CB-400F-7BEF-6128-1F795294C935}"/>
                  </a:ext>
                </a:extLst>
              </p:cNvPr>
              <p:cNvSpPr/>
              <p:nvPr/>
            </p:nvSpPr>
            <p:spPr>
              <a:xfrm>
                <a:off x="14033241" y="4468986"/>
                <a:ext cx="8655" cy="6968"/>
              </a:xfrm>
              <a:custGeom>
                <a:avLst/>
                <a:gdLst>
                  <a:gd name="connsiteX0" fmla="*/ 0 w 8655"/>
                  <a:gd name="connsiteY0" fmla="*/ 3872 h 6968"/>
                  <a:gd name="connsiteX1" fmla="*/ 2361 w 8655"/>
                  <a:gd name="connsiteY1" fmla="*/ 6969 h 6968"/>
                  <a:gd name="connsiteX2" fmla="*/ 8655 w 8655"/>
                  <a:gd name="connsiteY2" fmla="*/ 3097 h 6968"/>
                  <a:gd name="connsiteX3" fmla="*/ 1573 w 8655"/>
                  <a:gd name="connsiteY3" fmla="*/ 0 h 6968"/>
                </a:gdLst>
                <a:ahLst/>
                <a:cxnLst>
                  <a:cxn ang="0">
                    <a:pos x="connsiteX0" y="connsiteY0"/>
                  </a:cxn>
                  <a:cxn ang="0">
                    <a:pos x="connsiteX1" y="connsiteY1"/>
                  </a:cxn>
                  <a:cxn ang="0">
                    <a:pos x="connsiteX2" y="connsiteY2"/>
                  </a:cxn>
                  <a:cxn ang="0">
                    <a:pos x="connsiteX3" y="connsiteY3"/>
                  </a:cxn>
                </a:cxnLst>
                <a:rect l="l" t="t" r="r" b="b"/>
                <a:pathLst>
                  <a:path w="8655" h="6968">
                    <a:moveTo>
                      <a:pt x="0" y="3872"/>
                    </a:moveTo>
                    <a:lnTo>
                      <a:pt x="2361" y="6969"/>
                    </a:lnTo>
                    <a:lnTo>
                      <a:pt x="8655" y="3097"/>
                    </a:lnTo>
                    <a:lnTo>
                      <a:pt x="1573"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74" name="Freeform 2473">
                <a:extLst>
                  <a:ext uri="{FF2B5EF4-FFF2-40B4-BE49-F238E27FC236}">
                    <a16:creationId xmlns:a16="http://schemas.microsoft.com/office/drawing/2014/main" id="{B60007BF-E545-4DA5-6EAF-ABAC1AD72335}"/>
                  </a:ext>
                </a:extLst>
              </p:cNvPr>
              <p:cNvSpPr/>
              <p:nvPr/>
            </p:nvSpPr>
            <p:spPr>
              <a:xfrm>
                <a:off x="-5050170" y="5269619"/>
                <a:ext cx="17308" cy="19357"/>
              </a:xfrm>
              <a:custGeom>
                <a:avLst/>
                <a:gdLst>
                  <a:gd name="connsiteX0" fmla="*/ 4720 w 17308"/>
                  <a:gd name="connsiteY0" fmla="*/ 3097 h 19357"/>
                  <a:gd name="connsiteX1" fmla="*/ 0 w 17308"/>
                  <a:gd name="connsiteY1" fmla="*/ 11615 h 19357"/>
                  <a:gd name="connsiteX2" fmla="*/ 7868 w 17308"/>
                  <a:gd name="connsiteY2" fmla="*/ 19358 h 19357"/>
                  <a:gd name="connsiteX3" fmla="*/ 7868 w 17308"/>
                  <a:gd name="connsiteY3" fmla="*/ 11615 h 19357"/>
                  <a:gd name="connsiteX4" fmla="*/ 11015 w 17308"/>
                  <a:gd name="connsiteY4" fmla="*/ 12389 h 19357"/>
                  <a:gd name="connsiteX5" fmla="*/ 12588 w 17308"/>
                  <a:gd name="connsiteY5" fmla="*/ 12389 h 19357"/>
                  <a:gd name="connsiteX6" fmla="*/ 17308 w 17308"/>
                  <a:gd name="connsiteY6" fmla="*/ 10840 h 19357"/>
                  <a:gd name="connsiteX7" fmla="*/ 12588 w 17308"/>
                  <a:gd name="connsiteY7" fmla="*/ 0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08" h="19357">
                    <a:moveTo>
                      <a:pt x="4720" y="3097"/>
                    </a:moveTo>
                    <a:lnTo>
                      <a:pt x="0" y="11615"/>
                    </a:lnTo>
                    <a:lnTo>
                      <a:pt x="7868" y="19358"/>
                    </a:lnTo>
                    <a:lnTo>
                      <a:pt x="7868" y="11615"/>
                    </a:lnTo>
                    <a:lnTo>
                      <a:pt x="11015" y="12389"/>
                    </a:lnTo>
                    <a:lnTo>
                      <a:pt x="12588" y="12389"/>
                    </a:lnTo>
                    <a:lnTo>
                      <a:pt x="17308" y="10840"/>
                    </a:lnTo>
                    <a:lnTo>
                      <a:pt x="1258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75" name="Freeform 2474">
                <a:extLst>
                  <a:ext uri="{FF2B5EF4-FFF2-40B4-BE49-F238E27FC236}">
                    <a16:creationId xmlns:a16="http://schemas.microsoft.com/office/drawing/2014/main" id="{3BA6A595-E639-00D7-5E95-71FE96D22840}"/>
                  </a:ext>
                </a:extLst>
              </p:cNvPr>
              <p:cNvSpPr/>
              <p:nvPr/>
            </p:nvSpPr>
            <p:spPr>
              <a:xfrm>
                <a:off x="-5072200" y="5288203"/>
                <a:ext cx="5507" cy="5420"/>
              </a:xfrm>
              <a:custGeom>
                <a:avLst/>
                <a:gdLst>
                  <a:gd name="connsiteX0" fmla="*/ 5508 w 5507"/>
                  <a:gd name="connsiteY0" fmla="*/ 5420 h 5420"/>
                  <a:gd name="connsiteX1" fmla="*/ 4720 w 5507"/>
                  <a:gd name="connsiteY1" fmla="*/ 3872 h 5420"/>
                  <a:gd name="connsiteX2" fmla="*/ 3147 w 5507"/>
                  <a:gd name="connsiteY2" fmla="*/ 1549 h 5420"/>
                  <a:gd name="connsiteX3" fmla="*/ 1574 w 5507"/>
                  <a:gd name="connsiteY3" fmla="*/ 0 h 5420"/>
                  <a:gd name="connsiteX4" fmla="*/ 0 w 5507"/>
                  <a:gd name="connsiteY4" fmla="*/ 3872 h 5420"/>
                  <a:gd name="connsiteX5" fmla="*/ 0 w 5507"/>
                  <a:gd name="connsiteY5" fmla="*/ 542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7" h="5420">
                    <a:moveTo>
                      <a:pt x="5508" y="5420"/>
                    </a:moveTo>
                    <a:lnTo>
                      <a:pt x="4720" y="3872"/>
                    </a:lnTo>
                    <a:lnTo>
                      <a:pt x="3147" y="1549"/>
                    </a:lnTo>
                    <a:lnTo>
                      <a:pt x="1574" y="0"/>
                    </a:lnTo>
                    <a:lnTo>
                      <a:pt x="0" y="3872"/>
                    </a:lnTo>
                    <a:lnTo>
                      <a:pt x="0"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76" name="Freeform 2475">
                <a:extLst>
                  <a:ext uri="{FF2B5EF4-FFF2-40B4-BE49-F238E27FC236}">
                    <a16:creationId xmlns:a16="http://schemas.microsoft.com/office/drawing/2014/main" id="{A03B4239-AB55-C284-ADCD-22703D6A2774}"/>
                  </a:ext>
                </a:extLst>
              </p:cNvPr>
              <p:cNvSpPr/>
              <p:nvPr/>
            </p:nvSpPr>
            <p:spPr>
              <a:xfrm>
                <a:off x="-5190999" y="5563081"/>
                <a:ext cx="19668" cy="13163"/>
              </a:xfrm>
              <a:custGeom>
                <a:avLst/>
                <a:gdLst>
                  <a:gd name="connsiteX0" fmla="*/ 14948 w 19668"/>
                  <a:gd name="connsiteY0" fmla="*/ 13163 h 13163"/>
                  <a:gd name="connsiteX1" fmla="*/ 19669 w 19668"/>
                  <a:gd name="connsiteY1" fmla="*/ 12389 h 13163"/>
                  <a:gd name="connsiteX2" fmla="*/ 18882 w 19668"/>
                  <a:gd name="connsiteY2" fmla="*/ 9292 h 13163"/>
                  <a:gd name="connsiteX3" fmla="*/ 18096 w 19668"/>
                  <a:gd name="connsiteY3" fmla="*/ 6195 h 13163"/>
                  <a:gd name="connsiteX4" fmla="*/ 14948 w 19668"/>
                  <a:gd name="connsiteY4" fmla="*/ 0 h 13163"/>
                  <a:gd name="connsiteX5" fmla="*/ 13374 w 19668"/>
                  <a:gd name="connsiteY5" fmla="*/ 4646 h 13163"/>
                  <a:gd name="connsiteX6" fmla="*/ 10228 w 19668"/>
                  <a:gd name="connsiteY6" fmla="*/ 8518 h 13163"/>
                  <a:gd name="connsiteX7" fmla="*/ 5507 w 19668"/>
                  <a:gd name="connsiteY7" fmla="*/ 10066 h 13163"/>
                  <a:gd name="connsiteX8" fmla="*/ 0 w 19668"/>
                  <a:gd name="connsiteY8" fmla="*/ 10840 h 13163"/>
                  <a:gd name="connsiteX9" fmla="*/ 4720 w 19668"/>
                  <a:gd name="connsiteY9" fmla="*/ 12389 h 13163"/>
                  <a:gd name="connsiteX10" fmla="*/ 10228 w 19668"/>
                  <a:gd name="connsiteY10" fmla="*/ 13163 h 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68" h="13163">
                    <a:moveTo>
                      <a:pt x="14948" y="13163"/>
                    </a:moveTo>
                    <a:lnTo>
                      <a:pt x="19669" y="12389"/>
                    </a:lnTo>
                    <a:lnTo>
                      <a:pt x="18882" y="9292"/>
                    </a:lnTo>
                    <a:lnTo>
                      <a:pt x="18096" y="6195"/>
                    </a:lnTo>
                    <a:lnTo>
                      <a:pt x="14948" y="0"/>
                    </a:lnTo>
                    <a:lnTo>
                      <a:pt x="13374" y="4646"/>
                    </a:lnTo>
                    <a:lnTo>
                      <a:pt x="10228" y="8518"/>
                    </a:lnTo>
                    <a:lnTo>
                      <a:pt x="5507" y="10066"/>
                    </a:lnTo>
                    <a:lnTo>
                      <a:pt x="0" y="10840"/>
                    </a:lnTo>
                    <a:lnTo>
                      <a:pt x="4720" y="12389"/>
                    </a:lnTo>
                    <a:lnTo>
                      <a:pt x="10228" y="1316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77" name="Freeform 2476">
                <a:extLst>
                  <a:ext uri="{FF2B5EF4-FFF2-40B4-BE49-F238E27FC236}">
                    <a16:creationId xmlns:a16="http://schemas.microsoft.com/office/drawing/2014/main" id="{FF450636-ACB8-4A30-A81D-32766F235372}"/>
                  </a:ext>
                </a:extLst>
              </p:cNvPr>
              <p:cNvSpPr/>
              <p:nvPr/>
            </p:nvSpPr>
            <p:spPr>
              <a:xfrm>
                <a:off x="13178830" y="4169329"/>
                <a:ext cx="49565" cy="34843"/>
              </a:xfrm>
              <a:custGeom>
                <a:avLst/>
                <a:gdLst>
                  <a:gd name="connsiteX0" fmla="*/ 28324 w 49565"/>
                  <a:gd name="connsiteY0" fmla="*/ 12389 h 34843"/>
                  <a:gd name="connsiteX1" fmla="*/ 14162 w 49565"/>
                  <a:gd name="connsiteY1" fmla="*/ 4646 h 34843"/>
                  <a:gd name="connsiteX2" fmla="*/ 0 w 49565"/>
                  <a:gd name="connsiteY2" fmla="*/ 0 h 34843"/>
                  <a:gd name="connsiteX3" fmla="*/ 9443 w 49565"/>
                  <a:gd name="connsiteY3" fmla="*/ 10840 h 34843"/>
                  <a:gd name="connsiteX4" fmla="*/ 22817 w 49565"/>
                  <a:gd name="connsiteY4" fmla="*/ 20132 h 34843"/>
                  <a:gd name="connsiteX5" fmla="*/ 49566 w 49565"/>
                  <a:gd name="connsiteY5" fmla="*/ 34844 h 34843"/>
                  <a:gd name="connsiteX6" fmla="*/ 40125 w 49565"/>
                  <a:gd name="connsiteY6" fmla="*/ 22455 h 3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65" h="34843">
                    <a:moveTo>
                      <a:pt x="28324" y="12389"/>
                    </a:moveTo>
                    <a:lnTo>
                      <a:pt x="14162" y="4646"/>
                    </a:lnTo>
                    <a:lnTo>
                      <a:pt x="0" y="0"/>
                    </a:lnTo>
                    <a:lnTo>
                      <a:pt x="9443" y="10840"/>
                    </a:lnTo>
                    <a:lnTo>
                      <a:pt x="22817" y="20132"/>
                    </a:lnTo>
                    <a:lnTo>
                      <a:pt x="49566" y="34844"/>
                    </a:lnTo>
                    <a:lnTo>
                      <a:pt x="40125" y="2245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78" name="Freeform 2477">
                <a:extLst>
                  <a:ext uri="{FF2B5EF4-FFF2-40B4-BE49-F238E27FC236}">
                    <a16:creationId xmlns:a16="http://schemas.microsoft.com/office/drawing/2014/main" id="{A530D38F-FEE5-D486-B0DE-37EE9D985965}"/>
                  </a:ext>
                </a:extLst>
              </p:cNvPr>
              <p:cNvSpPr/>
              <p:nvPr/>
            </p:nvSpPr>
            <p:spPr>
              <a:xfrm>
                <a:off x="13569846" y="4358260"/>
                <a:ext cx="72380" cy="24003"/>
              </a:xfrm>
              <a:custGeom>
                <a:avLst/>
                <a:gdLst>
                  <a:gd name="connsiteX0" fmla="*/ 55858 w 72380"/>
                  <a:gd name="connsiteY0" fmla="*/ 6969 h 24003"/>
                  <a:gd name="connsiteX1" fmla="*/ 36977 w 72380"/>
                  <a:gd name="connsiteY1" fmla="*/ 774 h 24003"/>
                  <a:gd name="connsiteX2" fmla="*/ 18094 w 72380"/>
                  <a:gd name="connsiteY2" fmla="*/ 0 h 24003"/>
                  <a:gd name="connsiteX3" fmla="*/ 0 w 72380"/>
                  <a:gd name="connsiteY3" fmla="*/ 7743 h 24003"/>
                  <a:gd name="connsiteX4" fmla="*/ 19669 w 72380"/>
                  <a:gd name="connsiteY4" fmla="*/ 18584 h 24003"/>
                  <a:gd name="connsiteX5" fmla="*/ 29109 w 72380"/>
                  <a:gd name="connsiteY5" fmla="*/ 22455 h 24003"/>
                  <a:gd name="connsiteX6" fmla="*/ 39338 w 72380"/>
                  <a:gd name="connsiteY6" fmla="*/ 24003 h 24003"/>
                  <a:gd name="connsiteX7" fmla="*/ 55858 w 72380"/>
                  <a:gd name="connsiteY7" fmla="*/ 21680 h 24003"/>
                  <a:gd name="connsiteX8" fmla="*/ 65299 w 72380"/>
                  <a:gd name="connsiteY8" fmla="*/ 19358 h 24003"/>
                  <a:gd name="connsiteX9" fmla="*/ 72381 w 72380"/>
                  <a:gd name="connsiteY9" fmla="*/ 16260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80" h="24003">
                    <a:moveTo>
                      <a:pt x="55858" y="6969"/>
                    </a:moveTo>
                    <a:lnTo>
                      <a:pt x="36977" y="774"/>
                    </a:lnTo>
                    <a:lnTo>
                      <a:pt x="18094" y="0"/>
                    </a:lnTo>
                    <a:lnTo>
                      <a:pt x="0" y="7743"/>
                    </a:lnTo>
                    <a:lnTo>
                      <a:pt x="19669" y="18584"/>
                    </a:lnTo>
                    <a:lnTo>
                      <a:pt x="29109" y="22455"/>
                    </a:lnTo>
                    <a:lnTo>
                      <a:pt x="39338" y="24003"/>
                    </a:lnTo>
                    <a:lnTo>
                      <a:pt x="55858" y="21680"/>
                    </a:lnTo>
                    <a:lnTo>
                      <a:pt x="65299" y="19358"/>
                    </a:lnTo>
                    <a:lnTo>
                      <a:pt x="72381" y="1626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79" name="Freeform 2478">
                <a:extLst>
                  <a:ext uri="{FF2B5EF4-FFF2-40B4-BE49-F238E27FC236}">
                    <a16:creationId xmlns:a16="http://schemas.microsoft.com/office/drawing/2014/main" id="{B480B232-A673-3776-A14F-A8A077AB4E10}"/>
                  </a:ext>
                </a:extLst>
              </p:cNvPr>
              <p:cNvSpPr/>
              <p:nvPr/>
            </p:nvSpPr>
            <p:spPr>
              <a:xfrm>
                <a:off x="13639866" y="4412462"/>
                <a:ext cx="29109" cy="13163"/>
              </a:xfrm>
              <a:custGeom>
                <a:avLst/>
                <a:gdLst>
                  <a:gd name="connsiteX0" fmla="*/ 13374 w 29109"/>
                  <a:gd name="connsiteY0" fmla="*/ 2323 h 13163"/>
                  <a:gd name="connsiteX1" fmla="*/ 5507 w 29109"/>
                  <a:gd name="connsiteY1" fmla="*/ 5420 h 13163"/>
                  <a:gd name="connsiteX2" fmla="*/ 0 w 29109"/>
                  <a:gd name="connsiteY2" fmla="*/ 10066 h 13163"/>
                  <a:gd name="connsiteX3" fmla="*/ 11801 w 29109"/>
                  <a:gd name="connsiteY3" fmla="*/ 11615 h 13163"/>
                  <a:gd name="connsiteX4" fmla="*/ 19669 w 29109"/>
                  <a:gd name="connsiteY4" fmla="*/ 13163 h 13163"/>
                  <a:gd name="connsiteX5" fmla="*/ 24390 w 29109"/>
                  <a:gd name="connsiteY5" fmla="*/ 10840 h 13163"/>
                  <a:gd name="connsiteX6" fmla="*/ 29109 w 29109"/>
                  <a:gd name="connsiteY6" fmla="*/ 774 h 13163"/>
                  <a:gd name="connsiteX7" fmla="*/ 21242 w 29109"/>
                  <a:gd name="connsiteY7" fmla="*/ 0 h 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09" h="13163">
                    <a:moveTo>
                      <a:pt x="13374" y="2323"/>
                    </a:moveTo>
                    <a:lnTo>
                      <a:pt x="5507" y="5420"/>
                    </a:lnTo>
                    <a:lnTo>
                      <a:pt x="0" y="10066"/>
                    </a:lnTo>
                    <a:lnTo>
                      <a:pt x="11801" y="11615"/>
                    </a:lnTo>
                    <a:lnTo>
                      <a:pt x="19669" y="13163"/>
                    </a:lnTo>
                    <a:lnTo>
                      <a:pt x="24390" y="10840"/>
                    </a:lnTo>
                    <a:lnTo>
                      <a:pt x="29109" y="774"/>
                    </a:lnTo>
                    <a:lnTo>
                      <a:pt x="21242"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80" name="Freeform 2479">
                <a:extLst>
                  <a:ext uri="{FF2B5EF4-FFF2-40B4-BE49-F238E27FC236}">
                    <a16:creationId xmlns:a16="http://schemas.microsoft.com/office/drawing/2014/main" id="{C1FB58D2-EFEE-036A-9BA7-ED1840DD93C6}"/>
                  </a:ext>
                </a:extLst>
              </p:cNvPr>
              <p:cNvSpPr/>
              <p:nvPr/>
            </p:nvSpPr>
            <p:spPr>
              <a:xfrm>
                <a:off x="-5482883" y="5586311"/>
                <a:ext cx="162856" cy="54201"/>
              </a:xfrm>
              <a:custGeom>
                <a:avLst/>
                <a:gdLst>
                  <a:gd name="connsiteX0" fmla="*/ 134534 w 162856"/>
                  <a:gd name="connsiteY0" fmla="*/ 0 h 54201"/>
                  <a:gd name="connsiteX1" fmla="*/ 125880 w 162856"/>
                  <a:gd name="connsiteY1" fmla="*/ 3097 h 54201"/>
                  <a:gd name="connsiteX2" fmla="*/ 110145 w 162856"/>
                  <a:gd name="connsiteY2" fmla="*/ 12389 h 54201"/>
                  <a:gd name="connsiteX3" fmla="*/ 102278 w 162856"/>
                  <a:gd name="connsiteY3" fmla="*/ 15486 h 54201"/>
                  <a:gd name="connsiteX4" fmla="*/ 93623 w 162856"/>
                  <a:gd name="connsiteY4" fmla="*/ 17035 h 54201"/>
                  <a:gd name="connsiteX5" fmla="*/ 44844 w 162856"/>
                  <a:gd name="connsiteY5" fmla="*/ 20132 h 54201"/>
                  <a:gd name="connsiteX6" fmla="*/ 33830 w 162856"/>
                  <a:gd name="connsiteY6" fmla="*/ 22455 h 54201"/>
                  <a:gd name="connsiteX7" fmla="*/ 27536 w 162856"/>
                  <a:gd name="connsiteY7" fmla="*/ 29424 h 54201"/>
                  <a:gd name="connsiteX8" fmla="*/ 18882 w 162856"/>
                  <a:gd name="connsiteY8" fmla="*/ 28649 h 54201"/>
                  <a:gd name="connsiteX9" fmla="*/ 8654 w 162856"/>
                  <a:gd name="connsiteY9" fmla="*/ 34844 h 54201"/>
                  <a:gd name="connsiteX10" fmla="*/ 1573 w 162856"/>
                  <a:gd name="connsiteY10" fmla="*/ 43361 h 54201"/>
                  <a:gd name="connsiteX11" fmla="*/ 0 w 162856"/>
                  <a:gd name="connsiteY11" fmla="*/ 53427 h 54201"/>
                  <a:gd name="connsiteX12" fmla="*/ 3934 w 162856"/>
                  <a:gd name="connsiteY12" fmla="*/ 50330 h 54201"/>
                  <a:gd name="connsiteX13" fmla="*/ 7868 w 162856"/>
                  <a:gd name="connsiteY13" fmla="*/ 48782 h 54201"/>
                  <a:gd name="connsiteX14" fmla="*/ 12588 w 162856"/>
                  <a:gd name="connsiteY14" fmla="*/ 48007 h 54201"/>
                  <a:gd name="connsiteX15" fmla="*/ 16522 w 162856"/>
                  <a:gd name="connsiteY15" fmla="*/ 48007 h 54201"/>
                  <a:gd name="connsiteX16" fmla="*/ 11015 w 162856"/>
                  <a:gd name="connsiteY16" fmla="*/ 52653 h 54201"/>
                  <a:gd name="connsiteX17" fmla="*/ 8654 w 162856"/>
                  <a:gd name="connsiteY17" fmla="*/ 54201 h 54201"/>
                  <a:gd name="connsiteX18" fmla="*/ 85756 w 162856"/>
                  <a:gd name="connsiteY18" fmla="*/ 38715 h 54201"/>
                  <a:gd name="connsiteX19" fmla="*/ 162857 w 162856"/>
                  <a:gd name="connsiteY19" fmla="*/ 8518 h 54201"/>
                  <a:gd name="connsiteX20" fmla="*/ 154989 w 162856"/>
                  <a:gd name="connsiteY20" fmla="*/ 10066 h 54201"/>
                  <a:gd name="connsiteX21" fmla="*/ 142402 w 162856"/>
                  <a:gd name="connsiteY21" fmla="*/ 10066 h 54201"/>
                  <a:gd name="connsiteX22" fmla="*/ 135321 w 162856"/>
                  <a:gd name="connsiteY22" fmla="*/ 11615 h 54201"/>
                  <a:gd name="connsiteX23" fmla="*/ 129027 w 162856"/>
                  <a:gd name="connsiteY23" fmla="*/ 13938 h 54201"/>
                  <a:gd name="connsiteX24" fmla="*/ 122733 w 162856"/>
                  <a:gd name="connsiteY24" fmla="*/ 17809 h 54201"/>
                  <a:gd name="connsiteX25" fmla="*/ 117226 w 162856"/>
                  <a:gd name="connsiteY25" fmla="*/ 20906 h 54201"/>
                  <a:gd name="connsiteX26" fmla="*/ 110932 w 162856"/>
                  <a:gd name="connsiteY26" fmla="*/ 21681 h 54201"/>
                  <a:gd name="connsiteX27" fmla="*/ 116438 w 162856"/>
                  <a:gd name="connsiteY27" fmla="*/ 15486 h 5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2856" h="54201">
                    <a:moveTo>
                      <a:pt x="134534" y="0"/>
                    </a:moveTo>
                    <a:lnTo>
                      <a:pt x="125880" y="3097"/>
                    </a:lnTo>
                    <a:lnTo>
                      <a:pt x="110145" y="12389"/>
                    </a:lnTo>
                    <a:lnTo>
                      <a:pt x="102278" y="15486"/>
                    </a:lnTo>
                    <a:lnTo>
                      <a:pt x="93623" y="17035"/>
                    </a:lnTo>
                    <a:lnTo>
                      <a:pt x="44844" y="20132"/>
                    </a:lnTo>
                    <a:lnTo>
                      <a:pt x="33830" y="22455"/>
                    </a:lnTo>
                    <a:lnTo>
                      <a:pt x="27536" y="29424"/>
                    </a:lnTo>
                    <a:lnTo>
                      <a:pt x="18882" y="28649"/>
                    </a:lnTo>
                    <a:lnTo>
                      <a:pt x="8654" y="34844"/>
                    </a:lnTo>
                    <a:lnTo>
                      <a:pt x="1573" y="43361"/>
                    </a:lnTo>
                    <a:lnTo>
                      <a:pt x="0" y="53427"/>
                    </a:lnTo>
                    <a:lnTo>
                      <a:pt x="3934" y="50330"/>
                    </a:lnTo>
                    <a:lnTo>
                      <a:pt x="7868" y="48782"/>
                    </a:lnTo>
                    <a:lnTo>
                      <a:pt x="12588" y="48007"/>
                    </a:lnTo>
                    <a:lnTo>
                      <a:pt x="16522" y="48007"/>
                    </a:lnTo>
                    <a:lnTo>
                      <a:pt x="11015" y="52653"/>
                    </a:lnTo>
                    <a:lnTo>
                      <a:pt x="8654" y="54201"/>
                    </a:lnTo>
                    <a:lnTo>
                      <a:pt x="85756" y="38715"/>
                    </a:lnTo>
                    <a:lnTo>
                      <a:pt x="162857" y="8518"/>
                    </a:lnTo>
                    <a:lnTo>
                      <a:pt x="154989" y="10066"/>
                    </a:lnTo>
                    <a:lnTo>
                      <a:pt x="142402" y="10066"/>
                    </a:lnTo>
                    <a:lnTo>
                      <a:pt x="135321" y="11615"/>
                    </a:lnTo>
                    <a:lnTo>
                      <a:pt x="129027" y="13938"/>
                    </a:lnTo>
                    <a:lnTo>
                      <a:pt x="122733" y="17809"/>
                    </a:lnTo>
                    <a:lnTo>
                      <a:pt x="117226" y="20906"/>
                    </a:lnTo>
                    <a:lnTo>
                      <a:pt x="110932" y="21681"/>
                    </a:lnTo>
                    <a:lnTo>
                      <a:pt x="116438" y="1548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81" name="Freeform 2480">
                <a:extLst>
                  <a:ext uri="{FF2B5EF4-FFF2-40B4-BE49-F238E27FC236}">
                    <a16:creationId xmlns:a16="http://schemas.microsoft.com/office/drawing/2014/main" id="{01BCD95F-FED8-40EC-14EF-0F4EFDFCCAFC}"/>
                  </a:ext>
                </a:extLst>
              </p:cNvPr>
              <p:cNvSpPr/>
              <p:nvPr/>
            </p:nvSpPr>
            <p:spPr>
              <a:xfrm>
                <a:off x="13938044" y="4454275"/>
                <a:ext cx="31470" cy="28648"/>
              </a:xfrm>
              <a:custGeom>
                <a:avLst/>
                <a:gdLst>
                  <a:gd name="connsiteX0" fmla="*/ 23603 w 31470"/>
                  <a:gd name="connsiteY0" fmla="*/ 2323 h 28648"/>
                  <a:gd name="connsiteX1" fmla="*/ 22817 w 31470"/>
                  <a:gd name="connsiteY1" fmla="*/ 6194 h 28648"/>
                  <a:gd name="connsiteX2" fmla="*/ 20456 w 31470"/>
                  <a:gd name="connsiteY2" fmla="*/ 10066 h 28648"/>
                  <a:gd name="connsiteX3" fmla="*/ 7868 w 31470"/>
                  <a:gd name="connsiteY3" fmla="*/ 15486 h 28648"/>
                  <a:gd name="connsiteX4" fmla="*/ 2361 w 31470"/>
                  <a:gd name="connsiteY4" fmla="*/ 19358 h 28648"/>
                  <a:gd name="connsiteX5" fmla="*/ 0 w 31470"/>
                  <a:gd name="connsiteY5" fmla="*/ 24003 h 28648"/>
                  <a:gd name="connsiteX6" fmla="*/ 2361 w 31470"/>
                  <a:gd name="connsiteY6" fmla="*/ 28649 h 28648"/>
                  <a:gd name="connsiteX7" fmla="*/ 9443 w 31470"/>
                  <a:gd name="connsiteY7" fmla="*/ 27101 h 28648"/>
                  <a:gd name="connsiteX8" fmla="*/ 16523 w 31470"/>
                  <a:gd name="connsiteY8" fmla="*/ 24003 h 28648"/>
                  <a:gd name="connsiteX9" fmla="*/ 21244 w 31470"/>
                  <a:gd name="connsiteY9" fmla="*/ 20132 h 28648"/>
                  <a:gd name="connsiteX10" fmla="*/ 24390 w 31470"/>
                  <a:gd name="connsiteY10" fmla="*/ 16260 h 28648"/>
                  <a:gd name="connsiteX11" fmla="*/ 31470 w 31470"/>
                  <a:gd name="connsiteY11" fmla="*/ 774 h 28648"/>
                  <a:gd name="connsiteX12" fmla="*/ 25963 w 31470"/>
                  <a:gd name="connsiteY12" fmla="*/ 0 h 2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70" h="28648">
                    <a:moveTo>
                      <a:pt x="23603" y="2323"/>
                    </a:moveTo>
                    <a:lnTo>
                      <a:pt x="22817" y="6194"/>
                    </a:lnTo>
                    <a:lnTo>
                      <a:pt x="20456" y="10066"/>
                    </a:lnTo>
                    <a:lnTo>
                      <a:pt x="7868" y="15486"/>
                    </a:lnTo>
                    <a:lnTo>
                      <a:pt x="2361" y="19358"/>
                    </a:lnTo>
                    <a:lnTo>
                      <a:pt x="0" y="24003"/>
                    </a:lnTo>
                    <a:lnTo>
                      <a:pt x="2361" y="28649"/>
                    </a:lnTo>
                    <a:lnTo>
                      <a:pt x="9443" y="27101"/>
                    </a:lnTo>
                    <a:lnTo>
                      <a:pt x="16523" y="24003"/>
                    </a:lnTo>
                    <a:lnTo>
                      <a:pt x="21244" y="20132"/>
                    </a:lnTo>
                    <a:lnTo>
                      <a:pt x="24390" y="16260"/>
                    </a:lnTo>
                    <a:lnTo>
                      <a:pt x="31470" y="774"/>
                    </a:lnTo>
                    <a:lnTo>
                      <a:pt x="25963"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82" name="Freeform 2481">
                <a:extLst>
                  <a:ext uri="{FF2B5EF4-FFF2-40B4-BE49-F238E27FC236}">
                    <a16:creationId xmlns:a16="http://schemas.microsoft.com/office/drawing/2014/main" id="{AF2D2422-ADE7-478E-EE49-B6E355869C2B}"/>
                  </a:ext>
                </a:extLst>
              </p:cNvPr>
              <p:cNvSpPr/>
              <p:nvPr/>
            </p:nvSpPr>
            <p:spPr>
              <a:xfrm>
                <a:off x="-5500979" y="5716395"/>
                <a:ext cx="11014" cy="20131"/>
              </a:xfrm>
              <a:custGeom>
                <a:avLst/>
                <a:gdLst>
                  <a:gd name="connsiteX0" fmla="*/ 8654 w 11014"/>
                  <a:gd name="connsiteY0" fmla="*/ 5420 h 20131"/>
                  <a:gd name="connsiteX1" fmla="*/ 11015 w 11014"/>
                  <a:gd name="connsiteY1" fmla="*/ 0 h 20131"/>
                  <a:gd name="connsiteX2" fmla="*/ 3934 w 11014"/>
                  <a:gd name="connsiteY2" fmla="*/ 10066 h 20131"/>
                  <a:gd name="connsiteX3" fmla="*/ 1574 w 11014"/>
                  <a:gd name="connsiteY3" fmla="*/ 14712 h 20131"/>
                  <a:gd name="connsiteX4" fmla="*/ 0 w 11014"/>
                  <a:gd name="connsiteY4" fmla="*/ 20132 h 20131"/>
                  <a:gd name="connsiteX5" fmla="*/ 6294 w 11014"/>
                  <a:gd name="connsiteY5" fmla="*/ 10840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4" h="20131">
                    <a:moveTo>
                      <a:pt x="8654" y="5420"/>
                    </a:moveTo>
                    <a:lnTo>
                      <a:pt x="11015" y="0"/>
                    </a:lnTo>
                    <a:lnTo>
                      <a:pt x="3934" y="10066"/>
                    </a:lnTo>
                    <a:lnTo>
                      <a:pt x="1574" y="14712"/>
                    </a:lnTo>
                    <a:lnTo>
                      <a:pt x="0" y="20132"/>
                    </a:lnTo>
                    <a:lnTo>
                      <a:pt x="6294"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83" name="Freeform 2482">
                <a:extLst>
                  <a:ext uri="{FF2B5EF4-FFF2-40B4-BE49-F238E27FC236}">
                    <a16:creationId xmlns:a16="http://schemas.microsoft.com/office/drawing/2014/main" id="{29DEF407-EF59-F41E-912D-7B28293704AE}"/>
                  </a:ext>
                </a:extLst>
              </p:cNvPr>
              <p:cNvSpPr/>
              <p:nvPr/>
            </p:nvSpPr>
            <p:spPr>
              <a:xfrm>
                <a:off x="-5280689" y="5546821"/>
                <a:ext cx="3147" cy="10065"/>
              </a:xfrm>
              <a:custGeom>
                <a:avLst/>
                <a:gdLst>
                  <a:gd name="connsiteX0" fmla="*/ 2361 w 3147"/>
                  <a:gd name="connsiteY0" fmla="*/ 6969 h 10065"/>
                  <a:gd name="connsiteX1" fmla="*/ 2361 w 3147"/>
                  <a:gd name="connsiteY1" fmla="*/ 4646 h 10065"/>
                  <a:gd name="connsiteX2" fmla="*/ 3147 w 3147"/>
                  <a:gd name="connsiteY2" fmla="*/ 2323 h 10065"/>
                  <a:gd name="connsiteX3" fmla="*/ 3147 w 3147"/>
                  <a:gd name="connsiteY3" fmla="*/ 1549 h 10065"/>
                  <a:gd name="connsiteX4" fmla="*/ 3147 w 3147"/>
                  <a:gd name="connsiteY4" fmla="*/ 774 h 10065"/>
                  <a:gd name="connsiteX5" fmla="*/ 1574 w 3147"/>
                  <a:gd name="connsiteY5" fmla="*/ 0 h 10065"/>
                  <a:gd name="connsiteX6" fmla="*/ 787 w 3147"/>
                  <a:gd name="connsiteY6" fmla="*/ 0 h 10065"/>
                  <a:gd name="connsiteX7" fmla="*/ 0 w 3147"/>
                  <a:gd name="connsiteY7" fmla="*/ 4646 h 10065"/>
                  <a:gd name="connsiteX8" fmla="*/ 0 w 3147"/>
                  <a:gd name="connsiteY8" fmla="*/ 6969 h 10065"/>
                  <a:gd name="connsiteX9" fmla="*/ 0 w 3147"/>
                  <a:gd name="connsiteY9" fmla="*/ 10066 h 10065"/>
                  <a:gd name="connsiteX10" fmla="*/ 1574 w 3147"/>
                  <a:gd name="connsiteY10" fmla="*/ 8517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7" h="10065">
                    <a:moveTo>
                      <a:pt x="2361" y="6969"/>
                    </a:moveTo>
                    <a:lnTo>
                      <a:pt x="2361" y="4646"/>
                    </a:lnTo>
                    <a:lnTo>
                      <a:pt x="3147" y="2323"/>
                    </a:lnTo>
                    <a:lnTo>
                      <a:pt x="3147" y="1549"/>
                    </a:lnTo>
                    <a:lnTo>
                      <a:pt x="3147" y="774"/>
                    </a:lnTo>
                    <a:lnTo>
                      <a:pt x="1574" y="0"/>
                    </a:lnTo>
                    <a:lnTo>
                      <a:pt x="787" y="0"/>
                    </a:lnTo>
                    <a:lnTo>
                      <a:pt x="0" y="4646"/>
                    </a:lnTo>
                    <a:lnTo>
                      <a:pt x="0" y="6969"/>
                    </a:lnTo>
                    <a:lnTo>
                      <a:pt x="0" y="10066"/>
                    </a:lnTo>
                    <a:lnTo>
                      <a:pt x="1574" y="851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84" name="Freeform 2483">
                <a:extLst>
                  <a:ext uri="{FF2B5EF4-FFF2-40B4-BE49-F238E27FC236}">
                    <a16:creationId xmlns:a16="http://schemas.microsoft.com/office/drawing/2014/main" id="{57C5D9C6-EA99-3F47-A49A-3FDFF4C8F4B2}"/>
                  </a:ext>
                </a:extLst>
              </p:cNvPr>
              <p:cNvSpPr/>
              <p:nvPr/>
            </p:nvSpPr>
            <p:spPr>
              <a:xfrm>
                <a:off x="-5236631" y="5558436"/>
                <a:ext cx="24390" cy="10065"/>
              </a:xfrm>
              <a:custGeom>
                <a:avLst/>
                <a:gdLst>
                  <a:gd name="connsiteX0" fmla="*/ 11801 w 24390"/>
                  <a:gd name="connsiteY0" fmla="*/ 10066 h 10065"/>
                  <a:gd name="connsiteX1" fmla="*/ 24390 w 24390"/>
                  <a:gd name="connsiteY1" fmla="*/ 6969 h 10065"/>
                  <a:gd name="connsiteX2" fmla="*/ 18882 w 24390"/>
                  <a:gd name="connsiteY2" fmla="*/ 0 h 10065"/>
                  <a:gd name="connsiteX3" fmla="*/ 12589 w 24390"/>
                  <a:gd name="connsiteY3" fmla="*/ 774 h 10065"/>
                  <a:gd name="connsiteX4" fmla="*/ 0 w 24390"/>
                  <a:gd name="connsiteY4" fmla="*/ 8517 h 10065"/>
                  <a:gd name="connsiteX5" fmla="*/ 5508 w 24390"/>
                  <a:gd name="connsiteY5" fmla="*/ 10066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90" h="10065">
                    <a:moveTo>
                      <a:pt x="11801" y="10066"/>
                    </a:moveTo>
                    <a:lnTo>
                      <a:pt x="24390" y="6969"/>
                    </a:lnTo>
                    <a:lnTo>
                      <a:pt x="18882" y="0"/>
                    </a:lnTo>
                    <a:lnTo>
                      <a:pt x="12589" y="774"/>
                    </a:lnTo>
                    <a:lnTo>
                      <a:pt x="0" y="8517"/>
                    </a:lnTo>
                    <a:lnTo>
                      <a:pt x="5508" y="1006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85" name="Freeform 2484">
                <a:extLst>
                  <a:ext uri="{FF2B5EF4-FFF2-40B4-BE49-F238E27FC236}">
                    <a16:creationId xmlns:a16="http://schemas.microsoft.com/office/drawing/2014/main" id="{7293C4AB-426D-9ABE-6B65-4BBE02A23877}"/>
                  </a:ext>
                </a:extLst>
              </p:cNvPr>
              <p:cNvSpPr/>
              <p:nvPr/>
            </p:nvSpPr>
            <p:spPr>
              <a:xfrm>
                <a:off x="-5276755" y="5539078"/>
                <a:ext cx="9441" cy="17034"/>
              </a:xfrm>
              <a:custGeom>
                <a:avLst/>
                <a:gdLst>
                  <a:gd name="connsiteX0" fmla="*/ 9442 w 9441"/>
                  <a:gd name="connsiteY0" fmla="*/ 6194 h 17034"/>
                  <a:gd name="connsiteX1" fmla="*/ 8654 w 9441"/>
                  <a:gd name="connsiteY1" fmla="*/ 0 h 17034"/>
                  <a:gd name="connsiteX2" fmla="*/ 5508 w 9441"/>
                  <a:gd name="connsiteY2" fmla="*/ 3872 h 17034"/>
                  <a:gd name="connsiteX3" fmla="*/ 3147 w 9441"/>
                  <a:gd name="connsiteY3" fmla="*/ 7743 h 17034"/>
                  <a:gd name="connsiteX4" fmla="*/ 0 w 9441"/>
                  <a:gd name="connsiteY4" fmla="*/ 17035 h 17034"/>
                  <a:gd name="connsiteX5" fmla="*/ 5508 w 9441"/>
                  <a:gd name="connsiteY5" fmla="*/ 16260 h 17034"/>
                  <a:gd name="connsiteX6" fmla="*/ 8654 w 9441"/>
                  <a:gd name="connsiteY6" fmla="*/ 12389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1" h="17034">
                    <a:moveTo>
                      <a:pt x="9442" y="6194"/>
                    </a:moveTo>
                    <a:lnTo>
                      <a:pt x="8654" y="0"/>
                    </a:lnTo>
                    <a:lnTo>
                      <a:pt x="5508" y="3872"/>
                    </a:lnTo>
                    <a:lnTo>
                      <a:pt x="3147" y="7743"/>
                    </a:lnTo>
                    <a:lnTo>
                      <a:pt x="0" y="17035"/>
                    </a:lnTo>
                    <a:lnTo>
                      <a:pt x="5508" y="16260"/>
                    </a:lnTo>
                    <a:lnTo>
                      <a:pt x="8654" y="1238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86" name="Freeform 2485">
                <a:extLst>
                  <a:ext uri="{FF2B5EF4-FFF2-40B4-BE49-F238E27FC236}">
                    <a16:creationId xmlns:a16="http://schemas.microsoft.com/office/drawing/2014/main" id="{0C750631-D182-7ED9-A54B-EDE710AEE540}"/>
                  </a:ext>
                </a:extLst>
              </p:cNvPr>
              <p:cNvSpPr/>
              <p:nvPr/>
            </p:nvSpPr>
            <p:spPr>
              <a:xfrm>
                <a:off x="-6667729" y="6542579"/>
                <a:ext cx="11801" cy="10840"/>
              </a:xfrm>
              <a:custGeom>
                <a:avLst/>
                <a:gdLst>
                  <a:gd name="connsiteX0" fmla="*/ 9441 w 11801"/>
                  <a:gd name="connsiteY0" fmla="*/ 10840 h 10840"/>
                  <a:gd name="connsiteX1" fmla="*/ 9441 w 11801"/>
                  <a:gd name="connsiteY1" fmla="*/ 7743 h 10840"/>
                  <a:gd name="connsiteX2" fmla="*/ 10228 w 11801"/>
                  <a:gd name="connsiteY2" fmla="*/ 4646 h 10840"/>
                  <a:gd name="connsiteX3" fmla="*/ 11014 w 11801"/>
                  <a:gd name="connsiteY3" fmla="*/ 2323 h 10840"/>
                  <a:gd name="connsiteX4" fmla="*/ 11802 w 11801"/>
                  <a:gd name="connsiteY4" fmla="*/ 0 h 10840"/>
                  <a:gd name="connsiteX5" fmla="*/ 0 w 11801"/>
                  <a:gd name="connsiteY5" fmla="*/ 8518 h 10840"/>
                  <a:gd name="connsiteX6" fmla="*/ 4721 w 11801"/>
                  <a:gd name="connsiteY6" fmla="*/ 10066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1" h="10840">
                    <a:moveTo>
                      <a:pt x="9441" y="10840"/>
                    </a:moveTo>
                    <a:lnTo>
                      <a:pt x="9441" y="7743"/>
                    </a:lnTo>
                    <a:lnTo>
                      <a:pt x="10228" y="4646"/>
                    </a:lnTo>
                    <a:lnTo>
                      <a:pt x="11014" y="2323"/>
                    </a:lnTo>
                    <a:lnTo>
                      <a:pt x="11802" y="0"/>
                    </a:lnTo>
                    <a:lnTo>
                      <a:pt x="0" y="8518"/>
                    </a:lnTo>
                    <a:lnTo>
                      <a:pt x="4721" y="1006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87" name="Freeform 2486">
                <a:extLst>
                  <a:ext uri="{FF2B5EF4-FFF2-40B4-BE49-F238E27FC236}">
                    <a16:creationId xmlns:a16="http://schemas.microsoft.com/office/drawing/2014/main" id="{A1B3219C-DF82-DF37-E94A-CF6A6C081746}"/>
                  </a:ext>
                </a:extLst>
              </p:cNvPr>
              <p:cNvSpPr/>
              <p:nvPr/>
            </p:nvSpPr>
            <p:spPr>
              <a:xfrm>
                <a:off x="-6637046" y="6576649"/>
                <a:ext cx="5507" cy="7743"/>
              </a:xfrm>
              <a:custGeom>
                <a:avLst/>
                <a:gdLst>
                  <a:gd name="connsiteX0" fmla="*/ 2361 w 5507"/>
                  <a:gd name="connsiteY0" fmla="*/ 3872 h 7743"/>
                  <a:gd name="connsiteX1" fmla="*/ 0 w 5507"/>
                  <a:gd name="connsiteY1" fmla="*/ 7743 h 7743"/>
                  <a:gd name="connsiteX2" fmla="*/ 3147 w 5507"/>
                  <a:gd name="connsiteY2" fmla="*/ 3872 h 7743"/>
                  <a:gd name="connsiteX3" fmla="*/ 4721 w 5507"/>
                  <a:gd name="connsiteY3" fmla="*/ 2323 h 7743"/>
                  <a:gd name="connsiteX4" fmla="*/ 5508 w 5507"/>
                  <a:gd name="connsiteY4" fmla="*/ 0 h 7743"/>
                  <a:gd name="connsiteX5" fmla="*/ 3934 w 5507"/>
                  <a:gd name="connsiteY5" fmla="*/ 1549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7" h="7743">
                    <a:moveTo>
                      <a:pt x="2361" y="3872"/>
                    </a:moveTo>
                    <a:lnTo>
                      <a:pt x="0" y="7743"/>
                    </a:lnTo>
                    <a:lnTo>
                      <a:pt x="3147" y="3872"/>
                    </a:lnTo>
                    <a:lnTo>
                      <a:pt x="4721" y="2323"/>
                    </a:lnTo>
                    <a:lnTo>
                      <a:pt x="5508" y="0"/>
                    </a:lnTo>
                    <a:lnTo>
                      <a:pt x="3934"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88" name="Freeform 2487">
                <a:extLst>
                  <a:ext uri="{FF2B5EF4-FFF2-40B4-BE49-F238E27FC236}">
                    <a16:creationId xmlns:a16="http://schemas.microsoft.com/office/drawing/2014/main" id="{F733CF5C-7FCC-60AF-E0C9-4DCA61BC8CBE}"/>
                  </a:ext>
                </a:extLst>
              </p:cNvPr>
              <p:cNvSpPr/>
              <p:nvPr/>
            </p:nvSpPr>
            <p:spPr>
              <a:xfrm>
                <a:off x="-6630752" y="6551871"/>
                <a:ext cx="3933" cy="23229"/>
              </a:xfrm>
              <a:custGeom>
                <a:avLst/>
                <a:gdLst>
                  <a:gd name="connsiteX0" fmla="*/ 787 w 3933"/>
                  <a:gd name="connsiteY0" fmla="*/ 23229 h 23229"/>
                  <a:gd name="connsiteX1" fmla="*/ 3147 w 3933"/>
                  <a:gd name="connsiteY1" fmla="*/ 17035 h 23229"/>
                  <a:gd name="connsiteX2" fmla="*/ 3934 w 3933"/>
                  <a:gd name="connsiteY2" fmla="*/ 11615 h 23229"/>
                  <a:gd name="connsiteX3" fmla="*/ 2361 w 3933"/>
                  <a:gd name="connsiteY3" fmla="*/ 5420 h 23229"/>
                  <a:gd name="connsiteX4" fmla="*/ 0 w 3933"/>
                  <a:gd name="connsiteY4" fmla="*/ 0 h 23229"/>
                  <a:gd name="connsiteX5" fmla="*/ 1573 w 3933"/>
                  <a:gd name="connsiteY5" fmla="*/ 5420 h 23229"/>
                  <a:gd name="connsiteX6" fmla="*/ 2361 w 3933"/>
                  <a:gd name="connsiteY6" fmla="*/ 11615 h 23229"/>
                  <a:gd name="connsiteX7" fmla="*/ 2361 w 3933"/>
                  <a:gd name="connsiteY7" fmla="*/ 17035 h 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 h="23229">
                    <a:moveTo>
                      <a:pt x="787" y="23229"/>
                    </a:moveTo>
                    <a:lnTo>
                      <a:pt x="3147" y="17035"/>
                    </a:lnTo>
                    <a:lnTo>
                      <a:pt x="3934" y="11615"/>
                    </a:lnTo>
                    <a:lnTo>
                      <a:pt x="2361" y="5420"/>
                    </a:lnTo>
                    <a:lnTo>
                      <a:pt x="0" y="0"/>
                    </a:lnTo>
                    <a:lnTo>
                      <a:pt x="1573" y="5420"/>
                    </a:lnTo>
                    <a:lnTo>
                      <a:pt x="2361" y="11615"/>
                    </a:lnTo>
                    <a:lnTo>
                      <a:pt x="2361" y="1703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89" name="Freeform 2488">
                <a:extLst>
                  <a:ext uri="{FF2B5EF4-FFF2-40B4-BE49-F238E27FC236}">
                    <a16:creationId xmlns:a16="http://schemas.microsoft.com/office/drawing/2014/main" id="{8FE7C14A-CB3E-0C88-DCD7-7A56D8CAFFB5}"/>
                  </a:ext>
                </a:extLst>
              </p:cNvPr>
              <p:cNvSpPr/>
              <p:nvPr/>
            </p:nvSpPr>
            <p:spPr>
              <a:xfrm>
                <a:off x="-6619737" y="6534836"/>
                <a:ext cx="12587" cy="3871"/>
              </a:xfrm>
              <a:custGeom>
                <a:avLst/>
                <a:gdLst>
                  <a:gd name="connsiteX0" fmla="*/ 0 w 12587"/>
                  <a:gd name="connsiteY0" fmla="*/ 0 h 3871"/>
                  <a:gd name="connsiteX1" fmla="*/ 5507 w 12587"/>
                  <a:gd name="connsiteY1" fmla="*/ 3097 h 3871"/>
                  <a:gd name="connsiteX2" fmla="*/ 8654 w 12587"/>
                  <a:gd name="connsiteY2" fmla="*/ 3872 h 3871"/>
                  <a:gd name="connsiteX3" fmla="*/ 12588 w 12587"/>
                  <a:gd name="connsiteY3" fmla="*/ 3872 h 3871"/>
                  <a:gd name="connsiteX4" fmla="*/ 9441 w 12587"/>
                  <a:gd name="connsiteY4" fmla="*/ 2323 h 3871"/>
                  <a:gd name="connsiteX5" fmla="*/ 3147 w 12587"/>
                  <a:gd name="connsiteY5" fmla="*/ 775 h 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7" h="3871">
                    <a:moveTo>
                      <a:pt x="0" y="0"/>
                    </a:moveTo>
                    <a:lnTo>
                      <a:pt x="5507" y="3097"/>
                    </a:lnTo>
                    <a:lnTo>
                      <a:pt x="8654" y="3872"/>
                    </a:lnTo>
                    <a:lnTo>
                      <a:pt x="12588" y="3872"/>
                    </a:lnTo>
                    <a:lnTo>
                      <a:pt x="9441" y="2323"/>
                    </a:lnTo>
                    <a:lnTo>
                      <a:pt x="3147" y="77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90" name="Freeform 2489">
                <a:extLst>
                  <a:ext uri="{FF2B5EF4-FFF2-40B4-BE49-F238E27FC236}">
                    <a16:creationId xmlns:a16="http://schemas.microsoft.com/office/drawing/2014/main" id="{6998D632-BA5F-2369-F4C5-042E6C68A94D}"/>
                  </a:ext>
                </a:extLst>
              </p:cNvPr>
              <p:cNvSpPr/>
              <p:nvPr/>
            </p:nvSpPr>
            <p:spPr>
              <a:xfrm>
                <a:off x="-6364043" y="6569680"/>
                <a:ext cx="5506" cy="7743"/>
              </a:xfrm>
              <a:custGeom>
                <a:avLst/>
                <a:gdLst>
                  <a:gd name="connsiteX0" fmla="*/ 5507 w 5506"/>
                  <a:gd name="connsiteY0" fmla="*/ 7743 h 7743"/>
                  <a:gd name="connsiteX1" fmla="*/ 5507 w 5506"/>
                  <a:gd name="connsiteY1" fmla="*/ 6195 h 7743"/>
                  <a:gd name="connsiteX2" fmla="*/ 0 w 5506"/>
                  <a:gd name="connsiteY2" fmla="*/ 0 h 7743"/>
                </a:gdLst>
                <a:ahLst/>
                <a:cxnLst>
                  <a:cxn ang="0">
                    <a:pos x="connsiteX0" y="connsiteY0"/>
                  </a:cxn>
                  <a:cxn ang="0">
                    <a:pos x="connsiteX1" y="connsiteY1"/>
                  </a:cxn>
                  <a:cxn ang="0">
                    <a:pos x="connsiteX2" y="connsiteY2"/>
                  </a:cxn>
                </a:cxnLst>
                <a:rect l="l" t="t" r="r" b="b"/>
                <a:pathLst>
                  <a:path w="5506" h="7743">
                    <a:moveTo>
                      <a:pt x="5507" y="7743"/>
                    </a:moveTo>
                    <a:lnTo>
                      <a:pt x="5507" y="6195"/>
                    </a:lnTo>
                    <a:lnTo>
                      <a:pt x="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91" name="Freeform 2490">
                <a:extLst>
                  <a:ext uri="{FF2B5EF4-FFF2-40B4-BE49-F238E27FC236}">
                    <a16:creationId xmlns:a16="http://schemas.microsoft.com/office/drawing/2014/main" id="{273F0A28-62F3-C35E-90F2-187A1D3D01A7}"/>
                  </a:ext>
                </a:extLst>
              </p:cNvPr>
              <p:cNvSpPr/>
              <p:nvPr/>
            </p:nvSpPr>
            <p:spPr>
              <a:xfrm>
                <a:off x="-6588267" y="6534062"/>
                <a:ext cx="18882" cy="3097"/>
              </a:xfrm>
              <a:custGeom>
                <a:avLst/>
                <a:gdLst>
                  <a:gd name="connsiteX0" fmla="*/ 9441 w 18882"/>
                  <a:gd name="connsiteY0" fmla="*/ 0 h 3097"/>
                  <a:gd name="connsiteX1" fmla="*/ 4720 w 18882"/>
                  <a:gd name="connsiteY1" fmla="*/ 774 h 3097"/>
                  <a:gd name="connsiteX2" fmla="*/ 0 w 18882"/>
                  <a:gd name="connsiteY2" fmla="*/ 2323 h 3097"/>
                  <a:gd name="connsiteX3" fmla="*/ 4720 w 18882"/>
                  <a:gd name="connsiteY3" fmla="*/ 3097 h 3097"/>
                  <a:gd name="connsiteX4" fmla="*/ 9441 w 18882"/>
                  <a:gd name="connsiteY4" fmla="*/ 3097 h 3097"/>
                  <a:gd name="connsiteX5" fmla="*/ 14161 w 18882"/>
                  <a:gd name="connsiteY5" fmla="*/ 2323 h 3097"/>
                  <a:gd name="connsiteX6" fmla="*/ 18882 w 18882"/>
                  <a:gd name="connsiteY6" fmla="*/ 1549 h 3097"/>
                  <a:gd name="connsiteX7" fmla="*/ 14161 w 18882"/>
                  <a:gd name="connsiteY7" fmla="*/ 774 h 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2" h="3097">
                    <a:moveTo>
                      <a:pt x="9441" y="0"/>
                    </a:moveTo>
                    <a:lnTo>
                      <a:pt x="4720" y="774"/>
                    </a:lnTo>
                    <a:lnTo>
                      <a:pt x="0" y="2323"/>
                    </a:lnTo>
                    <a:lnTo>
                      <a:pt x="4720" y="3097"/>
                    </a:lnTo>
                    <a:lnTo>
                      <a:pt x="9441" y="3097"/>
                    </a:lnTo>
                    <a:lnTo>
                      <a:pt x="14161" y="2323"/>
                    </a:lnTo>
                    <a:lnTo>
                      <a:pt x="18882" y="1549"/>
                    </a:lnTo>
                    <a:lnTo>
                      <a:pt x="14161"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92" name="Freeform 2491">
                <a:extLst>
                  <a:ext uri="{FF2B5EF4-FFF2-40B4-BE49-F238E27FC236}">
                    <a16:creationId xmlns:a16="http://schemas.microsoft.com/office/drawing/2014/main" id="{080CB8FB-D984-14B0-35E5-A5EB990452AA}"/>
                  </a:ext>
                </a:extLst>
              </p:cNvPr>
              <p:cNvSpPr/>
              <p:nvPr/>
            </p:nvSpPr>
            <p:spPr>
              <a:xfrm>
                <a:off x="-6873858" y="6585941"/>
                <a:ext cx="15735" cy="13163"/>
              </a:xfrm>
              <a:custGeom>
                <a:avLst/>
                <a:gdLst>
                  <a:gd name="connsiteX0" fmla="*/ 0 w 15735"/>
                  <a:gd name="connsiteY0" fmla="*/ 2323 h 13163"/>
                  <a:gd name="connsiteX1" fmla="*/ 11015 w 15735"/>
                  <a:gd name="connsiteY1" fmla="*/ 13163 h 13163"/>
                  <a:gd name="connsiteX2" fmla="*/ 15735 w 15735"/>
                  <a:gd name="connsiteY2" fmla="*/ 7743 h 13163"/>
                  <a:gd name="connsiteX3" fmla="*/ 13375 w 15735"/>
                  <a:gd name="connsiteY3" fmla="*/ 0 h 13163"/>
                </a:gdLst>
                <a:ahLst/>
                <a:cxnLst>
                  <a:cxn ang="0">
                    <a:pos x="connsiteX0" y="connsiteY0"/>
                  </a:cxn>
                  <a:cxn ang="0">
                    <a:pos x="connsiteX1" y="connsiteY1"/>
                  </a:cxn>
                  <a:cxn ang="0">
                    <a:pos x="connsiteX2" y="connsiteY2"/>
                  </a:cxn>
                  <a:cxn ang="0">
                    <a:pos x="connsiteX3" y="connsiteY3"/>
                  </a:cxn>
                </a:cxnLst>
                <a:rect l="l" t="t" r="r" b="b"/>
                <a:pathLst>
                  <a:path w="15735" h="13163">
                    <a:moveTo>
                      <a:pt x="0" y="2323"/>
                    </a:moveTo>
                    <a:lnTo>
                      <a:pt x="11015" y="13163"/>
                    </a:lnTo>
                    <a:lnTo>
                      <a:pt x="15735" y="7743"/>
                    </a:lnTo>
                    <a:lnTo>
                      <a:pt x="13375"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93" name="Freeform 2492">
                <a:extLst>
                  <a:ext uri="{FF2B5EF4-FFF2-40B4-BE49-F238E27FC236}">
                    <a16:creationId xmlns:a16="http://schemas.microsoft.com/office/drawing/2014/main" id="{5BD610E0-F0AF-5EC9-AAC4-3FB0A5DEFB24}"/>
                  </a:ext>
                </a:extLst>
              </p:cNvPr>
              <p:cNvSpPr/>
              <p:nvPr/>
            </p:nvSpPr>
            <p:spPr>
              <a:xfrm>
                <a:off x="14111129" y="4465115"/>
                <a:ext cx="22029" cy="13937"/>
              </a:xfrm>
              <a:custGeom>
                <a:avLst/>
                <a:gdLst>
                  <a:gd name="connsiteX0" fmla="*/ 7082 w 22029"/>
                  <a:gd name="connsiteY0" fmla="*/ 0 h 13937"/>
                  <a:gd name="connsiteX1" fmla="*/ 788 w 22029"/>
                  <a:gd name="connsiteY1" fmla="*/ 2323 h 13937"/>
                  <a:gd name="connsiteX2" fmla="*/ 0 w 22029"/>
                  <a:gd name="connsiteY2" fmla="*/ 8518 h 13937"/>
                  <a:gd name="connsiteX3" fmla="*/ 4721 w 22029"/>
                  <a:gd name="connsiteY3" fmla="*/ 13937 h 13937"/>
                  <a:gd name="connsiteX4" fmla="*/ 11016 w 22029"/>
                  <a:gd name="connsiteY4" fmla="*/ 13937 h 13937"/>
                  <a:gd name="connsiteX5" fmla="*/ 17310 w 22029"/>
                  <a:gd name="connsiteY5" fmla="*/ 10840 h 13937"/>
                  <a:gd name="connsiteX6" fmla="*/ 22029 w 22029"/>
                  <a:gd name="connsiteY6" fmla="*/ 5420 h 13937"/>
                  <a:gd name="connsiteX7" fmla="*/ 15735 w 22029"/>
                  <a:gd name="connsiteY7" fmla="*/ 1549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9" h="13937">
                    <a:moveTo>
                      <a:pt x="7082" y="0"/>
                    </a:moveTo>
                    <a:lnTo>
                      <a:pt x="788" y="2323"/>
                    </a:lnTo>
                    <a:lnTo>
                      <a:pt x="0" y="8518"/>
                    </a:lnTo>
                    <a:lnTo>
                      <a:pt x="4721" y="13937"/>
                    </a:lnTo>
                    <a:lnTo>
                      <a:pt x="11016" y="13937"/>
                    </a:lnTo>
                    <a:lnTo>
                      <a:pt x="17310" y="10840"/>
                    </a:lnTo>
                    <a:lnTo>
                      <a:pt x="22029" y="5420"/>
                    </a:lnTo>
                    <a:lnTo>
                      <a:pt x="15735"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94" name="Freeform 2493">
                <a:extLst>
                  <a:ext uri="{FF2B5EF4-FFF2-40B4-BE49-F238E27FC236}">
                    <a16:creationId xmlns:a16="http://schemas.microsoft.com/office/drawing/2014/main" id="{42870A5C-BD49-2B8A-15B4-644DAA8E1FB3}"/>
                  </a:ext>
                </a:extLst>
              </p:cNvPr>
              <p:cNvSpPr/>
              <p:nvPr/>
            </p:nvSpPr>
            <p:spPr>
              <a:xfrm>
                <a:off x="14045043" y="4506153"/>
                <a:ext cx="62152" cy="30198"/>
              </a:xfrm>
              <a:custGeom>
                <a:avLst/>
                <a:gdLst>
                  <a:gd name="connsiteX0" fmla="*/ 15735 w 62152"/>
                  <a:gd name="connsiteY0" fmla="*/ 1549 h 30198"/>
                  <a:gd name="connsiteX1" fmla="*/ 0 w 62152"/>
                  <a:gd name="connsiteY1" fmla="*/ 0 h 30198"/>
                  <a:gd name="connsiteX2" fmla="*/ 12589 w 62152"/>
                  <a:gd name="connsiteY2" fmla="*/ 10066 h 30198"/>
                  <a:gd name="connsiteX3" fmla="*/ 29897 w 62152"/>
                  <a:gd name="connsiteY3" fmla="*/ 20132 h 30198"/>
                  <a:gd name="connsiteX4" fmla="*/ 47205 w 62152"/>
                  <a:gd name="connsiteY4" fmla="*/ 28649 h 30198"/>
                  <a:gd name="connsiteX5" fmla="*/ 62152 w 62152"/>
                  <a:gd name="connsiteY5" fmla="*/ 30198 h 30198"/>
                  <a:gd name="connsiteX6" fmla="*/ 33043 w 62152"/>
                  <a:gd name="connsiteY6" fmla="*/ 10066 h 3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52" h="30198">
                    <a:moveTo>
                      <a:pt x="15735" y="1549"/>
                    </a:moveTo>
                    <a:lnTo>
                      <a:pt x="0" y="0"/>
                    </a:lnTo>
                    <a:lnTo>
                      <a:pt x="12589" y="10066"/>
                    </a:lnTo>
                    <a:lnTo>
                      <a:pt x="29897" y="20132"/>
                    </a:lnTo>
                    <a:lnTo>
                      <a:pt x="47205" y="28649"/>
                    </a:lnTo>
                    <a:lnTo>
                      <a:pt x="62152" y="30198"/>
                    </a:lnTo>
                    <a:lnTo>
                      <a:pt x="33043" y="1006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95" name="Freeform 2494">
                <a:extLst>
                  <a:ext uri="{FF2B5EF4-FFF2-40B4-BE49-F238E27FC236}">
                    <a16:creationId xmlns:a16="http://schemas.microsoft.com/office/drawing/2014/main" id="{59A429A4-5EE2-46E8-B5A3-B63B793086FE}"/>
                  </a:ext>
                </a:extLst>
              </p:cNvPr>
              <p:cNvSpPr/>
              <p:nvPr/>
            </p:nvSpPr>
            <p:spPr>
              <a:xfrm>
                <a:off x="14782227" y="3167377"/>
                <a:ext cx="217929" cy="93690"/>
              </a:xfrm>
              <a:custGeom>
                <a:avLst/>
                <a:gdLst>
                  <a:gd name="connsiteX0" fmla="*/ 216356 w 217929"/>
                  <a:gd name="connsiteY0" fmla="*/ 47233 h 93690"/>
                  <a:gd name="connsiteX1" fmla="*/ 199836 w 217929"/>
                  <a:gd name="connsiteY1" fmla="*/ 47233 h 93690"/>
                  <a:gd name="connsiteX2" fmla="*/ 186459 w 217929"/>
                  <a:gd name="connsiteY2" fmla="*/ 46458 h 93690"/>
                  <a:gd name="connsiteX3" fmla="*/ 180953 w 217929"/>
                  <a:gd name="connsiteY3" fmla="*/ 44910 h 93690"/>
                  <a:gd name="connsiteX4" fmla="*/ 174658 w 217929"/>
                  <a:gd name="connsiteY4" fmla="*/ 43361 h 93690"/>
                  <a:gd name="connsiteX5" fmla="*/ 173085 w 217929"/>
                  <a:gd name="connsiteY5" fmla="*/ 41813 h 93690"/>
                  <a:gd name="connsiteX6" fmla="*/ 168366 w 217929"/>
                  <a:gd name="connsiteY6" fmla="*/ 37941 h 93690"/>
                  <a:gd name="connsiteX7" fmla="*/ 166791 w 217929"/>
                  <a:gd name="connsiteY7" fmla="*/ 36392 h 93690"/>
                  <a:gd name="connsiteX8" fmla="*/ 161284 w 217929"/>
                  <a:gd name="connsiteY8" fmla="*/ 34844 h 93690"/>
                  <a:gd name="connsiteX9" fmla="*/ 150270 w 217929"/>
                  <a:gd name="connsiteY9" fmla="*/ 33295 h 93690"/>
                  <a:gd name="connsiteX10" fmla="*/ 145549 w 217929"/>
                  <a:gd name="connsiteY10" fmla="*/ 30972 h 93690"/>
                  <a:gd name="connsiteX11" fmla="*/ 134535 w 217929"/>
                  <a:gd name="connsiteY11" fmla="*/ 21680 h 93690"/>
                  <a:gd name="connsiteX12" fmla="*/ 125880 w 217929"/>
                  <a:gd name="connsiteY12" fmla="*/ 11615 h 93690"/>
                  <a:gd name="connsiteX13" fmla="*/ 114866 w 217929"/>
                  <a:gd name="connsiteY13" fmla="*/ 4646 h 93690"/>
                  <a:gd name="connsiteX14" fmla="*/ 97558 w 217929"/>
                  <a:gd name="connsiteY14" fmla="*/ 3872 h 93690"/>
                  <a:gd name="connsiteX15" fmla="*/ 88903 w 217929"/>
                  <a:gd name="connsiteY15" fmla="*/ 6969 h 93690"/>
                  <a:gd name="connsiteX16" fmla="*/ 73168 w 217929"/>
                  <a:gd name="connsiteY16" fmla="*/ 14712 h 93690"/>
                  <a:gd name="connsiteX17" fmla="*/ 63728 w 217929"/>
                  <a:gd name="connsiteY17" fmla="*/ 17035 h 93690"/>
                  <a:gd name="connsiteX18" fmla="*/ 45632 w 217929"/>
                  <a:gd name="connsiteY18" fmla="*/ 16260 h 93690"/>
                  <a:gd name="connsiteX19" fmla="*/ 35404 w 217929"/>
                  <a:gd name="connsiteY19" fmla="*/ 15486 h 93690"/>
                  <a:gd name="connsiteX20" fmla="*/ 28324 w 217929"/>
                  <a:gd name="connsiteY20" fmla="*/ 13937 h 93690"/>
                  <a:gd name="connsiteX21" fmla="*/ 23603 w 217929"/>
                  <a:gd name="connsiteY21" fmla="*/ 9292 h 93690"/>
                  <a:gd name="connsiteX22" fmla="*/ 18883 w 217929"/>
                  <a:gd name="connsiteY22" fmla="*/ 3097 h 93690"/>
                  <a:gd name="connsiteX23" fmla="*/ 13374 w 217929"/>
                  <a:gd name="connsiteY23" fmla="*/ 0 h 93690"/>
                  <a:gd name="connsiteX24" fmla="*/ 5507 w 217929"/>
                  <a:gd name="connsiteY24" fmla="*/ 2323 h 93690"/>
                  <a:gd name="connsiteX25" fmla="*/ 2361 w 217929"/>
                  <a:gd name="connsiteY25" fmla="*/ 7743 h 93690"/>
                  <a:gd name="connsiteX26" fmla="*/ 788 w 217929"/>
                  <a:gd name="connsiteY26" fmla="*/ 17809 h 93690"/>
                  <a:gd name="connsiteX27" fmla="*/ 0 w 217929"/>
                  <a:gd name="connsiteY27" fmla="*/ 27875 h 93690"/>
                  <a:gd name="connsiteX28" fmla="*/ 788 w 217929"/>
                  <a:gd name="connsiteY28" fmla="*/ 34844 h 93690"/>
                  <a:gd name="connsiteX29" fmla="*/ 12589 w 217929"/>
                  <a:gd name="connsiteY29" fmla="*/ 48007 h 93690"/>
                  <a:gd name="connsiteX30" fmla="*/ 27536 w 217929"/>
                  <a:gd name="connsiteY30" fmla="*/ 47233 h 93690"/>
                  <a:gd name="connsiteX31" fmla="*/ 58221 w 217929"/>
                  <a:gd name="connsiteY31" fmla="*/ 34844 h 93690"/>
                  <a:gd name="connsiteX32" fmla="*/ 75529 w 217929"/>
                  <a:gd name="connsiteY32" fmla="*/ 34844 h 93690"/>
                  <a:gd name="connsiteX33" fmla="*/ 92049 w 217929"/>
                  <a:gd name="connsiteY33" fmla="*/ 40264 h 93690"/>
                  <a:gd name="connsiteX34" fmla="*/ 106999 w 217929"/>
                  <a:gd name="connsiteY34" fmla="*/ 49556 h 93690"/>
                  <a:gd name="connsiteX35" fmla="*/ 120373 w 217929"/>
                  <a:gd name="connsiteY35" fmla="*/ 58847 h 93690"/>
                  <a:gd name="connsiteX36" fmla="*/ 127453 w 217929"/>
                  <a:gd name="connsiteY36" fmla="*/ 62719 h 93690"/>
                  <a:gd name="connsiteX37" fmla="*/ 140829 w 217929"/>
                  <a:gd name="connsiteY37" fmla="*/ 68139 h 93690"/>
                  <a:gd name="connsiteX38" fmla="*/ 148697 w 217929"/>
                  <a:gd name="connsiteY38" fmla="*/ 72010 h 93690"/>
                  <a:gd name="connsiteX39" fmla="*/ 153416 w 217929"/>
                  <a:gd name="connsiteY39" fmla="*/ 77431 h 93690"/>
                  <a:gd name="connsiteX40" fmla="*/ 160498 w 217929"/>
                  <a:gd name="connsiteY40" fmla="*/ 89819 h 93690"/>
                  <a:gd name="connsiteX41" fmla="*/ 163644 w 217929"/>
                  <a:gd name="connsiteY41" fmla="*/ 93691 h 93690"/>
                  <a:gd name="connsiteX42" fmla="*/ 169939 w 217929"/>
                  <a:gd name="connsiteY42" fmla="*/ 93691 h 93690"/>
                  <a:gd name="connsiteX43" fmla="*/ 173873 w 217929"/>
                  <a:gd name="connsiteY43" fmla="*/ 88271 h 93690"/>
                  <a:gd name="connsiteX44" fmla="*/ 177019 w 217929"/>
                  <a:gd name="connsiteY44" fmla="*/ 81302 h 93690"/>
                  <a:gd name="connsiteX45" fmla="*/ 181740 w 217929"/>
                  <a:gd name="connsiteY45" fmla="*/ 75882 h 93690"/>
                  <a:gd name="connsiteX46" fmla="*/ 189608 w 217929"/>
                  <a:gd name="connsiteY46" fmla="*/ 70462 h 93690"/>
                  <a:gd name="connsiteX47" fmla="*/ 198261 w 217929"/>
                  <a:gd name="connsiteY47" fmla="*/ 68139 h 93690"/>
                  <a:gd name="connsiteX48" fmla="*/ 208489 w 217929"/>
                  <a:gd name="connsiteY48" fmla="*/ 67365 h 93690"/>
                  <a:gd name="connsiteX49" fmla="*/ 216356 w 217929"/>
                  <a:gd name="connsiteY49" fmla="*/ 68139 h 93690"/>
                  <a:gd name="connsiteX50" fmla="*/ 217929 w 217929"/>
                  <a:gd name="connsiteY50" fmla="*/ 68139 h 93690"/>
                  <a:gd name="connsiteX51" fmla="*/ 217929 w 217929"/>
                  <a:gd name="connsiteY51" fmla="*/ 48007 h 9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7929" h="93690">
                    <a:moveTo>
                      <a:pt x="216356" y="47233"/>
                    </a:moveTo>
                    <a:lnTo>
                      <a:pt x="199836" y="47233"/>
                    </a:lnTo>
                    <a:lnTo>
                      <a:pt x="186459" y="46458"/>
                    </a:lnTo>
                    <a:lnTo>
                      <a:pt x="180953" y="44910"/>
                    </a:lnTo>
                    <a:lnTo>
                      <a:pt x="174658" y="43361"/>
                    </a:lnTo>
                    <a:lnTo>
                      <a:pt x="173085" y="41813"/>
                    </a:lnTo>
                    <a:lnTo>
                      <a:pt x="168366" y="37941"/>
                    </a:lnTo>
                    <a:lnTo>
                      <a:pt x="166791" y="36392"/>
                    </a:lnTo>
                    <a:lnTo>
                      <a:pt x="161284" y="34844"/>
                    </a:lnTo>
                    <a:lnTo>
                      <a:pt x="150270" y="33295"/>
                    </a:lnTo>
                    <a:lnTo>
                      <a:pt x="145549" y="30972"/>
                    </a:lnTo>
                    <a:lnTo>
                      <a:pt x="134535" y="21680"/>
                    </a:lnTo>
                    <a:lnTo>
                      <a:pt x="125880" y="11615"/>
                    </a:lnTo>
                    <a:lnTo>
                      <a:pt x="114866" y="4646"/>
                    </a:lnTo>
                    <a:lnTo>
                      <a:pt x="97558" y="3872"/>
                    </a:lnTo>
                    <a:lnTo>
                      <a:pt x="88903" y="6969"/>
                    </a:lnTo>
                    <a:lnTo>
                      <a:pt x="73168" y="14712"/>
                    </a:lnTo>
                    <a:lnTo>
                      <a:pt x="63728" y="17035"/>
                    </a:lnTo>
                    <a:lnTo>
                      <a:pt x="45632" y="16260"/>
                    </a:lnTo>
                    <a:lnTo>
                      <a:pt x="35404" y="15486"/>
                    </a:lnTo>
                    <a:lnTo>
                      <a:pt x="28324" y="13937"/>
                    </a:lnTo>
                    <a:lnTo>
                      <a:pt x="23603" y="9292"/>
                    </a:lnTo>
                    <a:lnTo>
                      <a:pt x="18883" y="3097"/>
                    </a:lnTo>
                    <a:lnTo>
                      <a:pt x="13374" y="0"/>
                    </a:lnTo>
                    <a:lnTo>
                      <a:pt x="5507" y="2323"/>
                    </a:lnTo>
                    <a:lnTo>
                      <a:pt x="2361" y="7743"/>
                    </a:lnTo>
                    <a:lnTo>
                      <a:pt x="788" y="17809"/>
                    </a:lnTo>
                    <a:lnTo>
                      <a:pt x="0" y="27875"/>
                    </a:lnTo>
                    <a:lnTo>
                      <a:pt x="788" y="34844"/>
                    </a:lnTo>
                    <a:lnTo>
                      <a:pt x="12589" y="48007"/>
                    </a:lnTo>
                    <a:lnTo>
                      <a:pt x="27536" y="47233"/>
                    </a:lnTo>
                    <a:lnTo>
                      <a:pt x="58221" y="34844"/>
                    </a:lnTo>
                    <a:lnTo>
                      <a:pt x="75529" y="34844"/>
                    </a:lnTo>
                    <a:lnTo>
                      <a:pt x="92049" y="40264"/>
                    </a:lnTo>
                    <a:lnTo>
                      <a:pt x="106999" y="49556"/>
                    </a:lnTo>
                    <a:lnTo>
                      <a:pt x="120373" y="58847"/>
                    </a:lnTo>
                    <a:lnTo>
                      <a:pt x="127453" y="62719"/>
                    </a:lnTo>
                    <a:lnTo>
                      <a:pt x="140829" y="68139"/>
                    </a:lnTo>
                    <a:lnTo>
                      <a:pt x="148697" y="72010"/>
                    </a:lnTo>
                    <a:lnTo>
                      <a:pt x="153416" y="77431"/>
                    </a:lnTo>
                    <a:lnTo>
                      <a:pt x="160498" y="89819"/>
                    </a:lnTo>
                    <a:lnTo>
                      <a:pt x="163644" y="93691"/>
                    </a:lnTo>
                    <a:lnTo>
                      <a:pt x="169939" y="93691"/>
                    </a:lnTo>
                    <a:lnTo>
                      <a:pt x="173873" y="88271"/>
                    </a:lnTo>
                    <a:lnTo>
                      <a:pt x="177019" y="81302"/>
                    </a:lnTo>
                    <a:lnTo>
                      <a:pt x="181740" y="75882"/>
                    </a:lnTo>
                    <a:lnTo>
                      <a:pt x="189608" y="70462"/>
                    </a:lnTo>
                    <a:lnTo>
                      <a:pt x="198261" y="68139"/>
                    </a:lnTo>
                    <a:lnTo>
                      <a:pt x="208489" y="67365"/>
                    </a:lnTo>
                    <a:lnTo>
                      <a:pt x="216356" y="68139"/>
                    </a:lnTo>
                    <a:lnTo>
                      <a:pt x="217929" y="68139"/>
                    </a:lnTo>
                    <a:lnTo>
                      <a:pt x="217929" y="4800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96" name="Freeform 2495">
                <a:extLst>
                  <a:ext uri="{FF2B5EF4-FFF2-40B4-BE49-F238E27FC236}">
                    <a16:creationId xmlns:a16="http://schemas.microsoft.com/office/drawing/2014/main" id="{5926293E-7041-1033-3157-5346E70E3B53}"/>
                  </a:ext>
                </a:extLst>
              </p:cNvPr>
              <p:cNvSpPr/>
              <p:nvPr/>
            </p:nvSpPr>
            <p:spPr>
              <a:xfrm>
                <a:off x="-5500192" y="5633544"/>
                <a:ext cx="12588" cy="11614"/>
              </a:xfrm>
              <a:custGeom>
                <a:avLst/>
                <a:gdLst>
                  <a:gd name="connsiteX0" fmla="*/ 2361 w 12588"/>
                  <a:gd name="connsiteY0" fmla="*/ 6194 h 11614"/>
                  <a:gd name="connsiteX1" fmla="*/ 0 w 12588"/>
                  <a:gd name="connsiteY1" fmla="*/ 11615 h 11614"/>
                  <a:gd name="connsiteX2" fmla="*/ 3934 w 12588"/>
                  <a:gd name="connsiteY2" fmla="*/ 10840 h 11614"/>
                  <a:gd name="connsiteX3" fmla="*/ 7868 w 12588"/>
                  <a:gd name="connsiteY3" fmla="*/ 9292 h 11614"/>
                  <a:gd name="connsiteX4" fmla="*/ 10228 w 12588"/>
                  <a:gd name="connsiteY4" fmla="*/ 6194 h 11614"/>
                  <a:gd name="connsiteX5" fmla="*/ 12589 w 12588"/>
                  <a:gd name="connsiteY5" fmla="*/ 3097 h 11614"/>
                  <a:gd name="connsiteX6" fmla="*/ 9442 w 12588"/>
                  <a:gd name="connsiteY6" fmla="*/ 0 h 11614"/>
                  <a:gd name="connsiteX7" fmla="*/ 5508 w 12588"/>
                  <a:gd name="connsiteY7" fmla="*/ 1549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8" h="11614">
                    <a:moveTo>
                      <a:pt x="2361" y="6194"/>
                    </a:moveTo>
                    <a:lnTo>
                      <a:pt x="0" y="11615"/>
                    </a:lnTo>
                    <a:lnTo>
                      <a:pt x="3934" y="10840"/>
                    </a:lnTo>
                    <a:lnTo>
                      <a:pt x="7868" y="9292"/>
                    </a:lnTo>
                    <a:lnTo>
                      <a:pt x="10228" y="6194"/>
                    </a:lnTo>
                    <a:lnTo>
                      <a:pt x="12589" y="3097"/>
                    </a:lnTo>
                    <a:lnTo>
                      <a:pt x="9442" y="0"/>
                    </a:lnTo>
                    <a:lnTo>
                      <a:pt x="5508"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97" name="Freeform 2496">
                <a:extLst>
                  <a:ext uri="{FF2B5EF4-FFF2-40B4-BE49-F238E27FC236}">
                    <a16:creationId xmlns:a16="http://schemas.microsoft.com/office/drawing/2014/main" id="{536407F1-2C3D-63F2-9B36-F120E33909E1}"/>
                  </a:ext>
                </a:extLst>
              </p:cNvPr>
              <p:cNvSpPr/>
              <p:nvPr/>
            </p:nvSpPr>
            <p:spPr>
              <a:xfrm>
                <a:off x="-6060358" y="6476763"/>
                <a:ext cx="4720" cy="19357"/>
              </a:xfrm>
              <a:custGeom>
                <a:avLst/>
                <a:gdLst>
                  <a:gd name="connsiteX0" fmla="*/ 0 w 4720"/>
                  <a:gd name="connsiteY0" fmla="*/ 8518 h 19357"/>
                  <a:gd name="connsiteX1" fmla="*/ 0 w 4720"/>
                  <a:gd name="connsiteY1" fmla="*/ 13938 h 19357"/>
                  <a:gd name="connsiteX2" fmla="*/ 1573 w 4720"/>
                  <a:gd name="connsiteY2" fmla="*/ 19358 h 19357"/>
                  <a:gd name="connsiteX3" fmla="*/ 4720 w 4720"/>
                  <a:gd name="connsiteY3" fmla="*/ 0 h 19357"/>
                  <a:gd name="connsiteX4" fmla="*/ 1573 w 4720"/>
                  <a:gd name="connsiteY4" fmla="*/ 3872 h 19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 h="19357">
                    <a:moveTo>
                      <a:pt x="0" y="8518"/>
                    </a:moveTo>
                    <a:lnTo>
                      <a:pt x="0" y="13938"/>
                    </a:lnTo>
                    <a:lnTo>
                      <a:pt x="1573" y="19358"/>
                    </a:lnTo>
                    <a:lnTo>
                      <a:pt x="4720" y="0"/>
                    </a:lnTo>
                    <a:lnTo>
                      <a:pt x="1573"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98" name="Freeform 2497">
                <a:extLst>
                  <a:ext uri="{FF2B5EF4-FFF2-40B4-BE49-F238E27FC236}">
                    <a16:creationId xmlns:a16="http://schemas.microsoft.com/office/drawing/2014/main" id="{59C2E114-B1E8-9BE0-936E-07C4202D572B}"/>
                  </a:ext>
                </a:extLst>
              </p:cNvPr>
              <p:cNvSpPr/>
              <p:nvPr/>
            </p:nvSpPr>
            <p:spPr>
              <a:xfrm>
                <a:off x="-5979322" y="6736156"/>
                <a:ext cx="20455" cy="55750"/>
              </a:xfrm>
              <a:custGeom>
                <a:avLst/>
                <a:gdLst>
                  <a:gd name="connsiteX0" fmla="*/ 12588 w 20455"/>
                  <a:gd name="connsiteY0" fmla="*/ 27101 h 55750"/>
                  <a:gd name="connsiteX1" fmla="*/ 6293 w 20455"/>
                  <a:gd name="connsiteY1" fmla="*/ 12389 h 55750"/>
                  <a:gd name="connsiteX2" fmla="*/ 0 w 20455"/>
                  <a:gd name="connsiteY2" fmla="*/ 0 h 55750"/>
                  <a:gd name="connsiteX3" fmla="*/ 8654 w 20455"/>
                  <a:gd name="connsiteY3" fmla="*/ 28649 h 55750"/>
                  <a:gd name="connsiteX4" fmla="*/ 20455 w 20455"/>
                  <a:gd name="connsiteY4" fmla="*/ 55750 h 55750"/>
                  <a:gd name="connsiteX5" fmla="*/ 17308 w 20455"/>
                  <a:gd name="connsiteY5" fmla="*/ 41813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55" h="55750">
                    <a:moveTo>
                      <a:pt x="12588" y="27101"/>
                    </a:moveTo>
                    <a:lnTo>
                      <a:pt x="6293" y="12389"/>
                    </a:lnTo>
                    <a:lnTo>
                      <a:pt x="0" y="0"/>
                    </a:lnTo>
                    <a:lnTo>
                      <a:pt x="8654" y="28649"/>
                    </a:lnTo>
                    <a:lnTo>
                      <a:pt x="20455" y="55750"/>
                    </a:lnTo>
                    <a:lnTo>
                      <a:pt x="17308" y="4181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499" name="Freeform 2498">
                <a:extLst>
                  <a:ext uri="{FF2B5EF4-FFF2-40B4-BE49-F238E27FC236}">
                    <a16:creationId xmlns:a16="http://schemas.microsoft.com/office/drawing/2014/main" id="{94382741-9F1D-3693-E04C-6D9C8915EFF1}"/>
                  </a:ext>
                </a:extLst>
              </p:cNvPr>
              <p:cNvSpPr/>
              <p:nvPr/>
            </p:nvSpPr>
            <p:spPr>
              <a:xfrm>
                <a:off x="-5353856" y="7239455"/>
                <a:ext cx="14947" cy="7743"/>
              </a:xfrm>
              <a:custGeom>
                <a:avLst/>
                <a:gdLst>
                  <a:gd name="connsiteX0" fmla="*/ 3146 w 14947"/>
                  <a:gd name="connsiteY0" fmla="*/ 6969 h 7743"/>
                  <a:gd name="connsiteX1" fmla="*/ 6293 w 14947"/>
                  <a:gd name="connsiteY1" fmla="*/ 7743 h 7743"/>
                  <a:gd name="connsiteX2" fmla="*/ 11014 w 14947"/>
                  <a:gd name="connsiteY2" fmla="*/ 6969 h 7743"/>
                  <a:gd name="connsiteX3" fmla="*/ 14947 w 14947"/>
                  <a:gd name="connsiteY3" fmla="*/ 5421 h 7743"/>
                  <a:gd name="connsiteX4" fmla="*/ 787 w 14947"/>
                  <a:gd name="connsiteY4" fmla="*/ 0 h 7743"/>
                  <a:gd name="connsiteX5" fmla="*/ 0 w 14947"/>
                  <a:gd name="connsiteY5" fmla="*/ 4646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7" h="7743">
                    <a:moveTo>
                      <a:pt x="3146" y="6969"/>
                    </a:moveTo>
                    <a:lnTo>
                      <a:pt x="6293" y="7743"/>
                    </a:lnTo>
                    <a:lnTo>
                      <a:pt x="11014" y="6969"/>
                    </a:lnTo>
                    <a:lnTo>
                      <a:pt x="14947" y="5421"/>
                    </a:lnTo>
                    <a:lnTo>
                      <a:pt x="787" y="0"/>
                    </a:lnTo>
                    <a:lnTo>
                      <a:pt x="0"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00" name="Freeform 2499">
                <a:extLst>
                  <a:ext uri="{FF2B5EF4-FFF2-40B4-BE49-F238E27FC236}">
                    <a16:creationId xmlns:a16="http://schemas.microsoft.com/office/drawing/2014/main" id="{3A9D82B6-283A-535B-6C0C-E5FE41B51B72}"/>
                  </a:ext>
                </a:extLst>
              </p:cNvPr>
              <p:cNvSpPr/>
              <p:nvPr/>
            </p:nvSpPr>
            <p:spPr>
              <a:xfrm>
                <a:off x="-5326319" y="7232486"/>
                <a:ext cx="7867" cy="8518"/>
              </a:xfrm>
              <a:custGeom>
                <a:avLst/>
                <a:gdLst>
                  <a:gd name="connsiteX0" fmla="*/ 0 w 7867"/>
                  <a:gd name="connsiteY0" fmla="*/ 3872 h 8518"/>
                  <a:gd name="connsiteX1" fmla="*/ 7868 w 7867"/>
                  <a:gd name="connsiteY1" fmla="*/ 8518 h 8518"/>
                  <a:gd name="connsiteX2" fmla="*/ 3934 w 7867"/>
                  <a:gd name="connsiteY2" fmla="*/ 775 h 8518"/>
                  <a:gd name="connsiteX3" fmla="*/ 0 w 7867"/>
                  <a:gd name="connsiteY3" fmla="*/ 0 h 8518"/>
                </a:gdLst>
                <a:ahLst/>
                <a:cxnLst>
                  <a:cxn ang="0">
                    <a:pos x="connsiteX0" y="connsiteY0"/>
                  </a:cxn>
                  <a:cxn ang="0">
                    <a:pos x="connsiteX1" y="connsiteY1"/>
                  </a:cxn>
                  <a:cxn ang="0">
                    <a:pos x="connsiteX2" y="connsiteY2"/>
                  </a:cxn>
                  <a:cxn ang="0">
                    <a:pos x="connsiteX3" y="connsiteY3"/>
                  </a:cxn>
                </a:cxnLst>
                <a:rect l="l" t="t" r="r" b="b"/>
                <a:pathLst>
                  <a:path w="7867" h="8518">
                    <a:moveTo>
                      <a:pt x="0" y="3872"/>
                    </a:moveTo>
                    <a:lnTo>
                      <a:pt x="7868" y="8518"/>
                    </a:lnTo>
                    <a:lnTo>
                      <a:pt x="3934" y="775"/>
                    </a:lnTo>
                    <a:lnTo>
                      <a:pt x="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01" name="Freeform 2500">
                <a:extLst>
                  <a:ext uri="{FF2B5EF4-FFF2-40B4-BE49-F238E27FC236}">
                    <a16:creationId xmlns:a16="http://schemas.microsoft.com/office/drawing/2014/main" id="{0824A1ED-B082-1296-DFFF-D37F985494EE}"/>
                  </a:ext>
                </a:extLst>
              </p:cNvPr>
              <p:cNvSpPr/>
              <p:nvPr/>
            </p:nvSpPr>
            <p:spPr>
              <a:xfrm>
                <a:off x="-5315306" y="7239455"/>
                <a:ext cx="15735" cy="6968"/>
              </a:xfrm>
              <a:custGeom>
                <a:avLst/>
                <a:gdLst>
                  <a:gd name="connsiteX0" fmla="*/ 11801 w 15735"/>
                  <a:gd name="connsiteY0" fmla="*/ 6969 h 6968"/>
                  <a:gd name="connsiteX1" fmla="*/ 15735 w 15735"/>
                  <a:gd name="connsiteY1" fmla="*/ 5421 h 6968"/>
                  <a:gd name="connsiteX2" fmla="*/ 12589 w 15735"/>
                  <a:gd name="connsiteY2" fmla="*/ 2323 h 6968"/>
                  <a:gd name="connsiteX3" fmla="*/ 8655 w 15735"/>
                  <a:gd name="connsiteY3" fmla="*/ 774 h 6968"/>
                  <a:gd name="connsiteX4" fmla="*/ 4721 w 15735"/>
                  <a:gd name="connsiteY4" fmla="*/ 0 h 6968"/>
                  <a:gd name="connsiteX5" fmla="*/ 0 w 15735"/>
                  <a:gd name="connsiteY5" fmla="*/ 774 h 6968"/>
                  <a:gd name="connsiteX6" fmla="*/ 3147 w 15735"/>
                  <a:gd name="connsiteY6" fmla="*/ 4646 h 6968"/>
                  <a:gd name="connsiteX7" fmla="*/ 7081 w 15735"/>
                  <a:gd name="connsiteY7" fmla="*/ 6195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 h="6968">
                    <a:moveTo>
                      <a:pt x="11801" y="6969"/>
                    </a:moveTo>
                    <a:lnTo>
                      <a:pt x="15735" y="5421"/>
                    </a:lnTo>
                    <a:lnTo>
                      <a:pt x="12589" y="2323"/>
                    </a:lnTo>
                    <a:lnTo>
                      <a:pt x="8655" y="774"/>
                    </a:lnTo>
                    <a:lnTo>
                      <a:pt x="4721" y="0"/>
                    </a:lnTo>
                    <a:lnTo>
                      <a:pt x="0" y="774"/>
                    </a:lnTo>
                    <a:lnTo>
                      <a:pt x="3147" y="4646"/>
                    </a:lnTo>
                    <a:lnTo>
                      <a:pt x="7081" y="619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02" name="Freeform 2501">
                <a:extLst>
                  <a:ext uri="{FF2B5EF4-FFF2-40B4-BE49-F238E27FC236}">
                    <a16:creationId xmlns:a16="http://schemas.microsoft.com/office/drawing/2014/main" id="{EF6A896B-85C7-07BC-3E69-ADEA9F1FBA5A}"/>
                  </a:ext>
                </a:extLst>
              </p:cNvPr>
              <p:cNvSpPr/>
              <p:nvPr/>
            </p:nvSpPr>
            <p:spPr>
              <a:xfrm>
                <a:off x="-8541768" y="6591361"/>
                <a:ext cx="33043" cy="43360"/>
              </a:xfrm>
              <a:custGeom>
                <a:avLst/>
                <a:gdLst>
                  <a:gd name="connsiteX0" fmla="*/ 27536 w 33043"/>
                  <a:gd name="connsiteY0" fmla="*/ 23229 h 43360"/>
                  <a:gd name="connsiteX1" fmla="*/ 19669 w 33043"/>
                  <a:gd name="connsiteY1" fmla="*/ 21680 h 43360"/>
                  <a:gd name="connsiteX2" fmla="*/ 16522 w 33043"/>
                  <a:gd name="connsiteY2" fmla="*/ 19358 h 43360"/>
                  <a:gd name="connsiteX3" fmla="*/ 13375 w 33043"/>
                  <a:gd name="connsiteY3" fmla="*/ 13163 h 43360"/>
                  <a:gd name="connsiteX4" fmla="*/ 11801 w 33043"/>
                  <a:gd name="connsiteY4" fmla="*/ 7743 h 43360"/>
                  <a:gd name="connsiteX5" fmla="*/ 7868 w 33043"/>
                  <a:gd name="connsiteY5" fmla="*/ 3097 h 43360"/>
                  <a:gd name="connsiteX6" fmla="*/ 0 w 33043"/>
                  <a:gd name="connsiteY6" fmla="*/ 0 h 43360"/>
                  <a:gd name="connsiteX7" fmla="*/ 1574 w 33043"/>
                  <a:gd name="connsiteY7" fmla="*/ 13937 h 43360"/>
                  <a:gd name="connsiteX8" fmla="*/ 10228 w 33043"/>
                  <a:gd name="connsiteY8" fmla="*/ 27101 h 43360"/>
                  <a:gd name="connsiteX9" fmla="*/ 22029 w 33043"/>
                  <a:gd name="connsiteY9" fmla="*/ 37941 h 43360"/>
                  <a:gd name="connsiteX10" fmla="*/ 33044 w 33043"/>
                  <a:gd name="connsiteY10" fmla="*/ 43361 h 43360"/>
                  <a:gd name="connsiteX11" fmla="*/ 31470 w 33043"/>
                  <a:gd name="connsiteY11" fmla="*/ 30198 h 43360"/>
                  <a:gd name="connsiteX12" fmla="*/ 29897 w 33043"/>
                  <a:gd name="connsiteY12" fmla="*/ 26326 h 4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43" h="43360">
                    <a:moveTo>
                      <a:pt x="27536" y="23229"/>
                    </a:moveTo>
                    <a:lnTo>
                      <a:pt x="19669" y="21680"/>
                    </a:lnTo>
                    <a:lnTo>
                      <a:pt x="16522" y="19358"/>
                    </a:lnTo>
                    <a:lnTo>
                      <a:pt x="13375" y="13163"/>
                    </a:lnTo>
                    <a:lnTo>
                      <a:pt x="11801" y="7743"/>
                    </a:lnTo>
                    <a:lnTo>
                      <a:pt x="7868" y="3097"/>
                    </a:lnTo>
                    <a:lnTo>
                      <a:pt x="0" y="0"/>
                    </a:lnTo>
                    <a:lnTo>
                      <a:pt x="1574" y="13937"/>
                    </a:lnTo>
                    <a:lnTo>
                      <a:pt x="10228" y="27101"/>
                    </a:lnTo>
                    <a:lnTo>
                      <a:pt x="22029" y="37941"/>
                    </a:lnTo>
                    <a:lnTo>
                      <a:pt x="33044" y="43361"/>
                    </a:lnTo>
                    <a:lnTo>
                      <a:pt x="31470" y="30198"/>
                    </a:lnTo>
                    <a:lnTo>
                      <a:pt x="29897" y="2632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03" name="Freeform 2502">
                <a:extLst>
                  <a:ext uri="{FF2B5EF4-FFF2-40B4-BE49-F238E27FC236}">
                    <a16:creationId xmlns:a16="http://schemas.microsoft.com/office/drawing/2014/main" id="{65676D41-5980-6A85-5079-3F9F0CB67946}"/>
                  </a:ext>
                </a:extLst>
              </p:cNvPr>
              <p:cNvSpPr/>
              <p:nvPr/>
            </p:nvSpPr>
            <p:spPr>
              <a:xfrm>
                <a:off x="-8634605" y="6409399"/>
                <a:ext cx="7867" cy="5419"/>
              </a:xfrm>
              <a:custGeom>
                <a:avLst/>
                <a:gdLst>
                  <a:gd name="connsiteX0" fmla="*/ 0 w 7867"/>
                  <a:gd name="connsiteY0" fmla="*/ 0 h 5419"/>
                  <a:gd name="connsiteX1" fmla="*/ 1574 w 7867"/>
                  <a:gd name="connsiteY1" fmla="*/ 3872 h 5419"/>
                  <a:gd name="connsiteX2" fmla="*/ 3147 w 7867"/>
                  <a:gd name="connsiteY2" fmla="*/ 5420 h 5419"/>
                  <a:gd name="connsiteX3" fmla="*/ 5507 w 7867"/>
                  <a:gd name="connsiteY3" fmla="*/ 5420 h 5419"/>
                  <a:gd name="connsiteX4" fmla="*/ 7868 w 7867"/>
                  <a:gd name="connsiteY4" fmla="*/ 5420 h 5419"/>
                  <a:gd name="connsiteX5" fmla="*/ 4721 w 7867"/>
                  <a:gd name="connsiteY5" fmla="*/ 1548 h 5419"/>
                  <a:gd name="connsiteX6" fmla="*/ 2360 w 7867"/>
                  <a:gd name="connsiteY6" fmla="*/ 774 h 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7" h="5419">
                    <a:moveTo>
                      <a:pt x="0" y="0"/>
                    </a:moveTo>
                    <a:lnTo>
                      <a:pt x="1574" y="3872"/>
                    </a:lnTo>
                    <a:lnTo>
                      <a:pt x="3147" y="5420"/>
                    </a:lnTo>
                    <a:lnTo>
                      <a:pt x="5507" y="5420"/>
                    </a:lnTo>
                    <a:lnTo>
                      <a:pt x="7868" y="5420"/>
                    </a:lnTo>
                    <a:lnTo>
                      <a:pt x="4721" y="1548"/>
                    </a:lnTo>
                    <a:lnTo>
                      <a:pt x="2360"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04" name="Freeform 2503">
                <a:extLst>
                  <a:ext uri="{FF2B5EF4-FFF2-40B4-BE49-F238E27FC236}">
                    <a16:creationId xmlns:a16="http://schemas.microsoft.com/office/drawing/2014/main" id="{9AC77E0C-06E5-2842-EFF2-C97766A4BBF1}"/>
                  </a:ext>
                </a:extLst>
              </p:cNvPr>
              <p:cNvSpPr/>
              <p:nvPr/>
            </p:nvSpPr>
            <p:spPr>
              <a:xfrm>
                <a:off x="-8004417" y="7252619"/>
                <a:ext cx="9440" cy="13936"/>
              </a:xfrm>
              <a:custGeom>
                <a:avLst/>
                <a:gdLst>
                  <a:gd name="connsiteX0" fmla="*/ 4720 w 9440"/>
                  <a:gd name="connsiteY0" fmla="*/ 774 h 13936"/>
                  <a:gd name="connsiteX1" fmla="*/ 0 w 9440"/>
                  <a:gd name="connsiteY1" fmla="*/ 0 h 13936"/>
                  <a:gd name="connsiteX2" fmla="*/ 0 w 9440"/>
                  <a:gd name="connsiteY2" fmla="*/ 4646 h 13936"/>
                  <a:gd name="connsiteX3" fmla="*/ 787 w 9440"/>
                  <a:gd name="connsiteY3" fmla="*/ 8517 h 13936"/>
                  <a:gd name="connsiteX4" fmla="*/ 3934 w 9440"/>
                  <a:gd name="connsiteY4" fmla="*/ 11615 h 13936"/>
                  <a:gd name="connsiteX5" fmla="*/ 7868 w 9440"/>
                  <a:gd name="connsiteY5" fmla="*/ 13937 h 13936"/>
                  <a:gd name="connsiteX6" fmla="*/ 9441 w 9440"/>
                  <a:gd name="connsiteY6" fmla="*/ 7743 h 13936"/>
                  <a:gd name="connsiteX7" fmla="*/ 8654 w 9440"/>
                  <a:gd name="connsiteY7" fmla="*/ 3096 h 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0" h="13936">
                    <a:moveTo>
                      <a:pt x="4720" y="774"/>
                    </a:moveTo>
                    <a:lnTo>
                      <a:pt x="0" y="0"/>
                    </a:lnTo>
                    <a:lnTo>
                      <a:pt x="0" y="4646"/>
                    </a:lnTo>
                    <a:lnTo>
                      <a:pt x="787" y="8517"/>
                    </a:lnTo>
                    <a:lnTo>
                      <a:pt x="3934" y="11615"/>
                    </a:lnTo>
                    <a:lnTo>
                      <a:pt x="7868" y="13937"/>
                    </a:lnTo>
                    <a:lnTo>
                      <a:pt x="9441" y="7743"/>
                    </a:lnTo>
                    <a:lnTo>
                      <a:pt x="8654" y="309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05" name="Freeform 2504">
                <a:extLst>
                  <a:ext uri="{FF2B5EF4-FFF2-40B4-BE49-F238E27FC236}">
                    <a16:creationId xmlns:a16="http://schemas.microsoft.com/office/drawing/2014/main" id="{5513F12E-B119-1793-ED03-3CC1F6891BB0}"/>
                  </a:ext>
                </a:extLst>
              </p:cNvPr>
              <p:cNvSpPr/>
              <p:nvPr/>
            </p:nvSpPr>
            <p:spPr>
              <a:xfrm>
                <a:off x="-8346654" y="7484136"/>
                <a:ext cx="11801" cy="9292"/>
              </a:xfrm>
              <a:custGeom>
                <a:avLst/>
                <a:gdLst>
                  <a:gd name="connsiteX0" fmla="*/ 6294 w 11801"/>
                  <a:gd name="connsiteY0" fmla="*/ 0 h 9292"/>
                  <a:gd name="connsiteX1" fmla="*/ 3147 w 11801"/>
                  <a:gd name="connsiteY1" fmla="*/ 0 h 9292"/>
                  <a:gd name="connsiteX2" fmla="*/ 0 w 11801"/>
                  <a:gd name="connsiteY2" fmla="*/ 4647 h 9292"/>
                  <a:gd name="connsiteX3" fmla="*/ 3147 w 11801"/>
                  <a:gd name="connsiteY3" fmla="*/ 6969 h 9292"/>
                  <a:gd name="connsiteX4" fmla="*/ 5507 w 11801"/>
                  <a:gd name="connsiteY4" fmla="*/ 8518 h 9292"/>
                  <a:gd name="connsiteX5" fmla="*/ 7868 w 11801"/>
                  <a:gd name="connsiteY5" fmla="*/ 9292 h 9292"/>
                  <a:gd name="connsiteX6" fmla="*/ 11801 w 11801"/>
                  <a:gd name="connsiteY6" fmla="*/ 7743 h 9292"/>
                  <a:gd name="connsiteX7" fmla="*/ 9441 w 11801"/>
                  <a:gd name="connsiteY7" fmla="*/ 2323 h 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1" h="9292">
                    <a:moveTo>
                      <a:pt x="6294" y="0"/>
                    </a:moveTo>
                    <a:lnTo>
                      <a:pt x="3147" y="0"/>
                    </a:lnTo>
                    <a:lnTo>
                      <a:pt x="0" y="4647"/>
                    </a:lnTo>
                    <a:lnTo>
                      <a:pt x="3147" y="6969"/>
                    </a:lnTo>
                    <a:lnTo>
                      <a:pt x="5507" y="8518"/>
                    </a:lnTo>
                    <a:lnTo>
                      <a:pt x="7868" y="9292"/>
                    </a:lnTo>
                    <a:lnTo>
                      <a:pt x="11801" y="7743"/>
                    </a:lnTo>
                    <a:lnTo>
                      <a:pt x="9441"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06" name="Freeform 2505">
                <a:extLst>
                  <a:ext uri="{FF2B5EF4-FFF2-40B4-BE49-F238E27FC236}">
                    <a16:creationId xmlns:a16="http://schemas.microsoft.com/office/drawing/2014/main" id="{782EF286-5620-C9AA-A009-283EBC661BA6}"/>
                  </a:ext>
                </a:extLst>
              </p:cNvPr>
              <p:cNvSpPr/>
              <p:nvPr/>
            </p:nvSpPr>
            <p:spPr>
              <a:xfrm>
                <a:off x="-8677876" y="6692021"/>
                <a:ext cx="14948" cy="28648"/>
              </a:xfrm>
              <a:custGeom>
                <a:avLst/>
                <a:gdLst>
                  <a:gd name="connsiteX0" fmla="*/ 12588 w 14948"/>
                  <a:gd name="connsiteY0" fmla="*/ 6194 h 28648"/>
                  <a:gd name="connsiteX1" fmla="*/ 8655 w 14948"/>
                  <a:gd name="connsiteY1" fmla="*/ 0 h 28648"/>
                  <a:gd name="connsiteX2" fmla="*/ 7081 w 14948"/>
                  <a:gd name="connsiteY2" fmla="*/ 5420 h 28648"/>
                  <a:gd name="connsiteX3" fmla="*/ 5507 w 14948"/>
                  <a:gd name="connsiteY3" fmla="*/ 10840 h 28648"/>
                  <a:gd name="connsiteX4" fmla="*/ 3934 w 14948"/>
                  <a:gd name="connsiteY4" fmla="*/ 17034 h 28648"/>
                  <a:gd name="connsiteX5" fmla="*/ 0 w 14948"/>
                  <a:gd name="connsiteY5" fmla="*/ 22455 h 28648"/>
                  <a:gd name="connsiteX6" fmla="*/ 2360 w 14948"/>
                  <a:gd name="connsiteY6" fmla="*/ 24777 h 28648"/>
                  <a:gd name="connsiteX7" fmla="*/ 12588 w 14948"/>
                  <a:gd name="connsiteY7" fmla="*/ 28649 h 28648"/>
                  <a:gd name="connsiteX8" fmla="*/ 14948 w 14948"/>
                  <a:gd name="connsiteY8" fmla="*/ 20906 h 28648"/>
                  <a:gd name="connsiteX9" fmla="*/ 14948 w 14948"/>
                  <a:gd name="connsiteY9" fmla="*/ 13937 h 2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48" h="28648">
                    <a:moveTo>
                      <a:pt x="12588" y="6194"/>
                    </a:moveTo>
                    <a:lnTo>
                      <a:pt x="8655" y="0"/>
                    </a:lnTo>
                    <a:lnTo>
                      <a:pt x="7081" y="5420"/>
                    </a:lnTo>
                    <a:lnTo>
                      <a:pt x="5507" y="10840"/>
                    </a:lnTo>
                    <a:lnTo>
                      <a:pt x="3934" y="17034"/>
                    </a:lnTo>
                    <a:lnTo>
                      <a:pt x="0" y="22455"/>
                    </a:lnTo>
                    <a:lnTo>
                      <a:pt x="2360" y="24777"/>
                    </a:lnTo>
                    <a:lnTo>
                      <a:pt x="12588" y="28649"/>
                    </a:lnTo>
                    <a:lnTo>
                      <a:pt x="14948" y="20906"/>
                    </a:lnTo>
                    <a:lnTo>
                      <a:pt x="14948" y="1393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07" name="Freeform 2506">
                <a:extLst>
                  <a:ext uri="{FF2B5EF4-FFF2-40B4-BE49-F238E27FC236}">
                    <a16:creationId xmlns:a16="http://schemas.microsoft.com/office/drawing/2014/main" id="{0E1B0747-099A-AFD1-94F6-0A3A8BCED759}"/>
                  </a:ext>
                </a:extLst>
              </p:cNvPr>
              <p:cNvSpPr/>
              <p:nvPr/>
            </p:nvSpPr>
            <p:spPr>
              <a:xfrm>
                <a:off x="-8913901" y="6625430"/>
                <a:ext cx="11801" cy="21680"/>
              </a:xfrm>
              <a:custGeom>
                <a:avLst/>
                <a:gdLst>
                  <a:gd name="connsiteX0" fmla="*/ 6294 w 11801"/>
                  <a:gd name="connsiteY0" fmla="*/ 775 h 21680"/>
                  <a:gd name="connsiteX1" fmla="*/ 0 w 11801"/>
                  <a:gd name="connsiteY1" fmla="*/ 0 h 21680"/>
                  <a:gd name="connsiteX2" fmla="*/ 1574 w 11801"/>
                  <a:gd name="connsiteY2" fmla="*/ 5420 h 21680"/>
                  <a:gd name="connsiteX3" fmla="*/ 3934 w 11801"/>
                  <a:gd name="connsiteY3" fmla="*/ 10840 h 21680"/>
                  <a:gd name="connsiteX4" fmla="*/ 8655 w 11801"/>
                  <a:gd name="connsiteY4" fmla="*/ 21680 h 21680"/>
                  <a:gd name="connsiteX5" fmla="*/ 11801 w 11801"/>
                  <a:gd name="connsiteY5" fmla="*/ 13937 h 21680"/>
                  <a:gd name="connsiteX6" fmla="*/ 10228 w 11801"/>
                  <a:gd name="connsiteY6" fmla="*/ 6194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1" h="21680">
                    <a:moveTo>
                      <a:pt x="6294" y="775"/>
                    </a:moveTo>
                    <a:lnTo>
                      <a:pt x="0" y="0"/>
                    </a:lnTo>
                    <a:lnTo>
                      <a:pt x="1574" y="5420"/>
                    </a:lnTo>
                    <a:lnTo>
                      <a:pt x="3934" y="10840"/>
                    </a:lnTo>
                    <a:lnTo>
                      <a:pt x="8655" y="21680"/>
                    </a:lnTo>
                    <a:lnTo>
                      <a:pt x="11801" y="13937"/>
                    </a:lnTo>
                    <a:lnTo>
                      <a:pt x="10228" y="619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08" name="Freeform 2507">
                <a:extLst>
                  <a:ext uri="{FF2B5EF4-FFF2-40B4-BE49-F238E27FC236}">
                    <a16:creationId xmlns:a16="http://schemas.microsoft.com/office/drawing/2014/main" id="{2B389F00-B4E7-589C-B6B7-33BD7B5C81C7}"/>
                  </a:ext>
                </a:extLst>
              </p:cNvPr>
              <p:cNvSpPr/>
              <p:nvPr/>
            </p:nvSpPr>
            <p:spPr>
              <a:xfrm>
                <a:off x="-8459159" y="6619236"/>
                <a:ext cx="24389" cy="37941"/>
              </a:xfrm>
              <a:custGeom>
                <a:avLst/>
                <a:gdLst>
                  <a:gd name="connsiteX0" fmla="*/ 18096 w 24389"/>
                  <a:gd name="connsiteY0" fmla="*/ 0 h 37941"/>
                  <a:gd name="connsiteX1" fmla="*/ 11015 w 24389"/>
                  <a:gd name="connsiteY1" fmla="*/ 0 h 37941"/>
                  <a:gd name="connsiteX2" fmla="*/ 6294 w 24389"/>
                  <a:gd name="connsiteY2" fmla="*/ 4646 h 37941"/>
                  <a:gd name="connsiteX3" fmla="*/ 3147 w 24389"/>
                  <a:gd name="connsiteY3" fmla="*/ 11615 h 37941"/>
                  <a:gd name="connsiteX4" fmla="*/ 0 w 24389"/>
                  <a:gd name="connsiteY4" fmla="*/ 24003 h 37941"/>
                  <a:gd name="connsiteX5" fmla="*/ 0 w 24389"/>
                  <a:gd name="connsiteY5" fmla="*/ 30198 h 37941"/>
                  <a:gd name="connsiteX6" fmla="*/ 3147 w 24389"/>
                  <a:gd name="connsiteY6" fmla="*/ 34844 h 37941"/>
                  <a:gd name="connsiteX7" fmla="*/ 11015 w 24389"/>
                  <a:gd name="connsiteY7" fmla="*/ 37941 h 37941"/>
                  <a:gd name="connsiteX8" fmla="*/ 17309 w 24389"/>
                  <a:gd name="connsiteY8" fmla="*/ 37167 h 37941"/>
                  <a:gd name="connsiteX9" fmla="*/ 21242 w 24389"/>
                  <a:gd name="connsiteY9" fmla="*/ 33295 h 37941"/>
                  <a:gd name="connsiteX10" fmla="*/ 24390 w 24389"/>
                  <a:gd name="connsiteY10" fmla="*/ 19358 h 37941"/>
                  <a:gd name="connsiteX11" fmla="*/ 20456 w 24389"/>
                  <a:gd name="connsiteY11" fmla="*/ 3097 h 3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9" h="37941">
                    <a:moveTo>
                      <a:pt x="18096" y="0"/>
                    </a:moveTo>
                    <a:lnTo>
                      <a:pt x="11015" y="0"/>
                    </a:lnTo>
                    <a:lnTo>
                      <a:pt x="6294" y="4646"/>
                    </a:lnTo>
                    <a:lnTo>
                      <a:pt x="3147" y="11615"/>
                    </a:lnTo>
                    <a:lnTo>
                      <a:pt x="0" y="24003"/>
                    </a:lnTo>
                    <a:lnTo>
                      <a:pt x="0" y="30198"/>
                    </a:lnTo>
                    <a:lnTo>
                      <a:pt x="3147" y="34844"/>
                    </a:lnTo>
                    <a:lnTo>
                      <a:pt x="11015" y="37941"/>
                    </a:lnTo>
                    <a:lnTo>
                      <a:pt x="17309" y="37167"/>
                    </a:lnTo>
                    <a:lnTo>
                      <a:pt x="21242" y="33295"/>
                    </a:lnTo>
                    <a:lnTo>
                      <a:pt x="24390" y="19358"/>
                    </a:lnTo>
                    <a:lnTo>
                      <a:pt x="20456"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09" name="Freeform 2508">
                <a:extLst>
                  <a:ext uri="{FF2B5EF4-FFF2-40B4-BE49-F238E27FC236}">
                    <a16:creationId xmlns:a16="http://schemas.microsoft.com/office/drawing/2014/main" id="{A67A6E7F-442E-4131-8315-73255379C4EB}"/>
                  </a:ext>
                </a:extLst>
              </p:cNvPr>
              <p:cNvSpPr/>
              <p:nvPr/>
            </p:nvSpPr>
            <p:spPr>
              <a:xfrm>
                <a:off x="-8441851" y="6954511"/>
                <a:ext cx="16522" cy="63493"/>
              </a:xfrm>
              <a:custGeom>
                <a:avLst/>
                <a:gdLst>
                  <a:gd name="connsiteX0" fmla="*/ 9441 w 16522"/>
                  <a:gd name="connsiteY0" fmla="*/ 44136 h 63493"/>
                  <a:gd name="connsiteX1" fmla="*/ 7868 w 16522"/>
                  <a:gd name="connsiteY1" fmla="*/ 37167 h 63493"/>
                  <a:gd name="connsiteX2" fmla="*/ 7868 w 16522"/>
                  <a:gd name="connsiteY2" fmla="*/ 27875 h 63493"/>
                  <a:gd name="connsiteX3" fmla="*/ 11801 w 16522"/>
                  <a:gd name="connsiteY3" fmla="*/ 9292 h 63493"/>
                  <a:gd name="connsiteX4" fmla="*/ 10228 w 16522"/>
                  <a:gd name="connsiteY4" fmla="*/ 0 h 63493"/>
                  <a:gd name="connsiteX5" fmla="*/ 7081 w 16522"/>
                  <a:gd name="connsiteY5" fmla="*/ 21680 h 63493"/>
                  <a:gd name="connsiteX6" fmla="*/ 3934 w 16522"/>
                  <a:gd name="connsiteY6" fmla="*/ 31747 h 63493"/>
                  <a:gd name="connsiteX7" fmla="*/ 0 w 16522"/>
                  <a:gd name="connsiteY7" fmla="*/ 41813 h 63493"/>
                  <a:gd name="connsiteX8" fmla="*/ 6294 w 16522"/>
                  <a:gd name="connsiteY8" fmla="*/ 44910 h 63493"/>
                  <a:gd name="connsiteX9" fmla="*/ 10228 w 16522"/>
                  <a:gd name="connsiteY9" fmla="*/ 50330 h 63493"/>
                  <a:gd name="connsiteX10" fmla="*/ 12588 w 16522"/>
                  <a:gd name="connsiteY10" fmla="*/ 57299 h 63493"/>
                  <a:gd name="connsiteX11" fmla="*/ 16522 w 16522"/>
                  <a:gd name="connsiteY11" fmla="*/ 63493 h 63493"/>
                  <a:gd name="connsiteX12" fmla="*/ 14948 w 16522"/>
                  <a:gd name="connsiteY12" fmla="*/ 57299 h 6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22" h="63493">
                    <a:moveTo>
                      <a:pt x="9441" y="44136"/>
                    </a:moveTo>
                    <a:lnTo>
                      <a:pt x="7868" y="37167"/>
                    </a:lnTo>
                    <a:lnTo>
                      <a:pt x="7868" y="27875"/>
                    </a:lnTo>
                    <a:lnTo>
                      <a:pt x="11801" y="9292"/>
                    </a:lnTo>
                    <a:lnTo>
                      <a:pt x="10228" y="0"/>
                    </a:lnTo>
                    <a:lnTo>
                      <a:pt x="7081" y="21680"/>
                    </a:lnTo>
                    <a:lnTo>
                      <a:pt x="3934" y="31747"/>
                    </a:lnTo>
                    <a:lnTo>
                      <a:pt x="0" y="41813"/>
                    </a:lnTo>
                    <a:lnTo>
                      <a:pt x="6294" y="44910"/>
                    </a:lnTo>
                    <a:lnTo>
                      <a:pt x="10228" y="50330"/>
                    </a:lnTo>
                    <a:lnTo>
                      <a:pt x="12588" y="57299"/>
                    </a:lnTo>
                    <a:lnTo>
                      <a:pt x="16522" y="63493"/>
                    </a:lnTo>
                    <a:lnTo>
                      <a:pt x="14948" y="5729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10" name="Freeform 2509">
                <a:extLst>
                  <a:ext uri="{FF2B5EF4-FFF2-40B4-BE49-F238E27FC236}">
                    <a16:creationId xmlns:a16="http://schemas.microsoft.com/office/drawing/2014/main" id="{871C8D46-81A0-652D-A3C9-31A3F4A26F8A}"/>
                  </a:ext>
                </a:extLst>
              </p:cNvPr>
              <p:cNvSpPr/>
              <p:nvPr/>
            </p:nvSpPr>
            <p:spPr>
              <a:xfrm>
                <a:off x="-6487564" y="7343213"/>
                <a:ext cx="18882" cy="25552"/>
              </a:xfrm>
              <a:custGeom>
                <a:avLst/>
                <a:gdLst>
                  <a:gd name="connsiteX0" fmla="*/ 3147 w 18882"/>
                  <a:gd name="connsiteY0" fmla="*/ 7743 h 25552"/>
                  <a:gd name="connsiteX1" fmla="*/ 0 w 18882"/>
                  <a:gd name="connsiteY1" fmla="*/ 15486 h 25552"/>
                  <a:gd name="connsiteX2" fmla="*/ 1574 w 18882"/>
                  <a:gd name="connsiteY2" fmla="*/ 25552 h 25552"/>
                  <a:gd name="connsiteX3" fmla="*/ 7081 w 18882"/>
                  <a:gd name="connsiteY3" fmla="*/ 20132 h 25552"/>
                  <a:gd name="connsiteX4" fmla="*/ 12589 w 18882"/>
                  <a:gd name="connsiteY4" fmla="*/ 13938 h 25552"/>
                  <a:gd name="connsiteX5" fmla="*/ 16523 w 18882"/>
                  <a:gd name="connsiteY5" fmla="*/ 6969 h 25552"/>
                  <a:gd name="connsiteX6" fmla="*/ 18882 w 18882"/>
                  <a:gd name="connsiteY6" fmla="*/ 0 h 25552"/>
                  <a:gd name="connsiteX7" fmla="*/ 9442 w 18882"/>
                  <a:gd name="connsiteY7" fmla="*/ 2323 h 2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2" h="25552">
                    <a:moveTo>
                      <a:pt x="3147" y="7743"/>
                    </a:moveTo>
                    <a:lnTo>
                      <a:pt x="0" y="15486"/>
                    </a:lnTo>
                    <a:lnTo>
                      <a:pt x="1574" y="25552"/>
                    </a:lnTo>
                    <a:lnTo>
                      <a:pt x="7081" y="20132"/>
                    </a:lnTo>
                    <a:lnTo>
                      <a:pt x="12589" y="13938"/>
                    </a:lnTo>
                    <a:lnTo>
                      <a:pt x="16523" y="6969"/>
                    </a:lnTo>
                    <a:lnTo>
                      <a:pt x="18882" y="0"/>
                    </a:lnTo>
                    <a:lnTo>
                      <a:pt x="9442"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11" name="Freeform 2510">
                <a:extLst>
                  <a:ext uri="{FF2B5EF4-FFF2-40B4-BE49-F238E27FC236}">
                    <a16:creationId xmlns:a16="http://schemas.microsoft.com/office/drawing/2014/main" id="{15D384E4-4E8B-983E-A545-3D5DED1569B5}"/>
                  </a:ext>
                </a:extLst>
              </p:cNvPr>
              <p:cNvSpPr/>
              <p:nvPr/>
            </p:nvSpPr>
            <p:spPr>
              <a:xfrm>
                <a:off x="-6858909" y="7490331"/>
                <a:ext cx="21242" cy="6968"/>
              </a:xfrm>
              <a:custGeom>
                <a:avLst/>
                <a:gdLst>
                  <a:gd name="connsiteX0" fmla="*/ 11015 w 21242"/>
                  <a:gd name="connsiteY0" fmla="*/ 5420 h 6968"/>
                  <a:gd name="connsiteX1" fmla="*/ 21242 w 21242"/>
                  <a:gd name="connsiteY1" fmla="*/ 0 h 6968"/>
                  <a:gd name="connsiteX2" fmla="*/ 15735 w 21242"/>
                  <a:gd name="connsiteY2" fmla="*/ 0 h 6968"/>
                  <a:gd name="connsiteX3" fmla="*/ 11015 w 21242"/>
                  <a:gd name="connsiteY3" fmla="*/ 1548 h 6968"/>
                  <a:gd name="connsiteX4" fmla="*/ 0 w 21242"/>
                  <a:gd name="connsiteY4" fmla="*/ 6969 h 6968"/>
                  <a:gd name="connsiteX5" fmla="*/ 5507 w 21242"/>
                  <a:gd name="connsiteY5" fmla="*/ 6969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42" h="6968">
                    <a:moveTo>
                      <a:pt x="11015" y="5420"/>
                    </a:moveTo>
                    <a:lnTo>
                      <a:pt x="21242" y="0"/>
                    </a:lnTo>
                    <a:lnTo>
                      <a:pt x="15735" y="0"/>
                    </a:lnTo>
                    <a:lnTo>
                      <a:pt x="11015" y="1548"/>
                    </a:lnTo>
                    <a:lnTo>
                      <a:pt x="0" y="6969"/>
                    </a:lnTo>
                    <a:lnTo>
                      <a:pt x="5507" y="696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12" name="Freeform 2511">
                <a:extLst>
                  <a:ext uri="{FF2B5EF4-FFF2-40B4-BE49-F238E27FC236}">
                    <a16:creationId xmlns:a16="http://schemas.microsoft.com/office/drawing/2014/main" id="{6BF14BB3-E94A-E649-6BB0-DB37857A587C}"/>
                  </a:ext>
                </a:extLst>
              </p:cNvPr>
              <p:cNvSpPr/>
              <p:nvPr/>
            </p:nvSpPr>
            <p:spPr>
              <a:xfrm>
                <a:off x="-6467895" y="7286688"/>
                <a:ext cx="4721" cy="6968"/>
              </a:xfrm>
              <a:custGeom>
                <a:avLst/>
                <a:gdLst>
                  <a:gd name="connsiteX0" fmla="*/ 1574 w 4721"/>
                  <a:gd name="connsiteY0" fmla="*/ 1549 h 6968"/>
                  <a:gd name="connsiteX1" fmla="*/ 0 w 4721"/>
                  <a:gd name="connsiteY1" fmla="*/ 0 h 6968"/>
                  <a:gd name="connsiteX2" fmla="*/ 788 w 4721"/>
                  <a:gd name="connsiteY2" fmla="*/ 2323 h 6968"/>
                  <a:gd name="connsiteX3" fmla="*/ 2361 w 4721"/>
                  <a:gd name="connsiteY3" fmla="*/ 3872 h 6968"/>
                  <a:gd name="connsiteX4" fmla="*/ 3147 w 4721"/>
                  <a:gd name="connsiteY4" fmla="*/ 5421 h 6968"/>
                  <a:gd name="connsiteX5" fmla="*/ 4721 w 4721"/>
                  <a:gd name="connsiteY5" fmla="*/ 6969 h 6968"/>
                  <a:gd name="connsiteX6" fmla="*/ 3934 w 4721"/>
                  <a:gd name="connsiteY6" fmla="*/ 4647 h 6968"/>
                  <a:gd name="connsiteX7" fmla="*/ 3147 w 4721"/>
                  <a:gd name="connsiteY7" fmla="*/ 3097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1" h="6968">
                    <a:moveTo>
                      <a:pt x="1574" y="1549"/>
                    </a:moveTo>
                    <a:lnTo>
                      <a:pt x="0" y="0"/>
                    </a:lnTo>
                    <a:lnTo>
                      <a:pt x="788" y="2323"/>
                    </a:lnTo>
                    <a:lnTo>
                      <a:pt x="2361" y="3872"/>
                    </a:lnTo>
                    <a:lnTo>
                      <a:pt x="3147" y="5421"/>
                    </a:lnTo>
                    <a:lnTo>
                      <a:pt x="4721" y="6969"/>
                    </a:lnTo>
                    <a:lnTo>
                      <a:pt x="3934" y="4647"/>
                    </a:lnTo>
                    <a:lnTo>
                      <a:pt x="3147"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13" name="Freeform 2512">
                <a:extLst>
                  <a:ext uri="{FF2B5EF4-FFF2-40B4-BE49-F238E27FC236}">
                    <a16:creationId xmlns:a16="http://schemas.microsoft.com/office/drawing/2014/main" id="{8C47ECF9-F7AC-6553-75E7-065F33FC25D9}"/>
                  </a:ext>
                </a:extLst>
              </p:cNvPr>
              <p:cNvSpPr/>
              <p:nvPr/>
            </p:nvSpPr>
            <p:spPr>
              <a:xfrm>
                <a:off x="-8317544" y="6971545"/>
                <a:ext cx="11801" cy="16260"/>
              </a:xfrm>
              <a:custGeom>
                <a:avLst/>
                <a:gdLst>
                  <a:gd name="connsiteX0" fmla="*/ 8655 w 11801"/>
                  <a:gd name="connsiteY0" fmla="*/ 6194 h 16260"/>
                  <a:gd name="connsiteX1" fmla="*/ 4721 w 11801"/>
                  <a:gd name="connsiteY1" fmla="*/ 2323 h 16260"/>
                  <a:gd name="connsiteX2" fmla="*/ 0 w 11801"/>
                  <a:gd name="connsiteY2" fmla="*/ 0 h 16260"/>
                  <a:gd name="connsiteX3" fmla="*/ 0 w 11801"/>
                  <a:gd name="connsiteY3" fmla="*/ 4646 h 16260"/>
                  <a:gd name="connsiteX4" fmla="*/ 2361 w 11801"/>
                  <a:gd name="connsiteY4" fmla="*/ 10066 h 16260"/>
                  <a:gd name="connsiteX5" fmla="*/ 6294 w 11801"/>
                  <a:gd name="connsiteY5" fmla="*/ 13163 h 16260"/>
                  <a:gd name="connsiteX6" fmla="*/ 11801 w 11801"/>
                  <a:gd name="connsiteY6" fmla="*/ 16260 h 16260"/>
                  <a:gd name="connsiteX7" fmla="*/ 11015 w 11801"/>
                  <a:gd name="connsiteY7" fmla="*/ 10840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1" h="16260">
                    <a:moveTo>
                      <a:pt x="8655" y="6194"/>
                    </a:moveTo>
                    <a:lnTo>
                      <a:pt x="4721" y="2323"/>
                    </a:lnTo>
                    <a:lnTo>
                      <a:pt x="0" y="0"/>
                    </a:lnTo>
                    <a:lnTo>
                      <a:pt x="0" y="4646"/>
                    </a:lnTo>
                    <a:lnTo>
                      <a:pt x="2361" y="10066"/>
                    </a:lnTo>
                    <a:lnTo>
                      <a:pt x="6294" y="13163"/>
                    </a:lnTo>
                    <a:lnTo>
                      <a:pt x="11801" y="16260"/>
                    </a:lnTo>
                    <a:lnTo>
                      <a:pt x="11015"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14" name="Freeform 2513">
                <a:extLst>
                  <a:ext uri="{FF2B5EF4-FFF2-40B4-BE49-F238E27FC236}">
                    <a16:creationId xmlns:a16="http://schemas.microsoft.com/office/drawing/2014/main" id="{CF35DBF7-A8C3-7ADE-E106-17D1876B4D93}"/>
                  </a:ext>
                </a:extLst>
              </p:cNvPr>
              <p:cNvSpPr/>
              <p:nvPr/>
            </p:nvSpPr>
            <p:spPr>
              <a:xfrm>
                <a:off x="-8256177" y="7033490"/>
                <a:ext cx="7867" cy="14712"/>
              </a:xfrm>
              <a:custGeom>
                <a:avLst/>
                <a:gdLst>
                  <a:gd name="connsiteX0" fmla="*/ 0 w 7867"/>
                  <a:gd name="connsiteY0" fmla="*/ 5420 h 14712"/>
                  <a:gd name="connsiteX1" fmla="*/ 787 w 7867"/>
                  <a:gd name="connsiteY1" fmla="*/ 11615 h 14712"/>
                  <a:gd name="connsiteX2" fmla="*/ 3934 w 7867"/>
                  <a:gd name="connsiteY2" fmla="*/ 14712 h 14712"/>
                  <a:gd name="connsiteX3" fmla="*/ 7868 w 7867"/>
                  <a:gd name="connsiteY3" fmla="*/ 13163 h 14712"/>
                  <a:gd name="connsiteX4" fmla="*/ 6294 w 7867"/>
                  <a:gd name="connsiteY4" fmla="*/ 10066 h 14712"/>
                  <a:gd name="connsiteX5" fmla="*/ 0 w 7867"/>
                  <a:gd name="connsiteY5" fmla="*/ 0 h 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7" h="14712">
                    <a:moveTo>
                      <a:pt x="0" y="5420"/>
                    </a:moveTo>
                    <a:lnTo>
                      <a:pt x="787" y="11615"/>
                    </a:lnTo>
                    <a:lnTo>
                      <a:pt x="3934" y="14712"/>
                    </a:lnTo>
                    <a:lnTo>
                      <a:pt x="7868" y="13163"/>
                    </a:lnTo>
                    <a:lnTo>
                      <a:pt x="6294" y="10066"/>
                    </a:lnTo>
                    <a:lnTo>
                      <a:pt x="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15" name="Freeform 2514">
                <a:extLst>
                  <a:ext uri="{FF2B5EF4-FFF2-40B4-BE49-F238E27FC236}">
                    <a16:creationId xmlns:a16="http://schemas.microsoft.com/office/drawing/2014/main" id="{0F59EFF6-F8B9-7F9F-2EE9-4894E1945A74}"/>
                  </a:ext>
                </a:extLst>
              </p:cNvPr>
              <p:cNvSpPr/>
              <p:nvPr/>
            </p:nvSpPr>
            <p:spPr>
              <a:xfrm>
                <a:off x="-8359242" y="6887920"/>
                <a:ext cx="11014" cy="20131"/>
              </a:xfrm>
              <a:custGeom>
                <a:avLst/>
                <a:gdLst>
                  <a:gd name="connsiteX0" fmla="*/ 4721 w 11014"/>
                  <a:gd name="connsiteY0" fmla="*/ 3097 h 20131"/>
                  <a:gd name="connsiteX1" fmla="*/ 2360 w 11014"/>
                  <a:gd name="connsiteY1" fmla="*/ 7743 h 20131"/>
                  <a:gd name="connsiteX2" fmla="*/ 0 w 11014"/>
                  <a:gd name="connsiteY2" fmla="*/ 20132 h 20131"/>
                  <a:gd name="connsiteX3" fmla="*/ 5507 w 11014"/>
                  <a:gd name="connsiteY3" fmla="*/ 10066 h 20131"/>
                  <a:gd name="connsiteX4" fmla="*/ 7081 w 11014"/>
                  <a:gd name="connsiteY4" fmla="*/ 6194 h 20131"/>
                  <a:gd name="connsiteX5" fmla="*/ 7868 w 11014"/>
                  <a:gd name="connsiteY5" fmla="*/ 7743 h 20131"/>
                  <a:gd name="connsiteX6" fmla="*/ 9441 w 11014"/>
                  <a:gd name="connsiteY6" fmla="*/ 7743 h 20131"/>
                  <a:gd name="connsiteX7" fmla="*/ 11015 w 11014"/>
                  <a:gd name="connsiteY7" fmla="*/ 7743 h 20131"/>
                  <a:gd name="connsiteX8" fmla="*/ 10228 w 11014"/>
                  <a:gd name="connsiteY8" fmla="*/ 3872 h 20131"/>
                  <a:gd name="connsiteX9" fmla="*/ 10228 w 11014"/>
                  <a:gd name="connsiteY9" fmla="*/ 2323 h 20131"/>
                  <a:gd name="connsiteX10" fmla="*/ 10228 w 11014"/>
                  <a:gd name="connsiteY10" fmla="*/ 0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4" h="20131">
                    <a:moveTo>
                      <a:pt x="4721" y="3097"/>
                    </a:moveTo>
                    <a:lnTo>
                      <a:pt x="2360" y="7743"/>
                    </a:lnTo>
                    <a:lnTo>
                      <a:pt x="0" y="20132"/>
                    </a:lnTo>
                    <a:lnTo>
                      <a:pt x="5507" y="10066"/>
                    </a:lnTo>
                    <a:lnTo>
                      <a:pt x="7081" y="6194"/>
                    </a:lnTo>
                    <a:lnTo>
                      <a:pt x="7868" y="7743"/>
                    </a:lnTo>
                    <a:lnTo>
                      <a:pt x="9441" y="7743"/>
                    </a:lnTo>
                    <a:lnTo>
                      <a:pt x="11015" y="7743"/>
                    </a:lnTo>
                    <a:lnTo>
                      <a:pt x="10228" y="3872"/>
                    </a:lnTo>
                    <a:lnTo>
                      <a:pt x="10228" y="2323"/>
                    </a:lnTo>
                    <a:lnTo>
                      <a:pt x="1022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16" name="Freeform 2515">
                <a:extLst>
                  <a:ext uri="{FF2B5EF4-FFF2-40B4-BE49-F238E27FC236}">
                    <a16:creationId xmlns:a16="http://schemas.microsoft.com/office/drawing/2014/main" id="{E057EC2B-8868-6CC8-9494-065FDB2A03EE}"/>
                  </a:ext>
                </a:extLst>
              </p:cNvPr>
              <p:cNvSpPr/>
              <p:nvPr/>
            </p:nvSpPr>
            <p:spPr>
              <a:xfrm>
                <a:off x="-8419822" y="7017230"/>
                <a:ext cx="22815" cy="16260"/>
              </a:xfrm>
              <a:custGeom>
                <a:avLst/>
                <a:gdLst>
                  <a:gd name="connsiteX0" fmla="*/ 15735 w 22815"/>
                  <a:gd name="connsiteY0" fmla="*/ 3097 h 16260"/>
                  <a:gd name="connsiteX1" fmla="*/ 7868 w 22815"/>
                  <a:gd name="connsiteY1" fmla="*/ 0 h 16260"/>
                  <a:gd name="connsiteX2" fmla="*/ 0 w 22815"/>
                  <a:gd name="connsiteY2" fmla="*/ 774 h 16260"/>
                  <a:gd name="connsiteX3" fmla="*/ 22816 w 22815"/>
                  <a:gd name="connsiteY3" fmla="*/ 16260 h 16260"/>
                  <a:gd name="connsiteX4" fmla="*/ 21242 w 22815"/>
                  <a:gd name="connsiteY4" fmla="*/ 8517 h 1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15" h="16260">
                    <a:moveTo>
                      <a:pt x="15735" y="3097"/>
                    </a:moveTo>
                    <a:lnTo>
                      <a:pt x="7868" y="0"/>
                    </a:lnTo>
                    <a:lnTo>
                      <a:pt x="0" y="774"/>
                    </a:lnTo>
                    <a:lnTo>
                      <a:pt x="22816" y="16260"/>
                    </a:lnTo>
                    <a:lnTo>
                      <a:pt x="21242" y="851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17" name="Freeform 2516">
                <a:extLst>
                  <a:ext uri="{FF2B5EF4-FFF2-40B4-BE49-F238E27FC236}">
                    <a16:creationId xmlns:a16="http://schemas.microsoft.com/office/drawing/2014/main" id="{DEB66D88-C815-CBC9-4DCC-619875591B3D}"/>
                  </a:ext>
                </a:extLst>
              </p:cNvPr>
              <p:cNvSpPr/>
              <p:nvPr/>
            </p:nvSpPr>
            <p:spPr>
              <a:xfrm>
                <a:off x="-8201105" y="2549480"/>
                <a:ext cx="18881" cy="9291"/>
              </a:xfrm>
              <a:custGeom>
                <a:avLst/>
                <a:gdLst>
                  <a:gd name="connsiteX0" fmla="*/ 12588 w 18881"/>
                  <a:gd name="connsiteY0" fmla="*/ 9292 h 9291"/>
                  <a:gd name="connsiteX1" fmla="*/ 18882 w 18881"/>
                  <a:gd name="connsiteY1" fmla="*/ 7743 h 9291"/>
                  <a:gd name="connsiteX2" fmla="*/ 16522 w 18881"/>
                  <a:gd name="connsiteY2" fmla="*/ 1549 h 9291"/>
                  <a:gd name="connsiteX3" fmla="*/ 0 w 18881"/>
                  <a:gd name="connsiteY3" fmla="*/ 0 h 9291"/>
                </a:gdLst>
                <a:ahLst/>
                <a:cxnLst>
                  <a:cxn ang="0">
                    <a:pos x="connsiteX0" y="connsiteY0"/>
                  </a:cxn>
                  <a:cxn ang="0">
                    <a:pos x="connsiteX1" y="connsiteY1"/>
                  </a:cxn>
                  <a:cxn ang="0">
                    <a:pos x="connsiteX2" y="connsiteY2"/>
                  </a:cxn>
                  <a:cxn ang="0">
                    <a:pos x="connsiteX3" y="connsiteY3"/>
                  </a:cxn>
                </a:cxnLst>
                <a:rect l="l" t="t" r="r" b="b"/>
                <a:pathLst>
                  <a:path w="18881" h="9291">
                    <a:moveTo>
                      <a:pt x="12588" y="9292"/>
                    </a:moveTo>
                    <a:lnTo>
                      <a:pt x="18882" y="7743"/>
                    </a:lnTo>
                    <a:lnTo>
                      <a:pt x="16522" y="1549"/>
                    </a:lnTo>
                    <a:lnTo>
                      <a:pt x="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18" name="Freeform 2517">
                <a:extLst>
                  <a:ext uri="{FF2B5EF4-FFF2-40B4-BE49-F238E27FC236}">
                    <a16:creationId xmlns:a16="http://schemas.microsoft.com/office/drawing/2014/main" id="{6CC07C53-BC2E-5C21-5F85-DD9DC82C3641}"/>
                  </a:ext>
                </a:extLst>
              </p:cNvPr>
              <p:cNvSpPr/>
              <p:nvPr/>
            </p:nvSpPr>
            <p:spPr>
              <a:xfrm>
                <a:off x="-7881685" y="2479018"/>
                <a:ext cx="46418" cy="20906"/>
              </a:xfrm>
              <a:custGeom>
                <a:avLst/>
                <a:gdLst>
                  <a:gd name="connsiteX0" fmla="*/ 11015 w 46418"/>
                  <a:gd name="connsiteY0" fmla="*/ 0 h 20906"/>
                  <a:gd name="connsiteX1" fmla="*/ 0 w 46418"/>
                  <a:gd name="connsiteY1" fmla="*/ 2323 h 20906"/>
                  <a:gd name="connsiteX2" fmla="*/ 7868 w 46418"/>
                  <a:gd name="connsiteY2" fmla="*/ 9292 h 20906"/>
                  <a:gd name="connsiteX3" fmla="*/ 22816 w 46418"/>
                  <a:gd name="connsiteY3" fmla="*/ 17035 h 20906"/>
                  <a:gd name="connsiteX4" fmla="*/ 37764 w 46418"/>
                  <a:gd name="connsiteY4" fmla="*/ 20906 h 20906"/>
                  <a:gd name="connsiteX5" fmla="*/ 46418 w 46418"/>
                  <a:gd name="connsiteY5" fmla="*/ 14712 h 20906"/>
                  <a:gd name="connsiteX6" fmla="*/ 42485 w 46418"/>
                  <a:gd name="connsiteY6" fmla="*/ 5420 h 20906"/>
                  <a:gd name="connsiteX7" fmla="*/ 28323 w 46418"/>
                  <a:gd name="connsiteY7" fmla="*/ 774 h 2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18" h="20906">
                    <a:moveTo>
                      <a:pt x="11015" y="0"/>
                    </a:moveTo>
                    <a:lnTo>
                      <a:pt x="0" y="2323"/>
                    </a:lnTo>
                    <a:lnTo>
                      <a:pt x="7868" y="9292"/>
                    </a:lnTo>
                    <a:lnTo>
                      <a:pt x="22816" y="17035"/>
                    </a:lnTo>
                    <a:lnTo>
                      <a:pt x="37764" y="20906"/>
                    </a:lnTo>
                    <a:lnTo>
                      <a:pt x="46418" y="14712"/>
                    </a:lnTo>
                    <a:lnTo>
                      <a:pt x="42485" y="5420"/>
                    </a:lnTo>
                    <a:lnTo>
                      <a:pt x="28323"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19" name="Freeform 2518">
                <a:extLst>
                  <a:ext uri="{FF2B5EF4-FFF2-40B4-BE49-F238E27FC236}">
                    <a16:creationId xmlns:a16="http://schemas.microsoft.com/office/drawing/2014/main" id="{FB6A4914-95B4-B762-98C7-AAFCEE4B1F10}"/>
                  </a:ext>
                </a:extLst>
              </p:cNvPr>
              <p:cNvSpPr/>
              <p:nvPr/>
            </p:nvSpPr>
            <p:spPr>
              <a:xfrm>
                <a:off x="-7261725" y="1446093"/>
                <a:ext cx="80248" cy="60396"/>
              </a:xfrm>
              <a:custGeom>
                <a:avLst/>
                <a:gdLst>
                  <a:gd name="connsiteX0" fmla="*/ 39338 w 80248"/>
                  <a:gd name="connsiteY0" fmla="*/ 42587 h 60396"/>
                  <a:gd name="connsiteX1" fmla="*/ 44845 w 80248"/>
                  <a:gd name="connsiteY1" fmla="*/ 37167 h 60396"/>
                  <a:gd name="connsiteX2" fmla="*/ 52712 w 80248"/>
                  <a:gd name="connsiteY2" fmla="*/ 33295 h 60396"/>
                  <a:gd name="connsiteX3" fmla="*/ 59006 w 80248"/>
                  <a:gd name="connsiteY3" fmla="*/ 34844 h 60396"/>
                  <a:gd name="connsiteX4" fmla="*/ 62940 w 80248"/>
                  <a:gd name="connsiteY4" fmla="*/ 37941 h 60396"/>
                  <a:gd name="connsiteX5" fmla="*/ 68447 w 80248"/>
                  <a:gd name="connsiteY5" fmla="*/ 38715 h 60396"/>
                  <a:gd name="connsiteX6" fmla="*/ 75528 w 80248"/>
                  <a:gd name="connsiteY6" fmla="*/ 30972 h 60396"/>
                  <a:gd name="connsiteX7" fmla="*/ 79462 w 80248"/>
                  <a:gd name="connsiteY7" fmla="*/ 24004 h 60396"/>
                  <a:gd name="connsiteX8" fmla="*/ 80249 w 80248"/>
                  <a:gd name="connsiteY8" fmla="*/ 20132 h 60396"/>
                  <a:gd name="connsiteX9" fmla="*/ 77101 w 80248"/>
                  <a:gd name="connsiteY9" fmla="*/ 16260 h 60396"/>
                  <a:gd name="connsiteX10" fmla="*/ 66087 w 80248"/>
                  <a:gd name="connsiteY10" fmla="*/ 6969 h 60396"/>
                  <a:gd name="connsiteX11" fmla="*/ 59793 w 80248"/>
                  <a:gd name="connsiteY11" fmla="*/ 3097 h 60396"/>
                  <a:gd name="connsiteX12" fmla="*/ 54286 w 80248"/>
                  <a:gd name="connsiteY12" fmla="*/ 0 h 60396"/>
                  <a:gd name="connsiteX13" fmla="*/ 49565 w 80248"/>
                  <a:gd name="connsiteY13" fmla="*/ 0 h 60396"/>
                  <a:gd name="connsiteX14" fmla="*/ 47205 w 80248"/>
                  <a:gd name="connsiteY14" fmla="*/ 2323 h 60396"/>
                  <a:gd name="connsiteX15" fmla="*/ 40125 w 80248"/>
                  <a:gd name="connsiteY15" fmla="*/ 13163 h 60396"/>
                  <a:gd name="connsiteX16" fmla="*/ 36977 w 80248"/>
                  <a:gd name="connsiteY16" fmla="*/ 16260 h 60396"/>
                  <a:gd name="connsiteX17" fmla="*/ 29110 w 80248"/>
                  <a:gd name="connsiteY17" fmla="*/ 20906 h 60396"/>
                  <a:gd name="connsiteX18" fmla="*/ 11801 w 80248"/>
                  <a:gd name="connsiteY18" fmla="*/ 27875 h 60396"/>
                  <a:gd name="connsiteX19" fmla="*/ 3147 w 80248"/>
                  <a:gd name="connsiteY19" fmla="*/ 32521 h 60396"/>
                  <a:gd name="connsiteX20" fmla="*/ 0 w 80248"/>
                  <a:gd name="connsiteY20" fmla="*/ 47233 h 60396"/>
                  <a:gd name="connsiteX21" fmla="*/ 5507 w 80248"/>
                  <a:gd name="connsiteY21" fmla="*/ 57299 h 60396"/>
                  <a:gd name="connsiteX22" fmla="*/ 16522 w 80248"/>
                  <a:gd name="connsiteY22" fmla="*/ 60396 h 60396"/>
                  <a:gd name="connsiteX23" fmla="*/ 29110 w 80248"/>
                  <a:gd name="connsiteY23" fmla="*/ 54201 h 60396"/>
                  <a:gd name="connsiteX24" fmla="*/ 34617 w 80248"/>
                  <a:gd name="connsiteY24" fmla="*/ 48007 h 6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248" h="60396">
                    <a:moveTo>
                      <a:pt x="39338" y="42587"/>
                    </a:moveTo>
                    <a:lnTo>
                      <a:pt x="44845" y="37167"/>
                    </a:lnTo>
                    <a:lnTo>
                      <a:pt x="52712" y="33295"/>
                    </a:lnTo>
                    <a:lnTo>
                      <a:pt x="59006" y="34844"/>
                    </a:lnTo>
                    <a:lnTo>
                      <a:pt x="62940" y="37941"/>
                    </a:lnTo>
                    <a:lnTo>
                      <a:pt x="68447" y="38715"/>
                    </a:lnTo>
                    <a:lnTo>
                      <a:pt x="75528" y="30972"/>
                    </a:lnTo>
                    <a:lnTo>
                      <a:pt x="79462" y="24004"/>
                    </a:lnTo>
                    <a:lnTo>
                      <a:pt x="80249" y="20132"/>
                    </a:lnTo>
                    <a:lnTo>
                      <a:pt x="77101" y="16260"/>
                    </a:lnTo>
                    <a:lnTo>
                      <a:pt x="66087" y="6969"/>
                    </a:lnTo>
                    <a:lnTo>
                      <a:pt x="59793" y="3097"/>
                    </a:lnTo>
                    <a:lnTo>
                      <a:pt x="54286" y="0"/>
                    </a:lnTo>
                    <a:lnTo>
                      <a:pt x="49565" y="0"/>
                    </a:lnTo>
                    <a:lnTo>
                      <a:pt x="47205" y="2323"/>
                    </a:lnTo>
                    <a:lnTo>
                      <a:pt x="40125" y="13163"/>
                    </a:lnTo>
                    <a:lnTo>
                      <a:pt x="36977" y="16260"/>
                    </a:lnTo>
                    <a:lnTo>
                      <a:pt x="29110" y="20906"/>
                    </a:lnTo>
                    <a:lnTo>
                      <a:pt x="11801" y="27875"/>
                    </a:lnTo>
                    <a:lnTo>
                      <a:pt x="3147" y="32521"/>
                    </a:lnTo>
                    <a:lnTo>
                      <a:pt x="0" y="47233"/>
                    </a:lnTo>
                    <a:lnTo>
                      <a:pt x="5507" y="57299"/>
                    </a:lnTo>
                    <a:lnTo>
                      <a:pt x="16522" y="60396"/>
                    </a:lnTo>
                    <a:lnTo>
                      <a:pt x="29110" y="54201"/>
                    </a:lnTo>
                    <a:lnTo>
                      <a:pt x="34617" y="4800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20" name="Freeform 2519">
                <a:extLst>
                  <a:ext uri="{FF2B5EF4-FFF2-40B4-BE49-F238E27FC236}">
                    <a16:creationId xmlns:a16="http://schemas.microsoft.com/office/drawing/2014/main" id="{3B1A1205-31AF-4904-A4AD-8317DCDAC2E5}"/>
                  </a:ext>
                </a:extLst>
              </p:cNvPr>
              <p:cNvSpPr/>
              <p:nvPr/>
            </p:nvSpPr>
            <p:spPr>
              <a:xfrm>
                <a:off x="-7670049" y="2453466"/>
                <a:ext cx="45631" cy="22454"/>
              </a:xfrm>
              <a:custGeom>
                <a:avLst/>
                <a:gdLst>
                  <a:gd name="connsiteX0" fmla="*/ 24389 w 45631"/>
                  <a:gd name="connsiteY0" fmla="*/ 774 h 22454"/>
                  <a:gd name="connsiteX1" fmla="*/ 11014 w 45631"/>
                  <a:gd name="connsiteY1" fmla="*/ 6969 h 22454"/>
                  <a:gd name="connsiteX2" fmla="*/ 0 w 45631"/>
                  <a:gd name="connsiteY2" fmla="*/ 13937 h 22454"/>
                  <a:gd name="connsiteX3" fmla="*/ 11801 w 45631"/>
                  <a:gd name="connsiteY3" fmla="*/ 18583 h 22454"/>
                  <a:gd name="connsiteX4" fmla="*/ 28323 w 45631"/>
                  <a:gd name="connsiteY4" fmla="*/ 22455 h 22454"/>
                  <a:gd name="connsiteX5" fmla="*/ 42484 w 45631"/>
                  <a:gd name="connsiteY5" fmla="*/ 20906 h 22454"/>
                  <a:gd name="connsiteX6" fmla="*/ 45631 w 45631"/>
                  <a:gd name="connsiteY6" fmla="*/ 9292 h 22454"/>
                  <a:gd name="connsiteX7" fmla="*/ 37764 w 45631"/>
                  <a:gd name="connsiteY7" fmla="*/ 0 h 2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31" h="22454">
                    <a:moveTo>
                      <a:pt x="24389" y="774"/>
                    </a:moveTo>
                    <a:lnTo>
                      <a:pt x="11014" y="6969"/>
                    </a:lnTo>
                    <a:lnTo>
                      <a:pt x="0" y="13937"/>
                    </a:lnTo>
                    <a:lnTo>
                      <a:pt x="11801" y="18583"/>
                    </a:lnTo>
                    <a:lnTo>
                      <a:pt x="28323" y="22455"/>
                    </a:lnTo>
                    <a:lnTo>
                      <a:pt x="42484" y="20906"/>
                    </a:lnTo>
                    <a:lnTo>
                      <a:pt x="45631" y="9292"/>
                    </a:lnTo>
                    <a:lnTo>
                      <a:pt x="37764"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21" name="Freeform 2520">
                <a:extLst>
                  <a:ext uri="{FF2B5EF4-FFF2-40B4-BE49-F238E27FC236}">
                    <a16:creationId xmlns:a16="http://schemas.microsoft.com/office/drawing/2014/main" id="{931085D3-28B6-1D88-C493-B32B505F0C30}"/>
                  </a:ext>
                </a:extLst>
              </p:cNvPr>
              <p:cNvSpPr/>
              <p:nvPr/>
            </p:nvSpPr>
            <p:spPr>
              <a:xfrm>
                <a:off x="-8958746" y="1837892"/>
                <a:ext cx="1398842" cy="651191"/>
              </a:xfrm>
              <a:custGeom>
                <a:avLst/>
                <a:gdLst>
                  <a:gd name="connsiteX0" fmla="*/ 1398842 w 1398842"/>
                  <a:gd name="connsiteY0" fmla="*/ 501751 h 651191"/>
                  <a:gd name="connsiteX1" fmla="*/ 1394122 w 1398842"/>
                  <a:gd name="connsiteY1" fmla="*/ 484716 h 651191"/>
                  <a:gd name="connsiteX2" fmla="*/ 1384680 w 1398842"/>
                  <a:gd name="connsiteY2" fmla="*/ 470004 h 651191"/>
                  <a:gd name="connsiteX3" fmla="*/ 1370519 w 1398842"/>
                  <a:gd name="connsiteY3" fmla="*/ 463035 h 651191"/>
                  <a:gd name="connsiteX4" fmla="*/ 1365012 w 1398842"/>
                  <a:gd name="connsiteY4" fmla="*/ 463035 h 651191"/>
                  <a:gd name="connsiteX5" fmla="*/ 1353210 w 1398842"/>
                  <a:gd name="connsiteY5" fmla="*/ 465358 h 651191"/>
                  <a:gd name="connsiteX6" fmla="*/ 1348490 w 1398842"/>
                  <a:gd name="connsiteY6" fmla="*/ 464584 h 651191"/>
                  <a:gd name="connsiteX7" fmla="*/ 1345343 w 1398842"/>
                  <a:gd name="connsiteY7" fmla="*/ 462261 h 651191"/>
                  <a:gd name="connsiteX8" fmla="*/ 1344556 w 1398842"/>
                  <a:gd name="connsiteY8" fmla="*/ 459938 h 651191"/>
                  <a:gd name="connsiteX9" fmla="*/ 1342983 w 1398842"/>
                  <a:gd name="connsiteY9" fmla="*/ 456841 h 651191"/>
                  <a:gd name="connsiteX10" fmla="*/ 1341409 w 1398842"/>
                  <a:gd name="connsiteY10" fmla="*/ 454518 h 651191"/>
                  <a:gd name="connsiteX11" fmla="*/ 1337475 w 1398842"/>
                  <a:gd name="connsiteY11" fmla="*/ 449098 h 651191"/>
                  <a:gd name="connsiteX12" fmla="*/ 1335902 w 1398842"/>
                  <a:gd name="connsiteY12" fmla="*/ 447549 h 651191"/>
                  <a:gd name="connsiteX13" fmla="*/ 1333542 w 1398842"/>
                  <a:gd name="connsiteY13" fmla="*/ 446001 h 651191"/>
                  <a:gd name="connsiteX14" fmla="*/ 1325674 w 1398842"/>
                  <a:gd name="connsiteY14" fmla="*/ 444452 h 651191"/>
                  <a:gd name="connsiteX15" fmla="*/ 1307579 w 1398842"/>
                  <a:gd name="connsiteY15" fmla="*/ 438258 h 651191"/>
                  <a:gd name="connsiteX16" fmla="*/ 1289484 w 1398842"/>
                  <a:gd name="connsiteY16" fmla="*/ 430515 h 651191"/>
                  <a:gd name="connsiteX17" fmla="*/ 1254867 w 1398842"/>
                  <a:gd name="connsiteY17" fmla="*/ 410383 h 651191"/>
                  <a:gd name="connsiteX18" fmla="*/ 1242279 w 1398842"/>
                  <a:gd name="connsiteY18" fmla="*/ 399542 h 651191"/>
                  <a:gd name="connsiteX19" fmla="*/ 1235198 w 1398842"/>
                  <a:gd name="connsiteY19" fmla="*/ 394896 h 651191"/>
                  <a:gd name="connsiteX20" fmla="*/ 1228117 w 1398842"/>
                  <a:gd name="connsiteY20" fmla="*/ 392574 h 651191"/>
                  <a:gd name="connsiteX21" fmla="*/ 1233625 w 1398842"/>
                  <a:gd name="connsiteY21" fmla="*/ 404188 h 651191"/>
                  <a:gd name="connsiteX22" fmla="*/ 1234411 w 1398842"/>
                  <a:gd name="connsiteY22" fmla="*/ 408834 h 651191"/>
                  <a:gd name="connsiteX23" fmla="*/ 1230478 w 1398842"/>
                  <a:gd name="connsiteY23" fmla="*/ 411931 h 651191"/>
                  <a:gd name="connsiteX24" fmla="*/ 1224184 w 1398842"/>
                  <a:gd name="connsiteY24" fmla="*/ 410383 h 651191"/>
                  <a:gd name="connsiteX25" fmla="*/ 1195074 w 1398842"/>
                  <a:gd name="connsiteY25" fmla="*/ 397219 h 651191"/>
                  <a:gd name="connsiteX26" fmla="*/ 1178552 w 1398842"/>
                  <a:gd name="connsiteY26" fmla="*/ 387928 h 651191"/>
                  <a:gd name="connsiteX27" fmla="*/ 1140001 w 1398842"/>
                  <a:gd name="connsiteY27" fmla="*/ 352310 h 651191"/>
                  <a:gd name="connsiteX28" fmla="*/ 1124266 w 1398842"/>
                  <a:gd name="connsiteY28" fmla="*/ 342244 h 651191"/>
                  <a:gd name="connsiteX29" fmla="*/ 1117972 w 1398842"/>
                  <a:gd name="connsiteY29" fmla="*/ 336823 h 651191"/>
                  <a:gd name="connsiteX30" fmla="*/ 1114039 w 1398842"/>
                  <a:gd name="connsiteY30" fmla="*/ 329855 h 651191"/>
                  <a:gd name="connsiteX31" fmla="*/ 1115612 w 1398842"/>
                  <a:gd name="connsiteY31" fmla="*/ 322112 h 651191"/>
                  <a:gd name="connsiteX32" fmla="*/ 1120333 w 1398842"/>
                  <a:gd name="connsiteY32" fmla="*/ 314369 h 651191"/>
                  <a:gd name="connsiteX33" fmla="*/ 1125053 w 1398842"/>
                  <a:gd name="connsiteY33" fmla="*/ 306625 h 651191"/>
                  <a:gd name="connsiteX34" fmla="*/ 1128987 w 1398842"/>
                  <a:gd name="connsiteY34" fmla="*/ 300431 h 651191"/>
                  <a:gd name="connsiteX35" fmla="*/ 1130560 w 1398842"/>
                  <a:gd name="connsiteY35" fmla="*/ 284945 h 651191"/>
                  <a:gd name="connsiteX36" fmla="*/ 1126626 w 1398842"/>
                  <a:gd name="connsiteY36" fmla="*/ 271007 h 651191"/>
                  <a:gd name="connsiteX37" fmla="*/ 1119546 w 1398842"/>
                  <a:gd name="connsiteY37" fmla="*/ 257844 h 651191"/>
                  <a:gd name="connsiteX38" fmla="*/ 1089649 w 1398842"/>
                  <a:gd name="connsiteY38" fmla="*/ 216032 h 651191"/>
                  <a:gd name="connsiteX39" fmla="*/ 1073914 w 1398842"/>
                  <a:gd name="connsiteY39" fmla="*/ 183511 h 651191"/>
                  <a:gd name="connsiteX40" fmla="*/ 1051099 w 1398842"/>
                  <a:gd name="connsiteY40" fmla="*/ 115372 h 651191"/>
                  <a:gd name="connsiteX41" fmla="*/ 1036937 w 1398842"/>
                  <a:gd name="connsiteY41" fmla="*/ 86722 h 651191"/>
                  <a:gd name="connsiteX42" fmla="*/ 1014908 w 1398842"/>
                  <a:gd name="connsiteY42" fmla="*/ 62719 h 651191"/>
                  <a:gd name="connsiteX43" fmla="*/ 988159 w 1398842"/>
                  <a:gd name="connsiteY43" fmla="*/ 43361 h 651191"/>
                  <a:gd name="connsiteX44" fmla="*/ 948034 w 1398842"/>
                  <a:gd name="connsiteY44" fmla="*/ 20132 h 651191"/>
                  <a:gd name="connsiteX45" fmla="*/ 942527 w 1398842"/>
                  <a:gd name="connsiteY45" fmla="*/ 17809 h 651191"/>
                  <a:gd name="connsiteX46" fmla="*/ 937020 w 1398842"/>
                  <a:gd name="connsiteY46" fmla="*/ 17035 h 651191"/>
                  <a:gd name="connsiteX47" fmla="*/ 930726 w 1398842"/>
                  <a:gd name="connsiteY47" fmla="*/ 17809 h 651191"/>
                  <a:gd name="connsiteX48" fmla="*/ 928365 w 1398842"/>
                  <a:gd name="connsiteY48" fmla="*/ 20132 h 651191"/>
                  <a:gd name="connsiteX49" fmla="*/ 926005 w 1398842"/>
                  <a:gd name="connsiteY49" fmla="*/ 23229 h 651191"/>
                  <a:gd name="connsiteX50" fmla="*/ 922071 w 1398842"/>
                  <a:gd name="connsiteY50" fmla="*/ 25552 h 651191"/>
                  <a:gd name="connsiteX51" fmla="*/ 914204 w 1398842"/>
                  <a:gd name="connsiteY51" fmla="*/ 26326 h 651191"/>
                  <a:gd name="connsiteX52" fmla="*/ 907123 w 1398842"/>
                  <a:gd name="connsiteY52" fmla="*/ 24004 h 651191"/>
                  <a:gd name="connsiteX53" fmla="*/ 889028 w 1398842"/>
                  <a:gd name="connsiteY53" fmla="*/ 13937 h 651191"/>
                  <a:gd name="connsiteX54" fmla="*/ 867786 w 1398842"/>
                  <a:gd name="connsiteY54" fmla="*/ 3872 h 651191"/>
                  <a:gd name="connsiteX55" fmla="*/ 855198 w 1398842"/>
                  <a:gd name="connsiteY55" fmla="*/ 774 h 651191"/>
                  <a:gd name="connsiteX56" fmla="*/ 846544 w 1398842"/>
                  <a:gd name="connsiteY56" fmla="*/ 1549 h 651191"/>
                  <a:gd name="connsiteX57" fmla="*/ 842610 w 1398842"/>
                  <a:gd name="connsiteY57" fmla="*/ 7743 h 651191"/>
                  <a:gd name="connsiteX58" fmla="*/ 843396 w 1398842"/>
                  <a:gd name="connsiteY58" fmla="*/ 14712 h 651191"/>
                  <a:gd name="connsiteX59" fmla="*/ 848117 w 1398842"/>
                  <a:gd name="connsiteY59" fmla="*/ 21680 h 651191"/>
                  <a:gd name="connsiteX60" fmla="*/ 853624 w 1398842"/>
                  <a:gd name="connsiteY60" fmla="*/ 26326 h 651191"/>
                  <a:gd name="connsiteX61" fmla="*/ 840250 w 1398842"/>
                  <a:gd name="connsiteY61" fmla="*/ 31747 h 651191"/>
                  <a:gd name="connsiteX62" fmla="*/ 833169 w 1398842"/>
                  <a:gd name="connsiteY62" fmla="*/ 37941 h 651191"/>
                  <a:gd name="connsiteX63" fmla="*/ 831595 w 1398842"/>
                  <a:gd name="connsiteY63" fmla="*/ 47233 h 651191"/>
                  <a:gd name="connsiteX64" fmla="*/ 838676 w 1398842"/>
                  <a:gd name="connsiteY64" fmla="*/ 79753 h 651191"/>
                  <a:gd name="connsiteX65" fmla="*/ 870933 w 1398842"/>
                  <a:gd name="connsiteY65" fmla="*/ 181962 h 651191"/>
                  <a:gd name="connsiteX66" fmla="*/ 883521 w 1398842"/>
                  <a:gd name="connsiteY66" fmla="*/ 205966 h 651191"/>
                  <a:gd name="connsiteX67" fmla="*/ 902403 w 1398842"/>
                  <a:gd name="connsiteY67" fmla="*/ 228420 h 651191"/>
                  <a:gd name="connsiteX68" fmla="*/ 898469 w 1398842"/>
                  <a:gd name="connsiteY68" fmla="*/ 231518 h 651191"/>
                  <a:gd name="connsiteX69" fmla="*/ 898469 w 1398842"/>
                  <a:gd name="connsiteY69" fmla="*/ 233066 h 651191"/>
                  <a:gd name="connsiteX70" fmla="*/ 900829 w 1398842"/>
                  <a:gd name="connsiteY70" fmla="*/ 235389 h 651191"/>
                  <a:gd name="connsiteX71" fmla="*/ 900042 w 1398842"/>
                  <a:gd name="connsiteY71" fmla="*/ 237712 h 651191"/>
                  <a:gd name="connsiteX72" fmla="*/ 893749 w 1398842"/>
                  <a:gd name="connsiteY72" fmla="*/ 242358 h 651191"/>
                  <a:gd name="connsiteX73" fmla="*/ 871720 w 1398842"/>
                  <a:gd name="connsiteY73" fmla="*/ 253972 h 651191"/>
                  <a:gd name="connsiteX74" fmla="*/ 865425 w 1398842"/>
                  <a:gd name="connsiteY74" fmla="*/ 258618 h 651191"/>
                  <a:gd name="connsiteX75" fmla="*/ 863065 w 1398842"/>
                  <a:gd name="connsiteY75" fmla="*/ 261716 h 651191"/>
                  <a:gd name="connsiteX76" fmla="*/ 859918 w 1398842"/>
                  <a:gd name="connsiteY76" fmla="*/ 261716 h 651191"/>
                  <a:gd name="connsiteX77" fmla="*/ 851264 w 1398842"/>
                  <a:gd name="connsiteY77" fmla="*/ 259393 h 651191"/>
                  <a:gd name="connsiteX78" fmla="*/ 845756 w 1398842"/>
                  <a:gd name="connsiteY78" fmla="*/ 257844 h 651191"/>
                  <a:gd name="connsiteX79" fmla="*/ 840250 w 1398842"/>
                  <a:gd name="connsiteY79" fmla="*/ 254747 h 651191"/>
                  <a:gd name="connsiteX80" fmla="*/ 836316 w 1398842"/>
                  <a:gd name="connsiteY80" fmla="*/ 251650 h 651191"/>
                  <a:gd name="connsiteX81" fmla="*/ 832382 w 1398842"/>
                  <a:gd name="connsiteY81" fmla="*/ 247778 h 651191"/>
                  <a:gd name="connsiteX82" fmla="*/ 826088 w 1398842"/>
                  <a:gd name="connsiteY82" fmla="*/ 234615 h 651191"/>
                  <a:gd name="connsiteX83" fmla="*/ 799339 w 1398842"/>
                  <a:gd name="connsiteY83" fmla="*/ 155636 h 651191"/>
                  <a:gd name="connsiteX84" fmla="*/ 795405 w 1398842"/>
                  <a:gd name="connsiteY84" fmla="*/ 147118 h 651191"/>
                  <a:gd name="connsiteX85" fmla="*/ 791471 w 1398842"/>
                  <a:gd name="connsiteY85" fmla="*/ 142472 h 651191"/>
                  <a:gd name="connsiteX86" fmla="*/ 781243 w 1398842"/>
                  <a:gd name="connsiteY86" fmla="*/ 133181 h 651191"/>
                  <a:gd name="connsiteX87" fmla="*/ 779670 w 1398842"/>
                  <a:gd name="connsiteY87" fmla="*/ 131632 h 651191"/>
                  <a:gd name="connsiteX88" fmla="*/ 774162 w 1398842"/>
                  <a:gd name="connsiteY88" fmla="*/ 130858 h 651191"/>
                  <a:gd name="connsiteX89" fmla="*/ 771802 w 1398842"/>
                  <a:gd name="connsiteY89" fmla="*/ 130083 h 651191"/>
                  <a:gd name="connsiteX90" fmla="*/ 771802 w 1398842"/>
                  <a:gd name="connsiteY90" fmla="*/ 127761 h 651191"/>
                  <a:gd name="connsiteX91" fmla="*/ 772589 w 1398842"/>
                  <a:gd name="connsiteY91" fmla="*/ 125438 h 651191"/>
                  <a:gd name="connsiteX92" fmla="*/ 773376 w 1398842"/>
                  <a:gd name="connsiteY92" fmla="*/ 122340 h 651191"/>
                  <a:gd name="connsiteX93" fmla="*/ 774162 w 1398842"/>
                  <a:gd name="connsiteY93" fmla="*/ 120792 h 651191"/>
                  <a:gd name="connsiteX94" fmla="*/ 770229 w 1398842"/>
                  <a:gd name="connsiteY94" fmla="*/ 116920 h 651191"/>
                  <a:gd name="connsiteX95" fmla="*/ 765508 w 1398842"/>
                  <a:gd name="connsiteY95" fmla="*/ 113049 h 651191"/>
                  <a:gd name="connsiteX96" fmla="*/ 715156 w 1398842"/>
                  <a:gd name="connsiteY96" fmla="*/ 79753 h 651191"/>
                  <a:gd name="connsiteX97" fmla="*/ 700995 w 1398842"/>
                  <a:gd name="connsiteY97" fmla="*/ 72010 h 651191"/>
                  <a:gd name="connsiteX98" fmla="*/ 688406 w 1398842"/>
                  <a:gd name="connsiteY98" fmla="*/ 67365 h 651191"/>
                  <a:gd name="connsiteX99" fmla="*/ 669525 w 1398842"/>
                  <a:gd name="connsiteY99" fmla="*/ 64267 h 651191"/>
                  <a:gd name="connsiteX100" fmla="*/ 652216 w 1398842"/>
                  <a:gd name="connsiteY100" fmla="*/ 62719 h 651191"/>
                  <a:gd name="connsiteX101" fmla="*/ 642775 w 1398842"/>
                  <a:gd name="connsiteY101" fmla="*/ 65816 h 651191"/>
                  <a:gd name="connsiteX102" fmla="*/ 642775 w 1398842"/>
                  <a:gd name="connsiteY102" fmla="*/ 79753 h 651191"/>
                  <a:gd name="connsiteX103" fmla="*/ 672671 w 1398842"/>
                  <a:gd name="connsiteY103" fmla="*/ 100660 h 651191"/>
                  <a:gd name="connsiteX104" fmla="*/ 678179 w 1398842"/>
                  <a:gd name="connsiteY104" fmla="*/ 113823 h 651191"/>
                  <a:gd name="connsiteX105" fmla="*/ 671098 w 1398842"/>
                  <a:gd name="connsiteY105" fmla="*/ 121566 h 651191"/>
                  <a:gd name="connsiteX106" fmla="*/ 638055 w 1398842"/>
                  <a:gd name="connsiteY106" fmla="*/ 140150 h 651191"/>
                  <a:gd name="connsiteX107" fmla="*/ 615239 w 1398842"/>
                  <a:gd name="connsiteY107" fmla="*/ 155636 h 651191"/>
                  <a:gd name="connsiteX108" fmla="*/ 603438 w 1398842"/>
                  <a:gd name="connsiteY108" fmla="*/ 161830 h 651191"/>
                  <a:gd name="connsiteX109" fmla="*/ 594783 w 1398842"/>
                  <a:gd name="connsiteY109" fmla="*/ 161830 h 651191"/>
                  <a:gd name="connsiteX110" fmla="*/ 596357 w 1398842"/>
                  <a:gd name="connsiteY110" fmla="*/ 150215 h 651191"/>
                  <a:gd name="connsiteX111" fmla="*/ 590063 w 1398842"/>
                  <a:gd name="connsiteY111" fmla="*/ 153313 h 651191"/>
                  <a:gd name="connsiteX112" fmla="*/ 585342 w 1398842"/>
                  <a:gd name="connsiteY112" fmla="*/ 157184 h 651191"/>
                  <a:gd name="connsiteX113" fmla="*/ 580622 w 1398842"/>
                  <a:gd name="connsiteY113" fmla="*/ 161830 h 651191"/>
                  <a:gd name="connsiteX114" fmla="*/ 575115 w 1398842"/>
                  <a:gd name="connsiteY114" fmla="*/ 165702 h 651191"/>
                  <a:gd name="connsiteX115" fmla="*/ 566460 w 1398842"/>
                  <a:gd name="connsiteY115" fmla="*/ 169573 h 651191"/>
                  <a:gd name="connsiteX116" fmla="*/ 561740 w 1398842"/>
                  <a:gd name="connsiteY116" fmla="*/ 169573 h 651191"/>
                  <a:gd name="connsiteX117" fmla="*/ 557020 w 1398842"/>
                  <a:gd name="connsiteY117" fmla="*/ 167250 h 651191"/>
                  <a:gd name="connsiteX118" fmla="*/ 547578 w 1398842"/>
                  <a:gd name="connsiteY118" fmla="*/ 164927 h 651191"/>
                  <a:gd name="connsiteX119" fmla="*/ 571181 w 1398842"/>
                  <a:gd name="connsiteY119" fmla="*/ 150215 h 651191"/>
                  <a:gd name="connsiteX120" fmla="*/ 581409 w 1398842"/>
                  <a:gd name="connsiteY120" fmla="*/ 142472 h 651191"/>
                  <a:gd name="connsiteX121" fmla="*/ 590850 w 1398842"/>
                  <a:gd name="connsiteY121" fmla="*/ 130858 h 651191"/>
                  <a:gd name="connsiteX122" fmla="*/ 595570 w 1398842"/>
                  <a:gd name="connsiteY122" fmla="*/ 117695 h 651191"/>
                  <a:gd name="connsiteX123" fmla="*/ 591636 w 1398842"/>
                  <a:gd name="connsiteY123" fmla="*/ 109177 h 651191"/>
                  <a:gd name="connsiteX124" fmla="*/ 581409 w 1398842"/>
                  <a:gd name="connsiteY124" fmla="*/ 102983 h 651191"/>
                  <a:gd name="connsiteX125" fmla="*/ 512961 w 1398842"/>
                  <a:gd name="connsiteY125" fmla="*/ 74333 h 651191"/>
                  <a:gd name="connsiteX126" fmla="*/ 482278 w 1398842"/>
                  <a:gd name="connsiteY126" fmla="*/ 65816 h 651191"/>
                  <a:gd name="connsiteX127" fmla="*/ 455529 w 1398842"/>
                  <a:gd name="connsiteY127" fmla="*/ 65816 h 651191"/>
                  <a:gd name="connsiteX128" fmla="*/ 442154 w 1398842"/>
                  <a:gd name="connsiteY128" fmla="*/ 71236 h 651191"/>
                  <a:gd name="connsiteX129" fmla="*/ 433500 w 1398842"/>
                  <a:gd name="connsiteY129" fmla="*/ 79753 h 651191"/>
                  <a:gd name="connsiteX130" fmla="*/ 427992 w 1398842"/>
                  <a:gd name="connsiteY130" fmla="*/ 91368 h 651191"/>
                  <a:gd name="connsiteX131" fmla="*/ 420125 w 1398842"/>
                  <a:gd name="connsiteY131" fmla="*/ 114597 h 651191"/>
                  <a:gd name="connsiteX132" fmla="*/ 416191 w 1398842"/>
                  <a:gd name="connsiteY132" fmla="*/ 119243 h 651191"/>
                  <a:gd name="connsiteX133" fmla="*/ 409897 w 1398842"/>
                  <a:gd name="connsiteY133" fmla="*/ 120018 h 651191"/>
                  <a:gd name="connsiteX134" fmla="*/ 398882 w 1398842"/>
                  <a:gd name="connsiteY134" fmla="*/ 120018 h 651191"/>
                  <a:gd name="connsiteX135" fmla="*/ 353251 w 1398842"/>
                  <a:gd name="connsiteY135" fmla="*/ 131632 h 651191"/>
                  <a:gd name="connsiteX136" fmla="*/ 344597 w 1398842"/>
                  <a:gd name="connsiteY136" fmla="*/ 130083 h 651191"/>
                  <a:gd name="connsiteX137" fmla="*/ 347744 w 1398842"/>
                  <a:gd name="connsiteY137" fmla="*/ 123115 h 651191"/>
                  <a:gd name="connsiteX138" fmla="*/ 375280 w 1398842"/>
                  <a:gd name="connsiteY138" fmla="*/ 90594 h 651191"/>
                  <a:gd name="connsiteX139" fmla="*/ 381574 w 1398842"/>
                  <a:gd name="connsiteY139" fmla="*/ 67365 h 651191"/>
                  <a:gd name="connsiteX140" fmla="*/ 380787 w 1398842"/>
                  <a:gd name="connsiteY140" fmla="*/ 41813 h 651191"/>
                  <a:gd name="connsiteX141" fmla="*/ 372133 w 1398842"/>
                  <a:gd name="connsiteY141" fmla="*/ 18583 h 651191"/>
                  <a:gd name="connsiteX142" fmla="*/ 354825 w 1398842"/>
                  <a:gd name="connsiteY142" fmla="*/ 3097 h 651191"/>
                  <a:gd name="connsiteX143" fmla="*/ 328075 w 1398842"/>
                  <a:gd name="connsiteY143" fmla="*/ 0 h 651191"/>
                  <a:gd name="connsiteX144" fmla="*/ 298179 w 1398842"/>
                  <a:gd name="connsiteY144" fmla="*/ 8517 h 651191"/>
                  <a:gd name="connsiteX145" fmla="*/ 129814 w 1398842"/>
                  <a:gd name="connsiteY145" fmla="*/ 81302 h 651191"/>
                  <a:gd name="connsiteX146" fmla="*/ 76315 w 1398842"/>
                  <a:gd name="connsiteY146" fmla="*/ 113049 h 651191"/>
                  <a:gd name="connsiteX147" fmla="*/ 48779 w 1398842"/>
                  <a:gd name="connsiteY147" fmla="*/ 134729 h 651191"/>
                  <a:gd name="connsiteX148" fmla="*/ 38551 w 1398842"/>
                  <a:gd name="connsiteY148" fmla="*/ 154861 h 651191"/>
                  <a:gd name="connsiteX149" fmla="*/ 45632 w 1398842"/>
                  <a:gd name="connsiteY149" fmla="*/ 164927 h 651191"/>
                  <a:gd name="connsiteX150" fmla="*/ 55073 w 1398842"/>
                  <a:gd name="connsiteY150" fmla="*/ 171896 h 651191"/>
                  <a:gd name="connsiteX151" fmla="*/ 58220 w 1398842"/>
                  <a:gd name="connsiteY151" fmla="*/ 177316 h 651191"/>
                  <a:gd name="connsiteX152" fmla="*/ 46418 w 1398842"/>
                  <a:gd name="connsiteY152" fmla="*/ 186608 h 651191"/>
                  <a:gd name="connsiteX153" fmla="*/ 18882 w 1398842"/>
                  <a:gd name="connsiteY153" fmla="*/ 202094 h 651191"/>
                  <a:gd name="connsiteX154" fmla="*/ 7081 w 1398842"/>
                  <a:gd name="connsiteY154" fmla="*/ 212160 h 651191"/>
                  <a:gd name="connsiteX155" fmla="*/ 0 w 1398842"/>
                  <a:gd name="connsiteY155" fmla="*/ 226098 h 651191"/>
                  <a:gd name="connsiteX156" fmla="*/ 5507 w 1398842"/>
                  <a:gd name="connsiteY156" fmla="*/ 252424 h 651191"/>
                  <a:gd name="connsiteX157" fmla="*/ 33044 w 1398842"/>
                  <a:gd name="connsiteY157" fmla="*/ 260941 h 651191"/>
                  <a:gd name="connsiteX158" fmla="*/ 95984 w 1398842"/>
                  <a:gd name="connsiteY158" fmla="*/ 259393 h 651191"/>
                  <a:gd name="connsiteX159" fmla="*/ 85756 w 1398842"/>
                  <a:gd name="connsiteY159" fmla="*/ 267910 h 651191"/>
                  <a:gd name="connsiteX160" fmla="*/ 72381 w 1398842"/>
                  <a:gd name="connsiteY160" fmla="*/ 274105 h 651191"/>
                  <a:gd name="connsiteX161" fmla="*/ 62153 w 1398842"/>
                  <a:gd name="connsiteY161" fmla="*/ 281073 h 651191"/>
                  <a:gd name="connsiteX162" fmla="*/ 63727 w 1398842"/>
                  <a:gd name="connsiteY162" fmla="*/ 289591 h 651191"/>
                  <a:gd name="connsiteX163" fmla="*/ 77888 w 1398842"/>
                  <a:gd name="connsiteY163" fmla="*/ 295785 h 651191"/>
                  <a:gd name="connsiteX164" fmla="*/ 96771 w 1398842"/>
                  <a:gd name="connsiteY164" fmla="*/ 295011 h 651191"/>
                  <a:gd name="connsiteX165" fmla="*/ 132961 w 1398842"/>
                  <a:gd name="connsiteY165" fmla="*/ 288816 h 651191"/>
                  <a:gd name="connsiteX166" fmla="*/ 213210 w 1398842"/>
                  <a:gd name="connsiteY166" fmla="*/ 281073 h 651191"/>
                  <a:gd name="connsiteX167" fmla="*/ 249400 w 1398842"/>
                  <a:gd name="connsiteY167" fmla="*/ 274879 h 651191"/>
                  <a:gd name="connsiteX168" fmla="*/ 267495 w 1398842"/>
                  <a:gd name="connsiteY168" fmla="*/ 275653 h 651191"/>
                  <a:gd name="connsiteX169" fmla="*/ 284017 w 1398842"/>
                  <a:gd name="connsiteY169" fmla="*/ 281073 h 651191"/>
                  <a:gd name="connsiteX170" fmla="*/ 269069 w 1398842"/>
                  <a:gd name="connsiteY170" fmla="*/ 283396 h 651191"/>
                  <a:gd name="connsiteX171" fmla="*/ 244680 w 1398842"/>
                  <a:gd name="connsiteY171" fmla="*/ 284945 h 651191"/>
                  <a:gd name="connsiteX172" fmla="*/ 228945 w 1398842"/>
                  <a:gd name="connsiteY172" fmla="*/ 288042 h 651191"/>
                  <a:gd name="connsiteX173" fmla="*/ 239172 w 1398842"/>
                  <a:gd name="connsiteY173" fmla="*/ 295785 h 651191"/>
                  <a:gd name="connsiteX174" fmla="*/ 95197 w 1398842"/>
                  <a:gd name="connsiteY174" fmla="*/ 324434 h 651191"/>
                  <a:gd name="connsiteX175" fmla="*/ 80249 w 1398842"/>
                  <a:gd name="connsiteY175" fmla="*/ 328306 h 651191"/>
                  <a:gd name="connsiteX176" fmla="*/ 64514 w 1398842"/>
                  <a:gd name="connsiteY176" fmla="*/ 335275 h 651191"/>
                  <a:gd name="connsiteX177" fmla="*/ 52712 w 1398842"/>
                  <a:gd name="connsiteY177" fmla="*/ 343792 h 651191"/>
                  <a:gd name="connsiteX178" fmla="*/ 51139 w 1398842"/>
                  <a:gd name="connsiteY178" fmla="*/ 355407 h 651191"/>
                  <a:gd name="connsiteX179" fmla="*/ 61367 w 1398842"/>
                  <a:gd name="connsiteY179" fmla="*/ 367796 h 651191"/>
                  <a:gd name="connsiteX180" fmla="*/ 78675 w 1398842"/>
                  <a:gd name="connsiteY180" fmla="*/ 380185 h 651191"/>
                  <a:gd name="connsiteX181" fmla="*/ 97557 w 1398842"/>
                  <a:gd name="connsiteY181" fmla="*/ 390251 h 651191"/>
                  <a:gd name="connsiteX182" fmla="*/ 112506 w 1398842"/>
                  <a:gd name="connsiteY182" fmla="*/ 395671 h 651191"/>
                  <a:gd name="connsiteX183" fmla="*/ 133748 w 1398842"/>
                  <a:gd name="connsiteY183" fmla="*/ 398768 h 651191"/>
                  <a:gd name="connsiteX184" fmla="*/ 198261 w 1398842"/>
                  <a:gd name="connsiteY184" fmla="*/ 396445 h 651191"/>
                  <a:gd name="connsiteX185" fmla="*/ 268282 w 1398842"/>
                  <a:gd name="connsiteY185" fmla="*/ 400317 h 651191"/>
                  <a:gd name="connsiteX186" fmla="*/ 372133 w 1398842"/>
                  <a:gd name="connsiteY186" fmla="*/ 387153 h 651191"/>
                  <a:gd name="connsiteX187" fmla="*/ 405963 w 1398842"/>
                  <a:gd name="connsiteY187" fmla="*/ 387928 h 651191"/>
                  <a:gd name="connsiteX188" fmla="*/ 425632 w 1398842"/>
                  <a:gd name="connsiteY188" fmla="*/ 391025 h 651191"/>
                  <a:gd name="connsiteX189" fmla="*/ 528696 w 1398842"/>
                  <a:gd name="connsiteY189" fmla="*/ 418900 h 651191"/>
                  <a:gd name="connsiteX190" fmla="*/ 550725 w 1398842"/>
                  <a:gd name="connsiteY190" fmla="*/ 427417 h 651191"/>
                  <a:gd name="connsiteX191" fmla="*/ 568034 w 1398842"/>
                  <a:gd name="connsiteY191" fmla="*/ 439806 h 651191"/>
                  <a:gd name="connsiteX192" fmla="*/ 557806 w 1398842"/>
                  <a:gd name="connsiteY192" fmla="*/ 444452 h 651191"/>
                  <a:gd name="connsiteX193" fmla="*/ 546791 w 1398842"/>
                  <a:gd name="connsiteY193" fmla="*/ 445226 h 651191"/>
                  <a:gd name="connsiteX194" fmla="*/ 534990 w 1398842"/>
                  <a:gd name="connsiteY194" fmla="*/ 445226 h 651191"/>
                  <a:gd name="connsiteX195" fmla="*/ 523189 w 1398842"/>
                  <a:gd name="connsiteY195" fmla="*/ 445226 h 651191"/>
                  <a:gd name="connsiteX196" fmla="*/ 490146 w 1398842"/>
                  <a:gd name="connsiteY196" fmla="*/ 450647 h 651191"/>
                  <a:gd name="connsiteX197" fmla="*/ 346170 w 1398842"/>
                  <a:gd name="connsiteY197" fmla="*/ 439032 h 651191"/>
                  <a:gd name="connsiteX198" fmla="*/ 179379 w 1398842"/>
                  <a:gd name="connsiteY198" fmla="*/ 459164 h 651191"/>
                  <a:gd name="connsiteX199" fmla="*/ 152630 w 1398842"/>
                  <a:gd name="connsiteY199" fmla="*/ 467681 h 651191"/>
                  <a:gd name="connsiteX200" fmla="*/ 139255 w 1398842"/>
                  <a:gd name="connsiteY200" fmla="*/ 480844 h 651191"/>
                  <a:gd name="connsiteX201" fmla="*/ 140042 w 1398842"/>
                  <a:gd name="connsiteY201" fmla="*/ 498653 h 651191"/>
                  <a:gd name="connsiteX202" fmla="*/ 150270 w 1398842"/>
                  <a:gd name="connsiteY202" fmla="*/ 515688 h 651191"/>
                  <a:gd name="connsiteX203" fmla="*/ 184100 w 1398842"/>
                  <a:gd name="connsiteY203" fmla="*/ 547435 h 651191"/>
                  <a:gd name="connsiteX204" fmla="*/ 191181 w 1398842"/>
                  <a:gd name="connsiteY204" fmla="*/ 552081 h 651191"/>
                  <a:gd name="connsiteX205" fmla="*/ 202982 w 1398842"/>
                  <a:gd name="connsiteY205" fmla="*/ 556726 h 651191"/>
                  <a:gd name="connsiteX206" fmla="*/ 217143 w 1398842"/>
                  <a:gd name="connsiteY206" fmla="*/ 559824 h 651191"/>
                  <a:gd name="connsiteX207" fmla="*/ 243893 w 1398842"/>
                  <a:gd name="connsiteY207" fmla="*/ 564470 h 651191"/>
                  <a:gd name="connsiteX208" fmla="*/ 378427 w 1398842"/>
                  <a:gd name="connsiteY208" fmla="*/ 568341 h 651191"/>
                  <a:gd name="connsiteX209" fmla="*/ 391802 w 1398842"/>
                  <a:gd name="connsiteY209" fmla="*/ 569890 h 651191"/>
                  <a:gd name="connsiteX210" fmla="*/ 402816 w 1398842"/>
                  <a:gd name="connsiteY210" fmla="*/ 573761 h 651191"/>
                  <a:gd name="connsiteX211" fmla="*/ 411471 w 1398842"/>
                  <a:gd name="connsiteY211" fmla="*/ 581504 h 651191"/>
                  <a:gd name="connsiteX212" fmla="*/ 413831 w 1398842"/>
                  <a:gd name="connsiteY212" fmla="*/ 590796 h 651191"/>
                  <a:gd name="connsiteX213" fmla="*/ 413044 w 1398842"/>
                  <a:gd name="connsiteY213" fmla="*/ 601636 h 651191"/>
                  <a:gd name="connsiteX214" fmla="*/ 414617 w 1398842"/>
                  <a:gd name="connsiteY214" fmla="*/ 612477 h 651191"/>
                  <a:gd name="connsiteX215" fmla="*/ 427206 w 1398842"/>
                  <a:gd name="connsiteY215" fmla="*/ 632609 h 651191"/>
                  <a:gd name="connsiteX216" fmla="*/ 445301 w 1398842"/>
                  <a:gd name="connsiteY216" fmla="*/ 644997 h 651191"/>
                  <a:gd name="connsiteX217" fmla="*/ 467330 w 1398842"/>
                  <a:gd name="connsiteY217" fmla="*/ 651192 h 651191"/>
                  <a:gd name="connsiteX218" fmla="*/ 696274 w 1398842"/>
                  <a:gd name="connsiteY218" fmla="*/ 634931 h 651191"/>
                  <a:gd name="connsiteX219" fmla="*/ 746626 w 1398842"/>
                  <a:gd name="connsiteY219" fmla="*/ 627963 h 651191"/>
                  <a:gd name="connsiteX220" fmla="*/ 819794 w 1398842"/>
                  <a:gd name="connsiteY220" fmla="*/ 605508 h 651191"/>
                  <a:gd name="connsiteX221" fmla="*/ 870933 w 1398842"/>
                  <a:gd name="connsiteY221" fmla="*/ 600088 h 651191"/>
                  <a:gd name="connsiteX222" fmla="*/ 895322 w 1398842"/>
                  <a:gd name="connsiteY222" fmla="*/ 593893 h 651191"/>
                  <a:gd name="connsiteX223" fmla="*/ 913417 w 1398842"/>
                  <a:gd name="connsiteY223" fmla="*/ 579956 h 651191"/>
                  <a:gd name="connsiteX224" fmla="*/ 934660 w 1398842"/>
                  <a:gd name="connsiteY224" fmla="*/ 562147 h 651191"/>
                  <a:gd name="connsiteX225" fmla="*/ 955902 w 1398842"/>
                  <a:gd name="connsiteY225" fmla="*/ 549758 h 651191"/>
                  <a:gd name="connsiteX226" fmla="*/ 975570 w 1398842"/>
                  <a:gd name="connsiteY226" fmla="*/ 555952 h 651191"/>
                  <a:gd name="connsiteX227" fmla="*/ 978717 w 1398842"/>
                  <a:gd name="connsiteY227" fmla="*/ 561372 h 651191"/>
                  <a:gd name="connsiteX228" fmla="*/ 978717 w 1398842"/>
                  <a:gd name="connsiteY228" fmla="*/ 566018 h 651191"/>
                  <a:gd name="connsiteX229" fmla="*/ 979504 w 1398842"/>
                  <a:gd name="connsiteY229" fmla="*/ 570664 h 651191"/>
                  <a:gd name="connsiteX230" fmla="*/ 985011 w 1398842"/>
                  <a:gd name="connsiteY230" fmla="*/ 576084 h 651191"/>
                  <a:gd name="connsiteX231" fmla="*/ 996026 w 1398842"/>
                  <a:gd name="connsiteY231" fmla="*/ 579956 h 651191"/>
                  <a:gd name="connsiteX232" fmla="*/ 1007827 w 1398842"/>
                  <a:gd name="connsiteY232" fmla="*/ 580730 h 651191"/>
                  <a:gd name="connsiteX233" fmla="*/ 1032216 w 1398842"/>
                  <a:gd name="connsiteY233" fmla="*/ 580730 h 651191"/>
                  <a:gd name="connsiteX234" fmla="*/ 1072341 w 1398842"/>
                  <a:gd name="connsiteY234" fmla="*/ 584602 h 651191"/>
                  <a:gd name="connsiteX235" fmla="*/ 1079421 w 1398842"/>
                  <a:gd name="connsiteY235" fmla="*/ 586924 h 651191"/>
                  <a:gd name="connsiteX236" fmla="*/ 1078635 w 1398842"/>
                  <a:gd name="connsiteY236" fmla="*/ 593893 h 651191"/>
                  <a:gd name="connsiteX237" fmla="*/ 1072341 w 1398842"/>
                  <a:gd name="connsiteY237" fmla="*/ 597765 h 651191"/>
                  <a:gd name="connsiteX238" fmla="*/ 1071554 w 1398842"/>
                  <a:gd name="connsiteY238" fmla="*/ 600862 h 651191"/>
                  <a:gd name="connsiteX239" fmla="*/ 1083355 w 1398842"/>
                  <a:gd name="connsiteY239" fmla="*/ 604734 h 651191"/>
                  <a:gd name="connsiteX240" fmla="*/ 1099090 w 1398842"/>
                  <a:gd name="connsiteY240" fmla="*/ 607831 h 651191"/>
                  <a:gd name="connsiteX241" fmla="*/ 1129774 w 1398842"/>
                  <a:gd name="connsiteY241" fmla="*/ 606282 h 651191"/>
                  <a:gd name="connsiteX242" fmla="*/ 1144722 w 1398842"/>
                  <a:gd name="connsiteY242" fmla="*/ 607056 h 651191"/>
                  <a:gd name="connsiteX243" fmla="*/ 1187206 w 1398842"/>
                  <a:gd name="connsiteY243" fmla="*/ 614799 h 651191"/>
                  <a:gd name="connsiteX244" fmla="*/ 1201368 w 1398842"/>
                  <a:gd name="connsiteY244" fmla="*/ 615574 h 651191"/>
                  <a:gd name="connsiteX245" fmla="*/ 1228904 w 1398842"/>
                  <a:gd name="connsiteY245" fmla="*/ 614799 h 651191"/>
                  <a:gd name="connsiteX246" fmla="*/ 1258014 w 1398842"/>
                  <a:gd name="connsiteY246" fmla="*/ 611702 h 651191"/>
                  <a:gd name="connsiteX247" fmla="*/ 1287124 w 1398842"/>
                  <a:gd name="connsiteY247" fmla="*/ 606282 h 651191"/>
                  <a:gd name="connsiteX248" fmla="*/ 1312300 w 1398842"/>
                  <a:gd name="connsiteY248" fmla="*/ 596991 h 651191"/>
                  <a:gd name="connsiteX249" fmla="*/ 1320954 w 1398842"/>
                  <a:gd name="connsiteY249" fmla="*/ 591570 h 651191"/>
                  <a:gd name="connsiteX250" fmla="*/ 1327248 w 1398842"/>
                  <a:gd name="connsiteY250" fmla="*/ 586150 h 651191"/>
                  <a:gd name="connsiteX251" fmla="*/ 1328035 w 1398842"/>
                  <a:gd name="connsiteY251" fmla="*/ 579181 h 651191"/>
                  <a:gd name="connsiteX252" fmla="*/ 1322527 w 1398842"/>
                  <a:gd name="connsiteY252" fmla="*/ 570664 h 651191"/>
                  <a:gd name="connsiteX253" fmla="*/ 1319380 w 1398842"/>
                  <a:gd name="connsiteY253" fmla="*/ 569115 h 651191"/>
                  <a:gd name="connsiteX254" fmla="*/ 1315446 w 1398842"/>
                  <a:gd name="connsiteY254" fmla="*/ 569890 h 651191"/>
                  <a:gd name="connsiteX255" fmla="*/ 1311513 w 1398842"/>
                  <a:gd name="connsiteY255" fmla="*/ 569890 h 651191"/>
                  <a:gd name="connsiteX256" fmla="*/ 1308366 w 1398842"/>
                  <a:gd name="connsiteY256" fmla="*/ 567567 h 651191"/>
                  <a:gd name="connsiteX257" fmla="*/ 1307579 w 1398842"/>
                  <a:gd name="connsiteY257" fmla="*/ 565244 h 651191"/>
                  <a:gd name="connsiteX258" fmla="*/ 1308366 w 1398842"/>
                  <a:gd name="connsiteY258" fmla="*/ 562147 h 651191"/>
                  <a:gd name="connsiteX259" fmla="*/ 1308366 w 1398842"/>
                  <a:gd name="connsiteY259" fmla="*/ 559824 h 651191"/>
                  <a:gd name="connsiteX260" fmla="*/ 1308366 w 1398842"/>
                  <a:gd name="connsiteY260" fmla="*/ 558275 h 651191"/>
                  <a:gd name="connsiteX261" fmla="*/ 1309153 w 1398842"/>
                  <a:gd name="connsiteY261" fmla="*/ 555178 h 651191"/>
                  <a:gd name="connsiteX262" fmla="*/ 1311513 w 1398842"/>
                  <a:gd name="connsiteY262" fmla="*/ 553629 h 651191"/>
                  <a:gd name="connsiteX263" fmla="*/ 1311513 w 1398842"/>
                  <a:gd name="connsiteY263" fmla="*/ 551306 h 651191"/>
                  <a:gd name="connsiteX264" fmla="*/ 1305219 w 1398842"/>
                  <a:gd name="connsiteY264" fmla="*/ 546661 h 651191"/>
                  <a:gd name="connsiteX265" fmla="*/ 1297351 w 1398842"/>
                  <a:gd name="connsiteY265" fmla="*/ 545112 h 651191"/>
                  <a:gd name="connsiteX266" fmla="*/ 1289484 w 1398842"/>
                  <a:gd name="connsiteY266" fmla="*/ 545112 h 651191"/>
                  <a:gd name="connsiteX267" fmla="*/ 1274535 w 1398842"/>
                  <a:gd name="connsiteY267" fmla="*/ 548983 h 651191"/>
                  <a:gd name="connsiteX268" fmla="*/ 1261161 w 1398842"/>
                  <a:gd name="connsiteY268" fmla="*/ 553629 h 651191"/>
                  <a:gd name="connsiteX269" fmla="*/ 1249360 w 1398842"/>
                  <a:gd name="connsiteY269" fmla="*/ 559824 h 651191"/>
                  <a:gd name="connsiteX270" fmla="*/ 1225757 w 1398842"/>
                  <a:gd name="connsiteY270" fmla="*/ 573761 h 651191"/>
                  <a:gd name="connsiteX271" fmla="*/ 1229691 w 1398842"/>
                  <a:gd name="connsiteY271" fmla="*/ 555178 h 651191"/>
                  <a:gd name="connsiteX272" fmla="*/ 1225757 w 1398842"/>
                  <a:gd name="connsiteY272" fmla="*/ 546661 h 651191"/>
                  <a:gd name="connsiteX273" fmla="*/ 1199008 w 1398842"/>
                  <a:gd name="connsiteY273" fmla="*/ 530400 h 651191"/>
                  <a:gd name="connsiteX274" fmla="*/ 1210022 w 1398842"/>
                  <a:gd name="connsiteY274" fmla="*/ 527303 h 651191"/>
                  <a:gd name="connsiteX275" fmla="*/ 1222610 w 1398842"/>
                  <a:gd name="connsiteY275" fmla="*/ 530400 h 651191"/>
                  <a:gd name="connsiteX276" fmla="*/ 1235985 w 1398842"/>
                  <a:gd name="connsiteY276" fmla="*/ 535046 h 651191"/>
                  <a:gd name="connsiteX277" fmla="*/ 1248573 w 1398842"/>
                  <a:gd name="connsiteY277" fmla="*/ 538918 h 651191"/>
                  <a:gd name="connsiteX278" fmla="*/ 1258014 w 1398842"/>
                  <a:gd name="connsiteY278" fmla="*/ 538918 h 651191"/>
                  <a:gd name="connsiteX279" fmla="*/ 1267455 w 1398842"/>
                  <a:gd name="connsiteY279" fmla="*/ 536594 h 651191"/>
                  <a:gd name="connsiteX280" fmla="*/ 1271389 w 1398842"/>
                  <a:gd name="connsiteY280" fmla="*/ 531949 h 651191"/>
                  <a:gd name="connsiteX281" fmla="*/ 1266668 w 1398842"/>
                  <a:gd name="connsiteY281" fmla="*/ 522657 h 651191"/>
                  <a:gd name="connsiteX282" fmla="*/ 1280043 w 1398842"/>
                  <a:gd name="connsiteY282" fmla="*/ 514914 h 651191"/>
                  <a:gd name="connsiteX283" fmla="*/ 1291057 w 1398842"/>
                  <a:gd name="connsiteY283" fmla="*/ 511042 h 651191"/>
                  <a:gd name="connsiteX284" fmla="*/ 1302859 w 1398842"/>
                  <a:gd name="connsiteY284" fmla="*/ 512591 h 651191"/>
                  <a:gd name="connsiteX285" fmla="*/ 1329608 w 1398842"/>
                  <a:gd name="connsiteY285" fmla="*/ 522657 h 651191"/>
                  <a:gd name="connsiteX286" fmla="*/ 1338262 w 1398842"/>
                  <a:gd name="connsiteY286" fmla="*/ 523431 h 651191"/>
                  <a:gd name="connsiteX287" fmla="*/ 1345343 w 1398842"/>
                  <a:gd name="connsiteY287" fmla="*/ 518785 h 651191"/>
                  <a:gd name="connsiteX288" fmla="*/ 1352424 w 1398842"/>
                  <a:gd name="connsiteY288" fmla="*/ 507945 h 651191"/>
                  <a:gd name="connsiteX289" fmla="*/ 1361078 w 1398842"/>
                  <a:gd name="connsiteY289" fmla="*/ 518785 h 651191"/>
                  <a:gd name="connsiteX290" fmla="*/ 1372879 w 1398842"/>
                  <a:gd name="connsiteY290" fmla="*/ 526529 h 651191"/>
                  <a:gd name="connsiteX291" fmla="*/ 1386254 w 1398842"/>
                  <a:gd name="connsiteY291" fmla="*/ 528077 h 651191"/>
                  <a:gd name="connsiteX292" fmla="*/ 1395695 w 1398842"/>
                  <a:gd name="connsiteY292" fmla="*/ 518785 h 65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1398842" h="651191">
                    <a:moveTo>
                      <a:pt x="1398842" y="501751"/>
                    </a:moveTo>
                    <a:lnTo>
                      <a:pt x="1394122" y="484716"/>
                    </a:lnTo>
                    <a:lnTo>
                      <a:pt x="1384680" y="470004"/>
                    </a:lnTo>
                    <a:lnTo>
                      <a:pt x="1370519" y="463035"/>
                    </a:lnTo>
                    <a:lnTo>
                      <a:pt x="1365012" y="463035"/>
                    </a:lnTo>
                    <a:lnTo>
                      <a:pt x="1353210" y="465358"/>
                    </a:lnTo>
                    <a:lnTo>
                      <a:pt x="1348490" y="464584"/>
                    </a:lnTo>
                    <a:lnTo>
                      <a:pt x="1345343" y="462261"/>
                    </a:lnTo>
                    <a:lnTo>
                      <a:pt x="1344556" y="459938"/>
                    </a:lnTo>
                    <a:lnTo>
                      <a:pt x="1342983" y="456841"/>
                    </a:lnTo>
                    <a:lnTo>
                      <a:pt x="1341409" y="454518"/>
                    </a:lnTo>
                    <a:lnTo>
                      <a:pt x="1337475" y="449098"/>
                    </a:lnTo>
                    <a:lnTo>
                      <a:pt x="1335902" y="447549"/>
                    </a:lnTo>
                    <a:lnTo>
                      <a:pt x="1333542" y="446001"/>
                    </a:lnTo>
                    <a:lnTo>
                      <a:pt x="1325674" y="444452"/>
                    </a:lnTo>
                    <a:lnTo>
                      <a:pt x="1307579" y="438258"/>
                    </a:lnTo>
                    <a:lnTo>
                      <a:pt x="1289484" y="430515"/>
                    </a:lnTo>
                    <a:lnTo>
                      <a:pt x="1254867" y="410383"/>
                    </a:lnTo>
                    <a:lnTo>
                      <a:pt x="1242279" y="399542"/>
                    </a:lnTo>
                    <a:lnTo>
                      <a:pt x="1235198" y="394896"/>
                    </a:lnTo>
                    <a:lnTo>
                      <a:pt x="1228117" y="392574"/>
                    </a:lnTo>
                    <a:lnTo>
                      <a:pt x="1233625" y="404188"/>
                    </a:lnTo>
                    <a:lnTo>
                      <a:pt x="1234411" y="408834"/>
                    </a:lnTo>
                    <a:lnTo>
                      <a:pt x="1230478" y="411931"/>
                    </a:lnTo>
                    <a:lnTo>
                      <a:pt x="1224184" y="410383"/>
                    </a:lnTo>
                    <a:lnTo>
                      <a:pt x="1195074" y="397219"/>
                    </a:lnTo>
                    <a:lnTo>
                      <a:pt x="1178552" y="387928"/>
                    </a:lnTo>
                    <a:lnTo>
                      <a:pt x="1140001" y="352310"/>
                    </a:lnTo>
                    <a:lnTo>
                      <a:pt x="1124266" y="342244"/>
                    </a:lnTo>
                    <a:lnTo>
                      <a:pt x="1117972" y="336823"/>
                    </a:lnTo>
                    <a:lnTo>
                      <a:pt x="1114039" y="329855"/>
                    </a:lnTo>
                    <a:lnTo>
                      <a:pt x="1115612" y="322112"/>
                    </a:lnTo>
                    <a:lnTo>
                      <a:pt x="1120333" y="314369"/>
                    </a:lnTo>
                    <a:lnTo>
                      <a:pt x="1125053" y="306625"/>
                    </a:lnTo>
                    <a:lnTo>
                      <a:pt x="1128987" y="300431"/>
                    </a:lnTo>
                    <a:lnTo>
                      <a:pt x="1130560" y="284945"/>
                    </a:lnTo>
                    <a:lnTo>
                      <a:pt x="1126626" y="271007"/>
                    </a:lnTo>
                    <a:lnTo>
                      <a:pt x="1119546" y="257844"/>
                    </a:lnTo>
                    <a:lnTo>
                      <a:pt x="1089649" y="216032"/>
                    </a:lnTo>
                    <a:lnTo>
                      <a:pt x="1073914" y="183511"/>
                    </a:lnTo>
                    <a:lnTo>
                      <a:pt x="1051099" y="115372"/>
                    </a:lnTo>
                    <a:lnTo>
                      <a:pt x="1036937" y="86722"/>
                    </a:lnTo>
                    <a:lnTo>
                      <a:pt x="1014908" y="62719"/>
                    </a:lnTo>
                    <a:lnTo>
                      <a:pt x="988159" y="43361"/>
                    </a:lnTo>
                    <a:lnTo>
                      <a:pt x="948034" y="20132"/>
                    </a:lnTo>
                    <a:lnTo>
                      <a:pt x="942527" y="17809"/>
                    </a:lnTo>
                    <a:lnTo>
                      <a:pt x="937020" y="17035"/>
                    </a:lnTo>
                    <a:lnTo>
                      <a:pt x="930726" y="17809"/>
                    </a:lnTo>
                    <a:lnTo>
                      <a:pt x="928365" y="20132"/>
                    </a:lnTo>
                    <a:lnTo>
                      <a:pt x="926005" y="23229"/>
                    </a:lnTo>
                    <a:lnTo>
                      <a:pt x="922071" y="25552"/>
                    </a:lnTo>
                    <a:lnTo>
                      <a:pt x="914204" y="26326"/>
                    </a:lnTo>
                    <a:lnTo>
                      <a:pt x="907123" y="24004"/>
                    </a:lnTo>
                    <a:lnTo>
                      <a:pt x="889028" y="13937"/>
                    </a:lnTo>
                    <a:lnTo>
                      <a:pt x="867786" y="3872"/>
                    </a:lnTo>
                    <a:lnTo>
                      <a:pt x="855198" y="774"/>
                    </a:lnTo>
                    <a:lnTo>
                      <a:pt x="846544" y="1549"/>
                    </a:lnTo>
                    <a:lnTo>
                      <a:pt x="842610" y="7743"/>
                    </a:lnTo>
                    <a:lnTo>
                      <a:pt x="843396" y="14712"/>
                    </a:lnTo>
                    <a:lnTo>
                      <a:pt x="848117" y="21680"/>
                    </a:lnTo>
                    <a:lnTo>
                      <a:pt x="853624" y="26326"/>
                    </a:lnTo>
                    <a:lnTo>
                      <a:pt x="840250" y="31747"/>
                    </a:lnTo>
                    <a:lnTo>
                      <a:pt x="833169" y="37941"/>
                    </a:lnTo>
                    <a:lnTo>
                      <a:pt x="831595" y="47233"/>
                    </a:lnTo>
                    <a:lnTo>
                      <a:pt x="838676" y="79753"/>
                    </a:lnTo>
                    <a:lnTo>
                      <a:pt x="870933" y="181962"/>
                    </a:lnTo>
                    <a:lnTo>
                      <a:pt x="883521" y="205966"/>
                    </a:lnTo>
                    <a:lnTo>
                      <a:pt x="902403" y="228420"/>
                    </a:lnTo>
                    <a:lnTo>
                      <a:pt x="898469" y="231518"/>
                    </a:lnTo>
                    <a:lnTo>
                      <a:pt x="898469" y="233066"/>
                    </a:lnTo>
                    <a:lnTo>
                      <a:pt x="900829" y="235389"/>
                    </a:lnTo>
                    <a:lnTo>
                      <a:pt x="900042" y="237712"/>
                    </a:lnTo>
                    <a:lnTo>
                      <a:pt x="893749" y="242358"/>
                    </a:lnTo>
                    <a:lnTo>
                      <a:pt x="871720" y="253972"/>
                    </a:lnTo>
                    <a:lnTo>
                      <a:pt x="865425" y="258618"/>
                    </a:lnTo>
                    <a:lnTo>
                      <a:pt x="863065" y="261716"/>
                    </a:lnTo>
                    <a:lnTo>
                      <a:pt x="859918" y="261716"/>
                    </a:lnTo>
                    <a:lnTo>
                      <a:pt x="851264" y="259393"/>
                    </a:lnTo>
                    <a:lnTo>
                      <a:pt x="845756" y="257844"/>
                    </a:lnTo>
                    <a:lnTo>
                      <a:pt x="840250" y="254747"/>
                    </a:lnTo>
                    <a:lnTo>
                      <a:pt x="836316" y="251650"/>
                    </a:lnTo>
                    <a:lnTo>
                      <a:pt x="832382" y="247778"/>
                    </a:lnTo>
                    <a:lnTo>
                      <a:pt x="826088" y="234615"/>
                    </a:lnTo>
                    <a:lnTo>
                      <a:pt x="799339" y="155636"/>
                    </a:lnTo>
                    <a:lnTo>
                      <a:pt x="795405" y="147118"/>
                    </a:lnTo>
                    <a:lnTo>
                      <a:pt x="791471" y="142472"/>
                    </a:lnTo>
                    <a:lnTo>
                      <a:pt x="781243" y="133181"/>
                    </a:lnTo>
                    <a:lnTo>
                      <a:pt x="779670" y="131632"/>
                    </a:lnTo>
                    <a:lnTo>
                      <a:pt x="774162" y="130858"/>
                    </a:lnTo>
                    <a:lnTo>
                      <a:pt x="771802" y="130083"/>
                    </a:lnTo>
                    <a:lnTo>
                      <a:pt x="771802" y="127761"/>
                    </a:lnTo>
                    <a:lnTo>
                      <a:pt x="772589" y="125438"/>
                    </a:lnTo>
                    <a:lnTo>
                      <a:pt x="773376" y="122340"/>
                    </a:lnTo>
                    <a:lnTo>
                      <a:pt x="774162" y="120792"/>
                    </a:lnTo>
                    <a:lnTo>
                      <a:pt x="770229" y="116920"/>
                    </a:lnTo>
                    <a:lnTo>
                      <a:pt x="765508" y="113049"/>
                    </a:lnTo>
                    <a:lnTo>
                      <a:pt x="715156" y="79753"/>
                    </a:lnTo>
                    <a:lnTo>
                      <a:pt x="700995" y="72010"/>
                    </a:lnTo>
                    <a:lnTo>
                      <a:pt x="688406" y="67365"/>
                    </a:lnTo>
                    <a:lnTo>
                      <a:pt x="669525" y="64267"/>
                    </a:lnTo>
                    <a:lnTo>
                      <a:pt x="652216" y="62719"/>
                    </a:lnTo>
                    <a:lnTo>
                      <a:pt x="642775" y="65816"/>
                    </a:lnTo>
                    <a:lnTo>
                      <a:pt x="642775" y="79753"/>
                    </a:lnTo>
                    <a:lnTo>
                      <a:pt x="672671" y="100660"/>
                    </a:lnTo>
                    <a:lnTo>
                      <a:pt x="678179" y="113823"/>
                    </a:lnTo>
                    <a:lnTo>
                      <a:pt x="671098" y="121566"/>
                    </a:lnTo>
                    <a:lnTo>
                      <a:pt x="638055" y="140150"/>
                    </a:lnTo>
                    <a:lnTo>
                      <a:pt x="615239" y="155636"/>
                    </a:lnTo>
                    <a:lnTo>
                      <a:pt x="603438" y="161830"/>
                    </a:lnTo>
                    <a:lnTo>
                      <a:pt x="594783" y="161830"/>
                    </a:lnTo>
                    <a:lnTo>
                      <a:pt x="596357" y="150215"/>
                    </a:lnTo>
                    <a:lnTo>
                      <a:pt x="590063" y="153313"/>
                    </a:lnTo>
                    <a:lnTo>
                      <a:pt x="585342" y="157184"/>
                    </a:lnTo>
                    <a:lnTo>
                      <a:pt x="580622" y="161830"/>
                    </a:lnTo>
                    <a:lnTo>
                      <a:pt x="575115" y="165702"/>
                    </a:lnTo>
                    <a:lnTo>
                      <a:pt x="566460" y="169573"/>
                    </a:lnTo>
                    <a:lnTo>
                      <a:pt x="561740" y="169573"/>
                    </a:lnTo>
                    <a:lnTo>
                      <a:pt x="557020" y="167250"/>
                    </a:lnTo>
                    <a:lnTo>
                      <a:pt x="547578" y="164927"/>
                    </a:lnTo>
                    <a:lnTo>
                      <a:pt x="571181" y="150215"/>
                    </a:lnTo>
                    <a:lnTo>
                      <a:pt x="581409" y="142472"/>
                    </a:lnTo>
                    <a:lnTo>
                      <a:pt x="590850" y="130858"/>
                    </a:lnTo>
                    <a:lnTo>
                      <a:pt x="595570" y="117695"/>
                    </a:lnTo>
                    <a:lnTo>
                      <a:pt x="591636" y="109177"/>
                    </a:lnTo>
                    <a:lnTo>
                      <a:pt x="581409" y="102983"/>
                    </a:lnTo>
                    <a:lnTo>
                      <a:pt x="512961" y="74333"/>
                    </a:lnTo>
                    <a:lnTo>
                      <a:pt x="482278" y="65816"/>
                    </a:lnTo>
                    <a:lnTo>
                      <a:pt x="455529" y="65816"/>
                    </a:lnTo>
                    <a:lnTo>
                      <a:pt x="442154" y="71236"/>
                    </a:lnTo>
                    <a:lnTo>
                      <a:pt x="433500" y="79753"/>
                    </a:lnTo>
                    <a:lnTo>
                      <a:pt x="427992" y="91368"/>
                    </a:lnTo>
                    <a:lnTo>
                      <a:pt x="420125" y="114597"/>
                    </a:lnTo>
                    <a:lnTo>
                      <a:pt x="416191" y="119243"/>
                    </a:lnTo>
                    <a:lnTo>
                      <a:pt x="409897" y="120018"/>
                    </a:lnTo>
                    <a:lnTo>
                      <a:pt x="398882" y="120018"/>
                    </a:lnTo>
                    <a:lnTo>
                      <a:pt x="353251" y="131632"/>
                    </a:lnTo>
                    <a:lnTo>
                      <a:pt x="344597" y="130083"/>
                    </a:lnTo>
                    <a:lnTo>
                      <a:pt x="347744" y="123115"/>
                    </a:lnTo>
                    <a:lnTo>
                      <a:pt x="375280" y="90594"/>
                    </a:lnTo>
                    <a:lnTo>
                      <a:pt x="381574" y="67365"/>
                    </a:lnTo>
                    <a:lnTo>
                      <a:pt x="380787" y="41813"/>
                    </a:lnTo>
                    <a:lnTo>
                      <a:pt x="372133" y="18583"/>
                    </a:lnTo>
                    <a:lnTo>
                      <a:pt x="354825" y="3097"/>
                    </a:lnTo>
                    <a:lnTo>
                      <a:pt x="328075" y="0"/>
                    </a:lnTo>
                    <a:lnTo>
                      <a:pt x="298179" y="8517"/>
                    </a:lnTo>
                    <a:lnTo>
                      <a:pt x="129814" y="81302"/>
                    </a:lnTo>
                    <a:lnTo>
                      <a:pt x="76315" y="113049"/>
                    </a:lnTo>
                    <a:lnTo>
                      <a:pt x="48779" y="134729"/>
                    </a:lnTo>
                    <a:lnTo>
                      <a:pt x="38551" y="154861"/>
                    </a:lnTo>
                    <a:lnTo>
                      <a:pt x="45632" y="164927"/>
                    </a:lnTo>
                    <a:lnTo>
                      <a:pt x="55073" y="171896"/>
                    </a:lnTo>
                    <a:lnTo>
                      <a:pt x="58220" y="177316"/>
                    </a:lnTo>
                    <a:lnTo>
                      <a:pt x="46418" y="186608"/>
                    </a:lnTo>
                    <a:lnTo>
                      <a:pt x="18882" y="202094"/>
                    </a:lnTo>
                    <a:lnTo>
                      <a:pt x="7081" y="212160"/>
                    </a:lnTo>
                    <a:lnTo>
                      <a:pt x="0" y="226098"/>
                    </a:lnTo>
                    <a:lnTo>
                      <a:pt x="5507" y="252424"/>
                    </a:lnTo>
                    <a:lnTo>
                      <a:pt x="33044" y="260941"/>
                    </a:lnTo>
                    <a:lnTo>
                      <a:pt x="95984" y="259393"/>
                    </a:lnTo>
                    <a:lnTo>
                      <a:pt x="85756" y="267910"/>
                    </a:lnTo>
                    <a:lnTo>
                      <a:pt x="72381" y="274105"/>
                    </a:lnTo>
                    <a:lnTo>
                      <a:pt x="62153" y="281073"/>
                    </a:lnTo>
                    <a:lnTo>
                      <a:pt x="63727" y="289591"/>
                    </a:lnTo>
                    <a:lnTo>
                      <a:pt x="77888" y="295785"/>
                    </a:lnTo>
                    <a:lnTo>
                      <a:pt x="96771" y="295011"/>
                    </a:lnTo>
                    <a:lnTo>
                      <a:pt x="132961" y="288816"/>
                    </a:lnTo>
                    <a:lnTo>
                      <a:pt x="213210" y="281073"/>
                    </a:lnTo>
                    <a:lnTo>
                      <a:pt x="249400" y="274879"/>
                    </a:lnTo>
                    <a:lnTo>
                      <a:pt x="267495" y="275653"/>
                    </a:lnTo>
                    <a:lnTo>
                      <a:pt x="284017" y="281073"/>
                    </a:lnTo>
                    <a:lnTo>
                      <a:pt x="269069" y="283396"/>
                    </a:lnTo>
                    <a:lnTo>
                      <a:pt x="244680" y="284945"/>
                    </a:lnTo>
                    <a:lnTo>
                      <a:pt x="228945" y="288042"/>
                    </a:lnTo>
                    <a:lnTo>
                      <a:pt x="239172" y="295785"/>
                    </a:lnTo>
                    <a:lnTo>
                      <a:pt x="95197" y="324434"/>
                    </a:lnTo>
                    <a:lnTo>
                      <a:pt x="80249" y="328306"/>
                    </a:lnTo>
                    <a:lnTo>
                      <a:pt x="64514" y="335275"/>
                    </a:lnTo>
                    <a:lnTo>
                      <a:pt x="52712" y="343792"/>
                    </a:lnTo>
                    <a:lnTo>
                      <a:pt x="51139" y="355407"/>
                    </a:lnTo>
                    <a:lnTo>
                      <a:pt x="61367" y="367796"/>
                    </a:lnTo>
                    <a:lnTo>
                      <a:pt x="78675" y="380185"/>
                    </a:lnTo>
                    <a:lnTo>
                      <a:pt x="97557" y="390251"/>
                    </a:lnTo>
                    <a:lnTo>
                      <a:pt x="112506" y="395671"/>
                    </a:lnTo>
                    <a:lnTo>
                      <a:pt x="133748" y="398768"/>
                    </a:lnTo>
                    <a:lnTo>
                      <a:pt x="198261" y="396445"/>
                    </a:lnTo>
                    <a:lnTo>
                      <a:pt x="268282" y="400317"/>
                    </a:lnTo>
                    <a:lnTo>
                      <a:pt x="372133" y="387153"/>
                    </a:lnTo>
                    <a:lnTo>
                      <a:pt x="405963" y="387928"/>
                    </a:lnTo>
                    <a:lnTo>
                      <a:pt x="425632" y="391025"/>
                    </a:lnTo>
                    <a:lnTo>
                      <a:pt x="528696" y="418900"/>
                    </a:lnTo>
                    <a:lnTo>
                      <a:pt x="550725" y="427417"/>
                    </a:lnTo>
                    <a:lnTo>
                      <a:pt x="568034" y="439806"/>
                    </a:lnTo>
                    <a:lnTo>
                      <a:pt x="557806" y="444452"/>
                    </a:lnTo>
                    <a:lnTo>
                      <a:pt x="546791" y="445226"/>
                    </a:lnTo>
                    <a:lnTo>
                      <a:pt x="534990" y="445226"/>
                    </a:lnTo>
                    <a:lnTo>
                      <a:pt x="523189" y="445226"/>
                    </a:lnTo>
                    <a:lnTo>
                      <a:pt x="490146" y="450647"/>
                    </a:lnTo>
                    <a:lnTo>
                      <a:pt x="346170" y="439032"/>
                    </a:lnTo>
                    <a:lnTo>
                      <a:pt x="179379" y="459164"/>
                    </a:lnTo>
                    <a:lnTo>
                      <a:pt x="152630" y="467681"/>
                    </a:lnTo>
                    <a:lnTo>
                      <a:pt x="139255" y="480844"/>
                    </a:lnTo>
                    <a:lnTo>
                      <a:pt x="140042" y="498653"/>
                    </a:lnTo>
                    <a:lnTo>
                      <a:pt x="150270" y="515688"/>
                    </a:lnTo>
                    <a:lnTo>
                      <a:pt x="184100" y="547435"/>
                    </a:lnTo>
                    <a:lnTo>
                      <a:pt x="191181" y="552081"/>
                    </a:lnTo>
                    <a:lnTo>
                      <a:pt x="202982" y="556726"/>
                    </a:lnTo>
                    <a:lnTo>
                      <a:pt x="217143" y="559824"/>
                    </a:lnTo>
                    <a:lnTo>
                      <a:pt x="243893" y="564470"/>
                    </a:lnTo>
                    <a:lnTo>
                      <a:pt x="378427" y="568341"/>
                    </a:lnTo>
                    <a:lnTo>
                      <a:pt x="391802" y="569890"/>
                    </a:lnTo>
                    <a:lnTo>
                      <a:pt x="402816" y="573761"/>
                    </a:lnTo>
                    <a:lnTo>
                      <a:pt x="411471" y="581504"/>
                    </a:lnTo>
                    <a:lnTo>
                      <a:pt x="413831" y="590796"/>
                    </a:lnTo>
                    <a:lnTo>
                      <a:pt x="413044" y="601636"/>
                    </a:lnTo>
                    <a:lnTo>
                      <a:pt x="414617" y="612477"/>
                    </a:lnTo>
                    <a:lnTo>
                      <a:pt x="427206" y="632609"/>
                    </a:lnTo>
                    <a:lnTo>
                      <a:pt x="445301" y="644997"/>
                    </a:lnTo>
                    <a:lnTo>
                      <a:pt x="467330" y="651192"/>
                    </a:lnTo>
                    <a:lnTo>
                      <a:pt x="696274" y="634931"/>
                    </a:lnTo>
                    <a:lnTo>
                      <a:pt x="746626" y="627963"/>
                    </a:lnTo>
                    <a:lnTo>
                      <a:pt x="819794" y="605508"/>
                    </a:lnTo>
                    <a:lnTo>
                      <a:pt x="870933" y="600088"/>
                    </a:lnTo>
                    <a:lnTo>
                      <a:pt x="895322" y="593893"/>
                    </a:lnTo>
                    <a:lnTo>
                      <a:pt x="913417" y="579956"/>
                    </a:lnTo>
                    <a:lnTo>
                      <a:pt x="934660" y="562147"/>
                    </a:lnTo>
                    <a:lnTo>
                      <a:pt x="955902" y="549758"/>
                    </a:lnTo>
                    <a:lnTo>
                      <a:pt x="975570" y="555952"/>
                    </a:lnTo>
                    <a:lnTo>
                      <a:pt x="978717" y="561372"/>
                    </a:lnTo>
                    <a:lnTo>
                      <a:pt x="978717" y="566018"/>
                    </a:lnTo>
                    <a:lnTo>
                      <a:pt x="979504" y="570664"/>
                    </a:lnTo>
                    <a:lnTo>
                      <a:pt x="985011" y="576084"/>
                    </a:lnTo>
                    <a:lnTo>
                      <a:pt x="996026" y="579956"/>
                    </a:lnTo>
                    <a:lnTo>
                      <a:pt x="1007827" y="580730"/>
                    </a:lnTo>
                    <a:lnTo>
                      <a:pt x="1032216" y="580730"/>
                    </a:lnTo>
                    <a:lnTo>
                      <a:pt x="1072341" y="584602"/>
                    </a:lnTo>
                    <a:lnTo>
                      <a:pt x="1079421" y="586924"/>
                    </a:lnTo>
                    <a:lnTo>
                      <a:pt x="1078635" y="593893"/>
                    </a:lnTo>
                    <a:lnTo>
                      <a:pt x="1072341" y="597765"/>
                    </a:lnTo>
                    <a:lnTo>
                      <a:pt x="1071554" y="600862"/>
                    </a:lnTo>
                    <a:lnTo>
                      <a:pt x="1083355" y="604734"/>
                    </a:lnTo>
                    <a:lnTo>
                      <a:pt x="1099090" y="607831"/>
                    </a:lnTo>
                    <a:lnTo>
                      <a:pt x="1129774" y="606282"/>
                    </a:lnTo>
                    <a:lnTo>
                      <a:pt x="1144722" y="607056"/>
                    </a:lnTo>
                    <a:lnTo>
                      <a:pt x="1187206" y="614799"/>
                    </a:lnTo>
                    <a:lnTo>
                      <a:pt x="1201368" y="615574"/>
                    </a:lnTo>
                    <a:lnTo>
                      <a:pt x="1228904" y="614799"/>
                    </a:lnTo>
                    <a:lnTo>
                      <a:pt x="1258014" y="611702"/>
                    </a:lnTo>
                    <a:lnTo>
                      <a:pt x="1287124" y="606282"/>
                    </a:lnTo>
                    <a:lnTo>
                      <a:pt x="1312300" y="596991"/>
                    </a:lnTo>
                    <a:lnTo>
                      <a:pt x="1320954" y="591570"/>
                    </a:lnTo>
                    <a:lnTo>
                      <a:pt x="1327248" y="586150"/>
                    </a:lnTo>
                    <a:lnTo>
                      <a:pt x="1328035" y="579181"/>
                    </a:lnTo>
                    <a:lnTo>
                      <a:pt x="1322527" y="570664"/>
                    </a:lnTo>
                    <a:lnTo>
                      <a:pt x="1319380" y="569115"/>
                    </a:lnTo>
                    <a:lnTo>
                      <a:pt x="1315446" y="569890"/>
                    </a:lnTo>
                    <a:lnTo>
                      <a:pt x="1311513" y="569890"/>
                    </a:lnTo>
                    <a:lnTo>
                      <a:pt x="1308366" y="567567"/>
                    </a:lnTo>
                    <a:lnTo>
                      <a:pt x="1307579" y="565244"/>
                    </a:lnTo>
                    <a:lnTo>
                      <a:pt x="1308366" y="562147"/>
                    </a:lnTo>
                    <a:lnTo>
                      <a:pt x="1308366" y="559824"/>
                    </a:lnTo>
                    <a:lnTo>
                      <a:pt x="1308366" y="558275"/>
                    </a:lnTo>
                    <a:lnTo>
                      <a:pt x="1309153" y="555178"/>
                    </a:lnTo>
                    <a:lnTo>
                      <a:pt x="1311513" y="553629"/>
                    </a:lnTo>
                    <a:lnTo>
                      <a:pt x="1311513" y="551306"/>
                    </a:lnTo>
                    <a:lnTo>
                      <a:pt x="1305219" y="546661"/>
                    </a:lnTo>
                    <a:lnTo>
                      <a:pt x="1297351" y="545112"/>
                    </a:lnTo>
                    <a:lnTo>
                      <a:pt x="1289484" y="545112"/>
                    </a:lnTo>
                    <a:lnTo>
                      <a:pt x="1274535" y="548983"/>
                    </a:lnTo>
                    <a:lnTo>
                      <a:pt x="1261161" y="553629"/>
                    </a:lnTo>
                    <a:lnTo>
                      <a:pt x="1249360" y="559824"/>
                    </a:lnTo>
                    <a:lnTo>
                      <a:pt x="1225757" y="573761"/>
                    </a:lnTo>
                    <a:lnTo>
                      <a:pt x="1229691" y="555178"/>
                    </a:lnTo>
                    <a:lnTo>
                      <a:pt x="1225757" y="546661"/>
                    </a:lnTo>
                    <a:lnTo>
                      <a:pt x="1199008" y="530400"/>
                    </a:lnTo>
                    <a:lnTo>
                      <a:pt x="1210022" y="527303"/>
                    </a:lnTo>
                    <a:lnTo>
                      <a:pt x="1222610" y="530400"/>
                    </a:lnTo>
                    <a:lnTo>
                      <a:pt x="1235985" y="535046"/>
                    </a:lnTo>
                    <a:lnTo>
                      <a:pt x="1248573" y="538918"/>
                    </a:lnTo>
                    <a:lnTo>
                      <a:pt x="1258014" y="538918"/>
                    </a:lnTo>
                    <a:lnTo>
                      <a:pt x="1267455" y="536594"/>
                    </a:lnTo>
                    <a:lnTo>
                      <a:pt x="1271389" y="531949"/>
                    </a:lnTo>
                    <a:lnTo>
                      <a:pt x="1266668" y="522657"/>
                    </a:lnTo>
                    <a:lnTo>
                      <a:pt x="1280043" y="514914"/>
                    </a:lnTo>
                    <a:lnTo>
                      <a:pt x="1291057" y="511042"/>
                    </a:lnTo>
                    <a:lnTo>
                      <a:pt x="1302859" y="512591"/>
                    </a:lnTo>
                    <a:lnTo>
                      <a:pt x="1329608" y="522657"/>
                    </a:lnTo>
                    <a:lnTo>
                      <a:pt x="1338262" y="523431"/>
                    </a:lnTo>
                    <a:lnTo>
                      <a:pt x="1345343" y="518785"/>
                    </a:lnTo>
                    <a:lnTo>
                      <a:pt x="1352424" y="507945"/>
                    </a:lnTo>
                    <a:lnTo>
                      <a:pt x="1361078" y="518785"/>
                    </a:lnTo>
                    <a:lnTo>
                      <a:pt x="1372879" y="526529"/>
                    </a:lnTo>
                    <a:lnTo>
                      <a:pt x="1386254" y="528077"/>
                    </a:lnTo>
                    <a:lnTo>
                      <a:pt x="1395695" y="51878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22" name="Freeform 2521">
                <a:extLst>
                  <a:ext uri="{FF2B5EF4-FFF2-40B4-BE49-F238E27FC236}">
                    <a16:creationId xmlns:a16="http://schemas.microsoft.com/office/drawing/2014/main" id="{6969813A-53EA-7140-F1B1-794DA7ECB81E}"/>
                  </a:ext>
                </a:extLst>
              </p:cNvPr>
              <p:cNvSpPr/>
              <p:nvPr/>
            </p:nvSpPr>
            <p:spPr>
              <a:xfrm>
                <a:off x="-7441891" y="1735684"/>
                <a:ext cx="129813" cy="41038"/>
              </a:xfrm>
              <a:custGeom>
                <a:avLst/>
                <a:gdLst>
                  <a:gd name="connsiteX0" fmla="*/ 77101 w 129813"/>
                  <a:gd name="connsiteY0" fmla="*/ 5420 h 41038"/>
                  <a:gd name="connsiteX1" fmla="*/ 18095 w 129813"/>
                  <a:gd name="connsiteY1" fmla="*/ 20906 h 41038"/>
                  <a:gd name="connsiteX2" fmla="*/ 3147 w 129813"/>
                  <a:gd name="connsiteY2" fmla="*/ 26327 h 41038"/>
                  <a:gd name="connsiteX3" fmla="*/ 0 w 129813"/>
                  <a:gd name="connsiteY3" fmla="*/ 32521 h 41038"/>
                  <a:gd name="connsiteX4" fmla="*/ 17308 w 129813"/>
                  <a:gd name="connsiteY4" fmla="*/ 39490 h 41038"/>
                  <a:gd name="connsiteX5" fmla="*/ 34617 w 129813"/>
                  <a:gd name="connsiteY5" fmla="*/ 41038 h 41038"/>
                  <a:gd name="connsiteX6" fmla="*/ 52712 w 129813"/>
                  <a:gd name="connsiteY6" fmla="*/ 40264 h 41038"/>
                  <a:gd name="connsiteX7" fmla="*/ 71594 w 129813"/>
                  <a:gd name="connsiteY7" fmla="*/ 37941 h 41038"/>
                  <a:gd name="connsiteX8" fmla="*/ 88903 w 129813"/>
                  <a:gd name="connsiteY8" fmla="*/ 33295 h 41038"/>
                  <a:gd name="connsiteX9" fmla="*/ 101490 w 129813"/>
                  <a:gd name="connsiteY9" fmla="*/ 27101 h 41038"/>
                  <a:gd name="connsiteX10" fmla="*/ 119586 w 129813"/>
                  <a:gd name="connsiteY10" fmla="*/ 16260 h 41038"/>
                  <a:gd name="connsiteX11" fmla="*/ 129814 w 129813"/>
                  <a:gd name="connsiteY11" fmla="*/ 4646 h 41038"/>
                  <a:gd name="connsiteX12" fmla="*/ 120373 w 129813"/>
                  <a:gd name="connsiteY12" fmla="*/ 0 h 4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13" h="41038">
                    <a:moveTo>
                      <a:pt x="77101" y="5420"/>
                    </a:moveTo>
                    <a:lnTo>
                      <a:pt x="18095" y="20906"/>
                    </a:lnTo>
                    <a:lnTo>
                      <a:pt x="3147" y="26327"/>
                    </a:lnTo>
                    <a:lnTo>
                      <a:pt x="0" y="32521"/>
                    </a:lnTo>
                    <a:lnTo>
                      <a:pt x="17308" y="39490"/>
                    </a:lnTo>
                    <a:lnTo>
                      <a:pt x="34617" y="41038"/>
                    </a:lnTo>
                    <a:lnTo>
                      <a:pt x="52712" y="40264"/>
                    </a:lnTo>
                    <a:lnTo>
                      <a:pt x="71594" y="37941"/>
                    </a:lnTo>
                    <a:lnTo>
                      <a:pt x="88903" y="33295"/>
                    </a:lnTo>
                    <a:lnTo>
                      <a:pt x="101490" y="27101"/>
                    </a:lnTo>
                    <a:lnTo>
                      <a:pt x="119586" y="16260"/>
                    </a:lnTo>
                    <a:lnTo>
                      <a:pt x="129814" y="4646"/>
                    </a:lnTo>
                    <a:lnTo>
                      <a:pt x="120373"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23" name="Freeform 2522">
                <a:extLst>
                  <a:ext uri="{FF2B5EF4-FFF2-40B4-BE49-F238E27FC236}">
                    <a16:creationId xmlns:a16="http://schemas.microsoft.com/office/drawing/2014/main" id="{08B9A677-F4A3-9BA6-06FF-717212AB5F72}"/>
                  </a:ext>
                </a:extLst>
              </p:cNvPr>
              <p:cNvSpPr/>
              <p:nvPr/>
            </p:nvSpPr>
            <p:spPr>
              <a:xfrm>
                <a:off x="-7228682" y="1455385"/>
                <a:ext cx="241532" cy="196673"/>
              </a:xfrm>
              <a:custGeom>
                <a:avLst/>
                <a:gdLst>
                  <a:gd name="connsiteX0" fmla="*/ 20455 w 241532"/>
                  <a:gd name="connsiteY0" fmla="*/ 140150 h 196673"/>
                  <a:gd name="connsiteX1" fmla="*/ 22029 w 241532"/>
                  <a:gd name="connsiteY1" fmla="*/ 141698 h 196673"/>
                  <a:gd name="connsiteX2" fmla="*/ 25176 w 241532"/>
                  <a:gd name="connsiteY2" fmla="*/ 143247 h 196673"/>
                  <a:gd name="connsiteX3" fmla="*/ 27536 w 241532"/>
                  <a:gd name="connsiteY3" fmla="*/ 142472 h 196673"/>
                  <a:gd name="connsiteX4" fmla="*/ 29110 w 241532"/>
                  <a:gd name="connsiteY4" fmla="*/ 141698 h 196673"/>
                  <a:gd name="connsiteX5" fmla="*/ 30683 w 241532"/>
                  <a:gd name="connsiteY5" fmla="*/ 141698 h 196673"/>
                  <a:gd name="connsiteX6" fmla="*/ 50352 w 241532"/>
                  <a:gd name="connsiteY6" fmla="*/ 157959 h 196673"/>
                  <a:gd name="connsiteX7" fmla="*/ 57433 w 241532"/>
                  <a:gd name="connsiteY7" fmla="*/ 162604 h 196673"/>
                  <a:gd name="connsiteX8" fmla="*/ 66874 w 241532"/>
                  <a:gd name="connsiteY8" fmla="*/ 165702 h 196673"/>
                  <a:gd name="connsiteX9" fmla="*/ 88116 w 241532"/>
                  <a:gd name="connsiteY9" fmla="*/ 167250 h 196673"/>
                  <a:gd name="connsiteX10" fmla="*/ 98344 w 241532"/>
                  <a:gd name="connsiteY10" fmla="*/ 169573 h 196673"/>
                  <a:gd name="connsiteX11" fmla="*/ 106211 w 241532"/>
                  <a:gd name="connsiteY11" fmla="*/ 172670 h 196673"/>
                  <a:gd name="connsiteX12" fmla="*/ 129814 w 241532"/>
                  <a:gd name="connsiteY12" fmla="*/ 188156 h 196673"/>
                  <a:gd name="connsiteX13" fmla="*/ 147122 w 241532"/>
                  <a:gd name="connsiteY13" fmla="*/ 194351 h 196673"/>
                  <a:gd name="connsiteX14" fmla="*/ 165218 w 241532"/>
                  <a:gd name="connsiteY14" fmla="*/ 196674 h 196673"/>
                  <a:gd name="connsiteX15" fmla="*/ 218716 w 241532"/>
                  <a:gd name="connsiteY15" fmla="*/ 194351 h 196673"/>
                  <a:gd name="connsiteX16" fmla="*/ 228944 w 241532"/>
                  <a:gd name="connsiteY16" fmla="*/ 191254 h 196673"/>
                  <a:gd name="connsiteX17" fmla="*/ 236025 w 241532"/>
                  <a:gd name="connsiteY17" fmla="*/ 184285 h 196673"/>
                  <a:gd name="connsiteX18" fmla="*/ 240745 w 241532"/>
                  <a:gd name="connsiteY18" fmla="*/ 171122 h 196673"/>
                  <a:gd name="connsiteX19" fmla="*/ 241532 w 241532"/>
                  <a:gd name="connsiteY19" fmla="*/ 155636 h 196673"/>
                  <a:gd name="connsiteX20" fmla="*/ 234451 w 241532"/>
                  <a:gd name="connsiteY20" fmla="*/ 93691 h 196673"/>
                  <a:gd name="connsiteX21" fmla="*/ 228944 w 241532"/>
                  <a:gd name="connsiteY21" fmla="*/ 76656 h 196673"/>
                  <a:gd name="connsiteX22" fmla="*/ 220290 w 241532"/>
                  <a:gd name="connsiteY22" fmla="*/ 59621 h 196673"/>
                  <a:gd name="connsiteX23" fmla="*/ 209275 w 241532"/>
                  <a:gd name="connsiteY23" fmla="*/ 44910 h 196673"/>
                  <a:gd name="connsiteX24" fmla="*/ 178592 w 241532"/>
                  <a:gd name="connsiteY24" fmla="*/ 15486 h 196673"/>
                  <a:gd name="connsiteX25" fmla="*/ 146335 w 241532"/>
                  <a:gd name="connsiteY25" fmla="*/ 0 h 196673"/>
                  <a:gd name="connsiteX26" fmla="*/ 111719 w 241532"/>
                  <a:gd name="connsiteY26" fmla="*/ 0 h 196673"/>
                  <a:gd name="connsiteX27" fmla="*/ 72381 w 241532"/>
                  <a:gd name="connsiteY27" fmla="*/ 18583 h 196673"/>
                  <a:gd name="connsiteX28" fmla="*/ 65300 w 241532"/>
                  <a:gd name="connsiteY28" fmla="*/ 24778 h 196673"/>
                  <a:gd name="connsiteX29" fmla="*/ 57433 w 241532"/>
                  <a:gd name="connsiteY29" fmla="*/ 30972 h 196673"/>
                  <a:gd name="connsiteX30" fmla="*/ 51139 w 241532"/>
                  <a:gd name="connsiteY30" fmla="*/ 37941 h 196673"/>
                  <a:gd name="connsiteX31" fmla="*/ 44845 w 241532"/>
                  <a:gd name="connsiteY31" fmla="*/ 44910 h 196673"/>
                  <a:gd name="connsiteX32" fmla="*/ 40124 w 241532"/>
                  <a:gd name="connsiteY32" fmla="*/ 54976 h 196673"/>
                  <a:gd name="connsiteX33" fmla="*/ 33830 w 241532"/>
                  <a:gd name="connsiteY33" fmla="*/ 75108 h 196673"/>
                  <a:gd name="connsiteX34" fmla="*/ 28323 w 241532"/>
                  <a:gd name="connsiteY34" fmla="*/ 84399 h 196673"/>
                  <a:gd name="connsiteX35" fmla="*/ 24389 w 241532"/>
                  <a:gd name="connsiteY35" fmla="*/ 87497 h 196673"/>
                  <a:gd name="connsiteX36" fmla="*/ 16522 w 241532"/>
                  <a:gd name="connsiteY36" fmla="*/ 91368 h 196673"/>
                  <a:gd name="connsiteX37" fmla="*/ 13375 w 241532"/>
                  <a:gd name="connsiteY37" fmla="*/ 94465 h 196673"/>
                  <a:gd name="connsiteX38" fmla="*/ 9441 w 241532"/>
                  <a:gd name="connsiteY38" fmla="*/ 99111 h 196673"/>
                  <a:gd name="connsiteX39" fmla="*/ 6294 w 241532"/>
                  <a:gd name="connsiteY39" fmla="*/ 104531 h 196673"/>
                  <a:gd name="connsiteX40" fmla="*/ 3147 w 241532"/>
                  <a:gd name="connsiteY40" fmla="*/ 109951 h 196673"/>
                  <a:gd name="connsiteX41" fmla="*/ 1574 w 241532"/>
                  <a:gd name="connsiteY41" fmla="*/ 115372 h 196673"/>
                  <a:gd name="connsiteX42" fmla="*/ 0 w 241532"/>
                  <a:gd name="connsiteY42" fmla="*/ 123889 h 196673"/>
                  <a:gd name="connsiteX43" fmla="*/ 1574 w 241532"/>
                  <a:gd name="connsiteY43" fmla="*/ 130083 h 196673"/>
                  <a:gd name="connsiteX44" fmla="*/ 7081 w 241532"/>
                  <a:gd name="connsiteY44" fmla="*/ 133181 h 196673"/>
                  <a:gd name="connsiteX45" fmla="*/ 16522 w 241532"/>
                  <a:gd name="connsiteY45" fmla="*/ 130858 h 19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1532" h="196673">
                    <a:moveTo>
                      <a:pt x="20455" y="140150"/>
                    </a:moveTo>
                    <a:lnTo>
                      <a:pt x="22029" y="141698"/>
                    </a:lnTo>
                    <a:lnTo>
                      <a:pt x="25176" y="143247"/>
                    </a:lnTo>
                    <a:lnTo>
                      <a:pt x="27536" y="142472"/>
                    </a:lnTo>
                    <a:lnTo>
                      <a:pt x="29110" y="141698"/>
                    </a:lnTo>
                    <a:lnTo>
                      <a:pt x="30683" y="141698"/>
                    </a:lnTo>
                    <a:lnTo>
                      <a:pt x="50352" y="157959"/>
                    </a:lnTo>
                    <a:lnTo>
                      <a:pt x="57433" y="162604"/>
                    </a:lnTo>
                    <a:lnTo>
                      <a:pt x="66874" y="165702"/>
                    </a:lnTo>
                    <a:lnTo>
                      <a:pt x="88116" y="167250"/>
                    </a:lnTo>
                    <a:lnTo>
                      <a:pt x="98344" y="169573"/>
                    </a:lnTo>
                    <a:lnTo>
                      <a:pt x="106211" y="172670"/>
                    </a:lnTo>
                    <a:lnTo>
                      <a:pt x="129814" y="188156"/>
                    </a:lnTo>
                    <a:lnTo>
                      <a:pt x="147122" y="194351"/>
                    </a:lnTo>
                    <a:lnTo>
                      <a:pt x="165218" y="196674"/>
                    </a:lnTo>
                    <a:lnTo>
                      <a:pt x="218716" y="194351"/>
                    </a:lnTo>
                    <a:lnTo>
                      <a:pt x="228944" y="191254"/>
                    </a:lnTo>
                    <a:lnTo>
                      <a:pt x="236025" y="184285"/>
                    </a:lnTo>
                    <a:lnTo>
                      <a:pt x="240745" y="171122"/>
                    </a:lnTo>
                    <a:lnTo>
                      <a:pt x="241532" y="155636"/>
                    </a:lnTo>
                    <a:lnTo>
                      <a:pt x="234451" y="93691"/>
                    </a:lnTo>
                    <a:lnTo>
                      <a:pt x="228944" y="76656"/>
                    </a:lnTo>
                    <a:lnTo>
                      <a:pt x="220290" y="59621"/>
                    </a:lnTo>
                    <a:lnTo>
                      <a:pt x="209275" y="44910"/>
                    </a:lnTo>
                    <a:lnTo>
                      <a:pt x="178592" y="15486"/>
                    </a:lnTo>
                    <a:lnTo>
                      <a:pt x="146335" y="0"/>
                    </a:lnTo>
                    <a:lnTo>
                      <a:pt x="111719" y="0"/>
                    </a:lnTo>
                    <a:lnTo>
                      <a:pt x="72381" y="18583"/>
                    </a:lnTo>
                    <a:lnTo>
                      <a:pt x="65300" y="24778"/>
                    </a:lnTo>
                    <a:lnTo>
                      <a:pt x="57433" y="30972"/>
                    </a:lnTo>
                    <a:lnTo>
                      <a:pt x="51139" y="37941"/>
                    </a:lnTo>
                    <a:lnTo>
                      <a:pt x="44845" y="44910"/>
                    </a:lnTo>
                    <a:lnTo>
                      <a:pt x="40124" y="54976"/>
                    </a:lnTo>
                    <a:lnTo>
                      <a:pt x="33830" y="75108"/>
                    </a:lnTo>
                    <a:lnTo>
                      <a:pt x="28323" y="84399"/>
                    </a:lnTo>
                    <a:lnTo>
                      <a:pt x="24389" y="87497"/>
                    </a:lnTo>
                    <a:lnTo>
                      <a:pt x="16522" y="91368"/>
                    </a:lnTo>
                    <a:lnTo>
                      <a:pt x="13375" y="94465"/>
                    </a:lnTo>
                    <a:lnTo>
                      <a:pt x="9441" y="99111"/>
                    </a:lnTo>
                    <a:lnTo>
                      <a:pt x="6294" y="104531"/>
                    </a:lnTo>
                    <a:lnTo>
                      <a:pt x="3147" y="109951"/>
                    </a:lnTo>
                    <a:lnTo>
                      <a:pt x="1574" y="115372"/>
                    </a:lnTo>
                    <a:lnTo>
                      <a:pt x="0" y="123889"/>
                    </a:lnTo>
                    <a:lnTo>
                      <a:pt x="1574" y="130083"/>
                    </a:lnTo>
                    <a:lnTo>
                      <a:pt x="7081" y="133181"/>
                    </a:lnTo>
                    <a:lnTo>
                      <a:pt x="16522" y="13085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24" name="Freeform 2523">
                <a:extLst>
                  <a:ext uri="{FF2B5EF4-FFF2-40B4-BE49-F238E27FC236}">
                    <a16:creationId xmlns:a16="http://schemas.microsoft.com/office/drawing/2014/main" id="{1B3632BC-2FB0-BA81-BDEC-C2D735C1D1CE}"/>
                  </a:ext>
                </a:extLst>
              </p:cNvPr>
              <p:cNvSpPr/>
              <p:nvPr/>
            </p:nvSpPr>
            <p:spPr>
              <a:xfrm>
                <a:off x="-7596094" y="2375261"/>
                <a:ext cx="27536" cy="17809"/>
              </a:xfrm>
              <a:custGeom>
                <a:avLst/>
                <a:gdLst>
                  <a:gd name="connsiteX0" fmla="*/ 11801 w 27536"/>
                  <a:gd name="connsiteY0" fmla="*/ 17035 h 17809"/>
                  <a:gd name="connsiteX1" fmla="*/ 17309 w 27536"/>
                  <a:gd name="connsiteY1" fmla="*/ 15486 h 17809"/>
                  <a:gd name="connsiteX2" fmla="*/ 27536 w 27536"/>
                  <a:gd name="connsiteY2" fmla="*/ 10840 h 17809"/>
                  <a:gd name="connsiteX3" fmla="*/ 21242 w 27536"/>
                  <a:gd name="connsiteY3" fmla="*/ 4646 h 17809"/>
                  <a:gd name="connsiteX4" fmla="*/ 14161 w 27536"/>
                  <a:gd name="connsiteY4" fmla="*/ 774 h 17809"/>
                  <a:gd name="connsiteX5" fmla="*/ 6294 w 27536"/>
                  <a:gd name="connsiteY5" fmla="*/ 0 h 17809"/>
                  <a:gd name="connsiteX6" fmla="*/ 0 w 27536"/>
                  <a:gd name="connsiteY6" fmla="*/ 3097 h 17809"/>
                  <a:gd name="connsiteX7" fmla="*/ 2360 w 27536"/>
                  <a:gd name="connsiteY7" fmla="*/ 3872 h 17809"/>
                  <a:gd name="connsiteX8" fmla="*/ 8655 w 27536"/>
                  <a:gd name="connsiteY8" fmla="*/ 7743 h 17809"/>
                  <a:gd name="connsiteX9" fmla="*/ 11015 w 27536"/>
                  <a:gd name="connsiteY9" fmla="*/ 8517 h 17809"/>
                  <a:gd name="connsiteX10" fmla="*/ 8655 w 27536"/>
                  <a:gd name="connsiteY10" fmla="*/ 10840 h 17809"/>
                  <a:gd name="connsiteX11" fmla="*/ 7081 w 27536"/>
                  <a:gd name="connsiteY11" fmla="*/ 11615 h 17809"/>
                  <a:gd name="connsiteX12" fmla="*/ 4721 w 27536"/>
                  <a:gd name="connsiteY12" fmla="*/ 12389 h 17809"/>
                  <a:gd name="connsiteX13" fmla="*/ 5507 w 27536"/>
                  <a:gd name="connsiteY13" fmla="*/ 13938 h 17809"/>
                  <a:gd name="connsiteX14" fmla="*/ 6294 w 27536"/>
                  <a:gd name="connsiteY14" fmla="*/ 14712 h 17809"/>
                  <a:gd name="connsiteX15" fmla="*/ 7081 w 27536"/>
                  <a:gd name="connsiteY15" fmla="*/ 16260 h 17809"/>
                  <a:gd name="connsiteX16" fmla="*/ 6294 w 27536"/>
                  <a:gd name="connsiteY16" fmla="*/ 17809 h 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36" h="17809">
                    <a:moveTo>
                      <a:pt x="11801" y="17035"/>
                    </a:moveTo>
                    <a:lnTo>
                      <a:pt x="17309" y="15486"/>
                    </a:lnTo>
                    <a:lnTo>
                      <a:pt x="27536" y="10840"/>
                    </a:lnTo>
                    <a:lnTo>
                      <a:pt x="21242" y="4646"/>
                    </a:lnTo>
                    <a:lnTo>
                      <a:pt x="14161" y="774"/>
                    </a:lnTo>
                    <a:lnTo>
                      <a:pt x="6294" y="0"/>
                    </a:lnTo>
                    <a:lnTo>
                      <a:pt x="0" y="3097"/>
                    </a:lnTo>
                    <a:lnTo>
                      <a:pt x="2360" y="3872"/>
                    </a:lnTo>
                    <a:lnTo>
                      <a:pt x="8655" y="7743"/>
                    </a:lnTo>
                    <a:lnTo>
                      <a:pt x="11015" y="8517"/>
                    </a:lnTo>
                    <a:lnTo>
                      <a:pt x="8655" y="10840"/>
                    </a:lnTo>
                    <a:lnTo>
                      <a:pt x="7081" y="11615"/>
                    </a:lnTo>
                    <a:lnTo>
                      <a:pt x="4721" y="12389"/>
                    </a:lnTo>
                    <a:lnTo>
                      <a:pt x="5507" y="13938"/>
                    </a:lnTo>
                    <a:lnTo>
                      <a:pt x="6294" y="14712"/>
                    </a:lnTo>
                    <a:lnTo>
                      <a:pt x="7081" y="16260"/>
                    </a:lnTo>
                    <a:lnTo>
                      <a:pt x="6294" y="1780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25" name="Freeform 2524">
                <a:extLst>
                  <a:ext uri="{FF2B5EF4-FFF2-40B4-BE49-F238E27FC236}">
                    <a16:creationId xmlns:a16="http://schemas.microsoft.com/office/drawing/2014/main" id="{E4E0BC13-849D-BA21-48D3-6B62260FB110}"/>
                  </a:ext>
                </a:extLst>
              </p:cNvPr>
              <p:cNvSpPr/>
              <p:nvPr/>
            </p:nvSpPr>
            <p:spPr>
              <a:xfrm>
                <a:off x="-6845534" y="56213"/>
                <a:ext cx="2352382" cy="1286123"/>
              </a:xfrm>
              <a:custGeom>
                <a:avLst/>
                <a:gdLst>
                  <a:gd name="connsiteX0" fmla="*/ 31470 w 2352382"/>
                  <a:gd name="connsiteY0" fmla="*/ 305851 h 1286123"/>
                  <a:gd name="connsiteX1" fmla="*/ 45631 w 2352382"/>
                  <a:gd name="connsiteY1" fmla="*/ 300431 h 1286123"/>
                  <a:gd name="connsiteX2" fmla="*/ 59793 w 2352382"/>
                  <a:gd name="connsiteY2" fmla="*/ 292688 h 1286123"/>
                  <a:gd name="connsiteX3" fmla="*/ 76315 w 2352382"/>
                  <a:gd name="connsiteY3" fmla="*/ 288816 h 1286123"/>
                  <a:gd name="connsiteX4" fmla="*/ 140828 w 2352382"/>
                  <a:gd name="connsiteY4" fmla="*/ 293462 h 1286123"/>
                  <a:gd name="connsiteX5" fmla="*/ 129027 w 2352382"/>
                  <a:gd name="connsiteY5" fmla="*/ 306625 h 1286123"/>
                  <a:gd name="connsiteX6" fmla="*/ 91263 w 2352382"/>
                  <a:gd name="connsiteY6" fmla="*/ 326757 h 1286123"/>
                  <a:gd name="connsiteX7" fmla="*/ 81822 w 2352382"/>
                  <a:gd name="connsiteY7" fmla="*/ 340695 h 1286123"/>
                  <a:gd name="connsiteX8" fmla="*/ 88903 w 2352382"/>
                  <a:gd name="connsiteY8" fmla="*/ 353084 h 1286123"/>
                  <a:gd name="connsiteX9" fmla="*/ 109358 w 2352382"/>
                  <a:gd name="connsiteY9" fmla="*/ 351535 h 1286123"/>
                  <a:gd name="connsiteX10" fmla="*/ 189607 w 2352382"/>
                  <a:gd name="connsiteY10" fmla="*/ 323660 h 1286123"/>
                  <a:gd name="connsiteX11" fmla="*/ 228945 w 2352382"/>
                  <a:gd name="connsiteY11" fmla="*/ 315917 h 1286123"/>
                  <a:gd name="connsiteX12" fmla="*/ 268282 w 2352382"/>
                  <a:gd name="connsiteY12" fmla="*/ 314369 h 1286123"/>
                  <a:gd name="connsiteX13" fmla="*/ 312340 w 2352382"/>
                  <a:gd name="connsiteY13" fmla="*/ 319789 h 1286123"/>
                  <a:gd name="connsiteX14" fmla="*/ 304472 w 2352382"/>
                  <a:gd name="connsiteY14" fmla="*/ 324435 h 1286123"/>
                  <a:gd name="connsiteX15" fmla="*/ 291885 w 2352382"/>
                  <a:gd name="connsiteY15" fmla="*/ 324435 h 1286123"/>
                  <a:gd name="connsiteX16" fmla="*/ 265921 w 2352382"/>
                  <a:gd name="connsiteY16" fmla="*/ 322112 h 1286123"/>
                  <a:gd name="connsiteX17" fmla="*/ 237599 w 2352382"/>
                  <a:gd name="connsiteY17" fmla="*/ 325983 h 1286123"/>
                  <a:gd name="connsiteX18" fmla="*/ 223437 w 2352382"/>
                  <a:gd name="connsiteY18" fmla="*/ 329080 h 1286123"/>
                  <a:gd name="connsiteX19" fmla="*/ 210062 w 2352382"/>
                  <a:gd name="connsiteY19" fmla="*/ 334501 h 1286123"/>
                  <a:gd name="connsiteX20" fmla="*/ 184099 w 2352382"/>
                  <a:gd name="connsiteY20" fmla="*/ 349212 h 1286123"/>
                  <a:gd name="connsiteX21" fmla="*/ 171511 w 2352382"/>
                  <a:gd name="connsiteY21" fmla="*/ 357730 h 1286123"/>
                  <a:gd name="connsiteX22" fmla="*/ 161284 w 2352382"/>
                  <a:gd name="connsiteY22" fmla="*/ 367796 h 1286123"/>
                  <a:gd name="connsiteX23" fmla="*/ 155776 w 2352382"/>
                  <a:gd name="connsiteY23" fmla="*/ 380185 h 1286123"/>
                  <a:gd name="connsiteX24" fmla="*/ 161284 w 2352382"/>
                  <a:gd name="connsiteY24" fmla="*/ 387928 h 1286123"/>
                  <a:gd name="connsiteX25" fmla="*/ 188033 w 2352382"/>
                  <a:gd name="connsiteY25" fmla="*/ 398768 h 1286123"/>
                  <a:gd name="connsiteX26" fmla="*/ 174659 w 2352382"/>
                  <a:gd name="connsiteY26" fmla="*/ 403414 h 1286123"/>
                  <a:gd name="connsiteX27" fmla="*/ 158137 w 2352382"/>
                  <a:gd name="connsiteY27" fmla="*/ 406511 h 1286123"/>
                  <a:gd name="connsiteX28" fmla="*/ 142402 w 2352382"/>
                  <a:gd name="connsiteY28" fmla="*/ 411157 h 1286123"/>
                  <a:gd name="connsiteX29" fmla="*/ 130600 w 2352382"/>
                  <a:gd name="connsiteY29" fmla="*/ 419674 h 1286123"/>
                  <a:gd name="connsiteX30" fmla="*/ 129814 w 2352382"/>
                  <a:gd name="connsiteY30" fmla="*/ 431289 h 1286123"/>
                  <a:gd name="connsiteX31" fmla="*/ 136108 w 2352382"/>
                  <a:gd name="connsiteY31" fmla="*/ 442129 h 1286123"/>
                  <a:gd name="connsiteX32" fmla="*/ 147122 w 2352382"/>
                  <a:gd name="connsiteY32" fmla="*/ 450647 h 1286123"/>
                  <a:gd name="connsiteX33" fmla="*/ 158924 w 2352382"/>
                  <a:gd name="connsiteY33" fmla="*/ 455292 h 1286123"/>
                  <a:gd name="connsiteX34" fmla="*/ 172298 w 2352382"/>
                  <a:gd name="connsiteY34" fmla="*/ 456841 h 1286123"/>
                  <a:gd name="connsiteX35" fmla="*/ 213210 w 2352382"/>
                  <a:gd name="connsiteY35" fmla="*/ 449098 h 1286123"/>
                  <a:gd name="connsiteX36" fmla="*/ 343810 w 2352382"/>
                  <a:gd name="connsiteY36" fmla="*/ 442129 h 1286123"/>
                  <a:gd name="connsiteX37" fmla="*/ 372133 w 2352382"/>
                  <a:gd name="connsiteY37" fmla="*/ 436709 h 1286123"/>
                  <a:gd name="connsiteX38" fmla="*/ 399669 w 2352382"/>
                  <a:gd name="connsiteY38" fmla="*/ 426643 h 1286123"/>
                  <a:gd name="connsiteX39" fmla="*/ 456315 w 2352382"/>
                  <a:gd name="connsiteY39" fmla="*/ 398768 h 1286123"/>
                  <a:gd name="connsiteX40" fmla="*/ 485425 w 2352382"/>
                  <a:gd name="connsiteY40" fmla="*/ 389476 h 1286123"/>
                  <a:gd name="connsiteX41" fmla="*/ 517682 w 2352382"/>
                  <a:gd name="connsiteY41" fmla="*/ 388702 h 1286123"/>
                  <a:gd name="connsiteX42" fmla="*/ 487785 w 2352382"/>
                  <a:gd name="connsiteY42" fmla="*/ 415028 h 1286123"/>
                  <a:gd name="connsiteX43" fmla="*/ 447661 w 2352382"/>
                  <a:gd name="connsiteY43" fmla="*/ 436709 h 1286123"/>
                  <a:gd name="connsiteX44" fmla="*/ 405176 w 2352382"/>
                  <a:gd name="connsiteY44" fmla="*/ 452969 h 1286123"/>
                  <a:gd name="connsiteX45" fmla="*/ 365838 w 2352382"/>
                  <a:gd name="connsiteY45" fmla="*/ 462261 h 1286123"/>
                  <a:gd name="connsiteX46" fmla="*/ 237599 w 2352382"/>
                  <a:gd name="connsiteY46" fmla="*/ 463810 h 1286123"/>
                  <a:gd name="connsiteX47" fmla="*/ 196687 w 2352382"/>
                  <a:gd name="connsiteY47" fmla="*/ 474650 h 1286123"/>
                  <a:gd name="connsiteX48" fmla="*/ 186460 w 2352382"/>
                  <a:gd name="connsiteY48" fmla="*/ 486265 h 1286123"/>
                  <a:gd name="connsiteX49" fmla="*/ 196687 w 2352382"/>
                  <a:gd name="connsiteY49" fmla="*/ 497105 h 1286123"/>
                  <a:gd name="connsiteX50" fmla="*/ 216356 w 2352382"/>
                  <a:gd name="connsiteY50" fmla="*/ 506397 h 1286123"/>
                  <a:gd name="connsiteX51" fmla="*/ 270642 w 2352382"/>
                  <a:gd name="connsiteY51" fmla="*/ 526528 h 1286123"/>
                  <a:gd name="connsiteX52" fmla="*/ 289524 w 2352382"/>
                  <a:gd name="connsiteY52" fmla="*/ 531949 h 1286123"/>
                  <a:gd name="connsiteX53" fmla="*/ 309979 w 2352382"/>
                  <a:gd name="connsiteY53" fmla="*/ 533497 h 1286123"/>
                  <a:gd name="connsiteX54" fmla="*/ 348530 w 2352382"/>
                  <a:gd name="connsiteY54" fmla="*/ 523431 h 1286123"/>
                  <a:gd name="connsiteX55" fmla="*/ 383147 w 2352382"/>
                  <a:gd name="connsiteY55" fmla="*/ 500202 h 1286123"/>
                  <a:gd name="connsiteX56" fmla="*/ 416191 w 2352382"/>
                  <a:gd name="connsiteY56" fmla="*/ 473876 h 1286123"/>
                  <a:gd name="connsiteX57" fmla="*/ 451594 w 2352382"/>
                  <a:gd name="connsiteY57" fmla="*/ 454518 h 1286123"/>
                  <a:gd name="connsiteX58" fmla="*/ 498799 w 2352382"/>
                  <a:gd name="connsiteY58" fmla="*/ 443678 h 1286123"/>
                  <a:gd name="connsiteX59" fmla="*/ 645922 w 2352382"/>
                  <a:gd name="connsiteY59" fmla="*/ 426643 h 1286123"/>
                  <a:gd name="connsiteX60" fmla="*/ 630187 w 2352382"/>
                  <a:gd name="connsiteY60" fmla="*/ 440581 h 1286123"/>
                  <a:gd name="connsiteX61" fmla="*/ 594783 w 2352382"/>
                  <a:gd name="connsiteY61" fmla="*/ 447549 h 1286123"/>
                  <a:gd name="connsiteX62" fmla="*/ 528696 w 2352382"/>
                  <a:gd name="connsiteY62" fmla="*/ 455292 h 1286123"/>
                  <a:gd name="connsiteX63" fmla="*/ 497226 w 2352382"/>
                  <a:gd name="connsiteY63" fmla="*/ 465358 h 1286123"/>
                  <a:gd name="connsiteX64" fmla="*/ 467329 w 2352382"/>
                  <a:gd name="connsiteY64" fmla="*/ 477747 h 1286123"/>
                  <a:gd name="connsiteX65" fmla="*/ 438220 w 2352382"/>
                  <a:gd name="connsiteY65" fmla="*/ 494008 h 1286123"/>
                  <a:gd name="connsiteX66" fmla="*/ 411470 w 2352382"/>
                  <a:gd name="connsiteY66" fmla="*/ 512591 h 1286123"/>
                  <a:gd name="connsiteX67" fmla="*/ 398882 w 2352382"/>
                  <a:gd name="connsiteY67" fmla="*/ 523431 h 1286123"/>
                  <a:gd name="connsiteX68" fmla="*/ 391802 w 2352382"/>
                  <a:gd name="connsiteY68" fmla="*/ 533497 h 1286123"/>
                  <a:gd name="connsiteX69" fmla="*/ 394949 w 2352382"/>
                  <a:gd name="connsiteY69" fmla="*/ 542015 h 1286123"/>
                  <a:gd name="connsiteX70" fmla="*/ 411470 w 2352382"/>
                  <a:gd name="connsiteY70" fmla="*/ 548983 h 1286123"/>
                  <a:gd name="connsiteX71" fmla="*/ 427205 w 2352382"/>
                  <a:gd name="connsiteY71" fmla="*/ 550532 h 1286123"/>
                  <a:gd name="connsiteX72" fmla="*/ 457889 w 2352382"/>
                  <a:gd name="connsiteY72" fmla="*/ 549758 h 1286123"/>
                  <a:gd name="connsiteX73" fmla="*/ 502733 w 2352382"/>
                  <a:gd name="connsiteY73" fmla="*/ 558275 h 1286123"/>
                  <a:gd name="connsiteX74" fmla="*/ 534990 w 2352382"/>
                  <a:gd name="connsiteY74" fmla="*/ 559824 h 1286123"/>
                  <a:gd name="connsiteX75" fmla="*/ 566460 w 2352382"/>
                  <a:gd name="connsiteY75" fmla="*/ 556727 h 1286123"/>
                  <a:gd name="connsiteX76" fmla="*/ 594783 w 2352382"/>
                  <a:gd name="connsiteY76" fmla="*/ 546661 h 1286123"/>
                  <a:gd name="connsiteX77" fmla="*/ 623106 w 2352382"/>
                  <a:gd name="connsiteY77" fmla="*/ 530400 h 1286123"/>
                  <a:gd name="connsiteX78" fmla="*/ 637267 w 2352382"/>
                  <a:gd name="connsiteY78" fmla="*/ 524980 h 1286123"/>
                  <a:gd name="connsiteX79" fmla="*/ 727743 w 2352382"/>
                  <a:gd name="connsiteY79" fmla="*/ 511817 h 1286123"/>
                  <a:gd name="connsiteX80" fmla="*/ 715942 w 2352382"/>
                  <a:gd name="connsiteY80" fmla="*/ 521883 h 1286123"/>
                  <a:gd name="connsiteX81" fmla="*/ 688406 w 2352382"/>
                  <a:gd name="connsiteY81" fmla="*/ 537369 h 1286123"/>
                  <a:gd name="connsiteX82" fmla="*/ 676605 w 2352382"/>
                  <a:gd name="connsiteY82" fmla="*/ 548209 h 1286123"/>
                  <a:gd name="connsiteX83" fmla="*/ 710435 w 2352382"/>
                  <a:gd name="connsiteY83" fmla="*/ 550532 h 1286123"/>
                  <a:gd name="connsiteX84" fmla="*/ 745839 w 2352382"/>
                  <a:gd name="connsiteY84" fmla="*/ 548209 h 1286123"/>
                  <a:gd name="connsiteX85" fmla="*/ 814286 w 2352382"/>
                  <a:gd name="connsiteY85" fmla="*/ 535820 h 1286123"/>
                  <a:gd name="connsiteX86" fmla="*/ 879587 w 2352382"/>
                  <a:gd name="connsiteY86" fmla="*/ 518785 h 1286123"/>
                  <a:gd name="connsiteX87" fmla="*/ 911057 w 2352382"/>
                  <a:gd name="connsiteY87" fmla="*/ 504074 h 1286123"/>
                  <a:gd name="connsiteX88" fmla="*/ 934659 w 2352382"/>
                  <a:gd name="connsiteY88" fmla="*/ 483167 h 1286123"/>
                  <a:gd name="connsiteX89" fmla="*/ 940954 w 2352382"/>
                  <a:gd name="connsiteY89" fmla="*/ 470004 h 1286123"/>
                  <a:gd name="connsiteX90" fmla="*/ 945674 w 2352382"/>
                  <a:gd name="connsiteY90" fmla="*/ 455292 h 1286123"/>
                  <a:gd name="connsiteX91" fmla="*/ 951967 w 2352382"/>
                  <a:gd name="connsiteY91" fmla="*/ 442129 h 1286123"/>
                  <a:gd name="connsiteX92" fmla="*/ 964556 w 2352382"/>
                  <a:gd name="connsiteY92" fmla="*/ 433612 h 1286123"/>
                  <a:gd name="connsiteX93" fmla="*/ 970849 w 2352382"/>
                  <a:gd name="connsiteY93" fmla="*/ 432063 h 1286123"/>
                  <a:gd name="connsiteX94" fmla="*/ 983437 w 2352382"/>
                  <a:gd name="connsiteY94" fmla="*/ 431289 h 1286123"/>
                  <a:gd name="connsiteX95" fmla="*/ 989732 w 2352382"/>
                  <a:gd name="connsiteY95" fmla="*/ 429740 h 1286123"/>
                  <a:gd name="connsiteX96" fmla="*/ 998386 w 2352382"/>
                  <a:gd name="connsiteY96" fmla="*/ 425094 h 1286123"/>
                  <a:gd name="connsiteX97" fmla="*/ 1005467 w 2352382"/>
                  <a:gd name="connsiteY97" fmla="*/ 418126 h 1286123"/>
                  <a:gd name="connsiteX98" fmla="*/ 1019629 w 2352382"/>
                  <a:gd name="connsiteY98" fmla="*/ 404188 h 1286123"/>
                  <a:gd name="connsiteX99" fmla="*/ 1047165 w 2352382"/>
                  <a:gd name="connsiteY99" fmla="*/ 384056 h 1286123"/>
                  <a:gd name="connsiteX100" fmla="*/ 1076274 w 2352382"/>
                  <a:gd name="connsiteY100" fmla="*/ 369344 h 1286123"/>
                  <a:gd name="connsiteX101" fmla="*/ 1140787 w 2352382"/>
                  <a:gd name="connsiteY101" fmla="*/ 346115 h 1286123"/>
                  <a:gd name="connsiteX102" fmla="*/ 1125840 w 2352382"/>
                  <a:gd name="connsiteY102" fmla="*/ 360053 h 1286123"/>
                  <a:gd name="connsiteX103" fmla="*/ 1054245 w 2352382"/>
                  <a:gd name="connsiteY103" fmla="*/ 404962 h 1286123"/>
                  <a:gd name="connsiteX104" fmla="*/ 1035364 w 2352382"/>
                  <a:gd name="connsiteY104" fmla="*/ 418900 h 1286123"/>
                  <a:gd name="connsiteX105" fmla="*/ 1018055 w 2352382"/>
                  <a:gd name="connsiteY105" fmla="*/ 435160 h 1286123"/>
                  <a:gd name="connsiteX106" fmla="*/ 1005467 w 2352382"/>
                  <a:gd name="connsiteY106" fmla="*/ 453744 h 1286123"/>
                  <a:gd name="connsiteX107" fmla="*/ 1001533 w 2352382"/>
                  <a:gd name="connsiteY107" fmla="*/ 463035 h 1286123"/>
                  <a:gd name="connsiteX108" fmla="*/ 999960 w 2352382"/>
                  <a:gd name="connsiteY108" fmla="*/ 470004 h 1286123"/>
                  <a:gd name="connsiteX109" fmla="*/ 1003894 w 2352382"/>
                  <a:gd name="connsiteY109" fmla="*/ 475424 h 1286123"/>
                  <a:gd name="connsiteX110" fmla="*/ 1012548 w 2352382"/>
                  <a:gd name="connsiteY110" fmla="*/ 480844 h 1286123"/>
                  <a:gd name="connsiteX111" fmla="*/ 1021988 w 2352382"/>
                  <a:gd name="connsiteY111" fmla="*/ 483167 h 1286123"/>
                  <a:gd name="connsiteX112" fmla="*/ 1121119 w 2352382"/>
                  <a:gd name="connsiteY112" fmla="*/ 487039 h 1286123"/>
                  <a:gd name="connsiteX113" fmla="*/ 1143148 w 2352382"/>
                  <a:gd name="connsiteY113" fmla="*/ 490136 h 1286123"/>
                  <a:gd name="connsiteX114" fmla="*/ 1132133 w 2352382"/>
                  <a:gd name="connsiteY114" fmla="*/ 496331 h 1286123"/>
                  <a:gd name="connsiteX115" fmla="*/ 1115612 w 2352382"/>
                  <a:gd name="connsiteY115" fmla="*/ 498654 h 1286123"/>
                  <a:gd name="connsiteX116" fmla="*/ 1083355 w 2352382"/>
                  <a:gd name="connsiteY116" fmla="*/ 500202 h 1286123"/>
                  <a:gd name="connsiteX117" fmla="*/ 948034 w 2352382"/>
                  <a:gd name="connsiteY117" fmla="*/ 528077 h 1286123"/>
                  <a:gd name="connsiteX118" fmla="*/ 928365 w 2352382"/>
                  <a:gd name="connsiteY118" fmla="*/ 535820 h 1286123"/>
                  <a:gd name="connsiteX119" fmla="*/ 920497 w 2352382"/>
                  <a:gd name="connsiteY119" fmla="*/ 540466 h 1286123"/>
                  <a:gd name="connsiteX120" fmla="*/ 905550 w 2352382"/>
                  <a:gd name="connsiteY120" fmla="*/ 551306 h 1286123"/>
                  <a:gd name="connsiteX121" fmla="*/ 897682 w 2352382"/>
                  <a:gd name="connsiteY121" fmla="*/ 555952 h 1286123"/>
                  <a:gd name="connsiteX122" fmla="*/ 888241 w 2352382"/>
                  <a:gd name="connsiteY122" fmla="*/ 558275 h 1286123"/>
                  <a:gd name="connsiteX123" fmla="*/ 685260 w 2352382"/>
                  <a:gd name="connsiteY123" fmla="*/ 583827 h 1286123"/>
                  <a:gd name="connsiteX124" fmla="*/ 675032 w 2352382"/>
                  <a:gd name="connsiteY124" fmla="*/ 586150 h 1286123"/>
                  <a:gd name="connsiteX125" fmla="*/ 668737 w 2352382"/>
                  <a:gd name="connsiteY125" fmla="*/ 590022 h 1286123"/>
                  <a:gd name="connsiteX126" fmla="*/ 669525 w 2352382"/>
                  <a:gd name="connsiteY126" fmla="*/ 596990 h 1286123"/>
                  <a:gd name="connsiteX127" fmla="*/ 675032 w 2352382"/>
                  <a:gd name="connsiteY127" fmla="*/ 606282 h 1286123"/>
                  <a:gd name="connsiteX128" fmla="*/ 700995 w 2352382"/>
                  <a:gd name="connsiteY128" fmla="*/ 634157 h 1286123"/>
                  <a:gd name="connsiteX129" fmla="*/ 792258 w 2352382"/>
                  <a:gd name="connsiteY129" fmla="*/ 705393 h 1286123"/>
                  <a:gd name="connsiteX130" fmla="*/ 808779 w 2352382"/>
                  <a:gd name="connsiteY130" fmla="*/ 716234 h 1286123"/>
                  <a:gd name="connsiteX131" fmla="*/ 828448 w 2352382"/>
                  <a:gd name="connsiteY131" fmla="*/ 723202 h 1286123"/>
                  <a:gd name="connsiteX132" fmla="*/ 848903 w 2352382"/>
                  <a:gd name="connsiteY132" fmla="*/ 724751 h 1286123"/>
                  <a:gd name="connsiteX133" fmla="*/ 869359 w 2352382"/>
                  <a:gd name="connsiteY133" fmla="*/ 724751 h 1286123"/>
                  <a:gd name="connsiteX134" fmla="*/ 889815 w 2352382"/>
                  <a:gd name="connsiteY134" fmla="*/ 727074 h 1286123"/>
                  <a:gd name="connsiteX135" fmla="*/ 848903 w 2352382"/>
                  <a:gd name="connsiteY135" fmla="*/ 739463 h 1286123"/>
                  <a:gd name="connsiteX136" fmla="*/ 804059 w 2352382"/>
                  <a:gd name="connsiteY136" fmla="*/ 734817 h 1286123"/>
                  <a:gd name="connsiteX137" fmla="*/ 761574 w 2352382"/>
                  <a:gd name="connsiteY137" fmla="*/ 717782 h 1286123"/>
                  <a:gd name="connsiteX138" fmla="*/ 616025 w 2352382"/>
                  <a:gd name="connsiteY138" fmla="*/ 616348 h 1286123"/>
                  <a:gd name="connsiteX139" fmla="*/ 597143 w 2352382"/>
                  <a:gd name="connsiteY139" fmla="*/ 607831 h 1286123"/>
                  <a:gd name="connsiteX140" fmla="*/ 575901 w 2352382"/>
                  <a:gd name="connsiteY140" fmla="*/ 603185 h 1286123"/>
                  <a:gd name="connsiteX141" fmla="*/ 553872 w 2352382"/>
                  <a:gd name="connsiteY141" fmla="*/ 600862 h 1286123"/>
                  <a:gd name="connsiteX142" fmla="*/ 488572 w 2352382"/>
                  <a:gd name="connsiteY142" fmla="*/ 599313 h 1286123"/>
                  <a:gd name="connsiteX143" fmla="*/ 439007 w 2352382"/>
                  <a:gd name="connsiteY143" fmla="*/ 590796 h 1286123"/>
                  <a:gd name="connsiteX144" fmla="*/ 414617 w 2352382"/>
                  <a:gd name="connsiteY144" fmla="*/ 591570 h 1286123"/>
                  <a:gd name="connsiteX145" fmla="*/ 397308 w 2352382"/>
                  <a:gd name="connsiteY145" fmla="*/ 604734 h 1286123"/>
                  <a:gd name="connsiteX146" fmla="*/ 391015 w 2352382"/>
                  <a:gd name="connsiteY146" fmla="*/ 624866 h 1286123"/>
                  <a:gd name="connsiteX147" fmla="*/ 391015 w 2352382"/>
                  <a:gd name="connsiteY147" fmla="*/ 648095 h 1286123"/>
                  <a:gd name="connsiteX148" fmla="*/ 395735 w 2352382"/>
                  <a:gd name="connsiteY148" fmla="*/ 670550 h 1286123"/>
                  <a:gd name="connsiteX149" fmla="*/ 402816 w 2352382"/>
                  <a:gd name="connsiteY149" fmla="*/ 690682 h 1286123"/>
                  <a:gd name="connsiteX150" fmla="*/ 416191 w 2352382"/>
                  <a:gd name="connsiteY150" fmla="*/ 708491 h 1286123"/>
                  <a:gd name="connsiteX151" fmla="*/ 434286 w 2352382"/>
                  <a:gd name="connsiteY151" fmla="*/ 717008 h 1286123"/>
                  <a:gd name="connsiteX152" fmla="*/ 477557 w 2352382"/>
                  <a:gd name="connsiteY152" fmla="*/ 723202 h 1286123"/>
                  <a:gd name="connsiteX153" fmla="*/ 498799 w 2352382"/>
                  <a:gd name="connsiteY153" fmla="*/ 731720 h 1286123"/>
                  <a:gd name="connsiteX154" fmla="*/ 517682 w 2352382"/>
                  <a:gd name="connsiteY154" fmla="*/ 744883 h 1286123"/>
                  <a:gd name="connsiteX155" fmla="*/ 534990 w 2352382"/>
                  <a:gd name="connsiteY155" fmla="*/ 761143 h 1286123"/>
                  <a:gd name="connsiteX156" fmla="*/ 571181 w 2352382"/>
                  <a:gd name="connsiteY156" fmla="*/ 803730 h 1286123"/>
                  <a:gd name="connsiteX157" fmla="*/ 579048 w 2352382"/>
                  <a:gd name="connsiteY157" fmla="*/ 810699 h 1286123"/>
                  <a:gd name="connsiteX158" fmla="*/ 613665 w 2352382"/>
                  <a:gd name="connsiteY158" fmla="*/ 830831 h 1286123"/>
                  <a:gd name="connsiteX159" fmla="*/ 623106 w 2352382"/>
                  <a:gd name="connsiteY159" fmla="*/ 839348 h 1286123"/>
                  <a:gd name="connsiteX160" fmla="*/ 585342 w 2352382"/>
                  <a:gd name="connsiteY160" fmla="*/ 830057 h 1286123"/>
                  <a:gd name="connsiteX161" fmla="*/ 563313 w 2352382"/>
                  <a:gd name="connsiteY161" fmla="*/ 826185 h 1286123"/>
                  <a:gd name="connsiteX162" fmla="*/ 549938 w 2352382"/>
                  <a:gd name="connsiteY162" fmla="*/ 830831 h 1286123"/>
                  <a:gd name="connsiteX163" fmla="*/ 550725 w 2352382"/>
                  <a:gd name="connsiteY163" fmla="*/ 844769 h 1286123"/>
                  <a:gd name="connsiteX164" fmla="*/ 569607 w 2352382"/>
                  <a:gd name="connsiteY164" fmla="*/ 853286 h 1286123"/>
                  <a:gd name="connsiteX165" fmla="*/ 593209 w 2352382"/>
                  <a:gd name="connsiteY165" fmla="*/ 857158 h 1286123"/>
                  <a:gd name="connsiteX166" fmla="*/ 694700 w 2352382"/>
                  <a:gd name="connsiteY166" fmla="*/ 864901 h 1286123"/>
                  <a:gd name="connsiteX167" fmla="*/ 712796 w 2352382"/>
                  <a:gd name="connsiteY167" fmla="*/ 864126 h 1286123"/>
                  <a:gd name="connsiteX168" fmla="*/ 746626 w 2352382"/>
                  <a:gd name="connsiteY168" fmla="*/ 854835 h 1286123"/>
                  <a:gd name="connsiteX169" fmla="*/ 764721 w 2352382"/>
                  <a:gd name="connsiteY169" fmla="*/ 853286 h 1286123"/>
                  <a:gd name="connsiteX170" fmla="*/ 755280 w 2352382"/>
                  <a:gd name="connsiteY170" fmla="*/ 862578 h 1286123"/>
                  <a:gd name="connsiteX171" fmla="*/ 741119 w 2352382"/>
                  <a:gd name="connsiteY171" fmla="*/ 869546 h 1286123"/>
                  <a:gd name="connsiteX172" fmla="*/ 726170 w 2352382"/>
                  <a:gd name="connsiteY172" fmla="*/ 874192 h 1286123"/>
                  <a:gd name="connsiteX173" fmla="*/ 712796 w 2352382"/>
                  <a:gd name="connsiteY173" fmla="*/ 876515 h 1286123"/>
                  <a:gd name="connsiteX174" fmla="*/ 703354 w 2352382"/>
                  <a:gd name="connsiteY174" fmla="*/ 876515 h 1286123"/>
                  <a:gd name="connsiteX175" fmla="*/ 686046 w 2352382"/>
                  <a:gd name="connsiteY175" fmla="*/ 875741 h 1286123"/>
                  <a:gd name="connsiteX176" fmla="*/ 676605 w 2352382"/>
                  <a:gd name="connsiteY176" fmla="*/ 875741 h 1286123"/>
                  <a:gd name="connsiteX177" fmla="*/ 669525 w 2352382"/>
                  <a:gd name="connsiteY177" fmla="*/ 878064 h 1286123"/>
                  <a:gd name="connsiteX178" fmla="*/ 656149 w 2352382"/>
                  <a:gd name="connsiteY178" fmla="*/ 885032 h 1286123"/>
                  <a:gd name="connsiteX179" fmla="*/ 649068 w 2352382"/>
                  <a:gd name="connsiteY179" fmla="*/ 887355 h 1286123"/>
                  <a:gd name="connsiteX180" fmla="*/ 635694 w 2352382"/>
                  <a:gd name="connsiteY180" fmla="*/ 887355 h 1286123"/>
                  <a:gd name="connsiteX181" fmla="*/ 590850 w 2352382"/>
                  <a:gd name="connsiteY181" fmla="*/ 875741 h 1286123"/>
                  <a:gd name="connsiteX182" fmla="*/ 518468 w 2352382"/>
                  <a:gd name="connsiteY182" fmla="*/ 865675 h 1286123"/>
                  <a:gd name="connsiteX183" fmla="*/ 502733 w 2352382"/>
                  <a:gd name="connsiteY183" fmla="*/ 865675 h 1286123"/>
                  <a:gd name="connsiteX184" fmla="*/ 458675 w 2352382"/>
                  <a:gd name="connsiteY184" fmla="*/ 876515 h 1286123"/>
                  <a:gd name="connsiteX185" fmla="*/ 403603 w 2352382"/>
                  <a:gd name="connsiteY185" fmla="*/ 881161 h 1286123"/>
                  <a:gd name="connsiteX186" fmla="*/ 386295 w 2352382"/>
                  <a:gd name="connsiteY186" fmla="*/ 885807 h 1286123"/>
                  <a:gd name="connsiteX187" fmla="*/ 373706 w 2352382"/>
                  <a:gd name="connsiteY187" fmla="*/ 892776 h 1286123"/>
                  <a:gd name="connsiteX188" fmla="*/ 364265 w 2352382"/>
                  <a:gd name="connsiteY188" fmla="*/ 902842 h 1286123"/>
                  <a:gd name="connsiteX189" fmla="*/ 356398 w 2352382"/>
                  <a:gd name="connsiteY189" fmla="*/ 914456 h 1286123"/>
                  <a:gd name="connsiteX190" fmla="*/ 346170 w 2352382"/>
                  <a:gd name="connsiteY190" fmla="*/ 926845 h 1286123"/>
                  <a:gd name="connsiteX191" fmla="*/ 334368 w 2352382"/>
                  <a:gd name="connsiteY191" fmla="*/ 937685 h 1286123"/>
                  <a:gd name="connsiteX192" fmla="*/ 324928 w 2352382"/>
                  <a:gd name="connsiteY192" fmla="*/ 948526 h 1286123"/>
                  <a:gd name="connsiteX193" fmla="*/ 318633 w 2352382"/>
                  <a:gd name="connsiteY193" fmla="*/ 960915 h 1286123"/>
                  <a:gd name="connsiteX194" fmla="*/ 318633 w 2352382"/>
                  <a:gd name="connsiteY194" fmla="*/ 982595 h 1286123"/>
                  <a:gd name="connsiteX195" fmla="*/ 317847 w 2352382"/>
                  <a:gd name="connsiteY195" fmla="*/ 984144 h 1286123"/>
                  <a:gd name="connsiteX196" fmla="*/ 319421 w 2352382"/>
                  <a:gd name="connsiteY196" fmla="*/ 985692 h 1286123"/>
                  <a:gd name="connsiteX197" fmla="*/ 324141 w 2352382"/>
                  <a:gd name="connsiteY197" fmla="*/ 988790 h 1286123"/>
                  <a:gd name="connsiteX198" fmla="*/ 328075 w 2352382"/>
                  <a:gd name="connsiteY198" fmla="*/ 991112 h 1286123"/>
                  <a:gd name="connsiteX199" fmla="*/ 331222 w 2352382"/>
                  <a:gd name="connsiteY199" fmla="*/ 991887 h 1286123"/>
                  <a:gd name="connsiteX200" fmla="*/ 349317 w 2352382"/>
                  <a:gd name="connsiteY200" fmla="*/ 994210 h 1286123"/>
                  <a:gd name="connsiteX201" fmla="*/ 359545 w 2352382"/>
                  <a:gd name="connsiteY201" fmla="*/ 993435 h 1286123"/>
                  <a:gd name="connsiteX202" fmla="*/ 369772 w 2352382"/>
                  <a:gd name="connsiteY202" fmla="*/ 992661 h 1286123"/>
                  <a:gd name="connsiteX203" fmla="*/ 380000 w 2352382"/>
                  <a:gd name="connsiteY203" fmla="*/ 990338 h 1286123"/>
                  <a:gd name="connsiteX204" fmla="*/ 396522 w 2352382"/>
                  <a:gd name="connsiteY204" fmla="*/ 985692 h 1286123"/>
                  <a:gd name="connsiteX205" fmla="*/ 413043 w 2352382"/>
                  <a:gd name="connsiteY205" fmla="*/ 978724 h 1286123"/>
                  <a:gd name="connsiteX206" fmla="*/ 428778 w 2352382"/>
                  <a:gd name="connsiteY206" fmla="*/ 970206 h 1286123"/>
                  <a:gd name="connsiteX207" fmla="*/ 442154 w 2352382"/>
                  <a:gd name="connsiteY207" fmla="*/ 959366 h 1286123"/>
                  <a:gd name="connsiteX208" fmla="*/ 431926 w 2352382"/>
                  <a:gd name="connsiteY208" fmla="*/ 981047 h 1286123"/>
                  <a:gd name="connsiteX209" fmla="*/ 419338 w 2352382"/>
                  <a:gd name="connsiteY209" fmla="*/ 1001178 h 1286123"/>
                  <a:gd name="connsiteX210" fmla="*/ 454742 w 2352382"/>
                  <a:gd name="connsiteY210" fmla="*/ 998081 h 1286123"/>
                  <a:gd name="connsiteX211" fmla="*/ 471263 w 2352382"/>
                  <a:gd name="connsiteY211" fmla="*/ 994210 h 1286123"/>
                  <a:gd name="connsiteX212" fmla="*/ 486998 w 2352382"/>
                  <a:gd name="connsiteY212" fmla="*/ 986467 h 1286123"/>
                  <a:gd name="connsiteX213" fmla="*/ 500373 w 2352382"/>
                  <a:gd name="connsiteY213" fmla="*/ 974852 h 1286123"/>
                  <a:gd name="connsiteX214" fmla="*/ 511387 w 2352382"/>
                  <a:gd name="connsiteY214" fmla="*/ 961689 h 1286123"/>
                  <a:gd name="connsiteX215" fmla="*/ 530269 w 2352382"/>
                  <a:gd name="connsiteY215" fmla="*/ 932265 h 1286123"/>
                  <a:gd name="connsiteX216" fmla="*/ 520042 w 2352382"/>
                  <a:gd name="connsiteY216" fmla="*/ 975626 h 1286123"/>
                  <a:gd name="connsiteX217" fmla="*/ 535777 w 2352382"/>
                  <a:gd name="connsiteY217" fmla="*/ 975626 h 1286123"/>
                  <a:gd name="connsiteX218" fmla="*/ 547578 w 2352382"/>
                  <a:gd name="connsiteY218" fmla="*/ 977175 h 1286123"/>
                  <a:gd name="connsiteX219" fmla="*/ 573541 w 2352382"/>
                  <a:gd name="connsiteY219" fmla="*/ 985692 h 1286123"/>
                  <a:gd name="connsiteX220" fmla="*/ 558592 w 2352382"/>
                  <a:gd name="connsiteY220" fmla="*/ 984144 h 1286123"/>
                  <a:gd name="connsiteX221" fmla="*/ 547578 w 2352382"/>
                  <a:gd name="connsiteY221" fmla="*/ 984144 h 1286123"/>
                  <a:gd name="connsiteX222" fmla="*/ 537350 w 2352382"/>
                  <a:gd name="connsiteY222" fmla="*/ 988015 h 1286123"/>
                  <a:gd name="connsiteX223" fmla="*/ 491718 w 2352382"/>
                  <a:gd name="connsiteY223" fmla="*/ 1013567 h 1286123"/>
                  <a:gd name="connsiteX224" fmla="*/ 475197 w 2352382"/>
                  <a:gd name="connsiteY224" fmla="*/ 1025956 h 1286123"/>
                  <a:gd name="connsiteX225" fmla="*/ 473624 w 2352382"/>
                  <a:gd name="connsiteY225" fmla="*/ 1028279 h 1286123"/>
                  <a:gd name="connsiteX226" fmla="*/ 477557 w 2352382"/>
                  <a:gd name="connsiteY226" fmla="*/ 1038345 h 1286123"/>
                  <a:gd name="connsiteX227" fmla="*/ 479917 w 2352382"/>
                  <a:gd name="connsiteY227" fmla="*/ 1044540 h 1286123"/>
                  <a:gd name="connsiteX228" fmla="*/ 487785 w 2352382"/>
                  <a:gd name="connsiteY228" fmla="*/ 1056154 h 1286123"/>
                  <a:gd name="connsiteX229" fmla="*/ 490932 w 2352382"/>
                  <a:gd name="connsiteY229" fmla="*/ 1062349 h 1286123"/>
                  <a:gd name="connsiteX230" fmla="*/ 490932 w 2352382"/>
                  <a:gd name="connsiteY230" fmla="*/ 1069318 h 1286123"/>
                  <a:gd name="connsiteX231" fmla="*/ 490932 w 2352382"/>
                  <a:gd name="connsiteY231" fmla="*/ 1077061 h 1286123"/>
                  <a:gd name="connsiteX232" fmla="*/ 490932 w 2352382"/>
                  <a:gd name="connsiteY232" fmla="*/ 1084029 h 1286123"/>
                  <a:gd name="connsiteX233" fmla="*/ 493292 w 2352382"/>
                  <a:gd name="connsiteY233" fmla="*/ 1089450 h 1286123"/>
                  <a:gd name="connsiteX234" fmla="*/ 498799 w 2352382"/>
                  <a:gd name="connsiteY234" fmla="*/ 1092547 h 1286123"/>
                  <a:gd name="connsiteX235" fmla="*/ 506667 w 2352382"/>
                  <a:gd name="connsiteY235" fmla="*/ 1094095 h 1286123"/>
                  <a:gd name="connsiteX236" fmla="*/ 515321 w 2352382"/>
                  <a:gd name="connsiteY236" fmla="*/ 1094870 h 1286123"/>
                  <a:gd name="connsiteX237" fmla="*/ 521615 w 2352382"/>
                  <a:gd name="connsiteY237" fmla="*/ 1094870 h 1286123"/>
                  <a:gd name="connsiteX238" fmla="*/ 557806 w 2352382"/>
                  <a:gd name="connsiteY238" fmla="*/ 1090998 h 1286123"/>
                  <a:gd name="connsiteX239" fmla="*/ 584555 w 2352382"/>
                  <a:gd name="connsiteY239" fmla="*/ 1092547 h 1286123"/>
                  <a:gd name="connsiteX240" fmla="*/ 596357 w 2352382"/>
                  <a:gd name="connsiteY240" fmla="*/ 1092547 h 1286123"/>
                  <a:gd name="connsiteX241" fmla="*/ 608944 w 2352382"/>
                  <a:gd name="connsiteY241" fmla="*/ 1090224 h 1286123"/>
                  <a:gd name="connsiteX242" fmla="*/ 621532 w 2352382"/>
                  <a:gd name="connsiteY242" fmla="*/ 1086352 h 1286123"/>
                  <a:gd name="connsiteX243" fmla="*/ 644348 w 2352382"/>
                  <a:gd name="connsiteY243" fmla="*/ 1072415 h 1286123"/>
                  <a:gd name="connsiteX244" fmla="*/ 678179 w 2352382"/>
                  <a:gd name="connsiteY244" fmla="*/ 1032925 h 1286123"/>
                  <a:gd name="connsiteX245" fmla="*/ 699421 w 2352382"/>
                  <a:gd name="connsiteY245" fmla="*/ 1016665 h 1286123"/>
                  <a:gd name="connsiteX246" fmla="*/ 670311 w 2352382"/>
                  <a:gd name="connsiteY246" fmla="*/ 1070092 h 1286123"/>
                  <a:gd name="connsiteX247" fmla="*/ 619173 w 2352382"/>
                  <a:gd name="connsiteY247" fmla="*/ 1100290 h 1286123"/>
                  <a:gd name="connsiteX248" fmla="*/ 557019 w 2352382"/>
                  <a:gd name="connsiteY248" fmla="*/ 1111130 h 1286123"/>
                  <a:gd name="connsiteX249" fmla="*/ 495652 w 2352382"/>
                  <a:gd name="connsiteY249" fmla="*/ 1105710 h 1286123"/>
                  <a:gd name="connsiteX250" fmla="*/ 479131 w 2352382"/>
                  <a:gd name="connsiteY250" fmla="*/ 1101838 h 1286123"/>
                  <a:gd name="connsiteX251" fmla="*/ 465756 w 2352382"/>
                  <a:gd name="connsiteY251" fmla="*/ 1097193 h 1286123"/>
                  <a:gd name="connsiteX252" fmla="*/ 453168 w 2352382"/>
                  <a:gd name="connsiteY252" fmla="*/ 1090224 h 1286123"/>
                  <a:gd name="connsiteX253" fmla="*/ 413831 w 2352382"/>
                  <a:gd name="connsiteY253" fmla="*/ 1057703 h 1286123"/>
                  <a:gd name="connsiteX254" fmla="*/ 399669 w 2352382"/>
                  <a:gd name="connsiteY254" fmla="*/ 1049186 h 1286123"/>
                  <a:gd name="connsiteX255" fmla="*/ 383147 w 2352382"/>
                  <a:gd name="connsiteY255" fmla="*/ 1042217 h 1286123"/>
                  <a:gd name="connsiteX256" fmla="*/ 357184 w 2352382"/>
                  <a:gd name="connsiteY256" fmla="*/ 1037571 h 1286123"/>
                  <a:gd name="connsiteX257" fmla="*/ 323355 w 2352382"/>
                  <a:gd name="connsiteY257" fmla="*/ 1037571 h 1286123"/>
                  <a:gd name="connsiteX258" fmla="*/ 292671 w 2352382"/>
                  <a:gd name="connsiteY258" fmla="*/ 1045314 h 1286123"/>
                  <a:gd name="connsiteX259" fmla="*/ 276150 w 2352382"/>
                  <a:gd name="connsiteY259" fmla="*/ 1064672 h 1286123"/>
                  <a:gd name="connsiteX260" fmla="*/ 279296 w 2352382"/>
                  <a:gd name="connsiteY260" fmla="*/ 1076286 h 1286123"/>
                  <a:gd name="connsiteX261" fmla="*/ 289524 w 2352382"/>
                  <a:gd name="connsiteY261" fmla="*/ 1089450 h 1286123"/>
                  <a:gd name="connsiteX262" fmla="*/ 302898 w 2352382"/>
                  <a:gd name="connsiteY262" fmla="*/ 1101064 h 1286123"/>
                  <a:gd name="connsiteX263" fmla="*/ 314700 w 2352382"/>
                  <a:gd name="connsiteY263" fmla="*/ 1108033 h 1286123"/>
                  <a:gd name="connsiteX264" fmla="*/ 322567 w 2352382"/>
                  <a:gd name="connsiteY264" fmla="*/ 1111130 h 1286123"/>
                  <a:gd name="connsiteX265" fmla="*/ 338302 w 2352382"/>
                  <a:gd name="connsiteY265" fmla="*/ 1113453 h 1286123"/>
                  <a:gd name="connsiteX266" fmla="*/ 346170 w 2352382"/>
                  <a:gd name="connsiteY266" fmla="*/ 1115776 h 1286123"/>
                  <a:gd name="connsiteX267" fmla="*/ 353251 w 2352382"/>
                  <a:gd name="connsiteY267" fmla="*/ 1119647 h 1286123"/>
                  <a:gd name="connsiteX268" fmla="*/ 366626 w 2352382"/>
                  <a:gd name="connsiteY268" fmla="*/ 1128939 h 1286123"/>
                  <a:gd name="connsiteX269" fmla="*/ 372919 w 2352382"/>
                  <a:gd name="connsiteY269" fmla="*/ 1133585 h 1286123"/>
                  <a:gd name="connsiteX270" fmla="*/ 354037 w 2352382"/>
                  <a:gd name="connsiteY270" fmla="*/ 1137457 h 1286123"/>
                  <a:gd name="connsiteX271" fmla="*/ 333582 w 2352382"/>
                  <a:gd name="connsiteY271" fmla="*/ 1139005 h 1286123"/>
                  <a:gd name="connsiteX272" fmla="*/ 292671 w 2352382"/>
                  <a:gd name="connsiteY272" fmla="*/ 1139779 h 1286123"/>
                  <a:gd name="connsiteX273" fmla="*/ 271428 w 2352382"/>
                  <a:gd name="connsiteY273" fmla="*/ 1141328 h 1286123"/>
                  <a:gd name="connsiteX274" fmla="*/ 251760 w 2352382"/>
                  <a:gd name="connsiteY274" fmla="*/ 1145974 h 1286123"/>
                  <a:gd name="connsiteX275" fmla="*/ 174659 w 2352382"/>
                  <a:gd name="connsiteY275" fmla="*/ 1174623 h 1286123"/>
                  <a:gd name="connsiteX276" fmla="*/ 165218 w 2352382"/>
                  <a:gd name="connsiteY276" fmla="*/ 1181592 h 1286123"/>
                  <a:gd name="connsiteX277" fmla="*/ 162857 w 2352382"/>
                  <a:gd name="connsiteY277" fmla="*/ 1188561 h 1286123"/>
                  <a:gd name="connsiteX278" fmla="*/ 161284 w 2352382"/>
                  <a:gd name="connsiteY278" fmla="*/ 1200950 h 1286123"/>
                  <a:gd name="connsiteX279" fmla="*/ 160497 w 2352382"/>
                  <a:gd name="connsiteY279" fmla="*/ 1213339 h 1286123"/>
                  <a:gd name="connsiteX280" fmla="*/ 160497 w 2352382"/>
                  <a:gd name="connsiteY280" fmla="*/ 1221856 h 1286123"/>
                  <a:gd name="connsiteX281" fmla="*/ 162070 w 2352382"/>
                  <a:gd name="connsiteY281" fmla="*/ 1231148 h 1286123"/>
                  <a:gd name="connsiteX282" fmla="*/ 175445 w 2352382"/>
                  <a:gd name="connsiteY282" fmla="*/ 1235019 h 1286123"/>
                  <a:gd name="connsiteX283" fmla="*/ 214783 w 2352382"/>
                  <a:gd name="connsiteY283" fmla="*/ 1238116 h 1286123"/>
                  <a:gd name="connsiteX284" fmla="*/ 226584 w 2352382"/>
                  <a:gd name="connsiteY284" fmla="*/ 1240439 h 1286123"/>
                  <a:gd name="connsiteX285" fmla="*/ 239172 w 2352382"/>
                  <a:gd name="connsiteY285" fmla="*/ 1243537 h 1286123"/>
                  <a:gd name="connsiteX286" fmla="*/ 236812 w 2352382"/>
                  <a:gd name="connsiteY286" fmla="*/ 1215661 h 1286123"/>
                  <a:gd name="connsiteX287" fmla="*/ 237599 w 2352382"/>
                  <a:gd name="connsiteY287" fmla="*/ 1203273 h 1286123"/>
                  <a:gd name="connsiteX288" fmla="*/ 243106 w 2352382"/>
                  <a:gd name="connsiteY288" fmla="*/ 1189335 h 1286123"/>
                  <a:gd name="connsiteX289" fmla="*/ 243892 w 2352382"/>
                  <a:gd name="connsiteY289" fmla="*/ 1220307 h 1286123"/>
                  <a:gd name="connsiteX290" fmla="*/ 247039 w 2352382"/>
                  <a:gd name="connsiteY290" fmla="*/ 1236568 h 1286123"/>
                  <a:gd name="connsiteX291" fmla="*/ 253334 w 2352382"/>
                  <a:gd name="connsiteY291" fmla="*/ 1245859 h 1286123"/>
                  <a:gd name="connsiteX292" fmla="*/ 258841 w 2352382"/>
                  <a:gd name="connsiteY292" fmla="*/ 1246634 h 1286123"/>
                  <a:gd name="connsiteX293" fmla="*/ 283230 w 2352382"/>
                  <a:gd name="connsiteY293" fmla="*/ 1245859 h 1286123"/>
                  <a:gd name="connsiteX294" fmla="*/ 320207 w 2352382"/>
                  <a:gd name="connsiteY294" fmla="*/ 1248957 h 1286123"/>
                  <a:gd name="connsiteX295" fmla="*/ 320994 w 2352382"/>
                  <a:gd name="connsiteY295" fmla="*/ 1217210 h 1286123"/>
                  <a:gd name="connsiteX296" fmla="*/ 326501 w 2352382"/>
                  <a:gd name="connsiteY296" fmla="*/ 1228050 h 1286123"/>
                  <a:gd name="connsiteX297" fmla="*/ 330435 w 2352382"/>
                  <a:gd name="connsiteY297" fmla="*/ 1235019 h 1286123"/>
                  <a:gd name="connsiteX298" fmla="*/ 337516 w 2352382"/>
                  <a:gd name="connsiteY298" fmla="*/ 1239665 h 1286123"/>
                  <a:gd name="connsiteX299" fmla="*/ 369772 w 2352382"/>
                  <a:gd name="connsiteY299" fmla="*/ 1248182 h 1286123"/>
                  <a:gd name="connsiteX300" fmla="*/ 378427 w 2352382"/>
                  <a:gd name="connsiteY300" fmla="*/ 1248182 h 1286123"/>
                  <a:gd name="connsiteX301" fmla="*/ 385507 w 2352382"/>
                  <a:gd name="connsiteY301" fmla="*/ 1245085 h 1286123"/>
                  <a:gd name="connsiteX302" fmla="*/ 391015 w 2352382"/>
                  <a:gd name="connsiteY302" fmla="*/ 1236568 h 1286123"/>
                  <a:gd name="connsiteX303" fmla="*/ 393375 w 2352382"/>
                  <a:gd name="connsiteY303" fmla="*/ 1228050 h 1286123"/>
                  <a:gd name="connsiteX304" fmla="*/ 397308 w 2352382"/>
                  <a:gd name="connsiteY304" fmla="*/ 1221856 h 1286123"/>
                  <a:gd name="connsiteX305" fmla="*/ 405963 w 2352382"/>
                  <a:gd name="connsiteY305" fmla="*/ 1220307 h 1286123"/>
                  <a:gd name="connsiteX306" fmla="*/ 408323 w 2352382"/>
                  <a:gd name="connsiteY306" fmla="*/ 1222630 h 1286123"/>
                  <a:gd name="connsiteX307" fmla="*/ 413043 w 2352382"/>
                  <a:gd name="connsiteY307" fmla="*/ 1230373 h 1286123"/>
                  <a:gd name="connsiteX308" fmla="*/ 415404 w 2352382"/>
                  <a:gd name="connsiteY308" fmla="*/ 1233471 h 1286123"/>
                  <a:gd name="connsiteX309" fmla="*/ 420124 w 2352382"/>
                  <a:gd name="connsiteY309" fmla="*/ 1236568 h 1286123"/>
                  <a:gd name="connsiteX310" fmla="*/ 424845 w 2352382"/>
                  <a:gd name="connsiteY310" fmla="*/ 1239665 h 1286123"/>
                  <a:gd name="connsiteX311" fmla="*/ 455528 w 2352382"/>
                  <a:gd name="connsiteY311" fmla="*/ 1252828 h 1286123"/>
                  <a:gd name="connsiteX312" fmla="*/ 475983 w 2352382"/>
                  <a:gd name="connsiteY312" fmla="*/ 1259023 h 1286123"/>
                  <a:gd name="connsiteX313" fmla="*/ 497226 w 2352382"/>
                  <a:gd name="connsiteY313" fmla="*/ 1262120 h 1286123"/>
                  <a:gd name="connsiteX314" fmla="*/ 545218 w 2352382"/>
                  <a:gd name="connsiteY314" fmla="*/ 1259797 h 1286123"/>
                  <a:gd name="connsiteX315" fmla="*/ 560166 w 2352382"/>
                  <a:gd name="connsiteY315" fmla="*/ 1257474 h 1286123"/>
                  <a:gd name="connsiteX316" fmla="*/ 569607 w 2352382"/>
                  <a:gd name="connsiteY316" fmla="*/ 1253602 h 1286123"/>
                  <a:gd name="connsiteX317" fmla="*/ 572754 w 2352382"/>
                  <a:gd name="connsiteY317" fmla="*/ 1244311 h 1286123"/>
                  <a:gd name="connsiteX318" fmla="*/ 573541 w 2352382"/>
                  <a:gd name="connsiteY318" fmla="*/ 1203273 h 1286123"/>
                  <a:gd name="connsiteX319" fmla="*/ 587703 w 2352382"/>
                  <a:gd name="connsiteY319" fmla="*/ 1225728 h 1286123"/>
                  <a:gd name="connsiteX320" fmla="*/ 596357 w 2352382"/>
                  <a:gd name="connsiteY320" fmla="*/ 1233471 h 1286123"/>
                  <a:gd name="connsiteX321" fmla="*/ 608158 w 2352382"/>
                  <a:gd name="connsiteY321" fmla="*/ 1238891 h 1286123"/>
                  <a:gd name="connsiteX322" fmla="*/ 622320 w 2352382"/>
                  <a:gd name="connsiteY322" fmla="*/ 1241214 h 1286123"/>
                  <a:gd name="connsiteX323" fmla="*/ 716730 w 2352382"/>
                  <a:gd name="connsiteY323" fmla="*/ 1239665 h 1286123"/>
                  <a:gd name="connsiteX324" fmla="*/ 726957 w 2352382"/>
                  <a:gd name="connsiteY324" fmla="*/ 1236568 h 1286123"/>
                  <a:gd name="connsiteX325" fmla="*/ 728531 w 2352382"/>
                  <a:gd name="connsiteY325" fmla="*/ 1225728 h 1286123"/>
                  <a:gd name="connsiteX326" fmla="*/ 722237 w 2352382"/>
                  <a:gd name="connsiteY326" fmla="*/ 1214113 h 1286123"/>
                  <a:gd name="connsiteX327" fmla="*/ 704141 w 2352382"/>
                  <a:gd name="connsiteY327" fmla="*/ 1196304 h 1286123"/>
                  <a:gd name="connsiteX328" fmla="*/ 708862 w 2352382"/>
                  <a:gd name="connsiteY328" fmla="*/ 1198627 h 1286123"/>
                  <a:gd name="connsiteX329" fmla="*/ 716730 w 2352382"/>
                  <a:gd name="connsiteY329" fmla="*/ 1204047 h 1286123"/>
                  <a:gd name="connsiteX330" fmla="*/ 721450 w 2352382"/>
                  <a:gd name="connsiteY330" fmla="*/ 1206370 h 1286123"/>
                  <a:gd name="connsiteX331" fmla="*/ 725384 w 2352382"/>
                  <a:gd name="connsiteY331" fmla="*/ 1207144 h 1286123"/>
                  <a:gd name="connsiteX332" fmla="*/ 734038 w 2352382"/>
                  <a:gd name="connsiteY332" fmla="*/ 1207918 h 1286123"/>
                  <a:gd name="connsiteX333" fmla="*/ 737972 w 2352382"/>
                  <a:gd name="connsiteY333" fmla="*/ 1208693 h 1286123"/>
                  <a:gd name="connsiteX334" fmla="*/ 746626 w 2352382"/>
                  <a:gd name="connsiteY334" fmla="*/ 1214887 h 1286123"/>
                  <a:gd name="connsiteX335" fmla="*/ 753707 w 2352382"/>
                  <a:gd name="connsiteY335" fmla="*/ 1221856 h 1286123"/>
                  <a:gd name="connsiteX336" fmla="*/ 761574 w 2352382"/>
                  <a:gd name="connsiteY336" fmla="*/ 1228050 h 1286123"/>
                  <a:gd name="connsiteX337" fmla="*/ 771802 w 2352382"/>
                  <a:gd name="connsiteY337" fmla="*/ 1232696 h 1286123"/>
                  <a:gd name="connsiteX338" fmla="*/ 809566 w 2352382"/>
                  <a:gd name="connsiteY338" fmla="*/ 1230373 h 1286123"/>
                  <a:gd name="connsiteX339" fmla="*/ 826875 w 2352382"/>
                  <a:gd name="connsiteY339" fmla="*/ 1234245 h 1286123"/>
                  <a:gd name="connsiteX340" fmla="*/ 835529 w 2352382"/>
                  <a:gd name="connsiteY340" fmla="*/ 1250505 h 1286123"/>
                  <a:gd name="connsiteX341" fmla="*/ 833168 w 2352382"/>
                  <a:gd name="connsiteY341" fmla="*/ 1257474 h 1286123"/>
                  <a:gd name="connsiteX342" fmla="*/ 827661 w 2352382"/>
                  <a:gd name="connsiteY342" fmla="*/ 1265217 h 1286123"/>
                  <a:gd name="connsiteX343" fmla="*/ 823728 w 2352382"/>
                  <a:gd name="connsiteY343" fmla="*/ 1273734 h 1286123"/>
                  <a:gd name="connsiteX344" fmla="*/ 823728 w 2352382"/>
                  <a:gd name="connsiteY344" fmla="*/ 1281478 h 1286123"/>
                  <a:gd name="connsiteX345" fmla="*/ 831595 w 2352382"/>
                  <a:gd name="connsiteY345" fmla="*/ 1286123 h 1286123"/>
                  <a:gd name="connsiteX346" fmla="*/ 842610 w 2352382"/>
                  <a:gd name="connsiteY346" fmla="*/ 1286123 h 1286123"/>
                  <a:gd name="connsiteX347" fmla="*/ 926005 w 2352382"/>
                  <a:gd name="connsiteY347" fmla="*/ 1265991 h 1286123"/>
                  <a:gd name="connsiteX348" fmla="*/ 979504 w 2352382"/>
                  <a:gd name="connsiteY348" fmla="*/ 1244311 h 1286123"/>
                  <a:gd name="connsiteX349" fmla="*/ 1025135 w 2352382"/>
                  <a:gd name="connsiteY349" fmla="*/ 1219533 h 1286123"/>
                  <a:gd name="connsiteX350" fmla="*/ 1054245 w 2352382"/>
                  <a:gd name="connsiteY350" fmla="*/ 1191658 h 1286123"/>
                  <a:gd name="connsiteX351" fmla="*/ 1039297 w 2352382"/>
                  <a:gd name="connsiteY351" fmla="*/ 1164557 h 1286123"/>
                  <a:gd name="connsiteX352" fmla="*/ 1021202 w 2352382"/>
                  <a:gd name="connsiteY352" fmla="*/ 1162234 h 1286123"/>
                  <a:gd name="connsiteX353" fmla="*/ 985011 w 2352382"/>
                  <a:gd name="connsiteY353" fmla="*/ 1172300 h 1286123"/>
                  <a:gd name="connsiteX354" fmla="*/ 964556 w 2352382"/>
                  <a:gd name="connsiteY354" fmla="*/ 1167654 h 1286123"/>
                  <a:gd name="connsiteX355" fmla="*/ 956689 w 2352382"/>
                  <a:gd name="connsiteY355" fmla="*/ 1161460 h 1286123"/>
                  <a:gd name="connsiteX356" fmla="*/ 955114 w 2352382"/>
                  <a:gd name="connsiteY356" fmla="*/ 1156040 h 1286123"/>
                  <a:gd name="connsiteX357" fmla="*/ 955901 w 2352382"/>
                  <a:gd name="connsiteY357" fmla="*/ 1149845 h 1286123"/>
                  <a:gd name="connsiteX358" fmla="*/ 952755 w 2352382"/>
                  <a:gd name="connsiteY358" fmla="*/ 1141328 h 1286123"/>
                  <a:gd name="connsiteX359" fmla="*/ 944887 w 2352382"/>
                  <a:gd name="connsiteY359" fmla="*/ 1134359 h 1286123"/>
                  <a:gd name="connsiteX360" fmla="*/ 933873 w 2352382"/>
                  <a:gd name="connsiteY360" fmla="*/ 1131262 h 1286123"/>
                  <a:gd name="connsiteX361" fmla="*/ 921285 w 2352382"/>
                  <a:gd name="connsiteY361" fmla="*/ 1131262 h 1286123"/>
                  <a:gd name="connsiteX362" fmla="*/ 881947 w 2352382"/>
                  <a:gd name="connsiteY362" fmla="*/ 1135908 h 1286123"/>
                  <a:gd name="connsiteX363" fmla="*/ 872506 w 2352382"/>
                  <a:gd name="connsiteY363" fmla="*/ 1135134 h 1286123"/>
                  <a:gd name="connsiteX364" fmla="*/ 837889 w 2352382"/>
                  <a:gd name="connsiteY364" fmla="*/ 1125068 h 1286123"/>
                  <a:gd name="connsiteX365" fmla="*/ 826087 w 2352382"/>
                  <a:gd name="connsiteY365" fmla="*/ 1123519 h 1286123"/>
                  <a:gd name="connsiteX366" fmla="*/ 803272 w 2352382"/>
                  <a:gd name="connsiteY366" fmla="*/ 1125068 h 1286123"/>
                  <a:gd name="connsiteX367" fmla="*/ 782029 w 2352382"/>
                  <a:gd name="connsiteY367" fmla="*/ 1128165 h 1286123"/>
                  <a:gd name="connsiteX368" fmla="*/ 761574 w 2352382"/>
                  <a:gd name="connsiteY368" fmla="*/ 1128939 h 1286123"/>
                  <a:gd name="connsiteX369" fmla="*/ 740332 w 2352382"/>
                  <a:gd name="connsiteY369" fmla="*/ 1121196 h 1286123"/>
                  <a:gd name="connsiteX370" fmla="*/ 754493 w 2352382"/>
                  <a:gd name="connsiteY370" fmla="*/ 1118873 h 1286123"/>
                  <a:gd name="connsiteX371" fmla="*/ 771015 w 2352382"/>
                  <a:gd name="connsiteY371" fmla="*/ 1118873 h 1286123"/>
                  <a:gd name="connsiteX372" fmla="*/ 787537 w 2352382"/>
                  <a:gd name="connsiteY372" fmla="*/ 1117325 h 1286123"/>
                  <a:gd name="connsiteX373" fmla="*/ 800912 w 2352382"/>
                  <a:gd name="connsiteY373" fmla="*/ 1111130 h 1286123"/>
                  <a:gd name="connsiteX374" fmla="*/ 792258 w 2352382"/>
                  <a:gd name="connsiteY374" fmla="*/ 1108033 h 1286123"/>
                  <a:gd name="connsiteX375" fmla="*/ 784390 w 2352382"/>
                  <a:gd name="connsiteY375" fmla="*/ 1104161 h 1286123"/>
                  <a:gd name="connsiteX376" fmla="*/ 776523 w 2352382"/>
                  <a:gd name="connsiteY376" fmla="*/ 1098741 h 1286123"/>
                  <a:gd name="connsiteX377" fmla="*/ 771802 w 2352382"/>
                  <a:gd name="connsiteY377" fmla="*/ 1092547 h 1286123"/>
                  <a:gd name="connsiteX378" fmla="*/ 799339 w 2352382"/>
                  <a:gd name="connsiteY378" fmla="*/ 1098741 h 1286123"/>
                  <a:gd name="connsiteX379" fmla="*/ 853624 w 2352382"/>
                  <a:gd name="connsiteY379" fmla="*/ 1115002 h 1286123"/>
                  <a:gd name="connsiteX380" fmla="*/ 882734 w 2352382"/>
                  <a:gd name="connsiteY380" fmla="*/ 1118873 h 1286123"/>
                  <a:gd name="connsiteX381" fmla="*/ 975570 w 2352382"/>
                  <a:gd name="connsiteY381" fmla="*/ 1116550 h 1286123"/>
                  <a:gd name="connsiteX382" fmla="*/ 1017268 w 2352382"/>
                  <a:gd name="connsiteY382" fmla="*/ 1110356 h 1286123"/>
                  <a:gd name="connsiteX383" fmla="*/ 1029856 w 2352382"/>
                  <a:gd name="connsiteY383" fmla="*/ 1106484 h 1286123"/>
                  <a:gd name="connsiteX384" fmla="*/ 1040870 w 2352382"/>
                  <a:gd name="connsiteY384" fmla="*/ 1101064 h 1286123"/>
                  <a:gd name="connsiteX385" fmla="*/ 1048738 w 2352382"/>
                  <a:gd name="connsiteY385" fmla="*/ 1091772 h 1286123"/>
                  <a:gd name="connsiteX386" fmla="*/ 1051099 w 2352382"/>
                  <a:gd name="connsiteY386" fmla="*/ 1080158 h 1286123"/>
                  <a:gd name="connsiteX387" fmla="*/ 1047951 w 2352382"/>
                  <a:gd name="connsiteY387" fmla="*/ 1053057 h 1286123"/>
                  <a:gd name="connsiteX388" fmla="*/ 1048738 w 2352382"/>
                  <a:gd name="connsiteY388" fmla="*/ 1040668 h 1286123"/>
                  <a:gd name="connsiteX389" fmla="*/ 1055032 w 2352382"/>
                  <a:gd name="connsiteY389" fmla="*/ 1028279 h 1286123"/>
                  <a:gd name="connsiteX390" fmla="*/ 1066834 w 2352382"/>
                  <a:gd name="connsiteY390" fmla="*/ 1023633 h 1286123"/>
                  <a:gd name="connsiteX391" fmla="*/ 1080995 w 2352382"/>
                  <a:gd name="connsiteY391" fmla="*/ 1023633 h 1286123"/>
                  <a:gd name="connsiteX392" fmla="*/ 1140787 w 2352382"/>
                  <a:gd name="connsiteY392" fmla="*/ 1028279 h 1286123"/>
                  <a:gd name="connsiteX393" fmla="*/ 1154949 w 2352382"/>
                  <a:gd name="connsiteY393" fmla="*/ 1025956 h 1286123"/>
                  <a:gd name="connsiteX394" fmla="*/ 1180125 w 2352382"/>
                  <a:gd name="connsiteY394" fmla="*/ 1018988 h 1286123"/>
                  <a:gd name="connsiteX395" fmla="*/ 1188780 w 2352382"/>
                  <a:gd name="connsiteY395" fmla="*/ 1017439 h 1286123"/>
                  <a:gd name="connsiteX396" fmla="*/ 1204515 w 2352382"/>
                  <a:gd name="connsiteY396" fmla="*/ 1017439 h 1286123"/>
                  <a:gd name="connsiteX397" fmla="*/ 1212382 w 2352382"/>
                  <a:gd name="connsiteY397" fmla="*/ 1015890 h 1286123"/>
                  <a:gd name="connsiteX398" fmla="*/ 1219462 w 2352382"/>
                  <a:gd name="connsiteY398" fmla="*/ 1012793 h 1286123"/>
                  <a:gd name="connsiteX399" fmla="*/ 1226543 w 2352382"/>
                  <a:gd name="connsiteY399" fmla="*/ 1005824 h 1286123"/>
                  <a:gd name="connsiteX400" fmla="*/ 1236771 w 2352382"/>
                  <a:gd name="connsiteY400" fmla="*/ 987241 h 1286123"/>
                  <a:gd name="connsiteX401" fmla="*/ 1243065 w 2352382"/>
                  <a:gd name="connsiteY401" fmla="*/ 979498 h 1286123"/>
                  <a:gd name="connsiteX402" fmla="*/ 1249359 w 2352382"/>
                  <a:gd name="connsiteY402" fmla="*/ 974852 h 1286123"/>
                  <a:gd name="connsiteX403" fmla="*/ 1271389 w 2352382"/>
                  <a:gd name="connsiteY403" fmla="*/ 961689 h 1286123"/>
                  <a:gd name="connsiteX404" fmla="*/ 1253293 w 2352382"/>
                  <a:gd name="connsiteY404" fmla="*/ 949300 h 1286123"/>
                  <a:gd name="connsiteX405" fmla="*/ 1227330 w 2352382"/>
                  <a:gd name="connsiteY405" fmla="*/ 942331 h 1286123"/>
                  <a:gd name="connsiteX406" fmla="*/ 1176979 w 2352382"/>
                  <a:gd name="connsiteY406" fmla="*/ 934588 h 1286123"/>
                  <a:gd name="connsiteX407" fmla="*/ 1207661 w 2352382"/>
                  <a:gd name="connsiteY407" fmla="*/ 929942 h 1286123"/>
                  <a:gd name="connsiteX408" fmla="*/ 1271389 w 2352382"/>
                  <a:gd name="connsiteY408" fmla="*/ 931491 h 1286123"/>
                  <a:gd name="connsiteX409" fmla="*/ 1302071 w 2352382"/>
                  <a:gd name="connsiteY409" fmla="*/ 925296 h 1286123"/>
                  <a:gd name="connsiteX410" fmla="*/ 1310726 w 2352382"/>
                  <a:gd name="connsiteY410" fmla="*/ 921425 h 1286123"/>
                  <a:gd name="connsiteX411" fmla="*/ 1316233 w 2352382"/>
                  <a:gd name="connsiteY411" fmla="*/ 917553 h 1286123"/>
                  <a:gd name="connsiteX412" fmla="*/ 1320953 w 2352382"/>
                  <a:gd name="connsiteY412" fmla="*/ 912133 h 1286123"/>
                  <a:gd name="connsiteX413" fmla="*/ 1324101 w 2352382"/>
                  <a:gd name="connsiteY413" fmla="*/ 905165 h 1286123"/>
                  <a:gd name="connsiteX414" fmla="*/ 1327248 w 2352382"/>
                  <a:gd name="connsiteY414" fmla="*/ 897421 h 1286123"/>
                  <a:gd name="connsiteX415" fmla="*/ 1326461 w 2352382"/>
                  <a:gd name="connsiteY415" fmla="*/ 894324 h 1286123"/>
                  <a:gd name="connsiteX416" fmla="*/ 1314660 w 2352382"/>
                  <a:gd name="connsiteY416" fmla="*/ 890453 h 1286123"/>
                  <a:gd name="connsiteX417" fmla="*/ 1283976 w 2352382"/>
                  <a:gd name="connsiteY417" fmla="*/ 877289 h 1286123"/>
                  <a:gd name="connsiteX418" fmla="*/ 1268241 w 2352382"/>
                  <a:gd name="connsiteY418" fmla="*/ 872644 h 1286123"/>
                  <a:gd name="connsiteX419" fmla="*/ 1233624 w 2352382"/>
                  <a:gd name="connsiteY419" fmla="*/ 867223 h 1286123"/>
                  <a:gd name="connsiteX420" fmla="*/ 1226543 w 2352382"/>
                  <a:gd name="connsiteY420" fmla="*/ 865675 h 1286123"/>
                  <a:gd name="connsiteX421" fmla="*/ 1218676 w 2352382"/>
                  <a:gd name="connsiteY421" fmla="*/ 861803 h 1286123"/>
                  <a:gd name="connsiteX422" fmla="*/ 1200581 w 2352382"/>
                  <a:gd name="connsiteY422" fmla="*/ 851737 h 1286123"/>
                  <a:gd name="connsiteX423" fmla="*/ 1192714 w 2352382"/>
                  <a:gd name="connsiteY423" fmla="*/ 848640 h 1286123"/>
                  <a:gd name="connsiteX424" fmla="*/ 1176979 w 2352382"/>
                  <a:gd name="connsiteY424" fmla="*/ 845543 h 1286123"/>
                  <a:gd name="connsiteX425" fmla="*/ 1161244 w 2352382"/>
                  <a:gd name="connsiteY425" fmla="*/ 845543 h 1286123"/>
                  <a:gd name="connsiteX426" fmla="*/ 1128986 w 2352382"/>
                  <a:gd name="connsiteY426" fmla="*/ 847866 h 1286123"/>
                  <a:gd name="connsiteX427" fmla="*/ 1076274 w 2352382"/>
                  <a:gd name="connsiteY427" fmla="*/ 857932 h 1286123"/>
                  <a:gd name="connsiteX428" fmla="*/ 1060539 w 2352382"/>
                  <a:gd name="connsiteY428" fmla="*/ 857932 h 1286123"/>
                  <a:gd name="connsiteX429" fmla="*/ 1047951 w 2352382"/>
                  <a:gd name="connsiteY429" fmla="*/ 854060 h 1286123"/>
                  <a:gd name="connsiteX430" fmla="*/ 1019629 w 2352382"/>
                  <a:gd name="connsiteY430" fmla="*/ 841671 h 1286123"/>
                  <a:gd name="connsiteX431" fmla="*/ 1009400 w 2352382"/>
                  <a:gd name="connsiteY431" fmla="*/ 835477 h 1286123"/>
                  <a:gd name="connsiteX432" fmla="*/ 1096730 w 2352382"/>
                  <a:gd name="connsiteY432" fmla="*/ 838574 h 1286123"/>
                  <a:gd name="connsiteX433" fmla="*/ 1182486 w 2352382"/>
                  <a:gd name="connsiteY433" fmla="*/ 830831 h 1286123"/>
                  <a:gd name="connsiteX434" fmla="*/ 1204515 w 2352382"/>
                  <a:gd name="connsiteY434" fmla="*/ 830831 h 1286123"/>
                  <a:gd name="connsiteX435" fmla="*/ 1276896 w 2352382"/>
                  <a:gd name="connsiteY435" fmla="*/ 843220 h 1286123"/>
                  <a:gd name="connsiteX436" fmla="*/ 1289483 w 2352382"/>
                  <a:gd name="connsiteY436" fmla="*/ 844769 h 1286123"/>
                  <a:gd name="connsiteX437" fmla="*/ 1302859 w 2352382"/>
                  <a:gd name="connsiteY437" fmla="*/ 844769 h 1286123"/>
                  <a:gd name="connsiteX438" fmla="*/ 1313086 w 2352382"/>
                  <a:gd name="connsiteY438" fmla="*/ 842446 h 1286123"/>
                  <a:gd name="connsiteX439" fmla="*/ 1320953 w 2352382"/>
                  <a:gd name="connsiteY439" fmla="*/ 837026 h 1286123"/>
                  <a:gd name="connsiteX440" fmla="*/ 1324101 w 2352382"/>
                  <a:gd name="connsiteY440" fmla="*/ 828508 h 1286123"/>
                  <a:gd name="connsiteX441" fmla="*/ 1326461 w 2352382"/>
                  <a:gd name="connsiteY441" fmla="*/ 807602 h 1286123"/>
                  <a:gd name="connsiteX442" fmla="*/ 1313086 w 2352382"/>
                  <a:gd name="connsiteY442" fmla="*/ 807602 h 1286123"/>
                  <a:gd name="connsiteX443" fmla="*/ 1287124 w 2352382"/>
                  <a:gd name="connsiteY443" fmla="*/ 810699 h 1286123"/>
                  <a:gd name="connsiteX444" fmla="*/ 1274535 w 2352382"/>
                  <a:gd name="connsiteY444" fmla="*/ 811473 h 1286123"/>
                  <a:gd name="connsiteX445" fmla="*/ 1261161 w 2352382"/>
                  <a:gd name="connsiteY445" fmla="*/ 809925 h 1286123"/>
                  <a:gd name="connsiteX446" fmla="*/ 1248573 w 2352382"/>
                  <a:gd name="connsiteY446" fmla="*/ 806828 h 1286123"/>
                  <a:gd name="connsiteX447" fmla="*/ 1206088 w 2352382"/>
                  <a:gd name="connsiteY447" fmla="*/ 791341 h 1286123"/>
                  <a:gd name="connsiteX448" fmla="*/ 1201368 w 2352382"/>
                  <a:gd name="connsiteY448" fmla="*/ 789793 h 1286123"/>
                  <a:gd name="connsiteX449" fmla="*/ 1197434 w 2352382"/>
                  <a:gd name="connsiteY449" fmla="*/ 785921 h 1286123"/>
                  <a:gd name="connsiteX450" fmla="*/ 1190353 w 2352382"/>
                  <a:gd name="connsiteY450" fmla="*/ 775855 h 1286123"/>
                  <a:gd name="connsiteX451" fmla="*/ 1186419 w 2352382"/>
                  <a:gd name="connsiteY451" fmla="*/ 771209 h 1286123"/>
                  <a:gd name="connsiteX452" fmla="*/ 1174618 w 2352382"/>
                  <a:gd name="connsiteY452" fmla="*/ 765789 h 1286123"/>
                  <a:gd name="connsiteX453" fmla="*/ 1148655 w 2352382"/>
                  <a:gd name="connsiteY453" fmla="*/ 758046 h 1286123"/>
                  <a:gd name="connsiteX454" fmla="*/ 1139214 w 2352382"/>
                  <a:gd name="connsiteY454" fmla="*/ 751852 h 1286123"/>
                  <a:gd name="connsiteX455" fmla="*/ 1184059 w 2352382"/>
                  <a:gd name="connsiteY455" fmla="*/ 754949 h 1286123"/>
                  <a:gd name="connsiteX456" fmla="*/ 1198221 w 2352382"/>
                  <a:gd name="connsiteY456" fmla="*/ 758046 h 1286123"/>
                  <a:gd name="connsiteX457" fmla="*/ 1235985 w 2352382"/>
                  <a:gd name="connsiteY457" fmla="*/ 769661 h 1286123"/>
                  <a:gd name="connsiteX458" fmla="*/ 1248573 w 2352382"/>
                  <a:gd name="connsiteY458" fmla="*/ 771209 h 1286123"/>
                  <a:gd name="connsiteX459" fmla="*/ 1262734 w 2352382"/>
                  <a:gd name="connsiteY459" fmla="*/ 770435 h 1286123"/>
                  <a:gd name="connsiteX460" fmla="*/ 1303645 w 2352382"/>
                  <a:gd name="connsiteY460" fmla="*/ 761918 h 1286123"/>
                  <a:gd name="connsiteX461" fmla="*/ 1407496 w 2352382"/>
                  <a:gd name="connsiteY461" fmla="*/ 751852 h 1286123"/>
                  <a:gd name="connsiteX462" fmla="*/ 1424017 w 2352382"/>
                  <a:gd name="connsiteY462" fmla="*/ 741786 h 1286123"/>
                  <a:gd name="connsiteX463" fmla="*/ 1414577 w 2352382"/>
                  <a:gd name="connsiteY463" fmla="*/ 721654 h 1286123"/>
                  <a:gd name="connsiteX464" fmla="*/ 1392547 w 2352382"/>
                  <a:gd name="connsiteY464" fmla="*/ 710039 h 1286123"/>
                  <a:gd name="connsiteX465" fmla="*/ 1365799 w 2352382"/>
                  <a:gd name="connsiteY465" fmla="*/ 706168 h 1286123"/>
                  <a:gd name="connsiteX466" fmla="*/ 1338262 w 2352382"/>
                  <a:gd name="connsiteY466" fmla="*/ 704619 h 1286123"/>
                  <a:gd name="connsiteX467" fmla="*/ 1312299 w 2352382"/>
                  <a:gd name="connsiteY467" fmla="*/ 698425 h 1286123"/>
                  <a:gd name="connsiteX468" fmla="*/ 1353997 w 2352382"/>
                  <a:gd name="connsiteY468" fmla="*/ 691456 h 1286123"/>
                  <a:gd name="connsiteX469" fmla="*/ 1395695 w 2352382"/>
                  <a:gd name="connsiteY469" fmla="*/ 697650 h 1286123"/>
                  <a:gd name="connsiteX470" fmla="*/ 1478303 w 2352382"/>
                  <a:gd name="connsiteY470" fmla="*/ 720880 h 1286123"/>
                  <a:gd name="connsiteX471" fmla="*/ 1494825 w 2352382"/>
                  <a:gd name="connsiteY471" fmla="*/ 723202 h 1286123"/>
                  <a:gd name="connsiteX472" fmla="*/ 1510560 w 2352382"/>
                  <a:gd name="connsiteY472" fmla="*/ 722428 h 1286123"/>
                  <a:gd name="connsiteX473" fmla="*/ 1542817 w 2352382"/>
                  <a:gd name="connsiteY473" fmla="*/ 716234 h 1286123"/>
                  <a:gd name="connsiteX474" fmla="*/ 1560126 w 2352382"/>
                  <a:gd name="connsiteY474" fmla="*/ 710814 h 1286123"/>
                  <a:gd name="connsiteX475" fmla="*/ 1579008 w 2352382"/>
                  <a:gd name="connsiteY475" fmla="*/ 700747 h 1286123"/>
                  <a:gd name="connsiteX476" fmla="*/ 1586089 w 2352382"/>
                  <a:gd name="connsiteY476" fmla="*/ 690682 h 1286123"/>
                  <a:gd name="connsiteX477" fmla="*/ 1567993 w 2352382"/>
                  <a:gd name="connsiteY477" fmla="*/ 683713 h 1286123"/>
                  <a:gd name="connsiteX478" fmla="*/ 1604970 w 2352382"/>
                  <a:gd name="connsiteY478" fmla="*/ 670550 h 1286123"/>
                  <a:gd name="connsiteX479" fmla="*/ 1615985 w 2352382"/>
                  <a:gd name="connsiteY479" fmla="*/ 664355 h 1286123"/>
                  <a:gd name="connsiteX480" fmla="*/ 1626213 w 2352382"/>
                  <a:gd name="connsiteY480" fmla="*/ 654289 h 1286123"/>
                  <a:gd name="connsiteX481" fmla="*/ 1626213 w 2352382"/>
                  <a:gd name="connsiteY481" fmla="*/ 646546 h 1286123"/>
                  <a:gd name="connsiteX482" fmla="*/ 1619132 w 2352382"/>
                  <a:gd name="connsiteY482" fmla="*/ 641126 h 1286123"/>
                  <a:gd name="connsiteX483" fmla="*/ 1604970 w 2352382"/>
                  <a:gd name="connsiteY483" fmla="*/ 638803 h 1286123"/>
                  <a:gd name="connsiteX484" fmla="*/ 1590809 w 2352382"/>
                  <a:gd name="connsiteY484" fmla="*/ 640352 h 1286123"/>
                  <a:gd name="connsiteX485" fmla="*/ 1561699 w 2352382"/>
                  <a:gd name="connsiteY485" fmla="*/ 648095 h 1286123"/>
                  <a:gd name="connsiteX486" fmla="*/ 1547538 w 2352382"/>
                  <a:gd name="connsiteY486" fmla="*/ 650418 h 1286123"/>
                  <a:gd name="connsiteX487" fmla="*/ 1537310 w 2352382"/>
                  <a:gd name="connsiteY487" fmla="*/ 649643 h 1286123"/>
                  <a:gd name="connsiteX488" fmla="*/ 1523935 w 2352382"/>
                  <a:gd name="connsiteY488" fmla="*/ 648095 h 1286123"/>
                  <a:gd name="connsiteX489" fmla="*/ 1516068 w 2352382"/>
                  <a:gd name="connsiteY489" fmla="*/ 643449 h 1286123"/>
                  <a:gd name="connsiteX490" fmla="*/ 1518427 w 2352382"/>
                  <a:gd name="connsiteY490" fmla="*/ 636480 h 1286123"/>
                  <a:gd name="connsiteX491" fmla="*/ 1527082 w 2352382"/>
                  <a:gd name="connsiteY491" fmla="*/ 633383 h 1286123"/>
                  <a:gd name="connsiteX492" fmla="*/ 1538884 w 2352382"/>
                  <a:gd name="connsiteY492" fmla="*/ 633383 h 1286123"/>
                  <a:gd name="connsiteX493" fmla="*/ 1549897 w 2352382"/>
                  <a:gd name="connsiteY493" fmla="*/ 633383 h 1286123"/>
                  <a:gd name="connsiteX494" fmla="*/ 1560126 w 2352382"/>
                  <a:gd name="connsiteY494" fmla="*/ 632609 h 1286123"/>
                  <a:gd name="connsiteX495" fmla="*/ 1609691 w 2352382"/>
                  <a:gd name="connsiteY495" fmla="*/ 618671 h 1286123"/>
                  <a:gd name="connsiteX496" fmla="*/ 1638014 w 2352382"/>
                  <a:gd name="connsiteY496" fmla="*/ 615574 h 1286123"/>
                  <a:gd name="connsiteX497" fmla="*/ 1651388 w 2352382"/>
                  <a:gd name="connsiteY497" fmla="*/ 610154 h 1286123"/>
                  <a:gd name="connsiteX498" fmla="*/ 1656109 w 2352382"/>
                  <a:gd name="connsiteY498" fmla="*/ 599313 h 1286123"/>
                  <a:gd name="connsiteX499" fmla="*/ 1650602 w 2352382"/>
                  <a:gd name="connsiteY499" fmla="*/ 588473 h 1286123"/>
                  <a:gd name="connsiteX500" fmla="*/ 1626213 w 2352382"/>
                  <a:gd name="connsiteY500" fmla="*/ 565244 h 1286123"/>
                  <a:gd name="connsiteX501" fmla="*/ 1617559 w 2352382"/>
                  <a:gd name="connsiteY501" fmla="*/ 554404 h 1286123"/>
                  <a:gd name="connsiteX502" fmla="*/ 1632506 w 2352382"/>
                  <a:gd name="connsiteY502" fmla="*/ 561372 h 1286123"/>
                  <a:gd name="connsiteX503" fmla="*/ 1660830 w 2352382"/>
                  <a:gd name="connsiteY503" fmla="*/ 576858 h 1286123"/>
                  <a:gd name="connsiteX504" fmla="*/ 1676565 w 2352382"/>
                  <a:gd name="connsiteY504" fmla="*/ 581504 h 1286123"/>
                  <a:gd name="connsiteX505" fmla="*/ 1693873 w 2352382"/>
                  <a:gd name="connsiteY505" fmla="*/ 582279 h 1286123"/>
                  <a:gd name="connsiteX506" fmla="*/ 1708822 w 2352382"/>
                  <a:gd name="connsiteY506" fmla="*/ 578407 h 1286123"/>
                  <a:gd name="connsiteX507" fmla="*/ 1722196 w 2352382"/>
                  <a:gd name="connsiteY507" fmla="*/ 570664 h 1286123"/>
                  <a:gd name="connsiteX508" fmla="*/ 1762320 w 2352382"/>
                  <a:gd name="connsiteY508" fmla="*/ 541240 h 1286123"/>
                  <a:gd name="connsiteX509" fmla="*/ 1922817 w 2352382"/>
                  <a:gd name="connsiteY509" fmla="*/ 454518 h 1286123"/>
                  <a:gd name="connsiteX510" fmla="*/ 1967663 w 2352382"/>
                  <a:gd name="connsiteY510" fmla="*/ 421223 h 1286123"/>
                  <a:gd name="connsiteX511" fmla="*/ 2012507 w 2352382"/>
                  <a:gd name="connsiteY511" fmla="*/ 394896 h 1286123"/>
                  <a:gd name="connsiteX512" fmla="*/ 2041616 w 2352382"/>
                  <a:gd name="connsiteY512" fmla="*/ 373216 h 1286123"/>
                  <a:gd name="connsiteX513" fmla="*/ 2057351 w 2352382"/>
                  <a:gd name="connsiteY513" fmla="*/ 360053 h 1286123"/>
                  <a:gd name="connsiteX514" fmla="*/ 2069940 w 2352382"/>
                  <a:gd name="connsiteY514" fmla="*/ 344566 h 1286123"/>
                  <a:gd name="connsiteX515" fmla="*/ 2076234 w 2352382"/>
                  <a:gd name="connsiteY515" fmla="*/ 328306 h 1286123"/>
                  <a:gd name="connsiteX516" fmla="*/ 2037683 w 2352382"/>
                  <a:gd name="connsiteY516" fmla="*/ 326757 h 1286123"/>
                  <a:gd name="connsiteX517" fmla="*/ 2003066 w 2352382"/>
                  <a:gd name="connsiteY517" fmla="*/ 330629 h 1286123"/>
                  <a:gd name="connsiteX518" fmla="*/ 1800871 w 2352382"/>
                  <a:gd name="connsiteY518" fmla="*/ 397219 h 1286123"/>
                  <a:gd name="connsiteX519" fmla="*/ 1785923 w 2352382"/>
                  <a:gd name="connsiteY519" fmla="*/ 398768 h 1286123"/>
                  <a:gd name="connsiteX520" fmla="*/ 1771762 w 2352382"/>
                  <a:gd name="connsiteY520" fmla="*/ 395671 h 1286123"/>
                  <a:gd name="connsiteX521" fmla="*/ 1777268 w 2352382"/>
                  <a:gd name="connsiteY521" fmla="*/ 385605 h 1286123"/>
                  <a:gd name="connsiteX522" fmla="*/ 1791430 w 2352382"/>
                  <a:gd name="connsiteY522" fmla="*/ 377862 h 1286123"/>
                  <a:gd name="connsiteX523" fmla="*/ 1901575 w 2352382"/>
                  <a:gd name="connsiteY523" fmla="*/ 334501 h 1286123"/>
                  <a:gd name="connsiteX524" fmla="*/ 1911016 w 2352382"/>
                  <a:gd name="connsiteY524" fmla="*/ 325983 h 1286123"/>
                  <a:gd name="connsiteX525" fmla="*/ 1923604 w 2352382"/>
                  <a:gd name="connsiteY525" fmla="*/ 306625 h 1286123"/>
                  <a:gd name="connsiteX526" fmla="*/ 1932259 w 2352382"/>
                  <a:gd name="connsiteY526" fmla="*/ 298882 h 1286123"/>
                  <a:gd name="connsiteX527" fmla="*/ 1947206 w 2352382"/>
                  <a:gd name="connsiteY527" fmla="*/ 294236 h 1286123"/>
                  <a:gd name="connsiteX528" fmla="*/ 1999919 w 2352382"/>
                  <a:gd name="connsiteY528" fmla="*/ 291914 h 1286123"/>
                  <a:gd name="connsiteX529" fmla="*/ 2012507 w 2352382"/>
                  <a:gd name="connsiteY529" fmla="*/ 286493 h 1286123"/>
                  <a:gd name="connsiteX530" fmla="*/ 2032176 w 2352382"/>
                  <a:gd name="connsiteY530" fmla="*/ 272556 h 1286123"/>
                  <a:gd name="connsiteX531" fmla="*/ 2044764 w 2352382"/>
                  <a:gd name="connsiteY531" fmla="*/ 267910 h 1286123"/>
                  <a:gd name="connsiteX532" fmla="*/ 2060499 w 2352382"/>
                  <a:gd name="connsiteY532" fmla="*/ 267136 h 1286123"/>
                  <a:gd name="connsiteX533" fmla="*/ 2091182 w 2352382"/>
                  <a:gd name="connsiteY533" fmla="*/ 268684 h 1286123"/>
                  <a:gd name="connsiteX534" fmla="*/ 2106917 w 2352382"/>
                  <a:gd name="connsiteY534" fmla="*/ 266362 h 1286123"/>
                  <a:gd name="connsiteX535" fmla="*/ 2269774 w 2352382"/>
                  <a:gd name="connsiteY535" fmla="*/ 202868 h 1286123"/>
                  <a:gd name="connsiteX536" fmla="*/ 2327207 w 2352382"/>
                  <a:gd name="connsiteY536" fmla="*/ 172670 h 1286123"/>
                  <a:gd name="connsiteX537" fmla="*/ 2342942 w 2352382"/>
                  <a:gd name="connsiteY537" fmla="*/ 161830 h 1286123"/>
                  <a:gd name="connsiteX538" fmla="*/ 2352383 w 2352382"/>
                  <a:gd name="connsiteY538" fmla="*/ 147893 h 1286123"/>
                  <a:gd name="connsiteX539" fmla="*/ 2320913 w 2352382"/>
                  <a:gd name="connsiteY539" fmla="*/ 126212 h 1286123"/>
                  <a:gd name="connsiteX540" fmla="*/ 2278429 w 2352382"/>
                  <a:gd name="connsiteY540" fmla="*/ 120018 h 1286123"/>
                  <a:gd name="connsiteX541" fmla="*/ 2233584 w 2352382"/>
                  <a:gd name="connsiteY541" fmla="*/ 124663 h 1286123"/>
                  <a:gd name="connsiteX542" fmla="*/ 2195033 w 2352382"/>
                  <a:gd name="connsiteY542" fmla="*/ 130858 h 1286123"/>
                  <a:gd name="connsiteX543" fmla="*/ 2200541 w 2352382"/>
                  <a:gd name="connsiteY543" fmla="*/ 121566 h 1286123"/>
                  <a:gd name="connsiteX544" fmla="*/ 2204474 w 2352382"/>
                  <a:gd name="connsiteY544" fmla="*/ 116920 h 1286123"/>
                  <a:gd name="connsiteX545" fmla="*/ 2202900 w 2352382"/>
                  <a:gd name="connsiteY545" fmla="*/ 111500 h 1286123"/>
                  <a:gd name="connsiteX546" fmla="*/ 2193460 w 2352382"/>
                  <a:gd name="connsiteY546" fmla="*/ 100660 h 1286123"/>
                  <a:gd name="connsiteX547" fmla="*/ 2177725 w 2352382"/>
                  <a:gd name="connsiteY547" fmla="*/ 87497 h 1286123"/>
                  <a:gd name="connsiteX548" fmla="*/ 2169071 w 2352382"/>
                  <a:gd name="connsiteY548" fmla="*/ 78979 h 1286123"/>
                  <a:gd name="connsiteX549" fmla="*/ 2167496 w 2352382"/>
                  <a:gd name="connsiteY549" fmla="*/ 76656 h 1286123"/>
                  <a:gd name="connsiteX550" fmla="*/ 2167496 w 2352382"/>
                  <a:gd name="connsiteY550" fmla="*/ 75108 h 1286123"/>
                  <a:gd name="connsiteX551" fmla="*/ 2168284 w 2352382"/>
                  <a:gd name="connsiteY551" fmla="*/ 69688 h 1286123"/>
                  <a:gd name="connsiteX552" fmla="*/ 2169857 w 2352382"/>
                  <a:gd name="connsiteY552" fmla="*/ 65816 h 1286123"/>
                  <a:gd name="connsiteX553" fmla="*/ 2173791 w 2352382"/>
                  <a:gd name="connsiteY553" fmla="*/ 64267 h 1286123"/>
                  <a:gd name="connsiteX554" fmla="*/ 2175364 w 2352382"/>
                  <a:gd name="connsiteY554" fmla="*/ 62719 h 1286123"/>
                  <a:gd name="connsiteX555" fmla="*/ 2172218 w 2352382"/>
                  <a:gd name="connsiteY555" fmla="*/ 58073 h 1286123"/>
                  <a:gd name="connsiteX556" fmla="*/ 2166710 w 2352382"/>
                  <a:gd name="connsiteY556" fmla="*/ 54976 h 1286123"/>
                  <a:gd name="connsiteX557" fmla="*/ 2157269 w 2352382"/>
                  <a:gd name="connsiteY557" fmla="*/ 53427 h 1286123"/>
                  <a:gd name="connsiteX558" fmla="*/ 2142321 w 2352382"/>
                  <a:gd name="connsiteY558" fmla="*/ 52653 h 1286123"/>
                  <a:gd name="connsiteX559" fmla="*/ 2130520 w 2352382"/>
                  <a:gd name="connsiteY559" fmla="*/ 54201 h 1286123"/>
                  <a:gd name="connsiteX560" fmla="*/ 2107704 w 2352382"/>
                  <a:gd name="connsiteY560" fmla="*/ 61170 h 1286123"/>
                  <a:gd name="connsiteX561" fmla="*/ 2097476 w 2352382"/>
                  <a:gd name="connsiteY561" fmla="*/ 61945 h 1286123"/>
                  <a:gd name="connsiteX562" fmla="*/ 2088035 w 2352382"/>
                  <a:gd name="connsiteY562" fmla="*/ 56524 h 1286123"/>
                  <a:gd name="connsiteX563" fmla="*/ 2079381 w 2352382"/>
                  <a:gd name="connsiteY563" fmla="*/ 48007 h 1286123"/>
                  <a:gd name="connsiteX564" fmla="*/ 2070727 w 2352382"/>
                  <a:gd name="connsiteY564" fmla="*/ 41038 h 1286123"/>
                  <a:gd name="connsiteX565" fmla="*/ 2058925 w 2352382"/>
                  <a:gd name="connsiteY565" fmla="*/ 39490 h 1286123"/>
                  <a:gd name="connsiteX566" fmla="*/ 2047911 w 2352382"/>
                  <a:gd name="connsiteY566" fmla="*/ 43361 h 1286123"/>
                  <a:gd name="connsiteX567" fmla="*/ 2041616 w 2352382"/>
                  <a:gd name="connsiteY567" fmla="*/ 48781 h 1286123"/>
                  <a:gd name="connsiteX568" fmla="*/ 2034536 w 2352382"/>
                  <a:gd name="connsiteY568" fmla="*/ 54201 h 1286123"/>
                  <a:gd name="connsiteX569" fmla="*/ 2022735 w 2352382"/>
                  <a:gd name="connsiteY569" fmla="*/ 54201 h 1286123"/>
                  <a:gd name="connsiteX570" fmla="*/ 2009360 w 2352382"/>
                  <a:gd name="connsiteY570" fmla="*/ 52653 h 1286123"/>
                  <a:gd name="connsiteX571" fmla="*/ 1996772 w 2352382"/>
                  <a:gd name="connsiteY571" fmla="*/ 51879 h 1286123"/>
                  <a:gd name="connsiteX572" fmla="*/ 1984971 w 2352382"/>
                  <a:gd name="connsiteY572" fmla="*/ 53427 h 1286123"/>
                  <a:gd name="connsiteX573" fmla="*/ 1971596 w 2352382"/>
                  <a:gd name="connsiteY573" fmla="*/ 56524 h 1286123"/>
                  <a:gd name="connsiteX574" fmla="*/ 1915736 w 2352382"/>
                  <a:gd name="connsiteY574" fmla="*/ 74333 h 1286123"/>
                  <a:gd name="connsiteX575" fmla="*/ 1854370 w 2352382"/>
                  <a:gd name="connsiteY575" fmla="*/ 87497 h 1286123"/>
                  <a:gd name="connsiteX576" fmla="*/ 1823687 w 2352382"/>
                  <a:gd name="connsiteY576" fmla="*/ 90594 h 1286123"/>
                  <a:gd name="connsiteX577" fmla="*/ 1790644 w 2352382"/>
                  <a:gd name="connsiteY577" fmla="*/ 90594 h 1286123"/>
                  <a:gd name="connsiteX578" fmla="*/ 1806379 w 2352382"/>
                  <a:gd name="connsiteY578" fmla="*/ 81302 h 1286123"/>
                  <a:gd name="connsiteX579" fmla="*/ 1825260 w 2352382"/>
                  <a:gd name="connsiteY579" fmla="*/ 75882 h 1286123"/>
                  <a:gd name="connsiteX580" fmla="*/ 1898428 w 2352382"/>
                  <a:gd name="connsiteY580" fmla="*/ 59622 h 1286123"/>
                  <a:gd name="connsiteX581" fmla="*/ 1916524 w 2352382"/>
                  <a:gd name="connsiteY581" fmla="*/ 54201 h 1286123"/>
                  <a:gd name="connsiteX582" fmla="*/ 1933832 w 2352382"/>
                  <a:gd name="connsiteY582" fmla="*/ 47233 h 1286123"/>
                  <a:gd name="connsiteX583" fmla="*/ 1946420 w 2352382"/>
                  <a:gd name="connsiteY583" fmla="*/ 37167 h 1286123"/>
                  <a:gd name="connsiteX584" fmla="*/ 1940126 w 2352382"/>
                  <a:gd name="connsiteY584" fmla="*/ 32521 h 1286123"/>
                  <a:gd name="connsiteX585" fmla="*/ 1924391 w 2352382"/>
                  <a:gd name="connsiteY585" fmla="*/ 30972 h 1286123"/>
                  <a:gd name="connsiteX586" fmla="*/ 1833915 w 2352382"/>
                  <a:gd name="connsiteY586" fmla="*/ 29424 h 1286123"/>
                  <a:gd name="connsiteX587" fmla="*/ 1818967 w 2352382"/>
                  <a:gd name="connsiteY587" fmla="*/ 27101 h 1286123"/>
                  <a:gd name="connsiteX588" fmla="*/ 1789856 w 2352382"/>
                  <a:gd name="connsiteY588" fmla="*/ 21681 h 1286123"/>
                  <a:gd name="connsiteX589" fmla="*/ 1736358 w 2352382"/>
                  <a:gd name="connsiteY589" fmla="*/ 19358 h 1286123"/>
                  <a:gd name="connsiteX590" fmla="*/ 1717476 w 2352382"/>
                  <a:gd name="connsiteY590" fmla="*/ 16260 h 1286123"/>
                  <a:gd name="connsiteX591" fmla="*/ 1682858 w 2352382"/>
                  <a:gd name="connsiteY591" fmla="*/ 3872 h 1286123"/>
                  <a:gd name="connsiteX592" fmla="*/ 1667123 w 2352382"/>
                  <a:gd name="connsiteY592" fmla="*/ 774 h 1286123"/>
                  <a:gd name="connsiteX593" fmla="*/ 1649815 w 2352382"/>
                  <a:gd name="connsiteY593" fmla="*/ 0 h 1286123"/>
                  <a:gd name="connsiteX594" fmla="*/ 1612051 w 2352382"/>
                  <a:gd name="connsiteY594" fmla="*/ 2323 h 1286123"/>
                  <a:gd name="connsiteX595" fmla="*/ 1595529 w 2352382"/>
                  <a:gd name="connsiteY595" fmla="*/ 4646 h 1286123"/>
                  <a:gd name="connsiteX596" fmla="*/ 1579794 w 2352382"/>
                  <a:gd name="connsiteY596" fmla="*/ 9292 h 1286123"/>
                  <a:gd name="connsiteX597" fmla="*/ 1562486 w 2352382"/>
                  <a:gd name="connsiteY597" fmla="*/ 15486 h 1286123"/>
                  <a:gd name="connsiteX598" fmla="*/ 1569566 w 2352382"/>
                  <a:gd name="connsiteY598" fmla="*/ 22455 h 1286123"/>
                  <a:gd name="connsiteX599" fmla="*/ 1591596 w 2352382"/>
                  <a:gd name="connsiteY599" fmla="*/ 33295 h 1286123"/>
                  <a:gd name="connsiteX600" fmla="*/ 1600250 w 2352382"/>
                  <a:gd name="connsiteY600" fmla="*/ 39490 h 1286123"/>
                  <a:gd name="connsiteX601" fmla="*/ 1582155 w 2352382"/>
                  <a:gd name="connsiteY601" fmla="*/ 34070 h 1286123"/>
                  <a:gd name="connsiteX602" fmla="*/ 1532589 w 2352382"/>
                  <a:gd name="connsiteY602" fmla="*/ 8517 h 1286123"/>
                  <a:gd name="connsiteX603" fmla="*/ 1515281 w 2352382"/>
                  <a:gd name="connsiteY603" fmla="*/ 2323 h 1286123"/>
                  <a:gd name="connsiteX604" fmla="*/ 1496399 w 2352382"/>
                  <a:gd name="connsiteY604" fmla="*/ 0 h 1286123"/>
                  <a:gd name="connsiteX605" fmla="*/ 1477517 w 2352382"/>
                  <a:gd name="connsiteY605" fmla="*/ 1549 h 1286123"/>
                  <a:gd name="connsiteX606" fmla="*/ 1457848 w 2352382"/>
                  <a:gd name="connsiteY606" fmla="*/ 4646 h 1286123"/>
                  <a:gd name="connsiteX607" fmla="*/ 1443686 w 2352382"/>
                  <a:gd name="connsiteY607" fmla="*/ 7743 h 1286123"/>
                  <a:gd name="connsiteX608" fmla="*/ 1425592 w 2352382"/>
                  <a:gd name="connsiteY608" fmla="*/ 13937 h 1286123"/>
                  <a:gd name="connsiteX609" fmla="*/ 1410643 w 2352382"/>
                  <a:gd name="connsiteY609" fmla="*/ 24003 h 1286123"/>
                  <a:gd name="connsiteX610" fmla="*/ 1406709 w 2352382"/>
                  <a:gd name="connsiteY610" fmla="*/ 37167 h 1286123"/>
                  <a:gd name="connsiteX611" fmla="*/ 1416150 w 2352382"/>
                  <a:gd name="connsiteY611" fmla="*/ 48007 h 1286123"/>
                  <a:gd name="connsiteX612" fmla="*/ 1453128 w 2352382"/>
                  <a:gd name="connsiteY612" fmla="*/ 65042 h 1286123"/>
                  <a:gd name="connsiteX613" fmla="*/ 1467289 w 2352382"/>
                  <a:gd name="connsiteY613" fmla="*/ 73559 h 1286123"/>
                  <a:gd name="connsiteX614" fmla="*/ 1424805 w 2352382"/>
                  <a:gd name="connsiteY614" fmla="*/ 62719 h 1286123"/>
                  <a:gd name="connsiteX615" fmla="*/ 1404349 w 2352382"/>
                  <a:gd name="connsiteY615" fmla="*/ 55750 h 1286123"/>
                  <a:gd name="connsiteX616" fmla="*/ 1383893 w 2352382"/>
                  <a:gd name="connsiteY616" fmla="*/ 46458 h 1286123"/>
                  <a:gd name="connsiteX617" fmla="*/ 1350064 w 2352382"/>
                  <a:gd name="connsiteY617" fmla="*/ 27101 h 1286123"/>
                  <a:gd name="connsiteX618" fmla="*/ 1333541 w 2352382"/>
                  <a:gd name="connsiteY618" fmla="*/ 19358 h 1286123"/>
                  <a:gd name="connsiteX619" fmla="*/ 1313086 w 2352382"/>
                  <a:gd name="connsiteY619" fmla="*/ 16260 h 1286123"/>
                  <a:gd name="connsiteX620" fmla="*/ 1121906 w 2352382"/>
                  <a:gd name="connsiteY620" fmla="*/ 17809 h 1286123"/>
                  <a:gd name="connsiteX621" fmla="*/ 1133707 w 2352382"/>
                  <a:gd name="connsiteY621" fmla="*/ 30972 h 1286123"/>
                  <a:gd name="connsiteX622" fmla="*/ 1147868 w 2352382"/>
                  <a:gd name="connsiteY622" fmla="*/ 40264 h 1286123"/>
                  <a:gd name="connsiteX623" fmla="*/ 1209235 w 2352382"/>
                  <a:gd name="connsiteY623" fmla="*/ 72785 h 1286123"/>
                  <a:gd name="connsiteX624" fmla="*/ 1224970 w 2352382"/>
                  <a:gd name="connsiteY624" fmla="*/ 82851 h 1286123"/>
                  <a:gd name="connsiteX625" fmla="*/ 1235197 w 2352382"/>
                  <a:gd name="connsiteY625" fmla="*/ 92143 h 1286123"/>
                  <a:gd name="connsiteX626" fmla="*/ 1239919 w 2352382"/>
                  <a:gd name="connsiteY626" fmla="*/ 99111 h 1286123"/>
                  <a:gd name="connsiteX627" fmla="*/ 1240705 w 2352382"/>
                  <a:gd name="connsiteY627" fmla="*/ 102983 h 1286123"/>
                  <a:gd name="connsiteX628" fmla="*/ 1237558 w 2352382"/>
                  <a:gd name="connsiteY628" fmla="*/ 106854 h 1286123"/>
                  <a:gd name="connsiteX629" fmla="*/ 1230477 w 2352382"/>
                  <a:gd name="connsiteY629" fmla="*/ 111500 h 1286123"/>
                  <a:gd name="connsiteX630" fmla="*/ 1224184 w 2352382"/>
                  <a:gd name="connsiteY630" fmla="*/ 115372 h 1286123"/>
                  <a:gd name="connsiteX631" fmla="*/ 1216316 w 2352382"/>
                  <a:gd name="connsiteY631" fmla="*/ 117695 h 1286123"/>
                  <a:gd name="connsiteX632" fmla="*/ 1207661 w 2352382"/>
                  <a:gd name="connsiteY632" fmla="*/ 119243 h 1286123"/>
                  <a:gd name="connsiteX633" fmla="*/ 1200581 w 2352382"/>
                  <a:gd name="connsiteY633" fmla="*/ 117695 h 1286123"/>
                  <a:gd name="connsiteX634" fmla="*/ 1195860 w 2352382"/>
                  <a:gd name="connsiteY634" fmla="*/ 113823 h 1286123"/>
                  <a:gd name="connsiteX635" fmla="*/ 1191926 w 2352382"/>
                  <a:gd name="connsiteY635" fmla="*/ 107629 h 1286123"/>
                  <a:gd name="connsiteX636" fmla="*/ 1188780 w 2352382"/>
                  <a:gd name="connsiteY636" fmla="*/ 101434 h 1286123"/>
                  <a:gd name="connsiteX637" fmla="*/ 1184846 w 2352382"/>
                  <a:gd name="connsiteY637" fmla="*/ 95240 h 1286123"/>
                  <a:gd name="connsiteX638" fmla="*/ 1179338 w 2352382"/>
                  <a:gd name="connsiteY638" fmla="*/ 89820 h 1286123"/>
                  <a:gd name="connsiteX639" fmla="*/ 1173831 w 2352382"/>
                  <a:gd name="connsiteY639" fmla="*/ 85174 h 1286123"/>
                  <a:gd name="connsiteX640" fmla="*/ 1111678 w 2352382"/>
                  <a:gd name="connsiteY640" fmla="*/ 48781 h 1286123"/>
                  <a:gd name="connsiteX641" fmla="*/ 1094370 w 2352382"/>
                  <a:gd name="connsiteY641" fmla="*/ 42587 h 1286123"/>
                  <a:gd name="connsiteX642" fmla="*/ 1077061 w 2352382"/>
                  <a:gd name="connsiteY642" fmla="*/ 39490 h 1286123"/>
                  <a:gd name="connsiteX643" fmla="*/ 1025135 w 2352382"/>
                  <a:gd name="connsiteY643" fmla="*/ 40264 h 1286123"/>
                  <a:gd name="connsiteX644" fmla="*/ 922071 w 2352382"/>
                  <a:gd name="connsiteY644" fmla="*/ 34070 h 1286123"/>
                  <a:gd name="connsiteX645" fmla="*/ 887454 w 2352382"/>
                  <a:gd name="connsiteY645" fmla="*/ 37941 h 1286123"/>
                  <a:gd name="connsiteX646" fmla="*/ 897682 w 2352382"/>
                  <a:gd name="connsiteY646" fmla="*/ 45684 h 1286123"/>
                  <a:gd name="connsiteX647" fmla="*/ 909484 w 2352382"/>
                  <a:gd name="connsiteY647" fmla="*/ 52653 h 1286123"/>
                  <a:gd name="connsiteX648" fmla="*/ 935446 w 2352382"/>
                  <a:gd name="connsiteY648" fmla="*/ 62719 h 1286123"/>
                  <a:gd name="connsiteX649" fmla="*/ 984225 w 2352382"/>
                  <a:gd name="connsiteY649" fmla="*/ 76656 h 1286123"/>
                  <a:gd name="connsiteX650" fmla="*/ 996813 w 2352382"/>
                  <a:gd name="connsiteY650" fmla="*/ 83625 h 1286123"/>
                  <a:gd name="connsiteX651" fmla="*/ 944887 w 2352382"/>
                  <a:gd name="connsiteY651" fmla="*/ 83625 h 1286123"/>
                  <a:gd name="connsiteX652" fmla="*/ 918924 w 2352382"/>
                  <a:gd name="connsiteY652" fmla="*/ 81302 h 1286123"/>
                  <a:gd name="connsiteX653" fmla="*/ 892961 w 2352382"/>
                  <a:gd name="connsiteY653" fmla="*/ 77431 h 1286123"/>
                  <a:gd name="connsiteX654" fmla="*/ 845756 w 2352382"/>
                  <a:gd name="connsiteY654" fmla="*/ 63493 h 1286123"/>
                  <a:gd name="connsiteX655" fmla="*/ 819794 w 2352382"/>
                  <a:gd name="connsiteY655" fmla="*/ 61945 h 1286123"/>
                  <a:gd name="connsiteX656" fmla="*/ 811140 w 2352382"/>
                  <a:gd name="connsiteY656" fmla="*/ 75108 h 1286123"/>
                  <a:gd name="connsiteX657" fmla="*/ 816647 w 2352382"/>
                  <a:gd name="connsiteY657" fmla="*/ 83625 h 1286123"/>
                  <a:gd name="connsiteX658" fmla="*/ 827661 w 2352382"/>
                  <a:gd name="connsiteY658" fmla="*/ 95240 h 1286123"/>
                  <a:gd name="connsiteX659" fmla="*/ 834742 w 2352382"/>
                  <a:gd name="connsiteY659" fmla="*/ 105306 h 1286123"/>
                  <a:gd name="connsiteX660" fmla="*/ 833168 w 2352382"/>
                  <a:gd name="connsiteY660" fmla="*/ 113823 h 1286123"/>
                  <a:gd name="connsiteX661" fmla="*/ 822941 w 2352382"/>
                  <a:gd name="connsiteY661" fmla="*/ 113049 h 1286123"/>
                  <a:gd name="connsiteX662" fmla="*/ 807993 w 2352382"/>
                  <a:gd name="connsiteY662" fmla="*/ 107629 h 1286123"/>
                  <a:gd name="connsiteX663" fmla="*/ 783604 w 2352382"/>
                  <a:gd name="connsiteY663" fmla="*/ 96014 h 1286123"/>
                  <a:gd name="connsiteX664" fmla="*/ 774162 w 2352382"/>
                  <a:gd name="connsiteY664" fmla="*/ 93691 h 1286123"/>
                  <a:gd name="connsiteX665" fmla="*/ 760001 w 2352382"/>
                  <a:gd name="connsiteY665" fmla="*/ 91368 h 1286123"/>
                  <a:gd name="connsiteX666" fmla="*/ 746626 w 2352382"/>
                  <a:gd name="connsiteY666" fmla="*/ 92143 h 1286123"/>
                  <a:gd name="connsiteX667" fmla="*/ 737972 w 2352382"/>
                  <a:gd name="connsiteY667" fmla="*/ 96788 h 1286123"/>
                  <a:gd name="connsiteX668" fmla="*/ 737185 w 2352382"/>
                  <a:gd name="connsiteY668" fmla="*/ 106080 h 1286123"/>
                  <a:gd name="connsiteX669" fmla="*/ 746626 w 2352382"/>
                  <a:gd name="connsiteY669" fmla="*/ 113823 h 1286123"/>
                  <a:gd name="connsiteX670" fmla="*/ 759213 w 2352382"/>
                  <a:gd name="connsiteY670" fmla="*/ 118469 h 1286123"/>
                  <a:gd name="connsiteX671" fmla="*/ 770228 w 2352382"/>
                  <a:gd name="connsiteY671" fmla="*/ 121566 h 1286123"/>
                  <a:gd name="connsiteX672" fmla="*/ 734038 w 2352382"/>
                  <a:gd name="connsiteY672" fmla="*/ 126212 h 1286123"/>
                  <a:gd name="connsiteX673" fmla="*/ 717516 w 2352382"/>
                  <a:gd name="connsiteY673" fmla="*/ 130858 h 1286123"/>
                  <a:gd name="connsiteX674" fmla="*/ 712796 w 2352382"/>
                  <a:gd name="connsiteY674" fmla="*/ 140924 h 1286123"/>
                  <a:gd name="connsiteX675" fmla="*/ 725384 w 2352382"/>
                  <a:gd name="connsiteY675" fmla="*/ 151764 h 1286123"/>
                  <a:gd name="connsiteX676" fmla="*/ 747412 w 2352382"/>
                  <a:gd name="connsiteY676" fmla="*/ 161830 h 1286123"/>
                  <a:gd name="connsiteX677" fmla="*/ 870933 w 2352382"/>
                  <a:gd name="connsiteY677" fmla="*/ 198997 h 1286123"/>
                  <a:gd name="connsiteX678" fmla="*/ 910270 w 2352382"/>
                  <a:gd name="connsiteY678" fmla="*/ 216032 h 1286123"/>
                  <a:gd name="connsiteX679" fmla="*/ 944100 w 2352382"/>
                  <a:gd name="connsiteY679" fmla="*/ 242358 h 1286123"/>
                  <a:gd name="connsiteX680" fmla="*/ 929939 w 2352382"/>
                  <a:gd name="connsiteY680" fmla="*/ 240035 h 1286123"/>
                  <a:gd name="connsiteX681" fmla="*/ 916564 w 2352382"/>
                  <a:gd name="connsiteY681" fmla="*/ 232292 h 1286123"/>
                  <a:gd name="connsiteX682" fmla="*/ 902403 w 2352382"/>
                  <a:gd name="connsiteY682" fmla="*/ 223000 h 1286123"/>
                  <a:gd name="connsiteX683" fmla="*/ 889027 w 2352382"/>
                  <a:gd name="connsiteY683" fmla="*/ 216806 h 1286123"/>
                  <a:gd name="connsiteX684" fmla="*/ 756854 w 2352382"/>
                  <a:gd name="connsiteY684" fmla="*/ 180413 h 1286123"/>
                  <a:gd name="connsiteX685" fmla="*/ 725384 w 2352382"/>
                  <a:gd name="connsiteY685" fmla="*/ 168025 h 1286123"/>
                  <a:gd name="connsiteX686" fmla="*/ 706502 w 2352382"/>
                  <a:gd name="connsiteY686" fmla="*/ 164153 h 1286123"/>
                  <a:gd name="connsiteX687" fmla="*/ 693127 w 2352382"/>
                  <a:gd name="connsiteY687" fmla="*/ 165702 h 1286123"/>
                  <a:gd name="connsiteX688" fmla="*/ 689980 w 2352382"/>
                  <a:gd name="connsiteY688" fmla="*/ 176542 h 1286123"/>
                  <a:gd name="connsiteX689" fmla="*/ 703354 w 2352382"/>
                  <a:gd name="connsiteY689" fmla="*/ 185059 h 1286123"/>
                  <a:gd name="connsiteX690" fmla="*/ 716730 w 2352382"/>
                  <a:gd name="connsiteY690" fmla="*/ 191254 h 1286123"/>
                  <a:gd name="connsiteX691" fmla="*/ 712796 w 2352382"/>
                  <a:gd name="connsiteY691" fmla="*/ 197448 h 1286123"/>
                  <a:gd name="connsiteX692" fmla="*/ 697848 w 2352382"/>
                  <a:gd name="connsiteY692" fmla="*/ 198222 h 1286123"/>
                  <a:gd name="connsiteX693" fmla="*/ 682113 w 2352382"/>
                  <a:gd name="connsiteY693" fmla="*/ 192028 h 1286123"/>
                  <a:gd name="connsiteX694" fmla="*/ 666378 w 2352382"/>
                  <a:gd name="connsiteY694" fmla="*/ 182736 h 1286123"/>
                  <a:gd name="connsiteX695" fmla="*/ 628613 w 2352382"/>
                  <a:gd name="connsiteY695" fmla="*/ 156410 h 1286123"/>
                  <a:gd name="connsiteX696" fmla="*/ 615239 w 2352382"/>
                  <a:gd name="connsiteY696" fmla="*/ 150216 h 1286123"/>
                  <a:gd name="connsiteX697" fmla="*/ 533417 w 2352382"/>
                  <a:gd name="connsiteY697" fmla="*/ 133181 h 1286123"/>
                  <a:gd name="connsiteX698" fmla="*/ 514534 w 2352382"/>
                  <a:gd name="connsiteY698" fmla="*/ 132406 h 1286123"/>
                  <a:gd name="connsiteX699" fmla="*/ 495652 w 2352382"/>
                  <a:gd name="connsiteY699" fmla="*/ 137052 h 1286123"/>
                  <a:gd name="connsiteX700" fmla="*/ 443727 w 2352382"/>
                  <a:gd name="connsiteY700" fmla="*/ 157959 h 1286123"/>
                  <a:gd name="connsiteX701" fmla="*/ 388654 w 2352382"/>
                  <a:gd name="connsiteY701" fmla="*/ 169573 h 1286123"/>
                  <a:gd name="connsiteX702" fmla="*/ 400456 w 2352382"/>
                  <a:gd name="connsiteY702" fmla="*/ 179639 h 1286123"/>
                  <a:gd name="connsiteX703" fmla="*/ 420911 w 2352382"/>
                  <a:gd name="connsiteY703" fmla="*/ 186608 h 1286123"/>
                  <a:gd name="connsiteX704" fmla="*/ 487785 w 2352382"/>
                  <a:gd name="connsiteY704" fmla="*/ 201320 h 1286123"/>
                  <a:gd name="connsiteX705" fmla="*/ 500373 w 2352382"/>
                  <a:gd name="connsiteY705" fmla="*/ 206740 h 1286123"/>
                  <a:gd name="connsiteX706" fmla="*/ 509814 w 2352382"/>
                  <a:gd name="connsiteY706" fmla="*/ 215257 h 1286123"/>
                  <a:gd name="connsiteX707" fmla="*/ 498799 w 2352382"/>
                  <a:gd name="connsiteY707" fmla="*/ 216032 h 1286123"/>
                  <a:gd name="connsiteX708" fmla="*/ 469690 w 2352382"/>
                  <a:gd name="connsiteY708" fmla="*/ 221452 h 1286123"/>
                  <a:gd name="connsiteX709" fmla="*/ 457889 w 2352382"/>
                  <a:gd name="connsiteY709" fmla="*/ 219903 h 1286123"/>
                  <a:gd name="connsiteX710" fmla="*/ 446874 w 2352382"/>
                  <a:gd name="connsiteY710" fmla="*/ 216806 h 1286123"/>
                  <a:gd name="connsiteX711" fmla="*/ 426419 w 2352382"/>
                  <a:gd name="connsiteY711" fmla="*/ 207514 h 1286123"/>
                  <a:gd name="connsiteX712" fmla="*/ 408323 w 2352382"/>
                  <a:gd name="connsiteY712" fmla="*/ 202868 h 1286123"/>
                  <a:gd name="connsiteX713" fmla="*/ 386295 w 2352382"/>
                  <a:gd name="connsiteY713" fmla="*/ 201320 h 1286123"/>
                  <a:gd name="connsiteX714" fmla="*/ 367412 w 2352382"/>
                  <a:gd name="connsiteY714" fmla="*/ 205966 h 1286123"/>
                  <a:gd name="connsiteX715" fmla="*/ 357184 w 2352382"/>
                  <a:gd name="connsiteY715" fmla="*/ 219903 h 1286123"/>
                  <a:gd name="connsiteX716" fmla="*/ 324928 w 2352382"/>
                  <a:gd name="connsiteY716" fmla="*/ 202094 h 1286123"/>
                  <a:gd name="connsiteX717" fmla="*/ 308406 w 2352382"/>
                  <a:gd name="connsiteY717" fmla="*/ 195900 h 1286123"/>
                  <a:gd name="connsiteX718" fmla="*/ 289524 w 2352382"/>
                  <a:gd name="connsiteY718" fmla="*/ 192802 h 1286123"/>
                  <a:gd name="connsiteX719" fmla="*/ 273002 w 2352382"/>
                  <a:gd name="connsiteY719" fmla="*/ 193577 h 1286123"/>
                  <a:gd name="connsiteX720" fmla="*/ 257267 w 2352382"/>
                  <a:gd name="connsiteY720" fmla="*/ 195125 h 1286123"/>
                  <a:gd name="connsiteX721" fmla="*/ 241532 w 2352382"/>
                  <a:gd name="connsiteY721" fmla="*/ 198997 h 1286123"/>
                  <a:gd name="connsiteX722" fmla="*/ 225797 w 2352382"/>
                  <a:gd name="connsiteY722" fmla="*/ 203643 h 1286123"/>
                  <a:gd name="connsiteX723" fmla="*/ 178592 w 2352382"/>
                  <a:gd name="connsiteY723" fmla="*/ 226872 h 1286123"/>
                  <a:gd name="connsiteX724" fmla="*/ 162070 w 2352382"/>
                  <a:gd name="connsiteY724" fmla="*/ 232292 h 1286123"/>
                  <a:gd name="connsiteX725" fmla="*/ 144762 w 2352382"/>
                  <a:gd name="connsiteY725" fmla="*/ 233841 h 1286123"/>
                  <a:gd name="connsiteX726" fmla="*/ 110145 w 2352382"/>
                  <a:gd name="connsiteY726" fmla="*/ 234615 h 1286123"/>
                  <a:gd name="connsiteX727" fmla="*/ 92836 w 2352382"/>
                  <a:gd name="connsiteY727" fmla="*/ 236938 h 1286123"/>
                  <a:gd name="connsiteX728" fmla="*/ 64514 w 2352382"/>
                  <a:gd name="connsiteY728" fmla="*/ 246229 h 1286123"/>
                  <a:gd name="connsiteX729" fmla="*/ 24389 w 2352382"/>
                  <a:gd name="connsiteY729" fmla="*/ 264813 h 1286123"/>
                  <a:gd name="connsiteX730" fmla="*/ 0 w 2352382"/>
                  <a:gd name="connsiteY730" fmla="*/ 285719 h 1286123"/>
                  <a:gd name="connsiteX731" fmla="*/ 14948 w 2352382"/>
                  <a:gd name="connsiteY731" fmla="*/ 305077 h 128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Lst>
                <a:rect l="l" t="t" r="r" b="b"/>
                <a:pathLst>
                  <a:path w="2352382" h="1286123">
                    <a:moveTo>
                      <a:pt x="31470" y="305851"/>
                    </a:moveTo>
                    <a:lnTo>
                      <a:pt x="45631" y="300431"/>
                    </a:lnTo>
                    <a:lnTo>
                      <a:pt x="59793" y="292688"/>
                    </a:lnTo>
                    <a:lnTo>
                      <a:pt x="76315" y="288816"/>
                    </a:lnTo>
                    <a:lnTo>
                      <a:pt x="140828" y="293462"/>
                    </a:lnTo>
                    <a:lnTo>
                      <a:pt x="129027" y="306625"/>
                    </a:lnTo>
                    <a:lnTo>
                      <a:pt x="91263" y="326757"/>
                    </a:lnTo>
                    <a:lnTo>
                      <a:pt x="81822" y="340695"/>
                    </a:lnTo>
                    <a:lnTo>
                      <a:pt x="88903" y="353084"/>
                    </a:lnTo>
                    <a:lnTo>
                      <a:pt x="109358" y="351535"/>
                    </a:lnTo>
                    <a:lnTo>
                      <a:pt x="189607" y="323660"/>
                    </a:lnTo>
                    <a:lnTo>
                      <a:pt x="228945" y="315917"/>
                    </a:lnTo>
                    <a:lnTo>
                      <a:pt x="268282" y="314369"/>
                    </a:lnTo>
                    <a:lnTo>
                      <a:pt x="312340" y="319789"/>
                    </a:lnTo>
                    <a:lnTo>
                      <a:pt x="304472" y="324435"/>
                    </a:lnTo>
                    <a:lnTo>
                      <a:pt x="291885" y="324435"/>
                    </a:lnTo>
                    <a:lnTo>
                      <a:pt x="265921" y="322112"/>
                    </a:lnTo>
                    <a:lnTo>
                      <a:pt x="237599" y="325983"/>
                    </a:lnTo>
                    <a:lnTo>
                      <a:pt x="223437" y="329080"/>
                    </a:lnTo>
                    <a:lnTo>
                      <a:pt x="210062" y="334501"/>
                    </a:lnTo>
                    <a:lnTo>
                      <a:pt x="184099" y="349212"/>
                    </a:lnTo>
                    <a:lnTo>
                      <a:pt x="171511" y="357730"/>
                    </a:lnTo>
                    <a:lnTo>
                      <a:pt x="161284" y="367796"/>
                    </a:lnTo>
                    <a:lnTo>
                      <a:pt x="155776" y="380185"/>
                    </a:lnTo>
                    <a:lnTo>
                      <a:pt x="161284" y="387928"/>
                    </a:lnTo>
                    <a:lnTo>
                      <a:pt x="188033" y="398768"/>
                    </a:lnTo>
                    <a:lnTo>
                      <a:pt x="174659" y="403414"/>
                    </a:lnTo>
                    <a:lnTo>
                      <a:pt x="158137" y="406511"/>
                    </a:lnTo>
                    <a:lnTo>
                      <a:pt x="142402" y="411157"/>
                    </a:lnTo>
                    <a:lnTo>
                      <a:pt x="130600" y="419674"/>
                    </a:lnTo>
                    <a:lnTo>
                      <a:pt x="129814" y="431289"/>
                    </a:lnTo>
                    <a:lnTo>
                      <a:pt x="136108" y="442129"/>
                    </a:lnTo>
                    <a:lnTo>
                      <a:pt x="147122" y="450647"/>
                    </a:lnTo>
                    <a:lnTo>
                      <a:pt x="158924" y="455292"/>
                    </a:lnTo>
                    <a:lnTo>
                      <a:pt x="172298" y="456841"/>
                    </a:lnTo>
                    <a:lnTo>
                      <a:pt x="213210" y="449098"/>
                    </a:lnTo>
                    <a:lnTo>
                      <a:pt x="343810" y="442129"/>
                    </a:lnTo>
                    <a:lnTo>
                      <a:pt x="372133" y="436709"/>
                    </a:lnTo>
                    <a:lnTo>
                      <a:pt x="399669" y="426643"/>
                    </a:lnTo>
                    <a:lnTo>
                      <a:pt x="456315" y="398768"/>
                    </a:lnTo>
                    <a:lnTo>
                      <a:pt x="485425" y="389476"/>
                    </a:lnTo>
                    <a:lnTo>
                      <a:pt x="517682" y="388702"/>
                    </a:lnTo>
                    <a:lnTo>
                      <a:pt x="487785" y="415028"/>
                    </a:lnTo>
                    <a:lnTo>
                      <a:pt x="447661" y="436709"/>
                    </a:lnTo>
                    <a:lnTo>
                      <a:pt x="405176" y="452969"/>
                    </a:lnTo>
                    <a:lnTo>
                      <a:pt x="365838" y="462261"/>
                    </a:lnTo>
                    <a:lnTo>
                      <a:pt x="237599" y="463810"/>
                    </a:lnTo>
                    <a:lnTo>
                      <a:pt x="196687" y="474650"/>
                    </a:lnTo>
                    <a:lnTo>
                      <a:pt x="186460" y="486265"/>
                    </a:lnTo>
                    <a:lnTo>
                      <a:pt x="196687" y="497105"/>
                    </a:lnTo>
                    <a:lnTo>
                      <a:pt x="216356" y="506397"/>
                    </a:lnTo>
                    <a:lnTo>
                      <a:pt x="270642" y="526528"/>
                    </a:lnTo>
                    <a:lnTo>
                      <a:pt x="289524" y="531949"/>
                    </a:lnTo>
                    <a:lnTo>
                      <a:pt x="309979" y="533497"/>
                    </a:lnTo>
                    <a:lnTo>
                      <a:pt x="348530" y="523431"/>
                    </a:lnTo>
                    <a:lnTo>
                      <a:pt x="383147" y="500202"/>
                    </a:lnTo>
                    <a:lnTo>
                      <a:pt x="416191" y="473876"/>
                    </a:lnTo>
                    <a:lnTo>
                      <a:pt x="451594" y="454518"/>
                    </a:lnTo>
                    <a:lnTo>
                      <a:pt x="498799" y="443678"/>
                    </a:lnTo>
                    <a:lnTo>
                      <a:pt x="645922" y="426643"/>
                    </a:lnTo>
                    <a:lnTo>
                      <a:pt x="630187" y="440581"/>
                    </a:lnTo>
                    <a:lnTo>
                      <a:pt x="594783" y="447549"/>
                    </a:lnTo>
                    <a:lnTo>
                      <a:pt x="528696" y="455292"/>
                    </a:lnTo>
                    <a:lnTo>
                      <a:pt x="497226" y="465358"/>
                    </a:lnTo>
                    <a:lnTo>
                      <a:pt x="467329" y="477747"/>
                    </a:lnTo>
                    <a:lnTo>
                      <a:pt x="438220" y="494008"/>
                    </a:lnTo>
                    <a:lnTo>
                      <a:pt x="411470" y="512591"/>
                    </a:lnTo>
                    <a:lnTo>
                      <a:pt x="398882" y="523431"/>
                    </a:lnTo>
                    <a:lnTo>
                      <a:pt x="391802" y="533497"/>
                    </a:lnTo>
                    <a:lnTo>
                      <a:pt x="394949" y="542015"/>
                    </a:lnTo>
                    <a:lnTo>
                      <a:pt x="411470" y="548983"/>
                    </a:lnTo>
                    <a:lnTo>
                      <a:pt x="427205" y="550532"/>
                    </a:lnTo>
                    <a:lnTo>
                      <a:pt x="457889" y="549758"/>
                    </a:lnTo>
                    <a:lnTo>
                      <a:pt x="502733" y="558275"/>
                    </a:lnTo>
                    <a:lnTo>
                      <a:pt x="534990" y="559824"/>
                    </a:lnTo>
                    <a:lnTo>
                      <a:pt x="566460" y="556727"/>
                    </a:lnTo>
                    <a:lnTo>
                      <a:pt x="594783" y="546661"/>
                    </a:lnTo>
                    <a:lnTo>
                      <a:pt x="623106" y="530400"/>
                    </a:lnTo>
                    <a:lnTo>
                      <a:pt x="637267" y="524980"/>
                    </a:lnTo>
                    <a:lnTo>
                      <a:pt x="727743" y="511817"/>
                    </a:lnTo>
                    <a:lnTo>
                      <a:pt x="715942" y="521883"/>
                    </a:lnTo>
                    <a:lnTo>
                      <a:pt x="688406" y="537369"/>
                    </a:lnTo>
                    <a:lnTo>
                      <a:pt x="676605" y="548209"/>
                    </a:lnTo>
                    <a:lnTo>
                      <a:pt x="710435" y="550532"/>
                    </a:lnTo>
                    <a:lnTo>
                      <a:pt x="745839" y="548209"/>
                    </a:lnTo>
                    <a:lnTo>
                      <a:pt x="814286" y="535820"/>
                    </a:lnTo>
                    <a:lnTo>
                      <a:pt x="879587" y="518785"/>
                    </a:lnTo>
                    <a:lnTo>
                      <a:pt x="911057" y="504074"/>
                    </a:lnTo>
                    <a:lnTo>
                      <a:pt x="934659" y="483167"/>
                    </a:lnTo>
                    <a:lnTo>
                      <a:pt x="940954" y="470004"/>
                    </a:lnTo>
                    <a:lnTo>
                      <a:pt x="945674" y="455292"/>
                    </a:lnTo>
                    <a:lnTo>
                      <a:pt x="951967" y="442129"/>
                    </a:lnTo>
                    <a:lnTo>
                      <a:pt x="964556" y="433612"/>
                    </a:lnTo>
                    <a:lnTo>
                      <a:pt x="970849" y="432063"/>
                    </a:lnTo>
                    <a:lnTo>
                      <a:pt x="983437" y="431289"/>
                    </a:lnTo>
                    <a:lnTo>
                      <a:pt x="989732" y="429740"/>
                    </a:lnTo>
                    <a:lnTo>
                      <a:pt x="998386" y="425094"/>
                    </a:lnTo>
                    <a:lnTo>
                      <a:pt x="1005467" y="418126"/>
                    </a:lnTo>
                    <a:lnTo>
                      <a:pt x="1019629" y="404188"/>
                    </a:lnTo>
                    <a:lnTo>
                      <a:pt x="1047165" y="384056"/>
                    </a:lnTo>
                    <a:lnTo>
                      <a:pt x="1076274" y="369344"/>
                    </a:lnTo>
                    <a:lnTo>
                      <a:pt x="1140787" y="346115"/>
                    </a:lnTo>
                    <a:lnTo>
                      <a:pt x="1125840" y="360053"/>
                    </a:lnTo>
                    <a:lnTo>
                      <a:pt x="1054245" y="404962"/>
                    </a:lnTo>
                    <a:lnTo>
                      <a:pt x="1035364" y="418900"/>
                    </a:lnTo>
                    <a:lnTo>
                      <a:pt x="1018055" y="435160"/>
                    </a:lnTo>
                    <a:lnTo>
                      <a:pt x="1005467" y="453744"/>
                    </a:lnTo>
                    <a:lnTo>
                      <a:pt x="1001533" y="463035"/>
                    </a:lnTo>
                    <a:lnTo>
                      <a:pt x="999960" y="470004"/>
                    </a:lnTo>
                    <a:lnTo>
                      <a:pt x="1003894" y="475424"/>
                    </a:lnTo>
                    <a:lnTo>
                      <a:pt x="1012548" y="480844"/>
                    </a:lnTo>
                    <a:lnTo>
                      <a:pt x="1021988" y="483167"/>
                    </a:lnTo>
                    <a:lnTo>
                      <a:pt x="1121119" y="487039"/>
                    </a:lnTo>
                    <a:lnTo>
                      <a:pt x="1143148" y="490136"/>
                    </a:lnTo>
                    <a:lnTo>
                      <a:pt x="1132133" y="496331"/>
                    </a:lnTo>
                    <a:lnTo>
                      <a:pt x="1115612" y="498654"/>
                    </a:lnTo>
                    <a:lnTo>
                      <a:pt x="1083355" y="500202"/>
                    </a:lnTo>
                    <a:lnTo>
                      <a:pt x="948034" y="528077"/>
                    </a:lnTo>
                    <a:lnTo>
                      <a:pt x="928365" y="535820"/>
                    </a:lnTo>
                    <a:lnTo>
                      <a:pt x="920497" y="540466"/>
                    </a:lnTo>
                    <a:lnTo>
                      <a:pt x="905550" y="551306"/>
                    </a:lnTo>
                    <a:lnTo>
                      <a:pt x="897682" y="555952"/>
                    </a:lnTo>
                    <a:lnTo>
                      <a:pt x="888241" y="558275"/>
                    </a:lnTo>
                    <a:lnTo>
                      <a:pt x="685260" y="583827"/>
                    </a:lnTo>
                    <a:lnTo>
                      <a:pt x="675032" y="586150"/>
                    </a:lnTo>
                    <a:lnTo>
                      <a:pt x="668737" y="590022"/>
                    </a:lnTo>
                    <a:lnTo>
                      <a:pt x="669525" y="596990"/>
                    </a:lnTo>
                    <a:lnTo>
                      <a:pt x="675032" y="606282"/>
                    </a:lnTo>
                    <a:lnTo>
                      <a:pt x="700995" y="634157"/>
                    </a:lnTo>
                    <a:lnTo>
                      <a:pt x="792258" y="705393"/>
                    </a:lnTo>
                    <a:lnTo>
                      <a:pt x="808779" y="716234"/>
                    </a:lnTo>
                    <a:lnTo>
                      <a:pt x="828448" y="723202"/>
                    </a:lnTo>
                    <a:lnTo>
                      <a:pt x="848903" y="724751"/>
                    </a:lnTo>
                    <a:lnTo>
                      <a:pt x="869359" y="724751"/>
                    </a:lnTo>
                    <a:lnTo>
                      <a:pt x="889815" y="727074"/>
                    </a:lnTo>
                    <a:lnTo>
                      <a:pt x="848903" y="739463"/>
                    </a:lnTo>
                    <a:lnTo>
                      <a:pt x="804059" y="734817"/>
                    </a:lnTo>
                    <a:lnTo>
                      <a:pt x="761574" y="717782"/>
                    </a:lnTo>
                    <a:lnTo>
                      <a:pt x="616025" y="616348"/>
                    </a:lnTo>
                    <a:lnTo>
                      <a:pt x="597143" y="607831"/>
                    </a:lnTo>
                    <a:lnTo>
                      <a:pt x="575901" y="603185"/>
                    </a:lnTo>
                    <a:lnTo>
                      <a:pt x="553872" y="600862"/>
                    </a:lnTo>
                    <a:lnTo>
                      <a:pt x="488572" y="599313"/>
                    </a:lnTo>
                    <a:lnTo>
                      <a:pt x="439007" y="590796"/>
                    </a:lnTo>
                    <a:lnTo>
                      <a:pt x="414617" y="591570"/>
                    </a:lnTo>
                    <a:lnTo>
                      <a:pt x="397308" y="604734"/>
                    </a:lnTo>
                    <a:lnTo>
                      <a:pt x="391015" y="624866"/>
                    </a:lnTo>
                    <a:lnTo>
                      <a:pt x="391015" y="648095"/>
                    </a:lnTo>
                    <a:lnTo>
                      <a:pt x="395735" y="670550"/>
                    </a:lnTo>
                    <a:lnTo>
                      <a:pt x="402816" y="690682"/>
                    </a:lnTo>
                    <a:lnTo>
                      <a:pt x="416191" y="708491"/>
                    </a:lnTo>
                    <a:lnTo>
                      <a:pt x="434286" y="717008"/>
                    </a:lnTo>
                    <a:lnTo>
                      <a:pt x="477557" y="723202"/>
                    </a:lnTo>
                    <a:lnTo>
                      <a:pt x="498799" y="731720"/>
                    </a:lnTo>
                    <a:lnTo>
                      <a:pt x="517682" y="744883"/>
                    </a:lnTo>
                    <a:lnTo>
                      <a:pt x="534990" y="761143"/>
                    </a:lnTo>
                    <a:lnTo>
                      <a:pt x="571181" y="803730"/>
                    </a:lnTo>
                    <a:lnTo>
                      <a:pt x="579048" y="810699"/>
                    </a:lnTo>
                    <a:lnTo>
                      <a:pt x="613665" y="830831"/>
                    </a:lnTo>
                    <a:lnTo>
                      <a:pt x="623106" y="839348"/>
                    </a:lnTo>
                    <a:lnTo>
                      <a:pt x="585342" y="830057"/>
                    </a:lnTo>
                    <a:lnTo>
                      <a:pt x="563313" y="826185"/>
                    </a:lnTo>
                    <a:lnTo>
                      <a:pt x="549938" y="830831"/>
                    </a:lnTo>
                    <a:lnTo>
                      <a:pt x="550725" y="844769"/>
                    </a:lnTo>
                    <a:lnTo>
                      <a:pt x="569607" y="853286"/>
                    </a:lnTo>
                    <a:lnTo>
                      <a:pt x="593209" y="857158"/>
                    </a:lnTo>
                    <a:lnTo>
                      <a:pt x="694700" y="864901"/>
                    </a:lnTo>
                    <a:lnTo>
                      <a:pt x="712796" y="864126"/>
                    </a:lnTo>
                    <a:lnTo>
                      <a:pt x="746626" y="854835"/>
                    </a:lnTo>
                    <a:lnTo>
                      <a:pt x="764721" y="853286"/>
                    </a:lnTo>
                    <a:lnTo>
                      <a:pt x="755280" y="862578"/>
                    </a:lnTo>
                    <a:lnTo>
                      <a:pt x="741119" y="869546"/>
                    </a:lnTo>
                    <a:lnTo>
                      <a:pt x="726170" y="874192"/>
                    </a:lnTo>
                    <a:lnTo>
                      <a:pt x="712796" y="876515"/>
                    </a:lnTo>
                    <a:lnTo>
                      <a:pt x="703354" y="876515"/>
                    </a:lnTo>
                    <a:lnTo>
                      <a:pt x="686046" y="875741"/>
                    </a:lnTo>
                    <a:lnTo>
                      <a:pt x="676605" y="875741"/>
                    </a:lnTo>
                    <a:lnTo>
                      <a:pt x="669525" y="878064"/>
                    </a:lnTo>
                    <a:lnTo>
                      <a:pt x="656149" y="885032"/>
                    </a:lnTo>
                    <a:lnTo>
                      <a:pt x="649068" y="887355"/>
                    </a:lnTo>
                    <a:lnTo>
                      <a:pt x="635694" y="887355"/>
                    </a:lnTo>
                    <a:lnTo>
                      <a:pt x="590850" y="875741"/>
                    </a:lnTo>
                    <a:lnTo>
                      <a:pt x="518468" y="865675"/>
                    </a:lnTo>
                    <a:lnTo>
                      <a:pt x="502733" y="865675"/>
                    </a:lnTo>
                    <a:lnTo>
                      <a:pt x="458675" y="876515"/>
                    </a:lnTo>
                    <a:lnTo>
                      <a:pt x="403603" y="881161"/>
                    </a:lnTo>
                    <a:lnTo>
                      <a:pt x="386295" y="885807"/>
                    </a:lnTo>
                    <a:lnTo>
                      <a:pt x="373706" y="892776"/>
                    </a:lnTo>
                    <a:lnTo>
                      <a:pt x="364265" y="902842"/>
                    </a:lnTo>
                    <a:lnTo>
                      <a:pt x="356398" y="914456"/>
                    </a:lnTo>
                    <a:lnTo>
                      <a:pt x="346170" y="926845"/>
                    </a:lnTo>
                    <a:lnTo>
                      <a:pt x="334368" y="937685"/>
                    </a:lnTo>
                    <a:lnTo>
                      <a:pt x="324928" y="948526"/>
                    </a:lnTo>
                    <a:lnTo>
                      <a:pt x="318633" y="960915"/>
                    </a:lnTo>
                    <a:lnTo>
                      <a:pt x="318633" y="982595"/>
                    </a:lnTo>
                    <a:lnTo>
                      <a:pt x="317847" y="984144"/>
                    </a:lnTo>
                    <a:lnTo>
                      <a:pt x="319421" y="985692"/>
                    </a:lnTo>
                    <a:lnTo>
                      <a:pt x="324141" y="988790"/>
                    </a:lnTo>
                    <a:lnTo>
                      <a:pt x="328075" y="991112"/>
                    </a:lnTo>
                    <a:lnTo>
                      <a:pt x="331222" y="991887"/>
                    </a:lnTo>
                    <a:lnTo>
                      <a:pt x="349317" y="994210"/>
                    </a:lnTo>
                    <a:lnTo>
                      <a:pt x="359545" y="993435"/>
                    </a:lnTo>
                    <a:lnTo>
                      <a:pt x="369772" y="992661"/>
                    </a:lnTo>
                    <a:lnTo>
                      <a:pt x="380000" y="990338"/>
                    </a:lnTo>
                    <a:lnTo>
                      <a:pt x="396522" y="985692"/>
                    </a:lnTo>
                    <a:lnTo>
                      <a:pt x="413043" y="978724"/>
                    </a:lnTo>
                    <a:lnTo>
                      <a:pt x="428778" y="970206"/>
                    </a:lnTo>
                    <a:lnTo>
                      <a:pt x="442154" y="959366"/>
                    </a:lnTo>
                    <a:lnTo>
                      <a:pt x="431926" y="981047"/>
                    </a:lnTo>
                    <a:lnTo>
                      <a:pt x="419338" y="1001178"/>
                    </a:lnTo>
                    <a:lnTo>
                      <a:pt x="454742" y="998081"/>
                    </a:lnTo>
                    <a:lnTo>
                      <a:pt x="471263" y="994210"/>
                    </a:lnTo>
                    <a:lnTo>
                      <a:pt x="486998" y="986467"/>
                    </a:lnTo>
                    <a:lnTo>
                      <a:pt x="500373" y="974852"/>
                    </a:lnTo>
                    <a:lnTo>
                      <a:pt x="511387" y="961689"/>
                    </a:lnTo>
                    <a:lnTo>
                      <a:pt x="530269" y="932265"/>
                    </a:lnTo>
                    <a:lnTo>
                      <a:pt x="520042" y="975626"/>
                    </a:lnTo>
                    <a:lnTo>
                      <a:pt x="535777" y="975626"/>
                    </a:lnTo>
                    <a:lnTo>
                      <a:pt x="547578" y="977175"/>
                    </a:lnTo>
                    <a:lnTo>
                      <a:pt x="573541" y="985692"/>
                    </a:lnTo>
                    <a:lnTo>
                      <a:pt x="558592" y="984144"/>
                    </a:lnTo>
                    <a:lnTo>
                      <a:pt x="547578" y="984144"/>
                    </a:lnTo>
                    <a:lnTo>
                      <a:pt x="537350" y="988015"/>
                    </a:lnTo>
                    <a:lnTo>
                      <a:pt x="491718" y="1013567"/>
                    </a:lnTo>
                    <a:lnTo>
                      <a:pt x="475197" y="1025956"/>
                    </a:lnTo>
                    <a:lnTo>
                      <a:pt x="473624" y="1028279"/>
                    </a:lnTo>
                    <a:lnTo>
                      <a:pt x="477557" y="1038345"/>
                    </a:lnTo>
                    <a:lnTo>
                      <a:pt x="479917" y="1044540"/>
                    </a:lnTo>
                    <a:lnTo>
                      <a:pt x="487785" y="1056154"/>
                    </a:lnTo>
                    <a:lnTo>
                      <a:pt x="490932" y="1062349"/>
                    </a:lnTo>
                    <a:lnTo>
                      <a:pt x="490932" y="1069318"/>
                    </a:lnTo>
                    <a:lnTo>
                      <a:pt x="490932" y="1077061"/>
                    </a:lnTo>
                    <a:lnTo>
                      <a:pt x="490932" y="1084029"/>
                    </a:lnTo>
                    <a:lnTo>
                      <a:pt x="493292" y="1089450"/>
                    </a:lnTo>
                    <a:lnTo>
                      <a:pt x="498799" y="1092547"/>
                    </a:lnTo>
                    <a:lnTo>
                      <a:pt x="506667" y="1094095"/>
                    </a:lnTo>
                    <a:lnTo>
                      <a:pt x="515321" y="1094870"/>
                    </a:lnTo>
                    <a:lnTo>
                      <a:pt x="521615" y="1094870"/>
                    </a:lnTo>
                    <a:lnTo>
                      <a:pt x="557806" y="1090998"/>
                    </a:lnTo>
                    <a:lnTo>
                      <a:pt x="584555" y="1092547"/>
                    </a:lnTo>
                    <a:lnTo>
                      <a:pt x="596357" y="1092547"/>
                    </a:lnTo>
                    <a:lnTo>
                      <a:pt x="608944" y="1090224"/>
                    </a:lnTo>
                    <a:lnTo>
                      <a:pt x="621532" y="1086352"/>
                    </a:lnTo>
                    <a:lnTo>
                      <a:pt x="644348" y="1072415"/>
                    </a:lnTo>
                    <a:lnTo>
                      <a:pt x="678179" y="1032925"/>
                    </a:lnTo>
                    <a:lnTo>
                      <a:pt x="699421" y="1016665"/>
                    </a:lnTo>
                    <a:lnTo>
                      <a:pt x="670311" y="1070092"/>
                    </a:lnTo>
                    <a:lnTo>
                      <a:pt x="619173" y="1100290"/>
                    </a:lnTo>
                    <a:lnTo>
                      <a:pt x="557019" y="1111130"/>
                    </a:lnTo>
                    <a:lnTo>
                      <a:pt x="495652" y="1105710"/>
                    </a:lnTo>
                    <a:lnTo>
                      <a:pt x="479131" y="1101838"/>
                    </a:lnTo>
                    <a:lnTo>
                      <a:pt x="465756" y="1097193"/>
                    </a:lnTo>
                    <a:lnTo>
                      <a:pt x="453168" y="1090224"/>
                    </a:lnTo>
                    <a:lnTo>
                      <a:pt x="413831" y="1057703"/>
                    </a:lnTo>
                    <a:lnTo>
                      <a:pt x="399669" y="1049186"/>
                    </a:lnTo>
                    <a:lnTo>
                      <a:pt x="383147" y="1042217"/>
                    </a:lnTo>
                    <a:lnTo>
                      <a:pt x="357184" y="1037571"/>
                    </a:lnTo>
                    <a:lnTo>
                      <a:pt x="323355" y="1037571"/>
                    </a:lnTo>
                    <a:lnTo>
                      <a:pt x="292671" y="1045314"/>
                    </a:lnTo>
                    <a:lnTo>
                      <a:pt x="276150" y="1064672"/>
                    </a:lnTo>
                    <a:lnTo>
                      <a:pt x="279296" y="1076286"/>
                    </a:lnTo>
                    <a:lnTo>
                      <a:pt x="289524" y="1089450"/>
                    </a:lnTo>
                    <a:lnTo>
                      <a:pt x="302898" y="1101064"/>
                    </a:lnTo>
                    <a:lnTo>
                      <a:pt x="314700" y="1108033"/>
                    </a:lnTo>
                    <a:lnTo>
                      <a:pt x="322567" y="1111130"/>
                    </a:lnTo>
                    <a:lnTo>
                      <a:pt x="338302" y="1113453"/>
                    </a:lnTo>
                    <a:lnTo>
                      <a:pt x="346170" y="1115776"/>
                    </a:lnTo>
                    <a:lnTo>
                      <a:pt x="353251" y="1119647"/>
                    </a:lnTo>
                    <a:lnTo>
                      <a:pt x="366626" y="1128939"/>
                    </a:lnTo>
                    <a:lnTo>
                      <a:pt x="372919" y="1133585"/>
                    </a:lnTo>
                    <a:lnTo>
                      <a:pt x="354037" y="1137457"/>
                    </a:lnTo>
                    <a:lnTo>
                      <a:pt x="333582" y="1139005"/>
                    </a:lnTo>
                    <a:lnTo>
                      <a:pt x="292671" y="1139779"/>
                    </a:lnTo>
                    <a:lnTo>
                      <a:pt x="271428" y="1141328"/>
                    </a:lnTo>
                    <a:lnTo>
                      <a:pt x="251760" y="1145974"/>
                    </a:lnTo>
                    <a:lnTo>
                      <a:pt x="174659" y="1174623"/>
                    </a:lnTo>
                    <a:lnTo>
                      <a:pt x="165218" y="1181592"/>
                    </a:lnTo>
                    <a:lnTo>
                      <a:pt x="162857" y="1188561"/>
                    </a:lnTo>
                    <a:lnTo>
                      <a:pt x="161284" y="1200950"/>
                    </a:lnTo>
                    <a:lnTo>
                      <a:pt x="160497" y="1213339"/>
                    </a:lnTo>
                    <a:lnTo>
                      <a:pt x="160497" y="1221856"/>
                    </a:lnTo>
                    <a:lnTo>
                      <a:pt x="162070" y="1231148"/>
                    </a:lnTo>
                    <a:lnTo>
                      <a:pt x="175445" y="1235019"/>
                    </a:lnTo>
                    <a:lnTo>
                      <a:pt x="214783" y="1238116"/>
                    </a:lnTo>
                    <a:lnTo>
                      <a:pt x="226584" y="1240439"/>
                    </a:lnTo>
                    <a:lnTo>
                      <a:pt x="239172" y="1243537"/>
                    </a:lnTo>
                    <a:lnTo>
                      <a:pt x="236812" y="1215661"/>
                    </a:lnTo>
                    <a:lnTo>
                      <a:pt x="237599" y="1203273"/>
                    </a:lnTo>
                    <a:lnTo>
                      <a:pt x="243106" y="1189335"/>
                    </a:lnTo>
                    <a:lnTo>
                      <a:pt x="243892" y="1220307"/>
                    </a:lnTo>
                    <a:lnTo>
                      <a:pt x="247039" y="1236568"/>
                    </a:lnTo>
                    <a:lnTo>
                      <a:pt x="253334" y="1245859"/>
                    </a:lnTo>
                    <a:lnTo>
                      <a:pt x="258841" y="1246634"/>
                    </a:lnTo>
                    <a:lnTo>
                      <a:pt x="283230" y="1245859"/>
                    </a:lnTo>
                    <a:lnTo>
                      <a:pt x="320207" y="1248957"/>
                    </a:lnTo>
                    <a:lnTo>
                      <a:pt x="320994" y="1217210"/>
                    </a:lnTo>
                    <a:lnTo>
                      <a:pt x="326501" y="1228050"/>
                    </a:lnTo>
                    <a:lnTo>
                      <a:pt x="330435" y="1235019"/>
                    </a:lnTo>
                    <a:lnTo>
                      <a:pt x="337516" y="1239665"/>
                    </a:lnTo>
                    <a:lnTo>
                      <a:pt x="369772" y="1248182"/>
                    </a:lnTo>
                    <a:lnTo>
                      <a:pt x="378427" y="1248182"/>
                    </a:lnTo>
                    <a:lnTo>
                      <a:pt x="385507" y="1245085"/>
                    </a:lnTo>
                    <a:lnTo>
                      <a:pt x="391015" y="1236568"/>
                    </a:lnTo>
                    <a:lnTo>
                      <a:pt x="393375" y="1228050"/>
                    </a:lnTo>
                    <a:lnTo>
                      <a:pt x="397308" y="1221856"/>
                    </a:lnTo>
                    <a:lnTo>
                      <a:pt x="405963" y="1220307"/>
                    </a:lnTo>
                    <a:lnTo>
                      <a:pt x="408323" y="1222630"/>
                    </a:lnTo>
                    <a:lnTo>
                      <a:pt x="413043" y="1230373"/>
                    </a:lnTo>
                    <a:lnTo>
                      <a:pt x="415404" y="1233471"/>
                    </a:lnTo>
                    <a:lnTo>
                      <a:pt x="420124" y="1236568"/>
                    </a:lnTo>
                    <a:lnTo>
                      <a:pt x="424845" y="1239665"/>
                    </a:lnTo>
                    <a:lnTo>
                      <a:pt x="455528" y="1252828"/>
                    </a:lnTo>
                    <a:lnTo>
                      <a:pt x="475983" y="1259023"/>
                    </a:lnTo>
                    <a:lnTo>
                      <a:pt x="497226" y="1262120"/>
                    </a:lnTo>
                    <a:lnTo>
                      <a:pt x="545218" y="1259797"/>
                    </a:lnTo>
                    <a:lnTo>
                      <a:pt x="560166" y="1257474"/>
                    </a:lnTo>
                    <a:lnTo>
                      <a:pt x="569607" y="1253602"/>
                    </a:lnTo>
                    <a:lnTo>
                      <a:pt x="572754" y="1244311"/>
                    </a:lnTo>
                    <a:lnTo>
                      <a:pt x="573541" y="1203273"/>
                    </a:lnTo>
                    <a:lnTo>
                      <a:pt x="587703" y="1225728"/>
                    </a:lnTo>
                    <a:lnTo>
                      <a:pt x="596357" y="1233471"/>
                    </a:lnTo>
                    <a:lnTo>
                      <a:pt x="608158" y="1238891"/>
                    </a:lnTo>
                    <a:lnTo>
                      <a:pt x="622320" y="1241214"/>
                    </a:lnTo>
                    <a:lnTo>
                      <a:pt x="716730" y="1239665"/>
                    </a:lnTo>
                    <a:lnTo>
                      <a:pt x="726957" y="1236568"/>
                    </a:lnTo>
                    <a:lnTo>
                      <a:pt x="728531" y="1225728"/>
                    </a:lnTo>
                    <a:lnTo>
                      <a:pt x="722237" y="1214113"/>
                    </a:lnTo>
                    <a:lnTo>
                      <a:pt x="704141" y="1196304"/>
                    </a:lnTo>
                    <a:lnTo>
                      <a:pt x="708862" y="1198627"/>
                    </a:lnTo>
                    <a:lnTo>
                      <a:pt x="716730" y="1204047"/>
                    </a:lnTo>
                    <a:lnTo>
                      <a:pt x="721450" y="1206370"/>
                    </a:lnTo>
                    <a:lnTo>
                      <a:pt x="725384" y="1207144"/>
                    </a:lnTo>
                    <a:lnTo>
                      <a:pt x="734038" y="1207918"/>
                    </a:lnTo>
                    <a:lnTo>
                      <a:pt x="737972" y="1208693"/>
                    </a:lnTo>
                    <a:lnTo>
                      <a:pt x="746626" y="1214887"/>
                    </a:lnTo>
                    <a:lnTo>
                      <a:pt x="753707" y="1221856"/>
                    </a:lnTo>
                    <a:lnTo>
                      <a:pt x="761574" y="1228050"/>
                    </a:lnTo>
                    <a:lnTo>
                      <a:pt x="771802" y="1232696"/>
                    </a:lnTo>
                    <a:lnTo>
                      <a:pt x="809566" y="1230373"/>
                    </a:lnTo>
                    <a:lnTo>
                      <a:pt x="826875" y="1234245"/>
                    </a:lnTo>
                    <a:lnTo>
                      <a:pt x="835529" y="1250505"/>
                    </a:lnTo>
                    <a:lnTo>
                      <a:pt x="833168" y="1257474"/>
                    </a:lnTo>
                    <a:lnTo>
                      <a:pt x="827661" y="1265217"/>
                    </a:lnTo>
                    <a:lnTo>
                      <a:pt x="823728" y="1273734"/>
                    </a:lnTo>
                    <a:lnTo>
                      <a:pt x="823728" y="1281478"/>
                    </a:lnTo>
                    <a:lnTo>
                      <a:pt x="831595" y="1286123"/>
                    </a:lnTo>
                    <a:lnTo>
                      <a:pt x="842610" y="1286123"/>
                    </a:lnTo>
                    <a:lnTo>
                      <a:pt x="926005" y="1265991"/>
                    </a:lnTo>
                    <a:lnTo>
                      <a:pt x="979504" y="1244311"/>
                    </a:lnTo>
                    <a:lnTo>
                      <a:pt x="1025135" y="1219533"/>
                    </a:lnTo>
                    <a:lnTo>
                      <a:pt x="1054245" y="1191658"/>
                    </a:lnTo>
                    <a:lnTo>
                      <a:pt x="1039297" y="1164557"/>
                    </a:lnTo>
                    <a:lnTo>
                      <a:pt x="1021202" y="1162234"/>
                    </a:lnTo>
                    <a:lnTo>
                      <a:pt x="985011" y="1172300"/>
                    </a:lnTo>
                    <a:lnTo>
                      <a:pt x="964556" y="1167654"/>
                    </a:lnTo>
                    <a:lnTo>
                      <a:pt x="956689" y="1161460"/>
                    </a:lnTo>
                    <a:lnTo>
                      <a:pt x="955114" y="1156040"/>
                    </a:lnTo>
                    <a:lnTo>
                      <a:pt x="955901" y="1149845"/>
                    </a:lnTo>
                    <a:lnTo>
                      <a:pt x="952755" y="1141328"/>
                    </a:lnTo>
                    <a:lnTo>
                      <a:pt x="944887" y="1134359"/>
                    </a:lnTo>
                    <a:lnTo>
                      <a:pt x="933873" y="1131262"/>
                    </a:lnTo>
                    <a:lnTo>
                      <a:pt x="921285" y="1131262"/>
                    </a:lnTo>
                    <a:lnTo>
                      <a:pt x="881947" y="1135908"/>
                    </a:lnTo>
                    <a:lnTo>
                      <a:pt x="872506" y="1135134"/>
                    </a:lnTo>
                    <a:lnTo>
                      <a:pt x="837889" y="1125068"/>
                    </a:lnTo>
                    <a:lnTo>
                      <a:pt x="826087" y="1123519"/>
                    </a:lnTo>
                    <a:lnTo>
                      <a:pt x="803272" y="1125068"/>
                    </a:lnTo>
                    <a:lnTo>
                      <a:pt x="782029" y="1128165"/>
                    </a:lnTo>
                    <a:lnTo>
                      <a:pt x="761574" y="1128939"/>
                    </a:lnTo>
                    <a:lnTo>
                      <a:pt x="740332" y="1121196"/>
                    </a:lnTo>
                    <a:lnTo>
                      <a:pt x="754493" y="1118873"/>
                    </a:lnTo>
                    <a:lnTo>
                      <a:pt x="771015" y="1118873"/>
                    </a:lnTo>
                    <a:lnTo>
                      <a:pt x="787537" y="1117325"/>
                    </a:lnTo>
                    <a:lnTo>
                      <a:pt x="800912" y="1111130"/>
                    </a:lnTo>
                    <a:lnTo>
                      <a:pt x="792258" y="1108033"/>
                    </a:lnTo>
                    <a:lnTo>
                      <a:pt x="784390" y="1104161"/>
                    </a:lnTo>
                    <a:lnTo>
                      <a:pt x="776523" y="1098741"/>
                    </a:lnTo>
                    <a:lnTo>
                      <a:pt x="771802" y="1092547"/>
                    </a:lnTo>
                    <a:lnTo>
                      <a:pt x="799339" y="1098741"/>
                    </a:lnTo>
                    <a:lnTo>
                      <a:pt x="853624" y="1115002"/>
                    </a:lnTo>
                    <a:lnTo>
                      <a:pt x="882734" y="1118873"/>
                    </a:lnTo>
                    <a:lnTo>
                      <a:pt x="975570" y="1116550"/>
                    </a:lnTo>
                    <a:lnTo>
                      <a:pt x="1017268" y="1110356"/>
                    </a:lnTo>
                    <a:lnTo>
                      <a:pt x="1029856" y="1106484"/>
                    </a:lnTo>
                    <a:lnTo>
                      <a:pt x="1040870" y="1101064"/>
                    </a:lnTo>
                    <a:lnTo>
                      <a:pt x="1048738" y="1091772"/>
                    </a:lnTo>
                    <a:lnTo>
                      <a:pt x="1051099" y="1080158"/>
                    </a:lnTo>
                    <a:lnTo>
                      <a:pt x="1047951" y="1053057"/>
                    </a:lnTo>
                    <a:lnTo>
                      <a:pt x="1048738" y="1040668"/>
                    </a:lnTo>
                    <a:lnTo>
                      <a:pt x="1055032" y="1028279"/>
                    </a:lnTo>
                    <a:lnTo>
                      <a:pt x="1066834" y="1023633"/>
                    </a:lnTo>
                    <a:lnTo>
                      <a:pt x="1080995" y="1023633"/>
                    </a:lnTo>
                    <a:lnTo>
                      <a:pt x="1140787" y="1028279"/>
                    </a:lnTo>
                    <a:lnTo>
                      <a:pt x="1154949" y="1025956"/>
                    </a:lnTo>
                    <a:lnTo>
                      <a:pt x="1180125" y="1018988"/>
                    </a:lnTo>
                    <a:lnTo>
                      <a:pt x="1188780" y="1017439"/>
                    </a:lnTo>
                    <a:lnTo>
                      <a:pt x="1204515" y="1017439"/>
                    </a:lnTo>
                    <a:lnTo>
                      <a:pt x="1212382" y="1015890"/>
                    </a:lnTo>
                    <a:lnTo>
                      <a:pt x="1219462" y="1012793"/>
                    </a:lnTo>
                    <a:lnTo>
                      <a:pt x="1226543" y="1005824"/>
                    </a:lnTo>
                    <a:lnTo>
                      <a:pt x="1236771" y="987241"/>
                    </a:lnTo>
                    <a:lnTo>
                      <a:pt x="1243065" y="979498"/>
                    </a:lnTo>
                    <a:lnTo>
                      <a:pt x="1249359" y="974852"/>
                    </a:lnTo>
                    <a:lnTo>
                      <a:pt x="1271389" y="961689"/>
                    </a:lnTo>
                    <a:lnTo>
                      <a:pt x="1253293" y="949300"/>
                    </a:lnTo>
                    <a:lnTo>
                      <a:pt x="1227330" y="942331"/>
                    </a:lnTo>
                    <a:lnTo>
                      <a:pt x="1176979" y="934588"/>
                    </a:lnTo>
                    <a:lnTo>
                      <a:pt x="1207661" y="929942"/>
                    </a:lnTo>
                    <a:lnTo>
                      <a:pt x="1271389" y="931491"/>
                    </a:lnTo>
                    <a:lnTo>
                      <a:pt x="1302071" y="925296"/>
                    </a:lnTo>
                    <a:lnTo>
                      <a:pt x="1310726" y="921425"/>
                    </a:lnTo>
                    <a:lnTo>
                      <a:pt x="1316233" y="917553"/>
                    </a:lnTo>
                    <a:lnTo>
                      <a:pt x="1320953" y="912133"/>
                    </a:lnTo>
                    <a:lnTo>
                      <a:pt x="1324101" y="905165"/>
                    </a:lnTo>
                    <a:lnTo>
                      <a:pt x="1327248" y="897421"/>
                    </a:lnTo>
                    <a:lnTo>
                      <a:pt x="1326461" y="894324"/>
                    </a:lnTo>
                    <a:lnTo>
                      <a:pt x="1314660" y="890453"/>
                    </a:lnTo>
                    <a:lnTo>
                      <a:pt x="1283976" y="877289"/>
                    </a:lnTo>
                    <a:lnTo>
                      <a:pt x="1268241" y="872644"/>
                    </a:lnTo>
                    <a:lnTo>
                      <a:pt x="1233624" y="867223"/>
                    </a:lnTo>
                    <a:lnTo>
                      <a:pt x="1226543" y="865675"/>
                    </a:lnTo>
                    <a:lnTo>
                      <a:pt x="1218676" y="861803"/>
                    </a:lnTo>
                    <a:lnTo>
                      <a:pt x="1200581" y="851737"/>
                    </a:lnTo>
                    <a:lnTo>
                      <a:pt x="1192714" y="848640"/>
                    </a:lnTo>
                    <a:lnTo>
                      <a:pt x="1176979" y="845543"/>
                    </a:lnTo>
                    <a:lnTo>
                      <a:pt x="1161244" y="845543"/>
                    </a:lnTo>
                    <a:lnTo>
                      <a:pt x="1128986" y="847866"/>
                    </a:lnTo>
                    <a:lnTo>
                      <a:pt x="1076274" y="857932"/>
                    </a:lnTo>
                    <a:lnTo>
                      <a:pt x="1060539" y="857932"/>
                    </a:lnTo>
                    <a:lnTo>
                      <a:pt x="1047951" y="854060"/>
                    </a:lnTo>
                    <a:lnTo>
                      <a:pt x="1019629" y="841671"/>
                    </a:lnTo>
                    <a:lnTo>
                      <a:pt x="1009400" y="835477"/>
                    </a:lnTo>
                    <a:lnTo>
                      <a:pt x="1096730" y="838574"/>
                    </a:lnTo>
                    <a:lnTo>
                      <a:pt x="1182486" y="830831"/>
                    </a:lnTo>
                    <a:lnTo>
                      <a:pt x="1204515" y="830831"/>
                    </a:lnTo>
                    <a:lnTo>
                      <a:pt x="1276896" y="843220"/>
                    </a:lnTo>
                    <a:lnTo>
                      <a:pt x="1289483" y="844769"/>
                    </a:lnTo>
                    <a:lnTo>
                      <a:pt x="1302859" y="844769"/>
                    </a:lnTo>
                    <a:lnTo>
                      <a:pt x="1313086" y="842446"/>
                    </a:lnTo>
                    <a:lnTo>
                      <a:pt x="1320953" y="837026"/>
                    </a:lnTo>
                    <a:lnTo>
                      <a:pt x="1324101" y="828508"/>
                    </a:lnTo>
                    <a:lnTo>
                      <a:pt x="1326461" y="807602"/>
                    </a:lnTo>
                    <a:lnTo>
                      <a:pt x="1313086" y="807602"/>
                    </a:lnTo>
                    <a:lnTo>
                      <a:pt x="1287124" y="810699"/>
                    </a:lnTo>
                    <a:lnTo>
                      <a:pt x="1274535" y="811473"/>
                    </a:lnTo>
                    <a:lnTo>
                      <a:pt x="1261161" y="809925"/>
                    </a:lnTo>
                    <a:lnTo>
                      <a:pt x="1248573" y="806828"/>
                    </a:lnTo>
                    <a:lnTo>
                      <a:pt x="1206088" y="791341"/>
                    </a:lnTo>
                    <a:lnTo>
                      <a:pt x="1201368" y="789793"/>
                    </a:lnTo>
                    <a:lnTo>
                      <a:pt x="1197434" y="785921"/>
                    </a:lnTo>
                    <a:lnTo>
                      <a:pt x="1190353" y="775855"/>
                    </a:lnTo>
                    <a:lnTo>
                      <a:pt x="1186419" y="771209"/>
                    </a:lnTo>
                    <a:lnTo>
                      <a:pt x="1174618" y="765789"/>
                    </a:lnTo>
                    <a:lnTo>
                      <a:pt x="1148655" y="758046"/>
                    </a:lnTo>
                    <a:lnTo>
                      <a:pt x="1139214" y="751852"/>
                    </a:lnTo>
                    <a:lnTo>
                      <a:pt x="1184059" y="754949"/>
                    </a:lnTo>
                    <a:lnTo>
                      <a:pt x="1198221" y="758046"/>
                    </a:lnTo>
                    <a:lnTo>
                      <a:pt x="1235985" y="769661"/>
                    </a:lnTo>
                    <a:lnTo>
                      <a:pt x="1248573" y="771209"/>
                    </a:lnTo>
                    <a:lnTo>
                      <a:pt x="1262734" y="770435"/>
                    </a:lnTo>
                    <a:lnTo>
                      <a:pt x="1303645" y="761918"/>
                    </a:lnTo>
                    <a:lnTo>
                      <a:pt x="1407496" y="751852"/>
                    </a:lnTo>
                    <a:lnTo>
                      <a:pt x="1424017" y="741786"/>
                    </a:lnTo>
                    <a:lnTo>
                      <a:pt x="1414577" y="721654"/>
                    </a:lnTo>
                    <a:lnTo>
                      <a:pt x="1392547" y="710039"/>
                    </a:lnTo>
                    <a:lnTo>
                      <a:pt x="1365799" y="706168"/>
                    </a:lnTo>
                    <a:lnTo>
                      <a:pt x="1338262" y="704619"/>
                    </a:lnTo>
                    <a:lnTo>
                      <a:pt x="1312299" y="698425"/>
                    </a:lnTo>
                    <a:lnTo>
                      <a:pt x="1353997" y="691456"/>
                    </a:lnTo>
                    <a:lnTo>
                      <a:pt x="1395695" y="697650"/>
                    </a:lnTo>
                    <a:lnTo>
                      <a:pt x="1478303" y="720880"/>
                    </a:lnTo>
                    <a:lnTo>
                      <a:pt x="1494825" y="723202"/>
                    </a:lnTo>
                    <a:lnTo>
                      <a:pt x="1510560" y="722428"/>
                    </a:lnTo>
                    <a:lnTo>
                      <a:pt x="1542817" y="716234"/>
                    </a:lnTo>
                    <a:lnTo>
                      <a:pt x="1560126" y="710814"/>
                    </a:lnTo>
                    <a:lnTo>
                      <a:pt x="1579008" y="700747"/>
                    </a:lnTo>
                    <a:lnTo>
                      <a:pt x="1586089" y="690682"/>
                    </a:lnTo>
                    <a:lnTo>
                      <a:pt x="1567993" y="683713"/>
                    </a:lnTo>
                    <a:lnTo>
                      <a:pt x="1604970" y="670550"/>
                    </a:lnTo>
                    <a:lnTo>
                      <a:pt x="1615985" y="664355"/>
                    </a:lnTo>
                    <a:lnTo>
                      <a:pt x="1626213" y="654289"/>
                    </a:lnTo>
                    <a:lnTo>
                      <a:pt x="1626213" y="646546"/>
                    </a:lnTo>
                    <a:lnTo>
                      <a:pt x="1619132" y="641126"/>
                    </a:lnTo>
                    <a:lnTo>
                      <a:pt x="1604970" y="638803"/>
                    </a:lnTo>
                    <a:lnTo>
                      <a:pt x="1590809" y="640352"/>
                    </a:lnTo>
                    <a:lnTo>
                      <a:pt x="1561699" y="648095"/>
                    </a:lnTo>
                    <a:lnTo>
                      <a:pt x="1547538" y="650418"/>
                    </a:lnTo>
                    <a:lnTo>
                      <a:pt x="1537310" y="649643"/>
                    </a:lnTo>
                    <a:lnTo>
                      <a:pt x="1523935" y="648095"/>
                    </a:lnTo>
                    <a:lnTo>
                      <a:pt x="1516068" y="643449"/>
                    </a:lnTo>
                    <a:lnTo>
                      <a:pt x="1518427" y="636480"/>
                    </a:lnTo>
                    <a:lnTo>
                      <a:pt x="1527082" y="633383"/>
                    </a:lnTo>
                    <a:lnTo>
                      <a:pt x="1538884" y="633383"/>
                    </a:lnTo>
                    <a:lnTo>
                      <a:pt x="1549897" y="633383"/>
                    </a:lnTo>
                    <a:lnTo>
                      <a:pt x="1560126" y="632609"/>
                    </a:lnTo>
                    <a:lnTo>
                      <a:pt x="1609691" y="618671"/>
                    </a:lnTo>
                    <a:lnTo>
                      <a:pt x="1638014" y="615574"/>
                    </a:lnTo>
                    <a:lnTo>
                      <a:pt x="1651388" y="610154"/>
                    </a:lnTo>
                    <a:lnTo>
                      <a:pt x="1656109" y="599313"/>
                    </a:lnTo>
                    <a:lnTo>
                      <a:pt x="1650602" y="588473"/>
                    </a:lnTo>
                    <a:lnTo>
                      <a:pt x="1626213" y="565244"/>
                    </a:lnTo>
                    <a:lnTo>
                      <a:pt x="1617559" y="554404"/>
                    </a:lnTo>
                    <a:lnTo>
                      <a:pt x="1632506" y="561372"/>
                    </a:lnTo>
                    <a:lnTo>
                      <a:pt x="1660830" y="576858"/>
                    </a:lnTo>
                    <a:lnTo>
                      <a:pt x="1676565" y="581504"/>
                    </a:lnTo>
                    <a:lnTo>
                      <a:pt x="1693873" y="582279"/>
                    </a:lnTo>
                    <a:lnTo>
                      <a:pt x="1708822" y="578407"/>
                    </a:lnTo>
                    <a:lnTo>
                      <a:pt x="1722196" y="570664"/>
                    </a:lnTo>
                    <a:lnTo>
                      <a:pt x="1762320" y="541240"/>
                    </a:lnTo>
                    <a:lnTo>
                      <a:pt x="1922817" y="454518"/>
                    </a:lnTo>
                    <a:lnTo>
                      <a:pt x="1967663" y="421223"/>
                    </a:lnTo>
                    <a:lnTo>
                      <a:pt x="2012507" y="394896"/>
                    </a:lnTo>
                    <a:lnTo>
                      <a:pt x="2041616" y="373216"/>
                    </a:lnTo>
                    <a:lnTo>
                      <a:pt x="2057351" y="360053"/>
                    </a:lnTo>
                    <a:lnTo>
                      <a:pt x="2069940" y="344566"/>
                    </a:lnTo>
                    <a:lnTo>
                      <a:pt x="2076234" y="328306"/>
                    </a:lnTo>
                    <a:lnTo>
                      <a:pt x="2037683" y="326757"/>
                    </a:lnTo>
                    <a:lnTo>
                      <a:pt x="2003066" y="330629"/>
                    </a:lnTo>
                    <a:lnTo>
                      <a:pt x="1800871" y="397219"/>
                    </a:lnTo>
                    <a:lnTo>
                      <a:pt x="1785923" y="398768"/>
                    </a:lnTo>
                    <a:lnTo>
                      <a:pt x="1771762" y="395671"/>
                    </a:lnTo>
                    <a:lnTo>
                      <a:pt x="1777268" y="385605"/>
                    </a:lnTo>
                    <a:lnTo>
                      <a:pt x="1791430" y="377862"/>
                    </a:lnTo>
                    <a:lnTo>
                      <a:pt x="1901575" y="334501"/>
                    </a:lnTo>
                    <a:lnTo>
                      <a:pt x="1911016" y="325983"/>
                    </a:lnTo>
                    <a:lnTo>
                      <a:pt x="1923604" y="306625"/>
                    </a:lnTo>
                    <a:lnTo>
                      <a:pt x="1932259" y="298882"/>
                    </a:lnTo>
                    <a:lnTo>
                      <a:pt x="1947206" y="294236"/>
                    </a:lnTo>
                    <a:lnTo>
                      <a:pt x="1999919" y="291914"/>
                    </a:lnTo>
                    <a:lnTo>
                      <a:pt x="2012507" y="286493"/>
                    </a:lnTo>
                    <a:lnTo>
                      <a:pt x="2032176" y="272556"/>
                    </a:lnTo>
                    <a:lnTo>
                      <a:pt x="2044764" y="267910"/>
                    </a:lnTo>
                    <a:lnTo>
                      <a:pt x="2060499" y="267136"/>
                    </a:lnTo>
                    <a:lnTo>
                      <a:pt x="2091182" y="268684"/>
                    </a:lnTo>
                    <a:lnTo>
                      <a:pt x="2106917" y="266362"/>
                    </a:lnTo>
                    <a:lnTo>
                      <a:pt x="2269774" y="202868"/>
                    </a:lnTo>
                    <a:lnTo>
                      <a:pt x="2327207" y="172670"/>
                    </a:lnTo>
                    <a:lnTo>
                      <a:pt x="2342942" y="161830"/>
                    </a:lnTo>
                    <a:lnTo>
                      <a:pt x="2352383" y="147893"/>
                    </a:lnTo>
                    <a:lnTo>
                      <a:pt x="2320913" y="126212"/>
                    </a:lnTo>
                    <a:lnTo>
                      <a:pt x="2278429" y="120018"/>
                    </a:lnTo>
                    <a:lnTo>
                      <a:pt x="2233584" y="124663"/>
                    </a:lnTo>
                    <a:lnTo>
                      <a:pt x="2195033" y="130858"/>
                    </a:lnTo>
                    <a:lnTo>
                      <a:pt x="2200541" y="121566"/>
                    </a:lnTo>
                    <a:lnTo>
                      <a:pt x="2204474" y="116920"/>
                    </a:lnTo>
                    <a:lnTo>
                      <a:pt x="2202900" y="111500"/>
                    </a:lnTo>
                    <a:lnTo>
                      <a:pt x="2193460" y="100660"/>
                    </a:lnTo>
                    <a:lnTo>
                      <a:pt x="2177725" y="87497"/>
                    </a:lnTo>
                    <a:lnTo>
                      <a:pt x="2169071" y="78979"/>
                    </a:lnTo>
                    <a:lnTo>
                      <a:pt x="2167496" y="76656"/>
                    </a:lnTo>
                    <a:lnTo>
                      <a:pt x="2167496" y="75108"/>
                    </a:lnTo>
                    <a:lnTo>
                      <a:pt x="2168284" y="69688"/>
                    </a:lnTo>
                    <a:lnTo>
                      <a:pt x="2169857" y="65816"/>
                    </a:lnTo>
                    <a:lnTo>
                      <a:pt x="2173791" y="64267"/>
                    </a:lnTo>
                    <a:lnTo>
                      <a:pt x="2175364" y="62719"/>
                    </a:lnTo>
                    <a:lnTo>
                      <a:pt x="2172218" y="58073"/>
                    </a:lnTo>
                    <a:lnTo>
                      <a:pt x="2166710" y="54976"/>
                    </a:lnTo>
                    <a:lnTo>
                      <a:pt x="2157269" y="53427"/>
                    </a:lnTo>
                    <a:lnTo>
                      <a:pt x="2142321" y="52653"/>
                    </a:lnTo>
                    <a:lnTo>
                      <a:pt x="2130520" y="54201"/>
                    </a:lnTo>
                    <a:lnTo>
                      <a:pt x="2107704" y="61170"/>
                    </a:lnTo>
                    <a:lnTo>
                      <a:pt x="2097476" y="61945"/>
                    </a:lnTo>
                    <a:lnTo>
                      <a:pt x="2088035" y="56524"/>
                    </a:lnTo>
                    <a:lnTo>
                      <a:pt x="2079381" y="48007"/>
                    </a:lnTo>
                    <a:lnTo>
                      <a:pt x="2070727" y="41038"/>
                    </a:lnTo>
                    <a:lnTo>
                      <a:pt x="2058925" y="39490"/>
                    </a:lnTo>
                    <a:lnTo>
                      <a:pt x="2047911" y="43361"/>
                    </a:lnTo>
                    <a:lnTo>
                      <a:pt x="2041616" y="48781"/>
                    </a:lnTo>
                    <a:lnTo>
                      <a:pt x="2034536" y="54201"/>
                    </a:lnTo>
                    <a:lnTo>
                      <a:pt x="2022735" y="54201"/>
                    </a:lnTo>
                    <a:lnTo>
                      <a:pt x="2009360" y="52653"/>
                    </a:lnTo>
                    <a:lnTo>
                      <a:pt x="1996772" y="51879"/>
                    </a:lnTo>
                    <a:lnTo>
                      <a:pt x="1984971" y="53427"/>
                    </a:lnTo>
                    <a:lnTo>
                      <a:pt x="1971596" y="56524"/>
                    </a:lnTo>
                    <a:lnTo>
                      <a:pt x="1915736" y="74333"/>
                    </a:lnTo>
                    <a:lnTo>
                      <a:pt x="1854370" y="87497"/>
                    </a:lnTo>
                    <a:lnTo>
                      <a:pt x="1823687" y="90594"/>
                    </a:lnTo>
                    <a:lnTo>
                      <a:pt x="1790644" y="90594"/>
                    </a:lnTo>
                    <a:lnTo>
                      <a:pt x="1806379" y="81302"/>
                    </a:lnTo>
                    <a:lnTo>
                      <a:pt x="1825260" y="75882"/>
                    </a:lnTo>
                    <a:lnTo>
                      <a:pt x="1898428" y="59622"/>
                    </a:lnTo>
                    <a:lnTo>
                      <a:pt x="1916524" y="54201"/>
                    </a:lnTo>
                    <a:lnTo>
                      <a:pt x="1933832" y="47233"/>
                    </a:lnTo>
                    <a:lnTo>
                      <a:pt x="1946420" y="37167"/>
                    </a:lnTo>
                    <a:lnTo>
                      <a:pt x="1940126" y="32521"/>
                    </a:lnTo>
                    <a:lnTo>
                      <a:pt x="1924391" y="30972"/>
                    </a:lnTo>
                    <a:lnTo>
                      <a:pt x="1833915" y="29424"/>
                    </a:lnTo>
                    <a:lnTo>
                      <a:pt x="1818967" y="27101"/>
                    </a:lnTo>
                    <a:lnTo>
                      <a:pt x="1789856" y="21681"/>
                    </a:lnTo>
                    <a:lnTo>
                      <a:pt x="1736358" y="19358"/>
                    </a:lnTo>
                    <a:lnTo>
                      <a:pt x="1717476" y="16260"/>
                    </a:lnTo>
                    <a:lnTo>
                      <a:pt x="1682858" y="3872"/>
                    </a:lnTo>
                    <a:lnTo>
                      <a:pt x="1667123" y="774"/>
                    </a:lnTo>
                    <a:lnTo>
                      <a:pt x="1649815" y="0"/>
                    </a:lnTo>
                    <a:lnTo>
                      <a:pt x="1612051" y="2323"/>
                    </a:lnTo>
                    <a:lnTo>
                      <a:pt x="1595529" y="4646"/>
                    </a:lnTo>
                    <a:lnTo>
                      <a:pt x="1579794" y="9292"/>
                    </a:lnTo>
                    <a:lnTo>
                      <a:pt x="1562486" y="15486"/>
                    </a:lnTo>
                    <a:lnTo>
                      <a:pt x="1569566" y="22455"/>
                    </a:lnTo>
                    <a:lnTo>
                      <a:pt x="1591596" y="33295"/>
                    </a:lnTo>
                    <a:lnTo>
                      <a:pt x="1600250" y="39490"/>
                    </a:lnTo>
                    <a:lnTo>
                      <a:pt x="1582155" y="34070"/>
                    </a:lnTo>
                    <a:lnTo>
                      <a:pt x="1532589" y="8517"/>
                    </a:lnTo>
                    <a:lnTo>
                      <a:pt x="1515281" y="2323"/>
                    </a:lnTo>
                    <a:lnTo>
                      <a:pt x="1496399" y="0"/>
                    </a:lnTo>
                    <a:lnTo>
                      <a:pt x="1477517" y="1549"/>
                    </a:lnTo>
                    <a:lnTo>
                      <a:pt x="1457848" y="4646"/>
                    </a:lnTo>
                    <a:lnTo>
                      <a:pt x="1443686" y="7743"/>
                    </a:lnTo>
                    <a:lnTo>
                      <a:pt x="1425592" y="13937"/>
                    </a:lnTo>
                    <a:lnTo>
                      <a:pt x="1410643" y="24003"/>
                    </a:lnTo>
                    <a:lnTo>
                      <a:pt x="1406709" y="37167"/>
                    </a:lnTo>
                    <a:lnTo>
                      <a:pt x="1416150" y="48007"/>
                    </a:lnTo>
                    <a:lnTo>
                      <a:pt x="1453128" y="65042"/>
                    </a:lnTo>
                    <a:lnTo>
                      <a:pt x="1467289" y="73559"/>
                    </a:lnTo>
                    <a:lnTo>
                      <a:pt x="1424805" y="62719"/>
                    </a:lnTo>
                    <a:lnTo>
                      <a:pt x="1404349" y="55750"/>
                    </a:lnTo>
                    <a:lnTo>
                      <a:pt x="1383893" y="46458"/>
                    </a:lnTo>
                    <a:lnTo>
                      <a:pt x="1350064" y="27101"/>
                    </a:lnTo>
                    <a:lnTo>
                      <a:pt x="1333541" y="19358"/>
                    </a:lnTo>
                    <a:lnTo>
                      <a:pt x="1313086" y="16260"/>
                    </a:lnTo>
                    <a:lnTo>
                      <a:pt x="1121906" y="17809"/>
                    </a:lnTo>
                    <a:lnTo>
                      <a:pt x="1133707" y="30972"/>
                    </a:lnTo>
                    <a:lnTo>
                      <a:pt x="1147868" y="40264"/>
                    </a:lnTo>
                    <a:lnTo>
                      <a:pt x="1209235" y="72785"/>
                    </a:lnTo>
                    <a:lnTo>
                      <a:pt x="1224970" y="82851"/>
                    </a:lnTo>
                    <a:lnTo>
                      <a:pt x="1235197" y="92143"/>
                    </a:lnTo>
                    <a:lnTo>
                      <a:pt x="1239919" y="99111"/>
                    </a:lnTo>
                    <a:lnTo>
                      <a:pt x="1240705" y="102983"/>
                    </a:lnTo>
                    <a:lnTo>
                      <a:pt x="1237558" y="106854"/>
                    </a:lnTo>
                    <a:lnTo>
                      <a:pt x="1230477" y="111500"/>
                    </a:lnTo>
                    <a:lnTo>
                      <a:pt x="1224184" y="115372"/>
                    </a:lnTo>
                    <a:lnTo>
                      <a:pt x="1216316" y="117695"/>
                    </a:lnTo>
                    <a:lnTo>
                      <a:pt x="1207661" y="119243"/>
                    </a:lnTo>
                    <a:lnTo>
                      <a:pt x="1200581" y="117695"/>
                    </a:lnTo>
                    <a:lnTo>
                      <a:pt x="1195860" y="113823"/>
                    </a:lnTo>
                    <a:lnTo>
                      <a:pt x="1191926" y="107629"/>
                    </a:lnTo>
                    <a:lnTo>
                      <a:pt x="1188780" y="101434"/>
                    </a:lnTo>
                    <a:lnTo>
                      <a:pt x="1184846" y="95240"/>
                    </a:lnTo>
                    <a:lnTo>
                      <a:pt x="1179338" y="89820"/>
                    </a:lnTo>
                    <a:lnTo>
                      <a:pt x="1173831" y="85174"/>
                    </a:lnTo>
                    <a:lnTo>
                      <a:pt x="1111678" y="48781"/>
                    </a:lnTo>
                    <a:lnTo>
                      <a:pt x="1094370" y="42587"/>
                    </a:lnTo>
                    <a:lnTo>
                      <a:pt x="1077061" y="39490"/>
                    </a:lnTo>
                    <a:lnTo>
                      <a:pt x="1025135" y="40264"/>
                    </a:lnTo>
                    <a:lnTo>
                      <a:pt x="922071" y="34070"/>
                    </a:lnTo>
                    <a:lnTo>
                      <a:pt x="887454" y="37941"/>
                    </a:lnTo>
                    <a:lnTo>
                      <a:pt x="897682" y="45684"/>
                    </a:lnTo>
                    <a:lnTo>
                      <a:pt x="909484" y="52653"/>
                    </a:lnTo>
                    <a:lnTo>
                      <a:pt x="935446" y="62719"/>
                    </a:lnTo>
                    <a:lnTo>
                      <a:pt x="984225" y="76656"/>
                    </a:lnTo>
                    <a:lnTo>
                      <a:pt x="996813" y="83625"/>
                    </a:lnTo>
                    <a:lnTo>
                      <a:pt x="944887" y="83625"/>
                    </a:lnTo>
                    <a:lnTo>
                      <a:pt x="918924" y="81302"/>
                    </a:lnTo>
                    <a:lnTo>
                      <a:pt x="892961" y="77431"/>
                    </a:lnTo>
                    <a:lnTo>
                      <a:pt x="845756" y="63493"/>
                    </a:lnTo>
                    <a:lnTo>
                      <a:pt x="819794" y="61945"/>
                    </a:lnTo>
                    <a:lnTo>
                      <a:pt x="811140" y="75108"/>
                    </a:lnTo>
                    <a:lnTo>
                      <a:pt x="816647" y="83625"/>
                    </a:lnTo>
                    <a:lnTo>
                      <a:pt x="827661" y="95240"/>
                    </a:lnTo>
                    <a:lnTo>
                      <a:pt x="834742" y="105306"/>
                    </a:lnTo>
                    <a:lnTo>
                      <a:pt x="833168" y="113823"/>
                    </a:lnTo>
                    <a:lnTo>
                      <a:pt x="822941" y="113049"/>
                    </a:lnTo>
                    <a:lnTo>
                      <a:pt x="807993" y="107629"/>
                    </a:lnTo>
                    <a:lnTo>
                      <a:pt x="783604" y="96014"/>
                    </a:lnTo>
                    <a:lnTo>
                      <a:pt x="774162" y="93691"/>
                    </a:lnTo>
                    <a:lnTo>
                      <a:pt x="760001" y="91368"/>
                    </a:lnTo>
                    <a:lnTo>
                      <a:pt x="746626" y="92143"/>
                    </a:lnTo>
                    <a:lnTo>
                      <a:pt x="737972" y="96788"/>
                    </a:lnTo>
                    <a:lnTo>
                      <a:pt x="737185" y="106080"/>
                    </a:lnTo>
                    <a:lnTo>
                      <a:pt x="746626" y="113823"/>
                    </a:lnTo>
                    <a:lnTo>
                      <a:pt x="759213" y="118469"/>
                    </a:lnTo>
                    <a:lnTo>
                      <a:pt x="770228" y="121566"/>
                    </a:lnTo>
                    <a:lnTo>
                      <a:pt x="734038" y="126212"/>
                    </a:lnTo>
                    <a:lnTo>
                      <a:pt x="717516" y="130858"/>
                    </a:lnTo>
                    <a:lnTo>
                      <a:pt x="712796" y="140924"/>
                    </a:lnTo>
                    <a:lnTo>
                      <a:pt x="725384" y="151764"/>
                    </a:lnTo>
                    <a:lnTo>
                      <a:pt x="747412" y="161830"/>
                    </a:lnTo>
                    <a:lnTo>
                      <a:pt x="870933" y="198997"/>
                    </a:lnTo>
                    <a:lnTo>
                      <a:pt x="910270" y="216032"/>
                    </a:lnTo>
                    <a:lnTo>
                      <a:pt x="944100" y="242358"/>
                    </a:lnTo>
                    <a:lnTo>
                      <a:pt x="929939" y="240035"/>
                    </a:lnTo>
                    <a:lnTo>
                      <a:pt x="916564" y="232292"/>
                    </a:lnTo>
                    <a:lnTo>
                      <a:pt x="902403" y="223000"/>
                    </a:lnTo>
                    <a:lnTo>
                      <a:pt x="889027" y="216806"/>
                    </a:lnTo>
                    <a:lnTo>
                      <a:pt x="756854" y="180413"/>
                    </a:lnTo>
                    <a:lnTo>
                      <a:pt x="725384" y="168025"/>
                    </a:lnTo>
                    <a:lnTo>
                      <a:pt x="706502" y="164153"/>
                    </a:lnTo>
                    <a:lnTo>
                      <a:pt x="693127" y="165702"/>
                    </a:lnTo>
                    <a:lnTo>
                      <a:pt x="689980" y="176542"/>
                    </a:lnTo>
                    <a:lnTo>
                      <a:pt x="703354" y="185059"/>
                    </a:lnTo>
                    <a:lnTo>
                      <a:pt x="716730" y="191254"/>
                    </a:lnTo>
                    <a:lnTo>
                      <a:pt x="712796" y="197448"/>
                    </a:lnTo>
                    <a:lnTo>
                      <a:pt x="697848" y="198222"/>
                    </a:lnTo>
                    <a:lnTo>
                      <a:pt x="682113" y="192028"/>
                    </a:lnTo>
                    <a:lnTo>
                      <a:pt x="666378" y="182736"/>
                    </a:lnTo>
                    <a:lnTo>
                      <a:pt x="628613" y="156410"/>
                    </a:lnTo>
                    <a:lnTo>
                      <a:pt x="615239" y="150216"/>
                    </a:lnTo>
                    <a:lnTo>
                      <a:pt x="533417" y="133181"/>
                    </a:lnTo>
                    <a:lnTo>
                      <a:pt x="514534" y="132406"/>
                    </a:lnTo>
                    <a:lnTo>
                      <a:pt x="495652" y="137052"/>
                    </a:lnTo>
                    <a:lnTo>
                      <a:pt x="443727" y="157959"/>
                    </a:lnTo>
                    <a:lnTo>
                      <a:pt x="388654" y="169573"/>
                    </a:lnTo>
                    <a:lnTo>
                      <a:pt x="400456" y="179639"/>
                    </a:lnTo>
                    <a:lnTo>
                      <a:pt x="420911" y="186608"/>
                    </a:lnTo>
                    <a:lnTo>
                      <a:pt x="487785" y="201320"/>
                    </a:lnTo>
                    <a:lnTo>
                      <a:pt x="500373" y="206740"/>
                    </a:lnTo>
                    <a:lnTo>
                      <a:pt x="509814" y="215257"/>
                    </a:lnTo>
                    <a:lnTo>
                      <a:pt x="498799" y="216032"/>
                    </a:lnTo>
                    <a:lnTo>
                      <a:pt x="469690" y="221452"/>
                    </a:lnTo>
                    <a:lnTo>
                      <a:pt x="457889" y="219903"/>
                    </a:lnTo>
                    <a:lnTo>
                      <a:pt x="446874" y="216806"/>
                    </a:lnTo>
                    <a:lnTo>
                      <a:pt x="426419" y="207514"/>
                    </a:lnTo>
                    <a:lnTo>
                      <a:pt x="408323" y="202868"/>
                    </a:lnTo>
                    <a:lnTo>
                      <a:pt x="386295" y="201320"/>
                    </a:lnTo>
                    <a:lnTo>
                      <a:pt x="367412" y="205966"/>
                    </a:lnTo>
                    <a:lnTo>
                      <a:pt x="357184" y="219903"/>
                    </a:lnTo>
                    <a:lnTo>
                      <a:pt x="324928" y="202094"/>
                    </a:lnTo>
                    <a:lnTo>
                      <a:pt x="308406" y="195900"/>
                    </a:lnTo>
                    <a:lnTo>
                      <a:pt x="289524" y="192802"/>
                    </a:lnTo>
                    <a:lnTo>
                      <a:pt x="273002" y="193577"/>
                    </a:lnTo>
                    <a:lnTo>
                      <a:pt x="257267" y="195125"/>
                    </a:lnTo>
                    <a:lnTo>
                      <a:pt x="241532" y="198997"/>
                    </a:lnTo>
                    <a:lnTo>
                      <a:pt x="225797" y="203643"/>
                    </a:lnTo>
                    <a:lnTo>
                      <a:pt x="178592" y="226872"/>
                    </a:lnTo>
                    <a:lnTo>
                      <a:pt x="162070" y="232292"/>
                    </a:lnTo>
                    <a:lnTo>
                      <a:pt x="144762" y="233841"/>
                    </a:lnTo>
                    <a:lnTo>
                      <a:pt x="110145" y="234615"/>
                    </a:lnTo>
                    <a:lnTo>
                      <a:pt x="92836" y="236938"/>
                    </a:lnTo>
                    <a:lnTo>
                      <a:pt x="64514" y="246229"/>
                    </a:lnTo>
                    <a:lnTo>
                      <a:pt x="24389" y="264813"/>
                    </a:lnTo>
                    <a:lnTo>
                      <a:pt x="0" y="285719"/>
                    </a:lnTo>
                    <a:lnTo>
                      <a:pt x="14948" y="30507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26" name="Freeform 2525">
                <a:extLst>
                  <a:ext uri="{FF2B5EF4-FFF2-40B4-BE49-F238E27FC236}">
                    <a16:creationId xmlns:a16="http://schemas.microsoft.com/office/drawing/2014/main" id="{5055A60C-A139-8709-CCAF-ADBDE96CA54B}"/>
                  </a:ext>
                </a:extLst>
              </p:cNvPr>
              <p:cNvSpPr/>
              <p:nvPr/>
            </p:nvSpPr>
            <p:spPr>
              <a:xfrm>
                <a:off x="-7249924" y="1206832"/>
                <a:ext cx="1346916" cy="473875"/>
              </a:xfrm>
              <a:custGeom>
                <a:avLst/>
                <a:gdLst>
                  <a:gd name="connsiteX0" fmla="*/ 546791 w 1346916"/>
                  <a:gd name="connsiteY0" fmla="*/ 460712 h 473875"/>
                  <a:gd name="connsiteX1" fmla="*/ 564100 w 1346916"/>
                  <a:gd name="connsiteY1" fmla="*/ 459938 h 473875"/>
                  <a:gd name="connsiteX2" fmla="*/ 571181 w 1346916"/>
                  <a:gd name="connsiteY2" fmla="*/ 458390 h 473875"/>
                  <a:gd name="connsiteX3" fmla="*/ 579835 w 1346916"/>
                  <a:gd name="connsiteY3" fmla="*/ 455292 h 473875"/>
                  <a:gd name="connsiteX4" fmla="*/ 586916 w 1346916"/>
                  <a:gd name="connsiteY4" fmla="*/ 452195 h 473875"/>
                  <a:gd name="connsiteX5" fmla="*/ 592423 w 1346916"/>
                  <a:gd name="connsiteY5" fmla="*/ 446775 h 473875"/>
                  <a:gd name="connsiteX6" fmla="*/ 593209 w 1346916"/>
                  <a:gd name="connsiteY6" fmla="*/ 442129 h 473875"/>
                  <a:gd name="connsiteX7" fmla="*/ 592423 w 1346916"/>
                  <a:gd name="connsiteY7" fmla="*/ 432063 h 473875"/>
                  <a:gd name="connsiteX8" fmla="*/ 593209 w 1346916"/>
                  <a:gd name="connsiteY8" fmla="*/ 427417 h 473875"/>
                  <a:gd name="connsiteX9" fmla="*/ 595570 w 1346916"/>
                  <a:gd name="connsiteY9" fmla="*/ 428191 h 473875"/>
                  <a:gd name="connsiteX10" fmla="*/ 601864 w 1346916"/>
                  <a:gd name="connsiteY10" fmla="*/ 425094 h 473875"/>
                  <a:gd name="connsiteX11" fmla="*/ 608158 w 1346916"/>
                  <a:gd name="connsiteY11" fmla="*/ 421997 h 473875"/>
                  <a:gd name="connsiteX12" fmla="*/ 608944 w 1346916"/>
                  <a:gd name="connsiteY12" fmla="*/ 419674 h 473875"/>
                  <a:gd name="connsiteX13" fmla="*/ 613666 w 1346916"/>
                  <a:gd name="connsiteY13" fmla="*/ 421997 h 473875"/>
                  <a:gd name="connsiteX14" fmla="*/ 616025 w 1346916"/>
                  <a:gd name="connsiteY14" fmla="*/ 425869 h 473875"/>
                  <a:gd name="connsiteX15" fmla="*/ 619959 w 1346916"/>
                  <a:gd name="connsiteY15" fmla="*/ 436709 h 473875"/>
                  <a:gd name="connsiteX16" fmla="*/ 625467 w 1346916"/>
                  <a:gd name="connsiteY16" fmla="*/ 430515 h 473875"/>
                  <a:gd name="connsiteX17" fmla="*/ 629401 w 1346916"/>
                  <a:gd name="connsiteY17" fmla="*/ 422771 h 473875"/>
                  <a:gd name="connsiteX18" fmla="*/ 634121 w 1346916"/>
                  <a:gd name="connsiteY18" fmla="*/ 416577 h 473875"/>
                  <a:gd name="connsiteX19" fmla="*/ 641202 w 1346916"/>
                  <a:gd name="connsiteY19" fmla="*/ 412705 h 473875"/>
                  <a:gd name="connsiteX20" fmla="*/ 647495 w 1346916"/>
                  <a:gd name="connsiteY20" fmla="*/ 412705 h 473875"/>
                  <a:gd name="connsiteX21" fmla="*/ 653003 w 1346916"/>
                  <a:gd name="connsiteY21" fmla="*/ 415028 h 473875"/>
                  <a:gd name="connsiteX22" fmla="*/ 656937 w 1346916"/>
                  <a:gd name="connsiteY22" fmla="*/ 418900 h 473875"/>
                  <a:gd name="connsiteX23" fmla="*/ 658510 w 1346916"/>
                  <a:gd name="connsiteY23" fmla="*/ 423546 h 473875"/>
                  <a:gd name="connsiteX24" fmla="*/ 654576 w 1346916"/>
                  <a:gd name="connsiteY24" fmla="*/ 435160 h 473875"/>
                  <a:gd name="connsiteX25" fmla="*/ 646709 w 1346916"/>
                  <a:gd name="connsiteY25" fmla="*/ 446001 h 473875"/>
                  <a:gd name="connsiteX26" fmla="*/ 642775 w 1346916"/>
                  <a:gd name="connsiteY26" fmla="*/ 457615 h 473875"/>
                  <a:gd name="connsiteX27" fmla="*/ 649856 w 1346916"/>
                  <a:gd name="connsiteY27" fmla="*/ 468456 h 473875"/>
                  <a:gd name="connsiteX28" fmla="*/ 662444 w 1346916"/>
                  <a:gd name="connsiteY28" fmla="*/ 471553 h 473875"/>
                  <a:gd name="connsiteX29" fmla="*/ 703354 w 1346916"/>
                  <a:gd name="connsiteY29" fmla="*/ 473876 h 473875"/>
                  <a:gd name="connsiteX30" fmla="*/ 717516 w 1346916"/>
                  <a:gd name="connsiteY30" fmla="*/ 473876 h 473875"/>
                  <a:gd name="connsiteX31" fmla="*/ 745053 w 1346916"/>
                  <a:gd name="connsiteY31" fmla="*/ 470778 h 473875"/>
                  <a:gd name="connsiteX32" fmla="*/ 772589 w 1346916"/>
                  <a:gd name="connsiteY32" fmla="*/ 472327 h 473875"/>
                  <a:gd name="connsiteX33" fmla="*/ 780456 w 1346916"/>
                  <a:gd name="connsiteY33" fmla="*/ 472327 h 473875"/>
                  <a:gd name="connsiteX34" fmla="*/ 789110 w 1346916"/>
                  <a:gd name="connsiteY34" fmla="*/ 470778 h 473875"/>
                  <a:gd name="connsiteX35" fmla="*/ 787537 w 1346916"/>
                  <a:gd name="connsiteY35" fmla="*/ 467681 h 473875"/>
                  <a:gd name="connsiteX36" fmla="*/ 785177 w 1346916"/>
                  <a:gd name="connsiteY36" fmla="*/ 462261 h 473875"/>
                  <a:gd name="connsiteX37" fmla="*/ 783604 w 1346916"/>
                  <a:gd name="connsiteY37" fmla="*/ 459164 h 473875"/>
                  <a:gd name="connsiteX38" fmla="*/ 789897 w 1346916"/>
                  <a:gd name="connsiteY38" fmla="*/ 459938 h 473875"/>
                  <a:gd name="connsiteX39" fmla="*/ 801698 w 1346916"/>
                  <a:gd name="connsiteY39" fmla="*/ 463810 h 473875"/>
                  <a:gd name="connsiteX40" fmla="*/ 807993 w 1346916"/>
                  <a:gd name="connsiteY40" fmla="*/ 464584 h 473875"/>
                  <a:gd name="connsiteX41" fmla="*/ 811926 w 1346916"/>
                  <a:gd name="connsiteY41" fmla="*/ 464584 h 473875"/>
                  <a:gd name="connsiteX42" fmla="*/ 820580 w 1346916"/>
                  <a:gd name="connsiteY42" fmla="*/ 463035 h 473875"/>
                  <a:gd name="connsiteX43" fmla="*/ 824514 w 1346916"/>
                  <a:gd name="connsiteY43" fmla="*/ 463035 h 473875"/>
                  <a:gd name="connsiteX44" fmla="*/ 847330 w 1346916"/>
                  <a:gd name="connsiteY44" fmla="*/ 468456 h 473875"/>
                  <a:gd name="connsiteX45" fmla="*/ 859131 w 1346916"/>
                  <a:gd name="connsiteY45" fmla="*/ 468456 h 473875"/>
                  <a:gd name="connsiteX46" fmla="*/ 870933 w 1346916"/>
                  <a:gd name="connsiteY46" fmla="*/ 464584 h 473875"/>
                  <a:gd name="connsiteX47" fmla="*/ 878800 w 1346916"/>
                  <a:gd name="connsiteY47" fmla="*/ 458390 h 473875"/>
                  <a:gd name="connsiteX48" fmla="*/ 879587 w 1346916"/>
                  <a:gd name="connsiteY48" fmla="*/ 457615 h 473875"/>
                  <a:gd name="connsiteX49" fmla="*/ 883520 w 1346916"/>
                  <a:gd name="connsiteY49" fmla="*/ 456067 h 473875"/>
                  <a:gd name="connsiteX50" fmla="*/ 882734 w 1346916"/>
                  <a:gd name="connsiteY50" fmla="*/ 456067 h 473875"/>
                  <a:gd name="connsiteX51" fmla="*/ 887454 w 1346916"/>
                  <a:gd name="connsiteY51" fmla="*/ 456841 h 473875"/>
                  <a:gd name="connsiteX52" fmla="*/ 904763 w 1346916"/>
                  <a:gd name="connsiteY52" fmla="*/ 464584 h 473875"/>
                  <a:gd name="connsiteX53" fmla="*/ 911843 w 1346916"/>
                  <a:gd name="connsiteY53" fmla="*/ 463810 h 473875"/>
                  <a:gd name="connsiteX54" fmla="*/ 912631 w 1346916"/>
                  <a:gd name="connsiteY54" fmla="*/ 450647 h 473875"/>
                  <a:gd name="connsiteX55" fmla="*/ 937806 w 1346916"/>
                  <a:gd name="connsiteY55" fmla="*/ 462261 h 473875"/>
                  <a:gd name="connsiteX56" fmla="*/ 950394 w 1346916"/>
                  <a:gd name="connsiteY56" fmla="*/ 466133 h 473875"/>
                  <a:gd name="connsiteX57" fmla="*/ 965343 w 1346916"/>
                  <a:gd name="connsiteY57" fmla="*/ 466907 h 473875"/>
                  <a:gd name="connsiteX58" fmla="*/ 973997 w 1346916"/>
                  <a:gd name="connsiteY58" fmla="*/ 466133 h 473875"/>
                  <a:gd name="connsiteX59" fmla="*/ 996813 w 1346916"/>
                  <a:gd name="connsiteY59" fmla="*/ 460712 h 473875"/>
                  <a:gd name="connsiteX60" fmla="*/ 1019629 w 1346916"/>
                  <a:gd name="connsiteY60" fmla="*/ 458390 h 473875"/>
                  <a:gd name="connsiteX61" fmla="*/ 1025922 w 1346916"/>
                  <a:gd name="connsiteY61" fmla="*/ 456841 h 473875"/>
                  <a:gd name="connsiteX62" fmla="*/ 1035364 w 1346916"/>
                  <a:gd name="connsiteY62" fmla="*/ 449872 h 473875"/>
                  <a:gd name="connsiteX63" fmla="*/ 1041657 w 1346916"/>
                  <a:gd name="connsiteY63" fmla="*/ 439032 h 473875"/>
                  <a:gd name="connsiteX64" fmla="*/ 1044804 w 1346916"/>
                  <a:gd name="connsiteY64" fmla="*/ 426643 h 473875"/>
                  <a:gd name="connsiteX65" fmla="*/ 1043231 w 1346916"/>
                  <a:gd name="connsiteY65" fmla="*/ 415803 h 473875"/>
                  <a:gd name="connsiteX66" fmla="*/ 1040084 w 1346916"/>
                  <a:gd name="connsiteY66" fmla="*/ 413480 h 473875"/>
                  <a:gd name="connsiteX67" fmla="*/ 1034577 w 1346916"/>
                  <a:gd name="connsiteY67" fmla="*/ 409608 h 473875"/>
                  <a:gd name="connsiteX68" fmla="*/ 1029856 w 1346916"/>
                  <a:gd name="connsiteY68" fmla="*/ 404962 h 473875"/>
                  <a:gd name="connsiteX69" fmla="*/ 1030643 w 1346916"/>
                  <a:gd name="connsiteY69" fmla="*/ 399542 h 473875"/>
                  <a:gd name="connsiteX70" fmla="*/ 1035364 w 1346916"/>
                  <a:gd name="connsiteY70" fmla="*/ 398768 h 473875"/>
                  <a:gd name="connsiteX71" fmla="*/ 1044018 w 1346916"/>
                  <a:gd name="connsiteY71" fmla="*/ 402639 h 473875"/>
                  <a:gd name="connsiteX72" fmla="*/ 1051885 w 1346916"/>
                  <a:gd name="connsiteY72" fmla="*/ 408060 h 473875"/>
                  <a:gd name="connsiteX73" fmla="*/ 1059753 w 1346916"/>
                  <a:gd name="connsiteY73" fmla="*/ 415028 h 473875"/>
                  <a:gd name="connsiteX74" fmla="*/ 1062113 w 1346916"/>
                  <a:gd name="connsiteY74" fmla="*/ 415803 h 473875"/>
                  <a:gd name="connsiteX75" fmla="*/ 1062900 w 1346916"/>
                  <a:gd name="connsiteY75" fmla="*/ 417351 h 473875"/>
                  <a:gd name="connsiteX76" fmla="*/ 1065260 w 1346916"/>
                  <a:gd name="connsiteY76" fmla="*/ 421223 h 473875"/>
                  <a:gd name="connsiteX77" fmla="*/ 1066047 w 1346916"/>
                  <a:gd name="connsiteY77" fmla="*/ 427417 h 473875"/>
                  <a:gd name="connsiteX78" fmla="*/ 1065260 w 1346916"/>
                  <a:gd name="connsiteY78" fmla="*/ 433612 h 473875"/>
                  <a:gd name="connsiteX79" fmla="*/ 1065260 w 1346916"/>
                  <a:gd name="connsiteY79" fmla="*/ 439806 h 473875"/>
                  <a:gd name="connsiteX80" fmla="*/ 1067620 w 1346916"/>
                  <a:gd name="connsiteY80" fmla="*/ 446775 h 473875"/>
                  <a:gd name="connsiteX81" fmla="*/ 1077061 w 1346916"/>
                  <a:gd name="connsiteY81" fmla="*/ 457615 h 473875"/>
                  <a:gd name="connsiteX82" fmla="*/ 1088862 w 1346916"/>
                  <a:gd name="connsiteY82" fmla="*/ 461487 h 473875"/>
                  <a:gd name="connsiteX83" fmla="*/ 1114825 w 1346916"/>
                  <a:gd name="connsiteY83" fmla="*/ 463035 h 473875"/>
                  <a:gd name="connsiteX84" fmla="*/ 1128200 w 1346916"/>
                  <a:gd name="connsiteY84" fmla="*/ 466133 h 473875"/>
                  <a:gd name="connsiteX85" fmla="*/ 1140788 w 1346916"/>
                  <a:gd name="connsiteY85" fmla="*/ 469230 h 473875"/>
                  <a:gd name="connsiteX86" fmla="*/ 1153376 w 1346916"/>
                  <a:gd name="connsiteY86" fmla="*/ 472327 h 473875"/>
                  <a:gd name="connsiteX87" fmla="*/ 1166751 w 1346916"/>
                  <a:gd name="connsiteY87" fmla="*/ 472327 h 473875"/>
                  <a:gd name="connsiteX88" fmla="*/ 1180126 w 1346916"/>
                  <a:gd name="connsiteY88" fmla="*/ 468456 h 473875"/>
                  <a:gd name="connsiteX89" fmla="*/ 1205301 w 1346916"/>
                  <a:gd name="connsiteY89" fmla="*/ 459938 h 473875"/>
                  <a:gd name="connsiteX90" fmla="*/ 1218676 w 1346916"/>
                  <a:gd name="connsiteY90" fmla="*/ 457615 h 473875"/>
                  <a:gd name="connsiteX91" fmla="*/ 1257227 w 1346916"/>
                  <a:gd name="connsiteY91" fmla="*/ 458390 h 473875"/>
                  <a:gd name="connsiteX92" fmla="*/ 1275322 w 1346916"/>
                  <a:gd name="connsiteY92" fmla="*/ 455292 h 473875"/>
                  <a:gd name="connsiteX93" fmla="*/ 1286337 w 1346916"/>
                  <a:gd name="connsiteY93" fmla="*/ 445226 h 473875"/>
                  <a:gd name="connsiteX94" fmla="*/ 1287910 w 1346916"/>
                  <a:gd name="connsiteY94" fmla="*/ 440580 h 473875"/>
                  <a:gd name="connsiteX95" fmla="*/ 1291057 w 1346916"/>
                  <a:gd name="connsiteY95" fmla="*/ 423546 h 473875"/>
                  <a:gd name="connsiteX96" fmla="*/ 1291057 w 1346916"/>
                  <a:gd name="connsiteY96" fmla="*/ 418900 h 473875"/>
                  <a:gd name="connsiteX97" fmla="*/ 1288697 w 1346916"/>
                  <a:gd name="connsiteY97" fmla="*/ 413480 h 473875"/>
                  <a:gd name="connsiteX98" fmla="*/ 1280829 w 1346916"/>
                  <a:gd name="connsiteY98" fmla="*/ 403414 h 473875"/>
                  <a:gd name="connsiteX99" fmla="*/ 1277682 w 1346916"/>
                  <a:gd name="connsiteY99" fmla="*/ 397994 h 473875"/>
                  <a:gd name="connsiteX100" fmla="*/ 1286337 w 1346916"/>
                  <a:gd name="connsiteY100" fmla="*/ 398768 h 473875"/>
                  <a:gd name="connsiteX101" fmla="*/ 1293417 w 1346916"/>
                  <a:gd name="connsiteY101" fmla="*/ 402639 h 473875"/>
                  <a:gd name="connsiteX102" fmla="*/ 1301285 w 1346916"/>
                  <a:gd name="connsiteY102" fmla="*/ 407285 h 473875"/>
                  <a:gd name="connsiteX103" fmla="*/ 1309152 w 1346916"/>
                  <a:gd name="connsiteY103" fmla="*/ 410383 h 473875"/>
                  <a:gd name="connsiteX104" fmla="*/ 1317020 w 1346916"/>
                  <a:gd name="connsiteY104" fmla="*/ 409608 h 473875"/>
                  <a:gd name="connsiteX105" fmla="*/ 1328821 w 1346916"/>
                  <a:gd name="connsiteY105" fmla="*/ 407285 h 473875"/>
                  <a:gd name="connsiteX106" fmla="*/ 1339836 w 1346916"/>
                  <a:gd name="connsiteY106" fmla="*/ 403414 h 473875"/>
                  <a:gd name="connsiteX107" fmla="*/ 1346130 w 1346916"/>
                  <a:gd name="connsiteY107" fmla="*/ 398768 h 473875"/>
                  <a:gd name="connsiteX108" fmla="*/ 1346917 w 1346916"/>
                  <a:gd name="connsiteY108" fmla="*/ 383282 h 473875"/>
                  <a:gd name="connsiteX109" fmla="*/ 1328034 w 1346916"/>
                  <a:gd name="connsiteY109" fmla="*/ 378636 h 473875"/>
                  <a:gd name="connsiteX110" fmla="*/ 1288697 w 1346916"/>
                  <a:gd name="connsiteY110" fmla="*/ 380185 h 473875"/>
                  <a:gd name="connsiteX111" fmla="*/ 1278470 w 1346916"/>
                  <a:gd name="connsiteY111" fmla="*/ 371667 h 473875"/>
                  <a:gd name="connsiteX112" fmla="*/ 1290271 w 1346916"/>
                  <a:gd name="connsiteY112" fmla="*/ 361601 h 473875"/>
                  <a:gd name="connsiteX113" fmla="*/ 1327248 w 1346916"/>
                  <a:gd name="connsiteY113" fmla="*/ 343018 h 473875"/>
                  <a:gd name="connsiteX114" fmla="*/ 1336688 w 1346916"/>
                  <a:gd name="connsiteY114" fmla="*/ 329080 h 473875"/>
                  <a:gd name="connsiteX115" fmla="*/ 1340622 w 1346916"/>
                  <a:gd name="connsiteY115" fmla="*/ 312046 h 473875"/>
                  <a:gd name="connsiteX116" fmla="*/ 1337476 w 1346916"/>
                  <a:gd name="connsiteY116" fmla="*/ 294237 h 473875"/>
                  <a:gd name="connsiteX117" fmla="*/ 1324101 w 1346916"/>
                  <a:gd name="connsiteY117" fmla="*/ 282622 h 473875"/>
                  <a:gd name="connsiteX118" fmla="*/ 1302072 w 1346916"/>
                  <a:gd name="connsiteY118" fmla="*/ 282622 h 473875"/>
                  <a:gd name="connsiteX119" fmla="*/ 1291057 w 1346916"/>
                  <a:gd name="connsiteY119" fmla="*/ 281073 h 473875"/>
                  <a:gd name="connsiteX120" fmla="*/ 1282403 w 1346916"/>
                  <a:gd name="connsiteY120" fmla="*/ 276428 h 473875"/>
                  <a:gd name="connsiteX121" fmla="*/ 1292631 w 1346916"/>
                  <a:gd name="connsiteY121" fmla="*/ 264039 h 473875"/>
                  <a:gd name="connsiteX122" fmla="*/ 1290271 w 1346916"/>
                  <a:gd name="connsiteY122" fmla="*/ 253198 h 473875"/>
                  <a:gd name="connsiteX123" fmla="*/ 1279256 w 1346916"/>
                  <a:gd name="connsiteY123" fmla="*/ 245455 h 473875"/>
                  <a:gd name="connsiteX124" fmla="*/ 1263521 w 1346916"/>
                  <a:gd name="connsiteY124" fmla="*/ 240809 h 473875"/>
                  <a:gd name="connsiteX125" fmla="*/ 1233624 w 1346916"/>
                  <a:gd name="connsiteY125" fmla="*/ 240035 h 473875"/>
                  <a:gd name="connsiteX126" fmla="*/ 1222610 w 1346916"/>
                  <a:gd name="connsiteY126" fmla="*/ 236938 h 473875"/>
                  <a:gd name="connsiteX127" fmla="*/ 1213169 w 1346916"/>
                  <a:gd name="connsiteY127" fmla="*/ 228420 h 473875"/>
                  <a:gd name="connsiteX128" fmla="*/ 1211596 w 1346916"/>
                  <a:gd name="connsiteY128" fmla="*/ 224549 h 473875"/>
                  <a:gd name="connsiteX129" fmla="*/ 1211596 w 1346916"/>
                  <a:gd name="connsiteY129" fmla="*/ 223000 h 473875"/>
                  <a:gd name="connsiteX130" fmla="*/ 1211596 w 1346916"/>
                  <a:gd name="connsiteY130" fmla="*/ 220677 h 473875"/>
                  <a:gd name="connsiteX131" fmla="*/ 1208449 w 1346916"/>
                  <a:gd name="connsiteY131" fmla="*/ 216806 h 473875"/>
                  <a:gd name="connsiteX132" fmla="*/ 1205301 w 1346916"/>
                  <a:gd name="connsiteY132" fmla="*/ 215257 h 473875"/>
                  <a:gd name="connsiteX133" fmla="*/ 1143935 w 1346916"/>
                  <a:gd name="connsiteY133" fmla="*/ 202094 h 473875"/>
                  <a:gd name="connsiteX134" fmla="*/ 1128200 w 1346916"/>
                  <a:gd name="connsiteY134" fmla="*/ 201320 h 473875"/>
                  <a:gd name="connsiteX135" fmla="*/ 1112465 w 1346916"/>
                  <a:gd name="connsiteY135" fmla="*/ 202868 h 473875"/>
                  <a:gd name="connsiteX136" fmla="*/ 1095943 w 1346916"/>
                  <a:gd name="connsiteY136" fmla="*/ 205966 h 473875"/>
                  <a:gd name="connsiteX137" fmla="*/ 1066834 w 1346916"/>
                  <a:gd name="connsiteY137" fmla="*/ 215257 h 473875"/>
                  <a:gd name="connsiteX138" fmla="*/ 1056605 w 1346916"/>
                  <a:gd name="connsiteY138" fmla="*/ 216032 h 473875"/>
                  <a:gd name="connsiteX139" fmla="*/ 1047165 w 1346916"/>
                  <a:gd name="connsiteY139" fmla="*/ 215257 h 473875"/>
                  <a:gd name="connsiteX140" fmla="*/ 1019629 w 1346916"/>
                  <a:gd name="connsiteY140" fmla="*/ 205966 h 473875"/>
                  <a:gd name="connsiteX141" fmla="*/ 1003894 w 1346916"/>
                  <a:gd name="connsiteY141" fmla="*/ 205191 h 473875"/>
                  <a:gd name="connsiteX142" fmla="*/ 989732 w 1346916"/>
                  <a:gd name="connsiteY142" fmla="*/ 211386 h 473875"/>
                  <a:gd name="connsiteX143" fmla="*/ 961409 w 1346916"/>
                  <a:gd name="connsiteY143" fmla="*/ 229969 h 473875"/>
                  <a:gd name="connsiteX144" fmla="*/ 953541 w 1346916"/>
                  <a:gd name="connsiteY144" fmla="*/ 233841 h 473875"/>
                  <a:gd name="connsiteX145" fmla="*/ 948035 w 1346916"/>
                  <a:gd name="connsiteY145" fmla="*/ 236164 h 473875"/>
                  <a:gd name="connsiteX146" fmla="*/ 924432 w 1346916"/>
                  <a:gd name="connsiteY146" fmla="*/ 240809 h 473875"/>
                  <a:gd name="connsiteX147" fmla="*/ 898469 w 1346916"/>
                  <a:gd name="connsiteY147" fmla="*/ 252424 h 473875"/>
                  <a:gd name="connsiteX148" fmla="*/ 882734 w 1346916"/>
                  <a:gd name="connsiteY148" fmla="*/ 256296 h 473875"/>
                  <a:gd name="connsiteX149" fmla="*/ 866212 w 1346916"/>
                  <a:gd name="connsiteY149" fmla="*/ 259393 h 473875"/>
                  <a:gd name="connsiteX150" fmla="*/ 849691 w 1346916"/>
                  <a:gd name="connsiteY150" fmla="*/ 264039 h 473875"/>
                  <a:gd name="connsiteX151" fmla="*/ 834742 w 1346916"/>
                  <a:gd name="connsiteY151" fmla="*/ 273330 h 473875"/>
                  <a:gd name="connsiteX152" fmla="*/ 845757 w 1346916"/>
                  <a:gd name="connsiteY152" fmla="*/ 291914 h 473875"/>
                  <a:gd name="connsiteX153" fmla="*/ 831595 w 1346916"/>
                  <a:gd name="connsiteY153" fmla="*/ 294237 h 473875"/>
                  <a:gd name="connsiteX154" fmla="*/ 807993 w 1346916"/>
                  <a:gd name="connsiteY154" fmla="*/ 287268 h 473875"/>
                  <a:gd name="connsiteX155" fmla="*/ 787537 w 1346916"/>
                  <a:gd name="connsiteY155" fmla="*/ 279525 h 473875"/>
                  <a:gd name="connsiteX156" fmla="*/ 778096 w 1346916"/>
                  <a:gd name="connsiteY156" fmla="*/ 272556 h 473875"/>
                  <a:gd name="connsiteX157" fmla="*/ 756854 w 1346916"/>
                  <a:gd name="connsiteY157" fmla="*/ 254747 h 473875"/>
                  <a:gd name="connsiteX158" fmla="*/ 746626 w 1346916"/>
                  <a:gd name="connsiteY158" fmla="*/ 250101 h 473875"/>
                  <a:gd name="connsiteX159" fmla="*/ 737972 w 1346916"/>
                  <a:gd name="connsiteY159" fmla="*/ 251650 h 473875"/>
                  <a:gd name="connsiteX160" fmla="*/ 731678 w 1346916"/>
                  <a:gd name="connsiteY160" fmla="*/ 257844 h 473875"/>
                  <a:gd name="connsiteX161" fmla="*/ 721450 w 1346916"/>
                  <a:gd name="connsiteY161" fmla="*/ 277976 h 473875"/>
                  <a:gd name="connsiteX162" fmla="*/ 715156 w 1346916"/>
                  <a:gd name="connsiteY162" fmla="*/ 265587 h 473875"/>
                  <a:gd name="connsiteX163" fmla="*/ 710435 w 1346916"/>
                  <a:gd name="connsiteY163" fmla="*/ 260167 h 473875"/>
                  <a:gd name="connsiteX164" fmla="*/ 705715 w 1346916"/>
                  <a:gd name="connsiteY164" fmla="*/ 257070 h 473875"/>
                  <a:gd name="connsiteX165" fmla="*/ 697848 w 1346916"/>
                  <a:gd name="connsiteY165" fmla="*/ 258618 h 473875"/>
                  <a:gd name="connsiteX166" fmla="*/ 679752 w 1346916"/>
                  <a:gd name="connsiteY166" fmla="*/ 269459 h 473875"/>
                  <a:gd name="connsiteX167" fmla="*/ 671884 w 1346916"/>
                  <a:gd name="connsiteY167" fmla="*/ 271007 h 473875"/>
                  <a:gd name="connsiteX168" fmla="*/ 660871 w 1346916"/>
                  <a:gd name="connsiteY168" fmla="*/ 263264 h 473875"/>
                  <a:gd name="connsiteX169" fmla="*/ 651429 w 1346916"/>
                  <a:gd name="connsiteY169" fmla="*/ 250101 h 473875"/>
                  <a:gd name="connsiteX170" fmla="*/ 640414 w 1346916"/>
                  <a:gd name="connsiteY170" fmla="*/ 239261 h 473875"/>
                  <a:gd name="connsiteX171" fmla="*/ 626253 w 1346916"/>
                  <a:gd name="connsiteY171" fmla="*/ 239261 h 473875"/>
                  <a:gd name="connsiteX172" fmla="*/ 620746 w 1346916"/>
                  <a:gd name="connsiteY172" fmla="*/ 249327 h 473875"/>
                  <a:gd name="connsiteX173" fmla="*/ 623106 w 1346916"/>
                  <a:gd name="connsiteY173" fmla="*/ 277976 h 473875"/>
                  <a:gd name="connsiteX174" fmla="*/ 616025 w 1346916"/>
                  <a:gd name="connsiteY174" fmla="*/ 284945 h 473875"/>
                  <a:gd name="connsiteX175" fmla="*/ 608944 w 1346916"/>
                  <a:gd name="connsiteY175" fmla="*/ 281848 h 473875"/>
                  <a:gd name="connsiteX176" fmla="*/ 594783 w 1346916"/>
                  <a:gd name="connsiteY176" fmla="*/ 265587 h 473875"/>
                  <a:gd name="connsiteX177" fmla="*/ 587703 w 1346916"/>
                  <a:gd name="connsiteY177" fmla="*/ 260167 h 473875"/>
                  <a:gd name="connsiteX178" fmla="*/ 580622 w 1346916"/>
                  <a:gd name="connsiteY178" fmla="*/ 258618 h 473875"/>
                  <a:gd name="connsiteX179" fmla="*/ 573541 w 1346916"/>
                  <a:gd name="connsiteY179" fmla="*/ 257844 h 473875"/>
                  <a:gd name="connsiteX180" fmla="*/ 558593 w 1346916"/>
                  <a:gd name="connsiteY180" fmla="*/ 259393 h 473875"/>
                  <a:gd name="connsiteX181" fmla="*/ 568034 w 1346916"/>
                  <a:gd name="connsiteY181" fmla="*/ 248552 h 473875"/>
                  <a:gd name="connsiteX182" fmla="*/ 580622 w 1346916"/>
                  <a:gd name="connsiteY182" fmla="*/ 238486 h 473875"/>
                  <a:gd name="connsiteX183" fmla="*/ 590850 w 1346916"/>
                  <a:gd name="connsiteY183" fmla="*/ 226872 h 473875"/>
                  <a:gd name="connsiteX184" fmla="*/ 591636 w 1346916"/>
                  <a:gd name="connsiteY184" fmla="*/ 212934 h 473875"/>
                  <a:gd name="connsiteX185" fmla="*/ 586129 w 1346916"/>
                  <a:gd name="connsiteY185" fmla="*/ 205966 h 473875"/>
                  <a:gd name="connsiteX186" fmla="*/ 578261 w 1346916"/>
                  <a:gd name="connsiteY186" fmla="*/ 201320 h 473875"/>
                  <a:gd name="connsiteX187" fmla="*/ 563313 w 1346916"/>
                  <a:gd name="connsiteY187" fmla="*/ 196674 h 473875"/>
                  <a:gd name="connsiteX188" fmla="*/ 561740 w 1346916"/>
                  <a:gd name="connsiteY188" fmla="*/ 195899 h 473875"/>
                  <a:gd name="connsiteX189" fmla="*/ 559380 w 1346916"/>
                  <a:gd name="connsiteY189" fmla="*/ 195899 h 473875"/>
                  <a:gd name="connsiteX190" fmla="*/ 557019 w 1346916"/>
                  <a:gd name="connsiteY190" fmla="*/ 195899 h 473875"/>
                  <a:gd name="connsiteX191" fmla="*/ 553872 w 1346916"/>
                  <a:gd name="connsiteY191" fmla="*/ 195125 h 473875"/>
                  <a:gd name="connsiteX192" fmla="*/ 551512 w 1346916"/>
                  <a:gd name="connsiteY192" fmla="*/ 192028 h 473875"/>
                  <a:gd name="connsiteX193" fmla="*/ 547578 w 1346916"/>
                  <a:gd name="connsiteY193" fmla="*/ 183511 h 473875"/>
                  <a:gd name="connsiteX194" fmla="*/ 545218 w 1346916"/>
                  <a:gd name="connsiteY194" fmla="*/ 179639 h 473875"/>
                  <a:gd name="connsiteX195" fmla="*/ 530270 w 1346916"/>
                  <a:gd name="connsiteY195" fmla="*/ 169573 h 473875"/>
                  <a:gd name="connsiteX196" fmla="*/ 515321 w 1346916"/>
                  <a:gd name="connsiteY196" fmla="*/ 162604 h 473875"/>
                  <a:gd name="connsiteX197" fmla="*/ 450021 w 1346916"/>
                  <a:gd name="connsiteY197" fmla="*/ 144021 h 473875"/>
                  <a:gd name="connsiteX198" fmla="*/ 432713 w 1346916"/>
                  <a:gd name="connsiteY198" fmla="*/ 136278 h 473875"/>
                  <a:gd name="connsiteX199" fmla="*/ 422485 w 1346916"/>
                  <a:gd name="connsiteY199" fmla="*/ 126986 h 473875"/>
                  <a:gd name="connsiteX200" fmla="*/ 438220 w 1346916"/>
                  <a:gd name="connsiteY200" fmla="*/ 125438 h 473875"/>
                  <a:gd name="connsiteX201" fmla="*/ 486999 w 1346916"/>
                  <a:gd name="connsiteY201" fmla="*/ 135504 h 473875"/>
                  <a:gd name="connsiteX202" fmla="*/ 506667 w 1346916"/>
                  <a:gd name="connsiteY202" fmla="*/ 137052 h 473875"/>
                  <a:gd name="connsiteX203" fmla="*/ 526336 w 1346916"/>
                  <a:gd name="connsiteY203" fmla="*/ 137052 h 473875"/>
                  <a:gd name="connsiteX204" fmla="*/ 564887 w 1346916"/>
                  <a:gd name="connsiteY204" fmla="*/ 133955 h 473875"/>
                  <a:gd name="connsiteX205" fmla="*/ 575115 w 1346916"/>
                  <a:gd name="connsiteY205" fmla="*/ 131632 h 473875"/>
                  <a:gd name="connsiteX206" fmla="*/ 585342 w 1346916"/>
                  <a:gd name="connsiteY206" fmla="*/ 127761 h 473875"/>
                  <a:gd name="connsiteX207" fmla="*/ 590063 w 1346916"/>
                  <a:gd name="connsiteY207" fmla="*/ 121566 h 473875"/>
                  <a:gd name="connsiteX208" fmla="*/ 584555 w 1346916"/>
                  <a:gd name="connsiteY208" fmla="*/ 112274 h 473875"/>
                  <a:gd name="connsiteX209" fmla="*/ 577475 w 1346916"/>
                  <a:gd name="connsiteY209" fmla="*/ 109952 h 473875"/>
                  <a:gd name="connsiteX210" fmla="*/ 495653 w 1346916"/>
                  <a:gd name="connsiteY210" fmla="*/ 96014 h 473875"/>
                  <a:gd name="connsiteX211" fmla="*/ 442940 w 1346916"/>
                  <a:gd name="connsiteY211" fmla="*/ 92142 h 473875"/>
                  <a:gd name="connsiteX212" fmla="*/ 429566 w 1346916"/>
                  <a:gd name="connsiteY212" fmla="*/ 89045 h 473875"/>
                  <a:gd name="connsiteX213" fmla="*/ 420911 w 1346916"/>
                  <a:gd name="connsiteY213" fmla="*/ 82077 h 473875"/>
                  <a:gd name="connsiteX214" fmla="*/ 428779 w 1346916"/>
                  <a:gd name="connsiteY214" fmla="*/ 79753 h 473875"/>
                  <a:gd name="connsiteX215" fmla="*/ 470477 w 1346916"/>
                  <a:gd name="connsiteY215" fmla="*/ 82851 h 473875"/>
                  <a:gd name="connsiteX216" fmla="*/ 483065 w 1346916"/>
                  <a:gd name="connsiteY216" fmla="*/ 82077 h 473875"/>
                  <a:gd name="connsiteX217" fmla="*/ 486999 w 1346916"/>
                  <a:gd name="connsiteY217" fmla="*/ 77431 h 473875"/>
                  <a:gd name="connsiteX218" fmla="*/ 474410 w 1346916"/>
                  <a:gd name="connsiteY218" fmla="*/ 67365 h 473875"/>
                  <a:gd name="connsiteX219" fmla="*/ 458675 w 1346916"/>
                  <a:gd name="connsiteY219" fmla="*/ 59622 h 473875"/>
                  <a:gd name="connsiteX220" fmla="*/ 442154 w 1346916"/>
                  <a:gd name="connsiteY220" fmla="*/ 54976 h 473875"/>
                  <a:gd name="connsiteX221" fmla="*/ 425632 w 1346916"/>
                  <a:gd name="connsiteY221" fmla="*/ 51879 h 473875"/>
                  <a:gd name="connsiteX222" fmla="*/ 408324 w 1346916"/>
                  <a:gd name="connsiteY222" fmla="*/ 51879 h 473875"/>
                  <a:gd name="connsiteX223" fmla="*/ 388655 w 1346916"/>
                  <a:gd name="connsiteY223" fmla="*/ 54201 h 473875"/>
                  <a:gd name="connsiteX224" fmla="*/ 348530 w 1346916"/>
                  <a:gd name="connsiteY224" fmla="*/ 61945 h 473875"/>
                  <a:gd name="connsiteX225" fmla="*/ 328075 w 1346916"/>
                  <a:gd name="connsiteY225" fmla="*/ 63493 h 473875"/>
                  <a:gd name="connsiteX226" fmla="*/ 311553 w 1346916"/>
                  <a:gd name="connsiteY226" fmla="*/ 62719 h 473875"/>
                  <a:gd name="connsiteX227" fmla="*/ 302899 w 1346916"/>
                  <a:gd name="connsiteY227" fmla="*/ 62719 h 473875"/>
                  <a:gd name="connsiteX228" fmla="*/ 295818 w 1346916"/>
                  <a:gd name="connsiteY228" fmla="*/ 64267 h 473875"/>
                  <a:gd name="connsiteX229" fmla="*/ 285590 w 1346916"/>
                  <a:gd name="connsiteY229" fmla="*/ 68913 h 473875"/>
                  <a:gd name="connsiteX230" fmla="*/ 267495 w 1346916"/>
                  <a:gd name="connsiteY230" fmla="*/ 82851 h 473875"/>
                  <a:gd name="connsiteX231" fmla="*/ 258054 w 1346916"/>
                  <a:gd name="connsiteY231" fmla="*/ 88271 h 473875"/>
                  <a:gd name="connsiteX232" fmla="*/ 269855 w 1346916"/>
                  <a:gd name="connsiteY232" fmla="*/ 69688 h 473875"/>
                  <a:gd name="connsiteX233" fmla="*/ 280083 w 1346916"/>
                  <a:gd name="connsiteY233" fmla="*/ 55750 h 473875"/>
                  <a:gd name="connsiteX234" fmla="*/ 280870 w 1346916"/>
                  <a:gd name="connsiteY234" fmla="*/ 43361 h 473875"/>
                  <a:gd name="connsiteX235" fmla="*/ 261988 w 1346916"/>
                  <a:gd name="connsiteY235" fmla="*/ 30198 h 473875"/>
                  <a:gd name="connsiteX236" fmla="*/ 237599 w 1346916"/>
                  <a:gd name="connsiteY236" fmla="*/ 21681 h 473875"/>
                  <a:gd name="connsiteX237" fmla="*/ 104638 w 1346916"/>
                  <a:gd name="connsiteY237" fmla="*/ 0 h 473875"/>
                  <a:gd name="connsiteX238" fmla="*/ 77888 w 1346916"/>
                  <a:gd name="connsiteY238" fmla="*/ 0 h 473875"/>
                  <a:gd name="connsiteX239" fmla="*/ 26750 w 1346916"/>
                  <a:gd name="connsiteY239" fmla="*/ 6194 h 473875"/>
                  <a:gd name="connsiteX240" fmla="*/ 14948 w 1346916"/>
                  <a:gd name="connsiteY240" fmla="*/ 9292 h 473875"/>
                  <a:gd name="connsiteX241" fmla="*/ 7868 w 1346916"/>
                  <a:gd name="connsiteY241" fmla="*/ 13938 h 473875"/>
                  <a:gd name="connsiteX242" fmla="*/ 8655 w 1346916"/>
                  <a:gd name="connsiteY242" fmla="*/ 21681 h 473875"/>
                  <a:gd name="connsiteX243" fmla="*/ 16522 w 1346916"/>
                  <a:gd name="connsiteY243" fmla="*/ 27101 h 473875"/>
                  <a:gd name="connsiteX244" fmla="*/ 36191 w 1346916"/>
                  <a:gd name="connsiteY244" fmla="*/ 34844 h 473875"/>
                  <a:gd name="connsiteX245" fmla="*/ 28323 w 1346916"/>
                  <a:gd name="connsiteY245" fmla="*/ 39490 h 473875"/>
                  <a:gd name="connsiteX246" fmla="*/ 18095 w 1346916"/>
                  <a:gd name="connsiteY246" fmla="*/ 39490 h 473875"/>
                  <a:gd name="connsiteX247" fmla="*/ 8655 w 1346916"/>
                  <a:gd name="connsiteY247" fmla="*/ 37167 h 473875"/>
                  <a:gd name="connsiteX248" fmla="*/ 0 w 1346916"/>
                  <a:gd name="connsiteY248" fmla="*/ 34069 h 473875"/>
                  <a:gd name="connsiteX249" fmla="*/ 8655 w 1346916"/>
                  <a:gd name="connsiteY249" fmla="*/ 47233 h 473875"/>
                  <a:gd name="connsiteX250" fmla="*/ 37764 w 1346916"/>
                  <a:gd name="connsiteY250" fmla="*/ 58847 h 473875"/>
                  <a:gd name="connsiteX251" fmla="*/ 71595 w 1346916"/>
                  <a:gd name="connsiteY251" fmla="*/ 65816 h 473875"/>
                  <a:gd name="connsiteX252" fmla="*/ 94410 w 1346916"/>
                  <a:gd name="connsiteY252" fmla="*/ 66590 h 473875"/>
                  <a:gd name="connsiteX253" fmla="*/ 88116 w 1346916"/>
                  <a:gd name="connsiteY253" fmla="*/ 70462 h 473875"/>
                  <a:gd name="connsiteX254" fmla="*/ 70021 w 1346916"/>
                  <a:gd name="connsiteY254" fmla="*/ 76656 h 473875"/>
                  <a:gd name="connsiteX255" fmla="*/ 65300 w 1346916"/>
                  <a:gd name="connsiteY255" fmla="*/ 79753 h 473875"/>
                  <a:gd name="connsiteX256" fmla="*/ 67661 w 1346916"/>
                  <a:gd name="connsiteY256" fmla="*/ 86722 h 473875"/>
                  <a:gd name="connsiteX257" fmla="*/ 74741 w 1346916"/>
                  <a:gd name="connsiteY257" fmla="*/ 91368 h 473875"/>
                  <a:gd name="connsiteX258" fmla="*/ 92050 w 1346916"/>
                  <a:gd name="connsiteY258" fmla="*/ 97563 h 473875"/>
                  <a:gd name="connsiteX259" fmla="*/ 106211 w 1346916"/>
                  <a:gd name="connsiteY259" fmla="*/ 100660 h 473875"/>
                  <a:gd name="connsiteX260" fmla="*/ 110145 w 1346916"/>
                  <a:gd name="connsiteY260" fmla="*/ 102209 h 473875"/>
                  <a:gd name="connsiteX261" fmla="*/ 113292 w 1346916"/>
                  <a:gd name="connsiteY261" fmla="*/ 106080 h 473875"/>
                  <a:gd name="connsiteX262" fmla="*/ 118800 w 1346916"/>
                  <a:gd name="connsiteY262" fmla="*/ 114597 h 473875"/>
                  <a:gd name="connsiteX263" fmla="*/ 121946 w 1346916"/>
                  <a:gd name="connsiteY263" fmla="*/ 117695 h 473875"/>
                  <a:gd name="connsiteX264" fmla="*/ 131387 w 1346916"/>
                  <a:gd name="connsiteY264" fmla="*/ 120792 h 473875"/>
                  <a:gd name="connsiteX265" fmla="*/ 140828 w 1346916"/>
                  <a:gd name="connsiteY265" fmla="*/ 120018 h 473875"/>
                  <a:gd name="connsiteX266" fmla="*/ 160497 w 1346916"/>
                  <a:gd name="connsiteY266" fmla="*/ 116146 h 473875"/>
                  <a:gd name="connsiteX267" fmla="*/ 178592 w 1346916"/>
                  <a:gd name="connsiteY267" fmla="*/ 114597 h 473875"/>
                  <a:gd name="connsiteX268" fmla="*/ 214783 w 1346916"/>
                  <a:gd name="connsiteY268" fmla="*/ 118469 h 473875"/>
                  <a:gd name="connsiteX269" fmla="*/ 233665 w 1346916"/>
                  <a:gd name="connsiteY269" fmla="*/ 118469 h 473875"/>
                  <a:gd name="connsiteX270" fmla="*/ 248613 w 1346916"/>
                  <a:gd name="connsiteY270" fmla="*/ 113823 h 473875"/>
                  <a:gd name="connsiteX271" fmla="*/ 264348 w 1346916"/>
                  <a:gd name="connsiteY271" fmla="*/ 107629 h 473875"/>
                  <a:gd name="connsiteX272" fmla="*/ 280083 w 1346916"/>
                  <a:gd name="connsiteY272" fmla="*/ 102983 h 473875"/>
                  <a:gd name="connsiteX273" fmla="*/ 294245 w 1346916"/>
                  <a:gd name="connsiteY273" fmla="*/ 106854 h 473875"/>
                  <a:gd name="connsiteX274" fmla="*/ 306833 w 1346916"/>
                  <a:gd name="connsiteY274" fmla="*/ 120018 h 473875"/>
                  <a:gd name="connsiteX275" fmla="*/ 339876 w 1346916"/>
                  <a:gd name="connsiteY275" fmla="*/ 170347 h 473875"/>
                  <a:gd name="connsiteX276" fmla="*/ 351677 w 1346916"/>
                  <a:gd name="connsiteY276" fmla="*/ 184285 h 473875"/>
                  <a:gd name="connsiteX277" fmla="*/ 361905 w 1346916"/>
                  <a:gd name="connsiteY277" fmla="*/ 199771 h 473875"/>
                  <a:gd name="connsiteX278" fmla="*/ 368986 w 1346916"/>
                  <a:gd name="connsiteY278" fmla="*/ 216032 h 473875"/>
                  <a:gd name="connsiteX279" fmla="*/ 371346 w 1346916"/>
                  <a:gd name="connsiteY279" fmla="*/ 234615 h 473875"/>
                  <a:gd name="connsiteX280" fmla="*/ 366626 w 1346916"/>
                  <a:gd name="connsiteY280" fmla="*/ 250875 h 473875"/>
                  <a:gd name="connsiteX281" fmla="*/ 350104 w 1346916"/>
                  <a:gd name="connsiteY281" fmla="*/ 280299 h 473875"/>
                  <a:gd name="connsiteX282" fmla="*/ 344597 w 1346916"/>
                  <a:gd name="connsiteY282" fmla="*/ 296559 h 473875"/>
                  <a:gd name="connsiteX283" fmla="*/ 343810 w 1346916"/>
                  <a:gd name="connsiteY283" fmla="*/ 303528 h 473875"/>
                  <a:gd name="connsiteX284" fmla="*/ 343810 w 1346916"/>
                  <a:gd name="connsiteY284" fmla="*/ 311271 h 473875"/>
                  <a:gd name="connsiteX285" fmla="*/ 344597 w 1346916"/>
                  <a:gd name="connsiteY285" fmla="*/ 319014 h 473875"/>
                  <a:gd name="connsiteX286" fmla="*/ 346957 w 1346916"/>
                  <a:gd name="connsiteY286" fmla="*/ 325983 h 473875"/>
                  <a:gd name="connsiteX287" fmla="*/ 351677 w 1346916"/>
                  <a:gd name="connsiteY287" fmla="*/ 332952 h 473875"/>
                  <a:gd name="connsiteX288" fmla="*/ 365052 w 1346916"/>
                  <a:gd name="connsiteY288" fmla="*/ 346115 h 473875"/>
                  <a:gd name="connsiteX289" fmla="*/ 368986 w 1346916"/>
                  <a:gd name="connsiteY289" fmla="*/ 353084 h 473875"/>
                  <a:gd name="connsiteX290" fmla="*/ 369773 w 1346916"/>
                  <a:gd name="connsiteY290" fmla="*/ 359278 h 473875"/>
                  <a:gd name="connsiteX291" fmla="*/ 365839 w 1346916"/>
                  <a:gd name="connsiteY291" fmla="*/ 369344 h 473875"/>
                  <a:gd name="connsiteX292" fmla="*/ 365052 w 1346916"/>
                  <a:gd name="connsiteY292" fmla="*/ 376313 h 473875"/>
                  <a:gd name="connsiteX293" fmla="*/ 366626 w 1346916"/>
                  <a:gd name="connsiteY293" fmla="*/ 386379 h 473875"/>
                  <a:gd name="connsiteX294" fmla="*/ 370560 w 1346916"/>
                  <a:gd name="connsiteY294" fmla="*/ 397994 h 473875"/>
                  <a:gd name="connsiteX295" fmla="*/ 375280 w 1346916"/>
                  <a:gd name="connsiteY295" fmla="*/ 409608 h 473875"/>
                  <a:gd name="connsiteX296" fmla="*/ 380000 w 1346916"/>
                  <a:gd name="connsiteY296" fmla="*/ 418126 h 473875"/>
                  <a:gd name="connsiteX297" fmla="*/ 392589 w 1346916"/>
                  <a:gd name="connsiteY297" fmla="*/ 431289 h 473875"/>
                  <a:gd name="connsiteX298" fmla="*/ 408324 w 1346916"/>
                  <a:gd name="connsiteY298" fmla="*/ 439032 h 473875"/>
                  <a:gd name="connsiteX299" fmla="*/ 425632 w 1346916"/>
                  <a:gd name="connsiteY299" fmla="*/ 442904 h 473875"/>
                  <a:gd name="connsiteX300" fmla="*/ 443727 w 1346916"/>
                  <a:gd name="connsiteY300" fmla="*/ 443678 h 473875"/>
                  <a:gd name="connsiteX301" fmla="*/ 442154 w 1346916"/>
                  <a:gd name="connsiteY301" fmla="*/ 433612 h 473875"/>
                  <a:gd name="connsiteX302" fmla="*/ 446874 w 1346916"/>
                  <a:gd name="connsiteY302" fmla="*/ 425869 h 473875"/>
                  <a:gd name="connsiteX303" fmla="*/ 463396 w 1346916"/>
                  <a:gd name="connsiteY303" fmla="*/ 413480 h 473875"/>
                  <a:gd name="connsiteX304" fmla="*/ 459462 w 1346916"/>
                  <a:gd name="connsiteY304" fmla="*/ 424320 h 473875"/>
                  <a:gd name="connsiteX305" fmla="*/ 458675 w 1346916"/>
                  <a:gd name="connsiteY305" fmla="*/ 428191 h 473875"/>
                  <a:gd name="connsiteX306" fmla="*/ 460249 w 1346916"/>
                  <a:gd name="connsiteY306" fmla="*/ 432837 h 473875"/>
                  <a:gd name="connsiteX307" fmla="*/ 464970 w 1346916"/>
                  <a:gd name="connsiteY307" fmla="*/ 436709 h 473875"/>
                  <a:gd name="connsiteX308" fmla="*/ 490932 w 1346916"/>
                  <a:gd name="connsiteY308" fmla="*/ 449872 h 473875"/>
                  <a:gd name="connsiteX309" fmla="*/ 507454 w 1346916"/>
                  <a:gd name="connsiteY309" fmla="*/ 455292 h 473875"/>
                  <a:gd name="connsiteX310" fmla="*/ 527123 w 1346916"/>
                  <a:gd name="connsiteY310" fmla="*/ 459164 h 47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Lst>
                <a:rect l="l" t="t" r="r" b="b"/>
                <a:pathLst>
                  <a:path w="1346916" h="473875">
                    <a:moveTo>
                      <a:pt x="546791" y="460712"/>
                    </a:moveTo>
                    <a:lnTo>
                      <a:pt x="564100" y="459938"/>
                    </a:lnTo>
                    <a:lnTo>
                      <a:pt x="571181" y="458390"/>
                    </a:lnTo>
                    <a:lnTo>
                      <a:pt x="579835" y="455292"/>
                    </a:lnTo>
                    <a:lnTo>
                      <a:pt x="586916" y="452195"/>
                    </a:lnTo>
                    <a:lnTo>
                      <a:pt x="592423" y="446775"/>
                    </a:lnTo>
                    <a:lnTo>
                      <a:pt x="593209" y="442129"/>
                    </a:lnTo>
                    <a:lnTo>
                      <a:pt x="592423" y="432063"/>
                    </a:lnTo>
                    <a:lnTo>
                      <a:pt x="593209" y="427417"/>
                    </a:lnTo>
                    <a:lnTo>
                      <a:pt x="595570" y="428191"/>
                    </a:lnTo>
                    <a:lnTo>
                      <a:pt x="601864" y="425094"/>
                    </a:lnTo>
                    <a:lnTo>
                      <a:pt x="608158" y="421997"/>
                    </a:lnTo>
                    <a:lnTo>
                      <a:pt x="608944" y="419674"/>
                    </a:lnTo>
                    <a:lnTo>
                      <a:pt x="613666" y="421997"/>
                    </a:lnTo>
                    <a:lnTo>
                      <a:pt x="616025" y="425869"/>
                    </a:lnTo>
                    <a:lnTo>
                      <a:pt x="619959" y="436709"/>
                    </a:lnTo>
                    <a:lnTo>
                      <a:pt x="625467" y="430515"/>
                    </a:lnTo>
                    <a:lnTo>
                      <a:pt x="629401" y="422771"/>
                    </a:lnTo>
                    <a:lnTo>
                      <a:pt x="634121" y="416577"/>
                    </a:lnTo>
                    <a:lnTo>
                      <a:pt x="641202" y="412705"/>
                    </a:lnTo>
                    <a:lnTo>
                      <a:pt x="647495" y="412705"/>
                    </a:lnTo>
                    <a:lnTo>
                      <a:pt x="653003" y="415028"/>
                    </a:lnTo>
                    <a:lnTo>
                      <a:pt x="656937" y="418900"/>
                    </a:lnTo>
                    <a:lnTo>
                      <a:pt x="658510" y="423546"/>
                    </a:lnTo>
                    <a:lnTo>
                      <a:pt x="654576" y="435160"/>
                    </a:lnTo>
                    <a:lnTo>
                      <a:pt x="646709" y="446001"/>
                    </a:lnTo>
                    <a:lnTo>
                      <a:pt x="642775" y="457615"/>
                    </a:lnTo>
                    <a:lnTo>
                      <a:pt x="649856" y="468456"/>
                    </a:lnTo>
                    <a:lnTo>
                      <a:pt x="662444" y="471553"/>
                    </a:lnTo>
                    <a:lnTo>
                      <a:pt x="703354" y="473876"/>
                    </a:lnTo>
                    <a:lnTo>
                      <a:pt x="717516" y="473876"/>
                    </a:lnTo>
                    <a:lnTo>
                      <a:pt x="745053" y="470778"/>
                    </a:lnTo>
                    <a:lnTo>
                      <a:pt x="772589" y="472327"/>
                    </a:lnTo>
                    <a:lnTo>
                      <a:pt x="780456" y="472327"/>
                    </a:lnTo>
                    <a:lnTo>
                      <a:pt x="789110" y="470778"/>
                    </a:lnTo>
                    <a:lnTo>
                      <a:pt x="787537" y="467681"/>
                    </a:lnTo>
                    <a:lnTo>
                      <a:pt x="785177" y="462261"/>
                    </a:lnTo>
                    <a:lnTo>
                      <a:pt x="783604" y="459164"/>
                    </a:lnTo>
                    <a:lnTo>
                      <a:pt x="789897" y="459938"/>
                    </a:lnTo>
                    <a:lnTo>
                      <a:pt x="801698" y="463810"/>
                    </a:lnTo>
                    <a:lnTo>
                      <a:pt x="807993" y="464584"/>
                    </a:lnTo>
                    <a:lnTo>
                      <a:pt x="811926" y="464584"/>
                    </a:lnTo>
                    <a:lnTo>
                      <a:pt x="820580" y="463035"/>
                    </a:lnTo>
                    <a:lnTo>
                      <a:pt x="824514" y="463035"/>
                    </a:lnTo>
                    <a:lnTo>
                      <a:pt x="847330" y="468456"/>
                    </a:lnTo>
                    <a:lnTo>
                      <a:pt x="859131" y="468456"/>
                    </a:lnTo>
                    <a:lnTo>
                      <a:pt x="870933" y="464584"/>
                    </a:lnTo>
                    <a:lnTo>
                      <a:pt x="878800" y="458390"/>
                    </a:lnTo>
                    <a:lnTo>
                      <a:pt x="879587" y="457615"/>
                    </a:lnTo>
                    <a:lnTo>
                      <a:pt x="883520" y="456067"/>
                    </a:lnTo>
                    <a:lnTo>
                      <a:pt x="882734" y="456067"/>
                    </a:lnTo>
                    <a:lnTo>
                      <a:pt x="887454" y="456841"/>
                    </a:lnTo>
                    <a:lnTo>
                      <a:pt x="904763" y="464584"/>
                    </a:lnTo>
                    <a:lnTo>
                      <a:pt x="911843" y="463810"/>
                    </a:lnTo>
                    <a:lnTo>
                      <a:pt x="912631" y="450647"/>
                    </a:lnTo>
                    <a:lnTo>
                      <a:pt x="937806" y="462261"/>
                    </a:lnTo>
                    <a:lnTo>
                      <a:pt x="950394" y="466133"/>
                    </a:lnTo>
                    <a:lnTo>
                      <a:pt x="965343" y="466907"/>
                    </a:lnTo>
                    <a:lnTo>
                      <a:pt x="973997" y="466133"/>
                    </a:lnTo>
                    <a:lnTo>
                      <a:pt x="996813" y="460712"/>
                    </a:lnTo>
                    <a:lnTo>
                      <a:pt x="1019629" y="458390"/>
                    </a:lnTo>
                    <a:lnTo>
                      <a:pt x="1025922" y="456841"/>
                    </a:lnTo>
                    <a:lnTo>
                      <a:pt x="1035364" y="449872"/>
                    </a:lnTo>
                    <a:lnTo>
                      <a:pt x="1041657" y="439032"/>
                    </a:lnTo>
                    <a:lnTo>
                      <a:pt x="1044804" y="426643"/>
                    </a:lnTo>
                    <a:lnTo>
                      <a:pt x="1043231" y="415803"/>
                    </a:lnTo>
                    <a:lnTo>
                      <a:pt x="1040084" y="413480"/>
                    </a:lnTo>
                    <a:lnTo>
                      <a:pt x="1034577" y="409608"/>
                    </a:lnTo>
                    <a:lnTo>
                      <a:pt x="1029856" y="404962"/>
                    </a:lnTo>
                    <a:lnTo>
                      <a:pt x="1030643" y="399542"/>
                    </a:lnTo>
                    <a:lnTo>
                      <a:pt x="1035364" y="398768"/>
                    </a:lnTo>
                    <a:lnTo>
                      <a:pt x="1044018" y="402639"/>
                    </a:lnTo>
                    <a:lnTo>
                      <a:pt x="1051885" y="408060"/>
                    </a:lnTo>
                    <a:lnTo>
                      <a:pt x="1059753" y="415028"/>
                    </a:lnTo>
                    <a:lnTo>
                      <a:pt x="1062113" y="415803"/>
                    </a:lnTo>
                    <a:lnTo>
                      <a:pt x="1062900" y="417351"/>
                    </a:lnTo>
                    <a:lnTo>
                      <a:pt x="1065260" y="421223"/>
                    </a:lnTo>
                    <a:lnTo>
                      <a:pt x="1066047" y="427417"/>
                    </a:lnTo>
                    <a:lnTo>
                      <a:pt x="1065260" y="433612"/>
                    </a:lnTo>
                    <a:lnTo>
                      <a:pt x="1065260" y="439806"/>
                    </a:lnTo>
                    <a:lnTo>
                      <a:pt x="1067620" y="446775"/>
                    </a:lnTo>
                    <a:lnTo>
                      <a:pt x="1077061" y="457615"/>
                    </a:lnTo>
                    <a:lnTo>
                      <a:pt x="1088862" y="461487"/>
                    </a:lnTo>
                    <a:lnTo>
                      <a:pt x="1114825" y="463035"/>
                    </a:lnTo>
                    <a:lnTo>
                      <a:pt x="1128200" y="466133"/>
                    </a:lnTo>
                    <a:lnTo>
                      <a:pt x="1140788" y="469230"/>
                    </a:lnTo>
                    <a:lnTo>
                      <a:pt x="1153376" y="472327"/>
                    </a:lnTo>
                    <a:lnTo>
                      <a:pt x="1166751" y="472327"/>
                    </a:lnTo>
                    <a:lnTo>
                      <a:pt x="1180126" y="468456"/>
                    </a:lnTo>
                    <a:lnTo>
                      <a:pt x="1205301" y="459938"/>
                    </a:lnTo>
                    <a:lnTo>
                      <a:pt x="1218676" y="457615"/>
                    </a:lnTo>
                    <a:lnTo>
                      <a:pt x="1257227" y="458390"/>
                    </a:lnTo>
                    <a:lnTo>
                      <a:pt x="1275322" y="455292"/>
                    </a:lnTo>
                    <a:lnTo>
                      <a:pt x="1286337" y="445226"/>
                    </a:lnTo>
                    <a:lnTo>
                      <a:pt x="1287910" y="440580"/>
                    </a:lnTo>
                    <a:lnTo>
                      <a:pt x="1291057" y="423546"/>
                    </a:lnTo>
                    <a:lnTo>
                      <a:pt x="1291057" y="418900"/>
                    </a:lnTo>
                    <a:lnTo>
                      <a:pt x="1288697" y="413480"/>
                    </a:lnTo>
                    <a:lnTo>
                      <a:pt x="1280829" y="403414"/>
                    </a:lnTo>
                    <a:lnTo>
                      <a:pt x="1277682" y="397994"/>
                    </a:lnTo>
                    <a:lnTo>
                      <a:pt x="1286337" y="398768"/>
                    </a:lnTo>
                    <a:lnTo>
                      <a:pt x="1293417" y="402639"/>
                    </a:lnTo>
                    <a:lnTo>
                      <a:pt x="1301285" y="407285"/>
                    </a:lnTo>
                    <a:lnTo>
                      <a:pt x="1309152" y="410383"/>
                    </a:lnTo>
                    <a:lnTo>
                      <a:pt x="1317020" y="409608"/>
                    </a:lnTo>
                    <a:lnTo>
                      <a:pt x="1328821" y="407285"/>
                    </a:lnTo>
                    <a:lnTo>
                      <a:pt x="1339836" y="403414"/>
                    </a:lnTo>
                    <a:lnTo>
                      <a:pt x="1346130" y="398768"/>
                    </a:lnTo>
                    <a:lnTo>
                      <a:pt x="1346917" y="383282"/>
                    </a:lnTo>
                    <a:lnTo>
                      <a:pt x="1328034" y="378636"/>
                    </a:lnTo>
                    <a:lnTo>
                      <a:pt x="1288697" y="380185"/>
                    </a:lnTo>
                    <a:lnTo>
                      <a:pt x="1278470" y="371667"/>
                    </a:lnTo>
                    <a:lnTo>
                      <a:pt x="1290271" y="361601"/>
                    </a:lnTo>
                    <a:lnTo>
                      <a:pt x="1327248" y="343018"/>
                    </a:lnTo>
                    <a:lnTo>
                      <a:pt x="1336688" y="329080"/>
                    </a:lnTo>
                    <a:lnTo>
                      <a:pt x="1340622" y="312046"/>
                    </a:lnTo>
                    <a:lnTo>
                      <a:pt x="1337476" y="294237"/>
                    </a:lnTo>
                    <a:lnTo>
                      <a:pt x="1324101" y="282622"/>
                    </a:lnTo>
                    <a:lnTo>
                      <a:pt x="1302072" y="282622"/>
                    </a:lnTo>
                    <a:lnTo>
                      <a:pt x="1291057" y="281073"/>
                    </a:lnTo>
                    <a:lnTo>
                      <a:pt x="1282403" y="276428"/>
                    </a:lnTo>
                    <a:lnTo>
                      <a:pt x="1292631" y="264039"/>
                    </a:lnTo>
                    <a:lnTo>
                      <a:pt x="1290271" y="253198"/>
                    </a:lnTo>
                    <a:lnTo>
                      <a:pt x="1279256" y="245455"/>
                    </a:lnTo>
                    <a:lnTo>
                      <a:pt x="1263521" y="240809"/>
                    </a:lnTo>
                    <a:lnTo>
                      <a:pt x="1233624" y="240035"/>
                    </a:lnTo>
                    <a:lnTo>
                      <a:pt x="1222610" y="236938"/>
                    </a:lnTo>
                    <a:lnTo>
                      <a:pt x="1213169" y="228420"/>
                    </a:lnTo>
                    <a:lnTo>
                      <a:pt x="1211596" y="224549"/>
                    </a:lnTo>
                    <a:lnTo>
                      <a:pt x="1211596" y="223000"/>
                    </a:lnTo>
                    <a:lnTo>
                      <a:pt x="1211596" y="220677"/>
                    </a:lnTo>
                    <a:lnTo>
                      <a:pt x="1208449" y="216806"/>
                    </a:lnTo>
                    <a:lnTo>
                      <a:pt x="1205301" y="215257"/>
                    </a:lnTo>
                    <a:lnTo>
                      <a:pt x="1143935" y="202094"/>
                    </a:lnTo>
                    <a:lnTo>
                      <a:pt x="1128200" y="201320"/>
                    </a:lnTo>
                    <a:lnTo>
                      <a:pt x="1112465" y="202868"/>
                    </a:lnTo>
                    <a:lnTo>
                      <a:pt x="1095943" y="205966"/>
                    </a:lnTo>
                    <a:lnTo>
                      <a:pt x="1066834" y="215257"/>
                    </a:lnTo>
                    <a:lnTo>
                      <a:pt x="1056605" y="216032"/>
                    </a:lnTo>
                    <a:lnTo>
                      <a:pt x="1047165" y="215257"/>
                    </a:lnTo>
                    <a:lnTo>
                      <a:pt x="1019629" y="205966"/>
                    </a:lnTo>
                    <a:lnTo>
                      <a:pt x="1003894" y="205191"/>
                    </a:lnTo>
                    <a:lnTo>
                      <a:pt x="989732" y="211386"/>
                    </a:lnTo>
                    <a:lnTo>
                      <a:pt x="961409" y="229969"/>
                    </a:lnTo>
                    <a:lnTo>
                      <a:pt x="953541" y="233841"/>
                    </a:lnTo>
                    <a:lnTo>
                      <a:pt x="948035" y="236164"/>
                    </a:lnTo>
                    <a:lnTo>
                      <a:pt x="924432" y="240809"/>
                    </a:lnTo>
                    <a:lnTo>
                      <a:pt x="898469" y="252424"/>
                    </a:lnTo>
                    <a:lnTo>
                      <a:pt x="882734" y="256296"/>
                    </a:lnTo>
                    <a:lnTo>
                      <a:pt x="866212" y="259393"/>
                    </a:lnTo>
                    <a:lnTo>
                      <a:pt x="849691" y="264039"/>
                    </a:lnTo>
                    <a:lnTo>
                      <a:pt x="834742" y="273330"/>
                    </a:lnTo>
                    <a:lnTo>
                      <a:pt x="845757" y="291914"/>
                    </a:lnTo>
                    <a:lnTo>
                      <a:pt x="831595" y="294237"/>
                    </a:lnTo>
                    <a:lnTo>
                      <a:pt x="807993" y="287268"/>
                    </a:lnTo>
                    <a:lnTo>
                      <a:pt x="787537" y="279525"/>
                    </a:lnTo>
                    <a:lnTo>
                      <a:pt x="778096" y="272556"/>
                    </a:lnTo>
                    <a:lnTo>
                      <a:pt x="756854" y="254747"/>
                    </a:lnTo>
                    <a:lnTo>
                      <a:pt x="746626" y="250101"/>
                    </a:lnTo>
                    <a:lnTo>
                      <a:pt x="737972" y="251650"/>
                    </a:lnTo>
                    <a:lnTo>
                      <a:pt x="731678" y="257844"/>
                    </a:lnTo>
                    <a:lnTo>
                      <a:pt x="721450" y="277976"/>
                    </a:lnTo>
                    <a:lnTo>
                      <a:pt x="715156" y="265587"/>
                    </a:lnTo>
                    <a:lnTo>
                      <a:pt x="710435" y="260167"/>
                    </a:lnTo>
                    <a:lnTo>
                      <a:pt x="705715" y="257070"/>
                    </a:lnTo>
                    <a:lnTo>
                      <a:pt x="697848" y="258618"/>
                    </a:lnTo>
                    <a:lnTo>
                      <a:pt x="679752" y="269459"/>
                    </a:lnTo>
                    <a:lnTo>
                      <a:pt x="671884" y="271007"/>
                    </a:lnTo>
                    <a:lnTo>
                      <a:pt x="660871" y="263264"/>
                    </a:lnTo>
                    <a:lnTo>
                      <a:pt x="651429" y="250101"/>
                    </a:lnTo>
                    <a:lnTo>
                      <a:pt x="640414" y="239261"/>
                    </a:lnTo>
                    <a:lnTo>
                      <a:pt x="626253" y="239261"/>
                    </a:lnTo>
                    <a:lnTo>
                      <a:pt x="620746" y="249327"/>
                    </a:lnTo>
                    <a:lnTo>
                      <a:pt x="623106" y="277976"/>
                    </a:lnTo>
                    <a:lnTo>
                      <a:pt x="616025" y="284945"/>
                    </a:lnTo>
                    <a:lnTo>
                      <a:pt x="608944" y="281848"/>
                    </a:lnTo>
                    <a:lnTo>
                      <a:pt x="594783" y="265587"/>
                    </a:lnTo>
                    <a:lnTo>
                      <a:pt x="587703" y="260167"/>
                    </a:lnTo>
                    <a:lnTo>
                      <a:pt x="580622" y="258618"/>
                    </a:lnTo>
                    <a:lnTo>
                      <a:pt x="573541" y="257844"/>
                    </a:lnTo>
                    <a:lnTo>
                      <a:pt x="558593" y="259393"/>
                    </a:lnTo>
                    <a:lnTo>
                      <a:pt x="568034" y="248552"/>
                    </a:lnTo>
                    <a:lnTo>
                      <a:pt x="580622" y="238486"/>
                    </a:lnTo>
                    <a:lnTo>
                      <a:pt x="590850" y="226872"/>
                    </a:lnTo>
                    <a:lnTo>
                      <a:pt x="591636" y="212934"/>
                    </a:lnTo>
                    <a:lnTo>
                      <a:pt x="586129" y="205966"/>
                    </a:lnTo>
                    <a:lnTo>
                      <a:pt x="578261" y="201320"/>
                    </a:lnTo>
                    <a:lnTo>
                      <a:pt x="563313" y="196674"/>
                    </a:lnTo>
                    <a:lnTo>
                      <a:pt x="561740" y="195899"/>
                    </a:lnTo>
                    <a:lnTo>
                      <a:pt x="559380" y="195899"/>
                    </a:lnTo>
                    <a:lnTo>
                      <a:pt x="557019" y="195899"/>
                    </a:lnTo>
                    <a:lnTo>
                      <a:pt x="553872" y="195125"/>
                    </a:lnTo>
                    <a:lnTo>
                      <a:pt x="551512" y="192028"/>
                    </a:lnTo>
                    <a:lnTo>
                      <a:pt x="547578" y="183511"/>
                    </a:lnTo>
                    <a:lnTo>
                      <a:pt x="545218" y="179639"/>
                    </a:lnTo>
                    <a:lnTo>
                      <a:pt x="530270" y="169573"/>
                    </a:lnTo>
                    <a:lnTo>
                      <a:pt x="515321" y="162604"/>
                    </a:lnTo>
                    <a:lnTo>
                      <a:pt x="450021" y="144021"/>
                    </a:lnTo>
                    <a:lnTo>
                      <a:pt x="432713" y="136278"/>
                    </a:lnTo>
                    <a:lnTo>
                      <a:pt x="422485" y="126986"/>
                    </a:lnTo>
                    <a:lnTo>
                      <a:pt x="438220" y="125438"/>
                    </a:lnTo>
                    <a:lnTo>
                      <a:pt x="486999" y="135504"/>
                    </a:lnTo>
                    <a:lnTo>
                      <a:pt x="506667" y="137052"/>
                    </a:lnTo>
                    <a:lnTo>
                      <a:pt x="526336" y="137052"/>
                    </a:lnTo>
                    <a:lnTo>
                      <a:pt x="564887" y="133955"/>
                    </a:lnTo>
                    <a:lnTo>
                      <a:pt x="575115" y="131632"/>
                    </a:lnTo>
                    <a:lnTo>
                      <a:pt x="585342" y="127761"/>
                    </a:lnTo>
                    <a:lnTo>
                      <a:pt x="590063" y="121566"/>
                    </a:lnTo>
                    <a:lnTo>
                      <a:pt x="584555" y="112274"/>
                    </a:lnTo>
                    <a:lnTo>
                      <a:pt x="577475" y="109952"/>
                    </a:lnTo>
                    <a:lnTo>
                      <a:pt x="495653" y="96014"/>
                    </a:lnTo>
                    <a:lnTo>
                      <a:pt x="442940" y="92142"/>
                    </a:lnTo>
                    <a:lnTo>
                      <a:pt x="429566" y="89045"/>
                    </a:lnTo>
                    <a:lnTo>
                      <a:pt x="420911" y="82077"/>
                    </a:lnTo>
                    <a:lnTo>
                      <a:pt x="428779" y="79753"/>
                    </a:lnTo>
                    <a:lnTo>
                      <a:pt x="470477" y="82851"/>
                    </a:lnTo>
                    <a:lnTo>
                      <a:pt x="483065" y="82077"/>
                    </a:lnTo>
                    <a:lnTo>
                      <a:pt x="486999" y="77431"/>
                    </a:lnTo>
                    <a:lnTo>
                      <a:pt x="474410" y="67365"/>
                    </a:lnTo>
                    <a:lnTo>
                      <a:pt x="458675" y="59622"/>
                    </a:lnTo>
                    <a:lnTo>
                      <a:pt x="442154" y="54976"/>
                    </a:lnTo>
                    <a:lnTo>
                      <a:pt x="425632" y="51879"/>
                    </a:lnTo>
                    <a:lnTo>
                      <a:pt x="408324" y="51879"/>
                    </a:lnTo>
                    <a:lnTo>
                      <a:pt x="388655" y="54201"/>
                    </a:lnTo>
                    <a:lnTo>
                      <a:pt x="348530" y="61945"/>
                    </a:lnTo>
                    <a:lnTo>
                      <a:pt x="328075" y="63493"/>
                    </a:lnTo>
                    <a:lnTo>
                      <a:pt x="311553" y="62719"/>
                    </a:lnTo>
                    <a:lnTo>
                      <a:pt x="302899" y="62719"/>
                    </a:lnTo>
                    <a:lnTo>
                      <a:pt x="295818" y="64267"/>
                    </a:lnTo>
                    <a:lnTo>
                      <a:pt x="285590" y="68913"/>
                    </a:lnTo>
                    <a:lnTo>
                      <a:pt x="267495" y="82851"/>
                    </a:lnTo>
                    <a:lnTo>
                      <a:pt x="258054" y="88271"/>
                    </a:lnTo>
                    <a:lnTo>
                      <a:pt x="269855" y="69688"/>
                    </a:lnTo>
                    <a:lnTo>
                      <a:pt x="280083" y="55750"/>
                    </a:lnTo>
                    <a:lnTo>
                      <a:pt x="280870" y="43361"/>
                    </a:lnTo>
                    <a:lnTo>
                      <a:pt x="261988" y="30198"/>
                    </a:lnTo>
                    <a:lnTo>
                      <a:pt x="237599" y="21681"/>
                    </a:lnTo>
                    <a:lnTo>
                      <a:pt x="104638" y="0"/>
                    </a:lnTo>
                    <a:lnTo>
                      <a:pt x="77888" y="0"/>
                    </a:lnTo>
                    <a:lnTo>
                      <a:pt x="26750" y="6194"/>
                    </a:lnTo>
                    <a:lnTo>
                      <a:pt x="14948" y="9292"/>
                    </a:lnTo>
                    <a:lnTo>
                      <a:pt x="7868" y="13938"/>
                    </a:lnTo>
                    <a:lnTo>
                      <a:pt x="8655" y="21681"/>
                    </a:lnTo>
                    <a:lnTo>
                      <a:pt x="16522" y="27101"/>
                    </a:lnTo>
                    <a:lnTo>
                      <a:pt x="36191" y="34844"/>
                    </a:lnTo>
                    <a:lnTo>
                      <a:pt x="28323" y="39490"/>
                    </a:lnTo>
                    <a:lnTo>
                      <a:pt x="18095" y="39490"/>
                    </a:lnTo>
                    <a:lnTo>
                      <a:pt x="8655" y="37167"/>
                    </a:lnTo>
                    <a:lnTo>
                      <a:pt x="0" y="34069"/>
                    </a:lnTo>
                    <a:lnTo>
                      <a:pt x="8655" y="47233"/>
                    </a:lnTo>
                    <a:lnTo>
                      <a:pt x="37764" y="58847"/>
                    </a:lnTo>
                    <a:lnTo>
                      <a:pt x="71595" y="65816"/>
                    </a:lnTo>
                    <a:lnTo>
                      <a:pt x="94410" y="66590"/>
                    </a:lnTo>
                    <a:lnTo>
                      <a:pt x="88116" y="70462"/>
                    </a:lnTo>
                    <a:lnTo>
                      <a:pt x="70021" y="76656"/>
                    </a:lnTo>
                    <a:lnTo>
                      <a:pt x="65300" y="79753"/>
                    </a:lnTo>
                    <a:lnTo>
                      <a:pt x="67661" y="86722"/>
                    </a:lnTo>
                    <a:lnTo>
                      <a:pt x="74741" y="91368"/>
                    </a:lnTo>
                    <a:lnTo>
                      <a:pt x="92050" y="97563"/>
                    </a:lnTo>
                    <a:lnTo>
                      <a:pt x="106211" y="100660"/>
                    </a:lnTo>
                    <a:lnTo>
                      <a:pt x="110145" y="102209"/>
                    </a:lnTo>
                    <a:lnTo>
                      <a:pt x="113292" y="106080"/>
                    </a:lnTo>
                    <a:lnTo>
                      <a:pt x="118800" y="114597"/>
                    </a:lnTo>
                    <a:lnTo>
                      <a:pt x="121946" y="117695"/>
                    </a:lnTo>
                    <a:lnTo>
                      <a:pt x="131387" y="120792"/>
                    </a:lnTo>
                    <a:lnTo>
                      <a:pt x="140828" y="120018"/>
                    </a:lnTo>
                    <a:lnTo>
                      <a:pt x="160497" y="116146"/>
                    </a:lnTo>
                    <a:lnTo>
                      <a:pt x="178592" y="114597"/>
                    </a:lnTo>
                    <a:lnTo>
                      <a:pt x="214783" y="118469"/>
                    </a:lnTo>
                    <a:lnTo>
                      <a:pt x="233665" y="118469"/>
                    </a:lnTo>
                    <a:lnTo>
                      <a:pt x="248613" y="113823"/>
                    </a:lnTo>
                    <a:lnTo>
                      <a:pt x="264348" y="107629"/>
                    </a:lnTo>
                    <a:lnTo>
                      <a:pt x="280083" y="102983"/>
                    </a:lnTo>
                    <a:lnTo>
                      <a:pt x="294245" y="106854"/>
                    </a:lnTo>
                    <a:lnTo>
                      <a:pt x="306833" y="120018"/>
                    </a:lnTo>
                    <a:lnTo>
                      <a:pt x="339876" y="170347"/>
                    </a:lnTo>
                    <a:lnTo>
                      <a:pt x="351677" y="184285"/>
                    </a:lnTo>
                    <a:lnTo>
                      <a:pt x="361905" y="199771"/>
                    </a:lnTo>
                    <a:lnTo>
                      <a:pt x="368986" y="216032"/>
                    </a:lnTo>
                    <a:lnTo>
                      <a:pt x="371346" y="234615"/>
                    </a:lnTo>
                    <a:lnTo>
                      <a:pt x="366626" y="250875"/>
                    </a:lnTo>
                    <a:lnTo>
                      <a:pt x="350104" y="280299"/>
                    </a:lnTo>
                    <a:lnTo>
                      <a:pt x="344597" y="296559"/>
                    </a:lnTo>
                    <a:lnTo>
                      <a:pt x="343810" y="303528"/>
                    </a:lnTo>
                    <a:lnTo>
                      <a:pt x="343810" y="311271"/>
                    </a:lnTo>
                    <a:lnTo>
                      <a:pt x="344597" y="319014"/>
                    </a:lnTo>
                    <a:lnTo>
                      <a:pt x="346957" y="325983"/>
                    </a:lnTo>
                    <a:lnTo>
                      <a:pt x="351677" y="332952"/>
                    </a:lnTo>
                    <a:lnTo>
                      <a:pt x="365052" y="346115"/>
                    </a:lnTo>
                    <a:lnTo>
                      <a:pt x="368986" y="353084"/>
                    </a:lnTo>
                    <a:lnTo>
                      <a:pt x="369773" y="359278"/>
                    </a:lnTo>
                    <a:lnTo>
                      <a:pt x="365839" y="369344"/>
                    </a:lnTo>
                    <a:lnTo>
                      <a:pt x="365052" y="376313"/>
                    </a:lnTo>
                    <a:lnTo>
                      <a:pt x="366626" y="386379"/>
                    </a:lnTo>
                    <a:lnTo>
                      <a:pt x="370560" y="397994"/>
                    </a:lnTo>
                    <a:lnTo>
                      <a:pt x="375280" y="409608"/>
                    </a:lnTo>
                    <a:lnTo>
                      <a:pt x="380000" y="418126"/>
                    </a:lnTo>
                    <a:lnTo>
                      <a:pt x="392589" y="431289"/>
                    </a:lnTo>
                    <a:lnTo>
                      <a:pt x="408324" y="439032"/>
                    </a:lnTo>
                    <a:lnTo>
                      <a:pt x="425632" y="442904"/>
                    </a:lnTo>
                    <a:lnTo>
                      <a:pt x="443727" y="443678"/>
                    </a:lnTo>
                    <a:lnTo>
                      <a:pt x="442154" y="433612"/>
                    </a:lnTo>
                    <a:lnTo>
                      <a:pt x="446874" y="425869"/>
                    </a:lnTo>
                    <a:lnTo>
                      <a:pt x="463396" y="413480"/>
                    </a:lnTo>
                    <a:lnTo>
                      <a:pt x="459462" y="424320"/>
                    </a:lnTo>
                    <a:lnTo>
                      <a:pt x="458675" y="428191"/>
                    </a:lnTo>
                    <a:lnTo>
                      <a:pt x="460249" y="432837"/>
                    </a:lnTo>
                    <a:lnTo>
                      <a:pt x="464970" y="436709"/>
                    </a:lnTo>
                    <a:lnTo>
                      <a:pt x="490932" y="449872"/>
                    </a:lnTo>
                    <a:lnTo>
                      <a:pt x="507454" y="455292"/>
                    </a:lnTo>
                    <a:lnTo>
                      <a:pt x="527123" y="45916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27" name="Freeform 2526">
                <a:extLst>
                  <a:ext uri="{FF2B5EF4-FFF2-40B4-BE49-F238E27FC236}">
                    <a16:creationId xmlns:a16="http://schemas.microsoft.com/office/drawing/2014/main" id="{3062AF58-7B49-E5A6-CEE4-56CD0B7796EC}"/>
                  </a:ext>
                </a:extLst>
              </p:cNvPr>
              <p:cNvSpPr/>
              <p:nvPr/>
            </p:nvSpPr>
            <p:spPr>
              <a:xfrm>
                <a:off x="-7097294" y="1375631"/>
                <a:ext cx="46417" cy="48781"/>
              </a:xfrm>
              <a:custGeom>
                <a:avLst/>
                <a:gdLst>
                  <a:gd name="connsiteX0" fmla="*/ 8654 w 46417"/>
                  <a:gd name="connsiteY0" fmla="*/ 38715 h 48781"/>
                  <a:gd name="connsiteX1" fmla="*/ 12588 w 46417"/>
                  <a:gd name="connsiteY1" fmla="*/ 44910 h 48781"/>
                  <a:gd name="connsiteX2" fmla="*/ 20455 w 46417"/>
                  <a:gd name="connsiteY2" fmla="*/ 48007 h 48781"/>
                  <a:gd name="connsiteX3" fmla="*/ 30683 w 46417"/>
                  <a:gd name="connsiteY3" fmla="*/ 48781 h 48781"/>
                  <a:gd name="connsiteX4" fmla="*/ 40911 w 46417"/>
                  <a:gd name="connsiteY4" fmla="*/ 45684 h 48781"/>
                  <a:gd name="connsiteX5" fmla="*/ 46418 w 46417"/>
                  <a:gd name="connsiteY5" fmla="*/ 40264 h 48781"/>
                  <a:gd name="connsiteX6" fmla="*/ 34617 w 46417"/>
                  <a:gd name="connsiteY6" fmla="*/ 6195 h 48781"/>
                  <a:gd name="connsiteX7" fmla="*/ 30683 w 46417"/>
                  <a:gd name="connsiteY7" fmla="*/ 0 h 48781"/>
                  <a:gd name="connsiteX8" fmla="*/ 24389 w 46417"/>
                  <a:gd name="connsiteY8" fmla="*/ 0 h 48781"/>
                  <a:gd name="connsiteX9" fmla="*/ 14161 w 46417"/>
                  <a:gd name="connsiteY9" fmla="*/ 3872 h 48781"/>
                  <a:gd name="connsiteX10" fmla="*/ 4720 w 46417"/>
                  <a:gd name="connsiteY10" fmla="*/ 8517 h 48781"/>
                  <a:gd name="connsiteX11" fmla="*/ 0 w 46417"/>
                  <a:gd name="connsiteY11" fmla="*/ 13163 h 48781"/>
                  <a:gd name="connsiteX12" fmla="*/ 787 w 46417"/>
                  <a:gd name="connsiteY12" fmla="*/ 19358 h 48781"/>
                  <a:gd name="connsiteX13" fmla="*/ 3934 w 46417"/>
                  <a:gd name="connsiteY13" fmla="*/ 29424 h 4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17" h="48781">
                    <a:moveTo>
                      <a:pt x="8654" y="38715"/>
                    </a:moveTo>
                    <a:lnTo>
                      <a:pt x="12588" y="44910"/>
                    </a:lnTo>
                    <a:lnTo>
                      <a:pt x="20455" y="48007"/>
                    </a:lnTo>
                    <a:lnTo>
                      <a:pt x="30683" y="48781"/>
                    </a:lnTo>
                    <a:lnTo>
                      <a:pt x="40911" y="45684"/>
                    </a:lnTo>
                    <a:lnTo>
                      <a:pt x="46418" y="40264"/>
                    </a:lnTo>
                    <a:lnTo>
                      <a:pt x="34617" y="6195"/>
                    </a:lnTo>
                    <a:lnTo>
                      <a:pt x="30683" y="0"/>
                    </a:lnTo>
                    <a:lnTo>
                      <a:pt x="24389" y="0"/>
                    </a:lnTo>
                    <a:lnTo>
                      <a:pt x="14161" y="3872"/>
                    </a:lnTo>
                    <a:lnTo>
                      <a:pt x="4720" y="8517"/>
                    </a:lnTo>
                    <a:lnTo>
                      <a:pt x="0" y="13163"/>
                    </a:lnTo>
                    <a:lnTo>
                      <a:pt x="787" y="19358"/>
                    </a:lnTo>
                    <a:lnTo>
                      <a:pt x="3934" y="2942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28" name="Freeform 2527">
                <a:extLst>
                  <a:ext uri="{FF2B5EF4-FFF2-40B4-BE49-F238E27FC236}">
                    <a16:creationId xmlns:a16="http://schemas.microsoft.com/office/drawing/2014/main" id="{631848C7-F837-1CF6-EA6E-E7722931B5D8}"/>
                  </a:ext>
                </a:extLst>
              </p:cNvPr>
              <p:cNvSpPr/>
              <p:nvPr/>
            </p:nvSpPr>
            <p:spPr>
              <a:xfrm>
                <a:off x="-7171249" y="1652059"/>
                <a:ext cx="44844" cy="23229"/>
              </a:xfrm>
              <a:custGeom>
                <a:avLst/>
                <a:gdLst>
                  <a:gd name="connsiteX0" fmla="*/ 23603 w 44844"/>
                  <a:gd name="connsiteY0" fmla="*/ 21680 h 23229"/>
                  <a:gd name="connsiteX1" fmla="*/ 36977 w 44844"/>
                  <a:gd name="connsiteY1" fmla="*/ 23229 h 23229"/>
                  <a:gd name="connsiteX2" fmla="*/ 44845 w 44844"/>
                  <a:gd name="connsiteY2" fmla="*/ 18583 h 23229"/>
                  <a:gd name="connsiteX3" fmla="*/ 43271 w 44844"/>
                  <a:gd name="connsiteY3" fmla="*/ 13937 h 23229"/>
                  <a:gd name="connsiteX4" fmla="*/ 37764 w 44844"/>
                  <a:gd name="connsiteY4" fmla="*/ 7743 h 23229"/>
                  <a:gd name="connsiteX5" fmla="*/ 31470 w 44844"/>
                  <a:gd name="connsiteY5" fmla="*/ 3097 h 23229"/>
                  <a:gd name="connsiteX6" fmla="*/ 26750 w 44844"/>
                  <a:gd name="connsiteY6" fmla="*/ 774 h 23229"/>
                  <a:gd name="connsiteX7" fmla="*/ 18882 w 44844"/>
                  <a:gd name="connsiteY7" fmla="*/ 0 h 23229"/>
                  <a:gd name="connsiteX8" fmla="*/ 12588 w 44844"/>
                  <a:gd name="connsiteY8" fmla="*/ 2323 h 23229"/>
                  <a:gd name="connsiteX9" fmla="*/ 0 w 44844"/>
                  <a:gd name="connsiteY9" fmla="*/ 10066 h 23229"/>
                  <a:gd name="connsiteX10" fmla="*/ 8655 w 44844"/>
                  <a:gd name="connsiteY10" fmla="*/ 15486 h 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44" h="23229">
                    <a:moveTo>
                      <a:pt x="23603" y="21680"/>
                    </a:moveTo>
                    <a:lnTo>
                      <a:pt x="36977" y="23229"/>
                    </a:lnTo>
                    <a:lnTo>
                      <a:pt x="44845" y="18583"/>
                    </a:lnTo>
                    <a:lnTo>
                      <a:pt x="43271" y="13937"/>
                    </a:lnTo>
                    <a:lnTo>
                      <a:pt x="37764" y="7743"/>
                    </a:lnTo>
                    <a:lnTo>
                      <a:pt x="31470" y="3097"/>
                    </a:lnTo>
                    <a:lnTo>
                      <a:pt x="26750" y="774"/>
                    </a:lnTo>
                    <a:lnTo>
                      <a:pt x="18882" y="0"/>
                    </a:lnTo>
                    <a:lnTo>
                      <a:pt x="12588" y="2323"/>
                    </a:lnTo>
                    <a:lnTo>
                      <a:pt x="0" y="10066"/>
                    </a:lnTo>
                    <a:lnTo>
                      <a:pt x="8655" y="1548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29" name="Freeform 2528">
                <a:extLst>
                  <a:ext uri="{FF2B5EF4-FFF2-40B4-BE49-F238E27FC236}">
                    <a16:creationId xmlns:a16="http://schemas.microsoft.com/office/drawing/2014/main" id="{44A362F2-A24C-74E9-38A2-3ECC804ECE13}"/>
                  </a:ext>
                </a:extLst>
              </p:cNvPr>
              <p:cNvSpPr/>
              <p:nvPr/>
            </p:nvSpPr>
            <p:spPr>
              <a:xfrm>
                <a:off x="-7268019" y="1871187"/>
                <a:ext cx="38550" cy="42586"/>
              </a:xfrm>
              <a:custGeom>
                <a:avLst/>
                <a:gdLst>
                  <a:gd name="connsiteX0" fmla="*/ 23603 w 38550"/>
                  <a:gd name="connsiteY0" fmla="*/ 3097 h 42586"/>
                  <a:gd name="connsiteX1" fmla="*/ 18095 w 38550"/>
                  <a:gd name="connsiteY1" fmla="*/ 0 h 42586"/>
                  <a:gd name="connsiteX2" fmla="*/ 10228 w 38550"/>
                  <a:gd name="connsiteY2" fmla="*/ 2323 h 42586"/>
                  <a:gd name="connsiteX3" fmla="*/ 4720 w 38550"/>
                  <a:gd name="connsiteY3" fmla="*/ 7743 h 42586"/>
                  <a:gd name="connsiteX4" fmla="*/ 1574 w 38550"/>
                  <a:gd name="connsiteY4" fmla="*/ 14712 h 42586"/>
                  <a:gd name="connsiteX5" fmla="*/ 0 w 38550"/>
                  <a:gd name="connsiteY5" fmla="*/ 22455 h 42586"/>
                  <a:gd name="connsiteX6" fmla="*/ 787 w 38550"/>
                  <a:gd name="connsiteY6" fmla="*/ 30198 h 42586"/>
                  <a:gd name="connsiteX7" fmla="*/ 12588 w 38550"/>
                  <a:gd name="connsiteY7" fmla="*/ 42587 h 42586"/>
                  <a:gd name="connsiteX8" fmla="*/ 28323 w 38550"/>
                  <a:gd name="connsiteY8" fmla="*/ 41038 h 42586"/>
                  <a:gd name="connsiteX9" fmla="*/ 38551 w 38550"/>
                  <a:gd name="connsiteY9" fmla="*/ 29424 h 42586"/>
                  <a:gd name="connsiteX10" fmla="*/ 35404 w 38550"/>
                  <a:gd name="connsiteY10" fmla="*/ 13938 h 42586"/>
                  <a:gd name="connsiteX11" fmla="*/ 28323 w 38550"/>
                  <a:gd name="connsiteY11" fmla="*/ 8517 h 4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50" h="42586">
                    <a:moveTo>
                      <a:pt x="23603" y="3097"/>
                    </a:moveTo>
                    <a:lnTo>
                      <a:pt x="18095" y="0"/>
                    </a:lnTo>
                    <a:lnTo>
                      <a:pt x="10228" y="2323"/>
                    </a:lnTo>
                    <a:lnTo>
                      <a:pt x="4720" y="7743"/>
                    </a:lnTo>
                    <a:lnTo>
                      <a:pt x="1574" y="14712"/>
                    </a:lnTo>
                    <a:lnTo>
                      <a:pt x="0" y="22455"/>
                    </a:lnTo>
                    <a:lnTo>
                      <a:pt x="787" y="30198"/>
                    </a:lnTo>
                    <a:lnTo>
                      <a:pt x="12588" y="42587"/>
                    </a:lnTo>
                    <a:lnTo>
                      <a:pt x="28323" y="41038"/>
                    </a:lnTo>
                    <a:lnTo>
                      <a:pt x="38551" y="29424"/>
                    </a:lnTo>
                    <a:lnTo>
                      <a:pt x="35404" y="13938"/>
                    </a:lnTo>
                    <a:lnTo>
                      <a:pt x="28323" y="851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30" name="Freeform 2529">
                <a:extLst>
                  <a:ext uri="{FF2B5EF4-FFF2-40B4-BE49-F238E27FC236}">
                    <a16:creationId xmlns:a16="http://schemas.microsoft.com/office/drawing/2014/main" id="{AD687EED-A978-8A6B-5445-5CD4FF52740B}"/>
                  </a:ext>
                </a:extLst>
              </p:cNvPr>
              <p:cNvSpPr/>
              <p:nvPr/>
            </p:nvSpPr>
            <p:spPr>
              <a:xfrm>
                <a:off x="-7865950" y="1497197"/>
                <a:ext cx="90476" cy="82850"/>
              </a:xfrm>
              <a:custGeom>
                <a:avLst/>
                <a:gdLst>
                  <a:gd name="connsiteX0" fmla="*/ 7081 w 90476"/>
                  <a:gd name="connsiteY0" fmla="*/ 31747 h 82850"/>
                  <a:gd name="connsiteX1" fmla="*/ 787 w 90476"/>
                  <a:gd name="connsiteY1" fmla="*/ 45684 h 82850"/>
                  <a:gd name="connsiteX2" fmla="*/ 0 w 90476"/>
                  <a:gd name="connsiteY2" fmla="*/ 59622 h 82850"/>
                  <a:gd name="connsiteX3" fmla="*/ 8654 w 90476"/>
                  <a:gd name="connsiteY3" fmla="*/ 71236 h 82850"/>
                  <a:gd name="connsiteX4" fmla="*/ 25963 w 90476"/>
                  <a:gd name="connsiteY4" fmla="*/ 79753 h 82850"/>
                  <a:gd name="connsiteX5" fmla="*/ 46418 w 90476"/>
                  <a:gd name="connsiteY5" fmla="*/ 82851 h 82850"/>
                  <a:gd name="connsiteX6" fmla="*/ 66087 w 90476"/>
                  <a:gd name="connsiteY6" fmla="*/ 79753 h 82850"/>
                  <a:gd name="connsiteX7" fmla="*/ 83395 w 90476"/>
                  <a:gd name="connsiteY7" fmla="*/ 69688 h 82850"/>
                  <a:gd name="connsiteX8" fmla="*/ 90476 w 90476"/>
                  <a:gd name="connsiteY8" fmla="*/ 58073 h 82850"/>
                  <a:gd name="connsiteX9" fmla="*/ 90476 w 90476"/>
                  <a:gd name="connsiteY9" fmla="*/ 44136 h 82850"/>
                  <a:gd name="connsiteX10" fmla="*/ 85756 w 90476"/>
                  <a:gd name="connsiteY10" fmla="*/ 29424 h 82850"/>
                  <a:gd name="connsiteX11" fmla="*/ 79462 w 90476"/>
                  <a:gd name="connsiteY11" fmla="*/ 17035 h 82850"/>
                  <a:gd name="connsiteX12" fmla="*/ 64514 w 90476"/>
                  <a:gd name="connsiteY12" fmla="*/ 3097 h 82850"/>
                  <a:gd name="connsiteX13" fmla="*/ 47992 w 90476"/>
                  <a:gd name="connsiteY13" fmla="*/ 0 h 82850"/>
                  <a:gd name="connsiteX14" fmla="*/ 29896 w 90476"/>
                  <a:gd name="connsiteY14" fmla="*/ 5420 h 82850"/>
                  <a:gd name="connsiteX15" fmla="*/ 14948 w 90476"/>
                  <a:gd name="connsiteY15" fmla="*/ 17035 h 8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476" h="82850">
                    <a:moveTo>
                      <a:pt x="7081" y="31747"/>
                    </a:moveTo>
                    <a:lnTo>
                      <a:pt x="787" y="45684"/>
                    </a:lnTo>
                    <a:lnTo>
                      <a:pt x="0" y="59622"/>
                    </a:lnTo>
                    <a:lnTo>
                      <a:pt x="8654" y="71236"/>
                    </a:lnTo>
                    <a:lnTo>
                      <a:pt x="25963" y="79753"/>
                    </a:lnTo>
                    <a:lnTo>
                      <a:pt x="46418" y="82851"/>
                    </a:lnTo>
                    <a:lnTo>
                      <a:pt x="66087" y="79753"/>
                    </a:lnTo>
                    <a:lnTo>
                      <a:pt x="83395" y="69688"/>
                    </a:lnTo>
                    <a:lnTo>
                      <a:pt x="90476" y="58073"/>
                    </a:lnTo>
                    <a:lnTo>
                      <a:pt x="90476" y="44136"/>
                    </a:lnTo>
                    <a:lnTo>
                      <a:pt x="85756" y="29424"/>
                    </a:lnTo>
                    <a:lnTo>
                      <a:pt x="79462" y="17035"/>
                    </a:lnTo>
                    <a:lnTo>
                      <a:pt x="64514" y="3097"/>
                    </a:lnTo>
                    <a:lnTo>
                      <a:pt x="47992" y="0"/>
                    </a:lnTo>
                    <a:lnTo>
                      <a:pt x="29896" y="5420"/>
                    </a:lnTo>
                    <a:lnTo>
                      <a:pt x="14948" y="1703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31" name="Freeform 2530">
                <a:extLst>
                  <a:ext uri="{FF2B5EF4-FFF2-40B4-BE49-F238E27FC236}">
                    <a16:creationId xmlns:a16="http://schemas.microsoft.com/office/drawing/2014/main" id="{B463B1AD-3D35-C4A4-9F01-184EDF70CB9A}"/>
                  </a:ext>
                </a:extLst>
              </p:cNvPr>
              <p:cNvSpPr/>
              <p:nvPr/>
            </p:nvSpPr>
            <p:spPr>
              <a:xfrm>
                <a:off x="-7744003" y="1028742"/>
                <a:ext cx="36977" cy="21680"/>
              </a:xfrm>
              <a:custGeom>
                <a:avLst/>
                <a:gdLst>
                  <a:gd name="connsiteX0" fmla="*/ 16522 w 36977"/>
                  <a:gd name="connsiteY0" fmla="*/ 0 h 21680"/>
                  <a:gd name="connsiteX1" fmla="*/ 4720 w 36977"/>
                  <a:gd name="connsiteY1" fmla="*/ 5420 h 21680"/>
                  <a:gd name="connsiteX2" fmla="*/ 0 w 36977"/>
                  <a:gd name="connsiteY2" fmla="*/ 13938 h 21680"/>
                  <a:gd name="connsiteX3" fmla="*/ 4720 w 36977"/>
                  <a:gd name="connsiteY3" fmla="*/ 21681 h 21680"/>
                  <a:gd name="connsiteX4" fmla="*/ 16522 w 36977"/>
                  <a:gd name="connsiteY4" fmla="*/ 18583 h 21680"/>
                  <a:gd name="connsiteX5" fmla="*/ 29110 w 36977"/>
                  <a:gd name="connsiteY5" fmla="*/ 11615 h 21680"/>
                  <a:gd name="connsiteX6" fmla="*/ 36977 w 36977"/>
                  <a:gd name="connsiteY6" fmla="*/ 6194 h 21680"/>
                  <a:gd name="connsiteX7" fmla="*/ 29110 w 36977"/>
                  <a:gd name="connsiteY7" fmla="*/ 0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77" h="21680">
                    <a:moveTo>
                      <a:pt x="16522" y="0"/>
                    </a:moveTo>
                    <a:lnTo>
                      <a:pt x="4720" y="5420"/>
                    </a:lnTo>
                    <a:lnTo>
                      <a:pt x="0" y="13938"/>
                    </a:lnTo>
                    <a:lnTo>
                      <a:pt x="4720" y="21681"/>
                    </a:lnTo>
                    <a:lnTo>
                      <a:pt x="16522" y="18583"/>
                    </a:lnTo>
                    <a:lnTo>
                      <a:pt x="29110" y="11615"/>
                    </a:lnTo>
                    <a:lnTo>
                      <a:pt x="36977" y="6194"/>
                    </a:lnTo>
                    <a:lnTo>
                      <a:pt x="2911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32" name="Freeform 2531">
                <a:extLst>
                  <a:ext uri="{FF2B5EF4-FFF2-40B4-BE49-F238E27FC236}">
                    <a16:creationId xmlns:a16="http://schemas.microsoft.com/office/drawing/2014/main" id="{B8D85347-99B2-95C2-1CF0-3E0897AE45CA}"/>
                  </a:ext>
                </a:extLst>
              </p:cNvPr>
              <p:cNvSpPr/>
              <p:nvPr/>
            </p:nvSpPr>
            <p:spPr>
              <a:xfrm>
                <a:off x="-6718868" y="1772851"/>
                <a:ext cx="2218636" cy="1615203"/>
              </a:xfrm>
              <a:custGeom>
                <a:avLst/>
                <a:gdLst>
                  <a:gd name="connsiteX0" fmla="*/ 1318594 w 2218636"/>
                  <a:gd name="connsiteY0" fmla="*/ 325209 h 1615203"/>
                  <a:gd name="connsiteX1" fmla="*/ 1309940 w 2218636"/>
                  <a:gd name="connsiteY1" fmla="*/ 328306 h 1615203"/>
                  <a:gd name="connsiteX2" fmla="*/ 1299711 w 2218636"/>
                  <a:gd name="connsiteY2" fmla="*/ 336823 h 1615203"/>
                  <a:gd name="connsiteX3" fmla="*/ 1293417 w 2218636"/>
                  <a:gd name="connsiteY3" fmla="*/ 346115 h 1615203"/>
                  <a:gd name="connsiteX4" fmla="*/ 1294205 w 2218636"/>
                  <a:gd name="connsiteY4" fmla="*/ 353858 h 1615203"/>
                  <a:gd name="connsiteX5" fmla="*/ 1298138 w 2218636"/>
                  <a:gd name="connsiteY5" fmla="*/ 361601 h 1615203"/>
                  <a:gd name="connsiteX6" fmla="*/ 1300498 w 2218636"/>
                  <a:gd name="connsiteY6" fmla="*/ 373990 h 1615203"/>
                  <a:gd name="connsiteX7" fmla="*/ 1281616 w 2218636"/>
                  <a:gd name="connsiteY7" fmla="*/ 357730 h 1615203"/>
                  <a:gd name="connsiteX8" fmla="*/ 1277682 w 2218636"/>
                  <a:gd name="connsiteY8" fmla="*/ 352310 h 1615203"/>
                  <a:gd name="connsiteX9" fmla="*/ 1273748 w 2218636"/>
                  <a:gd name="connsiteY9" fmla="*/ 347664 h 1615203"/>
                  <a:gd name="connsiteX10" fmla="*/ 1269815 w 2218636"/>
                  <a:gd name="connsiteY10" fmla="*/ 343018 h 1615203"/>
                  <a:gd name="connsiteX11" fmla="*/ 1264308 w 2218636"/>
                  <a:gd name="connsiteY11" fmla="*/ 339921 h 1615203"/>
                  <a:gd name="connsiteX12" fmla="*/ 1258801 w 2218636"/>
                  <a:gd name="connsiteY12" fmla="*/ 337598 h 1615203"/>
                  <a:gd name="connsiteX13" fmla="*/ 1255654 w 2218636"/>
                  <a:gd name="connsiteY13" fmla="*/ 337598 h 1615203"/>
                  <a:gd name="connsiteX14" fmla="*/ 1252506 w 2218636"/>
                  <a:gd name="connsiteY14" fmla="*/ 339146 h 1615203"/>
                  <a:gd name="connsiteX15" fmla="*/ 1234411 w 2218636"/>
                  <a:gd name="connsiteY15" fmla="*/ 353084 h 1615203"/>
                  <a:gd name="connsiteX16" fmla="*/ 1228117 w 2218636"/>
                  <a:gd name="connsiteY16" fmla="*/ 356181 h 1615203"/>
                  <a:gd name="connsiteX17" fmla="*/ 1221823 w 2218636"/>
                  <a:gd name="connsiteY17" fmla="*/ 357730 h 1615203"/>
                  <a:gd name="connsiteX18" fmla="*/ 1242278 w 2218636"/>
                  <a:gd name="connsiteY18" fmla="*/ 339146 h 1615203"/>
                  <a:gd name="connsiteX19" fmla="*/ 1253293 w 2218636"/>
                  <a:gd name="connsiteY19" fmla="*/ 327532 h 1615203"/>
                  <a:gd name="connsiteX20" fmla="*/ 1258013 w 2218636"/>
                  <a:gd name="connsiteY20" fmla="*/ 317466 h 1615203"/>
                  <a:gd name="connsiteX21" fmla="*/ 1254080 w 2218636"/>
                  <a:gd name="connsiteY21" fmla="*/ 309723 h 1615203"/>
                  <a:gd name="connsiteX22" fmla="*/ 1244639 w 2218636"/>
                  <a:gd name="connsiteY22" fmla="*/ 311271 h 1615203"/>
                  <a:gd name="connsiteX23" fmla="*/ 1225757 w 2218636"/>
                  <a:gd name="connsiteY23" fmla="*/ 321337 h 1615203"/>
                  <a:gd name="connsiteX24" fmla="*/ 1203728 w 2218636"/>
                  <a:gd name="connsiteY24" fmla="*/ 325983 h 1615203"/>
                  <a:gd name="connsiteX25" fmla="*/ 1195073 w 2218636"/>
                  <a:gd name="connsiteY25" fmla="*/ 330629 h 1615203"/>
                  <a:gd name="connsiteX26" fmla="*/ 1187206 w 2218636"/>
                  <a:gd name="connsiteY26" fmla="*/ 341469 h 1615203"/>
                  <a:gd name="connsiteX27" fmla="*/ 1176192 w 2218636"/>
                  <a:gd name="connsiteY27" fmla="*/ 367021 h 1615203"/>
                  <a:gd name="connsiteX28" fmla="*/ 1168325 w 2218636"/>
                  <a:gd name="connsiteY28" fmla="*/ 377087 h 1615203"/>
                  <a:gd name="connsiteX29" fmla="*/ 1156523 w 2218636"/>
                  <a:gd name="connsiteY29" fmla="*/ 380959 h 1615203"/>
                  <a:gd name="connsiteX30" fmla="*/ 1162030 w 2218636"/>
                  <a:gd name="connsiteY30" fmla="*/ 373216 h 1615203"/>
                  <a:gd name="connsiteX31" fmla="*/ 1165964 w 2218636"/>
                  <a:gd name="connsiteY31" fmla="*/ 365473 h 1615203"/>
                  <a:gd name="connsiteX32" fmla="*/ 1169111 w 2218636"/>
                  <a:gd name="connsiteY32" fmla="*/ 358504 h 1615203"/>
                  <a:gd name="connsiteX33" fmla="*/ 1173831 w 2218636"/>
                  <a:gd name="connsiteY33" fmla="*/ 343018 h 1615203"/>
                  <a:gd name="connsiteX34" fmla="*/ 1182486 w 2218636"/>
                  <a:gd name="connsiteY34" fmla="*/ 322112 h 1615203"/>
                  <a:gd name="connsiteX35" fmla="*/ 1162030 w 2218636"/>
                  <a:gd name="connsiteY35" fmla="*/ 323660 h 1615203"/>
                  <a:gd name="connsiteX36" fmla="*/ 1151802 w 2218636"/>
                  <a:gd name="connsiteY36" fmla="*/ 322112 h 1615203"/>
                  <a:gd name="connsiteX37" fmla="*/ 1143935 w 2218636"/>
                  <a:gd name="connsiteY37" fmla="*/ 318240 h 1615203"/>
                  <a:gd name="connsiteX38" fmla="*/ 1179338 w 2218636"/>
                  <a:gd name="connsiteY38" fmla="*/ 313594 h 1615203"/>
                  <a:gd name="connsiteX39" fmla="*/ 1198221 w 2218636"/>
                  <a:gd name="connsiteY39" fmla="*/ 308174 h 1615203"/>
                  <a:gd name="connsiteX40" fmla="*/ 1212382 w 2218636"/>
                  <a:gd name="connsiteY40" fmla="*/ 300431 h 1615203"/>
                  <a:gd name="connsiteX41" fmla="*/ 1220250 w 2218636"/>
                  <a:gd name="connsiteY41" fmla="*/ 288816 h 1615203"/>
                  <a:gd name="connsiteX42" fmla="*/ 1217889 w 2218636"/>
                  <a:gd name="connsiteY42" fmla="*/ 279525 h 1615203"/>
                  <a:gd name="connsiteX43" fmla="*/ 1209235 w 2218636"/>
                  <a:gd name="connsiteY43" fmla="*/ 271782 h 1615203"/>
                  <a:gd name="connsiteX44" fmla="*/ 1196647 w 2218636"/>
                  <a:gd name="connsiteY44" fmla="*/ 267910 h 1615203"/>
                  <a:gd name="connsiteX45" fmla="*/ 1180126 w 2218636"/>
                  <a:gd name="connsiteY45" fmla="*/ 266361 h 1615203"/>
                  <a:gd name="connsiteX46" fmla="*/ 1164391 w 2218636"/>
                  <a:gd name="connsiteY46" fmla="*/ 267136 h 1615203"/>
                  <a:gd name="connsiteX47" fmla="*/ 1149442 w 2218636"/>
                  <a:gd name="connsiteY47" fmla="*/ 271007 h 1615203"/>
                  <a:gd name="connsiteX48" fmla="*/ 1133707 w 2218636"/>
                  <a:gd name="connsiteY48" fmla="*/ 277976 h 1615203"/>
                  <a:gd name="connsiteX49" fmla="*/ 1121906 w 2218636"/>
                  <a:gd name="connsiteY49" fmla="*/ 287268 h 1615203"/>
                  <a:gd name="connsiteX50" fmla="*/ 1099877 w 2218636"/>
                  <a:gd name="connsiteY50" fmla="*/ 309723 h 1615203"/>
                  <a:gd name="connsiteX51" fmla="*/ 1088075 w 2218636"/>
                  <a:gd name="connsiteY51" fmla="*/ 316691 h 1615203"/>
                  <a:gd name="connsiteX52" fmla="*/ 1108531 w 2218636"/>
                  <a:gd name="connsiteY52" fmla="*/ 293462 h 1615203"/>
                  <a:gd name="connsiteX53" fmla="*/ 1143935 w 2218636"/>
                  <a:gd name="connsiteY53" fmla="*/ 260941 h 1615203"/>
                  <a:gd name="connsiteX54" fmla="*/ 1152590 w 2218636"/>
                  <a:gd name="connsiteY54" fmla="*/ 248552 h 1615203"/>
                  <a:gd name="connsiteX55" fmla="*/ 1154163 w 2218636"/>
                  <a:gd name="connsiteY55" fmla="*/ 234615 h 1615203"/>
                  <a:gd name="connsiteX56" fmla="*/ 1145509 w 2218636"/>
                  <a:gd name="connsiteY56" fmla="*/ 219129 h 1615203"/>
                  <a:gd name="connsiteX57" fmla="*/ 1134494 w 2218636"/>
                  <a:gd name="connsiteY57" fmla="*/ 209837 h 1615203"/>
                  <a:gd name="connsiteX58" fmla="*/ 1121120 w 2218636"/>
                  <a:gd name="connsiteY58" fmla="*/ 203643 h 1615203"/>
                  <a:gd name="connsiteX59" fmla="*/ 1106171 w 2218636"/>
                  <a:gd name="connsiteY59" fmla="*/ 199771 h 1615203"/>
                  <a:gd name="connsiteX60" fmla="*/ 1074701 w 2218636"/>
                  <a:gd name="connsiteY60" fmla="*/ 196674 h 1615203"/>
                  <a:gd name="connsiteX61" fmla="*/ 1060539 w 2218636"/>
                  <a:gd name="connsiteY61" fmla="*/ 192028 h 1615203"/>
                  <a:gd name="connsiteX62" fmla="*/ 1029069 w 2218636"/>
                  <a:gd name="connsiteY62" fmla="*/ 180413 h 1615203"/>
                  <a:gd name="connsiteX63" fmla="*/ 998386 w 2218636"/>
                  <a:gd name="connsiteY63" fmla="*/ 172670 h 1615203"/>
                  <a:gd name="connsiteX64" fmla="*/ 962982 w 2218636"/>
                  <a:gd name="connsiteY64" fmla="*/ 171896 h 1615203"/>
                  <a:gd name="connsiteX65" fmla="*/ 928366 w 2218636"/>
                  <a:gd name="connsiteY65" fmla="*/ 178865 h 1615203"/>
                  <a:gd name="connsiteX66" fmla="*/ 900829 w 2218636"/>
                  <a:gd name="connsiteY66" fmla="*/ 194351 h 1615203"/>
                  <a:gd name="connsiteX67" fmla="*/ 891388 w 2218636"/>
                  <a:gd name="connsiteY67" fmla="*/ 216806 h 1615203"/>
                  <a:gd name="connsiteX68" fmla="*/ 914990 w 2218636"/>
                  <a:gd name="connsiteY68" fmla="*/ 231518 h 1615203"/>
                  <a:gd name="connsiteX69" fmla="*/ 947247 w 2218636"/>
                  <a:gd name="connsiteY69" fmla="*/ 243132 h 1615203"/>
                  <a:gd name="connsiteX70" fmla="*/ 965343 w 2218636"/>
                  <a:gd name="connsiteY70" fmla="*/ 255521 h 1615203"/>
                  <a:gd name="connsiteX71" fmla="*/ 952755 w 2218636"/>
                  <a:gd name="connsiteY71" fmla="*/ 253972 h 1615203"/>
                  <a:gd name="connsiteX72" fmla="*/ 941740 w 2218636"/>
                  <a:gd name="connsiteY72" fmla="*/ 250101 h 1615203"/>
                  <a:gd name="connsiteX73" fmla="*/ 931512 w 2218636"/>
                  <a:gd name="connsiteY73" fmla="*/ 245455 h 1615203"/>
                  <a:gd name="connsiteX74" fmla="*/ 919711 w 2218636"/>
                  <a:gd name="connsiteY74" fmla="*/ 241584 h 1615203"/>
                  <a:gd name="connsiteX75" fmla="*/ 914990 w 2218636"/>
                  <a:gd name="connsiteY75" fmla="*/ 240809 h 1615203"/>
                  <a:gd name="connsiteX76" fmla="*/ 906336 w 2218636"/>
                  <a:gd name="connsiteY76" fmla="*/ 241584 h 1615203"/>
                  <a:gd name="connsiteX77" fmla="*/ 901616 w 2218636"/>
                  <a:gd name="connsiteY77" fmla="*/ 241584 h 1615203"/>
                  <a:gd name="connsiteX78" fmla="*/ 896108 w 2218636"/>
                  <a:gd name="connsiteY78" fmla="*/ 239261 h 1615203"/>
                  <a:gd name="connsiteX79" fmla="*/ 883520 w 2218636"/>
                  <a:gd name="connsiteY79" fmla="*/ 233840 h 1615203"/>
                  <a:gd name="connsiteX80" fmla="*/ 878014 w 2218636"/>
                  <a:gd name="connsiteY80" fmla="*/ 232292 h 1615203"/>
                  <a:gd name="connsiteX81" fmla="*/ 870146 w 2218636"/>
                  <a:gd name="connsiteY81" fmla="*/ 236164 h 1615203"/>
                  <a:gd name="connsiteX82" fmla="*/ 863852 w 2218636"/>
                  <a:gd name="connsiteY82" fmla="*/ 244681 h 1615203"/>
                  <a:gd name="connsiteX83" fmla="*/ 860704 w 2218636"/>
                  <a:gd name="connsiteY83" fmla="*/ 255521 h 1615203"/>
                  <a:gd name="connsiteX84" fmla="*/ 860704 w 2218636"/>
                  <a:gd name="connsiteY84" fmla="*/ 265587 h 1615203"/>
                  <a:gd name="connsiteX85" fmla="*/ 865426 w 2218636"/>
                  <a:gd name="connsiteY85" fmla="*/ 274105 h 1615203"/>
                  <a:gd name="connsiteX86" fmla="*/ 878014 w 2218636"/>
                  <a:gd name="connsiteY86" fmla="*/ 288042 h 1615203"/>
                  <a:gd name="connsiteX87" fmla="*/ 882734 w 2218636"/>
                  <a:gd name="connsiteY87" fmla="*/ 295785 h 1615203"/>
                  <a:gd name="connsiteX88" fmla="*/ 875653 w 2218636"/>
                  <a:gd name="connsiteY88" fmla="*/ 293462 h 1615203"/>
                  <a:gd name="connsiteX89" fmla="*/ 868572 w 2218636"/>
                  <a:gd name="connsiteY89" fmla="*/ 289591 h 1615203"/>
                  <a:gd name="connsiteX90" fmla="*/ 861492 w 2218636"/>
                  <a:gd name="connsiteY90" fmla="*/ 284170 h 1615203"/>
                  <a:gd name="connsiteX91" fmla="*/ 855984 w 2218636"/>
                  <a:gd name="connsiteY91" fmla="*/ 278750 h 1615203"/>
                  <a:gd name="connsiteX92" fmla="*/ 852050 w 2218636"/>
                  <a:gd name="connsiteY92" fmla="*/ 272556 h 1615203"/>
                  <a:gd name="connsiteX93" fmla="*/ 850477 w 2218636"/>
                  <a:gd name="connsiteY93" fmla="*/ 267136 h 1615203"/>
                  <a:gd name="connsiteX94" fmla="*/ 847330 w 2218636"/>
                  <a:gd name="connsiteY94" fmla="*/ 240035 h 1615203"/>
                  <a:gd name="connsiteX95" fmla="*/ 844183 w 2218636"/>
                  <a:gd name="connsiteY95" fmla="*/ 234615 h 1615203"/>
                  <a:gd name="connsiteX96" fmla="*/ 835529 w 2218636"/>
                  <a:gd name="connsiteY96" fmla="*/ 229969 h 1615203"/>
                  <a:gd name="connsiteX97" fmla="*/ 827661 w 2218636"/>
                  <a:gd name="connsiteY97" fmla="*/ 228420 h 1615203"/>
                  <a:gd name="connsiteX98" fmla="*/ 824514 w 2218636"/>
                  <a:gd name="connsiteY98" fmla="*/ 229195 h 1615203"/>
                  <a:gd name="connsiteX99" fmla="*/ 822154 w 2218636"/>
                  <a:gd name="connsiteY99" fmla="*/ 231518 h 1615203"/>
                  <a:gd name="connsiteX100" fmla="*/ 815860 w 2218636"/>
                  <a:gd name="connsiteY100" fmla="*/ 233066 h 1615203"/>
                  <a:gd name="connsiteX101" fmla="*/ 804059 w 2218636"/>
                  <a:gd name="connsiteY101" fmla="*/ 231518 h 1615203"/>
                  <a:gd name="connsiteX102" fmla="*/ 789110 w 2218636"/>
                  <a:gd name="connsiteY102" fmla="*/ 219903 h 1615203"/>
                  <a:gd name="connsiteX103" fmla="*/ 778883 w 2218636"/>
                  <a:gd name="connsiteY103" fmla="*/ 219903 h 1615203"/>
                  <a:gd name="connsiteX104" fmla="*/ 767082 w 2218636"/>
                  <a:gd name="connsiteY104" fmla="*/ 226872 h 1615203"/>
                  <a:gd name="connsiteX105" fmla="*/ 767082 w 2218636"/>
                  <a:gd name="connsiteY105" fmla="*/ 236164 h 1615203"/>
                  <a:gd name="connsiteX106" fmla="*/ 774162 w 2218636"/>
                  <a:gd name="connsiteY106" fmla="*/ 246229 h 1615203"/>
                  <a:gd name="connsiteX107" fmla="*/ 782029 w 2218636"/>
                  <a:gd name="connsiteY107" fmla="*/ 255521 h 1615203"/>
                  <a:gd name="connsiteX108" fmla="*/ 760788 w 2218636"/>
                  <a:gd name="connsiteY108" fmla="*/ 253198 h 1615203"/>
                  <a:gd name="connsiteX109" fmla="*/ 752134 w 2218636"/>
                  <a:gd name="connsiteY109" fmla="*/ 254747 h 1615203"/>
                  <a:gd name="connsiteX110" fmla="*/ 740332 w 2218636"/>
                  <a:gd name="connsiteY110" fmla="*/ 262490 h 1615203"/>
                  <a:gd name="connsiteX111" fmla="*/ 721450 w 2218636"/>
                  <a:gd name="connsiteY111" fmla="*/ 280299 h 1615203"/>
                  <a:gd name="connsiteX112" fmla="*/ 710435 w 2218636"/>
                  <a:gd name="connsiteY112" fmla="*/ 288816 h 1615203"/>
                  <a:gd name="connsiteX113" fmla="*/ 700208 w 2218636"/>
                  <a:gd name="connsiteY113" fmla="*/ 291139 h 1615203"/>
                  <a:gd name="connsiteX114" fmla="*/ 703354 w 2218636"/>
                  <a:gd name="connsiteY114" fmla="*/ 272556 h 1615203"/>
                  <a:gd name="connsiteX115" fmla="*/ 707288 w 2218636"/>
                  <a:gd name="connsiteY115" fmla="*/ 267910 h 1615203"/>
                  <a:gd name="connsiteX116" fmla="*/ 719877 w 2218636"/>
                  <a:gd name="connsiteY116" fmla="*/ 265587 h 1615203"/>
                  <a:gd name="connsiteX117" fmla="*/ 708076 w 2218636"/>
                  <a:gd name="connsiteY117" fmla="*/ 257844 h 1615203"/>
                  <a:gd name="connsiteX118" fmla="*/ 704142 w 2218636"/>
                  <a:gd name="connsiteY118" fmla="*/ 253972 h 1615203"/>
                  <a:gd name="connsiteX119" fmla="*/ 702568 w 2218636"/>
                  <a:gd name="connsiteY119" fmla="*/ 249327 h 1615203"/>
                  <a:gd name="connsiteX120" fmla="*/ 707288 w 2218636"/>
                  <a:gd name="connsiteY120" fmla="*/ 243132 h 1615203"/>
                  <a:gd name="connsiteX121" fmla="*/ 715156 w 2218636"/>
                  <a:gd name="connsiteY121" fmla="*/ 236938 h 1615203"/>
                  <a:gd name="connsiteX122" fmla="*/ 722237 w 2218636"/>
                  <a:gd name="connsiteY122" fmla="*/ 229969 h 1615203"/>
                  <a:gd name="connsiteX123" fmla="*/ 725384 w 2218636"/>
                  <a:gd name="connsiteY123" fmla="*/ 222226 h 1615203"/>
                  <a:gd name="connsiteX124" fmla="*/ 717516 w 2218636"/>
                  <a:gd name="connsiteY124" fmla="*/ 216032 h 1615203"/>
                  <a:gd name="connsiteX125" fmla="*/ 703354 w 2218636"/>
                  <a:gd name="connsiteY125" fmla="*/ 222226 h 1615203"/>
                  <a:gd name="connsiteX126" fmla="*/ 677392 w 2218636"/>
                  <a:gd name="connsiteY126" fmla="*/ 241584 h 1615203"/>
                  <a:gd name="connsiteX127" fmla="*/ 684473 w 2218636"/>
                  <a:gd name="connsiteY127" fmla="*/ 229195 h 1615203"/>
                  <a:gd name="connsiteX128" fmla="*/ 697061 w 2218636"/>
                  <a:gd name="connsiteY128" fmla="*/ 218354 h 1615203"/>
                  <a:gd name="connsiteX129" fmla="*/ 744266 w 2218636"/>
                  <a:gd name="connsiteY129" fmla="*/ 181188 h 1615203"/>
                  <a:gd name="connsiteX130" fmla="*/ 748200 w 2218636"/>
                  <a:gd name="connsiteY130" fmla="*/ 175767 h 1615203"/>
                  <a:gd name="connsiteX131" fmla="*/ 749773 w 2218636"/>
                  <a:gd name="connsiteY131" fmla="*/ 169573 h 1615203"/>
                  <a:gd name="connsiteX132" fmla="*/ 748986 w 2218636"/>
                  <a:gd name="connsiteY132" fmla="*/ 168024 h 1615203"/>
                  <a:gd name="connsiteX133" fmla="*/ 745839 w 2218636"/>
                  <a:gd name="connsiteY133" fmla="*/ 165702 h 1615203"/>
                  <a:gd name="connsiteX134" fmla="*/ 739546 w 2218636"/>
                  <a:gd name="connsiteY134" fmla="*/ 160281 h 1615203"/>
                  <a:gd name="connsiteX135" fmla="*/ 731678 w 2218636"/>
                  <a:gd name="connsiteY135" fmla="*/ 145570 h 1615203"/>
                  <a:gd name="connsiteX136" fmla="*/ 727744 w 2218636"/>
                  <a:gd name="connsiteY136" fmla="*/ 116146 h 1615203"/>
                  <a:gd name="connsiteX137" fmla="*/ 722237 w 2218636"/>
                  <a:gd name="connsiteY137" fmla="*/ 102983 h 1615203"/>
                  <a:gd name="connsiteX138" fmla="*/ 716730 w 2218636"/>
                  <a:gd name="connsiteY138" fmla="*/ 97563 h 1615203"/>
                  <a:gd name="connsiteX139" fmla="*/ 709649 w 2218636"/>
                  <a:gd name="connsiteY139" fmla="*/ 93691 h 1615203"/>
                  <a:gd name="connsiteX140" fmla="*/ 702568 w 2218636"/>
                  <a:gd name="connsiteY140" fmla="*/ 90594 h 1615203"/>
                  <a:gd name="connsiteX141" fmla="*/ 696274 w 2218636"/>
                  <a:gd name="connsiteY141" fmla="*/ 87497 h 1615203"/>
                  <a:gd name="connsiteX142" fmla="*/ 689980 w 2218636"/>
                  <a:gd name="connsiteY142" fmla="*/ 81302 h 1615203"/>
                  <a:gd name="connsiteX143" fmla="*/ 686046 w 2218636"/>
                  <a:gd name="connsiteY143" fmla="*/ 75108 h 1615203"/>
                  <a:gd name="connsiteX144" fmla="*/ 674245 w 2218636"/>
                  <a:gd name="connsiteY144" fmla="*/ 45684 h 1615203"/>
                  <a:gd name="connsiteX145" fmla="*/ 667164 w 2218636"/>
                  <a:gd name="connsiteY145" fmla="*/ 34069 h 1615203"/>
                  <a:gd name="connsiteX146" fmla="*/ 657723 w 2218636"/>
                  <a:gd name="connsiteY146" fmla="*/ 25552 h 1615203"/>
                  <a:gd name="connsiteX147" fmla="*/ 641988 w 2218636"/>
                  <a:gd name="connsiteY147" fmla="*/ 19358 h 1615203"/>
                  <a:gd name="connsiteX148" fmla="*/ 624679 w 2218636"/>
                  <a:gd name="connsiteY148" fmla="*/ 16260 h 1615203"/>
                  <a:gd name="connsiteX149" fmla="*/ 605798 w 2218636"/>
                  <a:gd name="connsiteY149" fmla="*/ 14712 h 1615203"/>
                  <a:gd name="connsiteX150" fmla="*/ 568820 w 2218636"/>
                  <a:gd name="connsiteY150" fmla="*/ 16260 h 1615203"/>
                  <a:gd name="connsiteX151" fmla="*/ 553872 w 2218636"/>
                  <a:gd name="connsiteY151" fmla="*/ 18583 h 1615203"/>
                  <a:gd name="connsiteX152" fmla="*/ 494079 w 2218636"/>
                  <a:gd name="connsiteY152" fmla="*/ 32521 h 1615203"/>
                  <a:gd name="connsiteX153" fmla="*/ 480705 w 2218636"/>
                  <a:gd name="connsiteY153" fmla="*/ 37167 h 1615203"/>
                  <a:gd name="connsiteX154" fmla="*/ 473624 w 2218636"/>
                  <a:gd name="connsiteY154" fmla="*/ 44135 h 1615203"/>
                  <a:gd name="connsiteX155" fmla="*/ 480705 w 2218636"/>
                  <a:gd name="connsiteY155" fmla="*/ 55750 h 1615203"/>
                  <a:gd name="connsiteX156" fmla="*/ 446087 w 2218636"/>
                  <a:gd name="connsiteY156" fmla="*/ 52653 h 1615203"/>
                  <a:gd name="connsiteX157" fmla="*/ 413831 w 2218636"/>
                  <a:gd name="connsiteY157" fmla="*/ 58073 h 1615203"/>
                  <a:gd name="connsiteX158" fmla="*/ 385508 w 2218636"/>
                  <a:gd name="connsiteY158" fmla="*/ 72785 h 1615203"/>
                  <a:gd name="connsiteX159" fmla="*/ 361906 w 2218636"/>
                  <a:gd name="connsiteY159" fmla="*/ 97563 h 1615203"/>
                  <a:gd name="connsiteX160" fmla="*/ 355611 w 2218636"/>
                  <a:gd name="connsiteY160" fmla="*/ 111500 h 1615203"/>
                  <a:gd name="connsiteX161" fmla="*/ 357972 w 2218636"/>
                  <a:gd name="connsiteY161" fmla="*/ 120018 h 1615203"/>
                  <a:gd name="connsiteX162" fmla="*/ 367412 w 2218636"/>
                  <a:gd name="connsiteY162" fmla="*/ 124663 h 1615203"/>
                  <a:gd name="connsiteX163" fmla="*/ 417765 w 2218636"/>
                  <a:gd name="connsiteY163" fmla="*/ 143247 h 1615203"/>
                  <a:gd name="connsiteX164" fmla="*/ 435859 w 2218636"/>
                  <a:gd name="connsiteY164" fmla="*/ 152538 h 1615203"/>
                  <a:gd name="connsiteX165" fmla="*/ 443727 w 2218636"/>
                  <a:gd name="connsiteY165" fmla="*/ 163379 h 1615203"/>
                  <a:gd name="connsiteX166" fmla="*/ 415404 w 2218636"/>
                  <a:gd name="connsiteY166" fmla="*/ 151764 h 1615203"/>
                  <a:gd name="connsiteX167" fmla="*/ 383147 w 2218636"/>
                  <a:gd name="connsiteY167" fmla="*/ 140924 h 1615203"/>
                  <a:gd name="connsiteX168" fmla="*/ 354038 w 2218636"/>
                  <a:gd name="connsiteY168" fmla="*/ 142472 h 1615203"/>
                  <a:gd name="connsiteX169" fmla="*/ 336729 w 2218636"/>
                  <a:gd name="connsiteY169" fmla="*/ 167250 h 1615203"/>
                  <a:gd name="connsiteX170" fmla="*/ 336729 w 2218636"/>
                  <a:gd name="connsiteY170" fmla="*/ 180413 h 1615203"/>
                  <a:gd name="connsiteX171" fmla="*/ 339876 w 2218636"/>
                  <a:gd name="connsiteY171" fmla="*/ 194351 h 1615203"/>
                  <a:gd name="connsiteX172" fmla="*/ 346957 w 2218636"/>
                  <a:gd name="connsiteY172" fmla="*/ 207514 h 1615203"/>
                  <a:gd name="connsiteX173" fmla="*/ 356398 w 2218636"/>
                  <a:gd name="connsiteY173" fmla="*/ 217580 h 1615203"/>
                  <a:gd name="connsiteX174" fmla="*/ 369773 w 2218636"/>
                  <a:gd name="connsiteY174" fmla="*/ 224549 h 1615203"/>
                  <a:gd name="connsiteX175" fmla="*/ 384721 w 2218636"/>
                  <a:gd name="connsiteY175" fmla="*/ 226097 h 1615203"/>
                  <a:gd name="connsiteX176" fmla="*/ 400456 w 2218636"/>
                  <a:gd name="connsiteY176" fmla="*/ 225323 h 1615203"/>
                  <a:gd name="connsiteX177" fmla="*/ 415404 w 2218636"/>
                  <a:gd name="connsiteY177" fmla="*/ 227646 h 1615203"/>
                  <a:gd name="connsiteX178" fmla="*/ 407537 w 2218636"/>
                  <a:gd name="connsiteY178" fmla="*/ 233066 h 1615203"/>
                  <a:gd name="connsiteX179" fmla="*/ 402030 w 2218636"/>
                  <a:gd name="connsiteY179" fmla="*/ 236164 h 1615203"/>
                  <a:gd name="connsiteX180" fmla="*/ 402030 w 2218636"/>
                  <a:gd name="connsiteY180" fmla="*/ 240035 h 1615203"/>
                  <a:gd name="connsiteX181" fmla="*/ 409111 w 2218636"/>
                  <a:gd name="connsiteY181" fmla="*/ 248552 h 1615203"/>
                  <a:gd name="connsiteX182" fmla="*/ 417765 w 2218636"/>
                  <a:gd name="connsiteY182" fmla="*/ 255521 h 1615203"/>
                  <a:gd name="connsiteX183" fmla="*/ 427205 w 2218636"/>
                  <a:gd name="connsiteY183" fmla="*/ 260167 h 1615203"/>
                  <a:gd name="connsiteX184" fmla="*/ 435859 w 2218636"/>
                  <a:gd name="connsiteY184" fmla="*/ 266361 h 1615203"/>
                  <a:gd name="connsiteX185" fmla="*/ 442154 w 2218636"/>
                  <a:gd name="connsiteY185" fmla="*/ 273330 h 1615203"/>
                  <a:gd name="connsiteX186" fmla="*/ 424058 w 2218636"/>
                  <a:gd name="connsiteY186" fmla="*/ 267136 h 1615203"/>
                  <a:gd name="connsiteX187" fmla="*/ 406750 w 2218636"/>
                  <a:gd name="connsiteY187" fmla="*/ 258618 h 1615203"/>
                  <a:gd name="connsiteX188" fmla="*/ 389442 w 2218636"/>
                  <a:gd name="connsiteY188" fmla="*/ 250875 h 1615203"/>
                  <a:gd name="connsiteX189" fmla="*/ 369773 w 2218636"/>
                  <a:gd name="connsiteY189" fmla="*/ 248552 h 1615203"/>
                  <a:gd name="connsiteX190" fmla="*/ 360332 w 2218636"/>
                  <a:gd name="connsiteY190" fmla="*/ 250101 h 1615203"/>
                  <a:gd name="connsiteX191" fmla="*/ 355611 w 2218636"/>
                  <a:gd name="connsiteY191" fmla="*/ 253198 h 1615203"/>
                  <a:gd name="connsiteX192" fmla="*/ 351677 w 2218636"/>
                  <a:gd name="connsiteY192" fmla="*/ 258618 h 1615203"/>
                  <a:gd name="connsiteX193" fmla="*/ 344597 w 2218636"/>
                  <a:gd name="connsiteY193" fmla="*/ 265587 h 1615203"/>
                  <a:gd name="connsiteX194" fmla="*/ 337516 w 2218636"/>
                  <a:gd name="connsiteY194" fmla="*/ 270233 h 1615203"/>
                  <a:gd name="connsiteX195" fmla="*/ 322568 w 2218636"/>
                  <a:gd name="connsiteY195" fmla="*/ 276427 h 1615203"/>
                  <a:gd name="connsiteX196" fmla="*/ 316274 w 2218636"/>
                  <a:gd name="connsiteY196" fmla="*/ 281073 h 1615203"/>
                  <a:gd name="connsiteX197" fmla="*/ 328862 w 2218636"/>
                  <a:gd name="connsiteY197" fmla="*/ 289591 h 1615203"/>
                  <a:gd name="connsiteX198" fmla="*/ 349317 w 2218636"/>
                  <a:gd name="connsiteY198" fmla="*/ 310497 h 1615203"/>
                  <a:gd name="connsiteX199" fmla="*/ 360332 w 2218636"/>
                  <a:gd name="connsiteY199" fmla="*/ 319789 h 1615203"/>
                  <a:gd name="connsiteX200" fmla="*/ 374493 w 2218636"/>
                  <a:gd name="connsiteY200" fmla="*/ 323660 h 1615203"/>
                  <a:gd name="connsiteX201" fmla="*/ 390228 w 2218636"/>
                  <a:gd name="connsiteY201" fmla="*/ 324434 h 1615203"/>
                  <a:gd name="connsiteX202" fmla="*/ 403603 w 2218636"/>
                  <a:gd name="connsiteY202" fmla="*/ 326757 h 1615203"/>
                  <a:gd name="connsiteX203" fmla="*/ 413044 w 2218636"/>
                  <a:gd name="connsiteY203" fmla="*/ 336049 h 1615203"/>
                  <a:gd name="connsiteX204" fmla="*/ 413831 w 2218636"/>
                  <a:gd name="connsiteY204" fmla="*/ 349212 h 1615203"/>
                  <a:gd name="connsiteX205" fmla="*/ 411470 w 2218636"/>
                  <a:gd name="connsiteY205" fmla="*/ 367796 h 1615203"/>
                  <a:gd name="connsiteX206" fmla="*/ 406750 w 2218636"/>
                  <a:gd name="connsiteY206" fmla="*/ 386379 h 1615203"/>
                  <a:gd name="connsiteX207" fmla="*/ 402816 w 2218636"/>
                  <a:gd name="connsiteY207" fmla="*/ 397994 h 1615203"/>
                  <a:gd name="connsiteX208" fmla="*/ 398096 w 2218636"/>
                  <a:gd name="connsiteY208" fmla="*/ 408834 h 1615203"/>
                  <a:gd name="connsiteX209" fmla="*/ 394162 w 2218636"/>
                  <a:gd name="connsiteY209" fmla="*/ 410383 h 1615203"/>
                  <a:gd name="connsiteX210" fmla="*/ 387868 w 2218636"/>
                  <a:gd name="connsiteY210" fmla="*/ 407285 h 1615203"/>
                  <a:gd name="connsiteX211" fmla="*/ 383934 w 2218636"/>
                  <a:gd name="connsiteY211" fmla="*/ 403414 h 1615203"/>
                  <a:gd name="connsiteX212" fmla="*/ 382361 w 2218636"/>
                  <a:gd name="connsiteY212" fmla="*/ 400316 h 1615203"/>
                  <a:gd name="connsiteX213" fmla="*/ 383147 w 2218636"/>
                  <a:gd name="connsiteY213" fmla="*/ 397219 h 1615203"/>
                  <a:gd name="connsiteX214" fmla="*/ 386295 w 2218636"/>
                  <a:gd name="connsiteY214" fmla="*/ 393348 h 1615203"/>
                  <a:gd name="connsiteX215" fmla="*/ 371346 w 2218636"/>
                  <a:gd name="connsiteY215" fmla="*/ 389476 h 1615203"/>
                  <a:gd name="connsiteX216" fmla="*/ 354038 w 2218636"/>
                  <a:gd name="connsiteY216" fmla="*/ 389476 h 1615203"/>
                  <a:gd name="connsiteX217" fmla="*/ 336729 w 2218636"/>
                  <a:gd name="connsiteY217" fmla="*/ 391025 h 1615203"/>
                  <a:gd name="connsiteX218" fmla="*/ 320994 w 2218636"/>
                  <a:gd name="connsiteY218" fmla="*/ 394896 h 1615203"/>
                  <a:gd name="connsiteX219" fmla="*/ 291885 w 2218636"/>
                  <a:gd name="connsiteY219" fmla="*/ 407285 h 1615203"/>
                  <a:gd name="connsiteX220" fmla="*/ 276150 w 2218636"/>
                  <a:gd name="connsiteY220" fmla="*/ 411931 h 1615203"/>
                  <a:gd name="connsiteX221" fmla="*/ 263562 w 2218636"/>
                  <a:gd name="connsiteY221" fmla="*/ 409608 h 1615203"/>
                  <a:gd name="connsiteX222" fmla="*/ 313913 w 2218636"/>
                  <a:gd name="connsiteY222" fmla="*/ 389476 h 1615203"/>
                  <a:gd name="connsiteX223" fmla="*/ 357184 w 2218636"/>
                  <a:gd name="connsiteY223" fmla="*/ 379410 h 1615203"/>
                  <a:gd name="connsiteX224" fmla="*/ 371346 w 2218636"/>
                  <a:gd name="connsiteY224" fmla="*/ 373216 h 1615203"/>
                  <a:gd name="connsiteX225" fmla="*/ 380787 w 2218636"/>
                  <a:gd name="connsiteY225" fmla="*/ 364698 h 1615203"/>
                  <a:gd name="connsiteX226" fmla="*/ 378427 w 2218636"/>
                  <a:gd name="connsiteY226" fmla="*/ 356955 h 1615203"/>
                  <a:gd name="connsiteX227" fmla="*/ 317847 w 2218636"/>
                  <a:gd name="connsiteY227" fmla="*/ 319789 h 1615203"/>
                  <a:gd name="connsiteX228" fmla="*/ 306833 w 2218636"/>
                  <a:gd name="connsiteY228" fmla="*/ 309723 h 1615203"/>
                  <a:gd name="connsiteX229" fmla="*/ 297391 w 2218636"/>
                  <a:gd name="connsiteY229" fmla="*/ 298882 h 1615203"/>
                  <a:gd name="connsiteX230" fmla="*/ 290311 w 2218636"/>
                  <a:gd name="connsiteY230" fmla="*/ 286493 h 1615203"/>
                  <a:gd name="connsiteX231" fmla="*/ 284804 w 2218636"/>
                  <a:gd name="connsiteY231" fmla="*/ 272556 h 1615203"/>
                  <a:gd name="connsiteX232" fmla="*/ 282443 w 2218636"/>
                  <a:gd name="connsiteY232" fmla="*/ 257844 h 1615203"/>
                  <a:gd name="connsiteX233" fmla="*/ 282443 w 2218636"/>
                  <a:gd name="connsiteY233" fmla="*/ 244681 h 1615203"/>
                  <a:gd name="connsiteX234" fmla="*/ 284017 w 2218636"/>
                  <a:gd name="connsiteY234" fmla="*/ 232292 h 1615203"/>
                  <a:gd name="connsiteX235" fmla="*/ 284017 w 2218636"/>
                  <a:gd name="connsiteY235" fmla="*/ 219129 h 1615203"/>
                  <a:gd name="connsiteX236" fmla="*/ 280870 w 2218636"/>
                  <a:gd name="connsiteY236" fmla="*/ 206740 h 1615203"/>
                  <a:gd name="connsiteX237" fmla="*/ 273789 w 2218636"/>
                  <a:gd name="connsiteY237" fmla="*/ 195899 h 1615203"/>
                  <a:gd name="connsiteX238" fmla="*/ 265921 w 2218636"/>
                  <a:gd name="connsiteY238" fmla="*/ 186608 h 1615203"/>
                  <a:gd name="connsiteX239" fmla="*/ 260415 w 2218636"/>
                  <a:gd name="connsiteY239" fmla="*/ 176542 h 1615203"/>
                  <a:gd name="connsiteX240" fmla="*/ 258841 w 2218636"/>
                  <a:gd name="connsiteY240" fmla="*/ 163379 h 1615203"/>
                  <a:gd name="connsiteX241" fmla="*/ 261988 w 2218636"/>
                  <a:gd name="connsiteY241" fmla="*/ 150990 h 1615203"/>
                  <a:gd name="connsiteX242" fmla="*/ 308406 w 2218636"/>
                  <a:gd name="connsiteY242" fmla="*/ 75882 h 1615203"/>
                  <a:gd name="connsiteX243" fmla="*/ 318634 w 2218636"/>
                  <a:gd name="connsiteY243" fmla="*/ 64267 h 1615203"/>
                  <a:gd name="connsiteX244" fmla="*/ 331222 w 2218636"/>
                  <a:gd name="connsiteY244" fmla="*/ 54201 h 1615203"/>
                  <a:gd name="connsiteX245" fmla="*/ 343810 w 2218636"/>
                  <a:gd name="connsiteY245" fmla="*/ 46458 h 1615203"/>
                  <a:gd name="connsiteX246" fmla="*/ 370560 w 2218636"/>
                  <a:gd name="connsiteY246" fmla="*/ 32521 h 1615203"/>
                  <a:gd name="connsiteX247" fmla="*/ 387868 w 2218636"/>
                  <a:gd name="connsiteY247" fmla="*/ 15486 h 1615203"/>
                  <a:gd name="connsiteX248" fmla="*/ 369773 w 2218636"/>
                  <a:gd name="connsiteY248" fmla="*/ 6194 h 1615203"/>
                  <a:gd name="connsiteX249" fmla="*/ 338303 w 2218636"/>
                  <a:gd name="connsiteY249" fmla="*/ 1548 h 1615203"/>
                  <a:gd name="connsiteX250" fmla="*/ 284017 w 2218636"/>
                  <a:gd name="connsiteY250" fmla="*/ 0 h 1615203"/>
                  <a:gd name="connsiteX251" fmla="*/ 225011 w 2218636"/>
                  <a:gd name="connsiteY251" fmla="*/ 6969 h 1615203"/>
                  <a:gd name="connsiteX252" fmla="*/ 195901 w 2218636"/>
                  <a:gd name="connsiteY252" fmla="*/ 12389 h 1615203"/>
                  <a:gd name="connsiteX253" fmla="*/ 170725 w 2218636"/>
                  <a:gd name="connsiteY253" fmla="*/ 19358 h 1615203"/>
                  <a:gd name="connsiteX254" fmla="*/ 143189 w 2218636"/>
                  <a:gd name="connsiteY254" fmla="*/ 30198 h 1615203"/>
                  <a:gd name="connsiteX255" fmla="*/ 117225 w 2218636"/>
                  <a:gd name="connsiteY255" fmla="*/ 44135 h 1615203"/>
                  <a:gd name="connsiteX256" fmla="*/ 98344 w 2218636"/>
                  <a:gd name="connsiteY256" fmla="*/ 60396 h 1615203"/>
                  <a:gd name="connsiteX257" fmla="*/ 96770 w 2218636"/>
                  <a:gd name="connsiteY257" fmla="*/ 63493 h 1615203"/>
                  <a:gd name="connsiteX258" fmla="*/ 94411 w 2218636"/>
                  <a:gd name="connsiteY258" fmla="*/ 72010 h 1615203"/>
                  <a:gd name="connsiteX259" fmla="*/ 92050 w 2218636"/>
                  <a:gd name="connsiteY259" fmla="*/ 75882 h 1615203"/>
                  <a:gd name="connsiteX260" fmla="*/ 86543 w 2218636"/>
                  <a:gd name="connsiteY260" fmla="*/ 81302 h 1615203"/>
                  <a:gd name="connsiteX261" fmla="*/ 73954 w 2218636"/>
                  <a:gd name="connsiteY261" fmla="*/ 91368 h 1615203"/>
                  <a:gd name="connsiteX262" fmla="*/ 68447 w 2218636"/>
                  <a:gd name="connsiteY262" fmla="*/ 97563 h 1615203"/>
                  <a:gd name="connsiteX263" fmla="*/ 60580 w 2218636"/>
                  <a:gd name="connsiteY263" fmla="*/ 112274 h 1615203"/>
                  <a:gd name="connsiteX264" fmla="*/ 57433 w 2218636"/>
                  <a:gd name="connsiteY264" fmla="*/ 126212 h 1615203"/>
                  <a:gd name="connsiteX265" fmla="*/ 55860 w 2218636"/>
                  <a:gd name="connsiteY265" fmla="*/ 140924 h 1615203"/>
                  <a:gd name="connsiteX266" fmla="*/ 51926 w 2218636"/>
                  <a:gd name="connsiteY266" fmla="*/ 156410 h 1615203"/>
                  <a:gd name="connsiteX267" fmla="*/ 18095 w 2218636"/>
                  <a:gd name="connsiteY267" fmla="*/ 209837 h 1615203"/>
                  <a:gd name="connsiteX268" fmla="*/ 8655 w 2218636"/>
                  <a:gd name="connsiteY268" fmla="*/ 240809 h 1615203"/>
                  <a:gd name="connsiteX269" fmla="*/ 26750 w 2218636"/>
                  <a:gd name="connsiteY269" fmla="*/ 255521 h 1615203"/>
                  <a:gd name="connsiteX270" fmla="*/ 21242 w 2218636"/>
                  <a:gd name="connsiteY270" fmla="*/ 261716 h 1615203"/>
                  <a:gd name="connsiteX271" fmla="*/ 7081 w 2218636"/>
                  <a:gd name="connsiteY271" fmla="*/ 272556 h 1615203"/>
                  <a:gd name="connsiteX272" fmla="*/ 1574 w 2218636"/>
                  <a:gd name="connsiteY272" fmla="*/ 279525 h 1615203"/>
                  <a:gd name="connsiteX273" fmla="*/ 0 w 2218636"/>
                  <a:gd name="connsiteY273" fmla="*/ 288816 h 1615203"/>
                  <a:gd name="connsiteX274" fmla="*/ 787 w 2218636"/>
                  <a:gd name="connsiteY274" fmla="*/ 297334 h 1615203"/>
                  <a:gd name="connsiteX275" fmla="*/ 11015 w 2218636"/>
                  <a:gd name="connsiteY275" fmla="*/ 335275 h 1615203"/>
                  <a:gd name="connsiteX276" fmla="*/ 18882 w 2218636"/>
                  <a:gd name="connsiteY276" fmla="*/ 349212 h 1615203"/>
                  <a:gd name="connsiteX277" fmla="*/ 31470 w 2218636"/>
                  <a:gd name="connsiteY277" fmla="*/ 358504 h 1615203"/>
                  <a:gd name="connsiteX278" fmla="*/ 51926 w 2218636"/>
                  <a:gd name="connsiteY278" fmla="*/ 367021 h 1615203"/>
                  <a:gd name="connsiteX279" fmla="*/ 74742 w 2218636"/>
                  <a:gd name="connsiteY279" fmla="*/ 373216 h 1615203"/>
                  <a:gd name="connsiteX280" fmla="*/ 144762 w 2218636"/>
                  <a:gd name="connsiteY280" fmla="*/ 380959 h 1615203"/>
                  <a:gd name="connsiteX281" fmla="*/ 165218 w 2218636"/>
                  <a:gd name="connsiteY281" fmla="*/ 385605 h 1615203"/>
                  <a:gd name="connsiteX282" fmla="*/ 221077 w 2218636"/>
                  <a:gd name="connsiteY282" fmla="*/ 409608 h 1615203"/>
                  <a:gd name="connsiteX283" fmla="*/ 202981 w 2218636"/>
                  <a:gd name="connsiteY283" fmla="*/ 417351 h 1615203"/>
                  <a:gd name="connsiteX284" fmla="*/ 177806 w 2218636"/>
                  <a:gd name="connsiteY284" fmla="*/ 419674 h 1615203"/>
                  <a:gd name="connsiteX285" fmla="*/ 152629 w 2218636"/>
                  <a:gd name="connsiteY285" fmla="*/ 417351 h 1615203"/>
                  <a:gd name="connsiteX286" fmla="*/ 87330 w 2218636"/>
                  <a:gd name="connsiteY286" fmla="*/ 404188 h 1615203"/>
                  <a:gd name="connsiteX287" fmla="*/ 64514 w 2218636"/>
                  <a:gd name="connsiteY287" fmla="*/ 401865 h 1615203"/>
                  <a:gd name="connsiteX288" fmla="*/ 42485 w 2218636"/>
                  <a:gd name="connsiteY288" fmla="*/ 402639 h 1615203"/>
                  <a:gd name="connsiteX289" fmla="*/ 50352 w 2218636"/>
                  <a:gd name="connsiteY289" fmla="*/ 413480 h 1615203"/>
                  <a:gd name="connsiteX290" fmla="*/ 61366 w 2218636"/>
                  <a:gd name="connsiteY290" fmla="*/ 439806 h 1615203"/>
                  <a:gd name="connsiteX291" fmla="*/ 68447 w 2218636"/>
                  <a:gd name="connsiteY291" fmla="*/ 451421 h 1615203"/>
                  <a:gd name="connsiteX292" fmla="*/ 81822 w 2218636"/>
                  <a:gd name="connsiteY292" fmla="*/ 466132 h 1615203"/>
                  <a:gd name="connsiteX293" fmla="*/ 92836 w 2218636"/>
                  <a:gd name="connsiteY293" fmla="*/ 473876 h 1615203"/>
                  <a:gd name="connsiteX294" fmla="*/ 105424 w 2218636"/>
                  <a:gd name="connsiteY294" fmla="*/ 480070 h 1615203"/>
                  <a:gd name="connsiteX295" fmla="*/ 122733 w 2218636"/>
                  <a:gd name="connsiteY295" fmla="*/ 486264 h 1615203"/>
                  <a:gd name="connsiteX296" fmla="*/ 134535 w 2218636"/>
                  <a:gd name="connsiteY296" fmla="*/ 493233 h 1615203"/>
                  <a:gd name="connsiteX297" fmla="*/ 146336 w 2218636"/>
                  <a:gd name="connsiteY297" fmla="*/ 501751 h 1615203"/>
                  <a:gd name="connsiteX298" fmla="*/ 158137 w 2218636"/>
                  <a:gd name="connsiteY298" fmla="*/ 509494 h 1615203"/>
                  <a:gd name="connsiteX299" fmla="*/ 169938 w 2218636"/>
                  <a:gd name="connsiteY299" fmla="*/ 512591 h 1615203"/>
                  <a:gd name="connsiteX300" fmla="*/ 175445 w 2218636"/>
                  <a:gd name="connsiteY300" fmla="*/ 511042 h 1615203"/>
                  <a:gd name="connsiteX301" fmla="*/ 187246 w 2218636"/>
                  <a:gd name="connsiteY301" fmla="*/ 504848 h 1615203"/>
                  <a:gd name="connsiteX302" fmla="*/ 193541 w 2218636"/>
                  <a:gd name="connsiteY302" fmla="*/ 502525 h 1615203"/>
                  <a:gd name="connsiteX303" fmla="*/ 202195 w 2218636"/>
                  <a:gd name="connsiteY303" fmla="*/ 502525 h 1615203"/>
                  <a:gd name="connsiteX304" fmla="*/ 218716 w 2218636"/>
                  <a:gd name="connsiteY304" fmla="*/ 504074 h 1615203"/>
                  <a:gd name="connsiteX305" fmla="*/ 227371 w 2218636"/>
                  <a:gd name="connsiteY305" fmla="*/ 502525 h 1615203"/>
                  <a:gd name="connsiteX306" fmla="*/ 225011 w 2218636"/>
                  <a:gd name="connsiteY306" fmla="*/ 500976 h 1615203"/>
                  <a:gd name="connsiteX307" fmla="*/ 221077 w 2218636"/>
                  <a:gd name="connsiteY307" fmla="*/ 494782 h 1615203"/>
                  <a:gd name="connsiteX308" fmla="*/ 218716 w 2218636"/>
                  <a:gd name="connsiteY308" fmla="*/ 492459 h 1615203"/>
                  <a:gd name="connsiteX309" fmla="*/ 226584 w 2218636"/>
                  <a:gd name="connsiteY309" fmla="*/ 491685 h 1615203"/>
                  <a:gd name="connsiteX310" fmla="*/ 241532 w 2218636"/>
                  <a:gd name="connsiteY310" fmla="*/ 493233 h 1615203"/>
                  <a:gd name="connsiteX311" fmla="*/ 248613 w 2218636"/>
                  <a:gd name="connsiteY311" fmla="*/ 494008 h 1615203"/>
                  <a:gd name="connsiteX312" fmla="*/ 257267 w 2218636"/>
                  <a:gd name="connsiteY312" fmla="*/ 492459 h 1615203"/>
                  <a:gd name="connsiteX313" fmla="*/ 264348 w 2218636"/>
                  <a:gd name="connsiteY313" fmla="*/ 490136 h 1615203"/>
                  <a:gd name="connsiteX314" fmla="*/ 278509 w 2218636"/>
                  <a:gd name="connsiteY314" fmla="*/ 483167 h 1615203"/>
                  <a:gd name="connsiteX315" fmla="*/ 271429 w 2218636"/>
                  <a:gd name="connsiteY315" fmla="*/ 507945 h 1615203"/>
                  <a:gd name="connsiteX316" fmla="*/ 285590 w 2218636"/>
                  <a:gd name="connsiteY316" fmla="*/ 527303 h 1615203"/>
                  <a:gd name="connsiteX317" fmla="*/ 311553 w 2218636"/>
                  <a:gd name="connsiteY317" fmla="*/ 539692 h 1615203"/>
                  <a:gd name="connsiteX318" fmla="*/ 336729 w 2218636"/>
                  <a:gd name="connsiteY318" fmla="*/ 540466 h 1615203"/>
                  <a:gd name="connsiteX319" fmla="*/ 365052 w 2218636"/>
                  <a:gd name="connsiteY319" fmla="*/ 537369 h 1615203"/>
                  <a:gd name="connsiteX320" fmla="*/ 392588 w 2218636"/>
                  <a:gd name="connsiteY320" fmla="*/ 540466 h 1615203"/>
                  <a:gd name="connsiteX321" fmla="*/ 449235 w 2218636"/>
                  <a:gd name="connsiteY321" fmla="*/ 552081 h 1615203"/>
                  <a:gd name="connsiteX322" fmla="*/ 477557 w 2218636"/>
                  <a:gd name="connsiteY322" fmla="*/ 553629 h 1615203"/>
                  <a:gd name="connsiteX323" fmla="*/ 505094 w 2218636"/>
                  <a:gd name="connsiteY323" fmla="*/ 552081 h 1615203"/>
                  <a:gd name="connsiteX324" fmla="*/ 531843 w 2218636"/>
                  <a:gd name="connsiteY324" fmla="*/ 552855 h 1615203"/>
                  <a:gd name="connsiteX325" fmla="*/ 557806 w 2218636"/>
                  <a:gd name="connsiteY325" fmla="*/ 559824 h 1615203"/>
                  <a:gd name="connsiteX326" fmla="*/ 585342 w 2218636"/>
                  <a:gd name="connsiteY326" fmla="*/ 571438 h 1615203"/>
                  <a:gd name="connsiteX327" fmla="*/ 599504 w 2218636"/>
                  <a:gd name="connsiteY327" fmla="*/ 573761 h 1615203"/>
                  <a:gd name="connsiteX328" fmla="*/ 614452 w 2218636"/>
                  <a:gd name="connsiteY328" fmla="*/ 572213 h 1615203"/>
                  <a:gd name="connsiteX329" fmla="*/ 641988 w 2218636"/>
                  <a:gd name="connsiteY329" fmla="*/ 562921 h 1615203"/>
                  <a:gd name="connsiteX330" fmla="*/ 653790 w 2218636"/>
                  <a:gd name="connsiteY330" fmla="*/ 562147 h 1615203"/>
                  <a:gd name="connsiteX331" fmla="*/ 667951 w 2218636"/>
                  <a:gd name="connsiteY331" fmla="*/ 567567 h 1615203"/>
                  <a:gd name="connsiteX332" fmla="*/ 682113 w 2218636"/>
                  <a:gd name="connsiteY332" fmla="*/ 575310 h 1615203"/>
                  <a:gd name="connsiteX333" fmla="*/ 697848 w 2218636"/>
                  <a:gd name="connsiteY333" fmla="*/ 582278 h 1615203"/>
                  <a:gd name="connsiteX334" fmla="*/ 706502 w 2218636"/>
                  <a:gd name="connsiteY334" fmla="*/ 582278 h 1615203"/>
                  <a:gd name="connsiteX335" fmla="*/ 697848 w 2218636"/>
                  <a:gd name="connsiteY335" fmla="*/ 569115 h 1615203"/>
                  <a:gd name="connsiteX336" fmla="*/ 685260 w 2218636"/>
                  <a:gd name="connsiteY336" fmla="*/ 558275 h 1615203"/>
                  <a:gd name="connsiteX337" fmla="*/ 658510 w 2218636"/>
                  <a:gd name="connsiteY337" fmla="*/ 544338 h 1615203"/>
                  <a:gd name="connsiteX338" fmla="*/ 645136 w 2218636"/>
                  <a:gd name="connsiteY338" fmla="*/ 535820 h 1615203"/>
                  <a:gd name="connsiteX339" fmla="*/ 660871 w 2218636"/>
                  <a:gd name="connsiteY339" fmla="*/ 532723 h 1615203"/>
                  <a:gd name="connsiteX340" fmla="*/ 678965 w 2218636"/>
                  <a:gd name="connsiteY340" fmla="*/ 534272 h 1615203"/>
                  <a:gd name="connsiteX341" fmla="*/ 807206 w 2218636"/>
                  <a:gd name="connsiteY341" fmla="*/ 564470 h 1615203"/>
                  <a:gd name="connsiteX342" fmla="*/ 822941 w 2218636"/>
                  <a:gd name="connsiteY342" fmla="*/ 566018 h 1615203"/>
                  <a:gd name="connsiteX343" fmla="*/ 841823 w 2218636"/>
                  <a:gd name="connsiteY343" fmla="*/ 561372 h 1615203"/>
                  <a:gd name="connsiteX344" fmla="*/ 855984 w 2218636"/>
                  <a:gd name="connsiteY344" fmla="*/ 554404 h 1615203"/>
                  <a:gd name="connsiteX345" fmla="*/ 865426 w 2218636"/>
                  <a:gd name="connsiteY345" fmla="*/ 544338 h 1615203"/>
                  <a:gd name="connsiteX346" fmla="*/ 866999 w 2218636"/>
                  <a:gd name="connsiteY346" fmla="*/ 531949 h 1615203"/>
                  <a:gd name="connsiteX347" fmla="*/ 862279 w 2218636"/>
                  <a:gd name="connsiteY347" fmla="*/ 517237 h 1615203"/>
                  <a:gd name="connsiteX348" fmla="*/ 850477 w 2218636"/>
                  <a:gd name="connsiteY348" fmla="*/ 507171 h 1615203"/>
                  <a:gd name="connsiteX349" fmla="*/ 836315 w 2218636"/>
                  <a:gd name="connsiteY349" fmla="*/ 500976 h 1615203"/>
                  <a:gd name="connsiteX350" fmla="*/ 824514 w 2218636"/>
                  <a:gd name="connsiteY350" fmla="*/ 494782 h 1615203"/>
                  <a:gd name="connsiteX351" fmla="*/ 821367 w 2218636"/>
                  <a:gd name="connsiteY351" fmla="*/ 483942 h 1615203"/>
                  <a:gd name="connsiteX352" fmla="*/ 824514 w 2218636"/>
                  <a:gd name="connsiteY352" fmla="*/ 478521 h 1615203"/>
                  <a:gd name="connsiteX353" fmla="*/ 830809 w 2218636"/>
                  <a:gd name="connsiteY353" fmla="*/ 472327 h 1615203"/>
                  <a:gd name="connsiteX354" fmla="*/ 837889 w 2218636"/>
                  <a:gd name="connsiteY354" fmla="*/ 467681 h 1615203"/>
                  <a:gd name="connsiteX355" fmla="*/ 843396 w 2218636"/>
                  <a:gd name="connsiteY355" fmla="*/ 465358 h 1615203"/>
                  <a:gd name="connsiteX356" fmla="*/ 850477 w 2218636"/>
                  <a:gd name="connsiteY356" fmla="*/ 466907 h 1615203"/>
                  <a:gd name="connsiteX357" fmla="*/ 855198 w 2218636"/>
                  <a:gd name="connsiteY357" fmla="*/ 471553 h 1615203"/>
                  <a:gd name="connsiteX358" fmla="*/ 864638 w 2218636"/>
                  <a:gd name="connsiteY358" fmla="*/ 483942 h 1615203"/>
                  <a:gd name="connsiteX359" fmla="*/ 873293 w 2218636"/>
                  <a:gd name="connsiteY359" fmla="*/ 493233 h 1615203"/>
                  <a:gd name="connsiteX360" fmla="*/ 885094 w 2218636"/>
                  <a:gd name="connsiteY360" fmla="*/ 503299 h 1615203"/>
                  <a:gd name="connsiteX361" fmla="*/ 897682 w 2218636"/>
                  <a:gd name="connsiteY361" fmla="*/ 512591 h 1615203"/>
                  <a:gd name="connsiteX362" fmla="*/ 908697 w 2218636"/>
                  <a:gd name="connsiteY362" fmla="*/ 518011 h 1615203"/>
                  <a:gd name="connsiteX363" fmla="*/ 923644 w 2218636"/>
                  <a:gd name="connsiteY363" fmla="*/ 518011 h 1615203"/>
                  <a:gd name="connsiteX364" fmla="*/ 935446 w 2218636"/>
                  <a:gd name="connsiteY364" fmla="*/ 515688 h 1615203"/>
                  <a:gd name="connsiteX365" fmla="*/ 944101 w 2218636"/>
                  <a:gd name="connsiteY365" fmla="*/ 518011 h 1615203"/>
                  <a:gd name="connsiteX366" fmla="*/ 950394 w 2218636"/>
                  <a:gd name="connsiteY366" fmla="*/ 531949 h 1615203"/>
                  <a:gd name="connsiteX367" fmla="*/ 953541 w 2218636"/>
                  <a:gd name="connsiteY367" fmla="*/ 557501 h 1615203"/>
                  <a:gd name="connsiteX368" fmla="*/ 955902 w 2218636"/>
                  <a:gd name="connsiteY368" fmla="*/ 565244 h 1615203"/>
                  <a:gd name="connsiteX369" fmla="*/ 962195 w 2218636"/>
                  <a:gd name="connsiteY369" fmla="*/ 572213 h 1615203"/>
                  <a:gd name="connsiteX370" fmla="*/ 968490 w 2218636"/>
                  <a:gd name="connsiteY370" fmla="*/ 573761 h 1615203"/>
                  <a:gd name="connsiteX371" fmla="*/ 987372 w 2218636"/>
                  <a:gd name="connsiteY371" fmla="*/ 572213 h 1615203"/>
                  <a:gd name="connsiteX372" fmla="*/ 992879 w 2218636"/>
                  <a:gd name="connsiteY372" fmla="*/ 572987 h 1615203"/>
                  <a:gd name="connsiteX373" fmla="*/ 1002319 w 2218636"/>
                  <a:gd name="connsiteY373" fmla="*/ 574535 h 1615203"/>
                  <a:gd name="connsiteX374" fmla="*/ 1010187 w 2218636"/>
                  <a:gd name="connsiteY374" fmla="*/ 577633 h 1615203"/>
                  <a:gd name="connsiteX375" fmla="*/ 1014908 w 2218636"/>
                  <a:gd name="connsiteY375" fmla="*/ 581504 h 1615203"/>
                  <a:gd name="connsiteX376" fmla="*/ 1013334 w 2218636"/>
                  <a:gd name="connsiteY376" fmla="*/ 586150 h 1615203"/>
                  <a:gd name="connsiteX377" fmla="*/ 1007827 w 2218636"/>
                  <a:gd name="connsiteY377" fmla="*/ 589247 h 1615203"/>
                  <a:gd name="connsiteX378" fmla="*/ 995240 w 2218636"/>
                  <a:gd name="connsiteY378" fmla="*/ 594667 h 1615203"/>
                  <a:gd name="connsiteX379" fmla="*/ 1003107 w 2218636"/>
                  <a:gd name="connsiteY379" fmla="*/ 597765 h 1615203"/>
                  <a:gd name="connsiteX380" fmla="*/ 1012548 w 2218636"/>
                  <a:gd name="connsiteY380" fmla="*/ 600088 h 1615203"/>
                  <a:gd name="connsiteX381" fmla="*/ 1021988 w 2218636"/>
                  <a:gd name="connsiteY381" fmla="*/ 600088 h 1615203"/>
                  <a:gd name="connsiteX382" fmla="*/ 1029856 w 2218636"/>
                  <a:gd name="connsiteY382" fmla="*/ 599313 h 1615203"/>
                  <a:gd name="connsiteX383" fmla="*/ 1039297 w 2218636"/>
                  <a:gd name="connsiteY383" fmla="*/ 596216 h 1615203"/>
                  <a:gd name="connsiteX384" fmla="*/ 1046378 w 2218636"/>
                  <a:gd name="connsiteY384" fmla="*/ 593119 h 1615203"/>
                  <a:gd name="connsiteX385" fmla="*/ 1054246 w 2218636"/>
                  <a:gd name="connsiteY385" fmla="*/ 591570 h 1615203"/>
                  <a:gd name="connsiteX386" fmla="*/ 1064473 w 2218636"/>
                  <a:gd name="connsiteY386" fmla="*/ 593893 h 1615203"/>
                  <a:gd name="connsiteX387" fmla="*/ 1053458 w 2218636"/>
                  <a:gd name="connsiteY387" fmla="*/ 596216 h 1615203"/>
                  <a:gd name="connsiteX388" fmla="*/ 1044804 w 2218636"/>
                  <a:gd name="connsiteY388" fmla="*/ 600088 h 1615203"/>
                  <a:gd name="connsiteX389" fmla="*/ 1042445 w 2218636"/>
                  <a:gd name="connsiteY389" fmla="*/ 606282 h 1615203"/>
                  <a:gd name="connsiteX390" fmla="*/ 1049525 w 2218636"/>
                  <a:gd name="connsiteY390" fmla="*/ 614799 h 1615203"/>
                  <a:gd name="connsiteX391" fmla="*/ 1060539 w 2218636"/>
                  <a:gd name="connsiteY391" fmla="*/ 618671 h 1615203"/>
                  <a:gd name="connsiteX392" fmla="*/ 1087289 w 2218636"/>
                  <a:gd name="connsiteY392" fmla="*/ 622543 h 1615203"/>
                  <a:gd name="connsiteX393" fmla="*/ 1099090 w 2218636"/>
                  <a:gd name="connsiteY393" fmla="*/ 627188 h 1615203"/>
                  <a:gd name="connsiteX394" fmla="*/ 1107744 w 2218636"/>
                  <a:gd name="connsiteY394" fmla="*/ 644997 h 1615203"/>
                  <a:gd name="connsiteX395" fmla="*/ 1085716 w 2218636"/>
                  <a:gd name="connsiteY395" fmla="*/ 653515 h 1615203"/>
                  <a:gd name="connsiteX396" fmla="*/ 1055032 w 2218636"/>
                  <a:gd name="connsiteY396" fmla="*/ 657386 h 1615203"/>
                  <a:gd name="connsiteX397" fmla="*/ 1037723 w 2218636"/>
                  <a:gd name="connsiteY397" fmla="*/ 661258 h 1615203"/>
                  <a:gd name="connsiteX398" fmla="*/ 1036150 w 2218636"/>
                  <a:gd name="connsiteY398" fmla="*/ 675970 h 1615203"/>
                  <a:gd name="connsiteX399" fmla="*/ 1035364 w 2218636"/>
                  <a:gd name="connsiteY399" fmla="*/ 686036 h 1615203"/>
                  <a:gd name="connsiteX400" fmla="*/ 1035364 w 2218636"/>
                  <a:gd name="connsiteY400" fmla="*/ 691456 h 1615203"/>
                  <a:gd name="connsiteX401" fmla="*/ 1047165 w 2218636"/>
                  <a:gd name="connsiteY401" fmla="*/ 694553 h 1615203"/>
                  <a:gd name="connsiteX402" fmla="*/ 1064473 w 2218636"/>
                  <a:gd name="connsiteY402" fmla="*/ 690681 h 1615203"/>
                  <a:gd name="connsiteX403" fmla="*/ 1114039 w 2218636"/>
                  <a:gd name="connsiteY403" fmla="*/ 670550 h 1615203"/>
                  <a:gd name="connsiteX404" fmla="*/ 1123479 w 2218636"/>
                  <a:gd name="connsiteY404" fmla="*/ 668227 h 1615203"/>
                  <a:gd name="connsiteX405" fmla="*/ 1143148 w 2218636"/>
                  <a:gd name="connsiteY405" fmla="*/ 666678 h 1615203"/>
                  <a:gd name="connsiteX406" fmla="*/ 1148656 w 2218636"/>
                  <a:gd name="connsiteY406" fmla="*/ 665129 h 1615203"/>
                  <a:gd name="connsiteX407" fmla="*/ 1170684 w 2218636"/>
                  <a:gd name="connsiteY407" fmla="*/ 654289 h 1615203"/>
                  <a:gd name="connsiteX408" fmla="*/ 1175405 w 2218636"/>
                  <a:gd name="connsiteY408" fmla="*/ 653515 h 1615203"/>
                  <a:gd name="connsiteX409" fmla="*/ 1181699 w 2218636"/>
                  <a:gd name="connsiteY409" fmla="*/ 655838 h 1615203"/>
                  <a:gd name="connsiteX410" fmla="*/ 1162817 w 2218636"/>
                  <a:gd name="connsiteY410" fmla="*/ 664355 h 1615203"/>
                  <a:gd name="connsiteX411" fmla="*/ 1179338 w 2218636"/>
                  <a:gd name="connsiteY411" fmla="*/ 669775 h 1615203"/>
                  <a:gd name="connsiteX412" fmla="*/ 1173831 w 2218636"/>
                  <a:gd name="connsiteY412" fmla="*/ 675195 h 1615203"/>
                  <a:gd name="connsiteX413" fmla="*/ 1170684 w 2218636"/>
                  <a:gd name="connsiteY413" fmla="*/ 677518 h 1615203"/>
                  <a:gd name="connsiteX414" fmla="*/ 1166751 w 2218636"/>
                  <a:gd name="connsiteY414" fmla="*/ 679067 h 1615203"/>
                  <a:gd name="connsiteX415" fmla="*/ 1170684 w 2218636"/>
                  <a:gd name="connsiteY415" fmla="*/ 680616 h 1615203"/>
                  <a:gd name="connsiteX416" fmla="*/ 1180126 w 2218636"/>
                  <a:gd name="connsiteY416" fmla="*/ 681390 h 1615203"/>
                  <a:gd name="connsiteX417" fmla="*/ 1184060 w 2218636"/>
                  <a:gd name="connsiteY417" fmla="*/ 682164 h 1615203"/>
                  <a:gd name="connsiteX418" fmla="*/ 1187206 w 2218636"/>
                  <a:gd name="connsiteY418" fmla="*/ 686036 h 1615203"/>
                  <a:gd name="connsiteX419" fmla="*/ 1196647 w 2218636"/>
                  <a:gd name="connsiteY419" fmla="*/ 699199 h 1615203"/>
                  <a:gd name="connsiteX420" fmla="*/ 1202154 w 2218636"/>
                  <a:gd name="connsiteY420" fmla="*/ 704619 h 1615203"/>
                  <a:gd name="connsiteX421" fmla="*/ 1216316 w 2218636"/>
                  <a:gd name="connsiteY421" fmla="*/ 710039 h 1615203"/>
                  <a:gd name="connsiteX422" fmla="*/ 1229691 w 2218636"/>
                  <a:gd name="connsiteY422" fmla="*/ 711588 h 1615203"/>
                  <a:gd name="connsiteX423" fmla="*/ 1235198 w 2218636"/>
                  <a:gd name="connsiteY423" fmla="*/ 706168 h 1615203"/>
                  <a:gd name="connsiteX424" fmla="*/ 1228117 w 2218636"/>
                  <a:gd name="connsiteY424" fmla="*/ 692230 h 1615203"/>
                  <a:gd name="connsiteX425" fmla="*/ 1242278 w 2218636"/>
                  <a:gd name="connsiteY425" fmla="*/ 689907 h 1615203"/>
                  <a:gd name="connsiteX426" fmla="*/ 1248573 w 2218636"/>
                  <a:gd name="connsiteY426" fmla="*/ 694553 h 1615203"/>
                  <a:gd name="connsiteX427" fmla="*/ 1250146 w 2218636"/>
                  <a:gd name="connsiteY427" fmla="*/ 703845 h 1615203"/>
                  <a:gd name="connsiteX428" fmla="*/ 1249359 w 2218636"/>
                  <a:gd name="connsiteY428" fmla="*/ 715459 h 1615203"/>
                  <a:gd name="connsiteX429" fmla="*/ 1252506 w 2218636"/>
                  <a:gd name="connsiteY429" fmla="*/ 731720 h 1615203"/>
                  <a:gd name="connsiteX430" fmla="*/ 1262735 w 2218636"/>
                  <a:gd name="connsiteY430" fmla="*/ 734817 h 1615203"/>
                  <a:gd name="connsiteX431" fmla="*/ 1276896 w 2218636"/>
                  <a:gd name="connsiteY431" fmla="*/ 732494 h 1615203"/>
                  <a:gd name="connsiteX432" fmla="*/ 1291844 w 2218636"/>
                  <a:gd name="connsiteY432" fmla="*/ 730945 h 1615203"/>
                  <a:gd name="connsiteX433" fmla="*/ 1295778 w 2218636"/>
                  <a:gd name="connsiteY433" fmla="*/ 746432 h 1615203"/>
                  <a:gd name="connsiteX434" fmla="*/ 1346917 w 2218636"/>
                  <a:gd name="connsiteY434" fmla="*/ 816119 h 1615203"/>
                  <a:gd name="connsiteX435" fmla="*/ 1366585 w 2218636"/>
                  <a:gd name="connsiteY435" fmla="*/ 852512 h 1615203"/>
                  <a:gd name="connsiteX436" fmla="*/ 1370519 w 2218636"/>
                  <a:gd name="connsiteY436" fmla="*/ 863352 h 1615203"/>
                  <a:gd name="connsiteX437" fmla="*/ 1370519 w 2218636"/>
                  <a:gd name="connsiteY437" fmla="*/ 874192 h 1615203"/>
                  <a:gd name="connsiteX438" fmla="*/ 1364225 w 2218636"/>
                  <a:gd name="connsiteY438" fmla="*/ 881935 h 1615203"/>
                  <a:gd name="connsiteX439" fmla="*/ 1354784 w 2218636"/>
                  <a:gd name="connsiteY439" fmla="*/ 887355 h 1615203"/>
                  <a:gd name="connsiteX440" fmla="*/ 1343769 w 2218636"/>
                  <a:gd name="connsiteY440" fmla="*/ 892776 h 1615203"/>
                  <a:gd name="connsiteX441" fmla="*/ 1331968 w 2218636"/>
                  <a:gd name="connsiteY441" fmla="*/ 901293 h 1615203"/>
                  <a:gd name="connsiteX442" fmla="*/ 1325675 w 2218636"/>
                  <a:gd name="connsiteY442" fmla="*/ 911359 h 1615203"/>
                  <a:gd name="connsiteX443" fmla="*/ 1320953 w 2218636"/>
                  <a:gd name="connsiteY443" fmla="*/ 922199 h 1615203"/>
                  <a:gd name="connsiteX444" fmla="*/ 1315446 w 2218636"/>
                  <a:gd name="connsiteY444" fmla="*/ 933814 h 1615203"/>
                  <a:gd name="connsiteX445" fmla="*/ 1308366 w 2218636"/>
                  <a:gd name="connsiteY445" fmla="*/ 942331 h 1615203"/>
                  <a:gd name="connsiteX446" fmla="*/ 1232051 w 2218636"/>
                  <a:gd name="connsiteY446" fmla="*/ 999630 h 1615203"/>
                  <a:gd name="connsiteX447" fmla="*/ 1210808 w 2218636"/>
                  <a:gd name="connsiteY447" fmla="*/ 1018213 h 1615203"/>
                  <a:gd name="connsiteX448" fmla="*/ 1206088 w 2218636"/>
                  <a:gd name="connsiteY448" fmla="*/ 1038345 h 1615203"/>
                  <a:gd name="connsiteX449" fmla="*/ 1221036 w 2218636"/>
                  <a:gd name="connsiteY449" fmla="*/ 1064672 h 1615203"/>
                  <a:gd name="connsiteX450" fmla="*/ 1243066 w 2218636"/>
                  <a:gd name="connsiteY450" fmla="*/ 1086352 h 1615203"/>
                  <a:gd name="connsiteX451" fmla="*/ 1262735 w 2218636"/>
                  <a:gd name="connsiteY451" fmla="*/ 1109581 h 1615203"/>
                  <a:gd name="connsiteX452" fmla="*/ 1271389 w 2218636"/>
                  <a:gd name="connsiteY452" fmla="*/ 1140554 h 1615203"/>
                  <a:gd name="connsiteX453" fmla="*/ 1261947 w 2218636"/>
                  <a:gd name="connsiteY453" fmla="*/ 1139779 h 1615203"/>
                  <a:gd name="connsiteX454" fmla="*/ 1243852 w 2218636"/>
                  <a:gd name="connsiteY454" fmla="*/ 1135908 h 1615203"/>
                  <a:gd name="connsiteX455" fmla="*/ 1234411 w 2218636"/>
                  <a:gd name="connsiteY455" fmla="*/ 1135908 h 1615203"/>
                  <a:gd name="connsiteX456" fmla="*/ 1224184 w 2218636"/>
                  <a:gd name="connsiteY456" fmla="*/ 1139005 h 1615203"/>
                  <a:gd name="connsiteX457" fmla="*/ 1217103 w 2218636"/>
                  <a:gd name="connsiteY457" fmla="*/ 1144425 h 1615203"/>
                  <a:gd name="connsiteX458" fmla="*/ 1210808 w 2218636"/>
                  <a:gd name="connsiteY458" fmla="*/ 1150620 h 1615203"/>
                  <a:gd name="connsiteX459" fmla="*/ 1202941 w 2218636"/>
                  <a:gd name="connsiteY459" fmla="*/ 1156040 h 1615203"/>
                  <a:gd name="connsiteX460" fmla="*/ 1194287 w 2218636"/>
                  <a:gd name="connsiteY460" fmla="*/ 1158363 h 1615203"/>
                  <a:gd name="connsiteX461" fmla="*/ 1187206 w 2218636"/>
                  <a:gd name="connsiteY461" fmla="*/ 1158363 h 1615203"/>
                  <a:gd name="connsiteX462" fmla="*/ 1179338 w 2218636"/>
                  <a:gd name="connsiteY462" fmla="*/ 1156040 h 1615203"/>
                  <a:gd name="connsiteX463" fmla="*/ 1171471 w 2218636"/>
                  <a:gd name="connsiteY463" fmla="*/ 1155265 h 1615203"/>
                  <a:gd name="connsiteX464" fmla="*/ 1162030 w 2218636"/>
                  <a:gd name="connsiteY464" fmla="*/ 1157589 h 1615203"/>
                  <a:gd name="connsiteX465" fmla="*/ 1157310 w 2218636"/>
                  <a:gd name="connsiteY465" fmla="*/ 1162234 h 1615203"/>
                  <a:gd name="connsiteX466" fmla="*/ 1152590 w 2218636"/>
                  <a:gd name="connsiteY466" fmla="*/ 1167654 h 1615203"/>
                  <a:gd name="connsiteX467" fmla="*/ 1147082 w 2218636"/>
                  <a:gd name="connsiteY467" fmla="*/ 1172300 h 1615203"/>
                  <a:gd name="connsiteX468" fmla="*/ 1128200 w 2218636"/>
                  <a:gd name="connsiteY468" fmla="*/ 1173075 h 1615203"/>
                  <a:gd name="connsiteX469" fmla="*/ 1109318 w 2218636"/>
                  <a:gd name="connsiteY469" fmla="*/ 1169977 h 1615203"/>
                  <a:gd name="connsiteX470" fmla="*/ 1100663 w 2218636"/>
                  <a:gd name="connsiteY470" fmla="*/ 1171526 h 1615203"/>
                  <a:gd name="connsiteX471" fmla="*/ 1112465 w 2218636"/>
                  <a:gd name="connsiteY471" fmla="*/ 1187786 h 1615203"/>
                  <a:gd name="connsiteX472" fmla="*/ 1125053 w 2218636"/>
                  <a:gd name="connsiteY472" fmla="*/ 1200175 h 1615203"/>
                  <a:gd name="connsiteX473" fmla="*/ 1129774 w 2218636"/>
                  <a:gd name="connsiteY473" fmla="*/ 1207918 h 1615203"/>
                  <a:gd name="connsiteX474" fmla="*/ 1132133 w 2218636"/>
                  <a:gd name="connsiteY474" fmla="*/ 1215662 h 1615203"/>
                  <a:gd name="connsiteX475" fmla="*/ 1131347 w 2218636"/>
                  <a:gd name="connsiteY475" fmla="*/ 1221082 h 1615203"/>
                  <a:gd name="connsiteX476" fmla="*/ 1125840 w 2218636"/>
                  <a:gd name="connsiteY476" fmla="*/ 1233470 h 1615203"/>
                  <a:gd name="connsiteX477" fmla="*/ 1124266 w 2218636"/>
                  <a:gd name="connsiteY477" fmla="*/ 1238891 h 1615203"/>
                  <a:gd name="connsiteX478" fmla="*/ 1115612 w 2218636"/>
                  <a:gd name="connsiteY478" fmla="*/ 1233470 h 1615203"/>
                  <a:gd name="connsiteX479" fmla="*/ 1115612 w 2218636"/>
                  <a:gd name="connsiteY479" fmla="*/ 1228050 h 1615203"/>
                  <a:gd name="connsiteX480" fmla="*/ 1118759 w 2218636"/>
                  <a:gd name="connsiteY480" fmla="*/ 1221856 h 1615203"/>
                  <a:gd name="connsiteX481" fmla="*/ 1121120 w 2218636"/>
                  <a:gd name="connsiteY481" fmla="*/ 1213338 h 1615203"/>
                  <a:gd name="connsiteX482" fmla="*/ 1116398 w 2218636"/>
                  <a:gd name="connsiteY482" fmla="*/ 1201724 h 1615203"/>
                  <a:gd name="connsiteX483" fmla="*/ 1106958 w 2218636"/>
                  <a:gd name="connsiteY483" fmla="*/ 1190884 h 1615203"/>
                  <a:gd name="connsiteX484" fmla="*/ 1095156 w 2218636"/>
                  <a:gd name="connsiteY484" fmla="*/ 1181592 h 1615203"/>
                  <a:gd name="connsiteX485" fmla="*/ 1083355 w 2218636"/>
                  <a:gd name="connsiteY485" fmla="*/ 1175397 h 1615203"/>
                  <a:gd name="connsiteX486" fmla="*/ 1060539 w 2218636"/>
                  <a:gd name="connsiteY486" fmla="*/ 1164557 h 1615203"/>
                  <a:gd name="connsiteX487" fmla="*/ 1010975 w 2218636"/>
                  <a:gd name="connsiteY487" fmla="*/ 1148297 h 1615203"/>
                  <a:gd name="connsiteX488" fmla="*/ 996026 w 2218636"/>
                  <a:gd name="connsiteY488" fmla="*/ 1144425 h 1615203"/>
                  <a:gd name="connsiteX489" fmla="*/ 985798 w 2218636"/>
                  <a:gd name="connsiteY489" fmla="*/ 1143651 h 1615203"/>
                  <a:gd name="connsiteX490" fmla="*/ 978717 w 2218636"/>
                  <a:gd name="connsiteY490" fmla="*/ 1147522 h 1615203"/>
                  <a:gd name="connsiteX491" fmla="*/ 973997 w 2218636"/>
                  <a:gd name="connsiteY491" fmla="*/ 1153717 h 1615203"/>
                  <a:gd name="connsiteX492" fmla="*/ 970849 w 2218636"/>
                  <a:gd name="connsiteY492" fmla="*/ 1160686 h 1615203"/>
                  <a:gd name="connsiteX493" fmla="*/ 970849 w 2218636"/>
                  <a:gd name="connsiteY493" fmla="*/ 1167654 h 1615203"/>
                  <a:gd name="connsiteX494" fmla="*/ 972424 w 2218636"/>
                  <a:gd name="connsiteY494" fmla="*/ 1174623 h 1615203"/>
                  <a:gd name="connsiteX495" fmla="*/ 974783 w 2218636"/>
                  <a:gd name="connsiteY495" fmla="*/ 1178495 h 1615203"/>
                  <a:gd name="connsiteX496" fmla="*/ 975571 w 2218636"/>
                  <a:gd name="connsiteY496" fmla="*/ 1183141 h 1615203"/>
                  <a:gd name="connsiteX497" fmla="*/ 973997 w 2218636"/>
                  <a:gd name="connsiteY497" fmla="*/ 1188561 h 1615203"/>
                  <a:gd name="connsiteX498" fmla="*/ 967703 w 2218636"/>
                  <a:gd name="connsiteY498" fmla="*/ 1193207 h 1615203"/>
                  <a:gd name="connsiteX499" fmla="*/ 959048 w 2218636"/>
                  <a:gd name="connsiteY499" fmla="*/ 1197078 h 1615203"/>
                  <a:gd name="connsiteX500" fmla="*/ 949608 w 2218636"/>
                  <a:gd name="connsiteY500" fmla="*/ 1199401 h 1615203"/>
                  <a:gd name="connsiteX501" fmla="*/ 942527 w 2218636"/>
                  <a:gd name="connsiteY501" fmla="*/ 1202498 h 1615203"/>
                  <a:gd name="connsiteX502" fmla="*/ 926792 w 2218636"/>
                  <a:gd name="connsiteY502" fmla="*/ 1216436 h 1615203"/>
                  <a:gd name="connsiteX503" fmla="*/ 916564 w 2218636"/>
                  <a:gd name="connsiteY503" fmla="*/ 1235794 h 1615203"/>
                  <a:gd name="connsiteX504" fmla="*/ 913417 w 2218636"/>
                  <a:gd name="connsiteY504" fmla="*/ 1257474 h 1615203"/>
                  <a:gd name="connsiteX505" fmla="*/ 917351 w 2218636"/>
                  <a:gd name="connsiteY505" fmla="*/ 1277606 h 1615203"/>
                  <a:gd name="connsiteX506" fmla="*/ 932299 w 2218636"/>
                  <a:gd name="connsiteY506" fmla="*/ 1296964 h 1615203"/>
                  <a:gd name="connsiteX507" fmla="*/ 950394 w 2218636"/>
                  <a:gd name="connsiteY507" fmla="*/ 1307804 h 1615203"/>
                  <a:gd name="connsiteX508" fmla="*/ 972424 w 2218636"/>
                  <a:gd name="connsiteY508" fmla="*/ 1314773 h 1615203"/>
                  <a:gd name="connsiteX509" fmla="*/ 995240 w 2218636"/>
                  <a:gd name="connsiteY509" fmla="*/ 1319419 h 1615203"/>
                  <a:gd name="connsiteX510" fmla="*/ 1011761 w 2218636"/>
                  <a:gd name="connsiteY510" fmla="*/ 1324839 h 1615203"/>
                  <a:gd name="connsiteX511" fmla="*/ 1016481 w 2218636"/>
                  <a:gd name="connsiteY511" fmla="*/ 1325613 h 1615203"/>
                  <a:gd name="connsiteX512" fmla="*/ 1021988 w 2218636"/>
                  <a:gd name="connsiteY512" fmla="*/ 1324064 h 1615203"/>
                  <a:gd name="connsiteX513" fmla="*/ 1026710 w 2218636"/>
                  <a:gd name="connsiteY513" fmla="*/ 1322516 h 1615203"/>
                  <a:gd name="connsiteX514" fmla="*/ 1030643 w 2218636"/>
                  <a:gd name="connsiteY514" fmla="*/ 1320193 h 1615203"/>
                  <a:gd name="connsiteX515" fmla="*/ 1036150 w 2218636"/>
                  <a:gd name="connsiteY515" fmla="*/ 1317870 h 1615203"/>
                  <a:gd name="connsiteX516" fmla="*/ 1080208 w 2218636"/>
                  <a:gd name="connsiteY516" fmla="*/ 1304707 h 1615203"/>
                  <a:gd name="connsiteX517" fmla="*/ 1084928 w 2218636"/>
                  <a:gd name="connsiteY517" fmla="*/ 1304707 h 1615203"/>
                  <a:gd name="connsiteX518" fmla="*/ 1090436 w 2218636"/>
                  <a:gd name="connsiteY518" fmla="*/ 1305481 h 1615203"/>
                  <a:gd name="connsiteX519" fmla="*/ 1095943 w 2218636"/>
                  <a:gd name="connsiteY519" fmla="*/ 1305481 h 1615203"/>
                  <a:gd name="connsiteX520" fmla="*/ 1100663 w 2218636"/>
                  <a:gd name="connsiteY520" fmla="*/ 1303932 h 1615203"/>
                  <a:gd name="connsiteX521" fmla="*/ 1104597 w 2218636"/>
                  <a:gd name="connsiteY521" fmla="*/ 1297738 h 1615203"/>
                  <a:gd name="connsiteX522" fmla="*/ 1104597 w 2218636"/>
                  <a:gd name="connsiteY522" fmla="*/ 1292318 h 1615203"/>
                  <a:gd name="connsiteX523" fmla="*/ 1105385 w 2218636"/>
                  <a:gd name="connsiteY523" fmla="*/ 1287672 h 1615203"/>
                  <a:gd name="connsiteX524" fmla="*/ 1113252 w 2218636"/>
                  <a:gd name="connsiteY524" fmla="*/ 1283800 h 1615203"/>
                  <a:gd name="connsiteX525" fmla="*/ 1125053 w 2218636"/>
                  <a:gd name="connsiteY525" fmla="*/ 1284575 h 1615203"/>
                  <a:gd name="connsiteX526" fmla="*/ 1151016 w 2218636"/>
                  <a:gd name="connsiteY526" fmla="*/ 1292318 h 1615203"/>
                  <a:gd name="connsiteX527" fmla="*/ 1164391 w 2218636"/>
                  <a:gd name="connsiteY527" fmla="*/ 1293867 h 1615203"/>
                  <a:gd name="connsiteX528" fmla="*/ 1176979 w 2218636"/>
                  <a:gd name="connsiteY528" fmla="*/ 1290769 h 1615203"/>
                  <a:gd name="connsiteX529" fmla="*/ 1184060 w 2218636"/>
                  <a:gd name="connsiteY529" fmla="*/ 1285349 h 1615203"/>
                  <a:gd name="connsiteX530" fmla="*/ 1184846 w 2218636"/>
                  <a:gd name="connsiteY530" fmla="*/ 1276832 h 1615203"/>
                  <a:gd name="connsiteX531" fmla="*/ 1178552 w 2218636"/>
                  <a:gd name="connsiteY531" fmla="*/ 1265217 h 1615203"/>
                  <a:gd name="connsiteX532" fmla="*/ 1167537 w 2218636"/>
                  <a:gd name="connsiteY532" fmla="*/ 1252054 h 1615203"/>
                  <a:gd name="connsiteX533" fmla="*/ 1165964 w 2218636"/>
                  <a:gd name="connsiteY533" fmla="*/ 1248182 h 1615203"/>
                  <a:gd name="connsiteX534" fmla="*/ 1168325 w 2218636"/>
                  <a:gd name="connsiteY534" fmla="*/ 1247408 h 1615203"/>
                  <a:gd name="connsiteX535" fmla="*/ 1178552 w 2218636"/>
                  <a:gd name="connsiteY535" fmla="*/ 1242762 h 1615203"/>
                  <a:gd name="connsiteX536" fmla="*/ 1180912 w 2218636"/>
                  <a:gd name="connsiteY536" fmla="*/ 1241988 h 1615203"/>
                  <a:gd name="connsiteX537" fmla="*/ 1188780 w 2218636"/>
                  <a:gd name="connsiteY537" fmla="*/ 1245859 h 1615203"/>
                  <a:gd name="connsiteX538" fmla="*/ 1191927 w 2218636"/>
                  <a:gd name="connsiteY538" fmla="*/ 1252828 h 1615203"/>
                  <a:gd name="connsiteX539" fmla="*/ 1195073 w 2218636"/>
                  <a:gd name="connsiteY539" fmla="*/ 1261346 h 1615203"/>
                  <a:gd name="connsiteX540" fmla="*/ 1201368 w 2218636"/>
                  <a:gd name="connsiteY540" fmla="*/ 1268314 h 1615203"/>
                  <a:gd name="connsiteX541" fmla="*/ 1206875 w 2218636"/>
                  <a:gd name="connsiteY541" fmla="*/ 1269863 h 1615203"/>
                  <a:gd name="connsiteX542" fmla="*/ 1218676 w 2218636"/>
                  <a:gd name="connsiteY542" fmla="*/ 1269863 h 1615203"/>
                  <a:gd name="connsiteX543" fmla="*/ 1224184 w 2218636"/>
                  <a:gd name="connsiteY543" fmla="*/ 1272186 h 1615203"/>
                  <a:gd name="connsiteX544" fmla="*/ 1226543 w 2218636"/>
                  <a:gd name="connsiteY544" fmla="*/ 1276832 h 1615203"/>
                  <a:gd name="connsiteX545" fmla="*/ 1227331 w 2218636"/>
                  <a:gd name="connsiteY545" fmla="*/ 1289995 h 1615203"/>
                  <a:gd name="connsiteX546" fmla="*/ 1228904 w 2218636"/>
                  <a:gd name="connsiteY546" fmla="*/ 1294641 h 1615203"/>
                  <a:gd name="connsiteX547" fmla="*/ 1235985 w 2218636"/>
                  <a:gd name="connsiteY547" fmla="*/ 1298512 h 1615203"/>
                  <a:gd name="connsiteX548" fmla="*/ 1239919 w 2218636"/>
                  <a:gd name="connsiteY548" fmla="*/ 1293092 h 1615203"/>
                  <a:gd name="connsiteX549" fmla="*/ 1242278 w 2218636"/>
                  <a:gd name="connsiteY549" fmla="*/ 1283800 h 1615203"/>
                  <a:gd name="connsiteX550" fmla="*/ 1245426 w 2218636"/>
                  <a:gd name="connsiteY550" fmla="*/ 1276832 h 1615203"/>
                  <a:gd name="connsiteX551" fmla="*/ 1247786 w 2218636"/>
                  <a:gd name="connsiteY551" fmla="*/ 1277606 h 1615203"/>
                  <a:gd name="connsiteX552" fmla="*/ 1263521 w 2218636"/>
                  <a:gd name="connsiteY552" fmla="*/ 1275283 h 1615203"/>
                  <a:gd name="connsiteX553" fmla="*/ 1265881 w 2218636"/>
                  <a:gd name="connsiteY553" fmla="*/ 1273735 h 1615203"/>
                  <a:gd name="connsiteX554" fmla="*/ 1272962 w 2218636"/>
                  <a:gd name="connsiteY554" fmla="*/ 1275283 h 1615203"/>
                  <a:gd name="connsiteX555" fmla="*/ 1279256 w 2218636"/>
                  <a:gd name="connsiteY555" fmla="*/ 1276832 h 1615203"/>
                  <a:gd name="connsiteX556" fmla="*/ 1285550 w 2218636"/>
                  <a:gd name="connsiteY556" fmla="*/ 1277606 h 1615203"/>
                  <a:gd name="connsiteX557" fmla="*/ 1293417 w 2218636"/>
                  <a:gd name="connsiteY557" fmla="*/ 1276832 h 1615203"/>
                  <a:gd name="connsiteX558" fmla="*/ 1290271 w 2218636"/>
                  <a:gd name="connsiteY558" fmla="*/ 1282252 h 1615203"/>
                  <a:gd name="connsiteX559" fmla="*/ 1283190 w 2218636"/>
                  <a:gd name="connsiteY559" fmla="*/ 1292318 h 1615203"/>
                  <a:gd name="connsiteX560" fmla="*/ 1280829 w 2218636"/>
                  <a:gd name="connsiteY560" fmla="*/ 1297738 h 1615203"/>
                  <a:gd name="connsiteX561" fmla="*/ 1280829 w 2218636"/>
                  <a:gd name="connsiteY561" fmla="*/ 1301610 h 1615203"/>
                  <a:gd name="connsiteX562" fmla="*/ 1282403 w 2218636"/>
                  <a:gd name="connsiteY562" fmla="*/ 1303158 h 1615203"/>
                  <a:gd name="connsiteX563" fmla="*/ 1283976 w 2218636"/>
                  <a:gd name="connsiteY563" fmla="*/ 1303932 h 1615203"/>
                  <a:gd name="connsiteX564" fmla="*/ 1287124 w 2218636"/>
                  <a:gd name="connsiteY564" fmla="*/ 1307030 h 1615203"/>
                  <a:gd name="connsiteX565" fmla="*/ 1294205 w 2218636"/>
                  <a:gd name="connsiteY565" fmla="*/ 1316321 h 1615203"/>
                  <a:gd name="connsiteX566" fmla="*/ 1320953 w 2218636"/>
                  <a:gd name="connsiteY566" fmla="*/ 1341873 h 1615203"/>
                  <a:gd name="connsiteX567" fmla="*/ 1324887 w 2218636"/>
                  <a:gd name="connsiteY567" fmla="*/ 1344971 h 1615203"/>
                  <a:gd name="connsiteX568" fmla="*/ 1335115 w 2218636"/>
                  <a:gd name="connsiteY568" fmla="*/ 1351940 h 1615203"/>
                  <a:gd name="connsiteX569" fmla="*/ 1339049 w 2218636"/>
                  <a:gd name="connsiteY569" fmla="*/ 1355037 h 1615203"/>
                  <a:gd name="connsiteX570" fmla="*/ 1341410 w 2218636"/>
                  <a:gd name="connsiteY570" fmla="*/ 1359683 h 1615203"/>
                  <a:gd name="connsiteX571" fmla="*/ 1345343 w 2218636"/>
                  <a:gd name="connsiteY571" fmla="*/ 1368974 h 1615203"/>
                  <a:gd name="connsiteX572" fmla="*/ 1347703 w 2218636"/>
                  <a:gd name="connsiteY572" fmla="*/ 1373620 h 1615203"/>
                  <a:gd name="connsiteX573" fmla="*/ 1356357 w 2218636"/>
                  <a:gd name="connsiteY573" fmla="*/ 1379040 h 1615203"/>
                  <a:gd name="connsiteX574" fmla="*/ 1361865 w 2218636"/>
                  <a:gd name="connsiteY574" fmla="*/ 1378266 h 1615203"/>
                  <a:gd name="connsiteX575" fmla="*/ 1368946 w 2218636"/>
                  <a:gd name="connsiteY575" fmla="*/ 1373620 h 1615203"/>
                  <a:gd name="connsiteX576" fmla="*/ 1379173 w 2218636"/>
                  <a:gd name="connsiteY576" fmla="*/ 1372071 h 1615203"/>
                  <a:gd name="connsiteX577" fmla="*/ 1372092 w 2218636"/>
                  <a:gd name="connsiteY577" fmla="*/ 1386009 h 1615203"/>
                  <a:gd name="connsiteX578" fmla="*/ 1372092 w 2218636"/>
                  <a:gd name="connsiteY578" fmla="*/ 1392203 h 1615203"/>
                  <a:gd name="connsiteX579" fmla="*/ 1379960 w 2218636"/>
                  <a:gd name="connsiteY579" fmla="*/ 1394526 h 1615203"/>
                  <a:gd name="connsiteX580" fmla="*/ 1394908 w 2218636"/>
                  <a:gd name="connsiteY580" fmla="*/ 1394526 h 1615203"/>
                  <a:gd name="connsiteX581" fmla="*/ 1407496 w 2218636"/>
                  <a:gd name="connsiteY581" fmla="*/ 1397624 h 1615203"/>
                  <a:gd name="connsiteX582" fmla="*/ 1427952 w 2218636"/>
                  <a:gd name="connsiteY582" fmla="*/ 1410787 h 1615203"/>
                  <a:gd name="connsiteX583" fmla="*/ 1438966 w 2218636"/>
                  <a:gd name="connsiteY583" fmla="*/ 1412335 h 1615203"/>
                  <a:gd name="connsiteX584" fmla="*/ 1431098 w 2218636"/>
                  <a:gd name="connsiteY584" fmla="*/ 1424724 h 1615203"/>
                  <a:gd name="connsiteX585" fmla="*/ 1418511 w 2218636"/>
                  <a:gd name="connsiteY585" fmla="*/ 1428596 h 1615203"/>
                  <a:gd name="connsiteX586" fmla="*/ 1405136 w 2218636"/>
                  <a:gd name="connsiteY586" fmla="*/ 1430144 h 1615203"/>
                  <a:gd name="connsiteX587" fmla="*/ 1391761 w 2218636"/>
                  <a:gd name="connsiteY587" fmla="*/ 1433242 h 1615203"/>
                  <a:gd name="connsiteX588" fmla="*/ 1402776 w 2218636"/>
                  <a:gd name="connsiteY588" fmla="*/ 1441759 h 1615203"/>
                  <a:gd name="connsiteX589" fmla="*/ 1420085 w 2218636"/>
                  <a:gd name="connsiteY589" fmla="*/ 1461117 h 1615203"/>
                  <a:gd name="connsiteX590" fmla="*/ 1430312 w 2218636"/>
                  <a:gd name="connsiteY590" fmla="*/ 1469634 h 1615203"/>
                  <a:gd name="connsiteX591" fmla="*/ 1442113 w 2218636"/>
                  <a:gd name="connsiteY591" fmla="*/ 1475829 h 1615203"/>
                  <a:gd name="connsiteX592" fmla="*/ 1450767 w 2218636"/>
                  <a:gd name="connsiteY592" fmla="*/ 1476603 h 1615203"/>
                  <a:gd name="connsiteX593" fmla="*/ 1472797 w 2218636"/>
                  <a:gd name="connsiteY593" fmla="*/ 1470408 h 1615203"/>
                  <a:gd name="connsiteX594" fmla="*/ 1466502 w 2218636"/>
                  <a:gd name="connsiteY594" fmla="*/ 1477377 h 1615203"/>
                  <a:gd name="connsiteX595" fmla="*/ 1463356 w 2218636"/>
                  <a:gd name="connsiteY595" fmla="*/ 1480474 h 1615203"/>
                  <a:gd name="connsiteX596" fmla="*/ 1460209 w 2218636"/>
                  <a:gd name="connsiteY596" fmla="*/ 1484346 h 1615203"/>
                  <a:gd name="connsiteX597" fmla="*/ 1507414 w 2218636"/>
                  <a:gd name="connsiteY597" fmla="*/ 1506026 h 1615203"/>
                  <a:gd name="connsiteX598" fmla="*/ 1523935 w 2218636"/>
                  <a:gd name="connsiteY598" fmla="*/ 1511447 h 1615203"/>
                  <a:gd name="connsiteX599" fmla="*/ 1538884 w 2218636"/>
                  <a:gd name="connsiteY599" fmla="*/ 1512995 h 1615203"/>
                  <a:gd name="connsiteX600" fmla="*/ 1553832 w 2218636"/>
                  <a:gd name="connsiteY600" fmla="*/ 1511447 h 1615203"/>
                  <a:gd name="connsiteX601" fmla="*/ 1568780 w 2218636"/>
                  <a:gd name="connsiteY601" fmla="*/ 1511447 h 1615203"/>
                  <a:gd name="connsiteX602" fmla="*/ 1582155 w 2218636"/>
                  <a:gd name="connsiteY602" fmla="*/ 1516867 h 1615203"/>
                  <a:gd name="connsiteX603" fmla="*/ 1593170 w 2218636"/>
                  <a:gd name="connsiteY603" fmla="*/ 1527707 h 1615203"/>
                  <a:gd name="connsiteX604" fmla="*/ 1603397 w 2218636"/>
                  <a:gd name="connsiteY604" fmla="*/ 1539322 h 1615203"/>
                  <a:gd name="connsiteX605" fmla="*/ 1613625 w 2218636"/>
                  <a:gd name="connsiteY605" fmla="*/ 1550162 h 1615203"/>
                  <a:gd name="connsiteX606" fmla="*/ 1627786 w 2218636"/>
                  <a:gd name="connsiteY606" fmla="*/ 1558679 h 1615203"/>
                  <a:gd name="connsiteX607" fmla="*/ 1656896 w 2218636"/>
                  <a:gd name="connsiteY607" fmla="*/ 1569520 h 1615203"/>
                  <a:gd name="connsiteX608" fmla="*/ 1671845 w 2218636"/>
                  <a:gd name="connsiteY608" fmla="*/ 1573391 h 1615203"/>
                  <a:gd name="connsiteX609" fmla="*/ 1741078 w 2218636"/>
                  <a:gd name="connsiteY609" fmla="*/ 1585780 h 1615203"/>
                  <a:gd name="connsiteX610" fmla="*/ 1826048 w 2218636"/>
                  <a:gd name="connsiteY610" fmla="*/ 1613655 h 1615203"/>
                  <a:gd name="connsiteX611" fmla="*/ 1833129 w 2218636"/>
                  <a:gd name="connsiteY611" fmla="*/ 1615204 h 1615203"/>
                  <a:gd name="connsiteX612" fmla="*/ 1839422 w 2218636"/>
                  <a:gd name="connsiteY612" fmla="*/ 1615204 h 1615203"/>
                  <a:gd name="connsiteX613" fmla="*/ 1845716 w 2218636"/>
                  <a:gd name="connsiteY613" fmla="*/ 1612881 h 1615203"/>
                  <a:gd name="connsiteX614" fmla="*/ 1849650 w 2218636"/>
                  <a:gd name="connsiteY614" fmla="*/ 1606686 h 1615203"/>
                  <a:gd name="connsiteX615" fmla="*/ 1848864 w 2218636"/>
                  <a:gd name="connsiteY615" fmla="*/ 1602815 h 1615203"/>
                  <a:gd name="connsiteX616" fmla="*/ 1846503 w 2218636"/>
                  <a:gd name="connsiteY616" fmla="*/ 1598169 h 1615203"/>
                  <a:gd name="connsiteX617" fmla="*/ 1845716 w 2218636"/>
                  <a:gd name="connsiteY617" fmla="*/ 1591975 h 1615203"/>
                  <a:gd name="connsiteX618" fmla="*/ 1848076 w 2218636"/>
                  <a:gd name="connsiteY618" fmla="*/ 1588103 h 1615203"/>
                  <a:gd name="connsiteX619" fmla="*/ 1852010 w 2218636"/>
                  <a:gd name="connsiteY619" fmla="*/ 1585006 h 1615203"/>
                  <a:gd name="connsiteX620" fmla="*/ 1855157 w 2218636"/>
                  <a:gd name="connsiteY620" fmla="*/ 1581134 h 1615203"/>
                  <a:gd name="connsiteX621" fmla="*/ 1855157 w 2218636"/>
                  <a:gd name="connsiteY621" fmla="*/ 1575714 h 1615203"/>
                  <a:gd name="connsiteX622" fmla="*/ 1851223 w 2218636"/>
                  <a:gd name="connsiteY622" fmla="*/ 1572617 h 1615203"/>
                  <a:gd name="connsiteX623" fmla="*/ 1836275 w 2218636"/>
                  <a:gd name="connsiteY623" fmla="*/ 1566423 h 1615203"/>
                  <a:gd name="connsiteX624" fmla="*/ 1830768 w 2218636"/>
                  <a:gd name="connsiteY624" fmla="*/ 1564099 h 1615203"/>
                  <a:gd name="connsiteX625" fmla="*/ 1824473 w 2218636"/>
                  <a:gd name="connsiteY625" fmla="*/ 1557131 h 1615203"/>
                  <a:gd name="connsiteX626" fmla="*/ 1814246 w 2218636"/>
                  <a:gd name="connsiteY626" fmla="*/ 1541645 h 1615203"/>
                  <a:gd name="connsiteX627" fmla="*/ 1807952 w 2218636"/>
                  <a:gd name="connsiteY627" fmla="*/ 1534676 h 1615203"/>
                  <a:gd name="connsiteX628" fmla="*/ 1800871 w 2218636"/>
                  <a:gd name="connsiteY628" fmla="*/ 1530804 h 1615203"/>
                  <a:gd name="connsiteX629" fmla="*/ 1786710 w 2218636"/>
                  <a:gd name="connsiteY629" fmla="*/ 1524610 h 1615203"/>
                  <a:gd name="connsiteX630" fmla="*/ 1779629 w 2218636"/>
                  <a:gd name="connsiteY630" fmla="*/ 1520738 h 1615203"/>
                  <a:gd name="connsiteX631" fmla="*/ 1737931 w 2218636"/>
                  <a:gd name="connsiteY631" fmla="*/ 1491315 h 1615203"/>
                  <a:gd name="connsiteX632" fmla="*/ 1720623 w 2218636"/>
                  <a:gd name="connsiteY632" fmla="*/ 1483572 h 1615203"/>
                  <a:gd name="connsiteX633" fmla="*/ 1722196 w 2218636"/>
                  <a:gd name="connsiteY633" fmla="*/ 1475054 h 1615203"/>
                  <a:gd name="connsiteX634" fmla="*/ 1711969 w 2218636"/>
                  <a:gd name="connsiteY634" fmla="*/ 1469634 h 1615203"/>
                  <a:gd name="connsiteX635" fmla="*/ 1697020 w 2218636"/>
                  <a:gd name="connsiteY635" fmla="*/ 1464988 h 1615203"/>
                  <a:gd name="connsiteX636" fmla="*/ 1684433 w 2218636"/>
                  <a:gd name="connsiteY636" fmla="*/ 1458794 h 1615203"/>
                  <a:gd name="connsiteX637" fmla="*/ 1641161 w 2218636"/>
                  <a:gd name="connsiteY637" fmla="*/ 1412335 h 1615203"/>
                  <a:gd name="connsiteX638" fmla="*/ 1632507 w 2218636"/>
                  <a:gd name="connsiteY638" fmla="*/ 1396849 h 1615203"/>
                  <a:gd name="connsiteX639" fmla="*/ 1639587 w 2218636"/>
                  <a:gd name="connsiteY639" fmla="*/ 1391429 h 1615203"/>
                  <a:gd name="connsiteX640" fmla="*/ 1653749 w 2218636"/>
                  <a:gd name="connsiteY640" fmla="*/ 1392203 h 1615203"/>
                  <a:gd name="connsiteX641" fmla="*/ 1669484 w 2218636"/>
                  <a:gd name="connsiteY641" fmla="*/ 1397624 h 1615203"/>
                  <a:gd name="connsiteX642" fmla="*/ 1682858 w 2218636"/>
                  <a:gd name="connsiteY642" fmla="*/ 1406915 h 1615203"/>
                  <a:gd name="connsiteX643" fmla="*/ 1708035 w 2218636"/>
                  <a:gd name="connsiteY643" fmla="*/ 1427047 h 1615203"/>
                  <a:gd name="connsiteX644" fmla="*/ 1722196 w 2218636"/>
                  <a:gd name="connsiteY644" fmla="*/ 1432467 h 1615203"/>
                  <a:gd name="connsiteX645" fmla="*/ 1719836 w 2218636"/>
                  <a:gd name="connsiteY645" fmla="*/ 1422401 h 1615203"/>
                  <a:gd name="connsiteX646" fmla="*/ 1716689 w 2218636"/>
                  <a:gd name="connsiteY646" fmla="*/ 1412335 h 1615203"/>
                  <a:gd name="connsiteX647" fmla="*/ 1708822 w 2218636"/>
                  <a:gd name="connsiteY647" fmla="*/ 1392978 h 1615203"/>
                  <a:gd name="connsiteX648" fmla="*/ 1717476 w 2218636"/>
                  <a:gd name="connsiteY648" fmla="*/ 1399946 h 1615203"/>
                  <a:gd name="connsiteX649" fmla="*/ 1752093 w 2218636"/>
                  <a:gd name="connsiteY649" fmla="*/ 1438662 h 1615203"/>
                  <a:gd name="connsiteX650" fmla="*/ 1756813 w 2218636"/>
                  <a:gd name="connsiteY650" fmla="*/ 1442533 h 1615203"/>
                  <a:gd name="connsiteX651" fmla="*/ 1762321 w 2218636"/>
                  <a:gd name="connsiteY651" fmla="*/ 1444082 h 1615203"/>
                  <a:gd name="connsiteX652" fmla="*/ 1772548 w 2218636"/>
                  <a:gd name="connsiteY652" fmla="*/ 1445630 h 1615203"/>
                  <a:gd name="connsiteX653" fmla="*/ 1777268 w 2218636"/>
                  <a:gd name="connsiteY653" fmla="*/ 1446405 h 1615203"/>
                  <a:gd name="connsiteX654" fmla="*/ 1781990 w 2218636"/>
                  <a:gd name="connsiteY654" fmla="*/ 1451825 h 1615203"/>
                  <a:gd name="connsiteX655" fmla="*/ 1793791 w 2218636"/>
                  <a:gd name="connsiteY655" fmla="*/ 1468860 h 1615203"/>
                  <a:gd name="connsiteX656" fmla="*/ 1798511 w 2218636"/>
                  <a:gd name="connsiteY656" fmla="*/ 1473506 h 1615203"/>
                  <a:gd name="connsiteX657" fmla="*/ 1804805 w 2218636"/>
                  <a:gd name="connsiteY657" fmla="*/ 1473506 h 1615203"/>
                  <a:gd name="connsiteX658" fmla="*/ 1806379 w 2218636"/>
                  <a:gd name="connsiteY658" fmla="*/ 1468860 h 1615203"/>
                  <a:gd name="connsiteX659" fmla="*/ 1804805 w 2218636"/>
                  <a:gd name="connsiteY659" fmla="*/ 1452599 h 1615203"/>
                  <a:gd name="connsiteX660" fmla="*/ 1809526 w 2218636"/>
                  <a:gd name="connsiteY660" fmla="*/ 1460342 h 1615203"/>
                  <a:gd name="connsiteX661" fmla="*/ 1813460 w 2218636"/>
                  <a:gd name="connsiteY661" fmla="*/ 1468860 h 1615203"/>
                  <a:gd name="connsiteX662" fmla="*/ 1818967 w 2218636"/>
                  <a:gd name="connsiteY662" fmla="*/ 1476603 h 1615203"/>
                  <a:gd name="connsiteX663" fmla="*/ 1825261 w 2218636"/>
                  <a:gd name="connsiteY663" fmla="*/ 1482797 h 1615203"/>
                  <a:gd name="connsiteX664" fmla="*/ 1833129 w 2218636"/>
                  <a:gd name="connsiteY664" fmla="*/ 1485120 h 1615203"/>
                  <a:gd name="connsiteX665" fmla="*/ 1837849 w 2218636"/>
                  <a:gd name="connsiteY665" fmla="*/ 1483572 h 1615203"/>
                  <a:gd name="connsiteX666" fmla="*/ 1839422 w 2218636"/>
                  <a:gd name="connsiteY666" fmla="*/ 1479700 h 1615203"/>
                  <a:gd name="connsiteX667" fmla="*/ 1836275 w 2218636"/>
                  <a:gd name="connsiteY667" fmla="*/ 1471957 h 1615203"/>
                  <a:gd name="connsiteX668" fmla="*/ 1844930 w 2218636"/>
                  <a:gd name="connsiteY668" fmla="*/ 1476603 h 1615203"/>
                  <a:gd name="connsiteX669" fmla="*/ 1859877 w 2218636"/>
                  <a:gd name="connsiteY669" fmla="*/ 1490540 h 1615203"/>
                  <a:gd name="connsiteX670" fmla="*/ 1867745 w 2218636"/>
                  <a:gd name="connsiteY670" fmla="*/ 1495960 h 1615203"/>
                  <a:gd name="connsiteX671" fmla="*/ 1870105 w 2218636"/>
                  <a:gd name="connsiteY671" fmla="*/ 1495960 h 1615203"/>
                  <a:gd name="connsiteX672" fmla="*/ 1871679 w 2218636"/>
                  <a:gd name="connsiteY672" fmla="*/ 1494412 h 1615203"/>
                  <a:gd name="connsiteX673" fmla="*/ 1874039 w 2218636"/>
                  <a:gd name="connsiteY673" fmla="*/ 1493638 h 1615203"/>
                  <a:gd name="connsiteX674" fmla="*/ 1877186 w 2218636"/>
                  <a:gd name="connsiteY674" fmla="*/ 1494412 h 1615203"/>
                  <a:gd name="connsiteX675" fmla="*/ 1887414 w 2218636"/>
                  <a:gd name="connsiteY675" fmla="*/ 1500606 h 1615203"/>
                  <a:gd name="connsiteX676" fmla="*/ 1897642 w 2218636"/>
                  <a:gd name="connsiteY676" fmla="*/ 1506801 h 1615203"/>
                  <a:gd name="connsiteX677" fmla="*/ 1912590 w 2218636"/>
                  <a:gd name="connsiteY677" fmla="*/ 1521512 h 1615203"/>
                  <a:gd name="connsiteX678" fmla="*/ 1921244 w 2218636"/>
                  <a:gd name="connsiteY678" fmla="*/ 1527707 h 1615203"/>
                  <a:gd name="connsiteX679" fmla="*/ 1928325 w 2218636"/>
                  <a:gd name="connsiteY679" fmla="*/ 1526933 h 1615203"/>
                  <a:gd name="connsiteX680" fmla="*/ 1929898 w 2218636"/>
                  <a:gd name="connsiteY680" fmla="*/ 1518415 h 1615203"/>
                  <a:gd name="connsiteX681" fmla="*/ 1920458 w 2218636"/>
                  <a:gd name="connsiteY681" fmla="*/ 1498283 h 1615203"/>
                  <a:gd name="connsiteX682" fmla="*/ 1924391 w 2218636"/>
                  <a:gd name="connsiteY682" fmla="*/ 1492089 h 1615203"/>
                  <a:gd name="connsiteX683" fmla="*/ 1932259 w 2218636"/>
                  <a:gd name="connsiteY683" fmla="*/ 1493638 h 1615203"/>
                  <a:gd name="connsiteX684" fmla="*/ 1941699 w 2218636"/>
                  <a:gd name="connsiteY684" fmla="*/ 1497509 h 1615203"/>
                  <a:gd name="connsiteX685" fmla="*/ 1951141 w 2218636"/>
                  <a:gd name="connsiteY685" fmla="*/ 1499832 h 1615203"/>
                  <a:gd name="connsiteX686" fmla="*/ 1956648 w 2218636"/>
                  <a:gd name="connsiteY686" fmla="*/ 1493638 h 1615203"/>
                  <a:gd name="connsiteX687" fmla="*/ 1954287 w 2218636"/>
                  <a:gd name="connsiteY687" fmla="*/ 1485894 h 1615203"/>
                  <a:gd name="connsiteX688" fmla="*/ 1936193 w 2218636"/>
                  <a:gd name="connsiteY688" fmla="*/ 1465762 h 1615203"/>
                  <a:gd name="connsiteX689" fmla="*/ 1930685 w 2218636"/>
                  <a:gd name="connsiteY689" fmla="*/ 1458019 h 1615203"/>
                  <a:gd name="connsiteX690" fmla="*/ 1929112 w 2218636"/>
                  <a:gd name="connsiteY690" fmla="*/ 1451825 h 1615203"/>
                  <a:gd name="connsiteX691" fmla="*/ 1930685 w 2218636"/>
                  <a:gd name="connsiteY691" fmla="*/ 1438662 h 1615203"/>
                  <a:gd name="connsiteX692" fmla="*/ 1929898 w 2218636"/>
                  <a:gd name="connsiteY692" fmla="*/ 1430144 h 1615203"/>
                  <a:gd name="connsiteX693" fmla="*/ 1928325 w 2218636"/>
                  <a:gd name="connsiteY693" fmla="*/ 1420078 h 1615203"/>
                  <a:gd name="connsiteX694" fmla="*/ 1925178 w 2218636"/>
                  <a:gd name="connsiteY694" fmla="*/ 1409238 h 1615203"/>
                  <a:gd name="connsiteX695" fmla="*/ 1922031 w 2218636"/>
                  <a:gd name="connsiteY695" fmla="*/ 1399172 h 1615203"/>
                  <a:gd name="connsiteX696" fmla="*/ 1917310 w 2218636"/>
                  <a:gd name="connsiteY696" fmla="*/ 1389106 h 1615203"/>
                  <a:gd name="connsiteX697" fmla="*/ 1930685 w 2218636"/>
                  <a:gd name="connsiteY697" fmla="*/ 1403044 h 1615203"/>
                  <a:gd name="connsiteX698" fmla="*/ 1936979 w 2218636"/>
                  <a:gd name="connsiteY698" fmla="*/ 1410013 h 1615203"/>
                  <a:gd name="connsiteX699" fmla="*/ 1941699 w 2218636"/>
                  <a:gd name="connsiteY699" fmla="*/ 1418530 h 1615203"/>
                  <a:gd name="connsiteX700" fmla="*/ 1949567 w 2218636"/>
                  <a:gd name="connsiteY700" fmla="*/ 1439436 h 1615203"/>
                  <a:gd name="connsiteX701" fmla="*/ 1954287 w 2218636"/>
                  <a:gd name="connsiteY701" fmla="*/ 1450276 h 1615203"/>
                  <a:gd name="connsiteX702" fmla="*/ 1961368 w 2218636"/>
                  <a:gd name="connsiteY702" fmla="*/ 1454922 h 1615203"/>
                  <a:gd name="connsiteX703" fmla="*/ 1971596 w 2218636"/>
                  <a:gd name="connsiteY703" fmla="*/ 1447179 h 1615203"/>
                  <a:gd name="connsiteX704" fmla="*/ 1967663 w 2218636"/>
                  <a:gd name="connsiteY704" fmla="*/ 1406915 h 1615203"/>
                  <a:gd name="connsiteX705" fmla="*/ 1977890 w 2218636"/>
                  <a:gd name="connsiteY705" fmla="*/ 1396075 h 1615203"/>
                  <a:gd name="connsiteX706" fmla="*/ 1966876 w 2218636"/>
                  <a:gd name="connsiteY706" fmla="*/ 1375943 h 1615203"/>
                  <a:gd name="connsiteX707" fmla="*/ 1959795 w 2218636"/>
                  <a:gd name="connsiteY707" fmla="*/ 1370523 h 1615203"/>
                  <a:gd name="connsiteX708" fmla="*/ 1947994 w 2218636"/>
                  <a:gd name="connsiteY708" fmla="*/ 1368974 h 1615203"/>
                  <a:gd name="connsiteX709" fmla="*/ 1955075 w 2218636"/>
                  <a:gd name="connsiteY709" fmla="*/ 1365103 h 1615203"/>
                  <a:gd name="connsiteX710" fmla="*/ 1957434 w 2218636"/>
                  <a:gd name="connsiteY710" fmla="*/ 1360457 h 1615203"/>
                  <a:gd name="connsiteX711" fmla="*/ 1955861 w 2218636"/>
                  <a:gd name="connsiteY711" fmla="*/ 1356585 h 1615203"/>
                  <a:gd name="connsiteX712" fmla="*/ 1951141 w 2218636"/>
                  <a:gd name="connsiteY712" fmla="*/ 1353488 h 1615203"/>
                  <a:gd name="connsiteX713" fmla="*/ 1942486 w 2218636"/>
                  <a:gd name="connsiteY713" fmla="*/ 1352714 h 1615203"/>
                  <a:gd name="connsiteX714" fmla="*/ 1934619 w 2218636"/>
                  <a:gd name="connsiteY714" fmla="*/ 1354262 h 1615203"/>
                  <a:gd name="connsiteX715" fmla="*/ 1926751 w 2218636"/>
                  <a:gd name="connsiteY715" fmla="*/ 1355037 h 1615203"/>
                  <a:gd name="connsiteX716" fmla="*/ 1918097 w 2218636"/>
                  <a:gd name="connsiteY716" fmla="*/ 1352714 h 1615203"/>
                  <a:gd name="connsiteX717" fmla="*/ 1918884 w 2218636"/>
                  <a:gd name="connsiteY717" fmla="*/ 1341099 h 1615203"/>
                  <a:gd name="connsiteX718" fmla="*/ 1909443 w 2218636"/>
                  <a:gd name="connsiteY718" fmla="*/ 1331033 h 1615203"/>
                  <a:gd name="connsiteX719" fmla="*/ 1886627 w 2218636"/>
                  <a:gd name="connsiteY719" fmla="*/ 1315547 h 1615203"/>
                  <a:gd name="connsiteX720" fmla="*/ 1911016 w 2218636"/>
                  <a:gd name="connsiteY720" fmla="*/ 1314773 h 1615203"/>
                  <a:gd name="connsiteX721" fmla="*/ 1921244 w 2218636"/>
                  <a:gd name="connsiteY721" fmla="*/ 1311675 h 1615203"/>
                  <a:gd name="connsiteX722" fmla="*/ 1925964 w 2218636"/>
                  <a:gd name="connsiteY722" fmla="*/ 1299287 h 1615203"/>
                  <a:gd name="connsiteX723" fmla="*/ 1922031 w 2218636"/>
                  <a:gd name="connsiteY723" fmla="*/ 1290769 h 1615203"/>
                  <a:gd name="connsiteX724" fmla="*/ 1914163 w 2218636"/>
                  <a:gd name="connsiteY724" fmla="*/ 1286898 h 1615203"/>
                  <a:gd name="connsiteX725" fmla="*/ 1903149 w 2218636"/>
                  <a:gd name="connsiteY725" fmla="*/ 1286898 h 1615203"/>
                  <a:gd name="connsiteX726" fmla="*/ 1891347 w 2218636"/>
                  <a:gd name="connsiteY726" fmla="*/ 1287672 h 1615203"/>
                  <a:gd name="connsiteX727" fmla="*/ 1896069 w 2218636"/>
                  <a:gd name="connsiteY727" fmla="*/ 1283800 h 1615203"/>
                  <a:gd name="connsiteX728" fmla="*/ 1908656 w 2218636"/>
                  <a:gd name="connsiteY728" fmla="*/ 1274509 h 1615203"/>
                  <a:gd name="connsiteX729" fmla="*/ 1911016 w 2218636"/>
                  <a:gd name="connsiteY729" fmla="*/ 1269863 h 1615203"/>
                  <a:gd name="connsiteX730" fmla="*/ 1908656 w 2218636"/>
                  <a:gd name="connsiteY730" fmla="*/ 1262120 h 1615203"/>
                  <a:gd name="connsiteX731" fmla="*/ 1901575 w 2218636"/>
                  <a:gd name="connsiteY731" fmla="*/ 1259023 h 1615203"/>
                  <a:gd name="connsiteX732" fmla="*/ 1894494 w 2218636"/>
                  <a:gd name="connsiteY732" fmla="*/ 1257474 h 1615203"/>
                  <a:gd name="connsiteX733" fmla="*/ 1888988 w 2218636"/>
                  <a:gd name="connsiteY733" fmla="*/ 1256700 h 1615203"/>
                  <a:gd name="connsiteX734" fmla="*/ 1884267 w 2218636"/>
                  <a:gd name="connsiteY734" fmla="*/ 1251280 h 1615203"/>
                  <a:gd name="connsiteX735" fmla="*/ 1880334 w 2218636"/>
                  <a:gd name="connsiteY735" fmla="*/ 1245859 h 1615203"/>
                  <a:gd name="connsiteX736" fmla="*/ 1875612 w 2218636"/>
                  <a:gd name="connsiteY736" fmla="*/ 1239665 h 1615203"/>
                  <a:gd name="connsiteX737" fmla="*/ 1869319 w 2218636"/>
                  <a:gd name="connsiteY737" fmla="*/ 1236568 h 1615203"/>
                  <a:gd name="connsiteX738" fmla="*/ 1861451 w 2218636"/>
                  <a:gd name="connsiteY738" fmla="*/ 1234245 h 1615203"/>
                  <a:gd name="connsiteX739" fmla="*/ 1856731 w 2218636"/>
                  <a:gd name="connsiteY739" fmla="*/ 1236568 h 1615203"/>
                  <a:gd name="connsiteX740" fmla="*/ 1846503 w 2218636"/>
                  <a:gd name="connsiteY740" fmla="*/ 1246634 h 1615203"/>
                  <a:gd name="connsiteX741" fmla="*/ 1840208 w 2218636"/>
                  <a:gd name="connsiteY741" fmla="*/ 1255151 h 1615203"/>
                  <a:gd name="connsiteX742" fmla="*/ 1837062 w 2218636"/>
                  <a:gd name="connsiteY742" fmla="*/ 1255151 h 1615203"/>
                  <a:gd name="connsiteX743" fmla="*/ 1832341 w 2218636"/>
                  <a:gd name="connsiteY743" fmla="*/ 1250505 h 1615203"/>
                  <a:gd name="connsiteX744" fmla="*/ 1832341 w 2218636"/>
                  <a:gd name="connsiteY744" fmla="*/ 1247408 h 1615203"/>
                  <a:gd name="connsiteX745" fmla="*/ 1835488 w 2218636"/>
                  <a:gd name="connsiteY745" fmla="*/ 1245085 h 1615203"/>
                  <a:gd name="connsiteX746" fmla="*/ 1837849 w 2218636"/>
                  <a:gd name="connsiteY746" fmla="*/ 1242762 h 1615203"/>
                  <a:gd name="connsiteX747" fmla="*/ 1838635 w 2218636"/>
                  <a:gd name="connsiteY747" fmla="*/ 1241214 h 1615203"/>
                  <a:gd name="connsiteX748" fmla="*/ 1837062 w 2218636"/>
                  <a:gd name="connsiteY748" fmla="*/ 1238116 h 1615203"/>
                  <a:gd name="connsiteX749" fmla="*/ 1835488 w 2218636"/>
                  <a:gd name="connsiteY749" fmla="*/ 1235794 h 1615203"/>
                  <a:gd name="connsiteX750" fmla="*/ 1833129 w 2218636"/>
                  <a:gd name="connsiteY750" fmla="*/ 1234245 h 1615203"/>
                  <a:gd name="connsiteX751" fmla="*/ 1830768 w 2218636"/>
                  <a:gd name="connsiteY751" fmla="*/ 1231148 h 1615203"/>
                  <a:gd name="connsiteX752" fmla="*/ 1826834 w 2218636"/>
                  <a:gd name="connsiteY752" fmla="*/ 1227276 h 1615203"/>
                  <a:gd name="connsiteX753" fmla="*/ 1820540 w 2218636"/>
                  <a:gd name="connsiteY753" fmla="*/ 1222630 h 1615203"/>
                  <a:gd name="connsiteX754" fmla="*/ 1813460 w 2218636"/>
                  <a:gd name="connsiteY754" fmla="*/ 1217984 h 1615203"/>
                  <a:gd name="connsiteX755" fmla="*/ 1808738 w 2218636"/>
                  <a:gd name="connsiteY755" fmla="*/ 1216436 h 1615203"/>
                  <a:gd name="connsiteX756" fmla="*/ 1804018 w 2218636"/>
                  <a:gd name="connsiteY756" fmla="*/ 1220307 h 1615203"/>
                  <a:gd name="connsiteX757" fmla="*/ 1802445 w 2218636"/>
                  <a:gd name="connsiteY757" fmla="*/ 1227276 h 1615203"/>
                  <a:gd name="connsiteX758" fmla="*/ 1803232 w 2218636"/>
                  <a:gd name="connsiteY758" fmla="*/ 1243537 h 1615203"/>
                  <a:gd name="connsiteX759" fmla="*/ 1799298 w 2218636"/>
                  <a:gd name="connsiteY759" fmla="*/ 1236568 h 1615203"/>
                  <a:gd name="connsiteX760" fmla="*/ 1796151 w 2218636"/>
                  <a:gd name="connsiteY760" fmla="*/ 1221082 h 1615203"/>
                  <a:gd name="connsiteX761" fmla="*/ 1789857 w 2218636"/>
                  <a:gd name="connsiteY761" fmla="*/ 1204821 h 1615203"/>
                  <a:gd name="connsiteX762" fmla="*/ 1788283 w 2218636"/>
                  <a:gd name="connsiteY762" fmla="*/ 1201724 h 1615203"/>
                  <a:gd name="connsiteX763" fmla="*/ 1787497 w 2218636"/>
                  <a:gd name="connsiteY763" fmla="*/ 1201724 h 1615203"/>
                  <a:gd name="connsiteX764" fmla="*/ 1785136 w 2218636"/>
                  <a:gd name="connsiteY764" fmla="*/ 1202498 h 1615203"/>
                  <a:gd name="connsiteX765" fmla="*/ 1782776 w 2218636"/>
                  <a:gd name="connsiteY765" fmla="*/ 1204047 h 1615203"/>
                  <a:gd name="connsiteX766" fmla="*/ 1781202 w 2218636"/>
                  <a:gd name="connsiteY766" fmla="*/ 1203273 h 1615203"/>
                  <a:gd name="connsiteX767" fmla="*/ 1771762 w 2218636"/>
                  <a:gd name="connsiteY767" fmla="*/ 1180043 h 1615203"/>
                  <a:gd name="connsiteX768" fmla="*/ 1764681 w 2218636"/>
                  <a:gd name="connsiteY768" fmla="*/ 1169977 h 1615203"/>
                  <a:gd name="connsiteX769" fmla="*/ 1752093 w 2218636"/>
                  <a:gd name="connsiteY769" fmla="*/ 1162234 h 1615203"/>
                  <a:gd name="connsiteX770" fmla="*/ 1765467 w 2218636"/>
                  <a:gd name="connsiteY770" fmla="*/ 1151394 h 1615203"/>
                  <a:gd name="connsiteX771" fmla="*/ 1768614 w 2218636"/>
                  <a:gd name="connsiteY771" fmla="*/ 1147522 h 1615203"/>
                  <a:gd name="connsiteX772" fmla="*/ 1757600 w 2218636"/>
                  <a:gd name="connsiteY772" fmla="*/ 1139779 h 1615203"/>
                  <a:gd name="connsiteX773" fmla="*/ 1749732 w 2218636"/>
                  <a:gd name="connsiteY773" fmla="*/ 1128939 h 1615203"/>
                  <a:gd name="connsiteX774" fmla="*/ 1741078 w 2218636"/>
                  <a:gd name="connsiteY774" fmla="*/ 1118873 h 1615203"/>
                  <a:gd name="connsiteX775" fmla="*/ 1728490 w 2218636"/>
                  <a:gd name="connsiteY775" fmla="*/ 1115002 h 1615203"/>
                  <a:gd name="connsiteX776" fmla="*/ 1722196 w 2218636"/>
                  <a:gd name="connsiteY776" fmla="*/ 1118099 h 1615203"/>
                  <a:gd name="connsiteX777" fmla="*/ 1715903 w 2218636"/>
                  <a:gd name="connsiteY777" fmla="*/ 1122745 h 1615203"/>
                  <a:gd name="connsiteX778" fmla="*/ 1710395 w 2218636"/>
                  <a:gd name="connsiteY778" fmla="*/ 1126616 h 1615203"/>
                  <a:gd name="connsiteX779" fmla="*/ 1704888 w 2218636"/>
                  <a:gd name="connsiteY779" fmla="*/ 1125842 h 1615203"/>
                  <a:gd name="connsiteX780" fmla="*/ 1703315 w 2218636"/>
                  <a:gd name="connsiteY780" fmla="*/ 1120422 h 1615203"/>
                  <a:gd name="connsiteX781" fmla="*/ 1705674 w 2218636"/>
                  <a:gd name="connsiteY781" fmla="*/ 1111130 h 1615203"/>
                  <a:gd name="connsiteX782" fmla="*/ 1709608 w 2218636"/>
                  <a:gd name="connsiteY782" fmla="*/ 1101838 h 1615203"/>
                  <a:gd name="connsiteX783" fmla="*/ 1710395 w 2218636"/>
                  <a:gd name="connsiteY783" fmla="*/ 1094870 h 1615203"/>
                  <a:gd name="connsiteX784" fmla="*/ 1707248 w 2218636"/>
                  <a:gd name="connsiteY784" fmla="*/ 1090998 h 1615203"/>
                  <a:gd name="connsiteX785" fmla="*/ 1702527 w 2218636"/>
                  <a:gd name="connsiteY785" fmla="*/ 1088675 h 1615203"/>
                  <a:gd name="connsiteX786" fmla="*/ 1697020 w 2218636"/>
                  <a:gd name="connsiteY786" fmla="*/ 1087127 h 1615203"/>
                  <a:gd name="connsiteX787" fmla="*/ 1691513 w 2218636"/>
                  <a:gd name="connsiteY787" fmla="*/ 1084029 h 1615203"/>
                  <a:gd name="connsiteX788" fmla="*/ 1685219 w 2218636"/>
                  <a:gd name="connsiteY788" fmla="*/ 1077061 h 1615203"/>
                  <a:gd name="connsiteX789" fmla="*/ 1682858 w 2218636"/>
                  <a:gd name="connsiteY789" fmla="*/ 1068543 h 1615203"/>
                  <a:gd name="connsiteX790" fmla="*/ 1682858 w 2218636"/>
                  <a:gd name="connsiteY790" fmla="*/ 1052283 h 1615203"/>
                  <a:gd name="connsiteX791" fmla="*/ 1678925 w 2218636"/>
                  <a:gd name="connsiteY791" fmla="*/ 1039119 h 1615203"/>
                  <a:gd name="connsiteX792" fmla="*/ 1670271 w 2218636"/>
                  <a:gd name="connsiteY792" fmla="*/ 1029828 h 1615203"/>
                  <a:gd name="connsiteX793" fmla="*/ 1657683 w 2218636"/>
                  <a:gd name="connsiteY793" fmla="*/ 1024408 h 1615203"/>
                  <a:gd name="connsiteX794" fmla="*/ 1642734 w 2218636"/>
                  <a:gd name="connsiteY794" fmla="*/ 1020536 h 1615203"/>
                  <a:gd name="connsiteX795" fmla="*/ 1658469 w 2218636"/>
                  <a:gd name="connsiteY795" fmla="*/ 1015890 h 1615203"/>
                  <a:gd name="connsiteX796" fmla="*/ 1670271 w 2218636"/>
                  <a:gd name="connsiteY796" fmla="*/ 1017439 h 1615203"/>
                  <a:gd name="connsiteX797" fmla="*/ 1681285 w 2218636"/>
                  <a:gd name="connsiteY797" fmla="*/ 1025182 h 1615203"/>
                  <a:gd name="connsiteX798" fmla="*/ 1703315 w 2218636"/>
                  <a:gd name="connsiteY798" fmla="*/ 1049960 h 1615203"/>
                  <a:gd name="connsiteX799" fmla="*/ 1716689 w 2218636"/>
                  <a:gd name="connsiteY799" fmla="*/ 1061575 h 1615203"/>
                  <a:gd name="connsiteX800" fmla="*/ 1730851 w 2218636"/>
                  <a:gd name="connsiteY800" fmla="*/ 1069318 h 1615203"/>
                  <a:gd name="connsiteX801" fmla="*/ 1748159 w 2218636"/>
                  <a:gd name="connsiteY801" fmla="*/ 1067769 h 1615203"/>
                  <a:gd name="connsiteX802" fmla="*/ 1760747 w 2218636"/>
                  <a:gd name="connsiteY802" fmla="*/ 1058477 h 1615203"/>
                  <a:gd name="connsiteX803" fmla="*/ 1759174 w 2218636"/>
                  <a:gd name="connsiteY803" fmla="*/ 1046862 h 1615203"/>
                  <a:gd name="connsiteX804" fmla="*/ 1749732 w 2218636"/>
                  <a:gd name="connsiteY804" fmla="*/ 1035248 h 1615203"/>
                  <a:gd name="connsiteX805" fmla="*/ 1729277 w 2218636"/>
                  <a:gd name="connsiteY805" fmla="*/ 1015890 h 1615203"/>
                  <a:gd name="connsiteX806" fmla="*/ 1719050 w 2218636"/>
                  <a:gd name="connsiteY806" fmla="*/ 1003501 h 1615203"/>
                  <a:gd name="connsiteX807" fmla="*/ 1711969 w 2218636"/>
                  <a:gd name="connsiteY807" fmla="*/ 989564 h 1615203"/>
                  <a:gd name="connsiteX808" fmla="*/ 1710395 w 2218636"/>
                  <a:gd name="connsiteY808" fmla="*/ 976401 h 1615203"/>
                  <a:gd name="connsiteX809" fmla="*/ 1745798 w 2218636"/>
                  <a:gd name="connsiteY809" fmla="*/ 1001178 h 1615203"/>
                  <a:gd name="connsiteX810" fmla="*/ 1755240 w 2218636"/>
                  <a:gd name="connsiteY810" fmla="*/ 1004276 h 1615203"/>
                  <a:gd name="connsiteX811" fmla="*/ 1763894 w 2218636"/>
                  <a:gd name="connsiteY811" fmla="*/ 998856 h 1615203"/>
                  <a:gd name="connsiteX812" fmla="*/ 1762321 w 2218636"/>
                  <a:gd name="connsiteY812" fmla="*/ 987241 h 1615203"/>
                  <a:gd name="connsiteX813" fmla="*/ 1756813 w 2218636"/>
                  <a:gd name="connsiteY813" fmla="*/ 974852 h 1615203"/>
                  <a:gd name="connsiteX814" fmla="*/ 1754453 w 2218636"/>
                  <a:gd name="connsiteY814" fmla="*/ 964786 h 1615203"/>
                  <a:gd name="connsiteX815" fmla="*/ 1763108 w 2218636"/>
                  <a:gd name="connsiteY815" fmla="*/ 968658 h 1615203"/>
                  <a:gd name="connsiteX816" fmla="*/ 1774122 w 2218636"/>
                  <a:gd name="connsiteY816" fmla="*/ 969432 h 1615203"/>
                  <a:gd name="connsiteX817" fmla="*/ 1780416 w 2218636"/>
                  <a:gd name="connsiteY817" fmla="*/ 966335 h 1615203"/>
                  <a:gd name="connsiteX818" fmla="*/ 1776482 w 2218636"/>
                  <a:gd name="connsiteY818" fmla="*/ 957043 h 1615203"/>
                  <a:gd name="connsiteX819" fmla="*/ 1790644 w 2218636"/>
                  <a:gd name="connsiteY819" fmla="*/ 964012 h 1615203"/>
                  <a:gd name="connsiteX820" fmla="*/ 1801659 w 2218636"/>
                  <a:gd name="connsiteY820" fmla="*/ 978724 h 1615203"/>
                  <a:gd name="connsiteX821" fmla="*/ 1810313 w 2218636"/>
                  <a:gd name="connsiteY821" fmla="*/ 996533 h 1615203"/>
                  <a:gd name="connsiteX822" fmla="*/ 1820540 w 2218636"/>
                  <a:gd name="connsiteY822" fmla="*/ 1010470 h 1615203"/>
                  <a:gd name="connsiteX823" fmla="*/ 1834702 w 2218636"/>
                  <a:gd name="connsiteY823" fmla="*/ 1021310 h 1615203"/>
                  <a:gd name="connsiteX824" fmla="*/ 1850437 w 2218636"/>
                  <a:gd name="connsiteY824" fmla="*/ 1029054 h 1615203"/>
                  <a:gd name="connsiteX825" fmla="*/ 1865385 w 2218636"/>
                  <a:gd name="connsiteY825" fmla="*/ 1029828 h 1615203"/>
                  <a:gd name="connsiteX826" fmla="*/ 1879546 w 2218636"/>
                  <a:gd name="connsiteY826" fmla="*/ 1018213 h 1615203"/>
                  <a:gd name="connsiteX827" fmla="*/ 1881907 w 2218636"/>
                  <a:gd name="connsiteY827" fmla="*/ 1019762 h 1615203"/>
                  <a:gd name="connsiteX828" fmla="*/ 1868532 w 2218636"/>
                  <a:gd name="connsiteY828" fmla="*/ 1036797 h 1615203"/>
                  <a:gd name="connsiteX829" fmla="*/ 1864599 w 2218636"/>
                  <a:gd name="connsiteY829" fmla="*/ 1046088 h 1615203"/>
                  <a:gd name="connsiteX830" fmla="*/ 1867745 w 2218636"/>
                  <a:gd name="connsiteY830" fmla="*/ 1054606 h 1615203"/>
                  <a:gd name="connsiteX831" fmla="*/ 1875612 w 2218636"/>
                  <a:gd name="connsiteY831" fmla="*/ 1057703 h 1615203"/>
                  <a:gd name="connsiteX832" fmla="*/ 1887414 w 2218636"/>
                  <a:gd name="connsiteY832" fmla="*/ 1057703 h 1615203"/>
                  <a:gd name="connsiteX833" fmla="*/ 1900002 w 2218636"/>
                  <a:gd name="connsiteY833" fmla="*/ 1056154 h 1615203"/>
                  <a:gd name="connsiteX834" fmla="*/ 1908656 w 2218636"/>
                  <a:gd name="connsiteY834" fmla="*/ 1053831 h 1615203"/>
                  <a:gd name="connsiteX835" fmla="*/ 1918884 w 2218636"/>
                  <a:gd name="connsiteY835" fmla="*/ 1049186 h 1615203"/>
                  <a:gd name="connsiteX836" fmla="*/ 1927539 w 2218636"/>
                  <a:gd name="connsiteY836" fmla="*/ 1043765 h 1615203"/>
                  <a:gd name="connsiteX837" fmla="*/ 1935406 w 2218636"/>
                  <a:gd name="connsiteY837" fmla="*/ 1036797 h 1615203"/>
                  <a:gd name="connsiteX838" fmla="*/ 1942486 w 2218636"/>
                  <a:gd name="connsiteY838" fmla="*/ 1029054 h 1615203"/>
                  <a:gd name="connsiteX839" fmla="*/ 1955861 w 2218636"/>
                  <a:gd name="connsiteY839" fmla="*/ 1010470 h 1615203"/>
                  <a:gd name="connsiteX840" fmla="*/ 1964515 w 2218636"/>
                  <a:gd name="connsiteY840" fmla="*/ 1003501 h 1615203"/>
                  <a:gd name="connsiteX841" fmla="*/ 1975530 w 2218636"/>
                  <a:gd name="connsiteY841" fmla="*/ 1002727 h 1615203"/>
                  <a:gd name="connsiteX842" fmla="*/ 1963729 w 2218636"/>
                  <a:gd name="connsiteY842" fmla="*/ 1013567 h 1615203"/>
                  <a:gd name="connsiteX843" fmla="*/ 1949567 w 2218636"/>
                  <a:gd name="connsiteY843" fmla="*/ 1041442 h 1615203"/>
                  <a:gd name="connsiteX844" fmla="*/ 1940126 w 2218636"/>
                  <a:gd name="connsiteY844" fmla="*/ 1053831 h 1615203"/>
                  <a:gd name="connsiteX845" fmla="*/ 1914163 w 2218636"/>
                  <a:gd name="connsiteY845" fmla="*/ 1071640 h 1615203"/>
                  <a:gd name="connsiteX846" fmla="*/ 1904723 w 2218636"/>
                  <a:gd name="connsiteY846" fmla="*/ 1082481 h 1615203"/>
                  <a:gd name="connsiteX847" fmla="*/ 1903936 w 2218636"/>
                  <a:gd name="connsiteY847" fmla="*/ 1099516 h 1615203"/>
                  <a:gd name="connsiteX848" fmla="*/ 1907870 w 2218636"/>
                  <a:gd name="connsiteY848" fmla="*/ 1110356 h 1615203"/>
                  <a:gd name="connsiteX849" fmla="*/ 1933832 w 2218636"/>
                  <a:gd name="connsiteY849" fmla="*/ 1159137 h 1615203"/>
                  <a:gd name="connsiteX850" fmla="*/ 1944060 w 2218636"/>
                  <a:gd name="connsiteY850" fmla="*/ 1173849 h 1615203"/>
                  <a:gd name="connsiteX851" fmla="*/ 1955075 w 2218636"/>
                  <a:gd name="connsiteY851" fmla="*/ 1187012 h 1615203"/>
                  <a:gd name="connsiteX852" fmla="*/ 1966876 w 2218636"/>
                  <a:gd name="connsiteY852" fmla="*/ 1197852 h 1615203"/>
                  <a:gd name="connsiteX853" fmla="*/ 1975530 w 2218636"/>
                  <a:gd name="connsiteY853" fmla="*/ 1173849 h 1615203"/>
                  <a:gd name="connsiteX854" fmla="*/ 1981037 w 2218636"/>
                  <a:gd name="connsiteY854" fmla="*/ 1163009 h 1615203"/>
                  <a:gd name="connsiteX855" fmla="*/ 1988904 w 2218636"/>
                  <a:gd name="connsiteY855" fmla="*/ 1153717 h 1615203"/>
                  <a:gd name="connsiteX856" fmla="*/ 1984971 w 2218636"/>
                  <a:gd name="connsiteY856" fmla="*/ 1169203 h 1615203"/>
                  <a:gd name="connsiteX857" fmla="*/ 1984184 w 2218636"/>
                  <a:gd name="connsiteY857" fmla="*/ 1182366 h 1615203"/>
                  <a:gd name="connsiteX858" fmla="*/ 1988118 w 2218636"/>
                  <a:gd name="connsiteY858" fmla="*/ 1193981 h 1615203"/>
                  <a:gd name="connsiteX859" fmla="*/ 1998346 w 2218636"/>
                  <a:gd name="connsiteY859" fmla="*/ 1205595 h 1615203"/>
                  <a:gd name="connsiteX860" fmla="*/ 2008573 w 2218636"/>
                  <a:gd name="connsiteY860" fmla="*/ 1196304 h 1615203"/>
                  <a:gd name="connsiteX861" fmla="*/ 2020374 w 2218636"/>
                  <a:gd name="connsiteY861" fmla="*/ 1203273 h 1615203"/>
                  <a:gd name="connsiteX862" fmla="*/ 2040043 w 2218636"/>
                  <a:gd name="connsiteY862" fmla="*/ 1226502 h 1615203"/>
                  <a:gd name="connsiteX863" fmla="*/ 2049485 w 2218636"/>
                  <a:gd name="connsiteY863" fmla="*/ 1211016 h 1615203"/>
                  <a:gd name="connsiteX864" fmla="*/ 2054992 w 2218636"/>
                  <a:gd name="connsiteY864" fmla="*/ 1196304 h 1615203"/>
                  <a:gd name="connsiteX865" fmla="*/ 2058139 w 2218636"/>
                  <a:gd name="connsiteY865" fmla="*/ 1180043 h 1615203"/>
                  <a:gd name="connsiteX866" fmla="*/ 2061286 w 2218636"/>
                  <a:gd name="connsiteY866" fmla="*/ 1133585 h 1615203"/>
                  <a:gd name="connsiteX867" fmla="*/ 2059712 w 2218636"/>
                  <a:gd name="connsiteY867" fmla="*/ 1125068 h 1615203"/>
                  <a:gd name="connsiteX868" fmla="*/ 2055778 w 2218636"/>
                  <a:gd name="connsiteY868" fmla="*/ 1119648 h 1615203"/>
                  <a:gd name="connsiteX869" fmla="*/ 2050271 w 2218636"/>
                  <a:gd name="connsiteY869" fmla="*/ 1116550 h 1615203"/>
                  <a:gd name="connsiteX870" fmla="*/ 2043190 w 2218636"/>
                  <a:gd name="connsiteY870" fmla="*/ 1114227 h 1615203"/>
                  <a:gd name="connsiteX871" fmla="*/ 2036896 w 2218636"/>
                  <a:gd name="connsiteY871" fmla="*/ 1109581 h 1615203"/>
                  <a:gd name="connsiteX872" fmla="*/ 2048697 w 2218636"/>
                  <a:gd name="connsiteY872" fmla="*/ 1104936 h 1615203"/>
                  <a:gd name="connsiteX873" fmla="*/ 2053419 w 2218636"/>
                  <a:gd name="connsiteY873" fmla="*/ 1099516 h 1615203"/>
                  <a:gd name="connsiteX874" fmla="*/ 2053419 w 2218636"/>
                  <a:gd name="connsiteY874" fmla="*/ 1092547 h 1615203"/>
                  <a:gd name="connsiteX875" fmla="*/ 2051844 w 2218636"/>
                  <a:gd name="connsiteY875" fmla="*/ 1080158 h 1615203"/>
                  <a:gd name="connsiteX876" fmla="*/ 2062073 w 2218636"/>
                  <a:gd name="connsiteY876" fmla="*/ 1097967 h 1615203"/>
                  <a:gd name="connsiteX877" fmla="*/ 2068366 w 2218636"/>
                  <a:gd name="connsiteY877" fmla="*/ 1107259 h 1615203"/>
                  <a:gd name="connsiteX878" fmla="*/ 2076234 w 2218636"/>
                  <a:gd name="connsiteY878" fmla="*/ 1113453 h 1615203"/>
                  <a:gd name="connsiteX879" fmla="*/ 2084101 w 2218636"/>
                  <a:gd name="connsiteY879" fmla="*/ 1115776 h 1615203"/>
                  <a:gd name="connsiteX880" fmla="*/ 2095116 w 2218636"/>
                  <a:gd name="connsiteY880" fmla="*/ 1117324 h 1615203"/>
                  <a:gd name="connsiteX881" fmla="*/ 2106131 w 2218636"/>
                  <a:gd name="connsiteY881" fmla="*/ 1117324 h 1615203"/>
                  <a:gd name="connsiteX882" fmla="*/ 2113211 w 2218636"/>
                  <a:gd name="connsiteY882" fmla="*/ 1115002 h 1615203"/>
                  <a:gd name="connsiteX883" fmla="*/ 2134453 w 2218636"/>
                  <a:gd name="connsiteY883" fmla="*/ 1081706 h 1615203"/>
                  <a:gd name="connsiteX884" fmla="*/ 2134453 w 2218636"/>
                  <a:gd name="connsiteY884" fmla="*/ 1073189 h 1615203"/>
                  <a:gd name="connsiteX885" fmla="*/ 2129733 w 2218636"/>
                  <a:gd name="connsiteY885" fmla="*/ 1064672 h 1615203"/>
                  <a:gd name="connsiteX886" fmla="*/ 2123439 w 2218636"/>
                  <a:gd name="connsiteY886" fmla="*/ 1057703 h 1615203"/>
                  <a:gd name="connsiteX887" fmla="*/ 2116359 w 2218636"/>
                  <a:gd name="connsiteY887" fmla="*/ 1052283 h 1615203"/>
                  <a:gd name="connsiteX888" fmla="*/ 2127372 w 2218636"/>
                  <a:gd name="connsiteY888" fmla="*/ 1050734 h 1615203"/>
                  <a:gd name="connsiteX889" fmla="*/ 2151762 w 2218636"/>
                  <a:gd name="connsiteY889" fmla="*/ 1052283 h 1615203"/>
                  <a:gd name="connsiteX890" fmla="*/ 2165137 w 2218636"/>
                  <a:gd name="connsiteY890" fmla="*/ 1049186 h 1615203"/>
                  <a:gd name="connsiteX891" fmla="*/ 2157269 w 2218636"/>
                  <a:gd name="connsiteY891" fmla="*/ 1039894 h 1615203"/>
                  <a:gd name="connsiteX892" fmla="*/ 2134453 w 2218636"/>
                  <a:gd name="connsiteY892" fmla="*/ 1026731 h 1615203"/>
                  <a:gd name="connsiteX893" fmla="*/ 2126586 w 2218636"/>
                  <a:gd name="connsiteY893" fmla="*/ 1018988 h 1615203"/>
                  <a:gd name="connsiteX894" fmla="*/ 2125799 w 2218636"/>
                  <a:gd name="connsiteY894" fmla="*/ 1011245 h 1615203"/>
                  <a:gd name="connsiteX895" fmla="*/ 2128160 w 2218636"/>
                  <a:gd name="connsiteY895" fmla="*/ 1006599 h 1615203"/>
                  <a:gd name="connsiteX896" fmla="*/ 2128160 w 2218636"/>
                  <a:gd name="connsiteY896" fmla="*/ 1000404 h 1615203"/>
                  <a:gd name="connsiteX897" fmla="*/ 2121866 w 2218636"/>
                  <a:gd name="connsiteY897" fmla="*/ 988789 h 1615203"/>
                  <a:gd name="connsiteX898" fmla="*/ 2137601 w 2218636"/>
                  <a:gd name="connsiteY898" fmla="*/ 988789 h 1615203"/>
                  <a:gd name="connsiteX899" fmla="*/ 2152549 w 2218636"/>
                  <a:gd name="connsiteY899" fmla="*/ 996533 h 1615203"/>
                  <a:gd name="connsiteX900" fmla="*/ 2168284 w 2218636"/>
                  <a:gd name="connsiteY900" fmla="*/ 1001953 h 1615203"/>
                  <a:gd name="connsiteX901" fmla="*/ 2186379 w 2218636"/>
                  <a:gd name="connsiteY901" fmla="*/ 998856 h 1615203"/>
                  <a:gd name="connsiteX902" fmla="*/ 2196607 w 2218636"/>
                  <a:gd name="connsiteY902" fmla="*/ 986467 h 1615203"/>
                  <a:gd name="connsiteX903" fmla="*/ 2187166 w 2218636"/>
                  <a:gd name="connsiteY903" fmla="*/ 974078 h 1615203"/>
                  <a:gd name="connsiteX904" fmla="*/ 2154909 w 2218636"/>
                  <a:gd name="connsiteY904" fmla="*/ 953946 h 1615203"/>
                  <a:gd name="connsiteX905" fmla="*/ 2172218 w 2218636"/>
                  <a:gd name="connsiteY905" fmla="*/ 952397 h 1615203"/>
                  <a:gd name="connsiteX906" fmla="*/ 2192673 w 2218636"/>
                  <a:gd name="connsiteY906" fmla="*/ 960140 h 1615203"/>
                  <a:gd name="connsiteX907" fmla="*/ 2209981 w 2218636"/>
                  <a:gd name="connsiteY907" fmla="*/ 964012 h 1615203"/>
                  <a:gd name="connsiteX908" fmla="*/ 2218636 w 2218636"/>
                  <a:gd name="connsiteY908" fmla="*/ 953172 h 1615203"/>
                  <a:gd name="connsiteX909" fmla="*/ 2209195 w 2218636"/>
                  <a:gd name="connsiteY909" fmla="*/ 942331 h 1615203"/>
                  <a:gd name="connsiteX910" fmla="*/ 2177725 w 2218636"/>
                  <a:gd name="connsiteY910" fmla="*/ 912908 h 1615203"/>
                  <a:gd name="connsiteX911" fmla="*/ 2168284 w 2218636"/>
                  <a:gd name="connsiteY911" fmla="*/ 902067 h 1615203"/>
                  <a:gd name="connsiteX912" fmla="*/ 2161990 w 2218636"/>
                  <a:gd name="connsiteY912" fmla="*/ 898196 h 1615203"/>
                  <a:gd name="connsiteX913" fmla="*/ 2154909 w 2218636"/>
                  <a:gd name="connsiteY913" fmla="*/ 896647 h 1615203"/>
                  <a:gd name="connsiteX914" fmla="*/ 2149402 w 2218636"/>
                  <a:gd name="connsiteY914" fmla="*/ 899744 h 1615203"/>
                  <a:gd name="connsiteX915" fmla="*/ 2139174 w 2218636"/>
                  <a:gd name="connsiteY915" fmla="*/ 912908 h 1615203"/>
                  <a:gd name="connsiteX916" fmla="*/ 2133667 w 2218636"/>
                  <a:gd name="connsiteY916" fmla="*/ 916005 h 1615203"/>
                  <a:gd name="connsiteX917" fmla="*/ 2122652 w 2218636"/>
                  <a:gd name="connsiteY917" fmla="*/ 916779 h 1615203"/>
                  <a:gd name="connsiteX918" fmla="*/ 2099836 w 2218636"/>
                  <a:gd name="connsiteY918" fmla="*/ 911359 h 1615203"/>
                  <a:gd name="connsiteX919" fmla="*/ 2088035 w 2218636"/>
                  <a:gd name="connsiteY919" fmla="*/ 910585 h 1615203"/>
                  <a:gd name="connsiteX920" fmla="*/ 2073874 w 2218636"/>
                  <a:gd name="connsiteY920" fmla="*/ 914456 h 1615203"/>
                  <a:gd name="connsiteX921" fmla="*/ 2046338 w 2218636"/>
                  <a:gd name="connsiteY921" fmla="*/ 926071 h 1615203"/>
                  <a:gd name="connsiteX922" fmla="*/ 2032962 w 2218636"/>
                  <a:gd name="connsiteY922" fmla="*/ 928394 h 1615203"/>
                  <a:gd name="connsiteX923" fmla="*/ 2058139 w 2218636"/>
                  <a:gd name="connsiteY923" fmla="*/ 909036 h 1615203"/>
                  <a:gd name="connsiteX924" fmla="*/ 2065220 w 2218636"/>
                  <a:gd name="connsiteY924" fmla="*/ 902067 h 1615203"/>
                  <a:gd name="connsiteX925" fmla="*/ 2069940 w 2218636"/>
                  <a:gd name="connsiteY925" fmla="*/ 893550 h 1615203"/>
                  <a:gd name="connsiteX926" fmla="*/ 2073087 w 2218636"/>
                  <a:gd name="connsiteY926" fmla="*/ 885807 h 1615203"/>
                  <a:gd name="connsiteX927" fmla="*/ 2077021 w 2218636"/>
                  <a:gd name="connsiteY927" fmla="*/ 877289 h 1615203"/>
                  <a:gd name="connsiteX928" fmla="*/ 2084101 w 2218636"/>
                  <a:gd name="connsiteY928" fmla="*/ 871095 h 1615203"/>
                  <a:gd name="connsiteX929" fmla="*/ 2066793 w 2218636"/>
                  <a:gd name="connsiteY929" fmla="*/ 860255 h 1615203"/>
                  <a:gd name="connsiteX930" fmla="*/ 2058139 w 2218636"/>
                  <a:gd name="connsiteY930" fmla="*/ 856383 h 1615203"/>
                  <a:gd name="connsiteX931" fmla="*/ 2047911 w 2218636"/>
                  <a:gd name="connsiteY931" fmla="*/ 854835 h 1615203"/>
                  <a:gd name="connsiteX932" fmla="*/ 2041617 w 2218636"/>
                  <a:gd name="connsiteY932" fmla="*/ 854060 h 1615203"/>
                  <a:gd name="connsiteX933" fmla="*/ 2038470 w 2218636"/>
                  <a:gd name="connsiteY933" fmla="*/ 854835 h 1615203"/>
                  <a:gd name="connsiteX934" fmla="*/ 2034536 w 2218636"/>
                  <a:gd name="connsiteY934" fmla="*/ 856383 h 1615203"/>
                  <a:gd name="connsiteX935" fmla="*/ 2030603 w 2218636"/>
                  <a:gd name="connsiteY935" fmla="*/ 858706 h 1615203"/>
                  <a:gd name="connsiteX936" fmla="*/ 2022735 w 2218636"/>
                  <a:gd name="connsiteY936" fmla="*/ 867223 h 1615203"/>
                  <a:gd name="connsiteX937" fmla="*/ 2006214 w 2218636"/>
                  <a:gd name="connsiteY937" fmla="*/ 869546 h 1615203"/>
                  <a:gd name="connsiteX938" fmla="*/ 1987331 w 2218636"/>
                  <a:gd name="connsiteY938" fmla="*/ 867998 h 1615203"/>
                  <a:gd name="connsiteX939" fmla="*/ 1969236 w 2218636"/>
                  <a:gd name="connsiteY939" fmla="*/ 862578 h 1615203"/>
                  <a:gd name="connsiteX940" fmla="*/ 1955861 w 2218636"/>
                  <a:gd name="connsiteY940" fmla="*/ 855609 h 1615203"/>
                  <a:gd name="connsiteX941" fmla="*/ 1968449 w 2218636"/>
                  <a:gd name="connsiteY941" fmla="*/ 854835 h 1615203"/>
                  <a:gd name="connsiteX942" fmla="*/ 2009360 w 2218636"/>
                  <a:gd name="connsiteY942" fmla="*/ 856383 h 1615203"/>
                  <a:gd name="connsiteX943" fmla="*/ 2006214 w 2218636"/>
                  <a:gd name="connsiteY943" fmla="*/ 844769 h 1615203"/>
                  <a:gd name="connsiteX944" fmla="*/ 2006214 w 2218636"/>
                  <a:gd name="connsiteY944" fmla="*/ 837800 h 1615203"/>
                  <a:gd name="connsiteX945" fmla="*/ 2010934 w 2218636"/>
                  <a:gd name="connsiteY945" fmla="*/ 833154 h 1615203"/>
                  <a:gd name="connsiteX946" fmla="*/ 2021161 w 2218636"/>
                  <a:gd name="connsiteY946" fmla="*/ 827734 h 1615203"/>
                  <a:gd name="connsiteX947" fmla="*/ 2013294 w 2218636"/>
                  <a:gd name="connsiteY947" fmla="*/ 820765 h 1615203"/>
                  <a:gd name="connsiteX948" fmla="*/ 2007787 w 2218636"/>
                  <a:gd name="connsiteY948" fmla="*/ 819216 h 1615203"/>
                  <a:gd name="connsiteX949" fmla="*/ 2001492 w 2218636"/>
                  <a:gd name="connsiteY949" fmla="*/ 818442 h 1615203"/>
                  <a:gd name="connsiteX950" fmla="*/ 1993625 w 2218636"/>
                  <a:gd name="connsiteY950" fmla="*/ 816894 h 1615203"/>
                  <a:gd name="connsiteX951" fmla="*/ 1984971 w 2218636"/>
                  <a:gd name="connsiteY951" fmla="*/ 811473 h 1615203"/>
                  <a:gd name="connsiteX952" fmla="*/ 1969236 w 2218636"/>
                  <a:gd name="connsiteY952" fmla="*/ 796762 h 1615203"/>
                  <a:gd name="connsiteX953" fmla="*/ 1959009 w 2218636"/>
                  <a:gd name="connsiteY953" fmla="*/ 793664 h 1615203"/>
                  <a:gd name="connsiteX954" fmla="*/ 1951928 w 2218636"/>
                  <a:gd name="connsiteY954" fmla="*/ 795213 h 1615203"/>
                  <a:gd name="connsiteX955" fmla="*/ 1944060 w 2218636"/>
                  <a:gd name="connsiteY955" fmla="*/ 799084 h 1615203"/>
                  <a:gd name="connsiteX956" fmla="*/ 1936193 w 2218636"/>
                  <a:gd name="connsiteY956" fmla="*/ 801407 h 1615203"/>
                  <a:gd name="connsiteX957" fmla="*/ 1929112 w 2218636"/>
                  <a:gd name="connsiteY957" fmla="*/ 797536 h 1615203"/>
                  <a:gd name="connsiteX958" fmla="*/ 1928325 w 2218636"/>
                  <a:gd name="connsiteY958" fmla="*/ 790567 h 1615203"/>
                  <a:gd name="connsiteX959" fmla="*/ 1932259 w 2218636"/>
                  <a:gd name="connsiteY959" fmla="*/ 784373 h 1615203"/>
                  <a:gd name="connsiteX960" fmla="*/ 1944847 w 2218636"/>
                  <a:gd name="connsiteY960" fmla="*/ 774307 h 1615203"/>
                  <a:gd name="connsiteX961" fmla="*/ 1936979 w 2218636"/>
                  <a:gd name="connsiteY961" fmla="*/ 769661 h 1615203"/>
                  <a:gd name="connsiteX962" fmla="*/ 1926751 w 2218636"/>
                  <a:gd name="connsiteY962" fmla="*/ 770435 h 1615203"/>
                  <a:gd name="connsiteX963" fmla="*/ 1917310 w 2218636"/>
                  <a:gd name="connsiteY963" fmla="*/ 775081 h 1615203"/>
                  <a:gd name="connsiteX964" fmla="*/ 1909443 w 2218636"/>
                  <a:gd name="connsiteY964" fmla="*/ 780501 h 1615203"/>
                  <a:gd name="connsiteX965" fmla="*/ 1902362 w 2218636"/>
                  <a:gd name="connsiteY965" fmla="*/ 789018 h 1615203"/>
                  <a:gd name="connsiteX966" fmla="*/ 1900002 w 2218636"/>
                  <a:gd name="connsiteY966" fmla="*/ 795987 h 1615203"/>
                  <a:gd name="connsiteX967" fmla="*/ 1901575 w 2218636"/>
                  <a:gd name="connsiteY967" fmla="*/ 813796 h 1615203"/>
                  <a:gd name="connsiteX968" fmla="*/ 1894494 w 2218636"/>
                  <a:gd name="connsiteY968" fmla="*/ 802956 h 1615203"/>
                  <a:gd name="connsiteX969" fmla="*/ 1893708 w 2218636"/>
                  <a:gd name="connsiteY969" fmla="*/ 792890 h 1615203"/>
                  <a:gd name="connsiteX970" fmla="*/ 1893708 w 2218636"/>
                  <a:gd name="connsiteY970" fmla="*/ 782824 h 1615203"/>
                  <a:gd name="connsiteX971" fmla="*/ 1889774 w 2218636"/>
                  <a:gd name="connsiteY971" fmla="*/ 775855 h 1615203"/>
                  <a:gd name="connsiteX972" fmla="*/ 1878759 w 2218636"/>
                  <a:gd name="connsiteY972" fmla="*/ 775855 h 1615203"/>
                  <a:gd name="connsiteX973" fmla="*/ 1866172 w 2218636"/>
                  <a:gd name="connsiteY973" fmla="*/ 779727 h 1615203"/>
                  <a:gd name="connsiteX974" fmla="*/ 1857518 w 2218636"/>
                  <a:gd name="connsiteY974" fmla="*/ 778953 h 1615203"/>
                  <a:gd name="connsiteX975" fmla="*/ 1859877 w 2218636"/>
                  <a:gd name="connsiteY975" fmla="*/ 765015 h 1615203"/>
                  <a:gd name="connsiteX976" fmla="*/ 1848076 w 2218636"/>
                  <a:gd name="connsiteY976" fmla="*/ 771984 h 1615203"/>
                  <a:gd name="connsiteX977" fmla="*/ 1837062 w 2218636"/>
                  <a:gd name="connsiteY977" fmla="*/ 783598 h 1615203"/>
                  <a:gd name="connsiteX978" fmla="*/ 1826048 w 2218636"/>
                  <a:gd name="connsiteY978" fmla="*/ 792116 h 1615203"/>
                  <a:gd name="connsiteX979" fmla="*/ 1814246 w 2218636"/>
                  <a:gd name="connsiteY979" fmla="*/ 791341 h 1615203"/>
                  <a:gd name="connsiteX980" fmla="*/ 1825261 w 2218636"/>
                  <a:gd name="connsiteY980" fmla="*/ 781275 h 1615203"/>
                  <a:gd name="connsiteX981" fmla="*/ 1831554 w 2218636"/>
                  <a:gd name="connsiteY981" fmla="*/ 768886 h 1615203"/>
                  <a:gd name="connsiteX982" fmla="*/ 1838635 w 2218636"/>
                  <a:gd name="connsiteY982" fmla="*/ 740237 h 1615203"/>
                  <a:gd name="connsiteX983" fmla="*/ 1822900 w 2218636"/>
                  <a:gd name="connsiteY983" fmla="*/ 741786 h 1615203"/>
                  <a:gd name="connsiteX984" fmla="*/ 1815033 w 2218636"/>
                  <a:gd name="connsiteY984" fmla="*/ 743334 h 1615203"/>
                  <a:gd name="connsiteX985" fmla="*/ 1808738 w 2218636"/>
                  <a:gd name="connsiteY985" fmla="*/ 747206 h 1615203"/>
                  <a:gd name="connsiteX986" fmla="*/ 1806379 w 2218636"/>
                  <a:gd name="connsiteY986" fmla="*/ 751852 h 1615203"/>
                  <a:gd name="connsiteX987" fmla="*/ 1806379 w 2218636"/>
                  <a:gd name="connsiteY987" fmla="*/ 758046 h 1615203"/>
                  <a:gd name="connsiteX988" fmla="*/ 1806379 w 2218636"/>
                  <a:gd name="connsiteY988" fmla="*/ 764241 h 1615203"/>
                  <a:gd name="connsiteX989" fmla="*/ 1802445 w 2218636"/>
                  <a:gd name="connsiteY989" fmla="*/ 769661 h 1615203"/>
                  <a:gd name="connsiteX990" fmla="*/ 1801659 w 2218636"/>
                  <a:gd name="connsiteY990" fmla="*/ 761143 h 1615203"/>
                  <a:gd name="connsiteX991" fmla="*/ 1796937 w 2218636"/>
                  <a:gd name="connsiteY991" fmla="*/ 759595 h 1615203"/>
                  <a:gd name="connsiteX992" fmla="*/ 1790644 w 2218636"/>
                  <a:gd name="connsiteY992" fmla="*/ 761918 h 1615203"/>
                  <a:gd name="connsiteX993" fmla="*/ 1783563 w 2218636"/>
                  <a:gd name="connsiteY993" fmla="*/ 765789 h 1615203"/>
                  <a:gd name="connsiteX994" fmla="*/ 1787497 w 2218636"/>
                  <a:gd name="connsiteY994" fmla="*/ 756497 h 1615203"/>
                  <a:gd name="connsiteX995" fmla="*/ 1788283 w 2218636"/>
                  <a:gd name="connsiteY995" fmla="*/ 751852 h 1615203"/>
                  <a:gd name="connsiteX996" fmla="*/ 1782776 w 2218636"/>
                  <a:gd name="connsiteY996" fmla="*/ 740237 h 1615203"/>
                  <a:gd name="connsiteX997" fmla="*/ 1780416 w 2218636"/>
                  <a:gd name="connsiteY997" fmla="*/ 736366 h 1615203"/>
                  <a:gd name="connsiteX998" fmla="*/ 1778056 w 2218636"/>
                  <a:gd name="connsiteY998" fmla="*/ 734817 h 1615203"/>
                  <a:gd name="connsiteX999" fmla="*/ 1776482 w 2218636"/>
                  <a:gd name="connsiteY999" fmla="*/ 733268 h 1615203"/>
                  <a:gd name="connsiteX1000" fmla="*/ 1779629 w 2218636"/>
                  <a:gd name="connsiteY1000" fmla="*/ 728623 h 1615203"/>
                  <a:gd name="connsiteX1001" fmla="*/ 1782776 w 2218636"/>
                  <a:gd name="connsiteY1001" fmla="*/ 726300 h 1615203"/>
                  <a:gd name="connsiteX1002" fmla="*/ 1795364 w 2218636"/>
                  <a:gd name="connsiteY1002" fmla="*/ 723202 h 1615203"/>
                  <a:gd name="connsiteX1003" fmla="*/ 1800084 w 2218636"/>
                  <a:gd name="connsiteY1003" fmla="*/ 720880 h 1615203"/>
                  <a:gd name="connsiteX1004" fmla="*/ 1788283 w 2218636"/>
                  <a:gd name="connsiteY1004" fmla="*/ 717782 h 1615203"/>
                  <a:gd name="connsiteX1005" fmla="*/ 1763108 w 2218636"/>
                  <a:gd name="connsiteY1005" fmla="*/ 717008 h 1615203"/>
                  <a:gd name="connsiteX1006" fmla="*/ 1750520 w 2218636"/>
                  <a:gd name="connsiteY1006" fmla="*/ 716234 h 1615203"/>
                  <a:gd name="connsiteX1007" fmla="*/ 1730063 w 2218636"/>
                  <a:gd name="connsiteY1007" fmla="*/ 710039 h 1615203"/>
                  <a:gd name="connsiteX1008" fmla="*/ 1722983 w 2218636"/>
                  <a:gd name="connsiteY1008" fmla="*/ 709265 h 1615203"/>
                  <a:gd name="connsiteX1009" fmla="*/ 1715903 w 2218636"/>
                  <a:gd name="connsiteY1009" fmla="*/ 710039 h 1615203"/>
                  <a:gd name="connsiteX1010" fmla="*/ 1709608 w 2218636"/>
                  <a:gd name="connsiteY1010" fmla="*/ 710813 h 1615203"/>
                  <a:gd name="connsiteX1011" fmla="*/ 1703315 w 2218636"/>
                  <a:gd name="connsiteY1011" fmla="*/ 710813 h 1615203"/>
                  <a:gd name="connsiteX1012" fmla="*/ 1696234 w 2218636"/>
                  <a:gd name="connsiteY1012" fmla="*/ 708491 h 1615203"/>
                  <a:gd name="connsiteX1013" fmla="*/ 1691513 w 2218636"/>
                  <a:gd name="connsiteY1013" fmla="*/ 703845 h 1615203"/>
                  <a:gd name="connsiteX1014" fmla="*/ 1687580 w 2218636"/>
                  <a:gd name="connsiteY1014" fmla="*/ 695327 h 1615203"/>
                  <a:gd name="connsiteX1015" fmla="*/ 1682858 w 2218636"/>
                  <a:gd name="connsiteY1015" fmla="*/ 692230 h 1615203"/>
                  <a:gd name="connsiteX1016" fmla="*/ 1677352 w 2218636"/>
                  <a:gd name="connsiteY1016" fmla="*/ 689907 h 1615203"/>
                  <a:gd name="connsiteX1017" fmla="*/ 1671057 w 2218636"/>
                  <a:gd name="connsiteY1017" fmla="*/ 688359 h 1615203"/>
                  <a:gd name="connsiteX1018" fmla="*/ 1626999 w 2218636"/>
                  <a:gd name="connsiteY1018" fmla="*/ 683713 h 1615203"/>
                  <a:gd name="connsiteX1019" fmla="*/ 1612051 w 2218636"/>
                  <a:gd name="connsiteY1019" fmla="*/ 679841 h 1615203"/>
                  <a:gd name="connsiteX1020" fmla="*/ 1597103 w 2218636"/>
                  <a:gd name="connsiteY1020" fmla="*/ 674421 h 1615203"/>
                  <a:gd name="connsiteX1021" fmla="*/ 1612051 w 2218636"/>
                  <a:gd name="connsiteY1021" fmla="*/ 673647 h 1615203"/>
                  <a:gd name="connsiteX1022" fmla="*/ 1643521 w 2218636"/>
                  <a:gd name="connsiteY1022" fmla="*/ 676744 h 1615203"/>
                  <a:gd name="connsiteX1023" fmla="*/ 1658469 w 2218636"/>
                  <a:gd name="connsiteY1023" fmla="*/ 676744 h 1615203"/>
                  <a:gd name="connsiteX1024" fmla="*/ 1671845 w 2218636"/>
                  <a:gd name="connsiteY1024" fmla="*/ 678293 h 1615203"/>
                  <a:gd name="connsiteX1025" fmla="*/ 1700954 w 2218636"/>
                  <a:gd name="connsiteY1025" fmla="*/ 682938 h 1615203"/>
                  <a:gd name="connsiteX1026" fmla="*/ 1711182 w 2218636"/>
                  <a:gd name="connsiteY1026" fmla="*/ 681390 h 1615203"/>
                  <a:gd name="connsiteX1027" fmla="*/ 1722196 w 2218636"/>
                  <a:gd name="connsiteY1027" fmla="*/ 668227 h 1615203"/>
                  <a:gd name="connsiteX1028" fmla="*/ 1715903 w 2218636"/>
                  <a:gd name="connsiteY1028" fmla="*/ 657386 h 1615203"/>
                  <a:gd name="connsiteX1029" fmla="*/ 1701741 w 2218636"/>
                  <a:gd name="connsiteY1029" fmla="*/ 649643 h 1615203"/>
                  <a:gd name="connsiteX1030" fmla="*/ 1687580 w 2218636"/>
                  <a:gd name="connsiteY1030" fmla="*/ 645772 h 1615203"/>
                  <a:gd name="connsiteX1031" fmla="*/ 1670271 w 2218636"/>
                  <a:gd name="connsiteY1031" fmla="*/ 644997 h 1615203"/>
                  <a:gd name="connsiteX1032" fmla="*/ 1635653 w 2218636"/>
                  <a:gd name="connsiteY1032" fmla="*/ 651192 h 1615203"/>
                  <a:gd name="connsiteX1033" fmla="*/ 1619918 w 2218636"/>
                  <a:gd name="connsiteY1033" fmla="*/ 650418 h 1615203"/>
                  <a:gd name="connsiteX1034" fmla="*/ 1645095 w 2218636"/>
                  <a:gd name="connsiteY1034" fmla="*/ 642675 h 1615203"/>
                  <a:gd name="connsiteX1035" fmla="*/ 1670271 w 2218636"/>
                  <a:gd name="connsiteY1035" fmla="*/ 638029 h 1615203"/>
                  <a:gd name="connsiteX1036" fmla="*/ 1695447 w 2218636"/>
                  <a:gd name="connsiteY1036" fmla="*/ 636480 h 1615203"/>
                  <a:gd name="connsiteX1037" fmla="*/ 1769401 w 2218636"/>
                  <a:gd name="connsiteY1037" fmla="*/ 644997 h 1615203"/>
                  <a:gd name="connsiteX1038" fmla="*/ 1794578 w 2218636"/>
                  <a:gd name="connsiteY1038" fmla="*/ 641900 h 1615203"/>
                  <a:gd name="connsiteX1039" fmla="*/ 1802445 w 2218636"/>
                  <a:gd name="connsiteY1039" fmla="*/ 631060 h 1615203"/>
                  <a:gd name="connsiteX1040" fmla="*/ 1786710 w 2218636"/>
                  <a:gd name="connsiteY1040" fmla="*/ 617897 h 1615203"/>
                  <a:gd name="connsiteX1041" fmla="*/ 1759960 w 2218636"/>
                  <a:gd name="connsiteY1041" fmla="*/ 613251 h 1615203"/>
                  <a:gd name="connsiteX1042" fmla="*/ 1711182 w 2218636"/>
                  <a:gd name="connsiteY1042" fmla="*/ 612477 h 1615203"/>
                  <a:gd name="connsiteX1043" fmla="*/ 1697807 w 2218636"/>
                  <a:gd name="connsiteY1043" fmla="*/ 610928 h 1615203"/>
                  <a:gd name="connsiteX1044" fmla="*/ 1673418 w 2218636"/>
                  <a:gd name="connsiteY1044" fmla="*/ 603959 h 1615203"/>
                  <a:gd name="connsiteX1045" fmla="*/ 1660830 w 2218636"/>
                  <a:gd name="connsiteY1045" fmla="*/ 601636 h 1615203"/>
                  <a:gd name="connsiteX1046" fmla="*/ 1646668 w 2218636"/>
                  <a:gd name="connsiteY1046" fmla="*/ 601636 h 1615203"/>
                  <a:gd name="connsiteX1047" fmla="*/ 1618345 w 2218636"/>
                  <a:gd name="connsiteY1047" fmla="*/ 607056 h 1615203"/>
                  <a:gd name="connsiteX1048" fmla="*/ 1604183 w 2218636"/>
                  <a:gd name="connsiteY1048" fmla="*/ 607831 h 1615203"/>
                  <a:gd name="connsiteX1049" fmla="*/ 1618345 w 2218636"/>
                  <a:gd name="connsiteY1049" fmla="*/ 599313 h 1615203"/>
                  <a:gd name="connsiteX1050" fmla="*/ 1640375 w 2218636"/>
                  <a:gd name="connsiteY1050" fmla="*/ 594667 h 1615203"/>
                  <a:gd name="connsiteX1051" fmla="*/ 1663190 w 2218636"/>
                  <a:gd name="connsiteY1051" fmla="*/ 593119 h 1615203"/>
                  <a:gd name="connsiteX1052" fmla="*/ 1681285 w 2218636"/>
                  <a:gd name="connsiteY1052" fmla="*/ 590022 h 1615203"/>
                  <a:gd name="connsiteX1053" fmla="*/ 1698593 w 2218636"/>
                  <a:gd name="connsiteY1053" fmla="*/ 584602 h 1615203"/>
                  <a:gd name="connsiteX1054" fmla="*/ 1706461 w 2218636"/>
                  <a:gd name="connsiteY1054" fmla="*/ 583053 h 1615203"/>
                  <a:gd name="connsiteX1055" fmla="*/ 1716689 w 2218636"/>
                  <a:gd name="connsiteY1055" fmla="*/ 582278 h 1615203"/>
                  <a:gd name="connsiteX1056" fmla="*/ 1750520 w 2218636"/>
                  <a:gd name="connsiteY1056" fmla="*/ 589247 h 1615203"/>
                  <a:gd name="connsiteX1057" fmla="*/ 1759174 w 2218636"/>
                  <a:gd name="connsiteY1057" fmla="*/ 586924 h 1615203"/>
                  <a:gd name="connsiteX1058" fmla="*/ 1764681 w 2218636"/>
                  <a:gd name="connsiteY1058" fmla="*/ 572213 h 1615203"/>
                  <a:gd name="connsiteX1059" fmla="*/ 1754453 w 2218636"/>
                  <a:gd name="connsiteY1059" fmla="*/ 552081 h 1615203"/>
                  <a:gd name="connsiteX1060" fmla="*/ 1737931 w 2218636"/>
                  <a:gd name="connsiteY1060" fmla="*/ 532723 h 1615203"/>
                  <a:gd name="connsiteX1061" fmla="*/ 1718262 w 2218636"/>
                  <a:gd name="connsiteY1061" fmla="*/ 514140 h 1615203"/>
                  <a:gd name="connsiteX1062" fmla="*/ 1709608 w 2218636"/>
                  <a:gd name="connsiteY1062" fmla="*/ 507945 h 1615203"/>
                  <a:gd name="connsiteX1063" fmla="*/ 1700954 w 2218636"/>
                  <a:gd name="connsiteY1063" fmla="*/ 504074 h 1615203"/>
                  <a:gd name="connsiteX1064" fmla="*/ 1691513 w 2218636"/>
                  <a:gd name="connsiteY1064" fmla="*/ 504074 h 1615203"/>
                  <a:gd name="connsiteX1065" fmla="*/ 1683646 w 2218636"/>
                  <a:gd name="connsiteY1065" fmla="*/ 509494 h 1615203"/>
                  <a:gd name="connsiteX1066" fmla="*/ 1677352 w 2218636"/>
                  <a:gd name="connsiteY1066" fmla="*/ 517237 h 1615203"/>
                  <a:gd name="connsiteX1067" fmla="*/ 1677352 w 2218636"/>
                  <a:gd name="connsiteY1067" fmla="*/ 525754 h 1615203"/>
                  <a:gd name="connsiteX1068" fmla="*/ 1684433 w 2218636"/>
                  <a:gd name="connsiteY1068" fmla="*/ 531174 h 1615203"/>
                  <a:gd name="connsiteX1069" fmla="*/ 1678138 w 2218636"/>
                  <a:gd name="connsiteY1069" fmla="*/ 535820 h 1615203"/>
                  <a:gd name="connsiteX1070" fmla="*/ 1671057 w 2218636"/>
                  <a:gd name="connsiteY1070" fmla="*/ 538918 h 1615203"/>
                  <a:gd name="connsiteX1071" fmla="*/ 1663190 w 2218636"/>
                  <a:gd name="connsiteY1071" fmla="*/ 542015 h 1615203"/>
                  <a:gd name="connsiteX1072" fmla="*/ 1656110 w 2218636"/>
                  <a:gd name="connsiteY1072" fmla="*/ 545886 h 1615203"/>
                  <a:gd name="connsiteX1073" fmla="*/ 1641948 w 2218636"/>
                  <a:gd name="connsiteY1073" fmla="*/ 556726 h 1615203"/>
                  <a:gd name="connsiteX1074" fmla="*/ 1634080 w 2218636"/>
                  <a:gd name="connsiteY1074" fmla="*/ 558275 h 1615203"/>
                  <a:gd name="connsiteX1075" fmla="*/ 1622279 w 2218636"/>
                  <a:gd name="connsiteY1075" fmla="*/ 552855 h 1615203"/>
                  <a:gd name="connsiteX1076" fmla="*/ 1639587 w 2218636"/>
                  <a:gd name="connsiteY1076" fmla="*/ 535820 h 1615203"/>
                  <a:gd name="connsiteX1077" fmla="*/ 1643521 w 2218636"/>
                  <a:gd name="connsiteY1077" fmla="*/ 527303 h 1615203"/>
                  <a:gd name="connsiteX1078" fmla="*/ 1638014 w 2218636"/>
                  <a:gd name="connsiteY1078" fmla="*/ 520334 h 1615203"/>
                  <a:gd name="connsiteX1079" fmla="*/ 1624640 w 2218636"/>
                  <a:gd name="connsiteY1079" fmla="*/ 518011 h 1615203"/>
                  <a:gd name="connsiteX1080" fmla="*/ 1606544 w 2218636"/>
                  <a:gd name="connsiteY1080" fmla="*/ 520334 h 1615203"/>
                  <a:gd name="connsiteX1081" fmla="*/ 1588448 w 2218636"/>
                  <a:gd name="connsiteY1081" fmla="*/ 524980 h 1615203"/>
                  <a:gd name="connsiteX1082" fmla="*/ 1575861 w 2218636"/>
                  <a:gd name="connsiteY1082" fmla="*/ 530400 h 1615203"/>
                  <a:gd name="connsiteX1083" fmla="*/ 1569567 w 2218636"/>
                  <a:gd name="connsiteY1083" fmla="*/ 535046 h 1615203"/>
                  <a:gd name="connsiteX1084" fmla="*/ 1564059 w 2218636"/>
                  <a:gd name="connsiteY1084" fmla="*/ 540466 h 1615203"/>
                  <a:gd name="connsiteX1085" fmla="*/ 1557766 w 2218636"/>
                  <a:gd name="connsiteY1085" fmla="*/ 544338 h 1615203"/>
                  <a:gd name="connsiteX1086" fmla="*/ 1549898 w 2218636"/>
                  <a:gd name="connsiteY1086" fmla="*/ 545112 h 1615203"/>
                  <a:gd name="connsiteX1087" fmla="*/ 1542031 w 2218636"/>
                  <a:gd name="connsiteY1087" fmla="*/ 542789 h 1615203"/>
                  <a:gd name="connsiteX1088" fmla="*/ 1542817 w 2218636"/>
                  <a:gd name="connsiteY1088" fmla="*/ 538918 h 1615203"/>
                  <a:gd name="connsiteX1089" fmla="*/ 1549111 w 2218636"/>
                  <a:gd name="connsiteY1089" fmla="*/ 535046 h 1615203"/>
                  <a:gd name="connsiteX1090" fmla="*/ 1569567 w 2218636"/>
                  <a:gd name="connsiteY1090" fmla="*/ 522657 h 1615203"/>
                  <a:gd name="connsiteX1091" fmla="*/ 1583728 w 2218636"/>
                  <a:gd name="connsiteY1091" fmla="*/ 516462 h 1615203"/>
                  <a:gd name="connsiteX1092" fmla="*/ 1598677 w 2218636"/>
                  <a:gd name="connsiteY1092" fmla="*/ 511817 h 1615203"/>
                  <a:gd name="connsiteX1093" fmla="*/ 1627786 w 2218636"/>
                  <a:gd name="connsiteY1093" fmla="*/ 505622 h 1615203"/>
                  <a:gd name="connsiteX1094" fmla="*/ 1641948 w 2218636"/>
                  <a:gd name="connsiteY1094" fmla="*/ 501751 h 1615203"/>
                  <a:gd name="connsiteX1095" fmla="*/ 1655322 w 2218636"/>
                  <a:gd name="connsiteY1095" fmla="*/ 495556 h 1615203"/>
                  <a:gd name="connsiteX1096" fmla="*/ 1665550 w 2218636"/>
                  <a:gd name="connsiteY1096" fmla="*/ 488588 h 1615203"/>
                  <a:gd name="connsiteX1097" fmla="*/ 1672631 w 2218636"/>
                  <a:gd name="connsiteY1097" fmla="*/ 476973 h 1615203"/>
                  <a:gd name="connsiteX1098" fmla="*/ 1667123 w 2218636"/>
                  <a:gd name="connsiteY1098" fmla="*/ 467681 h 1615203"/>
                  <a:gd name="connsiteX1099" fmla="*/ 1656110 w 2218636"/>
                  <a:gd name="connsiteY1099" fmla="*/ 461487 h 1615203"/>
                  <a:gd name="connsiteX1100" fmla="*/ 1627786 w 2218636"/>
                  <a:gd name="connsiteY1100" fmla="*/ 451421 h 1615203"/>
                  <a:gd name="connsiteX1101" fmla="*/ 1597890 w 2218636"/>
                  <a:gd name="connsiteY1101" fmla="*/ 443678 h 1615203"/>
                  <a:gd name="connsiteX1102" fmla="*/ 1556192 w 2218636"/>
                  <a:gd name="connsiteY1102" fmla="*/ 435160 h 1615203"/>
                  <a:gd name="connsiteX1103" fmla="*/ 1544391 w 2218636"/>
                  <a:gd name="connsiteY1103" fmla="*/ 434386 h 1615203"/>
                  <a:gd name="connsiteX1104" fmla="*/ 1529442 w 2218636"/>
                  <a:gd name="connsiteY1104" fmla="*/ 436709 h 1615203"/>
                  <a:gd name="connsiteX1105" fmla="*/ 1512921 w 2218636"/>
                  <a:gd name="connsiteY1105" fmla="*/ 442129 h 1615203"/>
                  <a:gd name="connsiteX1106" fmla="*/ 1496399 w 2218636"/>
                  <a:gd name="connsiteY1106" fmla="*/ 448324 h 1615203"/>
                  <a:gd name="connsiteX1107" fmla="*/ 1481451 w 2218636"/>
                  <a:gd name="connsiteY1107" fmla="*/ 457615 h 1615203"/>
                  <a:gd name="connsiteX1108" fmla="*/ 1468863 w 2218636"/>
                  <a:gd name="connsiteY1108" fmla="*/ 469230 h 1615203"/>
                  <a:gd name="connsiteX1109" fmla="*/ 1460209 w 2218636"/>
                  <a:gd name="connsiteY1109" fmla="*/ 484716 h 1615203"/>
                  <a:gd name="connsiteX1110" fmla="*/ 1446047 w 2218636"/>
                  <a:gd name="connsiteY1110" fmla="*/ 518011 h 1615203"/>
                  <a:gd name="connsiteX1111" fmla="*/ 1435820 w 2218636"/>
                  <a:gd name="connsiteY1111" fmla="*/ 531174 h 1615203"/>
                  <a:gd name="connsiteX1112" fmla="*/ 1446047 w 2218636"/>
                  <a:gd name="connsiteY1112" fmla="*/ 499428 h 1615203"/>
                  <a:gd name="connsiteX1113" fmla="*/ 1447621 w 2218636"/>
                  <a:gd name="connsiteY1113" fmla="*/ 482393 h 1615203"/>
                  <a:gd name="connsiteX1114" fmla="*/ 1439753 w 2218636"/>
                  <a:gd name="connsiteY1114" fmla="*/ 471553 h 1615203"/>
                  <a:gd name="connsiteX1115" fmla="*/ 1428739 w 2218636"/>
                  <a:gd name="connsiteY1115" fmla="*/ 474650 h 1615203"/>
                  <a:gd name="connsiteX1116" fmla="*/ 1420085 w 2218636"/>
                  <a:gd name="connsiteY1116" fmla="*/ 484716 h 1615203"/>
                  <a:gd name="connsiteX1117" fmla="*/ 1411430 w 2218636"/>
                  <a:gd name="connsiteY1117" fmla="*/ 492459 h 1615203"/>
                  <a:gd name="connsiteX1118" fmla="*/ 1399628 w 2218636"/>
                  <a:gd name="connsiteY1118" fmla="*/ 487813 h 1615203"/>
                  <a:gd name="connsiteX1119" fmla="*/ 1407496 w 2218636"/>
                  <a:gd name="connsiteY1119" fmla="*/ 483167 h 1615203"/>
                  <a:gd name="connsiteX1120" fmla="*/ 1420871 w 2218636"/>
                  <a:gd name="connsiteY1120" fmla="*/ 472327 h 1615203"/>
                  <a:gd name="connsiteX1121" fmla="*/ 1428739 w 2218636"/>
                  <a:gd name="connsiteY1121" fmla="*/ 467681 h 1615203"/>
                  <a:gd name="connsiteX1122" fmla="*/ 1438179 w 2218636"/>
                  <a:gd name="connsiteY1122" fmla="*/ 463810 h 1615203"/>
                  <a:gd name="connsiteX1123" fmla="*/ 1457848 w 2218636"/>
                  <a:gd name="connsiteY1123" fmla="*/ 458389 h 1615203"/>
                  <a:gd name="connsiteX1124" fmla="*/ 1467290 w 2218636"/>
                  <a:gd name="connsiteY1124" fmla="*/ 454518 h 1615203"/>
                  <a:gd name="connsiteX1125" fmla="*/ 1480664 w 2218636"/>
                  <a:gd name="connsiteY1125" fmla="*/ 443678 h 1615203"/>
                  <a:gd name="connsiteX1126" fmla="*/ 1494038 w 2218636"/>
                  <a:gd name="connsiteY1126" fmla="*/ 426643 h 1615203"/>
                  <a:gd name="connsiteX1127" fmla="*/ 1498760 w 2218636"/>
                  <a:gd name="connsiteY1127" fmla="*/ 408834 h 1615203"/>
                  <a:gd name="connsiteX1128" fmla="*/ 1483811 w 2218636"/>
                  <a:gd name="connsiteY1128" fmla="*/ 397219 h 1615203"/>
                  <a:gd name="connsiteX1129" fmla="*/ 1475157 w 2218636"/>
                  <a:gd name="connsiteY1129" fmla="*/ 397994 h 1615203"/>
                  <a:gd name="connsiteX1130" fmla="*/ 1468076 w 2218636"/>
                  <a:gd name="connsiteY1130" fmla="*/ 403414 h 1615203"/>
                  <a:gd name="connsiteX1131" fmla="*/ 1460995 w 2218636"/>
                  <a:gd name="connsiteY1131" fmla="*/ 409608 h 1615203"/>
                  <a:gd name="connsiteX1132" fmla="*/ 1454701 w 2218636"/>
                  <a:gd name="connsiteY1132" fmla="*/ 414254 h 1615203"/>
                  <a:gd name="connsiteX1133" fmla="*/ 1443687 w 2218636"/>
                  <a:gd name="connsiteY1133" fmla="*/ 415028 h 1615203"/>
                  <a:gd name="connsiteX1134" fmla="*/ 1432672 w 2218636"/>
                  <a:gd name="connsiteY1134" fmla="*/ 411931 h 1615203"/>
                  <a:gd name="connsiteX1135" fmla="*/ 1422444 w 2218636"/>
                  <a:gd name="connsiteY1135" fmla="*/ 407285 h 1615203"/>
                  <a:gd name="connsiteX1136" fmla="*/ 1412217 w 2218636"/>
                  <a:gd name="connsiteY1136" fmla="*/ 404962 h 1615203"/>
                  <a:gd name="connsiteX1137" fmla="*/ 1401989 w 2218636"/>
                  <a:gd name="connsiteY1137" fmla="*/ 405737 h 1615203"/>
                  <a:gd name="connsiteX1138" fmla="*/ 1393335 w 2218636"/>
                  <a:gd name="connsiteY1138" fmla="*/ 409608 h 1615203"/>
                  <a:gd name="connsiteX1139" fmla="*/ 1385467 w 2218636"/>
                  <a:gd name="connsiteY1139" fmla="*/ 415028 h 1615203"/>
                  <a:gd name="connsiteX1140" fmla="*/ 1369732 w 2218636"/>
                  <a:gd name="connsiteY1140" fmla="*/ 428191 h 1615203"/>
                  <a:gd name="connsiteX1141" fmla="*/ 1362652 w 2218636"/>
                  <a:gd name="connsiteY1141" fmla="*/ 432063 h 1615203"/>
                  <a:gd name="connsiteX1142" fmla="*/ 1354784 w 2218636"/>
                  <a:gd name="connsiteY1142" fmla="*/ 433612 h 1615203"/>
                  <a:gd name="connsiteX1143" fmla="*/ 1342196 w 2218636"/>
                  <a:gd name="connsiteY1143" fmla="*/ 433612 h 1615203"/>
                  <a:gd name="connsiteX1144" fmla="*/ 1390188 w 2218636"/>
                  <a:gd name="connsiteY1144" fmla="*/ 404188 h 1615203"/>
                  <a:gd name="connsiteX1145" fmla="*/ 1398842 w 2218636"/>
                  <a:gd name="connsiteY1145" fmla="*/ 401091 h 1615203"/>
                  <a:gd name="connsiteX1146" fmla="*/ 1420871 w 2218636"/>
                  <a:gd name="connsiteY1146" fmla="*/ 399542 h 1615203"/>
                  <a:gd name="connsiteX1147" fmla="*/ 1429525 w 2218636"/>
                  <a:gd name="connsiteY1147" fmla="*/ 396445 h 1615203"/>
                  <a:gd name="connsiteX1148" fmla="*/ 1440540 w 2218636"/>
                  <a:gd name="connsiteY1148" fmla="*/ 391025 h 1615203"/>
                  <a:gd name="connsiteX1149" fmla="*/ 1449194 w 2218636"/>
                  <a:gd name="connsiteY1149" fmla="*/ 384056 h 1615203"/>
                  <a:gd name="connsiteX1150" fmla="*/ 1453914 w 2218636"/>
                  <a:gd name="connsiteY1150" fmla="*/ 375539 h 1615203"/>
                  <a:gd name="connsiteX1151" fmla="*/ 1451555 w 2218636"/>
                  <a:gd name="connsiteY1151" fmla="*/ 367021 h 1615203"/>
                  <a:gd name="connsiteX1152" fmla="*/ 1445260 w 2218636"/>
                  <a:gd name="connsiteY1152" fmla="*/ 359278 h 1615203"/>
                  <a:gd name="connsiteX1153" fmla="*/ 1436606 w 2218636"/>
                  <a:gd name="connsiteY1153" fmla="*/ 352310 h 1615203"/>
                  <a:gd name="connsiteX1154" fmla="*/ 1428739 w 2218636"/>
                  <a:gd name="connsiteY1154" fmla="*/ 347664 h 1615203"/>
                  <a:gd name="connsiteX1155" fmla="*/ 1406709 w 2218636"/>
                  <a:gd name="connsiteY1155" fmla="*/ 339146 h 1615203"/>
                  <a:gd name="connsiteX1156" fmla="*/ 1328034 w 2218636"/>
                  <a:gd name="connsiteY1156" fmla="*/ 325983 h 161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Lst>
                <a:rect l="l" t="t" r="r" b="b"/>
                <a:pathLst>
                  <a:path w="2218636" h="1615203">
                    <a:moveTo>
                      <a:pt x="1318594" y="325209"/>
                    </a:moveTo>
                    <a:lnTo>
                      <a:pt x="1309940" y="328306"/>
                    </a:lnTo>
                    <a:lnTo>
                      <a:pt x="1299711" y="336823"/>
                    </a:lnTo>
                    <a:lnTo>
                      <a:pt x="1293417" y="346115"/>
                    </a:lnTo>
                    <a:lnTo>
                      <a:pt x="1294205" y="353858"/>
                    </a:lnTo>
                    <a:lnTo>
                      <a:pt x="1298138" y="361601"/>
                    </a:lnTo>
                    <a:lnTo>
                      <a:pt x="1300498" y="373990"/>
                    </a:lnTo>
                    <a:lnTo>
                      <a:pt x="1281616" y="357730"/>
                    </a:lnTo>
                    <a:lnTo>
                      <a:pt x="1277682" y="352310"/>
                    </a:lnTo>
                    <a:lnTo>
                      <a:pt x="1273748" y="347664"/>
                    </a:lnTo>
                    <a:lnTo>
                      <a:pt x="1269815" y="343018"/>
                    </a:lnTo>
                    <a:lnTo>
                      <a:pt x="1264308" y="339921"/>
                    </a:lnTo>
                    <a:lnTo>
                      <a:pt x="1258801" y="337598"/>
                    </a:lnTo>
                    <a:lnTo>
                      <a:pt x="1255654" y="337598"/>
                    </a:lnTo>
                    <a:lnTo>
                      <a:pt x="1252506" y="339146"/>
                    </a:lnTo>
                    <a:lnTo>
                      <a:pt x="1234411" y="353084"/>
                    </a:lnTo>
                    <a:lnTo>
                      <a:pt x="1228117" y="356181"/>
                    </a:lnTo>
                    <a:lnTo>
                      <a:pt x="1221823" y="357730"/>
                    </a:lnTo>
                    <a:lnTo>
                      <a:pt x="1242278" y="339146"/>
                    </a:lnTo>
                    <a:lnTo>
                      <a:pt x="1253293" y="327532"/>
                    </a:lnTo>
                    <a:lnTo>
                      <a:pt x="1258013" y="317466"/>
                    </a:lnTo>
                    <a:lnTo>
                      <a:pt x="1254080" y="309723"/>
                    </a:lnTo>
                    <a:lnTo>
                      <a:pt x="1244639" y="311271"/>
                    </a:lnTo>
                    <a:lnTo>
                      <a:pt x="1225757" y="321337"/>
                    </a:lnTo>
                    <a:lnTo>
                      <a:pt x="1203728" y="325983"/>
                    </a:lnTo>
                    <a:lnTo>
                      <a:pt x="1195073" y="330629"/>
                    </a:lnTo>
                    <a:lnTo>
                      <a:pt x="1187206" y="341469"/>
                    </a:lnTo>
                    <a:lnTo>
                      <a:pt x="1176192" y="367021"/>
                    </a:lnTo>
                    <a:lnTo>
                      <a:pt x="1168325" y="377087"/>
                    </a:lnTo>
                    <a:lnTo>
                      <a:pt x="1156523" y="380959"/>
                    </a:lnTo>
                    <a:lnTo>
                      <a:pt x="1162030" y="373216"/>
                    </a:lnTo>
                    <a:lnTo>
                      <a:pt x="1165964" y="365473"/>
                    </a:lnTo>
                    <a:lnTo>
                      <a:pt x="1169111" y="358504"/>
                    </a:lnTo>
                    <a:lnTo>
                      <a:pt x="1173831" y="343018"/>
                    </a:lnTo>
                    <a:lnTo>
                      <a:pt x="1182486" y="322112"/>
                    </a:lnTo>
                    <a:lnTo>
                      <a:pt x="1162030" y="323660"/>
                    </a:lnTo>
                    <a:lnTo>
                      <a:pt x="1151802" y="322112"/>
                    </a:lnTo>
                    <a:lnTo>
                      <a:pt x="1143935" y="318240"/>
                    </a:lnTo>
                    <a:lnTo>
                      <a:pt x="1179338" y="313594"/>
                    </a:lnTo>
                    <a:lnTo>
                      <a:pt x="1198221" y="308174"/>
                    </a:lnTo>
                    <a:lnTo>
                      <a:pt x="1212382" y="300431"/>
                    </a:lnTo>
                    <a:lnTo>
                      <a:pt x="1220250" y="288816"/>
                    </a:lnTo>
                    <a:lnTo>
                      <a:pt x="1217889" y="279525"/>
                    </a:lnTo>
                    <a:lnTo>
                      <a:pt x="1209235" y="271782"/>
                    </a:lnTo>
                    <a:lnTo>
                      <a:pt x="1196647" y="267910"/>
                    </a:lnTo>
                    <a:lnTo>
                      <a:pt x="1180126" y="266361"/>
                    </a:lnTo>
                    <a:lnTo>
                      <a:pt x="1164391" y="267136"/>
                    </a:lnTo>
                    <a:lnTo>
                      <a:pt x="1149442" y="271007"/>
                    </a:lnTo>
                    <a:lnTo>
                      <a:pt x="1133707" y="277976"/>
                    </a:lnTo>
                    <a:lnTo>
                      <a:pt x="1121906" y="287268"/>
                    </a:lnTo>
                    <a:lnTo>
                      <a:pt x="1099877" y="309723"/>
                    </a:lnTo>
                    <a:lnTo>
                      <a:pt x="1088075" y="316691"/>
                    </a:lnTo>
                    <a:lnTo>
                      <a:pt x="1108531" y="293462"/>
                    </a:lnTo>
                    <a:lnTo>
                      <a:pt x="1143935" y="260941"/>
                    </a:lnTo>
                    <a:lnTo>
                      <a:pt x="1152590" y="248552"/>
                    </a:lnTo>
                    <a:lnTo>
                      <a:pt x="1154163" y="234615"/>
                    </a:lnTo>
                    <a:lnTo>
                      <a:pt x="1145509" y="219129"/>
                    </a:lnTo>
                    <a:lnTo>
                      <a:pt x="1134494" y="209837"/>
                    </a:lnTo>
                    <a:lnTo>
                      <a:pt x="1121120" y="203643"/>
                    </a:lnTo>
                    <a:lnTo>
                      <a:pt x="1106171" y="199771"/>
                    </a:lnTo>
                    <a:lnTo>
                      <a:pt x="1074701" y="196674"/>
                    </a:lnTo>
                    <a:lnTo>
                      <a:pt x="1060539" y="192028"/>
                    </a:lnTo>
                    <a:lnTo>
                      <a:pt x="1029069" y="180413"/>
                    </a:lnTo>
                    <a:lnTo>
                      <a:pt x="998386" y="172670"/>
                    </a:lnTo>
                    <a:lnTo>
                      <a:pt x="962982" y="171896"/>
                    </a:lnTo>
                    <a:lnTo>
                      <a:pt x="928366" y="178865"/>
                    </a:lnTo>
                    <a:lnTo>
                      <a:pt x="900829" y="194351"/>
                    </a:lnTo>
                    <a:lnTo>
                      <a:pt x="891388" y="216806"/>
                    </a:lnTo>
                    <a:lnTo>
                      <a:pt x="914990" y="231518"/>
                    </a:lnTo>
                    <a:lnTo>
                      <a:pt x="947247" y="243132"/>
                    </a:lnTo>
                    <a:lnTo>
                      <a:pt x="965343" y="255521"/>
                    </a:lnTo>
                    <a:lnTo>
                      <a:pt x="952755" y="253972"/>
                    </a:lnTo>
                    <a:lnTo>
                      <a:pt x="941740" y="250101"/>
                    </a:lnTo>
                    <a:lnTo>
                      <a:pt x="931512" y="245455"/>
                    </a:lnTo>
                    <a:lnTo>
                      <a:pt x="919711" y="241584"/>
                    </a:lnTo>
                    <a:lnTo>
                      <a:pt x="914990" y="240809"/>
                    </a:lnTo>
                    <a:lnTo>
                      <a:pt x="906336" y="241584"/>
                    </a:lnTo>
                    <a:lnTo>
                      <a:pt x="901616" y="241584"/>
                    </a:lnTo>
                    <a:lnTo>
                      <a:pt x="896108" y="239261"/>
                    </a:lnTo>
                    <a:lnTo>
                      <a:pt x="883520" y="233840"/>
                    </a:lnTo>
                    <a:lnTo>
                      <a:pt x="878014" y="232292"/>
                    </a:lnTo>
                    <a:lnTo>
                      <a:pt x="870146" y="236164"/>
                    </a:lnTo>
                    <a:lnTo>
                      <a:pt x="863852" y="244681"/>
                    </a:lnTo>
                    <a:lnTo>
                      <a:pt x="860704" y="255521"/>
                    </a:lnTo>
                    <a:lnTo>
                      <a:pt x="860704" y="265587"/>
                    </a:lnTo>
                    <a:lnTo>
                      <a:pt x="865426" y="274105"/>
                    </a:lnTo>
                    <a:lnTo>
                      <a:pt x="878014" y="288042"/>
                    </a:lnTo>
                    <a:lnTo>
                      <a:pt x="882734" y="295785"/>
                    </a:lnTo>
                    <a:lnTo>
                      <a:pt x="875653" y="293462"/>
                    </a:lnTo>
                    <a:lnTo>
                      <a:pt x="868572" y="289591"/>
                    </a:lnTo>
                    <a:lnTo>
                      <a:pt x="861492" y="284170"/>
                    </a:lnTo>
                    <a:lnTo>
                      <a:pt x="855984" y="278750"/>
                    </a:lnTo>
                    <a:lnTo>
                      <a:pt x="852050" y="272556"/>
                    </a:lnTo>
                    <a:lnTo>
                      <a:pt x="850477" y="267136"/>
                    </a:lnTo>
                    <a:lnTo>
                      <a:pt x="847330" y="240035"/>
                    </a:lnTo>
                    <a:lnTo>
                      <a:pt x="844183" y="234615"/>
                    </a:lnTo>
                    <a:lnTo>
                      <a:pt x="835529" y="229969"/>
                    </a:lnTo>
                    <a:lnTo>
                      <a:pt x="827661" y="228420"/>
                    </a:lnTo>
                    <a:lnTo>
                      <a:pt x="824514" y="229195"/>
                    </a:lnTo>
                    <a:lnTo>
                      <a:pt x="822154" y="231518"/>
                    </a:lnTo>
                    <a:lnTo>
                      <a:pt x="815860" y="233066"/>
                    </a:lnTo>
                    <a:lnTo>
                      <a:pt x="804059" y="231518"/>
                    </a:lnTo>
                    <a:lnTo>
                      <a:pt x="789110" y="219903"/>
                    </a:lnTo>
                    <a:lnTo>
                      <a:pt x="778883" y="219903"/>
                    </a:lnTo>
                    <a:lnTo>
                      <a:pt x="767082" y="226872"/>
                    </a:lnTo>
                    <a:lnTo>
                      <a:pt x="767082" y="236164"/>
                    </a:lnTo>
                    <a:lnTo>
                      <a:pt x="774162" y="246229"/>
                    </a:lnTo>
                    <a:lnTo>
                      <a:pt x="782029" y="255521"/>
                    </a:lnTo>
                    <a:lnTo>
                      <a:pt x="760788" y="253198"/>
                    </a:lnTo>
                    <a:lnTo>
                      <a:pt x="752134" y="254747"/>
                    </a:lnTo>
                    <a:lnTo>
                      <a:pt x="740332" y="262490"/>
                    </a:lnTo>
                    <a:lnTo>
                      <a:pt x="721450" y="280299"/>
                    </a:lnTo>
                    <a:lnTo>
                      <a:pt x="710435" y="288816"/>
                    </a:lnTo>
                    <a:lnTo>
                      <a:pt x="700208" y="291139"/>
                    </a:lnTo>
                    <a:lnTo>
                      <a:pt x="703354" y="272556"/>
                    </a:lnTo>
                    <a:lnTo>
                      <a:pt x="707288" y="267910"/>
                    </a:lnTo>
                    <a:lnTo>
                      <a:pt x="719877" y="265587"/>
                    </a:lnTo>
                    <a:lnTo>
                      <a:pt x="708076" y="257844"/>
                    </a:lnTo>
                    <a:lnTo>
                      <a:pt x="704142" y="253972"/>
                    </a:lnTo>
                    <a:lnTo>
                      <a:pt x="702568" y="249327"/>
                    </a:lnTo>
                    <a:lnTo>
                      <a:pt x="707288" y="243132"/>
                    </a:lnTo>
                    <a:lnTo>
                      <a:pt x="715156" y="236938"/>
                    </a:lnTo>
                    <a:lnTo>
                      <a:pt x="722237" y="229969"/>
                    </a:lnTo>
                    <a:lnTo>
                      <a:pt x="725384" y="222226"/>
                    </a:lnTo>
                    <a:lnTo>
                      <a:pt x="717516" y="216032"/>
                    </a:lnTo>
                    <a:lnTo>
                      <a:pt x="703354" y="222226"/>
                    </a:lnTo>
                    <a:lnTo>
                      <a:pt x="677392" y="241584"/>
                    </a:lnTo>
                    <a:lnTo>
                      <a:pt x="684473" y="229195"/>
                    </a:lnTo>
                    <a:lnTo>
                      <a:pt x="697061" y="218354"/>
                    </a:lnTo>
                    <a:lnTo>
                      <a:pt x="744266" y="181188"/>
                    </a:lnTo>
                    <a:lnTo>
                      <a:pt x="748200" y="175767"/>
                    </a:lnTo>
                    <a:lnTo>
                      <a:pt x="749773" y="169573"/>
                    </a:lnTo>
                    <a:lnTo>
                      <a:pt x="748986" y="168024"/>
                    </a:lnTo>
                    <a:lnTo>
                      <a:pt x="745839" y="165702"/>
                    </a:lnTo>
                    <a:lnTo>
                      <a:pt x="739546" y="160281"/>
                    </a:lnTo>
                    <a:lnTo>
                      <a:pt x="731678" y="145570"/>
                    </a:lnTo>
                    <a:lnTo>
                      <a:pt x="727744" y="116146"/>
                    </a:lnTo>
                    <a:lnTo>
                      <a:pt x="722237" y="102983"/>
                    </a:lnTo>
                    <a:lnTo>
                      <a:pt x="716730" y="97563"/>
                    </a:lnTo>
                    <a:lnTo>
                      <a:pt x="709649" y="93691"/>
                    </a:lnTo>
                    <a:lnTo>
                      <a:pt x="702568" y="90594"/>
                    </a:lnTo>
                    <a:lnTo>
                      <a:pt x="696274" y="87497"/>
                    </a:lnTo>
                    <a:lnTo>
                      <a:pt x="689980" y="81302"/>
                    </a:lnTo>
                    <a:lnTo>
                      <a:pt x="686046" y="75108"/>
                    </a:lnTo>
                    <a:lnTo>
                      <a:pt x="674245" y="45684"/>
                    </a:lnTo>
                    <a:lnTo>
                      <a:pt x="667164" y="34069"/>
                    </a:lnTo>
                    <a:lnTo>
                      <a:pt x="657723" y="25552"/>
                    </a:lnTo>
                    <a:lnTo>
                      <a:pt x="641988" y="19358"/>
                    </a:lnTo>
                    <a:lnTo>
                      <a:pt x="624679" y="16260"/>
                    </a:lnTo>
                    <a:lnTo>
                      <a:pt x="605798" y="14712"/>
                    </a:lnTo>
                    <a:lnTo>
                      <a:pt x="568820" y="16260"/>
                    </a:lnTo>
                    <a:lnTo>
                      <a:pt x="553872" y="18583"/>
                    </a:lnTo>
                    <a:lnTo>
                      <a:pt x="494079" y="32521"/>
                    </a:lnTo>
                    <a:lnTo>
                      <a:pt x="480705" y="37167"/>
                    </a:lnTo>
                    <a:lnTo>
                      <a:pt x="473624" y="44135"/>
                    </a:lnTo>
                    <a:lnTo>
                      <a:pt x="480705" y="55750"/>
                    </a:lnTo>
                    <a:lnTo>
                      <a:pt x="446087" y="52653"/>
                    </a:lnTo>
                    <a:lnTo>
                      <a:pt x="413831" y="58073"/>
                    </a:lnTo>
                    <a:lnTo>
                      <a:pt x="385508" y="72785"/>
                    </a:lnTo>
                    <a:lnTo>
                      <a:pt x="361906" y="97563"/>
                    </a:lnTo>
                    <a:lnTo>
                      <a:pt x="355611" y="111500"/>
                    </a:lnTo>
                    <a:lnTo>
                      <a:pt x="357972" y="120018"/>
                    </a:lnTo>
                    <a:lnTo>
                      <a:pt x="367412" y="124663"/>
                    </a:lnTo>
                    <a:lnTo>
                      <a:pt x="417765" y="143247"/>
                    </a:lnTo>
                    <a:lnTo>
                      <a:pt x="435859" y="152538"/>
                    </a:lnTo>
                    <a:lnTo>
                      <a:pt x="443727" y="163379"/>
                    </a:lnTo>
                    <a:lnTo>
                      <a:pt x="415404" y="151764"/>
                    </a:lnTo>
                    <a:lnTo>
                      <a:pt x="383147" y="140924"/>
                    </a:lnTo>
                    <a:lnTo>
                      <a:pt x="354038" y="142472"/>
                    </a:lnTo>
                    <a:lnTo>
                      <a:pt x="336729" y="167250"/>
                    </a:lnTo>
                    <a:lnTo>
                      <a:pt x="336729" y="180413"/>
                    </a:lnTo>
                    <a:lnTo>
                      <a:pt x="339876" y="194351"/>
                    </a:lnTo>
                    <a:lnTo>
                      <a:pt x="346957" y="207514"/>
                    </a:lnTo>
                    <a:lnTo>
                      <a:pt x="356398" y="217580"/>
                    </a:lnTo>
                    <a:lnTo>
                      <a:pt x="369773" y="224549"/>
                    </a:lnTo>
                    <a:lnTo>
                      <a:pt x="384721" y="226097"/>
                    </a:lnTo>
                    <a:lnTo>
                      <a:pt x="400456" y="225323"/>
                    </a:lnTo>
                    <a:lnTo>
                      <a:pt x="415404" y="227646"/>
                    </a:lnTo>
                    <a:lnTo>
                      <a:pt x="407537" y="233066"/>
                    </a:lnTo>
                    <a:lnTo>
                      <a:pt x="402030" y="236164"/>
                    </a:lnTo>
                    <a:lnTo>
                      <a:pt x="402030" y="240035"/>
                    </a:lnTo>
                    <a:lnTo>
                      <a:pt x="409111" y="248552"/>
                    </a:lnTo>
                    <a:lnTo>
                      <a:pt x="417765" y="255521"/>
                    </a:lnTo>
                    <a:lnTo>
                      <a:pt x="427205" y="260167"/>
                    </a:lnTo>
                    <a:lnTo>
                      <a:pt x="435859" y="266361"/>
                    </a:lnTo>
                    <a:lnTo>
                      <a:pt x="442154" y="273330"/>
                    </a:lnTo>
                    <a:lnTo>
                      <a:pt x="424058" y="267136"/>
                    </a:lnTo>
                    <a:lnTo>
                      <a:pt x="406750" y="258618"/>
                    </a:lnTo>
                    <a:lnTo>
                      <a:pt x="389442" y="250875"/>
                    </a:lnTo>
                    <a:lnTo>
                      <a:pt x="369773" y="248552"/>
                    </a:lnTo>
                    <a:lnTo>
                      <a:pt x="360332" y="250101"/>
                    </a:lnTo>
                    <a:lnTo>
                      <a:pt x="355611" y="253198"/>
                    </a:lnTo>
                    <a:lnTo>
                      <a:pt x="351677" y="258618"/>
                    </a:lnTo>
                    <a:lnTo>
                      <a:pt x="344597" y="265587"/>
                    </a:lnTo>
                    <a:lnTo>
                      <a:pt x="337516" y="270233"/>
                    </a:lnTo>
                    <a:lnTo>
                      <a:pt x="322568" y="276427"/>
                    </a:lnTo>
                    <a:lnTo>
                      <a:pt x="316274" y="281073"/>
                    </a:lnTo>
                    <a:lnTo>
                      <a:pt x="328862" y="289591"/>
                    </a:lnTo>
                    <a:lnTo>
                      <a:pt x="349317" y="310497"/>
                    </a:lnTo>
                    <a:lnTo>
                      <a:pt x="360332" y="319789"/>
                    </a:lnTo>
                    <a:lnTo>
                      <a:pt x="374493" y="323660"/>
                    </a:lnTo>
                    <a:lnTo>
                      <a:pt x="390228" y="324434"/>
                    </a:lnTo>
                    <a:lnTo>
                      <a:pt x="403603" y="326757"/>
                    </a:lnTo>
                    <a:lnTo>
                      <a:pt x="413044" y="336049"/>
                    </a:lnTo>
                    <a:lnTo>
                      <a:pt x="413831" y="349212"/>
                    </a:lnTo>
                    <a:lnTo>
                      <a:pt x="411470" y="367796"/>
                    </a:lnTo>
                    <a:lnTo>
                      <a:pt x="406750" y="386379"/>
                    </a:lnTo>
                    <a:lnTo>
                      <a:pt x="402816" y="397994"/>
                    </a:lnTo>
                    <a:lnTo>
                      <a:pt x="398096" y="408834"/>
                    </a:lnTo>
                    <a:lnTo>
                      <a:pt x="394162" y="410383"/>
                    </a:lnTo>
                    <a:lnTo>
                      <a:pt x="387868" y="407285"/>
                    </a:lnTo>
                    <a:lnTo>
                      <a:pt x="383934" y="403414"/>
                    </a:lnTo>
                    <a:lnTo>
                      <a:pt x="382361" y="400316"/>
                    </a:lnTo>
                    <a:lnTo>
                      <a:pt x="383147" y="397219"/>
                    </a:lnTo>
                    <a:lnTo>
                      <a:pt x="386295" y="393348"/>
                    </a:lnTo>
                    <a:lnTo>
                      <a:pt x="371346" y="389476"/>
                    </a:lnTo>
                    <a:lnTo>
                      <a:pt x="354038" y="389476"/>
                    </a:lnTo>
                    <a:lnTo>
                      <a:pt x="336729" y="391025"/>
                    </a:lnTo>
                    <a:lnTo>
                      <a:pt x="320994" y="394896"/>
                    </a:lnTo>
                    <a:lnTo>
                      <a:pt x="291885" y="407285"/>
                    </a:lnTo>
                    <a:lnTo>
                      <a:pt x="276150" y="411931"/>
                    </a:lnTo>
                    <a:lnTo>
                      <a:pt x="263562" y="409608"/>
                    </a:lnTo>
                    <a:lnTo>
                      <a:pt x="313913" y="389476"/>
                    </a:lnTo>
                    <a:lnTo>
                      <a:pt x="357184" y="379410"/>
                    </a:lnTo>
                    <a:lnTo>
                      <a:pt x="371346" y="373216"/>
                    </a:lnTo>
                    <a:lnTo>
                      <a:pt x="380787" y="364698"/>
                    </a:lnTo>
                    <a:lnTo>
                      <a:pt x="378427" y="356955"/>
                    </a:lnTo>
                    <a:lnTo>
                      <a:pt x="317847" y="319789"/>
                    </a:lnTo>
                    <a:lnTo>
                      <a:pt x="306833" y="309723"/>
                    </a:lnTo>
                    <a:lnTo>
                      <a:pt x="297391" y="298882"/>
                    </a:lnTo>
                    <a:lnTo>
                      <a:pt x="290311" y="286493"/>
                    </a:lnTo>
                    <a:lnTo>
                      <a:pt x="284804" y="272556"/>
                    </a:lnTo>
                    <a:lnTo>
                      <a:pt x="282443" y="257844"/>
                    </a:lnTo>
                    <a:lnTo>
                      <a:pt x="282443" y="244681"/>
                    </a:lnTo>
                    <a:lnTo>
                      <a:pt x="284017" y="232292"/>
                    </a:lnTo>
                    <a:lnTo>
                      <a:pt x="284017" y="219129"/>
                    </a:lnTo>
                    <a:lnTo>
                      <a:pt x="280870" y="206740"/>
                    </a:lnTo>
                    <a:lnTo>
                      <a:pt x="273789" y="195899"/>
                    </a:lnTo>
                    <a:lnTo>
                      <a:pt x="265921" y="186608"/>
                    </a:lnTo>
                    <a:lnTo>
                      <a:pt x="260415" y="176542"/>
                    </a:lnTo>
                    <a:lnTo>
                      <a:pt x="258841" y="163379"/>
                    </a:lnTo>
                    <a:lnTo>
                      <a:pt x="261988" y="150990"/>
                    </a:lnTo>
                    <a:lnTo>
                      <a:pt x="308406" y="75882"/>
                    </a:lnTo>
                    <a:lnTo>
                      <a:pt x="318634" y="64267"/>
                    </a:lnTo>
                    <a:lnTo>
                      <a:pt x="331222" y="54201"/>
                    </a:lnTo>
                    <a:lnTo>
                      <a:pt x="343810" y="46458"/>
                    </a:lnTo>
                    <a:lnTo>
                      <a:pt x="370560" y="32521"/>
                    </a:lnTo>
                    <a:lnTo>
                      <a:pt x="387868" y="15486"/>
                    </a:lnTo>
                    <a:lnTo>
                      <a:pt x="369773" y="6194"/>
                    </a:lnTo>
                    <a:lnTo>
                      <a:pt x="338303" y="1548"/>
                    </a:lnTo>
                    <a:lnTo>
                      <a:pt x="284017" y="0"/>
                    </a:lnTo>
                    <a:lnTo>
                      <a:pt x="225011" y="6969"/>
                    </a:lnTo>
                    <a:lnTo>
                      <a:pt x="195901" y="12389"/>
                    </a:lnTo>
                    <a:lnTo>
                      <a:pt x="170725" y="19358"/>
                    </a:lnTo>
                    <a:lnTo>
                      <a:pt x="143189" y="30198"/>
                    </a:lnTo>
                    <a:lnTo>
                      <a:pt x="117225" y="44135"/>
                    </a:lnTo>
                    <a:lnTo>
                      <a:pt x="98344" y="60396"/>
                    </a:lnTo>
                    <a:lnTo>
                      <a:pt x="96770" y="63493"/>
                    </a:lnTo>
                    <a:lnTo>
                      <a:pt x="94411" y="72010"/>
                    </a:lnTo>
                    <a:lnTo>
                      <a:pt x="92050" y="75882"/>
                    </a:lnTo>
                    <a:lnTo>
                      <a:pt x="86543" y="81302"/>
                    </a:lnTo>
                    <a:lnTo>
                      <a:pt x="73954" y="91368"/>
                    </a:lnTo>
                    <a:lnTo>
                      <a:pt x="68447" y="97563"/>
                    </a:lnTo>
                    <a:lnTo>
                      <a:pt x="60580" y="112274"/>
                    </a:lnTo>
                    <a:lnTo>
                      <a:pt x="57433" y="126212"/>
                    </a:lnTo>
                    <a:lnTo>
                      <a:pt x="55860" y="140924"/>
                    </a:lnTo>
                    <a:lnTo>
                      <a:pt x="51926" y="156410"/>
                    </a:lnTo>
                    <a:lnTo>
                      <a:pt x="18095" y="209837"/>
                    </a:lnTo>
                    <a:lnTo>
                      <a:pt x="8655" y="240809"/>
                    </a:lnTo>
                    <a:lnTo>
                      <a:pt x="26750" y="255521"/>
                    </a:lnTo>
                    <a:lnTo>
                      <a:pt x="21242" y="261716"/>
                    </a:lnTo>
                    <a:lnTo>
                      <a:pt x="7081" y="272556"/>
                    </a:lnTo>
                    <a:lnTo>
                      <a:pt x="1574" y="279525"/>
                    </a:lnTo>
                    <a:lnTo>
                      <a:pt x="0" y="288816"/>
                    </a:lnTo>
                    <a:lnTo>
                      <a:pt x="787" y="297334"/>
                    </a:lnTo>
                    <a:lnTo>
                      <a:pt x="11015" y="335275"/>
                    </a:lnTo>
                    <a:lnTo>
                      <a:pt x="18882" y="349212"/>
                    </a:lnTo>
                    <a:lnTo>
                      <a:pt x="31470" y="358504"/>
                    </a:lnTo>
                    <a:lnTo>
                      <a:pt x="51926" y="367021"/>
                    </a:lnTo>
                    <a:lnTo>
                      <a:pt x="74742" y="373216"/>
                    </a:lnTo>
                    <a:lnTo>
                      <a:pt x="144762" y="380959"/>
                    </a:lnTo>
                    <a:lnTo>
                      <a:pt x="165218" y="385605"/>
                    </a:lnTo>
                    <a:lnTo>
                      <a:pt x="221077" y="409608"/>
                    </a:lnTo>
                    <a:lnTo>
                      <a:pt x="202981" y="417351"/>
                    </a:lnTo>
                    <a:lnTo>
                      <a:pt x="177806" y="419674"/>
                    </a:lnTo>
                    <a:lnTo>
                      <a:pt x="152629" y="417351"/>
                    </a:lnTo>
                    <a:lnTo>
                      <a:pt x="87330" y="404188"/>
                    </a:lnTo>
                    <a:lnTo>
                      <a:pt x="64514" y="401865"/>
                    </a:lnTo>
                    <a:lnTo>
                      <a:pt x="42485" y="402639"/>
                    </a:lnTo>
                    <a:lnTo>
                      <a:pt x="50352" y="413480"/>
                    </a:lnTo>
                    <a:lnTo>
                      <a:pt x="61366" y="439806"/>
                    </a:lnTo>
                    <a:lnTo>
                      <a:pt x="68447" y="451421"/>
                    </a:lnTo>
                    <a:lnTo>
                      <a:pt x="81822" y="466132"/>
                    </a:lnTo>
                    <a:lnTo>
                      <a:pt x="92836" y="473876"/>
                    </a:lnTo>
                    <a:lnTo>
                      <a:pt x="105424" y="480070"/>
                    </a:lnTo>
                    <a:lnTo>
                      <a:pt x="122733" y="486264"/>
                    </a:lnTo>
                    <a:lnTo>
                      <a:pt x="134535" y="493233"/>
                    </a:lnTo>
                    <a:lnTo>
                      <a:pt x="146336" y="501751"/>
                    </a:lnTo>
                    <a:lnTo>
                      <a:pt x="158137" y="509494"/>
                    </a:lnTo>
                    <a:lnTo>
                      <a:pt x="169938" y="512591"/>
                    </a:lnTo>
                    <a:lnTo>
                      <a:pt x="175445" y="511042"/>
                    </a:lnTo>
                    <a:lnTo>
                      <a:pt x="187246" y="504848"/>
                    </a:lnTo>
                    <a:lnTo>
                      <a:pt x="193541" y="502525"/>
                    </a:lnTo>
                    <a:lnTo>
                      <a:pt x="202195" y="502525"/>
                    </a:lnTo>
                    <a:lnTo>
                      <a:pt x="218716" y="504074"/>
                    </a:lnTo>
                    <a:lnTo>
                      <a:pt x="227371" y="502525"/>
                    </a:lnTo>
                    <a:lnTo>
                      <a:pt x="225011" y="500976"/>
                    </a:lnTo>
                    <a:lnTo>
                      <a:pt x="221077" y="494782"/>
                    </a:lnTo>
                    <a:lnTo>
                      <a:pt x="218716" y="492459"/>
                    </a:lnTo>
                    <a:lnTo>
                      <a:pt x="226584" y="491685"/>
                    </a:lnTo>
                    <a:lnTo>
                      <a:pt x="241532" y="493233"/>
                    </a:lnTo>
                    <a:lnTo>
                      <a:pt x="248613" y="494008"/>
                    </a:lnTo>
                    <a:lnTo>
                      <a:pt x="257267" y="492459"/>
                    </a:lnTo>
                    <a:lnTo>
                      <a:pt x="264348" y="490136"/>
                    </a:lnTo>
                    <a:lnTo>
                      <a:pt x="278509" y="483167"/>
                    </a:lnTo>
                    <a:lnTo>
                      <a:pt x="271429" y="507945"/>
                    </a:lnTo>
                    <a:lnTo>
                      <a:pt x="285590" y="527303"/>
                    </a:lnTo>
                    <a:lnTo>
                      <a:pt x="311553" y="539692"/>
                    </a:lnTo>
                    <a:lnTo>
                      <a:pt x="336729" y="540466"/>
                    </a:lnTo>
                    <a:lnTo>
                      <a:pt x="365052" y="537369"/>
                    </a:lnTo>
                    <a:lnTo>
                      <a:pt x="392588" y="540466"/>
                    </a:lnTo>
                    <a:lnTo>
                      <a:pt x="449235" y="552081"/>
                    </a:lnTo>
                    <a:lnTo>
                      <a:pt x="477557" y="553629"/>
                    </a:lnTo>
                    <a:lnTo>
                      <a:pt x="505094" y="552081"/>
                    </a:lnTo>
                    <a:lnTo>
                      <a:pt x="531843" y="552855"/>
                    </a:lnTo>
                    <a:lnTo>
                      <a:pt x="557806" y="559824"/>
                    </a:lnTo>
                    <a:lnTo>
                      <a:pt x="585342" y="571438"/>
                    </a:lnTo>
                    <a:lnTo>
                      <a:pt x="599504" y="573761"/>
                    </a:lnTo>
                    <a:lnTo>
                      <a:pt x="614452" y="572213"/>
                    </a:lnTo>
                    <a:lnTo>
                      <a:pt x="641988" y="562921"/>
                    </a:lnTo>
                    <a:lnTo>
                      <a:pt x="653790" y="562147"/>
                    </a:lnTo>
                    <a:lnTo>
                      <a:pt x="667951" y="567567"/>
                    </a:lnTo>
                    <a:lnTo>
                      <a:pt x="682113" y="575310"/>
                    </a:lnTo>
                    <a:lnTo>
                      <a:pt x="697848" y="582278"/>
                    </a:lnTo>
                    <a:lnTo>
                      <a:pt x="706502" y="582278"/>
                    </a:lnTo>
                    <a:lnTo>
                      <a:pt x="697848" y="569115"/>
                    </a:lnTo>
                    <a:lnTo>
                      <a:pt x="685260" y="558275"/>
                    </a:lnTo>
                    <a:lnTo>
                      <a:pt x="658510" y="544338"/>
                    </a:lnTo>
                    <a:lnTo>
                      <a:pt x="645136" y="535820"/>
                    </a:lnTo>
                    <a:lnTo>
                      <a:pt x="660871" y="532723"/>
                    </a:lnTo>
                    <a:lnTo>
                      <a:pt x="678965" y="534272"/>
                    </a:lnTo>
                    <a:lnTo>
                      <a:pt x="807206" y="564470"/>
                    </a:lnTo>
                    <a:lnTo>
                      <a:pt x="822941" y="566018"/>
                    </a:lnTo>
                    <a:lnTo>
                      <a:pt x="841823" y="561372"/>
                    </a:lnTo>
                    <a:lnTo>
                      <a:pt x="855984" y="554404"/>
                    </a:lnTo>
                    <a:lnTo>
                      <a:pt x="865426" y="544338"/>
                    </a:lnTo>
                    <a:lnTo>
                      <a:pt x="866999" y="531949"/>
                    </a:lnTo>
                    <a:lnTo>
                      <a:pt x="862279" y="517237"/>
                    </a:lnTo>
                    <a:lnTo>
                      <a:pt x="850477" y="507171"/>
                    </a:lnTo>
                    <a:lnTo>
                      <a:pt x="836315" y="500976"/>
                    </a:lnTo>
                    <a:lnTo>
                      <a:pt x="824514" y="494782"/>
                    </a:lnTo>
                    <a:lnTo>
                      <a:pt x="821367" y="483942"/>
                    </a:lnTo>
                    <a:lnTo>
                      <a:pt x="824514" y="478521"/>
                    </a:lnTo>
                    <a:lnTo>
                      <a:pt x="830809" y="472327"/>
                    </a:lnTo>
                    <a:lnTo>
                      <a:pt x="837889" y="467681"/>
                    </a:lnTo>
                    <a:lnTo>
                      <a:pt x="843396" y="465358"/>
                    </a:lnTo>
                    <a:lnTo>
                      <a:pt x="850477" y="466907"/>
                    </a:lnTo>
                    <a:lnTo>
                      <a:pt x="855198" y="471553"/>
                    </a:lnTo>
                    <a:lnTo>
                      <a:pt x="864638" y="483942"/>
                    </a:lnTo>
                    <a:lnTo>
                      <a:pt x="873293" y="493233"/>
                    </a:lnTo>
                    <a:lnTo>
                      <a:pt x="885094" y="503299"/>
                    </a:lnTo>
                    <a:lnTo>
                      <a:pt x="897682" y="512591"/>
                    </a:lnTo>
                    <a:lnTo>
                      <a:pt x="908697" y="518011"/>
                    </a:lnTo>
                    <a:lnTo>
                      <a:pt x="923644" y="518011"/>
                    </a:lnTo>
                    <a:lnTo>
                      <a:pt x="935446" y="515688"/>
                    </a:lnTo>
                    <a:lnTo>
                      <a:pt x="944101" y="518011"/>
                    </a:lnTo>
                    <a:lnTo>
                      <a:pt x="950394" y="531949"/>
                    </a:lnTo>
                    <a:lnTo>
                      <a:pt x="953541" y="557501"/>
                    </a:lnTo>
                    <a:lnTo>
                      <a:pt x="955902" y="565244"/>
                    </a:lnTo>
                    <a:lnTo>
                      <a:pt x="962195" y="572213"/>
                    </a:lnTo>
                    <a:lnTo>
                      <a:pt x="968490" y="573761"/>
                    </a:lnTo>
                    <a:lnTo>
                      <a:pt x="987372" y="572213"/>
                    </a:lnTo>
                    <a:lnTo>
                      <a:pt x="992879" y="572987"/>
                    </a:lnTo>
                    <a:lnTo>
                      <a:pt x="1002319" y="574535"/>
                    </a:lnTo>
                    <a:lnTo>
                      <a:pt x="1010187" y="577633"/>
                    </a:lnTo>
                    <a:lnTo>
                      <a:pt x="1014908" y="581504"/>
                    </a:lnTo>
                    <a:lnTo>
                      <a:pt x="1013334" y="586150"/>
                    </a:lnTo>
                    <a:lnTo>
                      <a:pt x="1007827" y="589247"/>
                    </a:lnTo>
                    <a:lnTo>
                      <a:pt x="995240" y="594667"/>
                    </a:lnTo>
                    <a:lnTo>
                      <a:pt x="1003107" y="597765"/>
                    </a:lnTo>
                    <a:lnTo>
                      <a:pt x="1012548" y="600088"/>
                    </a:lnTo>
                    <a:lnTo>
                      <a:pt x="1021988" y="600088"/>
                    </a:lnTo>
                    <a:lnTo>
                      <a:pt x="1029856" y="599313"/>
                    </a:lnTo>
                    <a:lnTo>
                      <a:pt x="1039297" y="596216"/>
                    </a:lnTo>
                    <a:lnTo>
                      <a:pt x="1046378" y="593119"/>
                    </a:lnTo>
                    <a:lnTo>
                      <a:pt x="1054246" y="591570"/>
                    </a:lnTo>
                    <a:lnTo>
                      <a:pt x="1064473" y="593893"/>
                    </a:lnTo>
                    <a:lnTo>
                      <a:pt x="1053458" y="596216"/>
                    </a:lnTo>
                    <a:lnTo>
                      <a:pt x="1044804" y="600088"/>
                    </a:lnTo>
                    <a:lnTo>
                      <a:pt x="1042445" y="606282"/>
                    </a:lnTo>
                    <a:lnTo>
                      <a:pt x="1049525" y="614799"/>
                    </a:lnTo>
                    <a:lnTo>
                      <a:pt x="1060539" y="618671"/>
                    </a:lnTo>
                    <a:lnTo>
                      <a:pt x="1087289" y="622543"/>
                    </a:lnTo>
                    <a:lnTo>
                      <a:pt x="1099090" y="627188"/>
                    </a:lnTo>
                    <a:lnTo>
                      <a:pt x="1107744" y="644997"/>
                    </a:lnTo>
                    <a:lnTo>
                      <a:pt x="1085716" y="653515"/>
                    </a:lnTo>
                    <a:lnTo>
                      <a:pt x="1055032" y="657386"/>
                    </a:lnTo>
                    <a:lnTo>
                      <a:pt x="1037723" y="661258"/>
                    </a:lnTo>
                    <a:lnTo>
                      <a:pt x="1036150" y="675970"/>
                    </a:lnTo>
                    <a:lnTo>
                      <a:pt x="1035364" y="686036"/>
                    </a:lnTo>
                    <a:lnTo>
                      <a:pt x="1035364" y="691456"/>
                    </a:lnTo>
                    <a:lnTo>
                      <a:pt x="1047165" y="694553"/>
                    </a:lnTo>
                    <a:lnTo>
                      <a:pt x="1064473" y="690681"/>
                    </a:lnTo>
                    <a:lnTo>
                      <a:pt x="1114039" y="670550"/>
                    </a:lnTo>
                    <a:lnTo>
                      <a:pt x="1123479" y="668227"/>
                    </a:lnTo>
                    <a:lnTo>
                      <a:pt x="1143148" y="666678"/>
                    </a:lnTo>
                    <a:lnTo>
                      <a:pt x="1148656" y="665129"/>
                    </a:lnTo>
                    <a:lnTo>
                      <a:pt x="1170684" y="654289"/>
                    </a:lnTo>
                    <a:lnTo>
                      <a:pt x="1175405" y="653515"/>
                    </a:lnTo>
                    <a:lnTo>
                      <a:pt x="1181699" y="655838"/>
                    </a:lnTo>
                    <a:lnTo>
                      <a:pt x="1162817" y="664355"/>
                    </a:lnTo>
                    <a:lnTo>
                      <a:pt x="1179338" y="669775"/>
                    </a:lnTo>
                    <a:lnTo>
                      <a:pt x="1173831" y="675195"/>
                    </a:lnTo>
                    <a:lnTo>
                      <a:pt x="1170684" y="677518"/>
                    </a:lnTo>
                    <a:lnTo>
                      <a:pt x="1166751" y="679067"/>
                    </a:lnTo>
                    <a:lnTo>
                      <a:pt x="1170684" y="680616"/>
                    </a:lnTo>
                    <a:lnTo>
                      <a:pt x="1180126" y="681390"/>
                    </a:lnTo>
                    <a:lnTo>
                      <a:pt x="1184060" y="682164"/>
                    </a:lnTo>
                    <a:lnTo>
                      <a:pt x="1187206" y="686036"/>
                    </a:lnTo>
                    <a:lnTo>
                      <a:pt x="1196647" y="699199"/>
                    </a:lnTo>
                    <a:lnTo>
                      <a:pt x="1202154" y="704619"/>
                    </a:lnTo>
                    <a:lnTo>
                      <a:pt x="1216316" y="710039"/>
                    </a:lnTo>
                    <a:lnTo>
                      <a:pt x="1229691" y="711588"/>
                    </a:lnTo>
                    <a:lnTo>
                      <a:pt x="1235198" y="706168"/>
                    </a:lnTo>
                    <a:lnTo>
                      <a:pt x="1228117" y="692230"/>
                    </a:lnTo>
                    <a:lnTo>
                      <a:pt x="1242278" y="689907"/>
                    </a:lnTo>
                    <a:lnTo>
                      <a:pt x="1248573" y="694553"/>
                    </a:lnTo>
                    <a:lnTo>
                      <a:pt x="1250146" y="703845"/>
                    </a:lnTo>
                    <a:lnTo>
                      <a:pt x="1249359" y="715459"/>
                    </a:lnTo>
                    <a:lnTo>
                      <a:pt x="1252506" y="731720"/>
                    </a:lnTo>
                    <a:lnTo>
                      <a:pt x="1262735" y="734817"/>
                    </a:lnTo>
                    <a:lnTo>
                      <a:pt x="1276896" y="732494"/>
                    </a:lnTo>
                    <a:lnTo>
                      <a:pt x="1291844" y="730945"/>
                    </a:lnTo>
                    <a:lnTo>
                      <a:pt x="1295778" y="746432"/>
                    </a:lnTo>
                    <a:lnTo>
                      <a:pt x="1346917" y="816119"/>
                    </a:lnTo>
                    <a:lnTo>
                      <a:pt x="1366585" y="852512"/>
                    </a:lnTo>
                    <a:lnTo>
                      <a:pt x="1370519" y="863352"/>
                    </a:lnTo>
                    <a:lnTo>
                      <a:pt x="1370519" y="874192"/>
                    </a:lnTo>
                    <a:lnTo>
                      <a:pt x="1364225" y="881935"/>
                    </a:lnTo>
                    <a:lnTo>
                      <a:pt x="1354784" y="887355"/>
                    </a:lnTo>
                    <a:lnTo>
                      <a:pt x="1343769" y="892776"/>
                    </a:lnTo>
                    <a:lnTo>
                      <a:pt x="1331968" y="901293"/>
                    </a:lnTo>
                    <a:lnTo>
                      <a:pt x="1325675" y="911359"/>
                    </a:lnTo>
                    <a:lnTo>
                      <a:pt x="1320953" y="922199"/>
                    </a:lnTo>
                    <a:lnTo>
                      <a:pt x="1315446" y="933814"/>
                    </a:lnTo>
                    <a:lnTo>
                      <a:pt x="1308366" y="942331"/>
                    </a:lnTo>
                    <a:lnTo>
                      <a:pt x="1232051" y="999630"/>
                    </a:lnTo>
                    <a:lnTo>
                      <a:pt x="1210808" y="1018213"/>
                    </a:lnTo>
                    <a:lnTo>
                      <a:pt x="1206088" y="1038345"/>
                    </a:lnTo>
                    <a:lnTo>
                      <a:pt x="1221036" y="1064672"/>
                    </a:lnTo>
                    <a:lnTo>
                      <a:pt x="1243066" y="1086352"/>
                    </a:lnTo>
                    <a:lnTo>
                      <a:pt x="1262735" y="1109581"/>
                    </a:lnTo>
                    <a:lnTo>
                      <a:pt x="1271389" y="1140554"/>
                    </a:lnTo>
                    <a:lnTo>
                      <a:pt x="1261947" y="1139779"/>
                    </a:lnTo>
                    <a:lnTo>
                      <a:pt x="1243852" y="1135908"/>
                    </a:lnTo>
                    <a:lnTo>
                      <a:pt x="1234411" y="1135908"/>
                    </a:lnTo>
                    <a:lnTo>
                      <a:pt x="1224184" y="1139005"/>
                    </a:lnTo>
                    <a:lnTo>
                      <a:pt x="1217103" y="1144425"/>
                    </a:lnTo>
                    <a:lnTo>
                      <a:pt x="1210808" y="1150620"/>
                    </a:lnTo>
                    <a:lnTo>
                      <a:pt x="1202941" y="1156040"/>
                    </a:lnTo>
                    <a:lnTo>
                      <a:pt x="1194287" y="1158363"/>
                    </a:lnTo>
                    <a:lnTo>
                      <a:pt x="1187206" y="1158363"/>
                    </a:lnTo>
                    <a:lnTo>
                      <a:pt x="1179338" y="1156040"/>
                    </a:lnTo>
                    <a:lnTo>
                      <a:pt x="1171471" y="1155265"/>
                    </a:lnTo>
                    <a:lnTo>
                      <a:pt x="1162030" y="1157589"/>
                    </a:lnTo>
                    <a:lnTo>
                      <a:pt x="1157310" y="1162234"/>
                    </a:lnTo>
                    <a:lnTo>
                      <a:pt x="1152590" y="1167654"/>
                    </a:lnTo>
                    <a:lnTo>
                      <a:pt x="1147082" y="1172300"/>
                    </a:lnTo>
                    <a:lnTo>
                      <a:pt x="1128200" y="1173075"/>
                    </a:lnTo>
                    <a:lnTo>
                      <a:pt x="1109318" y="1169977"/>
                    </a:lnTo>
                    <a:lnTo>
                      <a:pt x="1100663" y="1171526"/>
                    </a:lnTo>
                    <a:lnTo>
                      <a:pt x="1112465" y="1187786"/>
                    </a:lnTo>
                    <a:lnTo>
                      <a:pt x="1125053" y="1200175"/>
                    </a:lnTo>
                    <a:lnTo>
                      <a:pt x="1129774" y="1207918"/>
                    </a:lnTo>
                    <a:lnTo>
                      <a:pt x="1132133" y="1215662"/>
                    </a:lnTo>
                    <a:lnTo>
                      <a:pt x="1131347" y="1221082"/>
                    </a:lnTo>
                    <a:lnTo>
                      <a:pt x="1125840" y="1233470"/>
                    </a:lnTo>
                    <a:lnTo>
                      <a:pt x="1124266" y="1238891"/>
                    </a:lnTo>
                    <a:lnTo>
                      <a:pt x="1115612" y="1233470"/>
                    </a:lnTo>
                    <a:lnTo>
                      <a:pt x="1115612" y="1228050"/>
                    </a:lnTo>
                    <a:lnTo>
                      <a:pt x="1118759" y="1221856"/>
                    </a:lnTo>
                    <a:lnTo>
                      <a:pt x="1121120" y="1213338"/>
                    </a:lnTo>
                    <a:lnTo>
                      <a:pt x="1116398" y="1201724"/>
                    </a:lnTo>
                    <a:lnTo>
                      <a:pt x="1106958" y="1190884"/>
                    </a:lnTo>
                    <a:lnTo>
                      <a:pt x="1095156" y="1181592"/>
                    </a:lnTo>
                    <a:lnTo>
                      <a:pt x="1083355" y="1175397"/>
                    </a:lnTo>
                    <a:lnTo>
                      <a:pt x="1060539" y="1164557"/>
                    </a:lnTo>
                    <a:lnTo>
                      <a:pt x="1010975" y="1148297"/>
                    </a:lnTo>
                    <a:lnTo>
                      <a:pt x="996026" y="1144425"/>
                    </a:lnTo>
                    <a:lnTo>
                      <a:pt x="985798" y="1143651"/>
                    </a:lnTo>
                    <a:lnTo>
                      <a:pt x="978717" y="1147522"/>
                    </a:lnTo>
                    <a:lnTo>
                      <a:pt x="973997" y="1153717"/>
                    </a:lnTo>
                    <a:lnTo>
                      <a:pt x="970849" y="1160686"/>
                    </a:lnTo>
                    <a:lnTo>
                      <a:pt x="970849" y="1167654"/>
                    </a:lnTo>
                    <a:lnTo>
                      <a:pt x="972424" y="1174623"/>
                    </a:lnTo>
                    <a:lnTo>
                      <a:pt x="974783" y="1178495"/>
                    </a:lnTo>
                    <a:lnTo>
                      <a:pt x="975571" y="1183141"/>
                    </a:lnTo>
                    <a:lnTo>
                      <a:pt x="973997" y="1188561"/>
                    </a:lnTo>
                    <a:lnTo>
                      <a:pt x="967703" y="1193207"/>
                    </a:lnTo>
                    <a:lnTo>
                      <a:pt x="959048" y="1197078"/>
                    </a:lnTo>
                    <a:lnTo>
                      <a:pt x="949608" y="1199401"/>
                    </a:lnTo>
                    <a:lnTo>
                      <a:pt x="942527" y="1202498"/>
                    </a:lnTo>
                    <a:lnTo>
                      <a:pt x="926792" y="1216436"/>
                    </a:lnTo>
                    <a:lnTo>
                      <a:pt x="916564" y="1235794"/>
                    </a:lnTo>
                    <a:lnTo>
                      <a:pt x="913417" y="1257474"/>
                    </a:lnTo>
                    <a:lnTo>
                      <a:pt x="917351" y="1277606"/>
                    </a:lnTo>
                    <a:lnTo>
                      <a:pt x="932299" y="1296964"/>
                    </a:lnTo>
                    <a:lnTo>
                      <a:pt x="950394" y="1307804"/>
                    </a:lnTo>
                    <a:lnTo>
                      <a:pt x="972424" y="1314773"/>
                    </a:lnTo>
                    <a:lnTo>
                      <a:pt x="995240" y="1319419"/>
                    </a:lnTo>
                    <a:lnTo>
                      <a:pt x="1011761" y="1324839"/>
                    </a:lnTo>
                    <a:lnTo>
                      <a:pt x="1016481" y="1325613"/>
                    </a:lnTo>
                    <a:lnTo>
                      <a:pt x="1021988" y="1324064"/>
                    </a:lnTo>
                    <a:lnTo>
                      <a:pt x="1026710" y="1322516"/>
                    </a:lnTo>
                    <a:lnTo>
                      <a:pt x="1030643" y="1320193"/>
                    </a:lnTo>
                    <a:lnTo>
                      <a:pt x="1036150" y="1317870"/>
                    </a:lnTo>
                    <a:lnTo>
                      <a:pt x="1080208" y="1304707"/>
                    </a:lnTo>
                    <a:lnTo>
                      <a:pt x="1084928" y="1304707"/>
                    </a:lnTo>
                    <a:lnTo>
                      <a:pt x="1090436" y="1305481"/>
                    </a:lnTo>
                    <a:lnTo>
                      <a:pt x="1095943" y="1305481"/>
                    </a:lnTo>
                    <a:lnTo>
                      <a:pt x="1100663" y="1303932"/>
                    </a:lnTo>
                    <a:lnTo>
                      <a:pt x="1104597" y="1297738"/>
                    </a:lnTo>
                    <a:lnTo>
                      <a:pt x="1104597" y="1292318"/>
                    </a:lnTo>
                    <a:lnTo>
                      <a:pt x="1105385" y="1287672"/>
                    </a:lnTo>
                    <a:lnTo>
                      <a:pt x="1113252" y="1283800"/>
                    </a:lnTo>
                    <a:lnTo>
                      <a:pt x="1125053" y="1284575"/>
                    </a:lnTo>
                    <a:lnTo>
                      <a:pt x="1151016" y="1292318"/>
                    </a:lnTo>
                    <a:lnTo>
                      <a:pt x="1164391" y="1293867"/>
                    </a:lnTo>
                    <a:lnTo>
                      <a:pt x="1176979" y="1290769"/>
                    </a:lnTo>
                    <a:lnTo>
                      <a:pt x="1184060" y="1285349"/>
                    </a:lnTo>
                    <a:lnTo>
                      <a:pt x="1184846" y="1276832"/>
                    </a:lnTo>
                    <a:lnTo>
                      <a:pt x="1178552" y="1265217"/>
                    </a:lnTo>
                    <a:lnTo>
                      <a:pt x="1167537" y="1252054"/>
                    </a:lnTo>
                    <a:lnTo>
                      <a:pt x="1165964" y="1248182"/>
                    </a:lnTo>
                    <a:lnTo>
                      <a:pt x="1168325" y="1247408"/>
                    </a:lnTo>
                    <a:lnTo>
                      <a:pt x="1178552" y="1242762"/>
                    </a:lnTo>
                    <a:lnTo>
                      <a:pt x="1180912" y="1241988"/>
                    </a:lnTo>
                    <a:lnTo>
                      <a:pt x="1188780" y="1245859"/>
                    </a:lnTo>
                    <a:lnTo>
                      <a:pt x="1191927" y="1252828"/>
                    </a:lnTo>
                    <a:lnTo>
                      <a:pt x="1195073" y="1261346"/>
                    </a:lnTo>
                    <a:lnTo>
                      <a:pt x="1201368" y="1268314"/>
                    </a:lnTo>
                    <a:lnTo>
                      <a:pt x="1206875" y="1269863"/>
                    </a:lnTo>
                    <a:lnTo>
                      <a:pt x="1218676" y="1269863"/>
                    </a:lnTo>
                    <a:lnTo>
                      <a:pt x="1224184" y="1272186"/>
                    </a:lnTo>
                    <a:lnTo>
                      <a:pt x="1226543" y="1276832"/>
                    </a:lnTo>
                    <a:lnTo>
                      <a:pt x="1227331" y="1289995"/>
                    </a:lnTo>
                    <a:lnTo>
                      <a:pt x="1228904" y="1294641"/>
                    </a:lnTo>
                    <a:lnTo>
                      <a:pt x="1235985" y="1298512"/>
                    </a:lnTo>
                    <a:lnTo>
                      <a:pt x="1239919" y="1293092"/>
                    </a:lnTo>
                    <a:lnTo>
                      <a:pt x="1242278" y="1283800"/>
                    </a:lnTo>
                    <a:lnTo>
                      <a:pt x="1245426" y="1276832"/>
                    </a:lnTo>
                    <a:lnTo>
                      <a:pt x="1247786" y="1277606"/>
                    </a:lnTo>
                    <a:lnTo>
                      <a:pt x="1263521" y="1275283"/>
                    </a:lnTo>
                    <a:lnTo>
                      <a:pt x="1265881" y="1273735"/>
                    </a:lnTo>
                    <a:lnTo>
                      <a:pt x="1272962" y="1275283"/>
                    </a:lnTo>
                    <a:lnTo>
                      <a:pt x="1279256" y="1276832"/>
                    </a:lnTo>
                    <a:lnTo>
                      <a:pt x="1285550" y="1277606"/>
                    </a:lnTo>
                    <a:lnTo>
                      <a:pt x="1293417" y="1276832"/>
                    </a:lnTo>
                    <a:lnTo>
                      <a:pt x="1290271" y="1282252"/>
                    </a:lnTo>
                    <a:lnTo>
                      <a:pt x="1283190" y="1292318"/>
                    </a:lnTo>
                    <a:lnTo>
                      <a:pt x="1280829" y="1297738"/>
                    </a:lnTo>
                    <a:lnTo>
                      <a:pt x="1280829" y="1301610"/>
                    </a:lnTo>
                    <a:lnTo>
                      <a:pt x="1282403" y="1303158"/>
                    </a:lnTo>
                    <a:lnTo>
                      <a:pt x="1283976" y="1303932"/>
                    </a:lnTo>
                    <a:lnTo>
                      <a:pt x="1287124" y="1307030"/>
                    </a:lnTo>
                    <a:lnTo>
                      <a:pt x="1294205" y="1316321"/>
                    </a:lnTo>
                    <a:lnTo>
                      <a:pt x="1320953" y="1341873"/>
                    </a:lnTo>
                    <a:lnTo>
                      <a:pt x="1324887" y="1344971"/>
                    </a:lnTo>
                    <a:lnTo>
                      <a:pt x="1335115" y="1351940"/>
                    </a:lnTo>
                    <a:lnTo>
                      <a:pt x="1339049" y="1355037"/>
                    </a:lnTo>
                    <a:lnTo>
                      <a:pt x="1341410" y="1359683"/>
                    </a:lnTo>
                    <a:lnTo>
                      <a:pt x="1345343" y="1368974"/>
                    </a:lnTo>
                    <a:lnTo>
                      <a:pt x="1347703" y="1373620"/>
                    </a:lnTo>
                    <a:lnTo>
                      <a:pt x="1356357" y="1379040"/>
                    </a:lnTo>
                    <a:lnTo>
                      <a:pt x="1361865" y="1378266"/>
                    </a:lnTo>
                    <a:lnTo>
                      <a:pt x="1368946" y="1373620"/>
                    </a:lnTo>
                    <a:lnTo>
                      <a:pt x="1379173" y="1372071"/>
                    </a:lnTo>
                    <a:lnTo>
                      <a:pt x="1372092" y="1386009"/>
                    </a:lnTo>
                    <a:lnTo>
                      <a:pt x="1372092" y="1392203"/>
                    </a:lnTo>
                    <a:lnTo>
                      <a:pt x="1379960" y="1394526"/>
                    </a:lnTo>
                    <a:lnTo>
                      <a:pt x="1394908" y="1394526"/>
                    </a:lnTo>
                    <a:lnTo>
                      <a:pt x="1407496" y="1397624"/>
                    </a:lnTo>
                    <a:lnTo>
                      <a:pt x="1427952" y="1410787"/>
                    </a:lnTo>
                    <a:lnTo>
                      <a:pt x="1438966" y="1412335"/>
                    </a:lnTo>
                    <a:lnTo>
                      <a:pt x="1431098" y="1424724"/>
                    </a:lnTo>
                    <a:lnTo>
                      <a:pt x="1418511" y="1428596"/>
                    </a:lnTo>
                    <a:lnTo>
                      <a:pt x="1405136" y="1430144"/>
                    </a:lnTo>
                    <a:lnTo>
                      <a:pt x="1391761" y="1433242"/>
                    </a:lnTo>
                    <a:lnTo>
                      <a:pt x="1402776" y="1441759"/>
                    </a:lnTo>
                    <a:lnTo>
                      <a:pt x="1420085" y="1461117"/>
                    </a:lnTo>
                    <a:lnTo>
                      <a:pt x="1430312" y="1469634"/>
                    </a:lnTo>
                    <a:lnTo>
                      <a:pt x="1442113" y="1475829"/>
                    </a:lnTo>
                    <a:lnTo>
                      <a:pt x="1450767" y="1476603"/>
                    </a:lnTo>
                    <a:lnTo>
                      <a:pt x="1472797" y="1470408"/>
                    </a:lnTo>
                    <a:lnTo>
                      <a:pt x="1466502" y="1477377"/>
                    </a:lnTo>
                    <a:lnTo>
                      <a:pt x="1463356" y="1480474"/>
                    </a:lnTo>
                    <a:lnTo>
                      <a:pt x="1460209" y="1484346"/>
                    </a:lnTo>
                    <a:lnTo>
                      <a:pt x="1507414" y="1506026"/>
                    </a:lnTo>
                    <a:lnTo>
                      <a:pt x="1523935" y="1511447"/>
                    </a:lnTo>
                    <a:lnTo>
                      <a:pt x="1538884" y="1512995"/>
                    </a:lnTo>
                    <a:lnTo>
                      <a:pt x="1553832" y="1511447"/>
                    </a:lnTo>
                    <a:lnTo>
                      <a:pt x="1568780" y="1511447"/>
                    </a:lnTo>
                    <a:lnTo>
                      <a:pt x="1582155" y="1516867"/>
                    </a:lnTo>
                    <a:lnTo>
                      <a:pt x="1593170" y="1527707"/>
                    </a:lnTo>
                    <a:lnTo>
                      <a:pt x="1603397" y="1539322"/>
                    </a:lnTo>
                    <a:lnTo>
                      <a:pt x="1613625" y="1550162"/>
                    </a:lnTo>
                    <a:lnTo>
                      <a:pt x="1627786" y="1558679"/>
                    </a:lnTo>
                    <a:lnTo>
                      <a:pt x="1656896" y="1569520"/>
                    </a:lnTo>
                    <a:lnTo>
                      <a:pt x="1671845" y="1573391"/>
                    </a:lnTo>
                    <a:lnTo>
                      <a:pt x="1741078" y="1585780"/>
                    </a:lnTo>
                    <a:lnTo>
                      <a:pt x="1826048" y="1613655"/>
                    </a:lnTo>
                    <a:lnTo>
                      <a:pt x="1833129" y="1615204"/>
                    </a:lnTo>
                    <a:lnTo>
                      <a:pt x="1839422" y="1615204"/>
                    </a:lnTo>
                    <a:lnTo>
                      <a:pt x="1845716" y="1612881"/>
                    </a:lnTo>
                    <a:lnTo>
                      <a:pt x="1849650" y="1606686"/>
                    </a:lnTo>
                    <a:lnTo>
                      <a:pt x="1848864" y="1602815"/>
                    </a:lnTo>
                    <a:lnTo>
                      <a:pt x="1846503" y="1598169"/>
                    </a:lnTo>
                    <a:lnTo>
                      <a:pt x="1845716" y="1591975"/>
                    </a:lnTo>
                    <a:lnTo>
                      <a:pt x="1848076" y="1588103"/>
                    </a:lnTo>
                    <a:lnTo>
                      <a:pt x="1852010" y="1585006"/>
                    </a:lnTo>
                    <a:lnTo>
                      <a:pt x="1855157" y="1581134"/>
                    </a:lnTo>
                    <a:lnTo>
                      <a:pt x="1855157" y="1575714"/>
                    </a:lnTo>
                    <a:lnTo>
                      <a:pt x="1851223" y="1572617"/>
                    </a:lnTo>
                    <a:lnTo>
                      <a:pt x="1836275" y="1566423"/>
                    </a:lnTo>
                    <a:lnTo>
                      <a:pt x="1830768" y="1564099"/>
                    </a:lnTo>
                    <a:lnTo>
                      <a:pt x="1824473" y="1557131"/>
                    </a:lnTo>
                    <a:lnTo>
                      <a:pt x="1814246" y="1541645"/>
                    </a:lnTo>
                    <a:lnTo>
                      <a:pt x="1807952" y="1534676"/>
                    </a:lnTo>
                    <a:lnTo>
                      <a:pt x="1800871" y="1530804"/>
                    </a:lnTo>
                    <a:lnTo>
                      <a:pt x="1786710" y="1524610"/>
                    </a:lnTo>
                    <a:lnTo>
                      <a:pt x="1779629" y="1520738"/>
                    </a:lnTo>
                    <a:lnTo>
                      <a:pt x="1737931" y="1491315"/>
                    </a:lnTo>
                    <a:lnTo>
                      <a:pt x="1720623" y="1483572"/>
                    </a:lnTo>
                    <a:lnTo>
                      <a:pt x="1722196" y="1475054"/>
                    </a:lnTo>
                    <a:lnTo>
                      <a:pt x="1711969" y="1469634"/>
                    </a:lnTo>
                    <a:lnTo>
                      <a:pt x="1697020" y="1464988"/>
                    </a:lnTo>
                    <a:lnTo>
                      <a:pt x="1684433" y="1458794"/>
                    </a:lnTo>
                    <a:lnTo>
                      <a:pt x="1641161" y="1412335"/>
                    </a:lnTo>
                    <a:lnTo>
                      <a:pt x="1632507" y="1396849"/>
                    </a:lnTo>
                    <a:lnTo>
                      <a:pt x="1639587" y="1391429"/>
                    </a:lnTo>
                    <a:lnTo>
                      <a:pt x="1653749" y="1392203"/>
                    </a:lnTo>
                    <a:lnTo>
                      <a:pt x="1669484" y="1397624"/>
                    </a:lnTo>
                    <a:lnTo>
                      <a:pt x="1682858" y="1406915"/>
                    </a:lnTo>
                    <a:lnTo>
                      <a:pt x="1708035" y="1427047"/>
                    </a:lnTo>
                    <a:lnTo>
                      <a:pt x="1722196" y="1432467"/>
                    </a:lnTo>
                    <a:lnTo>
                      <a:pt x="1719836" y="1422401"/>
                    </a:lnTo>
                    <a:lnTo>
                      <a:pt x="1716689" y="1412335"/>
                    </a:lnTo>
                    <a:lnTo>
                      <a:pt x="1708822" y="1392978"/>
                    </a:lnTo>
                    <a:lnTo>
                      <a:pt x="1717476" y="1399946"/>
                    </a:lnTo>
                    <a:lnTo>
                      <a:pt x="1752093" y="1438662"/>
                    </a:lnTo>
                    <a:lnTo>
                      <a:pt x="1756813" y="1442533"/>
                    </a:lnTo>
                    <a:lnTo>
                      <a:pt x="1762321" y="1444082"/>
                    </a:lnTo>
                    <a:lnTo>
                      <a:pt x="1772548" y="1445630"/>
                    </a:lnTo>
                    <a:lnTo>
                      <a:pt x="1777268" y="1446405"/>
                    </a:lnTo>
                    <a:lnTo>
                      <a:pt x="1781990" y="1451825"/>
                    </a:lnTo>
                    <a:lnTo>
                      <a:pt x="1793791" y="1468860"/>
                    </a:lnTo>
                    <a:lnTo>
                      <a:pt x="1798511" y="1473506"/>
                    </a:lnTo>
                    <a:lnTo>
                      <a:pt x="1804805" y="1473506"/>
                    </a:lnTo>
                    <a:lnTo>
                      <a:pt x="1806379" y="1468860"/>
                    </a:lnTo>
                    <a:lnTo>
                      <a:pt x="1804805" y="1452599"/>
                    </a:lnTo>
                    <a:lnTo>
                      <a:pt x="1809526" y="1460342"/>
                    </a:lnTo>
                    <a:lnTo>
                      <a:pt x="1813460" y="1468860"/>
                    </a:lnTo>
                    <a:lnTo>
                      <a:pt x="1818967" y="1476603"/>
                    </a:lnTo>
                    <a:lnTo>
                      <a:pt x="1825261" y="1482797"/>
                    </a:lnTo>
                    <a:lnTo>
                      <a:pt x="1833129" y="1485120"/>
                    </a:lnTo>
                    <a:lnTo>
                      <a:pt x="1837849" y="1483572"/>
                    </a:lnTo>
                    <a:lnTo>
                      <a:pt x="1839422" y="1479700"/>
                    </a:lnTo>
                    <a:lnTo>
                      <a:pt x="1836275" y="1471957"/>
                    </a:lnTo>
                    <a:lnTo>
                      <a:pt x="1844930" y="1476603"/>
                    </a:lnTo>
                    <a:lnTo>
                      <a:pt x="1859877" y="1490540"/>
                    </a:lnTo>
                    <a:lnTo>
                      <a:pt x="1867745" y="1495960"/>
                    </a:lnTo>
                    <a:lnTo>
                      <a:pt x="1870105" y="1495960"/>
                    </a:lnTo>
                    <a:lnTo>
                      <a:pt x="1871679" y="1494412"/>
                    </a:lnTo>
                    <a:lnTo>
                      <a:pt x="1874039" y="1493638"/>
                    </a:lnTo>
                    <a:lnTo>
                      <a:pt x="1877186" y="1494412"/>
                    </a:lnTo>
                    <a:lnTo>
                      <a:pt x="1887414" y="1500606"/>
                    </a:lnTo>
                    <a:lnTo>
                      <a:pt x="1897642" y="1506801"/>
                    </a:lnTo>
                    <a:lnTo>
                      <a:pt x="1912590" y="1521512"/>
                    </a:lnTo>
                    <a:lnTo>
                      <a:pt x="1921244" y="1527707"/>
                    </a:lnTo>
                    <a:lnTo>
                      <a:pt x="1928325" y="1526933"/>
                    </a:lnTo>
                    <a:lnTo>
                      <a:pt x="1929898" y="1518415"/>
                    </a:lnTo>
                    <a:lnTo>
                      <a:pt x="1920458" y="1498283"/>
                    </a:lnTo>
                    <a:lnTo>
                      <a:pt x="1924391" y="1492089"/>
                    </a:lnTo>
                    <a:lnTo>
                      <a:pt x="1932259" y="1493638"/>
                    </a:lnTo>
                    <a:lnTo>
                      <a:pt x="1941699" y="1497509"/>
                    </a:lnTo>
                    <a:lnTo>
                      <a:pt x="1951141" y="1499832"/>
                    </a:lnTo>
                    <a:lnTo>
                      <a:pt x="1956648" y="1493638"/>
                    </a:lnTo>
                    <a:lnTo>
                      <a:pt x="1954287" y="1485894"/>
                    </a:lnTo>
                    <a:lnTo>
                      <a:pt x="1936193" y="1465762"/>
                    </a:lnTo>
                    <a:lnTo>
                      <a:pt x="1930685" y="1458019"/>
                    </a:lnTo>
                    <a:lnTo>
                      <a:pt x="1929112" y="1451825"/>
                    </a:lnTo>
                    <a:lnTo>
                      <a:pt x="1930685" y="1438662"/>
                    </a:lnTo>
                    <a:lnTo>
                      <a:pt x="1929898" y="1430144"/>
                    </a:lnTo>
                    <a:lnTo>
                      <a:pt x="1928325" y="1420078"/>
                    </a:lnTo>
                    <a:lnTo>
                      <a:pt x="1925178" y="1409238"/>
                    </a:lnTo>
                    <a:lnTo>
                      <a:pt x="1922031" y="1399172"/>
                    </a:lnTo>
                    <a:lnTo>
                      <a:pt x="1917310" y="1389106"/>
                    </a:lnTo>
                    <a:lnTo>
                      <a:pt x="1930685" y="1403044"/>
                    </a:lnTo>
                    <a:lnTo>
                      <a:pt x="1936979" y="1410013"/>
                    </a:lnTo>
                    <a:lnTo>
                      <a:pt x="1941699" y="1418530"/>
                    </a:lnTo>
                    <a:lnTo>
                      <a:pt x="1949567" y="1439436"/>
                    </a:lnTo>
                    <a:lnTo>
                      <a:pt x="1954287" y="1450276"/>
                    </a:lnTo>
                    <a:lnTo>
                      <a:pt x="1961368" y="1454922"/>
                    </a:lnTo>
                    <a:lnTo>
                      <a:pt x="1971596" y="1447179"/>
                    </a:lnTo>
                    <a:lnTo>
                      <a:pt x="1967663" y="1406915"/>
                    </a:lnTo>
                    <a:lnTo>
                      <a:pt x="1977890" y="1396075"/>
                    </a:lnTo>
                    <a:lnTo>
                      <a:pt x="1966876" y="1375943"/>
                    </a:lnTo>
                    <a:lnTo>
                      <a:pt x="1959795" y="1370523"/>
                    </a:lnTo>
                    <a:lnTo>
                      <a:pt x="1947994" y="1368974"/>
                    </a:lnTo>
                    <a:lnTo>
                      <a:pt x="1955075" y="1365103"/>
                    </a:lnTo>
                    <a:lnTo>
                      <a:pt x="1957434" y="1360457"/>
                    </a:lnTo>
                    <a:lnTo>
                      <a:pt x="1955861" y="1356585"/>
                    </a:lnTo>
                    <a:lnTo>
                      <a:pt x="1951141" y="1353488"/>
                    </a:lnTo>
                    <a:lnTo>
                      <a:pt x="1942486" y="1352714"/>
                    </a:lnTo>
                    <a:lnTo>
                      <a:pt x="1934619" y="1354262"/>
                    </a:lnTo>
                    <a:lnTo>
                      <a:pt x="1926751" y="1355037"/>
                    </a:lnTo>
                    <a:lnTo>
                      <a:pt x="1918097" y="1352714"/>
                    </a:lnTo>
                    <a:lnTo>
                      <a:pt x="1918884" y="1341099"/>
                    </a:lnTo>
                    <a:lnTo>
                      <a:pt x="1909443" y="1331033"/>
                    </a:lnTo>
                    <a:lnTo>
                      <a:pt x="1886627" y="1315547"/>
                    </a:lnTo>
                    <a:lnTo>
                      <a:pt x="1911016" y="1314773"/>
                    </a:lnTo>
                    <a:lnTo>
                      <a:pt x="1921244" y="1311675"/>
                    </a:lnTo>
                    <a:lnTo>
                      <a:pt x="1925964" y="1299287"/>
                    </a:lnTo>
                    <a:lnTo>
                      <a:pt x="1922031" y="1290769"/>
                    </a:lnTo>
                    <a:lnTo>
                      <a:pt x="1914163" y="1286898"/>
                    </a:lnTo>
                    <a:lnTo>
                      <a:pt x="1903149" y="1286898"/>
                    </a:lnTo>
                    <a:lnTo>
                      <a:pt x="1891347" y="1287672"/>
                    </a:lnTo>
                    <a:lnTo>
                      <a:pt x="1896069" y="1283800"/>
                    </a:lnTo>
                    <a:lnTo>
                      <a:pt x="1908656" y="1274509"/>
                    </a:lnTo>
                    <a:lnTo>
                      <a:pt x="1911016" y="1269863"/>
                    </a:lnTo>
                    <a:lnTo>
                      <a:pt x="1908656" y="1262120"/>
                    </a:lnTo>
                    <a:lnTo>
                      <a:pt x="1901575" y="1259023"/>
                    </a:lnTo>
                    <a:lnTo>
                      <a:pt x="1894494" y="1257474"/>
                    </a:lnTo>
                    <a:lnTo>
                      <a:pt x="1888988" y="1256700"/>
                    </a:lnTo>
                    <a:lnTo>
                      <a:pt x="1884267" y="1251280"/>
                    </a:lnTo>
                    <a:lnTo>
                      <a:pt x="1880334" y="1245859"/>
                    </a:lnTo>
                    <a:lnTo>
                      <a:pt x="1875612" y="1239665"/>
                    </a:lnTo>
                    <a:lnTo>
                      <a:pt x="1869319" y="1236568"/>
                    </a:lnTo>
                    <a:lnTo>
                      <a:pt x="1861451" y="1234245"/>
                    </a:lnTo>
                    <a:lnTo>
                      <a:pt x="1856731" y="1236568"/>
                    </a:lnTo>
                    <a:lnTo>
                      <a:pt x="1846503" y="1246634"/>
                    </a:lnTo>
                    <a:lnTo>
                      <a:pt x="1840208" y="1255151"/>
                    </a:lnTo>
                    <a:lnTo>
                      <a:pt x="1837062" y="1255151"/>
                    </a:lnTo>
                    <a:lnTo>
                      <a:pt x="1832341" y="1250505"/>
                    </a:lnTo>
                    <a:lnTo>
                      <a:pt x="1832341" y="1247408"/>
                    </a:lnTo>
                    <a:lnTo>
                      <a:pt x="1835488" y="1245085"/>
                    </a:lnTo>
                    <a:lnTo>
                      <a:pt x="1837849" y="1242762"/>
                    </a:lnTo>
                    <a:lnTo>
                      <a:pt x="1838635" y="1241214"/>
                    </a:lnTo>
                    <a:lnTo>
                      <a:pt x="1837062" y="1238116"/>
                    </a:lnTo>
                    <a:lnTo>
                      <a:pt x="1835488" y="1235794"/>
                    </a:lnTo>
                    <a:lnTo>
                      <a:pt x="1833129" y="1234245"/>
                    </a:lnTo>
                    <a:lnTo>
                      <a:pt x="1830768" y="1231148"/>
                    </a:lnTo>
                    <a:lnTo>
                      <a:pt x="1826834" y="1227276"/>
                    </a:lnTo>
                    <a:lnTo>
                      <a:pt x="1820540" y="1222630"/>
                    </a:lnTo>
                    <a:lnTo>
                      <a:pt x="1813460" y="1217984"/>
                    </a:lnTo>
                    <a:lnTo>
                      <a:pt x="1808738" y="1216436"/>
                    </a:lnTo>
                    <a:lnTo>
                      <a:pt x="1804018" y="1220307"/>
                    </a:lnTo>
                    <a:lnTo>
                      <a:pt x="1802445" y="1227276"/>
                    </a:lnTo>
                    <a:lnTo>
                      <a:pt x="1803232" y="1243537"/>
                    </a:lnTo>
                    <a:lnTo>
                      <a:pt x="1799298" y="1236568"/>
                    </a:lnTo>
                    <a:lnTo>
                      <a:pt x="1796151" y="1221082"/>
                    </a:lnTo>
                    <a:lnTo>
                      <a:pt x="1789857" y="1204821"/>
                    </a:lnTo>
                    <a:lnTo>
                      <a:pt x="1788283" y="1201724"/>
                    </a:lnTo>
                    <a:lnTo>
                      <a:pt x="1787497" y="1201724"/>
                    </a:lnTo>
                    <a:lnTo>
                      <a:pt x="1785136" y="1202498"/>
                    </a:lnTo>
                    <a:lnTo>
                      <a:pt x="1782776" y="1204047"/>
                    </a:lnTo>
                    <a:lnTo>
                      <a:pt x="1781202" y="1203273"/>
                    </a:lnTo>
                    <a:lnTo>
                      <a:pt x="1771762" y="1180043"/>
                    </a:lnTo>
                    <a:lnTo>
                      <a:pt x="1764681" y="1169977"/>
                    </a:lnTo>
                    <a:lnTo>
                      <a:pt x="1752093" y="1162234"/>
                    </a:lnTo>
                    <a:lnTo>
                      <a:pt x="1765467" y="1151394"/>
                    </a:lnTo>
                    <a:lnTo>
                      <a:pt x="1768614" y="1147522"/>
                    </a:lnTo>
                    <a:lnTo>
                      <a:pt x="1757600" y="1139779"/>
                    </a:lnTo>
                    <a:lnTo>
                      <a:pt x="1749732" y="1128939"/>
                    </a:lnTo>
                    <a:lnTo>
                      <a:pt x="1741078" y="1118873"/>
                    </a:lnTo>
                    <a:lnTo>
                      <a:pt x="1728490" y="1115002"/>
                    </a:lnTo>
                    <a:lnTo>
                      <a:pt x="1722196" y="1118099"/>
                    </a:lnTo>
                    <a:lnTo>
                      <a:pt x="1715903" y="1122745"/>
                    </a:lnTo>
                    <a:lnTo>
                      <a:pt x="1710395" y="1126616"/>
                    </a:lnTo>
                    <a:lnTo>
                      <a:pt x="1704888" y="1125842"/>
                    </a:lnTo>
                    <a:lnTo>
                      <a:pt x="1703315" y="1120422"/>
                    </a:lnTo>
                    <a:lnTo>
                      <a:pt x="1705674" y="1111130"/>
                    </a:lnTo>
                    <a:lnTo>
                      <a:pt x="1709608" y="1101838"/>
                    </a:lnTo>
                    <a:lnTo>
                      <a:pt x="1710395" y="1094870"/>
                    </a:lnTo>
                    <a:lnTo>
                      <a:pt x="1707248" y="1090998"/>
                    </a:lnTo>
                    <a:lnTo>
                      <a:pt x="1702527" y="1088675"/>
                    </a:lnTo>
                    <a:lnTo>
                      <a:pt x="1697020" y="1087127"/>
                    </a:lnTo>
                    <a:lnTo>
                      <a:pt x="1691513" y="1084029"/>
                    </a:lnTo>
                    <a:lnTo>
                      <a:pt x="1685219" y="1077061"/>
                    </a:lnTo>
                    <a:lnTo>
                      <a:pt x="1682858" y="1068543"/>
                    </a:lnTo>
                    <a:lnTo>
                      <a:pt x="1682858" y="1052283"/>
                    </a:lnTo>
                    <a:lnTo>
                      <a:pt x="1678925" y="1039119"/>
                    </a:lnTo>
                    <a:lnTo>
                      <a:pt x="1670271" y="1029828"/>
                    </a:lnTo>
                    <a:lnTo>
                      <a:pt x="1657683" y="1024408"/>
                    </a:lnTo>
                    <a:lnTo>
                      <a:pt x="1642734" y="1020536"/>
                    </a:lnTo>
                    <a:lnTo>
                      <a:pt x="1658469" y="1015890"/>
                    </a:lnTo>
                    <a:lnTo>
                      <a:pt x="1670271" y="1017439"/>
                    </a:lnTo>
                    <a:lnTo>
                      <a:pt x="1681285" y="1025182"/>
                    </a:lnTo>
                    <a:lnTo>
                      <a:pt x="1703315" y="1049960"/>
                    </a:lnTo>
                    <a:lnTo>
                      <a:pt x="1716689" y="1061575"/>
                    </a:lnTo>
                    <a:lnTo>
                      <a:pt x="1730851" y="1069318"/>
                    </a:lnTo>
                    <a:lnTo>
                      <a:pt x="1748159" y="1067769"/>
                    </a:lnTo>
                    <a:lnTo>
                      <a:pt x="1760747" y="1058477"/>
                    </a:lnTo>
                    <a:lnTo>
                      <a:pt x="1759174" y="1046862"/>
                    </a:lnTo>
                    <a:lnTo>
                      <a:pt x="1749732" y="1035248"/>
                    </a:lnTo>
                    <a:lnTo>
                      <a:pt x="1729277" y="1015890"/>
                    </a:lnTo>
                    <a:lnTo>
                      <a:pt x="1719050" y="1003501"/>
                    </a:lnTo>
                    <a:lnTo>
                      <a:pt x="1711969" y="989564"/>
                    </a:lnTo>
                    <a:lnTo>
                      <a:pt x="1710395" y="976401"/>
                    </a:lnTo>
                    <a:lnTo>
                      <a:pt x="1745798" y="1001178"/>
                    </a:lnTo>
                    <a:lnTo>
                      <a:pt x="1755240" y="1004276"/>
                    </a:lnTo>
                    <a:lnTo>
                      <a:pt x="1763894" y="998856"/>
                    </a:lnTo>
                    <a:lnTo>
                      <a:pt x="1762321" y="987241"/>
                    </a:lnTo>
                    <a:lnTo>
                      <a:pt x="1756813" y="974852"/>
                    </a:lnTo>
                    <a:lnTo>
                      <a:pt x="1754453" y="964786"/>
                    </a:lnTo>
                    <a:lnTo>
                      <a:pt x="1763108" y="968658"/>
                    </a:lnTo>
                    <a:lnTo>
                      <a:pt x="1774122" y="969432"/>
                    </a:lnTo>
                    <a:lnTo>
                      <a:pt x="1780416" y="966335"/>
                    </a:lnTo>
                    <a:lnTo>
                      <a:pt x="1776482" y="957043"/>
                    </a:lnTo>
                    <a:lnTo>
                      <a:pt x="1790644" y="964012"/>
                    </a:lnTo>
                    <a:lnTo>
                      <a:pt x="1801659" y="978724"/>
                    </a:lnTo>
                    <a:lnTo>
                      <a:pt x="1810313" y="996533"/>
                    </a:lnTo>
                    <a:lnTo>
                      <a:pt x="1820540" y="1010470"/>
                    </a:lnTo>
                    <a:lnTo>
                      <a:pt x="1834702" y="1021310"/>
                    </a:lnTo>
                    <a:lnTo>
                      <a:pt x="1850437" y="1029054"/>
                    </a:lnTo>
                    <a:lnTo>
                      <a:pt x="1865385" y="1029828"/>
                    </a:lnTo>
                    <a:lnTo>
                      <a:pt x="1879546" y="1018213"/>
                    </a:lnTo>
                    <a:lnTo>
                      <a:pt x="1881907" y="1019762"/>
                    </a:lnTo>
                    <a:lnTo>
                      <a:pt x="1868532" y="1036797"/>
                    </a:lnTo>
                    <a:lnTo>
                      <a:pt x="1864599" y="1046088"/>
                    </a:lnTo>
                    <a:lnTo>
                      <a:pt x="1867745" y="1054606"/>
                    </a:lnTo>
                    <a:lnTo>
                      <a:pt x="1875612" y="1057703"/>
                    </a:lnTo>
                    <a:lnTo>
                      <a:pt x="1887414" y="1057703"/>
                    </a:lnTo>
                    <a:lnTo>
                      <a:pt x="1900002" y="1056154"/>
                    </a:lnTo>
                    <a:lnTo>
                      <a:pt x="1908656" y="1053831"/>
                    </a:lnTo>
                    <a:lnTo>
                      <a:pt x="1918884" y="1049186"/>
                    </a:lnTo>
                    <a:lnTo>
                      <a:pt x="1927539" y="1043765"/>
                    </a:lnTo>
                    <a:lnTo>
                      <a:pt x="1935406" y="1036797"/>
                    </a:lnTo>
                    <a:lnTo>
                      <a:pt x="1942486" y="1029054"/>
                    </a:lnTo>
                    <a:lnTo>
                      <a:pt x="1955861" y="1010470"/>
                    </a:lnTo>
                    <a:lnTo>
                      <a:pt x="1964515" y="1003501"/>
                    </a:lnTo>
                    <a:lnTo>
                      <a:pt x="1975530" y="1002727"/>
                    </a:lnTo>
                    <a:lnTo>
                      <a:pt x="1963729" y="1013567"/>
                    </a:lnTo>
                    <a:lnTo>
                      <a:pt x="1949567" y="1041442"/>
                    </a:lnTo>
                    <a:lnTo>
                      <a:pt x="1940126" y="1053831"/>
                    </a:lnTo>
                    <a:lnTo>
                      <a:pt x="1914163" y="1071640"/>
                    </a:lnTo>
                    <a:lnTo>
                      <a:pt x="1904723" y="1082481"/>
                    </a:lnTo>
                    <a:lnTo>
                      <a:pt x="1903936" y="1099516"/>
                    </a:lnTo>
                    <a:lnTo>
                      <a:pt x="1907870" y="1110356"/>
                    </a:lnTo>
                    <a:lnTo>
                      <a:pt x="1933832" y="1159137"/>
                    </a:lnTo>
                    <a:lnTo>
                      <a:pt x="1944060" y="1173849"/>
                    </a:lnTo>
                    <a:lnTo>
                      <a:pt x="1955075" y="1187012"/>
                    </a:lnTo>
                    <a:lnTo>
                      <a:pt x="1966876" y="1197852"/>
                    </a:lnTo>
                    <a:lnTo>
                      <a:pt x="1975530" y="1173849"/>
                    </a:lnTo>
                    <a:lnTo>
                      <a:pt x="1981037" y="1163009"/>
                    </a:lnTo>
                    <a:lnTo>
                      <a:pt x="1988904" y="1153717"/>
                    </a:lnTo>
                    <a:lnTo>
                      <a:pt x="1984971" y="1169203"/>
                    </a:lnTo>
                    <a:lnTo>
                      <a:pt x="1984184" y="1182366"/>
                    </a:lnTo>
                    <a:lnTo>
                      <a:pt x="1988118" y="1193981"/>
                    </a:lnTo>
                    <a:lnTo>
                      <a:pt x="1998346" y="1205595"/>
                    </a:lnTo>
                    <a:lnTo>
                      <a:pt x="2008573" y="1196304"/>
                    </a:lnTo>
                    <a:lnTo>
                      <a:pt x="2020374" y="1203273"/>
                    </a:lnTo>
                    <a:lnTo>
                      <a:pt x="2040043" y="1226502"/>
                    </a:lnTo>
                    <a:lnTo>
                      <a:pt x="2049485" y="1211016"/>
                    </a:lnTo>
                    <a:lnTo>
                      <a:pt x="2054992" y="1196304"/>
                    </a:lnTo>
                    <a:lnTo>
                      <a:pt x="2058139" y="1180043"/>
                    </a:lnTo>
                    <a:lnTo>
                      <a:pt x="2061286" y="1133585"/>
                    </a:lnTo>
                    <a:lnTo>
                      <a:pt x="2059712" y="1125068"/>
                    </a:lnTo>
                    <a:lnTo>
                      <a:pt x="2055778" y="1119648"/>
                    </a:lnTo>
                    <a:lnTo>
                      <a:pt x="2050271" y="1116550"/>
                    </a:lnTo>
                    <a:lnTo>
                      <a:pt x="2043190" y="1114227"/>
                    </a:lnTo>
                    <a:lnTo>
                      <a:pt x="2036896" y="1109581"/>
                    </a:lnTo>
                    <a:lnTo>
                      <a:pt x="2048697" y="1104936"/>
                    </a:lnTo>
                    <a:lnTo>
                      <a:pt x="2053419" y="1099516"/>
                    </a:lnTo>
                    <a:lnTo>
                      <a:pt x="2053419" y="1092547"/>
                    </a:lnTo>
                    <a:lnTo>
                      <a:pt x="2051844" y="1080158"/>
                    </a:lnTo>
                    <a:lnTo>
                      <a:pt x="2062073" y="1097967"/>
                    </a:lnTo>
                    <a:lnTo>
                      <a:pt x="2068366" y="1107259"/>
                    </a:lnTo>
                    <a:lnTo>
                      <a:pt x="2076234" y="1113453"/>
                    </a:lnTo>
                    <a:lnTo>
                      <a:pt x="2084101" y="1115776"/>
                    </a:lnTo>
                    <a:lnTo>
                      <a:pt x="2095116" y="1117324"/>
                    </a:lnTo>
                    <a:lnTo>
                      <a:pt x="2106131" y="1117324"/>
                    </a:lnTo>
                    <a:lnTo>
                      <a:pt x="2113211" y="1115002"/>
                    </a:lnTo>
                    <a:lnTo>
                      <a:pt x="2134453" y="1081706"/>
                    </a:lnTo>
                    <a:lnTo>
                      <a:pt x="2134453" y="1073189"/>
                    </a:lnTo>
                    <a:lnTo>
                      <a:pt x="2129733" y="1064672"/>
                    </a:lnTo>
                    <a:lnTo>
                      <a:pt x="2123439" y="1057703"/>
                    </a:lnTo>
                    <a:lnTo>
                      <a:pt x="2116359" y="1052283"/>
                    </a:lnTo>
                    <a:lnTo>
                      <a:pt x="2127372" y="1050734"/>
                    </a:lnTo>
                    <a:lnTo>
                      <a:pt x="2151762" y="1052283"/>
                    </a:lnTo>
                    <a:lnTo>
                      <a:pt x="2165137" y="1049186"/>
                    </a:lnTo>
                    <a:lnTo>
                      <a:pt x="2157269" y="1039894"/>
                    </a:lnTo>
                    <a:lnTo>
                      <a:pt x="2134453" y="1026731"/>
                    </a:lnTo>
                    <a:lnTo>
                      <a:pt x="2126586" y="1018988"/>
                    </a:lnTo>
                    <a:lnTo>
                      <a:pt x="2125799" y="1011245"/>
                    </a:lnTo>
                    <a:lnTo>
                      <a:pt x="2128160" y="1006599"/>
                    </a:lnTo>
                    <a:lnTo>
                      <a:pt x="2128160" y="1000404"/>
                    </a:lnTo>
                    <a:lnTo>
                      <a:pt x="2121866" y="988789"/>
                    </a:lnTo>
                    <a:lnTo>
                      <a:pt x="2137601" y="988789"/>
                    </a:lnTo>
                    <a:lnTo>
                      <a:pt x="2152549" y="996533"/>
                    </a:lnTo>
                    <a:lnTo>
                      <a:pt x="2168284" y="1001953"/>
                    </a:lnTo>
                    <a:lnTo>
                      <a:pt x="2186379" y="998856"/>
                    </a:lnTo>
                    <a:lnTo>
                      <a:pt x="2196607" y="986467"/>
                    </a:lnTo>
                    <a:lnTo>
                      <a:pt x="2187166" y="974078"/>
                    </a:lnTo>
                    <a:lnTo>
                      <a:pt x="2154909" y="953946"/>
                    </a:lnTo>
                    <a:lnTo>
                      <a:pt x="2172218" y="952397"/>
                    </a:lnTo>
                    <a:lnTo>
                      <a:pt x="2192673" y="960140"/>
                    </a:lnTo>
                    <a:lnTo>
                      <a:pt x="2209981" y="964012"/>
                    </a:lnTo>
                    <a:lnTo>
                      <a:pt x="2218636" y="953172"/>
                    </a:lnTo>
                    <a:lnTo>
                      <a:pt x="2209195" y="942331"/>
                    </a:lnTo>
                    <a:lnTo>
                      <a:pt x="2177725" y="912908"/>
                    </a:lnTo>
                    <a:lnTo>
                      <a:pt x="2168284" y="902067"/>
                    </a:lnTo>
                    <a:lnTo>
                      <a:pt x="2161990" y="898196"/>
                    </a:lnTo>
                    <a:lnTo>
                      <a:pt x="2154909" y="896647"/>
                    </a:lnTo>
                    <a:lnTo>
                      <a:pt x="2149402" y="899744"/>
                    </a:lnTo>
                    <a:lnTo>
                      <a:pt x="2139174" y="912908"/>
                    </a:lnTo>
                    <a:lnTo>
                      <a:pt x="2133667" y="916005"/>
                    </a:lnTo>
                    <a:lnTo>
                      <a:pt x="2122652" y="916779"/>
                    </a:lnTo>
                    <a:lnTo>
                      <a:pt x="2099836" y="911359"/>
                    </a:lnTo>
                    <a:lnTo>
                      <a:pt x="2088035" y="910585"/>
                    </a:lnTo>
                    <a:lnTo>
                      <a:pt x="2073874" y="914456"/>
                    </a:lnTo>
                    <a:lnTo>
                      <a:pt x="2046338" y="926071"/>
                    </a:lnTo>
                    <a:lnTo>
                      <a:pt x="2032962" y="928394"/>
                    </a:lnTo>
                    <a:lnTo>
                      <a:pt x="2058139" y="909036"/>
                    </a:lnTo>
                    <a:lnTo>
                      <a:pt x="2065220" y="902067"/>
                    </a:lnTo>
                    <a:lnTo>
                      <a:pt x="2069940" y="893550"/>
                    </a:lnTo>
                    <a:lnTo>
                      <a:pt x="2073087" y="885807"/>
                    </a:lnTo>
                    <a:lnTo>
                      <a:pt x="2077021" y="877289"/>
                    </a:lnTo>
                    <a:lnTo>
                      <a:pt x="2084101" y="871095"/>
                    </a:lnTo>
                    <a:lnTo>
                      <a:pt x="2066793" y="860255"/>
                    </a:lnTo>
                    <a:lnTo>
                      <a:pt x="2058139" y="856383"/>
                    </a:lnTo>
                    <a:lnTo>
                      <a:pt x="2047911" y="854835"/>
                    </a:lnTo>
                    <a:lnTo>
                      <a:pt x="2041617" y="854060"/>
                    </a:lnTo>
                    <a:lnTo>
                      <a:pt x="2038470" y="854835"/>
                    </a:lnTo>
                    <a:lnTo>
                      <a:pt x="2034536" y="856383"/>
                    </a:lnTo>
                    <a:lnTo>
                      <a:pt x="2030603" y="858706"/>
                    </a:lnTo>
                    <a:lnTo>
                      <a:pt x="2022735" y="867223"/>
                    </a:lnTo>
                    <a:lnTo>
                      <a:pt x="2006214" y="869546"/>
                    </a:lnTo>
                    <a:lnTo>
                      <a:pt x="1987331" y="867998"/>
                    </a:lnTo>
                    <a:lnTo>
                      <a:pt x="1969236" y="862578"/>
                    </a:lnTo>
                    <a:lnTo>
                      <a:pt x="1955861" y="855609"/>
                    </a:lnTo>
                    <a:lnTo>
                      <a:pt x="1968449" y="854835"/>
                    </a:lnTo>
                    <a:lnTo>
                      <a:pt x="2009360" y="856383"/>
                    </a:lnTo>
                    <a:lnTo>
                      <a:pt x="2006214" y="844769"/>
                    </a:lnTo>
                    <a:lnTo>
                      <a:pt x="2006214" y="837800"/>
                    </a:lnTo>
                    <a:lnTo>
                      <a:pt x="2010934" y="833154"/>
                    </a:lnTo>
                    <a:lnTo>
                      <a:pt x="2021161" y="827734"/>
                    </a:lnTo>
                    <a:lnTo>
                      <a:pt x="2013294" y="820765"/>
                    </a:lnTo>
                    <a:lnTo>
                      <a:pt x="2007787" y="819216"/>
                    </a:lnTo>
                    <a:lnTo>
                      <a:pt x="2001492" y="818442"/>
                    </a:lnTo>
                    <a:lnTo>
                      <a:pt x="1993625" y="816894"/>
                    </a:lnTo>
                    <a:lnTo>
                      <a:pt x="1984971" y="811473"/>
                    </a:lnTo>
                    <a:lnTo>
                      <a:pt x="1969236" y="796762"/>
                    </a:lnTo>
                    <a:lnTo>
                      <a:pt x="1959009" y="793664"/>
                    </a:lnTo>
                    <a:lnTo>
                      <a:pt x="1951928" y="795213"/>
                    </a:lnTo>
                    <a:lnTo>
                      <a:pt x="1944060" y="799084"/>
                    </a:lnTo>
                    <a:lnTo>
                      <a:pt x="1936193" y="801407"/>
                    </a:lnTo>
                    <a:lnTo>
                      <a:pt x="1929112" y="797536"/>
                    </a:lnTo>
                    <a:lnTo>
                      <a:pt x="1928325" y="790567"/>
                    </a:lnTo>
                    <a:lnTo>
                      <a:pt x="1932259" y="784373"/>
                    </a:lnTo>
                    <a:lnTo>
                      <a:pt x="1944847" y="774307"/>
                    </a:lnTo>
                    <a:lnTo>
                      <a:pt x="1936979" y="769661"/>
                    </a:lnTo>
                    <a:lnTo>
                      <a:pt x="1926751" y="770435"/>
                    </a:lnTo>
                    <a:lnTo>
                      <a:pt x="1917310" y="775081"/>
                    </a:lnTo>
                    <a:lnTo>
                      <a:pt x="1909443" y="780501"/>
                    </a:lnTo>
                    <a:lnTo>
                      <a:pt x="1902362" y="789018"/>
                    </a:lnTo>
                    <a:lnTo>
                      <a:pt x="1900002" y="795987"/>
                    </a:lnTo>
                    <a:lnTo>
                      <a:pt x="1901575" y="813796"/>
                    </a:lnTo>
                    <a:lnTo>
                      <a:pt x="1894494" y="802956"/>
                    </a:lnTo>
                    <a:lnTo>
                      <a:pt x="1893708" y="792890"/>
                    </a:lnTo>
                    <a:lnTo>
                      <a:pt x="1893708" y="782824"/>
                    </a:lnTo>
                    <a:lnTo>
                      <a:pt x="1889774" y="775855"/>
                    </a:lnTo>
                    <a:lnTo>
                      <a:pt x="1878759" y="775855"/>
                    </a:lnTo>
                    <a:lnTo>
                      <a:pt x="1866172" y="779727"/>
                    </a:lnTo>
                    <a:lnTo>
                      <a:pt x="1857518" y="778953"/>
                    </a:lnTo>
                    <a:lnTo>
                      <a:pt x="1859877" y="765015"/>
                    </a:lnTo>
                    <a:lnTo>
                      <a:pt x="1848076" y="771984"/>
                    </a:lnTo>
                    <a:lnTo>
                      <a:pt x="1837062" y="783598"/>
                    </a:lnTo>
                    <a:lnTo>
                      <a:pt x="1826048" y="792116"/>
                    </a:lnTo>
                    <a:lnTo>
                      <a:pt x="1814246" y="791341"/>
                    </a:lnTo>
                    <a:lnTo>
                      <a:pt x="1825261" y="781275"/>
                    </a:lnTo>
                    <a:lnTo>
                      <a:pt x="1831554" y="768886"/>
                    </a:lnTo>
                    <a:lnTo>
                      <a:pt x="1838635" y="740237"/>
                    </a:lnTo>
                    <a:lnTo>
                      <a:pt x="1822900" y="741786"/>
                    </a:lnTo>
                    <a:lnTo>
                      <a:pt x="1815033" y="743334"/>
                    </a:lnTo>
                    <a:lnTo>
                      <a:pt x="1808738" y="747206"/>
                    </a:lnTo>
                    <a:lnTo>
                      <a:pt x="1806379" y="751852"/>
                    </a:lnTo>
                    <a:lnTo>
                      <a:pt x="1806379" y="758046"/>
                    </a:lnTo>
                    <a:lnTo>
                      <a:pt x="1806379" y="764241"/>
                    </a:lnTo>
                    <a:lnTo>
                      <a:pt x="1802445" y="769661"/>
                    </a:lnTo>
                    <a:lnTo>
                      <a:pt x="1801659" y="761143"/>
                    </a:lnTo>
                    <a:lnTo>
                      <a:pt x="1796937" y="759595"/>
                    </a:lnTo>
                    <a:lnTo>
                      <a:pt x="1790644" y="761918"/>
                    </a:lnTo>
                    <a:lnTo>
                      <a:pt x="1783563" y="765789"/>
                    </a:lnTo>
                    <a:lnTo>
                      <a:pt x="1787497" y="756497"/>
                    </a:lnTo>
                    <a:lnTo>
                      <a:pt x="1788283" y="751852"/>
                    </a:lnTo>
                    <a:lnTo>
                      <a:pt x="1782776" y="740237"/>
                    </a:lnTo>
                    <a:lnTo>
                      <a:pt x="1780416" y="736366"/>
                    </a:lnTo>
                    <a:lnTo>
                      <a:pt x="1778056" y="734817"/>
                    </a:lnTo>
                    <a:lnTo>
                      <a:pt x="1776482" y="733268"/>
                    </a:lnTo>
                    <a:lnTo>
                      <a:pt x="1779629" y="728623"/>
                    </a:lnTo>
                    <a:lnTo>
                      <a:pt x="1782776" y="726300"/>
                    </a:lnTo>
                    <a:lnTo>
                      <a:pt x="1795364" y="723202"/>
                    </a:lnTo>
                    <a:lnTo>
                      <a:pt x="1800084" y="720880"/>
                    </a:lnTo>
                    <a:lnTo>
                      <a:pt x="1788283" y="717782"/>
                    </a:lnTo>
                    <a:lnTo>
                      <a:pt x="1763108" y="717008"/>
                    </a:lnTo>
                    <a:lnTo>
                      <a:pt x="1750520" y="716234"/>
                    </a:lnTo>
                    <a:lnTo>
                      <a:pt x="1730063" y="710039"/>
                    </a:lnTo>
                    <a:lnTo>
                      <a:pt x="1722983" y="709265"/>
                    </a:lnTo>
                    <a:lnTo>
                      <a:pt x="1715903" y="710039"/>
                    </a:lnTo>
                    <a:lnTo>
                      <a:pt x="1709608" y="710813"/>
                    </a:lnTo>
                    <a:lnTo>
                      <a:pt x="1703315" y="710813"/>
                    </a:lnTo>
                    <a:lnTo>
                      <a:pt x="1696234" y="708491"/>
                    </a:lnTo>
                    <a:lnTo>
                      <a:pt x="1691513" y="703845"/>
                    </a:lnTo>
                    <a:lnTo>
                      <a:pt x="1687580" y="695327"/>
                    </a:lnTo>
                    <a:lnTo>
                      <a:pt x="1682858" y="692230"/>
                    </a:lnTo>
                    <a:lnTo>
                      <a:pt x="1677352" y="689907"/>
                    </a:lnTo>
                    <a:lnTo>
                      <a:pt x="1671057" y="688359"/>
                    </a:lnTo>
                    <a:lnTo>
                      <a:pt x="1626999" y="683713"/>
                    </a:lnTo>
                    <a:lnTo>
                      <a:pt x="1612051" y="679841"/>
                    </a:lnTo>
                    <a:lnTo>
                      <a:pt x="1597103" y="674421"/>
                    </a:lnTo>
                    <a:lnTo>
                      <a:pt x="1612051" y="673647"/>
                    </a:lnTo>
                    <a:lnTo>
                      <a:pt x="1643521" y="676744"/>
                    </a:lnTo>
                    <a:lnTo>
                      <a:pt x="1658469" y="676744"/>
                    </a:lnTo>
                    <a:lnTo>
                      <a:pt x="1671845" y="678293"/>
                    </a:lnTo>
                    <a:lnTo>
                      <a:pt x="1700954" y="682938"/>
                    </a:lnTo>
                    <a:lnTo>
                      <a:pt x="1711182" y="681390"/>
                    </a:lnTo>
                    <a:lnTo>
                      <a:pt x="1722196" y="668227"/>
                    </a:lnTo>
                    <a:lnTo>
                      <a:pt x="1715903" y="657386"/>
                    </a:lnTo>
                    <a:lnTo>
                      <a:pt x="1701741" y="649643"/>
                    </a:lnTo>
                    <a:lnTo>
                      <a:pt x="1687580" y="645772"/>
                    </a:lnTo>
                    <a:lnTo>
                      <a:pt x="1670271" y="644997"/>
                    </a:lnTo>
                    <a:lnTo>
                      <a:pt x="1635653" y="651192"/>
                    </a:lnTo>
                    <a:lnTo>
                      <a:pt x="1619918" y="650418"/>
                    </a:lnTo>
                    <a:lnTo>
                      <a:pt x="1645095" y="642675"/>
                    </a:lnTo>
                    <a:lnTo>
                      <a:pt x="1670271" y="638029"/>
                    </a:lnTo>
                    <a:lnTo>
                      <a:pt x="1695447" y="636480"/>
                    </a:lnTo>
                    <a:lnTo>
                      <a:pt x="1769401" y="644997"/>
                    </a:lnTo>
                    <a:lnTo>
                      <a:pt x="1794578" y="641900"/>
                    </a:lnTo>
                    <a:lnTo>
                      <a:pt x="1802445" y="631060"/>
                    </a:lnTo>
                    <a:lnTo>
                      <a:pt x="1786710" y="617897"/>
                    </a:lnTo>
                    <a:lnTo>
                      <a:pt x="1759960" y="613251"/>
                    </a:lnTo>
                    <a:lnTo>
                      <a:pt x="1711182" y="612477"/>
                    </a:lnTo>
                    <a:lnTo>
                      <a:pt x="1697807" y="610928"/>
                    </a:lnTo>
                    <a:lnTo>
                      <a:pt x="1673418" y="603959"/>
                    </a:lnTo>
                    <a:lnTo>
                      <a:pt x="1660830" y="601636"/>
                    </a:lnTo>
                    <a:lnTo>
                      <a:pt x="1646668" y="601636"/>
                    </a:lnTo>
                    <a:lnTo>
                      <a:pt x="1618345" y="607056"/>
                    </a:lnTo>
                    <a:lnTo>
                      <a:pt x="1604183" y="607831"/>
                    </a:lnTo>
                    <a:lnTo>
                      <a:pt x="1618345" y="599313"/>
                    </a:lnTo>
                    <a:lnTo>
                      <a:pt x="1640375" y="594667"/>
                    </a:lnTo>
                    <a:lnTo>
                      <a:pt x="1663190" y="593119"/>
                    </a:lnTo>
                    <a:lnTo>
                      <a:pt x="1681285" y="590022"/>
                    </a:lnTo>
                    <a:lnTo>
                      <a:pt x="1698593" y="584602"/>
                    </a:lnTo>
                    <a:lnTo>
                      <a:pt x="1706461" y="583053"/>
                    </a:lnTo>
                    <a:lnTo>
                      <a:pt x="1716689" y="582278"/>
                    </a:lnTo>
                    <a:lnTo>
                      <a:pt x="1750520" y="589247"/>
                    </a:lnTo>
                    <a:lnTo>
                      <a:pt x="1759174" y="586924"/>
                    </a:lnTo>
                    <a:lnTo>
                      <a:pt x="1764681" y="572213"/>
                    </a:lnTo>
                    <a:lnTo>
                      <a:pt x="1754453" y="552081"/>
                    </a:lnTo>
                    <a:lnTo>
                      <a:pt x="1737931" y="532723"/>
                    </a:lnTo>
                    <a:lnTo>
                      <a:pt x="1718262" y="514140"/>
                    </a:lnTo>
                    <a:lnTo>
                      <a:pt x="1709608" y="507945"/>
                    </a:lnTo>
                    <a:lnTo>
                      <a:pt x="1700954" y="504074"/>
                    </a:lnTo>
                    <a:lnTo>
                      <a:pt x="1691513" y="504074"/>
                    </a:lnTo>
                    <a:lnTo>
                      <a:pt x="1683646" y="509494"/>
                    </a:lnTo>
                    <a:lnTo>
                      <a:pt x="1677352" y="517237"/>
                    </a:lnTo>
                    <a:lnTo>
                      <a:pt x="1677352" y="525754"/>
                    </a:lnTo>
                    <a:lnTo>
                      <a:pt x="1684433" y="531174"/>
                    </a:lnTo>
                    <a:lnTo>
                      <a:pt x="1678138" y="535820"/>
                    </a:lnTo>
                    <a:lnTo>
                      <a:pt x="1671057" y="538918"/>
                    </a:lnTo>
                    <a:lnTo>
                      <a:pt x="1663190" y="542015"/>
                    </a:lnTo>
                    <a:lnTo>
                      <a:pt x="1656110" y="545886"/>
                    </a:lnTo>
                    <a:lnTo>
                      <a:pt x="1641948" y="556726"/>
                    </a:lnTo>
                    <a:lnTo>
                      <a:pt x="1634080" y="558275"/>
                    </a:lnTo>
                    <a:lnTo>
                      <a:pt x="1622279" y="552855"/>
                    </a:lnTo>
                    <a:lnTo>
                      <a:pt x="1639587" y="535820"/>
                    </a:lnTo>
                    <a:lnTo>
                      <a:pt x="1643521" y="527303"/>
                    </a:lnTo>
                    <a:lnTo>
                      <a:pt x="1638014" y="520334"/>
                    </a:lnTo>
                    <a:lnTo>
                      <a:pt x="1624640" y="518011"/>
                    </a:lnTo>
                    <a:lnTo>
                      <a:pt x="1606544" y="520334"/>
                    </a:lnTo>
                    <a:lnTo>
                      <a:pt x="1588448" y="524980"/>
                    </a:lnTo>
                    <a:lnTo>
                      <a:pt x="1575861" y="530400"/>
                    </a:lnTo>
                    <a:lnTo>
                      <a:pt x="1569567" y="535046"/>
                    </a:lnTo>
                    <a:lnTo>
                      <a:pt x="1564059" y="540466"/>
                    </a:lnTo>
                    <a:lnTo>
                      <a:pt x="1557766" y="544338"/>
                    </a:lnTo>
                    <a:lnTo>
                      <a:pt x="1549898" y="545112"/>
                    </a:lnTo>
                    <a:lnTo>
                      <a:pt x="1542031" y="542789"/>
                    </a:lnTo>
                    <a:lnTo>
                      <a:pt x="1542817" y="538918"/>
                    </a:lnTo>
                    <a:lnTo>
                      <a:pt x="1549111" y="535046"/>
                    </a:lnTo>
                    <a:lnTo>
                      <a:pt x="1569567" y="522657"/>
                    </a:lnTo>
                    <a:lnTo>
                      <a:pt x="1583728" y="516462"/>
                    </a:lnTo>
                    <a:lnTo>
                      <a:pt x="1598677" y="511817"/>
                    </a:lnTo>
                    <a:lnTo>
                      <a:pt x="1627786" y="505622"/>
                    </a:lnTo>
                    <a:lnTo>
                      <a:pt x="1641948" y="501751"/>
                    </a:lnTo>
                    <a:lnTo>
                      <a:pt x="1655322" y="495556"/>
                    </a:lnTo>
                    <a:lnTo>
                      <a:pt x="1665550" y="488588"/>
                    </a:lnTo>
                    <a:lnTo>
                      <a:pt x="1672631" y="476973"/>
                    </a:lnTo>
                    <a:lnTo>
                      <a:pt x="1667123" y="467681"/>
                    </a:lnTo>
                    <a:lnTo>
                      <a:pt x="1656110" y="461487"/>
                    </a:lnTo>
                    <a:lnTo>
                      <a:pt x="1627786" y="451421"/>
                    </a:lnTo>
                    <a:lnTo>
                      <a:pt x="1597890" y="443678"/>
                    </a:lnTo>
                    <a:lnTo>
                      <a:pt x="1556192" y="435160"/>
                    </a:lnTo>
                    <a:lnTo>
                      <a:pt x="1544391" y="434386"/>
                    </a:lnTo>
                    <a:lnTo>
                      <a:pt x="1529442" y="436709"/>
                    </a:lnTo>
                    <a:lnTo>
                      <a:pt x="1512921" y="442129"/>
                    </a:lnTo>
                    <a:lnTo>
                      <a:pt x="1496399" y="448324"/>
                    </a:lnTo>
                    <a:lnTo>
                      <a:pt x="1481451" y="457615"/>
                    </a:lnTo>
                    <a:lnTo>
                      <a:pt x="1468863" y="469230"/>
                    </a:lnTo>
                    <a:lnTo>
                      <a:pt x="1460209" y="484716"/>
                    </a:lnTo>
                    <a:lnTo>
                      <a:pt x="1446047" y="518011"/>
                    </a:lnTo>
                    <a:lnTo>
                      <a:pt x="1435820" y="531174"/>
                    </a:lnTo>
                    <a:lnTo>
                      <a:pt x="1446047" y="499428"/>
                    </a:lnTo>
                    <a:lnTo>
                      <a:pt x="1447621" y="482393"/>
                    </a:lnTo>
                    <a:lnTo>
                      <a:pt x="1439753" y="471553"/>
                    </a:lnTo>
                    <a:lnTo>
                      <a:pt x="1428739" y="474650"/>
                    </a:lnTo>
                    <a:lnTo>
                      <a:pt x="1420085" y="484716"/>
                    </a:lnTo>
                    <a:lnTo>
                      <a:pt x="1411430" y="492459"/>
                    </a:lnTo>
                    <a:lnTo>
                      <a:pt x="1399628" y="487813"/>
                    </a:lnTo>
                    <a:lnTo>
                      <a:pt x="1407496" y="483167"/>
                    </a:lnTo>
                    <a:lnTo>
                      <a:pt x="1420871" y="472327"/>
                    </a:lnTo>
                    <a:lnTo>
                      <a:pt x="1428739" y="467681"/>
                    </a:lnTo>
                    <a:lnTo>
                      <a:pt x="1438179" y="463810"/>
                    </a:lnTo>
                    <a:lnTo>
                      <a:pt x="1457848" y="458389"/>
                    </a:lnTo>
                    <a:lnTo>
                      <a:pt x="1467290" y="454518"/>
                    </a:lnTo>
                    <a:lnTo>
                      <a:pt x="1480664" y="443678"/>
                    </a:lnTo>
                    <a:lnTo>
                      <a:pt x="1494038" y="426643"/>
                    </a:lnTo>
                    <a:lnTo>
                      <a:pt x="1498760" y="408834"/>
                    </a:lnTo>
                    <a:lnTo>
                      <a:pt x="1483811" y="397219"/>
                    </a:lnTo>
                    <a:lnTo>
                      <a:pt x="1475157" y="397994"/>
                    </a:lnTo>
                    <a:lnTo>
                      <a:pt x="1468076" y="403414"/>
                    </a:lnTo>
                    <a:lnTo>
                      <a:pt x="1460995" y="409608"/>
                    </a:lnTo>
                    <a:lnTo>
                      <a:pt x="1454701" y="414254"/>
                    </a:lnTo>
                    <a:lnTo>
                      <a:pt x="1443687" y="415028"/>
                    </a:lnTo>
                    <a:lnTo>
                      <a:pt x="1432672" y="411931"/>
                    </a:lnTo>
                    <a:lnTo>
                      <a:pt x="1422444" y="407285"/>
                    </a:lnTo>
                    <a:lnTo>
                      <a:pt x="1412217" y="404962"/>
                    </a:lnTo>
                    <a:lnTo>
                      <a:pt x="1401989" y="405737"/>
                    </a:lnTo>
                    <a:lnTo>
                      <a:pt x="1393335" y="409608"/>
                    </a:lnTo>
                    <a:lnTo>
                      <a:pt x="1385467" y="415028"/>
                    </a:lnTo>
                    <a:lnTo>
                      <a:pt x="1369732" y="428191"/>
                    </a:lnTo>
                    <a:lnTo>
                      <a:pt x="1362652" y="432063"/>
                    </a:lnTo>
                    <a:lnTo>
                      <a:pt x="1354784" y="433612"/>
                    </a:lnTo>
                    <a:lnTo>
                      <a:pt x="1342196" y="433612"/>
                    </a:lnTo>
                    <a:lnTo>
                      <a:pt x="1390188" y="404188"/>
                    </a:lnTo>
                    <a:lnTo>
                      <a:pt x="1398842" y="401091"/>
                    </a:lnTo>
                    <a:lnTo>
                      <a:pt x="1420871" y="399542"/>
                    </a:lnTo>
                    <a:lnTo>
                      <a:pt x="1429525" y="396445"/>
                    </a:lnTo>
                    <a:lnTo>
                      <a:pt x="1440540" y="391025"/>
                    </a:lnTo>
                    <a:lnTo>
                      <a:pt x="1449194" y="384056"/>
                    </a:lnTo>
                    <a:lnTo>
                      <a:pt x="1453914" y="375539"/>
                    </a:lnTo>
                    <a:lnTo>
                      <a:pt x="1451555" y="367021"/>
                    </a:lnTo>
                    <a:lnTo>
                      <a:pt x="1445260" y="359278"/>
                    </a:lnTo>
                    <a:lnTo>
                      <a:pt x="1436606" y="352310"/>
                    </a:lnTo>
                    <a:lnTo>
                      <a:pt x="1428739" y="347664"/>
                    </a:lnTo>
                    <a:lnTo>
                      <a:pt x="1406709" y="339146"/>
                    </a:lnTo>
                    <a:lnTo>
                      <a:pt x="1328034" y="32598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33" name="Freeform 2532">
                <a:extLst>
                  <a:ext uri="{FF2B5EF4-FFF2-40B4-BE49-F238E27FC236}">
                    <a16:creationId xmlns:a16="http://schemas.microsoft.com/office/drawing/2014/main" id="{CD37DBAE-4C0B-8D2A-EC0B-9719868512A4}"/>
                  </a:ext>
                </a:extLst>
              </p:cNvPr>
              <p:cNvSpPr/>
              <p:nvPr/>
            </p:nvSpPr>
            <p:spPr>
              <a:xfrm>
                <a:off x="-7509552" y="2420945"/>
                <a:ext cx="18095" cy="16260"/>
              </a:xfrm>
              <a:custGeom>
                <a:avLst/>
                <a:gdLst>
                  <a:gd name="connsiteX0" fmla="*/ 15735 w 18095"/>
                  <a:gd name="connsiteY0" fmla="*/ 16260 h 16260"/>
                  <a:gd name="connsiteX1" fmla="*/ 18095 w 18095"/>
                  <a:gd name="connsiteY1" fmla="*/ 10840 h 16260"/>
                  <a:gd name="connsiteX2" fmla="*/ 15735 w 18095"/>
                  <a:gd name="connsiteY2" fmla="*/ 3872 h 16260"/>
                  <a:gd name="connsiteX3" fmla="*/ 9441 w 18095"/>
                  <a:gd name="connsiteY3" fmla="*/ 0 h 16260"/>
                  <a:gd name="connsiteX4" fmla="*/ 2360 w 18095"/>
                  <a:gd name="connsiteY4" fmla="*/ 774 h 16260"/>
                  <a:gd name="connsiteX5" fmla="*/ 0 w 18095"/>
                  <a:gd name="connsiteY5" fmla="*/ 5420 h 16260"/>
                  <a:gd name="connsiteX6" fmla="*/ 1574 w 18095"/>
                  <a:gd name="connsiteY6" fmla="*/ 10840 h 16260"/>
                  <a:gd name="connsiteX7" fmla="*/ 7081 w 18095"/>
                  <a:gd name="connsiteY7" fmla="*/ 15486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5" h="16260">
                    <a:moveTo>
                      <a:pt x="15735" y="16260"/>
                    </a:moveTo>
                    <a:lnTo>
                      <a:pt x="18095" y="10840"/>
                    </a:lnTo>
                    <a:lnTo>
                      <a:pt x="15735" y="3872"/>
                    </a:lnTo>
                    <a:lnTo>
                      <a:pt x="9441" y="0"/>
                    </a:lnTo>
                    <a:lnTo>
                      <a:pt x="2360" y="774"/>
                    </a:lnTo>
                    <a:lnTo>
                      <a:pt x="0" y="5420"/>
                    </a:lnTo>
                    <a:lnTo>
                      <a:pt x="1574" y="10840"/>
                    </a:lnTo>
                    <a:lnTo>
                      <a:pt x="7081" y="1548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34" name="Freeform 2533">
                <a:extLst>
                  <a:ext uri="{FF2B5EF4-FFF2-40B4-BE49-F238E27FC236}">
                    <a16:creationId xmlns:a16="http://schemas.microsoft.com/office/drawing/2014/main" id="{23E8E2B5-C6EE-814F-8BDE-FA38D6DCA01E}"/>
                  </a:ext>
                </a:extLst>
              </p:cNvPr>
              <p:cNvSpPr/>
              <p:nvPr/>
            </p:nvSpPr>
            <p:spPr>
              <a:xfrm>
                <a:off x="-8026447" y="1784465"/>
                <a:ext cx="182526" cy="132406"/>
              </a:xfrm>
              <a:custGeom>
                <a:avLst/>
                <a:gdLst>
                  <a:gd name="connsiteX0" fmla="*/ 123520 w 182526"/>
                  <a:gd name="connsiteY0" fmla="*/ 774 h 132406"/>
                  <a:gd name="connsiteX1" fmla="*/ 107785 w 182526"/>
                  <a:gd name="connsiteY1" fmla="*/ 0 h 132406"/>
                  <a:gd name="connsiteX2" fmla="*/ 44058 w 182526"/>
                  <a:gd name="connsiteY2" fmla="*/ 5420 h 132406"/>
                  <a:gd name="connsiteX3" fmla="*/ 28323 w 182526"/>
                  <a:gd name="connsiteY3" fmla="*/ 8517 h 132406"/>
                  <a:gd name="connsiteX4" fmla="*/ 14948 w 182526"/>
                  <a:gd name="connsiteY4" fmla="*/ 14712 h 132406"/>
                  <a:gd name="connsiteX5" fmla="*/ 0 w 182526"/>
                  <a:gd name="connsiteY5" fmla="*/ 27875 h 132406"/>
                  <a:gd name="connsiteX6" fmla="*/ 3147 w 182526"/>
                  <a:gd name="connsiteY6" fmla="*/ 34844 h 132406"/>
                  <a:gd name="connsiteX7" fmla="*/ 32257 w 182526"/>
                  <a:gd name="connsiteY7" fmla="*/ 45684 h 132406"/>
                  <a:gd name="connsiteX8" fmla="*/ 45632 w 182526"/>
                  <a:gd name="connsiteY8" fmla="*/ 54976 h 132406"/>
                  <a:gd name="connsiteX9" fmla="*/ 55860 w 182526"/>
                  <a:gd name="connsiteY9" fmla="*/ 65816 h 132406"/>
                  <a:gd name="connsiteX10" fmla="*/ 73955 w 182526"/>
                  <a:gd name="connsiteY10" fmla="*/ 90594 h 132406"/>
                  <a:gd name="connsiteX11" fmla="*/ 95984 w 182526"/>
                  <a:gd name="connsiteY11" fmla="*/ 114597 h 132406"/>
                  <a:gd name="connsiteX12" fmla="*/ 110145 w 182526"/>
                  <a:gd name="connsiteY12" fmla="*/ 126986 h 132406"/>
                  <a:gd name="connsiteX13" fmla="*/ 121946 w 182526"/>
                  <a:gd name="connsiteY13" fmla="*/ 132406 h 132406"/>
                  <a:gd name="connsiteX14" fmla="*/ 134535 w 182526"/>
                  <a:gd name="connsiteY14" fmla="*/ 127761 h 132406"/>
                  <a:gd name="connsiteX15" fmla="*/ 145549 w 182526"/>
                  <a:gd name="connsiteY15" fmla="*/ 115372 h 132406"/>
                  <a:gd name="connsiteX16" fmla="*/ 170725 w 182526"/>
                  <a:gd name="connsiteY16" fmla="*/ 78205 h 132406"/>
                  <a:gd name="connsiteX17" fmla="*/ 177806 w 182526"/>
                  <a:gd name="connsiteY17" fmla="*/ 63493 h 132406"/>
                  <a:gd name="connsiteX18" fmla="*/ 182526 w 182526"/>
                  <a:gd name="connsiteY18" fmla="*/ 48007 h 132406"/>
                  <a:gd name="connsiteX19" fmla="*/ 182526 w 182526"/>
                  <a:gd name="connsiteY19" fmla="*/ 33295 h 132406"/>
                  <a:gd name="connsiteX20" fmla="*/ 177019 w 182526"/>
                  <a:gd name="connsiteY20" fmla="*/ 22455 h 132406"/>
                  <a:gd name="connsiteX21" fmla="*/ 165218 w 182526"/>
                  <a:gd name="connsiteY21" fmla="*/ 14712 h 132406"/>
                  <a:gd name="connsiteX22" fmla="*/ 139255 w 182526"/>
                  <a:gd name="connsiteY22" fmla="*/ 3097 h 13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526" h="132406">
                    <a:moveTo>
                      <a:pt x="123520" y="774"/>
                    </a:moveTo>
                    <a:lnTo>
                      <a:pt x="107785" y="0"/>
                    </a:lnTo>
                    <a:lnTo>
                      <a:pt x="44058" y="5420"/>
                    </a:lnTo>
                    <a:lnTo>
                      <a:pt x="28323" y="8517"/>
                    </a:lnTo>
                    <a:lnTo>
                      <a:pt x="14948" y="14712"/>
                    </a:lnTo>
                    <a:lnTo>
                      <a:pt x="0" y="27875"/>
                    </a:lnTo>
                    <a:lnTo>
                      <a:pt x="3147" y="34844"/>
                    </a:lnTo>
                    <a:lnTo>
                      <a:pt x="32257" y="45684"/>
                    </a:lnTo>
                    <a:lnTo>
                      <a:pt x="45632" y="54976"/>
                    </a:lnTo>
                    <a:lnTo>
                      <a:pt x="55860" y="65816"/>
                    </a:lnTo>
                    <a:lnTo>
                      <a:pt x="73955" y="90594"/>
                    </a:lnTo>
                    <a:lnTo>
                      <a:pt x="95984" y="114597"/>
                    </a:lnTo>
                    <a:lnTo>
                      <a:pt x="110145" y="126986"/>
                    </a:lnTo>
                    <a:lnTo>
                      <a:pt x="121946" y="132406"/>
                    </a:lnTo>
                    <a:lnTo>
                      <a:pt x="134535" y="127761"/>
                    </a:lnTo>
                    <a:lnTo>
                      <a:pt x="145549" y="115372"/>
                    </a:lnTo>
                    <a:lnTo>
                      <a:pt x="170725" y="78205"/>
                    </a:lnTo>
                    <a:lnTo>
                      <a:pt x="177806" y="63493"/>
                    </a:lnTo>
                    <a:lnTo>
                      <a:pt x="182526" y="48007"/>
                    </a:lnTo>
                    <a:lnTo>
                      <a:pt x="182526" y="33295"/>
                    </a:lnTo>
                    <a:lnTo>
                      <a:pt x="177019" y="22455"/>
                    </a:lnTo>
                    <a:lnTo>
                      <a:pt x="165218" y="14712"/>
                    </a:lnTo>
                    <a:lnTo>
                      <a:pt x="139255"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35" name="Freeform 2534">
                <a:extLst>
                  <a:ext uri="{FF2B5EF4-FFF2-40B4-BE49-F238E27FC236}">
                    <a16:creationId xmlns:a16="http://schemas.microsoft.com/office/drawing/2014/main" id="{4A6B08B6-6C92-3E79-92BF-3AF73AA58B7E}"/>
                  </a:ext>
                </a:extLst>
              </p:cNvPr>
              <p:cNvSpPr/>
              <p:nvPr/>
            </p:nvSpPr>
            <p:spPr>
              <a:xfrm>
                <a:off x="-7316011" y="1656705"/>
                <a:ext cx="33830" cy="24003"/>
              </a:xfrm>
              <a:custGeom>
                <a:avLst/>
                <a:gdLst>
                  <a:gd name="connsiteX0" fmla="*/ 17308 w 33830"/>
                  <a:gd name="connsiteY0" fmla="*/ 20906 h 24003"/>
                  <a:gd name="connsiteX1" fmla="*/ 28323 w 33830"/>
                  <a:gd name="connsiteY1" fmla="*/ 13937 h 24003"/>
                  <a:gd name="connsiteX2" fmla="*/ 33830 w 33830"/>
                  <a:gd name="connsiteY2" fmla="*/ 6194 h 24003"/>
                  <a:gd name="connsiteX3" fmla="*/ 24389 w 33830"/>
                  <a:gd name="connsiteY3" fmla="*/ 0 h 24003"/>
                  <a:gd name="connsiteX4" fmla="*/ 12588 w 33830"/>
                  <a:gd name="connsiteY4" fmla="*/ 3872 h 24003"/>
                  <a:gd name="connsiteX5" fmla="*/ 3147 w 33830"/>
                  <a:gd name="connsiteY5" fmla="*/ 11615 h 24003"/>
                  <a:gd name="connsiteX6" fmla="*/ 0 w 33830"/>
                  <a:gd name="connsiteY6" fmla="*/ 20132 h 24003"/>
                  <a:gd name="connsiteX7" fmla="*/ 7080 w 33830"/>
                  <a:gd name="connsiteY7" fmla="*/ 24004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0" h="24003">
                    <a:moveTo>
                      <a:pt x="17308" y="20906"/>
                    </a:moveTo>
                    <a:lnTo>
                      <a:pt x="28323" y="13937"/>
                    </a:lnTo>
                    <a:lnTo>
                      <a:pt x="33830" y="6194"/>
                    </a:lnTo>
                    <a:lnTo>
                      <a:pt x="24389" y="0"/>
                    </a:lnTo>
                    <a:lnTo>
                      <a:pt x="12588" y="3872"/>
                    </a:lnTo>
                    <a:lnTo>
                      <a:pt x="3147" y="11615"/>
                    </a:lnTo>
                    <a:lnTo>
                      <a:pt x="0" y="20132"/>
                    </a:lnTo>
                    <a:lnTo>
                      <a:pt x="7080" y="2400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36" name="Freeform 2535">
                <a:extLst>
                  <a:ext uri="{FF2B5EF4-FFF2-40B4-BE49-F238E27FC236}">
                    <a16:creationId xmlns:a16="http://schemas.microsoft.com/office/drawing/2014/main" id="{58FFE5EA-4AEC-854C-5C35-D2AC9EFE485A}"/>
                  </a:ext>
                </a:extLst>
              </p:cNvPr>
              <p:cNvSpPr/>
              <p:nvPr/>
            </p:nvSpPr>
            <p:spPr>
              <a:xfrm>
                <a:off x="-7831332" y="1316010"/>
                <a:ext cx="184099" cy="105305"/>
              </a:xfrm>
              <a:custGeom>
                <a:avLst/>
                <a:gdLst>
                  <a:gd name="connsiteX0" fmla="*/ 143188 w 184099"/>
                  <a:gd name="connsiteY0" fmla="*/ 20906 h 105305"/>
                  <a:gd name="connsiteX1" fmla="*/ 140041 w 184099"/>
                  <a:gd name="connsiteY1" fmla="*/ 11615 h 105305"/>
                  <a:gd name="connsiteX2" fmla="*/ 132174 w 184099"/>
                  <a:gd name="connsiteY2" fmla="*/ 3872 h 105305"/>
                  <a:gd name="connsiteX3" fmla="*/ 109358 w 184099"/>
                  <a:gd name="connsiteY3" fmla="*/ 0 h 105305"/>
                  <a:gd name="connsiteX4" fmla="*/ 81822 w 184099"/>
                  <a:gd name="connsiteY4" fmla="*/ 3872 h 105305"/>
                  <a:gd name="connsiteX5" fmla="*/ 9441 w 184099"/>
                  <a:gd name="connsiteY5" fmla="*/ 22455 h 105305"/>
                  <a:gd name="connsiteX6" fmla="*/ 787 w 184099"/>
                  <a:gd name="connsiteY6" fmla="*/ 28649 h 105305"/>
                  <a:gd name="connsiteX7" fmla="*/ 0 w 184099"/>
                  <a:gd name="connsiteY7" fmla="*/ 38715 h 105305"/>
                  <a:gd name="connsiteX8" fmla="*/ 7868 w 184099"/>
                  <a:gd name="connsiteY8" fmla="*/ 47233 h 105305"/>
                  <a:gd name="connsiteX9" fmla="*/ 20455 w 184099"/>
                  <a:gd name="connsiteY9" fmla="*/ 50330 h 105305"/>
                  <a:gd name="connsiteX10" fmla="*/ 45631 w 184099"/>
                  <a:gd name="connsiteY10" fmla="*/ 51104 h 105305"/>
                  <a:gd name="connsiteX11" fmla="*/ 31470 w 184099"/>
                  <a:gd name="connsiteY11" fmla="*/ 71236 h 105305"/>
                  <a:gd name="connsiteX12" fmla="*/ 41698 w 184099"/>
                  <a:gd name="connsiteY12" fmla="*/ 75108 h 105305"/>
                  <a:gd name="connsiteX13" fmla="*/ 48778 w 184099"/>
                  <a:gd name="connsiteY13" fmla="*/ 77431 h 105305"/>
                  <a:gd name="connsiteX14" fmla="*/ 56646 w 184099"/>
                  <a:gd name="connsiteY14" fmla="*/ 76656 h 105305"/>
                  <a:gd name="connsiteX15" fmla="*/ 86543 w 184099"/>
                  <a:gd name="connsiteY15" fmla="*/ 67365 h 105305"/>
                  <a:gd name="connsiteX16" fmla="*/ 95983 w 184099"/>
                  <a:gd name="connsiteY16" fmla="*/ 68139 h 105305"/>
                  <a:gd name="connsiteX17" fmla="*/ 104638 w 184099"/>
                  <a:gd name="connsiteY17" fmla="*/ 73559 h 105305"/>
                  <a:gd name="connsiteX18" fmla="*/ 92836 w 184099"/>
                  <a:gd name="connsiteY18" fmla="*/ 88271 h 105305"/>
                  <a:gd name="connsiteX19" fmla="*/ 87329 w 184099"/>
                  <a:gd name="connsiteY19" fmla="*/ 96014 h 105305"/>
                  <a:gd name="connsiteX20" fmla="*/ 83395 w 184099"/>
                  <a:gd name="connsiteY20" fmla="*/ 104531 h 105305"/>
                  <a:gd name="connsiteX21" fmla="*/ 112505 w 184099"/>
                  <a:gd name="connsiteY21" fmla="*/ 105306 h 105305"/>
                  <a:gd name="connsiteX22" fmla="*/ 133748 w 184099"/>
                  <a:gd name="connsiteY22" fmla="*/ 103757 h 105305"/>
                  <a:gd name="connsiteX23" fmla="*/ 139254 w 184099"/>
                  <a:gd name="connsiteY23" fmla="*/ 101434 h 105305"/>
                  <a:gd name="connsiteX24" fmla="*/ 143975 w 184099"/>
                  <a:gd name="connsiteY24" fmla="*/ 97563 h 105305"/>
                  <a:gd name="connsiteX25" fmla="*/ 148696 w 184099"/>
                  <a:gd name="connsiteY25" fmla="*/ 88271 h 105305"/>
                  <a:gd name="connsiteX26" fmla="*/ 152629 w 184099"/>
                  <a:gd name="connsiteY26" fmla="*/ 83625 h 105305"/>
                  <a:gd name="connsiteX27" fmla="*/ 160497 w 184099"/>
                  <a:gd name="connsiteY27" fmla="*/ 79753 h 105305"/>
                  <a:gd name="connsiteX28" fmla="*/ 171511 w 184099"/>
                  <a:gd name="connsiteY28" fmla="*/ 76656 h 105305"/>
                  <a:gd name="connsiteX29" fmla="*/ 180166 w 184099"/>
                  <a:gd name="connsiteY29" fmla="*/ 72785 h 105305"/>
                  <a:gd name="connsiteX30" fmla="*/ 184099 w 184099"/>
                  <a:gd name="connsiteY30" fmla="*/ 67365 h 105305"/>
                  <a:gd name="connsiteX31" fmla="*/ 178592 w 184099"/>
                  <a:gd name="connsiteY31" fmla="*/ 61170 h 105305"/>
                  <a:gd name="connsiteX32" fmla="*/ 156563 w 184099"/>
                  <a:gd name="connsiteY32" fmla="*/ 47233 h 105305"/>
                  <a:gd name="connsiteX33" fmla="*/ 149483 w 184099"/>
                  <a:gd name="connsiteY33" fmla="*/ 41038 h 105305"/>
                  <a:gd name="connsiteX34" fmla="*/ 145549 w 184099"/>
                  <a:gd name="connsiteY34" fmla="*/ 31747 h 10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4099" h="105305">
                    <a:moveTo>
                      <a:pt x="143188" y="20906"/>
                    </a:moveTo>
                    <a:lnTo>
                      <a:pt x="140041" y="11615"/>
                    </a:lnTo>
                    <a:lnTo>
                      <a:pt x="132174" y="3872"/>
                    </a:lnTo>
                    <a:lnTo>
                      <a:pt x="109358" y="0"/>
                    </a:lnTo>
                    <a:lnTo>
                      <a:pt x="81822" y="3872"/>
                    </a:lnTo>
                    <a:lnTo>
                      <a:pt x="9441" y="22455"/>
                    </a:lnTo>
                    <a:lnTo>
                      <a:pt x="787" y="28649"/>
                    </a:lnTo>
                    <a:lnTo>
                      <a:pt x="0" y="38715"/>
                    </a:lnTo>
                    <a:lnTo>
                      <a:pt x="7868" y="47233"/>
                    </a:lnTo>
                    <a:lnTo>
                      <a:pt x="20455" y="50330"/>
                    </a:lnTo>
                    <a:lnTo>
                      <a:pt x="45631" y="51104"/>
                    </a:lnTo>
                    <a:lnTo>
                      <a:pt x="31470" y="71236"/>
                    </a:lnTo>
                    <a:lnTo>
                      <a:pt x="41698" y="75108"/>
                    </a:lnTo>
                    <a:lnTo>
                      <a:pt x="48778" y="77431"/>
                    </a:lnTo>
                    <a:lnTo>
                      <a:pt x="56646" y="76656"/>
                    </a:lnTo>
                    <a:lnTo>
                      <a:pt x="86543" y="67365"/>
                    </a:lnTo>
                    <a:lnTo>
                      <a:pt x="95983" y="68139"/>
                    </a:lnTo>
                    <a:lnTo>
                      <a:pt x="104638" y="73559"/>
                    </a:lnTo>
                    <a:lnTo>
                      <a:pt x="92836" y="88271"/>
                    </a:lnTo>
                    <a:lnTo>
                      <a:pt x="87329" y="96014"/>
                    </a:lnTo>
                    <a:lnTo>
                      <a:pt x="83395" y="104531"/>
                    </a:lnTo>
                    <a:lnTo>
                      <a:pt x="112505" y="105306"/>
                    </a:lnTo>
                    <a:lnTo>
                      <a:pt x="133748" y="103757"/>
                    </a:lnTo>
                    <a:lnTo>
                      <a:pt x="139254" y="101434"/>
                    </a:lnTo>
                    <a:lnTo>
                      <a:pt x="143975" y="97563"/>
                    </a:lnTo>
                    <a:lnTo>
                      <a:pt x="148696" y="88271"/>
                    </a:lnTo>
                    <a:lnTo>
                      <a:pt x="152629" y="83625"/>
                    </a:lnTo>
                    <a:lnTo>
                      <a:pt x="160497" y="79753"/>
                    </a:lnTo>
                    <a:lnTo>
                      <a:pt x="171511" y="76656"/>
                    </a:lnTo>
                    <a:lnTo>
                      <a:pt x="180166" y="72785"/>
                    </a:lnTo>
                    <a:lnTo>
                      <a:pt x="184099" y="67365"/>
                    </a:lnTo>
                    <a:lnTo>
                      <a:pt x="178592" y="61170"/>
                    </a:lnTo>
                    <a:lnTo>
                      <a:pt x="156563" y="47233"/>
                    </a:lnTo>
                    <a:lnTo>
                      <a:pt x="149483" y="41038"/>
                    </a:lnTo>
                    <a:lnTo>
                      <a:pt x="145549" y="3174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37" name="Freeform 2536">
                <a:extLst>
                  <a:ext uri="{FF2B5EF4-FFF2-40B4-BE49-F238E27FC236}">
                    <a16:creationId xmlns:a16="http://schemas.microsoft.com/office/drawing/2014/main" id="{C4883220-F210-ACBC-778E-879C6C1A77F0}"/>
                  </a:ext>
                </a:extLst>
              </p:cNvPr>
              <p:cNvSpPr/>
              <p:nvPr/>
            </p:nvSpPr>
            <p:spPr>
              <a:xfrm>
                <a:off x="-7683423" y="1089912"/>
                <a:ext cx="114078" cy="40264"/>
              </a:xfrm>
              <a:custGeom>
                <a:avLst/>
                <a:gdLst>
                  <a:gd name="connsiteX0" fmla="*/ 84969 w 114078"/>
                  <a:gd name="connsiteY0" fmla="*/ 6194 h 40264"/>
                  <a:gd name="connsiteX1" fmla="*/ 62153 w 114078"/>
                  <a:gd name="connsiteY1" fmla="*/ 774 h 40264"/>
                  <a:gd name="connsiteX2" fmla="*/ 31470 w 114078"/>
                  <a:gd name="connsiteY2" fmla="*/ 0 h 40264"/>
                  <a:gd name="connsiteX3" fmla="*/ 18095 w 114078"/>
                  <a:gd name="connsiteY3" fmla="*/ 774 h 40264"/>
                  <a:gd name="connsiteX4" fmla="*/ 7080 w 114078"/>
                  <a:gd name="connsiteY4" fmla="*/ 3872 h 40264"/>
                  <a:gd name="connsiteX5" fmla="*/ 787 w 114078"/>
                  <a:gd name="connsiteY5" fmla="*/ 10066 h 40264"/>
                  <a:gd name="connsiteX6" fmla="*/ 0 w 114078"/>
                  <a:gd name="connsiteY6" fmla="*/ 23229 h 40264"/>
                  <a:gd name="connsiteX7" fmla="*/ 7868 w 114078"/>
                  <a:gd name="connsiteY7" fmla="*/ 31747 h 40264"/>
                  <a:gd name="connsiteX8" fmla="*/ 19669 w 114078"/>
                  <a:gd name="connsiteY8" fmla="*/ 36393 h 40264"/>
                  <a:gd name="connsiteX9" fmla="*/ 31470 w 114078"/>
                  <a:gd name="connsiteY9" fmla="*/ 40264 h 40264"/>
                  <a:gd name="connsiteX10" fmla="*/ 51925 w 114078"/>
                  <a:gd name="connsiteY10" fmla="*/ 39490 h 40264"/>
                  <a:gd name="connsiteX11" fmla="*/ 114079 w 114078"/>
                  <a:gd name="connsiteY11" fmla="*/ 31747 h 40264"/>
                  <a:gd name="connsiteX12" fmla="*/ 103851 w 114078"/>
                  <a:gd name="connsiteY12" fmla="*/ 15486 h 4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078" h="40264">
                    <a:moveTo>
                      <a:pt x="84969" y="6194"/>
                    </a:moveTo>
                    <a:lnTo>
                      <a:pt x="62153" y="774"/>
                    </a:lnTo>
                    <a:lnTo>
                      <a:pt x="31470" y="0"/>
                    </a:lnTo>
                    <a:lnTo>
                      <a:pt x="18095" y="774"/>
                    </a:lnTo>
                    <a:lnTo>
                      <a:pt x="7080" y="3872"/>
                    </a:lnTo>
                    <a:lnTo>
                      <a:pt x="787" y="10066"/>
                    </a:lnTo>
                    <a:lnTo>
                      <a:pt x="0" y="23229"/>
                    </a:lnTo>
                    <a:lnTo>
                      <a:pt x="7868" y="31747"/>
                    </a:lnTo>
                    <a:lnTo>
                      <a:pt x="19669" y="36393"/>
                    </a:lnTo>
                    <a:lnTo>
                      <a:pt x="31470" y="40264"/>
                    </a:lnTo>
                    <a:lnTo>
                      <a:pt x="51925" y="39490"/>
                    </a:lnTo>
                    <a:lnTo>
                      <a:pt x="114079" y="31747"/>
                    </a:lnTo>
                    <a:lnTo>
                      <a:pt x="103851" y="1548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38" name="Freeform 2537">
                <a:extLst>
                  <a:ext uri="{FF2B5EF4-FFF2-40B4-BE49-F238E27FC236}">
                    <a16:creationId xmlns:a16="http://schemas.microsoft.com/office/drawing/2014/main" id="{16FEEB56-D1D3-8FED-B3C6-022A599F9D3C}"/>
                  </a:ext>
                </a:extLst>
              </p:cNvPr>
              <p:cNvSpPr/>
              <p:nvPr/>
            </p:nvSpPr>
            <p:spPr>
              <a:xfrm>
                <a:off x="-7845494" y="1261808"/>
                <a:ext cx="116439" cy="56524"/>
              </a:xfrm>
              <a:custGeom>
                <a:avLst/>
                <a:gdLst>
                  <a:gd name="connsiteX0" fmla="*/ 32257 w 116439"/>
                  <a:gd name="connsiteY0" fmla="*/ 0 h 56524"/>
                  <a:gd name="connsiteX1" fmla="*/ 14948 w 116439"/>
                  <a:gd name="connsiteY1" fmla="*/ 1549 h 56524"/>
                  <a:gd name="connsiteX2" fmla="*/ 3147 w 116439"/>
                  <a:gd name="connsiteY2" fmla="*/ 6969 h 56524"/>
                  <a:gd name="connsiteX3" fmla="*/ 0 w 116439"/>
                  <a:gd name="connsiteY3" fmla="*/ 17809 h 56524"/>
                  <a:gd name="connsiteX4" fmla="*/ 4721 w 116439"/>
                  <a:gd name="connsiteY4" fmla="*/ 32521 h 56524"/>
                  <a:gd name="connsiteX5" fmla="*/ 14162 w 116439"/>
                  <a:gd name="connsiteY5" fmla="*/ 45684 h 56524"/>
                  <a:gd name="connsiteX6" fmla="*/ 24390 w 116439"/>
                  <a:gd name="connsiteY6" fmla="*/ 53427 h 56524"/>
                  <a:gd name="connsiteX7" fmla="*/ 42485 w 116439"/>
                  <a:gd name="connsiteY7" fmla="*/ 56524 h 56524"/>
                  <a:gd name="connsiteX8" fmla="*/ 64514 w 116439"/>
                  <a:gd name="connsiteY8" fmla="*/ 56524 h 56524"/>
                  <a:gd name="connsiteX9" fmla="*/ 86543 w 116439"/>
                  <a:gd name="connsiteY9" fmla="*/ 53427 h 56524"/>
                  <a:gd name="connsiteX10" fmla="*/ 104638 w 116439"/>
                  <a:gd name="connsiteY10" fmla="*/ 47233 h 56524"/>
                  <a:gd name="connsiteX11" fmla="*/ 116439 w 116439"/>
                  <a:gd name="connsiteY11" fmla="*/ 36392 h 56524"/>
                  <a:gd name="connsiteX12" fmla="*/ 109358 w 116439"/>
                  <a:gd name="connsiteY12" fmla="*/ 29424 h 56524"/>
                  <a:gd name="connsiteX13" fmla="*/ 77102 w 116439"/>
                  <a:gd name="connsiteY13" fmla="*/ 19358 h 56524"/>
                  <a:gd name="connsiteX14" fmla="*/ 70021 w 116439"/>
                  <a:gd name="connsiteY14" fmla="*/ 11615 h 56524"/>
                  <a:gd name="connsiteX15" fmla="*/ 62153 w 116439"/>
                  <a:gd name="connsiteY15" fmla="*/ 10066 h 56524"/>
                  <a:gd name="connsiteX16" fmla="*/ 52712 w 116439"/>
                  <a:gd name="connsiteY16" fmla="*/ 11615 h 56524"/>
                  <a:gd name="connsiteX17" fmla="*/ 43271 w 116439"/>
                  <a:gd name="connsiteY17" fmla="*/ 12389 h 56524"/>
                  <a:gd name="connsiteX18" fmla="*/ 45632 w 116439"/>
                  <a:gd name="connsiteY18" fmla="*/ 2323 h 5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439" h="56524">
                    <a:moveTo>
                      <a:pt x="32257" y="0"/>
                    </a:moveTo>
                    <a:lnTo>
                      <a:pt x="14948" y="1549"/>
                    </a:lnTo>
                    <a:lnTo>
                      <a:pt x="3147" y="6969"/>
                    </a:lnTo>
                    <a:lnTo>
                      <a:pt x="0" y="17809"/>
                    </a:lnTo>
                    <a:lnTo>
                      <a:pt x="4721" y="32521"/>
                    </a:lnTo>
                    <a:lnTo>
                      <a:pt x="14162" y="45684"/>
                    </a:lnTo>
                    <a:lnTo>
                      <a:pt x="24390" y="53427"/>
                    </a:lnTo>
                    <a:lnTo>
                      <a:pt x="42485" y="56524"/>
                    </a:lnTo>
                    <a:lnTo>
                      <a:pt x="64514" y="56524"/>
                    </a:lnTo>
                    <a:lnTo>
                      <a:pt x="86543" y="53427"/>
                    </a:lnTo>
                    <a:lnTo>
                      <a:pt x="104638" y="47233"/>
                    </a:lnTo>
                    <a:lnTo>
                      <a:pt x="116439" y="36392"/>
                    </a:lnTo>
                    <a:lnTo>
                      <a:pt x="109358" y="29424"/>
                    </a:lnTo>
                    <a:lnTo>
                      <a:pt x="77102" y="19358"/>
                    </a:lnTo>
                    <a:lnTo>
                      <a:pt x="70021" y="11615"/>
                    </a:lnTo>
                    <a:lnTo>
                      <a:pt x="62153" y="10066"/>
                    </a:lnTo>
                    <a:lnTo>
                      <a:pt x="52712" y="11615"/>
                    </a:lnTo>
                    <a:lnTo>
                      <a:pt x="43271" y="12389"/>
                    </a:lnTo>
                    <a:lnTo>
                      <a:pt x="45632"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39" name="Freeform 2538">
                <a:extLst>
                  <a:ext uri="{FF2B5EF4-FFF2-40B4-BE49-F238E27FC236}">
                    <a16:creationId xmlns:a16="http://schemas.microsoft.com/office/drawing/2014/main" id="{57D75A8D-A62F-54D7-63FB-78E016E0265E}"/>
                  </a:ext>
                </a:extLst>
              </p:cNvPr>
              <p:cNvSpPr/>
              <p:nvPr/>
            </p:nvSpPr>
            <p:spPr>
              <a:xfrm>
                <a:off x="-8225494" y="2534768"/>
                <a:ext cx="13374" cy="12388"/>
              </a:xfrm>
              <a:custGeom>
                <a:avLst/>
                <a:gdLst>
                  <a:gd name="connsiteX0" fmla="*/ 10228 w 13374"/>
                  <a:gd name="connsiteY0" fmla="*/ 4646 h 12388"/>
                  <a:gd name="connsiteX1" fmla="*/ 6294 w 13374"/>
                  <a:gd name="connsiteY1" fmla="*/ 1549 h 12388"/>
                  <a:gd name="connsiteX2" fmla="*/ 2360 w 13374"/>
                  <a:gd name="connsiteY2" fmla="*/ 0 h 12388"/>
                  <a:gd name="connsiteX3" fmla="*/ 0 w 13374"/>
                  <a:gd name="connsiteY3" fmla="*/ 6194 h 12388"/>
                  <a:gd name="connsiteX4" fmla="*/ 3147 w 13374"/>
                  <a:gd name="connsiteY4" fmla="*/ 8517 h 12388"/>
                  <a:gd name="connsiteX5" fmla="*/ 6294 w 13374"/>
                  <a:gd name="connsiteY5" fmla="*/ 10840 h 12388"/>
                  <a:gd name="connsiteX6" fmla="*/ 9441 w 13374"/>
                  <a:gd name="connsiteY6" fmla="*/ 12389 h 12388"/>
                  <a:gd name="connsiteX7" fmla="*/ 13375 w 13374"/>
                  <a:gd name="connsiteY7" fmla="*/ 12389 h 12388"/>
                  <a:gd name="connsiteX8" fmla="*/ 12588 w 13374"/>
                  <a:gd name="connsiteY8" fmla="*/ 8517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 h="12388">
                    <a:moveTo>
                      <a:pt x="10228" y="4646"/>
                    </a:moveTo>
                    <a:lnTo>
                      <a:pt x="6294" y="1549"/>
                    </a:lnTo>
                    <a:lnTo>
                      <a:pt x="2360" y="0"/>
                    </a:lnTo>
                    <a:lnTo>
                      <a:pt x="0" y="6194"/>
                    </a:lnTo>
                    <a:lnTo>
                      <a:pt x="3147" y="8517"/>
                    </a:lnTo>
                    <a:lnTo>
                      <a:pt x="6294" y="10840"/>
                    </a:lnTo>
                    <a:lnTo>
                      <a:pt x="9441" y="12389"/>
                    </a:lnTo>
                    <a:lnTo>
                      <a:pt x="13375" y="12389"/>
                    </a:lnTo>
                    <a:lnTo>
                      <a:pt x="12588" y="851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40" name="Freeform 2539">
                <a:extLst>
                  <a:ext uri="{FF2B5EF4-FFF2-40B4-BE49-F238E27FC236}">
                    <a16:creationId xmlns:a16="http://schemas.microsoft.com/office/drawing/2014/main" id="{1A6498B6-A8D4-5EA2-6982-368F6E260604}"/>
                  </a:ext>
                </a:extLst>
              </p:cNvPr>
              <p:cNvSpPr/>
              <p:nvPr/>
            </p:nvSpPr>
            <p:spPr>
              <a:xfrm>
                <a:off x="-7616550" y="1247871"/>
                <a:ext cx="103851" cy="28649"/>
              </a:xfrm>
              <a:custGeom>
                <a:avLst/>
                <a:gdLst>
                  <a:gd name="connsiteX0" fmla="*/ 25176 w 103851"/>
                  <a:gd name="connsiteY0" fmla="*/ 16260 h 28649"/>
                  <a:gd name="connsiteX1" fmla="*/ 8654 w 103851"/>
                  <a:gd name="connsiteY1" fmla="*/ 19358 h 28649"/>
                  <a:gd name="connsiteX2" fmla="*/ 0 w 103851"/>
                  <a:gd name="connsiteY2" fmla="*/ 22455 h 28649"/>
                  <a:gd name="connsiteX3" fmla="*/ 21242 w 103851"/>
                  <a:gd name="connsiteY3" fmla="*/ 28649 h 28649"/>
                  <a:gd name="connsiteX4" fmla="*/ 51139 w 103851"/>
                  <a:gd name="connsiteY4" fmla="*/ 23229 h 28649"/>
                  <a:gd name="connsiteX5" fmla="*/ 103851 w 103851"/>
                  <a:gd name="connsiteY5" fmla="*/ 3097 h 28649"/>
                  <a:gd name="connsiteX6" fmla="*/ 92050 w 103851"/>
                  <a:gd name="connsiteY6" fmla="*/ 774 h 28649"/>
                  <a:gd name="connsiteX7" fmla="*/ 78675 w 103851"/>
                  <a:gd name="connsiteY7" fmla="*/ 0 h 28649"/>
                  <a:gd name="connsiteX8" fmla="*/ 65300 w 103851"/>
                  <a:gd name="connsiteY8" fmla="*/ 0 h 28649"/>
                  <a:gd name="connsiteX9" fmla="*/ 53499 w 103851"/>
                  <a:gd name="connsiteY9" fmla="*/ 2323 h 28649"/>
                  <a:gd name="connsiteX10" fmla="*/ 47992 w 103851"/>
                  <a:gd name="connsiteY10" fmla="*/ 4646 h 28649"/>
                  <a:gd name="connsiteX11" fmla="*/ 38550 w 103851"/>
                  <a:gd name="connsiteY11" fmla="*/ 10840 h 28649"/>
                  <a:gd name="connsiteX12" fmla="*/ 33044 w 103851"/>
                  <a:gd name="connsiteY12" fmla="*/ 13938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851" h="28649">
                    <a:moveTo>
                      <a:pt x="25176" y="16260"/>
                    </a:moveTo>
                    <a:lnTo>
                      <a:pt x="8654" y="19358"/>
                    </a:lnTo>
                    <a:lnTo>
                      <a:pt x="0" y="22455"/>
                    </a:lnTo>
                    <a:lnTo>
                      <a:pt x="21242" y="28649"/>
                    </a:lnTo>
                    <a:lnTo>
                      <a:pt x="51139" y="23229"/>
                    </a:lnTo>
                    <a:lnTo>
                      <a:pt x="103851" y="3097"/>
                    </a:lnTo>
                    <a:lnTo>
                      <a:pt x="92050" y="774"/>
                    </a:lnTo>
                    <a:lnTo>
                      <a:pt x="78675" y="0"/>
                    </a:lnTo>
                    <a:lnTo>
                      <a:pt x="65300" y="0"/>
                    </a:lnTo>
                    <a:lnTo>
                      <a:pt x="53499" y="2323"/>
                    </a:lnTo>
                    <a:lnTo>
                      <a:pt x="47992" y="4646"/>
                    </a:lnTo>
                    <a:lnTo>
                      <a:pt x="38550" y="10840"/>
                    </a:lnTo>
                    <a:lnTo>
                      <a:pt x="33044" y="1393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41" name="Freeform 2540">
                <a:extLst>
                  <a:ext uri="{FF2B5EF4-FFF2-40B4-BE49-F238E27FC236}">
                    <a16:creationId xmlns:a16="http://schemas.microsoft.com/office/drawing/2014/main" id="{94EC9F80-6BFF-8D7B-2899-621FBB72B275}"/>
                  </a:ext>
                </a:extLst>
              </p:cNvPr>
              <p:cNvSpPr/>
              <p:nvPr/>
            </p:nvSpPr>
            <p:spPr>
              <a:xfrm>
                <a:off x="-5267313" y="3272682"/>
                <a:ext cx="72380" cy="39489"/>
              </a:xfrm>
              <a:custGeom>
                <a:avLst/>
                <a:gdLst>
                  <a:gd name="connsiteX0" fmla="*/ 45631 w 72380"/>
                  <a:gd name="connsiteY0" fmla="*/ 10066 h 39489"/>
                  <a:gd name="connsiteX1" fmla="*/ 18095 w 72380"/>
                  <a:gd name="connsiteY1" fmla="*/ 2323 h 39489"/>
                  <a:gd name="connsiteX2" fmla="*/ 0 w 72380"/>
                  <a:gd name="connsiteY2" fmla="*/ 0 h 39489"/>
                  <a:gd name="connsiteX3" fmla="*/ 4720 w 72380"/>
                  <a:gd name="connsiteY3" fmla="*/ 4646 h 39489"/>
                  <a:gd name="connsiteX4" fmla="*/ 10227 w 72380"/>
                  <a:gd name="connsiteY4" fmla="*/ 7743 h 39489"/>
                  <a:gd name="connsiteX5" fmla="*/ 15735 w 72380"/>
                  <a:gd name="connsiteY5" fmla="*/ 9292 h 39489"/>
                  <a:gd name="connsiteX6" fmla="*/ 21242 w 72380"/>
                  <a:gd name="connsiteY6" fmla="*/ 13163 h 39489"/>
                  <a:gd name="connsiteX7" fmla="*/ 25176 w 72380"/>
                  <a:gd name="connsiteY7" fmla="*/ 17809 h 39489"/>
                  <a:gd name="connsiteX8" fmla="*/ 30682 w 72380"/>
                  <a:gd name="connsiteY8" fmla="*/ 28649 h 39489"/>
                  <a:gd name="connsiteX9" fmla="*/ 35404 w 72380"/>
                  <a:gd name="connsiteY9" fmla="*/ 32521 h 39489"/>
                  <a:gd name="connsiteX10" fmla="*/ 42484 w 72380"/>
                  <a:gd name="connsiteY10" fmla="*/ 35618 h 39489"/>
                  <a:gd name="connsiteX11" fmla="*/ 53498 w 72380"/>
                  <a:gd name="connsiteY11" fmla="*/ 38715 h 39489"/>
                  <a:gd name="connsiteX12" fmla="*/ 65300 w 72380"/>
                  <a:gd name="connsiteY12" fmla="*/ 39490 h 39489"/>
                  <a:gd name="connsiteX13" fmla="*/ 72381 w 72380"/>
                  <a:gd name="connsiteY13" fmla="*/ 37167 h 39489"/>
                  <a:gd name="connsiteX14" fmla="*/ 67660 w 72380"/>
                  <a:gd name="connsiteY14" fmla="*/ 22455 h 3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380" h="39489">
                    <a:moveTo>
                      <a:pt x="45631" y="10066"/>
                    </a:moveTo>
                    <a:lnTo>
                      <a:pt x="18095" y="2323"/>
                    </a:lnTo>
                    <a:lnTo>
                      <a:pt x="0" y="0"/>
                    </a:lnTo>
                    <a:lnTo>
                      <a:pt x="4720" y="4646"/>
                    </a:lnTo>
                    <a:lnTo>
                      <a:pt x="10227" y="7743"/>
                    </a:lnTo>
                    <a:lnTo>
                      <a:pt x="15735" y="9292"/>
                    </a:lnTo>
                    <a:lnTo>
                      <a:pt x="21242" y="13163"/>
                    </a:lnTo>
                    <a:lnTo>
                      <a:pt x="25176" y="17809"/>
                    </a:lnTo>
                    <a:lnTo>
                      <a:pt x="30682" y="28649"/>
                    </a:lnTo>
                    <a:lnTo>
                      <a:pt x="35404" y="32521"/>
                    </a:lnTo>
                    <a:lnTo>
                      <a:pt x="42484" y="35618"/>
                    </a:lnTo>
                    <a:lnTo>
                      <a:pt x="53498" y="38715"/>
                    </a:lnTo>
                    <a:lnTo>
                      <a:pt x="65300" y="39490"/>
                    </a:lnTo>
                    <a:lnTo>
                      <a:pt x="72381" y="37167"/>
                    </a:lnTo>
                    <a:lnTo>
                      <a:pt x="67660" y="2245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42" name="Freeform 2541">
                <a:extLst>
                  <a:ext uri="{FF2B5EF4-FFF2-40B4-BE49-F238E27FC236}">
                    <a16:creationId xmlns:a16="http://schemas.microsoft.com/office/drawing/2014/main" id="{D65E7EC6-CC28-2802-6A6D-A7E91DC96B91}"/>
                  </a:ext>
                </a:extLst>
              </p:cNvPr>
              <p:cNvSpPr/>
              <p:nvPr/>
            </p:nvSpPr>
            <p:spPr>
              <a:xfrm>
                <a:off x="-5743297" y="2387650"/>
                <a:ext cx="55072" cy="32520"/>
              </a:xfrm>
              <a:custGeom>
                <a:avLst/>
                <a:gdLst>
                  <a:gd name="connsiteX0" fmla="*/ 26749 w 55072"/>
                  <a:gd name="connsiteY0" fmla="*/ 0 h 32520"/>
                  <a:gd name="connsiteX1" fmla="*/ 8654 w 55072"/>
                  <a:gd name="connsiteY1" fmla="*/ 3872 h 32520"/>
                  <a:gd name="connsiteX2" fmla="*/ 0 w 55072"/>
                  <a:gd name="connsiteY2" fmla="*/ 17035 h 32520"/>
                  <a:gd name="connsiteX3" fmla="*/ 4720 w 55072"/>
                  <a:gd name="connsiteY3" fmla="*/ 24778 h 32520"/>
                  <a:gd name="connsiteX4" fmla="*/ 11801 w 55072"/>
                  <a:gd name="connsiteY4" fmla="*/ 30198 h 32520"/>
                  <a:gd name="connsiteX5" fmla="*/ 20455 w 55072"/>
                  <a:gd name="connsiteY5" fmla="*/ 32521 h 32520"/>
                  <a:gd name="connsiteX6" fmla="*/ 29896 w 55072"/>
                  <a:gd name="connsiteY6" fmla="*/ 30198 h 32520"/>
                  <a:gd name="connsiteX7" fmla="*/ 34616 w 55072"/>
                  <a:gd name="connsiteY7" fmla="*/ 27101 h 32520"/>
                  <a:gd name="connsiteX8" fmla="*/ 51139 w 55072"/>
                  <a:gd name="connsiteY8" fmla="*/ 13937 h 32520"/>
                  <a:gd name="connsiteX9" fmla="*/ 55073 w 55072"/>
                  <a:gd name="connsiteY9" fmla="*/ 9292 h 32520"/>
                  <a:gd name="connsiteX10" fmla="*/ 45631 w 55072"/>
                  <a:gd name="connsiteY10" fmla="*/ 3097 h 3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72" h="32520">
                    <a:moveTo>
                      <a:pt x="26749" y="0"/>
                    </a:moveTo>
                    <a:lnTo>
                      <a:pt x="8654" y="3872"/>
                    </a:lnTo>
                    <a:lnTo>
                      <a:pt x="0" y="17035"/>
                    </a:lnTo>
                    <a:lnTo>
                      <a:pt x="4720" y="24778"/>
                    </a:lnTo>
                    <a:lnTo>
                      <a:pt x="11801" y="30198"/>
                    </a:lnTo>
                    <a:lnTo>
                      <a:pt x="20455" y="32521"/>
                    </a:lnTo>
                    <a:lnTo>
                      <a:pt x="29896" y="30198"/>
                    </a:lnTo>
                    <a:lnTo>
                      <a:pt x="34616" y="27101"/>
                    </a:lnTo>
                    <a:lnTo>
                      <a:pt x="51139" y="13937"/>
                    </a:lnTo>
                    <a:lnTo>
                      <a:pt x="55073" y="9292"/>
                    </a:lnTo>
                    <a:lnTo>
                      <a:pt x="45631"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43" name="Freeform 2542">
                <a:extLst>
                  <a:ext uri="{FF2B5EF4-FFF2-40B4-BE49-F238E27FC236}">
                    <a16:creationId xmlns:a16="http://schemas.microsoft.com/office/drawing/2014/main" id="{CCC94031-E8B9-0100-DF29-3EC758B9FBD6}"/>
                  </a:ext>
                </a:extLst>
              </p:cNvPr>
              <p:cNvSpPr/>
              <p:nvPr/>
            </p:nvSpPr>
            <p:spPr>
              <a:xfrm>
                <a:off x="-5035222" y="2364421"/>
                <a:ext cx="36190" cy="13163"/>
              </a:xfrm>
              <a:custGeom>
                <a:avLst/>
                <a:gdLst>
                  <a:gd name="connsiteX0" fmla="*/ 18095 w 36190"/>
                  <a:gd name="connsiteY0" fmla="*/ 0 h 13163"/>
                  <a:gd name="connsiteX1" fmla="*/ 8654 w 36190"/>
                  <a:gd name="connsiteY1" fmla="*/ 2323 h 13163"/>
                  <a:gd name="connsiteX2" fmla="*/ 0 w 36190"/>
                  <a:gd name="connsiteY2" fmla="*/ 6194 h 13163"/>
                  <a:gd name="connsiteX3" fmla="*/ 8654 w 36190"/>
                  <a:gd name="connsiteY3" fmla="*/ 12389 h 13163"/>
                  <a:gd name="connsiteX4" fmla="*/ 17308 w 36190"/>
                  <a:gd name="connsiteY4" fmla="*/ 13163 h 13163"/>
                  <a:gd name="connsiteX5" fmla="*/ 26749 w 36190"/>
                  <a:gd name="connsiteY5" fmla="*/ 10066 h 13163"/>
                  <a:gd name="connsiteX6" fmla="*/ 36190 w 36190"/>
                  <a:gd name="connsiteY6" fmla="*/ 4646 h 13163"/>
                  <a:gd name="connsiteX7" fmla="*/ 27536 w 36190"/>
                  <a:gd name="connsiteY7" fmla="*/ 774 h 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0" h="13163">
                    <a:moveTo>
                      <a:pt x="18095" y="0"/>
                    </a:moveTo>
                    <a:lnTo>
                      <a:pt x="8654" y="2323"/>
                    </a:lnTo>
                    <a:lnTo>
                      <a:pt x="0" y="6194"/>
                    </a:lnTo>
                    <a:lnTo>
                      <a:pt x="8654" y="12389"/>
                    </a:lnTo>
                    <a:lnTo>
                      <a:pt x="17308" y="13163"/>
                    </a:lnTo>
                    <a:lnTo>
                      <a:pt x="26749" y="10066"/>
                    </a:lnTo>
                    <a:lnTo>
                      <a:pt x="36190" y="4646"/>
                    </a:lnTo>
                    <a:lnTo>
                      <a:pt x="27536"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44" name="Freeform 2543">
                <a:extLst>
                  <a:ext uri="{FF2B5EF4-FFF2-40B4-BE49-F238E27FC236}">
                    <a16:creationId xmlns:a16="http://schemas.microsoft.com/office/drawing/2014/main" id="{A46C8734-2DE9-0876-580E-E7EA92169C3C}"/>
                  </a:ext>
                </a:extLst>
              </p:cNvPr>
              <p:cNvSpPr/>
              <p:nvPr/>
            </p:nvSpPr>
            <p:spPr>
              <a:xfrm>
                <a:off x="-5737790" y="2507668"/>
                <a:ext cx="173085" cy="137052"/>
              </a:xfrm>
              <a:custGeom>
                <a:avLst/>
                <a:gdLst>
                  <a:gd name="connsiteX0" fmla="*/ 98344 w 173085"/>
                  <a:gd name="connsiteY0" fmla="*/ 0 h 137052"/>
                  <a:gd name="connsiteX1" fmla="*/ 69234 w 173085"/>
                  <a:gd name="connsiteY1" fmla="*/ 2323 h 137052"/>
                  <a:gd name="connsiteX2" fmla="*/ 55073 w 173085"/>
                  <a:gd name="connsiteY2" fmla="*/ 5420 h 137052"/>
                  <a:gd name="connsiteX3" fmla="*/ 42485 w 173085"/>
                  <a:gd name="connsiteY3" fmla="*/ 13163 h 137052"/>
                  <a:gd name="connsiteX4" fmla="*/ 28323 w 173085"/>
                  <a:gd name="connsiteY4" fmla="*/ 25552 h 137052"/>
                  <a:gd name="connsiteX5" fmla="*/ 16522 w 173085"/>
                  <a:gd name="connsiteY5" fmla="*/ 41038 h 137052"/>
                  <a:gd name="connsiteX6" fmla="*/ 7081 w 173085"/>
                  <a:gd name="connsiteY6" fmla="*/ 58073 h 137052"/>
                  <a:gd name="connsiteX7" fmla="*/ 0 w 173085"/>
                  <a:gd name="connsiteY7" fmla="*/ 75108 h 137052"/>
                  <a:gd name="connsiteX8" fmla="*/ 3147 w 173085"/>
                  <a:gd name="connsiteY8" fmla="*/ 89820 h 137052"/>
                  <a:gd name="connsiteX9" fmla="*/ 7868 w 173085"/>
                  <a:gd name="connsiteY9" fmla="*/ 106854 h 137052"/>
                  <a:gd name="connsiteX10" fmla="*/ 15735 w 173085"/>
                  <a:gd name="connsiteY10" fmla="*/ 122340 h 137052"/>
                  <a:gd name="connsiteX11" fmla="*/ 25963 w 173085"/>
                  <a:gd name="connsiteY11" fmla="*/ 133181 h 137052"/>
                  <a:gd name="connsiteX12" fmla="*/ 40911 w 173085"/>
                  <a:gd name="connsiteY12" fmla="*/ 137052 h 137052"/>
                  <a:gd name="connsiteX13" fmla="*/ 59793 w 173085"/>
                  <a:gd name="connsiteY13" fmla="*/ 137052 h 137052"/>
                  <a:gd name="connsiteX14" fmla="*/ 110932 w 173085"/>
                  <a:gd name="connsiteY14" fmla="*/ 130858 h 137052"/>
                  <a:gd name="connsiteX15" fmla="*/ 127453 w 173085"/>
                  <a:gd name="connsiteY15" fmla="*/ 126986 h 137052"/>
                  <a:gd name="connsiteX16" fmla="*/ 143188 w 173085"/>
                  <a:gd name="connsiteY16" fmla="*/ 120792 h 137052"/>
                  <a:gd name="connsiteX17" fmla="*/ 156563 w 173085"/>
                  <a:gd name="connsiteY17" fmla="*/ 112274 h 137052"/>
                  <a:gd name="connsiteX18" fmla="*/ 167578 w 173085"/>
                  <a:gd name="connsiteY18" fmla="*/ 98337 h 137052"/>
                  <a:gd name="connsiteX19" fmla="*/ 170724 w 173085"/>
                  <a:gd name="connsiteY19" fmla="*/ 82851 h 137052"/>
                  <a:gd name="connsiteX20" fmla="*/ 169151 w 173085"/>
                  <a:gd name="connsiteY20" fmla="*/ 49556 h 137052"/>
                  <a:gd name="connsiteX21" fmla="*/ 173085 w 173085"/>
                  <a:gd name="connsiteY21" fmla="*/ 29424 h 137052"/>
                  <a:gd name="connsiteX22" fmla="*/ 172298 w 173085"/>
                  <a:gd name="connsiteY22" fmla="*/ 19358 h 137052"/>
                  <a:gd name="connsiteX23" fmla="*/ 166791 w 173085"/>
                  <a:gd name="connsiteY23" fmla="*/ 10840 h 137052"/>
                  <a:gd name="connsiteX24" fmla="*/ 152630 w 173085"/>
                  <a:gd name="connsiteY24" fmla="*/ 3872 h 137052"/>
                  <a:gd name="connsiteX25" fmla="*/ 133748 w 173085"/>
                  <a:gd name="connsiteY25" fmla="*/ 774 h 1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085" h="137052">
                    <a:moveTo>
                      <a:pt x="98344" y="0"/>
                    </a:moveTo>
                    <a:lnTo>
                      <a:pt x="69234" y="2323"/>
                    </a:lnTo>
                    <a:lnTo>
                      <a:pt x="55073" y="5420"/>
                    </a:lnTo>
                    <a:lnTo>
                      <a:pt x="42485" y="13163"/>
                    </a:lnTo>
                    <a:lnTo>
                      <a:pt x="28323" y="25552"/>
                    </a:lnTo>
                    <a:lnTo>
                      <a:pt x="16522" y="41038"/>
                    </a:lnTo>
                    <a:lnTo>
                      <a:pt x="7081" y="58073"/>
                    </a:lnTo>
                    <a:lnTo>
                      <a:pt x="0" y="75108"/>
                    </a:lnTo>
                    <a:lnTo>
                      <a:pt x="3147" y="89820"/>
                    </a:lnTo>
                    <a:lnTo>
                      <a:pt x="7868" y="106854"/>
                    </a:lnTo>
                    <a:lnTo>
                      <a:pt x="15735" y="122340"/>
                    </a:lnTo>
                    <a:lnTo>
                      <a:pt x="25963" y="133181"/>
                    </a:lnTo>
                    <a:lnTo>
                      <a:pt x="40911" y="137052"/>
                    </a:lnTo>
                    <a:lnTo>
                      <a:pt x="59793" y="137052"/>
                    </a:lnTo>
                    <a:lnTo>
                      <a:pt x="110932" y="130858"/>
                    </a:lnTo>
                    <a:lnTo>
                      <a:pt x="127453" y="126986"/>
                    </a:lnTo>
                    <a:lnTo>
                      <a:pt x="143188" y="120792"/>
                    </a:lnTo>
                    <a:lnTo>
                      <a:pt x="156563" y="112274"/>
                    </a:lnTo>
                    <a:lnTo>
                      <a:pt x="167578" y="98337"/>
                    </a:lnTo>
                    <a:lnTo>
                      <a:pt x="170724" y="82851"/>
                    </a:lnTo>
                    <a:lnTo>
                      <a:pt x="169151" y="49556"/>
                    </a:lnTo>
                    <a:lnTo>
                      <a:pt x="173085" y="29424"/>
                    </a:lnTo>
                    <a:lnTo>
                      <a:pt x="172298" y="19358"/>
                    </a:lnTo>
                    <a:lnTo>
                      <a:pt x="166791" y="10840"/>
                    </a:lnTo>
                    <a:lnTo>
                      <a:pt x="152630" y="3872"/>
                    </a:lnTo>
                    <a:lnTo>
                      <a:pt x="133748"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45" name="Freeform 2544">
                <a:extLst>
                  <a:ext uri="{FF2B5EF4-FFF2-40B4-BE49-F238E27FC236}">
                    <a16:creationId xmlns:a16="http://schemas.microsoft.com/office/drawing/2014/main" id="{E059FDD0-D907-B3F5-584B-08953D220EE4}"/>
                  </a:ext>
                </a:extLst>
              </p:cNvPr>
              <p:cNvSpPr/>
              <p:nvPr/>
            </p:nvSpPr>
            <p:spPr>
              <a:xfrm>
                <a:off x="-5788929" y="3125564"/>
                <a:ext cx="31470" cy="11614"/>
              </a:xfrm>
              <a:custGeom>
                <a:avLst/>
                <a:gdLst>
                  <a:gd name="connsiteX0" fmla="*/ 25176 w 31470"/>
                  <a:gd name="connsiteY0" fmla="*/ 6195 h 11614"/>
                  <a:gd name="connsiteX1" fmla="*/ 31470 w 31470"/>
                  <a:gd name="connsiteY1" fmla="*/ 2323 h 11614"/>
                  <a:gd name="connsiteX2" fmla="*/ 25176 w 31470"/>
                  <a:gd name="connsiteY2" fmla="*/ 774 h 11614"/>
                  <a:gd name="connsiteX3" fmla="*/ 14948 w 31470"/>
                  <a:gd name="connsiteY3" fmla="*/ 0 h 11614"/>
                  <a:gd name="connsiteX4" fmla="*/ 4720 w 31470"/>
                  <a:gd name="connsiteY4" fmla="*/ 1549 h 11614"/>
                  <a:gd name="connsiteX5" fmla="*/ 0 w 31470"/>
                  <a:gd name="connsiteY5" fmla="*/ 6195 h 11614"/>
                  <a:gd name="connsiteX6" fmla="*/ 3934 w 31470"/>
                  <a:gd name="connsiteY6" fmla="*/ 11615 h 11614"/>
                  <a:gd name="connsiteX7" fmla="*/ 14162 w 31470"/>
                  <a:gd name="connsiteY7" fmla="*/ 10840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0" h="11614">
                    <a:moveTo>
                      <a:pt x="25176" y="6195"/>
                    </a:moveTo>
                    <a:lnTo>
                      <a:pt x="31470" y="2323"/>
                    </a:lnTo>
                    <a:lnTo>
                      <a:pt x="25176" y="774"/>
                    </a:lnTo>
                    <a:lnTo>
                      <a:pt x="14948" y="0"/>
                    </a:lnTo>
                    <a:lnTo>
                      <a:pt x="4720" y="1549"/>
                    </a:lnTo>
                    <a:lnTo>
                      <a:pt x="0" y="6195"/>
                    </a:lnTo>
                    <a:lnTo>
                      <a:pt x="3934" y="11615"/>
                    </a:lnTo>
                    <a:lnTo>
                      <a:pt x="14162"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46" name="Freeform 2545">
                <a:extLst>
                  <a:ext uri="{FF2B5EF4-FFF2-40B4-BE49-F238E27FC236}">
                    <a16:creationId xmlns:a16="http://schemas.microsoft.com/office/drawing/2014/main" id="{E26C9263-9DEB-1055-8629-B90486EBE719}"/>
                  </a:ext>
                </a:extLst>
              </p:cNvPr>
              <p:cNvSpPr/>
              <p:nvPr/>
            </p:nvSpPr>
            <p:spPr>
              <a:xfrm>
                <a:off x="-5832200" y="3196800"/>
                <a:ext cx="77101" cy="46458"/>
              </a:xfrm>
              <a:custGeom>
                <a:avLst/>
                <a:gdLst>
                  <a:gd name="connsiteX0" fmla="*/ 48778 w 77101"/>
                  <a:gd name="connsiteY0" fmla="*/ 46458 h 46458"/>
                  <a:gd name="connsiteX1" fmla="*/ 61367 w 77101"/>
                  <a:gd name="connsiteY1" fmla="*/ 44136 h 46458"/>
                  <a:gd name="connsiteX2" fmla="*/ 71594 w 77101"/>
                  <a:gd name="connsiteY2" fmla="*/ 38715 h 46458"/>
                  <a:gd name="connsiteX3" fmla="*/ 77102 w 77101"/>
                  <a:gd name="connsiteY3" fmla="*/ 30198 h 46458"/>
                  <a:gd name="connsiteX4" fmla="*/ 75528 w 77101"/>
                  <a:gd name="connsiteY4" fmla="*/ 20132 h 46458"/>
                  <a:gd name="connsiteX5" fmla="*/ 67660 w 77101"/>
                  <a:gd name="connsiteY5" fmla="*/ 12389 h 46458"/>
                  <a:gd name="connsiteX6" fmla="*/ 58220 w 77101"/>
                  <a:gd name="connsiteY6" fmla="*/ 5420 h 46458"/>
                  <a:gd name="connsiteX7" fmla="*/ 49566 w 77101"/>
                  <a:gd name="connsiteY7" fmla="*/ 2323 h 46458"/>
                  <a:gd name="connsiteX8" fmla="*/ 38551 w 77101"/>
                  <a:gd name="connsiteY8" fmla="*/ 774 h 46458"/>
                  <a:gd name="connsiteX9" fmla="*/ 22816 w 77101"/>
                  <a:gd name="connsiteY9" fmla="*/ 0 h 46458"/>
                  <a:gd name="connsiteX10" fmla="*/ 7868 w 77101"/>
                  <a:gd name="connsiteY10" fmla="*/ 1549 h 46458"/>
                  <a:gd name="connsiteX11" fmla="*/ 0 w 77101"/>
                  <a:gd name="connsiteY11" fmla="*/ 7743 h 46458"/>
                  <a:gd name="connsiteX12" fmla="*/ 3934 w 77101"/>
                  <a:gd name="connsiteY12" fmla="*/ 17035 h 46458"/>
                  <a:gd name="connsiteX13" fmla="*/ 15735 w 77101"/>
                  <a:gd name="connsiteY13" fmla="*/ 27875 h 46458"/>
                  <a:gd name="connsiteX14" fmla="*/ 39338 w 77101"/>
                  <a:gd name="connsiteY14" fmla="*/ 44136 h 4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101" h="46458">
                    <a:moveTo>
                      <a:pt x="48778" y="46458"/>
                    </a:moveTo>
                    <a:lnTo>
                      <a:pt x="61367" y="44136"/>
                    </a:lnTo>
                    <a:lnTo>
                      <a:pt x="71594" y="38715"/>
                    </a:lnTo>
                    <a:lnTo>
                      <a:pt x="77102" y="30198"/>
                    </a:lnTo>
                    <a:lnTo>
                      <a:pt x="75528" y="20132"/>
                    </a:lnTo>
                    <a:lnTo>
                      <a:pt x="67660" y="12389"/>
                    </a:lnTo>
                    <a:lnTo>
                      <a:pt x="58220" y="5420"/>
                    </a:lnTo>
                    <a:lnTo>
                      <a:pt x="49566" y="2323"/>
                    </a:lnTo>
                    <a:lnTo>
                      <a:pt x="38551" y="774"/>
                    </a:lnTo>
                    <a:lnTo>
                      <a:pt x="22816" y="0"/>
                    </a:lnTo>
                    <a:lnTo>
                      <a:pt x="7868" y="1549"/>
                    </a:lnTo>
                    <a:lnTo>
                      <a:pt x="0" y="7743"/>
                    </a:lnTo>
                    <a:lnTo>
                      <a:pt x="3934" y="17035"/>
                    </a:lnTo>
                    <a:lnTo>
                      <a:pt x="15735" y="27875"/>
                    </a:lnTo>
                    <a:lnTo>
                      <a:pt x="39338" y="4413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47" name="Freeform 2546">
                <a:extLst>
                  <a:ext uri="{FF2B5EF4-FFF2-40B4-BE49-F238E27FC236}">
                    <a16:creationId xmlns:a16="http://schemas.microsoft.com/office/drawing/2014/main" id="{818D9E98-B070-D4FA-A9A1-0033FA67C661}"/>
                  </a:ext>
                </a:extLst>
              </p:cNvPr>
              <p:cNvSpPr/>
              <p:nvPr/>
            </p:nvSpPr>
            <p:spPr>
              <a:xfrm>
                <a:off x="-6483630" y="2514636"/>
                <a:ext cx="44058" cy="63493"/>
              </a:xfrm>
              <a:custGeom>
                <a:avLst/>
                <a:gdLst>
                  <a:gd name="connsiteX0" fmla="*/ 3934 w 44058"/>
                  <a:gd name="connsiteY0" fmla="*/ 45684 h 63493"/>
                  <a:gd name="connsiteX1" fmla="*/ 7868 w 44058"/>
                  <a:gd name="connsiteY1" fmla="*/ 54976 h 63493"/>
                  <a:gd name="connsiteX2" fmla="*/ 17309 w 44058"/>
                  <a:gd name="connsiteY2" fmla="*/ 63493 h 63493"/>
                  <a:gd name="connsiteX3" fmla="*/ 27536 w 44058"/>
                  <a:gd name="connsiteY3" fmla="*/ 63493 h 63493"/>
                  <a:gd name="connsiteX4" fmla="*/ 36191 w 44058"/>
                  <a:gd name="connsiteY4" fmla="*/ 57299 h 63493"/>
                  <a:gd name="connsiteX5" fmla="*/ 42485 w 44058"/>
                  <a:gd name="connsiteY5" fmla="*/ 47233 h 63493"/>
                  <a:gd name="connsiteX6" fmla="*/ 44059 w 44058"/>
                  <a:gd name="connsiteY6" fmla="*/ 21681 h 63493"/>
                  <a:gd name="connsiteX7" fmla="*/ 33831 w 44058"/>
                  <a:gd name="connsiteY7" fmla="*/ 3872 h 63493"/>
                  <a:gd name="connsiteX8" fmla="*/ 18096 w 44058"/>
                  <a:gd name="connsiteY8" fmla="*/ 0 h 63493"/>
                  <a:gd name="connsiteX9" fmla="*/ 0 w 44058"/>
                  <a:gd name="connsiteY9" fmla="*/ 19358 h 63493"/>
                  <a:gd name="connsiteX10" fmla="*/ 5508 w 44058"/>
                  <a:gd name="connsiteY10" fmla="*/ 28649 h 63493"/>
                  <a:gd name="connsiteX11" fmla="*/ 4721 w 44058"/>
                  <a:gd name="connsiteY11" fmla="*/ 37167 h 6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58" h="63493">
                    <a:moveTo>
                      <a:pt x="3934" y="45684"/>
                    </a:moveTo>
                    <a:lnTo>
                      <a:pt x="7868" y="54976"/>
                    </a:lnTo>
                    <a:lnTo>
                      <a:pt x="17309" y="63493"/>
                    </a:lnTo>
                    <a:lnTo>
                      <a:pt x="27536" y="63493"/>
                    </a:lnTo>
                    <a:lnTo>
                      <a:pt x="36191" y="57299"/>
                    </a:lnTo>
                    <a:lnTo>
                      <a:pt x="42485" y="47233"/>
                    </a:lnTo>
                    <a:lnTo>
                      <a:pt x="44059" y="21681"/>
                    </a:lnTo>
                    <a:lnTo>
                      <a:pt x="33831" y="3872"/>
                    </a:lnTo>
                    <a:lnTo>
                      <a:pt x="18096" y="0"/>
                    </a:lnTo>
                    <a:lnTo>
                      <a:pt x="0" y="19358"/>
                    </a:lnTo>
                    <a:lnTo>
                      <a:pt x="5508" y="28649"/>
                    </a:lnTo>
                    <a:lnTo>
                      <a:pt x="4721" y="3716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48" name="Freeform 2547">
                <a:extLst>
                  <a:ext uri="{FF2B5EF4-FFF2-40B4-BE49-F238E27FC236}">
                    <a16:creationId xmlns:a16="http://schemas.microsoft.com/office/drawing/2014/main" id="{6635E900-5C55-1C82-81B7-820D02B68A16}"/>
                  </a:ext>
                </a:extLst>
              </p:cNvPr>
              <p:cNvSpPr/>
              <p:nvPr/>
            </p:nvSpPr>
            <p:spPr>
              <a:xfrm>
                <a:off x="-5540316" y="2534768"/>
                <a:ext cx="104638" cy="39489"/>
              </a:xfrm>
              <a:custGeom>
                <a:avLst/>
                <a:gdLst>
                  <a:gd name="connsiteX0" fmla="*/ 18096 w 104638"/>
                  <a:gd name="connsiteY0" fmla="*/ 33295 h 39489"/>
                  <a:gd name="connsiteX1" fmla="*/ 33044 w 104638"/>
                  <a:gd name="connsiteY1" fmla="*/ 37167 h 39489"/>
                  <a:gd name="connsiteX2" fmla="*/ 82609 w 104638"/>
                  <a:gd name="connsiteY2" fmla="*/ 39490 h 39489"/>
                  <a:gd name="connsiteX3" fmla="*/ 98344 w 104638"/>
                  <a:gd name="connsiteY3" fmla="*/ 36393 h 39489"/>
                  <a:gd name="connsiteX4" fmla="*/ 104638 w 104638"/>
                  <a:gd name="connsiteY4" fmla="*/ 26326 h 39489"/>
                  <a:gd name="connsiteX5" fmla="*/ 99918 w 104638"/>
                  <a:gd name="connsiteY5" fmla="*/ 13937 h 39489"/>
                  <a:gd name="connsiteX6" fmla="*/ 87329 w 104638"/>
                  <a:gd name="connsiteY6" fmla="*/ 8517 h 39489"/>
                  <a:gd name="connsiteX7" fmla="*/ 58220 w 104638"/>
                  <a:gd name="connsiteY7" fmla="*/ 6194 h 39489"/>
                  <a:gd name="connsiteX8" fmla="*/ 26750 w 104638"/>
                  <a:gd name="connsiteY8" fmla="*/ 0 h 39489"/>
                  <a:gd name="connsiteX9" fmla="*/ 10228 w 104638"/>
                  <a:gd name="connsiteY9" fmla="*/ 774 h 39489"/>
                  <a:gd name="connsiteX10" fmla="*/ 0 w 104638"/>
                  <a:gd name="connsiteY10" fmla="*/ 9292 h 39489"/>
                  <a:gd name="connsiteX11" fmla="*/ 6294 w 104638"/>
                  <a:gd name="connsiteY11" fmla="*/ 24004 h 3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638" h="39489">
                    <a:moveTo>
                      <a:pt x="18096" y="33295"/>
                    </a:moveTo>
                    <a:lnTo>
                      <a:pt x="33044" y="37167"/>
                    </a:lnTo>
                    <a:lnTo>
                      <a:pt x="82609" y="39490"/>
                    </a:lnTo>
                    <a:lnTo>
                      <a:pt x="98344" y="36393"/>
                    </a:lnTo>
                    <a:lnTo>
                      <a:pt x="104638" y="26326"/>
                    </a:lnTo>
                    <a:lnTo>
                      <a:pt x="99918" y="13937"/>
                    </a:lnTo>
                    <a:lnTo>
                      <a:pt x="87329" y="8517"/>
                    </a:lnTo>
                    <a:lnTo>
                      <a:pt x="58220" y="6194"/>
                    </a:lnTo>
                    <a:lnTo>
                      <a:pt x="26750" y="0"/>
                    </a:lnTo>
                    <a:lnTo>
                      <a:pt x="10228" y="774"/>
                    </a:lnTo>
                    <a:lnTo>
                      <a:pt x="0" y="9292"/>
                    </a:lnTo>
                    <a:lnTo>
                      <a:pt x="6294" y="2400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49" name="Freeform 2548">
                <a:extLst>
                  <a:ext uri="{FF2B5EF4-FFF2-40B4-BE49-F238E27FC236}">
                    <a16:creationId xmlns:a16="http://schemas.microsoft.com/office/drawing/2014/main" id="{83D1FD23-9EC2-97B1-621A-CDC397B70434}"/>
                  </a:ext>
                </a:extLst>
              </p:cNvPr>
              <p:cNvSpPr/>
              <p:nvPr/>
            </p:nvSpPr>
            <p:spPr>
              <a:xfrm>
                <a:off x="-7181477" y="2369841"/>
                <a:ext cx="47205" cy="28649"/>
              </a:xfrm>
              <a:custGeom>
                <a:avLst/>
                <a:gdLst>
                  <a:gd name="connsiteX0" fmla="*/ 19669 w 47205"/>
                  <a:gd name="connsiteY0" fmla="*/ 27875 h 28649"/>
                  <a:gd name="connsiteX1" fmla="*/ 29896 w 47205"/>
                  <a:gd name="connsiteY1" fmla="*/ 28649 h 28649"/>
                  <a:gd name="connsiteX2" fmla="*/ 38551 w 47205"/>
                  <a:gd name="connsiteY2" fmla="*/ 26326 h 28649"/>
                  <a:gd name="connsiteX3" fmla="*/ 44845 w 47205"/>
                  <a:gd name="connsiteY3" fmla="*/ 20906 h 28649"/>
                  <a:gd name="connsiteX4" fmla="*/ 47205 w 47205"/>
                  <a:gd name="connsiteY4" fmla="*/ 11615 h 28649"/>
                  <a:gd name="connsiteX5" fmla="*/ 37764 w 47205"/>
                  <a:gd name="connsiteY5" fmla="*/ 6194 h 28649"/>
                  <a:gd name="connsiteX6" fmla="*/ 27536 w 47205"/>
                  <a:gd name="connsiteY6" fmla="*/ 1548 h 28649"/>
                  <a:gd name="connsiteX7" fmla="*/ 15735 w 47205"/>
                  <a:gd name="connsiteY7" fmla="*/ 0 h 28649"/>
                  <a:gd name="connsiteX8" fmla="*/ 6294 w 47205"/>
                  <a:gd name="connsiteY8" fmla="*/ 3872 h 28649"/>
                  <a:gd name="connsiteX9" fmla="*/ 3147 w 47205"/>
                  <a:gd name="connsiteY9" fmla="*/ 8517 h 28649"/>
                  <a:gd name="connsiteX10" fmla="*/ 0 w 47205"/>
                  <a:gd name="connsiteY10" fmla="*/ 15486 h 28649"/>
                  <a:gd name="connsiteX11" fmla="*/ 0 w 47205"/>
                  <a:gd name="connsiteY11" fmla="*/ 21680 h 28649"/>
                  <a:gd name="connsiteX12" fmla="*/ 3934 w 47205"/>
                  <a:gd name="connsiteY12" fmla="*/ 26326 h 28649"/>
                  <a:gd name="connsiteX13" fmla="*/ 10228 w 47205"/>
                  <a:gd name="connsiteY13" fmla="*/ 24778 h 28649"/>
                  <a:gd name="connsiteX14" fmla="*/ 12588 w 47205"/>
                  <a:gd name="connsiteY14" fmla="*/ 17809 h 28649"/>
                  <a:gd name="connsiteX15" fmla="*/ 13375 w 47205"/>
                  <a:gd name="connsiteY15" fmla="*/ 10066 h 28649"/>
                  <a:gd name="connsiteX16" fmla="*/ 15735 w 47205"/>
                  <a:gd name="connsiteY16" fmla="*/ 6194 h 28649"/>
                  <a:gd name="connsiteX17" fmla="*/ 22029 w 47205"/>
                  <a:gd name="connsiteY17" fmla="*/ 8517 h 28649"/>
                  <a:gd name="connsiteX18" fmla="*/ 24389 w 47205"/>
                  <a:gd name="connsiteY18" fmla="*/ 14712 h 28649"/>
                  <a:gd name="connsiteX19" fmla="*/ 23603 w 47205"/>
                  <a:gd name="connsiteY19" fmla="*/ 21680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205" h="28649">
                    <a:moveTo>
                      <a:pt x="19669" y="27875"/>
                    </a:moveTo>
                    <a:lnTo>
                      <a:pt x="29896" y="28649"/>
                    </a:lnTo>
                    <a:lnTo>
                      <a:pt x="38551" y="26326"/>
                    </a:lnTo>
                    <a:lnTo>
                      <a:pt x="44845" y="20906"/>
                    </a:lnTo>
                    <a:lnTo>
                      <a:pt x="47205" y="11615"/>
                    </a:lnTo>
                    <a:lnTo>
                      <a:pt x="37764" y="6194"/>
                    </a:lnTo>
                    <a:lnTo>
                      <a:pt x="27536" y="1548"/>
                    </a:lnTo>
                    <a:lnTo>
                      <a:pt x="15735" y="0"/>
                    </a:lnTo>
                    <a:lnTo>
                      <a:pt x="6294" y="3872"/>
                    </a:lnTo>
                    <a:lnTo>
                      <a:pt x="3147" y="8517"/>
                    </a:lnTo>
                    <a:lnTo>
                      <a:pt x="0" y="15486"/>
                    </a:lnTo>
                    <a:lnTo>
                      <a:pt x="0" y="21680"/>
                    </a:lnTo>
                    <a:lnTo>
                      <a:pt x="3934" y="26326"/>
                    </a:lnTo>
                    <a:lnTo>
                      <a:pt x="10228" y="24778"/>
                    </a:lnTo>
                    <a:lnTo>
                      <a:pt x="12588" y="17809"/>
                    </a:lnTo>
                    <a:lnTo>
                      <a:pt x="13375" y="10066"/>
                    </a:lnTo>
                    <a:lnTo>
                      <a:pt x="15735" y="6194"/>
                    </a:lnTo>
                    <a:lnTo>
                      <a:pt x="22029" y="8517"/>
                    </a:lnTo>
                    <a:lnTo>
                      <a:pt x="24389" y="14712"/>
                    </a:lnTo>
                    <a:lnTo>
                      <a:pt x="23603" y="2168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50" name="Freeform 2549">
                <a:extLst>
                  <a:ext uri="{FF2B5EF4-FFF2-40B4-BE49-F238E27FC236}">
                    <a16:creationId xmlns:a16="http://schemas.microsoft.com/office/drawing/2014/main" id="{0CDC3176-4704-C6D4-F0EB-2CD534247217}"/>
                  </a:ext>
                </a:extLst>
              </p:cNvPr>
              <p:cNvSpPr/>
              <p:nvPr/>
            </p:nvSpPr>
            <p:spPr>
              <a:xfrm>
                <a:off x="-7155514" y="1729489"/>
                <a:ext cx="405963" cy="322111"/>
              </a:xfrm>
              <a:custGeom>
                <a:avLst/>
                <a:gdLst>
                  <a:gd name="connsiteX0" fmla="*/ 340663 w 405963"/>
                  <a:gd name="connsiteY0" fmla="*/ 114597 h 322111"/>
                  <a:gd name="connsiteX1" fmla="*/ 359545 w 405963"/>
                  <a:gd name="connsiteY1" fmla="*/ 92917 h 322111"/>
                  <a:gd name="connsiteX2" fmla="*/ 367412 w 405963"/>
                  <a:gd name="connsiteY2" fmla="*/ 85948 h 322111"/>
                  <a:gd name="connsiteX3" fmla="*/ 385508 w 405963"/>
                  <a:gd name="connsiteY3" fmla="*/ 72010 h 322111"/>
                  <a:gd name="connsiteX4" fmla="*/ 394162 w 405963"/>
                  <a:gd name="connsiteY4" fmla="*/ 64267 h 322111"/>
                  <a:gd name="connsiteX5" fmla="*/ 403603 w 405963"/>
                  <a:gd name="connsiteY5" fmla="*/ 51879 h 322111"/>
                  <a:gd name="connsiteX6" fmla="*/ 405963 w 405963"/>
                  <a:gd name="connsiteY6" fmla="*/ 42587 h 322111"/>
                  <a:gd name="connsiteX7" fmla="*/ 399669 w 405963"/>
                  <a:gd name="connsiteY7" fmla="*/ 35618 h 322111"/>
                  <a:gd name="connsiteX8" fmla="*/ 384721 w 405963"/>
                  <a:gd name="connsiteY8" fmla="*/ 28649 h 322111"/>
                  <a:gd name="connsiteX9" fmla="*/ 367412 w 405963"/>
                  <a:gd name="connsiteY9" fmla="*/ 24004 h 322111"/>
                  <a:gd name="connsiteX10" fmla="*/ 350104 w 405963"/>
                  <a:gd name="connsiteY10" fmla="*/ 20906 h 322111"/>
                  <a:gd name="connsiteX11" fmla="*/ 313914 w 405963"/>
                  <a:gd name="connsiteY11" fmla="*/ 19358 h 322111"/>
                  <a:gd name="connsiteX12" fmla="*/ 271429 w 405963"/>
                  <a:gd name="connsiteY12" fmla="*/ 25552 h 322111"/>
                  <a:gd name="connsiteX13" fmla="*/ 258054 w 405963"/>
                  <a:gd name="connsiteY13" fmla="*/ 24004 h 322111"/>
                  <a:gd name="connsiteX14" fmla="*/ 218716 w 405963"/>
                  <a:gd name="connsiteY14" fmla="*/ 6969 h 322111"/>
                  <a:gd name="connsiteX15" fmla="*/ 203769 w 405963"/>
                  <a:gd name="connsiteY15" fmla="*/ 2323 h 322111"/>
                  <a:gd name="connsiteX16" fmla="*/ 188033 w 405963"/>
                  <a:gd name="connsiteY16" fmla="*/ 0 h 322111"/>
                  <a:gd name="connsiteX17" fmla="*/ 174659 w 405963"/>
                  <a:gd name="connsiteY17" fmla="*/ 0 h 322111"/>
                  <a:gd name="connsiteX18" fmla="*/ 146336 w 405963"/>
                  <a:gd name="connsiteY18" fmla="*/ 4646 h 322111"/>
                  <a:gd name="connsiteX19" fmla="*/ 132174 w 405963"/>
                  <a:gd name="connsiteY19" fmla="*/ 6194 h 322111"/>
                  <a:gd name="connsiteX20" fmla="*/ 103065 w 405963"/>
                  <a:gd name="connsiteY20" fmla="*/ 6194 h 322111"/>
                  <a:gd name="connsiteX21" fmla="*/ 88903 w 405963"/>
                  <a:gd name="connsiteY21" fmla="*/ 6969 h 322111"/>
                  <a:gd name="connsiteX22" fmla="*/ 75528 w 405963"/>
                  <a:gd name="connsiteY22" fmla="*/ 9292 h 322111"/>
                  <a:gd name="connsiteX23" fmla="*/ 59793 w 405963"/>
                  <a:gd name="connsiteY23" fmla="*/ 13163 h 322111"/>
                  <a:gd name="connsiteX24" fmla="*/ 46418 w 405963"/>
                  <a:gd name="connsiteY24" fmla="*/ 20132 h 322111"/>
                  <a:gd name="connsiteX25" fmla="*/ 38551 w 405963"/>
                  <a:gd name="connsiteY25" fmla="*/ 30198 h 322111"/>
                  <a:gd name="connsiteX26" fmla="*/ 40911 w 405963"/>
                  <a:gd name="connsiteY26" fmla="*/ 43361 h 322111"/>
                  <a:gd name="connsiteX27" fmla="*/ 49565 w 405963"/>
                  <a:gd name="connsiteY27" fmla="*/ 54201 h 322111"/>
                  <a:gd name="connsiteX28" fmla="*/ 62153 w 405963"/>
                  <a:gd name="connsiteY28" fmla="*/ 63493 h 322111"/>
                  <a:gd name="connsiteX29" fmla="*/ 73955 w 405963"/>
                  <a:gd name="connsiteY29" fmla="*/ 67365 h 322111"/>
                  <a:gd name="connsiteX30" fmla="*/ 56646 w 405963"/>
                  <a:gd name="connsiteY30" fmla="*/ 65042 h 322111"/>
                  <a:gd name="connsiteX31" fmla="*/ 31470 w 405963"/>
                  <a:gd name="connsiteY31" fmla="*/ 58847 h 322111"/>
                  <a:gd name="connsiteX32" fmla="*/ 10228 w 405963"/>
                  <a:gd name="connsiteY32" fmla="*/ 58073 h 322111"/>
                  <a:gd name="connsiteX33" fmla="*/ 0 w 405963"/>
                  <a:gd name="connsiteY33" fmla="*/ 71236 h 322111"/>
                  <a:gd name="connsiteX34" fmla="*/ 4721 w 405963"/>
                  <a:gd name="connsiteY34" fmla="*/ 140150 h 322111"/>
                  <a:gd name="connsiteX35" fmla="*/ 3147 w 405963"/>
                  <a:gd name="connsiteY35" fmla="*/ 179639 h 322111"/>
                  <a:gd name="connsiteX36" fmla="*/ 3934 w 405963"/>
                  <a:gd name="connsiteY36" fmla="*/ 192802 h 322111"/>
                  <a:gd name="connsiteX37" fmla="*/ 8655 w 405963"/>
                  <a:gd name="connsiteY37" fmla="*/ 208288 h 322111"/>
                  <a:gd name="connsiteX38" fmla="*/ 30683 w 405963"/>
                  <a:gd name="connsiteY38" fmla="*/ 252424 h 322111"/>
                  <a:gd name="connsiteX39" fmla="*/ 33044 w 405963"/>
                  <a:gd name="connsiteY39" fmla="*/ 259393 h 322111"/>
                  <a:gd name="connsiteX40" fmla="*/ 36191 w 405963"/>
                  <a:gd name="connsiteY40" fmla="*/ 283396 h 322111"/>
                  <a:gd name="connsiteX41" fmla="*/ 34617 w 405963"/>
                  <a:gd name="connsiteY41" fmla="*/ 312046 h 322111"/>
                  <a:gd name="connsiteX42" fmla="*/ 35404 w 405963"/>
                  <a:gd name="connsiteY42" fmla="*/ 318240 h 322111"/>
                  <a:gd name="connsiteX43" fmla="*/ 45631 w 405963"/>
                  <a:gd name="connsiteY43" fmla="*/ 322112 h 322111"/>
                  <a:gd name="connsiteX44" fmla="*/ 63727 w 405963"/>
                  <a:gd name="connsiteY44" fmla="*/ 321337 h 322111"/>
                  <a:gd name="connsiteX45" fmla="*/ 82609 w 405963"/>
                  <a:gd name="connsiteY45" fmla="*/ 319014 h 322111"/>
                  <a:gd name="connsiteX46" fmla="*/ 95984 w 405963"/>
                  <a:gd name="connsiteY46" fmla="*/ 318240 h 322111"/>
                  <a:gd name="connsiteX47" fmla="*/ 114866 w 405963"/>
                  <a:gd name="connsiteY47" fmla="*/ 319014 h 322111"/>
                  <a:gd name="connsiteX48" fmla="*/ 123520 w 405963"/>
                  <a:gd name="connsiteY48" fmla="*/ 314369 h 322111"/>
                  <a:gd name="connsiteX49" fmla="*/ 138468 w 405963"/>
                  <a:gd name="connsiteY49" fmla="*/ 288042 h 322111"/>
                  <a:gd name="connsiteX50" fmla="*/ 147909 w 405963"/>
                  <a:gd name="connsiteY50" fmla="*/ 277976 h 322111"/>
                  <a:gd name="connsiteX51" fmla="*/ 157350 w 405963"/>
                  <a:gd name="connsiteY51" fmla="*/ 269459 h 322111"/>
                  <a:gd name="connsiteX52" fmla="*/ 162857 w 405963"/>
                  <a:gd name="connsiteY52" fmla="*/ 259393 h 322111"/>
                  <a:gd name="connsiteX53" fmla="*/ 162071 w 405963"/>
                  <a:gd name="connsiteY53" fmla="*/ 246229 h 322111"/>
                  <a:gd name="connsiteX54" fmla="*/ 152630 w 405963"/>
                  <a:gd name="connsiteY54" fmla="*/ 233066 h 322111"/>
                  <a:gd name="connsiteX55" fmla="*/ 139255 w 405963"/>
                  <a:gd name="connsiteY55" fmla="*/ 225323 h 322111"/>
                  <a:gd name="connsiteX56" fmla="*/ 125093 w 405963"/>
                  <a:gd name="connsiteY56" fmla="*/ 219903 h 322111"/>
                  <a:gd name="connsiteX57" fmla="*/ 111719 w 405963"/>
                  <a:gd name="connsiteY57" fmla="*/ 212934 h 322111"/>
                  <a:gd name="connsiteX58" fmla="*/ 162071 w 405963"/>
                  <a:gd name="connsiteY58" fmla="*/ 205966 h 322111"/>
                  <a:gd name="connsiteX59" fmla="*/ 179379 w 405963"/>
                  <a:gd name="connsiteY59" fmla="*/ 205966 h 322111"/>
                  <a:gd name="connsiteX60" fmla="*/ 233665 w 405963"/>
                  <a:gd name="connsiteY60" fmla="*/ 217580 h 322111"/>
                  <a:gd name="connsiteX61" fmla="*/ 251760 w 405963"/>
                  <a:gd name="connsiteY61" fmla="*/ 219129 h 322111"/>
                  <a:gd name="connsiteX62" fmla="*/ 276936 w 405963"/>
                  <a:gd name="connsiteY62" fmla="*/ 206740 h 322111"/>
                  <a:gd name="connsiteX63" fmla="*/ 305259 w 405963"/>
                  <a:gd name="connsiteY63" fmla="*/ 178865 h 322111"/>
                  <a:gd name="connsiteX64" fmla="*/ 322568 w 405963"/>
                  <a:gd name="connsiteY64" fmla="*/ 148667 h 322111"/>
                  <a:gd name="connsiteX65" fmla="*/ 317060 w 405963"/>
                  <a:gd name="connsiteY65" fmla="*/ 130858 h 322111"/>
                  <a:gd name="connsiteX66" fmla="*/ 330435 w 405963"/>
                  <a:gd name="connsiteY66" fmla="*/ 123115 h 32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05963" h="322111">
                    <a:moveTo>
                      <a:pt x="340663" y="114597"/>
                    </a:moveTo>
                    <a:lnTo>
                      <a:pt x="359545" y="92917"/>
                    </a:lnTo>
                    <a:lnTo>
                      <a:pt x="367412" y="85948"/>
                    </a:lnTo>
                    <a:lnTo>
                      <a:pt x="385508" y="72010"/>
                    </a:lnTo>
                    <a:lnTo>
                      <a:pt x="394162" y="64267"/>
                    </a:lnTo>
                    <a:lnTo>
                      <a:pt x="403603" y="51879"/>
                    </a:lnTo>
                    <a:lnTo>
                      <a:pt x="405963" y="42587"/>
                    </a:lnTo>
                    <a:lnTo>
                      <a:pt x="399669" y="35618"/>
                    </a:lnTo>
                    <a:lnTo>
                      <a:pt x="384721" y="28649"/>
                    </a:lnTo>
                    <a:lnTo>
                      <a:pt x="367412" y="24004"/>
                    </a:lnTo>
                    <a:lnTo>
                      <a:pt x="350104" y="20906"/>
                    </a:lnTo>
                    <a:lnTo>
                      <a:pt x="313914" y="19358"/>
                    </a:lnTo>
                    <a:lnTo>
                      <a:pt x="271429" y="25552"/>
                    </a:lnTo>
                    <a:lnTo>
                      <a:pt x="258054" y="24004"/>
                    </a:lnTo>
                    <a:lnTo>
                      <a:pt x="218716" y="6969"/>
                    </a:lnTo>
                    <a:lnTo>
                      <a:pt x="203769" y="2323"/>
                    </a:lnTo>
                    <a:lnTo>
                      <a:pt x="188033" y="0"/>
                    </a:lnTo>
                    <a:lnTo>
                      <a:pt x="174659" y="0"/>
                    </a:lnTo>
                    <a:lnTo>
                      <a:pt x="146336" y="4646"/>
                    </a:lnTo>
                    <a:lnTo>
                      <a:pt x="132174" y="6194"/>
                    </a:lnTo>
                    <a:lnTo>
                      <a:pt x="103065" y="6194"/>
                    </a:lnTo>
                    <a:lnTo>
                      <a:pt x="88903" y="6969"/>
                    </a:lnTo>
                    <a:lnTo>
                      <a:pt x="75528" y="9292"/>
                    </a:lnTo>
                    <a:lnTo>
                      <a:pt x="59793" y="13163"/>
                    </a:lnTo>
                    <a:lnTo>
                      <a:pt x="46418" y="20132"/>
                    </a:lnTo>
                    <a:lnTo>
                      <a:pt x="38551" y="30198"/>
                    </a:lnTo>
                    <a:lnTo>
                      <a:pt x="40911" y="43361"/>
                    </a:lnTo>
                    <a:lnTo>
                      <a:pt x="49565" y="54201"/>
                    </a:lnTo>
                    <a:lnTo>
                      <a:pt x="62153" y="63493"/>
                    </a:lnTo>
                    <a:lnTo>
                      <a:pt x="73955" y="67365"/>
                    </a:lnTo>
                    <a:lnTo>
                      <a:pt x="56646" y="65042"/>
                    </a:lnTo>
                    <a:lnTo>
                      <a:pt x="31470" y="58847"/>
                    </a:lnTo>
                    <a:lnTo>
                      <a:pt x="10228" y="58073"/>
                    </a:lnTo>
                    <a:lnTo>
                      <a:pt x="0" y="71236"/>
                    </a:lnTo>
                    <a:lnTo>
                      <a:pt x="4721" y="140150"/>
                    </a:lnTo>
                    <a:lnTo>
                      <a:pt x="3147" y="179639"/>
                    </a:lnTo>
                    <a:lnTo>
                      <a:pt x="3934" y="192802"/>
                    </a:lnTo>
                    <a:lnTo>
                      <a:pt x="8655" y="208288"/>
                    </a:lnTo>
                    <a:lnTo>
                      <a:pt x="30683" y="252424"/>
                    </a:lnTo>
                    <a:lnTo>
                      <a:pt x="33044" y="259393"/>
                    </a:lnTo>
                    <a:lnTo>
                      <a:pt x="36191" y="283396"/>
                    </a:lnTo>
                    <a:lnTo>
                      <a:pt x="34617" y="312046"/>
                    </a:lnTo>
                    <a:lnTo>
                      <a:pt x="35404" y="318240"/>
                    </a:lnTo>
                    <a:lnTo>
                      <a:pt x="45631" y="322112"/>
                    </a:lnTo>
                    <a:lnTo>
                      <a:pt x="63727" y="321337"/>
                    </a:lnTo>
                    <a:lnTo>
                      <a:pt x="82609" y="319014"/>
                    </a:lnTo>
                    <a:lnTo>
                      <a:pt x="95984" y="318240"/>
                    </a:lnTo>
                    <a:lnTo>
                      <a:pt x="114866" y="319014"/>
                    </a:lnTo>
                    <a:lnTo>
                      <a:pt x="123520" y="314369"/>
                    </a:lnTo>
                    <a:lnTo>
                      <a:pt x="138468" y="288042"/>
                    </a:lnTo>
                    <a:lnTo>
                      <a:pt x="147909" y="277976"/>
                    </a:lnTo>
                    <a:lnTo>
                      <a:pt x="157350" y="269459"/>
                    </a:lnTo>
                    <a:lnTo>
                      <a:pt x="162857" y="259393"/>
                    </a:lnTo>
                    <a:lnTo>
                      <a:pt x="162071" y="246229"/>
                    </a:lnTo>
                    <a:lnTo>
                      <a:pt x="152630" y="233066"/>
                    </a:lnTo>
                    <a:lnTo>
                      <a:pt x="139255" y="225323"/>
                    </a:lnTo>
                    <a:lnTo>
                      <a:pt x="125093" y="219903"/>
                    </a:lnTo>
                    <a:lnTo>
                      <a:pt x="111719" y="212934"/>
                    </a:lnTo>
                    <a:lnTo>
                      <a:pt x="162071" y="205966"/>
                    </a:lnTo>
                    <a:lnTo>
                      <a:pt x="179379" y="205966"/>
                    </a:lnTo>
                    <a:lnTo>
                      <a:pt x="233665" y="217580"/>
                    </a:lnTo>
                    <a:lnTo>
                      <a:pt x="251760" y="219129"/>
                    </a:lnTo>
                    <a:lnTo>
                      <a:pt x="276936" y="206740"/>
                    </a:lnTo>
                    <a:lnTo>
                      <a:pt x="305259" y="178865"/>
                    </a:lnTo>
                    <a:lnTo>
                      <a:pt x="322568" y="148667"/>
                    </a:lnTo>
                    <a:lnTo>
                      <a:pt x="317060" y="130858"/>
                    </a:lnTo>
                    <a:lnTo>
                      <a:pt x="330435" y="12311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51" name="Freeform 2550">
                <a:extLst>
                  <a:ext uri="{FF2B5EF4-FFF2-40B4-BE49-F238E27FC236}">
                    <a16:creationId xmlns:a16="http://schemas.microsoft.com/office/drawing/2014/main" id="{62A6BEA7-C992-B1AB-E46F-FF7757ED8E96}"/>
                  </a:ext>
                </a:extLst>
              </p:cNvPr>
              <p:cNvSpPr/>
              <p:nvPr/>
            </p:nvSpPr>
            <p:spPr>
              <a:xfrm>
                <a:off x="-6511953" y="2303251"/>
                <a:ext cx="61366" cy="21680"/>
              </a:xfrm>
              <a:custGeom>
                <a:avLst/>
                <a:gdLst>
                  <a:gd name="connsiteX0" fmla="*/ 61367 w 61366"/>
                  <a:gd name="connsiteY0" fmla="*/ 12389 h 21680"/>
                  <a:gd name="connsiteX1" fmla="*/ 51925 w 61366"/>
                  <a:gd name="connsiteY1" fmla="*/ 3097 h 21680"/>
                  <a:gd name="connsiteX2" fmla="*/ 32257 w 61366"/>
                  <a:gd name="connsiteY2" fmla="*/ 0 h 21680"/>
                  <a:gd name="connsiteX3" fmla="*/ 11801 w 61366"/>
                  <a:gd name="connsiteY3" fmla="*/ 1548 h 21680"/>
                  <a:gd name="connsiteX4" fmla="*/ 0 w 61366"/>
                  <a:gd name="connsiteY4" fmla="*/ 7743 h 21680"/>
                  <a:gd name="connsiteX5" fmla="*/ 13375 w 61366"/>
                  <a:gd name="connsiteY5" fmla="*/ 16260 h 21680"/>
                  <a:gd name="connsiteX6" fmla="*/ 34617 w 61366"/>
                  <a:gd name="connsiteY6" fmla="*/ 21680 h 21680"/>
                  <a:gd name="connsiteX7" fmla="*/ 54286 w 61366"/>
                  <a:gd name="connsiteY7" fmla="*/ 21680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66" h="21680">
                    <a:moveTo>
                      <a:pt x="61367" y="12389"/>
                    </a:moveTo>
                    <a:lnTo>
                      <a:pt x="51925" y="3097"/>
                    </a:lnTo>
                    <a:lnTo>
                      <a:pt x="32257" y="0"/>
                    </a:lnTo>
                    <a:lnTo>
                      <a:pt x="11801" y="1548"/>
                    </a:lnTo>
                    <a:lnTo>
                      <a:pt x="0" y="7743"/>
                    </a:lnTo>
                    <a:lnTo>
                      <a:pt x="13375" y="16260"/>
                    </a:lnTo>
                    <a:lnTo>
                      <a:pt x="34617" y="21680"/>
                    </a:lnTo>
                    <a:lnTo>
                      <a:pt x="54286" y="2168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52" name="Freeform 2551">
                <a:extLst>
                  <a:ext uri="{FF2B5EF4-FFF2-40B4-BE49-F238E27FC236}">
                    <a16:creationId xmlns:a16="http://schemas.microsoft.com/office/drawing/2014/main" id="{5E285665-18C5-6E4D-68D7-CCC4F32A2D42}"/>
                  </a:ext>
                </a:extLst>
              </p:cNvPr>
              <p:cNvSpPr/>
              <p:nvPr/>
            </p:nvSpPr>
            <p:spPr>
              <a:xfrm>
                <a:off x="-5843215" y="3520461"/>
                <a:ext cx="33044" cy="12389"/>
              </a:xfrm>
              <a:custGeom>
                <a:avLst/>
                <a:gdLst>
                  <a:gd name="connsiteX0" fmla="*/ 11015 w 33044"/>
                  <a:gd name="connsiteY0" fmla="*/ 10840 h 12389"/>
                  <a:gd name="connsiteX1" fmla="*/ 17309 w 33044"/>
                  <a:gd name="connsiteY1" fmla="*/ 9292 h 12389"/>
                  <a:gd name="connsiteX2" fmla="*/ 23603 w 33044"/>
                  <a:gd name="connsiteY2" fmla="*/ 6969 h 12389"/>
                  <a:gd name="connsiteX3" fmla="*/ 29110 w 33044"/>
                  <a:gd name="connsiteY3" fmla="*/ 4646 h 12389"/>
                  <a:gd name="connsiteX4" fmla="*/ 33044 w 33044"/>
                  <a:gd name="connsiteY4" fmla="*/ 0 h 12389"/>
                  <a:gd name="connsiteX5" fmla="*/ 24389 w 33044"/>
                  <a:gd name="connsiteY5" fmla="*/ 775 h 12389"/>
                  <a:gd name="connsiteX6" fmla="*/ 14162 w 33044"/>
                  <a:gd name="connsiteY6" fmla="*/ 2323 h 12389"/>
                  <a:gd name="connsiteX7" fmla="*/ 6294 w 33044"/>
                  <a:gd name="connsiteY7" fmla="*/ 6194 h 12389"/>
                  <a:gd name="connsiteX8" fmla="*/ 0 w 33044"/>
                  <a:gd name="connsiteY8" fmla="*/ 12389 h 12389"/>
                  <a:gd name="connsiteX9" fmla="*/ 8654 w 33044"/>
                  <a:gd name="connsiteY9" fmla="*/ 11615 h 1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44" h="12389">
                    <a:moveTo>
                      <a:pt x="11015" y="10840"/>
                    </a:moveTo>
                    <a:lnTo>
                      <a:pt x="17309" y="9292"/>
                    </a:lnTo>
                    <a:lnTo>
                      <a:pt x="23603" y="6969"/>
                    </a:lnTo>
                    <a:lnTo>
                      <a:pt x="29110" y="4646"/>
                    </a:lnTo>
                    <a:lnTo>
                      <a:pt x="33044" y="0"/>
                    </a:lnTo>
                    <a:lnTo>
                      <a:pt x="24389" y="775"/>
                    </a:lnTo>
                    <a:lnTo>
                      <a:pt x="14162" y="2323"/>
                    </a:lnTo>
                    <a:lnTo>
                      <a:pt x="6294" y="6194"/>
                    </a:lnTo>
                    <a:lnTo>
                      <a:pt x="0" y="12389"/>
                    </a:lnTo>
                    <a:lnTo>
                      <a:pt x="8654" y="1161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53" name="Freeform 2552">
                <a:extLst>
                  <a:ext uri="{FF2B5EF4-FFF2-40B4-BE49-F238E27FC236}">
                    <a16:creationId xmlns:a16="http://schemas.microsoft.com/office/drawing/2014/main" id="{275F77B4-26E9-BBB6-CE73-02B6CE249655}"/>
                  </a:ext>
                </a:extLst>
              </p:cNvPr>
              <p:cNvSpPr/>
              <p:nvPr/>
            </p:nvSpPr>
            <p:spPr>
              <a:xfrm>
                <a:off x="-7698372" y="1761236"/>
                <a:ext cx="481491" cy="380184"/>
              </a:xfrm>
              <a:custGeom>
                <a:avLst/>
                <a:gdLst>
                  <a:gd name="connsiteX0" fmla="*/ 481491 w 481491"/>
                  <a:gd name="connsiteY0" fmla="*/ 219129 h 380184"/>
                  <a:gd name="connsiteX1" fmla="*/ 478344 w 481491"/>
                  <a:gd name="connsiteY1" fmla="*/ 198997 h 380184"/>
                  <a:gd name="connsiteX2" fmla="*/ 462609 w 481491"/>
                  <a:gd name="connsiteY2" fmla="*/ 188931 h 380184"/>
                  <a:gd name="connsiteX3" fmla="*/ 453168 w 481491"/>
                  <a:gd name="connsiteY3" fmla="*/ 191254 h 380184"/>
                  <a:gd name="connsiteX4" fmla="*/ 442940 w 481491"/>
                  <a:gd name="connsiteY4" fmla="*/ 196674 h 380184"/>
                  <a:gd name="connsiteX5" fmla="*/ 433500 w 481491"/>
                  <a:gd name="connsiteY5" fmla="*/ 200545 h 380184"/>
                  <a:gd name="connsiteX6" fmla="*/ 426419 w 481491"/>
                  <a:gd name="connsiteY6" fmla="*/ 198223 h 380184"/>
                  <a:gd name="connsiteX7" fmla="*/ 431139 w 481491"/>
                  <a:gd name="connsiteY7" fmla="*/ 184285 h 380184"/>
                  <a:gd name="connsiteX8" fmla="*/ 431139 w 481491"/>
                  <a:gd name="connsiteY8" fmla="*/ 179639 h 380184"/>
                  <a:gd name="connsiteX9" fmla="*/ 427992 w 481491"/>
                  <a:gd name="connsiteY9" fmla="*/ 174219 h 380184"/>
                  <a:gd name="connsiteX10" fmla="*/ 421698 w 481491"/>
                  <a:gd name="connsiteY10" fmla="*/ 169573 h 380184"/>
                  <a:gd name="connsiteX11" fmla="*/ 415404 w 481491"/>
                  <a:gd name="connsiteY11" fmla="*/ 166476 h 380184"/>
                  <a:gd name="connsiteX12" fmla="*/ 409110 w 481491"/>
                  <a:gd name="connsiteY12" fmla="*/ 164153 h 380184"/>
                  <a:gd name="connsiteX13" fmla="*/ 414617 w 481491"/>
                  <a:gd name="connsiteY13" fmla="*/ 156410 h 380184"/>
                  <a:gd name="connsiteX14" fmla="*/ 410684 w 481491"/>
                  <a:gd name="connsiteY14" fmla="*/ 148667 h 380184"/>
                  <a:gd name="connsiteX15" fmla="*/ 402030 w 481491"/>
                  <a:gd name="connsiteY15" fmla="*/ 142472 h 380184"/>
                  <a:gd name="connsiteX16" fmla="*/ 392589 w 481491"/>
                  <a:gd name="connsiteY16" fmla="*/ 138601 h 380184"/>
                  <a:gd name="connsiteX17" fmla="*/ 381574 w 481491"/>
                  <a:gd name="connsiteY17" fmla="*/ 135504 h 380184"/>
                  <a:gd name="connsiteX18" fmla="*/ 370560 w 481491"/>
                  <a:gd name="connsiteY18" fmla="*/ 135504 h 380184"/>
                  <a:gd name="connsiteX19" fmla="*/ 359545 w 481491"/>
                  <a:gd name="connsiteY19" fmla="*/ 137826 h 380184"/>
                  <a:gd name="connsiteX20" fmla="*/ 348530 w 481491"/>
                  <a:gd name="connsiteY20" fmla="*/ 141698 h 380184"/>
                  <a:gd name="connsiteX21" fmla="*/ 340663 w 481491"/>
                  <a:gd name="connsiteY21" fmla="*/ 146344 h 380184"/>
                  <a:gd name="connsiteX22" fmla="*/ 332009 w 481491"/>
                  <a:gd name="connsiteY22" fmla="*/ 150215 h 380184"/>
                  <a:gd name="connsiteX23" fmla="*/ 327288 w 481491"/>
                  <a:gd name="connsiteY23" fmla="*/ 148667 h 380184"/>
                  <a:gd name="connsiteX24" fmla="*/ 328862 w 481491"/>
                  <a:gd name="connsiteY24" fmla="*/ 137826 h 380184"/>
                  <a:gd name="connsiteX25" fmla="*/ 335942 w 481491"/>
                  <a:gd name="connsiteY25" fmla="*/ 128535 h 380184"/>
                  <a:gd name="connsiteX26" fmla="*/ 369773 w 481491"/>
                  <a:gd name="connsiteY26" fmla="*/ 98337 h 380184"/>
                  <a:gd name="connsiteX27" fmla="*/ 380787 w 481491"/>
                  <a:gd name="connsiteY27" fmla="*/ 91368 h 380184"/>
                  <a:gd name="connsiteX28" fmla="*/ 407537 w 481491"/>
                  <a:gd name="connsiteY28" fmla="*/ 78979 h 380184"/>
                  <a:gd name="connsiteX29" fmla="*/ 416191 w 481491"/>
                  <a:gd name="connsiteY29" fmla="*/ 72010 h 380184"/>
                  <a:gd name="connsiteX30" fmla="*/ 418551 w 481491"/>
                  <a:gd name="connsiteY30" fmla="*/ 62719 h 380184"/>
                  <a:gd name="connsiteX31" fmla="*/ 411470 w 481491"/>
                  <a:gd name="connsiteY31" fmla="*/ 61170 h 380184"/>
                  <a:gd name="connsiteX32" fmla="*/ 401243 w 481491"/>
                  <a:gd name="connsiteY32" fmla="*/ 61945 h 380184"/>
                  <a:gd name="connsiteX33" fmla="*/ 393375 w 481491"/>
                  <a:gd name="connsiteY33" fmla="*/ 60396 h 380184"/>
                  <a:gd name="connsiteX34" fmla="*/ 391802 w 481491"/>
                  <a:gd name="connsiteY34" fmla="*/ 56524 h 380184"/>
                  <a:gd name="connsiteX35" fmla="*/ 399669 w 481491"/>
                  <a:gd name="connsiteY35" fmla="*/ 52653 h 380184"/>
                  <a:gd name="connsiteX36" fmla="*/ 419338 w 481491"/>
                  <a:gd name="connsiteY36" fmla="*/ 48007 h 380184"/>
                  <a:gd name="connsiteX37" fmla="*/ 429566 w 481491"/>
                  <a:gd name="connsiteY37" fmla="*/ 42587 h 380184"/>
                  <a:gd name="connsiteX38" fmla="*/ 435860 w 481491"/>
                  <a:gd name="connsiteY38" fmla="*/ 37167 h 380184"/>
                  <a:gd name="connsiteX39" fmla="*/ 436646 w 481491"/>
                  <a:gd name="connsiteY39" fmla="*/ 30198 h 380184"/>
                  <a:gd name="connsiteX40" fmla="*/ 430352 w 481491"/>
                  <a:gd name="connsiteY40" fmla="*/ 20132 h 380184"/>
                  <a:gd name="connsiteX41" fmla="*/ 417765 w 481491"/>
                  <a:gd name="connsiteY41" fmla="*/ 11615 h 380184"/>
                  <a:gd name="connsiteX42" fmla="*/ 402030 w 481491"/>
                  <a:gd name="connsiteY42" fmla="*/ 6969 h 380184"/>
                  <a:gd name="connsiteX43" fmla="*/ 385508 w 481491"/>
                  <a:gd name="connsiteY43" fmla="*/ 6969 h 380184"/>
                  <a:gd name="connsiteX44" fmla="*/ 370560 w 481491"/>
                  <a:gd name="connsiteY44" fmla="*/ 8517 h 380184"/>
                  <a:gd name="connsiteX45" fmla="*/ 296605 w 481491"/>
                  <a:gd name="connsiteY45" fmla="*/ 24004 h 380184"/>
                  <a:gd name="connsiteX46" fmla="*/ 280083 w 481491"/>
                  <a:gd name="connsiteY46" fmla="*/ 26326 h 380184"/>
                  <a:gd name="connsiteX47" fmla="*/ 273002 w 481491"/>
                  <a:gd name="connsiteY47" fmla="*/ 25552 h 380184"/>
                  <a:gd name="connsiteX48" fmla="*/ 265135 w 481491"/>
                  <a:gd name="connsiteY48" fmla="*/ 24778 h 380184"/>
                  <a:gd name="connsiteX49" fmla="*/ 252547 w 481491"/>
                  <a:gd name="connsiteY49" fmla="*/ 20132 h 380184"/>
                  <a:gd name="connsiteX50" fmla="*/ 228158 w 481491"/>
                  <a:gd name="connsiteY50" fmla="*/ 7743 h 380184"/>
                  <a:gd name="connsiteX51" fmla="*/ 215570 w 481491"/>
                  <a:gd name="connsiteY51" fmla="*/ 3097 h 380184"/>
                  <a:gd name="connsiteX52" fmla="*/ 209276 w 481491"/>
                  <a:gd name="connsiteY52" fmla="*/ 774 h 380184"/>
                  <a:gd name="connsiteX53" fmla="*/ 200621 w 481491"/>
                  <a:gd name="connsiteY53" fmla="*/ 0 h 380184"/>
                  <a:gd name="connsiteX54" fmla="*/ 192754 w 481491"/>
                  <a:gd name="connsiteY54" fmla="*/ 774 h 380184"/>
                  <a:gd name="connsiteX55" fmla="*/ 189607 w 481491"/>
                  <a:gd name="connsiteY55" fmla="*/ 6969 h 380184"/>
                  <a:gd name="connsiteX56" fmla="*/ 191967 w 481491"/>
                  <a:gd name="connsiteY56" fmla="*/ 11615 h 380184"/>
                  <a:gd name="connsiteX57" fmla="*/ 199048 w 481491"/>
                  <a:gd name="connsiteY57" fmla="*/ 13163 h 380184"/>
                  <a:gd name="connsiteX58" fmla="*/ 213996 w 481491"/>
                  <a:gd name="connsiteY58" fmla="*/ 12389 h 380184"/>
                  <a:gd name="connsiteX59" fmla="*/ 205342 w 481491"/>
                  <a:gd name="connsiteY59" fmla="*/ 19358 h 380184"/>
                  <a:gd name="connsiteX60" fmla="*/ 193541 w 481491"/>
                  <a:gd name="connsiteY60" fmla="*/ 18583 h 380184"/>
                  <a:gd name="connsiteX61" fmla="*/ 170725 w 481491"/>
                  <a:gd name="connsiteY61" fmla="*/ 13163 h 380184"/>
                  <a:gd name="connsiteX62" fmla="*/ 162071 w 481491"/>
                  <a:gd name="connsiteY62" fmla="*/ 13163 h 380184"/>
                  <a:gd name="connsiteX63" fmla="*/ 149483 w 481491"/>
                  <a:gd name="connsiteY63" fmla="*/ 13937 h 380184"/>
                  <a:gd name="connsiteX64" fmla="*/ 138468 w 481491"/>
                  <a:gd name="connsiteY64" fmla="*/ 17035 h 380184"/>
                  <a:gd name="connsiteX65" fmla="*/ 131387 w 481491"/>
                  <a:gd name="connsiteY65" fmla="*/ 21680 h 380184"/>
                  <a:gd name="connsiteX66" fmla="*/ 132961 w 481491"/>
                  <a:gd name="connsiteY66" fmla="*/ 33295 h 380184"/>
                  <a:gd name="connsiteX67" fmla="*/ 159710 w 481491"/>
                  <a:gd name="connsiteY67" fmla="*/ 51104 h 380184"/>
                  <a:gd name="connsiteX68" fmla="*/ 166791 w 481491"/>
                  <a:gd name="connsiteY68" fmla="*/ 63493 h 380184"/>
                  <a:gd name="connsiteX69" fmla="*/ 140828 w 481491"/>
                  <a:gd name="connsiteY69" fmla="*/ 50330 h 380184"/>
                  <a:gd name="connsiteX70" fmla="*/ 128240 w 481491"/>
                  <a:gd name="connsiteY70" fmla="*/ 46458 h 380184"/>
                  <a:gd name="connsiteX71" fmla="*/ 112505 w 481491"/>
                  <a:gd name="connsiteY71" fmla="*/ 46458 h 380184"/>
                  <a:gd name="connsiteX72" fmla="*/ 98344 w 481491"/>
                  <a:gd name="connsiteY72" fmla="*/ 51104 h 380184"/>
                  <a:gd name="connsiteX73" fmla="*/ 92050 w 481491"/>
                  <a:gd name="connsiteY73" fmla="*/ 56524 h 380184"/>
                  <a:gd name="connsiteX74" fmla="*/ 94410 w 481491"/>
                  <a:gd name="connsiteY74" fmla="*/ 63493 h 380184"/>
                  <a:gd name="connsiteX75" fmla="*/ 105425 w 481491"/>
                  <a:gd name="connsiteY75" fmla="*/ 72010 h 380184"/>
                  <a:gd name="connsiteX76" fmla="*/ 121160 w 481491"/>
                  <a:gd name="connsiteY76" fmla="*/ 82077 h 380184"/>
                  <a:gd name="connsiteX77" fmla="*/ 134535 w 481491"/>
                  <a:gd name="connsiteY77" fmla="*/ 88271 h 380184"/>
                  <a:gd name="connsiteX78" fmla="*/ 148696 w 481491"/>
                  <a:gd name="connsiteY78" fmla="*/ 89820 h 380184"/>
                  <a:gd name="connsiteX79" fmla="*/ 166791 w 481491"/>
                  <a:gd name="connsiteY79" fmla="*/ 85174 h 380184"/>
                  <a:gd name="connsiteX80" fmla="*/ 179379 w 481491"/>
                  <a:gd name="connsiteY80" fmla="*/ 78979 h 380184"/>
                  <a:gd name="connsiteX81" fmla="*/ 184100 w 481491"/>
                  <a:gd name="connsiteY81" fmla="*/ 79753 h 380184"/>
                  <a:gd name="connsiteX82" fmla="*/ 191967 w 481491"/>
                  <a:gd name="connsiteY82" fmla="*/ 84399 h 380184"/>
                  <a:gd name="connsiteX83" fmla="*/ 199048 w 481491"/>
                  <a:gd name="connsiteY83" fmla="*/ 90594 h 380184"/>
                  <a:gd name="connsiteX84" fmla="*/ 204555 w 481491"/>
                  <a:gd name="connsiteY84" fmla="*/ 96014 h 380184"/>
                  <a:gd name="connsiteX85" fmla="*/ 211636 w 481491"/>
                  <a:gd name="connsiteY85" fmla="*/ 100660 h 380184"/>
                  <a:gd name="connsiteX86" fmla="*/ 220290 w 481491"/>
                  <a:gd name="connsiteY86" fmla="*/ 103757 h 380184"/>
                  <a:gd name="connsiteX87" fmla="*/ 207702 w 481491"/>
                  <a:gd name="connsiteY87" fmla="*/ 104531 h 380184"/>
                  <a:gd name="connsiteX88" fmla="*/ 188033 w 481491"/>
                  <a:gd name="connsiteY88" fmla="*/ 95240 h 380184"/>
                  <a:gd name="connsiteX89" fmla="*/ 177019 w 481491"/>
                  <a:gd name="connsiteY89" fmla="*/ 95240 h 380184"/>
                  <a:gd name="connsiteX90" fmla="*/ 172298 w 481491"/>
                  <a:gd name="connsiteY90" fmla="*/ 96788 h 380184"/>
                  <a:gd name="connsiteX91" fmla="*/ 168365 w 481491"/>
                  <a:gd name="connsiteY91" fmla="*/ 100660 h 380184"/>
                  <a:gd name="connsiteX92" fmla="*/ 166005 w 481491"/>
                  <a:gd name="connsiteY92" fmla="*/ 104531 h 380184"/>
                  <a:gd name="connsiteX93" fmla="*/ 164431 w 481491"/>
                  <a:gd name="connsiteY93" fmla="*/ 109177 h 380184"/>
                  <a:gd name="connsiteX94" fmla="*/ 166005 w 481491"/>
                  <a:gd name="connsiteY94" fmla="*/ 115372 h 380184"/>
                  <a:gd name="connsiteX95" fmla="*/ 168365 w 481491"/>
                  <a:gd name="connsiteY95" fmla="*/ 116920 h 380184"/>
                  <a:gd name="connsiteX96" fmla="*/ 172298 w 481491"/>
                  <a:gd name="connsiteY96" fmla="*/ 117694 h 380184"/>
                  <a:gd name="connsiteX97" fmla="*/ 177019 w 481491"/>
                  <a:gd name="connsiteY97" fmla="*/ 120018 h 380184"/>
                  <a:gd name="connsiteX98" fmla="*/ 191967 w 481491"/>
                  <a:gd name="connsiteY98" fmla="*/ 130083 h 380184"/>
                  <a:gd name="connsiteX99" fmla="*/ 198261 w 481491"/>
                  <a:gd name="connsiteY99" fmla="*/ 138601 h 380184"/>
                  <a:gd name="connsiteX100" fmla="*/ 199835 w 481491"/>
                  <a:gd name="connsiteY100" fmla="*/ 149441 h 380184"/>
                  <a:gd name="connsiteX101" fmla="*/ 195114 w 481491"/>
                  <a:gd name="connsiteY101" fmla="*/ 158733 h 380184"/>
                  <a:gd name="connsiteX102" fmla="*/ 189607 w 481491"/>
                  <a:gd name="connsiteY102" fmla="*/ 157184 h 380184"/>
                  <a:gd name="connsiteX103" fmla="*/ 176232 w 481491"/>
                  <a:gd name="connsiteY103" fmla="*/ 145570 h 380184"/>
                  <a:gd name="connsiteX104" fmla="*/ 175445 w 481491"/>
                  <a:gd name="connsiteY104" fmla="*/ 163379 h 380184"/>
                  <a:gd name="connsiteX105" fmla="*/ 173085 w 481491"/>
                  <a:gd name="connsiteY105" fmla="*/ 171896 h 380184"/>
                  <a:gd name="connsiteX106" fmla="*/ 169151 w 481491"/>
                  <a:gd name="connsiteY106" fmla="*/ 178865 h 380184"/>
                  <a:gd name="connsiteX107" fmla="*/ 161284 w 481491"/>
                  <a:gd name="connsiteY107" fmla="*/ 182736 h 380184"/>
                  <a:gd name="connsiteX108" fmla="*/ 148696 w 481491"/>
                  <a:gd name="connsiteY108" fmla="*/ 185834 h 380184"/>
                  <a:gd name="connsiteX109" fmla="*/ 125093 w 481491"/>
                  <a:gd name="connsiteY109" fmla="*/ 188156 h 380184"/>
                  <a:gd name="connsiteX110" fmla="*/ 114079 w 481491"/>
                  <a:gd name="connsiteY110" fmla="*/ 187382 h 380184"/>
                  <a:gd name="connsiteX111" fmla="*/ 107785 w 481491"/>
                  <a:gd name="connsiteY111" fmla="*/ 184285 h 380184"/>
                  <a:gd name="connsiteX112" fmla="*/ 102278 w 481491"/>
                  <a:gd name="connsiteY112" fmla="*/ 178865 h 380184"/>
                  <a:gd name="connsiteX113" fmla="*/ 95984 w 481491"/>
                  <a:gd name="connsiteY113" fmla="*/ 171122 h 380184"/>
                  <a:gd name="connsiteX114" fmla="*/ 88903 w 481491"/>
                  <a:gd name="connsiteY114" fmla="*/ 164153 h 380184"/>
                  <a:gd name="connsiteX115" fmla="*/ 67661 w 481491"/>
                  <a:gd name="connsiteY115" fmla="*/ 146344 h 380184"/>
                  <a:gd name="connsiteX116" fmla="*/ 55860 w 481491"/>
                  <a:gd name="connsiteY116" fmla="*/ 132406 h 380184"/>
                  <a:gd name="connsiteX117" fmla="*/ 47992 w 481491"/>
                  <a:gd name="connsiteY117" fmla="*/ 128535 h 380184"/>
                  <a:gd name="connsiteX118" fmla="*/ 36191 w 481491"/>
                  <a:gd name="connsiteY118" fmla="*/ 127761 h 380184"/>
                  <a:gd name="connsiteX119" fmla="*/ 27536 w 481491"/>
                  <a:gd name="connsiteY119" fmla="*/ 130083 h 380184"/>
                  <a:gd name="connsiteX120" fmla="*/ 19669 w 481491"/>
                  <a:gd name="connsiteY120" fmla="*/ 134729 h 380184"/>
                  <a:gd name="connsiteX121" fmla="*/ 13375 w 481491"/>
                  <a:gd name="connsiteY121" fmla="*/ 140924 h 380184"/>
                  <a:gd name="connsiteX122" fmla="*/ 7868 w 481491"/>
                  <a:gd name="connsiteY122" fmla="*/ 147893 h 380184"/>
                  <a:gd name="connsiteX123" fmla="*/ 0 w 481491"/>
                  <a:gd name="connsiteY123" fmla="*/ 165702 h 380184"/>
                  <a:gd name="connsiteX124" fmla="*/ 0 w 481491"/>
                  <a:gd name="connsiteY124" fmla="*/ 181188 h 380184"/>
                  <a:gd name="connsiteX125" fmla="*/ 7868 w 481491"/>
                  <a:gd name="connsiteY125" fmla="*/ 194351 h 380184"/>
                  <a:gd name="connsiteX126" fmla="*/ 22816 w 481491"/>
                  <a:gd name="connsiteY126" fmla="*/ 207514 h 380184"/>
                  <a:gd name="connsiteX127" fmla="*/ 51139 w 481491"/>
                  <a:gd name="connsiteY127" fmla="*/ 223775 h 380184"/>
                  <a:gd name="connsiteX128" fmla="*/ 59006 w 481491"/>
                  <a:gd name="connsiteY128" fmla="*/ 230743 h 380184"/>
                  <a:gd name="connsiteX129" fmla="*/ 69234 w 481491"/>
                  <a:gd name="connsiteY129" fmla="*/ 242358 h 380184"/>
                  <a:gd name="connsiteX130" fmla="*/ 74741 w 481491"/>
                  <a:gd name="connsiteY130" fmla="*/ 247004 h 380184"/>
                  <a:gd name="connsiteX131" fmla="*/ 82609 w 481491"/>
                  <a:gd name="connsiteY131" fmla="*/ 250101 h 380184"/>
                  <a:gd name="connsiteX132" fmla="*/ 90476 w 481491"/>
                  <a:gd name="connsiteY132" fmla="*/ 250875 h 380184"/>
                  <a:gd name="connsiteX133" fmla="*/ 104638 w 481491"/>
                  <a:gd name="connsiteY133" fmla="*/ 247004 h 380184"/>
                  <a:gd name="connsiteX134" fmla="*/ 111719 w 481491"/>
                  <a:gd name="connsiteY134" fmla="*/ 247004 h 380184"/>
                  <a:gd name="connsiteX135" fmla="*/ 115652 w 481491"/>
                  <a:gd name="connsiteY135" fmla="*/ 248552 h 380184"/>
                  <a:gd name="connsiteX136" fmla="*/ 118800 w 481491"/>
                  <a:gd name="connsiteY136" fmla="*/ 250875 h 380184"/>
                  <a:gd name="connsiteX137" fmla="*/ 121946 w 481491"/>
                  <a:gd name="connsiteY137" fmla="*/ 253972 h 380184"/>
                  <a:gd name="connsiteX138" fmla="*/ 125093 w 481491"/>
                  <a:gd name="connsiteY138" fmla="*/ 256296 h 380184"/>
                  <a:gd name="connsiteX139" fmla="*/ 132961 w 481491"/>
                  <a:gd name="connsiteY139" fmla="*/ 260167 h 380184"/>
                  <a:gd name="connsiteX140" fmla="*/ 141615 w 481491"/>
                  <a:gd name="connsiteY140" fmla="*/ 263264 h 380184"/>
                  <a:gd name="connsiteX141" fmla="*/ 158137 w 481491"/>
                  <a:gd name="connsiteY141" fmla="*/ 271782 h 380184"/>
                  <a:gd name="connsiteX142" fmla="*/ 228945 w 481491"/>
                  <a:gd name="connsiteY142" fmla="*/ 326757 h 380184"/>
                  <a:gd name="connsiteX143" fmla="*/ 237599 w 481491"/>
                  <a:gd name="connsiteY143" fmla="*/ 335275 h 380184"/>
                  <a:gd name="connsiteX144" fmla="*/ 243893 w 481491"/>
                  <a:gd name="connsiteY144" fmla="*/ 343018 h 380184"/>
                  <a:gd name="connsiteX145" fmla="*/ 256481 w 481491"/>
                  <a:gd name="connsiteY145" fmla="*/ 359278 h 380184"/>
                  <a:gd name="connsiteX146" fmla="*/ 262775 w 481491"/>
                  <a:gd name="connsiteY146" fmla="*/ 367021 h 380184"/>
                  <a:gd name="connsiteX147" fmla="*/ 276936 w 481491"/>
                  <a:gd name="connsiteY147" fmla="*/ 375539 h 380184"/>
                  <a:gd name="connsiteX148" fmla="*/ 295818 w 481491"/>
                  <a:gd name="connsiteY148" fmla="*/ 380185 h 380184"/>
                  <a:gd name="connsiteX149" fmla="*/ 314700 w 481491"/>
                  <a:gd name="connsiteY149" fmla="*/ 380185 h 380184"/>
                  <a:gd name="connsiteX150" fmla="*/ 331222 w 481491"/>
                  <a:gd name="connsiteY150" fmla="*/ 375539 h 380184"/>
                  <a:gd name="connsiteX151" fmla="*/ 343810 w 481491"/>
                  <a:gd name="connsiteY151" fmla="*/ 358504 h 380184"/>
                  <a:gd name="connsiteX152" fmla="*/ 336729 w 481491"/>
                  <a:gd name="connsiteY152" fmla="*/ 340695 h 380184"/>
                  <a:gd name="connsiteX153" fmla="*/ 328075 w 481491"/>
                  <a:gd name="connsiteY153" fmla="*/ 324434 h 380184"/>
                  <a:gd name="connsiteX154" fmla="*/ 336729 w 481491"/>
                  <a:gd name="connsiteY154" fmla="*/ 311271 h 380184"/>
                  <a:gd name="connsiteX155" fmla="*/ 339090 w 481491"/>
                  <a:gd name="connsiteY155" fmla="*/ 323660 h 380184"/>
                  <a:gd name="connsiteX156" fmla="*/ 343810 w 481491"/>
                  <a:gd name="connsiteY156" fmla="*/ 331403 h 380184"/>
                  <a:gd name="connsiteX157" fmla="*/ 352464 w 481491"/>
                  <a:gd name="connsiteY157" fmla="*/ 335275 h 380184"/>
                  <a:gd name="connsiteX158" fmla="*/ 367412 w 481491"/>
                  <a:gd name="connsiteY158" fmla="*/ 337598 h 380184"/>
                  <a:gd name="connsiteX159" fmla="*/ 388655 w 481491"/>
                  <a:gd name="connsiteY159" fmla="*/ 338372 h 380184"/>
                  <a:gd name="connsiteX160" fmla="*/ 405176 w 481491"/>
                  <a:gd name="connsiteY160" fmla="*/ 336049 h 380184"/>
                  <a:gd name="connsiteX161" fmla="*/ 420911 w 481491"/>
                  <a:gd name="connsiteY161" fmla="*/ 329855 h 380184"/>
                  <a:gd name="connsiteX162" fmla="*/ 439794 w 481491"/>
                  <a:gd name="connsiteY162" fmla="*/ 320563 h 380184"/>
                  <a:gd name="connsiteX163" fmla="*/ 447661 w 481491"/>
                  <a:gd name="connsiteY163" fmla="*/ 318240 h 380184"/>
                  <a:gd name="connsiteX164" fmla="*/ 456315 w 481491"/>
                  <a:gd name="connsiteY164" fmla="*/ 316691 h 380184"/>
                  <a:gd name="connsiteX165" fmla="*/ 463396 w 481491"/>
                  <a:gd name="connsiteY165" fmla="*/ 314369 h 380184"/>
                  <a:gd name="connsiteX166" fmla="*/ 468116 w 481491"/>
                  <a:gd name="connsiteY166" fmla="*/ 310497 h 380184"/>
                  <a:gd name="connsiteX167" fmla="*/ 469690 w 481491"/>
                  <a:gd name="connsiteY167" fmla="*/ 301980 h 380184"/>
                  <a:gd name="connsiteX168" fmla="*/ 465756 w 481491"/>
                  <a:gd name="connsiteY168" fmla="*/ 295785 h 380184"/>
                  <a:gd name="connsiteX169" fmla="*/ 460249 w 481491"/>
                  <a:gd name="connsiteY169" fmla="*/ 291139 h 380184"/>
                  <a:gd name="connsiteX170" fmla="*/ 457102 w 481491"/>
                  <a:gd name="connsiteY170" fmla="*/ 287268 h 380184"/>
                  <a:gd name="connsiteX171" fmla="*/ 459462 w 481491"/>
                  <a:gd name="connsiteY171" fmla="*/ 281073 h 380184"/>
                  <a:gd name="connsiteX172" fmla="*/ 468116 w 481491"/>
                  <a:gd name="connsiteY172" fmla="*/ 271007 h 380184"/>
                  <a:gd name="connsiteX173" fmla="*/ 469690 w 481491"/>
                  <a:gd name="connsiteY173" fmla="*/ 264039 h 380184"/>
                  <a:gd name="connsiteX174" fmla="*/ 468116 w 481491"/>
                  <a:gd name="connsiteY174" fmla="*/ 258618 h 380184"/>
                  <a:gd name="connsiteX175" fmla="*/ 464183 w 481491"/>
                  <a:gd name="connsiteY175" fmla="*/ 253972 h 380184"/>
                  <a:gd name="connsiteX176" fmla="*/ 453955 w 481491"/>
                  <a:gd name="connsiteY176" fmla="*/ 247004 h 380184"/>
                  <a:gd name="connsiteX177" fmla="*/ 473624 w 481491"/>
                  <a:gd name="connsiteY177" fmla="*/ 238486 h 3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481491" h="380184">
                    <a:moveTo>
                      <a:pt x="481491" y="219129"/>
                    </a:moveTo>
                    <a:lnTo>
                      <a:pt x="478344" y="198997"/>
                    </a:lnTo>
                    <a:lnTo>
                      <a:pt x="462609" y="188931"/>
                    </a:lnTo>
                    <a:lnTo>
                      <a:pt x="453168" y="191254"/>
                    </a:lnTo>
                    <a:lnTo>
                      <a:pt x="442940" y="196674"/>
                    </a:lnTo>
                    <a:lnTo>
                      <a:pt x="433500" y="200545"/>
                    </a:lnTo>
                    <a:lnTo>
                      <a:pt x="426419" y="198223"/>
                    </a:lnTo>
                    <a:lnTo>
                      <a:pt x="431139" y="184285"/>
                    </a:lnTo>
                    <a:lnTo>
                      <a:pt x="431139" y="179639"/>
                    </a:lnTo>
                    <a:lnTo>
                      <a:pt x="427992" y="174219"/>
                    </a:lnTo>
                    <a:lnTo>
                      <a:pt x="421698" y="169573"/>
                    </a:lnTo>
                    <a:lnTo>
                      <a:pt x="415404" y="166476"/>
                    </a:lnTo>
                    <a:lnTo>
                      <a:pt x="409110" y="164153"/>
                    </a:lnTo>
                    <a:lnTo>
                      <a:pt x="414617" y="156410"/>
                    </a:lnTo>
                    <a:lnTo>
                      <a:pt x="410684" y="148667"/>
                    </a:lnTo>
                    <a:lnTo>
                      <a:pt x="402030" y="142472"/>
                    </a:lnTo>
                    <a:lnTo>
                      <a:pt x="392589" y="138601"/>
                    </a:lnTo>
                    <a:lnTo>
                      <a:pt x="381574" y="135504"/>
                    </a:lnTo>
                    <a:lnTo>
                      <a:pt x="370560" y="135504"/>
                    </a:lnTo>
                    <a:lnTo>
                      <a:pt x="359545" y="137826"/>
                    </a:lnTo>
                    <a:lnTo>
                      <a:pt x="348530" y="141698"/>
                    </a:lnTo>
                    <a:lnTo>
                      <a:pt x="340663" y="146344"/>
                    </a:lnTo>
                    <a:lnTo>
                      <a:pt x="332009" y="150215"/>
                    </a:lnTo>
                    <a:lnTo>
                      <a:pt x="327288" y="148667"/>
                    </a:lnTo>
                    <a:lnTo>
                      <a:pt x="328862" y="137826"/>
                    </a:lnTo>
                    <a:lnTo>
                      <a:pt x="335942" y="128535"/>
                    </a:lnTo>
                    <a:lnTo>
                      <a:pt x="369773" y="98337"/>
                    </a:lnTo>
                    <a:lnTo>
                      <a:pt x="380787" y="91368"/>
                    </a:lnTo>
                    <a:lnTo>
                      <a:pt x="407537" y="78979"/>
                    </a:lnTo>
                    <a:lnTo>
                      <a:pt x="416191" y="72010"/>
                    </a:lnTo>
                    <a:lnTo>
                      <a:pt x="418551" y="62719"/>
                    </a:lnTo>
                    <a:lnTo>
                      <a:pt x="411470" y="61170"/>
                    </a:lnTo>
                    <a:lnTo>
                      <a:pt x="401243" y="61945"/>
                    </a:lnTo>
                    <a:lnTo>
                      <a:pt x="393375" y="60396"/>
                    </a:lnTo>
                    <a:lnTo>
                      <a:pt x="391802" y="56524"/>
                    </a:lnTo>
                    <a:lnTo>
                      <a:pt x="399669" y="52653"/>
                    </a:lnTo>
                    <a:lnTo>
                      <a:pt x="419338" y="48007"/>
                    </a:lnTo>
                    <a:lnTo>
                      <a:pt x="429566" y="42587"/>
                    </a:lnTo>
                    <a:lnTo>
                      <a:pt x="435860" y="37167"/>
                    </a:lnTo>
                    <a:lnTo>
                      <a:pt x="436646" y="30198"/>
                    </a:lnTo>
                    <a:lnTo>
                      <a:pt x="430352" y="20132"/>
                    </a:lnTo>
                    <a:lnTo>
                      <a:pt x="417765" y="11615"/>
                    </a:lnTo>
                    <a:lnTo>
                      <a:pt x="402030" y="6969"/>
                    </a:lnTo>
                    <a:lnTo>
                      <a:pt x="385508" y="6969"/>
                    </a:lnTo>
                    <a:lnTo>
                      <a:pt x="370560" y="8517"/>
                    </a:lnTo>
                    <a:lnTo>
                      <a:pt x="296605" y="24004"/>
                    </a:lnTo>
                    <a:lnTo>
                      <a:pt x="280083" y="26326"/>
                    </a:lnTo>
                    <a:lnTo>
                      <a:pt x="273002" y="25552"/>
                    </a:lnTo>
                    <a:lnTo>
                      <a:pt x="265135" y="24778"/>
                    </a:lnTo>
                    <a:lnTo>
                      <a:pt x="252547" y="20132"/>
                    </a:lnTo>
                    <a:lnTo>
                      <a:pt x="228158" y="7743"/>
                    </a:lnTo>
                    <a:lnTo>
                      <a:pt x="215570" y="3097"/>
                    </a:lnTo>
                    <a:lnTo>
                      <a:pt x="209276" y="774"/>
                    </a:lnTo>
                    <a:lnTo>
                      <a:pt x="200621" y="0"/>
                    </a:lnTo>
                    <a:lnTo>
                      <a:pt x="192754" y="774"/>
                    </a:lnTo>
                    <a:lnTo>
                      <a:pt x="189607" y="6969"/>
                    </a:lnTo>
                    <a:lnTo>
                      <a:pt x="191967" y="11615"/>
                    </a:lnTo>
                    <a:lnTo>
                      <a:pt x="199048" y="13163"/>
                    </a:lnTo>
                    <a:lnTo>
                      <a:pt x="213996" y="12389"/>
                    </a:lnTo>
                    <a:lnTo>
                      <a:pt x="205342" y="19358"/>
                    </a:lnTo>
                    <a:lnTo>
                      <a:pt x="193541" y="18583"/>
                    </a:lnTo>
                    <a:lnTo>
                      <a:pt x="170725" y="13163"/>
                    </a:lnTo>
                    <a:lnTo>
                      <a:pt x="162071" y="13163"/>
                    </a:lnTo>
                    <a:lnTo>
                      <a:pt x="149483" y="13937"/>
                    </a:lnTo>
                    <a:lnTo>
                      <a:pt x="138468" y="17035"/>
                    </a:lnTo>
                    <a:lnTo>
                      <a:pt x="131387" y="21680"/>
                    </a:lnTo>
                    <a:lnTo>
                      <a:pt x="132961" y="33295"/>
                    </a:lnTo>
                    <a:lnTo>
                      <a:pt x="159710" y="51104"/>
                    </a:lnTo>
                    <a:lnTo>
                      <a:pt x="166791" y="63493"/>
                    </a:lnTo>
                    <a:lnTo>
                      <a:pt x="140828" y="50330"/>
                    </a:lnTo>
                    <a:lnTo>
                      <a:pt x="128240" y="46458"/>
                    </a:lnTo>
                    <a:lnTo>
                      <a:pt x="112505" y="46458"/>
                    </a:lnTo>
                    <a:lnTo>
                      <a:pt x="98344" y="51104"/>
                    </a:lnTo>
                    <a:lnTo>
                      <a:pt x="92050" y="56524"/>
                    </a:lnTo>
                    <a:lnTo>
                      <a:pt x="94410" y="63493"/>
                    </a:lnTo>
                    <a:lnTo>
                      <a:pt x="105425" y="72010"/>
                    </a:lnTo>
                    <a:lnTo>
                      <a:pt x="121160" y="82077"/>
                    </a:lnTo>
                    <a:lnTo>
                      <a:pt x="134535" y="88271"/>
                    </a:lnTo>
                    <a:lnTo>
                      <a:pt x="148696" y="89820"/>
                    </a:lnTo>
                    <a:lnTo>
                      <a:pt x="166791" y="85174"/>
                    </a:lnTo>
                    <a:lnTo>
                      <a:pt x="179379" y="78979"/>
                    </a:lnTo>
                    <a:lnTo>
                      <a:pt x="184100" y="79753"/>
                    </a:lnTo>
                    <a:lnTo>
                      <a:pt x="191967" y="84399"/>
                    </a:lnTo>
                    <a:lnTo>
                      <a:pt x="199048" y="90594"/>
                    </a:lnTo>
                    <a:lnTo>
                      <a:pt x="204555" y="96014"/>
                    </a:lnTo>
                    <a:lnTo>
                      <a:pt x="211636" y="100660"/>
                    </a:lnTo>
                    <a:lnTo>
                      <a:pt x="220290" y="103757"/>
                    </a:lnTo>
                    <a:lnTo>
                      <a:pt x="207702" y="104531"/>
                    </a:lnTo>
                    <a:lnTo>
                      <a:pt x="188033" y="95240"/>
                    </a:lnTo>
                    <a:lnTo>
                      <a:pt x="177019" y="95240"/>
                    </a:lnTo>
                    <a:lnTo>
                      <a:pt x="172298" y="96788"/>
                    </a:lnTo>
                    <a:lnTo>
                      <a:pt x="168365" y="100660"/>
                    </a:lnTo>
                    <a:lnTo>
                      <a:pt x="166005" y="104531"/>
                    </a:lnTo>
                    <a:lnTo>
                      <a:pt x="164431" y="109177"/>
                    </a:lnTo>
                    <a:lnTo>
                      <a:pt x="166005" y="115372"/>
                    </a:lnTo>
                    <a:lnTo>
                      <a:pt x="168365" y="116920"/>
                    </a:lnTo>
                    <a:lnTo>
                      <a:pt x="172298" y="117694"/>
                    </a:lnTo>
                    <a:lnTo>
                      <a:pt x="177019" y="120018"/>
                    </a:lnTo>
                    <a:lnTo>
                      <a:pt x="191967" y="130083"/>
                    </a:lnTo>
                    <a:lnTo>
                      <a:pt x="198261" y="138601"/>
                    </a:lnTo>
                    <a:lnTo>
                      <a:pt x="199835" y="149441"/>
                    </a:lnTo>
                    <a:lnTo>
                      <a:pt x="195114" y="158733"/>
                    </a:lnTo>
                    <a:lnTo>
                      <a:pt x="189607" y="157184"/>
                    </a:lnTo>
                    <a:lnTo>
                      <a:pt x="176232" y="145570"/>
                    </a:lnTo>
                    <a:lnTo>
                      <a:pt x="175445" y="163379"/>
                    </a:lnTo>
                    <a:lnTo>
                      <a:pt x="173085" y="171896"/>
                    </a:lnTo>
                    <a:lnTo>
                      <a:pt x="169151" y="178865"/>
                    </a:lnTo>
                    <a:lnTo>
                      <a:pt x="161284" y="182736"/>
                    </a:lnTo>
                    <a:lnTo>
                      <a:pt x="148696" y="185834"/>
                    </a:lnTo>
                    <a:lnTo>
                      <a:pt x="125093" y="188156"/>
                    </a:lnTo>
                    <a:lnTo>
                      <a:pt x="114079" y="187382"/>
                    </a:lnTo>
                    <a:lnTo>
                      <a:pt x="107785" y="184285"/>
                    </a:lnTo>
                    <a:lnTo>
                      <a:pt x="102278" y="178865"/>
                    </a:lnTo>
                    <a:lnTo>
                      <a:pt x="95984" y="171122"/>
                    </a:lnTo>
                    <a:lnTo>
                      <a:pt x="88903" y="164153"/>
                    </a:lnTo>
                    <a:lnTo>
                      <a:pt x="67661" y="146344"/>
                    </a:lnTo>
                    <a:lnTo>
                      <a:pt x="55860" y="132406"/>
                    </a:lnTo>
                    <a:lnTo>
                      <a:pt x="47992" y="128535"/>
                    </a:lnTo>
                    <a:lnTo>
                      <a:pt x="36191" y="127761"/>
                    </a:lnTo>
                    <a:lnTo>
                      <a:pt x="27536" y="130083"/>
                    </a:lnTo>
                    <a:lnTo>
                      <a:pt x="19669" y="134729"/>
                    </a:lnTo>
                    <a:lnTo>
                      <a:pt x="13375" y="140924"/>
                    </a:lnTo>
                    <a:lnTo>
                      <a:pt x="7868" y="147893"/>
                    </a:lnTo>
                    <a:lnTo>
                      <a:pt x="0" y="165702"/>
                    </a:lnTo>
                    <a:lnTo>
                      <a:pt x="0" y="181188"/>
                    </a:lnTo>
                    <a:lnTo>
                      <a:pt x="7868" y="194351"/>
                    </a:lnTo>
                    <a:lnTo>
                      <a:pt x="22816" y="207514"/>
                    </a:lnTo>
                    <a:lnTo>
                      <a:pt x="51139" y="223775"/>
                    </a:lnTo>
                    <a:lnTo>
                      <a:pt x="59006" y="230743"/>
                    </a:lnTo>
                    <a:lnTo>
                      <a:pt x="69234" y="242358"/>
                    </a:lnTo>
                    <a:lnTo>
                      <a:pt x="74741" y="247004"/>
                    </a:lnTo>
                    <a:lnTo>
                      <a:pt x="82609" y="250101"/>
                    </a:lnTo>
                    <a:lnTo>
                      <a:pt x="90476" y="250875"/>
                    </a:lnTo>
                    <a:lnTo>
                      <a:pt x="104638" y="247004"/>
                    </a:lnTo>
                    <a:lnTo>
                      <a:pt x="111719" y="247004"/>
                    </a:lnTo>
                    <a:lnTo>
                      <a:pt x="115652" y="248552"/>
                    </a:lnTo>
                    <a:lnTo>
                      <a:pt x="118800" y="250875"/>
                    </a:lnTo>
                    <a:lnTo>
                      <a:pt x="121946" y="253972"/>
                    </a:lnTo>
                    <a:lnTo>
                      <a:pt x="125093" y="256296"/>
                    </a:lnTo>
                    <a:lnTo>
                      <a:pt x="132961" y="260167"/>
                    </a:lnTo>
                    <a:lnTo>
                      <a:pt x="141615" y="263264"/>
                    </a:lnTo>
                    <a:lnTo>
                      <a:pt x="158137" y="271782"/>
                    </a:lnTo>
                    <a:lnTo>
                      <a:pt x="228945" y="326757"/>
                    </a:lnTo>
                    <a:lnTo>
                      <a:pt x="237599" y="335275"/>
                    </a:lnTo>
                    <a:lnTo>
                      <a:pt x="243893" y="343018"/>
                    </a:lnTo>
                    <a:lnTo>
                      <a:pt x="256481" y="359278"/>
                    </a:lnTo>
                    <a:lnTo>
                      <a:pt x="262775" y="367021"/>
                    </a:lnTo>
                    <a:lnTo>
                      <a:pt x="276936" y="375539"/>
                    </a:lnTo>
                    <a:lnTo>
                      <a:pt x="295818" y="380185"/>
                    </a:lnTo>
                    <a:lnTo>
                      <a:pt x="314700" y="380185"/>
                    </a:lnTo>
                    <a:lnTo>
                      <a:pt x="331222" y="375539"/>
                    </a:lnTo>
                    <a:lnTo>
                      <a:pt x="343810" y="358504"/>
                    </a:lnTo>
                    <a:lnTo>
                      <a:pt x="336729" y="340695"/>
                    </a:lnTo>
                    <a:lnTo>
                      <a:pt x="328075" y="324434"/>
                    </a:lnTo>
                    <a:lnTo>
                      <a:pt x="336729" y="311271"/>
                    </a:lnTo>
                    <a:lnTo>
                      <a:pt x="339090" y="323660"/>
                    </a:lnTo>
                    <a:lnTo>
                      <a:pt x="343810" y="331403"/>
                    </a:lnTo>
                    <a:lnTo>
                      <a:pt x="352464" y="335275"/>
                    </a:lnTo>
                    <a:lnTo>
                      <a:pt x="367412" y="337598"/>
                    </a:lnTo>
                    <a:lnTo>
                      <a:pt x="388655" y="338372"/>
                    </a:lnTo>
                    <a:lnTo>
                      <a:pt x="405176" y="336049"/>
                    </a:lnTo>
                    <a:lnTo>
                      <a:pt x="420911" y="329855"/>
                    </a:lnTo>
                    <a:lnTo>
                      <a:pt x="439794" y="320563"/>
                    </a:lnTo>
                    <a:lnTo>
                      <a:pt x="447661" y="318240"/>
                    </a:lnTo>
                    <a:lnTo>
                      <a:pt x="456315" y="316691"/>
                    </a:lnTo>
                    <a:lnTo>
                      <a:pt x="463396" y="314369"/>
                    </a:lnTo>
                    <a:lnTo>
                      <a:pt x="468116" y="310497"/>
                    </a:lnTo>
                    <a:lnTo>
                      <a:pt x="469690" y="301980"/>
                    </a:lnTo>
                    <a:lnTo>
                      <a:pt x="465756" y="295785"/>
                    </a:lnTo>
                    <a:lnTo>
                      <a:pt x="460249" y="291139"/>
                    </a:lnTo>
                    <a:lnTo>
                      <a:pt x="457102" y="287268"/>
                    </a:lnTo>
                    <a:lnTo>
                      <a:pt x="459462" y="281073"/>
                    </a:lnTo>
                    <a:lnTo>
                      <a:pt x="468116" y="271007"/>
                    </a:lnTo>
                    <a:lnTo>
                      <a:pt x="469690" y="264039"/>
                    </a:lnTo>
                    <a:lnTo>
                      <a:pt x="468116" y="258618"/>
                    </a:lnTo>
                    <a:lnTo>
                      <a:pt x="464183" y="253972"/>
                    </a:lnTo>
                    <a:lnTo>
                      <a:pt x="453955" y="247004"/>
                    </a:lnTo>
                    <a:lnTo>
                      <a:pt x="473624" y="23848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54" name="Freeform 2553">
                <a:extLst>
                  <a:ext uri="{FF2B5EF4-FFF2-40B4-BE49-F238E27FC236}">
                    <a16:creationId xmlns:a16="http://schemas.microsoft.com/office/drawing/2014/main" id="{D9DC9CDE-9E65-296E-997B-DC6D4131AD66}"/>
                  </a:ext>
                </a:extLst>
              </p:cNvPr>
              <p:cNvSpPr/>
              <p:nvPr/>
            </p:nvSpPr>
            <p:spPr>
              <a:xfrm>
                <a:off x="-5913236" y="3983496"/>
                <a:ext cx="7867" cy="12389"/>
              </a:xfrm>
              <a:custGeom>
                <a:avLst/>
                <a:gdLst>
                  <a:gd name="connsiteX0" fmla="*/ 0 w 7867"/>
                  <a:gd name="connsiteY0" fmla="*/ 4646 h 12389"/>
                  <a:gd name="connsiteX1" fmla="*/ 0 w 7867"/>
                  <a:gd name="connsiteY1" fmla="*/ 12389 h 12389"/>
                  <a:gd name="connsiteX2" fmla="*/ 3147 w 7867"/>
                  <a:gd name="connsiteY2" fmla="*/ 11615 h 12389"/>
                  <a:gd name="connsiteX3" fmla="*/ 5508 w 7867"/>
                  <a:gd name="connsiteY3" fmla="*/ 10066 h 12389"/>
                  <a:gd name="connsiteX4" fmla="*/ 7868 w 7867"/>
                  <a:gd name="connsiteY4" fmla="*/ 5420 h 12389"/>
                  <a:gd name="connsiteX5" fmla="*/ 3147 w 7867"/>
                  <a:gd name="connsiteY5" fmla="*/ 0 h 12389"/>
                  <a:gd name="connsiteX6" fmla="*/ 788 w 7867"/>
                  <a:gd name="connsiteY6" fmla="*/ 0 h 1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7" h="12389">
                    <a:moveTo>
                      <a:pt x="0" y="4646"/>
                    </a:moveTo>
                    <a:lnTo>
                      <a:pt x="0" y="12389"/>
                    </a:lnTo>
                    <a:lnTo>
                      <a:pt x="3147" y="11615"/>
                    </a:lnTo>
                    <a:lnTo>
                      <a:pt x="5508" y="10066"/>
                    </a:lnTo>
                    <a:lnTo>
                      <a:pt x="7868" y="5420"/>
                    </a:lnTo>
                    <a:lnTo>
                      <a:pt x="3147" y="0"/>
                    </a:lnTo>
                    <a:lnTo>
                      <a:pt x="78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55" name="Freeform 2554">
                <a:extLst>
                  <a:ext uri="{FF2B5EF4-FFF2-40B4-BE49-F238E27FC236}">
                    <a16:creationId xmlns:a16="http://schemas.microsoft.com/office/drawing/2014/main" id="{F1F7A0B1-0BCA-2FBC-B414-D8B64A7032B4}"/>
                  </a:ext>
                </a:extLst>
              </p:cNvPr>
              <p:cNvSpPr/>
              <p:nvPr/>
            </p:nvSpPr>
            <p:spPr>
              <a:xfrm>
                <a:off x="-5969095" y="3329981"/>
                <a:ext cx="77888" cy="89819"/>
              </a:xfrm>
              <a:custGeom>
                <a:avLst/>
                <a:gdLst>
                  <a:gd name="connsiteX0" fmla="*/ 32257 w 77888"/>
                  <a:gd name="connsiteY0" fmla="*/ 86722 h 89819"/>
                  <a:gd name="connsiteX1" fmla="*/ 41698 w 77888"/>
                  <a:gd name="connsiteY1" fmla="*/ 89819 h 89819"/>
                  <a:gd name="connsiteX2" fmla="*/ 49566 w 77888"/>
                  <a:gd name="connsiteY2" fmla="*/ 82851 h 89819"/>
                  <a:gd name="connsiteX3" fmla="*/ 69234 w 77888"/>
                  <a:gd name="connsiteY3" fmla="*/ 49555 h 89819"/>
                  <a:gd name="connsiteX4" fmla="*/ 77102 w 77888"/>
                  <a:gd name="connsiteY4" fmla="*/ 31746 h 89819"/>
                  <a:gd name="connsiteX5" fmla="*/ 77888 w 77888"/>
                  <a:gd name="connsiteY5" fmla="*/ 13937 h 89819"/>
                  <a:gd name="connsiteX6" fmla="*/ 64514 w 77888"/>
                  <a:gd name="connsiteY6" fmla="*/ 0 h 89819"/>
                  <a:gd name="connsiteX7" fmla="*/ 31470 w 77888"/>
                  <a:gd name="connsiteY7" fmla="*/ 774 h 89819"/>
                  <a:gd name="connsiteX8" fmla="*/ 7868 w 77888"/>
                  <a:gd name="connsiteY8" fmla="*/ 24778 h 89819"/>
                  <a:gd name="connsiteX9" fmla="*/ 0 w 77888"/>
                  <a:gd name="connsiteY9" fmla="*/ 54976 h 89819"/>
                  <a:gd name="connsiteX10" fmla="*/ 16522 w 77888"/>
                  <a:gd name="connsiteY10" fmla="*/ 74333 h 8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888" h="89819">
                    <a:moveTo>
                      <a:pt x="32257" y="86722"/>
                    </a:moveTo>
                    <a:lnTo>
                      <a:pt x="41698" y="89819"/>
                    </a:lnTo>
                    <a:lnTo>
                      <a:pt x="49566" y="82851"/>
                    </a:lnTo>
                    <a:lnTo>
                      <a:pt x="69234" y="49555"/>
                    </a:lnTo>
                    <a:lnTo>
                      <a:pt x="77102" y="31746"/>
                    </a:lnTo>
                    <a:lnTo>
                      <a:pt x="77888" y="13937"/>
                    </a:lnTo>
                    <a:lnTo>
                      <a:pt x="64514" y="0"/>
                    </a:lnTo>
                    <a:lnTo>
                      <a:pt x="31470" y="774"/>
                    </a:lnTo>
                    <a:lnTo>
                      <a:pt x="7868" y="24778"/>
                    </a:lnTo>
                    <a:lnTo>
                      <a:pt x="0" y="54976"/>
                    </a:lnTo>
                    <a:lnTo>
                      <a:pt x="16522" y="7433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56" name="Freeform 2555">
                <a:extLst>
                  <a:ext uri="{FF2B5EF4-FFF2-40B4-BE49-F238E27FC236}">
                    <a16:creationId xmlns:a16="http://schemas.microsoft.com/office/drawing/2014/main" id="{DD37ECF6-AA5B-6CDE-405F-845F6FD9C31B}"/>
                  </a:ext>
                </a:extLst>
              </p:cNvPr>
              <p:cNvSpPr/>
              <p:nvPr/>
            </p:nvSpPr>
            <p:spPr>
              <a:xfrm>
                <a:off x="-5931331" y="3895999"/>
                <a:ext cx="7867" cy="17808"/>
              </a:xfrm>
              <a:custGeom>
                <a:avLst/>
                <a:gdLst>
                  <a:gd name="connsiteX0" fmla="*/ 0 w 7867"/>
                  <a:gd name="connsiteY0" fmla="*/ 11615 h 17808"/>
                  <a:gd name="connsiteX1" fmla="*/ 0 w 7867"/>
                  <a:gd name="connsiteY1" fmla="*/ 17809 h 17808"/>
                  <a:gd name="connsiteX2" fmla="*/ 4720 w 7867"/>
                  <a:gd name="connsiteY2" fmla="*/ 11615 h 17808"/>
                  <a:gd name="connsiteX3" fmla="*/ 7868 w 7867"/>
                  <a:gd name="connsiteY3" fmla="*/ 5420 h 17808"/>
                  <a:gd name="connsiteX4" fmla="*/ 4720 w 7867"/>
                  <a:gd name="connsiteY4" fmla="*/ 0 h 17808"/>
                  <a:gd name="connsiteX5" fmla="*/ 1573 w 7867"/>
                  <a:gd name="connsiteY5" fmla="*/ 3872 h 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7" h="17808">
                    <a:moveTo>
                      <a:pt x="0" y="11615"/>
                    </a:moveTo>
                    <a:lnTo>
                      <a:pt x="0" y="17809"/>
                    </a:lnTo>
                    <a:lnTo>
                      <a:pt x="4720" y="11615"/>
                    </a:lnTo>
                    <a:lnTo>
                      <a:pt x="7868" y="5420"/>
                    </a:lnTo>
                    <a:lnTo>
                      <a:pt x="4720" y="0"/>
                    </a:lnTo>
                    <a:lnTo>
                      <a:pt x="1573"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57" name="Freeform 2556">
                <a:extLst>
                  <a:ext uri="{FF2B5EF4-FFF2-40B4-BE49-F238E27FC236}">
                    <a16:creationId xmlns:a16="http://schemas.microsoft.com/office/drawing/2014/main" id="{EBADE5B5-A043-A798-F06B-0FC8F4E4F8C2}"/>
                  </a:ext>
                </a:extLst>
              </p:cNvPr>
              <p:cNvSpPr/>
              <p:nvPr/>
            </p:nvSpPr>
            <p:spPr>
              <a:xfrm>
                <a:off x="-5970668" y="3652093"/>
                <a:ext cx="11801" cy="10840"/>
              </a:xfrm>
              <a:custGeom>
                <a:avLst/>
                <a:gdLst>
                  <a:gd name="connsiteX0" fmla="*/ 7081 w 11801"/>
                  <a:gd name="connsiteY0" fmla="*/ 8518 h 10840"/>
                  <a:gd name="connsiteX1" fmla="*/ 9441 w 11801"/>
                  <a:gd name="connsiteY1" fmla="*/ 6194 h 10840"/>
                  <a:gd name="connsiteX2" fmla="*/ 11801 w 11801"/>
                  <a:gd name="connsiteY2" fmla="*/ 1549 h 10840"/>
                  <a:gd name="connsiteX3" fmla="*/ 8654 w 11801"/>
                  <a:gd name="connsiteY3" fmla="*/ 0 h 10840"/>
                  <a:gd name="connsiteX4" fmla="*/ 3934 w 11801"/>
                  <a:gd name="connsiteY4" fmla="*/ 4646 h 10840"/>
                  <a:gd name="connsiteX5" fmla="*/ 1573 w 11801"/>
                  <a:gd name="connsiteY5" fmla="*/ 7743 h 10840"/>
                  <a:gd name="connsiteX6" fmla="*/ 0 w 11801"/>
                  <a:gd name="connsiteY6" fmla="*/ 10840 h 10840"/>
                  <a:gd name="connsiteX7" fmla="*/ 3147 w 11801"/>
                  <a:gd name="connsiteY7" fmla="*/ 1084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1" h="10840">
                    <a:moveTo>
                      <a:pt x="7081" y="8518"/>
                    </a:moveTo>
                    <a:lnTo>
                      <a:pt x="9441" y="6194"/>
                    </a:lnTo>
                    <a:lnTo>
                      <a:pt x="11801" y="1549"/>
                    </a:lnTo>
                    <a:lnTo>
                      <a:pt x="8654" y="0"/>
                    </a:lnTo>
                    <a:lnTo>
                      <a:pt x="3934" y="4646"/>
                    </a:lnTo>
                    <a:lnTo>
                      <a:pt x="1573" y="7743"/>
                    </a:lnTo>
                    <a:lnTo>
                      <a:pt x="0" y="10840"/>
                    </a:lnTo>
                    <a:lnTo>
                      <a:pt x="3147"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58" name="Freeform 2557">
                <a:extLst>
                  <a:ext uri="{FF2B5EF4-FFF2-40B4-BE49-F238E27FC236}">
                    <a16:creationId xmlns:a16="http://schemas.microsoft.com/office/drawing/2014/main" id="{9D492067-E1B5-9066-9B8A-C17FC5F6F775}"/>
                  </a:ext>
                </a:extLst>
              </p:cNvPr>
              <p:cNvSpPr/>
              <p:nvPr/>
            </p:nvSpPr>
            <p:spPr>
              <a:xfrm>
                <a:off x="-5940772" y="3974979"/>
                <a:ext cx="6294" cy="7743"/>
              </a:xfrm>
              <a:custGeom>
                <a:avLst/>
                <a:gdLst>
                  <a:gd name="connsiteX0" fmla="*/ 2361 w 6294"/>
                  <a:gd name="connsiteY0" fmla="*/ 7743 h 7743"/>
                  <a:gd name="connsiteX1" fmla="*/ 6294 w 6294"/>
                  <a:gd name="connsiteY1" fmla="*/ 6969 h 7743"/>
                  <a:gd name="connsiteX2" fmla="*/ 5508 w 6294"/>
                  <a:gd name="connsiteY2" fmla="*/ 0 h 7743"/>
                  <a:gd name="connsiteX3" fmla="*/ 0 w 6294"/>
                  <a:gd name="connsiteY3" fmla="*/ 4646 h 7743"/>
                </a:gdLst>
                <a:ahLst/>
                <a:cxnLst>
                  <a:cxn ang="0">
                    <a:pos x="connsiteX0" y="connsiteY0"/>
                  </a:cxn>
                  <a:cxn ang="0">
                    <a:pos x="connsiteX1" y="connsiteY1"/>
                  </a:cxn>
                  <a:cxn ang="0">
                    <a:pos x="connsiteX2" y="connsiteY2"/>
                  </a:cxn>
                  <a:cxn ang="0">
                    <a:pos x="connsiteX3" y="connsiteY3"/>
                  </a:cxn>
                </a:cxnLst>
                <a:rect l="l" t="t" r="r" b="b"/>
                <a:pathLst>
                  <a:path w="6294" h="7743">
                    <a:moveTo>
                      <a:pt x="2361" y="7743"/>
                    </a:moveTo>
                    <a:lnTo>
                      <a:pt x="6294" y="6969"/>
                    </a:lnTo>
                    <a:lnTo>
                      <a:pt x="5508" y="0"/>
                    </a:lnTo>
                    <a:lnTo>
                      <a:pt x="0"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59" name="Freeform 2558">
                <a:extLst>
                  <a:ext uri="{FF2B5EF4-FFF2-40B4-BE49-F238E27FC236}">
                    <a16:creationId xmlns:a16="http://schemas.microsoft.com/office/drawing/2014/main" id="{0FEC6EBD-FFA2-FCE8-E35C-A174DE0F6C79}"/>
                  </a:ext>
                </a:extLst>
              </p:cNvPr>
              <p:cNvSpPr/>
              <p:nvPr/>
            </p:nvSpPr>
            <p:spPr>
              <a:xfrm>
                <a:off x="-5862097" y="4015243"/>
                <a:ext cx="22815" cy="29423"/>
              </a:xfrm>
              <a:custGeom>
                <a:avLst/>
                <a:gdLst>
                  <a:gd name="connsiteX0" fmla="*/ 18096 w 22815"/>
                  <a:gd name="connsiteY0" fmla="*/ 17035 h 29423"/>
                  <a:gd name="connsiteX1" fmla="*/ 22816 w 22815"/>
                  <a:gd name="connsiteY1" fmla="*/ 6968 h 29423"/>
                  <a:gd name="connsiteX2" fmla="*/ 18096 w 22815"/>
                  <a:gd name="connsiteY2" fmla="*/ 0 h 29423"/>
                  <a:gd name="connsiteX3" fmla="*/ 11801 w 22815"/>
                  <a:gd name="connsiteY3" fmla="*/ 2323 h 29423"/>
                  <a:gd name="connsiteX4" fmla="*/ 6294 w 22815"/>
                  <a:gd name="connsiteY4" fmla="*/ 11615 h 29423"/>
                  <a:gd name="connsiteX5" fmla="*/ 0 w 22815"/>
                  <a:gd name="connsiteY5" fmla="*/ 29424 h 29423"/>
                  <a:gd name="connsiteX6" fmla="*/ 9442 w 22815"/>
                  <a:gd name="connsiteY6" fmla="*/ 25552 h 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5" h="29423">
                    <a:moveTo>
                      <a:pt x="18096" y="17035"/>
                    </a:moveTo>
                    <a:lnTo>
                      <a:pt x="22816" y="6968"/>
                    </a:lnTo>
                    <a:lnTo>
                      <a:pt x="18096" y="0"/>
                    </a:lnTo>
                    <a:lnTo>
                      <a:pt x="11801" y="2323"/>
                    </a:lnTo>
                    <a:lnTo>
                      <a:pt x="6294" y="11615"/>
                    </a:lnTo>
                    <a:lnTo>
                      <a:pt x="0" y="29424"/>
                    </a:lnTo>
                    <a:lnTo>
                      <a:pt x="9442" y="2555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60" name="Freeform 2559">
                <a:extLst>
                  <a:ext uri="{FF2B5EF4-FFF2-40B4-BE49-F238E27FC236}">
                    <a16:creationId xmlns:a16="http://schemas.microsoft.com/office/drawing/2014/main" id="{2FBAA330-915F-47FD-EC7D-79B8F54C745E}"/>
                  </a:ext>
                </a:extLst>
              </p:cNvPr>
              <p:cNvSpPr/>
              <p:nvPr/>
            </p:nvSpPr>
            <p:spPr>
              <a:xfrm>
                <a:off x="-5881766" y="2504570"/>
                <a:ext cx="25963" cy="19357"/>
              </a:xfrm>
              <a:custGeom>
                <a:avLst/>
                <a:gdLst>
                  <a:gd name="connsiteX0" fmla="*/ 25963 w 25963"/>
                  <a:gd name="connsiteY0" fmla="*/ 10840 h 19357"/>
                  <a:gd name="connsiteX1" fmla="*/ 22029 w 25963"/>
                  <a:gd name="connsiteY1" fmla="*/ 3097 h 19357"/>
                  <a:gd name="connsiteX2" fmla="*/ 13375 w 25963"/>
                  <a:gd name="connsiteY2" fmla="*/ 0 h 19357"/>
                  <a:gd name="connsiteX3" fmla="*/ 4721 w 25963"/>
                  <a:gd name="connsiteY3" fmla="*/ 2323 h 19357"/>
                  <a:gd name="connsiteX4" fmla="*/ 0 w 25963"/>
                  <a:gd name="connsiteY4" fmla="*/ 10066 h 19357"/>
                  <a:gd name="connsiteX5" fmla="*/ 4721 w 25963"/>
                  <a:gd name="connsiteY5" fmla="*/ 16260 h 19357"/>
                  <a:gd name="connsiteX6" fmla="*/ 12589 w 25963"/>
                  <a:gd name="connsiteY6" fmla="*/ 19358 h 19357"/>
                  <a:gd name="connsiteX7" fmla="*/ 21243 w 25963"/>
                  <a:gd name="connsiteY7" fmla="*/ 17035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63" h="19357">
                    <a:moveTo>
                      <a:pt x="25963" y="10840"/>
                    </a:moveTo>
                    <a:lnTo>
                      <a:pt x="22029" y="3097"/>
                    </a:lnTo>
                    <a:lnTo>
                      <a:pt x="13375" y="0"/>
                    </a:lnTo>
                    <a:lnTo>
                      <a:pt x="4721" y="2323"/>
                    </a:lnTo>
                    <a:lnTo>
                      <a:pt x="0" y="10066"/>
                    </a:lnTo>
                    <a:lnTo>
                      <a:pt x="4721" y="16260"/>
                    </a:lnTo>
                    <a:lnTo>
                      <a:pt x="12589" y="19358"/>
                    </a:lnTo>
                    <a:lnTo>
                      <a:pt x="21243" y="1703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61" name="Freeform 2560">
                <a:extLst>
                  <a:ext uri="{FF2B5EF4-FFF2-40B4-BE49-F238E27FC236}">
                    <a16:creationId xmlns:a16="http://schemas.microsoft.com/office/drawing/2014/main" id="{C0699227-533E-794A-9DD7-A6E549EB0869}"/>
                  </a:ext>
                </a:extLst>
              </p:cNvPr>
              <p:cNvSpPr/>
              <p:nvPr/>
            </p:nvSpPr>
            <p:spPr>
              <a:xfrm>
                <a:off x="-5951786" y="4321868"/>
                <a:ext cx="11013" cy="8517"/>
              </a:xfrm>
              <a:custGeom>
                <a:avLst/>
                <a:gdLst>
                  <a:gd name="connsiteX0" fmla="*/ 3934 w 11013"/>
                  <a:gd name="connsiteY0" fmla="*/ 6969 h 8517"/>
                  <a:gd name="connsiteX1" fmla="*/ 6293 w 11013"/>
                  <a:gd name="connsiteY1" fmla="*/ 7743 h 8517"/>
                  <a:gd name="connsiteX2" fmla="*/ 11014 w 11013"/>
                  <a:gd name="connsiteY2" fmla="*/ 8518 h 8517"/>
                  <a:gd name="connsiteX3" fmla="*/ 9441 w 11013"/>
                  <a:gd name="connsiteY3" fmla="*/ 3872 h 8517"/>
                  <a:gd name="connsiteX4" fmla="*/ 7868 w 11013"/>
                  <a:gd name="connsiteY4" fmla="*/ 775 h 8517"/>
                  <a:gd name="connsiteX5" fmla="*/ 4720 w 11013"/>
                  <a:gd name="connsiteY5" fmla="*/ 0 h 8517"/>
                  <a:gd name="connsiteX6" fmla="*/ 0 w 11013"/>
                  <a:gd name="connsiteY6" fmla="*/ 1549 h 8517"/>
                  <a:gd name="connsiteX7" fmla="*/ 2360 w 11013"/>
                  <a:gd name="connsiteY7" fmla="*/ 4646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3" h="8517">
                    <a:moveTo>
                      <a:pt x="3934" y="6969"/>
                    </a:moveTo>
                    <a:lnTo>
                      <a:pt x="6293" y="7743"/>
                    </a:lnTo>
                    <a:lnTo>
                      <a:pt x="11014" y="8518"/>
                    </a:lnTo>
                    <a:lnTo>
                      <a:pt x="9441" y="3872"/>
                    </a:lnTo>
                    <a:lnTo>
                      <a:pt x="7868" y="775"/>
                    </a:lnTo>
                    <a:lnTo>
                      <a:pt x="4720" y="0"/>
                    </a:lnTo>
                    <a:lnTo>
                      <a:pt x="0" y="1549"/>
                    </a:lnTo>
                    <a:lnTo>
                      <a:pt x="2360"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62" name="Freeform 2561">
                <a:extLst>
                  <a:ext uri="{FF2B5EF4-FFF2-40B4-BE49-F238E27FC236}">
                    <a16:creationId xmlns:a16="http://schemas.microsoft.com/office/drawing/2014/main" id="{6A0BB80A-2DBC-F3D0-D678-E65AEAF5D2A0}"/>
                  </a:ext>
                </a:extLst>
              </p:cNvPr>
              <p:cNvSpPr/>
              <p:nvPr/>
            </p:nvSpPr>
            <p:spPr>
              <a:xfrm>
                <a:off x="-5958867" y="3634284"/>
                <a:ext cx="21241" cy="13163"/>
              </a:xfrm>
              <a:custGeom>
                <a:avLst/>
                <a:gdLst>
                  <a:gd name="connsiteX0" fmla="*/ 11801 w 21241"/>
                  <a:gd name="connsiteY0" fmla="*/ 10066 h 13163"/>
                  <a:gd name="connsiteX1" fmla="*/ 16522 w 21241"/>
                  <a:gd name="connsiteY1" fmla="*/ 6969 h 13163"/>
                  <a:gd name="connsiteX2" fmla="*/ 21242 w 21241"/>
                  <a:gd name="connsiteY2" fmla="*/ 2323 h 13163"/>
                  <a:gd name="connsiteX3" fmla="*/ 14161 w 21241"/>
                  <a:gd name="connsiteY3" fmla="*/ 0 h 13163"/>
                  <a:gd name="connsiteX4" fmla="*/ 7868 w 21241"/>
                  <a:gd name="connsiteY4" fmla="*/ 1549 h 13163"/>
                  <a:gd name="connsiteX5" fmla="*/ 3147 w 21241"/>
                  <a:gd name="connsiteY5" fmla="*/ 6969 h 13163"/>
                  <a:gd name="connsiteX6" fmla="*/ 0 w 21241"/>
                  <a:gd name="connsiteY6" fmla="*/ 13163 h 13163"/>
                  <a:gd name="connsiteX7" fmla="*/ 6293 w 21241"/>
                  <a:gd name="connsiteY7" fmla="*/ 12389 h 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1" h="13163">
                    <a:moveTo>
                      <a:pt x="11801" y="10066"/>
                    </a:moveTo>
                    <a:lnTo>
                      <a:pt x="16522" y="6969"/>
                    </a:lnTo>
                    <a:lnTo>
                      <a:pt x="21242" y="2323"/>
                    </a:lnTo>
                    <a:lnTo>
                      <a:pt x="14161" y="0"/>
                    </a:lnTo>
                    <a:lnTo>
                      <a:pt x="7868" y="1549"/>
                    </a:lnTo>
                    <a:lnTo>
                      <a:pt x="3147" y="6969"/>
                    </a:lnTo>
                    <a:lnTo>
                      <a:pt x="0" y="13163"/>
                    </a:lnTo>
                    <a:lnTo>
                      <a:pt x="6293" y="1238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63" name="Freeform 2562">
                <a:extLst>
                  <a:ext uri="{FF2B5EF4-FFF2-40B4-BE49-F238E27FC236}">
                    <a16:creationId xmlns:a16="http://schemas.microsoft.com/office/drawing/2014/main" id="{3FBC62DC-0C70-4399-F24E-B594564F6BAD}"/>
                  </a:ext>
                </a:extLst>
              </p:cNvPr>
              <p:cNvSpPr/>
              <p:nvPr/>
            </p:nvSpPr>
            <p:spPr>
              <a:xfrm>
                <a:off x="-5952573" y="4012920"/>
                <a:ext cx="39337" cy="24003"/>
              </a:xfrm>
              <a:custGeom>
                <a:avLst/>
                <a:gdLst>
                  <a:gd name="connsiteX0" fmla="*/ 23603 w 39337"/>
                  <a:gd name="connsiteY0" fmla="*/ 18583 h 24003"/>
                  <a:gd name="connsiteX1" fmla="*/ 33044 w 39337"/>
                  <a:gd name="connsiteY1" fmla="*/ 10066 h 24003"/>
                  <a:gd name="connsiteX2" fmla="*/ 39338 w 39337"/>
                  <a:gd name="connsiteY2" fmla="*/ 0 h 24003"/>
                  <a:gd name="connsiteX3" fmla="*/ 29110 w 39337"/>
                  <a:gd name="connsiteY3" fmla="*/ 5420 h 24003"/>
                  <a:gd name="connsiteX4" fmla="*/ 16523 w 39337"/>
                  <a:gd name="connsiteY4" fmla="*/ 10066 h 24003"/>
                  <a:gd name="connsiteX5" fmla="*/ 5508 w 39337"/>
                  <a:gd name="connsiteY5" fmla="*/ 15486 h 24003"/>
                  <a:gd name="connsiteX6" fmla="*/ 0 w 39337"/>
                  <a:gd name="connsiteY6" fmla="*/ 24003 h 24003"/>
                  <a:gd name="connsiteX7" fmla="*/ 11801 w 39337"/>
                  <a:gd name="connsiteY7" fmla="*/ 24003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7" h="24003">
                    <a:moveTo>
                      <a:pt x="23603" y="18583"/>
                    </a:moveTo>
                    <a:lnTo>
                      <a:pt x="33044" y="10066"/>
                    </a:lnTo>
                    <a:lnTo>
                      <a:pt x="39338" y="0"/>
                    </a:lnTo>
                    <a:lnTo>
                      <a:pt x="29110" y="5420"/>
                    </a:lnTo>
                    <a:lnTo>
                      <a:pt x="16523" y="10066"/>
                    </a:lnTo>
                    <a:lnTo>
                      <a:pt x="5508" y="15486"/>
                    </a:lnTo>
                    <a:lnTo>
                      <a:pt x="0" y="24003"/>
                    </a:lnTo>
                    <a:lnTo>
                      <a:pt x="11801" y="2400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64" name="Freeform 2563">
                <a:extLst>
                  <a:ext uri="{FF2B5EF4-FFF2-40B4-BE49-F238E27FC236}">
                    <a16:creationId xmlns:a16="http://schemas.microsoft.com/office/drawing/2014/main" id="{7336138E-2117-EE07-3F53-9E2251A73098}"/>
                  </a:ext>
                </a:extLst>
              </p:cNvPr>
              <p:cNvSpPr/>
              <p:nvPr/>
            </p:nvSpPr>
            <p:spPr>
              <a:xfrm>
                <a:off x="-5590668" y="2466629"/>
                <a:ext cx="45631" cy="39489"/>
              </a:xfrm>
              <a:custGeom>
                <a:avLst/>
                <a:gdLst>
                  <a:gd name="connsiteX0" fmla="*/ 15735 w 45631"/>
                  <a:gd name="connsiteY0" fmla="*/ 28649 h 39489"/>
                  <a:gd name="connsiteX1" fmla="*/ 25963 w 45631"/>
                  <a:gd name="connsiteY1" fmla="*/ 34069 h 39489"/>
                  <a:gd name="connsiteX2" fmla="*/ 34617 w 45631"/>
                  <a:gd name="connsiteY2" fmla="*/ 39489 h 39489"/>
                  <a:gd name="connsiteX3" fmla="*/ 45632 w 45631"/>
                  <a:gd name="connsiteY3" fmla="*/ 33295 h 39489"/>
                  <a:gd name="connsiteX4" fmla="*/ 43271 w 45631"/>
                  <a:gd name="connsiteY4" fmla="*/ 20132 h 39489"/>
                  <a:gd name="connsiteX5" fmla="*/ 33044 w 45631"/>
                  <a:gd name="connsiteY5" fmla="*/ 6969 h 39489"/>
                  <a:gd name="connsiteX6" fmla="*/ 20456 w 45631"/>
                  <a:gd name="connsiteY6" fmla="*/ 0 h 39489"/>
                  <a:gd name="connsiteX7" fmla="*/ 13375 w 45631"/>
                  <a:gd name="connsiteY7" fmla="*/ 0 h 39489"/>
                  <a:gd name="connsiteX8" fmla="*/ 5508 w 45631"/>
                  <a:gd name="connsiteY8" fmla="*/ 3097 h 39489"/>
                  <a:gd name="connsiteX9" fmla="*/ 788 w 45631"/>
                  <a:gd name="connsiteY9" fmla="*/ 9292 h 39489"/>
                  <a:gd name="connsiteX10" fmla="*/ 0 w 45631"/>
                  <a:gd name="connsiteY10" fmla="*/ 17035 h 39489"/>
                  <a:gd name="connsiteX11" fmla="*/ 5508 w 45631"/>
                  <a:gd name="connsiteY11" fmla="*/ 24003 h 3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631" h="39489">
                    <a:moveTo>
                      <a:pt x="15735" y="28649"/>
                    </a:moveTo>
                    <a:lnTo>
                      <a:pt x="25963" y="34069"/>
                    </a:lnTo>
                    <a:lnTo>
                      <a:pt x="34617" y="39489"/>
                    </a:lnTo>
                    <a:lnTo>
                      <a:pt x="45632" y="33295"/>
                    </a:lnTo>
                    <a:lnTo>
                      <a:pt x="43271" y="20132"/>
                    </a:lnTo>
                    <a:lnTo>
                      <a:pt x="33044" y="6969"/>
                    </a:lnTo>
                    <a:lnTo>
                      <a:pt x="20456" y="0"/>
                    </a:lnTo>
                    <a:lnTo>
                      <a:pt x="13375" y="0"/>
                    </a:lnTo>
                    <a:lnTo>
                      <a:pt x="5508" y="3097"/>
                    </a:lnTo>
                    <a:lnTo>
                      <a:pt x="788" y="9292"/>
                    </a:lnTo>
                    <a:lnTo>
                      <a:pt x="0" y="17035"/>
                    </a:lnTo>
                    <a:lnTo>
                      <a:pt x="5508" y="2400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65" name="Freeform 2564">
                <a:extLst>
                  <a:ext uri="{FF2B5EF4-FFF2-40B4-BE49-F238E27FC236}">
                    <a16:creationId xmlns:a16="http://schemas.microsoft.com/office/drawing/2014/main" id="{61E7B658-1E76-2056-D022-265BE2A092B5}"/>
                  </a:ext>
                </a:extLst>
              </p:cNvPr>
              <p:cNvSpPr/>
              <p:nvPr/>
            </p:nvSpPr>
            <p:spPr>
              <a:xfrm>
                <a:off x="-6248391" y="3261068"/>
                <a:ext cx="151056" cy="91368"/>
              </a:xfrm>
              <a:custGeom>
                <a:avLst/>
                <a:gdLst>
                  <a:gd name="connsiteX0" fmla="*/ 18096 w 151056"/>
                  <a:gd name="connsiteY0" fmla="*/ 91368 h 91368"/>
                  <a:gd name="connsiteX1" fmla="*/ 25963 w 151056"/>
                  <a:gd name="connsiteY1" fmla="*/ 91368 h 91368"/>
                  <a:gd name="connsiteX2" fmla="*/ 33044 w 151056"/>
                  <a:gd name="connsiteY2" fmla="*/ 90594 h 91368"/>
                  <a:gd name="connsiteX3" fmla="*/ 46418 w 151056"/>
                  <a:gd name="connsiteY3" fmla="*/ 87497 h 91368"/>
                  <a:gd name="connsiteX4" fmla="*/ 53499 w 151056"/>
                  <a:gd name="connsiteY4" fmla="*/ 86722 h 91368"/>
                  <a:gd name="connsiteX5" fmla="*/ 58220 w 151056"/>
                  <a:gd name="connsiteY5" fmla="*/ 87497 h 91368"/>
                  <a:gd name="connsiteX6" fmla="*/ 62153 w 151056"/>
                  <a:gd name="connsiteY6" fmla="*/ 88271 h 91368"/>
                  <a:gd name="connsiteX7" fmla="*/ 66087 w 151056"/>
                  <a:gd name="connsiteY7" fmla="*/ 89045 h 91368"/>
                  <a:gd name="connsiteX8" fmla="*/ 70808 w 151056"/>
                  <a:gd name="connsiteY8" fmla="*/ 88271 h 91368"/>
                  <a:gd name="connsiteX9" fmla="*/ 91263 w 151056"/>
                  <a:gd name="connsiteY9" fmla="*/ 78205 h 91368"/>
                  <a:gd name="connsiteX10" fmla="*/ 118013 w 151056"/>
                  <a:gd name="connsiteY10" fmla="*/ 58848 h 91368"/>
                  <a:gd name="connsiteX11" fmla="*/ 140042 w 151056"/>
                  <a:gd name="connsiteY11" fmla="*/ 37167 h 91368"/>
                  <a:gd name="connsiteX12" fmla="*/ 151057 w 151056"/>
                  <a:gd name="connsiteY12" fmla="*/ 17035 h 91368"/>
                  <a:gd name="connsiteX13" fmla="*/ 142402 w 151056"/>
                  <a:gd name="connsiteY13" fmla="*/ 774 h 91368"/>
                  <a:gd name="connsiteX14" fmla="*/ 119587 w 151056"/>
                  <a:gd name="connsiteY14" fmla="*/ 0 h 91368"/>
                  <a:gd name="connsiteX15" fmla="*/ 70808 w 151056"/>
                  <a:gd name="connsiteY15" fmla="*/ 11615 h 91368"/>
                  <a:gd name="connsiteX16" fmla="*/ 55859 w 151056"/>
                  <a:gd name="connsiteY16" fmla="*/ 10840 h 91368"/>
                  <a:gd name="connsiteX17" fmla="*/ 47205 w 151056"/>
                  <a:gd name="connsiteY17" fmla="*/ 10066 h 91368"/>
                  <a:gd name="connsiteX18" fmla="*/ 39338 w 151056"/>
                  <a:gd name="connsiteY18" fmla="*/ 13163 h 91368"/>
                  <a:gd name="connsiteX19" fmla="*/ 4720 w 151056"/>
                  <a:gd name="connsiteY19" fmla="*/ 54976 h 91368"/>
                  <a:gd name="connsiteX20" fmla="*/ 0 w 151056"/>
                  <a:gd name="connsiteY20" fmla="*/ 64267 h 91368"/>
                  <a:gd name="connsiteX21" fmla="*/ 3147 w 151056"/>
                  <a:gd name="connsiteY21" fmla="*/ 68913 h 91368"/>
                  <a:gd name="connsiteX22" fmla="*/ 13375 w 151056"/>
                  <a:gd name="connsiteY22" fmla="*/ 80528 h 91368"/>
                  <a:gd name="connsiteX23" fmla="*/ 17309 w 151056"/>
                  <a:gd name="connsiteY23" fmla="*/ 87497 h 91368"/>
                  <a:gd name="connsiteX24" fmla="*/ 16522 w 151056"/>
                  <a:gd name="connsiteY24" fmla="*/ 90594 h 9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056" h="91368">
                    <a:moveTo>
                      <a:pt x="18096" y="91368"/>
                    </a:moveTo>
                    <a:lnTo>
                      <a:pt x="25963" y="91368"/>
                    </a:lnTo>
                    <a:lnTo>
                      <a:pt x="33044" y="90594"/>
                    </a:lnTo>
                    <a:lnTo>
                      <a:pt x="46418" y="87497"/>
                    </a:lnTo>
                    <a:lnTo>
                      <a:pt x="53499" y="86722"/>
                    </a:lnTo>
                    <a:lnTo>
                      <a:pt x="58220" y="87497"/>
                    </a:lnTo>
                    <a:lnTo>
                      <a:pt x="62153" y="88271"/>
                    </a:lnTo>
                    <a:lnTo>
                      <a:pt x="66087" y="89045"/>
                    </a:lnTo>
                    <a:lnTo>
                      <a:pt x="70808" y="88271"/>
                    </a:lnTo>
                    <a:lnTo>
                      <a:pt x="91263" y="78205"/>
                    </a:lnTo>
                    <a:lnTo>
                      <a:pt x="118013" y="58848"/>
                    </a:lnTo>
                    <a:lnTo>
                      <a:pt x="140042" y="37167"/>
                    </a:lnTo>
                    <a:lnTo>
                      <a:pt x="151057" y="17035"/>
                    </a:lnTo>
                    <a:lnTo>
                      <a:pt x="142402" y="774"/>
                    </a:lnTo>
                    <a:lnTo>
                      <a:pt x="119587" y="0"/>
                    </a:lnTo>
                    <a:lnTo>
                      <a:pt x="70808" y="11615"/>
                    </a:lnTo>
                    <a:lnTo>
                      <a:pt x="55859" y="10840"/>
                    </a:lnTo>
                    <a:lnTo>
                      <a:pt x="47205" y="10066"/>
                    </a:lnTo>
                    <a:lnTo>
                      <a:pt x="39338" y="13163"/>
                    </a:lnTo>
                    <a:lnTo>
                      <a:pt x="4720" y="54976"/>
                    </a:lnTo>
                    <a:lnTo>
                      <a:pt x="0" y="64267"/>
                    </a:lnTo>
                    <a:lnTo>
                      <a:pt x="3147" y="68913"/>
                    </a:lnTo>
                    <a:lnTo>
                      <a:pt x="13375" y="80528"/>
                    </a:lnTo>
                    <a:lnTo>
                      <a:pt x="17309" y="87497"/>
                    </a:lnTo>
                    <a:lnTo>
                      <a:pt x="16522" y="9059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66" name="Freeform 2565">
                <a:extLst>
                  <a:ext uri="{FF2B5EF4-FFF2-40B4-BE49-F238E27FC236}">
                    <a16:creationId xmlns:a16="http://schemas.microsoft.com/office/drawing/2014/main" id="{CFDD5B35-CA40-21C9-81B9-E3B6FE66E2E0}"/>
                  </a:ext>
                </a:extLst>
              </p:cNvPr>
              <p:cNvSpPr/>
              <p:nvPr/>
            </p:nvSpPr>
            <p:spPr>
              <a:xfrm>
                <a:off x="-5122552" y="3718683"/>
                <a:ext cx="14161" cy="21680"/>
              </a:xfrm>
              <a:custGeom>
                <a:avLst/>
                <a:gdLst>
                  <a:gd name="connsiteX0" fmla="*/ 0 w 14161"/>
                  <a:gd name="connsiteY0" fmla="*/ 21680 h 21680"/>
                  <a:gd name="connsiteX1" fmla="*/ 7868 w 14161"/>
                  <a:gd name="connsiteY1" fmla="*/ 20906 h 21680"/>
                  <a:gd name="connsiteX2" fmla="*/ 12589 w 14161"/>
                  <a:gd name="connsiteY2" fmla="*/ 15486 h 21680"/>
                  <a:gd name="connsiteX3" fmla="*/ 14162 w 14161"/>
                  <a:gd name="connsiteY3" fmla="*/ 8517 h 21680"/>
                  <a:gd name="connsiteX4" fmla="*/ 11801 w 14161"/>
                  <a:gd name="connsiteY4" fmla="*/ 774 h 21680"/>
                  <a:gd name="connsiteX5" fmla="*/ 8655 w 14161"/>
                  <a:gd name="connsiteY5" fmla="*/ 0 h 21680"/>
                  <a:gd name="connsiteX6" fmla="*/ 6294 w 14161"/>
                  <a:gd name="connsiteY6" fmla="*/ 774 h 21680"/>
                  <a:gd name="connsiteX7" fmla="*/ 3934 w 14161"/>
                  <a:gd name="connsiteY7" fmla="*/ 1548 h 21680"/>
                  <a:gd name="connsiteX8" fmla="*/ 1574 w 14161"/>
                  <a:gd name="connsiteY8" fmla="*/ 3872 h 21680"/>
                  <a:gd name="connsiteX9" fmla="*/ 2361 w 14161"/>
                  <a:gd name="connsiteY9" fmla="*/ 8517 h 21680"/>
                  <a:gd name="connsiteX10" fmla="*/ 2361 w 14161"/>
                  <a:gd name="connsiteY10" fmla="*/ 13163 h 21680"/>
                  <a:gd name="connsiteX11" fmla="*/ 1574 w 14161"/>
                  <a:gd name="connsiteY11" fmla="*/ 17809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61" h="21680">
                    <a:moveTo>
                      <a:pt x="0" y="21680"/>
                    </a:moveTo>
                    <a:lnTo>
                      <a:pt x="7868" y="20906"/>
                    </a:lnTo>
                    <a:lnTo>
                      <a:pt x="12589" y="15486"/>
                    </a:lnTo>
                    <a:lnTo>
                      <a:pt x="14162" y="8517"/>
                    </a:lnTo>
                    <a:lnTo>
                      <a:pt x="11801" y="774"/>
                    </a:lnTo>
                    <a:lnTo>
                      <a:pt x="8655" y="0"/>
                    </a:lnTo>
                    <a:lnTo>
                      <a:pt x="6294" y="774"/>
                    </a:lnTo>
                    <a:lnTo>
                      <a:pt x="3934" y="1548"/>
                    </a:lnTo>
                    <a:lnTo>
                      <a:pt x="1574" y="3872"/>
                    </a:lnTo>
                    <a:lnTo>
                      <a:pt x="2361" y="8517"/>
                    </a:lnTo>
                    <a:lnTo>
                      <a:pt x="2361" y="13163"/>
                    </a:lnTo>
                    <a:lnTo>
                      <a:pt x="1574" y="1780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67" name="Freeform 2566">
                <a:extLst>
                  <a:ext uri="{FF2B5EF4-FFF2-40B4-BE49-F238E27FC236}">
                    <a16:creationId xmlns:a16="http://schemas.microsoft.com/office/drawing/2014/main" id="{00C82CEE-B5F4-2B59-DC82-1F4A675326CD}"/>
                  </a:ext>
                </a:extLst>
              </p:cNvPr>
              <p:cNvSpPr/>
              <p:nvPr/>
            </p:nvSpPr>
            <p:spPr>
              <a:xfrm>
                <a:off x="-5741724" y="3175120"/>
                <a:ext cx="53499" cy="34843"/>
              </a:xfrm>
              <a:custGeom>
                <a:avLst/>
                <a:gdLst>
                  <a:gd name="connsiteX0" fmla="*/ 40124 w 53499"/>
                  <a:gd name="connsiteY0" fmla="*/ 7743 h 34843"/>
                  <a:gd name="connsiteX1" fmla="*/ 22029 w 53499"/>
                  <a:gd name="connsiteY1" fmla="*/ 0 h 34843"/>
                  <a:gd name="connsiteX2" fmla="*/ 14948 w 53499"/>
                  <a:gd name="connsiteY2" fmla="*/ 0 h 34843"/>
                  <a:gd name="connsiteX3" fmla="*/ 8654 w 53499"/>
                  <a:gd name="connsiteY3" fmla="*/ 3097 h 34843"/>
                  <a:gd name="connsiteX4" fmla="*/ 0 w 53499"/>
                  <a:gd name="connsiteY4" fmla="*/ 9292 h 34843"/>
                  <a:gd name="connsiteX5" fmla="*/ 11801 w 53499"/>
                  <a:gd name="connsiteY5" fmla="*/ 18583 h 34843"/>
                  <a:gd name="connsiteX6" fmla="*/ 28323 w 53499"/>
                  <a:gd name="connsiteY6" fmla="*/ 29424 h 34843"/>
                  <a:gd name="connsiteX7" fmla="*/ 44058 w 53499"/>
                  <a:gd name="connsiteY7" fmla="*/ 34844 h 34843"/>
                  <a:gd name="connsiteX8" fmla="*/ 53499 w 53499"/>
                  <a:gd name="connsiteY8" fmla="*/ 27101 h 34843"/>
                  <a:gd name="connsiteX9" fmla="*/ 52712 w 53499"/>
                  <a:gd name="connsiteY9" fmla="*/ 18583 h 34843"/>
                  <a:gd name="connsiteX10" fmla="*/ 47205 w 53499"/>
                  <a:gd name="connsiteY10" fmla="*/ 12389 h 3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99" h="34843">
                    <a:moveTo>
                      <a:pt x="40124" y="7743"/>
                    </a:moveTo>
                    <a:lnTo>
                      <a:pt x="22029" y="0"/>
                    </a:lnTo>
                    <a:lnTo>
                      <a:pt x="14948" y="0"/>
                    </a:lnTo>
                    <a:lnTo>
                      <a:pt x="8654" y="3097"/>
                    </a:lnTo>
                    <a:lnTo>
                      <a:pt x="0" y="9292"/>
                    </a:lnTo>
                    <a:lnTo>
                      <a:pt x="11801" y="18583"/>
                    </a:lnTo>
                    <a:lnTo>
                      <a:pt x="28323" y="29424"/>
                    </a:lnTo>
                    <a:lnTo>
                      <a:pt x="44058" y="34844"/>
                    </a:lnTo>
                    <a:lnTo>
                      <a:pt x="53499" y="27101"/>
                    </a:lnTo>
                    <a:lnTo>
                      <a:pt x="52712" y="18583"/>
                    </a:lnTo>
                    <a:lnTo>
                      <a:pt x="47205" y="1238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68" name="Freeform 2567">
                <a:extLst>
                  <a:ext uri="{FF2B5EF4-FFF2-40B4-BE49-F238E27FC236}">
                    <a16:creationId xmlns:a16="http://schemas.microsoft.com/office/drawing/2014/main" id="{EC2E245D-35BC-50D8-4C03-F59011F3FA29}"/>
                  </a:ext>
                </a:extLst>
              </p:cNvPr>
              <p:cNvSpPr/>
              <p:nvPr/>
            </p:nvSpPr>
            <p:spPr>
              <a:xfrm>
                <a:off x="-4780316" y="3309849"/>
                <a:ext cx="38550" cy="20132"/>
              </a:xfrm>
              <a:custGeom>
                <a:avLst/>
                <a:gdLst>
                  <a:gd name="connsiteX0" fmla="*/ 34617 w 38550"/>
                  <a:gd name="connsiteY0" fmla="*/ 3097 h 20132"/>
                  <a:gd name="connsiteX1" fmla="*/ 28324 w 38550"/>
                  <a:gd name="connsiteY1" fmla="*/ 775 h 20132"/>
                  <a:gd name="connsiteX2" fmla="*/ 22029 w 38550"/>
                  <a:gd name="connsiteY2" fmla="*/ 0 h 20132"/>
                  <a:gd name="connsiteX3" fmla="*/ 14948 w 38550"/>
                  <a:gd name="connsiteY3" fmla="*/ 775 h 20132"/>
                  <a:gd name="connsiteX4" fmla="*/ 9442 w 38550"/>
                  <a:gd name="connsiteY4" fmla="*/ 1549 h 20132"/>
                  <a:gd name="connsiteX5" fmla="*/ 7081 w 38550"/>
                  <a:gd name="connsiteY5" fmla="*/ 2323 h 20132"/>
                  <a:gd name="connsiteX6" fmla="*/ 4721 w 38550"/>
                  <a:gd name="connsiteY6" fmla="*/ 7743 h 20132"/>
                  <a:gd name="connsiteX7" fmla="*/ 0 w 38550"/>
                  <a:gd name="connsiteY7" fmla="*/ 13163 h 20132"/>
                  <a:gd name="connsiteX8" fmla="*/ 1574 w 38550"/>
                  <a:gd name="connsiteY8" fmla="*/ 14712 h 20132"/>
                  <a:gd name="connsiteX9" fmla="*/ 8655 w 38550"/>
                  <a:gd name="connsiteY9" fmla="*/ 17809 h 20132"/>
                  <a:gd name="connsiteX10" fmla="*/ 17309 w 38550"/>
                  <a:gd name="connsiteY10" fmla="*/ 20132 h 20132"/>
                  <a:gd name="connsiteX11" fmla="*/ 25963 w 38550"/>
                  <a:gd name="connsiteY11" fmla="*/ 20132 h 20132"/>
                  <a:gd name="connsiteX12" fmla="*/ 33831 w 38550"/>
                  <a:gd name="connsiteY12" fmla="*/ 16261 h 20132"/>
                  <a:gd name="connsiteX13" fmla="*/ 38551 w 38550"/>
                  <a:gd name="connsiteY13" fmla="*/ 8518 h 2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50" h="20132">
                    <a:moveTo>
                      <a:pt x="34617" y="3097"/>
                    </a:moveTo>
                    <a:lnTo>
                      <a:pt x="28324" y="775"/>
                    </a:lnTo>
                    <a:lnTo>
                      <a:pt x="22029" y="0"/>
                    </a:lnTo>
                    <a:lnTo>
                      <a:pt x="14948" y="775"/>
                    </a:lnTo>
                    <a:lnTo>
                      <a:pt x="9442" y="1549"/>
                    </a:lnTo>
                    <a:lnTo>
                      <a:pt x="7081" y="2323"/>
                    </a:lnTo>
                    <a:lnTo>
                      <a:pt x="4721" y="7743"/>
                    </a:lnTo>
                    <a:lnTo>
                      <a:pt x="0" y="13163"/>
                    </a:lnTo>
                    <a:lnTo>
                      <a:pt x="1574" y="14712"/>
                    </a:lnTo>
                    <a:lnTo>
                      <a:pt x="8655" y="17809"/>
                    </a:lnTo>
                    <a:lnTo>
                      <a:pt x="17309" y="20132"/>
                    </a:lnTo>
                    <a:lnTo>
                      <a:pt x="25963" y="20132"/>
                    </a:lnTo>
                    <a:lnTo>
                      <a:pt x="33831" y="16261"/>
                    </a:lnTo>
                    <a:lnTo>
                      <a:pt x="38551" y="851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69" name="Freeform 2568">
                <a:extLst>
                  <a:ext uri="{FF2B5EF4-FFF2-40B4-BE49-F238E27FC236}">
                    <a16:creationId xmlns:a16="http://schemas.microsoft.com/office/drawing/2014/main" id="{158ECC75-6D6A-7EA9-D501-6FC5DB3BF9AA}"/>
                  </a:ext>
                </a:extLst>
              </p:cNvPr>
              <p:cNvSpPr/>
              <p:nvPr/>
            </p:nvSpPr>
            <p:spPr>
              <a:xfrm>
                <a:off x="-5944706" y="3999757"/>
                <a:ext cx="82608" cy="76656"/>
              </a:xfrm>
              <a:custGeom>
                <a:avLst/>
                <a:gdLst>
                  <a:gd name="connsiteX0" fmla="*/ 60580 w 82608"/>
                  <a:gd name="connsiteY0" fmla="*/ 69688 h 76656"/>
                  <a:gd name="connsiteX1" fmla="*/ 64514 w 82608"/>
                  <a:gd name="connsiteY1" fmla="*/ 63493 h 76656"/>
                  <a:gd name="connsiteX2" fmla="*/ 79463 w 82608"/>
                  <a:gd name="connsiteY2" fmla="*/ 37941 h 76656"/>
                  <a:gd name="connsiteX3" fmla="*/ 82609 w 82608"/>
                  <a:gd name="connsiteY3" fmla="*/ 29424 h 76656"/>
                  <a:gd name="connsiteX4" fmla="*/ 79463 w 82608"/>
                  <a:gd name="connsiteY4" fmla="*/ 20906 h 76656"/>
                  <a:gd name="connsiteX5" fmla="*/ 72382 w 82608"/>
                  <a:gd name="connsiteY5" fmla="*/ 13163 h 76656"/>
                  <a:gd name="connsiteX6" fmla="*/ 63728 w 82608"/>
                  <a:gd name="connsiteY6" fmla="*/ 6194 h 76656"/>
                  <a:gd name="connsiteX7" fmla="*/ 55073 w 82608"/>
                  <a:gd name="connsiteY7" fmla="*/ 0 h 76656"/>
                  <a:gd name="connsiteX8" fmla="*/ 53499 w 82608"/>
                  <a:gd name="connsiteY8" fmla="*/ 11615 h 76656"/>
                  <a:gd name="connsiteX9" fmla="*/ 49566 w 82608"/>
                  <a:gd name="connsiteY9" fmla="*/ 24778 h 76656"/>
                  <a:gd name="connsiteX10" fmla="*/ 43271 w 82608"/>
                  <a:gd name="connsiteY10" fmla="*/ 34844 h 76656"/>
                  <a:gd name="connsiteX11" fmla="*/ 33044 w 82608"/>
                  <a:gd name="connsiteY11" fmla="*/ 39489 h 76656"/>
                  <a:gd name="connsiteX12" fmla="*/ 37764 w 82608"/>
                  <a:gd name="connsiteY12" fmla="*/ 31746 h 76656"/>
                  <a:gd name="connsiteX13" fmla="*/ 40912 w 82608"/>
                  <a:gd name="connsiteY13" fmla="*/ 23229 h 76656"/>
                  <a:gd name="connsiteX14" fmla="*/ 42485 w 82608"/>
                  <a:gd name="connsiteY14" fmla="*/ 13937 h 76656"/>
                  <a:gd name="connsiteX15" fmla="*/ 40912 w 82608"/>
                  <a:gd name="connsiteY15" fmla="*/ 6194 h 76656"/>
                  <a:gd name="connsiteX16" fmla="*/ 39338 w 82608"/>
                  <a:gd name="connsiteY16" fmla="*/ 16260 h 76656"/>
                  <a:gd name="connsiteX17" fmla="*/ 35404 w 82608"/>
                  <a:gd name="connsiteY17" fmla="*/ 25552 h 76656"/>
                  <a:gd name="connsiteX18" fmla="*/ 29897 w 82608"/>
                  <a:gd name="connsiteY18" fmla="*/ 32521 h 76656"/>
                  <a:gd name="connsiteX19" fmla="*/ 22816 w 82608"/>
                  <a:gd name="connsiteY19" fmla="*/ 40264 h 76656"/>
                  <a:gd name="connsiteX20" fmla="*/ 4721 w 82608"/>
                  <a:gd name="connsiteY20" fmla="*/ 56524 h 76656"/>
                  <a:gd name="connsiteX21" fmla="*/ 0 w 82608"/>
                  <a:gd name="connsiteY21" fmla="*/ 65041 h 76656"/>
                  <a:gd name="connsiteX22" fmla="*/ 6294 w 82608"/>
                  <a:gd name="connsiteY22" fmla="*/ 70462 h 76656"/>
                  <a:gd name="connsiteX23" fmla="*/ 14162 w 82608"/>
                  <a:gd name="connsiteY23" fmla="*/ 63493 h 76656"/>
                  <a:gd name="connsiteX24" fmla="*/ 22029 w 82608"/>
                  <a:gd name="connsiteY24" fmla="*/ 55750 h 76656"/>
                  <a:gd name="connsiteX25" fmla="*/ 29897 w 82608"/>
                  <a:gd name="connsiteY25" fmla="*/ 48781 h 76656"/>
                  <a:gd name="connsiteX26" fmla="*/ 37764 w 82608"/>
                  <a:gd name="connsiteY26" fmla="*/ 46458 h 76656"/>
                  <a:gd name="connsiteX27" fmla="*/ 33831 w 82608"/>
                  <a:gd name="connsiteY27" fmla="*/ 54976 h 76656"/>
                  <a:gd name="connsiteX28" fmla="*/ 17309 w 82608"/>
                  <a:gd name="connsiteY28" fmla="*/ 76656 h 76656"/>
                  <a:gd name="connsiteX29" fmla="*/ 23603 w 82608"/>
                  <a:gd name="connsiteY29" fmla="*/ 72785 h 76656"/>
                  <a:gd name="connsiteX30" fmla="*/ 36191 w 82608"/>
                  <a:gd name="connsiteY30" fmla="*/ 70462 h 76656"/>
                  <a:gd name="connsiteX31" fmla="*/ 41698 w 82608"/>
                  <a:gd name="connsiteY31" fmla="*/ 67365 h 76656"/>
                  <a:gd name="connsiteX32" fmla="*/ 47993 w 82608"/>
                  <a:gd name="connsiteY32" fmla="*/ 60396 h 76656"/>
                  <a:gd name="connsiteX33" fmla="*/ 57433 w 82608"/>
                  <a:gd name="connsiteY33" fmla="*/ 44910 h 76656"/>
                  <a:gd name="connsiteX34" fmla="*/ 62153 w 82608"/>
                  <a:gd name="connsiteY34" fmla="*/ 37167 h 76656"/>
                  <a:gd name="connsiteX35" fmla="*/ 62940 w 82608"/>
                  <a:gd name="connsiteY35" fmla="*/ 45684 h 76656"/>
                  <a:gd name="connsiteX36" fmla="*/ 58220 w 82608"/>
                  <a:gd name="connsiteY36" fmla="*/ 66590 h 7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608" h="76656">
                    <a:moveTo>
                      <a:pt x="60580" y="69688"/>
                    </a:moveTo>
                    <a:lnTo>
                      <a:pt x="64514" y="63493"/>
                    </a:lnTo>
                    <a:lnTo>
                      <a:pt x="79463" y="37941"/>
                    </a:lnTo>
                    <a:lnTo>
                      <a:pt x="82609" y="29424"/>
                    </a:lnTo>
                    <a:lnTo>
                      <a:pt x="79463" y="20906"/>
                    </a:lnTo>
                    <a:lnTo>
                      <a:pt x="72382" y="13163"/>
                    </a:lnTo>
                    <a:lnTo>
                      <a:pt x="63728" y="6194"/>
                    </a:lnTo>
                    <a:lnTo>
                      <a:pt x="55073" y="0"/>
                    </a:lnTo>
                    <a:lnTo>
                      <a:pt x="53499" y="11615"/>
                    </a:lnTo>
                    <a:lnTo>
                      <a:pt x="49566" y="24778"/>
                    </a:lnTo>
                    <a:lnTo>
                      <a:pt x="43271" y="34844"/>
                    </a:lnTo>
                    <a:lnTo>
                      <a:pt x="33044" y="39489"/>
                    </a:lnTo>
                    <a:lnTo>
                      <a:pt x="37764" y="31746"/>
                    </a:lnTo>
                    <a:lnTo>
                      <a:pt x="40912" y="23229"/>
                    </a:lnTo>
                    <a:lnTo>
                      <a:pt x="42485" y="13937"/>
                    </a:lnTo>
                    <a:lnTo>
                      <a:pt x="40912" y="6194"/>
                    </a:lnTo>
                    <a:lnTo>
                      <a:pt x="39338" y="16260"/>
                    </a:lnTo>
                    <a:lnTo>
                      <a:pt x="35404" y="25552"/>
                    </a:lnTo>
                    <a:lnTo>
                      <a:pt x="29897" y="32521"/>
                    </a:lnTo>
                    <a:lnTo>
                      <a:pt x="22816" y="40264"/>
                    </a:lnTo>
                    <a:lnTo>
                      <a:pt x="4721" y="56524"/>
                    </a:lnTo>
                    <a:lnTo>
                      <a:pt x="0" y="65041"/>
                    </a:lnTo>
                    <a:lnTo>
                      <a:pt x="6294" y="70462"/>
                    </a:lnTo>
                    <a:lnTo>
                      <a:pt x="14162" y="63493"/>
                    </a:lnTo>
                    <a:lnTo>
                      <a:pt x="22029" y="55750"/>
                    </a:lnTo>
                    <a:lnTo>
                      <a:pt x="29897" y="48781"/>
                    </a:lnTo>
                    <a:lnTo>
                      <a:pt x="37764" y="46458"/>
                    </a:lnTo>
                    <a:lnTo>
                      <a:pt x="33831" y="54976"/>
                    </a:lnTo>
                    <a:lnTo>
                      <a:pt x="17309" y="76656"/>
                    </a:lnTo>
                    <a:lnTo>
                      <a:pt x="23603" y="72785"/>
                    </a:lnTo>
                    <a:lnTo>
                      <a:pt x="36191" y="70462"/>
                    </a:lnTo>
                    <a:lnTo>
                      <a:pt x="41698" y="67365"/>
                    </a:lnTo>
                    <a:lnTo>
                      <a:pt x="47993" y="60396"/>
                    </a:lnTo>
                    <a:lnTo>
                      <a:pt x="57433" y="44910"/>
                    </a:lnTo>
                    <a:lnTo>
                      <a:pt x="62153" y="37167"/>
                    </a:lnTo>
                    <a:lnTo>
                      <a:pt x="62940" y="45684"/>
                    </a:lnTo>
                    <a:lnTo>
                      <a:pt x="58220" y="6659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70" name="Freeform 2569">
                <a:extLst>
                  <a:ext uri="{FF2B5EF4-FFF2-40B4-BE49-F238E27FC236}">
                    <a16:creationId xmlns:a16="http://schemas.microsoft.com/office/drawing/2014/main" id="{6A1C106D-660C-6C6B-9AA2-7239BFBB2E30}"/>
                  </a:ext>
                </a:extLst>
              </p:cNvPr>
              <p:cNvSpPr/>
              <p:nvPr/>
            </p:nvSpPr>
            <p:spPr>
              <a:xfrm>
                <a:off x="-5047023" y="3549110"/>
                <a:ext cx="40910" cy="41038"/>
              </a:xfrm>
              <a:custGeom>
                <a:avLst/>
                <a:gdLst>
                  <a:gd name="connsiteX0" fmla="*/ 7080 w 40910"/>
                  <a:gd name="connsiteY0" fmla="*/ 19358 h 41038"/>
                  <a:gd name="connsiteX1" fmla="*/ 0 w 40910"/>
                  <a:gd name="connsiteY1" fmla="*/ 32521 h 41038"/>
                  <a:gd name="connsiteX2" fmla="*/ 6293 w 40910"/>
                  <a:gd name="connsiteY2" fmla="*/ 41038 h 41038"/>
                  <a:gd name="connsiteX3" fmla="*/ 22028 w 40910"/>
                  <a:gd name="connsiteY3" fmla="*/ 37941 h 41038"/>
                  <a:gd name="connsiteX4" fmla="*/ 36977 w 40910"/>
                  <a:gd name="connsiteY4" fmla="*/ 27101 h 41038"/>
                  <a:gd name="connsiteX5" fmla="*/ 40911 w 40910"/>
                  <a:gd name="connsiteY5" fmla="*/ 13163 h 41038"/>
                  <a:gd name="connsiteX6" fmla="*/ 31470 w 40910"/>
                  <a:gd name="connsiteY6" fmla="*/ 0 h 41038"/>
                  <a:gd name="connsiteX7" fmla="*/ 18881 w 40910"/>
                  <a:gd name="connsiteY7" fmla="*/ 5420 h 4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10" h="41038">
                    <a:moveTo>
                      <a:pt x="7080" y="19358"/>
                    </a:moveTo>
                    <a:lnTo>
                      <a:pt x="0" y="32521"/>
                    </a:lnTo>
                    <a:lnTo>
                      <a:pt x="6293" y="41038"/>
                    </a:lnTo>
                    <a:lnTo>
                      <a:pt x="22028" y="37941"/>
                    </a:lnTo>
                    <a:lnTo>
                      <a:pt x="36977" y="27101"/>
                    </a:lnTo>
                    <a:lnTo>
                      <a:pt x="40911" y="13163"/>
                    </a:lnTo>
                    <a:lnTo>
                      <a:pt x="31470" y="0"/>
                    </a:lnTo>
                    <a:lnTo>
                      <a:pt x="18881"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71" name="Freeform 2570">
                <a:extLst>
                  <a:ext uri="{FF2B5EF4-FFF2-40B4-BE49-F238E27FC236}">
                    <a16:creationId xmlns:a16="http://schemas.microsoft.com/office/drawing/2014/main" id="{C55C9BD7-58AE-C51E-9EC4-E3CDEA055969}"/>
                  </a:ext>
                </a:extLst>
              </p:cNvPr>
              <p:cNvSpPr/>
              <p:nvPr/>
            </p:nvSpPr>
            <p:spPr>
              <a:xfrm>
                <a:off x="-4622178" y="2650914"/>
                <a:ext cx="36976" cy="19357"/>
              </a:xfrm>
              <a:custGeom>
                <a:avLst/>
                <a:gdLst>
                  <a:gd name="connsiteX0" fmla="*/ 19669 w 36976"/>
                  <a:gd name="connsiteY0" fmla="*/ 15486 h 19357"/>
                  <a:gd name="connsiteX1" fmla="*/ 29109 w 36976"/>
                  <a:gd name="connsiteY1" fmla="*/ 7743 h 19357"/>
                  <a:gd name="connsiteX2" fmla="*/ 36977 w 36976"/>
                  <a:gd name="connsiteY2" fmla="*/ 774 h 19357"/>
                  <a:gd name="connsiteX3" fmla="*/ 25962 w 36976"/>
                  <a:gd name="connsiteY3" fmla="*/ 0 h 19357"/>
                  <a:gd name="connsiteX4" fmla="*/ 17308 w 36976"/>
                  <a:gd name="connsiteY4" fmla="*/ 3872 h 19357"/>
                  <a:gd name="connsiteX5" fmla="*/ 0 w 36976"/>
                  <a:gd name="connsiteY5" fmla="*/ 16260 h 19357"/>
                  <a:gd name="connsiteX6" fmla="*/ 8654 w 36976"/>
                  <a:gd name="connsiteY6" fmla="*/ 19358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76" h="19357">
                    <a:moveTo>
                      <a:pt x="19669" y="15486"/>
                    </a:moveTo>
                    <a:lnTo>
                      <a:pt x="29109" y="7743"/>
                    </a:lnTo>
                    <a:lnTo>
                      <a:pt x="36977" y="774"/>
                    </a:lnTo>
                    <a:lnTo>
                      <a:pt x="25962" y="0"/>
                    </a:lnTo>
                    <a:lnTo>
                      <a:pt x="17308" y="3872"/>
                    </a:lnTo>
                    <a:lnTo>
                      <a:pt x="0" y="16260"/>
                    </a:lnTo>
                    <a:lnTo>
                      <a:pt x="8654" y="1935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72" name="Freeform 2571">
                <a:extLst>
                  <a:ext uri="{FF2B5EF4-FFF2-40B4-BE49-F238E27FC236}">
                    <a16:creationId xmlns:a16="http://schemas.microsoft.com/office/drawing/2014/main" id="{E589E18C-B37E-DE92-3688-E30737649D69}"/>
                  </a:ext>
                </a:extLst>
              </p:cNvPr>
              <p:cNvSpPr/>
              <p:nvPr/>
            </p:nvSpPr>
            <p:spPr>
              <a:xfrm>
                <a:off x="-7457626" y="2344289"/>
                <a:ext cx="330435" cy="147892"/>
              </a:xfrm>
              <a:custGeom>
                <a:avLst/>
                <a:gdLst>
                  <a:gd name="connsiteX0" fmla="*/ 260414 w 330435"/>
                  <a:gd name="connsiteY0" fmla="*/ 63493 h 147892"/>
                  <a:gd name="connsiteX1" fmla="*/ 246253 w 330435"/>
                  <a:gd name="connsiteY1" fmla="*/ 51104 h 147892"/>
                  <a:gd name="connsiteX2" fmla="*/ 228158 w 330435"/>
                  <a:gd name="connsiteY2" fmla="*/ 42587 h 147892"/>
                  <a:gd name="connsiteX3" fmla="*/ 172298 w 330435"/>
                  <a:gd name="connsiteY3" fmla="*/ 22455 h 147892"/>
                  <a:gd name="connsiteX4" fmla="*/ 170724 w 330435"/>
                  <a:gd name="connsiteY4" fmla="*/ 22455 h 147892"/>
                  <a:gd name="connsiteX5" fmla="*/ 168364 w 330435"/>
                  <a:gd name="connsiteY5" fmla="*/ 23229 h 147892"/>
                  <a:gd name="connsiteX6" fmla="*/ 166004 w 330435"/>
                  <a:gd name="connsiteY6" fmla="*/ 24004 h 147892"/>
                  <a:gd name="connsiteX7" fmla="*/ 163644 w 330435"/>
                  <a:gd name="connsiteY7" fmla="*/ 23229 h 147892"/>
                  <a:gd name="connsiteX8" fmla="*/ 161284 w 330435"/>
                  <a:gd name="connsiteY8" fmla="*/ 21681 h 147892"/>
                  <a:gd name="connsiteX9" fmla="*/ 163644 w 330435"/>
                  <a:gd name="connsiteY9" fmla="*/ 19358 h 147892"/>
                  <a:gd name="connsiteX10" fmla="*/ 166791 w 330435"/>
                  <a:gd name="connsiteY10" fmla="*/ 17809 h 147892"/>
                  <a:gd name="connsiteX11" fmla="*/ 168364 w 330435"/>
                  <a:gd name="connsiteY11" fmla="*/ 17035 h 147892"/>
                  <a:gd name="connsiteX12" fmla="*/ 159710 w 330435"/>
                  <a:gd name="connsiteY12" fmla="*/ 10840 h 147892"/>
                  <a:gd name="connsiteX13" fmla="*/ 149483 w 330435"/>
                  <a:gd name="connsiteY13" fmla="*/ 5420 h 147892"/>
                  <a:gd name="connsiteX14" fmla="*/ 139254 w 330435"/>
                  <a:gd name="connsiteY14" fmla="*/ 1549 h 147892"/>
                  <a:gd name="connsiteX15" fmla="*/ 129027 w 330435"/>
                  <a:gd name="connsiteY15" fmla="*/ 0 h 147892"/>
                  <a:gd name="connsiteX16" fmla="*/ 110145 w 330435"/>
                  <a:gd name="connsiteY16" fmla="*/ 5420 h 147892"/>
                  <a:gd name="connsiteX17" fmla="*/ 99917 w 330435"/>
                  <a:gd name="connsiteY17" fmla="*/ 16260 h 147892"/>
                  <a:gd name="connsiteX18" fmla="*/ 101490 w 330435"/>
                  <a:gd name="connsiteY18" fmla="*/ 30198 h 147892"/>
                  <a:gd name="connsiteX19" fmla="*/ 117225 w 330435"/>
                  <a:gd name="connsiteY19" fmla="*/ 41813 h 147892"/>
                  <a:gd name="connsiteX20" fmla="*/ 108571 w 330435"/>
                  <a:gd name="connsiteY20" fmla="*/ 40264 h 147892"/>
                  <a:gd name="connsiteX21" fmla="*/ 93623 w 330435"/>
                  <a:gd name="connsiteY21" fmla="*/ 31747 h 147892"/>
                  <a:gd name="connsiteX22" fmla="*/ 85755 w 330435"/>
                  <a:gd name="connsiteY22" fmla="*/ 30198 h 147892"/>
                  <a:gd name="connsiteX23" fmla="*/ 80248 w 330435"/>
                  <a:gd name="connsiteY23" fmla="*/ 31747 h 147892"/>
                  <a:gd name="connsiteX24" fmla="*/ 78675 w 330435"/>
                  <a:gd name="connsiteY24" fmla="*/ 34069 h 147892"/>
                  <a:gd name="connsiteX25" fmla="*/ 81035 w 330435"/>
                  <a:gd name="connsiteY25" fmla="*/ 36393 h 147892"/>
                  <a:gd name="connsiteX26" fmla="*/ 85755 w 330435"/>
                  <a:gd name="connsiteY26" fmla="*/ 40264 h 147892"/>
                  <a:gd name="connsiteX27" fmla="*/ 78675 w 330435"/>
                  <a:gd name="connsiteY27" fmla="*/ 41038 h 147892"/>
                  <a:gd name="connsiteX28" fmla="*/ 79462 w 330435"/>
                  <a:gd name="connsiteY28" fmla="*/ 44136 h 147892"/>
                  <a:gd name="connsiteX29" fmla="*/ 84182 w 330435"/>
                  <a:gd name="connsiteY29" fmla="*/ 48007 h 147892"/>
                  <a:gd name="connsiteX30" fmla="*/ 85755 w 330435"/>
                  <a:gd name="connsiteY30" fmla="*/ 51879 h 147892"/>
                  <a:gd name="connsiteX31" fmla="*/ 81822 w 330435"/>
                  <a:gd name="connsiteY31" fmla="*/ 56525 h 147892"/>
                  <a:gd name="connsiteX32" fmla="*/ 75528 w 330435"/>
                  <a:gd name="connsiteY32" fmla="*/ 61170 h 147892"/>
                  <a:gd name="connsiteX33" fmla="*/ 69234 w 330435"/>
                  <a:gd name="connsiteY33" fmla="*/ 64268 h 147892"/>
                  <a:gd name="connsiteX34" fmla="*/ 62153 w 330435"/>
                  <a:gd name="connsiteY34" fmla="*/ 66590 h 147892"/>
                  <a:gd name="connsiteX35" fmla="*/ 46418 w 330435"/>
                  <a:gd name="connsiteY35" fmla="*/ 70462 h 147892"/>
                  <a:gd name="connsiteX36" fmla="*/ 26749 w 330435"/>
                  <a:gd name="connsiteY36" fmla="*/ 72011 h 147892"/>
                  <a:gd name="connsiteX37" fmla="*/ 9441 w 330435"/>
                  <a:gd name="connsiteY37" fmla="*/ 75882 h 147892"/>
                  <a:gd name="connsiteX38" fmla="*/ 0 w 330435"/>
                  <a:gd name="connsiteY38" fmla="*/ 85174 h 147892"/>
                  <a:gd name="connsiteX39" fmla="*/ 4720 w 330435"/>
                  <a:gd name="connsiteY39" fmla="*/ 92142 h 147892"/>
                  <a:gd name="connsiteX40" fmla="*/ 11014 w 330435"/>
                  <a:gd name="connsiteY40" fmla="*/ 98337 h 147892"/>
                  <a:gd name="connsiteX41" fmla="*/ 18095 w 330435"/>
                  <a:gd name="connsiteY41" fmla="*/ 102209 h 147892"/>
                  <a:gd name="connsiteX42" fmla="*/ 26749 w 330435"/>
                  <a:gd name="connsiteY42" fmla="*/ 103757 h 147892"/>
                  <a:gd name="connsiteX43" fmla="*/ 33830 w 330435"/>
                  <a:gd name="connsiteY43" fmla="*/ 101434 h 147892"/>
                  <a:gd name="connsiteX44" fmla="*/ 38550 w 330435"/>
                  <a:gd name="connsiteY44" fmla="*/ 98337 h 147892"/>
                  <a:gd name="connsiteX45" fmla="*/ 43271 w 330435"/>
                  <a:gd name="connsiteY45" fmla="*/ 96014 h 147892"/>
                  <a:gd name="connsiteX46" fmla="*/ 50352 w 330435"/>
                  <a:gd name="connsiteY46" fmla="*/ 96014 h 147892"/>
                  <a:gd name="connsiteX47" fmla="*/ 52712 w 330435"/>
                  <a:gd name="connsiteY47" fmla="*/ 98337 h 147892"/>
                  <a:gd name="connsiteX48" fmla="*/ 56646 w 330435"/>
                  <a:gd name="connsiteY48" fmla="*/ 105306 h 147892"/>
                  <a:gd name="connsiteX49" fmla="*/ 59793 w 330435"/>
                  <a:gd name="connsiteY49" fmla="*/ 107629 h 147892"/>
                  <a:gd name="connsiteX50" fmla="*/ 69234 w 330435"/>
                  <a:gd name="connsiteY50" fmla="*/ 109952 h 147892"/>
                  <a:gd name="connsiteX51" fmla="*/ 77888 w 330435"/>
                  <a:gd name="connsiteY51" fmla="*/ 108403 h 147892"/>
                  <a:gd name="connsiteX52" fmla="*/ 85755 w 330435"/>
                  <a:gd name="connsiteY52" fmla="*/ 106080 h 147892"/>
                  <a:gd name="connsiteX53" fmla="*/ 93623 w 330435"/>
                  <a:gd name="connsiteY53" fmla="*/ 106080 h 147892"/>
                  <a:gd name="connsiteX54" fmla="*/ 97557 w 330435"/>
                  <a:gd name="connsiteY54" fmla="*/ 107629 h 147892"/>
                  <a:gd name="connsiteX55" fmla="*/ 99130 w 330435"/>
                  <a:gd name="connsiteY55" fmla="*/ 110726 h 147892"/>
                  <a:gd name="connsiteX56" fmla="*/ 101490 w 330435"/>
                  <a:gd name="connsiteY56" fmla="*/ 114598 h 147892"/>
                  <a:gd name="connsiteX57" fmla="*/ 104638 w 330435"/>
                  <a:gd name="connsiteY57" fmla="*/ 117695 h 147892"/>
                  <a:gd name="connsiteX58" fmla="*/ 114865 w 330435"/>
                  <a:gd name="connsiteY58" fmla="*/ 122341 h 147892"/>
                  <a:gd name="connsiteX59" fmla="*/ 166791 w 330435"/>
                  <a:gd name="connsiteY59" fmla="*/ 137827 h 147892"/>
                  <a:gd name="connsiteX60" fmla="*/ 196688 w 330435"/>
                  <a:gd name="connsiteY60" fmla="*/ 141698 h 147892"/>
                  <a:gd name="connsiteX61" fmla="*/ 219503 w 330435"/>
                  <a:gd name="connsiteY61" fmla="*/ 146344 h 147892"/>
                  <a:gd name="connsiteX62" fmla="*/ 231304 w 330435"/>
                  <a:gd name="connsiteY62" fmla="*/ 147893 h 147892"/>
                  <a:gd name="connsiteX63" fmla="*/ 250186 w 330435"/>
                  <a:gd name="connsiteY63" fmla="*/ 144021 h 147892"/>
                  <a:gd name="connsiteX64" fmla="*/ 267495 w 330435"/>
                  <a:gd name="connsiteY64" fmla="*/ 135504 h 147892"/>
                  <a:gd name="connsiteX65" fmla="*/ 284017 w 330435"/>
                  <a:gd name="connsiteY65" fmla="*/ 125438 h 147892"/>
                  <a:gd name="connsiteX66" fmla="*/ 300538 w 330435"/>
                  <a:gd name="connsiteY66" fmla="*/ 116920 h 147892"/>
                  <a:gd name="connsiteX67" fmla="*/ 307619 w 330435"/>
                  <a:gd name="connsiteY67" fmla="*/ 116146 h 147892"/>
                  <a:gd name="connsiteX68" fmla="*/ 317060 w 330435"/>
                  <a:gd name="connsiteY68" fmla="*/ 115372 h 147892"/>
                  <a:gd name="connsiteX69" fmla="*/ 325714 w 330435"/>
                  <a:gd name="connsiteY69" fmla="*/ 113823 h 147892"/>
                  <a:gd name="connsiteX70" fmla="*/ 330435 w 330435"/>
                  <a:gd name="connsiteY70" fmla="*/ 108403 h 147892"/>
                  <a:gd name="connsiteX71" fmla="*/ 328862 w 330435"/>
                  <a:gd name="connsiteY71" fmla="*/ 102209 h 147892"/>
                  <a:gd name="connsiteX72" fmla="*/ 320207 w 330435"/>
                  <a:gd name="connsiteY72" fmla="*/ 102209 h 147892"/>
                  <a:gd name="connsiteX73" fmla="*/ 303685 w 330435"/>
                  <a:gd name="connsiteY73" fmla="*/ 104531 h 147892"/>
                  <a:gd name="connsiteX74" fmla="*/ 287164 w 330435"/>
                  <a:gd name="connsiteY74" fmla="*/ 96014 h 147892"/>
                  <a:gd name="connsiteX75" fmla="*/ 273002 w 330435"/>
                  <a:gd name="connsiteY75" fmla="*/ 80528 h 14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0435" h="147892">
                    <a:moveTo>
                      <a:pt x="260414" y="63493"/>
                    </a:moveTo>
                    <a:lnTo>
                      <a:pt x="246253" y="51104"/>
                    </a:lnTo>
                    <a:lnTo>
                      <a:pt x="228158" y="42587"/>
                    </a:lnTo>
                    <a:lnTo>
                      <a:pt x="172298" y="22455"/>
                    </a:lnTo>
                    <a:lnTo>
                      <a:pt x="170724" y="22455"/>
                    </a:lnTo>
                    <a:lnTo>
                      <a:pt x="168364" y="23229"/>
                    </a:lnTo>
                    <a:lnTo>
                      <a:pt x="166004" y="24004"/>
                    </a:lnTo>
                    <a:lnTo>
                      <a:pt x="163644" y="23229"/>
                    </a:lnTo>
                    <a:lnTo>
                      <a:pt x="161284" y="21681"/>
                    </a:lnTo>
                    <a:lnTo>
                      <a:pt x="163644" y="19358"/>
                    </a:lnTo>
                    <a:lnTo>
                      <a:pt x="166791" y="17809"/>
                    </a:lnTo>
                    <a:lnTo>
                      <a:pt x="168364" y="17035"/>
                    </a:lnTo>
                    <a:lnTo>
                      <a:pt x="159710" y="10840"/>
                    </a:lnTo>
                    <a:lnTo>
                      <a:pt x="149483" y="5420"/>
                    </a:lnTo>
                    <a:lnTo>
                      <a:pt x="139254" y="1549"/>
                    </a:lnTo>
                    <a:lnTo>
                      <a:pt x="129027" y="0"/>
                    </a:lnTo>
                    <a:lnTo>
                      <a:pt x="110145" y="5420"/>
                    </a:lnTo>
                    <a:lnTo>
                      <a:pt x="99917" y="16260"/>
                    </a:lnTo>
                    <a:lnTo>
                      <a:pt x="101490" y="30198"/>
                    </a:lnTo>
                    <a:lnTo>
                      <a:pt x="117225" y="41813"/>
                    </a:lnTo>
                    <a:lnTo>
                      <a:pt x="108571" y="40264"/>
                    </a:lnTo>
                    <a:lnTo>
                      <a:pt x="93623" y="31747"/>
                    </a:lnTo>
                    <a:lnTo>
                      <a:pt x="85755" y="30198"/>
                    </a:lnTo>
                    <a:lnTo>
                      <a:pt x="80248" y="31747"/>
                    </a:lnTo>
                    <a:lnTo>
                      <a:pt x="78675" y="34069"/>
                    </a:lnTo>
                    <a:lnTo>
                      <a:pt x="81035" y="36393"/>
                    </a:lnTo>
                    <a:lnTo>
                      <a:pt x="85755" y="40264"/>
                    </a:lnTo>
                    <a:lnTo>
                      <a:pt x="78675" y="41038"/>
                    </a:lnTo>
                    <a:lnTo>
                      <a:pt x="79462" y="44136"/>
                    </a:lnTo>
                    <a:lnTo>
                      <a:pt x="84182" y="48007"/>
                    </a:lnTo>
                    <a:lnTo>
                      <a:pt x="85755" y="51879"/>
                    </a:lnTo>
                    <a:lnTo>
                      <a:pt x="81822" y="56525"/>
                    </a:lnTo>
                    <a:lnTo>
                      <a:pt x="75528" y="61170"/>
                    </a:lnTo>
                    <a:lnTo>
                      <a:pt x="69234" y="64268"/>
                    </a:lnTo>
                    <a:lnTo>
                      <a:pt x="62153" y="66590"/>
                    </a:lnTo>
                    <a:lnTo>
                      <a:pt x="46418" y="70462"/>
                    </a:lnTo>
                    <a:lnTo>
                      <a:pt x="26749" y="72011"/>
                    </a:lnTo>
                    <a:lnTo>
                      <a:pt x="9441" y="75882"/>
                    </a:lnTo>
                    <a:lnTo>
                      <a:pt x="0" y="85174"/>
                    </a:lnTo>
                    <a:lnTo>
                      <a:pt x="4720" y="92142"/>
                    </a:lnTo>
                    <a:lnTo>
                      <a:pt x="11014" y="98337"/>
                    </a:lnTo>
                    <a:lnTo>
                      <a:pt x="18095" y="102209"/>
                    </a:lnTo>
                    <a:lnTo>
                      <a:pt x="26749" y="103757"/>
                    </a:lnTo>
                    <a:lnTo>
                      <a:pt x="33830" y="101434"/>
                    </a:lnTo>
                    <a:lnTo>
                      <a:pt x="38550" y="98337"/>
                    </a:lnTo>
                    <a:lnTo>
                      <a:pt x="43271" y="96014"/>
                    </a:lnTo>
                    <a:lnTo>
                      <a:pt x="50352" y="96014"/>
                    </a:lnTo>
                    <a:lnTo>
                      <a:pt x="52712" y="98337"/>
                    </a:lnTo>
                    <a:lnTo>
                      <a:pt x="56646" y="105306"/>
                    </a:lnTo>
                    <a:lnTo>
                      <a:pt x="59793" y="107629"/>
                    </a:lnTo>
                    <a:lnTo>
                      <a:pt x="69234" y="109952"/>
                    </a:lnTo>
                    <a:lnTo>
                      <a:pt x="77888" y="108403"/>
                    </a:lnTo>
                    <a:lnTo>
                      <a:pt x="85755" y="106080"/>
                    </a:lnTo>
                    <a:lnTo>
                      <a:pt x="93623" y="106080"/>
                    </a:lnTo>
                    <a:lnTo>
                      <a:pt x="97557" y="107629"/>
                    </a:lnTo>
                    <a:lnTo>
                      <a:pt x="99130" y="110726"/>
                    </a:lnTo>
                    <a:lnTo>
                      <a:pt x="101490" y="114598"/>
                    </a:lnTo>
                    <a:lnTo>
                      <a:pt x="104638" y="117695"/>
                    </a:lnTo>
                    <a:lnTo>
                      <a:pt x="114865" y="122341"/>
                    </a:lnTo>
                    <a:lnTo>
                      <a:pt x="166791" y="137827"/>
                    </a:lnTo>
                    <a:lnTo>
                      <a:pt x="196688" y="141698"/>
                    </a:lnTo>
                    <a:lnTo>
                      <a:pt x="219503" y="146344"/>
                    </a:lnTo>
                    <a:lnTo>
                      <a:pt x="231304" y="147893"/>
                    </a:lnTo>
                    <a:lnTo>
                      <a:pt x="250186" y="144021"/>
                    </a:lnTo>
                    <a:lnTo>
                      <a:pt x="267495" y="135504"/>
                    </a:lnTo>
                    <a:lnTo>
                      <a:pt x="284017" y="125438"/>
                    </a:lnTo>
                    <a:lnTo>
                      <a:pt x="300538" y="116920"/>
                    </a:lnTo>
                    <a:lnTo>
                      <a:pt x="307619" y="116146"/>
                    </a:lnTo>
                    <a:lnTo>
                      <a:pt x="317060" y="115372"/>
                    </a:lnTo>
                    <a:lnTo>
                      <a:pt x="325714" y="113823"/>
                    </a:lnTo>
                    <a:lnTo>
                      <a:pt x="330435" y="108403"/>
                    </a:lnTo>
                    <a:lnTo>
                      <a:pt x="328862" y="102209"/>
                    </a:lnTo>
                    <a:lnTo>
                      <a:pt x="320207" y="102209"/>
                    </a:lnTo>
                    <a:lnTo>
                      <a:pt x="303685" y="104531"/>
                    </a:lnTo>
                    <a:lnTo>
                      <a:pt x="287164" y="96014"/>
                    </a:lnTo>
                    <a:lnTo>
                      <a:pt x="273002" y="8052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73" name="Freeform 2572">
                <a:extLst>
                  <a:ext uri="{FF2B5EF4-FFF2-40B4-BE49-F238E27FC236}">
                    <a16:creationId xmlns:a16="http://schemas.microsoft.com/office/drawing/2014/main" id="{CE6BFF9F-69BC-CDB0-06A0-BE592A8759DF}"/>
                  </a:ext>
                </a:extLst>
              </p:cNvPr>
              <p:cNvSpPr/>
              <p:nvPr/>
            </p:nvSpPr>
            <p:spPr>
              <a:xfrm>
                <a:off x="-4819653" y="3413606"/>
                <a:ext cx="58219" cy="37941"/>
              </a:xfrm>
              <a:custGeom>
                <a:avLst/>
                <a:gdLst>
                  <a:gd name="connsiteX0" fmla="*/ 2361 w 58219"/>
                  <a:gd name="connsiteY0" fmla="*/ 12389 h 37941"/>
                  <a:gd name="connsiteX1" fmla="*/ 9442 w 58219"/>
                  <a:gd name="connsiteY1" fmla="*/ 19358 h 37941"/>
                  <a:gd name="connsiteX2" fmla="*/ 27536 w 58219"/>
                  <a:gd name="connsiteY2" fmla="*/ 29424 h 37941"/>
                  <a:gd name="connsiteX3" fmla="*/ 35404 w 58219"/>
                  <a:gd name="connsiteY3" fmla="*/ 34844 h 37941"/>
                  <a:gd name="connsiteX4" fmla="*/ 41698 w 58219"/>
                  <a:gd name="connsiteY4" fmla="*/ 37941 h 37941"/>
                  <a:gd name="connsiteX5" fmla="*/ 47205 w 58219"/>
                  <a:gd name="connsiteY5" fmla="*/ 36393 h 37941"/>
                  <a:gd name="connsiteX6" fmla="*/ 54286 w 58219"/>
                  <a:gd name="connsiteY6" fmla="*/ 30198 h 37941"/>
                  <a:gd name="connsiteX7" fmla="*/ 58220 w 58219"/>
                  <a:gd name="connsiteY7" fmla="*/ 10840 h 37941"/>
                  <a:gd name="connsiteX8" fmla="*/ 43271 w 58219"/>
                  <a:gd name="connsiteY8" fmla="*/ 1549 h 37941"/>
                  <a:gd name="connsiteX9" fmla="*/ 19669 w 58219"/>
                  <a:gd name="connsiteY9" fmla="*/ 0 h 37941"/>
                  <a:gd name="connsiteX10" fmla="*/ 0 w 58219"/>
                  <a:gd name="connsiteY10" fmla="*/ 3097 h 3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19" h="37941">
                    <a:moveTo>
                      <a:pt x="2361" y="12389"/>
                    </a:moveTo>
                    <a:lnTo>
                      <a:pt x="9442" y="19358"/>
                    </a:lnTo>
                    <a:lnTo>
                      <a:pt x="27536" y="29424"/>
                    </a:lnTo>
                    <a:lnTo>
                      <a:pt x="35404" y="34844"/>
                    </a:lnTo>
                    <a:lnTo>
                      <a:pt x="41698" y="37941"/>
                    </a:lnTo>
                    <a:lnTo>
                      <a:pt x="47205" y="36393"/>
                    </a:lnTo>
                    <a:lnTo>
                      <a:pt x="54286" y="30198"/>
                    </a:lnTo>
                    <a:lnTo>
                      <a:pt x="58220" y="10840"/>
                    </a:lnTo>
                    <a:lnTo>
                      <a:pt x="43271" y="1549"/>
                    </a:lnTo>
                    <a:lnTo>
                      <a:pt x="19669" y="0"/>
                    </a:lnTo>
                    <a:lnTo>
                      <a:pt x="0"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74" name="Freeform 2573">
                <a:extLst>
                  <a:ext uri="{FF2B5EF4-FFF2-40B4-BE49-F238E27FC236}">
                    <a16:creationId xmlns:a16="http://schemas.microsoft.com/office/drawing/2014/main" id="{B0422966-8863-E578-96BC-62744B87D9E7}"/>
                  </a:ext>
                </a:extLst>
              </p:cNvPr>
              <p:cNvSpPr/>
              <p:nvPr/>
            </p:nvSpPr>
            <p:spPr>
              <a:xfrm>
                <a:off x="-4774021" y="3559176"/>
                <a:ext cx="31470" cy="24777"/>
              </a:xfrm>
              <a:custGeom>
                <a:avLst/>
                <a:gdLst>
                  <a:gd name="connsiteX0" fmla="*/ 10228 w 31470"/>
                  <a:gd name="connsiteY0" fmla="*/ 17035 h 24777"/>
                  <a:gd name="connsiteX1" fmla="*/ 20455 w 31470"/>
                  <a:gd name="connsiteY1" fmla="*/ 21680 h 24777"/>
                  <a:gd name="connsiteX2" fmla="*/ 30683 w 31470"/>
                  <a:gd name="connsiteY2" fmla="*/ 24778 h 24777"/>
                  <a:gd name="connsiteX3" fmla="*/ 31470 w 31470"/>
                  <a:gd name="connsiteY3" fmla="*/ 13937 h 24777"/>
                  <a:gd name="connsiteX4" fmla="*/ 23603 w 31470"/>
                  <a:gd name="connsiteY4" fmla="*/ 5420 h 24777"/>
                  <a:gd name="connsiteX5" fmla="*/ 11801 w 31470"/>
                  <a:gd name="connsiteY5" fmla="*/ 0 h 24777"/>
                  <a:gd name="connsiteX6" fmla="*/ 0 w 31470"/>
                  <a:gd name="connsiteY6" fmla="*/ 0 h 24777"/>
                  <a:gd name="connsiteX7" fmla="*/ 2361 w 31470"/>
                  <a:gd name="connsiteY7" fmla="*/ 10066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0" h="24777">
                    <a:moveTo>
                      <a:pt x="10228" y="17035"/>
                    </a:moveTo>
                    <a:lnTo>
                      <a:pt x="20455" y="21680"/>
                    </a:lnTo>
                    <a:lnTo>
                      <a:pt x="30683" y="24778"/>
                    </a:lnTo>
                    <a:lnTo>
                      <a:pt x="31470" y="13937"/>
                    </a:lnTo>
                    <a:lnTo>
                      <a:pt x="23603" y="5420"/>
                    </a:lnTo>
                    <a:lnTo>
                      <a:pt x="11801" y="0"/>
                    </a:lnTo>
                    <a:lnTo>
                      <a:pt x="0" y="0"/>
                    </a:lnTo>
                    <a:lnTo>
                      <a:pt x="2361" y="1006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75" name="Freeform 2574">
                <a:extLst>
                  <a:ext uri="{FF2B5EF4-FFF2-40B4-BE49-F238E27FC236}">
                    <a16:creationId xmlns:a16="http://schemas.microsoft.com/office/drawing/2014/main" id="{36091EC4-7E29-DF35-0350-25DB18BD3067}"/>
                  </a:ext>
                </a:extLst>
              </p:cNvPr>
              <p:cNvSpPr/>
              <p:nvPr/>
            </p:nvSpPr>
            <p:spPr>
              <a:xfrm>
                <a:off x="-4804705" y="3382634"/>
                <a:ext cx="29110" cy="23229"/>
              </a:xfrm>
              <a:custGeom>
                <a:avLst/>
                <a:gdLst>
                  <a:gd name="connsiteX0" fmla="*/ 15735 w 29110"/>
                  <a:gd name="connsiteY0" fmla="*/ 21680 h 23229"/>
                  <a:gd name="connsiteX1" fmla="*/ 23603 w 29110"/>
                  <a:gd name="connsiteY1" fmla="*/ 23229 h 23229"/>
                  <a:gd name="connsiteX2" fmla="*/ 29110 w 29110"/>
                  <a:gd name="connsiteY2" fmla="*/ 20906 h 23229"/>
                  <a:gd name="connsiteX3" fmla="*/ 29110 w 29110"/>
                  <a:gd name="connsiteY3" fmla="*/ 17035 h 23229"/>
                  <a:gd name="connsiteX4" fmla="*/ 26750 w 29110"/>
                  <a:gd name="connsiteY4" fmla="*/ 13163 h 23229"/>
                  <a:gd name="connsiteX5" fmla="*/ 21243 w 29110"/>
                  <a:gd name="connsiteY5" fmla="*/ 5420 h 23229"/>
                  <a:gd name="connsiteX6" fmla="*/ 14162 w 29110"/>
                  <a:gd name="connsiteY6" fmla="*/ 2323 h 23229"/>
                  <a:gd name="connsiteX7" fmla="*/ 5508 w 29110"/>
                  <a:gd name="connsiteY7" fmla="*/ 0 h 23229"/>
                  <a:gd name="connsiteX8" fmla="*/ 0 w 29110"/>
                  <a:gd name="connsiteY8" fmla="*/ 1549 h 23229"/>
                  <a:gd name="connsiteX9" fmla="*/ 3934 w 29110"/>
                  <a:gd name="connsiteY9" fmla="*/ 13163 h 23229"/>
                  <a:gd name="connsiteX10" fmla="*/ 8654 w 29110"/>
                  <a:gd name="connsiteY10" fmla="*/ 17035 h 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10" h="23229">
                    <a:moveTo>
                      <a:pt x="15735" y="21680"/>
                    </a:moveTo>
                    <a:lnTo>
                      <a:pt x="23603" y="23229"/>
                    </a:lnTo>
                    <a:lnTo>
                      <a:pt x="29110" y="20906"/>
                    </a:lnTo>
                    <a:lnTo>
                      <a:pt x="29110" y="17035"/>
                    </a:lnTo>
                    <a:lnTo>
                      <a:pt x="26750" y="13163"/>
                    </a:lnTo>
                    <a:lnTo>
                      <a:pt x="21243" y="5420"/>
                    </a:lnTo>
                    <a:lnTo>
                      <a:pt x="14162" y="2323"/>
                    </a:lnTo>
                    <a:lnTo>
                      <a:pt x="5508" y="0"/>
                    </a:lnTo>
                    <a:lnTo>
                      <a:pt x="0" y="1549"/>
                    </a:lnTo>
                    <a:lnTo>
                      <a:pt x="3934" y="13163"/>
                    </a:lnTo>
                    <a:lnTo>
                      <a:pt x="8654" y="1703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76" name="Freeform 2575">
                <a:extLst>
                  <a:ext uri="{FF2B5EF4-FFF2-40B4-BE49-F238E27FC236}">
                    <a16:creationId xmlns:a16="http://schemas.microsoft.com/office/drawing/2014/main" id="{388AD3D2-1D0C-98D8-E3BD-1DE2AEDA6162}"/>
                  </a:ext>
                </a:extLst>
              </p:cNvPr>
              <p:cNvSpPr/>
              <p:nvPr/>
            </p:nvSpPr>
            <p:spPr>
              <a:xfrm>
                <a:off x="-4553731" y="3899097"/>
                <a:ext cx="27536" cy="17808"/>
              </a:xfrm>
              <a:custGeom>
                <a:avLst/>
                <a:gdLst>
                  <a:gd name="connsiteX0" fmla="*/ 15735 w 27536"/>
                  <a:gd name="connsiteY0" fmla="*/ 774 h 17808"/>
                  <a:gd name="connsiteX1" fmla="*/ 7081 w 27536"/>
                  <a:gd name="connsiteY1" fmla="*/ 0 h 17808"/>
                  <a:gd name="connsiteX2" fmla="*/ 0 w 27536"/>
                  <a:gd name="connsiteY2" fmla="*/ 3097 h 17808"/>
                  <a:gd name="connsiteX3" fmla="*/ 4720 w 27536"/>
                  <a:gd name="connsiteY3" fmla="*/ 9292 h 17808"/>
                  <a:gd name="connsiteX4" fmla="*/ 15735 w 27536"/>
                  <a:gd name="connsiteY4" fmla="*/ 16260 h 17808"/>
                  <a:gd name="connsiteX5" fmla="*/ 27536 w 27536"/>
                  <a:gd name="connsiteY5" fmla="*/ 17809 h 17808"/>
                  <a:gd name="connsiteX6" fmla="*/ 26750 w 27536"/>
                  <a:gd name="connsiteY6" fmla="*/ 10066 h 17808"/>
                  <a:gd name="connsiteX7" fmla="*/ 22029 w 27536"/>
                  <a:gd name="connsiteY7" fmla="*/ 3872 h 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6" h="17808">
                    <a:moveTo>
                      <a:pt x="15735" y="774"/>
                    </a:moveTo>
                    <a:lnTo>
                      <a:pt x="7081" y="0"/>
                    </a:lnTo>
                    <a:lnTo>
                      <a:pt x="0" y="3097"/>
                    </a:lnTo>
                    <a:lnTo>
                      <a:pt x="4720" y="9292"/>
                    </a:lnTo>
                    <a:lnTo>
                      <a:pt x="15735" y="16260"/>
                    </a:lnTo>
                    <a:lnTo>
                      <a:pt x="27536" y="17809"/>
                    </a:lnTo>
                    <a:lnTo>
                      <a:pt x="26750" y="10066"/>
                    </a:lnTo>
                    <a:lnTo>
                      <a:pt x="22029"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77" name="Freeform 2576">
                <a:extLst>
                  <a:ext uri="{FF2B5EF4-FFF2-40B4-BE49-F238E27FC236}">
                    <a16:creationId xmlns:a16="http://schemas.microsoft.com/office/drawing/2014/main" id="{AD3993E8-40A9-34F2-12A2-D606C5F19C39}"/>
                  </a:ext>
                </a:extLst>
              </p:cNvPr>
              <p:cNvSpPr/>
              <p:nvPr/>
            </p:nvSpPr>
            <p:spPr>
              <a:xfrm>
                <a:off x="-6103629" y="4335805"/>
                <a:ext cx="101490" cy="51104"/>
              </a:xfrm>
              <a:custGeom>
                <a:avLst/>
                <a:gdLst>
                  <a:gd name="connsiteX0" fmla="*/ 27536 w 101490"/>
                  <a:gd name="connsiteY0" fmla="*/ 33296 h 51104"/>
                  <a:gd name="connsiteX1" fmla="*/ 60579 w 101490"/>
                  <a:gd name="connsiteY1" fmla="*/ 41813 h 51104"/>
                  <a:gd name="connsiteX2" fmla="*/ 73168 w 101490"/>
                  <a:gd name="connsiteY2" fmla="*/ 46458 h 51104"/>
                  <a:gd name="connsiteX3" fmla="*/ 87329 w 101490"/>
                  <a:gd name="connsiteY3" fmla="*/ 51105 h 51104"/>
                  <a:gd name="connsiteX4" fmla="*/ 98344 w 101490"/>
                  <a:gd name="connsiteY4" fmla="*/ 49556 h 51104"/>
                  <a:gd name="connsiteX5" fmla="*/ 101491 w 101490"/>
                  <a:gd name="connsiteY5" fmla="*/ 38715 h 51104"/>
                  <a:gd name="connsiteX6" fmla="*/ 87329 w 101490"/>
                  <a:gd name="connsiteY6" fmla="*/ 13163 h 51104"/>
                  <a:gd name="connsiteX7" fmla="*/ 57433 w 101490"/>
                  <a:gd name="connsiteY7" fmla="*/ 0 h 51104"/>
                  <a:gd name="connsiteX8" fmla="*/ 24389 w 101490"/>
                  <a:gd name="connsiteY8" fmla="*/ 1549 h 51104"/>
                  <a:gd name="connsiteX9" fmla="*/ 0 w 101490"/>
                  <a:gd name="connsiteY9" fmla="*/ 17809 h 51104"/>
                  <a:gd name="connsiteX10" fmla="*/ 11801 w 101490"/>
                  <a:gd name="connsiteY10" fmla="*/ 27101 h 5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490" h="51104">
                    <a:moveTo>
                      <a:pt x="27536" y="33296"/>
                    </a:moveTo>
                    <a:lnTo>
                      <a:pt x="60579" y="41813"/>
                    </a:lnTo>
                    <a:lnTo>
                      <a:pt x="73168" y="46458"/>
                    </a:lnTo>
                    <a:lnTo>
                      <a:pt x="87329" y="51105"/>
                    </a:lnTo>
                    <a:lnTo>
                      <a:pt x="98344" y="49556"/>
                    </a:lnTo>
                    <a:lnTo>
                      <a:pt x="101491" y="38715"/>
                    </a:lnTo>
                    <a:lnTo>
                      <a:pt x="87329" y="13163"/>
                    </a:lnTo>
                    <a:lnTo>
                      <a:pt x="57433" y="0"/>
                    </a:lnTo>
                    <a:lnTo>
                      <a:pt x="24389" y="1549"/>
                    </a:lnTo>
                    <a:lnTo>
                      <a:pt x="0" y="17809"/>
                    </a:lnTo>
                    <a:lnTo>
                      <a:pt x="11801" y="2710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78" name="Freeform 2577">
                <a:extLst>
                  <a:ext uri="{FF2B5EF4-FFF2-40B4-BE49-F238E27FC236}">
                    <a16:creationId xmlns:a16="http://schemas.microsoft.com/office/drawing/2014/main" id="{97D8E4E6-CBDB-276F-511A-C5371553B696}"/>
                  </a:ext>
                </a:extLst>
              </p:cNvPr>
              <p:cNvSpPr/>
              <p:nvPr/>
            </p:nvSpPr>
            <p:spPr>
              <a:xfrm>
                <a:off x="-6006858" y="2352806"/>
                <a:ext cx="110145" cy="25552"/>
              </a:xfrm>
              <a:custGeom>
                <a:avLst/>
                <a:gdLst>
                  <a:gd name="connsiteX0" fmla="*/ 96770 w 110145"/>
                  <a:gd name="connsiteY0" fmla="*/ 0 h 25552"/>
                  <a:gd name="connsiteX1" fmla="*/ 88902 w 110145"/>
                  <a:gd name="connsiteY1" fmla="*/ 0 h 25552"/>
                  <a:gd name="connsiteX2" fmla="*/ 70808 w 110145"/>
                  <a:gd name="connsiteY2" fmla="*/ 3097 h 25552"/>
                  <a:gd name="connsiteX3" fmla="*/ 62940 w 110145"/>
                  <a:gd name="connsiteY3" fmla="*/ 3097 h 25552"/>
                  <a:gd name="connsiteX4" fmla="*/ 55859 w 110145"/>
                  <a:gd name="connsiteY4" fmla="*/ 3097 h 25552"/>
                  <a:gd name="connsiteX5" fmla="*/ 47992 w 110145"/>
                  <a:gd name="connsiteY5" fmla="*/ 1549 h 25552"/>
                  <a:gd name="connsiteX6" fmla="*/ 41697 w 110145"/>
                  <a:gd name="connsiteY6" fmla="*/ 1549 h 25552"/>
                  <a:gd name="connsiteX7" fmla="*/ 36190 w 110145"/>
                  <a:gd name="connsiteY7" fmla="*/ 2323 h 25552"/>
                  <a:gd name="connsiteX8" fmla="*/ 26749 w 110145"/>
                  <a:gd name="connsiteY8" fmla="*/ 4646 h 25552"/>
                  <a:gd name="connsiteX9" fmla="*/ 12588 w 110145"/>
                  <a:gd name="connsiteY9" fmla="*/ 5420 h 25552"/>
                  <a:gd name="connsiteX10" fmla="*/ 5507 w 110145"/>
                  <a:gd name="connsiteY10" fmla="*/ 6969 h 25552"/>
                  <a:gd name="connsiteX11" fmla="*/ 0 w 110145"/>
                  <a:gd name="connsiteY11" fmla="*/ 10840 h 25552"/>
                  <a:gd name="connsiteX12" fmla="*/ 9441 w 110145"/>
                  <a:gd name="connsiteY12" fmla="*/ 13163 h 25552"/>
                  <a:gd name="connsiteX13" fmla="*/ 31470 w 110145"/>
                  <a:gd name="connsiteY13" fmla="*/ 17035 h 25552"/>
                  <a:gd name="connsiteX14" fmla="*/ 40124 w 110145"/>
                  <a:gd name="connsiteY14" fmla="*/ 19358 h 25552"/>
                  <a:gd name="connsiteX15" fmla="*/ 48778 w 110145"/>
                  <a:gd name="connsiteY15" fmla="*/ 22455 h 25552"/>
                  <a:gd name="connsiteX16" fmla="*/ 59793 w 110145"/>
                  <a:gd name="connsiteY16" fmla="*/ 25552 h 25552"/>
                  <a:gd name="connsiteX17" fmla="*/ 64513 w 110145"/>
                  <a:gd name="connsiteY17" fmla="*/ 24778 h 25552"/>
                  <a:gd name="connsiteX18" fmla="*/ 57432 w 110145"/>
                  <a:gd name="connsiteY18" fmla="*/ 16260 h 25552"/>
                  <a:gd name="connsiteX19" fmla="*/ 70808 w 110145"/>
                  <a:gd name="connsiteY19" fmla="*/ 18583 h 25552"/>
                  <a:gd name="connsiteX20" fmla="*/ 84968 w 110145"/>
                  <a:gd name="connsiteY20" fmla="*/ 18583 h 25552"/>
                  <a:gd name="connsiteX21" fmla="*/ 98344 w 110145"/>
                  <a:gd name="connsiteY21" fmla="*/ 15486 h 25552"/>
                  <a:gd name="connsiteX22" fmla="*/ 110145 w 110145"/>
                  <a:gd name="connsiteY22" fmla="*/ 8517 h 25552"/>
                  <a:gd name="connsiteX23" fmla="*/ 104637 w 110145"/>
                  <a:gd name="connsiteY23" fmla="*/ 2323 h 2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145" h="25552">
                    <a:moveTo>
                      <a:pt x="96770" y="0"/>
                    </a:moveTo>
                    <a:lnTo>
                      <a:pt x="88902" y="0"/>
                    </a:lnTo>
                    <a:lnTo>
                      <a:pt x="70808" y="3097"/>
                    </a:lnTo>
                    <a:lnTo>
                      <a:pt x="62940" y="3097"/>
                    </a:lnTo>
                    <a:lnTo>
                      <a:pt x="55859" y="3097"/>
                    </a:lnTo>
                    <a:lnTo>
                      <a:pt x="47992" y="1549"/>
                    </a:lnTo>
                    <a:lnTo>
                      <a:pt x="41697" y="1549"/>
                    </a:lnTo>
                    <a:lnTo>
                      <a:pt x="36190" y="2323"/>
                    </a:lnTo>
                    <a:lnTo>
                      <a:pt x="26749" y="4646"/>
                    </a:lnTo>
                    <a:lnTo>
                      <a:pt x="12588" y="5420"/>
                    </a:lnTo>
                    <a:lnTo>
                      <a:pt x="5507" y="6969"/>
                    </a:lnTo>
                    <a:lnTo>
                      <a:pt x="0" y="10840"/>
                    </a:lnTo>
                    <a:lnTo>
                      <a:pt x="9441" y="13163"/>
                    </a:lnTo>
                    <a:lnTo>
                      <a:pt x="31470" y="17035"/>
                    </a:lnTo>
                    <a:lnTo>
                      <a:pt x="40124" y="19358"/>
                    </a:lnTo>
                    <a:lnTo>
                      <a:pt x="48778" y="22455"/>
                    </a:lnTo>
                    <a:lnTo>
                      <a:pt x="59793" y="25552"/>
                    </a:lnTo>
                    <a:lnTo>
                      <a:pt x="64513" y="24778"/>
                    </a:lnTo>
                    <a:lnTo>
                      <a:pt x="57432" y="16260"/>
                    </a:lnTo>
                    <a:lnTo>
                      <a:pt x="70808" y="18583"/>
                    </a:lnTo>
                    <a:lnTo>
                      <a:pt x="84968" y="18583"/>
                    </a:lnTo>
                    <a:lnTo>
                      <a:pt x="98344" y="15486"/>
                    </a:lnTo>
                    <a:lnTo>
                      <a:pt x="110145" y="8517"/>
                    </a:lnTo>
                    <a:lnTo>
                      <a:pt x="104637"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79" name="Freeform 2578">
                <a:extLst>
                  <a:ext uri="{FF2B5EF4-FFF2-40B4-BE49-F238E27FC236}">
                    <a16:creationId xmlns:a16="http://schemas.microsoft.com/office/drawing/2014/main" id="{A6E1D987-81AE-65A2-8866-27D58BDE0E7F}"/>
                  </a:ext>
                </a:extLst>
              </p:cNvPr>
              <p:cNvSpPr/>
              <p:nvPr/>
            </p:nvSpPr>
            <p:spPr>
              <a:xfrm>
                <a:off x="-5856589" y="2359001"/>
                <a:ext cx="66873" cy="24777"/>
              </a:xfrm>
              <a:custGeom>
                <a:avLst/>
                <a:gdLst>
                  <a:gd name="connsiteX0" fmla="*/ 62153 w 66873"/>
                  <a:gd name="connsiteY0" fmla="*/ 12389 h 24777"/>
                  <a:gd name="connsiteX1" fmla="*/ 66874 w 66873"/>
                  <a:gd name="connsiteY1" fmla="*/ 8517 h 24777"/>
                  <a:gd name="connsiteX2" fmla="*/ 65300 w 66873"/>
                  <a:gd name="connsiteY2" fmla="*/ 4646 h 24777"/>
                  <a:gd name="connsiteX3" fmla="*/ 60579 w 66873"/>
                  <a:gd name="connsiteY3" fmla="*/ 1549 h 24777"/>
                  <a:gd name="connsiteX4" fmla="*/ 54286 w 66873"/>
                  <a:gd name="connsiteY4" fmla="*/ 0 h 24777"/>
                  <a:gd name="connsiteX5" fmla="*/ 50352 w 66873"/>
                  <a:gd name="connsiteY5" fmla="*/ 0 h 24777"/>
                  <a:gd name="connsiteX6" fmla="*/ 47992 w 66873"/>
                  <a:gd name="connsiteY6" fmla="*/ 2323 h 24777"/>
                  <a:gd name="connsiteX7" fmla="*/ 45631 w 66873"/>
                  <a:gd name="connsiteY7" fmla="*/ 4646 h 24777"/>
                  <a:gd name="connsiteX8" fmla="*/ 44058 w 66873"/>
                  <a:gd name="connsiteY8" fmla="*/ 6195 h 24777"/>
                  <a:gd name="connsiteX9" fmla="*/ 21242 w 66873"/>
                  <a:gd name="connsiteY9" fmla="*/ 12389 h 24777"/>
                  <a:gd name="connsiteX10" fmla="*/ 10227 w 66873"/>
                  <a:gd name="connsiteY10" fmla="*/ 17035 h 24777"/>
                  <a:gd name="connsiteX11" fmla="*/ 0 w 66873"/>
                  <a:gd name="connsiteY11" fmla="*/ 24778 h 24777"/>
                  <a:gd name="connsiteX12" fmla="*/ 31470 w 66873"/>
                  <a:gd name="connsiteY12" fmla="*/ 2013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873" h="24777">
                    <a:moveTo>
                      <a:pt x="62153" y="12389"/>
                    </a:moveTo>
                    <a:lnTo>
                      <a:pt x="66874" y="8517"/>
                    </a:lnTo>
                    <a:lnTo>
                      <a:pt x="65300" y="4646"/>
                    </a:lnTo>
                    <a:lnTo>
                      <a:pt x="60579" y="1549"/>
                    </a:lnTo>
                    <a:lnTo>
                      <a:pt x="54286" y="0"/>
                    </a:lnTo>
                    <a:lnTo>
                      <a:pt x="50352" y="0"/>
                    </a:lnTo>
                    <a:lnTo>
                      <a:pt x="47992" y="2323"/>
                    </a:lnTo>
                    <a:lnTo>
                      <a:pt x="45631" y="4646"/>
                    </a:lnTo>
                    <a:lnTo>
                      <a:pt x="44058" y="6195"/>
                    </a:lnTo>
                    <a:lnTo>
                      <a:pt x="21242" y="12389"/>
                    </a:lnTo>
                    <a:lnTo>
                      <a:pt x="10227" y="17035"/>
                    </a:lnTo>
                    <a:lnTo>
                      <a:pt x="0" y="24778"/>
                    </a:lnTo>
                    <a:lnTo>
                      <a:pt x="31470" y="2013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80" name="Freeform 2579">
                <a:extLst>
                  <a:ext uri="{FF2B5EF4-FFF2-40B4-BE49-F238E27FC236}">
                    <a16:creationId xmlns:a16="http://schemas.microsoft.com/office/drawing/2014/main" id="{8CAE20B3-B1B9-4C31-9D16-8B2E1DC6A0AA}"/>
                  </a:ext>
                </a:extLst>
              </p:cNvPr>
              <p:cNvSpPr/>
              <p:nvPr/>
            </p:nvSpPr>
            <p:spPr>
              <a:xfrm>
                <a:off x="-7544168" y="2228143"/>
                <a:ext cx="31470" cy="22454"/>
              </a:xfrm>
              <a:custGeom>
                <a:avLst/>
                <a:gdLst>
                  <a:gd name="connsiteX0" fmla="*/ 11801 w 31470"/>
                  <a:gd name="connsiteY0" fmla="*/ 20906 h 22454"/>
                  <a:gd name="connsiteX1" fmla="*/ 19669 w 31470"/>
                  <a:gd name="connsiteY1" fmla="*/ 22455 h 22454"/>
                  <a:gd name="connsiteX2" fmla="*/ 25963 w 31470"/>
                  <a:gd name="connsiteY2" fmla="*/ 22455 h 22454"/>
                  <a:gd name="connsiteX3" fmla="*/ 28323 w 31470"/>
                  <a:gd name="connsiteY3" fmla="*/ 20132 h 22454"/>
                  <a:gd name="connsiteX4" fmla="*/ 29109 w 31470"/>
                  <a:gd name="connsiteY4" fmla="*/ 17035 h 22454"/>
                  <a:gd name="connsiteX5" fmla="*/ 31470 w 31470"/>
                  <a:gd name="connsiteY5" fmla="*/ 10066 h 22454"/>
                  <a:gd name="connsiteX6" fmla="*/ 24389 w 31470"/>
                  <a:gd name="connsiteY6" fmla="*/ 5420 h 22454"/>
                  <a:gd name="connsiteX7" fmla="*/ 15735 w 31470"/>
                  <a:gd name="connsiteY7" fmla="*/ 1549 h 22454"/>
                  <a:gd name="connsiteX8" fmla="*/ 7868 w 31470"/>
                  <a:gd name="connsiteY8" fmla="*/ 0 h 22454"/>
                  <a:gd name="connsiteX9" fmla="*/ 0 w 31470"/>
                  <a:gd name="connsiteY9" fmla="*/ 3097 h 22454"/>
                  <a:gd name="connsiteX10" fmla="*/ 1573 w 31470"/>
                  <a:gd name="connsiteY10" fmla="*/ 10840 h 22454"/>
                  <a:gd name="connsiteX11" fmla="*/ 5507 w 31470"/>
                  <a:gd name="connsiteY11" fmla="*/ 17035 h 2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70" h="22454">
                    <a:moveTo>
                      <a:pt x="11801" y="20906"/>
                    </a:moveTo>
                    <a:lnTo>
                      <a:pt x="19669" y="22455"/>
                    </a:lnTo>
                    <a:lnTo>
                      <a:pt x="25963" y="22455"/>
                    </a:lnTo>
                    <a:lnTo>
                      <a:pt x="28323" y="20132"/>
                    </a:lnTo>
                    <a:lnTo>
                      <a:pt x="29109" y="17035"/>
                    </a:lnTo>
                    <a:lnTo>
                      <a:pt x="31470" y="10066"/>
                    </a:lnTo>
                    <a:lnTo>
                      <a:pt x="24389" y="5420"/>
                    </a:lnTo>
                    <a:lnTo>
                      <a:pt x="15735" y="1549"/>
                    </a:lnTo>
                    <a:lnTo>
                      <a:pt x="7868" y="0"/>
                    </a:lnTo>
                    <a:lnTo>
                      <a:pt x="0" y="3097"/>
                    </a:lnTo>
                    <a:lnTo>
                      <a:pt x="1573" y="10840"/>
                    </a:lnTo>
                    <a:lnTo>
                      <a:pt x="5507" y="1703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81" name="Freeform 2580">
                <a:extLst>
                  <a:ext uri="{FF2B5EF4-FFF2-40B4-BE49-F238E27FC236}">
                    <a16:creationId xmlns:a16="http://schemas.microsoft.com/office/drawing/2014/main" id="{E231D371-3FC3-01FC-9594-DC2FEE7226E6}"/>
                  </a:ext>
                </a:extLst>
              </p:cNvPr>
              <p:cNvSpPr/>
              <p:nvPr/>
            </p:nvSpPr>
            <p:spPr>
              <a:xfrm>
                <a:off x="-7540235" y="2430237"/>
                <a:ext cx="34616" cy="29423"/>
              </a:xfrm>
              <a:custGeom>
                <a:avLst/>
                <a:gdLst>
                  <a:gd name="connsiteX0" fmla="*/ 21242 w 34616"/>
                  <a:gd name="connsiteY0" fmla="*/ 29424 h 29423"/>
                  <a:gd name="connsiteX1" fmla="*/ 32257 w 34616"/>
                  <a:gd name="connsiteY1" fmla="*/ 26326 h 29423"/>
                  <a:gd name="connsiteX2" fmla="*/ 34617 w 34616"/>
                  <a:gd name="connsiteY2" fmla="*/ 13163 h 29423"/>
                  <a:gd name="connsiteX3" fmla="*/ 30683 w 34616"/>
                  <a:gd name="connsiteY3" fmla="*/ 7743 h 29423"/>
                  <a:gd name="connsiteX4" fmla="*/ 22815 w 34616"/>
                  <a:gd name="connsiteY4" fmla="*/ 3097 h 29423"/>
                  <a:gd name="connsiteX5" fmla="*/ 13374 w 34616"/>
                  <a:gd name="connsiteY5" fmla="*/ 0 h 29423"/>
                  <a:gd name="connsiteX6" fmla="*/ 7080 w 34616"/>
                  <a:gd name="connsiteY6" fmla="*/ 0 h 29423"/>
                  <a:gd name="connsiteX7" fmla="*/ 2360 w 34616"/>
                  <a:gd name="connsiteY7" fmla="*/ 3872 h 29423"/>
                  <a:gd name="connsiteX8" fmla="*/ 787 w 34616"/>
                  <a:gd name="connsiteY8" fmla="*/ 9292 h 29423"/>
                  <a:gd name="connsiteX9" fmla="*/ 0 w 34616"/>
                  <a:gd name="connsiteY9" fmla="*/ 22455 h 29423"/>
                  <a:gd name="connsiteX10" fmla="*/ 8654 w 34616"/>
                  <a:gd name="connsiteY10" fmla="*/ 27101 h 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16" h="29423">
                    <a:moveTo>
                      <a:pt x="21242" y="29424"/>
                    </a:moveTo>
                    <a:lnTo>
                      <a:pt x="32257" y="26326"/>
                    </a:lnTo>
                    <a:lnTo>
                      <a:pt x="34617" y="13163"/>
                    </a:lnTo>
                    <a:lnTo>
                      <a:pt x="30683" y="7743"/>
                    </a:lnTo>
                    <a:lnTo>
                      <a:pt x="22815" y="3097"/>
                    </a:lnTo>
                    <a:lnTo>
                      <a:pt x="13374" y="0"/>
                    </a:lnTo>
                    <a:lnTo>
                      <a:pt x="7080" y="0"/>
                    </a:lnTo>
                    <a:lnTo>
                      <a:pt x="2360" y="3872"/>
                    </a:lnTo>
                    <a:lnTo>
                      <a:pt x="787" y="9292"/>
                    </a:lnTo>
                    <a:lnTo>
                      <a:pt x="0" y="22455"/>
                    </a:lnTo>
                    <a:lnTo>
                      <a:pt x="8654" y="2710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82" name="Freeform 2581">
                <a:extLst>
                  <a:ext uri="{FF2B5EF4-FFF2-40B4-BE49-F238E27FC236}">
                    <a16:creationId xmlns:a16="http://schemas.microsoft.com/office/drawing/2014/main" id="{01875434-9DA4-3DC2-747C-02F838DE0036}"/>
                  </a:ext>
                </a:extLst>
              </p:cNvPr>
              <p:cNvSpPr/>
              <p:nvPr/>
            </p:nvSpPr>
            <p:spPr>
              <a:xfrm>
                <a:off x="-5898287" y="2393070"/>
                <a:ext cx="89689" cy="56524"/>
              </a:xfrm>
              <a:custGeom>
                <a:avLst/>
                <a:gdLst>
                  <a:gd name="connsiteX0" fmla="*/ 34617 w 89689"/>
                  <a:gd name="connsiteY0" fmla="*/ 25552 h 56524"/>
                  <a:gd name="connsiteX1" fmla="*/ 23603 w 89689"/>
                  <a:gd name="connsiteY1" fmla="*/ 28649 h 56524"/>
                  <a:gd name="connsiteX2" fmla="*/ 18882 w 89689"/>
                  <a:gd name="connsiteY2" fmla="*/ 30972 h 56524"/>
                  <a:gd name="connsiteX3" fmla="*/ 10228 w 89689"/>
                  <a:gd name="connsiteY3" fmla="*/ 36392 h 56524"/>
                  <a:gd name="connsiteX4" fmla="*/ 2361 w 89689"/>
                  <a:gd name="connsiteY4" fmla="*/ 43361 h 56524"/>
                  <a:gd name="connsiteX5" fmla="*/ 0 w 89689"/>
                  <a:gd name="connsiteY5" fmla="*/ 50330 h 56524"/>
                  <a:gd name="connsiteX6" fmla="*/ 6294 w 89689"/>
                  <a:gd name="connsiteY6" fmla="*/ 56524 h 56524"/>
                  <a:gd name="connsiteX7" fmla="*/ 27536 w 89689"/>
                  <a:gd name="connsiteY7" fmla="*/ 54976 h 56524"/>
                  <a:gd name="connsiteX8" fmla="*/ 51139 w 89689"/>
                  <a:gd name="connsiteY8" fmla="*/ 41813 h 56524"/>
                  <a:gd name="connsiteX9" fmla="*/ 89690 w 89689"/>
                  <a:gd name="connsiteY9" fmla="*/ 8517 h 56524"/>
                  <a:gd name="connsiteX10" fmla="*/ 81036 w 89689"/>
                  <a:gd name="connsiteY10" fmla="*/ 774 h 56524"/>
                  <a:gd name="connsiteX11" fmla="*/ 67660 w 89689"/>
                  <a:gd name="connsiteY11" fmla="*/ 0 h 56524"/>
                  <a:gd name="connsiteX12" fmla="*/ 57433 w 89689"/>
                  <a:gd name="connsiteY12" fmla="*/ 4646 h 56524"/>
                  <a:gd name="connsiteX13" fmla="*/ 56647 w 89689"/>
                  <a:gd name="connsiteY13" fmla="*/ 11615 h 56524"/>
                  <a:gd name="connsiteX14" fmla="*/ 50352 w 89689"/>
                  <a:gd name="connsiteY14" fmla="*/ 13163 h 56524"/>
                  <a:gd name="connsiteX15" fmla="*/ 47205 w 89689"/>
                  <a:gd name="connsiteY15" fmla="*/ 16260 h 56524"/>
                  <a:gd name="connsiteX16" fmla="*/ 44058 w 89689"/>
                  <a:gd name="connsiteY16" fmla="*/ 20132 h 56524"/>
                  <a:gd name="connsiteX17" fmla="*/ 39338 w 89689"/>
                  <a:gd name="connsiteY17" fmla="*/ 23229 h 5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689" h="56524">
                    <a:moveTo>
                      <a:pt x="34617" y="25552"/>
                    </a:moveTo>
                    <a:lnTo>
                      <a:pt x="23603" y="28649"/>
                    </a:lnTo>
                    <a:lnTo>
                      <a:pt x="18882" y="30972"/>
                    </a:lnTo>
                    <a:lnTo>
                      <a:pt x="10228" y="36392"/>
                    </a:lnTo>
                    <a:lnTo>
                      <a:pt x="2361" y="43361"/>
                    </a:lnTo>
                    <a:lnTo>
                      <a:pt x="0" y="50330"/>
                    </a:lnTo>
                    <a:lnTo>
                      <a:pt x="6294" y="56524"/>
                    </a:lnTo>
                    <a:lnTo>
                      <a:pt x="27536" y="54976"/>
                    </a:lnTo>
                    <a:lnTo>
                      <a:pt x="51139" y="41813"/>
                    </a:lnTo>
                    <a:lnTo>
                      <a:pt x="89690" y="8517"/>
                    </a:lnTo>
                    <a:lnTo>
                      <a:pt x="81036" y="774"/>
                    </a:lnTo>
                    <a:lnTo>
                      <a:pt x="67660" y="0"/>
                    </a:lnTo>
                    <a:lnTo>
                      <a:pt x="57433" y="4646"/>
                    </a:lnTo>
                    <a:lnTo>
                      <a:pt x="56647" y="11615"/>
                    </a:lnTo>
                    <a:lnTo>
                      <a:pt x="50352" y="13163"/>
                    </a:lnTo>
                    <a:lnTo>
                      <a:pt x="47205" y="16260"/>
                    </a:lnTo>
                    <a:lnTo>
                      <a:pt x="44058" y="20132"/>
                    </a:lnTo>
                    <a:lnTo>
                      <a:pt x="39338" y="2322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83" name="Freeform 2582">
                <a:extLst>
                  <a:ext uri="{FF2B5EF4-FFF2-40B4-BE49-F238E27FC236}">
                    <a16:creationId xmlns:a16="http://schemas.microsoft.com/office/drawing/2014/main" id="{CFEDE1FD-B1F4-41EF-CFBA-8D0F38F6B7AE}"/>
                  </a:ext>
                </a:extLst>
              </p:cNvPr>
              <p:cNvSpPr/>
              <p:nvPr/>
            </p:nvSpPr>
            <p:spPr>
              <a:xfrm>
                <a:off x="-6194892" y="2772481"/>
                <a:ext cx="22815" cy="19357"/>
              </a:xfrm>
              <a:custGeom>
                <a:avLst/>
                <a:gdLst>
                  <a:gd name="connsiteX0" fmla="*/ 14948 w 22815"/>
                  <a:gd name="connsiteY0" fmla="*/ 19358 h 19357"/>
                  <a:gd name="connsiteX1" fmla="*/ 22816 w 22815"/>
                  <a:gd name="connsiteY1" fmla="*/ 12389 h 19357"/>
                  <a:gd name="connsiteX2" fmla="*/ 11015 w 22815"/>
                  <a:gd name="connsiteY2" fmla="*/ 8517 h 19357"/>
                  <a:gd name="connsiteX3" fmla="*/ 4720 w 22815"/>
                  <a:gd name="connsiteY3" fmla="*/ 5420 h 19357"/>
                  <a:gd name="connsiteX4" fmla="*/ 0 w 22815"/>
                  <a:gd name="connsiteY4" fmla="*/ 0 h 19357"/>
                  <a:gd name="connsiteX5" fmla="*/ 787 w 22815"/>
                  <a:gd name="connsiteY5" fmla="*/ 9292 h 19357"/>
                  <a:gd name="connsiteX6" fmla="*/ 7081 w 22815"/>
                  <a:gd name="connsiteY6" fmla="*/ 17035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5" h="19357">
                    <a:moveTo>
                      <a:pt x="14948" y="19358"/>
                    </a:moveTo>
                    <a:lnTo>
                      <a:pt x="22816" y="12389"/>
                    </a:lnTo>
                    <a:lnTo>
                      <a:pt x="11015" y="8517"/>
                    </a:lnTo>
                    <a:lnTo>
                      <a:pt x="4720" y="5420"/>
                    </a:lnTo>
                    <a:lnTo>
                      <a:pt x="0" y="0"/>
                    </a:lnTo>
                    <a:lnTo>
                      <a:pt x="787" y="9292"/>
                    </a:lnTo>
                    <a:lnTo>
                      <a:pt x="7081" y="1703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84" name="Freeform 2583">
                <a:extLst>
                  <a:ext uri="{FF2B5EF4-FFF2-40B4-BE49-F238E27FC236}">
                    <a16:creationId xmlns:a16="http://schemas.microsoft.com/office/drawing/2014/main" id="{B344ED93-47F0-8F9F-D9E8-947253A6CE5E}"/>
                  </a:ext>
                </a:extLst>
              </p:cNvPr>
              <p:cNvSpPr/>
              <p:nvPr/>
            </p:nvSpPr>
            <p:spPr>
              <a:xfrm>
                <a:off x="-6499365" y="2844491"/>
                <a:ext cx="533417" cy="397993"/>
              </a:xfrm>
              <a:custGeom>
                <a:avLst/>
                <a:gdLst>
                  <a:gd name="connsiteX0" fmla="*/ 520043 w 533417"/>
                  <a:gd name="connsiteY0" fmla="*/ 327532 h 397993"/>
                  <a:gd name="connsiteX1" fmla="*/ 533417 w 533417"/>
                  <a:gd name="connsiteY1" fmla="*/ 312046 h 397993"/>
                  <a:gd name="connsiteX2" fmla="*/ 525550 w 533417"/>
                  <a:gd name="connsiteY2" fmla="*/ 308174 h 397993"/>
                  <a:gd name="connsiteX3" fmla="*/ 518469 w 533417"/>
                  <a:gd name="connsiteY3" fmla="*/ 304302 h 397993"/>
                  <a:gd name="connsiteX4" fmla="*/ 501947 w 533417"/>
                  <a:gd name="connsiteY4" fmla="*/ 298882 h 397993"/>
                  <a:gd name="connsiteX5" fmla="*/ 508241 w 533417"/>
                  <a:gd name="connsiteY5" fmla="*/ 296559 h 397993"/>
                  <a:gd name="connsiteX6" fmla="*/ 507454 w 533417"/>
                  <a:gd name="connsiteY6" fmla="*/ 291139 h 397993"/>
                  <a:gd name="connsiteX7" fmla="*/ 502734 w 533417"/>
                  <a:gd name="connsiteY7" fmla="*/ 284945 h 397993"/>
                  <a:gd name="connsiteX8" fmla="*/ 497227 w 533417"/>
                  <a:gd name="connsiteY8" fmla="*/ 280299 h 397993"/>
                  <a:gd name="connsiteX9" fmla="*/ 486999 w 533417"/>
                  <a:gd name="connsiteY9" fmla="*/ 274879 h 397993"/>
                  <a:gd name="connsiteX10" fmla="*/ 481492 w 533417"/>
                  <a:gd name="connsiteY10" fmla="*/ 277202 h 397993"/>
                  <a:gd name="connsiteX11" fmla="*/ 476771 w 533417"/>
                  <a:gd name="connsiteY11" fmla="*/ 281073 h 397993"/>
                  <a:gd name="connsiteX12" fmla="*/ 468116 w 533417"/>
                  <a:gd name="connsiteY12" fmla="*/ 281073 h 397993"/>
                  <a:gd name="connsiteX13" fmla="*/ 452381 w 533417"/>
                  <a:gd name="connsiteY13" fmla="*/ 279525 h 397993"/>
                  <a:gd name="connsiteX14" fmla="*/ 420125 w 533417"/>
                  <a:gd name="connsiteY14" fmla="*/ 284171 h 397993"/>
                  <a:gd name="connsiteX15" fmla="*/ 406750 w 533417"/>
                  <a:gd name="connsiteY15" fmla="*/ 281848 h 397993"/>
                  <a:gd name="connsiteX16" fmla="*/ 419338 w 533417"/>
                  <a:gd name="connsiteY16" fmla="*/ 266361 h 397993"/>
                  <a:gd name="connsiteX17" fmla="*/ 422485 w 533417"/>
                  <a:gd name="connsiteY17" fmla="*/ 250875 h 397993"/>
                  <a:gd name="connsiteX18" fmla="*/ 418552 w 533417"/>
                  <a:gd name="connsiteY18" fmla="*/ 234615 h 397993"/>
                  <a:gd name="connsiteX19" fmla="*/ 408324 w 533417"/>
                  <a:gd name="connsiteY19" fmla="*/ 215257 h 397993"/>
                  <a:gd name="connsiteX20" fmla="*/ 395736 w 533417"/>
                  <a:gd name="connsiteY20" fmla="*/ 198997 h 397993"/>
                  <a:gd name="connsiteX21" fmla="*/ 381574 w 533417"/>
                  <a:gd name="connsiteY21" fmla="*/ 190479 h 397993"/>
                  <a:gd name="connsiteX22" fmla="*/ 347744 w 533417"/>
                  <a:gd name="connsiteY22" fmla="*/ 176542 h 397993"/>
                  <a:gd name="connsiteX23" fmla="*/ 327289 w 533417"/>
                  <a:gd name="connsiteY23" fmla="*/ 164927 h 397993"/>
                  <a:gd name="connsiteX24" fmla="*/ 308407 w 533417"/>
                  <a:gd name="connsiteY24" fmla="*/ 150990 h 397993"/>
                  <a:gd name="connsiteX25" fmla="*/ 302112 w 533417"/>
                  <a:gd name="connsiteY25" fmla="*/ 144795 h 397993"/>
                  <a:gd name="connsiteX26" fmla="*/ 291098 w 533417"/>
                  <a:gd name="connsiteY26" fmla="*/ 130083 h 397993"/>
                  <a:gd name="connsiteX27" fmla="*/ 284018 w 533417"/>
                  <a:gd name="connsiteY27" fmla="*/ 123889 h 397993"/>
                  <a:gd name="connsiteX28" fmla="*/ 273789 w 533417"/>
                  <a:gd name="connsiteY28" fmla="*/ 120018 h 397993"/>
                  <a:gd name="connsiteX29" fmla="*/ 252548 w 533417"/>
                  <a:gd name="connsiteY29" fmla="*/ 116920 h 397993"/>
                  <a:gd name="connsiteX30" fmla="*/ 242319 w 533417"/>
                  <a:gd name="connsiteY30" fmla="*/ 112274 h 397993"/>
                  <a:gd name="connsiteX31" fmla="*/ 236025 w 533417"/>
                  <a:gd name="connsiteY31" fmla="*/ 106854 h 397993"/>
                  <a:gd name="connsiteX32" fmla="*/ 227371 w 533417"/>
                  <a:gd name="connsiteY32" fmla="*/ 92917 h 397993"/>
                  <a:gd name="connsiteX33" fmla="*/ 221864 w 533417"/>
                  <a:gd name="connsiteY33" fmla="*/ 85948 h 397993"/>
                  <a:gd name="connsiteX34" fmla="*/ 202982 w 533417"/>
                  <a:gd name="connsiteY34" fmla="*/ 74333 h 397993"/>
                  <a:gd name="connsiteX35" fmla="*/ 192754 w 533417"/>
                  <a:gd name="connsiteY35" fmla="*/ 84399 h 397993"/>
                  <a:gd name="connsiteX36" fmla="*/ 185674 w 533417"/>
                  <a:gd name="connsiteY36" fmla="*/ 99886 h 397993"/>
                  <a:gd name="connsiteX37" fmla="*/ 173085 w 533417"/>
                  <a:gd name="connsiteY37" fmla="*/ 103757 h 397993"/>
                  <a:gd name="connsiteX38" fmla="*/ 151843 w 533417"/>
                  <a:gd name="connsiteY38" fmla="*/ 61945 h 397993"/>
                  <a:gd name="connsiteX39" fmla="*/ 151843 w 533417"/>
                  <a:gd name="connsiteY39" fmla="*/ 59622 h 397993"/>
                  <a:gd name="connsiteX40" fmla="*/ 154990 w 533417"/>
                  <a:gd name="connsiteY40" fmla="*/ 56524 h 397993"/>
                  <a:gd name="connsiteX41" fmla="*/ 158924 w 533417"/>
                  <a:gd name="connsiteY41" fmla="*/ 48007 h 397993"/>
                  <a:gd name="connsiteX42" fmla="*/ 155777 w 533417"/>
                  <a:gd name="connsiteY42" fmla="*/ 31747 h 397993"/>
                  <a:gd name="connsiteX43" fmla="*/ 145549 w 533417"/>
                  <a:gd name="connsiteY43" fmla="*/ 15486 h 397993"/>
                  <a:gd name="connsiteX44" fmla="*/ 131388 w 533417"/>
                  <a:gd name="connsiteY44" fmla="*/ 3872 h 397993"/>
                  <a:gd name="connsiteX45" fmla="*/ 118800 w 533417"/>
                  <a:gd name="connsiteY45" fmla="*/ 0 h 397993"/>
                  <a:gd name="connsiteX46" fmla="*/ 102278 w 533417"/>
                  <a:gd name="connsiteY46" fmla="*/ 11615 h 397993"/>
                  <a:gd name="connsiteX47" fmla="*/ 92050 w 533417"/>
                  <a:gd name="connsiteY47" fmla="*/ 33295 h 397993"/>
                  <a:gd name="connsiteX48" fmla="*/ 84969 w 533417"/>
                  <a:gd name="connsiteY48" fmla="*/ 57299 h 397993"/>
                  <a:gd name="connsiteX49" fmla="*/ 64514 w 533417"/>
                  <a:gd name="connsiteY49" fmla="*/ 205966 h 397993"/>
                  <a:gd name="connsiteX50" fmla="*/ 65301 w 533417"/>
                  <a:gd name="connsiteY50" fmla="*/ 227646 h 397993"/>
                  <a:gd name="connsiteX51" fmla="*/ 67661 w 533417"/>
                  <a:gd name="connsiteY51" fmla="*/ 251650 h 397993"/>
                  <a:gd name="connsiteX52" fmla="*/ 66087 w 533417"/>
                  <a:gd name="connsiteY52" fmla="*/ 270233 h 397993"/>
                  <a:gd name="connsiteX53" fmla="*/ 54286 w 533417"/>
                  <a:gd name="connsiteY53" fmla="*/ 280299 h 397993"/>
                  <a:gd name="connsiteX54" fmla="*/ 36978 w 533417"/>
                  <a:gd name="connsiteY54" fmla="*/ 288042 h 397993"/>
                  <a:gd name="connsiteX55" fmla="*/ 19669 w 533417"/>
                  <a:gd name="connsiteY55" fmla="*/ 297334 h 397993"/>
                  <a:gd name="connsiteX56" fmla="*/ 7868 w 533417"/>
                  <a:gd name="connsiteY56" fmla="*/ 310497 h 397993"/>
                  <a:gd name="connsiteX57" fmla="*/ 0 w 533417"/>
                  <a:gd name="connsiteY57" fmla="*/ 326758 h 397993"/>
                  <a:gd name="connsiteX58" fmla="*/ 1574 w 533417"/>
                  <a:gd name="connsiteY58" fmla="*/ 339146 h 397993"/>
                  <a:gd name="connsiteX59" fmla="*/ 18882 w 533417"/>
                  <a:gd name="connsiteY59" fmla="*/ 342244 h 397993"/>
                  <a:gd name="connsiteX60" fmla="*/ 28324 w 533417"/>
                  <a:gd name="connsiteY60" fmla="*/ 339921 h 397993"/>
                  <a:gd name="connsiteX61" fmla="*/ 46418 w 533417"/>
                  <a:gd name="connsiteY61" fmla="*/ 332952 h 397993"/>
                  <a:gd name="connsiteX62" fmla="*/ 95198 w 533417"/>
                  <a:gd name="connsiteY62" fmla="*/ 323660 h 397993"/>
                  <a:gd name="connsiteX63" fmla="*/ 104638 w 533417"/>
                  <a:gd name="connsiteY63" fmla="*/ 324434 h 397993"/>
                  <a:gd name="connsiteX64" fmla="*/ 115653 w 533417"/>
                  <a:gd name="connsiteY64" fmla="*/ 337598 h 397993"/>
                  <a:gd name="connsiteX65" fmla="*/ 121160 w 533417"/>
                  <a:gd name="connsiteY65" fmla="*/ 377862 h 397993"/>
                  <a:gd name="connsiteX66" fmla="*/ 128241 w 533417"/>
                  <a:gd name="connsiteY66" fmla="*/ 394122 h 397993"/>
                  <a:gd name="connsiteX67" fmla="*/ 143189 w 533417"/>
                  <a:gd name="connsiteY67" fmla="*/ 397994 h 397993"/>
                  <a:gd name="connsiteX68" fmla="*/ 164431 w 533417"/>
                  <a:gd name="connsiteY68" fmla="*/ 392574 h 397993"/>
                  <a:gd name="connsiteX69" fmla="*/ 185674 w 533417"/>
                  <a:gd name="connsiteY69" fmla="*/ 382507 h 397993"/>
                  <a:gd name="connsiteX70" fmla="*/ 199835 w 533417"/>
                  <a:gd name="connsiteY70" fmla="*/ 371667 h 397993"/>
                  <a:gd name="connsiteX71" fmla="*/ 205343 w 533417"/>
                  <a:gd name="connsiteY71" fmla="*/ 363924 h 397993"/>
                  <a:gd name="connsiteX72" fmla="*/ 214783 w 533417"/>
                  <a:gd name="connsiteY72" fmla="*/ 347664 h 397993"/>
                  <a:gd name="connsiteX73" fmla="*/ 220290 w 533417"/>
                  <a:gd name="connsiteY73" fmla="*/ 339921 h 397993"/>
                  <a:gd name="connsiteX74" fmla="*/ 228158 w 533417"/>
                  <a:gd name="connsiteY74" fmla="*/ 335275 h 397993"/>
                  <a:gd name="connsiteX75" fmla="*/ 245467 w 533417"/>
                  <a:gd name="connsiteY75" fmla="*/ 326758 h 397993"/>
                  <a:gd name="connsiteX76" fmla="*/ 254121 w 533417"/>
                  <a:gd name="connsiteY76" fmla="*/ 320563 h 397993"/>
                  <a:gd name="connsiteX77" fmla="*/ 262775 w 533417"/>
                  <a:gd name="connsiteY77" fmla="*/ 311271 h 397993"/>
                  <a:gd name="connsiteX78" fmla="*/ 266709 w 533417"/>
                  <a:gd name="connsiteY78" fmla="*/ 302754 h 397993"/>
                  <a:gd name="connsiteX79" fmla="*/ 269856 w 533417"/>
                  <a:gd name="connsiteY79" fmla="*/ 293462 h 397993"/>
                  <a:gd name="connsiteX80" fmla="*/ 274576 w 533417"/>
                  <a:gd name="connsiteY80" fmla="*/ 282622 h 397993"/>
                  <a:gd name="connsiteX81" fmla="*/ 281657 w 533417"/>
                  <a:gd name="connsiteY81" fmla="*/ 275653 h 397993"/>
                  <a:gd name="connsiteX82" fmla="*/ 293458 w 533417"/>
                  <a:gd name="connsiteY82" fmla="*/ 267910 h 397993"/>
                  <a:gd name="connsiteX83" fmla="*/ 306046 w 533417"/>
                  <a:gd name="connsiteY83" fmla="*/ 263264 h 397993"/>
                  <a:gd name="connsiteX84" fmla="*/ 317061 w 533417"/>
                  <a:gd name="connsiteY84" fmla="*/ 264813 h 397993"/>
                  <a:gd name="connsiteX85" fmla="*/ 319421 w 533417"/>
                  <a:gd name="connsiteY85" fmla="*/ 268685 h 397993"/>
                  <a:gd name="connsiteX86" fmla="*/ 319421 w 533417"/>
                  <a:gd name="connsiteY86" fmla="*/ 272556 h 397993"/>
                  <a:gd name="connsiteX87" fmla="*/ 317847 w 533417"/>
                  <a:gd name="connsiteY87" fmla="*/ 276428 h 397993"/>
                  <a:gd name="connsiteX88" fmla="*/ 318634 w 533417"/>
                  <a:gd name="connsiteY88" fmla="*/ 280299 h 397993"/>
                  <a:gd name="connsiteX89" fmla="*/ 323355 w 533417"/>
                  <a:gd name="connsiteY89" fmla="*/ 284171 h 397993"/>
                  <a:gd name="connsiteX90" fmla="*/ 328862 w 533417"/>
                  <a:gd name="connsiteY90" fmla="*/ 285719 h 397993"/>
                  <a:gd name="connsiteX91" fmla="*/ 352464 w 533417"/>
                  <a:gd name="connsiteY91" fmla="*/ 290365 h 397993"/>
                  <a:gd name="connsiteX92" fmla="*/ 358759 w 533417"/>
                  <a:gd name="connsiteY92" fmla="*/ 292688 h 397993"/>
                  <a:gd name="connsiteX93" fmla="*/ 362693 w 533417"/>
                  <a:gd name="connsiteY93" fmla="*/ 295785 h 397993"/>
                  <a:gd name="connsiteX94" fmla="*/ 365052 w 533417"/>
                  <a:gd name="connsiteY94" fmla="*/ 301205 h 397993"/>
                  <a:gd name="connsiteX95" fmla="*/ 365052 w 533417"/>
                  <a:gd name="connsiteY95" fmla="*/ 315143 h 397993"/>
                  <a:gd name="connsiteX96" fmla="*/ 367413 w 533417"/>
                  <a:gd name="connsiteY96" fmla="*/ 320563 h 397993"/>
                  <a:gd name="connsiteX97" fmla="*/ 374494 w 533417"/>
                  <a:gd name="connsiteY97" fmla="*/ 325209 h 397993"/>
                  <a:gd name="connsiteX98" fmla="*/ 406750 w 533417"/>
                  <a:gd name="connsiteY98" fmla="*/ 332178 h 397993"/>
                  <a:gd name="connsiteX99" fmla="*/ 460249 w 533417"/>
                  <a:gd name="connsiteY99" fmla="*/ 352310 h 397993"/>
                  <a:gd name="connsiteX100" fmla="*/ 479131 w 533417"/>
                  <a:gd name="connsiteY100" fmla="*/ 351535 h 397993"/>
                  <a:gd name="connsiteX101" fmla="*/ 501160 w 533417"/>
                  <a:gd name="connsiteY101" fmla="*/ 342244 h 39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33417" h="397993">
                    <a:moveTo>
                      <a:pt x="520043" y="327532"/>
                    </a:moveTo>
                    <a:lnTo>
                      <a:pt x="533417" y="312046"/>
                    </a:lnTo>
                    <a:lnTo>
                      <a:pt x="525550" y="308174"/>
                    </a:lnTo>
                    <a:lnTo>
                      <a:pt x="518469" y="304302"/>
                    </a:lnTo>
                    <a:lnTo>
                      <a:pt x="501947" y="298882"/>
                    </a:lnTo>
                    <a:lnTo>
                      <a:pt x="508241" y="296559"/>
                    </a:lnTo>
                    <a:lnTo>
                      <a:pt x="507454" y="291139"/>
                    </a:lnTo>
                    <a:lnTo>
                      <a:pt x="502734" y="284945"/>
                    </a:lnTo>
                    <a:lnTo>
                      <a:pt x="497227" y="280299"/>
                    </a:lnTo>
                    <a:lnTo>
                      <a:pt x="486999" y="274879"/>
                    </a:lnTo>
                    <a:lnTo>
                      <a:pt x="481492" y="277202"/>
                    </a:lnTo>
                    <a:lnTo>
                      <a:pt x="476771" y="281073"/>
                    </a:lnTo>
                    <a:lnTo>
                      <a:pt x="468116" y="281073"/>
                    </a:lnTo>
                    <a:lnTo>
                      <a:pt x="452381" y="279525"/>
                    </a:lnTo>
                    <a:lnTo>
                      <a:pt x="420125" y="284171"/>
                    </a:lnTo>
                    <a:lnTo>
                      <a:pt x="406750" y="281848"/>
                    </a:lnTo>
                    <a:lnTo>
                      <a:pt x="419338" y="266361"/>
                    </a:lnTo>
                    <a:lnTo>
                      <a:pt x="422485" y="250875"/>
                    </a:lnTo>
                    <a:lnTo>
                      <a:pt x="418552" y="234615"/>
                    </a:lnTo>
                    <a:lnTo>
                      <a:pt x="408324" y="215257"/>
                    </a:lnTo>
                    <a:lnTo>
                      <a:pt x="395736" y="198997"/>
                    </a:lnTo>
                    <a:lnTo>
                      <a:pt x="381574" y="190479"/>
                    </a:lnTo>
                    <a:lnTo>
                      <a:pt x="347744" y="176542"/>
                    </a:lnTo>
                    <a:lnTo>
                      <a:pt x="327289" y="164927"/>
                    </a:lnTo>
                    <a:lnTo>
                      <a:pt x="308407" y="150990"/>
                    </a:lnTo>
                    <a:lnTo>
                      <a:pt x="302112" y="144795"/>
                    </a:lnTo>
                    <a:lnTo>
                      <a:pt x="291098" y="130083"/>
                    </a:lnTo>
                    <a:lnTo>
                      <a:pt x="284018" y="123889"/>
                    </a:lnTo>
                    <a:lnTo>
                      <a:pt x="273789" y="120018"/>
                    </a:lnTo>
                    <a:lnTo>
                      <a:pt x="252548" y="116920"/>
                    </a:lnTo>
                    <a:lnTo>
                      <a:pt x="242319" y="112274"/>
                    </a:lnTo>
                    <a:lnTo>
                      <a:pt x="236025" y="106854"/>
                    </a:lnTo>
                    <a:lnTo>
                      <a:pt x="227371" y="92917"/>
                    </a:lnTo>
                    <a:lnTo>
                      <a:pt x="221864" y="85948"/>
                    </a:lnTo>
                    <a:lnTo>
                      <a:pt x="202982" y="74333"/>
                    </a:lnTo>
                    <a:lnTo>
                      <a:pt x="192754" y="84399"/>
                    </a:lnTo>
                    <a:lnTo>
                      <a:pt x="185674" y="99886"/>
                    </a:lnTo>
                    <a:lnTo>
                      <a:pt x="173085" y="103757"/>
                    </a:lnTo>
                    <a:lnTo>
                      <a:pt x="151843" y="61945"/>
                    </a:lnTo>
                    <a:lnTo>
                      <a:pt x="151843" y="59622"/>
                    </a:lnTo>
                    <a:lnTo>
                      <a:pt x="154990" y="56524"/>
                    </a:lnTo>
                    <a:lnTo>
                      <a:pt x="158924" y="48007"/>
                    </a:lnTo>
                    <a:lnTo>
                      <a:pt x="155777" y="31747"/>
                    </a:lnTo>
                    <a:lnTo>
                      <a:pt x="145549" y="15486"/>
                    </a:lnTo>
                    <a:lnTo>
                      <a:pt x="131388" y="3872"/>
                    </a:lnTo>
                    <a:lnTo>
                      <a:pt x="118800" y="0"/>
                    </a:lnTo>
                    <a:lnTo>
                      <a:pt x="102278" y="11615"/>
                    </a:lnTo>
                    <a:lnTo>
                      <a:pt x="92050" y="33295"/>
                    </a:lnTo>
                    <a:lnTo>
                      <a:pt x="84969" y="57299"/>
                    </a:lnTo>
                    <a:lnTo>
                      <a:pt x="64514" y="205966"/>
                    </a:lnTo>
                    <a:lnTo>
                      <a:pt x="65301" y="227646"/>
                    </a:lnTo>
                    <a:lnTo>
                      <a:pt x="67661" y="251650"/>
                    </a:lnTo>
                    <a:lnTo>
                      <a:pt x="66087" y="270233"/>
                    </a:lnTo>
                    <a:lnTo>
                      <a:pt x="54286" y="280299"/>
                    </a:lnTo>
                    <a:lnTo>
                      <a:pt x="36978" y="288042"/>
                    </a:lnTo>
                    <a:lnTo>
                      <a:pt x="19669" y="297334"/>
                    </a:lnTo>
                    <a:lnTo>
                      <a:pt x="7868" y="310497"/>
                    </a:lnTo>
                    <a:lnTo>
                      <a:pt x="0" y="326758"/>
                    </a:lnTo>
                    <a:lnTo>
                      <a:pt x="1574" y="339146"/>
                    </a:lnTo>
                    <a:lnTo>
                      <a:pt x="18882" y="342244"/>
                    </a:lnTo>
                    <a:lnTo>
                      <a:pt x="28324" y="339921"/>
                    </a:lnTo>
                    <a:lnTo>
                      <a:pt x="46418" y="332952"/>
                    </a:lnTo>
                    <a:lnTo>
                      <a:pt x="95198" y="323660"/>
                    </a:lnTo>
                    <a:lnTo>
                      <a:pt x="104638" y="324434"/>
                    </a:lnTo>
                    <a:lnTo>
                      <a:pt x="115653" y="337598"/>
                    </a:lnTo>
                    <a:lnTo>
                      <a:pt x="121160" y="377862"/>
                    </a:lnTo>
                    <a:lnTo>
                      <a:pt x="128241" y="394122"/>
                    </a:lnTo>
                    <a:lnTo>
                      <a:pt x="143189" y="397994"/>
                    </a:lnTo>
                    <a:lnTo>
                      <a:pt x="164431" y="392574"/>
                    </a:lnTo>
                    <a:lnTo>
                      <a:pt x="185674" y="382507"/>
                    </a:lnTo>
                    <a:lnTo>
                      <a:pt x="199835" y="371667"/>
                    </a:lnTo>
                    <a:lnTo>
                      <a:pt x="205343" y="363924"/>
                    </a:lnTo>
                    <a:lnTo>
                      <a:pt x="214783" y="347664"/>
                    </a:lnTo>
                    <a:lnTo>
                      <a:pt x="220290" y="339921"/>
                    </a:lnTo>
                    <a:lnTo>
                      <a:pt x="228158" y="335275"/>
                    </a:lnTo>
                    <a:lnTo>
                      <a:pt x="245467" y="326758"/>
                    </a:lnTo>
                    <a:lnTo>
                      <a:pt x="254121" y="320563"/>
                    </a:lnTo>
                    <a:lnTo>
                      <a:pt x="262775" y="311271"/>
                    </a:lnTo>
                    <a:lnTo>
                      <a:pt x="266709" y="302754"/>
                    </a:lnTo>
                    <a:lnTo>
                      <a:pt x="269856" y="293462"/>
                    </a:lnTo>
                    <a:lnTo>
                      <a:pt x="274576" y="282622"/>
                    </a:lnTo>
                    <a:lnTo>
                      <a:pt x="281657" y="275653"/>
                    </a:lnTo>
                    <a:lnTo>
                      <a:pt x="293458" y="267910"/>
                    </a:lnTo>
                    <a:lnTo>
                      <a:pt x="306046" y="263264"/>
                    </a:lnTo>
                    <a:lnTo>
                      <a:pt x="317061" y="264813"/>
                    </a:lnTo>
                    <a:lnTo>
                      <a:pt x="319421" y="268685"/>
                    </a:lnTo>
                    <a:lnTo>
                      <a:pt x="319421" y="272556"/>
                    </a:lnTo>
                    <a:lnTo>
                      <a:pt x="317847" y="276428"/>
                    </a:lnTo>
                    <a:lnTo>
                      <a:pt x="318634" y="280299"/>
                    </a:lnTo>
                    <a:lnTo>
                      <a:pt x="323355" y="284171"/>
                    </a:lnTo>
                    <a:lnTo>
                      <a:pt x="328862" y="285719"/>
                    </a:lnTo>
                    <a:lnTo>
                      <a:pt x="352464" y="290365"/>
                    </a:lnTo>
                    <a:lnTo>
                      <a:pt x="358759" y="292688"/>
                    </a:lnTo>
                    <a:lnTo>
                      <a:pt x="362693" y="295785"/>
                    </a:lnTo>
                    <a:lnTo>
                      <a:pt x="365052" y="301205"/>
                    </a:lnTo>
                    <a:lnTo>
                      <a:pt x="365052" y="315143"/>
                    </a:lnTo>
                    <a:lnTo>
                      <a:pt x="367413" y="320563"/>
                    </a:lnTo>
                    <a:lnTo>
                      <a:pt x="374494" y="325209"/>
                    </a:lnTo>
                    <a:lnTo>
                      <a:pt x="406750" y="332178"/>
                    </a:lnTo>
                    <a:lnTo>
                      <a:pt x="460249" y="352310"/>
                    </a:lnTo>
                    <a:lnTo>
                      <a:pt x="479131" y="351535"/>
                    </a:lnTo>
                    <a:lnTo>
                      <a:pt x="501160" y="34224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85" name="Freeform 2584">
                <a:extLst>
                  <a:ext uri="{FF2B5EF4-FFF2-40B4-BE49-F238E27FC236}">
                    <a16:creationId xmlns:a16="http://schemas.microsoft.com/office/drawing/2014/main" id="{5764A0EF-7D9B-631A-8E8E-2668CDD06EFA}"/>
                  </a:ext>
                </a:extLst>
              </p:cNvPr>
              <p:cNvSpPr/>
              <p:nvPr/>
            </p:nvSpPr>
            <p:spPr>
              <a:xfrm>
                <a:off x="-6345949" y="2825133"/>
                <a:ext cx="44845" cy="72010"/>
              </a:xfrm>
              <a:custGeom>
                <a:avLst/>
                <a:gdLst>
                  <a:gd name="connsiteX0" fmla="*/ 18096 w 44845"/>
                  <a:gd name="connsiteY0" fmla="*/ 57299 h 72010"/>
                  <a:gd name="connsiteX1" fmla="*/ 33831 w 44845"/>
                  <a:gd name="connsiteY1" fmla="*/ 72010 h 72010"/>
                  <a:gd name="connsiteX2" fmla="*/ 44845 w 44845"/>
                  <a:gd name="connsiteY2" fmla="*/ 64267 h 72010"/>
                  <a:gd name="connsiteX3" fmla="*/ 38551 w 44845"/>
                  <a:gd name="connsiteY3" fmla="*/ 43361 h 72010"/>
                  <a:gd name="connsiteX4" fmla="*/ 25177 w 44845"/>
                  <a:gd name="connsiteY4" fmla="*/ 16260 h 72010"/>
                  <a:gd name="connsiteX5" fmla="*/ 10228 w 44845"/>
                  <a:gd name="connsiteY5" fmla="*/ 0 h 72010"/>
                  <a:gd name="connsiteX6" fmla="*/ 0 w 44845"/>
                  <a:gd name="connsiteY6" fmla="*/ 12389 h 72010"/>
                  <a:gd name="connsiteX7" fmla="*/ 4721 w 44845"/>
                  <a:gd name="connsiteY7" fmla="*/ 33295 h 7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45" h="72010">
                    <a:moveTo>
                      <a:pt x="18096" y="57299"/>
                    </a:moveTo>
                    <a:lnTo>
                      <a:pt x="33831" y="72010"/>
                    </a:lnTo>
                    <a:lnTo>
                      <a:pt x="44845" y="64267"/>
                    </a:lnTo>
                    <a:lnTo>
                      <a:pt x="38551" y="43361"/>
                    </a:lnTo>
                    <a:lnTo>
                      <a:pt x="25177" y="16260"/>
                    </a:lnTo>
                    <a:lnTo>
                      <a:pt x="10228" y="0"/>
                    </a:lnTo>
                    <a:lnTo>
                      <a:pt x="0" y="12389"/>
                    </a:lnTo>
                    <a:lnTo>
                      <a:pt x="4721" y="3329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86" name="Freeform 2585">
                <a:extLst>
                  <a:ext uri="{FF2B5EF4-FFF2-40B4-BE49-F238E27FC236}">
                    <a16:creationId xmlns:a16="http://schemas.microsoft.com/office/drawing/2014/main" id="{9FBB768B-6645-A378-1246-AD7AA1F2A2CD}"/>
                  </a:ext>
                </a:extLst>
              </p:cNvPr>
              <p:cNvSpPr/>
              <p:nvPr/>
            </p:nvSpPr>
            <p:spPr>
              <a:xfrm>
                <a:off x="-6290876" y="2805001"/>
                <a:ext cx="94410" cy="82850"/>
              </a:xfrm>
              <a:custGeom>
                <a:avLst/>
                <a:gdLst>
                  <a:gd name="connsiteX0" fmla="*/ 59794 w 94410"/>
                  <a:gd name="connsiteY0" fmla="*/ 45684 h 82850"/>
                  <a:gd name="connsiteX1" fmla="*/ 59006 w 94410"/>
                  <a:gd name="connsiteY1" fmla="*/ 38715 h 82850"/>
                  <a:gd name="connsiteX2" fmla="*/ 51139 w 94410"/>
                  <a:gd name="connsiteY2" fmla="*/ 27875 h 82850"/>
                  <a:gd name="connsiteX3" fmla="*/ 35404 w 94410"/>
                  <a:gd name="connsiteY3" fmla="*/ 13938 h 82850"/>
                  <a:gd name="connsiteX4" fmla="*/ 17309 w 94410"/>
                  <a:gd name="connsiteY4" fmla="*/ 2323 h 82850"/>
                  <a:gd name="connsiteX5" fmla="*/ 4721 w 94410"/>
                  <a:gd name="connsiteY5" fmla="*/ 0 h 82850"/>
                  <a:gd name="connsiteX6" fmla="*/ 0 w 94410"/>
                  <a:gd name="connsiteY6" fmla="*/ 8517 h 82850"/>
                  <a:gd name="connsiteX7" fmla="*/ 6294 w 94410"/>
                  <a:gd name="connsiteY7" fmla="*/ 18583 h 82850"/>
                  <a:gd name="connsiteX8" fmla="*/ 23603 w 94410"/>
                  <a:gd name="connsiteY8" fmla="*/ 36393 h 82850"/>
                  <a:gd name="connsiteX9" fmla="*/ 25963 w 94410"/>
                  <a:gd name="connsiteY9" fmla="*/ 44910 h 82850"/>
                  <a:gd name="connsiteX10" fmla="*/ 25963 w 94410"/>
                  <a:gd name="connsiteY10" fmla="*/ 53427 h 82850"/>
                  <a:gd name="connsiteX11" fmla="*/ 28324 w 94410"/>
                  <a:gd name="connsiteY11" fmla="*/ 60396 h 82850"/>
                  <a:gd name="connsiteX12" fmla="*/ 35404 w 94410"/>
                  <a:gd name="connsiteY12" fmla="*/ 65042 h 82850"/>
                  <a:gd name="connsiteX13" fmla="*/ 41698 w 94410"/>
                  <a:gd name="connsiteY13" fmla="*/ 65042 h 82850"/>
                  <a:gd name="connsiteX14" fmla="*/ 47205 w 94410"/>
                  <a:gd name="connsiteY14" fmla="*/ 61945 h 82850"/>
                  <a:gd name="connsiteX15" fmla="*/ 51926 w 94410"/>
                  <a:gd name="connsiteY15" fmla="*/ 61170 h 82850"/>
                  <a:gd name="connsiteX16" fmla="*/ 59006 w 94410"/>
                  <a:gd name="connsiteY16" fmla="*/ 64268 h 82850"/>
                  <a:gd name="connsiteX17" fmla="*/ 52713 w 94410"/>
                  <a:gd name="connsiteY17" fmla="*/ 69688 h 82850"/>
                  <a:gd name="connsiteX18" fmla="*/ 51926 w 94410"/>
                  <a:gd name="connsiteY18" fmla="*/ 75882 h 82850"/>
                  <a:gd name="connsiteX19" fmla="*/ 55860 w 94410"/>
                  <a:gd name="connsiteY19" fmla="*/ 79754 h 82850"/>
                  <a:gd name="connsiteX20" fmla="*/ 64514 w 94410"/>
                  <a:gd name="connsiteY20" fmla="*/ 79754 h 82850"/>
                  <a:gd name="connsiteX21" fmla="*/ 66087 w 94410"/>
                  <a:gd name="connsiteY21" fmla="*/ 74333 h 82850"/>
                  <a:gd name="connsiteX22" fmla="*/ 69234 w 94410"/>
                  <a:gd name="connsiteY22" fmla="*/ 75882 h 82850"/>
                  <a:gd name="connsiteX23" fmla="*/ 73955 w 94410"/>
                  <a:gd name="connsiteY23" fmla="*/ 79754 h 82850"/>
                  <a:gd name="connsiteX24" fmla="*/ 79463 w 94410"/>
                  <a:gd name="connsiteY24" fmla="*/ 82851 h 82850"/>
                  <a:gd name="connsiteX25" fmla="*/ 85756 w 94410"/>
                  <a:gd name="connsiteY25" fmla="*/ 82077 h 82850"/>
                  <a:gd name="connsiteX26" fmla="*/ 91264 w 94410"/>
                  <a:gd name="connsiteY26" fmla="*/ 79754 h 82850"/>
                  <a:gd name="connsiteX27" fmla="*/ 94410 w 94410"/>
                  <a:gd name="connsiteY27" fmla="*/ 75882 h 82850"/>
                  <a:gd name="connsiteX28" fmla="*/ 92837 w 94410"/>
                  <a:gd name="connsiteY28" fmla="*/ 69688 h 82850"/>
                  <a:gd name="connsiteX29" fmla="*/ 84969 w 94410"/>
                  <a:gd name="connsiteY29" fmla="*/ 68913 h 82850"/>
                  <a:gd name="connsiteX30" fmla="*/ 76315 w 94410"/>
                  <a:gd name="connsiteY30" fmla="*/ 67365 h 82850"/>
                  <a:gd name="connsiteX31" fmla="*/ 68448 w 94410"/>
                  <a:gd name="connsiteY31" fmla="*/ 65042 h 82850"/>
                  <a:gd name="connsiteX32" fmla="*/ 62153 w 94410"/>
                  <a:gd name="connsiteY32" fmla="*/ 60396 h 82850"/>
                  <a:gd name="connsiteX33" fmla="*/ 57433 w 94410"/>
                  <a:gd name="connsiteY33" fmla="*/ 54201 h 82850"/>
                  <a:gd name="connsiteX34" fmla="*/ 57433 w 94410"/>
                  <a:gd name="connsiteY34" fmla="*/ 50330 h 8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4410" h="82850">
                    <a:moveTo>
                      <a:pt x="59794" y="45684"/>
                    </a:moveTo>
                    <a:lnTo>
                      <a:pt x="59006" y="38715"/>
                    </a:lnTo>
                    <a:lnTo>
                      <a:pt x="51139" y="27875"/>
                    </a:lnTo>
                    <a:lnTo>
                      <a:pt x="35404" y="13938"/>
                    </a:lnTo>
                    <a:lnTo>
                      <a:pt x="17309" y="2323"/>
                    </a:lnTo>
                    <a:lnTo>
                      <a:pt x="4721" y="0"/>
                    </a:lnTo>
                    <a:lnTo>
                      <a:pt x="0" y="8517"/>
                    </a:lnTo>
                    <a:lnTo>
                      <a:pt x="6294" y="18583"/>
                    </a:lnTo>
                    <a:lnTo>
                      <a:pt x="23603" y="36393"/>
                    </a:lnTo>
                    <a:lnTo>
                      <a:pt x="25963" y="44910"/>
                    </a:lnTo>
                    <a:lnTo>
                      <a:pt x="25963" y="53427"/>
                    </a:lnTo>
                    <a:lnTo>
                      <a:pt x="28324" y="60396"/>
                    </a:lnTo>
                    <a:lnTo>
                      <a:pt x="35404" y="65042"/>
                    </a:lnTo>
                    <a:lnTo>
                      <a:pt x="41698" y="65042"/>
                    </a:lnTo>
                    <a:lnTo>
                      <a:pt x="47205" y="61945"/>
                    </a:lnTo>
                    <a:lnTo>
                      <a:pt x="51926" y="61170"/>
                    </a:lnTo>
                    <a:lnTo>
                      <a:pt x="59006" y="64268"/>
                    </a:lnTo>
                    <a:lnTo>
                      <a:pt x="52713" y="69688"/>
                    </a:lnTo>
                    <a:lnTo>
                      <a:pt x="51926" y="75882"/>
                    </a:lnTo>
                    <a:lnTo>
                      <a:pt x="55860" y="79754"/>
                    </a:lnTo>
                    <a:lnTo>
                      <a:pt x="64514" y="79754"/>
                    </a:lnTo>
                    <a:lnTo>
                      <a:pt x="66087" y="74333"/>
                    </a:lnTo>
                    <a:lnTo>
                      <a:pt x="69234" y="75882"/>
                    </a:lnTo>
                    <a:lnTo>
                      <a:pt x="73955" y="79754"/>
                    </a:lnTo>
                    <a:lnTo>
                      <a:pt x="79463" y="82851"/>
                    </a:lnTo>
                    <a:lnTo>
                      <a:pt x="85756" y="82077"/>
                    </a:lnTo>
                    <a:lnTo>
                      <a:pt x="91264" y="79754"/>
                    </a:lnTo>
                    <a:lnTo>
                      <a:pt x="94410" y="75882"/>
                    </a:lnTo>
                    <a:lnTo>
                      <a:pt x="92837" y="69688"/>
                    </a:lnTo>
                    <a:lnTo>
                      <a:pt x="84969" y="68913"/>
                    </a:lnTo>
                    <a:lnTo>
                      <a:pt x="76315" y="67365"/>
                    </a:lnTo>
                    <a:lnTo>
                      <a:pt x="68448" y="65042"/>
                    </a:lnTo>
                    <a:lnTo>
                      <a:pt x="62153" y="60396"/>
                    </a:lnTo>
                    <a:lnTo>
                      <a:pt x="57433" y="54201"/>
                    </a:lnTo>
                    <a:lnTo>
                      <a:pt x="57433" y="5033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87" name="Freeform 2586">
                <a:extLst>
                  <a:ext uri="{FF2B5EF4-FFF2-40B4-BE49-F238E27FC236}">
                    <a16:creationId xmlns:a16="http://schemas.microsoft.com/office/drawing/2014/main" id="{0001FBD8-7597-5A82-02A4-BE36DEED6A29}"/>
                  </a:ext>
                </a:extLst>
              </p:cNvPr>
              <p:cNvSpPr/>
              <p:nvPr/>
            </p:nvSpPr>
            <p:spPr>
              <a:xfrm>
                <a:off x="-5530088" y="3291266"/>
                <a:ext cx="48778" cy="11614"/>
              </a:xfrm>
              <a:custGeom>
                <a:avLst/>
                <a:gdLst>
                  <a:gd name="connsiteX0" fmla="*/ 25176 w 48778"/>
                  <a:gd name="connsiteY0" fmla="*/ 1549 h 11614"/>
                  <a:gd name="connsiteX1" fmla="*/ 8654 w 48778"/>
                  <a:gd name="connsiteY1" fmla="*/ 0 h 11614"/>
                  <a:gd name="connsiteX2" fmla="*/ 0 w 48778"/>
                  <a:gd name="connsiteY2" fmla="*/ 774 h 11614"/>
                  <a:gd name="connsiteX3" fmla="*/ 10227 w 48778"/>
                  <a:gd name="connsiteY3" fmla="*/ 4646 h 11614"/>
                  <a:gd name="connsiteX4" fmla="*/ 27536 w 48778"/>
                  <a:gd name="connsiteY4" fmla="*/ 9292 h 11614"/>
                  <a:gd name="connsiteX5" fmla="*/ 43271 w 48778"/>
                  <a:gd name="connsiteY5" fmla="*/ 11615 h 11614"/>
                  <a:gd name="connsiteX6" fmla="*/ 48778 w 48778"/>
                  <a:gd name="connsiteY6" fmla="*/ 9292 h 11614"/>
                  <a:gd name="connsiteX7" fmla="*/ 40124 w 48778"/>
                  <a:gd name="connsiteY7" fmla="*/ 4646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78" h="11614">
                    <a:moveTo>
                      <a:pt x="25176" y="1549"/>
                    </a:moveTo>
                    <a:lnTo>
                      <a:pt x="8654" y="0"/>
                    </a:lnTo>
                    <a:lnTo>
                      <a:pt x="0" y="774"/>
                    </a:lnTo>
                    <a:lnTo>
                      <a:pt x="10227" y="4646"/>
                    </a:lnTo>
                    <a:lnTo>
                      <a:pt x="27536" y="9292"/>
                    </a:lnTo>
                    <a:lnTo>
                      <a:pt x="43271" y="11615"/>
                    </a:lnTo>
                    <a:lnTo>
                      <a:pt x="48778" y="9292"/>
                    </a:lnTo>
                    <a:lnTo>
                      <a:pt x="40124"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88" name="Freeform 2587">
                <a:extLst>
                  <a:ext uri="{FF2B5EF4-FFF2-40B4-BE49-F238E27FC236}">
                    <a16:creationId xmlns:a16="http://schemas.microsoft.com/office/drawing/2014/main" id="{F6B833BB-8187-7133-20FC-BFD5B2829ADA}"/>
                  </a:ext>
                </a:extLst>
              </p:cNvPr>
              <p:cNvSpPr/>
              <p:nvPr/>
            </p:nvSpPr>
            <p:spPr>
              <a:xfrm>
                <a:off x="-4888887" y="5274265"/>
                <a:ext cx="8654" cy="13937"/>
              </a:xfrm>
              <a:custGeom>
                <a:avLst/>
                <a:gdLst>
                  <a:gd name="connsiteX0" fmla="*/ 7081 w 8654"/>
                  <a:gd name="connsiteY0" fmla="*/ 3872 h 13937"/>
                  <a:gd name="connsiteX1" fmla="*/ 8654 w 8654"/>
                  <a:gd name="connsiteY1" fmla="*/ 0 h 13937"/>
                  <a:gd name="connsiteX2" fmla="*/ 6293 w 8654"/>
                  <a:gd name="connsiteY2" fmla="*/ 3097 h 13937"/>
                  <a:gd name="connsiteX3" fmla="*/ 3147 w 8654"/>
                  <a:gd name="connsiteY3" fmla="*/ 6194 h 13937"/>
                  <a:gd name="connsiteX4" fmla="*/ 1573 w 8654"/>
                  <a:gd name="connsiteY4" fmla="*/ 9292 h 13937"/>
                  <a:gd name="connsiteX5" fmla="*/ 0 w 8654"/>
                  <a:gd name="connsiteY5" fmla="*/ 13937 h 13937"/>
                  <a:gd name="connsiteX6" fmla="*/ 3147 w 8654"/>
                  <a:gd name="connsiteY6" fmla="*/ 10840 h 13937"/>
                  <a:gd name="connsiteX7" fmla="*/ 5507 w 8654"/>
                  <a:gd name="connsiteY7" fmla="*/ 7743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3937">
                    <a:moveTo>
                      <a:pt x="7081" y="3872"/>
                    </a:moveTo>
                    <a:lnTo>
                      <a:pt x="8654" y="0"/>
                    </a:lnTo>
                    <a:lnTo>
                      <a:pt x="6293" y="3097"/>
                    </a:lnTo>
                    <a:lnTo>
                      <a:pt x="3147" y="6194"/>
                    </a:lnTo>
                    <a:lnTo>
                      <a:pt x="1573" y="9292"/>
                    </a:lnTo>
                    <a:lnTo>
                      <a:pt x="0" y="13937"/>
                    </a:lnTo>
                    <a:lnTo>
                      <a:pt x="3147" y="10840"/>
                    </a:lnTo>
                    <a:lnTo>
                      <a:pt x="5507"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89" name="Freeform 2588">
                <a:extLst>
                  <a:ext uri="{FF2B5EF4-FFF2-40B4-BE49-F238E27FC236}">
                    <a16:creationId xmlns:a16="http://schemas.microsoft.com/office/drawing/2014/main" id="{FB12F136-E8D7-9B6B-6B5F-DEE780FD4B8C}"/>
                  </a:ext>
                </a:extLst>
              </p:cNvPr>
              <p:cNvSpPr/>
              <p:nvPr/>
            </p:nvSpPr>
            <p:spPr>
              <a:xfrm>
                <a:off x="-8116923" y="2675692"/>
                <a:ext cx="22029" cy="20131"/>
              </a:xfrm>
              <a:custGeom>
                <a:avLst/>
                <a:gdLst>
                  <a:gd name="connsiteX0" fmla="*/ 9441 w 22029"/>
                  <a:gd name="connsiteY0" fmla="*/ 774 h 20131"/>
                  <a:gd name="connsiteX1" fmla="*/ 7081 w 22029"/>
                  <a:gd name="connsiteY1" fmla="*/ 0 h 20131"/>
                  <a:gd name="connsiteX2" fmla="*/ 0 w 22029"/>
                  <a:gd name="connsiteY2" fmla="*/ 0 h 20131"/>
                  <a:gd name="connsiteX3" fmla="*/ 1574 w 22029"/>
                  <a:gd name="connsiteY3" fmla="*/ 5420 h 20131"/>
                  <a:gd name="connsiteX4" fmla="*/ 4721 w 22029"/>
                  <a:gd name="connsiteY4" fmla="*/ 10840 h 20131"/>
                  <a:gd name="connsiteX5" fmla="*/ 11015 w 22029"/>
                  <a:gd name="connsiteY5" fmla="*/ 20132 h 20131"/>
                  <a:gd name="connsiteX6" fmla="*/ 15735 w 22029"/>
                  <a:gd name="connsiteY6" fmla="*/ 17035 h 20131"/>
                  <a:gd name="connsiteX7" fmla="*/ 18882 w 22029"/>
                  <a:gd name="connsiteY7" fmla="*/ 12389 h 20131"/>
                  <a:gd name="connsiteX8" fmla="*/ 21242 w 22029"/>
                  <a:gd name="connsiteY8" fmla="*/ 6969 h 20131"/>
                  <a:gd name="connsiteX9" fmla="*/ 22029 w 22029"/>
                  <a:gd name="connsiteY9" fmla="*/ 774 h 20131"/>
                  <a:gd name="connsiteX10" fmla="*/ 12588 w 22029"/>
                  <a:gd name="connsiteY10" fmla="*/ 77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29" h="20131">
                    <a:moveTo>
                      <a:pt x="9441" y="774"/>
                    </a:moveTo>
                    <a:lnTo>
                      <a:pt x="7081" y="0"/>
                    </a:lnTo>
                    <a:lnTo>
                      <a:pt x="0" y="0"/>
                    </a:lnTo>
                    <a:lnTo>
                      <a:pt x="1574" y="5420"/>
                    </a:lnTo>
                    <a:lnTo>
                      <a:pt x="4721" y="10840"/>
                    </a:lnTo>
                    <a:lnTo>
                      <a:pt x="11015" y="20132"/>
                    </a:lnTo>
                    <a:lnTo>
                      <a:pt x="15735" y="17035"/>
                    </a:lnTo>
                    <a:lnTo>
                      <a:pt x="18882" y="12389"/>
                    </a:lnTo>
                    <a:lnTo>
                      <a:pt x="21242" y="6969"/>
                    </a:lnTo>
                    <a:lnTo>
                      <a:pt x="22029" y="774"/>
                    </a:lnTo>
                    <a:lnTo>
                      <a:pt x="12588"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90" name="Freeform 2589">
                <a:extLst>
                  <a:ext uri="{FF2B5EF4-FFF2-40B4-BE49-F238E27FC236}">
                    <a16:creationId xmlns:a16="http://schemas.microsoft.com/office/drawing/2014/main" id="{A2AABA91-711B-7690-FAC6-318951A18AA2}"/>
                  </a:ext>
                </a:extLst>
              </p:cNvPr>
              <p:cNvSpPr/>
              <p:nvPr/>
            </p:nvSpPr>
            <p:spPr>
              <a:xfrm>
                <a:off x="-9518125" y="4763997"/>
                <a:ext cx="11801" cy="10840"/>
              </a:xfrm>
              <a:custGeom>
                <a:avLst/>
                <a:gdLst>
                  <a:gd name="connsiteX0" fmla="*/ 1574 w 11801"/>
                  <a:gd name="connsiteY0" fmla="*/ 1548 h 10840"/>
                  <a:gd name="connsiteX1" fmla="*/ 0 w 11801"/>
                  <a:gd name="connsiteY1" fmla="*/ 8517 h 10840"/>
                  <a:gd name="connsiteX2" fmla="*/ 11801 w 11801"/>
                  <a:gd name="connsiteY2" fmla="*/ 10840 h 10840"/>
                  <a:gd name="connsiteX3" fmla="*/ 8654 w 11801"/>
                  <a:gd name="connsiteY3" fmla="*/ 0 h 10840"/>
                </a:gdLst>
                <a:ahLst/>
                <a:cxnLst>
                  <a:cxn ang="0">
                    <a:pos x="connsiteX0" y="connsiteY0"/>
                  </a:cxn>
                  <a:cxn ang="0">
                    <a:pos x="connsiteX1" y="connsiteY1"/>
                  </a:cxn>
                  <a:cxn ang="0">
                    <a:pos x="connsiteX2" y="connsiteY2"/>
                  </a:cxn>
                  <a:cxn ang="0">
                    <a:pos x="connsiteX3" y="connsiteY3"/>
                  </a:cxn>
                </a:cxnLst>
                <a:rect l="l" t="t" r="r" b="b"/>
                <a:pathLst>
                  <a:path w="11801" h="10840">
                    <a:moveTo>
                      <a:pt x="1574" y="1548"/>
                    </a:moveTo>
                    <a:lnTo>
                      <a:pt x="0" y="8517"/>
                    </a:lnTo>
                    <a:lnTo>
                      <a:pt x="11801" y="10840"/>
                    </a:lnTo>
                    <a:lnTo>
                      <a:pt x="8654"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91" name="Freeform 2590">
                <a:extLst>
                  <a:ext uri="{FF2B5EF4-FFF2-40B4-BE49-F238E27FC236}">
                    <a16:creationId xmlns:a16="http://schemas.microsoft.com/office/drawing/2014/main" id="{400CD082-E65B-821C-5569-42F01ACEA308}"/>
                  </a:ext>
                </a:extLst>
              </p:cNvPr>
              <p:cNvSpPr/>
              <p:nvPr/>
            </p:nvSpPr>
            <p:spPr>
              <a:xfrm>
                <a:off x="-12752455" y="2053924"/>
                <a:ext cx="8684148" cy="6339248"/>
              </a:xfrm>
              <a:custGeom>
                <a:avLst/>
                <a:gdLst>
                  <a:gd name="connsiteX0" fmla="*/ 8267171 w 8684148"/>
                  <a:gd name="connsiteY0" fmla="*/ 3135168 h 6339248"/>
                  <a:gd name="connsiteX1" fmla="*/ 8271105 w 8684148"/>
                  <a:gd name="connsiteY1" fmla="*/ 3133619 h 6339248"/>
                  <a:gd name="connsiteX2" fmla="*/ 8271105 w 8684148"/>
                  <a:gd name="connsiteY2" fmla="*/ 3128973 h 6339248"/>
                  <a:gd name="connsiteX3" fmla="*/ 8265598 w 8684148"/>
                  <a:gd name="connsiteY3" fmla="*/ 3124328 h 6339248"/>
                  <a:gd name="connsiteX4" fmla="*/ 8256944 w 8684148"/>
                  <a:gd name="connsiteY4" fmla="*/ 3122779 h 6339248"/>
                  <a:gd name="connsiteX5" fmla="*/ 8239635 w 8684148"/>
                  <a:gd name="connsiteY5" fmla="*/ 3123553 h 6339248"/>
                  <a:gd name="connsiteX6" fmla="*/ 8247502 w 8684148"/>
                  <a:gd name="connsiteY6" fmla="*/ 3116585 h 6339248"/>
                  <a:gd name="connsiteX7" fmla="*/ 8252224 w 8684148"/>
                  <a:gd name="connsiteY7" fmla="*/ 3109616 h 6339248"/>
                  <a:gd name="connsiteX8" fmla="*/ 8250649 w 8684148"/>
                  <a:gd name="connsiteY8" fmla="*/ 3101098 h 6339248"/>
                  <a:gd name="connsiteX9" fmla="*/ 8241209 w 8684148"/>
                  <a:gd name="connsiteY9" fmla="*/ 3093355 h 6339248"/>
                  <a:gd name="connsiteX10" fmla="*/ 8235701 w 8684148"/>
                  <a:gd name="connsiteY10" fmla="*/ 3092581 h 6339248"/>
                  <a:gd name="connsiteX11" fmla="*/ 8225474 w 8684148"/>
                  <a:gd name="connsiteY11" fmla="*/ 3094904 h 6339248"/>
                  <a:gd name="connsiteX12" fmla="*/ 8219966 w 8684148"/>
                  <a:gd name="connsiteY12" fmla="*/ 3094130 h 6339248"/>
                  <a:gd name="connsiteX13" fmla="*/ 8213673 w 8684148"/>
                  <a:gd name="connsiteY13" fmla="*/ 3091807 h 6339248"/>
                  <a:gd name="connsiteX14" fmla="*/ 8210525 w 8684148"/>
                  <a:gd name="connsiteY14" fmla="*/ 3087935 h 6339248"/>
                  <a:gd name="connsiteX15" fmla="*/ 8208165 w 8684148"/>
                  <a:gd name="connsiteY15" fmla="*/ 3083289 h 6339248"/>
                  <a:gd name="connsiteX16" fmla="*/ 8201871 w 8684148"/>
                  <a:gd name="connsiteY16" fmla="*/ 3076321 h 6339248"/>
                  <a:gd name="connsiteX17" fmla="*/ 8201871 w 8684148"/>
                  <a:gd name="connsiteY17" fmla="*/ 3074772 h 6339248"/>
                  <a:gd name="connsiteX18" fmla="*/ 8201871 w 8684148"/>
                  <a:gd name="connsiteY18" fmla="*/ 3073998 h 6339248"/>
                  <a:gd name="connsiteX19" fmla="*/ 8197938 w 8684148"/>
                  <a:gd name="connsiteY19" fmla="*/ 3073998 h 6339248"/>
                  <a:gd name="connsiteX20" fmla="*/ 8194004 w 8684148"/>
                  <a:gd name="connsiteY20" fmla="*/ 3076321 h 6339248"/>
                  <a:gd name="connsiteX21" fmla="*/ 8178269 w 8684148"/>
                  <a:gd name="connsiteY21" fmla="*/ 3087161 h 6339248"/>
                  <a:gd name="connsiteX22" fmla="*/ 8165681 w 8684148"/>
                  <a:gd name="connsiteY22" fmla="*/ 3094904 h 6339248"/>
                  <a:gd name="connsiteX23" fmla="*/ 8161747 w 8684148"/>
                  <a:gd name="connsiteY23" fmla="*/ 3096452 h 6339248"/>
                  <a:gd name="connsiteX24" fmla="*/ 8157026 w 8684148"/>
                  <a:gd name="connsiteY24" fmla="*/ 3096452 h 6339248"/>
                  <a:gd name="connsiteX25" fmla="*/ 8146012 w 8684148"/>
                  <a:gd name="connsiteY25" fmla="*/ 3094130 h 6339248"/>
                  <a:gd name="connsiteX26" fmla="*/ 8139718 w 8684148"/>
                  <a:gd name="connsiteY26" fmla="*/ 3094904 h 6339248"/>
                  <a:gd name="connsiteX27" fmla="*/ 8141291 w 8684148"/>
                  <a:gd name="connsiteY27" fmla="*/ 3092581 h 6339248"/>
                  <a:gd name="connsiteX28" fmla="*/ 8142865 w 8684148"/>
                  <a:gd name="connsiteY28" fmla="*/ 3087161 h 6339248"/>
                  <a:gd name="connsiteX29" fmla="*/ 8143652 w 8684148"/>
                  <a:gd name="connsiteY29" fmla="*/ 3084838 h 6339248"/>
                  <a:gd name="connsiteX30" fmla="*/ 8127917 w 8684148"/>
                  <a:gd name="connsiteY30" fmla="*/ 3081741 h 6339248"/>
                  <a:gd name="connsiteX31" fmla="*/ 8101953 w 8684148"/>
                  <a:gd name="connsiteY31" fmla="*/ 3080192 h 6339248"/>
                  <a:gd name="connsiteX32" fmla="*/ 8098020 w 8684148"/>
                  <a:gd name="connsiteY32" fmla="*/ 3079418 h 6339248"/>
                  <a:gd name="connsiteX33" fmla="*/ 8093299 w 8684148"/>
                  <a:gd name="connsiteY33" fmla="*/ 3077869 h 6339248"/>
                  <a:gd name="connsiteX34" fmla="*/ 8089366 w 8684148"/>
                  <a:gd name="connsiteY34" fmla="*/ 3076321 h 6339248"/>
                  <a:gd name="connsiteX35" fmla="*/ 8082285 w 8684148"/>
                  <a:gd name="connsiteY35" fmla="*/ 3072449 h 6339248"/>
                  <a:gd name="connsiteX36" fmla="*/ 8079138 w 8684148"/>
                  <a:gd name="connsiteY36" fmla="*/ 3070900 h 6339248"/>
                  <a:gd name="connsiteX37" fmla="*/ 8075991 w 8684148"/>
                  <a:gd name="connsiteY37" fmla="*/ 3070900 h 6339248"/>
                  <a:gd name="connsiteX38" fmla="*/ 8068910 w 8684148"/>
                  <a:gd name="connsiteY38" fmla="*/ 3073223 h 6339248"/>
                  <a:gd name="connsiteX39" fmla="*/ 8066550 w 8684148"/>
                  <a:gd name="connsiteY39" fmla="*/ 3073223 h 6339248"/>
                  <a:gd name="connsiteX40" fmla="*/ 8059470 w 8684148"/>
                  <a:gd name="connsiteY40" fmla="*/ 3069352 h 6339248"/>
                  <a:gd name="connsiteX41" fmla="*/ 8046094 w 8684148"/>
                  <a:gd name="connsiteY41" fmla="*/ 3060060 h 6339248"/>
                  <a:gd name="connsiteX42" fmla="*/ 8039013 w 8684148"/>
                  <a:gd name="connsiteY42" fmla="*/ 3056963 h 6339248"/>
                  <a:gd name="connsiteX43" fmla="*/ 8056323 w 8684148"/>
                  <a:gd name="connsiteY43" fmla="*/ 3048445 h 6339248"/>
                  <a:gd name="connsiteX44" fmla="*/ 8047668 w 8684148"/>
                  <a:gd name="connsiteY44" fmla="*/ 3041477 h 6339248"/>
                  <a:gd name="connsiteX45" fmla="*/ 8036654 w 8684148"/>
                  <a:gd name="connsiteY45" fmla="*/ 3039154 h 6339248"/>
                  <a:gd name="connsiteX46" fmla="*/ 8024853 w 8684148"/>
                  <a:gd name="connsiteY46" fmla="*/ 3037605 h 6339248"/>
                  <a:gd name="connsiteX47" fmla="*/ 8014624 w 8684148"/>
                  <a:gd name="connsiteY47" fmla="*/ 3036057 h 6339248"/>
                  <a:gd name="connsiteX48" fmla="*/ 8002823 w 8684148"/>
                  <a:gd name="connsiteY48" fmla="*/ 3030636 h 6339248"/>
                  <a:gd name="connsiteX49" fmla="*/ 7997316 w 8684148"/>
                  <a:gd name="connsiteY49" fmla="*/ 3024442 h 6339248"/>
                  <a:gd name="connsiteX50" fmla="*/ 7989449 w 8684148"/>
                  <a:gd name="connsiteY50" fmla="*/ 3002761 h 6339248"/>
                  <a:gd name="connsiteX51" fmla="*/ 7986302 w 8684148"/>
                  <a:gd name="connsiteY51" fmla="*/ 2996567 h 6339248"/>
                  <a:gd name="connsiteX52" fmla="*/ 7979221 w 8684148"/>
                  <a:gd name="connsiteY52" fmla="*/ 2986501 h 6339248"/>
                  <a:gd name="connsiteX53" fmla="*/ 7976073 w 8684148"/>
                  <a:gd name="connsiteY53" fmla="*/ 2980306 h 6339248"/>
                  <a:gd name="connsiteX54" fmla="*/ 7975287 w 8684148"/>
                  <a:gd name="connsiteY54" fmla="*/ 2974886 h 6339248"/>
                  <a:gd name="connsiteX55" fmla="*/ 7977648 w 8684148"/>
                  <a:gd name="connsiteY55" fmla="*/ 2964820 h 6339248"/>
                  <a:gd name="connsiteX56" fmla="*/ 7976861 w 8684148"/>
                  <a:gd name="connsiteY56" fmla="*/ 2960949 h 6339248"/>
                  <a:gd name="connsiteX57" fmla="*/ 7976073 w 8684148"/>
                  <a:gd name="connsiteY57" fmla="*/ 2954754 h 6339248"/>
                  <a:gd name="connsiteX58" fmla="*/ 7974500 w 8684148"/>
                  <a:gd name="connsiteY58" fmla="*/ 2952432 h 6339248"/>
                  <a:gd name="connsiteX59" fmla="*/ 7970567 w 8684148"/>
                  <a:gd name="connsiteY59" fmla="*/ 2950883 h 6339248"/>
                  <a:gd name="connsiteX60" fmla="*/ 7962699 w 8684148"/>
                  <a:gd name="connsiteY60" fmla="*/ 2950109 h 6339248"/>
                  <a:gd name="connsiteX61" fmla="*/ 7956405 w 8684148"/>
                  <a:gd name="connsiteY61" fmla="*/ 2950883 h 6339248"/>
                  <a:gd name="connsiteX62" fmla="*/ 7951684 w 8684148"/>
                  <a:gd name="connsiteY62" fmla="*/ 2952432 h 6339248"/>
                  <a:gd name="connsiteX63" fmla="*/ 7946964 w 8684148"/>
                  <a:gd name="connsiteY63" fmla="*/ 2952432 h 6339248"/>
                  <a:gd name="connsiteX64" fmla="*/ 7941457 w 8684148"/>
                  <a:gd name="connsiteY64" fmla="*/ 2948560 h 6339248"/>
                  <a:gd name="connsiteX65" fmla="*/ 7958765 w 8684148"/>
                  <a:gd name="connsiteY65" fmla="*/ 2936171 h 6339248"/>
                  <a:gd name="connsiteX66" fmla="*/ 7967419 w 8684148"/>
                  <a:gd name="connsiteY66" fmla="*/ 2928428 h 6339248"/>
                  <a:gd name="connsiteX67" fmla="*/ 7972927 w 8684148"/>
                  <a:gd name="connsiteY67" fmla="*/ 2920685 h 6339248"/>
                  <a:gd name="connsiteX68" fmla="*/ 7976861 w 8684148"/>
                  <a:gd name="connsiteY68" fmla="*/ 2911393 h 6339248"/>
                  <a:gd name="connsiteX69" fmla="*/ 7979221 w 8684148"/>
                  <a:gd name="connsiteY69" fmla="*/ 2902102 h 6339248"/>
                  <a:gd name="connsiteX70" fmla="*/ 7982368 w 8684148"/>
                  <a:gd name="connsiteY70" fmla="*/ 2893584 h 6339248"/>
                  <a:gd name="connsiteX71" fmla="*/ 7988662 w 8684148"/>
                  <a:gd name="connsiteY71" fmla="*/ 2885067 h 6339248"/>
                  <a:gd name="connsiteX72" fmla="*/ 7983154 w 8684148"/>
                  <a:gd name="connsiteY72" fmla="*/ 2881195 h 6339248"/>
                  <a:gd name="connsiteX73" fmla="*/ 7976861 w 8684148"/>
                  <a:gd name="connsiteY73" fmla="*/ 2878098 h 6339248"/>
                  <a:gd name="connsiteX74" fmla="*/ 7969780 w 8684148"/>
                  <a:gd name="connsiteY74" fmla="*/ 2877324 h 6339248"/>
                  <a:gd name="connsiteX75" fmla="*/ 7962699 w 8684148"/>
                  <a:gd name="connsiteY75" fmla="*/ 2878098 h 6339248"/>
                  <a:gd name="connsiteX76" fmla="*/ 7965846 w 8684148"/>
                  <a:gd name="connsiteY76" fmla="*/ 2872678 h 6339248"/>
                  <a:gd name="connsiteX77" fmla="*/ 7956405 w 8684148"/>
                  <a:gd name="connsiteY77" fmla="*/ 2875001 h 6339248"/>
                  <a:gd name="connsiteX78" fmla="*/ 7931229 w 8684148"/>
                  <a:gd name="connsiteY78" fmla="*/ 2886615 h 6339248"/>
                  <a:gd name="connsiteX79" fmla="*/ 7920214 w 8684148"/>
                  <a:gd name="connsiteY79" fmla="*/ 2888938 h 6339248"/>
                  <a:gd name="connsiteX80" fmla="*/ 7915494 w 8684148"/>
                  <a:gd name="connsiteY80" fmla="*/ 2885841 h 6339248"/>
                  <a:gd name="connsiteX81" fmla="*/ 7912347 w 8684148"/>
                  <a:gd name="connsiteY81" fmla="*/ 2878872 h 6339248"/>
                  <a:gd name="connsiteX82" fmla="*/ 7906053 w 8684148"/>
                  <a:gd name="connsiteY82" fmla="*/ 2869581 h 6339248"/>
                  <a:gd name="connsiteX83" fmla="*/ 7898186 w 8684148"/>
                  <a:gd name="connsiteY83" fmla="*/ 2864160 h 6339248"/>
                  <a:gd name="connsiteX84" fmla="*/ 7887171 w 8684148"/>
                  <a:gd name="connsiteY84" fmla="*/ 2859515 h 6339248"/>
                  <a:gd name="connsiteX85" fmla="*/ 7866716 w 8684148"/>
                  <a:gd name="connsiteY85" fmla="*/ 2854094 h 6339248"/>
                  <a:gd name="connsiteX86" fmla="*/ 7858061 w 8684148"/>
                  <a:gd name="connsiteY86" fmla="*/ 2852546 h 6339248"/>
                  <a:gd name="connsiteX87" fmla="*/ 7843113 w 8684148"/>
                  <a:gd name="connsiteY87" fmla="*/ 2854094 h 6339248"/>
                  <a:gd name="connsiteX88" fmla="*/ 7834458 w 8684148"/>
                  <a:gd name="connsiteY88" fmla="*/ 2854094 h 6339248"/>
                  <a:gd name="connsiteX89" fmla="*/ 7842326 w 8684148"/>
                  <a:gd name="connsiteY89" fmla="*/ 2850223 h 6339248"/>
                  <a:gd name="connsiteX90" fmla="*/ 7849407 w 8684148"/>
                  <a:gd name="connsiteY90" fmla="*/ 2847900 h 6339248"/>
                  <a:gd name="connsiteX91" fmla="*/ 7855701 w 8684148"/>
                  <a:gd name="connsiteY91" fmla="*/ 2846351 h 6339248"/>
                  <a:gd name="connsiteX92" fmla="*/ 7876157 w 8684148"/>
                  <a:gd name="connsiteY92" fmla="*/ 2845577 h 6339248"/>
                  <a:gd name="connsiteX93" fmla="*/ 7879304 w 8684148"/>
                  <a:gd name="connsiteY93" fmla="*/ 2844803 h 6339248"/>
                  <a:gd name="connsiteX94" fmla="*/ 7881663 w 8684148"/>
                  <a:gd name="connsiteY94" fmla="*/ 2844029 h 6339248"/>
                  <a:gd name="connsiteX95" fmla="*/ 7888744 w 8684148"/>
                  <a:gd name="connsiteY95" fmla="*/ 2839382 h 6339248"/>
                  <a:gd name="connsiteX96" fmla="*/ 7891105 w 8684148"/>
                  <a:gd name="connsiteY96" fmla="*/ 2838608 h 6339248"/>
                  <a:gd name="connsiteX97" fmla="*/ 7907627 w 8684148"/>
                  <a:gd name="connsiteY97" fmla="*/ 2841706 h 6339248"/>
                  <a:gd name="connsiteX98" fmla="*/ 7922575 w 8684148"/>
                  <a:gd name="connsiteY98" fmla="*/ 2848674 h 6339248"/>
                  <a:gd name="connsiteX99" fmla="*/ 7938310 w 8684148"/>
                  <a:gd name="connsiteY99" fmla="*/ 2852546 h 6339248"/>
                  <a:gd name="connsiteX100" fmla="*/ 7957979 w 8684148"/>
                  <a:gd name="connsiteY100" fmla="*/ 2847900 h 6339248"/>
                  <a:gd name="connsiteX101" fmla="*/ 7970567 w 8684148"/>
                  <a:gd name="connsiteY101" fmla="*/ 2840157 h 6339248"/>
                  <a:gd name="connsiteX102" fmla="*/ 8005184 w 8684148"/>
                  <a:gd name="connsiteY102" fmla="*/ 2815379 h 6339248"/>
                  <a:gd name="connsiteX103" fmla="*/ 8018558 w 8684148"/>
                  <a:gd name="connsiteY103" fmla="*/ 2803765 h 6339248"/>
                  <a:gd name="connsiteX104" fmla="*/ 8023278 w 8684148"/>
                  <a:gd name="connsiteY104" fmla="*/ 2790601 h 6339248"/>
                  <a:gd name="connsiteX105" fmla="*/ 8019345 w 8684148"/>
                  <a:gd name="connsiteY105" fmla="*/ 2778213 h 6339248"/>
                  <a:gd name="connsiteX106" fmla="*/ 8003610 w 8684148"/>
                  <a:gd name="connsiteY106" fmla="*/ 2767372 h 6339248"/>
                  <a:gd name="connsiteX107" fmla="*/ 8009904 w 8684148"/>
                  <a:gd name="connsiteY107" fmla="*/ 2767372 h 6339248"/>
                  <a:gd name="connsiteX108" fmla="*/ 8015411 w 8684148"/>
                  <a:gd name="connsiteY108" fmla="*/ 2767372 h 6339248"/>
                  <a:gd name="connsiteX109" fmla="*/ 8021705 w 8684148"/>
                  <a:gd name="connsiteY109" fmla="*/ 2768921 h 6339248"/>
                  <a:gd name="connsiteX110" fmla="*/ 8027212 w 8684148"/>
                  <a:gd name="connsiteY110" fmla="*/ 2770469 h 6339248"/>
                  <a:gd name="connsiteX111" fmla="*/ 8018558 w 8684148"/>
                  <a:gd name="connsiteY111" fmla="*/ 2750337 h 6339248"/>
                  <a:gd name="connsiteX112" fmla="*/ 7994956 w 8684148"/>
                  <a:gd name="connsiteY112" fmla="*/ 2736400 h 6339248"/>
                  <a:gd name="connsiteX113" fmla="*/ 7967419 w 8684148"/>
                  <a:gd name="connsiteY113" fmla="*/ 2727108 h 6339248"/>
                  <a:gd name="connsiteX114" fmla="*/ 7944603 w 8684148"/>
                  <a:gd name="connsiteY114" fmla="*/ 2723236 h 6339248"/>
                  <a:gd name="connsiteX115" fmla="*/ 7920214 w 8684148"/>
                  <a:gd name="connsiteY115" fmla="*/ 2721688 h 6339248"/>
                  <a:gd name="connsiteX116" fmla="*/ 7895039 w 8684148"/>
                  <a:gd name="connsiteY116" fmla="*/ 2723236 h 6339248"/>
                  <a:gd name="connsiteX117" fmla="*/ 7869862 w 8684148"/>
                  <a:gd name="connsiteY117" fmla="*/ 2727883 h 6339248"/>
                  <a:gd name="connsiteX118" fmla="*/ 7847047 w 8684148"/>
                  <a:gd name="connsiteY118" fmla="*/ 2734851 h 6339248"/>
                  <a:gd name="connsiteX119" fmla="*/ 7754997 w 8684148"/>
                  <a:gd name="connsiteY119" fmla="*/ 2772018 h 6339248"/>
                  <a:gd name="connsiteX120" fmla="*/ 7669241 w 8684148"/>
                  <a:gd name="connsiteY120" fmla="*/ 2819251 h 6339248"/>
                  <a:gd name="connsiteX121" fmla="*/ 7650360 w 8684148"/>
                  <a:gd name="connsiteY121" fmla="*/ 2833188 h 6339248"/>
                  <a:gd name="connsiteX122" fmla="*/ 7633051 w 8684148"/>
                  <a:gd name="connsiteY122" fmla="*/ 2849449 h 6339248"/>
                  <a:gd name="connsiteX123" fmla="*/ 7556736 w 8684148"/>
                  <a:gd name="connsiteY123" fmla="*/ 2940817 h 6339248"/>
                  <a:gd name="connsiteX124" fmla="*/ 7539427 w 8684148"/>
                  <a:gd name="connsiteY124" fmla="*/ 2955528 h 6339248"/>
                  <a:gd name="connsiteX125" fmla="*/ 7519758 w 8684148"/>
                  <a:gd name="connsiteY125" fmla="*/ 2967918 h 6339248"/>
                  <a:gd name="connsiteX126" fmla="*/ 7496943 w 8684148"/>
                  <a:gd name="connsiteY126" fmla="*/ 2978758 h 6339248"/>
                  <a:gd name="connsiteX127" fmla="*/ 7426922 w 8684148"/>
                  <a:gd name="connsiteY127" fmla="*/ 3001987 h 6339248"/>
                  <a:gd name="connsiteX128" fmla="*/ 7408040 w 8684148"/>
                  <a:gd name="connsiteY128" fmla="*/ 3012827 h 6339248"/>
                  <a:gd name="connsiteX129" fmla="*/ 7369489 w 8684148"/>
                  <a:gd name="connsiteY129" fmla="*/ 3039928 h 6339248"/>
                  <a:gd name="connsiteX130" fmla="*/ 7347461 w 8684148"/>
                  <a:gd name="connsiteY130" fmla="*/ 3052317 h 6339248"/>
                  <a:gd name="connsiteX131" fmla="*/ 7338806 w 8684148"/>
                  <a:gd name="connsiteY131" fmla="*/ 3059286 h 6339248"/>
                  <a:gd name="connsiteX132" fmla="*/ 7329365 w 8684148"/>
                  <a:gd name="connsiteY132" fmla="*/ 3070126 h 6339248"/>
                  <a:gd name="connsiteX133" fmla="*/ 7323858 w 8684148"/>
                  <a:gd name="connsiteY133" fmla="*/ 3080192 h 6339248"/>
                  <a:gd name="connsiteX134" fmla="*/ 7313630 w 8684148"/>
                  <a:gd name="connsiteY134" fmla="*/ 3101873 h 6339248"/>
                  <a:gd name="connsiteX135" fmla="*/ 7308123 w 8684148"/>
                  <a:gd name="connsiteY135" fmla="*/ 3110390 h 6339248"/>
                  <a:gd name="connsiteX136" fmla="*/ 7301042 w 8684148"/>
                  <a:gd name="connsiteY136" fmla="*/ 3116585 h 6339248"/>
                  <a:gd name="connsiteX137" fmla="*/ 7228661 w 8684148"/>
                  <a:gd name="connsiteY137" fmla="*/ 3155300 h 6339248"/>
                  <a:gd name="connsiteX138" fmla="*/ 7215286 w 8684148"/>
                  <a:gd name="connsiteY138" fmla="*/ 3159946 h 6339248"/>
                  <a:gd name="connsiteX139" fmla="*/ 7252263 w 8684148"/>
                  <a:gd name="connsiteY139" fmla="*/ 3135942 h 6339248"/>
                  <a:gd name="connsiteX140" fmla="*/ 7262491 w 8684148"/>
                  <a:gd name="connsiteY140" fmla="*/ 3127425 h 6339248"/>
                  <a:gd name="connsiteX141" fmla="*/ 7267212 w 8684148"/>
                  <a:gd name="connsiteY141" fmla="*/ 3125102 h 6339248"/>
                  <a:gd name="connsiteX142" fmla="*/ 7271145 w 8684148"/>
                  <a:gd name="connsiteY142" fmla="*/ 3123553 h 6339248"/>
                  <a:gd name="connsiteX143" fmla="*/ 7272720 w 8684148"/>
                  <a:gd name="connsiteY143" fmla="*/ 3121230 h 6339248"/>
                  <a:gd name="connsiteX144" fmla="*/ 7268786 w 8684148"/>
                  <a:gd name="connsiteY144" fmla="*/ 3115810 h 6339248"/>
                  <a:gd name="connsiteX145" fmla="*/ 7264065 w 8684148"/>
                  <a:gd name="connsiteY145" fmla="*/ 3112713 h 6339248"/>
                  <a:gd name="connsiteX146" fmla="*/ 7251477 w 8684148"/>
                  <a:gd name="connsiteY146" fmla="*/ 3108842 h 6339248"/>
                  <a:gd name="connsiteX147" fmla="*/ 7245970 w 8684148"/>
                  <a:gd name="connsiteY147" fmla="*/ 3106518 h 6339248"/>
                  <a:gd name="connsiteX148" fmla="*/ 7262491 w 8684148"/>
                  <a:gd name="connsiteY148" fmla="*/ 3106518 h 6339248"/>
                  <a:gd name="connsiteX149" fmla="*/ 7271932 w 8684148"/>
                  <a:gd name="connsiteY149" fmla="*/ 3102647 h 6339248"/>
                  <a:gd name="connsiteX150" fmla="*/ 7280587 w 8684148"/>
                  <a:gd name="connsiteY150" fmla="*/ 3096452 h 6339248"/>
                  <a:gd name="connsiteX151" fmla="*/ 7292388 w 8684148"/>
                  <a:gd name="connsiteY151" fmla="*/ 3087935 h 6339248"/>
                  <a:gd name="connsiteX152" fmla="*/ 7300256 w 8684148"/>
                  <a:gd name="connsiteY152" fmla="*/ 3085612 h 6339248"/>
                  <a:gd name="connsiteX153" fmla="*/ 7305763 w 8684148"/>
                  <a:gd name="connsiteY153" fmla="*/ 3084064 h 6339248"/>
                  <a:gd name="connsiteX154" fmla="*/ 7312057 w 8684148"/>
                  <a:gd name="connsiteY154" fmla="*/ 3081741 h 6339248"/>
                  <a:gd name="connsiteX155" fmla="*/ 7318350 w 8684148"/>
                  <a:gd name="connsiteY155" fmla="*/ 3077095 h 6339248"/>
                  <a:gd name="connsiteX156" fmla="*/ 7323071 w 8684148"/>
                  <a:gd name="connsiteY156" fmla="*/ 3072449 h 6339248"/>
                  <a:gd name="connsiteX157" fmla="*/ 7334085 w 8684148"/>
                  <a:gd name="connsiteY157" fmla="*/ 3056188 h 6339248"/>
                  <a:gd name="connsiteX158" fmla="*/ 7352181 w 8684148"/>
                  <a:gd name="connsiteY158" fmla="*/ 3039154 h 6339248"/>
                  <a:gd name="connsiteX159" fmla="*/ 7374997 w 8684148"/>
                  <a:gd name="connsiteY159" fmla="*/ 3024442 h 6339248"/>
                  <a:gd name="connsiteX160" fmla="*/ 7422989 w 8684148"/>
                  <a:gd name="connsiteY160" fmla="*/ 2998890 h 6339248"/>
                  <a:gd name="connsiteX161" fmla="*/ 7435576 w 8684148"/>
                  <a:gd name="connsiteY161" fmla="*/ 2994244 h 6339248"/>
                  <a:gd name="connsiteX162" fmla="*/ 7463113 w 8684148"/>
                  <a:gd name="connsiteY162" fmla="*/ 2987275 h 6339248"/>
                  <a:gd name="connsiteX163" fmla="*/ 7476487 w 8684148"/>
                  <a:gd name="connsiteY163" fmla="*/ 2981855 h 6339248"/>
                  <a:gd name="connsiteX164" fmla="*/ 7486715 w 8684148"/>
                  <a:gd name="connsiteY164" fmla="*/ 2974886 h 6339248"/>
                  <a:gd name="connsiteX165" fmla="*/ 7519758 w 8684148"/>
                  <a:gd name="connsiteY165" fmla="*/ 2948560 h 6339248"/>
                  <a:gd name="connsiteX166" fmla="*/ 7529200 w 8684148"/>
                  <a:gd name="connsiteY166" fmla="*/ 2938494 h 6339248"/>
                  <a:gd name="connsiteX167" fmla="*/ 7547295 w 8684148"/>
                  <a:gd name="connsiteY167" fmla="*/ 2917588 h 6339248"/>
                  <a:gd name="connsiteX168" fmla="*/ 7576405 w 8684148"/>
                  <a:gd name="connsiteY168" fmla="*/ 2886615 h 6339248"/>
                  <a:gd name="connsiteX169" fmla="*/ 7585059 w 8684148"/>
                  <a:gd name="connsiteY169" fmla="*/ 2875775 h 6339248"/>
                  <a:gd name="connsiteX170" fmla="*/ 7591353 w 8684148"/>
                  <a:gd name="connsiteY170" fmla="*/ 2862612 h 6339248"/>
                  <a:gd name="connsiteX171" fmla="*/ 7594500 w 8684148"/>
                  <a:gd name="connsiteY171" fmla="*/ 2847900 h 6339248"/>
                  <a:gd name="connsiteX172" fmla="*/ 7588993 w 8684148"/>
                  <a:gd name="connsiteY172" fmla="*/ 2839382 h 6339248"/>
                  <a:gd name="connsiteX173" fmla="*/ 7577978 w 8684148"/>
                  <a:gd name="connsiteY173" fmla="*/ 2833963 h 6339248"/>
                  <a:gd name="connsiteX174" fmla="*/ 7515825 w 8684148"/>
                  <a:gd name="connsiteY174" fmla="*/ 2814605 h 6339248"/>
                  <a:gd name="connsiteX175" fmla="*/ 7500877 w 8684148"/>
                  <a:gd name="connsiteY175" fmla="*/ 2808410 h 6339248"/>
                  <a:gd name="connsiteX176" fmla="*/ 7536281 w 8684148"/>
                  <a:gd name="connsiteY176" fmla="*/ 2816153 h 6339248"/>
                  <a:gd name="connsiteX177" fmla="*/ 7585846 w 8684148"/>
                  <a:gd name="connsiteY177" fmla="*/ 2832414 h 6339248"/>
                  <a:gd name="connsiteX178" fmla="*/ 7598433 w 8684148"/>
                  <a:gd name="connsiteY178" fmla="*/ 2833963 h 6339248"/>
                  <a:gd name="connsiteX179" fmla="*/ 7611022 w 8684148"/>
                  <a:gd name="connsiteY179" fmla="*/ 2830865 h 6339248"/>
                  <a:gd name="connsiteX180" fmla="*/ 7622823 w 8684148"/>
                  <a:gd name="connsiteY180" fmla="*/ 2820799 h 6339248"/>
                  <a:gd name="connsiteX181" fmla="*/ 7651146 w 8684148"/>
                  <a:gd name="connsiteY181" fmla="*/ 2780535 h 6339248"/>
                  <a:gd name="connsiteX182" fmla="*/ 7662161 w 8684148"/>
                  <a:gd name="connsiteY182" fmla="*/ 2768147 h 6339248"/>
                  <a:gd name="connsiteX183" fmla="*/ 7675535 w 8684148"/>
                  <a:gd name="connsiteY183" fmla="*/ 2758080 h 6339248"/>
                  <a:gd name="connsiteX184" fmla="*/ 7717233 w 8684148"/>
                  <a:gd name="connsiteY184" fmla="*/ 2733303 h 6339248"/>
                  <a:gd name="connsiteX185" fmla="*/ 7712512 w 8684148"/>
                  <a:gd name="connsiteY185" fmla="*/ 2728657 h 6339248"/>
                  <a:gd name="connsiteX186" fmla="*/ 7726674 w 8684148"/>
                  <a:gd name="connsiteY186" fmla="*/ 2724011 h 6339248"/>
                  <a:gd name="connsiteX187" fmla="*/ 7770732 w 8684148"/>
                  <a:gd name="connsiteY187" fmla="*/ 2713945 h 6339248"/>
                  <a:gd name="connsiteX188" fmla="*/ 7783320 w 8684148"/>
                  <a:gd name="connsiteY188" fmla="*/ 2706976 h 6339248"/>
                  <a:gd name="connsiteX189" fmla="*/ 7789614 w 8684148"/>
                  <a:gd name="connsiteY189" fmla="*/ 2698459 h 6339248"/>
                  <a:gd name="connsiteX190" fmla="*/ 7799055 w 8684148"/>
                  <a:gd name="connsiteY190" fmla="*/ 2673681 h 6339248"/>
                  <a:gd name="connsiteX191" fmla="*/ 7806922 w 8684148"/>
                  <a:gd name="connsiteY191" fmla="*/ 2658195 h 6339248"/>
                  <a:gd name="connsiteX192" fmla="*/ 7814790 w 8684148"/>
                  <a:gd name="connsiteY192" fmla="*/ 2645806 h 6339248"/>
                  <a:gd name="connsiteX193" fmla="*/ 7825018 w 8684148"/>
                  <a:gd name="connsiteY193" fmla="*/ 2634966 h 6339248"/>
                  <a:gd name="connsiteX194" fmla="*/ 7838392 w 8684148"/>
                  <a:gd name="connsiteY194" fmla="*/ 2624125 h 6339248"/>
                  <a:gd name="connsiteX195" fmla="*/ 7848620 w 8684148"/>
                  <a:gd name="connsiteY195" fmla="*/ 2618705 h 6339248"/>
                  <a:gd name="connsiteX196" fmla="*/ 7857274 w 8684148"/>
                  <a:gd name="connsiteY196" fmla="*/ 2617931 h 6339248"/>
                  <a:gd name="connsiteX197" fmla="*/ 7865928 w 8684148"/>
                  <a:gd name="connsiteY197" fmla="*/ 2617931 h 6339248"/>
                  <a:gd name="connsiteX198" fmla="*/ 7876943 w 8684148"/>
                  <a:gd name="connsiteY198" fmla="*/ 2616382 h 6339248"/>
                  <a:gd name="connsiteX199" fmla="*/ 7893465 w 8684148"/>
                  <a:gd name="connsiteY199" fmla="*/ 2609414 h 6339248"/>
                  <a:gd name="connsiteX200" fmla="*/ 7899759 w 8684148"/>
                  <a:gd name="connsiteY200" fmla="*/ 2607865 h 6339248"/>
                  <a:gd name="connsiteX201" fmla="*/ 7933590 w 8684148"/>
                  <a:gd name="connsiteY201" fmla="*/ 2605542 h 6339248"/>
                  <a:gd name="connsiteX202" fmla="*/ 8004397 w 8684148"/>
                  <a:gd name="connsiteY202" fmla="*/ 2605542 h 6339248"/>
                  <a:gd name="connsiteX203" fmla="*/ 8018558 w 8684148"/>
                  <a:gd name="connsiteY203" fmla="*/ 2607865 h 6339248"/>
                  <a:gd name="connsiteX204" fmla="*/ 8025639 w 8684148"/>
                  <a:gd name="connsiteY204" fmla="*/ 2607865 h 6339248"/>
                  <a:gd name="connsiteX205" fmla="*/ 8032720 w 8684148"/>
                  <a:gd name="connsiteY205" fmla="*/ 2607090 h 6339248"/>
                  <a:gd name="connsiteX206" fmla="*/ 8046094 w 8684148"/>
                  <a:gd name="connsiteY206" fmla="*/ 2604768 h 6339248"/>
                  <a:gd name="connsiteX207" fmla="*/ 8053175 w 8684148"/>
                  <a:gd name="connsiteY207" fmla="*/ 2603994 h 6339248"/>
                  <a:gd name="connsiteX208" fmla="*/ 8094086 w 8684148"/>
                  <a:gd name="connsiteY208" fmla="*/ 2608639 h 6339248"/>
                  <a:gd name="connsiteX209" fmla="*/ 8138931 w 8684148"/>
                  <a:gd name="connsiteY209" fmla="*/ 2605542 h 6339248"/>
                  <a:gd name="connsiteX210" fmla="*/ 8154666 w 8684148"/>
                  <a:gd name="connsiteY210" fmla="*/ 2606316 h 6339248"/>
                  <a:gd name="connsiteX211" fmla="*/ 8191643 w 8684148"/>
                  <a:gd name="connsiteY211" fmla="*/ 2610962 h 6339248"/>
                  <a:gd name="connsiteX212" fmla="*/ 8197938 w 8684148"/>
                  <a:gd name="connsiteY212" fmla="*/ 2612511 h 6339248"/>
                  <a:gd name="connsiteX213" fmla="*/ 8204231 w 8684148"/>
                  <a:gd name="connsiteY213" fmla="*/ 2615608 h 6339248"/>
                  <a:gd name="connsiteX214" fmla="*/ 8215246 w 8684148"/>
                  <a:gd name="connsiteY214" fmla="*/ 2624900 h 6339248"/>
                  <a:gd name="connsiteX215" fmla="*/ 8219966 w 8684148"/>
                  <a:gd name="connsiteY215" fmla="*/ 2627223 h 6339248"/>
                  <a:gd name="connsiteX216" fmla="*/ 8227047 w 8684148"/>
                  <a:gd name="connsiteY216" fmla="*/ 2627223 h 6339248"/>
                  <a:gd name="connsiteX217" fmla="*/ 8243569 w 8684148"/>
                  <a:gd name="connsiteY217" fmla="*/ 2619480 h 6339248"/>
                  <a:gd name="connsiteX218" fmla="*/ 8251436 w 8684148"/>
                  <a:gd name="connsiteY218" fmla="*/ 2617157 h 6339248"/>
                  <a:gd name="connsiteX219" fmla="*/ 8257730 w 8684148"/>
                  <a:gd name="connsiteY219" fmla="*/ 2616382 h 6339248"/>
                  <a:gd name="connsiteX220" fmla="*/ 8271892 w 8684148"/>
                  <a:gd name="connsiteY220" fmla="*/ 2616382 h 6339248"/>
                  <a:gd name="connsiteX221" fmla="*/ 8338766 w 8684148"/>
                  <a:gd name="connsiteY221" fmla="*/ 2610962 h 6339248"/>
                  <a:gd name="connsiteX222" fmla="*/ 8352140 w 8684148"/>
                  <a:gd name="connsiteY222" fmla="*/ 2607090 h 6339248"/>
                  <a:gd name="connsiteX223" fmla="*/ 8363155 w 8684148"/>
                  <a:gd name="connsiteY223" fmla="*/ 2600122 h 6339248"/>
                  <a:gd name="connsiteX224" fmla="*/ 8404852 w 8684148"/>
                  <a:gd name="connsiteY224" fmla="*/ 2561407 h 6339248"/>
                  <a:gd name="connsiteX225" fmla="*/ 8448911 w 8684148"/>
                  <a:gd name="connsiteY225" fmla="*/ 2514174 h 6339248"/>
                  <a:gd name="connsiteX226" fmla="*/ 8458351 w 8684148"/>
                  <a:gd name="connsiteY226" fmla="*/ 2499462 h 6339248"/>
                  <a:gd name="connsiteX227" fmla="*/ 8460712 w 8684148"/>
                  <a:gd name="connsiteY227" fmla="*/ 2495591 h 6339248"/>
                  <a:gd name="connsiteX228" fmla="*/ 8471726 w 8684148"/>
                  <a:gd name="connsiteY228" fmla="*/ 2490944 h 6339248"/>
                  <a:gd name="connsiteX229" fmla="*/ 8496902 w 8684148"/>
                  <a:gd name="connsiteY229" fmla="*/ 2487848 h 6339248"/>
                  <a:gd name="connsiteX230" fmla="*/ 8509490 w 8684148"/>
                  <a:gd name="connsiteY230" fmla="*/ 2484750 h 6339248"/>
                  <a:gd name="connsiteX231" fmla="*/ 8526012 w 8684148"/>
                  <a:gd name="connsiteY231" fmla="*/ 2479330 h 6339248"/>
                  <a:gd name="connsiteX232" fmla="*/ 8540174 w 8684148"/>
                  <a:gd name="connsiteY232" fmla="*/ 2475458 h 6339248"/>
                  <a:gd name="connsiteX233" fmla="*/ 8571644 w 8684148"/>
                  <a:gd name="connsiteY233" fmla="*/ 2473136 h 6339248"/>
                  <a:gd name="connsiteX234" fmla="*/ 8585805 w 8684148"/>
                  <a:gd name="connsiteY234" fmla="*/ 2470039 h 6339248"/>
                  <a:gd name="connsiteX235" fmla="*/ 8597606 w 8684148"/>
                  <a:gd name="connsiteY235" fmla="*/ 2463844 h 6339248"/>
                  <a:gd name="connsiteX236" fmla="*/ 8621208 w 8684148"/>
                  <a:gd name="connsiteY236" fmla="*/ 2446809 h 6339248"/>
                  <a:gd name="connsiteX237" fmla="*/ 8653466 w 8684148"/>
                  <a:gd name="connsiteY237" fmla="*/ 2426677 h 6339248"/>
                  <a:gd name="connsiteX238" fmla="*/ 8668413 w 8684148"/>
                  <a:gd name="connsiteY238" fmla="*/ 2415063 h 6339248"/>
                  <a:gd name="connsiteX239" fmla="*/ 8680215 w 8684148"/>
                  <a:gd name="connsiteY239" fmla="*/ 2401899 h 6339248"/>
                  <a:gd name="connsiteX240" fmla="*/ 8684148 w 8684148"/>
                  <a:gd name="connsiteY240" fmla="*/ 2390285 h 6339248"/>
                  <a:gd name="connsiteX241" fmla="*/ 8679428 w 8684148"/>
                  <a:gd name="connsiteY241" fmla="*/ 2383316 h 6339248"/>
                  <a:gd name="connsiteX242" fmla="*/ 8669987 w 8684148"/>
                  <a:gd name="connsiteY242" fmla="*/ 2377896 h 6339248"/>
                  <a:gd name="connsiteX243" fmla="*/ 8660546 w 8684148"/>
                  <a:gd name="connsiteY243" fmla="*/ 2370153 h 6339248"/>
                  <a:gd name="connsiteX244" fmla="*/ 8669987 w 8684148"/>
                  <a:gd name="connsiteY244" fmla="*/ 2371702 h 6339248"/>
                  <a:gd name="connsiteX245" fmla="*/ 8678642 w 8684148"/>
                  <a:gd name="connsiteY245" fmla="*/ 2371702 h 6339248"/>
                  <a:gd name="connsiteX246" fmla="*/ 8683362 w 8684148"/>
                  <a:gd name="connsiteY246" fmla="*/ 2368604 h 6339248"/>
                  <a:gd name="connsiteX247" fmla="*/ 8679428 w 8684148"/>
                  <a:gd name="connsiteY247" fmla="*/ 2360087 h 6339248"/>
                  <a:gd name="connsiteX248" fmla="*/ 8670774 w 8684148"/>
                  <a:gd name="connsiteY248" fmla="*/ 2355441 h 6339248"/>
                  <a:gd name="connsiteX249" fmla="*/ 8658973 w 8684148"/>
                  <a:gd name="connsiteY249" fmla="*/ 2353893 h 6339248"/>
                  <a:gd name="connsiteX250" fmla="*/ 8636943 w 8684148"/>
                  <a:gd name="connsiteY250" fmla="*/ 2353893 h 6339248"/>
                  <a:gd name="connsiteX251" fmla="*/ 8644811 w 8684148"/>
                  <a:gd name="connsiteY251" fmla="*/ 2350795 h 6339248"/>
                  <a:gd name="connsiteX252" fmla="*/ 8664480 w 8684148"/>
                  <a:gd name="connsiteY252" fmla="*/ 2349246 h 6339248"/>
                  <a:gd name="connsiteX253" fmla="*/ 8672347 w 8684148"/>
                  <a:gd name="connsiteY253" fmla="*/ 2345375 h 6339248"/>
                  <a:gd name="connsiteX254" fmla="*/ 8674708 w 8684148"/>
                  <a:gd name="connsiteY254" fmla="*/ 2340729 h 6339248"/>
                  <a:gd name="connsiteX255" fmla="*/ 8675494 w 8684148"/>
                  <a:gd name="connsiteY255" fmla="*/ 2335309 h 6339248"/>
                  <a:gd name="connsiteX256" fmla="*/ 8673135 w 8684148"/>
                  <a:gd name="connsiteY256" fmla="*/ 2322146 h 6339248"/>
                  <a:gd name="connsiteX257" fmla="*/ 8673135 w 8684148"/>
                  <a:gd name="connsiteY257" fmla="*/ 2308982 h 6339248"/>
                  <a:gd name="connsiteX258" fmla="*/ 8674708 w 8684148"/>
                  <a:gd name="connsiteY258" fmla="*/ 2295045 h 6339248"/>
                  <a:gd name="connsiteX259" fmla="*/ 8675494 w 8684148"/>
                  <a:gd name="connsiteY259" fmla="*/ 2281882 h 6339248"/>
                  <a:gd name="connsiteX260" fmla="*/ 8671561 w 8684148"/>
                  <a:gd name="connsiteY260" fmla="*/ 2267944 h 6339248"/>
                  <a:gd name="connsiteX261" fmla="*/ 8666840 w 8684148"/>
                  <a:gd name="connsiteY261" fmla="*/ 2259427 h 6339248"/>
                  <a:gd name="connsiteX262" fmla="*/ 8660546 w 8684148"/>
                  <a:gd name="connsiteY262" fmla="*/ 2253233 h 6339248"/>
                  <a:gd name="connsiteX263" fmla="*/ 8654252 w 8684148"/>
                  <a:gd name="connsiteY263" fmla="*/ 2247812 h 6339248"/>
                  <a:gd name="connsiteX264" fmla="*/ 8647171 w 8684148"/>
                  <a:gd name="connsiteY264" fmla="*/ 2243166 h 6339248"/>
                  <a:gd name="connsiteX265" fmla="*/ 8644024 w 8684148"/>
                  <a:gd name="connsiteY265" fmla="*/ 2241618 h 6339248"/>
                  <a:gd name="connsiteX266" fmla="*/ 8636157 w 8684148"/>
                  <a:gd name="connsiteY266" fmla="*/ 2239295 h 6339248"/>
                  <a:gd name="connsiteX267" fmla="*/ 8632223 w 8684148"/>
                  <a:gd name="connsiteY267" fmla="*/ 2237747 h 6339248"/>
                  <a:gd name="connsiteX268" fmla="*/ 8629863 w 8684148"/>
                  <a:gd name="connsiteY268" fmla="*/ 2234649 h 6339248"/>
                  <a:gd name="connsiteX269" fmla="*/ 8625930 w 8684148"/>
                  <a:gd name="connsiteY269" fmla="*/ 2227680 h 6339248"/>
                  <a:gd name="connsiteX270" fmla="*/ 8623569 w 8684148"/>
                  <a:gd name="connsiteY270" fmla="*/ 2225357 h 6339248"/>
                  <a:gd name="connsiteX271" fmla="*/ 8605473 w 8684148"/>
                  <a:gd name="connsiteY271" fmla="*/ 2224583 h 6339248"/>
                  <a:gd name="connsiteX272" fmla="*/ 8588165 w 8684148"/>
                  <a:gd name="connsiteY272" fmla="*/ 2233100 h 6339248"/>
                  <a:gd name="connsiteX273" fmla="*/ 8559056 w 8684148"/>
                  <a:gd name="connsiteY273" fmla="*/ 2256330 h 6339248"/>
                  <a:gd name="connsiteX274" fmla="*/ 8556695 w 8684148"/>
                  <a:gd name="connsiteY274" fmla="*/ 2250909 h 6339248"/>
                  <a:gd name="connsiteX275" fmla="*/ 8553548 w 8684148"/>
                  <a:gd name="connsiteY275" fmla="*/ 2246264 h 6339248"/>
                  <a:gd name="connsiteX276" fmla="*/ 8549614 w 8684148"/>
                  <a:gd name="connsiteY276" fmla="*/ 2243941 h 6339248"/>
                  <a:gd name="connsiteX277" fmla="*/ 8543321 w 8684148"/>
                  <a:gd name="connsiteY277" fmla="*/ 2242392 h 6339248"/>
                  <a:gd name="connsiteX278" fmla="*/ 8551188 w 8684148"/>
                  <a:gd name="connsiteY278" fmla="*/ 2236972 h 6339248"/>
                  <a:gd name="connsiteX279" fmla="*/ 8561416 w 8684148"/>
                  <a:gd name="connsiteY279" fmla="*/ 2233100 h 6339248"/>
                  <a:gd name="connsiteX280" fmla="*/ 8569283 w 8684148"/>
                  <a:gd name="connsiteY280" fmla="*/ 2228455 h 6339248"/>
                  <a:gd name="connsiteX281" fmla="*/ 8573217 w 8684148"/>
                  <a:gd name="connsiteY281" fmla="*/ 2219937 h 6339248"/>
                  <a:gd name="connsiteX282" fmla="*/ 8570070 w 8684148"/>
                  <a:gd name="connsiteY282" fmla="*/ 2207548 h 6339248"/>
                  <a:gd name="connsiteX283" fmla="*/ 8561416 w 8684148"/>
                  <a:gd name="connsiteY283" fmla="*/ 2196708 h 6339248"/>
                  <a:gd name="connsiteX284" fmla="*/ 8550401 w 8684148"/>
                  <a:gd name="connsiteY284" fmla="*/ 2187417 h 6339248"/>
                  <a:gd name="connsiteX285" fmla="*/ 8539387 w 8684148"/>
                  <a:gd name="connsiteY285" fmla="*/ 2182771 h 6339248"/>
                  <a:gd name="connsiteX286" fmla="*/ 8526798 w 8684148"/>
                  <a:gd name="connsiteY286" fmla="*/ 2180448 h 6339248"/>
                  <a:gd name="connsiteX287" fmla="*/ 8511063 w 8684148"/>
                  <a:gd name="connsiteY287" fmla="*/ 2178125 h 6339248"/>
                  <a:gd name="connsiteX288" fmla="*/ 8494542 w 8684148"/>
                  <a:gd name="connsiteY288" fmla="*/ 2177350 h 6339248"/>
                  <a:gd name="connsiteX289" fmla="*/ 8483527 w 8684148"/>
                  <a:gd name="connsiteY289" fmla="*/ 2181222 h 6339248"/>
                  <a:gd name="connsiteX290" fmla="*/ 8481167 w 8684148"/>
                  <a:gd name="connsiteY290" fmla="*/ 2186642 h 6339248"/>
                  <a:gd name="connsiteX291" fmla="*/ 8490608 w 8684148"/>
                  <a:gd name="connsiteY291" fmla="*/ 2188965 h 6339248"/>
                  <a:gd name="connsiteX292" fmla="*/ 8512637 w 8684148"/>
                  <a:gd name="connsiteY292" fmla="*/ 2191288 h 6339248"/>
                  <a:gd name="connsiteX293" fmla="*/ 8485888 w 8684148"/>
                  <a:gd name="connsiteY293" fmla="*/ 2196708 h 6339248"/>
                  <a:gd name="connsiteX294" fmla="*/ 8461499 w 8684148"/>
                  <a:gd name="connsiteY294" fmla="*/ 2204451 h 6339248"/>
                  <a:gd name="connsiteX295" fmla="*/ 8437896 w 8684148"/>
                  <a:gd name="connsiteY295" fmla="*/ 2216066 h 6339248"/>
                  <a:gd name="connsiteX296" fmla="*/ 8403279 w 8684148"/>
                  <a:gd name="connsiteY296" fmla="*/ 2237747 h 6339248"/>
                  <a:gd name="connsiteX297" fmla="*/ 8367875 w 8684148"/>
                  <a:gd name="connsiteY297" fmla="*/ 2251684 h 6339248"/>
                  <a:gd name="connsiteX298" fmla="*/ 8358435 w 8684148"/>
                  <a:gd name="connsiteY298" fmla="*/ 2258652 h 6339248"/>
                  <a:gd name="connsiteX299" fmla="*/ 8348993 w 8684148"/>
                  <a:gd name="connsiteY299" fmla="*/ 2266396 h 6339248"/>
                  <a:gd name="connsiteX300" fmla="*/ 8339553 w 8684148"/>
                  <a:gd name="connsiteY300" fmla="*/ 2273364 h 6339248"/>
                  <a:gd name="connsiteX301" fmla="*/ 8326965 w 8684148"/>
                  <a:gd name="connsiteY301" fmla="*/ 2277236 h 6339248"/>
                  <a:gd name="connsiteX302" fmla="*/ 8326177 w 8684148"/>
                  <a:gd name="connsiteY302" fmla="*/ 2274913 h 6339248"/>
                  <a:gd name="connsiteX303" fmla="*/ 8327751 w 8684148"/>
                  <a:gd name="connsiteY303" fmla="*/ 2273364 h 6339248"/>
                  <a:gd name="connsiteX304" fmla="*/ 8330111 w 8684148"/>
                  <a:gd name="connsiteY304" fmla="*/ 2272590 h 6339248"/>
                  <a:gd name="connsiteX305" fmla="*/ 8333258 w 8684148"/>
                  <a:gd name="connsiteY305" fmla="*/ 2269493 h 6339248"/>
                  <a:gd name="connsiteX306" fmla="*/ 8328538 w 8684148"/>
                  <a:gd name="connsiteY306" fmla="*/ 2267170 h 6339248"/>
                  <a:gd name="connsiteX307" fmla="*/ 8332472 w 8684148"/>
                  <a:gd name="connsiteY307" fmla="*/ 2264073 h 6339248"/>
                  <a:gd name="connsiteX308" fmla="*/ 8345059 w 8684148"/>
                  <a:gd name="connsiteY308" fmla="*/ 2254007 h 6339248"/>
                  <a:gd name="connsiteX309" fmla="*/ 8338766 w 8684148"/>
                  <a:gd name="connsiteY309" fmla="*/ 2250135 h 6339248"/>
                  <a:gd name="connsiteX310" fmla="*/ 8332472 w 8684148"/>
                  <a:gd name="connsiteY310" fmla="*/ 2246264 h 6339248"/>
                  <a:gd name="connsiteX311" fmla="*/ 8326177 w 8684148"/>
                  <a:gd name="connsiteY311" fmla="*/ 2242392 h 6339248"/>
                  <a:gd name="connsiteX312" fmla="*/ 8322244 w 8684148"/>
                  <a:gd name="connsiteY312" fmla="*/ 2236972 h 6339248"/>
                  <a:gd name="connsiteX313" fmla="*/ 8334045 w 8684148"/>
                  <a:gd name="connsiteY313" fmla="*/ 2242392 h 6339248"/>
                  <a:gd name="connsiteX314" fmla="*/ 8340339 w 8684148"/>
                  <a:gd name="connsiteY314" fmla="*/ 2241618 h 6339248"/>
                  <a:gd name="connsiteX315" fmla="*/ 8349780 w 8684148"/>
                  <a:gd name="connsiteY315" fmla="*/ 2227680 h 6339248"/>
                  <a:gd name="connsiteX316" fmla="*/ 8359221 w 8684148"/>
                  <a:gd name="connsiteY316" fmla="*/ 2221486 h 6339248"/>
                  <a:gd name="connsiteX317" fmla="*/ 8370236 w 8684148"/>
                  <a:gd name="connsiteY317" fmla="*/ 2219163 h 6339248"/>
                  <a:gd name="connsiteX318" fmla="*/ 8381250 w 8684148"/>
                  <a:gd name="connsiteY318" fmla="*/ 2219163 h 6339248"/>
                  <a:gd name="connsiteX319" fmla="*/ 8392264 w 8684148"/>
                  <a:gd name="connsiteY319" fmla="*/ 2218389 h 6339248"/>
                  <a:gd name="connsiteX320" fmla="*/ 8404065 w 8684148"/>
                  <a:gd name="connsiteY320" fmla="*/ 2214517 h 6339248"/>
                  <a:gd name="connsiteX321" fmla="*/ 8425308 w 8684148"/>
                  <a:gd name="connsiteY321" fmla="*/ 2202903 h 6339248"/>
                  <a:gd name="connsiteX322" fmla="*/ 8436322 w 8684148"/>
                  <a:gd name="connsiteY322" fmla="*/ 2198257 h 6339248"/>
                  <a:gd name="connsiteX323" fmla="*/ 8442616 w 8684148"/>
                  <a:gd name="connsiteY323" fmla="*/ 2197483 h 6339248"/>
                  <a:gd name="connsiteX324" fmla="*/ 8448911 w 8684148"/>
                  <a:gd name="connsiteY324" fmla="*/ 2196708 h 6339248"/>
                  <a:gd name="connsiteX325" fmla="*/ 8455204 w 8684148"/>
                  <a:gd name="connsiteY325" fmla="*/ 2195934 h 6339248"/>
                  <a:gd name="connsiteX326" fmla="*/ 8460712 w 8684148"/>
                  <a:gd name="connsiteY326" fmla="*/ 2193611 h 6339248"/>
                  <a:gd name="connsiteX327" fmla="*/ 8466219 w 8684148"/>
                  <a:gd name="connsiteY327" fmla="*/ 2189739 h 6339248"/>
                  <a:gd name="connsiteX328" fmla="*/ 8474873 w 8684148"/>
                  <a:gd name="connsiteY328" fmla="*/ 2180448 h 6339248"/>
                  <a:gd name="connsiteX329" fmla="*/ 8479593 w 8684148"/>
                  <a:gd name="connsiteY329" fmla="*/ 2175802 h 6339248"/>
                  <a:gd name="connsiteX330" fmla="*/ 8526012 w 8684148"/>
                  <a:gd name="connsiteY330" fmla="*/ 2160316 h 6339248"/>
                  <a:gd name="connsiteX331" fmla="*/ 8547255 w 8684148"/>
                  <a:gd name="connsiteY331" fmla="*/ 2149475 h 6339248"/>
                  <a:gd name="connsiteX332" fmla="*/ 8545681 w 8684148"/>
                  <a:gd name="connsiteY332" fmla="*/ 2137087 h 6339248"/>
                  <a:gd name="connsiteX333" fmla="*/ 8540174 w 8684148"/>
                  <a:gd name="connsiteY333" fmla="*/ 2134763 h 6339248"/>
                  <a:gd name="connsiteX334" fmla="*/ 8526798 w 8684148"/>
                  <a:gd name="connsiteY334" fmla="*/ 2132441 h 6339248"/>
                  <a:gd name="connsiteX335" fmla="*/ 8520505 w 8684148"/>
                  <a:gd name="connsiteY335" fmla="*/ 2129344 h 6339248"/>
                  <a:gd name="connsiteX336" fmla="*/ 8515785 w 8684148"/>
                  <a:gd name="connsiteY336" fmla="*/ 2123923 h 6339248"/>
                  <a:gd name="connsiteX337" fmla="*/ 8511851 w 8684148"/>
                  <a:gd name="connsiteY337" fmla="*/ 2119277 h 6339248"/>
                  <a:gd name="connsiteX338" fmla="*/ 8508704 w 8684148"/>
                  <a:gd name="connsiteY338" fmla="*/ 2115406 h 6339248"/>
                  <a:gd name="connsiteX339" fmla="*/ 8502409 w 8684148"/>
                  <a:gd name="connsiteY339" fmla="*/ 2113083 h 6339248"/>
                  <a:gd name="connsiteX340" fmla="*/ 8496902 w 8684148"/>
                  <a:gd name="connsiteY340" fmla="*/ 2113858 h 6339248"/>
                  <a:gd name="connsiteX341" fmla="*/ 8492182 w 8684148"/>
                  <a:gd name="connsiteY341" fmla="*/ 2116180 h 6339248"/>
                  <a:gd name="connsiteX342" fmla="*/ 8488248 w 8684148"/>
                  <a:gd name="connsiteY342" fmla="*/ 2119277 h 6339248"/>
                  <a:gd name="connsiteX343" fmla="*/ 8482741 w 8684148"/>
                  <a:gd name="connsiteY343" fmla="*/ 2121601 h 6339248"/>
                  <a:gd name="connsiteX344" fmla="*/ 8474873 w 8684148"/>
                  <a:gd name="connsiteY344" fmla="*/ 2123149 h 6339248"/>
                  <a:gd name="connsiteX345" fmla="*/ 8465432 w 8684148"/>
                  <a:gd name="connsiteY345" fmla="*/ 2123149 h 6339248"/>
                  <a:gd name="connsiteX346" fmla="*/ 8456778 w 8684148"/>
                  <a:gd name="connsiteY346" fmla="*/ 2120826 h 6339248"/>
                  <a:gd name="connsiteX347" fmla="*/ 8448911 w 8684148"/>
                  <a:gd name="connsiteY347" fmla="*/ 2117729 h 6339248"/>
                  <a:gd name="connsiteX348" fmla="*/ 8440256 w 8684148"/>
                  <a:gd name="connsiteY348" fmla="*/ 2107663 h 6339248"/>
                  <a:gd name="connsiteX349" fmla="*/ 8433176 w 8684148"/>
                  <a:gd name="connsiteY349" fmla="*/ 2093725 h 6339248"/>
                  <a:gd name="connsiteX350" fmla="*/ 8423734 w 8684148"/>
                  <a:gd name="connsiteY350" fmla="*/ 2082885 h 6339248"/>
                  <a:gd name="connsiteX351" fmla="*/ 8409573 w 8684148"/>
                  <a:gd name="connsiteY351" fmla="*/ 2081336 h 6339248"/>
                  <a:gd name="connsiteX352" fmla="*/ 8405640 w 8684148"/>
                  <a:gd name="connsiteY352" fmla="*/ 2084433 h 6339248"/>
                  <a:gd name="connsiteX353" fmla="*/ 8391478 w 8684148"/>
                  <a:gd name="connsiteY353" fmla="*/ 2099146 h 6339248"/>
                  <a:gd name="connsiteX354" fmla="*/ 8371023 w 8684148"/>
                  <a:gd name="connsiteY354" fmla="*/ 2113858 h 6339248"/>
                  <a:gd name="connsiteX355" fmla="*/ 8364728 w 8684148"/>
                  <a:gd name="connsiteY355" fmla="*/ 2120052 h 6339248"/>
                  <a:gd name="connsiteX356" fmla="*/ 8370236 w 8684148"/>
                  <a:gd name="connsiteY356" fmla="*/ 2109211 h 6339248"/>
                  <a:gd name="connsiteX357" fmla="*/ 8396198 w 8684148"/>
                  <a:gd name="connsiteY357" fmla="*/ 2083659 h 6339248"/>
                  <a:gd name="connsiteX358" fmla="*/ 8389905 w 8684148"/>
                  <a:gd name="connsiteY358" fmla="*/ 2082885 h 6339248"/>
                  <a:gd name="connsiteX359" fmla="*/ 8384397 w 8684148"/>
                  <a:gd name="connsiteY359" fmla="*/ 2081336 h 6339248"/>
                  <a:gd name="connsiteX360" fmla="*/ 8376529 w 8684148"/>
                  <a:gd name="connsiteY360" fmla="*/ 2078239 h 6339248"/>
                  <a:gd name="connsiteX361" fmla="*/ 8374956 w 8684148"/>
                  <a:gd name="connsiteY361" fmla="*/ 2077465 h 6339248"/>
                  <a:gd name="connsiteX362" fmla="*/ 8372596 w 8684148"/>
                  <a:gd name="connsiteY362" fmla="*/ 2075142 h 6339248"/>
                  <a:gd name="connsiteX363" fmla="*/ 8370236 w 8684148"/>
                  <a:gd name="connsiteY363" fmla="*/ 2072819 h 6339248"/>
                  <a:gd name="connsiteX364" fmla="*/ 8367089 w 8684148"/>
                  <a:gd name="connsiteY364" fmla="*/ 2071271 h 6339248"/>
                  <a:gd name="connsiteX365" fmla="*/ 8363942 w 8684148"/>
                  <a:gd name="connsiteY365" fmla="*/ 2072045 h 6339248"/>
                  <a:gd name="connsiteX366" fmla="*/ 8361581 w 8684148"/>
                  <a:gd name="connsiteY366" fmla="*/ 2073593 h 6339248"/>
                  <a:gd name="connsiteX367" fmla="*/ 8359221 w 8684148"/>
                  <a:gd name="connsiteY367" fmla="*/ 2075142 h 6339248"/>
                  <a:gd name="connsiteX368" fmla="*/ 8356861 w 8684148"/>
                  <a:gd name="connsiteY368" fmla="*/ 2075916 h 6339248"/>
                  <a:gd name="connsiteX369" fmla="*/ 8341912 w 8684148"/>
                  <a:gd name="connsiteY369" fmla="*/ 2077465 h 6339248"/>
                  <a:gd name="connsiteX370" fmla="*/ 8334832 w 8684148"/>
                  <a:gd name="connsiteY370" fmla="*/ 2079014 h 6339248"/>
                  <a:gd name="connsiteX371" fmla="*/ 8327751 w 8684148"/>
                  <a:gd name="connsiteY371" fmla="*/ 2081336 h 6339248"/>
                  <a:gd name="connsiteX372" fmla="*/ 8321457 w 8684148"/>
                  <a:gd name="connsiteY372" fmla="*/ 2085208 h 6339248"/>
                  <a:gd name="connsiteX373" fmla="*/ 8311230 w 8684148"/>
                  <a:gd name="connsiteY373" fmla="*/ 2092951 h 6339248"/>
                  <a:gd name="connsiteX374" fmla="*/ 8304935 w 8684148"/>
                  <a:gd name="connsiteY374" fmla="*/ 2095274 h 6339248"/>
                  <a:gd name="connsiteX375" fmla="*/ 8308869 w 8684148"/>
                  <a:gd name="connsiteY375" fmla="*/ 2091402 h 6339248"/>
                  <a:gd name="connsiteX376" fmla="*/ 8312803 w 8684148"/>
                  <a:gd name="connsiteY376" fmla="*/ 2087531 h 6339248"/>
                  <a:gd name="connsiteX377" fmla="*/ 8332472 w 8684148"/>
                  <a:gd name="connsiteY377" fmla="*/ 2059656 h 6339248"/>
                  <a:gd name="connsiteX378" fmla="*/ 8334832 w 8684148"/>
                  <a:gd name="connsiteY378" fmla="*/ 2057333 h 6339248"/>
                  <a:gd name="connsiteX379" fmla="*/ 8332472 w 8684148"/>
                  <a:gd name="connsiteY379" fmla="*/ 2049590 h 6339248"/>
                  <a:gd name="connsiteX380" fmla="*/ 8326965 w 8684148"/>
                  <a:gd name="connsiteY380" fmla="*/ 2042621 h 6339248"/>
                  <a:gd name="connsiteX381" fmla="*/ 8323031 w 8684148"/>
                  <a:gd name="connsiteY381" fmla="*/ 2035652 h 6339248"/>
                  <a:gd name="connsiteX382" fmla="*/ 8326177 w 8684148"/>
                  <a:gd name="connsiteY382" fmla="*/ 2024812 h 6339248"/>
                  <a:gd name="connsiteX383" fmla="*/ 8320670 w 8684148"/>
                  <a:gd name="connsiteY383" fmla="*/ 2023263 h 6339248"/>
                  <a:gd name="connsiteX384" fmla="*/ 8315950 w 8684148"/>
                  <a:gd name="connsiteY384" fmla="*/ 2023263 h 6339248"/>
                  <a:gd name="connsiteX385" fmla="*/ 8312016 w 8684148"/>
                  <a:gd name="connsiteY385" fmla="*/ 2025586 h 6339248"/>
                  <a:gd name="connsiteX386" fmla="*/ 8308869 w 8684148"/>
                  <a:gd name="connsiteY386" fmla="*/ 2030232 h 6339248"/>
                  <a:gd name="connsiteX387" fmla="*/ 8307296 w 8684148"/>
                  <a:gd name="connsiteY387" fmla="*/ 2025586 h 6339248"/>
                  <a:gd name="connsiteX388" fmla="*/ 8303362 w 8684148"/>
                  <a:gd name="connsiteY388" fmla="*/ 2019392 h 6339248"/>
                  <a:gd name="connsiteX389" fmla="*/ 8299429 w 8684148"/>
                  <a:gd name="connsiteY389" fmla="*/ 2014746 h 6339248"/>
                  <a:gd name="connsiteX390" fmla="*/ 8295495 w 8684148"/>
                  <a:gd name="connsiteY390" fmla="*/ 2011649 h 6339248"/>
                  <a:gd name="connsiteX391" fmla="*/ 8289200 w 8684148"/>
                  <a:gd name="connsiteY391" fmla="*/ 2010874 h 6339248"/>
                  <a:gd name="connsiteX392" fmla="*/ 8286053 w 8684148"/>
                  <a:gd name="connsiteY392" fmla="*/ 2013198 h 6339248"/>
                  <a:gd name="connsiteX393" fmla="*/ 8282119 w 8684148"/>
                  <a:gd name="connsiteY393" fmla="*/ 2015520 h 6339248"/>
                  <a:gd name="connsiteX394" fmla="*/ 8275826 w 8684148"/>
                  <a:gd name="connsiteY394" fmla="*/ 2017069 h 6339248"/>
                  <a:gd name="connsiteX395" fmla="*/ 8267959 w 8684148"/>
                  <a:gd name="connsiteY395" fmla="*/ 2014746 h 6339248"/>
                  <a:gd name="connsiteX396" fmla="*/ 8245929 w 8684148"/>
                  <a:gd name="connsiteY396" fmla="*/ 2005455 h 6339248"/>
                  <a:gd name="connsiteX397" fmla="*/ 8240422 w 8684148"/>
                  <a:gd name="connsiteY397" fmla="*/ 2001583 h 6339248"/>
                  <a:gd name="connsiteX398" fmla="*/ 8243569 w 8684148"/>
                  <a:gd name="connsiteY398" fmla="*/ 2001583 h 6339248"/>
                  <a:gd name="connsiteX399" fmla="*/ 8249076 w 8684148"/>
                  <a:gd name="connsiteY399" fmla="*/ 2000034 h 6339248"/>
                  <a:gd name="connsiteX400" fmla="*/ 8252224 w 8684148"/>
                  <a:gd name="connsiteY400" fmla="*/ 1999260 h 6339248"/>
                  <a:gd name="connsiteX401" fmla="*/ 8248290 w 8684148"/>
                  <a:gd name="connsiteY401" fmla="*/ 1988420 h 6339248"/>
                  <a:gd name="connsiteX402" fmla="*/ 8245143 w 8684148"/>
                  <a:gd name="connsiteY402" fmla="*/ 1985322 h 6339248"/>
                  <a:gd name="connsiteX403" fmla="*/ 8239635 w 8684148"/>
                  <a:gd name="connsiteY403" fmla="*/ 1985322 h 6339248"/>
                  <a:gd name="connsiteX404" fmla="*/ 8230194 w 8684148"/>
                  <a:gd name="connsiteY404" fmla="*/ 1983774 h 6339248"/>
                  <a:gd name="connsiteX405" fmla="*/ 8221540 w 8684148"/>
                  <a:gd name="connsiteY405" fmla="*/ 1978354 h 6339248"/>
                  <a:gd name="connsiteX406" fmla="*/ 8223900 w 8684148"/>
                  <a:gd name="connsiteY406" fmla="*/ 1976030 h 6339248"/>
                  <a:gd name="connsiteX407" fmla="*/ 8232555 w 8684148"/>
                  <a:gd name="connsiteY407" fmla="*/ 1972934 h 6339248"/>
                  <a:gd name="connsiteX408" fmla="*/ 8241995 w 8684148"/>
                  <a:gd name="connsiteY408" fmla="*/ 1969062 h 6339248"/>
                  <a:gd name="connsiteX409" fmla="*/ 8230981 w 8684148"/>
                  <a:gd name="connsiteY409" fmla="*/ 1965965 h 6339248"/>
                  <a:gd name="connsiteX410" fmla="*/ 8208165 w 8684148"/>
                  <a:gd name="connsiteY410" fmla="*/ 1963642 h 6339248"/>
                  <a:gd name="connsiteX411" fmla="*/ 8197151 w 8684148"/>
                  <a:gd name="connsiteY411" fmla="*/ 1959770 h 6339248"/>
                  <a:gd name="connsiteX412" fmla="*/ 8201871 w 8684148"/>
                  <a:gd name="connsiteY412" fmla="*/ 1957447 h 6339248"/>
                  <a:gd name="connsiteX413" fmla="*/ 8207378 w 8684148"/>
                  <a:gd name="connsiteY413" fmla="*/ 1955125 h 6339248"/>
                  <a:gd name="connsiteX414" fmla="*/ 8212886 w 8684148"/>
                  <a:gd name="connsiteY414" fmla="*/ 1953576 h 6339248"/>
                  <a:gd name="connsiteX415" fmla="*/ 8218393 w 8684148"/>
                  <a:gd name="connsiteY415" fmla="*/ 1953576 h 6339248"/>
                  <a:gd name="connsiteX416" fmla="*/ 8205019 w 8684148"/>
                  <a:gd name="connsiteY416" fmla="*/ 1945058 h 6339248"/>
                  <a:gd name="connsiteX417" fmla="*/ 8172761 w 8684148"/>
                  <a:gd name="connsiteY417" fmla="*/ 1935767 h 6339248"/>
                  <a:gd name="connsiteX418" fmla="*/ 8159387 w 8684148"/>
                  <a:gd name="connsiteY418" fmla="*/ 1927249 h 6339248"/>
                  <a:gd name="connsiteX419" fmla="*/ 8163320 w 8684148"/>
                  <a:gd name="connsiteY419" fmla="*/ 1925701 h 6339248"/>
                  <a:gd name="connsiteX420" fmla="*/ 8167254 w 8684148"/>
                  <a:gd name="connsiteY420" fmla="*/ 1924152 h 6339248"/>
                  <a:gd name="connsiteX421" fmla="*/ 8171188 w 8684148"/>
                  <a:gd name="connsiteY421" fmla="*/ 1923378 h 6339248"/>
                  <a:gd name="connsiteX422" fmla="*/ 8175122 w 8684148"/>
                  <a:gd name="connsiteY422" fmla="*/ 1924152 h 6339248"/>
                  <a:gd name="connsiteX423" fmla="*/ 8168041 w 8684148"/>
                  <a:gd name="connsiteY423" fmla="*/ 1928024 h 6339248"/>
                  <a:gd name="connsiteX424" fmla="*/ 8178269 w 8684148"/>
                  <a:gd name="connsiteY424" fmla="*/ 1933444 h 6339248"/>
                  <a:gd name="connsiteX425" fmla="*/ 8190070 w 8684148"/>
                  <a:gd name="connsiteY425" fmla="*/ 1936541 h 6339248"/>
                  <a:gd name="connsiteX426" fmla="*/ 8230194 w 8684148"/>
                  <a:gd name="connsiteY426" fmla="*/ 1941187 h 6339248"/>
                  <a:gd name="connsiteX427" fmla="*/ 8235701 w 8684148"/>
                  <a:gd name="connsiteY427" fmla="*/ 1940413 h 6339248"/>
                  <a:gd name="connsiteX428" fmla="*/ 8243569 w 8684148"/>
                  <a:gd name="connsiteY428" fmla="*/ 1938090 h 6339248"/>
                  <a:gd name="connsiteX429" fmla="*/ 8245143 w 8684148"/>
                  <a:gd name="connsiteY429" fmla="*/ 1935767 h 6339248"/>
                  <a:gd name="connsiteX430" fmla="*/ 8245143 w 8684148"/>
                  <a:gd name="connsiteY430" fmla="*/ 1932670 h 6339248"/>
                  <a:gd name="connsiteX431" fmla="*/ 8247502 w 8684148"/>
                  <a:gd name="connsiteY431" fmla="*/ 1914086 h 6339248"/>
                  <a:gd name="connsiteX432" fmla="*/ 8245929 w 8684148"/>
                  <a:gd name="connsiteY432" fmla="*/ 1905569 h 6339248"/>
                  <a:gd name="connsiteX433" fmla="*/ 8239635 w 8684148"/>
                  <a:gd name="connsiteY433" fmla="*/ 1897826 h 6339248"/>
                  <a:gd name="connsiteX434" fmla="*/ 8228621 w 8684148"/>
                  <a:gd name="connsiteY434" fmla="*/ 1891631 h 6339248"/>
                  <a:gd name="connsiteX435" fmla="*/ 8220754 w 8684148"/>
                  <a:gd name="connsiteY435" fmla="*/ 1889309 h 6339248"/>
                  <a:gd name="connsiteX436" fmla="*/ 8213673 w 8684148"/>
                  <a:gd name="connsiteY436" fmla="*/ 1888534 h 6339248"/>
                  <a:gd name="connsiteX437" fmla="*/ 8206592 w 8684148"/>
                  <a:gd name="connsiteY437" fmla="*/ 1886985 h 6339248"/>
                  <a:gd name="connsiteX438" fmla="*/ 8199511 w 8684148"/>
                  <a:gd name="connsiteY438" fmla="*/ 1882340 h 6339248"/>
                  <a:gd name="connsiteX439" fmla="*/ 8205805 w 8684148"/>
                  <a:gd name="connsiteY439" fmla="*/ 1865305 h 6339248"/>
                  <a:gd name="connsiteX440" fmla="*/ 8194790 w 8684148"/>
                  <a:gd name="connsiteY440" fmla="*/ 1861433 h 6339248"/>
                  <a:gd name="connsiteX441" fmla="*/ 8175908 w 8684148"/>
                  <a:gd name="connsiteY441" fmla="*/ 1860659 h 6339248"/>
                  <a:gd name="connsiteX442" fmla="*/ 8159387 w 8684148"/>
                  <a:gd name="connsiteY442" fmla="*/ 1855239 h 6339248"/>
                  <a:gd name="connsiteX443" fmla="*/ 8169615 w 8684148"/>
                  <a:gd name="connsiteY443" fmla="*/ 1855239 h 6339248"/>
                  <a:gd name="connsiteX444" fmla="*/ 8182989 w 8684148"/>
                  <a:gd name="connsiteY444" fmla="*/ 1851367 h 6339248"/>
                  <a:gd name="connsiteX445" fmla="*/ 8194790 w 8684148"/>
                  <a:gd name="connsiteY445" fmla="*/ 1845173 h 6339248"/>
                  <a:gd name="connsiteX446" fmla="*/ 8201871 w 8684148"/>
                  <a:gd name="connsiteY446" fmla="*/ 1837430 h 6339248"/>
                  <a:gd name="connsiteX447" fmla="*/ 8202658 w 8684148"/>
                  <a:gd name="connsiteY447" fmla="*/ 1810329 h 6339248"/>
                  <a:gd name="connsiteX448" fmla="*/ 8200297 w 8684148"/>
                  <a:gd name="connsiteY448" fmla="*/ 1807232 h 6339248"/>
                  <a:gd name="connsiteX449" fmla="*/ 8194790 w 8684148"/>
                  <a:gd name="connsiteY449" fmla="*/ 1803360 h 6339248"/>
                  <a:gd name="connsiteX450" fmla="*/ 8189284 w 8684148"/>
                  <a:gd name="connsiteY450" fmla="*/ 1801811 h 6339248"/>
                  <a:gd name="connsiteX451" fmla="*/ 8178269 w 8684148"/>
                  <a:gd name="connsiteY451" fmla="*/ 1800263 h 6339248"/>
                  <a:gd name="connsiteX452" fmla="*/ 8173549 w 8684148"/>
                  <a:gd name="connsiteY452" fmla="*/ 1797940 h 6339248"/>
                  <a:gd name="connsiteX453" fmla="*/ 8167254 w 8684148"/>
                  <a:gd name="connsiteY453" fmla="*/ 1792520 h 6339248"/>
                  <a:gd name="connsiteX454" fmla="*/ 8164107 w 8684148"/>
                  <a:gd name="connsiteY454" fmla="*/ 1786325 h 6339248"/>
                  <a:gd name="connsiteX455" fmla="*/ 8160173 w 8684148"/>
                  <a:gd name="connsiteY455" fmla="*/ 1781680 h 6339248"/>
                  <a:gd name="connsiteX456" fmla="*/ 8152306 w 8684148"/>
                  <a:gd name="connsiteY456" fmla="*/ 1778582 h 6339248"/>
                  <a:gd name="connsiteX457" fmla="*/ 8138931 w 8684148"/>
                  <a:gd name="connsiteY457" fmla="*/ 1780131 h 6339248"/>
                  <a:gd name="connsiteX458" fmla="*/ 8112182 w 8684148"/>
                  <a:gd name="connsiteY458" fmla="*/ 1792520 h 6339248"/>
                  <a:gd name="connsiteX459" fmla="*/ 8100380 w 8684148"/>
                  <a:gd name="connsiteY459" fmla="*/ 1794843 h 6339248"/>
                  <a:gd name="connsiteX460" fmla="*/ 8113755 w 8684148"/>
                  <a:gd name="connsiteY460" fmla="*/ 1784777 h 6339248"/>
                  <a:gd name="connsiteX461" fmla="*/ 8128703 w 8684148"/>
                  <a:gd name="connsiteY461" fmla="*/ 1776259 h 6339248"/>
                  <a:gd name="connsiteX462" fmla="*/ 8142079 w 8684148"/>
                  <a:gd name="connsiteY462" fmla="*/ 1766194 h 6339248"/>
                  <a:gd name="connsiteX463" fmla="*/ 8149158 w 8684148"/>
                  <a:gd name="connsiteY463" fmla="*/ 1751482 h 6339248"/>
                  <a:gd name="connsiteX464" fmla="*/ 8146799 w 8684148"/>
                  <a:gd name="connsiteY464" fmla="*/ 1740642 h 6339248"/>
                  <a:gd name="connsiteX465" fmla="*/ 8137357 w 8684148"/>
                  <a:gd name="connsiteY465" fmla="*/ 1740642 h 6339248"/>
                  <a:gd name="connsiteX466" fmla="*/ 8110608 w 8684148"/>
                  <a:gd name="connsiteY466" fmla="*/ 1749933 h 6339248"/>
                  <a:gd name="connsiteX467" fmla="*/ 8106675 w 8684148"/>
                  <a:gd name="connsiteY467" fmla="*/ 1743738 h 6339248"/>
                  <a:gd name="connsiteX468" fmla="*/ 8097233 w 8684148"/>
                  <a:gd name="connsiteY468" fmla="*/ 1747610 h 6339248"/>
                  <a:gd name="connsiteX469" fmla="*/ 8086218 w 8684148"/>
                  <a:gd name="connsiteY469" fmla="*/ 1754579 h 6339248"/>
                  <a:gd name="connsiteX470" fmla="*/ 8079138 w 8684148"/>
                  <a:gd name="connsiteY470" fmla="*/ 1759225 h 6339248"/>
                  <a:gd name="connsiteX471" fmla="*/ 8092513 w 8684148"/>
                  <a:gd name="connsiteY471" fmla="*/ 1745287 h 6339248"/>
                  <a:gd name="connsiteX472" fmla="*/ 8097233 w 8684148"/>
                  <a:gd name="connsiteY472" fmla="*/ 1741416 h 6339248"/>
                  <a:gd name="connsiteX473" fmla="*/ 8104314 w 8684148"/>
                  <a:gd name="connsiteY473" fmla="*/ 1737544 h 6339248"/>
                  <a:gd name="connsiteX474" fmla="*/ 8112968 w 8684148"/>
                  <a:gd name="connsiteY474" fmla="*/ 1733673 h 6339248"/>
                  <a:gd name="connsiteX475" fmla="*/ 8120836 w 8684148"/>
                  <a:gd name="connsiteY475" fmla="*/ 1729801 h 6339248"/>
                  <a:gd name="connsiteX476" fmla="*/ 8126343 w 8684148"/>
                  <a:gd name="connsiteY476" fmla="*/ 1722833 h 6339248"/>
                  <a:gd name="connsiteX477" fmla="*/ 8127917 w 8684148"/>
                  <a:gd name="connsiteY477" fmla="*/ 1718186 h 6339248"/>
                  <a:gd name="connsiteX478" fmla="*/ 8127917 w 8684148"/>
                  <a:gd name="connsiteY478" fmla="*/ 1711992 h 6339248"/>
                  <a:gd name="connsiteX479" fmla="*/ 8125556 w 8684148"/>
                  <a:gd name="connsiteY479" fmla="*/ 1705798 h 6339248"/>
                  <a:gd name="connsiteX480" fmla="*/ 8120836 w 8684148"/>
                  <a:gd name="connsiteY480" fmla="*/ 1700378 h 6339248"/>
                  <a:gd name="connsiteX481" fmla="*/ 8115329 w 8684148"/>
                  <a:gd name="connsiteY481" fmla="*/ 1698055 h 6339248"/>
                  <a:gd name="connsiteX482" fmla="*/ 8110608 w 8684148"/>
                  <a:gd name="connsiteY482" fmla="*/ 1697280 h 6339248"/>
                  <a:gd name="connsiteX483" fmla="*/ 8105101 w 8684148"/>
                  <a:gd name="connsiteY483" fmla="*/ 1698055 h 6339248"/>
                  <a:gd name="connsiteX484" fmla="*/ 8098807 w 8684148"/>
                  <a:gd name="connsiteY484" fmla="*/ 1697280 h 6339248"/>
                  <a:gd name="connsiteX485" fmla="*/ 8102741 w 8684148"/>
                  <a:gd name="connsiteY485" fmla="*/ 1690312 h 6339248"/>
                  <a:gd name="connsiteX486" fmla="*/ 8098020 w 8684148"/>
                  <a:gd name="connsiteY486" fmla="*/ 1679471 h 6339248"/>
                  <a:gd name="connsiteX487" fmla="*/ 8103528 w 8684148"/>
                  <a:gd name="connsiteY487" fmla="*/ 1675600 h 6339248"/>
                  <a:gd name="connsiteX488" fmla="*/ 8089366 w 8684148"/>
                  <a:gd name="connsiteY488" fmla="*/ 1673277 h 6339248"/>
                  <a:gd name="connsiteX489" fmla="*/ 8058682 w 8684148"/>
                  <a:gd name="connsiteY489" fmla="*/ 1680246 h 6339248"/>
                  <a:gd name="connsiteX490" fmla="*/ 8045308 w 8684148"/>
                  <a:gd name="connsiteY490" fmla="*/ 1676374 h 6339248"/>
                  <a:gd name="connsiteX491" fmla="*/ 8067337 w 8684148"/>
                  <a:gd name="connsiteY491" fmla="*/ 1674051 h 6339248"/>
                  <a:gd name="connsiteX492" fmla="*/ 8077564 w 8684148"/>
                  <a:gd name="connsiteY492" fmla="*/ 1670954 h 6339248"/>
                  <a:gd name="connsiteX493" fmla="*/ 8085432 w 8684148"/>
                  <a:gd name="connsiteY493" fmla="*/ 1664760 h 6339248"/>
                  <a:gd name="connsiteX494" fmla="*/ 8086218 w 8684148"/>
                  <a:gd name="connsiteY494" fmla="*/ 1653919 h 6339248"/>
                  <a:gd name="connsiteX495" fmla="*/ 8080712 w 8684148"/>
                  <a:gd name="connsiteY495" fmla="*/ 1646950 h 6339248"/>
                  <a:gd name="connsiteX496" fmla="*/ 8071271 w 8684148"/>
                  <a:gd name="connsiteY496" fmla="*/ 1645402 h 6339248"/>
                  <a:gd name="connsiteX497" fmla="*/ 8061043 w 8684148"/>
                  <a:gd name="connsiteY497" fmla="*/ 1650048 h 6339248"/>
                  <a:gd name="connsiteX498" fmla="*/ 8060256 w 8684148"/>
                  <a:gd name="connsiteY498" fmla="*/ 1643853 h 6339248"/>
                  <a:gd name="connsiteX499" fmla="*/ 8057109 w 8684148"/>
                  <a:gd name="connsiteY499" fmla="*/ 1640756 h 6339248"/>
                  <a:gd name="connsiteX500" fmla="*/ 8050815 w 8684148"/>
                  <a:gd name="connsiteY500" fmla="*/ 1638433 h 6339248"/>
                  <a:gd name="connsiteX501" fmla="*/ 8045308 w 8684148"/>
                  <a:gd name="connsiteY501" fmla="*/ 1634561 h 6339248"/>
                  <a:gd name="connsiteX502" fmla="*/ 8057109 w 8684148"/>
                  <a:gd name="connsiteY502" fmla="*/ 1629141 h 6339248"/>
                  <a:gd name="connsiteX503" fmla="*/ 8059470 w 8684148"/>
                  <a:gd name="connsiteY503" fmla="*/ 1623721 h 6339248"/>
                  <a:gd name="connsiteX504" fmla="*/ 8055536 w 8684148"/>
                  <a:gd name="connsiteY504" fmla="*/ 1617527 h 6339248"/>
                  <a:gd name="connsiteX505" fmla="*/ 8050028 w 8684148"/>
                  <a:gd name="connsiteY505" fmla="*/ 1608235 h 6339248"/>
                  <a:gd name="connsiteX506" fmla="*/ 8040588 w 8684148"/>
                  <a:gd name="connsiteY506" fmla="*/ 1590426 h 6339248"/>
                  <a:gd name="connsiteX507" fmla="*/ 8034293 w 8684148"/>
                  <a:gd name="connsiteY507" fmla="*/ 1588103 h 6339248"/>
                  <a:gd name="connsiteX508" fmla="*/ 8025639 w 8684148"/>
                  <a:gd name="connsiteY508" fmla="*/ 1595846 h 6339248"/>
                  <a:gd name="connsiteX509" fmla="*/ 8028786 w 8684148"/>
                  <a:gd name="connsiteY509" fmla="*/ 1587329 h 6339248"/>
                  <a:gd name="connsiteX510" fmla="*/ 8030359 w 8684148"/>
                  <a:gd name="connsiteY510" fmla="*/ 1575714 h 6339248"/>
                  <a:gd name="connsiteX511" fmla="*/ 8028000 w 8684148"/>
                  <a:gd name="connsiteY511" fmla="*/ 1565648 h 6339248"/>
                  <a:gd name="connsiteX512" fmla="*/ 8021705 w 8684148"/>
                  <a:gd name="connsiteY512" fmla="*/ 1557905 h 6339248"/>
                  <a:gd name="connsiteX513" fmla="*/ 8012265 w 8684148"/>
                  <a:gd name="connsiteY513" fmla="*/ 1557131 h 6339248"/>
                  <a:gd name="connsiteX514" fmla="*/ 7992596 w 8684148"/>
                  <a:gd name="connsiteY514" fmla="*/ 1563325 h 6339248"/>
                  <a:gd name="connsiteX515" fmla="*/ 7983941 w 8684148"/>
                  <a:gd name="connsiteY515" fmla="*/ 1564100 h 6339248"/>
                  <a:gd name="connsiteX516" fmla="*/ 8002037 w 8684148"/>
                  <a:gd name="connsiteY516" fmla="*/ 1554033 h 6339248"/>
                  <a:gd name="connsiteX517" fmla="*/ 8009118 w 8684148"/>
                  <a:gd name="connsiteY517" fmla="*/ 1547839 h 6339248"/>
                  <a:gd name="connsiteX518" fmla="*/ 8009904 w 8684148"/>
                  <a:gd name="connsiteY518" fmla="*/ 1538547 h 6339248"/>
                  <a:gd name="connsiteX519" fmla="*/ 8003610 w 8684148"/>
                  <a:gd name="connsiteY519" fmla="*/ 1530804 h 6339248"/>
                  <a:gd name="connsiteX520" fmla="*/ 7994169 w 8684148"/>
                  <a:gd name="connsiteY520" fmla="*/ 1527707 h 6339248"/>
                  <a:gd name="connsiteX521" fmla="*/ 7984728 w 8684148"/>
                  <a:gd name="connsiteY521" fmla="*/ 1526933 h 6339248"/>
                  <a:gd name="connsiteX522" fmla="*/ 7976073 w 8684148"/>
                  <a:gd name="connsiteY522" fmla="*/ 1530030 h 6339248"/>
                  <a:gd name="connsiteX523" fmla="*/ 7965846 w 8684148"/>
                  <a:gd name="connsiteY523" fmla="*/ 1542419 h 6339248"/>
                  <a:gd name="connsiteX524" fmla="*/ 7956405 w 8684148"/>
                  <a:gd name="connsiteY524" fmla="*/ 1561776 h 6339248"/>
                  <a:gd name="connsiteX525" fmla="*/ 7954045 w 8684148"/>
                  <a:gd name="connsiteY525" fmla="*/ 1581134 h 6339248"/>
                  <a:gd name="connsiteX526" fmla="*/ 7964272 w 8684148"/>
                  <a:gd name="connsiteY526" fmla="*/ 1592749 h 6339248"/>
                  <a:gd name="connsiteX527" fmla="*/ 7961913 w 8684148"/>
                  <a:gd name="connsiteY527" fmla="*/ 1595072 h 6339248"/>
                  <a:gd name="connsiteX528" fmla="*/ 7950898 w 8684148"/>
                  <a:gd name="connsiteY528" fmla="*/ 1589652 h 6339248"/>
                  <a:gd name="connsiteX529" fmla="*/ 7939097 w 8684148"/>
                  <a:gd name="connsiteY529" fmla="*/ 1588877 h 6339248"/>
                  <a:gd name="connsiteX530" fmla="*/ 7930443 w 8684148"/>
                  <a:gd name="connsiteY530" fmla="*/ 1594297 h 6339248"/>
                  <a:gd name="connsiteX531" fmla="*/ 7928082 w 8684148"/>
                  <a:gd name="connsiteY531" fmla="*/ 1606687 h 6339248"/>
                  <a:gd name="connsiteX532" fmla="*/ 7933590 w 8684148"/>
                  <a:gd name="connsiteY532" fmla="*/ 1617527 h 6339248"/>
                  <a:gd name="connsiteX533" fmla="*/ 7942244 w 8684148"/>
                  <a:gd name="connsiteY533" fmla="*/ 1624496 h 6339248"/>
                  <a:gd name="connsiteX534" fmla="*/ 7953258 w 8684148"/>
                  <a:gd name="connsiteY534" fmla="*/ 1629916 h 6339248"/>
                  <a:gd name="connsiteX535" fmla="*/ 7963486 w 8684148"/>
                  <a:gd name="connsiteY535" fmla="*/ 1637659 h 6339248"/>
                  <a:gd name="connsiteX536" fmla="*/ 7949325 w 8684148"/>
                  <a:gd name="connsiteY536" fmla="*/ 1634561 h 6339248"/>
                  <a:gd name="connsiteX537" fmla="*/ 7937523 w 8684148"/>
                  <a:gd name="connsiteY537" fmla="*/ 1629141 h 6339248"/>
                  <a:gd name="connsiteX538" fmla="*/ 7932016 w 8684148"/>
                  <a:gd name="connsiteY538" fmla="*/ 1629916 h 6339248"/>
                  <a:gd name="connsiteX539" fmla="*/ 7934376 w 8684148"/>
                  <a:gd name="connsiteY539" fmla="*/ 1646176 h 6339248"/>
                  <a:gd name="connsiteX540" fmla="*/ 7928082 w 8684148"/>
                  <a:gd name="connsiteY540" fmla="*/ 1642305 h 6339248"/>
                  <a:gd name="connsiteX541" fmla="*/ 7925722 w 8684148"/>
                  <a:gd name="connsiteY541" fmla="*/ 1643853 h 6339248"/>
                  <a:gd name="connsiteX542" fmla="*/ 7924935 w 8684148"/>
                  <a:gd name="connsiteY542" fmla="*/ 1647725 h 6339248"/>
                  <a:gd name="connsiteX543" fmla="*/ 7921788 w 8684148"/>
                  <a:gd name="connsiteY543" fmla="*/ 1651596 h 6339248"/>
                  <a:gd name="connsiteX544" fmla="*/ 7921001 w 8684148"/>
                  <a:gd name="connsiteY544" fmla="*/ 1653145 h 6339248"/>
                  <a:gd name="connsiteX545" fmla="*/ 7917855 w 8684148"/>
                  <a:gd name="connsiteY545" fmla="*/ 1656242 h 6339248"/>
                  <a:gd name="connsiteX546" fmla="*/ 7913921 w 8684148"/>
                  <a:gd name="connsiteY546" fmla="*/ 1657791 h 6339248"/>
                  <a:gd name="connsiteX547" fmla="*/ 7912347 w 8684148"/>
                  <a:gd name="connsiteY547" fmla="*/ 1655468 h 6339248"/>
                  <a:gd name="connsiteX548" fmla="*/ 7914708 w 8684148"/>
                  <a:gd name="connsiteY548" fmla="*/ 1663985 h 6339248"/>
                  <a:gd name="connsiteX549" fmla="*/ 7920214 w 8684148"/>
                  <a:gd name="connsiteY549" fmla="*/ 1669405 h 6339248"/>
                  <a:gd name="connsiteX550" fmla="*/ 7936736 w 8684148"/>
                  <a:gd name="connsiteY550" fmla="*/ 1675600 h 6339248"/>
                  <a:gd name="connsiteX551" fmla="*/ 7928868 w 8684148"/>
                  <a:gd name="connsiteY551" fmla="*/ 1677148 h 6339248"/>
                  <a:gd name="connsiteX552" fmla="*/ 7920214 w 8684148"/>
                  <a:gd name="connsiteY552" fmla="*/ 1678697 h 6339248"/>
                  <a:gd name="connsiteX553" fmla="*/ 7913133 w 8684148"/>
                  <a:gd name="connsiteY553" fmla="*/ 1681020 h 6339248"/>
                  <a:gd name="connsiteX554" fmla="*/ 7911560 w 8684148"/>
                  <a:gd name="connsiteY554" fmla="*/ 1685665 h 6339248"/>
                  <a:gd name="connsiteX555" fmla="*/ 7903693 w 8684148"/>
                  <a:gd name="connsiteY555" fmla="*/ 1684891 h 6339248"/>
                  <a:gd name="connsiteX556" fmla="*/ 7897398 w 8684148"/>
                  <a:gd name="connsiteY556" fmla="*/ 1687989 h 6339248"/>
                  <a:gd name="connsiteX557" fmla="*/ 7895825 w 8684148"/>
                  <a:gd name="connsiteY557" fmla="*/ 1693409 h 6339248"/>
                  <a:gd name="connsiteX558" fmla="*/ 7901332 w 8684148"/>
                  <a:gd name="connsiteY558" fmla="*/ 1698055 h 6339248"/>
                  <a:gd name="connsiteX559" fmla="*/ 7887958 w 8684148"/>
                  <a:gd name="connsiteY559" fmla="*/ 1705798 h 6339248"/>
                  <a:gd name="connsiteX560" fmla="*/ 7889531 w 8684148"/>
                  <a:gd name="connsiteY560" fmla="*/ 1717412 h 6339248"/>
                  <a:gd name="connsiteX561" fmla="*/ 7893465 w 8684148"/>
                  <a:gd name="connsiteY561" fmla="*/ 1731350 h 6339248"/>
                  <a:gd name="connsiteX562" fmla="*/ 7887171 w 8684148"/>
                  <a:gd name="connsiteY562" fmla="*/ 1747610 h 6339248"/>
                  <a:gd name="connsiteX563" fmla="*/ 7886385 w 8684148"/>
                  <a:gd name="connsiteY563" fmla="*/ 1736770 h 6339248"/>
                  <a:gd name="connsiteX564" fmla="*/ 7883237 w 8684148"/>
                  <a:gd name="connsiteY564" fmla="*/ 1724381 h 6339248"/>
                  <a:gd name="connsiteX565" fmla="*/ 7877730 w 8684148"/>
                  <a:gd name="connsiteY565" fmla="*/ 1713541 h 6339248"/>
                  <a:gd name="connsiteX566" fmla="*/ 7868289 w 8684148"/>
                  <a:gd name="connsiteY566" fmla="*/ 1707346 h 6339248"/>
                  <a:gd name="connsiteX567" fmla="*/ 7857274 w 8684148"/>
                  <a:gd name="connsiteY567" fmla="*/ 1708121 h 6339248"/>
                  <a:gd name="connsiteX568" fmla="*/ 7850193 w 8684148"/>
                  <a:gd name="connsiteY568" fmla="*/ 1716638 h 6339248"/>
                  <a:gd name="connsiteX569" fmla="*/ 7845473 w 8684148"/>
                  <a:gd name="connsiteY569" fmla="*/ 1726704 h 6339248"/>
                  <a:gd name="connsiteX570" fmla="*/ 7839180 w 8684148"/>
                  <a:gd name="connsiteY570" fmla="*/ 1735995 h 6339248"/>
                  <a:gd name="connsiteX571" fmla="*/ 7828165 w 8684148"/>
                  <a:gd name="connsiteY571" fmla="*/ 1742964 h 6339248"/>
                  <a:gd name="connsiteX572" fmla="*/ 7784894 w 8684148"/>
                  <a:gd name="connsiteY572" fmla="*/ 1760773 h 6339248"/>
                  <a:gd name="connsiteX573" fmla="*/ 7773092 w 8684148"/>
                  <a:gd name="connsiteY573" fmla="*/ 1769291 h 6339248"/>
                  <a:gd name="connsiteX574" fmla="*/ 7767585 w 8684148"/>
                  <a:gd name="connsiteY574" fmla="*/ 1776259 h 6339248"/>
                  <a:gd name="connsiteX575" fmla="*/ 7758931 w 8684148"/>
                  <a:gd name="connsiteY575" fmla="*/ 1797940 h 6339248"/>
                  <a:gd name="connsiteX576" fmla="*/ 7756571 w 8684148"/>
                  <a:gd name="connsiteY576" fmla="*/ 1762322 h 6339248"/>
                  <a:gd name="connsiteX577" fmla="*/ 7753424 w 8684148"/>
                  <a:gd name="connsiteY577" fmla="*/ 1750707 h 6339248"/>
                  <a:gd name="connsiteX578" fmla="*/ 7743196 w 8684148"/>
                  <a:gd name="connsiteY578" fmla="*/ 1767742 h 6339248"/>
                  <a:gd name="connsiteX579" fmla="*/ 7737689 w 8684148"/>
                  <a:gd name="connsiteY579" fmla="*/ 1775485 h 6339248"/>
                  <a:gd name="connsiteX580" fmla="*/ 7729035 w 8684148"/>
                  <a:gd name="connsiteY580" fmla="*/ 1780906 h 6339248"/>
                  <a:gd name="connsiteX581" fmla="*/ 7735328 w 8684148"/>
                  <a:gd name="connsiteY581" fmla="*/ 1773163 h 6339248"/>
                  <a:gd name="connsiteX582" fmla="*/ 7740048 w 8684148"/>
                  <a:gd name="connsiteY582" fmla="*/ 1766968 h 6339248"/>
                  <a:gd name="connsiteX583" fmla="*/ 7741622 w 8684148"/>
                  <a:gd name="connsiteY583" fmla="*/ 1759999 h 6339248"/>
                  <a:gd name="connsiteX584" fmla="*/ 7739262 w 8684148"/>
                  <a:gd name="connsiteY584" fmla="*/ 1751482 h 6339248"/>
                  <a:gd name="connsiteX585" fmla="*/ 7732968 w 8684148"/>
                  <a:gd name="connsiteY585" fmla="*/ 1742964 h 6339248"/>
                  <a:gd name="connsiteX586" fmla="*/ 7726674 w 8684148"/>
                  <a:gd name="connsiteY586" fmla="*/ 1743738 h 6339248"/>
                  <a:gd name="connsiteX587" fmla="*/ 7721954 w 8684148"/>
                  <a:gd name="connsiteY587" fmla="*/ 1750707 h 6339248"/>
                  <a:gd name="connsiteX588" fmla="*/ 7710152 w 8684148"/>
                  <a:gd name="connsiteY588" fmla="*/ 1779357 h 6339248"/>
                  <a:gd name="connsiteX589" fmla="*/ 7705432 w 8684148"/>
                  <a:gd name="connsiteY589" fmla="*/ 1787100 h 6339248"/>
                  <a:gd name="connsiteX590" fmla="*/ 7697565 w 8684148"/>
                  <a:gd name="connsiteY590" fmla="*/ 1794068 h 6339248"/>
                  <a:gd name="connsiteX591" fmla="*/ 7688123 w 8684148"/>
                  <a:gd name="connsiteY591" fmla="*/ 1797940 h 6339248"/>
                  <a:gd name="connsiteX592" fmla="*/ 7653506 w 8684148"/>
                  <a:gd name="connsiteY592" fmla="*/ 1808006 h 6339248"/>
                  <a:gd name="connsiteX593" fmla="*/ 7665307 w 8684148"/>
                  <a:gd name="connsiteY593" fmla="*/ 1797166 h 6339248"/>
                  <a:gd name="connsiteX594" fmla="*/ 7697565 w 8684148"/>
                  <a:gd name="connsiteY594" fmla="*/ 1784003 h 6339248"/>
                  <a:gd name="connsiteX595" fmla="*/ 7710152 w 8684148"/>
                  <a:gd name="connsiteY595" fmla="*/ 1770839 h 6339248"/>
                  <a:gd name="connsiteX596" fmla="*/ 7714873 w 8684148"/>
                  <a:gd name="connsiteY596" fmla="*/ 1754579 h 6339248"/>
                  <a:gd name="connsiteX597" fmla="*/ 7714873 w 8684148"/>
                  <a:gd name="connsiteY597" fmla="*/ 1738319 h 6339248"/>
                  <a:gd name="connsiteX598" fmla="*/ 7710939 w 8684148"/>
                  <a:gd name="connsiteY598" fmla="*/ 1722833 h 6339248"/>
                  <a:gd name="connsiteX599" fmla="*/ 7703072 w 8684148"/>
                  <a:gd name="connsiteY599" fmla="*/ 1708121 h 6339248"/>
                  <a:gd name="connsiteX600" fmla="*/ 7688910 w 8684148"/>
                  <a:gd name="connsiteY600" fmla="*/ 1697280 h 6339248"/>
                  <a:gd name="connsiteX601" fmla="*/ 7670815 w 8684148"/>
                  <a:gd name="connsiteY601" fmla="*/ 1692634 h 6339248"/>
                  <a:gd name="connsiteX602" fmla="*/ 7651146 w 8684148"/>
                  <a:gd name="connsiteY602" fmla="*/ 1692634 h 6339248"/>
                  <a:gd name="connsiteX603" fmla="*/ 7633837 w 8684148"/>
                  <a:gd name="connsiteY603" fmla="*/ 1696506 h 6339248"/>
                  <a:gd name="connsiteX604" fmla="*/ 7600007 w 8684148"/>
                  <a:gd name="connsiteY604" fmla="*/ 1713541 h 6339248"/>
                  <a:gd name="connsiteX605" fmla="*/ 7585059 w 8684148"/>
                  <a:gd name="connsiteY605" fmla="*/ 1715864 h 6339248"/>
                  <a:gd name="connsiteX606" fmla="*/ 7566963 w 8684148"/>
                  <a:gd name="connsiteY606" fmla="*/ 1706572 h 6339248"/>
                  <a:gd name="connsiteX607" fmla="*/ 7573258 w 8684148"/>
                  <a:gd name="connsiteY607" fmla="*/ 1705023 h 6339248"/>
                  <a:gd name="connsiteX608" fmla="*/ 7578765 w 8684148"/>
                  <a:gd name="connsiteY608" fmla="*/ 1703475 h 6339248"/>
                  <a:gd name="connsiteX609" fmla="*/ 7584272 w 8684148"/>
                  <a:gd name="connsiteY609" fmla="*/ 1701152 h 6339248"/>
                  <a:gd name="connsiteX610" fmla="*/ 7589779 w 8684148"/>
                  <a:gd name="connsiteY610" fmla="*/ 1698829 h 6339248"/>
                  <a:gd name="connsiteX611" fmla="*/ 7590566 w 8684148"/>
                  <a:gd name="connsiteY611" fmla="*/ 1697280 h 6339248"/>
                  <a:gd name="connsiteX612" fmla="*/ 7592140 w 8684148"/>
                  <a:gd name="connsiteY612" fmla="*/ 1694957 h 6339248"/>
                  <a:gd name="connsiteX613" fmla="*/ 7592926 w 8684148"/>
                  <a:gd name="connsiteY613" fmla="*/ 1691086 h 6339248"/>
                  <a:gd name="connsiteX614" fmla="*/ 7598433 w 8684148"/>
                  <a:gd name="connsiteY614" fmla="*/ 1691860 h 6339248"/>
                  <a:gd name="connsiteX615" fmla="*/ 7601581 w 8684148"/>
                  <a:gd name="connsiteY615" fmla="*/ 1699603 h 6339248"/>
                  <a:gd name="connsiteX616" fmla="*/ 7607875 w 8684148"/>
                  <a:gd name="connsiteY616" fmla="*/ 1702700 h 6339248"/>
                  <a:gd name="connsiteX617" fmla="*/ 7613382 w 8684148"/>
                  <a:gd name="connsiteY617" fmla="*/ 1699603 h 6339248"/>
                  <a:gd name="connsiteX618" fmla="*/ 7618890 w 8684148"/>
                  <a:gd name="connsiteY618" fmla="*/ 1691086 h 6339248"/>
                  <a:gd name="connsiteX619" fmla="*/ 7622823 w 8684148"/>
                  <a:gd name="connsiteY619" fmla="*/ 1681020 h 6339248"/>
                  <a:gd name="connsiteX620" fmla="*/ 7624396 w 8684148"/>
                  <a:gd name="connsiteY620" fmla="*/ 1674051 h 6339248"/>
                  <a:gd name="connsiteX621" fmla="*/ 7624396 w 8684148"/>
                  <a:gd name="connsiteY621" fmla="*/ 1670954 h 6339248"/>
                  <a:gd name="connsiteX622" fmla="*/ 7622036 w 8684148"/>
                  <a:gd name="connsiteY622" fmla="*/ 1664760 h 6339248"/>
                  <a:gd name="connsiteX623" fmla="*/ 7622036 w 8684148"/>
                  <a:gd name="connsiteY623" fmla="*/ 1661662 h 6339248"/>
                  <a:gd name="connsiteX624" fmla="*/ 7624396 w 8684148"/>
                  <a:gd name="connsiteY624" fmla="*/ 1656242 h 6339248"/>
                  <a:gd name="connsiteX625" fmla="*/ 7627544 w 8684148"/>
                  <a:gd name="connsiteY625" fmla="*/ 1653145 h 6339248"/>
                  <a:gd name="connsiteX626" fmla="*/ 7629117 w 8684148"/>
                  <a:gd name="connsiteY626" fmla="*/ 1650048 h 6339248"/>
                  <a:gd name="connsiteX627" fmla="*/ 7628330 w 8684148"/>
                  <a:gd name="connsiteY627" fmla="*/ 1645402 h 6339248"/>
                  <a:gd name="connsiteX628" fmla="*/ 7619676 w 8684148"/>
                  <a:gd name="connsiteY628" fmla="*/ 1639982 h 6339248"/>
                  <a:gd name="connsiteX629" fmla="*/ 7610235 w 8684148"/>
                  <a:gd name="connsiteY629" fmla="*/ 1640756 h 6339248"/>
                  <a:gd name="connsiteX630" fmla="*/ 7603941 w 8684148"/>
                  <a:gd name="connsiteY630" fmla="*/ 1639207 h 6339248"/>
                  <a:gd name="connsiteX631" fmla="*/ 7603155 w 8684148"/>
                  <a:gd name="connsiteY631" fmla="*/ 1626044 h 6339248"/>
                  <a:gd name="connsiteX632" fmla="*/ 7606301 w 8684148"/>
                  <a:gd name="connsiteY632" fmla="*/ 1615204 h 6339248"/>
                  <a:gd name="connsiteX633" fmla="*/ 7610235 w 8684148"/>
                  <a:gd name="connsiteY633" fmla="*/ 1606687 h 6339248"/>
                  <a:gd name="connsiteX634" fmla="*/ 7611022 w 8684148"/>
                  <a:gd name="connsiteY634" fmla="*/ 1597395 h 6339248"/>
                  <a:gd name="connsiteX635" fmla="*/ 7607875 w 8684148"/>
                  <a:gd name="connsiteY635" fmla="*/ 1586554 h 6339248"/>
                  <a:gd name="connsiteX636" fmla="*/ 7590566 w 8684148"/>
                  <a:gd name="connsiteY636" fmla="*/ 1573391 h 6339248"/>
                  <a:gd name="connsiteX637" fmla="*/ 7543361 w 8684148"/>
                  <a:gd name="connsiteY637" fmla="*/ 1571068 h 6339248"/>
                  <a:gd name="connsiteX638" fmla="*/ 7529200 w 8684148"/>
                  <a:gd name="connsiteY638" fmla="*/ 1562551 h 6339248"/>
                  <a:gd name="connsiteX639" fmla="*/ 7563817 w 8684148"/>
                  <a:gd name="connsiteY639" fmla="*/ 1566423 h 6339248"/>
                  <a:gd name="connsiteX640" fmla="*/ 7582698 w 8684148"/>
                  <a:gd name="connsiteY640" fmla="*/ 1564874 h 6339248"/>
                  <a:gd name="connsiteX641" fmla="*/ 7597647 w 8684148"/>
                  <a:gd name="connsiteY641" fmla="*/ 1560228 h 6339248"/>
                  <a:gd name="connsiteX642" fmla="*/ 7607088 w 8684148"/>
                  <a:gd name="connsiteY642" fmla="*/ 1552485 h 6339248"/>
                  <a:gd name="connsiteX643" fmla="*/ 7607875 w 8684148"/>
                  <a:gd name="connsiteY643" fmla="*/ 1544742 h 6339248"/>
                  <a:gd name="connsiteX644" fmla="*/ 7600007 w 8684148"/>
                  <a:gd name="connsiteY644" fmla="*/ 1526159 h 6339248"/>
                  <a:gd name="connsiteX645" fmla="*/ 7598433 w 8684148"/>
                  <a:gd name="connsiteY645" fmla="*/ 1511447 h 6339248"/>
                  <a:gd name="connsiteX646" fmla="*/ 7601581 w 8684148"/>
                  <a:gd name="connsiteY646" fmla="*/ 1497509 h 6339248"/>
                  <a:gd name="connsiteX647" fmla="*/ 7607875 w 8684148"/>
                  <a:gd name="connsiteY647" fmla="*/ 1485120 h 6339248"/>
                  <a:gd name="connsiteX648" fmla="*/ 7620463 w 8684148"/>
                  <a:gd name="connsiteY648" fmla="*/ 1465763 h 6339248"/>
                  <a:gd name="connsiteX649" fmla="*/ 7625183 w 8684148"/>
                  <a:gd name="connsiteY649" fmla="*/ 1454148 h 6339248"/>
                  <a:gd name="connsiteX650" fmla="*/ 7624396 w 8684148"/>
                  <a:gd name="connsiteY650" fmla="*/ 1443308 h 6339248"/>
                  <a:gd name="connsiteX651" fmla="*/ 7614956 w 8684148"/>
                  <a:gd name="connsiteY651" fmla="*/ 1437113 h 6339248"/>
                  <a:gd name="connsiteX652" fmla="*/ 7607875 w 8684148"/>
                  <a:gd name="connsiteY652" fmla="*/ 1440985 h 6339248"/>
                  <a:gd name="connsiteX653" fmla="*/ 7600794 w 8684148"/>
                  <a:gd name="connsiteY653" fmla="*/ 1450277 h 6339248"/>
                  <a:gd name="connsiteX654" fmla="*/ 7592926 w 8684148"/>
                  <a:gd name="connsiteY654" fmla="*/ 1459568 h 6339248"/>
                  <a:gd name="connsiteX655" fmla="*/ 7580339 w 8684148"/>
                  <a:gd name="connsiteY655" fmla="*/ 1461891 h 6339248"/>
                  <a:gd name="connsiteX656" fmla="*/ 7572471 w 8684148"/>
                  <a:gd name="connsiteY656" fmla="*/ 1458020 h 6339248"/>
                  <a:gd name="connsiteX657" fmla="*/ 7570111 w 8684148"/>
                  <a:gd name="connsiteY657" fmla="*/ 1452599 h 6339248"/>
                  <a:gd name="connsiteX658" fmla="*/ 7570111 w 8684148"/>
                  <a:gd name="connsiteY658" fmla="*/ 1447179 h 6339248"/>
                  <a:gd name="connsiteX659" fmla="*/ 7567751 w 8684148"/>
                  <a:gd name="connsiteY659" fmla="*/ 1440985 h 6339248"/>
                  <a:gd name="connsiteX660" fmla="*/ 7561456 w 8684148"/>
                  <a:gd name="connsiteY660" fmla="*/ 1437113 h 6339248"/>
                  <a:gd name="connsiteX661" fmla="*/ 7555950 w 8684148"/>
                  <a:gd name="connsiteY661" fmla="*/ 1436339 h 6339248"/>
                  <a:gd name="connsiteX662" fmla="*/ 7544148 w 8684148"/>
                  <a:gd name="connsiteY662" fmla="*/ 1437113 h 6339248"/>
                  <a:gd name="connsiteX663" fmla="*/ 7527626 w 8684148"/>
                  <a:gd name="connsiteY663" fmla="*/ 1436339 h 6339248"/>
                  <a:gd name="connsiteX664" fmla="*/ 7478848 w 8684148"/>
                  <a:gd name="connsiteY664" fmla="*/ 1425499 h 6339248"/>
                  <a:gd name="connsiteX665" fmla="*/ 7467046 w 8684148"/>
                  <a:gd name="connsiteY665" fmla="*/ 1420853 h 6339248"/>
                  <a:gd name="connsiteX666" fmla="*/ 7453672 w 8684148"/>
                  <a:gd name="connsiteY666" fmla="*/ 1412335 h 6339248"/>
                  <a:gd name="connsiteX667" fmla="*/ 7445805 w 8684148"/>
                  <a:gd name="connsiteY667" fmla="*/ 1402269 h 6339248"/>
                  <a:gd name="connsiteX668" fmla="*/ 7452098 w 8684148"/>
                  <a:gd name="connsiteY668" fmla="*/ 1392978 h 6339248"/>
                  <a:gd name="connsiteX669" fmla="*/ 7437937 w 8684148"/>
                  <a:gd name="connsiteY669" fmla="*/ 1391429 h 6339248"/>
                  <a:gd name="connsiteX670" fmla="*/ 7441083 w 8684148"/>
                  <a:gd name="connsiteY670" fmla="*/ 1384460 h 6339248"/>
                  <a:gd name="connsiteX671" fmla="*/ 7449738 w 8684148"/>
                  <a:gd name="connsiteY671" fmla="*/ 1375169 h 6339248"/>
                  <a:gd name="connsiteX672" fmla="*/ 7453672 w 8684148"/>
                  <a:gd name="connsiteY672" fmla="*/ 1367426 h 6339248"/>
                  <a:gd name="connsiteX673" fmla="*/ 7445017 w 8684148"/>
                  <a:gd name="connsiteY673" fmla="*/ 1358908 h 6339248"/>
                  <a:gd name="connsiteX674" fmla="*/ 7431643 w 8684148"/>
                  <a:gd name="connsiteY674" fmla="*/ 1362005 h 6339248"/>
                  <a:gd name="connsiteX675" fmla="*/ 7416694 w 8684148"/>
                  <a:gd name="connsiteY675" fmla="*/ 1367426 h 6339248"/>
                  <a:gd name="connsiteX676" fmla="*/ 7405680 w 8684148"/>
                  <a:gd name="connsiteY676" fmla="*/ 1368974 h 6339248"/>
                  <a:gd name="connsiteX677" fmla="*/ 7417481 w 8684148"/>
                  <a:gd name="connsiteY677" fmla="*/ 1363554 h 6339248"/>
                  <a:gd name="connsiteX678" fmla="*/ 7419841 w 8684148"/>
                  <a:gd name="connsiteY678" fmla="*/ 1356585 h 6339248"/>
                  <a:gd name="connsiteX679" fmla="*/ 7415908 w 8684148"/>
                  <a:gd name="connsiteY679" fmla="*/ 1348068 h 6339248"/>
                  <a:gd name="connsiteX680" fmla="*/ 7407254 w 8684148"/>
                  <a:gd name="connsiteY680" fmla="*/ 1339551 h 6339248"/>
                  <a:gd name="connsiteX681" fmla="*/ 7394666 w 8684148"/>
                  <a:gd name="connsiteY681" fmla="*/ 1331808 h 6339248"/>
                  <a:gd name="connsiteX682" fmla="*/ 7386011 w 8684148"/>
                  <a:gd name="connsiteY682" fmla="*/ 1331808 h 6339248"/>
                  <a:gd name="connsiteX683" fmla="*/ 7377357 w 8684148"/>
                  <a:gd name="connsiteY683" fmla="*/ 1335679 h 6339248"/>
                  <a:gd name="connsiteX684" fmla="*/ 7365555 w 8684148"/>
                  <a:gd name="connsiteY684" fmla="*/ 1338002 h 6339248"/>
                  <a:gd name="connsiteX685" fmla="*/ 7371063 w 8684148"/>
                  <a:gd name="connsiteY685" fmla="*/ 1328710 h 6339248"/>
                  <a:gd name="connsiteX686" fmla="*/ 7374997 w 8684148"/>
                  <a:gd name="connsiteY686" fmla="*/ 1320193 h 6339248"/>
                  <a:gd name="connsiteX687" fmla="*/ 7374210 w 8684148"/>
                  <a:gd name="connsiteY687" fmla="*/ 1312450 h 6339248"/>
                  <a:gd name="connsiteX688" fmla="*/ 7367916 w 8684148"/>
                  <a:gd name="connsiteY688" fmla="*/ 1304707 h 6339248"/>
                  <a:gd name="connsiteX689" fmla="*/ 7363982 w 8684148"/>
                  <a:gd name="connsiteY689" fmla="*/ 1303158 h 6339248"/>
                  <a:gd name="connsiteX690" fmla="*/ 7349820 w 8684148"/>
                  <a:gd name="connsiteY690" fmla="*/ 1300061 h 6339248"/>
                  <a:gd name="connsiteX691" fmla="*/ 7344314 w 8684148"/>
                  <a:gd name="connsiteY691" fmla="*/ 1296964 h 6339248"/>
                  <a:gd name="connsiteX692" fmla="*/ 7317564 w 8684148"/>
                  <a:gd name="connsiteY692" fmla="*/ 1279155 h 6339248"/>
                  <a:gd name="connsiteX693" fmla="*/ 7302615 w 8684148"/>
                  <a:gd name="connsiteY693" fmla="*/ 1271411 h 6339248"/>
                  <a:gd name="connsiteX694" fmla="*/ 7292388 w 8684148"/>
                  <a:gd name="connsiteY694" fmla="*/ 1269089 h 6339248"/>
                  <a:gd name="connsiteX695" fmla="*/ 7282160 w 8684148"/>
                  <a:gd name="connsiteY695" fmla="*/ 1271411 h 6339248"/>
                  <a:gd name="connsiteX696" fmla="*/ 7267212 w 8684148"/>
                  <a:gd name="connsiteY696" fmla="*/ 1277606 h 6339248"/>
                  <a:gd name="connsiteX697" fmla="*/ 7234955 w 8684148"/>
                  <a:gd name="connsiteY697" fmla="*/ 1288446 h 6339248"/>
                  <a:gd name="connsiteX698" fmla="*/ 7222367 w 8684148"/>
                  <a:gd name="connsiteY698" fmla="*/ 1296189 h 6339248"/>
                  <a:gd name="connsiteX699" fmla="*/ 7223154 w 8684148"/>
                  <a:gd name="connsiteY699" fmla="*/ 1305481 h 6339248"/>
                  <a:gd name="connsiteX700" fmla="*/ 7211353 w 8684148"/>
                  <a:gd name="connsiteY700" fmla="*/ 1301610 h 6339248"/>
                  <a:gd name="connsiteX701" fmla="*/ 7188537 w 8684148"/>
                  <a:gd name="connsiteY701" fmla="*/ 1289995 h 6339248"/>
                  <a:gd name="connsiteX702" fmla="*/ 7175949 w 8684148"/>
                  <a:gd name="connsiteY702" fmla="*/ 1286898 h 6339248"/>
                  <a:gd name="connsiteX703" fmla="*/ 7163361 w 8684148"/>
                  <a:gd name="connsiteY703" fmla="*/ 1287672 h 6339248"/>
                  <a:gd name="connsiteX704" fmla="*/ 7140545 w 8684148"/>
                  <a:gd name="connsiteY704" fmla="*/ 1296189 h 6339248"/>
                  <a:gd name="connsiteX705" fmla="*/ 7130317 w 8684148"/>
                  <a:gd name="connsiteY705" fmla="*/ 1297738 h 6339248"/>
                  <a:gd name="connsiteX706" fmla="*/ 7133464 w 8684148"/>
                  <a:gd name="connsiteY706" fmla="*/ 1296964 h 6339248"/>
                  <a:gd name="connsiteX707" fmla="*/ 7141332 w 8684148"/>
                  <a:gd name="connsiteY707" fmla="*/ 1291544 h 6339248"/>
                  <a:gd name="connsiteX708" fmla="*/ 7124024 w 8684148"/>
                  <a:gd name="connsiteY708" fmla="*/ 1280703 h 6339248"/>
                  <a:gd name="connsiteX709" fmla="*/ 7102781 w 8684148"/>
                  <a:gd name="connsiteY709" fmla="*/ 1273735 h 6339248"/>
                  <a:gd name="connsiteX710" fmla="*/ 7040628 w 8684148"/>
                  <a:gd name="connsiteY710" fmla="*/ 1259023 h 6339248"/>
                  <a:gd name="connsiteX711" fmla="*/ 7020172 w 8684148"/>
                  <a:gd name="connsiteY711" fmla="*/ 1256700 h 6339248"/>
                  <a:gd name="connsiteX712" fmla="*/ 7000503 w 8684148"/>
                  <a:gd name="connsiteY712" fmla="*/ 1258249 h 6339248"/>
                  <a:gd name="connsiteX713" fmla="*/ 6980834 w 8684148"/>
                  <a:gd name="connsiteY713" fmla="*/ 1265217 h 6339248"/>
                  <a:gd name="connsiteX714" fmla="*/ 6964313 w 8684148"/>
                  <a:gd name="connsiteY714" fmla="*/ 1274509 h 6339248"/>
                  <a:gd name="connsiteX715" fmla="*/ 6954086 w 8684148"/>
                  <a:gd name="connsiteY715" fmla="*/ 1285349 h 6339248"/>
                  <a:gd name="connsiteX716" fmla="*/ 6950939 w 8684148"/>
                  <a:gd name="connsiteY716" fmla="*/ 1299287 h 6339248"/>
                  <a:gd name="connsiteX717" fmla="*/ 6953298 w 8684148"/>
                  <a:gd name="connsiteY717" fmla="*/ 1317870 h 6339248"/>
                  <a:gd name="connsiteX718" fmla="*/ 6959593 w 8684148"/>
                  <a:gd name="connsiteY718" fmla="*/ 1335679 h 6339248"/>
                  <a:gd name="connsiteX719" fmla="*/ 6969033 w 8684148"/>
                  <a:gd name="connsiteY719" fmla="*/ 1351165 h 6339248"/>
                  <a:gd name="connsiteX720" fmla="*/ 6982409 w 8684148"/>
                  <a:gd name="connsiteY720" fmla="*/ 1363554 h 6339248"/>
                  <a:gd name="connsiteX721" fmla="*/ 6998930 w 8684148"/>
                  <a:gd name="connsiteY721" fmla="*/ 1374395 h 6339248"/>
                  <a:gd name="connsiteX722" fmla="*/ 6987915 w 8684148"/>
                  <a:gd name="connsiteY722" fmla="*/ 1385235 h 6339248"/>
                  <a:gd name="connsiteX723" fmla="*/ 6983195 w 8684148"/>
                  <a:gd name="connsiteY723" fmla="*/ 1390655 h 6339248"/>
                  <a:gd name="connsiteX724" fmla="*/ 6980834 w 8684148"/>
                  <a:gd name="connsiteY724" fmla="*/ 1397624 h 6339248"/>
                  <a:gd name="connsiteX725" fmla="*/ 6980048 w 8684148"/>
                  <a:gd name="connsiteY725" fmla="*/ 1403044 h 6339248"/>
                  <a:gd name="connsiteX726" fmla="*/ 6981622 w 8684148"/>
                  <a:gd name="connsiteY726" fmla="*/ 1415433 h 6339248"/>
                  <a:gd name="connsiteX727" fmla="*/ 6980834 w 8684148"/>
                  <a:gd name="connsiteY727" fmla="*/ 1421627 h 6339248"/>
                  <a:gd name="connsiteX728" fmla="*/ 6974541 w 8684148"/>
                  <a:gd name="connsiteY728" fmla="*/ 1434016 h 6339248"/>
                  <a:gd name="connsiteX729" fmla="*/ 6955659 w 8684148"/>
                  <a:gd name="connsiteY729" fmla="*/ 1454922 h 6339248"/>
                  <a:gd name="connsiteX730" fmla="*/ 6947005 w 8684148"/>
                  <a:gd name="connsiteY730" fmla="*/ 1466537 h 6339248"/>
                  <a:gd name="connsiteX731" fmla="*/ 6953298 w 8684148"/>
                  <a:gd name="connsiteY731" fmla="*/ 1466537 h 6339248"/>
                  <a:gd name="connsiteX732" fmla="*/ 6964313 w 8684148"/>
                  <a:gd name="connsiteY732" fmla="*/ 1469634 h 6339248"/>
                  <a:gd name="connsiteX733" fmla="*/ 6969821 w 8684148"/>
                  <a:gd name="connsiteY733" fmla="*/ 1469634 h 6339248"/>
                  <a:gd name="connsiteX734" fmla="*/ 6987915 w 8684148"/>
                  <a:gd name="connsiteY734" fmla="*/ 1467311 h 6339248"/>
                  <a:gd name="connsiteX735" fmla="*/ 6992636 w 8684148"/>
                  <a:gd name="connsiteY735" fmla="*/ 1467311 h 6339248"/>
                  <a:gd name="connsiteX736" fmla="*/ 6988702 w 8684148"/>
                  <a:gd name="connsiteY736" fmla="*/ 1470408 h 6339248"/>
                  <a:gd name="connsiteX737" fmla="*/ 6983982 w 8684148"/>
                  <a:gd name="connsiteY737" fmla="*/ 1475829 h 6339248"/>
                  <a:gd name="connsiteX738" fmla="*/ 6979261 w 8684148"/>
                  <a:gd name="connsiteY738" fmla="*/ 1482023 h 6339248"/>
                  <a:gd name="connsiteX739" fmla="*/ 6977688 w 8684148"/>
                  <a:gd name="connsiteY739" fmla="*/ 1487443 h 6339248"/>
                  <a:gd name="connsiteX740" fmla="*/ 6980834 w 8684148"/>
                  <a:gd name="connsiteY740" fmla="*/ 1493638 h 6339248"/>
                  <a:gd name="connsiteX741" fmla="*/ 6987129 w 8684148"/>
                  <a:gd name="connsiteY741" fmla="*/ 1496735 h 6339248"/>
                  <a:gd name="connsiteX742" fmla="*/ 6993423 w 8684148"/>
                  <a:gd name="connsiteY742" fmla="*/ 1498284 h 6339248"/>
                  <a:gd name="connsiteX743" fmla="*/ 6999717 w 8684148"/>
                  <a:gd name="connsiteY743" fmla="*/ 1500606 h 6339248"/>
                  <a:gd name="connsiteX744" fmla="*/ 6988702 w 8684148"/>
                  <a:gd name="connsiteY744" fmla="*/ 1509124 h 6339248"/>
                  <a:gd name="connsiteX745" fmla="*/ 6988702 w 8684148"/>
                  <a:gd name="connsiteY745" fmla="*/ 1518415 h 6339248"/>
                  <a:gd name="connsiteX746" fmla="*/ 6994210 w 8684148"/>
                  <a:gd name="connsiteY746" fmla="*/ 1529256 h 6339248"/>
                  <a:gd name="connsiteX747" fmla="*/ 6999717 w 8684148"/>
                  <a:gd name="connsiteY747" fmla="*/ 1542419 h 6339248"/>
                  <a:gd name="connsiteX748" fmla="*/ 7002077 w 8684148"/>
                  <a:gd name="connsiteY748" fmla="*/ 1547065 h 6339248"/>
                  <a:gd name="connsiteX749" fmla="*/ 7002864 w 8684148"/>
                  <a:gd name="connsiteY749" fmla="*/ 1548614 h 6339248"/>
                  <a:gd name="connsiteX750" fmla="*/ 7002077 w 8684148"/>
                  <a:gd name="connsiteY750" fmla="*/ 1550162 h 6339248"/>
                  <a:gd name="connsiteX751" fmla="*/ 6994210 w 8684148"/>
                  <a:gd name="connsiteY751" fmla="*/ 1553259 h 6339248"/>
                  <a:gd name="connsiteX752" fmla="*/ 6998144 w 8684148"/>
                  <a:gd name="connsiteY752" fmla="*/ 1556357 h 6339248"/>
                  <a:gd name="connsiteX753" fmla="*/ 7006798 w 8684148"/>
                  <a:gd name="connsiteY753" fmla="*/ 1557905 h 6339248"/>
                  <a:gd name="connsiteX754" fmla="*/ 7011518 w 8684148"/>
                  <a:gd name="connsiteY754" fmla="*/ 1560228 h 6339248"/>
                  <a:gd name="connsiteX755" fmla="*/ 7013092 w 8684148"/>
                  <a:gd name="connsiteY755" fmla="*/ 1572617 h 6339248"/>
                  <a:gd name="connsiteX756" fmla="*/ 7013879 w 8684148"/>
                  <a:gd name="connsiteY756" fmla="*/ 1581909 h 6339248"/>
                  <a:gd name="connsiteX757" fmla="*/ 7013092 w 8684148"/>
                  <a:gd name="connsiteY757" fmla="*/ 1587329 h 6339248"/>
                  <a:gd name="connsiteX758" fmla="*/ 7008371 w 8684148"/>
                  <a:gd name="connsiteY758" fmla="*/ 1595072 h 6339248"/>
                  <a:gd name="connsiteX759" fmla="*/ 7002864 w 8684148"/>
                  <a:gd name="connsiteY759" fmla="*/ 1601266 h 6339248"/>
                  <a:gd name="connsiteX760" fmla="*/ 7002864 w 8684148"/>
                  <a:gd name="connsiteY760" fmla="*/ 1607461 h 6339248"/>
                  <a:gd name="connsiteX761" fmla="*/ 7011518 w 8684148"/>
                  <a:gd name="connsiteY761" fmla="*/ 1615204 h 6339248"/>
                  <a:gd name="connsiteX762" fmla="*/ 7004437 w 8684148"/>
                  <a:gd name="connsiteY762" fmla="*/ 1612106 h 6339248"/>
                  <a:gd name="connsiteX763" fmla="*/ 6997357 w 8684148"/>
                  <a:gd name="connsiteY763" fmla="*/ 1606687 h 6339248"/>
                  <a:gd name="connsiteX764" fmla="*/ 6990276 w 8684148"/>
                  <a:gd name="connsiteY764" fmla="*/ 1602815 h 6339248"/>
                  <a:gd name="connsiteX765" fmla="*/ 6982409 w 8684148"/>
                  <a:gd name="connsiteY765" fmla="*/ 1603589 h 6339248"/>
                  <a:gd name="connsiteX766" fmla="*/ 6981622 w 8684148"/>
                  <a:gd name="connsiteY766" fmla="*/ 1607461 h 6339248"/>
                  <a:gd name="connsiteX767" fmla="*/ 6972967 w 8684148"/>
                  <a:gd name="connsiteY767" fmla="*/ 1629141 h 6339248"/>
                  <a:gd name="connsiteX768" fmla="*/ 6972967 w 8684148"/>
                  <a:gd name="connsiteY768" fmla="*/ 1634561 h 6339248"/>
                  <a:gd name="connsiteX769" fmla="*/ 6975328 w 8684148"/>
                  <a:gd name="connsiteY769" fmla="*/ 1637659 h 6339248"/>
                  <a:gd name="connsiteX770" fmla="*/ 6976114 w 8684148"/>
                  <a:gd name="connsiteY770" fmla="*/ 1640756 h 6339248"/>
                  <a:gd name="connsiteX771" fmla="*/ 6970607 w 8684148"/>
                  <a:gd name="connsiteY771" fmla="*/ 1648499 h 6339248"/>
                  <a:gd name="connsiteX772" fmla="*/ 6941497 w 8684148"/>
                  <a:gd name="connsiteY772" fmla="*/ 1678697 h 6339248"/>
                  <a:gd name="connsiteX773" fmla="*/ 6930483 w 8684148"/>
                  <a:gd name="connsiteY773" fmla="*/ 1693409 h 6339248"/>
                  <a:gd name="connsiteX774" fmla="*/ 6923402 w 8684148"/>
                  <a:gd name="connsiteY774" fmla="*/ 1705798 h 6339248"/>
                  <a:gd name="connsiteX775" fmla="*/ 6924189 w 8684148"/>
                  <a:gd name="connsiteY775" fmla="*/ 1717412 h 6339248"/>
                  <a:gd name="connsiteX776" fmla="*/ 6934417 w 8684148"/>
                  <a:gd name="connsiteY776" fmla="*/ 1730576 h 6339248"/>
                  <a:gd name="connsiteX777" fmla="*/ 6950939 w 8684148"/>
                  <a:gd name="connsiteY777" fmla="*/ 1742964 h 6339248"/>
                  <a:gd name="connsiteX778" fmla="*/ 7002077 w 8684148"/>
                  <a:gd name="connsiteY778" fmla="*/ 1775485 h 6339248"/>
                  <a:gd name="connsiteX779" fmla="*/ 7033547 w 8684148"/>
                  <a:gd name="connsiteY779" fmla="*/ 1806458 h 6339248"/>
                  <a:gd name="connsiteX780" fmla="*/ 7055576 w 8684148"/>
                  <a:gd name="connsiteY780" fmla="*/ 1842850 h 6339248"/>
                  <a:gd name="connsiteX781" fmla="*/ 7069738 w 8684148"/>
                  <a:gd name="connsiteY781" fmla="*/ 1883888 h 6339248"/>
                  <a:gd name="connsiteX782" fmla="*/ 7075244 w 8684148"/>
                  <a:gd name="connsiteY782" fmla="*/ 1927249 h 6339248"/>
                  <a:gd name="connsiteX783" fmla="*/ 7075244 w 8684148"/>
                  <a:gd name="connsiteY783" fmla="*/ 1948156 h 6339248"/>
                  <a:gd name="connsiteX784" fmla="*/ 7072885 w 8684148"/>
                  <a:gd name="connsiteY784" fmla="*/ 1969062 h 6339248"/>
                  <a:gd name="connsiteX785" fmla="*/ 7066590 w 8684148"/>
                  <a:gd name="connsiteY785" fmla="*/ 1988420 h 6339248"/>
                  <a:gd name="connsiteX786" fmla="*/ 7054789 w 8684148"/>
                  <a:gd name="connsiteY786" fmla="*/ 2006229 h 6339248"/>
                  <a:gd name="connsiteX787" fmla="*/ 7024106 w 8684148"/>
                  <a:gd name="connsiteY787" fmla="*/ 2035652 h 6339248"/>
                  <a:gd name="connsiteX788" fmla="*/ 6991063 w 8684148"/>
                  <a:gd name="connsiteY788" fmla="*/ 2062753 h 6339248"/>
                  <a:gd name="connsiteX789" fmla="*/ 6973754 w 8684148"/>
                  <a:gd name="connsiteY789" fmla="*/ 2074368 h 6339248"/>
                  <a:gd name="connsiteX790" fmla="*/ 6954872 w 8684148"/>
                  <a:gd name="connsiteY790" fmla="*/ 2085208 h 6339248"/>
                  <a:gd name="connsiteX791" fmla="*/ 6916321 w 8684148"/>
                  <a:gd name="connsiteY791" fmla="*/ 2103017 h 6339248"/>
                  <a:gd name="connsiteX792" fmla="*/ 6844727 w 8684148"/>
                  <a:gd name="connsiteY792" fmla="*/ 2124698 h 6339248"/>
                  <a:gd name="connsiteX793" fmla="*/ 6828992 w 8684148"/>
                  <a:gd name="connsiteY793" fmla="*/ 2135538 h 6339248"/>
                  <a:gd name="connsiteX794" fmla="*/ 6836860 w 8684148"/>
                  <a:gd name="connsiteY794" fmla="*/ 2140184 h 6339248"/>
                  <a:gd name="connsiteX795" fmla="*/ 6842367 w 8684148"/>
                  <a:gd name="connsiteY795" fmla="*/ 2148701 h 6339248"/>
                  <a:gd name="connsiteX796" fmla="*/ 6849448 w 8684148"/>
                  <a:gd name="connsiteY796" fmla="*/ 2165736 h 6339248"/>
                  <a:gd name="connsiteX797" fmla="*/ 6857315 w 8684148"/>
                  <a:gd name="connsiteY797" fmla="*/ 2173479 h 6339248"/>
                  <a:gd name="connsiteX798" fmla="*/ 6865969 w 8684148"/>
                  <a:gd name="connsiteY798" fmla="*/ 2180448 h 6339248"/>
                  <a:gd name="connsiteX799" fmla="*/ 6870689 w 8684148"/>
                  <a:gd name="connsiteY799" fmla="*/ 2185868 h 6339248"/>
                  <a:gd name="connsiteX800" fmla="*/ 6865183 w 8684148"/>
                  <a:gd name="connsiteY800" fmla="*/ 2191288 h 6339248"/>
                  <a:gd name="connsiteX801" fmla="*/ 6879344 w 8684148"/>
                  <a:gd name="connsiteY801" fmla="*/ 2197483 h 6339248"/>
                  <a:gd name="connsiteX802" fmla="*/ 6880131 w 8684148"/>
                  <a:gd name="connsiteY802" fmla="*/ 2204451 h 6339248"/>
                  <a:gd name="connsiteX803" fmla="*/ 6880131 w 8684148"/>
                  <a:gd name="connsiteY803" fmla="*/ 2211420 h 6339248"/>
                  <a:gd name="connsiteX804" fmla="*/ 6887998 w 8684148"/>
                  <a:gd name="connsiteY804" fmla="*/ 2219163 h 6339248"/>
                  <a:gd name="connsiteX805" fmla="*/ 6878557 w 8684148"/>
                  <a:gd name="connsiteY805" fmla="*/ 2230004 h 6339248"/>
                  <a:gd name="connsiteX806" fmla="*/ 6880131 w 8684148"/>
                  <a:gd name="connsiteY806" fmla="*/ 2257104 h 6339248"/>
                  <a:gd name="connsiteX807" fmla="*/ 6887212 w 8684148"/>
                  <a:gd name="connsiteY807" fmla="*/ 2286528 h 6339248"/>
                  <a:gd name="connsiteX808" fmla="*/ 6894292 w 8684148"/>
                  <a:gd name="connsiteY808" fmla="*/ 2305885 h 6339248"/>
                  <a:gd name="connsiteX809" fmla="*/ 6902159 w 8684148"/>
                  <a:gd name="connsiteY809" fmla="*/ 2318274 h 6339248"/>
                  <a:gd name="connsiteX810" fmla="*/ 6904520 w 8684148"/>
                  <a:gd name="connsiteY810" fmla="*/ 2322920 h 6339248"/>
                  <a:gd name="connsiteX811" fmla="*/ 6904520 w 8684148"/>
                  <a:gd name="connsiteY811" fmla="*/ 2327566 h 6339248"/>
                  <a:gd name="connsiteX812" fmla="*/ 6903733 w 8684148"/>
                  <a:gd name="connsiteY812" fmla="*/ 2337632 h 6339248"/>
                  <a:gd name="connsiteX813" fmla="*/ 6904520 w 8684148"/>
                  <a:gd name="connsiteY813" fmla="*/ 2343052 h 6339248"/>
                  <a:gd name="connsiteX814" fmla="*/ 6907667 w 8684148"/>
                  <a:gd name="connsiteY814" fmla="*/ 2348472 h 6339248"/>
                  <a:gd name="connsiteX815" fmla="*/ 6915535 w 8684148"/>
                  <a:gd name="connsiteY815" fmla="*/ 2356990 h 6339248"/>
                  <a:gd name="connsiteX816" fmla="*/ 6918682 w 8684148"/>
                  <a:gd name="connsiteY816" fmla="*/ 2361636 h 6339248"/>
                  <a:gd name="connsiteX817" fmla="*/ 6920255 w 8684148"/>
                  <a:gd name="connsiteY817" fmla="*/ 2368604 h 6339248"/>
                  <a:gd name="connsiteX818" fmla="*/ 6920255 w 8684148"/>
                  <a:gd name="connsiteY818" fmla="*/ 2374024 h 6339248"/>
                  <a:gd name="connsiteX819" fmla="*/ 6921828 w 8684148"/>
                  <a:gd name="connsiteY819" fmla="*/ 2380219 h 6339248"/>
                  <a:gd name="connsiteX820" fmla="*/ 6926549 w 8684148"/>
                  <a:gd name="connsiteY820" fmla="*/ 2384090 h 6339248"/>
                  <a:gd name="connsiteX821" fmla="*/ 6915535 w 8684148"/>
                  <a:gd name="connsiteY821" fmla="*/ 2393382 h 6339248"/>
                  <a:gd name="connsiteX822" fmla="*/ 6902159 w 8684148"/>
                  <a:gd name="connsiteY822" fmla="*/ 2409642 h 6339248"/>
                  <a:gd name="connsiteX823" fmla="*/ 6890358 w 8684148"/>
                  <a:gd name="connsiteY823" fmla="*/ 2426677 h 6339248"/>
                  <a:gd name="connsiteX824" fmla="*/ 6885638 w 8684148"/>
                  <a:gd name="connsiteY824" fmla="*/ 2439840 h 6339248"/>
                  <a:gd name="connsiteX825" fmla="*/ 6888785 w 8684148"/>
                  <a:gd name="connsiteY825" fmla="*/ 2446809 h 6339248"/>
                  <a:gd name="connsiteX826" fmla="*/ 6901373 w 8684148"/>
                  <a:gd name="connsiteY826" fmla="*/ 2459198 h 6339248"/>
                  <a:gd name="connsiteX827" fmla="*/ 6904520 w 8684148"/>
                  <a:gd name="connsiteY827" fmla="*/ 2466941 h 6339248"/>
                  <a:gd name="connsiteX828" fmla="*/ 6902947 w 8684148"/>
                  <a:gd name="connsiteY828" fmla="*/ 2473910 h 6339248"/>
                  <a:gd name="connsiteX829" fmla="*/ 6893505 w 8684148"/>
                  <a:gd name="connsiteY829" fmla="*/ 2491719 h 6339248"/>
                  <a:gd name="connsiteX830" fmla="*/ 6891146 w 8684148"/>
                  <a:gd name="connsiteY830" fmla="*/ 2501785 h 6339248"/>
                  <a:gd name="connsiteX831" fmla="*/ 6883278 w 8684148"/>
                  <a:gd name="connsiteY831" fmla="*/ 2481653 h 6339248"/>
                  <a:gd name="connsiteX832" fmla="*/ 6872263 w 8684148"/>
                  <a:gd name="connsiteY832" fmla="*/ 2464618 h 6339248"/>
                  <a:gd name="connsiteX833" fmla="*/ 6858888 w 8684148"/>
                  <a:gd name="connsiteY833" fmla="*/ 2456875 h 6339248"/>
                  <a:gd name="connsiteX834" fmla="*/ 6842367 w 8684148"/>
                  <a:gd name="connsiteY834" fmla="*/ 2467715 h 6339248"/>
                  <a:gd name="connsiteX835" fmla="*/ 6828992 w 8684148"/>
                  <a:gd name="connsiteY835" fmla="*/ 2492493 h 6339248"/>
                  <a:gd name="connsiteX836" fmla="*/ 6833713 w 8684148"/>
                  <a:gd name="connsiteY836" fmla="*/ 2511077 h 6339248"/>
                  <a:gd name="connsiteX837" fmla="*/ 6846300 w 8684148"/>
                  <a:gd name="connsiteY837" fmla="*/ 2528886 h 6339248"/>
                  <a:gd name="connsiteX838" fmla="*/ 6857315 w 8684148"/>
                  <a:gd name="connsiteY838" fmla="*/ 2552115 h 6339248"/>
                  <a:gd name="connsiteX839" fmla="*/ 6847087 w 8684148"/>
                  <a:gd name="connsiteY839" fmla="*/ 2536629 h 6339248"/>
                  <a:gd name="connsiteX840" fmla="*/ 6834499 w 8684148"/>
                  <a:gd name="connsiteY840" fmla="*/ 2519594 h 6339248"/>
                  <a:gd name="connsiteX841" fmla="*/ 6819551 w 8684148"/>
                  <a:gd name="connsiteY841" fmla="*/ 2505656 h 6339248"/>
                  <a:gd name="connsiteX842" fmla="*/ 6804603 w 8684148"/>
                  <a:gd name="connsiteY842" fmla="*/ 2494816 h 6339248"/>
                  <a:gd name="connsiteX843" fmla="*/ 6784147 w 8684148"/>
                  <a:gd name="connsiteY843" fmla="*/ 2489396 h 6339248"/>
                  <a:gd name="connsiteX844" fmla="*/ 6770773 w 8684148"/>
                  <a:gd name="connsiteY844" fmla="*/ 2494042 h 6339248"/>
                  <a:gd name="connsiteX845" fmla="*/ 6758185 w 8684148"/>
                  <a:gd name="connsiteY845" fmla="*/ 2502559 h 6339248"/>
                  <a:gd name="connsiteX846" fmla="*/ 6740876 w 8684148"/>
                  <a:gd name="connsiteY846" fmla="*/ 2510302 h 6339248"/>
                  <a:gd name="connsiteX847" fmla="*/ 6758971 w 8684148"/>
                  <a:gd name="connsiteY847" fmla="*/ 2493268 h 6339248"/>
                  <a:gd name="connsiteX848" fmla="*/ 6767625 w 8684148"/>
                  <a:gd name="connsiteY848" fmla="*/ 2484750 h 6339248"/>
                  <a:gd name="connsiteX849" fmla="*/ 6772346 w 8684148"/>
                  <a:gd name="connsiteY849" fmla="*/ 2475458 h 6339248"/>
                  <a:gd name="connsiteX850" fmla="*/ 6770773 w 8684148"/>
                  <a:gd name="connsiteY850" fmla="*/ 2465392 h 6339248"/>
                  <a:gd name="connsiteX851" fmla="*/ 6764478 w 8684148"/>
                  <a:gd name="connsiteY851" fmla="*/ 2453778 h 6339248"/>
                  <a:gd name="connsiteX852" fmla="*/ 6757398 w 8684148"/>
                  <a:gd name="connsiteY852" fmla="*/ 2442163 h 6339248"/>
                  <a:gd name="connsiteX853" fmla="*/ 6751104 w 8684148"/>
                  <a:gd name="connsiteY853" fmla="*/ 2434420 h 6339248"/>
                  <a:gd name="connsiteX854" fmla="*/ 6733796 w 8684148"/>
                  <a:gd name="connsiteY854" fmla="*/ 2416611 h 6339248"/>
                  <a:gd name="connsiteX855" fmla="*/ 6711766 w 8684148"/>
                  <a:gd name="connsiteY855" fmla="*/ 2401125 h 6339248"/>
                  <a:gd name="connsiteX856" fmla="*/ 6688164 w 8684148"/>
                  <a:gd name="connsiteY856" fmla="*/ 2391059 h 6339248"/>
                  <a:gd name="connsiteX857" fmla="*/ 6665348 w 8684148"/>
                  <a:gd name="connsiteY857" fmla="*/ 2387962 h 6339248"/>
                  <a:gd name="connsiteX858" fmla="*/ 6677149 w 8684148"/>
                  <a:gd name="connsiteY858" fmla="*/ 2379445 h 6339248"/>
                  <a:gd name="connsiteX859" fmla="*/ 6682657 w 8684148"/>
                  <a:gd name="connsiteY859" fmla="*/ 2372476 h 6339248"/>
                  <a:gd name="connsiteX860" fmla="*/ 6681083 w 8684148"/>
                  <a:gd name="connsiteY860" fmla="*/ 2363958 h 6339248"/>
                  <a:gd name="connsiteX861" fmla="*/ 6651973 w 8684148"/>
                  <a:gd name="connsiteY861" fmla="*/ 2326792 h 6339248"/>
                  <a:gd name="connsiteX862" fmla="*/ 6635452 w 8684148"/>
                  <a:gd name="connsiteY862" fmla="*/ 2313629 h 6339248"/>
                  <a:gd name="connsiteX863" fmla="*/ 6632305 w 8684148"/>
                  <a:gd name="connsiteY863" fmla="*/ 2308982 h 6339248"/>
                  <a:gd name="connsiteX864" fmla="*/ 6629944 w 8684148"/>
                  <a:gd name="connsiteY864" fmla="*/ 2298142 h 6339248"/>
                  <a:gd name="connsiteX865" fmla="*/ 6633091 w 8684148"/>
                  <a:gd name="connsiteY865" fmla="*/ 2286528 h 6339248"/>
                  <a:gd name="connsiteX866" fmla="*/ 6637812 w 8684148"/>
                  <a:gd name="connsiteY866" fmla="*/ 2275687 h 6339248"/>
                  <a:gd name="connsiteX867" fmla="*/ 6640172 w 8684148"/>
                  <a:gd name="connsiteY867" fmla="*/ 2264847 h 6339248"/>
                  <a:gd name="connsiteX868" fmla="*/ 6640959 w 8684148"/>
                  <a:gd name="connsiteY868" fmla="*/ 2234649 h 6339248"/>
                  <a:gd name="connsiteX869" fmla="*/ 6640172 w 8684148"/>
                  <a:gd name="connsiteY869" fmla="*/ 2219163 h 6339248"/>
                  <a:gd name="connsiteX870" fmla="*/ 6636238 w 8684148"/>
                  <a:gd name="connsiteY870" fmla="*/ 2205226 h 6339248"/>
                  <a:gd name="connsiteX871" fmla="*/ 6624437 w 8684148"/>
                  <a:gd name="connsiteY871" fmla="*/ 2181996 h 6339248"/>
                  <a:gd name="connsiteX872" fmla="*/ 6621290 w 8684148"/>
                  <a:gd name="connsiteY872" fmla="*/ 2171156 h 6339248"/>
                  <a:gd name="connsiteX873" fmla="*/ 6622863 w 8684148"/>
                  <a:gd name="connsiteY873" fmla="*/ 2156444 h 6339248"/>
                  <a:gd name="connsiteX874" fmla="*/ 6632305 w 8684148"/>
                  <a:gd name="connsiteY874" fmla="*/ 2128569 h 6339248"/>
                  <a:gd name="connsiteX875" fmla="*/ 6633878 w 8684148"/>
                  <a:gd name="connsiteY875" fmla="*/ 2115406 h 6339248"/>
                  <a:gd name="connsiteX876" fmla="*/ 6628371 w 8684148"/>
                  <a:gd name="connsiteY876" fmla="*/ 2101468 h 6339248"/>
                  <a:gd name="connsiteX877" fmla="*/ 6622863 w 8684148"/>
                  <a:gd name="connsiteY877" fmla="*/ 2096048 h 6339248"/>
                  <a:gd name="connsiteX878" fmla="*/ 6617356 w 8684148"/>
                  <a:gd name="connsiteY878" fmla="*/ 2091402 h 6339248"/>
                  <a:gd name="connsiteX879" fmla="*/ 6610275 w 8684148"/>
                  <a:gd name="connsiteY879" fmla="*/ 2088305 h 6339248"/>
                  <a:gd name="connsiteX880" fmla="*/ 6603194 w 8684148"/>
                  <a:gd name="connsiteY880" fmla="*/ 2085982 h 6339248"/>
                  <a:gd name="connsiteX881" fmla="*/ 6599261 w 8684148"/>
                  <a:gd name="connsiteY881" fmla="*/ 2085208 h 6339248"/>
                  <a:gd name="connsiteX882" fmla="*/ 6591393 w 8684148"/>
                  <a:gd name="connsiteY882" fmla="*/ 2085982 h 6339248"/>
                  <a:gd name="connsiteX883" fmla="*/ 6587459 w 8684148"/>
                  <a:gd name="connsiteY883" fmla="*/ 2085982 h 6339248"/>
                  <a:gd name="connsiteX884" fmla="*/ 6585100 w 8684148"/>
                  <a:gd name="connsiteY884" fmla="*/ 2084433 h 6339248"/>
                  <a:gd name="connsiteX885" fmla="*/ 6580379 w 8684148"/>
                  <a:gd name="connsiteY885" fmla="*/ 2080562 h 6339248"/>
                  <a:gd name="connsiteX886" fmla="*/ 6577232 w 8684148"/>
                  <a:gd name="connsiteY886" fmla="*/ 2079014 h 6339248"/>
                  <a:gd name="connsiteX887" fmla="*/ 6498557 w 8684148"/>
                  <a:gd name="connsiteY887" fmla="*/ 2072045 h 6339248"/>
                  <a:gd name="connsiteX888" fmla="*/ 6453712 w 8684148"/>
                  <a:gd name="connsiteY888" fmla="*/ 2075916 h 6339248"/>
                  <a:gd name="connsiteX889" fmla="*/ 6419096 w 8684148"/>
                  <a:gd name="connsiteY889" fmla="*/ 2075142 h 6339248"/>
                  <a:gd name="connsiteX890" fmla="*/ 6406507 w 8684148"/>
                  <a:gd name="connsiteY890" fmla="*/ 2079788 h 6339248"/>
                  <a:gd name="connsiteX891" fmla="*/ 6392346 w 8684148"/>
                  <a:gd name="connsiteY891" fmla="*/ 2093725 h 6339248"/>
                  <a:gd name="connsiteX892" fmla="*/ 6398639 w 8684148"/>
                  <a:gd name="connsiteY892" fmla="*/ 2079014 h 6339248"/>
                  <a:gd name="connsiteX893" fmla="*/ 6401000 w 8684148"/>
                  <a:gd name="connsiteY893" fmla="*/ 2071271 h 6339248"/>
                  <a:gd name="connsiteX894" fmla="*/ 6397066 w 8684148"/>
                  <a:gd name="connsiteY894" fmla="*/ 2065076 h 6339248"/>
                  <a:gd name="connsiteX895" fmla="*/ 6371891 w 8684148"/>
                  <a:gd name="connsiteY895" fmla="*/ 2047267 h 6339248"/>
                  <a:gd name="connsiteX896" fmla="*/ 6360089 w 8684148"/>
                  <a:gd name="connsiteY896" fmla="*/ 2041072 h 6339248"/>
                  <a:gd name="connsiteX897" fmla="*/ 6347501 w 8684148"/>
                  <a:gd name="connsiteY897" fmla="*/ 2035652 h 6339248"/>
                  <a:gd name="connsiteX898" fmla="*/ 6240503 w 8684148"/>
                  <a:gd name="connsiteY898" fmla="*/ 2004680 h 6339248"/>
                  <a:gd name="connsiteX899" fmla="*/ 6227128 w 8684148"/>
                  <a:gd name="connsiteY899" fmla="*/ 1999260 h 6339248"/>
                  <a:gd name="connsiteX900" fmla="*/ 6214541 w 8684148"/>
                  <a:gd name="connsiteY900" fmla="*/ 1989968 h 6339248"/>
                  <a:gd name="connsiteX901" fmla="*/ 6193298 w 8684148"/>
                  <a:gd name="connsiteY901" fmla="*/ 1969836 h 6339248"/>
                  <a:gd name="connsiteX902" fmla="*/ 6168122 w 8684148"/>
                  <a:gd name="connsiteY902" fmla="*/ 1950478 h 6339248"/>
                  <a:gd name="connsiteX903" fmla="*/ 6142159 w 8684148"/>
                  <a:gd name="connsiteY903" fmla="*/ 1934218 h 6339248"/>
                  <a:gd name="connsiteX904" fmla="*/ 6115409 w 8684148"/>
                  <a:gd name="connsiteY904" fmla="*/ 1921829 h 6339248"/>
                  <a:gd name="connsiteX905" fmla="*/ 6100462 w 8684148"/>
                  <a:gd name="connsiteY905" fmla="*/ 1917957 h 6339248"/>
                  <a:gd name="connsiteX906" fmla="*/ 6053256 w 8684148"/>
                  <a:gd name="connsiteY906" fmla="*/ 1910214 h 6339248"/>
                  <a:gd name="connsiteX907" fmla="*/ 6038308 w 8684148"/>
                  <a:gd name="connsiteY907" fmla="*/ 1905569 h 6339248"/>
                  <a:gd name="connsiteX908" fmla="*/ 5995037 w 8684148"/>
                  <a:gd name="connsiteY908" fmla="*/ 1888534 h 6339248"/>
                  <a:gd name="connsiteX909" fmla="*/ 5958846 w 8684148"/>
                  <a:gd name="connsiteY909" fmla="*/ 1883114 h 6339248"/>
                  <a:gd name="connsiteX910" fmla="*/ 5921869 w 8684148"/>
                  <a:gd name="connsiteY910" fmla="*/ 1887760 h 6339248"/>
                  <a:gd name="connsiteX911" fmla="*/ 5850275 w 8684148"/>
                  <a:gd name="connsiteY911" fmla="*/ 1910214 h 6339248"/>
                  <a:gd name="connsiteX912" fmla="*/ 5852635 w 8684148"/>
                  <a:gd name="connsiteY912" fmla="*/ 1908666 h 6339248"/>
                  <a:gd name="connsiteX913" fmla="*/ 5854209 w 8684148"/>
                  <a:gd name="connsiteY913" fmla="*/ 1907117 h 6339248"/>
                  <a:gd name="connsiteX914" fmla="*/ 5854995 w 8684148"/>
                  <a:gd name="connsiteY914" fmla="*/ 1905569 h 6339248"/>
                  <a:gd name="connsiteX915" fmla="*/ 5855782 w 8684148"/>
                  <a:gd name="connsiteY915" fmla="*/ 1904020 h 6339248"/>
                  <a:gd name="connsiteX916" fmla="*/ 5845554 w 8684148"/>
                  <a:gd name="connsiteY916" fmla="*/ 1904795 h 6339248"/>
                  <a:gd name="connsiteX917" fmla="*/ 5826672 w 8684148"/>
                  <a:gd name="connsiteY917" fmla="*/ 1912538 h 6339248"/>
                  <a:gd name="connsiteX918" fmla="*/ 5817231 w 8684148"/>
                  <a:gd name="connsiteY918" fmla="*/ 1914861 h 6339248"/>
                  <a:gd name="connsiteX919" fmla="*/ 5832966 w 8684148"/>
                  <a:gd name="connsiteY919" fmla="*/ 1904020 h 6339248"/>
                  <a:gd name="connsiteX920" fmla="*/ 5841621 w 8684148"/>
                  <a:gd name="connsiteY920" fmla="*/ 1889309 h 6339248"/>
                  <a:gd name="connsiteX921" fmla="*/ 5843981 w 8684148"/>
                  <a:gd name="connsiteY921" fmla="*/ 1872274 h 6339248"/>
                  <a:gd name="connsiteX922" fmla="*/ 5840047 w 8684148"/>
                  <a:gd name="connsiteY922" fmla="*/ 1854465 h 6339248"/>
                  <a:gd name="connsiteX923" fmla="*/ 5804643 w 8684148"/>
                  <a:gd name="connsiteY923" fmla="*/ 1764645 h 6339248"/>
                  <a:gd name="connsiteX924" fmla="*/ 5794416 w 8684148"/>
                  <a:gd name="connsiteY924" fmla="*/ 1728252 h 6339248"/>
                  <a:gd name="connsiteX925" fmla="*/ 5790482 w 8684148"/>
                  <a:gd name="connsiteY925" fmla="*/ 1718186 h 6339248"/>
                  <a:gd name="connsiteX926" fmla="*/ 5783401 w 8684148"/>
                  <a:gd name="connsiteY926" fmla="*/ 1712766 h 6339248"/>
                  <a:gd name="connsiteX927" fmla="*/ 5775534 w 8684148"/>
                  <a:gd name="connsiteY927" fmla="*/ 1710443 h 6339248"/>
                  <a:gd name="connsiteX928" fmla="*/ 5733049 w 8684148"/>
                  <a:gd name="connsiteY928" fmla="*/ 1708121 h 6339248"/>
                  <a:gd name="connsiteX929" fmla="*/ 5722821 w 8684148"/>
                  <a:gd name="connsiteY929" fmla="*/ 1709669 h 6339248"/>
                  <a:gd name="connsiteX930" fmla="*/ 5713380 w 8684148"/>
                  <a:gd name="connsiteY930" fmla="*/ 1715864 h 6339248"/>
                  <a:gd name="connsiteX931" fmla="*/ 5707873 w 8684148"/>
                  <a:gd name="connsiteY931" fmla="*/ 1725930 h 6339248"/>
                  <a:gd name="connsiteX932" fmla="*/ 5703152 w 8684148"/>
                  <a:gd name="connsiteY932" fmla="*/ 1751482 h 6339248"/>
                  <a:gd name="connsiteX933" fmla="*/ 5699219 w 8684148"/>
                  <a:gd name="connsiteY933" fmla="*/ 1762322 h 6339248"/>
                  <a:gd name="connsiteX934" fmla="*/ 5701579 w 8684148"/>
                  <a:gd name="connsiteY934" fmla="*/ 1729027 h 6339248"/>
                  <a:gd name="connsiteX935" fmla="*/ 5698432 w 8684148"/>
                  <a:gd name="connsiteY935" fmla="*/ 1715864 h 6339248"/>
                  <a:gd name="connsiteX936" fmla="*/ 5685844 w 8684148"/>
                  <a:gd name="connsiteY936" fmla="*/ 1703475 h 6339248"/>
                  <a:gd name="connsiteX937" fmla="*/ 5673256 w 8684148"/>
                  <a:gd name="connsiteY937" fmla="*/ 1697280 h 6339248"/>
                  <a:gd name="connsiteX938" fmla="*/ 5670896 w 8684148"/>
                  <a:gd name="connsiteY938" fmla="*/ 1694957 h 6339248"/>
                  <a:gd name="connsiteX939" fmla="*/ 5666962 w 8684148"/>
                  <a:gd name="connsiteY939" fmla="*/ 1687989 h 6339248"/>
                  <a:gd name="connsiteX940" fmla="*/ 5663815 w 8684148"/>
                  <a:gd name="connsiteY940" fmla="*/ 1681794 h 6339248"/>
                  <a:gd name="connsiteX941" fmla="*/ 5659881 w 8684148"/>
                  <a:gd name="connsiteY941" fmla="*/ 1677148 h 6339248"/>
                  <a:gd name="connsiteX942" fmla="*/ 5650440 w 8684148"/>
                  <a:gd name="connsiteY942" fmla="*/ 1674051 h 6339248"/>
                  <a:gd name="connsiteX943" fmla="*/ 5663028 w 8684148"/>
                  <a:gd name="connsiteY943" fmla="*/ 1660113 h 6339248"/>
                  <a:gd name="connsiteX944" fmla="*/ 5666175 w 8684148"/>
                  <a:gd name="connsiteY944" fmla="*/ 1633013 h 6339248"/>
                  <a:gd name="connsiteX945" fmla="*/ 5663815 w 8684148"/>
                  <a:gd name="connsiteY945" fmla="*/ 1582683 h 6339248"/>
                  <a:gd name="connsiteX946" fmla="*/ 5672469 w 8684148"/>
                  <a:gd name="connsiteY946" fmla="*/ 1540871 h 6339248"/>
                  <a:gd name="connsiteX947" fmla="*/ 5674043 w 8684148"/>
                  <a:gd name="connsiteY947" fmla="*/ 1518415 h 6339248"/>
                  <a:gd name="connsiteX948" fmla="*/ 5665388 w 8684148"/>
                  <a:gd name="connsiteY948" fmla="*/ 1506027 h 6339248"/>
                  <a:gd name="connsiteX949" fmla="*/ 5674043 w 8684148"/>
                  <a:gd name="connsiteY949" fmla="*/ 1501381 h 6339248"/>
                  <a:gd name="connsiteX950" fmla="*/ 5680337 w 8684148"/>
                  <a:gd name="connsiteY950" fmla="*/ 1496735 h 6339248"/>
                  <a:gd name="connsiteX951" fmla="*/ 5685057 w 8684148"/>
                  <a:gd name="connsiteY951" fmla="*/ 1491315 h 6339248"/>
                  <a:gd name="connsiteX952" fmla="*/ 5714167 w 8684148"/>
                  <a:gd name="connsiteY952" fmla="*/ 1437113 h 6339248"/>
                  <a:gd name="connsiteX953" fmla="*/ 5717314 w 8684148"/>
                  <a:gd name="connsiteY953" fmla="*/ 1428596 h 6339248"/>
                  <a:gd name="connsiteX954" fmla="*/ 5720461 w 8684148"/>
                  <a:gd name="connsiteY954" fmla="*/ 1420078 h 6339248"/>
                  <a:gd name="connsiteX955" fmla="*/ 5720461 w 8684148"/>
                  <a:gd name="connsiteY955" fmla="*/ 1416981 h 6339248"/>
                  <a:gd name="connsiteX956" fmla="*/ 5718887 w 8684148"/>
                  <a:gd name="connsiteY956" fmla="*/ 1409238 h 6339248"/>
                  <a:gd name="connsiteX957" fmla="*/ 5718887 w 8684148"/>
                  <a:gd name="connsiteY957" fmla="*/ 1407690 h 6339248"/>
                  <a:gd name="connsiteX958" fmla="*/ 5721248 w 8684148"/>
                  <a:gd name="connsiteY958" fmla="*/ 1406141 h 6339248"/>
                  <a:gd name="connsiteX959" fmla="*/ 5724395 w 8684148"/>
                  <a:gd name="connsiteY959" fmla="*/ 1405367 h 6339248"/>
                  <a:gd name="connsiteX960" fmla="*/ 5727542 w 8684148"/>
                  <a:gd name="connsiteY960" fmla="*/ 1405367 h 6339248"/>
                  <a:gd name="connsiteX961" fmla="*/ 5729115 w 8684148"/>
                  <a:gd name="connsiteY961" fmla="*/ 1406141 h 6339248"/>
                  <a:gd name="connsiteX962" fmla="*/ 5729902 w 8684148"/>
                  <a:gd name="connsiteY962" fmla="*/ 1400721 h 6339248"/>
                  <a:gd name="connsiteX963" fmla="*/ 5729115 w 8684148"/>
                  <a:gd name="connsiteY963" fmla="*/ 1391429 h 6339248"/>
                  <a:gd name="connsiteX964" fmla="*/ 5729902 w 8684148"/>
                  <a:gd name="connsiteY964" fmla="*/ 1386783 h 6339248"/>
                  <a:gd name="connsiteX965" fmla="*/ 5734622 w 8684148"/>
                  <a:gd name="connsiteY965" fmla="*/ 1379814 h 6339248"/>
                  <a:gd name="connsiteX966" fmla="*/ 5740916 w 8684148"/>
                  <a:gd name="connsiteY966" fmla="*/ 1373620 h 6339248"/>
                  <a:gd name="connsiteX967" fmla="*/ 5755865 w 8684148"/>
                  <a:gd name="connsiteY967" fmla="*/ 1363554 h 6339248"/>
                  <a:gd name="connsiteX968" fmla="*/ 5768453 w 8684148"/>
                  <a:gd name="connsiteY968" fmla="*/ 1356585 h 6339248"/>
                  <a:gd name="connsiteX969" fmla="*/ 5775534 w 8684148"/>
                  <a:gd name="connsiteY969" fmla="*/ 1351940 h 6339248"/>
                  <a:gd name="connsiteX970" fmla="*/ 5777894 w 8684148"/>
                  <a:gd name="connsiteY970" fmla="*/ 1346519 h 6339248"/>
                  <a:gd name="connsiteX971" fmla="*/ 5774747 w 8684148"/>
                  <a:gd name="connsiteY971" fmla="*/ 1343422 h 6339248"/>
                  <a:gd name="connsiteX972" fmla="*/ 5761372 w 8684148"/>
                  <a:gd name="connsiteY972" fmla="*/ 1331808 h 6339248"/>
                  <a:gd name="connsiteX973" fmla="*/ 5756651 w 8684148"/>
                  <a:gd name="connsiteY973" fmla="*/ 1325613 h 6339248"/>
                  <a:gd name="connsiteX974" fmla="*/ 5769240 w 8684148"/>
                  <a:gd name="connsiteY974" fmla="*/ 1327162 h 6339248"/>
                  <a:gd name="connsiteX975" fmla="*/ 5775534 w 8684148"/>
                  <a:gd name="connsiteY975" fmla="*/ 1326387 h 6339248"/>
                  <a:gd name="connsiteX976" fmla="*/ 5781041 w 8684148"/>
                  <a:gd name="connsiteY976" fmla="*/ 1324065 h 6339248"/>
                  <a:gd name="connsiteX977" fmla="*/ 5775534 w 8684148"/>
                  <a:gd name="connsiteY977" fmla="*/ 1319419 h 6339248"/>
                  <a:gd name="connsiteX978" fmla="*/ 5773960 w 8684148"/>
                  <a:gd name="connsiteY978" fmla="*/ 1317870 h 6339248"/>
                  <a:gd name="connsiteX979" fmla="*/ 5785761 w 8684148"/>
                  <a:gd name="connsiteY979" fmla="*/ 1316322 h 6339248"/>
                  <a:gd name="connsiteX980" fmla="*/ 5792055 w 8684148"/>
                  <a:gd name="connsiteY980" fmla="*/ 1314773 h 6339248"/>
                  <a:gd name="connsiteX981" fmla="*/ 5797562 w 8684148"/>
                  <a:gd name="connsiteY981" fmla="*/ 1311675 h 6339248"/>
                  <a:gd name="connsiteX982" fmla="*/ 5799923 w 8684148"/>
                  <a:gd name="connsiteY982" fmla="*/ 1308579 h 6339248"/>
                  <a:gd name="connsiteX983" fmla="*/ 5799136 w 8684148"/>
                  <a:gd name="connsiteY983" fmla="*/ 1307030 h 6339248"/>
                  <a:gd name="connsiteX984" fmla="*/ 5796776 w 8684148"/>
                  <a:gd name="connsiteY984" fmla="*/ 1305481 h 6339248"/>
                  <a:gd name="connsiteX985" fmla="*/ 5796776 w 8684148"/>
                  <a:gd name="connsiteY985" fmla="*/ 1302384 h 6339248"/>
                  <a:gd name="connsiteX986" fmla="*/ 5801496 w 8684148"/>
                  <a:gd name="connsiteY986" fmla="*/ 1298512 h 6339248"/>
                  <a:gd name="connsiteX987" fmla="*/ 5805430 w 8684148"/>
                  <a:gd name="connsiteY987" fmla="*/ 1296964 h 6339248"/>
                  <a:gd name="connsiteX988" fmla="*/ 5807790 w 8684148"/>
                  <a:gd name="connsiteY988" fmla="*/ 1294641 h 6339248"/>
                  <a:gd name="connsiteX989" fmla="*/ 5805430 w 8684148"/>
                  <a:gd name="connsiteY989" fmla="*/ 1289995 h 6339248"/>
                  <a:gd name="connsiteX990" fmla="*/ 5802283 w 8684148"/>
                  <a:gd name="connsiteY990" fmla="*/ 1286123 h 6339248"/>
                  <a:gd name="connsiteX991" fmla="*/ 5785761 w 8684148"/>
                  <a:gd name="connsiteY991" fmla="*/ 1278380 h 6339248"/>
                  <a:gd name="connsiteX992" fmla="*/ 5800710 w 8684148"/>
                  <a:gd name="connsiteY992" fmla="*/ 1281478 h 6339248"/>
                  <a:gd name="connsiteX993" fmla="*/ 5813297 w 8684148"/>
                  <a:gd name="connsiteY993" fmla="*/ 1287672 h 6339248"/>
                  <a:gd name="connsiteX994" fmla="*/ 5825099 w 8684148"/>
                  <a:gd name="connsiteY994" fmla="*/ 1294641 h 6339248"/>
                  <a:gd name="connsiteX995" fmla="*/ 5838474 w 8684148"/>
                  <a:gd name="connsiteY995" fmla="*/ 1300835 h 6339248"/>
                  <a:gd name="connsiteX996" fmla="*/ 5836113 w 8684148"/>
                  <a:gd name="connsiteY996" fmla="*/ 1296189 h 6339248"/>
                  <a:gd name="connsiteX997" fmla="*/ 5829032 w 8684148"/>
                  <a:gd name="connsiteY997" fmla="*/ 1288446 h 6339248"/>
                  <a:gd name="connsiteX998" fmla="*/ 5823525 w 8684148"/>
                  <a:gd name="connsiteY998" fmla="*/ 1279155 h 6339248"/>
                  <a:gd name="connsiteX999" fmla="*/ 5821952 w 8684148"/>
                  <a:gd name="connsiteY999" fmla="*/ 1278380 h 6339248"/>
                  <a:gd name="connsiteX1000" fmla="*/ 5822739 w 8684148"/>
                  <a:gd name="connsiteY1000" fmla="*/ 1277606 h 6339248"/>
                  <a:gd name="connsiteX1001" fmla="*/ 5825886 w 8684148"/>
                  <a:gd name="connsiteY1001" fmla="*/ 1271411 h 6339248"/>
                  <a:gd name="connsiteX1002" fmla="*/ 5830606 w 8684148"/>
                  <a:gd name="connsiteY1002" fmla="*/ 1264443 h 6339248"/>
                  <a:gd name="connsiteX1003" fmla="*/ 5837687 w 8684148"/>
                  <a:gd name="connsiteY1003" fmla="*/ 1259023 h 6339248"/>
                  <a:gd name="connsiteX1004" fmla="*/ 5846341 w 8684148"/>
                  <a:gd name="connsiteY1004" fmla="*/ 1255925 h 6339248"/>
                  <a:gd name="connsiteX1005" fmla="*/ 5854995 w 8684148"/>
                  <a:gd name="connsiteY1005" fmla="*/ 1254377 h 6339248"/>
                  <a:gd name="connsiteX1006" fmla="*/ 5874664 w 8684148"/>
                  <a:gd name="connsiteY1006" fmla="*/ 1256700 h 6339248"/>
                  <a:gd name="connsiteX1007" fmla="*/ 5883318 w 8684148"/>
                  <a:gd name="connsiteY1007" fmla="*/ 1254377 h 6339248"/>
                  <a:gd name="connsiteX1008" fmla="*/ 5882531 w 8684148"/>
                  <a:gd name="connsiteY1008" fmla="*/ 1245859 h 6339248"/>
                  <a:gd name="connsiteX1009" fmla="*/ 5875451 w 8684148"/>
                  <a:gd name="connsiteY1009" fmla="*/ 1243537 h 6339248"/>
                  <a:gd name="connsiteX1010" fmla="*/ 5863650 w 8684148"/>
                  <a:gd name="connsiteY1010" fmla="*/ 1241214 h 6339248"/>
                  <a:gd name="connsiteX1011" fmla="*/ 5852635 w 8684148"/>
                  <a:gd name="connsiteY1011" fmla="*/ 1237342 h 6339248"/>
                  <a:gd name="connsiteX1012" fmla="*/ 5849488 w 8684148"/>
                  <a:gd name="connsiteY1012" fmla="*/ 1228825 h 6339248"/>
                  <a:gd name="connsiteX1013" fmla="*/ 5854209 w 8684148"/>
                  <a:gd name="connsiteY1013" fmla="*/ 1224179 h 6339248"/>
                  <a:gd name="connsiteX1014" fmla="*/ 5864436 w 8684148"/>
                  <a:gd name="connsiteY1014" fmla="*/ 1222630 h 6339248"/>
                  <a:gd name="connsiteX1015" fmla="*/ 5883318 w 8684148"/>
                  <a:gd name="connsiteY1015" fmla="*/ 1221856 h 6339248"/>
                  <a:gd name="connsiteX1016" fmla="*/ 5913215 w 8684148"/>
                  <a:gd name="connsiteY1016" fmla="*/ 1224179 h 6339248"/>
                  <a:gd name="connsiteX1017" fmla="*/ 5925803 w 8684148"/>
                  <a:gd name="connsiteY1017" fmla="*/ 1222630 h 6339248"/>
                  <a:gd name="connsiteX1018" fmla="*/ 5964354 w 8684148"/>
                  <a:gd name="connsiteY1018" fmla="*/ 1210241 h 6339248"/>
                  <a:gd name="connsiteX1019" fmla="*/ 5973795 w 8684148"/>
                  <a:gd name="connsiteY1019" fmla="*/ 1204821 h 6339248"/>
                  <a:gd name="connsiteX1020" fmla="*/ 5980089 w 8684148"/>
                  <a:gd name="connsiteY1020" fmla="*/ 1194755 h 6339248"/>
                  <a:gd name="connsiteX1021" fmla="*/ 5981662 w 8684148"/>
                  <a:gd name="connsiteY1021" fmla="*/ 1180818 h 6339248"/>
                  <a:gd name="connsiteX1022" fmla="*/ 5978515 w 8684148"/>
                  <a:gd name="connsiteY1022" fmla="*/ 1167655 h 6339248"/>
                  <a:gd name="connsiteX1023" fmla="*/ 5970647 w 8684148"/>
                  <a:gd name="connsiteY1023" fmla="*/ 1157589 h 6339248"/>
                  <a:gd name="connsiteX1024" fmla="*/ 5959633 w 8684148"/>
                  <a:gd name="connsiteY1024" fmla="*/ 1149845 h 6339248"/>
                  <a:gd name="connsiteX1025" fmla="*/ 5952552 w 8684148"/>
                  <a:gd name="connsiteY1025" fmla="*/ 1146748 h 6339248"/>
                  <a:gd name="connsiteX1026" fmla="*/ 5938391 w 8684148"/>
                  <a:gd name="connsiteY1026" fmla="*/ 1143651 h 6339248"/>
                  <a:gd name="connsiteX1027" fmla="*/ 5931310 w 8684148"/>
                  <a:gd name="connsiteY1027" fmla="*/ 1141328 h 6339248"/>
                  <a:gd name="connsiteX1028" fmla="*/ 5923442 w 8684148"/>
                  <a:gd name="connsiteY1028" fmla="*/ 1136682 h 6339248"/>
                  <a:gd name="connsiteX1029" fmla="*/ 5910855 w 8684148"/>
                  <a:gd name="connsiteY1029" fmla="*/ 1126616 h 6339248"/>
                  <a:gd name="connsiteX1030" fmla="*/ 5904561 w 8684148"/>
                  <a:gd name="connsiteY1030" fmla="*/ 1121970 h 6339248"/>
                  <a:gd name="connsiteX1031" fmla="*/ 5888039 w 8684148"/>
                  <a:gd name="connsiteY1031" fmla="*/ 1118873 h 6339248"/>
                  <a:gd name="connsiteX1032" fmla="*/ 5873877 w 8684148"/>
                  <a:gd name="connsiteY1032" fmla="*/ 1124293 h 6339248"/>
                  <a:gd name="connsiteX1033" fmla="*/ 5859716 w 8684148"/>
                  <a:gd name="connsiteY1033" fmla="*/ 1132036 h 6339248"/>
                  <a:gd name="connsiteX1034" fmla="*/ 5843194 w 8684148"/>
                  <a:gd name="connsiteY1034" fmla="*/ 1135134 h 6339248"/>
                  <a:gd name="connsiteX1035" fmla="*/ 5848701 w 8684148"/>
                  <a:gd name="connsiteY1035" fmla="*/ 1130488 h 6339248"/>
                  <a:gd name="connsiteX1036" fmla="*/ 5861289 w 8684148"/>
                  <a:gd name="connsiteY1036" fmla="*/ 1121970 h 6339248"/>
                  <a:gd name="connsiteX1037" fmla="*/ 5866796 w 8684148"/>
                  <a:gd name="connsiteY1037" fmla="*/ 1117325 h 6339248"/>
                  <a:gd name="connsiteX1038" fmla="*/ 5856569 w 8684148"/>
                  <a:gd name="connsiteY1038" fmla="*/ 1112679 h 6339248"/>
                  <a:gd name="connsiteX1039" fmla="*/ 5823525 w 8684148"/>
                  <a:gd name="connsiteY1039" fmla="*/ 1102613 h 6339248"/>
                  <a:gd name="connsiteX1040" fmla="*/ 5797562 w 8684148"/>
                  <a:gd name="connsiteY1040" fmla="*/ 1090998 h 6339248"/>
                  <a:gd name="connsiteX1041" fmla="*/ 5783401 w 8684148"/>
                  <a:gd name="connsiteY1041" fmla="*/ 1086352 h 6339248"/>
                  <a:gd name="connsiteX1042" fmla="*/ 5770813 w 8684148"/>
                  <a:gd name="connsiteY1042" fmla="*/ 1084029 h 6339248"/>
                  <a:gd name="connsiteX1043" fmla="*/ 5772386 w 8684148"/>
                  <a:gd name="connsiteY1043" fmla="*/ 1088675 h 6339248"/>
                  <a:gd name="connsiteX1044" fmla="*/ 5775534 w 8684148"/>
                  <a:gd name="connsiteY1044" fmla="*/ 1091772 h 6339248"/>
                  <a:gd name="connsiteX1045" fmla="*/ 5777894 w 8684148"/>
                  <a:gd name="connsiteY1045" fmla="*/ 1094870 h 6339248"/>
                  <a:gd name="connsiteX1046" fmla="*/ 5781041 w 8684148"/>
                  <a:gd name="connsiteY1046" fmla="*/ 1097967 h 6339248"/>
                  <a:gd name="connsiteX1047" fmla="*/ 5762159 w 8684148"/>
                  <a:gd name="connsiteY1047" fmla="*/ 1096418 h 6339248"/>
                  <a:gd name="connsiteX1048" fmla="*/ 5755078 w 8684148"/>
                  <a:gd name="connsiteY1048" fmla="*/ 1086352 h 6339248"/>
                  <a:gd name="connsiteX1049" fmla="*/ 5752718 w 8684148"/>
                  <a:gd name="connsiteY1049" fmla="*/ 1071640 h 6339248"/>
                  <a:gd name="connsiteX1050" fmla="*/ 5747997 w 8684148"/>
                  <a:gd name="connsiteY1050" fmla="*/ 1056929 h 6339248"/>
                  <a:gd name="connsiteX1051" fmla="*/ 5766092 w 8684148"/>
                  <a:gd name="connsiteY1051" fmla="*/ 1068543 h 6339248"/>
                  <a:gd name="connsiteX1052" fmla="*/ 5843194 w 8684148"/>
                  <a:gd name="connsiteY1052" fmla="*/ 1101839 h 6339248"/>
                  <a:gd name="connsiteX1053" fmla="*/ 5852635 w 8684148"/>
                  <a:gd name="connsiteY1053" fmla="*/ 1104936 h 6339248"/>
                  <a:gd name="connsiteX1054" fmla="*/ 5861289 w 8684148"/>
                  <a:gd name="connsiteY1054" fmla="*/ 1105710 h 6339248"/>
                  <a:gd name="connsiteX1055" fmla="*/ 5867583 w 8684148"/>
                  <a:gd name="connsiteY1055" fmla="*/ 1104936 h 6339248"/>
                  <a:gd name="connsiteX1056" fmla="*/ 5873877 w 8684148"/>
                  <a:gd name="connsiteY1056" fmla="*/ 1102613 h 6339248"/>
                  <a:gd name="connsiteX1057" fmla="*/ 5880171 w 8684148"/>
                  <a:gd name="connsiteY1057" fmla="*/ 1101064 h 6339248"/>
                  <a:gd name="connsiteX1058" fmla="*/ 5885679 w 8684148"/>
                  <a:gd name="connsiteY1058" fmla="*/ 1102613 h 6339248"/>
                  <a:gd name="connsiteX1059" fmla="*/ 5886465 w 8684148"/>
                  <a:gd name="connsiteY1059" fmla="*/ 1108807 h 6339248"/>
                  <a:gd name="connsiteX1060" fmla="*/ 5895120 w 8684148"/>
                  <a:gd name="connsiteY1060" fmla="*/ 1111130 h 6339248"/>
                  <a:gd name="connsiteX1061" fmla="*/ 5916362 w 8684148"/>
                  <a:gd name="connsiteY1061" fmla="*/ 1113453 h 6339248"/>
                  <a:gd name="connsiteX1062" fmla="*/ 5944685 w 8684148"/>
                  <a:gd name="connsiteY1062" fmla="*/ 1125842 h 6339248"/>
                  <a:gd name="connsiteX1063" fmla="*/ 5959633 w 8684148"/>
                  <a:gd name="connsiteY1063" fmla="*/ 1130488 h 6339248"/>
                  <a:gd name="connsiteX1064" fmla="*/ 5975368 w 8684148"/>
                  <a:gd name="connsiteY1064" fmla="*/ 1130488 h 6339248"/>
                  <a:gd name="connsiteX1065" fmla="*/ 5980089 w 8684148"/>
                  <a:gd name="connsiteY1065" fmla="*/ 1128165 h 6339248"/>
                  <a:gd name="connsiteX1066" fmla="*/ 5987956 w 8684148"/>
                  <a:gd name="connsiteY1066" fmla="*/ 1122745 h 6339248"/>
                  <a:gd name="connsiteX1067" fmla="*/ 5992676 w 8684148"/>
                  <a:gd name="connsiteY1067" fmla="*/ 1120422 h 6339248"/>
                  <a:gd name="connsiteX1068" fmla="*/ 5997397 w 8684148"/>
                  <a:gd name="connsiteY1068" fmla="*/ 1121196 h 6339248"/>
                  <a:gd name="connsiteX1069" fmla="*/ 6002905 w 8684148"/>
                  <a:gd name="connsiteY1069" fmla="*/ 1123519 h 6339248"/>
                  <a:gd name="connsiteX1070" fmla="*/ 6008411 w 8684148"/>
                  <a:gd name="connsiteY1070" fmla="*/ 1125068 h 6339248"/>
                  <a:gd name="connsiteX1071" fmla="*/ 6014706 w 8684148"/>
                  <a:gd name="connsiteY1071" fmla="*/ 1123519 h 6339248"/>
                  <a:gd name="connsiteX1072" fmla="*/ 6027294 w 8684148"/>
                  <a:gd name="connsiteY1072" fmla="*/ 1114227 h 6339248"/>
                  <a:gd name="connsiteX1073" fmla="*/ 6030441 w 8684148"/>
                  <a:gd name="connsiteY1073" fmla="*/ 1103387 h 6339248"/>
                  <a:gd name="connsiteX1074" fmla="*/ 6027294 w 8684148"/>
                  <a:gd name="connsiteY1074" fmla="*/ 1091772 h 6339248"/>
                  <a:gd name="connsiteX1075" fmla="*/ 6021000 w 8684148"/>
                  <a:gd name="connsiteY1075" fmla="*/ 1079383 h 6339248"/>
                  <a:gd name="connsiteX1076" fmla="*/ 6034375 w 8684148"/>
                  <a:gd name="connsiteY1076" fmla="*/ 1083255 h 6339248"/>
                  <a:gd name="connsiteX1077" fmla="*/ 6040668 w 8684148"/>
                  <a:gd name="connsiteY1077" fmla="*/ 1083255 h 6339248"/>
                  <a:gd name="connsiteX1078" fmla="*/ 6044602 w 8684148"/>
                  <a:gd name="connsiteY1078" fmla="*/ 1080158 h 6339248"/>
                  <a:gd name="connsiteX1079" fmla="*/ 6043815 w 8684148"/>
                  <a:gd name="connsiteY1079" fmla="*/ 1073963 h 6339248"/>
                  <a:gd name="connsiteX1080" fmla="*/ 6039095 w 8684148"/>
                  <a:gd name="connsiteY1080" fmla="*/ 1067769 h 6339248"/>
                  <a:gd name="connsiteX1081" fmla="*/ 6032801 w 8684148"/>
                  <a:gd name="connsiteY1081" fmla="*/ 1062349 h 6339248"/>
                  <a:gd name="connsiteX1082" fmla="*/ 6027294 w 8684148"/>
                  <a:gd name="connsiteY1082" fmla="*/ 1059252 h 6339248"/>
                  <a:gd name="connsiteX1083" fmla="*/ 6035161 w 8684148"/>
                  <a:gd name="connsiteY1083" fmla="*/ 1055380 h 6339248"/>
                  <a:gd name="connsiteX1084" fmla="*/ 6039095 w 8684148"/>
                  <a:gd name="connsiteY1084" fmla="*/ 1053831 h 6339248"/>
                  <a:gd name="connsiteX1085" fmla="*/ 6042242 w 8684148"/>
                  <a:gd name="connsiteY1085" fmla="*/ 1053831 h 6339248"/>
                  <a:gd name="connsiteX1086" fmla="*/ 6047749 w 8684148"/>
                  <a:gd name="connsiteY1086" fmla="*/ 1054606 h 6339248"/>
                  <a:gd name="connsiteX1087" fmla="*/ 6047749 w 8684148"/>
                  <a:gd name="connsiteY1087" fmla="*/ 1056154 h 6339248"/>
                  <a:gd name="connsiteX1088" fmla="*/ 6047749 w 8684148"/>
                  <a:gd name="connsiteY1088" fmla="*/ 1057703 h 6339248"/>
                  <a:gd name="connsiteX1089" fmla="*/ 6060337 w 8684148"/>
                  <a:gd name="connsiteY1089" fmla="*/ 1068543 h 6339248"/>
                  <a:gd name="connsiteX1090" fmla="*/ 6065057 w 8684148"/>
                  <a:gd name="connsiteY1090" fmla="*/ 1072415 h 6339248"/>
                  <a:gd name="connsiteX1091" fmla="*/ 6071351 w 8684148"/>
                  <a:gd name="connsiteY1091" fmla="*/ 1074738 h 6339248"/>
                  <a:gd name="connsiteX1092" fmla="*/ 6072925 w 8684148"/>
                  <a:gd name="connsiteY1092" fmla="*/ 1073963 h 6339248"/>
                  <a:gd name="connsiteX1093" fmla="*/ 6076859 w 8684148"/>
                  <a:gd name="connsiteY1093" fmla="*/ 1071640 h 6339248"/>
                  <a:gd name="connsiteX1094" fmla="*/ 6078432 w 8684148"/>
                  <a:gd name="connsiteY1094" fmla="*/ 1071640 h 6339248"/>
                  <a:gd name="connsiteX1095" fmla="*/ 6082366 w 8684148"/>
                  <a:gd name="connsiteY1095" fmla="*/ 1073189 h 6339248"/>
                  <a:gd name="connsiteX1096" fmla="*/ 6091020 w 8684148"/>
                  <a:gd name="connsiteY1096" fmla="*/ 1077835 h 6339248"/>
                  <a:gd name="connsiteX1097" fmla="*/ 6094167 w 8684148"/>
                  <a:gd name="connsiteY1097" fmla="*/ 1078609 h 6339248"/>
                  <a:gd name="connsiteX1098" fmla="*/ 6101248 w 8684148"/>
                  <a:gd name="connsiteY1098" fmla="*/ 1077835 h 6339248"/>
                  <a:gd name="connsiteX1099" fmla="*/ 6101248 w 8684148"/>
                  <a:gd name="connsiteY1099" fmla="*/ 1074738 h 6339248"/>
                  <a:gd name="connsiteX1100" fmla="*/ 6098101 w 8684148"/>
                  <a:gd name="connsiteY1100" fmla="*/ 1069318 h 6339248"/>
                  <a:gd name="connsiteX1101" fmla="*/ 6095740 w 8684148"/>
                  <a:gd name="connsiteY1101" fmla="*/ 1061575 h 6339248"/>
                  <a:gd name="connsiteX1102" fmla="*/ 6120130 w 8684148"/>
                  <a:gd name="connsiteY1102" fmla="*/ 1075512 h 6339248"/>
                  <a:gd name="connsiteX1103" fmla="*/ 6147667 w 8684148"/>
                  <a:gd name="connsiteY1103" fmla="*/ 1071640 h 6339248"/>
                  <a:gd name="connsiteX1104" fmla="*/ 6173629 w 8684148"/>
                  <a:gd name="connsiteY1104" fmla="*/ 1055380 h 6339248"/>
                  <a:gd name="connsiteX1105" fmla="*/ 6249944 w 8684148"/>
                  <a:gd name="connsiteY1105" fmla="*/ 953946 h 6339248"/>
                  <a:gd name="connsiteX1106" fmla="*/ 6263319 w 8684148"/>
                  <a:gd name="connsiteY1106" fmla="*/ 925296 h 6339248"/>
                  <a:gd name="connsiteX1107" fmla="*/ 6257812 w 8684148"/>
                  <a:gd name="connsiteY1107" fmla="*/ 902067 h 6339248"/>
                  <a:gd name="connsiteX1108" fmla="*/ 6230276 w 8684148"/>
                  <a:gd name="connsiteY1108" fmla="*/ 892776 h 6339248"/>
                  <a:gd name="connsiteX1109" fmla="*/ 6168909 w 8684148"/>
                  <a:gd name="connsiteY1109" fmla="*/ 891227 h 6339248"/>
                  <a:gd name="connsiteX1110" fmla="*/ 6133505 w 8684148"/>
                  <a:gd name="connsiteY1110" fmla="*/ 885807 h 6339248"/>
                  <a:gd name="connsiteX1111" fmla="*/ 6115409 w 8684148"/>
                  <a:gd name="connsiteY1111" fmla="*/ 881161 h 6339248"/>
                  <a:gd name="connsiteX1112" fmla="*/ 6100462 w 8684148"/>
                  <a:gd name="connsiteY1112" fmla="*/ 872644 h 6339248"/>
                  <a:gd name="connsiteX1113" fmla="*/ 6088660 w 8684148"/>
                  <a:gd name="connsiteY1113" fmla="*/ 861803 h 6339248"/>
                  <a:gd name="connsiteX1114" fmla="*/ 6057190 w 8684148"/>
                  <a:gd name="connsiteY1114" fmla="*/ 825411 h 6339248"/>
                  <a:gd name="connsiteX1115" fmla="*/ 6043815 w 8684148"/>
                  <a:gd name="connsiteY1115" fmla="*/ 815345 h 6339248"/>
                  <a:gd name="connsiteX1116" fmla="*/ 6028867 w 8684148"/>
                  <a:gd name="connsiteY1116" fmla="*/ 807602 h 6339248"/>
                  <a:gd name="connsiteX1117" fmla="*/ 5982449 w 8684148"/>
                  <a:gd name="connsiteY1117" fmla="*/ 792890 h 6339248"/>
                  <a:gd name="connsiteX1118" fmla="*/ 5965140 w 8684148"/>
                  <a:gd name="connsiteY1118" fmla="*/ 789018 h 6339248"/>
                  <a:gd name="connsiteX1119" fmla="*/ 5952552 w 8684148"/>
                  <a:gd name="connsiteY1119" fmla="*/ 791342 h 6339248"/>
                  <a:gd name="connsiteX1120" fmla="*/ 5953339 w 8684148"/>
                  <a:gd name="connsiteY1120" fmla="*/ 802956 h 6339248"/>
                  <a:gd name="connsiteX1121" fmla="*/ 5937604 w 8684148"/>
                  <a:gd name="connsiteY1121" fmla="*/ 793664 h 6339248"/>
                  <a:gd name="connsiteX1122" fmla="*/ 5930523 w 8684148"/>
                  <a:gd name="connsiteY1122" fmla="*/ 789018 h 6339248"/>
                  <a:gd name="connsiteX1123" fmla="*/ 5923442 w 8684148"/>
                  <a:gd name="connsiteY1123" fmla="*/ 782824 h 6339248"/>
                  <a:gd name="connsiteX1124" fmla="*/ 5938391 w 8684148"/>
                  <a:gd name="connsiteY1124" fmla="*/ 778953 h 6339248"/>
                  <a:gd name="connsiteX1125" fmla="*/ 5955700 w 8684148"/>
                  <a:gd name="connsiteY1125" fmla="*/ 779727 h 6339248"/>
                  <a:gd name="connsiteX1126" fmla="*/ 6045389 w 8684148"/>
                  <a:gd name="connsiteY1126" fmla="*/ 795987 h 6339248"/>
                  <a:gd name="connsiteX1127" fmla="*/ 6043815 w 8684148"/>
                  <a:gd name="connsiteY1127" fmla="*/ 793664 h 6339248"/>
                  <a:gd name="connsiteX1128" fmla="*/ 6039881 w 8684148"/>
                  <a:gd name="connsiteY1128" fmla="*/ 787470 h 6339248"/>
                  <a:gd name="connsiteX1129" fmla="*/ 6038308 w 8684148"/>
                  <a:gd name="connsiteY1129" fmla="*/ 785147 h 6339248"/>
                  <a:gd name="connsiteX1130" fmla="*/ 6048536 w 8684148"/>
                  <a:gd name="connsiteY1130" fmla="*/ 784373 h 6339248"/>
                  <a:gd name="connsiteX1131" fmla="*/ 6059550 w 8684148"/>
                  <a:gd name="connsiteY1131" fmla="*/ 786696 h 6339248"/>
                  <a:gd name="connsiteX1132" fmla="*/ 6069778 w 8684148"/>
                  <a:gd name="connsiteY1132" fmla="*/ 792116 h 6339248"/>
                  <a:gd name="connsiteX1133" fmla="*/ 6078432 w 8684148"/>
                  <a:gd name="connsiteY1133" fmla="*/ 797536 h 6339248"/>
                  <a:gd name="connsiteX1134" fmla="*/ 6096528 w 8684148"/>
                  <a:gd name="connsiteY1134" fmla="*/ 812248 h 6339248"/>
                  <a:gd name="connsiteX1135" fmla="*/ 6102821 w 8684148"/>
                  <a:gd name="connsiteY1135" fmla="*/ 816894 h 6339248"/>
                  <a:gd name="connsiteX1136" fmla="*/ 6108329 w 8684148"/>
                  <a:gd name="connsiteY1136" fmla="*/ 819217 h 6339248"/>
                  <a:gd name="connsiteX1137" fmla="*/ 6120917 w 8684148"/>
                  <a:gd name="connsiteY1137" fmla="*/ 823088 h 6339248"/>
                  <a:gd name="connsiteX1138" fmla="*/ 6125637 w 8684148"/>
                  <a:gd name="connsiteY1138" fmla="*/ 825411 h 6339248"/>
                  <a:gd name="connsiteX1139" fmla="*/ 6164975 w 8684148"/>
                  <a:gd name="connsiteY1139" fmla="*/ 861803 h 6339248"/>
                  <a:gd name="connsiteX1140" fmla="*/ 6186217 w 8684148"/>
                  <a:gd name="connsiteY1140" fmla="*/ 876515 h 6339248"/>
                  <a:gd name="connsiteX1141" fmla="*/ 6212966 w 8684148"/>
                  <a:gd name="connsiteY1141" fmla="*/ 882710 h 6339248"/>
                  <a:gd name="connsiteX1142" fmla="*/ 6238930 w 8684148"/>
                  <a:gd name="connsiteY1142" fmla="*/ 878838 h 6339248"/>
                  <a:gd name="connsiteX1143" fmla="*/ 6258598 w 8684148"/>
                  <a:gd name="connsiteY1143" fmla="*/ 865675 h 6339248"/>
                  <a:gd name="connsiteX1144" fmla="*/ 6327832 w 8684148"/>
                  <a:gd name="connsiteY1144" fmla="*/ 788244 h 6339248"/>
                  <a:gd name="connsiteX1145" fmla="*/ 6343567 w 8684148"/>
                  <a:gd name="connsiteY1145" fmla="*/ 763466 h 6339248"/>
                  <a:gd name="connsiteX1146" fmla="*/ 6342780 w 8684148"/>
                  <a:gd name="connsiteY1146" fmla="*/ 741786 h 6339248"/>
                  <a:gd name="connsiteX1147" fmla="*/ 6334126 w 8684148"/>
                  <a:gd name="connsiteY1147" fmla="*/ 734043 h 6339248"/>
                  <a:gd name="connsiteX1148" fmla="*/ 6321538 w 8684148"/>
                  <a:gd name="connsiteY1148" fmla="*/ 729397 h 6339248"/>
                  <a:gd name="connsiteX1149" fmla="*/ 6308951 w 8684148"/>
                  <a:gd name="connsiteY1149" fmla="*/ 725525 h 6339248"/>
                  <a:gd name="connsiteX1150" fmla="*/ 6297936 w 8684148"/>
                  <a:gd name="connsiteY1150" fmla="*/ 720880 h 6339248"/>
                  <a:gd name="connsiteX1151" fmla="*/ 6293216 w 8684148"/>
                  <a:gd name="connsiteY1151" fmla="*/ 717782 h 6339248"/>
                  <a:gd name="connsiteX1152" fmla="*/ 6290068 w 8684148"/>
                  <a:gd name="connsiteY1152" fmla="*/ 713911 h 6339248"/>
                  <a:gd name="connsiteX1153" fmla="*/ 6287708 w 8684148"/>
                  <a:gd name="connsiteY1153" fmla="*/ 710039 h 6339248"/>
                  <a:gd name="connsiteX1154" fmla="*/ 6285348 w 8684148"/>
                  <a:gd name="connsiteY1154" fmla="*/ 705393 h 6339248"/>
                  <a:gd name="connsiteX1155" fmla="*/ 6286135 w 8684148"/>
                  <a:gd name="connsiteY1155" fmla="*/ 703845 h 6339248"/>
                  <a:gd name="connsiteX1156" fmla="*/ 6287708 w 8684148"/>
                  <a:gd name="connsiteY1156" fmla="*/ 698425 h 6339248"/>
                  <a:gd name="connsiteX1157" fmla="*/ 6288494 w 8684148"/>
                  <a:gd name="connsiteY1157" fmla="*/ 693004 h 6339248"/>
                  <a:gd name="connsiteX1158" fmla="*/ 6286921 w 8684148"/>
                  <a:gd name="connsiteY1158" fmla="*/ 691456 h 6339248"/>
                  <a:gd name="connsiteX1159" fmla="*/ 6297149 w 8684148"/>
                  <a:gd name="connsiteY1159" fmla="*/ 688359 h 6339248"/>
                  <a:gd name="connsiteX1160" fmla="*/ 6311310 w 8684148"/>
                  <a:gd name="connsiteY1160" fmla="*/ 688359 h 6339248"/>
                  <a:gd name="connsiteX1161" fmla="*/ 6336487 w 8684148"/>
                  <a:gd name="connsiteY1161" fmla="*/ 690682 h 6339248"/>
                  <a:gd name="connsiteX1162" fmla="*/ 6349075 w 8684148"/>
                  <a:gd name="connsiteY1162" fmla="*/ 689133 h 6339248"/>
                  <a:gd name="connsiteX1163" fmla="*/ 6362449 w 8684148"/>
                  <a:gd name="connsiteY1163" fmla="*/ 686810 h 6339248"/>
                  <a:gd name="connsiteX1164" fmla="*/ 6375037 w 8684148"/>
                  <a:gd name="connsiteY1164" fmla="*/ 685261 h 6339248"/>
                  <a:gd name="connsiteX1165" fmla="*/ 6386051 w 8684148"/>
                  <a:gd name="connsiteY1165" fmla="*/ 688359 h 6339248"/>
                  <a:gd name="connsiteX1166" fmla="*/ 6394706 w 8684148"/>
                  <a:gd name="connsiteY1166" fmla="*/ 696102 h 6339248"/>
                  <a:gd name="connsiteX1167" fmla="*/ 6410441 w 8684148"/>
                  <a:gd name="connsiteY1167" fmla="*/ 716234 h 6339248"/>
                  <a:gd name="connsiteX1168" fmla="*/ 6419882 w 8684148"/>
                  <a:gd name="connsiteY1168" fmla="*/ 724751 h 6339248"/>
                  <a:gd name="connsiteX1169" fmla="*/ 6430897 w 8684148"/>
                  <a:gd name="connsiteY1169" fmla="*/ 730945 h 6339248"/>
                  <a:gd name="connsiteX1170" fmla="*/ 6442698 w 8684148"/>
                  <a:gd name="connsiteY1170" fmla="*/ 736366 h 6339248"/>
                  <a:gd name="connsiteX1171" fmla="*/ 6453712 w 8684148"/>
                  <a:gd name="connsiteY1171" fmla="*/ 739463 h 6339248"/>
                  <a:gd name="connsiteX1172" fmla="*/ 6463153 w 8684148"/>
                  <a:gd name="connsiteY1172" fmla="*/ 738689 h 6339248"/>
                  <a:gd name="connsiteX1173" fmla="*/ 6467087 w 8684148"/>
                  <a:gd name="connsiteY1173" fmla="*/ 735591 h 6339248"/>
                  <a:gd name="connsiteX1174" fmla="*/ 6468660 w 8684148"/>
                  <a:gd name="connsiteY1174" fmla="*/ 731720 h 6339248"/>
                  <a:gd name="connsiteX1175" fmla="*/ 6471021 w 8684148"/>
                  <a:gd name="connsiteY1175" fmla="*/ 727848 h 6339248"/>
                  <a:gd name="connsiteX1176" fmla="*/ 6477314 w 8684148"/>
                  <a:gd name="connsiteY1176" fmla="*/ 726300 h 6339248"/>
                  <a:gd name="connsiteX1177" fmla="*/ 6483609 w 8684148"/>
                  <a:gd name="connsiteY1177" fmla="*/ 728623 h 6339248"/>
                  <a:gd name="connsiteX1178" fmla="*/ 6498557 w 8684148"/>
                  <a:gd name="connsiteY1178" fmla="*/ 737140 h 6339248"/>
                  <a:gd name="connsiteX1179" fmla="*/ 6504851 w 8684148"/>
                  <a:gd name="connsiteY1179" fmla="*/ 737914 h 6339248"/>
                  <a:gd name="connsiteX1180" fmla="*/ 6511932 w 8684148"/>
                  <a:gd name="connsiteY1180" fmla="*/ 730171 h 6339248"/>
                  <a:gd name="connsiteX1181" fmla="*/ 6508784 w 8684148"/>
                  <a:gd name="connsiteY1181" fmla="*/ 720105 h 6339248"/>
                  <a:gd name="connsiteX1182" fmla="*/ 6467874 w 8684148"/>
                  <a:gd name="connsiteY1182" fmla="*/ 655064 h 6339248"/>
                  <a:gd name="connsiteX1183" fmla="*/ 6449778 w 8684148"/>
                  <a:gd name="connsiteY1183" fmla="*/ 638803 h 6339248"/>
                  <a:gd name="connsiteX1184" fmla="*/ 6427750 w 8684148"/>
                  <a:gd name="connsiteY1184" fmla="*/ 632609 h 6339248"/>
                  <a:gd name="connsiteX1185" fmla="*/ 6419882 w 8684148"/>
                  <a:gd name="connsiteY1185" fmla="*/ 638803 h 6339248"/>
                  <a:gd name="connsiteX1186" fmla="*/ 6414374 w 8684148"/>
                  <a:gd name="connsiteY1186" fmla="*/ 640352 h 6339248"/>
                  <a:gd name="connsiteX1187" fmla="*/ 6411228 w 8684148"/>
                  <a:gd name="connsiteY1187" fmla="*/ 634931 h 6339248"/>
                  <a:gd name="connsiteX1188" fmla="*/ 6414374 w 8684148"/>
                  <a:gd name="connsiteY1188" fmla="*/ 629511 h 6339248"/>
                  <a:gd name="connsiteX1189" fmla="*/ 6421455 w 8684148"/>
                  <a:gd name="connsiteY1189" fmla="*/ 624866 h 6339248"/>
                  <a:gd name="connsiteX1190" fmla="*/ 6429323 w 8684148"/>
                  <a:gd name="connsiteY1190" fmla="*/ 620220 h 6339248"/>
                  <a:gd name="connsiteX1191" fmla="*/ 6435617 w 8684148"/>
                  <a:gd name="connsiteY1191" fmla="*/ 618671 h 6339248"/>
                  <a:gd name="connsiteX1192" fmla="*/ 6446632 w 8684148"/>
                  <a:gd name="connsiteY1192" fmla="*/ 620994 h 6339248"/>
                  <a:gd name="connsiteX1193" fmla="*/ 6457646 w 8684148"/>
                  <a:gd name="connsiteY1193" fmla="*/ 627963 h 6339248"/>
                  <a:gd name="connsiteX1194" fmla="*/ 6467874 w 8684148"/>
                  <a:gd name="connsiteY1194" fmla="*/ 636480 h 6339248"/>
                  <a:gd name="connsiteX1195" fmla="*/ 6476528 w 8684148"/>
                  <a:gd name="connsiteY1195" fmla="*/ 644998 h 6339248"/>
                  <a:gd name="connsiteX1196" fmla="*/ 6469447 w 8684148"/>
                  <a:gd name="connsiteY1196" fmla="*/ 649643 h 6339248"/>
                  <a:gd name="connsiteX1197" fmla="*/ 6475741 w 8684148"/>
                  <a:gd name="connsiteY1197" fmla="*/ 654289 h 6339248"/>
                  <a:gd name="connsiteX1198" fmla="*/ 6494623 w 8684148"/>
                  <a:gd name="connsiteY1198" fmla="*/ 659709 h 6339248"/>
                  <a:gd name="connsiteX1199" fmla="*/ 6503277 w 8684148"/>
                  <a:gd name="connsiteY1199" fmla="*/ 666678 h 6339248"/>
                  <a:gd name="connsiteX1200" fmla="*/ 6511145 w 8684148"/>
                  <a:gd name="connsiteY1200" fmla="*/ 675970 h 6339248"/>
                  <a:gd name="connsiteX1201" fmla="*/ 6530814 w 8684148"/>
                  <a:gd name="connsiteY1201" fmla="*/ 706942 h 6339248"/>
                  <a:gd name="connsiteX1202" fmla="*/ 6537108 w 8684148"/>
                  <a:gd name="connsiteY1202" fmla="*/ 712362 h 6339248"/>
                  <a:gd name="connsiteX1203" fmla="*/ 6544976 w 8684148"/>
                  <a:gd name="connsiteY1203" fmla="*/ 712362 h 6339248"/>
                  <a:gd name="connsiteX1204" fmla="*/ 6557563 w 8684148"/>
                  <a:gd name="connsiteY1204" fmla="*/ 706168 h 6339248"/>
                  <a:gd name="connsiteX1205" fmla="*/ 6563070 w 8684148"/>
                  <a:gd name="connsiteY1205" fmla="*/ 701522 h 6339248"/>
                  <a:gd name="connsiteX1206" fmla="*/ 6572512 w 8684148"/>
                  <a:gd name="connsiteY1206" fmla="*/ 691456 h 6339248"/>
                  <a:gd name="connsiteX1207" fmla="*/ 6578019 w 8684148"/>
                  <a:gd name="connsiteY1207" fmla="*/ 687584 h 6339248"/>
                  <a:gd name="connsiteX1208" fmla="*/ 6585100 w 8684148"/>
                  <a:gd name="connsiteY1208" fmla="*/ 684487 h 6339248"/>
                  <a:gd name="connsiteX1209" fmla="*/ 6599261 w 8684148"/>
                  <a:gd name="connsiteY1209" fmla="*/ 681390 h 6339248"/>
                  <a:gd name="connsiteX1210" fmla="*/ 6605555 w 8684148"/>
                  <a:gd name="connsiteY1210" fmla="*/ 679067 h 6339248"/>
                  <a:gd name="connsiteX1211" fmla="*/ 6615783 w 8684148"/>
                  <a:gd name="connsiteY1211" fmla="*/ 672098 h 6339248"/>
                  <a:gd name="connsiteX1212" fmla="*/ 6625224 w 8684148"/>
                  <a:gd name="connsiteY1212" fmla="*/ 665129 h 6339248"/>
                  <a:gd name="connsiteX1213" fmla="*/ 6634664 w 8684148"/>
                  <a:gd name="connsiteY1213" fmla="*/ 656612 h 6339248"/>
                  <a:gd name="connsiteX1214" fmla="*/ 6642532 w 8684148"/>
                  <a:gd name="connsiteY1214" fmla="*/ 648095 h 6339248"/>
                  <a:gd name="connsiteX1215" fmla="*/ 6651973 w 8684148"/>
                  <a:gd name="connsiteY1215" fmla="*/ 631834 h 6339248"/>
                  <a:gd name="connsiteX1216" fmla="*/ 6655907 w 8684148"/>
                  <a:gd name="connsiteY1216" fmla="*/ 627963 h 6339248"/>
                  <a:gd name="connsiteX1217" fmla="*/ 6661414 w 8684148"/>
                  <a:gd name="connsiteY1217" fmla="*/ 625640 h 6339248"/>
                  <a:gd name="connsiteX1218" fmla="*/ 6665348 w 8684148"/>
                  <a:gd name="connsiteY1218" fmla="*/ 624866 h 6339248"/>
                  <a:gd name="connsiteX1219" fmla="*/ 6670068 w 8684148"/>
                  <a:gd name="connsiteY1219" fmla="*/ 624866 h 6339248"/>
                  <a:gd name="connsiteX1220" fmla="*/ 6675576 w 8684148"/>
                  <a:gd name="connsiteY1220" fmla="*/ 623317 h 6339248"/>
                  <a:gd name="connsiteX1221" fmla="*/ 6693671 w 8684148"/>
                  <a:gd name="connsiteY1221" fmla="*/ 609379 h 6339248"/>
                  <a:gd name="connsiteX1222" fmla="*/ 6704685 w 8684148"/>
                  <a:gd name="connsiteY1222" fmla="*/ 586925 h 6339248"/>
                  <a:gd name="connsiteX1223" fmla="*/ 6706259 w 8684148"/>
                  <a:gd name="connsiteY1223" fmla="*/ 562147 h 6339248"/>
                  <a:gd name="connsiteX1224" fmla="*/ 6696031 w 8684148"/>
                  <a:gd name="connsiteY1224" fmla="*/ 541240 h 6339248"/>
                  <a:gd name="connsiteX1225" fmla="*/ 6685803 w 8684148"/>
                  <a:gd name="connsiteY1225" fmla="*/ 532723 h 6339248"/>
                  <a:gd name="connsiteX1226" fmla="*/ 6662988 w 8684148"/>
                  <a:gd name="connsiteY1226" fmla="*/ 518011 h 6339248"/>
                  <a:gd name="connsiteX1227" fmla="*/ 6652760 w 8684148"/>
                  <a:gd name="connsiteY1227" fmla="*/ 507945 h 6339248"/>
                  <a:gd name="connsiteX1228" fmla="*/ 6646466 w 8684148"/>
                  <a:gd name="connsiteY1228" fmla="*/ 497879 h 6339248"/>
                  <a:gd name="connsiteX1229" fmla="*/ 6645679 w 8684148"/>
                  <a:gd name="connsiteY1229" fmla="*/ 489362 h 6339248"/>
                  <a:gd name="connsiteX1230" fmla="*/ 6651187 w 8684148"/>
                  <a:gd name="connsiteY1230" fmla="*/ 469230 h 6339248"/>
                  <a:gd name="connsiteX1231" fmla="*/ 6647253 w 8684148"/>
                  <a:gd name="connsiteY1231" fmla="*/ 471553 h 6339248"/>
                  <a:gd name="connsiteX1232" fmla="*/ 6643319 w 8684148"/>
                  <a:gd name="connsiteY1232" fmla="*/ 473876 h 6339248"/>
                  <a:gd name="connsiteX1233" fmla="*/ 6638598 w 8684148"/>
                  <a:gd name="connsiteY1233" fmla="*/ 474650 h 6339248"/>
                  <a:gd name="connsiteX1234" fmla="*/ 6633878 w 8684148"/>
                  <a:gd name="connsiteY1234" fmla="*/ 473876 h 6339248"/>
                  <a:gd name="connsiteX1235" fmla="*/ 6627584 w 8684148"/>
                  <a:gd name="connsiteY1235" fmla="*/ 469230 h 6339248"/>
                  <a:gd name="connsiteX1236" fmla="*/ 6624437 w 8684148"/>
                  <a:gd name="connsiteY1236" fmla="*/ 463036 h 6339248"/>
                  <a:gd name="connsiteX1237" fmla="*/ 6622077 w 8684148"/>
                  <a:gd name="connsiteY1237" fmla="*/ 452195 h 6339248"/>
                  <a:gd name="connsiteX1238" fmla="*/ 6618143 w 8684148"/>
                  <a:gd name="connsiteY1238" fmla="*/ 449098 h 6339248"/>
                  <a:gd name="connsiteX1239" fmla="*/ 6613422 w 8684148"/>
                  <a:gd name="connsiteY1239" fmla="*/ 445226 h 6339248"/>
                  <a:gd name="connsiteX1240" fmla="*/ 6610275 w 8684148"/>
                  <a:gd name="connsiteY1240" fmla="*/ 441355 h 6339248"/>
                  <a:gd name="connsiteX1241" fmla="*/ 6611062 w 8684148"/>
                  <a:gd name="connsiteY1241" fmla="*/ 437483 h 6339248"/>
                  <a:gd name="connsiteX1242" fmla="*/ 6615783 w 8684148"/>
                  <a:gd name="connsiteY1242" fmla="*/ 435160 h 6339248"/>
                  <a:gd name="connsiteX1243" fmla="*/ 6637025 w 8684148"/>
                  <a:gd name="connsiteY1243" fmla="*/ 433612 h 6339248"/>
                  <a:gd name="connsiteX1244" fmla="*/ 6644106 w 8684148"/>
                  <a:gd name="connsiteY1244" fmla="*/ 434386 h 6339248"/>
                  <a:gd name="connsiteX1245" fmla="*/ 6660627 w 8684148"/>
                  <a:gd name="connsiteY1245" fmla="*/ 435935 h 6339248"/>
                  <a:gd name="connsiteX1246" fmla="*/ 6667708 w 8684148"/>
                  <a:gd name="connsiteY1246" fmla="*/ 435160 h 6339248"/>
                  <a:gd name="connsiteX1247" fmla="*/ 6695245 w 8684148"/>
                  <a:gd name="connsiteY1247" fmla="*/ 425094 h 6339248"/>
                  <a:gd name="connsiteX1248" fmla="*/ 6703899 w 8684148"/>
                  <a:gd name="connsiteY1248" fmla="*/ 419674 h 6339248"/>
                  <a:gd name="connsiteX1249" fmla="*/ 6708619 w 8684148"/>
                  <a:gd name="connsiteY1249" fmla="*/ 413480 h 6339248"/>
                  <a:gd name="connsiteX1250" fmla="*/ 6706259 w 8684148"/>
                  <a:gd name="connsiteY1250" fmla="*/ 399542 h 6339248"/>
                  <a:gd name="connsiteX1251" fmla="*/ 6690524 w 8684148"/>
                  <a:gd name="connsiteY1251" fmla="*/ 393348 h 6339248"/>
                  <a:gd name="connsiteX1252" fmla="*/ 6670068 w 8684148"/>
                  <a:gd name="connsiteY1252" fmla="*/ 391799 h 6339248"/>
                  <a:gd name="connsiteX1253" fmla="*/ 6655121 w 8684148"/>
                  <a:gd name="connsiteY1253" fmla="*/ 391799 h 6339248"/>
                  <a:gd name="connsiteX1254" fmla="*/ 6666922 w 8684148"/>
                  <a:gd name="connsiteY1254" fmla="*/ 384831 h 6339248"/>
                  <a:gd name="connsiteX1255" fmla="*/ 6685017 w 8684148"/>
                  <a:gd name="connsiteY1255" fmla="*/ 377862 h 6339248"/>
                  <a:gd name="connsiteX1256" fmla="*/ 6699178 w 8684148"/>
                  <a:gd name="connsiteY1256" fmla="*/ 370119 h 6339248"/>
                  <a:gd name="connsiteX1257" fmla="*/ 6699178 w 8684148"/>
                  <a:gd name="connsiteY1257" fmla="*/ 359278 h 6339248"/>
                  <a:gd name="connsiteX1258" fmla="*/ 6685017 w 8684148"/>
                  <a:gd name="connsiteY1258" fmla="*/ 352310 h 6339248"/>
                  <a:gd name="connsiteX1259" fmla="*/ 6666922 w 8684148"/>
                  <a:gd name="connsiteY1259" fmla="*/ 351535 h 6339248"/>
                  <a:gd name="connsiteX1260" fmla="*/ 6648040 w 8684148"/>
                  <a:gd name="connsiteY1260" fmla="*/ 353084 h 6339248"/>
                  <a:gd name="connsiteX1261" fmla="*/ 6633091 w 8684148"/>
                  <a:gd name="connsiteY1261" fmla="*/ 351535 h 6339248"/>
                  <a:gd name="connsiteX1262" fmla="*/ 6633091 w 8684148"/>
                  <a:gd name="connsiteY1262" fmla="*/ 341469 h 6339248"/>
                  <a:gd name="connsiteX1263" fmla="*/ 6621290 w 8684148"/>
                  <a:gd name="connsiteY1263" fmla="*/ 335275 h 6339248"/>
                  <a:gd name="connsiteX1264" fmla="*/ 6593754 w 8684148"/>
                  <a:gd name="connsiteY1264" fmla="*/ 329080 h 6339248"/>
                  <a:gd name="connsiteX1265" fmla="*/ 6611062 w 8684148"/>
                  <a:gd name="connsiteY1265" fmla="*/ 325209 h 6339248"/>
                  <a:gd name="connsiteX1266" fmla="*/ 6618143 w 8684148"/>
                  <a:gd name="connsiteY1266" fmla="*/ 321337 h 6339248"/>
                  <a:gd name="connsiteX1267" fmla="*/ 6622863 w 8684148"/>
                  <a:gd name="connsiteY1267" fmla="*/ 314369 h 6339248"/>
                  <a:gd name="connsiteX1268" fmla="*/ 6589820 w 8684148"/>
                  <a:gd name="connsiteY1268" fmla="*/ 308948 h 6339248"/>
                  <a:gd name="connsiteX1269" fmla="*/ 6522160 w 8684148"/>
                  <a:gd name="connsiteY1269" fmla="*/ 305077 h 6339248"/>
                  <a:gd name="connsiteX1270" fmla="*/ 6474168 w 8684148"/>
                  <a:gd name="connsiteY1270" fmla="*/ 294237 h 6339248"/>
                  <a:gd name="connsiteX1271" fmla="*/ 6460793 w 8684148"/>
                  <a:gd name="connsiteY1271" fmla="*/ 292688 h 6339248"/>
                  <a:gd name="connsiteX1272" fmla="*/ 6446632 w 8684148"/>
                  <a:gd name="connsiteY1272" fmla="*/ 292688 h 6339248"/>
                  <a:gd name="connsiteX1273" fmla="*/ 6431683 w 8684148"/>
                  <a:gd name="connsiteY1273" fmla="*/ 294237 h 6339248"/>
                  <a:gd name="connsiteX1274" fmla="*/ 6418308 w 8684148"/>
                  <a:gd name="connsiteY1274" fmla="*/ 297334 h 6339248"/>
                  <a:gd name="connsiteX1275" fmla="*/ 6411228 w 8684148"/>
                  <a:gd name="connsiteY1275" fmla="*/ 297334 h 6339248"/>
                  <a:gd name="connsiteX1276" fmla="*/ 6404147 w 8684148"/>
                  <a:gd name="connsiteY1276" fmla="*/ 297334 h 6339248"/>
                  <a:gd name="connsiteX1277" fmla="*/ 6397853 w 8684148"/>
                  <a:gd name="connsiteY1277" fmla="*/ 295785 h 6339248"/>
                  <a:gd name="connsiteX1278" fmla="*/ 6391559 w 8684148"/>
                  <a:gd name="connsiteY1278" fmla="*/ 293462 h 6339248"/>
                  <a:gd name="connsiteX1279" fmla="*/ 6386051 w 8684148"/>
                  <a:gd name="connsiteY1279" fmla="*/ 291914 h 6339248"/>
                  <a:gd name="connsiteX1280" fmla="*/ 6378971 w 8684148"/>
                  <a:gd name="connsiteY1280" fmla="*/ 294237 h 6339248"/>
                  <a:gd name="connsiteX1281" fmla="*/ 6383692 w 8684148"/>
                  <a:gd name="connsiteY1281" fmla="*/ 298108 h 6339248"/>
                  <a:gd name="connsiteX1282" fmla="*/ 6384478 w 8684148"/>
                  <a:gd name="connsiteY1282" fmla="*/ 301980 h 6339248"/>
                  <a:gd name="connsiteX1283" fmla="*/ 6382904 w 8684148"/>
                  <a:gd name="connsiteY1283" fmla="*/ 305851 h 6339248"/>
                  <a:gd name="connsiteX1284" fmla="*/ 6382118 w 8684148"/>
                  <a:gd name="connsiteY1284" fmla="*/ 311271 h 6339248"/>
                  <a:gd name="connsiteX1285" fmla="*/ 6383692 w 8684148"/>
                  <a:gd name="connsiteY1285" fmla="*/ 314369 h 6339248"/>
                  <a:gd name="connsiteX1286" fmla="*/ 6386838 w 8684148"/>
                  <a:gd name="connsiteY1286" fmla="*/ 321337 h 6339248"/>
                  <a:gd name="connsiteX1287" fmla="*/ 6386838 w 8684148"/>
                  <a:gd name="connsiteY1287" fmla="*/ 325209 h 6339248"/>
                  <a:gd name="connsiteX1288" fmla="*/ 6386838 w 8684148"/>
                  <a:gd name="connsiteY1288" fmla="*/ 341469 h 6339248"/>
                  <a:gd name="connsiteX1289" fmla="*/ 6388412 w 8684148"/>
                  <a:gd name="connsiteY1289" fmla="*/ 349987 h 6339248"/>
                  <a:gd name="connsiteX1290" fmla="*/ 6392346 w 8684148"/>
                  <a:gd name="connsiteY1290" fmla="*/ 356955 h 6339248"/>
                  <a:gd name="connsiteX1291" fmla="*/ 6402573 w 8684148"/>
                  <a:gd name="connsiteY1291" fmla="*/ 361601 h 6339248"/>
                  <a:gd name="connsiteX1292" fmla="*/ 6415948 w 8684148"/>
                  <a:gd name="connsiteY1292" fmla="*/ 363924 h 6339248"/>
                  <a:gd name="connsiteX1293" fmla="*/ 6426176 w 8684148"/>
                  <a:gd name="connsiteY1293" fmla="*/ 367796 h 6339248"/>
                  <a:gd name="connsiteX1294" fmla="*/ 6428536 w 8684148"/>
                  <a:gd name="connsiteY1294" fmla="*/ 377087 h 6339248"/>
                  <a:gd name="connsiteX1295" fmla="*/ 6422242 w 8684148"/>
                  <a:gd name="connsiteY1295" fmla="*/ 386379 h 6339248"/>
                  <a:gd name="connsiteX1296" fmla="*/ 6415162 w 8684148"/>
                  <a:gd name="connsiteY1296" fmla="*/ 391799 h 6339248"/>
                  <a:gd name="connsiteX1297" fmla="*/ 6414374 w 8684148"/>
                  <a:gd name="connsiteY1297" fmla="*/ 395671 h 6339248"/>
                  <a:gd name="connsiteX1298" fmla="*/ 6430109 w 8684148"/>
                  <a:gd name="connsiteY1298" fmla="*/ 401865 h 6339248"/>
                  <a:gd name="connsiteX1299" fmla="*/ 6419882 w 8684148"/>
                  <a:gd name="connsiteY1299" fmla="*/ 406511 h 6339248"/>
                  <a:gd name="connsiteX1300" fmla="*/ 6407294 w 8684148"/>
                  <a:gd name="connsiteY1300" fmla="*/ 406511 h 6339248"/>
                  <a:gd name="connsiteX1301" fmla="*/ 6394706 w 8684148"/>
                  <a:gd name="connsiteY1301" fmla="*/ 404188 h 6339248"/>
                  <a:gd name="connsiteX1302" fmla="*/ 6383692 w 8684148"/>
                  <a:gd name="connsiteY1302" fmla="*/ 403414 h 6339248"/>
                  <a:gd name="connsiteX1303" fmla="*/ 6373464 w 8684148"/>
                  <a:gd name="connsiteY1303" fmla="*/ 407285 h 6339248"/>
                  <a:gd name="connsiteX1304" fmla="*/ 6368743 w 8684148"/>
                  <a:gd name="connsiteY1304" fmla="*/ 414254 h 6339248"/>
                  <a:gd name="connsiteX1305" fmla="*/ 6365596 w 8684148"/>
                  <a:gd name="connsiteY1305" fmla="*/ 422771 h 6339248"/>
                  <a:gd name="connsiteX1306" fmla="*/ 6361662 w 8684148"/>
                  <a:gd name="connsiteY1306" fmla="*/ 446001 h 6339248"/>
                  <a:gd name="connsiteX1307" fmla="*/ 6357729 w 8684148"/>
                  <a:gd name="connsiteY1307" fmla="*/ 459938 h 6339248"/>
                  <a:gd name="connsiteX1308" fmla="*/ 6352222 w 8684148"/>
                  <a:gd name="connsiteY1308" fmla="*/ 473101 h 6339248"/>
                  <a:gd name="connsiteX1309" fmla="*/ 6345141 w 8684148"/>
                  <a:gd name="connsiteY1309" fmla="*/ 485490 h 6339248"/>
                  <a:gd name="connsiteX1310" fmla="*/ 6336487 w 8684148"/>
                  <a:gd name="connsiteY1310" fmla="*/ 494782 h 6339248"/>
                  <a:gd name="connsiteX1311" fmla="*/ 6316818 w 8684148"/>
                  <a:gd name="connsiteY1311" fmla="*/ 511817 h 6339248"/>
                  <a:gd name="connsiteX1312" fmla="*/ 6308951 w 8684148"/>
                  <a:gd name="connsiteY1312" fmla="*/ 522657 h 6339248"/>
                  <a:gd name="connsiteX1313" fmla="*/ 6305017 w 8684148"/>
                  <a:gd name="connsiteY1313" fmla="*/ 534272 h 6339248"/>
                  <a:gd name="connsiteX1314" fmla="*/ 6301870 w 8684148"/>
                  <a:gd name="connsiteY1314" fmla="*/ 545112 h 6339248"/>
                  <a:gd name="connsiteX1315" fmla="*/ 6298722 w 8684148"/>
                  <a:gd name="connsiteY1315" fmla="*/ 555952 h 6339248"/>
                  <a:gd name="connsiteX1316" fmla="*/ 6290068 w 8684148"/>
                  <a:gd name="connsiteY1316" fmla="*/ 565244 h 6339248"/>
                  <a:gd name="connsiteX1317" fmla="*/ 6252304 w 8684148"/>
                  <a:gd name="connsiteY1317" fmla="*/ 591570 h 6339248"/>
                  <a:gd name="connsiteX1318" fmla="*/ 6242077 w 8684148"/>
                  <a:gd name="connsiteY1318" fmla="*/ 596991 h 6339248"/>
                  <a:gd name="connsiteX1319" fmla="*/ 6237355 w 8684148"/>
                  <a:gd name="connsiteY1319" fmla="*/ 595442 h 6339248"/>
                  <a:gd name="connsiteX1320" fmla="*/ 6229488 w 8684148"/>
                  <a:gd name="connsiteY1320" fmla="*/ 579182 h 6339248"/>
                  <a:gd name="connsiteX1321" fmla="*/ 6220834 w 8684148"/>
                  <a:gd name="connsiteY1321" fmla="*/ 568341 h 6339248"/>
                  <a:gd name="connsiteX1322" fmla="*/ 6188577 w 8684148"/>
                  <a:gd name="connsiteY1322" fmla="*/ 538918 h 6339248"/>
                  <a:gd name="connsiteX1323" fmla="*/ 6177563 w 8684148"/>
                  <a:gd name="connsiteY1323" fmla="*/ 521109 h 6339248"/>
                  <a:gd name="connsiteX1324" fmla="*/ 6164188 w 8684148"/>
                  <a:gd name="connsiteY1324" fmla="*/ 492459 h 6339248"/>
                  <a:gd name="connsiteX1325" fmla="*/ 6159468 w 8684148"/>
                  <a:gd name="connsiteY1325" fmla="*/ 465358 h 6339248"/>
                  <a:gd name="connsiteX1326" fmla="*/ 6171269 w 8684148"/>
                  <a:gd name="connsiteY1326" fmla="*/ 452195 h 6339248"/>
                  <a:gd name="connsiteX1327" fmla="*/ 6174415 w 8684148"/>
                  <a:gd name="connsiteY1327" fmla="*/ 454518 h 6339248"/>
                  <a:gd name="connsiteX1328" fmla="*/ 6178349 w 8684148"/>
                  <a:gd name="connsiteY1328" fmla="*/ 458390 h 6339248"/>
                  <a:gd name="connsiteX1329" fmla="*/ 6183071 w 8684148"/>
                  <a:gd name="connsiteY1329" fmla="*/ 462261 h 6339248"/>
                  <a:gd name="connsiteX1330" fmla="*/ 6189364 w 8684148"/>
                  <a:gd name="connsiteY1330" fmla="*/ 463810 h 6339248"/>
                  <a:gd name="connsiteX1331" fmla="*/ 6194084 w 8684148"/>
                  <a:gd name="connsiteY1331" fmla="*/ 463036 h 6339248"/>
                  <a:gd name="connsiteX1332" fmla="*/ 6198018 w 8684148"/>
                  <a:gd name="connsiteY1332" fmla="*/ 461487 h 6339248"/>
                  <a:gd name="connsiteX1333" fmla="*/ 6200379 w 8684148"/>
                  <a:gd name="connsiteY1333" fmla="*/ 458390 h 6339248"/>
                  <a:gd name="connsiteX1334" fmla="*/ 6201952 w 8684148"/>
                  <a:gd name="connsiteY1334" fmla="*/ 454518 h 6339248"/>
                  <a:gd name="connsiteX1335" fmla="*/ 6202739 w 8684148"/>
                  <a:gd name="connsiteY1335" fmla="*/ 444452 h 6339248"/>
                  <a:gd name="connsiteX1336" fmla="*/ 6199592 w 8684148"/>
                  <a:gd name="connsiteY1336" fmla="*/ 432837 h 6339248"/>
                  <a:gd name="connsiteX1337" fmla="*/ 6191725 w 8684148"/>
                  <a:gd name="connsiteY1337" fmla="*/ 411931 h 6339248"/>
                  <a:gd name="connsiteX1338" fmla="*/ 6183857 w 8684148"/>
                  <a:gd name="connsiteY1338" fmla="*/ 399542 h 6339248"/>
                  <a:gd name="connsiteX1339" fmla="*/ 6173629 w 8684148"/>
                  <a:gd name="connsiteY1339" fmla="*/ 391025 h 6339248"/>
                  <a:gd name="connsiteX1340" fmla="*/ 6161828 w 8684148"/>
                  <a:gd name="connsiteY1340" fmla="*/ 383282 h 6339248"/>
                  <a:gd name="connsiteX1341" fmla="*/ 6148453 w 8684148"/>
                  <a:gd name="connsiteY1341" fmla="*/ 377087 h 6339248"/>
                  <a:gd name="connsiteX1342" fmla="*/ 6111475 w 8684148"/>
                  <a:gd name="connsiteY1342" fmla="*/ 354633 h 6339248"/>
                  <a:gd name="connsiteX1343" fmla="*/ 6098888 w 8684148"/>
                  <a:gd name="connsiteY1343" fmla="*/ 351535 h 6339248"/>
                  <a:gd name="connsiteX1344" fmla="*/ 6076072 w 8684148"/>
                  <a:gd name="connsiteY1344" fmla="*/ 360053 h 6339248"/>
                  <a:gd name="connsiteX1345" fmla="*/ 6060337 w 8684148"/>
                  <a:gd name="connsiteY1345" fmla="*/ 379410 h 6339248"/>
                  <a:gd name="connsiteX1346" fmla="*/ 6033587 w 8684148"/>
                  <a:gd name="connsiteY1346" fmla="*/ 445226 h 6339248"/>
                  <a:gd name="connsiteX1347" fmla="*/ 6026507 w 8684148"/>
                  <a:gd name="connsiteY1347" fmla="*/ 456067 h 6339248"/>
                  <a:gd name="connsiteX1348" fmla="*/ 6018640 w 8684148"/>
                  <a:gd name="connsiteY1348" fmla="*/ 461487 h 6339248"/>
                  <a:gd name="connsiteX1349" fmla="*/ 6011559 w 8684148"/>
                  <a:gd name="connsiteY1349" fmla="*/ 458390 h 6339248"/>
                  <a:gd name="connsiteX1350" fmla="*/ 6002117 w 8684148"/>
                  <a:gd name="connsiteY1350" fmla="*/ 449872 h 6339248"/>
                  <a:gd name="connsiteX1351" fmla="*/ 5994250 w 8684148"/>
                  <a:gd name="connsiteY1351" fmla="*/ 441355 h 6339248"/>
                  <a:gd name="connsiteX1352" fmla="*/ 5989530 w 8684148"/>
                  <a:gd name="connsiteY1352" fmla="*/ 435160 h 6339248"/>
                  <a:gd name="connsiteX1353" fmla="*/ 5988743 w 8684148"/>
                  <a:gd name="connsiteY1353" fmla="*/ 423546 h 6339248"/>
                  <a:gd name="connsiteX1354" fmla="*/ 5993463 w 8684148"/>
                  <a:gd name="connsiteY1354" fmla="*/ 397994 h 6339248"/>
                  <a:gd name="connsiteX1355" fmla="*/ 5992676 w 8684148"/>
                  <a:gd name="connsiteY1355" fmla="*/ 388702 h 6339248"/>
                  <a:gd name="connsiteX1356" fmla="*/ 5983236 w 8684148"/>
                  <a:gd name="connsiteY1356" fmla="*/ 374764 h 6339248"/>
                  <a:gd name="connsiteX1357" fmla="*/ 5969074 w 8684148"/>
                  <a:gd name="connsiteY1357" fmla="*/ 364698 h 6339248"/>
                  <a:gd name="connsiteX1358" fmla="*/ 5938391 w 8684148"/>
                  <a:gd name="connsiteY1358" fmla="*/ 349987 h 6339248"/>
                  <a:gd name="connsiteX1359" fmla="*/ 5941538 w 8684148"/>
                  <a:gd name="connsiteY1359" fmla="*/ 348438 h 6339248"/>
                  <a:gd name="connsiteX1360" fmla="*/ 5946258 w 8684148"/>
                  <a:gd name="connsiteY1360" fmla="*/ 347664 h 6339248"/>
                  <a:gd name="connsiteX1361" fmla="*/ 5950192 w 8684148"/>
                  <a:gd name="connsiteY1361" fmla="*/ 346890 h 6339248"/>
                  <a:gd name="connsiteX1362" fmla="*/ 5954912 w 8684148"/>
                  <a:gd name="connsiteY1362" fmla="*/ 346890 h 6339248"/>
                  <a:gd name="connsiteX1363" fmla="*/ 5956486 w 8684148"/>
                  <a:gd name="connsiteY1363" fmla="*/ 351535 h 6339248"/>
                  <a:gd name="connsiteX1364" fmla="*/ 5961993 w 8684148"/>
                  <a:gd name="connsiteY1364" fmla="*/ 350761 h 6339248"/>
                  <a:gd name="connsiteX1365" fmla="*/ 5980089 w 8684148"/>
                  <a:gd name="connsiteY1365" fmla="*/ 339146 h 6339248"/>
                  <a:gd name="connsiteX1366" fmla="*/ 5985596 w 8684148"/>
                  <a:gd name="connsiteY1366" fmla="*/ 336049 h 6339248"/>
                  <a:gd name="connsiteX1367" fmla="*/ 5992676 w 8684148"/>
                  <a:gd name="connsiteY1367" fmla="*/ 333726 h 6339248"/>
                  <a:gd name="connsiteX1368" fmla="*/ 6001331 w 8684148"/>
                  <a:gd name="connsiteY1368" fmla="*/ 332178 h 6339248"/>
                  <a:gd name="connsiteX1369" fmla="*/ 5985596 w 8684148"/>
                  <a:gd name="connsiteY1369" fmla="*/ 326758 h 6339248"/>
                  <a:gd name="connsiteX1370" fmla="*/ 5962780 w 8684148"/>
                  <a:gd name="connsiteY1370" fmla="*/ 323660 h 6339248"/>
                  <a:gd name="connsiteX1371" fmla="*/ 5939965 w 8684148"/>
                  <a:gd name="connsiteY1371" fmla="*/ 323660 h 6339248"/>
                  <a:gd name="connsiteX1372" fmla="*/ 5922656 w 8684148"/>
                  <a:gd name="connsiteY1372" fmla="*/ 325983 h 6339248"/>
                  <a:gd name="connsiteX1373" fmla="*/ 5928163 w 8684148"/>
                  <a:gd name="connsiteY1373" fmla="*/ 322886 h 6339248"/>
                  <a:gd name="connsiteX1374" fmla="*/ 5944685 w 8684148"/>
                  <a:gd name="connsiteY1374" fmla="*/ 315143 h 6339248"/>
                  <a:gd name="connsiteX1375" fmla="*/ 5925016 w 8684148"/>
                  <a:gd name="connsiteY1375" fmla="*/ 316691 h 6339248"/>
                  <a:gd name="connsiteX1376" fmla="*/ 5897480 w 8684148"/>
                  <a:gd name="connsiteY1376" fmla="*/ 322112 h 6339248"/>
                  <a:gd name="connsiteX1377" fmla="*/ 5873091 w 8684148"/>
                  <a:gd name="connsiteY1377" fmla="*/ 323660 h 6339248"/>
                  <a:gd name="connsiteX1378" fmla="*/ 5861289 w 8684148"/>
                  <a:gd name="connsiteY1378" fmla="*/ 313594 h 6339248"/>
                  <a:gd name="connsiteX1379" fmla="*/ 5848701 w 8684148"/>
                  <a:gd name="connsiteY1379" fmla="*/ 311271 h 6339248"/>
                  <a:gd name="connsiteX1380" fmla="*/ 5822739 w 8684148"/>
                  <a:gd name="connsiteY1380" fmla="*/ 313594 h 6339248"/>
                  <a:gd name="connsiteX1381" fmla="*/ 5810937 w 8684148"/>
                  <a:gd name="connsiteY1381" fmla="*/ 312046 h 6339248"/>
                  <a:gd name="connsiteX1382" fmla="*/ 5829819 w 8684148"/>
                  <a:gd name="connsiteY1382" fmla="*/ 303528 h 6339248"/>
                  <a:gd name="connsiteX1383" fmla="*/ 5848701 w 8684148"/>
                  <a:gd name="connsiteY1383" fmla="*/ 291914 h 6339248"/>
                  <a:gd name="connsiteX1384" fmla="*/ 5866796 w 8684148"/>
                  <a:gd name="connsiteY1384" fmla="*/ 277976 h 6339248"/>
                  <a:gd name="connsiteX1385" fmla="*/ 5880958 w 8684148"/>
                  <a:gd name="connsiteY1385" fmla="*/ 263264 h 6339248"/>
                  <a:gd name="connsiteX1386" fmla="*/ 5871517 w 8684148"/>
                  <a:gd name="connsiteY1386" fmla="*/ 257844 h 6339248"/>
                  <a:gd name="connsiteX1387" fmla="*/ 5849488 w 8684148"/>
                  <a:gd name="connsiteY1387" fmla="*/ 257070 h 6339248"/>
                  <a:gd name="connsiteX1388" fmla="*/ 5839260 w 8684148"/>
                  <a:gd name="connsiteY1388" fmla="*/ 253973 h 6339248"/>
                  <a:gd name="connsiteX1389" fmla="*/ 5843981 w 8684148"/>
                  <a:gd name="connsiteY1389" fmla="*/ 246230 h 6339248"/>
                  <a:gd name="connsiteX1390" fmla="*/ 5848701 w 8684148"/>
                  <a:gd name="connsiteY1390" fmla="*/ 240809 h 6339248"/>
                  <a:gd name="connsiteX1391" fmla="*/ 5854209 w 8684148"/>
                  <a:gd name="connsiteY1391" fmla="*/ 237712 h 6339248"/>
                  <a:gd name="connsiteX1392" fmla="*/ 5859716 w 8684148"/>
                  <a:gd name="connsiteY1392" fmla="*/ 236938 h 6339248"/>
                  <a:gd name="connsiteX1393" fmla="*/ 5866796 w 8684148"/>
                  <a:gd name="connsiteY1393" fmla="*/ 239261 h 6339248"/>
                  <a:gd name="connsiteX1394" fmla="*/ 5881745 w 8684148"/>
                  <a:gd name="connsiteY1394" fmla="*/ 247004 h 6339248"/>
                  <a:gd name="connsiteX1395" fmla="*/ 5890399 w 8684148"/>
                  <a:gd name="connsiteY1395" fmla="*/ 249327 h 6339248"/>
                  <a:gd name="connsiteX1396" fmla="*/ 5895906 w 8684148"/>
                  <a:gd name="connsiteY1396" fmla="*/ 249327 h 6339248"/>
                  <a:gd name="connsiteX1397" fmla="*/ 5902987 w 8684148"/>
                  <a:gd name="connsiteY1397" fmla="*/ 248552 h 6339248"/>
                  <a:gd name="connsiteX1398" fmla="*/ 5909281 w 8684148"/>
                  <a:gd name="connsiteY1398" fmla="*/ 247004 h 6339248"/>
                  <a:gd name="connsiteX1399" fmla="*/ 5913215 w 8684148"/>
                  <a:gd name="connsiteY1399" fmla="*/ 243132 h 6339248"/>
                  <a:gd name="connsiteX1400" fmla="*/ 5910855 w 8684148"/>
                  <a:gd name="connsiteY1400" fmla="*/ 238487 h 6339248"/>
                  <a:gd name="connsiteX1401" fmla="*/ 5905347 w 8684148"/>
                  <a:gd name="connsiteY1401" fmla="*/ 230744 h 6339248"/>
                  <a:gd name="connsiteX1402" fmla="*/ 5899053 w 8684148"/>
                  <a:gd name="connsiteY1402" fmla="*/ 223775 h 6339248"/>
                  <a:gd name="connsiteX1403" fmla="*/ 5894333 w 8684148"/>
                  <a:gd name="connsiteY1403" fmla="*/ 219903 h 6339248"/>
                  <a:gd name="connsiteX1404" fmla="*/ 5889612 w 8684148"/>
                  <a:gd name="connsiteY1404" fmla="*/ 220677 h 6339248"/>
                  <a:gd name="connsiteX1405" fmla="*/ 5885679 w 8684148"/>
                  <a:gd name="connsiteY1405" fmla="*/ 223775 h 6339248"/>
                  <a:gd name="connsiteX1406" fmla="*/ 5881745 w 8684148"/>
                  <a:gd name="connsiteY1406" fmla="*/ 226098 h 6339248"/>
                  <a:gd name="connsiteX1407" fmla="*/ 5875451 w 8684148"/>
                  <a:gd name="connsiteY1407" fmla="*/ 224549 h 6339248"/>
                  <a:gd name="connsiteX1408" fmla="*/ 5875451 w 8684148"/>
                  <a:gd name="connsiteY1408" fmla="*/ 222226 h 6339248"/>
                  <a:gd name="connsiteX1409" fmla="*/ 5864436 w 8684148"/>
                  <a:gd name="connsiteY1409" fmla="*/ 200545 h 6339248"/>
                  <a:gd name="connsiteX1410" fmla="*/ 5854995 w 8684148"/>
                  <a:gd name="connsiteY1410" fmla="*/ 188157 h 6339248"/>
                  <a:gd name="connsiteX1411" fmla="*/ 5846341 w 8684148"/>
                  <a:gd name="connsiteY1411" fmla="*/ 178091 h 6339248"/>
                  <a:gd name="connsiteX1412" fmla="*/ 5835326 w 8684148"/>
                  <a:gd name="connsiteY1412" fmla="*/ 169573 h 6339248"/>
                  <a:gd name="connsiteX1413" fmla="*/ 5811724 w 8684148"/>
                  <a:gd name="connsiteY1413" fmla="*/ 154087 h 6339248"/>
                  <a:gd name="connsiteX1414" fmla="*/ 5807790 w 8684148"/>
                  <a:gd name="connsiteY1414" fmla="*/ 150990 h 6339248"/>
                  <a:gd name="connsiteX1415" fmla="*/ 5805430 w 8684148"/>
                  <a:gd name="connsiteY1415" fmla="*/ 147118 h 6339248"/>
                  <a:gd name="connsiteX1416" fmla="*/ 5806217 w 8684148"/>
                  <a:gd name="connsiteY1416" fmla="*/ 141698 h 6339248"/>
                  <a:gd name="connsiteX1417" fmla="*/ 5810151 w 8684148"/>
                  <a:gd name="connsiteY1417" fmla="*/ 124663 h 6339248"/>
                  <a:gd name="connsiteX1418" fmla="*/ 5810937 w 8684148"/>
                  <a:gd name="connsiteY1418" fmla="*/ 117695 h 6339248"/>
                  <a:gd name="connsiteX1419" fmla="*/ 5806217 w 8684148"/>
                  <a:gd name="connsiteY1419" fmla="*/ 98337 h 6339248"/>
                  <a:gd name="connsiteX1420" fmla="*/ 5796776 w 8684148"/>
                  <a:gd name="connsiteY1420" fmla="*/ 83625 h 6339248"/>
                  <a:gd name="connsiteX1421" fmla="*/ 5783401 w 8684148"/>
                  <a:gd name="connsiteY1421" fmla="*/ 70462 h 6339248"/>
                  <a:gd name="connsiteX1422" fmla="*/ 5766879 w 8684148"/>
                  <a:gd name="connsiteY1422" fmla="*/ 59622 h 6339248"/>
                  <a:gd name="connsiteX1423" fmla="*/ 5752718 w 8684148"/>
                  <a:gd name="connsiteY1423" fmla="*/ 51879 h 6339248"/>
                  <a:gd name="connsiteX1424" fmla="*/ 5747211 w 8684148"/>
                  <a:gd name="connsiteY1424" fmla="*/ 47233 h 6339248"/>
                  <a:gd name="connsiteX1425" fmla="*/ 5741703 w 8684148"/>
                  <a:gd name="connsiteY1425" fmla="*/ 41813 h 6339248"/>
                  <a:gd name="connsiteX1426" fmla="*/ 5741703 w 8684148"/>
                  <a:gd name="connsiteY1426" fmla="*/ 39490 h 6339248"/>
                  <a:gd name="connsiteX1427" fmla="*/ 5743277 w 8684148"/>
                  <a:gd name="connsiteY1427" fmla="*/ 37167 h 6339248"/>
                  <a:gd name="connsiteX1428" fmla="*/ 5744064 w 8684148"/>
                  <a:gd name="connsiteY1428" fmla="*/ 34069 h 6339248"/>
                  <a:gd name="connsiteX1429" fmla="*/ 5743277 w 8684148"/>
                  <a:gd name="connsiteY1429" fmla="*/ 31747 h 6339248"/>
                  <a:gd name="connsiteX1430" fmla="*/ 5738556 w 8684148"/>
                  <a:gd name="connsiteY1430" fmla="*/ 29424 h 6339248"/>
                  <a:gd name="connsiteX1431" fmla="*/ 5733049 w 8684148"/>
                  <a:gd name="connsiteY1431" fmla="*/ 28649 h 6339248"/>
                  <a:gd name="connsiteX1432" fmla="*/ 5707873 w 8684148"/>
                  <a:gd name="connsiteY1432" fmla="*/ 29424 h 6339248"/>
                  <a:gd name="connsiteX1433" fmla="*/ 5700792 w 8684148"/>
                  <a:gd name="connsiteY1433" fmla="*/ 28649 h 6339248"/>
                  <a:gd name="connsiteX1434" fmla="*/ 5694498 w 8684148"/>
                  <a:gd name="connsiteY1434" fmla="*/ 24004 h 6339248"/>
                  <a:gd name="connsiteX1435" fmla="*/ 5689778 w 8684148"/>
                  <a:gd name="connsiteY1435" fmla="*/ 17809 h 6339248"/>
                  <a:gd name="connsiteX1436" fmla="*/ 5686631 w 8684148"/>
                  <a:gd name="connsiteY1436" fmla="*/ 10840 h 6339248"/>
                  <a:gd name="connsiteX1437" fmla="*/ 5683484 w 8684148"/>
                  <a:gd name="connsiteY1437" fmla="*/ 4646 h 6339248"/>
                  <a:gd name="connsiteX1438" fmla="*/ 5677190 w 8684148"/>
                  <a:gd name="connsiteY1438" fmla="*/ 0 h 6339248"/>
                  <a:gd name="connsiteX1439" fmla="*/ 5656734 w 8684148"/>
                  <a:gd name="connsiteY1439" fmla="*/ 0 h 6339248"/>
                  <a:gd name="connsiteX1440" fmla="*/ 5635492 w 8684148"/>
                  <a:gd name="connsiteY1440" fmla="*/ 10066 h 6339248"/>
                  <a:gd name="connsiteX1441" fmla="*/ 5616610 w 8684148"/>
                  <a:gd name="connsiteY1441" fmla="*/ 24004 h 6339248"/>
                  <a:gd name="connsiteX1442" fmla="*/ 5601662 w 8684148"/>
                  <a:gd name="connsiteY1442" fmla="*/ 37167 h 6339248"/>
                  <a:gd name="connsiteX1443" fmla="*/ 5587500 w 8684148"/>
                  <a:gd name="connsiteY1443" fmla="*/ 46458 h 6339248"/>
                  <a:gd name="connsiteX1444" fmla="*/ 5581993 w 8684148"/>
                  <a:gd name="connsiteY1444" fmla="*/ 52653 h 6339248"/>
                  <a:gd name="connsiteX1445" fmla="*/ 5581993 w 8684148"/>
                  <a:gd name="connsiteY1445" fmla="*/ 58847 h 6339248"/>
                  <a:gd name="connsiteX1446" fmla="*/ 5588287 w 8684148"/>
                  <a:gd name="connsiteY1446" fmla="*/ 63493 h 6339248"/>
                  <a:gd name="connsiteX1447" fmla="*/ 5597728 w 8684148"/>
                  <a:gd name="connsiteY1447" fmla="*/ 64268 h 6339248"/>
                  <a:gd name="connsiteX1448" fmla="*/ 5607956 w 8684148"/>
                  <a:gd name="connsiteY1448" fmla="*/ 64268 h 6339248"/>
                  <a:gd name="connsiteX1449" fmla="*/ 5615823 w 8684148"/>
                  <a:gd name="connsiteY1449" fmla="*/ 65042 h 6339248"/>
                  <a:gd name="connsiteX1450" fmla="*/ 5608742 w 8684148"/>
                  <a:gd name="connsiteY1450" fmla="*/ 78205 h 6339248"/>
                  <a:gd name="connsiteX1451" fmla="*/ 5604022 w 8684148"/>
                  <a:gd name="connsiteY1451" fmla="*/ 84399 h 6339248"/>
                  <a:gd name="connsiteX1452" fmla="*/ 5598515 w 8684148"/>
                  <a:gd name="connsiteY1452" fmla="*/ 88271 h 6339248"/>
                  <a:gd name="connsiteX1453" fmla="*/ 5591434 w 8684148"/>
                  <a:gd name="connsiteY1453" fmla="*/ 87497 h 6339248"/>
                  <a:gd name="connsiteX1454" fmla="*/ 5585140 w 8684148"/>
                  <a:gd name="connsiteY1454" fmla="*/ 83625 h 6339248"/>
                  <a:gd name="connsiteX1455" fmla="*/ 5578846 w 8684148"/>
                  <a:gd name="connsiteY1455" fmla="*/ 79754 h 6339248"/>
                  <a:gd name="connsiteX1456" fmla="*/ 5573339 w 8684148"/>
                  <a:gd name="connsiteY1456" fmla="*/ 77431 h 6339248"/>
                  <a:gd name="connsiteX1457" fmla="*/ 5566258 w 8684148"/>
                  <a:gd name="connsiteY1457" fmla="*/ 76656 h 6339248"/>
                  <a:gd name="connsiteX1458" fmla="*/ 5560751 w 8684148"/>
                  <a:gd name="connsiteY1458" fmla="*/ 78205 h 6339248"/>
                  <a:gd name="connsiteX1459" fmla="*/ 5555243 w 8684148"/>
                  <a:gd name="connsiteY1459" fmla="*/ 80528 h 6339248"/>
                  <a:gd name="connsiteX1460" fmla="*/ 5548950 w 8684148"/>
                  <a:gd name="connsiteY1460" fmla="*/ 85174 h 6339248"/>
                  <a:gd name="connsiteX1461" fmla="*/ 5541869 w 8684148"/>
                  <a:gd name="connsiteY1461" fmla="*/ 91368 h 6339248"/>
                  <a:gd name="connsiteX1462" fmla="*/ 5539508 w 8684148"/>
                  <a:gd name="connsiteY1462" fmla="*/ 95240 h 6339248"/>
                  <a:gd name="connsiteX1463" fmla="*/ 5537148 w 8684148"/>
                  <a:gd name="connsiteY1463" fmla="*/ 107629 h 6339248"/>
                  <a:gd name="connsiteX1464" fmla="*/ 5535575 w 8684148"/>
                  <a:gd name="connsiteY1464" fmla="*/ 108403 h 6339248"/>
                  <a:gd name="connsiteX1465" fmla="*/ 5531641 w 8684148"/>
                  <a:gd name="connsiteY1465" fmla="*/ 109952 h 6339248"/>
                  <a:gd name="connsiteX1466" fmla="*/ 5530854 w 8684148"/>
                  <a:gd name="connsiteY1466" fmla="*/ 111500 h 6339248"/>
                  <a:gd name="connsiteX1467" fmla="*/ 5531641 w 8684148"/>
                  <a:gd name="connsiteY1467" fmla="*/ 113823 h 6339248"/>
                  <a:gd name="connsiteX1468" fmla="*/ 5533215 w 8684148"/>
                  <a:gd name="connsiteY1468" fmla="*/ 118469 h 6339248"/>
                  <a:gd name="connsiteX1469" fmla="*/ 5534001 w 8684148"/>
                  <a:gd name="connsiteY1469" fmla="*/ 120792 h 6339248"/>
                  <a:gd name="connsiteX1470" fmla="*/ 5528494 w 8684148"/>
                  <a:gd name="connsiteY1470" fmla="*/ 136278 h 6339248"/>
                  <a:gd name="connsiteX1471" fmla="*/ 5526921 w 8684148"/>
                  <a:gd name="connsiteY1471" fmla="*/ 144795 h 6339248"/>
                  <a:gd name="connsiteX1472" fmla="*/ 5527707 w 8684148"/>
                  <a:gd name="connsiteY1472" fmla="*/ 152539 h 6339248"/>
                  <a:gd name="connsiteX1473" fmla="*/ 5535575 w 8684148"/>
                  <a:gd name="connsiteY1473" fmla="*/ 168799 h 6339248"/>
                  <a:gd name="connsiteX1474" fmla="*/ 5548163 w 8684148"/>
                  <a:gd name="connsiteY1474" fmla="*/ 174993 h 6339248"/>
                  <a:gd name="connsiteX1475" fmla="*/ 5563111 w 8684148"/>
                  <a:gd name="connsiteY1475" fmla="*/ 174219 h 6339248"/>
                  <a:gd name="connsiteX1476" fmla="*/ 5578846 w 8684148"/>
                  <a:gd name="connsiteY1476" fmla="*/ 171122 h 6339248"/>
                  <a:gd name="connsiteX1477" fmla="*/ 5573339 w 8684148"/>
                  <a:gd name="connsiteY1477" fmla="*/ 175768 h 6339248"/>
                  <a:gd name="connsiteX1478" fmla="*/ 5571765 w 8684148"/>
                  <a:gd name="connsiteY1478" fmla="*/ 181188 h 6339248"/>
                  <a:gd name="connsiteX1479" fmla="*/ 5573339 w 8684148"/>
                  <a:gd name="connsiteY1479" fmla="*/ 186608 h 6339248"/>
                  <a:gd name="connsiteX1480" fmla="*/ 5579633 w 8684148"/>
                  <a:gd name="connsiteY1480" fmla="*/ 190479 h 6339248"/>
                  <a:gd name="connsiteX1481" fmla="*/ 5555243 w 8684148"/>
                  <a:gd name="connsiteY1481" fmla="*/ 191254 h 6339248"/>
                  <a:gd name="connsiteX1482" fmla="*/ 5537148 w 8684148"/>
                  <a:gd name="connsiteY1482" fmla="*/ 206740 h 6339248"/>
                  <a:gd name="connsiteX1483" fmla="*/ 5528494 w 8684148"/>
                  <a:gd name="connsiteY1483" fmla="*/ 229195 h 6339248"/>
                  <a:gd name="connsiteX1484" fmla="*/ 5533215 w 8684148"/>
                  <a:gd name="connsiteY1484" fmla="*/ 251650 h 6339248"/>
                  <a:gd name="connsiteX1485" fmla="*/ 5549736 w 8684148"/>
                  <a:gd name="connsiteY1485" fmla="*/ 276428 h 6339248"/>
                  <a:gd name="connsiteX1486" fmla="*/ 5559964 w 8684148"/>
                  <a:gd name="connsiteY1486" fmla="*/ 288817 h 6339248"/>
                  <a:gd name="connsiteX1487" fmla="*/ 5569405 w 8684148"/>
                  <a:gd name="connsiteY1487" fmla="*/ 296560 h 6339248"/>
                  <a:gd name="connsiteX1488" fmla="*/ 5580420 w 8684148"/>
                  <a:gd name="connsiteY1488" fmla="*/ 301205 h 6339248"/>
                  <a:gd name="connsiteX1489" fmla="*/ 5632345 w 8684148"/>
                  <a:gd name="connsiteY1489" fmla="*/ 313594 h 6339248"/>
                  <a:gd name="connsiteX1490" fmla="*/ 5644146 w 8684148"/>
                  <a:gd name="connsiteY1490" fmla="*/ 315143 h 6339248"/>
                  <a:gd name="connsiteX1491" fmla="*/ 5666962 w 8684148"/>
                  <a:gd name="connsiteY1491" fmla="*/ 316691 h 6339248"/>
                  <a:gd name="connsiteX1492" fmla="*/ 5670896 w 8684148"/>
                  <a:gd name="connsiteY1492" fmla="*/ 316691 h 6339248"/>
                  <a:gd name="connsiteX1493" fmla="*/ 5672469 w 8684148"/>
                  <a:gd name="connsiteY1493" fmla="*/ 315917 h 6339248"/>
                  <a:gd name="connsiteX1494" fmla="*/ 5674830 w 8684148"/>
                  <a:gd name="connsiteY1494" fmla="*/ 315143 h 6339248"/>
                  <a:gd name="connsiteX1495" fmla="*/ 5680337 w 8684148"/>
                  <a:gd name="connsiteY1495" fmla="*/ 316691 h 6339248"/>
                  <a:gd name="connsiteX1496" fmla="*/ 5685057 w 8684148"/>
                  <a:gd name="connsiteY1496" fmla="*/ 319789 h 6339248"/>
                  <a:gd name="connsiteX1497" fmla="*/ 5693711 w 8684148"/>
                  <a:gd name="connsiteY1497" fmla="*/ 327532 h 6339248"/>
                  <a:gd name="connsiteX1498" fmla="*/ 5698432 w 8684148"/>
                  <a:gd name="connsiteY1498" fmla="*/ 330629 h 6339248"/>
                  <a:gd name="connsiteX1499" fmla="*/ 5710233 w 8684148"/>
                  <a:gd name="connsiteY1499" fmla="*/ 333726 h 6339248"/>
                  <a:gd name="connsiteX1500" fmla="*/ 5721248 w 8684148"/>
                  <a:gd name="connsiteY1500" fmla="*/ 332178 h 6339248"/>
                  <a:gd name="connsiteX1501" fmla="*/ 5732262 w 8684148"/>
                  <a:gd name="connsiteY1501" fmla="*/ 329855 h 6339248"/>
                  <a:gd name="connsiteX1502" fmla="*/ 5743277 w 8684148"/>
                  <a:gd name="connsiteY1502" fmla="*/ 327532 h 6339248"/>
                  <a:gd name="connsiteX1503" fmla="*/ 5754291 w 8684148"/>
                  <a:gd name="connsiteY1503" fmla="*/ 329080 h 6339248"/>
                  <a:gd name="connsiteX1504" fmla="*/ 5759012 w 8684148"/>
                  <a:gd name="connsiteY1504" fmla="*/ 334501 h 6339248"/>
                  <a:gd name="connsiteX1505" fmla="*/ 5762159 w 8684148"/>
                  <a:gd name="connsiteY1505" fmla="*/ 339146 h 6339248"/>
                  <a:gd name="connsiteX1506" fmla="*/ 5768453 w 8684148"/>
                  <a:gd name="connsiteY1506" fmla="*/ 340695 h 6339248"/>
                  <a:gd name="connsiteX1507" fmla="*/ 5762159 w 8684148"/>
                  <a:gd name="connsiteY1507" fmla="*/ 346115 h 6339248"/>
                  <a:gd name="connsiteX1508" fmla="*/ 5754291 w 8684148"/>
                  <a:gd name="connsiteY1508" fmla="*/ 351535 h 6339248"/>
                  <a:gd name="connsiteX1509" fmla="*/ 5746424 w 8684148"/>
                  <a:gd name="connsiteY1509" fmla="*/ 353858 h 6339248"/>
                  <a:gd name="connsiteX1510" fmla="*/ 5738556 w 8684148"/>
                  <a:gd name="connsiteY1510" fmla="*/ 353084 h 6339248"/>
                  <a:gd name="connsiteX1511" fmla="*/ 5742490 w 8684148"/>
                  <a:gd name="connsiteY1511" fmla="*/ 348438 h 6339248"/>
                  <a:gd name="connsiteX1512" fmla="*/ 5751144 w 8684148"/>
                  <a:gd name="connsiteY1512" fmla="*/ 340695 h 6339248"/>
                  <a:gd name="connsiteX1513" fmla="*/ 5754291 w 8684148"/>
                  <a:gd name="connsiteY1513" fmla="*/ 336823 h 6339248"/>
                  <a:gd name="connsiteX1514" fmla="*/ 5713380 w 8684148"/>
                  <a:gd name="connsiteY1514" fmla="*/ 342244 h 6339248"/>
                  <a:gd name="connsiteX1515" fmla="*/ 5704726 w 8684148"/>
                  <a:gd name="connsiteY1515" fmla="*/ 346890 h 6339248"/>
                  <a:gd name="connsiteX1516" fmla="*/ 5702366 w 8684148"/>
                  <a:gd name="connsiteY1516" fmla="*/ 354633 h 6339248"/>
                  <a:gd name="connsiteX1517" fmla="*/ 5704726 w 8684148"/>
                  <a:gd name="connsiteY1517" fmla="*/ 360827 h 6339248"/>
                  <a:gd name="connsiteX1518" fmla="*/ 5710233 w 8684148"/>
                  <a:gd name="connsiteY1518" fmla="*/ 365473 h 6339248"/>
                  <a:gd name="connsiteX1519" fmla="*/ 5718101 w 8684148"/>
                  <a:gd name="connsiteY1519" fmla="*/ 364698 h 6339248"/>
                  <a:gd name="connsiteX1520" fmla="*/ 5707873 w 8684148"/>
                  <a:gd name="connsiteY1520" fmla="*/ 371667 h 6339248"/>
                  <a:gd name="connsiteX1521" fmla="*/ 5693711 w 8684148"/>
                  <a:gd name="connsiteY1521" fmla="*/ 380185 h 6339248"/>
                  <a:gd name="connsiteX1522" fmla="*/ 5681123 w 8684148"/>
                  <a:gd name="connsiteY1522" fmla="*/ 389476 h 6339248"/>
                  <a:gd name="connsiteX1523" fmla="*/ 5677976 w 8684148"/>
                  <a:gd name="connsiteY1523" fmla="*/ 400317 h 6339248"/>
                  <a:gd name="connsiteX1524" fmla="*/ 5686631 w 8684148"/>
                  <a:gd name="connsiteY1524" fmla="*/ 406511 h 6339248"/>
                  <a:gd name="connsiteX1525" fmla="*/ 5701579 w 8684148"/>
                  <a:gd name="connsiteY1525" fmla="*/ 406511 h 6339248"/>
                  <a:gd name="connsiteX1526" fmla="*/ 5716527 w 8684148"/>
                  <a:gd name="connsiteY1526" fmla="*/ 402639 h 6339248"/>
                  <a:gd name="connsiteX1527" fmla="*/ 5725968 w 8684148"/>
                  <a:gd name="connsiteY1527" fmla="*/ 396445 h 6339248"/>
                  <a:gd name="connsiteX1528" fmla="*/ 5736196 w 8684148"/>
                  <a:gd name="connsiteY1528" fmla="*/ 381733 h 6339248"/>
                  <a:gd name="connsiteX1529" fmla="*/ 5740916 w 8684148"/>
                  <a:gd name="connsiteY1529" fmla="*/ 380185 h 6339248"/>
                  <a:gd name="connsiteX1530" fmla="*/ 5748784 w 8684148"/>
                  <a:gd name="connsiteY1530" fmla="*/ 390251 h 6339248"/>
                  <a:gd name="connsiteX1531" fmla="*/ 5751144 w 8684148"/>
                  <a:gd name="connsiteY1531" fmla="*/ 401091 h 6339248"/>
                  <a:gd name="connsiteX1532" fmla="*/ 5751144 w 8684148"/>
                  <a:gd name="connsiteY1532" fmla="*/ 411931 h 6339248"/>
                  <a:gd name="connsiteX1533" fmla="*/ 5754291 w 8684148"/>
                  <a:gd name="connsiteY1533" fmla="*/ 419674 h 6339248"/>
                  <a:gd name="connsiteX1534" fmla="*/ 5766879 w 8684148"/>
                  <a:gd name="connsiteY1534" fmla="*/ 420449 h 6339248"/>
                  <a:gd name="connsiteX1535" fmla="*/ 5755078 w 8684148"/>
                  <a:gd name="connsiteY1535" fmla="*/ 427417 h 6339248"/>
                  <a:gd name="connsiteX1536" fmla="*/ 5729115 w 8684148"/>
                  <a:gd name="connsiteY1536" fmla="*/ 438258 h 6339248"/>
                  <a:gd name="connsiteX1537" fmla="*/ 5717314 w 8684148"/>
                  <a:gd name="connsiteY1537" fmla="*/ 445226 h 6339248"/>
                  <a:gd name="connsiteX1538" fmla="*/ 5684271 w 8684148"/>
                  <a:gd name="connsiteY1538" fmla="*/ 472327 h 6339248"/>
                  <a:gd name="connsiteX1539" fmla="*/ 5672469 w 8684148"/>
                  <a:gd name="connsiteY1539" fmla="*/ 480070 h 6339248"/>
                  <a:gd name="connsiteX1540" fmla="*/ 5658308 w 8684148"/>
                  <a:gd name="connsiteY1540" fmla="*/ 483942 h 6339248"/>
                  <a:gd name="connsiteX1541" fmla="*/ 5629985 w 8684148"/>
                  <a:gd name="connsiteY1541" fmla="*/ 481619 h 6339248"/>
                  <a:gd name="connsiteX1542" fmla="*/ 5617397 w 8684148"/>
                  <a:gd name="connsiteY1542" fmla="*/ 485490 h 6339248"/>
                  <a:gd name="connsiteX1543" fmla="*/ 5610316 w 8684148"/>
                  <a:gd name="connsiteY1543" fmla="*/ 493233 h 6339248"/>
                  <a:gd name="connsiteX1544" fmla="*/ 5603235 w 8684148"/>
                  <a:gd name="connsiteY1544" fmla="*/ 504848 h 6339248"/>
                  <a:gd name="connsiteX1545" fmla="*/ 5598515 w 8684148"/>
                  <a:gd name="connsiteY1545" fmla="*/ 518011 h 6339248"/>
                  <a:gd name="connsiteX1546" fmla="*/ 5597728 w 8684148"/>
                  <a:gd name="connsiteY1546" fmla="*/ 528077 h 6339248"/>
                  <a:gd name="connsiteX1547" fmla="*/ 5600875 w 8684148"/>
                  <a:gd name="connsiteY1547" fmla="*/ 532723 h 6339248"/>
                  <a:gd name="connsiteX1548" fmla="*/ 5611890 w 8684148"/>
                  <a:gd name="connsiteY1548" fmla="*/ 544338 h 6339248"/>
                  <a:gd name="connsiteX1549" fmla="*/ 5615823 w 8684148"/>
                  <a:gd name="connsiteY1549" fmla="*/ 549758 h 6339248"/>
                  <a:gd name="connsiteX1550" fmla="*/ 5618970 w 8684148"/>
                  <a:gd name="connsiteY1550" fmla="*/ 555952 h 6339248"/>
                  <a:gd name="connsiteX1551" fmla="*/ 5621331 w 8684148"/>
                  <a:gd name="connsiteY1551" fmla="*/ 562921 h 6339248"/>
                  <a:gd name="connsiteX1552" fmla="*/ 5623691 w 8684148"/>
                  <a:gd name="connsiteY1552" fmla="*/ 569890 h 6339248"/>
                  <a:gd name="connsiteX1553" fmla="*/ 5625264 w 8684148"/>
                  <a:gd name="connsiteY1553" fmla="*/ 576858 h 6339248"/>
                  <a:gd name="connsiteX1554" fmla="*/ 5626051 w 8684148"/>
                  <a:gd name="connsiteY1554" fmla="*/ 589247 h 6339248"/>
                  <a:gd name="connsiteX1555" fmla="*/ 5624477 w 8684148"/>
                  <a:gd name="connsiteY1555" fmla="*/ 605508 h 6339248"/>
                  <a:gd name="connsiteX1556" fmla="*/ 5620544 w 8684148"/>
                  <a:gd name="connsiteY1556" fmla="*/ 620220 h 6339248"/>
                  <a:gd name="connsiteX1557" fmla="*/ 5615036 w 8684148"/>
                  <a:gd name="connsiteY1557" fmla="*/ 630286 h 6339248"/>
                  <a:gd name="connsiteX1558" fmla="*/ 5602448 w 8684148"/>
                  <a:gd name="connsiteY1558" fmla="*/ 632609 h 6339248"/>
                  <a:gd name="connsiteX1559" fmla="*/ 5574126 w 8684148"/>
                  <a:gd name="connsiteY1559" fmla="*/ 628737 h 6339248"/>
                  <a:gd name="connsiteX1560" fmla="*/ 5566258 w 8684148"/>
                  <a:gd name="connsiteY1560" fmla="*/ 632609 h 6339248"/>
                  <a:gd name="connsiteX1561" fmla="*/ 5568618 w 8684148"/>
                  <a:gd name="connsiteY1561" fmla="*/ 643449 h 6339248"/>
                  <a:gd name="connsiteX1562" fmla="*/ 5579633 w 8684148"/>
                  <a:gd name="connsiteY1562" fmla="*/ 653515 h 6339248"/>
                  <a:gd name="connsiteX1563" fmla="*/ 5588287 w 8684148"/>
                  <a:gd name="connsiteY1563" fmla="*/ 663581 h 6339248"/>
                  <a:gd name="connsiteX1564" fmla="*/ 5585927 w 8684148"/>
                  <a:gd name="connsiteY1564" fmla="*/ 676744 h 6339248"/>
                  <a:gd name="connsiteX1565" fmla="*/ 5581206 w 8684148"/>
                  <a:gd name="connsiteY1565" fmla="*/ 661258 h 6339248"/>
                  <a:gd name="connsiteX1566" fmla="*/ 5568618 w 8684148"/>
                  <a:gd name="connsiteY1566" fmla="*/ 648869 h 6339248"/>
                  <a:gd name="connsiteX1567" fmla="*/ 5553670 w 8684148"/>
                  <a:gd name="connsiteY1567" fmla="*/ 637255 h 6339248"/>
                  <a:gd name="connsiteX1568" fmla="*/ 5543442 w 8684148"/>
                  <a:gd name="connsiteY1568" fmla="*/ 624866 h 6339248"/>
                  <a:gd name="connsiteX1569" fmla="*/ 5538722 w 8684148"/>
                  <a:gd name="connsiteY1569" fmla="*/ 615574 h 6339248"/>
                  <a:gd name="connsiteX1570" fmla="*/ 5540295 w 8684148"/>
                  <a:gd name="connsiteY1570" fmla="*/ 614799 h 6339248"/>
                  <a:gd name="connsiteX1571" fmla="*/ 5545802 w 8684148"/>
                  <a:gd name="connsiteY1571" fmla="*/ 614799 h 6339248"/>
                  <a:gd name="connsiteX1572" fmla="*/ 5547376 w 8684148"/>
                  <a:gd name="connsiteY1572" fmla="*/ 616348 h 6339248"/>
                  <a:gd name="connsiteX1573" fmla="*/ 5562324 w 8684148"/>
                  <a:gd name="connsiteY1573" fmla="*/ 623317 h 6339248"/>
                  <a:gd name="connsiteX1574" fmla="*/ 5564685 w 8684148"/>
                  <a:gd name="connsiteY1574" fmla="*/ 622543 h 6339248"/>
                  <a:gd name="connsiteX1575" fmla="*/ 5569405 w 8684148"/>
                  <a:gd name="connsiteY1575" fmla="*/ 620994 h 6339248"/>
                  <a:gd name="connsiteX1576" fmla="*/ 5572552 w 8684148"/>
                  <a:gd name="connsiteY1576" fmla="*/ 620220 h 6339248"/>
                  <a:gd name="connsiteX1577" fmla="*/ 5593794 w 8684148"/>
                  <a:gd name="connsiteY1577" fmla="*/ 626414 h 6339248"/>
                  <a:gd name="connsiteX1578" fmla="*/ 5604809 w 8684148"/>
                  <a:gd name="connsiteY1578" fmla="*/ 626414 h 6339248"/>
                  <a:gd name="connsiteX1579" fmla="*/ 5614250 w 8684148"/>
                  <a:gd name="connsiteY1579" fmla="*/ 620994 h 6339248"/>
                  <a:gd name="connsiteX1580" fmla="*/ 5618970 w 8684148"/>
                  <a:gd name="connsiteY1580" fmla="*/ 608605 h 6339248"/>
                  <a:gd name="connsiteX1581" fmla="*/ 5612676 w 8684148"/>
                  <a:gd name="connsiteY1581" fmla="*/ 599313 h 6339248"/>
                  <a:gd name="connsiteX1582" fmla="*/ 5600088 w 8684148"/>
                  <a:gd name="connsiteY1582" fmla="*/ 595442 h 6339248"/>
                  <a:gd name="connsiteX1583" fmla="*/ 5587500 w 8684148"/>
                  <a:gd name="connsiteY1583" fmla="*/ 596991 h 6339248"/>
                  <a:gd name="connsiteX1584" fmla="*/ 5592221 w 8684148"/>
                  <a:gd name="connsiteY1584" fmla="*/ 583827 h 6339248"/>
                  <a:gd name="connsiteX1585" fmla="*/ 5589074 w 8684148"/>
                  <a:gd name="connsiteY1585" fmla="*/ 581504 h 6339248"/>
                  <a:gd name="connsiteX1586" fmla="*/ 5580420 w 8684148"/>
                  <a:gd name="connsiteY1586" fmla="*/ 583827 h 6339248"/>
                  <a:gd name="connsiteX1587" fmla="*/ 5569405 w 8684148"/>
                  <a:gd name="connsiteY1587" fmla="*/ 585376 h 6339248"/>
                  <a:gd name="connsiteX1588" fmla="*/ 5560751 w 8684148"/>
                  <a:gd name="connsiteY1588" fmla="*/ 582279 h 6339248"/>
                  <a:gd name="connsiteX1589" fmla="*/ 5554457 w 8684148"/>
                  <a:gd name="connsiteY1589" fmla="*/ 576084 h 6339248"/>
                  <a:gd name="connsiteX1590" fmla="*/ 5548950 w 8684148"/>
                  <a:gd name="connsiteY1590" fmla="*/ 567567 h 6339248"/>
                  <a:gd name="connsiteX1591" fmla="*/ 5545802 w 8684148"/>
                  <a:gd name="connsiteY1591" fmla="*/ 558275 h 6339248"/>
                  <a:gd name="connsiteX1592" fmla="*/ 5544229 w 8684148"/>
                  <a:gd name="connsiteY1592" fmla="*/ 548209 h 6339248"/>
                  <a:gd name="connsiteX1593" fmla="*/ 5547376 w 8684148"/>
                  <a:gd name="connsiteY1593" fmla="*/ 538143 h 6339248"/>
                  <a:gd name="connsiteX1594" fmla="*/ 5556030 w 8684148"/>
                  <a:gd name="connsiteY1594" fmla="*/ 516463 h 6339248"/>
                  <a:gd name="connsiteX1595" fmla="*/ 5567045 w 8684148"/>
                  <a:gd name="connsiteY1595" fmla="*/ 475424 h 6339248"/>
                  <a:gd name="connsiteX1596" fmla="*/ 5572552 w 8684148"/>
                  <a:gd name="connsiteY1596" fmla="*/ 463036 h 6339248"/>
                  <a:gd name="connsiteX1597" fmla="*/ 5563111 w 8684148"/>
                  <a:gd name="connsiteY1597" fmla="*/ 464584 h 6339248"/>
                  <a:gd name="connsiteX1598" fmla="*/ 5552883 w 8684148"/>
                  <a:gd name="connsiteY1598" fmla="*/ 466907 h 6339248"/>
                  <a:gd name="connsiteX1599" fmla="*/ 5543442 w 8684148"/>
                  <a:gd name="connsiteY1599" fmla="*/ 470779 h 6339248"/>
                  <a:gd name="connsiteX1600" fmla="*/ 5535575 w 8684148"/>
                  <a:gd name="connsiteY1600" fmla="*/ 475424 h 6339248"/>
                  <a:gd name="connsiteX1601" fmla="*/ 5530067 w 8684148"/>
                  <a:gd name="connsiteY1601" fmla="*/ 479296 h 6339248"/>
                  <a:gd name="connsiteX1602" fmla="*/ 5526921 w 8684148"/>
                  <a:gd name="connsiteY1602" fmla="*/ 483942 h 6339248"/>
                  <a:gd name="connsiteX1603" fmla="*/ 5522987 w 8684148"/>
                  <a:gd name="connsiteY1603" fmla="*/ 487039 h 6339248"/>
                  <a:gd name="connsiteX1604" fmla="*/ 5514332 w 8684148"/>
                  <a:gd name="connsiteY1604" fmla="*/ 487813 h 6339248"/>
                  <a:gd name="connsiteX1605" fmla="*/ 5519053 w 8684148"/>
                  <a:gd name="connsiteY1605" fmla="*/ 479296 h 6339248"/>
                  <a:gd name="connsiteX1606" fmla="*/ 5531641 w 8684148"/>
                  <a:gd name="connsiteY1606" fmla="*/ 463810 h 6339248"/>
                  <a:gd name="connsiteX1607" fmla="*/ 5537148 w 8684148"/>
                  <a:gd name="connsiteY1607" fmla="*/ 455292 h 6339248"/>
                  <a:gd name="connsiteX1608" fmla="*/ 5526921 w 8684148"/>
                  <a:gd name="connsiteY1608" fmla="*/ 459938 h 6339248"/>
                  <a:gd name="connsiteX1609" fmla="*/ 5515906 w 8684148"/>
                  <a:gd name="connsiteY1609" fmla="*/ 463036 h 6339248"/>
                  <a:gd name="connsiteX1610" fmla="*/ 5504891 w 8684148"/>
                  <a:gd name="connsiteY1610" fmla="*/ 464584 h 6339248"/>
                  <a:gd name="connsiteX1611" fmla="*/ 5494664 w 8684148"/>
                  <a:gd name="connsiteY1611" fmla="*/ 462261 h 6339248"/>
                  <a:gd name="connsiteX1612" fmla="*/ 5487583 w 8684148"/>
                  <a:gd name="connsiteY1612" fmla="*/ 456841 h 6339248"/>
                  <a:gd name="connsiteX1613" fmla="*/ 5475782 w 8684148"/>
                  <a:gd name="connsiteY1613" fmla="*/ 442129 h 6339248"/>
                  <a:gd name="connsiteX1614" fmla="*/ 5467914 w 8684148"/>
                  <a:gd name="connsiteY1614" fmla="*/ 436709 h 6339248"/>
                  <a:gd name="connsiteX1615" fmla="*/ 5460833 w 8684148"/>
                  <a:gd name="connsiteY1615" fmla="*/ 435160 h 6339248"/>
                  <a:gd name="connsiteX1616" fmla="*/ 5438805 w 8684148"/>
                  <a:gd name="connsiteY1616" fmla="*/ 434386 h 6339248"/>
                  <a:gd name="connsiteX1617" fmla="*/ 5434871 w 8684148"/>
                  <a:gd name="connsiteY1617" fmla="*/ 432837 h 6339248"/>
                  <a:gd name="connsiteX1618" fmla="*/ 5429363 w 8684148"/>
                  <a:gd name="connsiteY1618" fmla="*/ 430515 h 6339248"/>
                  <a:gd name="connsiteX1619" fmla="*/ 5424643 w 8684148"/>
                  <a:gd name="connsiteY1619" fmla="*/ 429740 h 6339248"/>
                  <a:gd name="connsiteX1620" fmla="*/ 5420709 w 8684148"/>
                  <a:gd name="connsiteY1620" fmla="*/ 432063 h 6339248"/>
                  <a:gd name="connsiteX1621" fmla="*/ 5420709 w 8684148"/>
                  <a:gd name="connsiteY1621" fmla="*/ 435935 h 6339248"/>
                  <a:gd name="connsiteX1622" fmla="*/ 5423856 w 8684148"/>
                  <a:gd name="connsiteY1622" fmla="*/ 440580 h 6339248"/>
                  <a:gd name="connsiteX1623" fmla="*/ 5427790 w 8684148"/>
                  <a:gd name="connsiteY1623" fmla="*/ 444452 h 6339248"/>
                  <a:gd name="connsiteX1624" fmla="*/ 5431724 w 8684148"/>
                  <a:gd name="connsiteY1624" fmla="*/ 446775 h 6339248"/>
                  <a:gd name="connsiteX1625" fmla="*/ 5403401 w 8684148"/>
                  <a:gd name="connsiteY1625" fmla="*/ 452969 h 6339248"/>
                  <a:gd name="connsiteX1626" fmla="*/ 5393960 w 8684148"/>
                  <a:gd name="connsiteY1626" fmla="*/ 452969 h 6339248"/>
                  <a:gd name="connsiteX1627" fmla="*/ 5386092 w 8684148"/>
                  <a:gd name="connsiteY1627" fmla="*/ 451421 h 6339248"/>
                  <a:gd name="connsiteX1628" fmla="*/ 5379798 w 8684148"/>
                  <a:gd name="connsiteY1628" fmla="*/ 449098 h 6339248"/>
                  <a:gd name="connsiteX1629" fmla="*/ 5373504 w 8684148"/>
                  <a:gd name="connsiteY1629" fmla="*/ 447549 h 6339248"/>
                  <a:gd name="connsiteX1630" fmla="*/ 5364850 w 8684148"/>
                  <a:gd name="connsiteY1630" fmla="*/ 449098 h 6339248"/>
                  <a:gd name="connsiteX1631" fmla="*/ 5370357 w 8684148"/>
                  <a:gd name="connsiteY1631" fmla="*/ 456841 h 6339248"/>
                  <a:gd name="connsiteX1632" fmla="*/ 5382158 w 8684148"/>
                  <a:gd name="connsiteY1632" fmla="*/ 470779 h 6339248"/>
                  <a:gd name="connsiteX1633" fmla="*/ 5385306 w 8684148"/>
                  <a:gd name="connsiteY1633" fmla="*/ 478522 h 6339248"/>
                  <a:gd name="connsiteX1634" fmla="*/ 5376651 w 8684148"/>
                  <a:gd name="connsiteY1634" fmla="*/ 476199 h 6339248"/>
                  <a:gd name="connsiteX1635" fmla="*/ 5381372 w 8684148"/>
                  <a:gd name="connsiteY1635" fmla="*/ 483942 h 6339248"/>
                  <a:gd name="connsiteX1636" fmla="*/ 5388452 w 8684148"/>
                  <a:gd name="connsiteY1636" fmla="*/ 492459 h 6339248"/>
                  <a:gd name="connsiteX1637" fmla="*/ 5397107 w 8684148"/>
                  <a:gd name="connsiteY1637" fmla="*/ 500202 h 6339248"/>
                  <a:gd name="connsiteX1638" fmla="*/ 5404974 w 8684148"/>
                  <a:gd name="connsiteY1638" fmla="*/ 503299 h 6339248"/>
                  <a:gd name="connsiteX1639" fmla="*/ 5415989 w 8684148"/>
                  <a:gd name="connsiteY1639" fmla="*/ 503299 h 6339248"/>
                  <a:gd name="connsiteX1640" fmla="*/ 5437231 w 8684148"/>
                  <a:gd name="connsiteY1640" fmla="*/ 497105 h 6339248"/>
                  <a:gd name="connsiteX1641" fmla="*/ 5449032 w 8684148"/>
                  <a:gd name="connsiteY1641" fmla="*/ 497105 h 6339248"/>
                  <a:gd name="connsiteX1642" fmla="*/ 5466341 w 8684148"/>
                  <a:gd name="connsiteY1642" fmla="*/ 504074 h 6339248"/>
                  <a:gd name="connsiteX1643" fmla="*/ 5478142 w 8684148"/>
                  <a:gd name="connsiteY1643" fmla="*/ 514140 h 6339248"/>
                  <a:gd name="connsiteX1644" fmla="*/ 5479716 w 8684148"/>
                  <a:gd name="connsiteY1644" fmla="*/ 526529 h 6339248"/>
                  <a:gd name="connsiteX1645" fmla="*/ 5464767 w 8684148"/>
                  <a:gd name="connsiteY1645" fmla="*/ 536595 h 6339248"/>
                  <a:gd name="connsiteX1646" fmla="*/ 5442738 w 8684148"/>
                  <a:gd name="connsiteY1646" fmla="*/ 538143 h 6339248"/>
                  <a:gd name="connsiteX1647" fmla="*/ 5422282 w 8684148"/>
                  <a:gd name="connsiteY1647" fmla="*/ 528077 h 6339248"/>
                  <a:gd name="connsiteX1648" fmla="*/ 5375077 w 8684148"/>
                  <a:gd name="connsiteY1648" fmla="*/ 487039 h 6339248"/>
                  <a:gd name="connsiteX1649" fmla="*/ 5367210 w 8684148"/>
                  <a:gd name="connsiteY1649" fmla="*/ 483167 h 6339248"/>
                  <a:gd name="connsiteX1650" fmla="*/ 5360916 w 8684148"/>
                  <a:gd name="connsiteY1650" fmla="*/ 485490 h 6339248"/>
                  <a:gd name="connsiteX1651" fmla="*/ 5359342 w 8684148"/>
                  <a:gd name="connsiteY1651" fmla="*/ 494008 h 6339248"/>
                  <a:gd name="connsiteX1652" fmla="*/ 5365637 w 8684148"/>
                  <a:gd name="connsiteY1652" fmla="*/ 500202 h 6339248"/>
                  <a:gd name="connsiteX1653" fmla="*/ 5373504 w 8684148"/>
                  <a:gd name="connsiteY1653" fmla="*/ 504848 h 6339248"/>
                  <a:gd name="connsiteX1654" fmla="*/ 5379011 w 8684148"/>
                  <a:gd name="connsiteY1654" fmla="*/ 510268 h 6339248"/>
                  <a:gd name="connsiteX1655" fmla="*/ 5380585 w 8684148"/>
                  <a:gd name="connsiteY1655" fmla="*/ 516463 h 6339248"/>
                  <a:gd name="connsiteX1656" fmla="*/ 5378225 w 8684148"/>
                  <a:gd name="connsiteY1656" fmla="*/ 518011 h 6339248"/>
                  <a:gd name="connsiteX1657" fmla="*/ 5371144 w 8684148"/>
                  <a:gd name="connsiteY1657" fmla="*/ 518011 h 6339248"/>
                  <a:gd name="connsiteX1658" fmla="*/ 5361703 w 8684148"/>
                  <a:gd name="connsiteY1658" fmla="*/ 519560 h 6339248"/>
                  <a:gd name="connsiteX1659" fmla="*/ 5340461 w 8684148"/>
                  <a:gd name="connsiteY1659" fmla="*/ 524980 h 6339248"/>
                  <a:gd name="connsiteX1660" fmla="*/ 5330233 w 8684148"/>
                  <a:gd name="connsiteY1660" fmla="*/ 525754 h 6339248"/>
                  <a:gd name="connsiteX1661" fmla="*/ 5318432 w 8684148"/>
                  <a:gd name="connsiteY1661" fmla="*/ 524206 h 6339248"/>
                  <a:gd name="connsiteX1662" fmla="*/ 5272013 w 8684148"/>
                  <a:gd name="connsiteY1662" fmla="*/ 514914 h 6339248"/>
                  <a:gd name="connsiteX1663" fmla="*/ 5248411 w 8684148"/>
                  <a:gd name="connsiteY1663" fmla="*/ 511817 h 6339248"/>
                  <a:gd name="connsiteX1664" fmla="*/ 5224022 w 8684148"/>
                  <a:gd name="connsiteY1664" fmla="*/ 512591 h 6339248"/>
                  <a:gd name="connsiteX1665" fmla="*/ 5203566 w 8684148"/>
                  <a:gd name="connsiteY1665" fmla="*/ 516463 h 6339248"/>
                  <a:gd name="connsiteX1666" fmla="*/ 5161082 w 8684148"/>
                  <a:gd name="connsiteY1666" fmla="*/ 528077 h 6339248"/>
                  <a:gd name="connsiteX1667" fmla="*/ 5140626 w 8684148"/>
                  <a:gd name="connsiteY1667" fmla="*/ 530400 h 6339248"/>
                  <a:gd name="connsiteX1668" fmla="*/ 5131185 w 8684148"/>
                  <a:gd name="connsiteY1668" fmla="*/ 528852 h 6339248"/>
                  <a:gd name="connsiteX1669" fmla="*/ 5111516 w 8684148"/>
                  <a:gd name="connsiteY1669" fmla="*/ 524206 h 6339248"/>
                  <a:gd name="connsiteX1670" fmla="*/ 5102076 w 8684148"/>
                  <a:gd name="connsiteY1670" fmla="*/ 522657 h 6339248"/>
                  <a:gd name="connsiteX1671" fmla="*/ 5078473 w 8684148"/>
                  <a:gd name="connsiteY1671" fmla="*/ 521883 h 6339248"/>
                  <a:gd name="connsiteX1672" fmla="*/ 5067458 w 8684148"/>
                  <a:gd name="connsiteY1672" fmla="*/ 519560 h 6339248"/>
                  <a:gd name="connsiteX1673" fmla="*/ 5054871 w 8684148"/>
                  <a:gd name="connsiteY1673" fmla="*/ 516463 h 6339248"/>
                  <a:gd name="connsiteX1674" fmla="*/ 5046216 w 8684148"/>
                  <a:gd name="connsiteY1674" fmla="*/ 511817 h 6339248"/>
                  <a:gd name="connsiteX1675" fmla="*/ 5010026 w 8684148"/>
                  <a:gd name="connsiteY1675" fmla="*/ 488588 h 6339248"/>
                  <a:gd name="connsiteX1676" fmla="*/ 5000585 w 8684148"/>
                  <a:gd name="connsiteY1676" fmla="*/ 483942 h 6339248"/>
                  <a:gd name="connsiteX1677" fmla="*/ 4991143 w 8684148"/>
                  <a:gd name="connsiteY1677" fmla="*/ 482393 h 6339248"/>
                  <a:gd name="connsiteX1678" fmla="*/ 4944725 w 8684148"/>
                  <a:gd name="connsiteY1678" fmla="*/ 488588 h 6339248"/>
                  <a:gd name="connsiteX1679" fmla="*/ 4933711 w 8684148"/>
                  <a:gd name="connsiteY1679" fmla="*/ 488588 h 6339248"/>
                  <a:gd name="connsiteX1680" fmla="*/ 4921910 w 8684148"/>
                  <a:gd name="connsiteY1680" fmla="*/ 486265 h 6339248"/>
                  <a:gd name="connsiteX1681" fmla="*/ 4914042 w 8684148"/>
                  <a:gd name="connsiteY1681" fmla="*/ 482393 h 6339248"/>
                  <a:gd name="connsiteX1682" fmla="*/ 4898307 w 8684148"/>
                  <a:gd name="connsiteY1682" fmla="*/ 467681 h 6339248"/>
                  <a:gd name="connsiteX1683" fmla="*/ 4895160 w 8684148"/>
                  <a:gd name="connsiteY1683" fmla="*/ 466133 h 6339248"/>
                  <a:gd name="connsiteX1684" fmla="*/ 4885719 w 8684148"/>
                  <a:gd name="connsiteY1684" fmla="*/ 463036 h 6339248"/>
                  <a:gd name="connsiteX1685" fmla="*/ 4883359 w 8684148"/>
                  <a:gd name="connsiteY1685" fmla="*/ 461487 h 6339248"/>
                  <a:gd name="connsiteX1686" fmla="*/ 4880212 w 8684148"/>
                  <a:gd name="connsiteY1686" fmla="*/ 456841 h 6339248"/>
                  <a:gd name="connsiteX1687" fmla="*/ 4878638 w 8684148"/>
                  <a:gd name="connsiteY1687" fmla="*/ 456067 h 6339248"/>
                  <a:gd name="connsiteX1688" fmla="*/ 4870771 w 8684148"/>
                  <a:gd name="connsiteY1688" fmla="*/ 454518 h 6339248"/>
                  <a:gd name="connsiteX1689" fmla="*/ 4864477 w 8684148"/>
                  <a:gd name="connsiteY1689" fmla="*/ 454518 h 6339248"/>
                  <a:gd name="connsiteX1690" fmla="*/ 4857396 w 8684148"/>
                  <a:gd name="connsiteY1690" fmla="*/ 452195 h 6339248"/>
                  <a:gd name="connsiteX1691" fmla="*/ 4849528 w 8684148"/>
                  <a:gd name="connsiteY1691" fmla="*/ 446775 h 6339248"/>
                  <a:gd name="connsiteX1692" fmla="*/ 4837727 w 8684148"/>
                  <a:gd name="connsiteY1692" fmla="*/ 428966 h 6339248"/>
                  <a:gd name="connsiteX1693" fmla="*/ 4829073 w 8684148"/>
                  <a:gd name="connsiteY1693" fmla="*/ 411157 h 6339248"/>
                  <a:gd name="connsiteX1694" fmla="*/ 4817272 w 8684148"/>
                  <a:gd name="connsiteY1694" fmla="*/ 396445 h 6339248"/>
                  <a:gd name="connsiteX1695" fmla="*/ 4792882 w 8684148"/>
                  <a:gd name="connsiteY1695" fmla="*/ 388702 h 6339248"/>
                  <a:gd name="connsiteX1696" fmla="*/ 4769280 w 8684148"/>
                  <a:gd name="connsiteY1696" fmla="*/ 389476 h 6339248"/>
                  <a:gd name="connsiteX1697" fmla="*/ 4744104 w 8684148"/>
                  <a:gd name="connsiteY1697" fmla="*/ 395671 h 6339248"/>
                  <a:gd name="connsiteX1698" fmla="*/ 4696112 w 8684148"/>
                  <a:gd name="connsiteY1698" fmla="*/ 409608 h 6339248"/>
                  <a:gd name="connsiteX1699" fmla="*/ 4632386 w 8684148"/>
                  <a:gd name="connsiteY1699" fmla="*/ 418126 h 6339248"/>
                  <a:gd name="connsiteX1700" fmla="*/ 4614290 w 8684148"/>
                  <a:gd name="connsiteY1700" fmla="*/ 424320 h 6339248"/>
                  <a:gd name="connsiteX1701" fmla="*/ 4607996 w 8684148"/>
                  <a:gd name="connsiteY1701" fmla="*/ 429740 h 6339248"/>
                  <a:gd name="connsiteX1702" fmla="*/ 4598555 w 8684148"/>
                  <a:gd name="connsiteY1702" fmla="*/ 439806 h 6339248"/>
                  <a:gd name="connsiteX1703" fmla="*/ 4590688 w 8684148"/>
                  <a:gd name="connsiteY1703" fmla="*/ 450647 h 6339248"/>
                  <a:gd name="connsiteX1704" fmla="*/ 4588327 w 8684148"/>
                  <a:gd name="connsiteY1704" fmla="*/ 458390 h 6339248"/>
                  <a:gd name="connsiteX1705" fmla="*/ 4593835 w 8684148"/>
                  <a:gd name="connsiteY1705" fmla="*/ 463036 h 6339248"/>
                  <a:gd name="connsiteX1706" fmla="*/ 4603276 w 8684148"/>
                  <a:gd name="connsiteY1706" fmla="*/ 467681 h 6339248"/>
                  <a:gd name="connsiteX1707" fmla="*/ 4614290 w 8684148"/>
                  <a:gd name="connsiteY1707" fmla="*/ 472327 h 6339248"/>
                  <a:gd name="connsiteX1708" fmla="*/ 4622158 w 8684148"/>
                  <a:gd name="connsiteY1708" fmla="*/ 474650 h 6339248"/>
                  <a:gd name="connsiteX1709" fmla="*/ 4630812 w 8684148"/>
                  <a:gd name="connsiteY1709" fmla="*/ 474650 h 6339248"/>
                  <a:gd name="connsiteX1710" fmla="*/ 4657562 w 8684148"/>
                  <a:gd name="connsiteY1710" fmla="*/ 472327 h 6339248"/>
                  <a:gd name="connsiteX1711" fmla="*/ 4663856 w 8684148"/>
                  <a:gd name="connsiteY1711" fmla="*/ 470779 h 6339248"/>
                  <a:gd name="connsiteX1712" fmla="*/ 4667002 w 8684148"/>
                  <a:gd name="connsiteY1712" fmla="*/ 464584 h 6339248"/>
                  <a:gd name="connsiteX1713" fmla="*/ 4666216 w 8684148"/>
                  <a:gd name="connsiteY1713" fmla="*/ 459164 h 6339248"/>
                  <a:gd name="connsiteX1714" fmla="*/ 4669363 w 8684148"/>
                  <a:gd name="connsiteY1714" fmla="*/ 455292 h 6339248"/>
                  <a:gd name="connsiteX1715" fmla="*/ 4682737 w 8684148"/>
                  <a:gd name="connsiteY1715" fmla="*/ 454518 h 6339248"/>
                  <a:gd name="connsiteX1716" fmla="*/ 4700833 w 8684148"/>
                  <a:gd name="connsiteY1716" fmla="*/ 456841 h 6339248"/>
                  <a:gd name="connsiteX1717" fmla="*/ 4707127 w 8684148"/>
                  <a:gd name="connsiteY1717" fmla="*/ 456067 h 6339248"/>
                  <a:gd name="connsiteX1718" fmla="*/ 4711847 w 8684148"/>
                  <a:gd name="connsiteY1718" fmla="*/ 454518 h 6339248"/>
                  <a:gd name="connsiteX1719" fmla="*/ 4722075 w 8684148"/>
                  <a:gd name="connsiteY1719" fmla="*/ 449098 h 6339248"/>
                  <a:gd name="connsiteX1720" fmla="*/ 4727582 w 8684148"/>
                  <a:gd name="connsiteY1720" fmla="*/ 447549 h 6339248"/>
                  <a:gd name="connsiteX1721" fmla="*/ 4733090 w 8684148"/>
                  <a:gd name="connsiteY1721" fmla="*/ 447549 h 6339248"/>
                  <a:gd name="connsiteX1722" fmla="*/ 4745677 w 8684148"/>
                  <a:gd name="connsiteY1722" fmla="*/ 450647 h 6339248"/>
                  <a:gd name="connsiteX1723" fmla="*/ 4750398 w 8684148"/>
                  <a:gd name="connsiteY1723" fmla="*/ 449872 h 6339248"/>
                  <a:gd name="connsiteX1724" fmla="*/ 4753545 w 8684148"/>
                  <a:gd name="connsiteY1724" fmla="*/ 446775 h 6339248"/>
                  <a:gd name="connsiteX1725" fmla="*/ 4758266 w 8684148"/>
                  <a:gd name="connsiteY1725" fmla="*/ 436709 h 6339248"/>
                  <a:gd name="connsiteX1726" fmla="*/ 4761412 w 8684148"/>
                  <a:gd name="connsiteY1726" fmla="*/ 432063 h 6339248"/>
                  <a:gd name="connsiteX1727" fmla="*/ 4771640 w 8684148"/>
                  <a:gd name="connsiteY1727" fmla="*/ 426643 h 6339248"/>
                  <a:gd name="connsiteX1728" fmla="*/ 4785802 w 8684148"/>
                  <a:gd name="connsiteY1728" fmla="*/ 421223 h 6339248"/>
                  <a:gd name="connsiteX1729" fmla="*/ 4800750 w 8684148"/>
                  <a:gd name="connsiteY1729" fmla="*/ 418900 h 6339248"/>
                  <a:gd name="connsiteX1730" fmla="*/ 4811765 w 8684148"/>
                  <a:gd name="connsiteY1730" fmla="*/ 420449 h 6339248"/>
                  <a:gd name="connsiteX1731" fmla="*/ 4814912 w 8684148"/>
                  <a:gd name="connsiteY1731" fmla="*/ 428192 h 6339248"/>
                  <a:gd name="connsiteX1732" fmla="*/ 4809404 w 8684148"/>
                  <a:gd name="connsiteY1732" fmla="*/ 435160 h 6339248"/>
                  <a:gd name="connsiteX1733" fmla="*/ 4799963 w 8684148"/>
                  <a:gd name="connsiteY1733" fmla="*/ 441355 h 6339248"/>
                  <a:gd name="connsiteX1734" fmla="*/ 4790522 w 8684148"/>
                  <a:gd name="connsiteY1734" fmla="*/ 445226 h 6339248"/>
                  <a:gd name="connsiteX1735" fmla="*/ 4784228 w 8684148"/>
                  <a:gd name="connsiteY1735" fmla="*/ 446775 h 6339248"/>
                  <a:gd name="connsiteX1736" fmla="*/ 4778721 w 8684148"/>
                  <a:gd name="connsiteY1736" fmla="*/ 447549 h 6339248"/>
                  <a:gd name="connsiteX1737" fmla="*/ 4774001 w 8684148"/>
                  <a:gd name="connsiteY1737" fmla="*/ 449098 h 6339248"/>
                  <a:gd name="connsiteX1738" fmla="*/ 4768493 w 8684148"/>
                  <a:gd name="connsiteY1738" fmla="*/ 452969 h 6339248"/>
                  <a:gd name="connsiteX1739" fmla="*/ 4766920 w 8684148"/>
                  <a:gd name="connsiteY1739" fmla="*/ 456067 h 6339248"/>
                  <a:gd name="connsiteX1740" fmla="*/ 4765346 w 8684148"/>
                  <a:gd name="connsiteY1740" fmla="*/ 461487 h 6339248"/>
                  <a:gd name="connsiteX1741" fmla="*/ 4764560 w 8684148"/>
                  <a:gd name="connsiteY1741" fmla="*/ 466133 h 6339248"/>
                  <a:gd name="connsiteX1742" fmla="*/ 4764560 w 8684148"/>
                  <a:gd name="connsiteY1742" fmla="*/ 468456 h 6339248"/>
                  <a:gd name="connsiteX1743" fmla="*/ 4760626 w 8684148"/>
                  <a:gd name="connsiteY1743" fmla="*/ 469230 h 6339248"/>
                  <a:gd name="connsiteX1744" fmla="*/ 4751972 w 8684148"/>
                  <a:gd name="connsiteY1744" fmla="*/ 466907 h 6339248"/>
                  <a:gd name="connsiteX1745" fmla="*/ 4748038 w 8684148"/>
                  <a:gd name="connsiteY1745" fmla="*/ 466907 h 6339248"/>
                  <a:gd name="connsiteX1746" fmla="*/ 4744104 w 8684148"/>
                  <a:gd name="connsiteY1746" fmla="*/ 468456 h 6339248"/>
                  <a:gd name="connsiteX1747" fmla="*/ 4737810 w 8684148"/>
                  <a:gd name="connsiteY1747" fmla="*/ 473876 h 6339248"/>
                  <a:gd name="connsiteX1748" fmla="*/ 4734663 w 8684148"/>
                  <a:gd name="connsiteY1748" fmla="*/ 476199 h 6339248"/>
                  <a:gd name="connsiteX1749" fmla="*/ 4716568 w 8684148"/>
                  <a:gd name="connsiteY1749" fmla="*/ 481619 h 6339248"/>
                  <a:gd name="connsiteX1750" fmla="*/ 4696899 w 8684148"/>
                  <a:gd name="connsiteY1750" fmla="*/ 485490 h 6339248"/>
                  <a:gd name="connsiteX1751" fmla="*/ 4676443 w 8684148"/>
                  <a:gd name="connsiteY1751" fmla="*/ 487813 h 6339248"/>
                  <a:gd name="connsiteX1752" fmla="*/ 4658348 w 8684148"/>
                  <a:gd name="connsiteY1752" fmla="*/ 487813 h 6339248"/>
                  <a:gd name="connsiteX1753" fmla="*/ 4662282 w 8684148"/>
                  <a:gd name="connsiteY1753" fmla="*/ 498653 h 6339248"/>
                  <a:gd name="connsiteX1754" fmla="*/ 4655988 w 8684148"/>
                  <a:gd name="connsiteY1754" fmla="*/ 506397 h 6339248"/>
                  <a:gd name="connsiteX1755" fmla="*/ 4648121 w 8684148"/>
                  <a:gd name="connsiteY1755" fmla="*/ 514140 h 6339248"/>
                  <a:gd name="connsiteX1756" fmla="*/ 4644973 w 8684148"/>
                  <a:gd name="connsiteY1756" fmla="*/ 525754 h 6339248"/>
                  <a:gd name="connsiteX1757" fmla="*/ 4648907 w 8684148"/>
                  <a:gd name="connsiteY1757" fmla="*/ 534272 h 6339248"/>
                  <a:gd name="connsiteX1758" fmla="*/ 4664642 w 8684148"/>
                  <a:gd name="connsiteY1758" fmla="*/ 549758 h 6339248"/>
                  <a:gd name="connsiteX1759" fmla="*/ 4670149 w 8684148"/>
                  <a:gd name="connsiteY1759" fmla="*/ 558275 h 6339248"/>
                  <a:gd name="connsiteX1760" fmla="*/ 4671723 w 8684148"/>
                  <a:gd name="connsiteY1760" fmla="*/ 563695 h 6339248"/>
                  <a:gd name="connsiteX1761" fmla="*/ 4672510 w 8684148"/>
                  <a:gd name="connsiteY1761" fmla="*/ 574536 h 6339248"/>
                  <a:gd name="connsiteX1762" fmla="*/ 4674083 w 8684148"/>
                  <a:gd name="connsiteY1762" fmla="*/ 579956 h 6339248"/>
                  <a:gd name="connsiteX1763" fmla="*/ 4677230 w 8684148"/>
                  <a:gd name="connsiteY1763" fmla="*/ 586150 h 6339248"/>
                  <a:gd name="connsiteX1764" fmla="*/ 4685098 w 8684148"/>
                  <a:gd name="connsiteY1764" fmla="*/ 594668 h 6339248"/>
                  <a:gd name="connsiteX1765" fmla="*/ 4689032 w 8684148"/>
                  <a:gd name="connsiteY1765" fmla="*/ 600088 h 6339248"/>
                  <a:gd name="connsiteX1766" fmla="*/ 4707913 w 8684148"/>
                  <a:gd name="connsiteY1766" fmla="*/ 638803 h 6339248"/>
                  <a:gd name="connsiteX1767" fmla="*/ 4680377 w 8684148"/>
                  <a:gd name="connsiteY1767" fmla="*/ 627188 h 6339248"/>
                  <a:gd name="connsiteX1768" fmla="*/ 4669363 w 8684148"/>
                  <a:gd name="connsiteY1768" fmla="*/ 625640 h 6339248"/>
                  <a:gd name="connsiteX1769" fmla="*/ 4662282 w 8684148"/>
                  <a:gd name="connsiteY1769" fmla="*/ 634931 h 6339248"/>
                  <a:gd name="connsiteX1770" fmla="*/ 4663856 w 8684148"/>
                  <a:gd name="connsiteY1770" fmla="*/ 655838 h 6339248"/>
                  <a:gd name="connsiteX1771" fmla="*/ 4674083 w 8684148"/>
                  <a:gd name="connsiteY1771" fmla="*/ 674421 h 6339248"/>
                  <a:gd name="connsiteX1772" fmla="*/ 4688245 w 8684148"/>
                  <a:gd name="connsiteY1772" fmla="*/ 692230 h 6339248"/>
                  <a:gd name="connsiteX1773" fmla="*/ 4700046 w 8684148"/>
                  <a:gd name="connsiteY1773" fmla="*/ 709265 h 6339248"/>
                  <a:gd name="connsiteX1774" fmla="*/ 4685098 w 8684148"/>
                  <a:gd name="connsiteY1774" fmla="*/ 699199 h 6339248"/>
                  <a:gd name="connsiteX1775" fmla="*/ 4604062 w 8684148"/>
                  <a:gd name="connsiteY1775" fmla="*/ 609379 h 6339248"/>
                  <a:gd name="connsiteX1776" fmla="*/ 4619011 w 8684148"/>
                  <a:gd name="connsiteY1776" fmla="*/ 612477 h 6339248"/>
                  <a:gd name="connsiteX1777" fmla="*/ 4635532 w 8684148"/>
                  <a:gd name="connsiteY1777" fmla="*/ 612477 h 6339248"/>
                  <a:gd name="connsiteX1778" fmla="*/ 4646547 w 8684148"/>
                  <a:gd name="connsiteY1778" fmla="*/ 605508 h 6339248"/>
                  <a:gd name="connsiteX1779" fmla="*/ 4645760 w 8684148"/>
                  <a:gd name="connsiteY1779" fmla="*/ 590796 h 6339248"/>
                  <a:gd name="connsiteX1780" fmla="*/ 4599342 w 8684148"/>
                  <a:gd name="connsiteY1780" fmla="*/ 548209 h 6339248"/>
                  <a:gd name="connsiteX1781" fmla="*/ 4589901 w 8684148"/>
                  <a:gd name="connsiteY1781" fmla="*/ 541240 h 6339248"/>
                  <a:gd name="connsiteX1782" fmla="*/ 4585967 w 8684148"/>
                  <a:gd name="connsiteY1782" fmla="*/ 545112 h 6339248"/>
                  <a:gd name="connsiteX1783" fmla="*/ 4581247 w 8684148"/>
                  <a:gd name="connsiteY1783" fmla="*/ 561372 h 6339248"/>
                  <a:gd name="connsiteX1784" fmla="*/ 4576526 w 8684148"/>
                  <a:gd name="connsiteY1784" fmla="*/ 565244 h 6339248"/>
                  <a:gd name="connsiteX1785" fmla="*/ 4571019 w 8684148"/>
                  <a:gd name="connsiteY1785" fmla="*/ 561372 h 6339248"/>
                  <a:gd name="connsiteX1786" fmla="*/ 4567872 w 8684148"/>
                  <a:gd name="connsiteY1786" fmla="*/ 552081 h 6339248"/>
                  <a:gd name="connsiteX1787" fmla="*/ 4566298 w 8684148"/>
                  <a:gd name="connsiteY1787" fmla="*/ 542015 h 6339248"/>
                  <a:gd name="connsiteX1788" fmla="*/ 4564725 w 8684148"/>
                  <a:gd name="connsiteY1788" fmla="*/ 535820 h 6339248"/>
                  <a:gd name="connsiteX1789" fmla="*/ 4560004 w 8684148"/>
                  <a:gd name="connsiteY1789" fmla="*/ 529626 h 6339248"/>
                  <a:gd name="connsiteX1790" fmla="*/ 4553711 w 8684148"/>
                  <a:gd name="connsiteY1790" fmla="*/ 527303 h 6339248"/>
                  <a:gd name="connsiteX1791" fmla="*/ 4546630 w 8684148"/>
                  <a:gd name="connsiteY1791" fmla="*/ 525754 h 6339248"/>
                  <a:gd name="connsiteX1792" fmla="*/ 4526174 w 8684148"/>
                  <a:gd name="connsiteY1792" fmla="*/ 524980 h 6339248"/>
                  <a:gd name="connsiteX1793" fmla="*/ 4519880 w 8684148"/>
                  <a:gd name="connsiteY1793" fmla="*/ 523431 h 6339248"/>
                  <a:gd name="connsiteX1794" fmla="*/ 4514373 w 8684148"/>
                  <a:gd name="connsiteY1794" fmla="*/ 520334 h 6339248"/>
                  <a:gd name="connsiteX1795" fmla="*/ 4484477 w 8684148"/>
                  <a:gd name="connsiteY1795" fmla="*/ 497879 h 6339248"/>
                  <a:gd name="connsiteX1796" fmla="*/ 4473462 w 8684148"/>
                  <a:gd name="connsiteY1796" fmla="*/ 495556 h 6339248"/>
                  <a:gd name="connsiteX1797" fmla="*/ 4457727 w 8684148"/>
                  <a:gd name="connsiteY1797" fmla="*/ 498653 h 6339248"/>
                  <a:gd name="connsiteX1798" fmla="*/ 4448286 w 8684148"/>
                  <a:gd name="connsiteY1798" fmla="*/ 502525 h 6339248"/>
                  <a:gd name="connsiteX1799" fmla="*/ 4428617 w 8684148"/>
                  <a:gd name="connsiteY1799" fmla="*/ 511817 h 6339248"/>
                  <a:gd name="connsiteX1800" fmla="*/ 4418389 w 8684148"/>
                  <a:gd name="connsiteY1800" fmla="*/ 515688 h 6339248"/>
                  <a:gd name="connsiteX1801" fmla="*/ 4409735 w 8684148"/>
                  <a:gd name="connsiteY1801" fmla="*/ 516463 h 6339248"/>
                  <a:gd name="connsiteX1802" fmla="*/ 4395573 w 8684148"/>
                  <a:gd name="connsiteY1802" fmla="*/ 514914 h 6339248"/>
                  <a:gd name="connsiteX1803" fmla="*/ 4388493 w 8684148"/>
                  <a:gd name="connsiteY1803" fmla="*/ 514914 h 6339248"/>
                  <a:gd name="connsiteX1804" fmla="*/ 4379838 w 8684148"/>
                  <a:gd name="connsiteY1804" fmla="*/ 516463 h 6339248"/>
                  <a:gd name="connsiteX1805" fmla="*/ 4364103 w 8684148"/>
                  <a:gd name="connsiteY1805" fmla="*/ 521109 h 6339248"/>
                  <a:gd name="connsiteX1806" fmla="*/ 4280708 w 8684148"/>
                  <a:gd name="connsiteY1806" fmla="*/ 530400 h 6339248"/>
                  <a:gd name="connsiteX1807" fmla="*/ 4263400 w 8684148"/>
                  <a:gd name="connsiteY1807" fmla="*/ 531174 h 6339248"/>
                  <a:gd name="connsiteX1808" fmla="*/ 4156402 w 8684148"/>
                  <a:gd name="connsiteY1808" fmla="*/ 524980 h 6339248"/>
                  <a:gd name="connsiteX1809" fmla="*/ 4068285 w 8684148"/>
                  <a:gd name="connsiteY1809" fmla="*/ 504074 h 6339248"/>
                  <a:gd name="connsiteX1810" fmla="*/ 4071433 w 8684148"/>
                  <a:gd name="connsiteY1810" fmla="*/ 500977 h 6339248"/>
                  <a:gd name="connsiteX1811" fmla="*/ 4080087 w 8684148"/>
                  <a:gd name="connsiteY1811" fmla="*/ 496331 h 6339248"/>
                  <a:gd name="connsiteX1812" fmla="*/ 4084020 w 8684148"/>
                  <a:gd name="connsiteY1812" fmla="*/ 493233 h 6339248"/>
                  <a:gd name="connsiteX1813" fmla="*/ 4085594 w 8684148"/>
                  <a:gd name="connsiteY1813" fmla="*/ 490136 h 6339248"/>
                  <a:gd name="connsiteX1814" fmla="*/ 4086381 w 8684148"/>
                  <a:gd name="connsiteY1814" fmla="*/ 483167 h 6339248"/>
                  <a:gd name="connsiteX1815" fmla="*/ 4087168 w 8684148"/>
                  <a:gd name="connsiteY1815" fmla="*/ 480844 h 6339248"/>
                  <a:gd name="connsiteX1816" fmla="*/ 4091888 w 8684148"/>
                  <a:gd name="connsiteY1816" fmla="*/ 477747 h 6339248"/>
                  <a:gd name="connsiteX1817" fmla="*/ 4100542 w 8684148"/>
                  <a:gd name="connsiteY1817" fmla="*/ 473876 h 6339248"/>
                  <a:gd name="connsiteX1818" fmla="*/ 4105263 w 8684148"/>
                  <a:gd name="connsiteY1818" fmla="*/ 471553 h 6339248"/>
                  <a:gd name="connsiteX1819" fmla="*/ 4117851 w 8684148"/>
                  <a:gd name="connsiteY1819" fmla="*/ 462261 h 6339248"/>
                  <a:gd name="connsiteX1820" fmla="*/ 4120211 w 8684148"/>
                  <a:gd name="connsiteY1820" fmla="*/ 459938 h 6339248"/>
                  <a:gd name="connsiteX1821" fmla="*/ 4132799 w 8684148"/>
                  <a:gd name="connsiteY1821" fmla="*/ 459938 h 6339248"/>
                  <a:gd name="connsiteX1822" fmla="*/ 4146960 w 8684148"/>
                  <a:gd name="connsiteY1822" fmla="*/ 462261 h 6339248"/>
                  <a:gd name="connsiteX1823" fmla="*/ 4161122 w 8684148"/>
                  <a:gd name="connsiteY1823" fmla="*/ 463810 h 6339248"/>
                  <a:gd name="connsiteX1824" fmla="*/ 4172923 w 8684148"/>
                  <a:gd name="connsiteY1824" fmla="*/ 459938 h 6339248"/>
                  <a:gd name="connsiteX1825" fmla="*/ 4180004 w 8684148"/>
                  <a:gd name="connsiteY1825" fmla="*/ 452969 h 6339248"/>
                  <a:gd name="connsiteX1826" fmla="*/ 4180004 w 8684148"/>
                  <a:gd name="connsiteY1826" fmla="*/ 448324 h 6339248"/>
                  <a:gd name="connsiteX1827" fmla="*/ 4171350 w 8684148"/>
                  <a:gd name="connsiteY1827" fmla="*/ 441355 h 6339248"/>
                  <a:gd name="connsiteX1828" fmla="*/ 4155615 w 8684148"/>
                  <a:gd name="connsiteY1828" fmla="*/ 423546 h 6339248"/>
                  <a:gd name="connsiteX1829" fmla="*/ 4135159 w 8684148"/>
                  <a:gd name="connsiteY1829" fmla="*/ 409608 h 6339248"/>
                  <a:gd name="connsiteX1830" fmla="*/ 4113130 w 8684148"/>
                  <a:gd name="connsiteY1830" fmla="*/ 400317 h 6339248"/>
                  <a:gd name="connsiteX1831" fmla="*/ 4069072 w 8684148"/>
                  <a:gd name="connsiteY1831" fmla="*/ 386379 h 6339248"/>
                  <a:gd name="connsiteX1832" fmla="*/ 4046257 w 8684148"/>
                  <a:gd name="connsiteY1832" fmla="*/ 381733 h 6339248"/>
                  <a:gd name="connsiteX1833" fmla="*/ 4024228 w 8684148"/>
                  <a:gd name="connsiteY1833" fmla="*/ 379410 h 6339248"/>
                  <a:gd name="connsiteX1834" fmla="*/ 4004559 w 8684148"/>
                  <a:gd name="connsiteY1834" fmla="*/ 384056 h 6339248"/>
                  <a:gd name="connsiteX1835" fmla="*/ 4013213 w 8684148"/>
                  <a:gd name="connsiteY1835" fmla="*/ 389476 h 6339248"/>
                  <a:gd name="connsiteX1836" fmla="*/ 4016360 w 8684148"/>
                  <a:gd name="connsiteY1836" fmla="*/ 393348 h 6339248"/>
                  <a:gd name="connsiteX1837" fmla="*/ 4019507 w 8684148"/>
                  <a:gd name="connsiteY1837" fmla="*/ 396445 h 6339248"/>
                  <a:gd name="connsiteX1838" fmla="*/ 3943192 w 8684148"/>
                  <a:gd name="connsiteY1838" fmla="*/ 391025 h 6339248"/>
                  <a:gd name="connsiteX1839" fmla="*/ 3866878 w 8684148"/>
                  <a:gd name="connsiteY1839" fmla="*/ 375539 h 6339248"/>
                  <a:gd name="connsiteX1840" fmla="*/ 3850356 w 8684148"/>
                  <a:gd name="connsiteY1840" fmla="*/ 370119 h 6339248"/>
                  <a:gd name="connsiteX1841" fmla="*/ 3818886 w 8684148"/>
                  <a:gd name="connsiteY1841" fmla="*/ 357730 h 6339248"/>
                  <a:gd name="connsiteX1842" fmla="*/ 3802364 w 8684148"/>
                  <a:gd name="connsiteY1842" fmla="*/ 352310 h 6339248"/>
                  <a:gd name="connsiteX1843" fmla="*/ 3718968 w 8684148"/>
                  <a:gd name="connsiteY1843" fmla="*/ 342244 h 6339248"/>
                  <a:gd name="connsiteX1844" fmla="*/ 3699299 w 8684148"/>
                  <a:gd name="connsiteY1844" fmla="*/ 337598 h 6339248"/>
                  <a:gd name="connsiteX1845" fmla="*/ 3643440 w 8684148"/>
                  <a:gd name="connsiteY1845" fmla="*/ 313594 h 6339248"/>
                  <a:gd name="connsiteX1846" fmla="*/ 3610397 w 8684148"/>
                  <a:gd name="connsiteY1846" fmla="*/ 304303 h 6339248"/>
                  <a:gd name="connsiteX1847" fmla="*/ 3576567 w 8684148"/>
                  <a:gd name="connsiteY1847" fmla="*/ 298882 h 6339248"/>
                  <a:gd name="connsiteX1848" fmla="*/ 3502612 w 8684148"/>
                  <a:gd name="connsiteY1848" fmla="*/ 297334 h 6339248"/>
                  <a:gd name="connsiteX1849" fmla="*/ 3486090 w 8684148"/>
                  <a:gd name="connsiteY1849" fmla="*/ 298882 h 6339248"/>
                  <a:gd name="connsiteX1850" fmla="*/ 3478223 w 8684148"/>
                  <a:gd name="connsiteY1850" fmla="*/ 304303 h 6339248"/>
                  <a:gd name="connsiteX1851" fmla="*/ 3473502 w 8684148"/>
                  <a:gd name="connsiteY1851" fmla="*/ 313594 h 6339248"/>
                  <a:gd name="connsiteX1852" fmla="*/ 3464061 w 8684148"/>
                  <a:gd name="connsiteY1852" fmla="*/ 325983 h 6339248"/>
                  <a:gd name="connsiteX1853" fmla="*/ 3448326 w 8684148"/>
                  <a:gd name="connsiteY1853" fmla="*/ 336049 h 6339248"/>
                  <a:gd name="connsiteX1854" fmla="*/ 3428658 w 8684148"/>
                  <a:gd name="connsiteY1854" fmla="*/ 341469 h 6339248"/>
                  <a:gd name="connsiteX1855" fmla="*/ 3408202 w 8684148"/>
                  <a:gd name="connsiteY1855" fmla="*/ 342244 h 6339248"/>
                  <a:gd name="connsiteX1856" fmla="*/ 3388533 w 8684148"/>
                  <a:gd name="connsiteY1856" fmla="*/ 342244 h 6339248"/>
                  <a:gd name="connsiteX1857" fmla="*/ 3372012 w 8684148"/>
                  <a:gd name="connsiteY1857" fmla="*/ 338372 h 6339248"/>
                  <a:gd name="connsiteX1858" fmla="*/ 3374372 w 8684148"/>
                  <a:gd name="connsiteY1858" fmla="*/ 330629 h 6339248"/>
                  <a:gd name="connsiteX1859" fmla="*/ 3386173 w 8684148"/>
                  <a:gd name="connsiteY1859" fmla="*/ 321337 h 6339248"/>
                  <a:gd name="connsiteX1860" fmla="*/ 3396401 w 8684148"/>
                  <a:gd name="connsiteY1860" fmla="*/ 309723 h 6339248"/>
                  <a:gd name="connsiteX1861" fmla="*/ 3386173 w 8684148"/>
                  <a:gd name="connsiteY1861" fmla="*/ 307400 h 6339248"/>
                  <a:gd name="connsiteX1862" fmla="*/ 3379879 w 8684148"/>
                  <a:gd name="connsiteY1862" fmla="*/ 305077 h 6339248"/>
                  <a:gd name="connsiteX1863" fmla="*/ 3375159 w 8684148"/>
                  <a:gd name="connsiteY1863" fmla="*/ 300431 h 6339248"/>
                  <a:gd name="connsiteX1864" fmla="*/ 3372012 w 8684148"/>
                  <a:gd name="connsiteY1864" fmla="*/ 291914 h 6339248"/>
                  <a:gd name="connsiteX1865" fmla="*/ 3370438 w 8684148"/>
                  <a:gd name="connsiteY1865" fmla="*/ 283396 h 6339248"/>
                  <a:gd name="connsiteX1866" fmla="*/ 3372798 w 8684148"/>
                  <a:gd name="connsiteY1866" fmla="*/ 265587 h 6339248"/>
                  <a:gd name="connsiteX1867" fmla="*/ 3372012 w 8684148"/>
                  <a:gd name="connsiteY1867" fmla="*/ 257844 h 6339248"/>
                  <a:gd name="connsiteX1868" fmla="*/ 3364144 w 8684148"/>
                  <a:gd name="connsiteY1868" fmla="*/ 249327 h 6339248"/>
                  <a:gd name="connsiteX1869" fmla="*/ 3353129 w 8684148"/>
                  <a:gd name="connsiteY1869" fmla="*/ 250875 h 6339248"/>
                  <a:gd name="connsiteX1870" fmla="*/ 3340542 w 8684148"/>
                  <a:gd name="connsiteY1870" fmla="*/ 257070 h 6339248"/>
                  <a:gd name="connsiteX1871" fmla="*/ 3329527 w 8684148"/>
                  <a:gd name="connsiteY1871" fmla="*/ 264813 h 6339248"/>
                  <a:gd name="connsiteX1872" fmla="*/ 3333461 w 8684148"/>
                  <a:gd name="connsiteY1872" fmla="*/ 267136 h 6339248"/>
                  <a:gd name="connsiteX1873" fmla="*/ 3337394 w 8684148"/>
                  <a:gd name="connsiteY1873" fmla="*/ 268685 h 6339248"/>
                  <a:gd name="connsiteX1874" fmla="*/ 3342115 w 8684148"/>
                  <a:gd name="connsiteY1874" fmla="*/ 269459 h 6339248"/>
                  <a:gd name="connsiteX1875" fmla="*/ 3346835 w 8684148"/>
                  <a:gd name="connsiteY1875" fmla="*/ 270233 h 6339248"/>
                  <a:gd name="connsiteX1876" fmla="*/ 3331100 w 8684148"/>
                  <a:gd name="connsiteY1876" fmla="*/ 288042 h 6339248"/>
                  <a:gd name="connsiteX1877" fmla="*/ 3322446 w 8684148"/>
                  <a:gd name="connsiteY1877" fmla="*/ 295011 h 6339248"/>
                  <a:gd name="connsiteX1878" fmla="*/ 3313005 w 8684148"/>
                  <a:gd name="connsiteY1878" fmla="*/ 295011 h 6339248"/>
                  <a:gd name="connsiteX1879" fmla="*/ 3312219 w 8684148"/>
                  <a:gd name="connsiteY1879" fmla="*/ 300431 h 6339248"/>
                  <a:gd name="connsiteX1880" fmla="*/ 3309072 w 8684148"/>
                  <a:gd name="connsiteY1880" fmla="*/ 304303 h 6339248"/>
                  <a:gd name="connsiteX1881" fmla="*/ 3305924 w 8684148"/>
                  <a:gd name="connsiteY1881" fmla="*/ 307400 h 6339248"/>
                  <a:gd name="connsiteX1882" fmla="*/ 3304351 w 8684148"/>
                  <a:gd name="connsiteY1882" fmla="*/ 310497 h 6339248"/>
                  <a:gd name="connsiteX1883" fmla="*/ 3305138 w 8684148"/>
                  <a:gd name="connsiteY1883" fmla="*/ 315143 h 6339248"/>
                  <a:gd name="connsiteX1884" fmla="*/ 3306711 w 8684148"/>
                  <a:gd name="connsiteY1884" fmla="*/ 316691 h 6339248"/>
                  <a:gd name="connsiteX1885" fmla="*/ 3308285 w 8684148"/>
                  <a:gd name="connsiteY1885" fmla="*/ 319014 h 6339248"/>
                  <a:gd name="connsiteX1886" fmla="*/ 3313005 w 8684148"/>
                  <a:gd name="connsiteY1886" fmla="*/ 329855 h 6339248"/>
                  <a:gd name="connsiteX1887" fmla="*/ 3314579 w 8684148"/>
                  <a:gd name="connsiteY1887" fmla="*/ 332952 h 6339248"/>
                  <a:gd name="connsiteX1888" fmla="*/ 3313005 w 8684148"/>
                  <a:gd name="connsiteY1888" fmla="*/ 334501 h 6339248"/>
                  <a:gd name="connsiteX1889" fmla="*/ 3306711 w 8684148"/>
                  <a:gd name="connsiteY1889" fmla="*/ 339146 h 6339248"/>
                  <a:gd name="connsiteX1890" fmla="*/ 3301991 w 8684148"/>
                  <a:gd name="connsiteY1890" fmla="*/ 342244 h 6339248"/>
                  <a:gd name="connsiteX1891" fmla="*/ 3296484 w 8684148"/>
                  <a:gd name="connsiteY1891" fmla="*/ 343018 h 6339248"/>
                  <a:gd name="connsiteX1892" fmla="*/ 3285469 w 8684148"/>
                  <a:gd name="connsiteY1892" fmla="*/ 342244 h 6339248"/>
                  <a:gd name="connsiteX1893" fmla="*/ 3260293 w 8684148"/>
                  <a:gd name="connsiteY1893" fmla="*/ 337598 h 6339248"/>
                  <a:gd name="connsiteX1894" fmla="*/ 3233544 w 8684148"/>
                  <a:gd name="connsiteY1894" fmla="*/ 326758 h 6339248"/>
                  <a:gd name="connsiteX1895" fmla="*/ 3209941 w 8684148"/>
                  <a:gd name="connsiteY1895" fmla="*/ 310497 h 6339248"/>
                  <a:gd name="connsiteX1896" fmla="*/ 3193419 w 8684148"/>
                  <a:gd name="connsiteY1896" fmla="*/ 292688 h 6339248"/>
                  <a:gd name="connsiteX1897" fmla="*/ 3172177 w 8684148"/>
                  <a:gd name="connsiteY1897" fmla="*/ 250101 h 6339248"/>
                  <a:gd name="connsiteX1898" fmla="*/ 3159589 w 8684148"/>
                  <a:gd name="connsiteY1898" fmla="*/ 230744 h 6339248"/>
                  <a:gd name="connsiteX1899" fmla="*/ 3142280 w 8684148"/>
                  <a:gd name="connsiteY1899" fmla="*/ 213709 h 6339248"/>
                  <a:gd name="connsiteX1900" fmla="*/ 3121038 w 8684148"/>
                  <a:gd name="connsiteY1900" fmla="*/ 196674 h 6339248"/>
                  <a:gd name="connsiteX1901" fmla="*/ 3107664 w 8684148"/>
                  <a:gd name="connsiteY1901" fmla="*/ 189705 h 6339248"/>
                  <a:gd name="connsiteX1902" fmla="*/ 3096649 w 8684148"/>
                  <a:gd name="connsiteY1902" fmla="*/ 187382 h 6339248"/>
                  <a:gd name="connsiteX1903" fmla="*/ 3087208 w 8684148"/>
                  <a:gd name="connsiteY1903" fmla="*/ 193577 h 6339248"/>
                  <a:gd name="connsiteX1904" fmla="*/ 3084061 w 8684148"/>
                  <a:gd name="connsiteY1904" fmla="*/ 202094 h 6339248"/>
                  <a:gd name="connsiteX1905" fmla="*/ 3087995 w 8684148"/>
                  <a:gd name="connsiteY1905" fmla="*/ 211386 h 6339248"/>
                  <a:gd name="connsiteX1906" fmla="*/ 3097436 w 8684148"/>
                  <a:gd name="connsiteY1906" fmla="*/ 216032 h 6339248"/>
                  <a:gd name="connsiteX1907" fmla="*/ 3095862 w 8684148"/>
                  <a:gd name="connsiteY1907" fmla="*/ 223775 h 6339248"/>
                  <a:gd name="connsiteX1908" fmla="*/ 3102156 w 8684148"/>
                  <a:gd name="connsiteY1908" fmla="*/ 227646 h 6339248"/>
                  <a:gd name="connsiteX1909" fmla="*/ 3121038 w 8684148"/>
                  <a:gd name="connsiteY1909" fmla="*/ 230744 h 6339248"/>
                  <a:gd name="connsiteX1910" fmla="*/ 3110024 w 8684148"/>
                  <a:gd name="connsiteY1910" fmla="*/ 237712 h 6339248"/>
                  <a:gd name="connsiteX1911" fmla="*/ 3084848 w 8684148"/>
                  <a:gd name="connsiteY1911" fmla="*/ 247004 h 6339248"/>
                  <a:gd name="connsiteX1912" fmla="*/ 3074620 w 8684148"/>
                  <a:gd name="connsiteY1912" fmla="*/ 254747 h 6339248"/>
                  <a:gd name="connsiteX1913" fmla="*/ 3066753 w 8684148"/>
                  <a:gd name="connsiteY1913" fmla="*/ 265587 h 6339248"/>
                  <a:gd name="connsiteX1914" fmla="*/ 3061245 w 8684148"/>
                  <a:gd name="connsiteY1914" fmla="*/ 277202 h 6339248"/>
                  <a:gd name="connsiteX1915" fmla="*/ 3054164 w 8684148"/>
                  <a:gd name="connsiteY1915" fmla="*/ 287268 h 6339248"/>
                  <a:gd name="connsiteX1916" fmla="*/ 3042363 w 8684148"/>
                  <a:gd name="connsiteY1916" fmla="*/ 298108 h 6339248"/>
                  <a:gd name="connsiteX1917" fmla="*/ 3035283 w 8684148"/>
                  <a:gd name="connsiteY1917" fmla="*/ 301980 h 6339248"/>
                  <a:gd name="connsiteX1918" fmla="*/ 3025055 w 8684148"/>
                  <a:gd name="connsiteY1918" fmla="*/ 306625 h 6339248"/>
                  <a:gd name="connsiteX1919" fmla="*/ 3015614 w 8684148"/>
                  <a:gd name="connsiteY1919" fmla="*/ 308174 h 6339248"/>
                  <a:gd name="connsiteX1920" fmla="*/ 3009320 w 8684148"/>
                  <a:gd name="connsiteY1920" fmla="*/ 303528 h 6339248"/>
                  <a:gd name="connsiteX1921" fmla="*/ 3009320 w 8684148"/>
                  <a:gd name="connsiteY1921" fmla="*/ 296560 h 6339248"/>
                  <a:gd name="connsiteX1922" fmla="*/ 3024268 w 8684148"/>
                  <a:gd name="connsiteY1922" fmla="*/ 284171 h 6339248"/>
                  <a:gd name="connsiteX1923" fmla="*/ 3028202 w 8684148"/>
                  <a:gd name="connsiteY1923" fmla="*/ 274105 h 6339248"/>
                  <a:gd name="connsiteX1924" fmla="*/ 3005386 w 8684148"/>
                  <a:gd name="connsiteY1924" fmla="*/ 288042 h 6339248"/>
                  <a:gd name="connsiteX1925" fmla="*/ 2996732 w 8684148"/>
                  <a:gd name="connsiteY1925" fmla="*/ 291139 h 6339248"/>
                  <a:gd name="connsiteX1926" fmla="*/ 2938512 w 8684148"/>
                  <a:gd name="connsiteY1926" fmla="*/ 305077 h 6339248"/>
                  <a:gd name="connsiteX1927" fmla="*/ 2917270 w 8684148"/>
                  <a:gd name="connsiteY1927" fmla="*/ 312820 h 6339248"/>
                  <a:gd name="connsiteX1928" fmla="*/ 2897601 w 8684148"/>
                  <a:gd name="connsiteY1928" fmla="*/ 324434 h 6339248"/>
                  <a:gd name="connsiteX1929" fmla="*/ 2879506 w 8684148"/>
                  <a:gd name="connsiteY1929" fmla="*/ 339146 h 6339248"/>
                  <a:gd name="connsiteX1930" fmla="*/ 2866918 w 8684148"/>
                  <a:gd name="connsiteY1930" fmla="*/ 357730 h 6339248"/>
                  <a:gd name="connsiteX1931" fmla="*/ 2864558 w 8684148"/>
                  <a:gd name="connsiteY1931" fmla="*/ 343018 h 6339248"/>
                  <a:gd name="connsiteX1932" fmla="*/ 2859837 w 8684148"/>
                  <a:gd name="connsiteY1932" fmla="*/ 335275 h 6339248"/>
                  <a:gd name="connsiteX1933" fmla="*/ 2851970 w 8684148"/>
                  <a:gd name="connsiteY1933" fmla="*/ 334501 h 6339248"/>
                  <a:gd name="connsiteX1934" fmla="*/ 2839382 w 8684148"/>
                  <a:gd name="connsiteY1934" fmla="*/ 342244 h 6339248"/>
                  <a:gd name="connsiteX1935" fmla="*/ 2837021 w 8684148"/>
                  <a:gd name="connsiteY1935" fmla="*/ 334501 h 6339248"/>
                  <a:gd name="connsiteX1936" fmla="*/ 2825220 w 8684148"/>
                  <a:gd name="connsiteY1936" fmla="*/ 332178 h 6339248"/>
                  <a:gd name="connsiteX1937" fmla="*/ 2811059 w 8684148"/>
                  <a:gd name="connsiteY1937" fmla="*/ 333726 h 6339248"/>
                  <a:gd name="connsiteX1938" fmla="*/ 2801618 w 8684148"/>
                  <a:gd name="connsiteY1938" fmla="*/ 338372 h 6339248"/>
                  <a:gd name="connsiteX1939" fmla="*/ 2798470 w 8684148"/>
                  <a:gd name="connsiteY1939" fmla="*/ 346115 h 6339248"/>
                  <a:gd name="connsiteX1940" fmla="*/ 2782735 w 8684148"/>
                  <a:gd name="connsiteY1940" fmla="*/ 353084 h 6339248"/>
                  <a:gd name="connsiteX1941" fmla="*/ 2737104 w 8684148"/>
                  <a:gd name="connsiteY1941" fmla="*/ 367796 h 6339248"/>
                  <a:gd name="connsiteX1942" fmla="*/ 2731597 w 8684148"/>
                  <a:gd name="connsiteY1942" fmla="*/ 371667 h 6339248"/>
                  <a:gd name="connsiteX1943" fmla="*/ 2728450 w 8684148"/>
                  <a:gd name="connsiteY1943" fmla="*/ 377087 h 6339248"/>
                  <a:gd name="connsiteX1944" fmla="*/ 2728450 w 8684148"/>
                  <a:gd name="connsiteY1944" fmla="*/ 384056 h 6339248"/>
                  <a:gd name="connsiteX1945" fmla="*/ 2732384 w 8684148"/>
                  <a:gd name="connsiteY1945" fmla="*/ 388702 h 6339248"/>
                  <a:gd name="connsiteX1946" fmla="*/ 2738678 w 8684148"/>
                  <a:gd name="connsiteY1946" fmla="*/ 391025 h 6339248"/>
                  <a:gd name="connsiteX1947" fmla="*/ 2745759 w 8684148"/>
                  <a:gd name="connsiteY1947" fmla="*/ 391025 h 6339248"/>
                  <a:gd name="connsiteX1948" fmla="*/ 2735530 w 8684148"/>
                  <a:gd name="connsiteY1948" fmla="*/ 398768 h 6339248"/>
                  <a:gd name="connsiteX1949" fmla="*/ 2718222 w 8684148"/>
                  <a:gd name="connsiteY1949" fmla="*/ 398768 h 6339248"/>
                  <a:gd name="connsiteX1950" fmla="*/ 2699340 w 8684148"/>
                  <a:gd name="connsiteY1950" fmla="*/ 396445 h 6339248"/>
                  <a:gd name="connsiteX1951" fmla="*/ 2684392 w 8684148"/>
                  <a:gd name="connsiteY1951" fmla="*/ 397219 h 6339248"/>
                  <a:gd name="connsiteX1952" fmla="*/ 2699340 w 8684148"/>
                  <a:gd name="connsiteY1952" fmla="*/ 406511 h 6339248"/>
                  <a:gd name="connsiteX1953" fmla="*/ 2693833 w 8684148"/>
                  <a:gd name="connsiteY1953" fmla="*/ 406511 h 6339248"/>
                  <a:gd name="connsiteX1954" fmla="*/ 2688325 w 8684148"/>
                  <a:gd name="connsiteY1954" fmla="*/ 405737 h 6339248"/>
                  <a:gd name="connsiteX1955" fmla="*/ 2682819 w 8684148"/>
                  <a:gd name="connsiteY1955" fmla="*/ 403414 h 6339248"/>
                  <a:gd name="connsiteX1956" fmla="*/ 2679671 w 8684148"/>
                  <a:gd name="connsiteY1956" fmla="*/ 398768 h 6339248"/>
                  <a:gd name="connsiteX1957" fmla="*/ 2680458 w 8684148"/>
                  <a:gd name="connsiteY1957" fmla="*/ 392574 h 6339248"/>
                  <a:gd name="connsiteX1958" fmla="*/ 2685965 w 8684148"/>
                  <a:gd name="connsiteY1958" fmla="*/ 386379 h 6339248"/>
                  <a:gd name="connsiteX1959" fmla="*/ 2700914 w 8684148"/>
                  <a:gd name="connsiteY1959" fmla="*/ 377862 h 6339248"/>
                  <a:gd name="connsiteX1960" fmla="*/ 2718222 w 8684148"/>
                  <a:gd name="connsiteY1960" fmla="*/ 362376 h 6339248"/>
                  <a:gd name="connsiteX1961" fmla="*/ 2724516 w 8684148"/>
                  <a:gd name="connsiteY1961" fmla="*/ 357730 h 6339248"/>
                  <a:gd name="connsiteX1962" fmla="*/ 2732384 w 8684148"/>
                  <a:gd name="connsiteY1962" fmla="*/ 354633 h 6339248"/>
                  <a:gd name="connsiteX1963" fmla="*/ 2755986 w 8684148"/>
                  <a:gd name="connsiteY1963" fmla="*/ 349212 h 6339248"/>
                  <a:gd name="connsiteX1964" fmla="*/ 2768574 w 8684148"/>
                  <a:gd name="connsiteY1964" fmla="*/ 343018 h 6339248"/>
                  <a:gd name="connsiteX1965" fmla="*/ 2789816 w 8684148"/>
                  <a:gd name="connsiteY1965" fmla="*/ 328306 h 6339248"/>
                  <a:gd name="connsiteX1966" fmla="*/ 2801618 w 8684148"/>
                  <a:gd name="connsiteY1966" fmla="*/ 322886 h 6339248"/>
                  <a:gd name="connsiteX1967" fmla="*/ 2819713 w 8684148"/>
                  <a:gd name="connsiteY1967" fmla="*/ 319789 h 6339248"/>
                  <a:gd name="connsiteX1968" fmla="*/ 2857477 w 8684148"/>
                  <a:gd name="connsiteY1968" fmla="*/ 316691 h 6339248"/>
                  <a:gd name="connsiteX1969" fmla="*/ 2875572 w 8684148"/>
                  <a:gd name="connsiteY1969" fmla="*/ 313594 h 6339248"/>
                  <a:gd name="connsiteX1970" fmla="*/ 2902322 w 8684148"/>
                  <a:gd name="connsiteY1970" fmla="*/ 303528 h 6339248"/>
                  <a:gd name="connsiteX1971" fmla="*/ 2941659 w 8684148"/>
                  <a:gd name="connsiteY1971" fmla="*/ 284945 h 6339248"/>
                  <a:gd name="connsiteX1972" fmla="*/ 2971555 w 8684148"/>
                  <a:gd name="connsiteY1972" fmla="*/ 262490 h 6339248"/>
                  <a:gd name="connsiteX1973" fmla="*/ 2971555 w 8684148"/>
                  <a:gd name="connsiteY1973" fmla="*/ 244681 h 6339248"/>
                  <a:gd name="connsiteX1974" fmla="*/ 2964475 w 8684148"/>
                  <a:gd name="connsiteY1974" fmla="*/ 241584 h 6339248"/>
                  <a:gd name="connsiteX1975" fmla="*/ 2960541 w 8684148"/>
                  <a:gd name="connsiteY1975" fmla="*/ 243907 h 6339248"/>
                  <a:gd name="connsiteX1976" fmla="*/ 2956608 w 8684148"/>
                  <a:gd name="connsiteY1976" fmla="*/ 248552 h 6339248"/>
                  <a:gd name="connsiteX1977" fmla="*/ 2950314 w 8684148"/>
                  <a:gd name="connsiteY1977" fmla="*/ 253198 h 6339248"/>
                  <a:gd name="connsiteX1978" fmla="*/ 2944806 w 8684148"/>
                  <a:gd name="connsiteY1978" fmla="*/ 254747 h 6339248"/>
                  <a:gd name="connsiteX1979" fmla="*/ 2937725 w 8684148"/>
                  <a:gd name="connsiteY1979" fmla="*/ 256296 h 6339248"/>
                  <a:gd name="connsiteX1980" fmla="*/ 2930645 w 8684148"/>
                  <a:gd name="connsiteY1980" fmla="*/ 256296 h 6339248"/>
                  <a:gd name="connsiteX1981" fmla="*/ 2925138 w 8684148"/>
                  <a:gd name="connsiteY1981" fmla="*/ 255521 h 6339248"/>
                  <a:gd name="connsiteX1982" fmla="*/ 2907829 w 8684148"/>
                  <a:gd name="connsiteY1982" fmla="*/ 252424 h 6339248"/>
                  <a:gd name="connsiteX1983" fmla="*/ 2892880 w 8684148"/>
                  <a:gd name="connsiteY1983" fmla="*/ 251650 h 6339248"/>
                  <a:gd name="connsiteX1984" fmla="*/ 2879506 w 8684148"/>
                  <a:gd name="connsiteY1984" fmla="*/ 255521 h 6339248"/>
                  <a:gd name="connsiteX1985" fmla="*/ 2864558 w 8684148"/>
                  <a:gd name="connsiteY1985" fmla="*/ 267910 h 6339248"/>
                  <a:gd name="connsiteX1986" fmla="*/ 2862197 w 8684148"/>
                  <a:gd name="connsiteY1986" fmla="*/ 271007 h 6339248"/>
                  <a:gd name="connsiteX1987" fmla="*/ 2857477 w 8684148"/>
                  <a:gd name="connsiteY1987" fmla="*/ 280299 h 6339248"/>
                  <a:gd name="connsiteX1988" fmla="*/ 2854330 w 8684148"/>
                  <a:gd name="connsiteY1988" fmla="*/ 282622 h 6339248"/>
                  <a:gd name="connsiteX1989" fmla="*/ 2849609 w 8684148"/>
                  <a:gd name="connsiteY1989" fmla="*/ 283396 h 6339248"/>
                  <a:gd name="connsiteX1990" fmla="*/ 2845675 w 8684148"/>
                  <a:gd name="connsiteY1990" fmla="*/ 282622 h 6339248"/>
                  <a:gd name="connsiteX1991" fmla="*/ 2841742 w 8684148"/>
                  <a:gd name="connsiteY1991" fmla="*/ 281073 h 6339248"/>
                  <a:gd name="connsiteX1992" fmla="*/ 2837808 w 8684148"/>
                  <a:gd name="connsiteY1992" fmla="*/ 280299 h 6339248"/>
                  <a:gd name="connsiteX1993" fmla="*/ 2827580 w 8684148"/>
                  <a:gd name="connsiteY1993" fmla="*/ 283396 h 6339248"/>
                  <a:gd name="connsiteX1994" fmla="*/ 2800831 w 8684148"/>
                  <a:gd name="connsiteY1994" fmla="*/ 298882 h 6339248"/>
                  <a:gd name="connsiteX1995" fmla="*/ 2792177 w 8684148"/>
                  <a:gd name="connsiteY1995" fmla="*/ 302754 h 6339248"/>
                  <a:gd name="connsiteX1996" fmla="*/ 2784309 w 8684148"/>
                  <a:gd name="connsiteY1996" fmla="*/ 305077 h 6339248"/>
                  <a:gd name="connsiteX1997" fmla="*/ 2776442 w 8684148"/>
                  <a:gd name="connsiteY1997" fmla="*/ 306625 h 6339248"/>
                  <a:gd name="connsiteX1998" fmla="*/ 2767787 w 8684148"/>
                  <a:gd name="connsiteY1998" fmla="*/ 306625 h 6339248"/>
                  <a:gd name="connsiteX1999" fmla="*/ 2755199 w 8684148"/>
                  <a:gd name="connsiteY1999" fmla="*/ 305077 h 6339248"/>
                  <a:gd name="connsiteX2000" fmla="*/ 2748905 w 8684148"/>
                  <a:gd name="connsiteY2000" fmla="*/ 305851 h 6339248"/>
                  <a:gd name="connsiteX2001" fmla="*/ 2743398 w 8684148"/>
                  <a:gd name="connsiteY2001" fmla="*/ 308948 h 6339248"/>
                  <a:gd name="connsiteX2002" fmla="*/ 2747332 w 8684148"/>
                  <a:gd name="connsiteY2002" fmla="*/ 309723 h 6339248"/>
                  <a:gd name="connsiteX2003" fmla="*/ 2755986 w 8684148"/>
                  <a:gd name="connsiteY2003" fmla="*/ 312820 h 6339248"/>
                  <a:gd name="connsiteX2004" fmla="*/ 2747332 w 8684148"/>
                  <a:gd name="connsiteY2004" fmla="*/ 313594 h 6339248"/>
                  <a:gd name="connsiteX2005" fmla="*/ 2729237 w 8684148"/>
                  <a:gd name="connsiteY2005" fmla="*/ 312046 h 6339248"/>
                  <a:gd name="connsiteX2006" fmla="*/ 2721369 w 8684148"/>
                  <a:gd name="connsiteY2006" fmla="*/ 313594 h 6339248"/>
                  <a:gd name="connsiteX2007" fmla="*/ 2715075 w 8684148"/>
                  <a:gd name="connsiteY2007" fmla="*/ 318240 h 6339248"/>
                  <a:gd name="connsiteX2008" fmla="*/ 2704060 w 8684148"/>
                  <a:gd name="connsiteY2008" fmla="*/ 329855 h 6339248"/>
                  <a:gd name="connsiteX2009" fmla="*/ 2697767 w 8684148"/>
                  <a:gd name="connsiteY2009" fmla="*/ 334501 h 6339248"/>
                  <a:gd name="connsiteX2010" fmla="*/ 2689112 w 8684148"/>
                  <a:gd name="connsiteY2010" fmla="*/ 337598 h 6339248"/>
                  <a:gd name="connsiteX2011" fmla="*/ 2659216 w 8684148"/>
                  <a:gd name="connsiteY2011" fmla="*/ 340695 h 6339248"/>
                  <a:gd name="connsiteX2012" fmla="*/ 2619879 w 8684148"/>
                  <a:gd name="connsiteY2012" fmla="*/ 353084 h 6339248"/>
                  <a:gd name="connsiteX2013" fmla="*/ 2629319 w 8684148"/>
                  <a:gd name="connsiteY2013" fmla="*/ 339921 h 6339248"/>
                  <a:gd name="connsiteX2014" fmla="*/ 2637187 w 8684148"/>
                  <a:gd name="connsiteY2014" fmla="*/ 332952 h 6339248"/>
                  <a:gd name="connsiteX2015" fmla="*/ 2637187 w 8684148"/>
                  <a:gd name="connsiteY2015" fmla="*/ 327532 h 6339248"/>
                  <a:gd name="connsiteX2016" fmla="*/ 2623025 w 8684148"/>
                  <a:gd name="connsiteY2016" fmla="*/ 319789 h 6339248"/>
                  <a:gd name="connsiteX2017" fmla="*/ 2617518 w 8684148"/>
                  <a:gd name="connsiteY2017" fmla="*/ 315917 h 6339248"/>
                  <a:gd name="connsiteX2018" fmla="*/ 2612798 w 8684148"/>
                  <a:gd name="connsiteY2018" fmla="*/ 312046 h 6339248"/>
                  <a:gd name="connsiteX2019" fmla="*/ 2606504 w 8684148"/>
                  <a:gd name="connsiteY2019" fmla="*/ 308948 h 6339248"/>
                  <a:gd name="connsiteX2020" fmla="*/ 2599423 w 8684148"/>
                  <a:gd name="connsiteY2020" fmla="*/ 311271 h 6339248"/>
                  <a:gd name="connsiteX2021" fmla="*/ 2596276 w 8684148"/>
                  <a:gd name="connsiteY2021" fmla="*/ 315143 h 6339248"/>
                  <a:gd name="connsiteX2022" fmla="*/ 2594702 w 8684148"/>
                  <a:gd name="connsiteY2022" fmla="*/ 320563 h 6339248"/>
                  <a:gd name="connsiteX2023" fmla="*/ 2595489 w 8684148"/>
                  <a:gd name="connsiteY2023" fmla="*/ 325209 h 6339248"/>
                  <a:gd name="connsiteX2024" fmla="*/ 2597849 w 8684148"/>
                  <a:gd name="connsiteY2024" fmla="*/ 330629 h 6339248"/>
                  <a:gd name="connsiteX2025" fmla="*/ 2589195 w 8684148"/>
                  <a:gd name="connsiteY2025" fmla="*/ 330629 h 6339248"/>
                  <a:gd name="connsiteX2026" fmla="*/ 2553791 w 8684148"/>
                  <a:gd name="connsiteY2026" fmla="*/ 329855 h 6339248"/>
                  <a:gd name="connsiteX2027" fmla="*/ 2547497 w 8684148"/>
                  <a:gd name="connsiteY2027" fmla="*/ 330629 h 6339248"/>
                  <a:gd name="connsiteX2028" fmla="*/ 2542777 w 8684148"/>
                  <a:gd name="connsiteY2028" fmla="*/ 332178 h 6339248"/>
                  <a:gd name="connsiteX2029" fmla="*/ 2541204 w 8684148"/>
                  <a:gd name="connsiteY2029" fmla="*/ 334501 h 6339248"/>
                  <a:gd name="connsiteX2030" fmla="*/ 2537270 w 8684148"/>
                  <a:gd name="connsiteY2030" fmla="*/ 340695 h 6339248"/>
                  <a:gd name="connsiteX2031" fmla="*/ 2535696 w 8684148"/>
                  <a:gd name="connsiteY2031" fmla="*/ 342244 h 6339248"/>
                  <a:gd name="connsiteX2032" fmla="*/ 2532549 w 8684148"/>
                  <a:gd name="connsiteY2032" fmla="*/ 345341 h 6339248"/>
                  <a:gd name="connsiteX2033" fmla="*/ 2530189 w 8684148"/>
                  <a:gd name="connsiteY2033" fmla="*/ 346890 h 6339248"/>
                  <a:gd name="connsiteX2034" fmla="*/ 2527042 w 8684148"/>
                  <a:gd name="connsiteY2034" fmla="*/ 347664 h 6339248"/>
                  <a:gd name="connsiteX2035" fmla="*/ 2516814 w 8684148"/>
                  <a:gd name="connsiteY2035" fmla="*/ 346890 h 6339248"/>
                  <a:gd name="connsiteX2036" fmla="*/ 2512880 w 8684148"/>
                  <a:gd name="connsiteY2036" fmla="*/ 346890 h 6339248"/>
                  <a:gd name="connsiteX2037" fmla="*/ 2504226 w 8684148"/>
                  <a:gd name="connsiteY2037" fmla="*/ 349212 h 6339248"/>
                  <a:gd name="connsiteX2038" fmla="*/ 2497932 w 8684148"/>
                  <a:gd name="connsiteY2038" fmla="*/ 353084 h 6339248"/>
                  <a:gd name="connsiteX2039" fmla="*/ 2492425 w 8684148"/>
                  <a:gd name="connsiteY2039" fmla="*/ 359278 h 6339248"/>
                  <a:gd name="connsiteX2040" fmla="*/ 2485344 w 8684148"/>
                  <a:gd name="connsiteY2040" fmla="*/ 367796 h 6339248"/>
                  <a:gd name="connsiteX2041" fmla="*/ 2490851 w 8684148"/>
                  <a:gd name="connsiteY2041" fmla="*/ 370893 h 6339248"/>
                  <a:gd name="connsiteX2042" fmla="*/ 2497932 w 8684148"/>
                  <a:gd name="connsiteY2042" fmla="*/ 373990 h 6339248"/>
                  <a:gd name="connsiteX2043" fmla="*/ 2504226 w 8684148"/>
                  <a:gd name="connsiteY2043" fmla="*/ 375539 h 6339248"/>
                  <a:gd name="connsiteX2044" fmla="*/ 2511307 w 8684148"/>
                  <a:gd name="connsiteY2044" fmla="*/ 376313 h 6339248"/>
                  <a:gd name="connsiteX2045" fmla="*/ 2501079 w 8684148"/>
                  <a:gd name="connsiteY2045" fmla="*/ 378636 h 6339248"/>
                  <a:gd name="connsiteX2046" fmla="*/ 2489278 w 8684148"/>
                  <a:gd name="connsiteY2046" fmla="*/ 380185 h 6339248"/>
                  <a:gd name="connsiteX2047" fmla="*/ 2484557 w 8684148"/>
                  <a:gd name="connsiteY2047" fmla="*/ 382507 h 6339248"/>
                  <a:gd name="connsiteX2048" fmla="*/ 2493998 w 8684148"/>
                  <a:gd name="connsiteY2048" fmla="*/ 388702 h 6339248"/>
                  <a:gd name="connsiteX2049" fmla="*/ 2506586 w 8684148"/>
                  <a:gd name="connsiteY2049" fmla="*/ 394122 h 6339248"/>
                  <a:gd name="connsiteX2050" fmla="*/ 2517601 w 8684148"/>
                  <a:gd name="connsiteY2050" fmla="*/ 397994 h 6339248"/>
                  <a:gd name="connsiteX2051" fmla="*/ 2527042 w 8684148"/>
                  <a:gd name="connsiteY2051" fmla="*/ 402639 h 6339248"/>
                  <a:gd name="connsiteX2052" fmla="*/ 2538056 w 8684148"/>
                  <a:gd name="connsiteY2052" fmla="*/ 411931 h 6339248"/>
                  <a:gd name="connsiteX2053" fmla="*/ 2525469 w 8684148"/>
                  <a:gd name="connsiteY2053" fmla="*/ 411157 h 6339248"/>
                  <a:gd name="connsiteX2054" fmla="*/ 2512094 w 8684148"/>
                  <a:gd name="connsiteY2054" fmla="*/ 407285 h 6339248"/>
                  <a:gd name="connsiteX2055" fmla="*/ 2486918 w 8684148"/>
                  <a:gd name="connsiteY2055" fmla="*/ 396445 h 6339248"/>
                  <a:gd name="connsiteX2056" fmla="*/ 2471183 w 8684148"/>
                  <a:gd name="connsiteY2056" fmla="*/ 393348 h 6339248"/>
                  <a:gd name="connsiteX2057" fmla="*/ 2425551 w 8684148"/>
                  <a:gd name="connsiteY2057" fmla="*/ 391025 h 6339248"/>
                  <a:gd name="connsiteX2058" fmla="*/ 2398801 w 8684148"/>
                  <a:gd name="connsiteY2058" fmla="*/ 387153 h 6339248"/>
                  <a:gd name="connsiteX2059" fmla="*/ 2343729 w 8684148"/>
                  <a:gd name="connsiteY2059" fmla="*/ 373990 h 6339248"/>
                  <a:gd name="connsiteX2060" fmla="*/ 2318553 w 8684148"/>
                  <a:gd name="connsiteY2060" fmla="*/ 364698 h 6339248"/>
                  <a:gd name="connsiteX2061" fmla="*/ 2239091 w 8684148"/>
                  <a:gd name="connsiteY2061" fmla="*/ 330629 h 6339248"/>
                  <a:gd name="connsiteX2062" fmla="*/ 2212342 w 8684148"/>
                  <a:gd name="connsiteY2062" fmla="*/ 322886 h 6339248"/>
                  <a:gd name="connsiteX2063" fmla="*/ 2091969 w 8684148"/>
                  <a:gd name="connsiteY2063" fmla="*/ 313594 h 6339248"/>
                  <a:gd name="connsiteX2064" fmla="*/ 2084101 w 8684148"/>
                  <a:gd name="connsiteY2064" fmla="*/ 312820 h 6339248"/>
                  <a:gd name="connsiteX2065" fmla="*/ 2067580 w 8684148"/>
                  <a:gd name="connsiteY2065" fmla="*/ 313594 h 6339248"/>
                  <a:gd name="connsiteX2066" fmla="*/ 2060499 w 8684148"/>
                  <a:gd name="connsiteY2066" fmla="*/ 313594 h 6339248"/>
                  <a:gd name="connsiteX2067" fmla="*/ 2049484 w 8684148"/>
                  <a:gd name="connsiteY2067" fmla="*/ 309723 h 6339248"/>
                  <a:gd name="connsiteX2068" fmla="*/ 1993625 w 8684148"/>
                  <a:gd name="connsiteY2068" fmla="*/ 285719 h 6339248"/>
                  <a:gd name="connsiteX2069" fmla="*/ 1953501 w 8684148"/>
                  <a:gd name="connsiteY2069" fmla="*/ 261716 h 6339248"/>
                  <a:gd name="connsiteX2070" fmla="*/ 1930685 w 8684148"/>
                  <a:gd name="connsiteY2070" fmla="*/ 254747 h 6339248"/>
                  <a:gd name="connsiteX2071" fmla="*/ 1911803 w 8684148"/>
                  <a:gd name="connsiteY2071" fmla="*/ 253973 h 6339248"/>
                  <a:gd name="connsiteX2072" fmla="*/ 1892134 w 8684148"/>
                  <a:gd name="connsiteY2072" fmla="*/ 254747 h 6339248"/>
                  <a:gd name="connsiteX2073" fmla="*/ 1852797 w 8684148"/>
                  <a:gd name="connsiteY2073" fmla="*/ 260941 h 6339248"/>
                  <a:gd name="connsiteX2074" fmla="*/ 1811099 w 8684148"/>
                  <a:gd name="connsiteY2074" fmla="*/ 271782 h 6339248"/>
                  <a:gd name="connsiteX2075" fmla="*/ 1799298 w 8684148"/>
                  <a:gd name="connsiteY2075" fmla="*/ 271782 h 6339248"/>
                  <a:gd name="connsiteX2076" fmla="*/ 1787497 w 8684148"/>
                  <a:gd name="connsiteY2076" fmla="*/ 270233 h 6339248"/>
                  <a:gd name="connsiteX2077" fmla="*/ 1754453 w 8684148"/>
                  <a:gd name="connsiteY2077" fmla="*/ 261716 h 6339248"/>
                  <a:gd name="connsiteX2078" fmla="*/ 1725343 w 8684148"/>
                  <a:gd name="connsiteY2078" fmla="*/ 248552 h 6339248"/>
                  <a:gd name="connsiteX2079" fmla="*/ 1715115 w 8684148"/>
                  <a:gd name="connsiteY2079" fmla="*/ 246230 h 6339248"/>
                  <a:gd name="connsiteX2080" fmla="*/ 1657683 w 8684148"/>
                  <a:gd name="connsiteY2080" fmla="*/ 240035 h 6339248"/>
                  <a:gd name="connsiteX2081" fmla="*/ 1610478 w 8684148"/>
                  <a:gd name="connsiteY2081" fmla="*/ 241584 h 6339248"/>
                  <a:gd name="connsiteX2082" fmla="*/ 1586089 w 8684148"/>
                  <a:gd name="connsiteY2082" fmla="*/ 238487 h 6339248"/>
                  <a:gd name="connsiteX2083" fmla="*/ 1576647 w 8684148"/>
                  <a:gd name="connsiteY2083" fmla="*/ 236164 h 6339248"/>
                  <a:gd name="connsiteX2084" fmla="*/ 1570354 w 8684148"/>
                  <a:gd name="connsiteY2084" fmla="*/ 233066 h 6339248"/>
                  <a:gd name="connsiteX2085" fmla="*/ 1557765 w 8684148"/>
                  <a:gd name="connsiteY2085" fmla="*/ 224549 h 6339248"/>
                  <a:gd name="connsiteX2086" fmla="*/ 1539670 w 8684148"/>
                  <a:gd name="connsiteY2086" fmla="*/ 217580 h 6339248"/>
                  <a:gd name="connsiteX2087" fmla="*/ 1534163 w 8684148"/>
                  <a:gd name="connsiteY2087" fmla="*/ 218355 h 6339248"/>
                  <a:gd name="connsiteX2088" fmla="*/ 1523148 w 8684148"/>
                  <a:gd name="connsiteY2088" fmla="*/ 222226 h 6339248"/>
                  <a:gd name="connsiteX2089" fmla="*/ 1518428 w 8684148"/>
                  <a:gd name="connsiteY2089" fmla="*/ 223000 h 6339248"/>
                  <a:gd name="connsiteX2090" fmla="*/ 1509774 w 8684148"/>
                  <a:gd name="connsiteY2090" fmla="*/ 220677 h 6339248"/>
                  <a:gd name="connsiteX2091" fmla="*/ 1492465 w 8684148"/>
                  <a:gd name="connsiteY2091" fmla="*/ 211386 h 6339248"/>
                  <a:gd name="connsiteX2092" fmla="*/ 1484598 w 8684148"/>
                  <a:gd name="connsiteY2092" fmla="*/ 207514 h 6339248"/>
                  <a:gd name="connsiteX2093" fmla="*/ 1462569 w 8684148"/>
                  <a:gd name="connsiteY2093" fmla="*/ 201320 h 6339248"/>
                  <a:gd name="connsiteX2094" fmla="*/ 1440540 w 8684148"/>
                  <a:gd name="connsiteY2094" fmla="*/ 198223 h 6339248"/>
                  <a:gd name="connsiteX2095" fmla="*/ 1427952 w 8684148"/>
                  <a:gd name="connsiteY2095" fmla="*/ 197448 h 6339248"/>
                  <a:gd name="connsiteX2096" fmla="*/ 1416150 w 8684148"/>
                  <a:gd name="connsiteY2096" fmla="*/ 197448 h 6339248"/>
                  <a:gd name="connsiteX2097" fmla="*/ 1405136 w 8684148"/>
                  <a:gd name="connsiteY2097" fmla="*/ 198997 h 6339248"/>
                  <a:gd name="connsiteX2098" fmla="*/ 1392548 w 8684148"/>
                  <a:gd name="connsiteY2098" fmla="*/ 202094 h 6339248"/>
                  <a:gd name="connsiteX2099" fmla="*/ 1379173 w 8684148"/>
                  <a:gd name="connsiteY2099" fmla="*/ 203643 h 6339248"/>
                  <a:gd name="connsiteX2100" fmla="*/ 1368945 w 8684148"/>
                  <a:gd name="connsiteY2100" fmla="*/ 202868 h 6339248"/>
                  <a:gd name="connsiteX2101" fmla="*/ 1359505 w 8684148"/>
                  <a:gd name="connsiteY2101" fmla="*/ 199771 h 6339248"/>
                  <a:gd name="connsiteX2102" fmla="*/ 1347703 w 8684148"/>
                  <a:gd name="connsiteY2102" fmla="*/ 196674 h 6339248"/>
                  <a:gd name="connsiteX2103" fmla="*/ 1335902 w 8684148"/>
                  <a:gd name="connsiteY2103" fmla="*/ 197448 h 6339248"/>
                  <a:gd name="connsiteX2104" fmla="*/ 1312300 w 8684148"/>
                  <a:gd name="connsiteY2104" fmla="*/ 205966 h 6339248"/>
                  <a:gd name="connsiteX2105" fmla="*/ 1302072 w 8684148"/>
                  <a:gd name="connsiteY2105" fmla="*/ 208288 h 6339248"/>
                  <a:gd name="connsiteX2106" fmla="*/ 1287910 w 8684148"/>
                  <a:gd name="connsiteY2106" fmla="*/ 209063 h 6339248"/>
                  <a:gd name="connsiteX2107" fmla="*/ 1246212 w 8684148"/>
                  <a:gd name="connsiteY2107" fmla="*/ 203643 h 6339248"/>
                  <a:gd name="connsiteX2108" fmla="*/ 1250146 w 8684148"/>
                  <a:gd name="connsiteY2108" fmla="*/ 200545 h 6339248"/>
                  <a:gd name="connsiteX2109" fmla="*/ 1254080 w 8684148"/>
                  <a:gd name="connsiteY2109" fmla="*/ 197448 h 6339248"/>
                  <a:gd name="connsiteX2110" fmla="*/ 1257227 w 8684148"/>
                  <a:gd name="connsiteY2110" fmla="*/ 193577 h 6339248"/>
                  <a:gd name="connsiteX2111" fmla="*/ 1259587 w 8684148"/>
                  <a:gd name="connsiteY2111" fmla="*/ 188931 h 6339248"/>
                  <a:gd name="connsiteX2112" fmla="*/ 1236771 w 8684148"/>
                  <a:gd name="connsiteY2112" fmla="*/ 187382 h 6339248"/>
                  <a:gd name="connsiteX2113" fmla="*/ 1216316 w 8684148"/>
                  <a:gd name="connsiteY2113" fmla="*/ 182736 h 6339248"/>
                  <a:gd name="connsiteX2114" fmla="*/ 1208448 w 8684148"/>
                  <a:gd name="connsiteY2114" fmla="*/ 171896 h 6339248"/>
                  <a:gd name="connsiteX2115" fmla="*/ 1223397 w 8684148"/>
                  <a:gd name="connsiteY2115" fmla="*/ 154861 h 6339248"/>
                  <a:gd name="connsiteX2116" fmla="*/ 1213956 w 8684148"/>
                  <a:gd name="connsiteY2116" fmla="*/ 148667 h 6339248"/>
                  <a:gd name="connsiteX2117" fmla="*/ 1202941 w 8684148"/>
                  <a:gd name="connsiteY2117" fmla="*/ 146344 h 6339248"/>
                  <a:gd name="connsiteX2118" fmla="*/ 1179339 w 8684148"/>
                  <a:gd name="connsiteY2118" fmla="*/ 146344 h 6339248"/>
                  <a:gd name="connsiteX2119" fmla="*/ 1171471 w 8684148"/>
                  <a:gd name="connsiteY2119" fmla="*/ 144795 h 6339248"/>
                  <a:gd name="connsiteX2120" fmla="*/ 1155736 w 8684148"/>
                  <a:gd name="connsiteY2120" fmla="*/ 140150 h 6339248"/>
                  <a:gd name="connsiteX2121" fmla="*/ 1147869 w 8684148"/>
                  <a:gd name="connsiteY2121" fmla="*/ 139375 h 6339248"/>
                  <a:gd name="connsiteX2122" fmla="*/ 1142361 w 8684148"/>
                  <a:gd name="connsiteY2122" fmla="*/ 140150 h 6339248"/>
                  <a:gd name="connsiteX2123" fmla="*/ 1130560 w 8684148"/>
                  <a:gd name="connsiteY2123" fmla="*/ 143247 h 6339248"/>
                  <a:gd name="connsiteX2124" fmla="*/ 1075488 w 8684148"/>
                  <a:gd name="connsiteY2124" fmla="*/ 152539 h 6339248"/>
                  <a:gd name="connsiteX2125" fmla="*/ 1050312 w 8684148"/>
                  <a:gd name="connsiteY2125" fmla="*/ 152539 h 6339248"/>
                  <a:gd name="connsiteX2126" fmla="*/ 1026709 w 8684148"/>
                  <a:gd name="connsiteY2126" fmla="*/ 144021 h 6339248"/>
                  <a:gd name="connsiteX2127" fmla="*/ 1033003 w 8684148"/>
                  <a:gd name="connsiteY2127" fmla="*/ 136278 h 6339248"/>
                  <a:gd name="connsiteX2128" fmla="*/ 1032216 w 8684148"/>
                  <a:gd name="connsiteY2128" fmla="*/ 130084 h 6339248"/>
                  <a:gd name="connsiteX2129" fmla="*/ 1025922 w 8684148"/>
                  <a:gd name="connsiteY2129" fmla="*/ 124663 h 6339248"/>
                  <a:gd name="connsiteX2130" fmla="*/ 1016481 w 8684148"/>
                  <a:gd name="connsiteY2130" fmla="*/ 120018 h 6339248"/>
                  <a:gd name="connsiteX2131" fmla="*/ 1007040 w 8684148"/>
                  <a:gd name="connsiteY2131" fmla="*/ 117695 h 6339248"/>
                  <a:gd name="connsiteX2132" fmla="*/ 999960 w 8684148"/>
                  <a:gd name="connsiteY2132" fmla="*/ 118469 h 6339248"/>
                  <a:gd name="connsiteX2133" fmla="*/ 993666 w 8684148"/>
                  <a:gd name="connsiteY2133" fmla="*/ 121566 h 6339248"/>
                  <a:gd name="connsiteX2134" fmla="*/ 964556 w 8684148"/>
                  <a:gd name="connsiteY2134" fmla="*/ 144021 h 6339248"/>
                  <a:gd name="connsiteX2135" fmla="*/ 956688 w 8684148"/>
                  <a:gd name="connsiteY2135" fmla="*/ 148667 h 6339248"/>
                  <a:gd name="connsiteX2136" fmla="*/ 944100 w 8684148"/>
                  <a:gd name="connsiteY2136" fmla="*/ 150990 h 6339248"/>
                  <a:gd name="connsiteX2137" fmla="*/ 937020 w 8684148"/>
                  <a:gd name="connsiteY2137" fmla="*/ 148667 h 6339248"/>
                  <a:gd name="connsiteX2138" fmla="*/ 930726 w 8684148"/>
                  <a:gd name="connsiteY2138" fmla="*/ 144021 h 6339248"/>
                  <a:gd name="connsiteX2139" fmla="*/ 921285 w 8684148"/>
                  <a:gd name="connsiteY2139" fmla="*/ 139375 h 6339248"/>
                  <a:gd name="connsiteX2140" fmla="*/ 937020 w 8684148"/>
                  <a:gd name="connsiteY2140" fmla="*/ 133955 h 6339248"/>
                  <a:gd name="connsiteX2141" fmla="*/ 954328 w 8684148"/>
                  <a:gd name="connsiteY2141" fmla="*/ 126212 h 6339248"/>
                  <a:gd name="connsiteX2142" fmla="*/ 962196 w 8684148"/>
                  <a:gd name="connsiteY2142" fmla="*/ 116920 h 6339248"/>
                  <a:gd name="connsiteX2143" fmla="*/ 953541 w 8684148"/>
                  <a:gd name="connsiteY2143" fmla="*/ 105306 h 6339248"/>
                  <a:gd name="connsiteX2144" fmla="*/ 937806 w 8684148"/>
                  <a:gd name="connsiteY2144" fmla="*/ 100660 h 6339248"/>
                  <a:gd name="connsiteX2145" fmla="*/ 919711 w 8684148"/>
                  <a:gd name="connsiteY2145" fmla="*/ 98337 h 6339248"/>
                  <a:gd name="connsiteX2146" fmla="*/ 902403 w 8684148"/>
                  <a:gd name="connsiteY2146" fmla="*/ 94466 h 6339248"/>
                  <a:gd name="connsiteX2147" fmla="*/ 889028 w 8684148"/>
                  <a:gd name="connsiteY2147" fmla="*/ 85174 h 6339248"/>
                  <a:gd name="connsiteX2148" fmla="*/ 894535 w 8684148"/>
                  <a:gd name="connsiteY2148" fmla="*/ 80528 h 6339248"/>
                  <a:gd name="connsiteX2149" fmla="*/ 897682 w 8684148"/>
                  <a:gd name="connsiteY2149" fmla="*/ 78979 h 6339248"/>
                  <a:gd name="connsiteX2150" fmla="*/ 902403 w 8684148"/>
                  <a:gd name="connsiteY2150" fmla="*/ 77431 h 6339248"/>
                  <a:gd name="connsiteX2151" fmla="*/ 881947 w 8684148"/>
                  <a:gd name="connsiteY2151" fmla="*/ 80528 h 6339248"/>
                  <a:gd name="connsiteX2152" fmla="*/ 862278 w 8684148"/>
                  <a:gd name="connsiteY2152" fmla="*/ 94466 h 6339248"/>
                  <a:gd name="connsiteX2153" fmla="*/ 828448 w 8684148"/>
                  <a:gd name="connsiteY2153" fmla="*/ 125438 h 6339248"/>
                  <a:gd name="connsiteX2154" fmla="*/ 807993 w 8684148"/>
                  <a:gd name="connsiteY2154" fmla="*/ 138601 h 6339248"/>
                  <a:gd name="connsiteX2155" fmla="*/ 796978 w 8684148"/>
                  <a:gd name="connsiteY2155" fmla="*/ 144021 h 6339248"/>
                  <a:gd name="connsiteX2156" fmla="*/ 785963 w 8684148"/>
                  <a:gd name="connsiteY2156" fmla="*/ 147893 h 6339248"/>
                  <a:gd name="connsiteX2157" fmla="*/ 774162 w 8684148"/>
                  <a:gd name="connsiteY2157" fmla="*/ 150215 h 6339248"/>
                  <a:gd name="connsiteX2158" fmla="*/ 751346 w 8684148"/>
                  <a:gd name="connsiteY2158" fmla="*/ 150990 h 6339248"/>
                  <a:gd name="connsiteX2159" fmla="*/ 697848 w 8684148"/>
                  <a:gd name="connsiteY2159" fmla="*/ 158733 h 6339248"/>
                  <a:gd name="connsiteX2160" fmla="*/ 688406 w 8684148"/>
                  <a:gd name="connsiteY2160" fmla="*/ 162604 h 6339248"/>
                  <a:gd name="connsiteX2161" fmla="*/ 682899 w 8684148"/>
                  <a:gd name="connsiteY2161" fmla="*/ 164153 h 6339248"/>
                  <a:gd name="connsiteX2162" fmla="*/ 678179 w 8684148"/>
                  <a:gd name="connsiteY2162" fmla="*/ 163379 h 6339248"/>
                  <a:gd name="connsiteX2163" fmla="*/ 675032 w 8684148"/>
                  <a:gd name="connsiteY2163" fmla="*/ 159507 h 6339248"/>
                  <a:gd name="connsiteX2164" fmla="*/ 677392 w 8684148"/>
                  <a:gd name="connsiteY2164" fmla="*/ 157184 h 6339248"/>
                  <a:gd name="connsiteX2165" fmla="*/ 681326 w 8684148"/>
                  <a:gd name="connsiteY2165" fmla="*/ 155636 h 6339248"/>
                  <a:gd name="connsiteX2166" fmla="*/ 683686 w 8684148"/>
                  <a:gd name="connsiteY2166" fmla="*/ 153313 h 6339248"/>
                  <a:gd name="connsiteX2167" fmla="*/ 681326 w 8684148"/>
                  <a:gd name="connsiteY2167" fmla="*/ 147893 h 6339248"/>
                  <a:gd name="connsiteX2168" fmla="*/ 676605 w 8684148"/>
                  <a:gd name="connsiteY2168" fmla="*/ 147118 h 6339248"/>
                  <a:gd name="connsiteX2169" fmla="*/ 669524 w 8684148"/>
                  <a:gd name="connsiteY2169" fmla="*/ 149441 h 6339248"/>
                  <a:gd name="connsiteX2170" fmla="*/ 648282 w 8684148"/>
                  <a:gd name="connsiteY2170" fmla="*/ 159507 h 6339248"/>
                  <a:gd name="connsiteX2171" fmla="*/ 616812 w 8684148"/>
                  <a:gd name="connsiteY2171" fmla="*/ 178865 h 6339248"/>
                  <a:gd name="connsiteX2172" fmla="*/ 625466 w 8684148"/>
                  <a:gd name="connsiteY2172" fmla="*/ 179639 h 6339248"/>
                  <a:gd name="connsiteX2173" fmla="*/ 630187 w 8684148"/>
                  <a:gd name="connsiteY2173" fmla="*/ 183511 h 6339248"/>
                  <a:gd name="connsiteX2174" fmla="*/ 635694 w 8684148"/>
                  <a:gd name="connsiteY2174" fmla="*/ 188157 h 6339248"/>
                  <a:gd name="connsiteX2175" fmla="*/ 641988 w 8684148"/>
                  <a:gd name="connsiteY2175" fmla="*/ 192028 h 6339248"/>
                  <a:gd name="connsiteX2176" fmla="*/ 648282 w 8684148"/>
                  <a:gd name="connsiteY2176" fmla="*/ 193577 h 6339248"/>
                  <a:gd name="connsiteX2177" fmla="*/ 671098 w 8684148"/>
                  <a:gd name="connsiteY2177" fmla="*/ 193577 h 6339248"/>
                  <a:gd name="connsiteX2178" fmla="*/ 638054 w 8684148"/>
                  <a:gd name="connsiteY2178" fmla="*/ 197448 h 6339248"/>
                  <a:gd name="connsiteX2179" fmla="*/ 634908 w 8684148"/>
                  <a:gd name="connsiteY2179" fmla="*/ 203643 h 6339248"/>
                  <a:gd name="connsiteX2180" fmla="*/ 634121 w 8684148"/>
                  <a:gd name="connsiteY2180" fmla="*/ 212160 h 6339248"/>
                  <a:gd name="connsiteX2181" fmla="*/ 634121 w 8684148"/>
                  <a:gd name="connsiteY2181" fmla="*/ 228420 h 6339248"/>
                  <a:gd name="connsiteX2182" fmla="*/ 631761 w 8684148"/>
                  <a:gd name="connsiteY2182" fmla="*/ 223000 h 6339248"/>
                  <a:gd name="connsiteX2183" fmla="*/ 627040 w 8684148"/>
                  <a:gd name="connsiteY2183" fmla="*/ 220677 h 6339248"/>
                  <a:gd name="connsiteX2184" fmla="*/ 622319 w 8684148"/>
                  <a:gd name="connsiteY2184" fmla="*/ 219903 h 6339248"/>
                  <a:gd name="connsiteX2185" fmla="*/ 616026 w 8684148"/>
                  <a:gd name="connsiteY2185" fmla="*/ 220677 h 6339248"/>
                  <a:gd name="connsiteX2186" fmla="*/ 621533 w 8684148"/>
                  <a:gd name="connsiteY2186" fmla="*/ 209063 h 6339248"/>
                  <a:gd name="connsiteX2187" fmla="*/ 621533 w 8684148"/>
                  <a:gd name="connsiteY2187" fmla="*/ 204417 h 6339248"/>
                  <a:gd name="connsiteX2188" fmla="*/ 615239 w 8684148"/>
                  <a:gd name="connsiteY2188" fmla="*/ 201320 h 6339248"/>
                  <a:gd name="connsiteX2189" fmla="*/ 618386 w 8684148"/>
                  <a:gd name="connsiteY2189" fmla="*/ 198223 h 6339248"/>
                  <a:gd name="connsiteX2190" fmla="*/ 623106 w 8684148"/>
                  <a:gd name="connsiteY2190" fmla="*/ 191254 h 6339248"/>
                  <a:gd name="connsiteX2191" fmla="*/ 626253 w 8684148"/>
                  <a:gd name="connsiteY2191" fmla="*/ 188157 h 6339248"/>
                  <a:gd name="connsiteX2192" fmla="*/ 607371 w 8684148"/>
                  <a:gd name="connsiteY2192" fmla="*/ 186608 h 6339248"/>
                  <a:gd name="connsiteX2193" fmla="*/ 586916 w 8684148"/>
                  <a:gd name="connsiteY2193" fmla="*/ 196674 h 6339248"/>
                  <a:gd name="connsiteX2194" fmla="*/ 567247 w 8684148"/>
                  <a:gd name="connsiteY2194" fmla="*/ 211386 h 6339248"/>
                  <a:gd name="connsiteX2195" fmla="*/ 549938 w 8684148"/>
                  <a:gd name="connsiteY2195" fmla="*/ 222226 h 6339248"/>
                  <a:gd name="connsiteX2196" fmla="*/ 538137 w 8684148"/>
                  <a:gd name="connsiteY2196" fmla="*/ 226098 h 6339248"/>
                  <a:gd name="connsiteX2197" fmla="*/ 501160 w 8684148"/>
                  <a:gd name="connsiteY2197" fmla="*/ 233841 h 6339248"/>
                  <a:gd name="connsiteX2198" fmla="*/ 472837 w 8684148"/>
                  <a:gd name="connsiteY2198" fmla="*/ 243907 h 6339248"/>
                  <a:gd name="connsiteX2199" fmla="*/ 463396 w 8684148"/>
                  <a:gd name="connsiteY2199" fmla="*/ 245455 h 6339248"/>
                  <a:gd name="connsiteX2200" fmla="*/ 486998 w 8684148"/>
                  <a:gd name="connsiteY2200" fmla="*/ 231518 h 6339248"/>
                  <a:gd name="connsiteX2201" fmla="*/ 481491 w 8684148"/>
                  <a:gd name="connsiteY2201" fmla="*/ 223775 h 6339248"/>
                  <a:gd name="connsiteX2202" fmla="*/ 475197 w 8684148"/>
                  <a:gd name="connsiteY2202" fmla="*/ 224549 h 6339248"/>
                  <a:gd name="connsiteX2203" fmla="*/ 398882 w 8684148"/>
                  <a:gd name="connsiteY2203" fmla="*/ 299657 h 6339248"/>
                  <a:gd name="connsiteX2204" fmla="*/ 390228 w 8684148"/>
                  <a:gd name="connsiteY2204" fmla="*/ 310497 h 6339248"/>
                  <a:gd name="connsiteX2205" fmla="*/ 383147 w 8684148"/>
                  <a:gd name="connsiteY2205" fmla="*/ 322112 h 6339248"/>
                  <a:gd name="connsiteX2206" fmla="*/ 378427 w 8684148"/>
                  <a:gd name="connsiteY2206" fmla="*/ 333726 h 6339248"/>
                  <a:gd name="connsiteX2207" fmla="*/ 373706 w 8684148"/>
                  <a:gd name="connsiteY2207" fmla="*/ 341469 h 6339248"/>
                  <a:gd name="connsiteX2208" fmla="*/ 366626 w 8684148"/>
                  <a:gd name="connsiteY2208" fmla="*/ 348438 h 6339248"/>
                  <a:gd name="connsiteX2209" fmla="*/ 355611 w 8684148"/>
                  <a:gd name="connsiteY2209" fmla="*/ 356955 h 6339248"/>
                  <a:gd name="connsiteX2210" fmla="*/ 307619 w 8684148"/>
                  <a:gd name="connsiteY2210" fmla="*/ 380959 h 6339248"/>
                  <a:gd name="connsiteX2211" fmla="*/ 254120 w 8684148"/>
                  <a:gd name="connsiteY2211" fmla="*/ 391025 h 6339248"/>
                  <a:gd name="connsiteX2212" fmla="*/ 143189 w 8684148"/>
                  <a:gd name="connsiteY2212" fmla="*/ 391799 h 6339248"/>
                  <a:gd name="connsiteX2213" fmla="*/ 143975 w 8684148"/>
                  <a:gd name="connsiteY2213" fmla="*/ 408834 h 6339248"/>
                  <a:gd name="connsiteX2214" fmla="*/ 137681 w 8684148"/>
                  <a:gd name="connsiteY2214" fmla="*/ 428966 h 6339248"/>
                  <a:gd name="connsiteX2215" fmla="*/ 125880 w 8684148"/>
                  <a:gd name="connsiteY2215" fmla="*/ 445226 h 6339248"/>
                  <a:gd name="connsiteX2216" fmla="*/ 109358 w 8684148"/>
                  <a:gd name="connsiteY2216" fmla="*/ 448324 h 6339248"/>
                  <a:gd name="connsiteX2217" fmla="*/ 117226 w 8684148"/>
                  <a:gd name="connsiteY2217" fmla="*/ 442129 h 6339248"/>
                  <a:gd name="connsiteX2218" fmla="*/ 112505 w 8684148"/>
                  <a:gd name="connsiteY2218" fmla="*/ 443678 h 6339248"/>
                  <a:gd name="connsiteX2219" fmla="*/ 107785 w 8684148"/>
                  <a:gd name="connsiteY2219" fmla="*/ 445226 h 6339248"/>
                  <a:gd name="connsiteX2220" fmla="*/ 103064 w 8684148"/>
                  <a:gd name="connsiteY2220" fmla="*/ 447549 h 6339248"/>
                  <a:gd name="connsiteX2221" fmla="*/ 99131 w 8684148"/>
                  <a:gd name="connsiteY2221" fmla="*/ 449872 h 6339248"/>
                  <a:gd name="connsiteX2222" fmla="*/ 132174 w 8684148"/>
                  <a:gd name="connsiteY2222" fmla="*/ 456841 h 6339248"/>
                  <a:gd name="connsiteX2223" fmla="*/ 143189 w 8684148"/>
                  <a:gd name="connsiteY2223" fmla="*/ 460712 h 6339248"/>
                  <a:gd name="connsiteX2224" fmla="*/ 178592 w 8684148"/>
                  <a:gd name="connsiteY2224" fmla="*/ 477747 h 6339248"/>
                  <a:gd name="connsiteX2225" fmla="*/ 217930 w 8684148"/>
                  <a:gd name="connsiteY2225" fmla="*/ 492459 h 6339248"/>
                  <a:gd name="connsiteX2226" fmla="*/ 292671 w 8684148"/>
                  <a:gd name="connsiteY2226" fmla="*/ 535046 h 6339248"/>
                  <a:gd name="connsiteX2227" fmla="*/ 309193 w 8684148"/>
                  <a:gd name="connsiteY2227" fmla="*/ 549758 h 6339248"/>
                  <a:gd name="connsiteX2228" fmla="*/ 329648 w 8684148"/>
                  <a:gd name="connsiteY2228" fmla="*/ 585376 h 6339248"/>
                  <a:gd name="connsiteX2229" fmla="*/ 343023 w 8684148"/>
                  <a:gd name="connsiteY2229" fmla="*/ 601636 h 6339248"/>
                  <a:gd name="connsiteX2230" fmla="*/ 364266 w 8684148"/>
                  <a:gd name="connsiteY2230" fmla="*/ 613251 h 6339248"/>
                  <a:gd name="connsiteX2231" fmla="*/ 391015 w 8684148"/>
                  <a:gd name="connsiteY2231" fmla="*/ 618671 h 6339248"/>
                  <a:gd name="connsiteX2232" fmla="*/ 416978 w 8684148"/>
                  <a:gd name="connsiteY2232" fmla="*/ 617123 h 6339248"/>
                  <a:gd name="connsiteX2233" fmla="*/ 437433 w 8684148"/>
                  <a:gd name="connsiteY2233" fmla="*/ 607831 h 6339248"/>
                  <a:gd name="connsiteX2234" fmla="*/ 442941 w 8684148"/>
                  <a:gd name="connsiteY2234" fmla="*/ 617123 h 6339248"/>
                  <a:gd name="connsiteX2235" fmla="*/ 481491 w 8684148"/>
                  <a:gd name="connsiteY2235" fmla="*/ 618671 h 6339248"/>
                  <a:gd name="connsiteX2236" fmla="*/ 498013 w 8684148"/>
                  <a:gd name="connsiteY2236" fmla="*/ 624866 h 6339248"/>
                  <a:gd name="connsiteX2237" fmla="*/ 486212 w 8684148"/>
                  <a:gd name="connsiteY2237" fmla="*/ 635706 h 6339248"/>
                  <a:gd name="connsiteX2238" fmla="*/ 480704 w 8684148"/>
                  <a:gd name="connsiteY2238" fmla="*/ 647320 h 6339248"/>
                  <a:gd name="connsiteX2239" fmla="*/ 481491 w 8684148"/>
                  <a:gd name="connsiteY2239" fmla="*/ 658935 h 6339248"/>
                  <a:gd name="connsiteX2240" fmla="*/ 489359 w 8684148"/>
                  <a:gd name="connsiteY2240" fmla="*/ 669775 h 6339248"/>
                  <a:gd name="connsiteX2241" fmla="*/ 493292 w 8684148"/>
                  <a:gd name="connsiteY2241" fmla="*/ 674421 h 6339248"/>
                  <a:gd name="connsiteX2242" fmla="*/ 498800 w 8684148"/>
                  <a:gd name="connsiteY2242" fmla="*/ 678293 h 6339248"/>
                  <a:gd name="connsiteX2243" fmla="*/ 505094 w 8684148"/>
                  <a:gd name="connsiteY2243" fmla="*/ 682164 h 6339248"/>
                  <a:gd name="connsiteX2244" fmla="*/ 510601 w 8684148"/>
                  <a:gd name="connsiteY2244" fmla="*/ 684487 h 6339248"/>
                  <a:gd name="connsiteX2245" fmla="*/ 518468 w 8684148"/>
                  <a:gd name="connsiteY2245" fmla="*/ 683713 h 6339248"/>
                  <a:gd name="connsiteX2246" fmla="*/ 525549 w 8684148"/>
                  <a:gd name="connsiteY2246" fmla="*/ 680616 h 6339248"/>
                  <a:gd name="connsiteX2247" fmla="*/ 532630 w 8684148"/>
                  <a:gd name="connsiteY2247" fmla="*/ 675970 h 6339248"/>
                  <a:gd name="connsiteX2248" fmla="*/ 540498 w 8684148"/>
                  <a:gd name="connsiteY2248" fmla="*/ 672098 h 6339248"/>
                  <a:gd name="connsiteX2249" fmla="*/ 546791 w 8684148"/>
                  <a:gd name="connsiteY2249" fmla="*/ 670550 h 6339248"/>
                  <a:gd name="connsiteX2250" fmla="*/ 552299 w 8684148"/>
                  <a:gd name="connsiteY2250" fmla="*/ 670550 h 6339248"/>
                  <a:gd name="connsiteX2251" fmla="*/ 557019 w 8684148"/>
                  <a:gd name="connsiteY2251" fmla="*/ 671324 h 6339248"/>
                  <a:gd name="connsiteX2252" fmla="*/ 562526 w 8684148"/>
                  <a:gd name="connsiteY2252" fmla="*/ 672098 h 6339248"/>
                  <a:gd name="connsiteX2253" fmla="*/ 565673 w 8684148"/>
                  <a:gd name="connsiteY2253" fmla="*/ 673647 h 6339248"/>
                  <a:gd name="connsiteX2254" fmla="*/ 571968 w 8684148"/>
                  <a:gd name="connsiteY2254" fmla="*/ 677518 h 6339248"/>
                  <a:gd name="connsiteX2255" fmla="*/ 575114 w 8684148"/>
                  <a:gd name="connsiteY2255" fmla="*/ 678293 h 6339248"/>
                  <a:gd name="connsiteX2256" fmla="*/ 579835 w 8684148"/>
                  <a:gd name="connsiteY2256" fmla="*/ 678293 h 6339248"/>
                  <a:gd name="connsiteX2257" fmla="*/ 590063 w 8684148"/>
                  <a:gd name="connsiteY2257" fmla="*/ 676744 h 6339248"/>
                  <a:gd name="connsiteX2258" fmla="*/ 594783 w 8684148"/>
                  <a:gd name="connsiteY2258" fmla="*/ 677518 h 6339248"/>
                  <a:gd name="connsiteX2259" fmla="*/ 600291 w 8684148"/>
                  <a:gd name="connsiteY2259" fmla="*/ 681390 h 6339248"/>
                  <a:gd name="connsiteX2260" fmla="*/ 604224 w 8684148"/>
                  <a:gd name="connsiteY2260" fmla="*/ 686036 h 6339248"/>
                  <a:gd name="connsiteX2261" fmla="*/ 605798 w 8684148"/>
                  <a:gd name="connsiteY2261" fmla="*/ 692230 h 6339248"/>
                  <a:gd name="connsiteX2262" fmla="*/ 605798 w 8684148"/>
                  <a:gd name="connsiteY2262" fmla="*/ 699199 h 6339248"/>
                  <a:gd name="connsiteX2263" fmla="*/ 601077 w 8684148"/>
                  <a:gd name="connsiteY2263" fmla="*/ 705393 h 6339248"/>
                  <a:gd name="connsiteX2264" fmla="*/ 593996 w 8684148"/>
                  <a:gd name="connsiteY2264" fmla="*/ 710039 h 6339248"/>
                  <a:gd name="connsiteX2265" fmla="*/ 584556 w 8684148"/>
                  <a:gd name="connsiteY2265" fmla="*/ 712362 h 6339248"/>
                  <a:gd name="connsiteX2266" fmla="*/ 575114 w 8684148"/>
                  <a:gd name="connsiteY2266" fmla="*/ 712362 h 6339248"/>
                  <a:gd name="connsiteX2267" fmla="*/ 560953 w 8684148"/>
                  <a:gd name="connsiteY2267" fmla="*/ 709265 h 6339248"/>
                  <a:gd name="connsiteX2268" fmla="*/ 536564 w 8684148"/>
                  <a:gd name="connsiteY2268" fmla="*/ 696876 h 6339248"/>
                  <a:gd name="connsiteX2269" fmla="*/ 521616 w 8684148"/>
                  <a:gd name="connsiteY2269" fmla="*/ 694553 h 6339248"/>
                  <a:gd name="connsiteX2270" fmla="*/ 515321 w 8684148"/>
                  <a:gd name="connsiteY2270" fmla="*/ 695328 h 6339248"/>
                  <a:gd name="connsiteX2271" fmla="*/ 509027 w 8684148"/>
                  <a:gd name="connsiteY2271" fmla="*/ 696876 h 6339248"/>
                  <a:gd name="connsiteX2272" fmla="*/ 502733 w 8684148"/>
                  <a:gd name="connsiteY2272" fmla="*/ 698425 h 6339248"/>
                  <a:gd name="connsiteX2273" fmla="*/ 496439 w 8684148"/>
                  <a:gd name="connsiteY2273" fmla="*/ 697650 h 6339248"/>
                  <a:gd name="connsiteX2274" fmla="*/ 487785 w 8684148"/>
                  <a:gd name="connsiteY2274" fmla="*/ 693779 h 6339248"/>
                  <a:gd name="connsiteX2275" fmla="*/ 479131 w 8684148"/>
                  <a:gd name="connsiteY2275" fmla="*/ 687584 h 6339248"/>
                  <a:gd name="connsiteX2276" fmla="*/ 471263 w 8684148"/>
                  <a:gd name="connsiteY2276" fmla="*/ 679841 h 6339248"/>
                  <a:gd name="connsiteX2277" fmla="*/ 466543 w 8684148"/>
                  <a:gd name="connsiteY2277" fmla="*/ 672098 h 6339248"/>
                  <a:gd name="connsiteX2278" fmla="*/ 466543 w 8684148"/>
                  <a:gd name="connsiteY2278" fmla="*/ 668227 h 6339248"/>
                  <a:gd name="connsiteX2279" fmla="*/ 467330 w 8684148"/>
                  <a:gd name="connsiteY2279" fmla="*/ 661258 h 6339248"/>
                  <a:gd name="connsiteX2280" fmla="*/ 466543 w 8684148"/>
                  <a:gd name="connsiteY2280" fmla="*/ 658161 h 6339248"/>
                  <a:gd name="connsiteX2281" fmla="*/ 464969 w 8684148"/>
                  <a:gd name="connsiteY2281" fmla="*/ 655064 h 6339248"/>
                  <a:gd name="connsiteX2282" fmla="*/ 462609 w 8684148"/>
                  <a:gd name="connsiteY2282" fmla="*/ 653515 h 6339248"/>
                  <a:gd name="connsiteX2283" fmla="*/ 461036 w 8684148"/>
                  <a:gd name="connsiteY2283" fmla="*/ 652741 h 6339248"/>
                  <a:gd name="connsiteX2284" fmla="*/ 458676 w 8684148"/>
                  <a:gd name="connsiteY2284" fmla="*/ 650418 h 6339248"/>
                  <a:gd name="connsiteX2285" fmla="*/ 453955 w 8684148"/>
                  <a:gd name="connsiteY2285" fmla="*/ 641900 h 6339248"/>
                  <a:gd name="connsiteX2286" fmla="*/ 449234 w 8684148"/>
                  <a:gd name="connsiteY2286" fmla="*/ 634931 h 6339248"/>
                  <a:gd name="connsiteX2287" fmla="*/ 443727 w 8684148"/>
                  <a:gd name="connsiteY2287" fmla="*/ 631060 h 6339248"/>
                  <a:gd name="connsiteX2288" fmla="*/ 434286 w 8684148"/>
                  <a:gd name="connsiteY2288" fmla="*/ 631060 h 6339248"/>
                  <a:gd name="connsiteX2289" fmla="*/ 426419 w 8684148"/>
                  <a:gd name="connsiteY2289" fmla="*/ 634157 h 6339248"/>
                  <a:gd name="connsiteX2290" fmla="*/ 423272 w 8684148"/>
                  <a:gd name="connsiteY2290" fmla="*/ 638029 h 6339248"/>
                  <a:gd name="connsiteX2291" fmla="*/ 424058 w 8684148"/>
                  <a:gd name="connsiteY2291" fmla="*/ 643449 h 6339248"/>
                  <a:gd name="connsiteX2292" fmla="*/ 427992 w 8684148"/>
                  <a:gd name="connsiteY2292" fmla="*/ 651192 h 6339248"/>
                  <a:gd name="connsiteX2293" fmla="*/ 432713 w 8684148"/>
                  <a:gd name="connsiteY2293" fmla="*/ 656612 h 6339248"/>
                  <a:gd name="connsiteX2294" fmla="*/ 438220 w 8684148"/>
                  <a:gd name="connsiteY2294" fmla="*/ 658935 h 6339248"/>
                  <a:gd name="connsiteX2295" fmla="*/ 444514 w 8684148"/>
                  <a:gd name="connsiteY2295" fmla="*/ 661258 h 6339248"/>
                  <a:gd name="connsiteX2296" fmla="*/ 451595 w 8684148"/>
                  <a:gd name="connsiteY2296" fmla="*/ 664355 h 6339248"/>
                  <a:gd name="connsiteX2297" fmla="*/ 458676 w 8684148"/>
                  <a:gd name="connsiteY2297" fmla="*/ 669775 h 6339248"/>
                  <a:gd name="connsiteX2298" fmla="*/ 465756 w 8684148"/>
                  <a:gd name="connsiteY2298" fmla="*/ 677518 h 6339248"/>
                  <a:gd name="connsiteX2299" fmla="*/ 472050 w 8684148"/>
                  <a:gd name="connsiteY2299" fmla="*/ 686036 h 6339248"/>
                  <a:gd name="connsiteX2300" fmla="*/ 476771 w 8684148"/>
                  <a:gd name="connsiteY2300" fmla="*/ 693779 h 6339248"/>
                  <a:gd name="connsiteX2301" fmla="*/ 478344 w 8684148"/>
                  <a:gd name="connsiteY2301" fmla="*/ 701522 h 6339248"/>
                  <a:gd name="connsiteX2302" fmla="*/ 478344 w 8684148"/>
                  <a:gd name="connsiteY2302" fmla="*/ 706942 h 6339248"/>
                  <a:gd name="connsiteX2303" fmla="*/ 480704 w 8684148"/>
                  <a:gd name="connsiteY2303" fmla="*/ 710039 h 6339248"/>
                  <a:gd name="connsiteX2304" fmla="*/ 490146 w 8684148"/>
                  <a:gd name="connsiteY2304" fmla="*/ 711588 h 6339248"/>
                  <a:gd name="connsiteX2305" fmla="*/ 500373 w 8684148"/>
                  <a:gd name="connsiteY2305" fmla="*/ 711588 h 6339248"/>
                  <a:gd name="connsiteX2306" fmla="*/ 509027 w 8684148"/>
                  <a:gd name="connsiteY2306" fmla="*/ 710814 h 6339248"/>
                  <a:gd name="connsiteX2307" fmla="*/ 518468 w 8684148"/>
                  <a:gd name="connsiteY2307" fmla="*/ 711588 h 6339248"/>
                  <a:gd name="connsiteX2308" fmla="*/ 529483 w 8684148"/>
                  <a:gd name="connsiteY2308" fmla="*/ 716234 h 6339248"/>
                  <a:gd name="connsiteX2309" fmla="*/ 535777 w 8684148"/>
                  <a:gd name="connsiteY2309" fmla="*/ 720880 h 6339248"/>
                  <a:gd name="connsiteX2310" fmla="*/ 539711 w 8684148"/>
                  <a:gd name="connsiteY2310" fmla="*/ 725525 h 6339248"/>
                  <a:gd name="connsiteX2311" fmla="*/ 542071 w 8684148"/>
                  <a:gd name="connsiteY2311" fmla="*/ 732494 h 6339248"/>
                  <a:gd name="connsiteX2312" fmla="*/ 543644 w 8684148"/>
                  <a:gd name="connsiteY2312" fmla="*/ 741012 h 6339248"/>
                  <a:gd name="connsiteX2313" fmla="*/ 538924 w 8684148"/>
                  <a:gd name="connsiteY2313" fmla="*/ 737140 h 6339248"/>
                  <a:gd name="connsiteX2314" fmla="*/ 530270 w 8684148"/>
                  <a:gd name="connsiteY2314" fmla="*/ 733269 h 6339248"/>
                  <a:gd name="connsiteX2315" fmla="*/ 520042 w 8684148"/>
                  <a:gd name="connsiteY2315" fmla="*/ 729397 h 6339248"/>
                  <a:gd name="connsiteX2316" fmla="*/ 512961 w 8684148"/>
                  <a:gd name="connsiteY2316" fmla="*/ 728623 h 6339248"/>
                  <a:gd name="connsiteX2317" fmla="*/ 503520 w 8684148"/>
                  <a:gd name="connsiteY2317" fmla="*/ 732494 h 6339248"/>
                  <a:gd name="connsiteX2318" fmla="*/ 497226 w 8684148"/>
                  <a:gd name="connsiteY2318" fmla="*/ 741012 h 6339248"/>
                  <a:gd name="connsiteX2319" fmla="*/ 492506 w 8684148"/>
                  <a:gd name="connsiteY2319" fmla="*/ 751852 h 6339248"/>
                  <a:gd name="connsiteX2320" fmla="*/ 485425 w 8684148"/>
                  <a:gd name="connsiteY2320" fmla="*/ 760369 h 6339248"/>
                  <a:gd name="connsiteX2321" fmla="*/ 477557 w 8684148"/>
                  <a:gd name="connsiteY2321" fmla="*/ 765015 h 6339248"/>
                  <a:gd name="connsiteX2322" fmla="*/ 468903 w 8684148"/>
                  <a:gd name="connsiteY2322" fmla="*/ 765015 h 6339248"/>
                  <a:gd name="connsiteX2323" fmla="*/ 450021 w 8684148"/>
                  <a:gd name="connsiteY2323" fmla="*/ 761918 h 6339248"/>
                  <a:gd name="connsiteX2324" fmla="*/ 443727 w 8684148"/>
                  <a:gd name="connsiteY2324" fmla="*/ 762692 h 6339248"/>
                  <a:gd name="connsiteX2325" fmla="*/ 430352 w 8684148"/>
                  <a:gd name="connsiteY2325" fmla="*/ 765015 h 6339248"/>
                  <a:gd name="connsiteX2326" fmla="*/ 423272 w 8684148"/>
                  <a:gd name="connsiteY2326" fmla="*/ 765015 h 6339248"/>
                  <a:gd name="connsiteX2327" fmla="*/ 417764 w 8684148"/>
                  <a:gd name="connsiteY2327" fmla="*/ 764241 h 6339248"/>
                  <a:gd name="connsiteX2328" fmla="*/ 408323 w 8684148"/>
                  <a:gd name="connsiteY2328" fmla="*/ 760369 h 6339248"/>
                  <a:gd name="connsiteX2329" fmla="*/ 403603 w 8684148"/>
                  <a:gd name="connsiteY2329" fmla="*/ 758821 h 6339248"/>
                  <a:gd name="connsiteX2330" fmla="*/ 382361 w 8684148"/>
                  <a:gd name="connsiteY2330" fmla="*/ 758821 h 6339248"/>
                  <a:gd name="connsiteX2331" fmla="*/ 361118 w 8684148"/>
                  <a:gd name="connsiteY2331" fmla="*/ 760369 h 6339248"/>
                  <a:gd name="connsiteX2332" fmla="*/ 340663 w 8684148"/>
                  <a:gd name="connsiteY2332" fmla="*/ 758046 h 6339248"/>
                  <a:gd name="connsiteX2333" fmla="*/ 322568 w 8684148"/>
                  <a:gd name="connsiteY2333" fmla="*/ 746432 h 6339248"/>
                  <a:gd name="connsiteX2334" fmla="*/ 315487 w 8684148"/>
                  <a:gd name="connsiteY2334" fmla="*/ 738689 h 6339248"/>
                  <a:gd name="connsiteX2335" fmla="*/ 315487 w 8684148"/>
                  <a:gd name="connsiteY2335" fmla="*/ 737140 h 6339248"/>
                  <a:gd name="connsiteX2336" fmla="*/ 315487 w 8684148"/>
                  <a:gd name="connsiteY2336" fmla="*/ 732494 h 6339248"/>
                  <a:gd name="connsiteX2337" fmla="*/ 316274 w 8684148"/>
                  <a:gd name="connsiteY2337" fmla="*/ 730171 h 6339248"/>
                  <a:gd name="connsiteX2338" fmla="*/ 320994 w 8684148"/>
                  <a:gd name="connsiteY2338" fmla="*/ 727848 h 6339248"/>
                  <a:gd name="connsiteX2339" fmla="*/ 322568 w 8684148"/>
                  <a:gd name="connsiteY2339" fmla="*/ 726300 h 6339248"/>
                  <a:gd name="connsiteX2340" fmla="*/ 322568 w 8684148"/>
                  <a:gd name="connsiteY2340" fmla="*/ 723202 h 6339248"/>
                  <a:gd name="connsiteX2341" fmla="*/ 321781 w 8684148"/>
                  <a:gd name="connsiteY2341" fmla="*/ 717008 h 6339248"/>
                  <a:gd name="connsiteX2342" fmla="*/ 321781 w 8684148"/>
                  <a:gd name="connsiteY2342" fmla="*/ 713911 h 6339248"/>
                  <a:gd name="connsiteX2343" fmla="*/ 329648 w 8684148"/>
                  <a:gd name="connsiteY2343" fmla="*/ 696876 h 6339248"/>
                  <a:gd name="connsiteX2344" fmla="*/ 329648 w 8684148"/>
                  <a:gd name="connsiteY2344" fmla="*/ 688359 h 6339248"/>
                  <a:gd name="connsiteX2345" fmla="*/ 322568 w 8684148"/>
                  <a:gd name="connsiteY2345" fmla="*/ 682939 h 6339248"/>
                  <a:gd name="connsiteX2346" fmla="*/ 327288 w 8684148"/>
                  <a:gd name="connsiteY2346" fmla="*/ 682164 h 6339248"/>
                  <a:gd name="connsiteX2347" fmla="*/ 332009 w 8684148"/>
                  <a:gd name="connsiteY2347" fmla="*/ 682164 h 6339248"/>
                  <a:gd name="connsiteX2348" fmla="*/ 337516 w 8684148"/>
                  <a:gd name="connsiteY2348" fmla="*/ 682164 h 6339248"/>
                  <a:gd name="connsiteX2349" fmla="*/ 342236 w 8684148"/>
                  <a:gd name="connsiteY2349" fmla="*/ 682939 h 6339248"/>
                  <a:gd name="connsiteX2350" fmla="*/ 318634 w 8684148"/>
                  <a:gd name="connsiteY2350" fmla="*/ 673647 h 6339248"/>
                  <a:gd name="connsiteX2351" fmla="*/ 288737 w 8684148"/>
                  <a:gd name="connsiteY2351" fmla="*/ 679067 h 6339248"/>
                  <a:gd name="connsiteX2352" fmla="*/ 235238 w 8684148"/>
                  <a:gd name="connsiteY2352" fmla="*/ 701522 h 6339248"/>
                  <a:gd name="connsiteX2353" fmla="*/ 200621 w 8684148"/>
                  <a:gd name="connsiteY2353" fmla="*/ 709265 h 6339248"/>
                  <a:gd name="connsiteX2354" fmla="*/ 189607 w 8684148"/>
                  <a:gd name="connsiteY2354" fmla="*/ 714685 h 6339248"/>
                  <a:gd name="connsiteX2355" fmla="*/ 177806 w 8684148"/>
                  <a:gd name="connsiteY2355" fmla="*/ 723202 h 6339248"/>
                  <a:gd name="connsiteX2356" fmla="*/ 174659 w 8684148"/>
                  <a:gd name="connsiteY2356" fmla="*/ 730171 h 6339248"/>
                  <a:gd name="connsiteX2357" fmla="*/ 180953 w 8684148"/>
                  <a:gd name="connsiteY2357" fmla="*/ 737140 h 6339248"/>
                  <a:gd name="connsiteX2358" fmla="*/ 193541 w 8684148"/>
                  <a:gd name="connsiteY2358" fmla="*/ 744883 h 6339248"/>
                  <a:gd name="connsiteX2359" fmla="*/ 185673 w 8684148"/>
                  <a:gd name="connsiteY2359" fmla="*/ 752626 h 6339248"/>
                  <a:gd name="connsiteX2360" fmla="*/ 174659 w 8684148"/>
                  <a:gd name="connsiteY2360" fmla="*/ 754175 h 6339248"/>
                  <a:gd name="connsiteX2361" fmla="*/ 162857 w 8684148"/>
                  <a:gd name="connsiteY2361" fmla="*/ 752626 h 6339248"/>
                  <a:gd name="connsiteX2362" fmla="*/ 141615 w 8684148"/>
                  <a:gd name="connsiteY2362" fmla="*/ 747206 h 6339248"/>
                  <a:gd name="connsiteX2363" fmla="*/ 136108 w 8684148"/>
                  <a:gd name="connsiteY2363" fmla="*/ 747206 h 6339248"/>
                  <a:gd name="connsiteX2364" fmla="*/ 129027 w 8684148"/>
                  <a:gd name="connsiteY2364" fmla="*/ 748755 h 6339248"/>
                  <a:gd name="connsiteX2365" fmla="*/ 122733 w 8684148"/>
                  <a:gd name="connsiteY2365" fmla="*/ 751852 h 6339248"/>
                  <a:gd name="connsiteX2366" fmla="*/ 106998 w 8684148"/>
                  <a:gd name="connsiteY2366" fmla="*/ 761144 h 6339248"/>
                  <a:gd name="connsiteX2367" fmla="*/ 102278 w 8684148"/>
                  <a:gd name="connsiteY2367" fmla="*/ 765015 h 6339248"/>
                  <a:gd name="connsiteX2368" fmla="*/ 97557 w 8684148"/>
                  <a:gd name="connsiteY2368" fmla="*/ 769661 h 6339248"/>
                  <a:gd name="connsiteX2369" fmla="*/ 90476 w 8684148"/>
                  <a:gd name="connsiteY2369" fmla="*/ 780501 h 6339248"/>
                  <a:gd name="connsiteX2370" fmla="*/ 86543 w 8684148"/>
                  <a:gd name="connsiteY2370" fmla="*/ 785921 h 6339248"/>
                  <a:gd name="connsiteX2371" fmla="*/ 81035 w 8684148"/>
                  <a:gd name="connsiteY2371" fmla="*/ 790567 h 6339248"/>
                  <a:gd name="connsiteX2372" fmla="*/ 75528 w 8684148"/>
                  <a:gd name="connsiteY2372" fmla="*/ 792890 h 6339248"/>
                  <a:gd name="connsiteX2373" fmla="*/ 63727 w 8684148"/>
                  <a:gd name="connsiteY2373" fmla="*/ 796762 h 6339248"/>
                  <a:gd name="connsiteX2374" fmla="*/ 55073 w 8684148"/>
                  <a:gd name="connsiteY2374" fmla="*/ 799859 h 6339248"/>
                  <a:gd name="connsiteX2375" fmla="*/ 50352 w 8684148"/>
                  <a:gd name="connsiteY2375" fmla="*/ 802182 h 6339248"/>
                  <a:gd name="connsiteX2376" fmla="*/ 39338 w 8684148"/>
                  <a:gd name="connsiteY2376" fmla="*/ 813022 h 6339248"/>
                  <a:gd name="connsiteX2377" fmla="*/ 33044 w 8684148"/>
                  <a:gd name="connsiteY2377" fmla="*/ 817668 h 6339248"/>
                  <a:gd name="connsiteX2378" fmla="*/ 11801 w 8684148"/>
                  <a:gd name="connsiteY2378" fmla="*/ 827734 h 6339248"/>
                  <a:gd name="connsiteX2379" fmla="*/ 11801 w 8684148"/>
                  <a:gd name="connsiteY2379" fmla="*/ 824637 h 6339248"/>
                  <a:gd name="connsiteX2380" fmla="*/ 10228 w 8684148"/>
                  <a:gd name="connsiteY2380" fmla="*/ 819217 h 6339248"/>
                  <a:gd name="connsiteX2381" fmla="*/ 10228 w 8684148"/>
                  <a:gd name="connsiteY2381" fmla="*/ 816119 h 6339248"/>
                  <a:gd name="connsiteX2382" fmla="*/ 0 w 8684148"/>
                  <a:gd name="connsiteY2382" fmla="*/ 833928 h 6339248"/>
                  <a:gd name="connsiteX2383" fmla="*/ 13375 w 8684148"/>
                  <a:gd name="connsiteY2383" fmla="*/ 850189 h 6339248"/>
                  <a:gd name="connsiteX2384" fmla="*/ 36977 w 8684148"/>
                  <a:gd name="connsiteY2384" fmla="*/ 862578 h 6339248"/>
                  <a:gd name="connsiteX2385" fmla="*/ 56646 w 8684148"/>
                  <a:gd name="connsiteY2385" fmla="*/ 870321 h 6339248"/>
                  <a:gd name="connsiteX2386" fmla="*/ 83396 w 8684148"/>
                  <a:gd name="connsiteY2386" fmla="*/ 877290 h 6339248"/>
                  <a:gd name="connsiteX2387" fmla="*/ 132174 w 8684148"/>
                  <a:gd name="connsiteY2387" fmla="*/ 884258 h 6339248"/>
                  <a:gd name="connsiteX2388" fmla="*/ 142402 w 8684148"/>
                  <a:gd name="connsiteY2388" fmla="*/ 887355 h 6339248"/>
                  <a:gd name="connsiteX2389" fmla="*/ 150269 w 8684148"/>
                  <a:gd name="connsiteY2389" fmla="*/ 894324 h 6339248"/>
                  <a:gd name="connsiteX2390" fmla="*/ 145549 w 8684148"/>
                  <a:gd name="connsiteY2390" fmla="*/ 893550 h 6339248"/>
                  <a:gd name="connsiteX2391" fmla="*/ 140828 w 8684148"/>
                  <a:gd name="connsiteY2391" fmla="*/ 892776 h 6339248"/>
                  <a:gd name="connsiteX2392" fmla="*/ 136108 w 8684148"/>
                  <a:gd name="connsiteY2392" fmla="*/ 893550 h 6339248"/>
                  <a:gd name="connsiteX2393" fmla="*/ 131387 w 8684148"/>
                  <a:gd name="connsiteY2393" fmla="*/ 894324 h 6339248"/>
                  <a:gd name="connsiteX2394" fmla="*/ 126667 w 8684148"/>
                  <a:gd name="connsiteY2394" fmla="*/ 898196 h 6339248"/>
                  <a:gd name="connsiteX2395" fmla="*/ 124307 w 8684148"/>
                  <a:gd name="connsiteY2395" fmla="*/ 902067 h 6339248"/>
                  <a:gd name="connsiteX2396" fmla="*/ 122733 w 8684148"/>
                  <a:gd name="connsiteY2396" fmla="*/ 905939 h 6339248"/>
                  <a:gd name="connsiteX2397" fmla="*/ 118799 w 8684148"/>
                  <a:gd name="connsiteY2397" fmla="*/ 909810 h 6339248"/>
                  <a:gd name="connsiteX2398" fmla="*/ 111719 w 8684148"/>
                  <a:gd name="connsiteY2398" fmla="*/ 912908 h 6339248"/>
                  <a:gd name="connsiteX2399" fmla="*/ 103064 w 8684148"/>
                  <a:gd name="connsiteY2399" fmla="*/ 913682 h 6339248"/>
                  <a:gd name="connsiteX2400" fmla="*/ 95197 w 8684148"/>
                  <a:gd name="connsiteY2400" fmla="*/ 912908 h 6339248"/>
                  <a:gd name="connsiteX2401" fmla="*/ 88116 w 8684148"/>
                  <a:gd name="connsiteY2401" fmla="*/ 910585 h 6339248"/>
                  <a:gd name="connsiteX2402" fmla="*/ 95984 w 8684148"/>
                  <a:gd name="connsiteY2402" fmla="*/ 919102 h 6339248"/>
                  <a:gd name="connsiteX2403" fmla="*/ 114866 w 8684148"/>
                  <a:gd name="connsiteY2403" fmla="*/ 935363 h 6339248"/>
                  <a:gd name="connsiteX2404" fmla="*/ 122733 w 8684148"/>
                  <a:gd name="connsiteY2404" fmla="*/ 943880 h 6339248"/>
                  <a:gd name="connsiteX2405" fmla="*/ 126667 w 8684148"/>
                  <a:gd name="connsiteY2405" fmla="*/ 952397 h 6339248"/>
                  <a:gd name="connsiteX2406" fmla="*/ 125093 w 8684148"/>
                  <a:gd name="connsiteY2406" fmla="*/ 960140 h 6339248"/>
                  <a:gd name="connsiteX2407" fmla="*/ 123520 w 8684148"/>
                  <a:gd name="connsiteY2407" fmla="*/ 967883 h 6339248"/>
                  <a:gd name="connsiteX2408" fmla="*/ 124307 w 8684148"/>
                  <a:gd name="connsiteY2408" fmla="*/ 977175 h 6339248"/>
                  <a:gd name="connsiteX2409" fmla="*/ 140042 w 8684148"/>
                  <a:gd name="connsiteY2409" fmla="*/ 993436 h 6339248"/>
                  <a:gd name="connsiteX2410" fmla="*/ 166791 w 8684148"/>
                  <a:gd name="connsiteY2410" fmla="*/ 1001953 h 6339248"/>
                  <a:gd name="connsiteX2411" fmla="*/ 220290 w 8684148"/>
                  <a:gd name="connsiteY2411" fmla="*/ 1010470 h 6339248"/>
                  <a:gd name="connsiteX2412" fmla="*/ 238385 w 8684148"/>
                  <a:gd name="connsiteY2412" fmla="*/ 1012019 h 6339248"/>
                  <a:gd name="connsiteX2413" fmla="*/ 254907 w 8684148"/>
                  <a:gd name="connsiteY2413" fmla="*/ 1008147 h 6339248"/>
                  <a:gd name="connsiteX2414" fmla="*/ 270642 w 8684148"/>
                  <a:gd name="connsiteY2414" fmla="*/ 1001953 h 6339248"/>
                  <a:gd name="connsiteX2415" fmla="*/ 288737 w 8684148"/>
                  <a:gd name="connsiteY2415" fmla="*/ 996533 h 6339248"/>
                  <a:gd name="connsiteX2416" fmla="*/ 313913 w 8684148"/>
                  <a:gd name="connsiteY2416" fmla="*/ 993436 h 6339248"/>
                  <a:gd name="connsiteX2417" fmla="*/ 337516 w 8684148"/>
                  <a:gd name="connsiteY2417" fmla="*/ 996533 h 6339248"/>
                  <a:gd name="connsiteX2418" fmla="*/ 359545 w 8684148"/>
                  <a:gd name="connsiteY2418" fmla="*/ 1005050 h 6339248"/>
                  <a:gd name="connsiteX2419" fmla="*/ 380787 w 8684148"/>
                  <a:gd name="connsiteY2419" fmla="*/ 1018213 h 6339248"/>
                  <a:gd name="connsiteX2420" fmla="*/ 383934 w 8684148"/>
                  <a:gd name="connsiteY2420" fmla="*/ 1012019 h 6339248"/>
                  <a:gd name="connsiteX2421" fmla="*/ 387868 w 8684148"/>
                  <a:gd name="connsiteY2421" fmla="*/ 1005050 h 6339248"/>
                  <a:gd name="connsiteX2422" fmla="*/ 376853 w 8684148"/>
                  <a:gd name="connsiteY2422" fmla="*/ 1001179 h 6339248"/>
                  <a:gd name="connsiteX2423" fmla="*/ 370559 w 8684148"/>
                  <a:gd name="connsiteY2423" fmla="*/ 994984 h 6339248"/>
                  <a:gd name="connsiteX2424" fmla="*/ 372133 w 8684148"/>
                  <a:gd name="connsiteY2424" fmla="*/ 990338 h 6339248"/>
                  <a:gd name="connsiteX2425" fmla="*/ 383147 w 8684148"/>
                  <a:gd name="connsiteY2425" fmla="*/ 991887 h 6339248"/>
                  <a:gd name="connsiteX2426" fmla="*/ 392588 w 8684148"/>
                  <a:gd name="connsiteY2426" fmla="*/ 998856 h 6339248"/>
                  <a:gd name="connsiteX2427" fmla="*/ 406750 w 8684148"/>
                  <a:gd name="connsiteY2427" fmla="*/ 1020536 h 6339248"/>
                  <a:gd name="connsiteX2428" fmla="*/ 412257 w 8684148"/>
                  <a:gd name="connsiteY2428" fmla="*/ 1025182 h 6339248"/>
                  <a:gd name="connsiteX2429" fmla="*/ 418551 w 8684148"/>
                  <a:gd name="connsiteY2429" fmla="*/ 1019762 h 6339248"/>
                  <a:gd name="connsiteX2430" fmla="*/ 445301 w 8684148"/>
                  <a:gd name="connsiteY2430" fmla="*/ 990338 h 6339248"/>
                  <a:gd name="connsiteX2431" fmla="*/ 453168 w 8684148"/>
                  <a:gd name="connsiteY2431" fmla="*/ 984144 h 6339248"/>
                  <a:gd name="connsiteX2432" fmla="*/ 461822 w 8684148"/>
                  <a:gd name="connsiteY2432" fmla="*/ 979498 h 6339248"/>
                  <a:gd name="connsiteX2433" fmla="*/ 480704 w 8684148"/>
                  <a:gd name="connsiteY2433" fmla="*/ 967109 h 6339248"/>
                  <a:gd name="connsiteX2434" fmla="*/ 485425 w 8684148"/>
                  <a:gd name="connsiteY2434" fmla="*/ 964786 h 6339248"/>
                  <a:gd name="connsiteX2435" fmla="*/ 489359 w 8684148"/>
                  <a:gd name="connsiteY2435" fmla="*/ 964012 h 6339248"/>
                  <a:gd name="connsiteX2436" fmla="*/ 498013 w 8684148"/>
                  <a:gd name="connsiteY2436" fmla="*/ 965561 h 6339248"/>
                  <a:gd name="connsiteX2437" fmla="*/ 503520 w 8684148"/>
                  <a:gd name="connsiteY2437" fmla="*/ 965561 h 6339248"/>
                  <a:gd name="connsiteX2438" fmla="*/ 510601 w 8684148"/>
                  <a:gd name="connsiteY2438" fmla="*/ 962463 h 6339248"/>
                  <a:gd name="connsiteX2439" fmla="*/ 515321 w 8684148"/>
                  <a:gd name="connsiteY2439" fmla="*/ 959366 h 6339248"/>
                  <a:gd name="connsiteX2440" fmla="*/ 520042 w 8684148"/>
                  <a:gd name="connsiteY2440" fmla="*/ 954720 h 6339248"/>
                  <a:gd name="connsiteX2441" fmla="*/ 526336 w 8684148"/>
                  <a:gd name="connsiteY2441" fmla="*/ 950849 h 6339248"/>
                  <a:gd name="connsiteX2442" fmla="*/ 534990 w 8684148"/>
                  <a:gd name="connsiteY2442" fmla="*/ 948526 h 6339248"/>
                  <a:gd name="connsiteX2443" fmla="*/ 542858 w 8684148"/>
                  <a:gd name="connsiteY2443" fmla="*/ 950074 h 6339248"/>
                  <a:gd name="connsiteX2444" fmla="*/ 549152 w 8684148"/>
                  <a:gd name="connsiteY2444" fmla="*/ 955494 h 6339248"/>
                  <a:gd name="connsiteX2445" fmla="*/ 554659 w 8684148"/>
                  <a:gd name="connsiteY2445" fmla="*/ 964786 h 6339248"/>
                  <a:gd name="connsiteX2446" fmla="*/ 557019 w 8684148"/>
                  <a:gd name="connsiteY2446" fmla="*/ 988790 h 6339248"/>
                  <a:gd name="connsiteX2447" fmla="*/ 540498 w 8684148"/>
                  <a:gd name="connsiteY2447" fmla="*/ 999630 h 6339248"/>
                  <a:gd name="connsiteX2448" fmla="*/ 520042 w 8684148"/>
                  <a:gd name="connsiteY2448" fmla="*/ 1005824 h 6339248"/>
                  <a:gd name="connsiteX2449" fmla="*/ 508241 w 8684148"/>
                  <a:gd name="connsiteY2449" fmla="*/ 1016665 h 6339248"/>
                  <a:gd name="connsiteX2450" fmla="*/ 520042 w 8684148"/>
                  <a:gd name="connsiteY2450" fmla="*/ 1017439 h 6339248"/>
                  <a:gd name="connsiteX2451" fmla="*/ 531843 w 8684148"/>
                  <a:gd name="connsiteY2451" fmla="*/ 1024408 h 6339248"/>
                  <a:gd name="connsiteX2452" fmla="*/ 541284 w 8684148"/>
                  <a:gd name="connsiteY2452" fmla="*/ 1033699 h 6339248"/>
                  <a:gd name="connsiteX2453" fmla="*/ 547578 w 8684148"/>
                  <a:gd name="connsiteY2453" fmla="*/ 1043766 h 6339248"/>
                  <a:gd name="connsiteX2454" fmla="*/ 551512 w 8684148"/>
                  <a:gd name="connsiteY2454" fmla="*/ 1055380 h 6339248"/>
                  <a:gd name="connsiteX2455" fmla="*/ 560953 w 8684148"/>
                  <a:gd name="connsiteY2455" fmla="*/ 1086352 h 6339248"/>
                  <a:gd name="connsiteX2456" fmla="*/ 562526 w 8684148"/>
                  <a:gd name="connsiteY2456" fmla="*/ 1097967 h 6339248"/>
                  <a:gd name="connsiteX2457" fmla="*/ 554659 w 8684148"/>
                  <a:gd name="connsiteY2457" fmla="*/ 1121196 h 6339248"/>
                  <a:gd name="connsiteX2458" fmla="*/ 534990 w 8684148"/>
                  <a:gd name="connsiteY2458" fmla="*/ 1135908 h 6339248"/>
                  <a:gd name="connsiteX2459" fmla="*/ 509814 w 8684148"/>
                  <a:gd name="connsiteY2459" fmla="*/ 1144425 h 6339248"/>
                  <a:gd name="connsiteX2460" fmla="*/ 485425 w 8684148"/>
                  <a:gd name="connsiteY2460" fmla="*/ 1146748 h 6339248"/>
                  <a:gd name="connsiteX2461" fmla="*/ 475197 w 8684148"/>
                  <a:gd name="connsiteY2461" fmla="*/ 1147523 h 6339248"/>
                  <a:gd name="connsiteX2462" fmla="*/ 469690 w 8684148"/>
                  <a:gd name="connsiteY2462" fmla="*/ 1146748 h 6339248"/>
                  <a:gd name="connsiteX2463" fmla="*/ 464183 w 8684148"/>
                  <a:gd name="connsiteY2463" fmla="*/ 1145200 h 6339248"/>
                  <a:gd name="connsiteX2464" fmla="*/ 460249 w 8684148"/>
                  <a:gd name="connsiteY2464" fmla="*/ 1142877 h 6339248"/>
                  <a:gd name="connsiteX2465" fmla="*/ 457889 w 8684148"/>
                  <a:gd name="connsiteY2465" fmla="*/ 1139005 h 6339248"/>
                  <a:gd name="connsiteX2466" fmla="*/ 453955 w 8684148"/>
                  <a:gd name="connsiteY2466" fmla="*/ 1136682 h 6339248"/>
                  <a:gd name="connsiteX2467" fmla="*/ 446874 w 8684148"/>
                  <a:gd name="connsiteY2467" fmla="*/ 1138231 h 6339248"/>
                  <a:gd name="connsiteX2468" fmla="*/ 439007 w 8684148"/>
                  <a:gd name="connsiteY2468" fmla="*/ 1144425 h 6339248"/>
                  <a:gd name="connsiteX2469" fmla="*/ 421698 w 8684148"/>
                  <a:gd name="connsiteY2469" fmla="*/ 1166106 h 6339248"/>
                  <a:gd name="connsiteX2470" fmla="*/ 413831 w 8684148"/>
                  <a:gd name="connsiteY2470" fmla="*/ 1174623 h 6339248"/>
                  <a:gd name="connsiteX2471" fmla="*/ 394949 w 8684148"/>
                  <a:gd name="connsiteY2471" fmla="*/ 1190109 h 6339248"/>
                  <a:gd name="connsiteX2472" fmla="*/ 383934 w 8684148"/>
                  <a:gd name="connsiteY2472" fmla="*/ 1195529 h 6339248"/>
                  <a:gd name="connsiteX2473" fmla="*/ 372133 w 8684148"/>
                  <a:gd name="connsiteY2473" fmla="*/ 1197853 h 6339248"/>
                  <a:gd name="connsiteX2474" fmla="*/ 361118 w 8684148"/>
                  <a:gd name="connsiteY2474" fmla="*/ 1196304 h 6339248"/>
                  <a:gd name="connsiteX2475" fmla="*/ 353251 w 8684148"/>
                  <a:gd name="connsiteY2475" fmla="*/ 1194755 h 6339248"/>
                  <a:gd name="connsiteX2476" fmla="*/ 345383 w 8684148"/>
                  <a:gd name="connsiteY2476" fmla="*/ 1195529 h 6339248"/>
                  <a:gd name="connsiteX2477" fmla="*/ 334369 w 8684148"/>
                  <a:gd name="connsiteY2477" fmla="*/ 1201724 h 6339248"/>
                  <a:gd name="connsiteX2478" fmla="*/ 339876 w 8684148"/>
                  <a:gd name="connsiteY2478" fmla="*/ 1196304 h 6339248"/>
                  <a:gd name="connsiteX2479" fmla="*/ 342236 w 8684148"/>
                  <a:gd name="connsiteY2479" fmla="*/ 1192432 h 6339248"/>
                  <a:gd name="connsiteX2480" fmla="*/ 343810 w 8684148"/>
                  <a:gd name="connsiteY2480" fmla="*/ 1189335 h 6339248"/>
                  <a:gd name="connsiteX2481" fmla="*/ 339089 w 8684148"/>
                  <a:gd name="connsiteY2481" fmla="*/ 1183915 h 6339248"/>
                  <a:gd name="connsiteX2482" fmla="*/ 332009 w 8684148"/>
                  <a:gd name="connsiteY2482" fmla="*/ 1178495 h 6339248"/>
                  <a:gd name="connsiteX2483" fmla="*/ 323354 w 8684148"/>
                  <a:gd name="connsiteY2483" fmla="*/ 1175398 h 6339248"/>
                  <a:gd name="connsiteX2484" fmla="*/ 315487 w 8684148"/>
                  <a:gd name="connsiteY2484" fmla="*/ 1173075 h 6339248"/>
                  <a:gd name="connsiteX2485" fmla="*/ 306833 w 8684148"/>
                  <a:gd name="connsiteY2485" fmla="*/ 1172300 h 6339248"/>
                  <a:gd name="connsiteX2486" fmla="*/ 297392 w 8684148"/>
                  <a:gd name="connsiteY2486" fmla="*/ 1173075 h 6339248"/>
                  <a:gd name="connsiteX2487" fmla="*/ 287951 w 8684148"/>
                  <a:gd name="connsiteY2487" fmla="*/ 1175398 h 6339248"/>
                  <a:gd name="connsiteX2488" fmla="*/ 280870 w 8684148"/>
                  <a:gd name="connsiteY2488" fmla="*/ 1179269 h 6339248"/>
                  <a:gd name="connsiteX2489" fmla="*/ 276149 w 8684148"/>
                  <a:gd name="connsiteY2489" fmla="*/ 1186238 h 6339248"/>
                  <a:gd name="connsiteX2490" fmla="*/ 277723 w 8684148"/>
                  <a:gd name="connsiteY2490" fmla="*/ 1190109 h 6339248"/>
                  <a:gd name="connsiteX2491" fmla="*/ 281657 w 8684148"/>
                  <a:gd name="connsiteY2491" fmla="*/ 1193981 h 6339248"/>
                  <a:gd name="connsiteX2492" fmla="*/ 284804 w 8684148"/>
                  <a:gd name="connsiteY2492" fmla="*/ 1200175 h 6339248"/>
                  <a:gd name="connsiteX2493" fmla="*/ 265135 w 8684148"/>
                  <a:gd name="connsiteY2493" fmla="*/ 1201724 h 6339248"/>
                  <a:gd name="connsiteX2494" fmla="*/ 253334 w 8684148"/>
                  <a:gd name="connsiteY2494" fmla="*/ 1212564 h 6339248"/>
                  <a:gd name="connsiteX2495" fmla="*/ 250187 w 8684148"/>
                  <a:gd name="connsiteY2495" fmla="*/ 1229599 h 6339248"/>
                  <a:gd name="connsiteX2496" fmla="*/ 253334 w 8684148"/>
                  <a:gd name="connsiteY2496" fmla="*/ 1248957 h 6339248"/>
                  <a:gd name="connsiteX2497" fmla="*/ 256481 w 8684148"/>
                  <a:gd name="connsiteY2497" fmla="*/ 1245859 h 6339248"/>
                  <a:gd name="connsiteX2498" fmla="*/ 260414 w 8684148"/>
                  <a:gd name="connsiteY2498" fmla="*/ 1242762 h 6339248"/>
                  <a:gd name="connsiteX2499" fmla="*/ 264348 w 8684148"/>
                  <a:gd name="connsiteY2499" fmla="*/ 1240439 h 6339248"/>
                  <a:gd name="connsiteX2500" fmla="*/ 269069 w 8684148"/>
                  <a:gd name="connsiteY2500" fmla="*/ 1238116 h 6339248"/>
                  <a:gd name="connsiteX2501" fmla="*/ 265922 w 8684148"/>
                  <a:gd name="connsiteY2501" fmla="*/ 1244311 h 6339248"/>
                  <a:gd name="connsiteX2502" fmla="*/ 261201 w 8684148"/>
                  <a:gd name="connsiteY2502" fmla="*/ 1248957 h 6339248"/>
                  <a:gd name="connsiteX2503" fmla="*/ 255694 w 8684148"/>
                  <a:gd name="connsiteY2503" fmla="*/ 1252054 h 6339248"/>
                  <a:gd name="connsiteX2504" fmla="*/ 249400 w 8684148"/>
                  <a:gd name="connsiteY2504" fmla="*/ 1253602 h 6339248"/>
                  <a:gd name="connsiteX2505" fmla="*/ 250973 w 8684148"/>
                  <a:gd name="connsiteY2505" fmla="*/ 1255925 h 6339248"/>
                  <a:gd name="connsiteX2506" fmla="*/ 251760 w 8684148"/>
                  <a:gd name="connsiteY2506" fmla="*/ 1259023 h 6339248"/>
                  <a:gd name="connsiteX2507" fmla="*/ 253334 w 8684148"/>
                  <a:gd name="connsiteY2507" fmla="*/ 1261346 h 6339248"/>
                  <a:gd name="connsiteX2508" fmla="*/ 255694 w 8684148"/>
                  <a:gd name="connsiteY2508" fmla="*/ 1262894 h 6339248"/>
                  <a:gd name="connsiteX2509" fmla="*/ 254120 w 8684148"/>
                  <a:gd name="connsiteY2509" fmla="*/ 1265217 h 6339248"/>
                  <a:gd name="connsiteX2510" fmla="*/ 227371 w 8684148"/>
                  <a:gd name="connsiteY2510" fmla="*/ 1265217 h 6339248"/>
                  <a:gd name="connsiteX2511" fmla="*/ 199048 w 8684148"/>
                  <a:gd name="connsiteY2511" fmla="*/ 1285349 h 6339248"/>
                  <a:gd name="connsiteX2512" fmla="*/ 182526 w 8684148"/>
                  <a:gd name="connsiteY2512" fmla="*/ 1311675 h 6339248"/>
                  <a:gd name="connsiteX2513" fmla="*/ 189607 w 8684148"/>
                  <a:gd name="connsiteY2513" fmla="*/ 1334905 h 6339248"/>
                  <a:gd name="connsiteX2514" fmla="*/ 161284 w 8684148"/>
                  <a:gd name="connsiteY2514" fmla="*/ 1339551 h 6339248"/>
                  <a:gd name="connsiteX2515" fmla="*/ 153416 w 8684148"/>
                  <a:gd name="connsiteY2515" fmla="*/ 1343422 h 6339248"/>
                  <a:gd name="connsiteX2516" fmla="*/ 157350 w 8684148"/>
                  <a:gd name="connsiteY2516" fmla="*/ 1348842 h 6339248"/>
                  <a:gd name="connsiteX2517" fmla="*/ 162071 w 8684148"/>
                  <a:gd name="connsiteY2517" fmla="*/ 1351940 h 6339248"/>
                  <a:gd name="connsiteX2518" fmla="*/ 174659 w 8684148"/>
                  <a:gd name="connsiteY2518" fmla="*/ 1356585 h 6339248"/>
                  <a:gd name="connsiteX2519" fmla="*/ 165218 w 8684148"/>
                  <a:gd name="connsiteY2519" fmla="*/ 1359683 h 6339248"/>
                  <a:gd name="connsiteX2520" fmla="*/ 155777 w 8684148"/>
                  <a:gd name="connsiteY2520" fmla="*/ 1361231 h 6339248"/>
                  <a:gd name="connsiteX2521" fmla="*/ 149483 w 8684148"/>
                  <a:gd name="connsiteY2521" fmla="*/ 1363554 h 6339248"/>
                  <a:gd name="connsiteX2522" fmla="*/ 147122 w 8684148"/>
                  <a:gd name="connsiteY2522" fmla="*/ 1370523 h 6339248"/>
                  <a:gd name="connsiteX2523" fmla="*/ 148696 w 8684148"/>
                  <a:gd name="connsiteY2523" fmla="*/ 1377492 h 6339248"/>
                  <a:gd name="connsiteX2524" fmla="*/ 151843 w 8684148"/>
                  <a:gd name="connsiteY2524" fmla="*/ 1378266 h 6339248"/>
                  <a:gd name="connsiteX2525" fmla="*/ 155777 w 8684148"/>
                  <a:gd name="connsiteY2525" fmla="*/ 1376717 h 6339248"/>
                  <a:gd name="connsiteX2526" fmla="*/ 162071 w 8684148"/>
                  <a:gd name="connsiteY2526" fmla="*/ 1376717 h 6339248"/>
                  <a:gd name="connsiteX2527" fmla="*/ 165218 w 8684148"/>
                  <a:gd name="connsiteY2527" fmla="*/ 1376717 h 6339248"/>
                  <a:gd name="connsiteX2528" fmla="*/ 169151 w 8684148"/>
                  <a:gd name="connsiteY2528" fmla="*/ 1375943 h 6339248"/>
                  <a:gd name="connsiteX2529" fmla="*/ 171512 w 8684148"/>
                  <a:gd name="connsiteY2529" fmla="*/ 1377492 h 6339248"/>
                  <a:gd name="connsiteX2530" fmla="*/ 174659 w 8684148"/>
                  <a:gd name="connsiteY2530" fmla="*/ 1380589 h 6339248"/>
                  <a:gd name="connsiteX2531" fmla="*/ 173872 w 8684148"/>
                  <a:gd name="connsiteY2531" fmla="*/ 1383686 h 6339248"/>
                  <a:gd name="connsiteX2532" fmla="*/ 171512 w 8684148"/>
                  <a:gd name="connsiteY2532" fmla="*/ 1386009 h 6339248"/>
                  <a:gd name="connsiteX2533" fmla="*/ 171512 w 8684148"/>
                  <a:gd name="connsiteY2533" fmla="*/ 1388332 h 6339248"/>
                  <a:gd name="connsiteX2534" fmla="*/ 170725 w 8684148"/>
                  <a:gd name="connsiteY2534" fmla="*/ 1390655 h 6339248"/>
                  <a:gd name="connsiteX2535" fmla="*/ 169151 w 8684148"/>
                  <a:gd name="connsiteY2535" fmla="*/ 1392978 h 6339248"/>
                  <a:gd name="connsiteX2536" fmla="*/ 168365 w 8684148"/>
                  <a:gd name="connsiteY2536" fmla="*/ 1396075 h 6339248"/>
                  <a:gd name="connsiteX2537" fmla="*/ 169151 w 8684148"/>
                  <a:gd name="connsiteY2537" fmla="*/ 1399947 h 6339248"/>
                  <a:gd name="connsiteX2538" fmla="*/ 172298 w 8684148"/>
                  <a:gd name="connsiteY2538" fmla="*/ 1403044 h 6339248"/>
                  <a:gd name="connsiteX2539" fmla="*/ 180166 w 8684148"/>
                  <a:gd name="connsiteY2539" fmla="*/ 1404592 h 6339248"/>
                  <a:gd name="connsiteX2540" fmla="*/ 183313 w 8684148"/>
                  <a:gd name="connsiteY2540" fmla="*/ 1406915 h 6339248"/>
                  <a:gd name="connsiteX2541" fmla="*/ 185673 w 8684148"/>
                  <a:gd name="connsiteY2541" fmla="*/ 1412335 h 6339248"/>
                  <a:gd name="connsiteX2542" fmla="*/ 187247 w 8684148"/>
                  <a:gd name="connsiteY2542" fmla="*/ 1419304 h 6339248"/>
                  <a:gd name="connsiteX2543" fmla="*/ 188820 w 8684148"/>
                  <a:gd name="connsiteY2543" fmla="*/ 1426273 h 6339248"/>
                  <a:gd name="connsiteX2544" fmla="*/ 193541 w 8684148"/>
                  <a:gd name="connsiteY2544" fmla="*/ 1430919 h 6339248"/>
                  <a:gd name="connsiteX2545" fmla="*/ 202982 w 8684148"/>
                  <a:gd name="connsiteY2545" fmla="*/ 1432468 h 6339248"/>
                  <a:gd name="connsiteX2546" fmla="*/ 206915 w 8684148"/>
                  <a:gd name="connsiteY2546" fmla="*/ 1423950 h 6339248"/>
                  <a:gd name="connsiteX2547" fmla="*/ 210062 w 8684148"/>
                  <a:gd name="connsiteY2547" fmla="*/ 1414658 h 6339248"/>
                  <a:gd name="connsiteX2548" fmla="*/ 217930 w 8684148"/>
                  <a:gd name="connsiteY2548" fmla="*/ 1410787 h 6339248"/>
                  <a:gd name="connsiteX2549" fmla="*/ 215570 w 8684148"/>
                  <a:gd name="connsiteY2549" fmla="*/ 1412335 h 6339248"/>
                  <a:gd name="connsiteX2550" fmla="*/ 212423 w 8684148"/>
                  <a:gd name="connsiteY2550" fmla="*/ 1416981 h 6339248"/>
                  <a:gd name="connsiteX2551" fmla="*/ 210062 w 8684148"/>
                  <a:gd name="connsiteY2551" fmla="*/ 1419304 h 6339248"/>
                  <a:gd name="connsiteX2552" fmla="*/ 214783 w 8684148"/>
                  <a:gd name="connsiteY2552" fmla="*/ 1423176 h 6339248"/>
                  <a:gd name="connsiteX2553" fmla="*/ 218717 w 8684148"/>
                  <a:gd name="connsiteY2553" fmla="*/ 1423950 h 6339248"/>
                  <a:gd name="connsiteX2554" fmla="*/ 223437 w 8684148"/>
                  <a:gd name="connsiteY2554" fmla="*/ 1423176 h 6339248"/>
                  <a:gd name="connsiteX2555" fmla="*/ 227371 w 8684148"/>
                  <a:gd name="connsiteY2555" fmla="*/ 1420078 h 6339248"/>
                  <a:gd name="connsiteX2556" fmla="*/ 227371 w 8684148"/>
                  <a:gd name="connsiteY2556" fmla="*/ 1427821 h 6339248"/>
                  <a:gd name="connsiteX2557" fmla="*/ 232091 w 8684148"/>
                  <a:gd name="connsiteY2557" fmla="*/ 1430919 h 6339248"/>
                  <a:gd name="connsiteX2558" fmla="*/ 239172 w 8684148"/>
                  <a:gd name="connsiteY2558" fmla="*/ 1430919 h 6339248"/>
                  <a:gd name="connsiteX2559" fmla="*/ 247040 w 8684148"/>
                  <a:gd name="connsiteY2559" fmla="*/ 1430144 h 6339248"/>
                  <a:gd name="connsiteX2560" fmla="*/ 242319 w 8684148"/>
                  <a:gd name="connsiteY2560" fmla="*/ 1434790 h 6339248"/>
                  <a:gd name="connsiteX2561" fmla="*/ 223437 w 8684148"/>
                  <a:gd name="connsiteY2561" fmla="*/ 1447954 h 6339248"/>
                  <a:gd name="connsiteX2562" fmla="*/ 229731 w 8684148"/>
                  <a:gd name="connsiteY2562" fmla="*/ 1452599 h 6339248"/>
                  <a:gd name="connsiteX2563" fmla="*/ 237599 w 8684148"/>
                  <a:gd name="connsiteY2563" fmla="*/ 1453374 h 6339248"/>
                  <a:gd name="connsiteX2564" fmla="*/ 245466 w 8684148"/>
                  <a:gd name="connsiteY2564" fmla="*/ 1452599 h 6339248"/>
                  <a:gd name="connsiteX2565" fmla="*/ 253334 w 8684148"/>
                  <a:gd name="connsiteY2565" fmla="*/ 1452599 h 6339248"/>
                  <a:gd name="connsiteX2566" fmla="*/ 260414 w 8684148"/>
                  <a:gd name="connsiteY2566" fmla="*/ 1454148 h 6339248"/>
                  <a:gd name="connsiteX2567" fmla="*/ 274576 w 8684148"/>
                  <a:gd name="connsiteY2567" fmla="*/ 1458020 h 6339248"/>
                  <a:gd name="connsiteX2568" fmla="*/ 281657 w 8684148"/>
                  <a:gd name="connsiteY2568" fmla="*/ 1460342 h 6339248"/>
                  <a:gd name="connsiteX2569" fmla="*/ 290311 w 8684148"/>
                  <a:gd name="connsiteY2569" fmla="*/ 1461117 h 6339248"/>
                  <a:gd name="connsiteX2570" fmla="*/ 299752 w 8684148"/>
                  <a:gd name="connsiteY2570" fmla="*/ 1461117 h 6339248"/>
                  <a:gd name="connsiteX2571" fmla="*/ 308406 w 8684148"/>
                  <a:gd name="connsiteY2571" fmla="*/ 1461117 h 6339248"/>
                  <a:gd name="connsiteX2572" fmla="*/ 317060 w 8684148"/>
                  <a:gd name="connsiteY2572" fmla="*/ 1459568 h 6339248"/>
                  <a:gd name="connsiteX2573" fmla="*/ 324928 w 8684148"/>
                  <a:gd name="connsiteY2573" fmla="*/ 1454922 h 6339248"/>
                  <a:gd name="connsiteX2574" fmla="*/ 332009 w 8684148"/>
                  <a:gd name="connsiteY2574" fmla="*/ 1450277 h 6339248"/>
                  <a:gd name="connsiteX2575" fmla="*/ 338303 w 8684148"/>
                  <a:gd name="connsiteY2575" fmla="*/ 1449502 h 6339248"/>
                  <a:gd name="connsiteX2576" fmla="*/ 346170 w 8684148"/>
                  <a:gd name="connsiteY2576" fmla="*/ 1455697 h 6339248"/>
                  <a:gd name="connsiteX2577" fmla="*/ 339876 w 8684148"/>
                  <a:gd name="connsiteY2577" fmla="*/ 1458020 h 6339248"/>
                  <a:gd name="connsiteX2578" fmla="*/ 327288 w 8684148"/>
                  <a:gd name="connsiteY2578" fmla="*/ 1459568 h 6339248"/>
                  <a:gd name="connsiteX2579" fmla="*/ 321781 w 8684148"/>
                  <a:gd name="connsiteY2579" fmla="*/ 1461891 h 6339248"/>
                  <a:gd name="connsiteX2580" fmla="*/ 340663 w 8684148"/>
                  <a:gd name="connsiteY2580" fmla="*/ 1464988 h 6339248"/>
                  <a:gd name="connsiteX2581" fmla="*/ 350891 w 8684148"/>
                  <a:gd name="connsiteY2581" fmla="*/ 1467311 h 6339248"/>
                  <a:gd name="connsiteX2582" fmla="*/ 357185 w 8684148"/>
                  <a:gd name="connsiteY2582" fmla="*/ 1472731 h 6339248"/>
                  <a:gd name="connsiteX2583" fmla="*/ 356398 w 8684148"/>
                  <a:gd name="connsiteY2583" fmla="*/ 1480474 h 6339248"/>
                  <a:gd name="connsiteX2584" fmla="*/ 348530 w 8684148"/>
                  <a:gd name="connsiteY2584" fmla="*/ 1486669 h 6339248"/>
                  <a:gd name="connsiteX2585" fmla="*/ 339089 w 8684148"/>
                  <a:gd name="connsiteY2585" fmla="*/ 1490541 h 6339248"/>
                  <a:gd name="connsiteX2586" fmla="*/ 332009 w 8684148"/>
                  <a:gd name="connsiteY2586" fmla="*/ 1489766 h 6339248"/>
                  <a:gd name="connsiteX2587" fmla="*/ 327288 w 8684148"/>
                  <a:gd name="connsiteY2587" fmla="*/ 1485120 h 6339248"/>
                  <a:gd name="connsiteX2588" fmla="*/ 324141 w 8684148"/>
                  <a:gd name="connsiteY2588" fmla="*/ 1479700 h 6339248"/>
                  <a:gd name="connsiteX2589" fmla="*/ 320994 w 8684148"/>
                  <a:gd name="connsiteY2589" fmla="*/ 1475054 h 6339248"/>
                  <a:gd name="connsiteX2590" fmla="*/ 314700 w 8684148"/>
                  <a:gd name="connsiteY2590" fmla="*/ 1472731 h 6339248"/>
                  <a:gd name="connsiteX2591" fmla="*/ 308406 w 8684148"/>
                  <a:gd name="connsiteY2591" fmla="*/ 1475829 h 6339248"/>
                  <a:gd name="connsiteX2592" fmla="*/ 291884 w 8684148"/>
                  <a:gd name="connsiteY2592" fmla="*/ 1489766 h 6339248"/>
                  <a:gd name="connsiteX2593" fmla="*/ 285590 w 8684148"/>
                  <a:gd name="connsiteY2593" fmla="*/ 1494412 h 6339248"/>
                  <a:gd name="connsiteX2594" fmla="*/ 290311 w 8684148"/>
                  <a:gd name="connsiteY2594" fmla="*/ 1480474 h 6339248"/>
                  <a:gd name="connsiteX2595" fmla="*/ 286377 w 8684148"/>
                  <a:gd name="connsiteY2595" fmla="*/ 1470408 h 6339248"/>
                  <a:gd name="connsiteX2596" fmla="*/ 275363 w 8684148"/>
                  <a:gd name="connsiteY2596" fmla="*/ 1463440 h 6339248"/>
                  <a:gd name="connsiteX2597" fmla="*/ 260414 w 8684148"/>
                  <a:gd name="connsiteY2597" fmla="*/ 1459568 h 6339248"/>
                  <a:gd name="connsiteX2598" fmla="*/ 246253 w 8684148"/>
                  <a:gd name="connsiteY2598" fmla="*/ 1462665 h 6339248"/>
                  <a:gd name="connsiteX2599" fmla="*/ 233665 w 8684148"/>
                  <a:gd name="connsiteY2599" fmla="*/ 1473506 h 6339248"/>
                  <a:gd name="connsiteX2600" fmla="*/ 209276 w 8684148"/>
                  <a:gd name="connsiteY2600" fmla="*/ 1500606 h 6339248"/>
                  <a:gd name="connsiteX2601" fmla="*/ 213996 w 8684148"/>
                  <a:gd name="connsiteY2601" fmla="*/ 1500606 h 6339248"/>
                  <a:gd name="connsiteX2602" fmla="*/ 225011 w 8684148"/>
                  <a:gd name="connsiteY2602" fmla="*/ 1501381 h 6339248"/>
                  <a:gd name="connsiteX2603" fmla="*/ 228158 w 8684148"/>
                  <a:gd name="connsiteY2603" fmla="*/ 1502155 h 6339248"/>
                  <a:gd name="connsiteX2604" fmla="*/ 231305 w 8684148"/>
                  <a:gd name="connsiteY2604" fmla="*/ 1505252 h 6339248"/>
                  <a:gd name="connsiteX2605" fmla="*/ 232091 w 8684148"/>
                  <a:gd name="connsiteY2605" fmla="*/ 1507575 h 6339248"/>
                  <a:gd name="connsiteX2606" fmla="*/ 232091 w 8684148"/>
                  <a:gd name="connsiteY2606" fmla="*/ 1509124 h 6339248"/>
                  <a:gd name="connsiteX2607" fmla="*/ 232878 w 8684148"/>
                  <a:gd name="connsiteY2607" fmla="*/ 1511447 h 6339248"/>
                  <a:gd name="connsiteX2608" fmla="*/ 239172 w 8684148"/>
                  <a:gd name="connsiteY2608" fmla="*/ 1516867 h 6339248"/>
                  <a:gd name="connsiteX2609" fmla="*/ 245466 w 8684148"/>
                  <a:gd name="connsiteY2609" fmla="*/ 1521513 h 6339248"/>
                  <a:gd name="connsiteX2610" fmla="*/ 260414 w 8684148"/>
                  <a:gd name="connsiteY2610" fmla="*/ 1529256 h 6339248"/>
                  <a:gd name="connsiteX2611" fmla="*/ 268282 w 8684148"/>
                  <a:gd name="connsiteY2611" fmla="*/ 1534676 h 6339248"/>
                  <a:gd name="connsiteX2612" fmla="*/ 293458 w 8684148"/>
                  <a:gd name="connsiteY2612" fmla="*/ 1558679 h 6339248"/>
                  <a:gd name="connsiteX2613" fmla="*/ 299752 w 8684148"/>
                  <a:gd name="connsiteY2613" fmla="*/ 1565648 h 6339248"/>
                  <a:gd name="connsiteX2614" fmla="*/ 306046 w 8684148"/>
                  <a:gd name="connsiteY2614" fmla="*/ 1577263 h 6339248"/>
                  <a:gd name="connsiteX2615" fmla="*/ 312340 w 8684148"/>
                  <a:gd name="connsiteY2615" fmla="*/ 1583457 h 6339248"/>
                  <a:gd name="connsiteX2616" fmla="*/ 331222 w 8684148"/>
                  <a:gd name="connsiteY2616" fmla="*/ 1589652 h 6339248"/>
                  <a:gd name="connsiteX2617" fmla="*/ 354038 w 8684148"/>
                  <a:gd name="connsiteY2617" fmla="*/ 1588877 h 6339248"/>
                  <a:gd name="connsiteX2618" fmla="*/ 377640 w 8684148"/>
                  <a:gd name="connsiteY2618" fmla="*/ 1583457 h 6339248"/>
                  <a:gd name="connsiteX2619" fmla="*/ 413831 w 8684148"/>
                  <a:gd name="connsiteY2619" fmla="*/ 1569520 h 6339248"/>
                  <a:gd name="connsiteX2620" fmla="*/ 421698 w 8684148"/>
                  <a:gd name="connsiteY2620" fmla="*/ 1565648 h 6339248"/>
                  <a:gd name="connsiteX2621" fmla="*/ 427206 w 8684148"/>
                  <a:gd name="connsiteY2621" fmla="*/ 1561002 h 6339248"/>
                  <a:gd name="connsiteX2622" fmla="*/ 430352 w 8684148"/>
                  <a:gd name="connsiteY2622" fmla="*/ 1552485 h 6339248"/>
                  <a:gd name="connsiteX2623" fmla="*/ 428779 w 8684148"/>
                  <a:gd name="connsiteY2623" fmla="*/ 1543967 h 6339248"/>
                  <a:gd name="connsiteX2624" fmla="*/ 424058 w 8684148"/>
                  <a:gd name="connsiteY2624" fmla="*/ 1536999 h 6339248"/>
                  <a:gd name="connsiteX2625" fmla="*/ 416191 w 8684148"/>
                  <a:gd name="connsiteY2625" fmla="*/ 1533127 h 6339248"/>
                  <a:gd name="connsiteX2626" fmla="*/ 429566 w 8684148"/>
                  <a:gd name="connsiteY2626" fmla="*/ 1519964 h 6339248"/>
                  <a:gd name="connsiteX2627" fmla="*/ 442941 w 8684148"/>
                  <a:gd name="connsiteY2627" fmla="*/ 1500606 h 6339248"/>
                  <a:gd name="connsiteX2628" fmla="*/ 456315 w 8684148"/>
                  <a:gd name="connsiteY2628" fmla="*/ 1485120 h 6339248"/>
                  <a:gd name="connsiteX2629" fmla="*/ 472837 w 8684148"/>
                  <a:gd name="connsiteY2629" fmla="*/ 1482798 h 6339248"/>
                  <a:gd name="connsiteX2630" fmla="*/ 461036 w 8684148"/>
                  <a:gd name="connsiteY2630" fmla="*/ 1491315 h 6339248"/>
                  <a:gd name="connsiteX2631" fmla="*/ 448448 w 8684148"/>
                  <a:gd name="connsiteY2631" fmla="*/ 1505252 h 6339248"/>
                  <a:gd name="connsiteX2632" fmla="*/ 439793 w 8684148"/>
                  <a:gd name="connsiteY2632" fmla="*/ 1519964 h 6339248"/>
                  <a:gd name="connsiteX2633" fmla="*/ 438220 w 8684148"/>
                  <a:gd name="connsiteY2633" fmla="*/ 1533902 h 6339248"/>
                  <a:gd name="connsiteX2634" fmla="*/ 440580 w 8684148"/>
                  <a:gd name="connsiteY2634" fmla="*/ 1536224 h 6339248"/>
                  <a:gd name="connsiteX2635" fmla="*/ 447661 w 8684148"/>
                  <a:gd name="connsiteY2635" fmla="*/ 1541645 h 6339248"/>
                  <a:gd name="connsiteX2636" fmla="*/ 450021 w 8684148"/>
                  <a:gd name="connsiteY2636" fmla="*/ 1543967 h 6339248"/>
                  <a:gd name="connsiteX2637" fmla="*/ 452381 w 8684148"/>
                  <a:gd name="connsiteY2637" fmla="*/ 1548614 h 6339248"/>
                  <a:gd name="connsiteX2638" fmla="*/ 456315 w 8684148"/>
                  <a:gd name="connsiteY2638" fmla="*/ 1561776 h 6339248"/>
                  <a:gd name="connsiteX2639" fmla="*/ 476771 w 8684148"/>
                  <a:gd name="connsiteY2639" fmla="*/ 1602815 h 6339248"/>
                  <a:gd name="connsiteX2640" fmla="*/ 479918 w 8684148"/>
                  <a:gd name="connsiteY2640" fmla="*/ 1614430 h 6339248"/>
                  <a:gd name="connsiteX2641" fmla="*/ 479131 w 8684148"/>
                  <a:gd name="connsiteY2641" fmla="*/ 1626044 h 6339248"/>
                  <a:gd name="connsiteX2642" fmla="*/ 475197 w 8684148"/>
                  <a:gd name="connsiteY2642" fmla="*/ 1639982 h 6339248"/>
                  <a:gd name="connsiteX2643" fmla="*/ 468116 w 8684148"/>
                  <a:gd name="connsiteY2643" fmla="*/ 1651596 h 6339248"/>
                  <a:gd name="connsiteX2644" fmla="*/ 467330 w 8684148"/>
                  <a:gd name="connsiteY2644" fmla="*/ 1657791 h 6339248"/>
                  <a:gd name="connsiteX2645" fmla="*/ 470477 w 8684148"/>
                  <a:gd name="connsiteY2645" fmla="*/ 1665534 h 6339248"/>
                  <a:gd name="connsiteX2646" fmla="*/ 475984 w 8684148"/>
                  <a:gd name="connsiteY2646" fmla="*/ 1670954 h 6339248"/>
                  <a:gd name="connsiteX2647" fmla="*/ 481491 w 8684148"/>
                  <a:gd name="connsiteY2647" fmla="*/ 1670954 h 6339248"/>
                  <a:gd name="connsiteX2648" fmla="*/ 487785 w 8684148"/>
                  <a:gd name="connsiteY2648" fmla="*/ 1669405 h 6339248"/>
                  <a:gd name="connsiteX2649" fmla="*/ 496439 w 8684148"/>
                  <a:gd name="connsiteY2649" fmla="*/ 1669405 h 6339248"/>
                  <a:gd name="connsiteX2650" fmla="*/ 487785 w 8684148"/>
                  <a:gd name="connsiteY2650" fmla="*/ 1677922 h 6339248"/>
                  <a:gd name="connsiteX2651" fmla="*/ 486998 w 8684148"/>
                  <a:gd name="connsiteY2651" fmla="*/ 1685665 h 6339248"/>
                  <a:gd name="connsiteX2652" fmla="*/ 488572 w 8684148"/>
                  <a:gd name="connsiteY2652" fmla="*/ 1693409 h 6339248"/>
                  <a:gd name="connsiteX2653" fmla="*/ 489359 w 8684148"/>
                  <a:gd name="connsiteY2653" fmla="*/ 1702700 h 6339248"/>
                  <a:gd name="connsiteX2654" fmla="*/ 484638 w 8684148"/>
                  <a:gd name="connsiteY2654" fmla="*/ 1710443 h 6339248"/>
                  <a:gd name="connsiteX2655" fmla="*/ 476771 w 8684148"/>
                  <a:gd name="connsiteY2655" fmla="*/ 1715864 h 6339248"/>
                  <a:gd name="connsiteX2656" fmla="*/ 457889 w 8684148"/>
                  <a:gd name="connsiteY2656" fmla="*/ 1722833 h 6339248"/>
                  <a:gd name="connsiteX2657" fmla="*/ 483851 w 8684148"/>
                  <a:gd name="connsiteY2657" fmla="*/ 1725930 h 6339248"/>
                  <a:gd name="connsiteX2658" fmla="*/ 497226 w 8684148"/>
                  <a:gd name="connsiteY2658" fmla="*/ 1725930 h 6339248"/>
                  <a:gd name="connsiteX2659" fmla="*/ 509027 w 8684148"/>
                  <a:gd name="connsiteY2659" fmla="*/ 1722058 h 6339248"/>
                  <a:gd name="connsiteX2660" fmla="*/ 516895 w 8684148"/>
                  <a:gd name="connsiteY2660" fmla="*/ 1717412 h 6339248"/>
                  <a:gd name="connsiteX2661" fmla="*/ 528696 w 8684148"/>
                  <a:gd name="connsiteY2661" fmla="*/ 1706572 h 6339248"/>
                  <a:gd name="connsiteX2662" fmla="*/ 537351 w 8684148"/>
                  <a:gd name="connsiteY2662" fmla="*/ 1701926 h 6339248"/>
                  <a:gd name="connsiteX2663" fmla="*/ 543644 w 8684148"/>
                  <a:gd name="connsiteY2663" fmla="*/ 1700378 h 6339248"/>
                  <a:gd name="connsiteX2664" fmla="*/ 556233 w 8684148"/>
                  <a:gd name="connsiteY2664" fmla="*/ 1697280 h 6339248"/>
                  <a:gd name="connsiteX2665" fmla="*/ 562526 w 8684148"/>
                  <a:gd name="connsiteY2665" fmla="*/ 1695732 h 6339248"/>
                  <a:gd name="connsiteX2666" fmla="*/ 567247 w 8684148"/>
                  <a:gd name="connsiteY2666" fmla="*/ 1692634 h 6339248"/>
                  <a:gd name="connsiteX2667" fmla="*/ 576688 w 8684148"/>
                  <a:gd name="connsiteY2667" fmla="*/ 1684891 h 6339248"/>
                  <a:gd name="connsiteX2668" fmla="*/ 582195 w 8684148"/>
                  <a:gd name="connsiteY2668" fmla="*/ 1681794 h 6339248"/>
                  <a:gd name="connsiteX2669" fmla="*/ 593210 w 8684148"/>
                  <a:gd name="connsiteY2669" fmla="*/ 1679471 h 6339248"/>
                  <a:gd name="connsiteX2670" fmla="*/ 601077 w 8684148"/>
                  <a:gd name="connsiteY2670" fmla="*/ 1683343 h 6339248"/>
                  <a:gd name="connsiteX2671" fmla="*/ 608158 w 8684148"/>
                  <a:gd name="connsiteY2671" fmla="*/ 1689537 h 6339248"/>
                  <a:gd name="connsiteX2672" fmla="*/ 617599 w 8684148"/>
                  <a:gd name="connsiteY2672" fmla="*/ 1696506 h 6339248"/>
                  <a:gd name="connsiteX2673" fmla="*/ 628613 w 8684148"/>
                  <a:gd name="connsiteY2673" fmla="*/ 1699603 h 6339248"/>
                  <a:gd name="connsiteX2674" fmla="*/ 635694 w 8684148"/>
                  <a:gd name="connsiteY2674" fmla="*/ 1698055 h 6339248"/>
                  <a:gd name="connsiteX2675" fmla="*/ 641988 w 8684148"/>
                  <a:gd name="connsiteY2675" fmla="*/ 1694957 h 6339248"/>
                  <a:gd name="connsiteX2676" fmla="*/ 650643 w 8684148"/>
                  <a:gd name="connsiteY2676" fmla="*/ 1694183 h 6339248"/>
                  <a:gd name="connsiteX2677" fmla="*/ 660870 w 8684148"/>
                  <a:gd name="connsiteY2677" fmla="*/ 1699603 h 6339248"/>
                  <a:gd name="connsiteX2678" fmla="*/ 671098 w 8684148"/>
                  <a:gd name="connsiteY2678" fmla="*/ 1711218 h 6339248"/>
                  <a:gd name="connsiteX2679" fmla="*/ 687620 w 8684148"/>
                  <a:gd name="connsiteY2679" fmla="*/ 1733673 h 6339248"/>
                  <a:gd name="connsiteX2680" fmla="*/ 695487 w 8684148"/>
                  <a:gd name="connsiteY2680" fmla="*/ 1742190 h 6339248"/>
                  <a:gd name="connsiteX2681" fmla="*/ 704928 w 8684148"/>
                  <a:gd name="connsiteY2681" fmla="*/ 1748385 h 6339248"/>
                  <a:gd name="connsiteX2682" fmla="*/ 712796 w 8684148"/>
                  <a:gd name="connsiteY2682" fmla="*/ 1748385 h 6339248"/>
                  <a:gd name="connsiteX2683" fmla="*/ 718303 w 8684148"/>
                  <a:gd name="connsiteY2683" fmla="*/ 1737544 h 6339248"/>
                  <a:gd name="connsiteX2684" fmla="*/ 718303 w 8684148"/>
                  <a:gd name="connsiteY2684" fmla="*/ 1730576 h 6339248"/>
                  <a:gd name="connsiteX2685" fmla="*/ 712796 w 8684148"/>
                  <a:gd name="connsiteY2685" fmla="*/ 1717412 h 6339248"/>
                  <a:gd name="connsiteX2686" fmla="*/ 712009 w 8684148"/>
                  <a:gd name="connsiteY2686" fmla="*/ 1710443 h 6339248"/>
                  <a:gd name="connsiteX2687" fmla="*/ 713583 w 8684148"/>
                  <a:gd name="connsiteY2687" fmla="*/ 1703475 h 6339248"/>
                  <a:gd name="connsiteX2688" fmla="*/ 715943 w 8684148"/>
                  <a:gd name="connsiteY2688" fmla="*/ 1698055 h 6339248"/>
                  <a:gd name="connsiteX2689" fmla="*/ 717516 w 8684148"/>
                  <a:gd name="connsiteY2689" fmla="*/ 1691860 h 6339248"/>
                  <a:gd name="connsiteX2690" fmla="*/ 715156 w 8684148"/>
                  <a:gd name="connsiteY2690" fmla="*/ 1684891 h 6339248"/>
                  <a:gd name="connsiteX2691" fmla="*/ 723023 w 8684148"/>
                  <a:gd name="connsiteY2691" fmla="*/ 1689537 h 6339248"/>
                  <a:gd name="connsiteX2692" fmla="*/ 728531 w 8684148"/>
                  <a:gd name="connsiteY2692" fmla="*/ 1686440 h 6339248"/>
                  <a:gd name="connsiteX2693" fmla="*/ 732465 w 8684148"/>
                  <a:gd name="connsiteY2693" fmla="*/ 1680246 h 6339248"/>
                  <a:gd name="connsiteX2694" fmla="*/ 737185 w 8684148"/>
                  <a:gd name="connsiteY2694" fmla="*/ 1674825 h 6339248"/>
                  <a:gd name="connsiteX2695" fmla="*/ 745839 w 8684148"/>
                  <a:gd name="connsiteY2695" fmla="*/ 1673277 h 6339248"/>
                  <a:gd name="connsiteX2696" fmla="*/ 755280 w 8684148"/>
                  <a:gd name="connsiteY2696" fmla="*/ 1674825 h 6339248"/>
                  <a:gd name="connsiteX2697" fmla="*/ 763935 w 8684148"/>
                  <a:gd name="connsiteY2697" fmla="*/ 1679471 h 6339248"/>
                  <a:gd name="connsiteX2698" fmla="*/ 771802 w 8684148"/>
                  <a:gd name="connsiteY2698" fmla="*/ 1684891 h 6339248"/>
                  <a:gd name="connsiteX2699" fmla="*/ 748986 w 8684148"/>
                  <a:gd name="connsiteY2699" fmla="*/ 1683343 h 6339248"/>
                  <a:gd name="connsiteX2700" fmla="*/ 741119 w 8684148"/>
                  <a:gd name="connsiteY2700" fmla="*/ 1687214 h 6339248"/>
                  <a:gd name="connsiteX2701" fmla="*/ 738758 w 8684148"/>
                  <a:gd name="connsiteY2701" fmla="*/ 1699603 h 6339248"/>
                  <a:gd name="connsiteX2702" fmla="*/ 744266 w 8684148"/>
                  <a:gd name="connsiteY2702" fmla="*/ 1711992 h 6339248"/>
                  <a:gd name="connsiteX2703" fmla="*/ 752920 w 8684148"/>
                  <a:gd name="connsiteY2703" fmla="*/ 1719735 h 6339248"/>
                  <a:gd name="connsiteX2704" fmla="*/ 764721 w 8684148"/>
                  <a:gd name="connsiteY2704" fmla="*/ 1723607 h 6339248"/>
                  <a:gd name="connsiteX2705" fmla="*/ 777309 w 8684148"/>
                  <a:gd name="connsiteY2705" fmla="*/ 1722833 h 6339248"/>
                  <a:gd name="connsiteX2706" fmla="*/ 804059 w 8684148"/>
                  <a:gd name="connsiteY2706" fmla="*/ 1715090 h 6339248"/>
                  <a:gd name="connsiteX2707" fmla="*/ 829235 w 8684148"/>
                  <a:gd name="connsiteY2707" fmla="*/ 1702700 h 6339248"/>
                  <a:gd name="connsiteX2708" fmla="*/ 852051 w 8684148"/>
                  <a:gd name="connsiteY2708" fmla="*/ 1686440 h 6339248"/>
                  <a:gd name="connsiteX2709" fmla="*/ 870146 w 8684148"/>
                  <a:gd name="connsiteY2709" fmla="*/ 1667082 h 6339248"/>
                  <a:gd name="connsiteX2710" fmla="*/ 858345 w 8684148"/>
                  <a:gd name="connsiteY2710" fmla="*/ 1691086 h 6339248"/>
                  <a:gd name="connsiteX2711" fmla="*/ 854411 w 8684148"/>
                  <a:gd name="connsiteY2711" fmla="*/ 1703475 h 6339248"/>
                  <a:gd name="connsiteX2712" fmla="*/ 857558 w 8684148"/>
                  <a:gd name="connsiteY2712" fmla="*/ 1712766 h 6339248"/>
                  <a:gd name="connsiteX2713" fmla="*/ 833168 w 8684148"/>
                  <a:gd name="connsiteY2713" fmla="*/ 1726704 h 6339248"/>
                  <a:gd name="connsiteX2714" fmla="*/ 822154 w 8684148"/>
                  <a:gd name="connsiteY2714" fmla="*/ 1735995 h 6339248"/>
                  <a:gd name="connsiteX2715" fmla="*/ 815860 w 8684148"/>
                  <a:gd name="connsiteY2715" fmla="*/ 1747610 h 6339248"/>
                  <a:gd name="connsiteX2716" fmla="*/ 814286 w 8684148"/>
                  <a:gd name="connsiteY2716" fmla="*/ 1759999 h 6339248"/>
                  <a:gd name="connsiteX2717" fmla="*/ 820581 w 8684148"/>
                  <a:gd name="connsiteY2717" fmla="*/ 1766194 h 6339248"/>
                  <a:gd name="connsiteX2718" fmla="*/ 840249 w 8684148"/>
                  <a:gd name="connsiteY2718" fmla="*/ 1774711 h 6339248"/>
                  <a:gd name="connsiteX2719" fmla="*/ 821367 w 8684148"/>
                  <a:gd name="connsiteY2719" fmla="*/ 1778582 h 6339248"/>
                  <a:gd name="connsiteX2720" fmla="*/ 811926 w 8684148"/>
                  <a:gd name="connsiteY2720" fmla="*/ 1786325 h 6339248"/>
                  <a:gd name="connsiteX2721" fmla="*/ 807993 w 8684148"/>
                  <a:gd name="connsiteY2721" fmla="*/ 1798715 h 6339248"/>
                  <a:gd name="connsiteX2722" fmla="*/ 803272 w 8684148"/>
                  <a:gd name="connsiteY2722" fmla="*/ 1828912 h 6339248"/>
                  <a:gd name="connsiteX2723" fmla="*/ 804846 w 8684148"/>
                  <a:gd name="connsiteY2723" fmla="*/ 1838979 h 6339248"/>
                  <a:gd name="connsiteX2724" fmla="*/ 809566 w 8684148"/>
                  <a:gd name="connsiteY2724" fmla="*/ 1846722 h 6339248"/>
                  <a:gd name="connsiteX2725" fmla="*/ 819794 w 8684148"/>
                  <a:gd name="connsiteY2725" fmla="*/ 1852916 h 6339248"/>
                  <a:gd name="connsiteX2726" fmla="*/ 811140 w 8684148"/>
                  <a:gd name="connsiteY2726" fmla="*/ 1855239 h 6339248"/>
                  <a:gd name="connsiteX2727" fmla="*/ 796978 w 8684148"/>
                  <a:gd name="connsiteY2727" fmla="*/ 1850593 h 6339248"/>
                  <a:gd name="connsiteX2728" fmla="*/ 788324 w 8684148"/>
                  <a:gd name="connsiteY2728" fmla="*/ 1851367 h 6339248"/>
                  <a:gd name="connsiteX2729" fmla="*/ 778096 w 8684148"/>
                  <a:gd name="connsiteY2729" fmla="*/ 1857562 h 6339248"/>
                  <a:gd name="connsiteX2730" fmla="*/ 734825 w 8684148"/>
                  <a:gd name="connsiteY2730" fmla="*/ 1893954 h 6339248"/>
                  <a:gd name="connsiteX2731" fmla="*/ 730104 w 8684148"/>
                  <a:gd name="connsiteY2731" fmla="*/ 1898600 h 6339248"/>
                  <a:gd name="connsiteX2732" fmla="*/ 726957 w 8684148"/>
                  <a:gd name="connsiteY2732" fmla="*/ 1904020 h 6339248"/>
                  <a:gd name="connsiteX2733" fmla="*/ 726171 w 8684148"/>
                  <a:gd name="connsiteY2733" fmla="*/ 1907892 h 6339248"/>
                  <a:gd name="connsiteX2734" fmla="*/ 726171 w 8684148"/>
                  <a:gd name="connsiteY2734" fmla="*/ 1917183 h 6339248"/>
                  <a:gd name="connsiteX2735" fmla="*/ 725384 w 8684148"/>
                  <a:gd name="connsiteY2735" fmla="*/ 1920281 h 6339248"/>
                  <a:gd name="connsiteX2736" fmla="*/ 724597 w 8684148"/>
                  <a:gd name="connsiteY2736" fmla="*/ 1924152 h 6339248"/>
                  <a:gd name="connsiteX2737" fmla="*/ 725384 w 8684148"/>
                  <a:gd name="connsiteY2737" fmla="*/ 1925701 h 6339248"/>
                  <a:gd name="connsiteX2738" fmla="*/ 724597 w 8684148"/>
                  <a:gd name="connsiteY2738" fmla="*/ 1926475 h 6339248"/>
                  <a:gd name="connsiteX2739" fmla="*/ 720663 w 8684148"/>
                  <a:gd name="connsiteY2739" fmla="*/ 1928024 h 6339248"/>
                  <a:gd name="connsiteX2740" fmla="*/ 715156 w 8684148"/>
                  <a:gd name="connsiteY2740" fmla="*/ 1928024 h 6339248"/>
                  <a:gd name="connsiteX2741" fmla="*/ 711222 w 8684148"/>
                  <a:gd name="connsiteY2741" fmla="*/ 1926475 h 6339248"/>
                  <a:gd name="connsiteX2742" fmla="*/ 708075 w 8684148"/>
                  <a:gd name="connsiteY2742" fmla="*/ 1923378 h 6339248"/>
                  <a:gd name="connsiteX2743" fmla="*/ 707288 w 8684148"/>
                  <a:gd name="connsiteY2743" fmla="*/ 1919506 h 6339248"/>
                  <a:gd name="connsiteX2744" fmla="*/ 697848 w 8684148"/>
                  <a:gd name="connsiteY2744" fmla="*/ 1923378 h 6339248"/>
                  <a:gd name="connsiteX2745" fmla="*/ 680539 w 8684148"/>
                  <a:gd name="connsiteY2745" fmla="*/ 1934992 h 6339248"/>
                  <a:gd name="connsiteX2746" fmla="*/ 671098 w 8684148"/>
                  <a:gd name="connsiteY2746" fmla="*/ 1939638 h 6339248"/>
                  <a:gd name="connsiteX2747" fmla="*/ 633334 w 8684148"/>
                  <a:gd name="connsiteY2747" fmla="*/ 1955125 h 6339248"/>
                  <a:gd name="connsiteX2748" fmla="*/ 610518 w 8684148"/>
                  <a:gd name="connsiteY2748" fmla="*/ 1967513 h 6339248"/>
                  <a:gd name="connsiteX2749" fmla="*/ 600291 w 8684148"/>
                  <a:gd name="connsiteY2749" fmla="*/ 1974482 h 6339248"/>
                  <a:gd name="connsiteX2750" fmla="*/ 591636 w 8684148"/>
                  <a:gd name="connsiteY2750" fmla="*/ 1982999 h 6339248"/>
                  <a:gd name="connsiteX2751" fmla="*/ 586129 w 8684148"/>
                  <a:gd name="connsiteY2751" fmla="*/ 1994614 h 6339248"/>
                  <a:gd name="connsiteX2752" fmla="*/ 584556 w 8684148"/>
                  <a:gd name="connsiteY2752" fmla="*/ 2004680 h 6339248"/>
                  <a:gd name="connsiteX2753" fmla="*/ 587703 w 8684148"/>
                  <a:gd name="connsiteY2753" fmla="*/ 2007777 h 6339248"/>
                  <a:gd name="connsiteX2754" fmla="*/ 593996 w 8684148"/>
                  <a:gd name="connsiteY2754" fmla="*/ 2010100 h 6339248"/>
                  <a:gd name="connsiteX2755" fmla="*/ 599504 w 8684148"/>
                  <a:gd name="connsiteY2755" fmla="*/ 2017069 h 6339248"/>
                  <a:gd name="connsiteX2756" fmla="*/ 600291 w 8684148"/>
                  <a:gd name="connsiteY2756" fmla="*/ 2022489 h 6339248"/>
                  <a:gd name="connsiteX2757" fmla="*/ 596357 w 8684148"/>
                  <a:gd name="connsiteY2757" fmla="*/ 2022489 h 6339248"/>
                  <a:gd name="connsiteX2758" fmla="*/ 583769 w 8684148"/>
                  <a:gd name="connsiteY2758" fmla="*/ 2017843 h 6339248"/>
                  <a:gd name="connsiteX2759" fmla="*/ 575901 w 8684148"/>
                  <a:gd name="connsiteY2759" fmla="*/ 2016295 h 6339248"/>
                  <a:gd name="connsiteX2760" fmla="*/ 571968 w 8684148"/>
                  <a:gd name="connsiteY2760" fmla="*/ 2015520 h 6339248"/>
                  <a:gd name="connsiteX2761" fmla="*/ 568034 w 8684148"/>
                  <a:gd name="connsiteY2761" fmla="*/ 2016295 h 6339248"/>
                  <a:gd name="connsiteX2762" fmla="*/ 565673 w 8684148"/>
                  <a:gd name="connsiteY2762" fmla="*/ 2019392 h 6339248"/>
                  <a:gd name="connsiteX2763" fmla="*/ 565673 w 8684148"/>
                  <a:gd name="connsiteY2763" fmla="*/ 2026360 h 6339248"/>
                  <a:gd name="connsiteX2764" fmla="*/ 563313 w 8684148"/>
                  <a:gd name="connsiteY2764" fmla="*/ 2027135 h 6339248"/>
                  <a:gd name="connsiteX2765" fmla="*/ 558593 w 8684148"/>
                  <a:gd name="connsiteY2765" fmla="*/ 2026360 h 6339248"/>
                  <a:gd name="connsiteX2766" fmla="*/ 553872 w 8684148"/>
                  <a:gd name="connsiteY2766" fmla="*/ 2023263 h 6339248"/>
                  <a:gd name="connsiteX2767" fmla="*/ 549938 w 8684148"/>
                  <a:gd name="connsiteY2767" fmla="*/ 2019392 h 6339248"/>
                  <a:gd name="connsiteX2768" fmla="*/ 547578 w 8684148"/>
                  <a:gd name="connsiteY2768" fmla="*/ 2016295 h 6339248"/>
                  <a:gd name="connsiteX2769" fmla="*/ 547578 w 8684148"/>
                  <a:gd name="connsiteY2769" fmla="*/ 2013198 h 6339248"/>
                  <a:gd name="connsiteX2770" fmla="*/ 549938 w 8684148"/>
                  <a:gd name="connsiteY2770" fmla="*/ 2010100 h 6339248"/>
                  <a:gd name="connsiteX2771" fmla="*/ 552299 w 8684148"/>
                  <a:gd name="connsiteY2771" fmla="*/ 2007777 h 6339248"/>
                  <a:gd name="connsiteX2772" fmla="*/ 554659 w 8684148"/>
                  <a:gd name="connsiteY2772" fmla="*/ 2007777 h 6339248"/>
                  <a:gd name="connsiteX2773" fmla="*/ 549938 w 8684148"/>
                  <a:gd name="connsiteY2773" fmla="*/ 2007003 h 6339248"/>
                  <a:gd name="connsiteX2774" fmla="*/ 535777 w 8684148"/>
                  <a:gd name="connsiteY2774" fmla="*/ 2007777 h 6339248"/>
                  <a:gd name="connsiteX2775" fmla="*/ 528696 w 8684148"/>
                  <a:gd name="connsiteY2775" fmla="*/ 2006229 h 6339248"/>
                  <a:gd name="connsiteX2776" fmla="*/ 532630 w 8684148"/>
                  <a:gd name="connsiteY2776" fmla="*/ 2002357 h 6339248"/>
                  <a:gd name="connsiteX2777" fmla="*/ 498800 w 8684148"/>
                  <a:gd name="connsiteY2777" fmla="*/ 2008551 h 6339248"/>
                  <a:gd name="connsiteX2778" fmla="*/ 469690 w 8684148"/>
                  <a:gd name="connsiteY2778" fmla="*/ 2024812 h 6339248"/>
                  <a:gd name="connsiteX2779" fmla="*/ 403603 w 8684148"/>
                  <a:gd name="connsiteY2779" fmla="*/ 2078239 h 6339248"/>
                  <a:gd name="connsiteX2780" fmla="*/ 400456 w 8684148"/>
                  <a:gd name="connsiteY2780" fmla="*/ 2081336 h 6339248"/>
                  <a:gd name="connsiteX2781" fmla="*/ 395736 w 8684148"/>
                  <a:gd name="connsiteY2781" fmla="*/ 2082111 h 6339248"/>
                  <a:gd name="connsiteX2782" fmla="*/ 388655 w 8684148"/>
                  <a:gd name="connsiteY2782" fmla="*/ 2081336 h 6339248"/>
                  <a:gd name="connsiteX2783" fmla="*/ 385508 w 8684148"/>
                  <a:gd name="connsiteY2783" fmla="*/ 2082111 h 6339248"/>
                  <a:gd name="connsiteX2784" fmla="*/ 373706 w 8684148"/>
                  <a:gd name="connsiteY2784" fmla="*/ 2087531 h 6339248"/>
                  <a:gd name="connsiteX2785" fmla="*/ 368986 w 8684148"/>
                  <a:gd name="connsiteY2785" fmla="*/ 2095274 h 6339248"/>
                  <a:gd name="connsiteX2786" fmla="*/ 365839 w 8684148"/>
                  <a:gd name="connsiteY2786" fmla="*/ 2116954 h 6339248"/>
                  <a:gd name="connsiteX2787" fmla="*/ 373706 w 8684148"/>
                  <a:gd name="connsiteY2787" fmla="*/ 2115406 h 6339248"/>
                  <a:gd name="connsiteX2788" fmla="*/ 380001 w 8684148"/>
                  <a:gd name="connsiteY2788" fmla="*/ 2109986 h 6339248"/>
                  <a:gd name="connsiteX2789" fmla="*/ 383147 w 8684148"/>
                  <a:gd name="connsiteY2789" fmla="*/ 2103017 h 6339248"/>
                  <a:gd name="connsiteX2790" fmla="*/ 382361 w 8684148"/>
                  <a:gd name="connsiteY2790" fmla="*/ 2095274 h 6339248"/>
                  <a:gd name="connsiteX2791" fmla="*/ 390228 w 8684148"/>
                  <a:gd name="connsiteY2791" fmla="*/ 2096823 h 6339248"/>
                  <a:gd name="connsiteX2792" fmla="*/ 401243 w 8684148"/>
                  <a:gd name="connsiteY2792" fmla="*/ 2104566 h 6339248"/>
                  <a:gd name="connsiteX2793" fmla="*/ 408323 w 8684148"/>
                  <a:gd name="connsiteY2793" fmla="*/ 2105340 h 6339248"/>
                  <a:gd name="connsiteX2794" fmla="*/ 415404 w 8684148"/>
                  <a:gd name="connsiteY2794" fmla="*/ 2103017 h 6339248"/>
                  <a:gd name="connsiteX2795" fmla="*/ 418551 w 8684148"/>
                  <a:gd name="connsiteY2795" fmla="*/ 2099146 h 6339248"/>
                  <a:gd name="connsiteX2796" fmla="*/ 418551 w 8684148"/>
                  <a:gd name="connsiteY2796" fmla="*/ 2094500 h 6339248"/>
                  <a:gd name="connsiteX2797" fmla="*/ 420911 w 8684148"/>
                  <a:gd name="connsiteY2797" fmla="*/ 2089854 h 6339248"/>
                  <a:gd name="connsiteX2798" fmla="*/ 420911 w 8684148"/>
                  <a:gd name="connsiteY2798" fmla="*/ 2084433 h 6339248"/>
                  <a:gd name="connsiteX2799" fmla="*/ 420125 w 8684148"/>
                  <a:gd name="connsiteY2799" fmla="*/ 2079014 h 6339248"/>
                  <a:gd name="connsiteX2800" fmla="*/ 421698 w 8684148"/>
                  <a:gd name="connsiteY2800" fmla="*/ 2076690 h 6339248"/>
                  <a:gd name="connsiteX2801" fmla="*/ 428779 w 8684148"/>
                  <a:gd name="connsiteY2801" fmla="*/ 2079014 h 6339248"/>
                  <a:gd name="connsiteX2802" fmla="*/ 433499 w 8684148"/>
                  <a:gd name="connsiteY2802" fmla="*/ 2082111 h 6339248"/>
                  <a:gd name="connsiteX2803" fmla="*/ 435860 w 8684148"/>
                  <a:gd name="connsiteY2803" fmla="*/ 2085982 h 6339248"/>
                  <a:gd name="connsiteX2804" fmla="*/ 435860 w 8684148"/>
                  <a:gd name="connsiteY2804" fmla="*/ 2089854 h 6339248"/>
                  <a:gd name="connsiteX2805" fmla="*/ 433499 w 8684148"/>
                  <a:gd name="connsiteY2805" fmla="*/ 2093725 h 6339248"/>
                  <a:gd name="connsiteX2806" fmla="*/ 446874 w 8684148"/>
                  <a:gd name="connsiteY2806" fmla="*/ 2094500 h 6339248"/>
                  <a:gd name="connsiteX2807" fmla="*/ 462609 w 8684148"/>
                  <a:gd name="connsiteY2807" fmla="*/ 2086757 h 6339248"/>
                  <a:gd name="connsiteX2808" fmla="*/ 477557 w 8684148"/>
                  <a:gd name="connsiteY2808" fmla="*/ 2075142 h 6339248"/>
                  <a:gd name="connsiteX2809" fmla="*/ 487785 w 8684148"/>
                  <a:gd name="connsiteY2809" fmla="*/ 2064302 h 6339248"/>
                  <a:gd name="connsiteX2810" fmla="*/ 495653 w 8684148"/>
                  <a:gd name="connsiteY2810" fmla="*/ 2052687 h 6339248"/>
                  <a:gd name="connsiteX2811" fmla="*/ 504307 w 8684148"/>
                  <a:gd name="connsiteY2811" fmla="*/ 2042621 h 6339248"/>
                  <a:gd name="connsiteX2812" fmla="*/ 516108 w 8684148"/>
                  <a:gd name="connsiteY2812" fmla="*/ 2039524 h 6339248"/>
                  <a:gd name="connsiteX2813" fmla="*/ 530270 w 8684148"/>
                  <a:gd name="connsiteY2813" fmla="*/ 2048041 h 6339248"/>
                  <a:gd name="connsiteX2814" fmla="*/ 516895 w 8684148"/>
                  <a:gd name="connsiteY2814" fmla="*/ 2048041 h 6339248"/>
                  <a:gd name="connsiteX2815" fmla="*/ 510601 w 8684148"/>
                  <a:gd name="connsiteY2815" fmla="*/ 2055010 h 6339248"/>
                  <a:gd name="connsiteX2816" fmla="*/ 513748 w 8684148"/>
                  <a:gd name="connsiteY2816" fmla="*/ 2062753 h 6339248"/>
                  <a:gd name="connsiteX2817" fmla="*/ 530270 w 8684148"/>
                  <a:gd name="connsiteY2817" fmla="*/ 2063528 h 6339248"/>
                  <a:gd name="connsiteX2818" fmla="*/ 536564 w 8684148"/>
                  <a:gd name="connsiteY2818" fmla="*/ 2061204 h 6339248"/>
                  <a:gd name="connsiteX2819" fmla="*/ 547578 w 8684148"/>
                  <a:gd name="connsiteY2819" fmla="*/ 2054236 h 6339248"/>
                  <a:gd name="connsiteX2820" fmla="*/ 553872 w 8684148"/>
                  <a:gd name="connsiteY2820" fmla="*/ 2051138 h 6339248"/>
                  <a:gd name="connsiteX2821" fmla="*/ 556233 w 8684148"/>
                  <a:gd name="connsiteY2821" fmla="*/ 2051138 h 6339248"/>
                  <a:gd name="connsiteX2822" fmla="*/ 564100 w 8684148"/>
                  <a:gd name="connsiteY2822" fmla="*/ 2051913 h 6339248"/>
                  <a:gd name="connsiteX2823" fmla="*/ 567247 w 8684148"/>
                  <a:gd name="connsiteY2823" fmla="*/ 2052687 h 6339248"/>
                  <a:gd name="connsiteX2824" fmla="*/ 576688 w 8684148"/>
                  <a:gd name="connsiteY2824" fmla="*/ 2047267 h 6339248"/>
                  <a:gd name="connsiteX2825" fmla="*/ 578261 w 8684148"/>
                  <a:gd name="connsiteY2825" fmla="*/ 2047267 h 6339248"/>
                  <a:gd name="connsiteX2826" fmla="*/ 583769 w 8684148"/>
                  <a:gd name="connsiteY2826" fmla="*/ 2048041 h 6339248"/>
                  <a:gd name="connsiteX2827" fmla="*/ 586129 w 8684148"/>
                  <a:gd name="connsiteY2827" fmla="*/ 2047267 h 6339248"/>
                  <a:gd name="connsiteX2828" fmla="*/ 588489 w 8684148"/>
                  <a:gd name="connsiteY2828" fmla="*/ 2045718 h 6339248"/>
                  <a:gd name="connsiteX2829" fmla="*/ 591636 w 8684148"/>
                  <a:gd name="connsiteY2829" fmla="*/ 2041072 h 6339248"/>
                  <a:gd name="connsiteX2830" fmla="*/ 593996 w 8684148"/>
                  <a:gd name="connsiteY2830" fmla="*/ 2039524 h 6339248"/>
                  <a:gd name="connsiteX2831" fmla="*/ 624680 w 8684148"/>
                  <a:gd name="connsiteY2831" fmla="*/ 2024038 h 6339248"/>
                  <a:gd name="connsiteX2832" fmla="*/ 637268 w 8684148"/>
                  <a:gd name="connsiteY2832" fmla="*/ 2020166 h 6339248"/>
                  <a:gd name="connsiteX2833" fmla="*/ 644348 w 8684148"/>
                  <a:gd name="connsiteY2833" fmla="*/ 2020941 h 6339248"/>
                  <a:gd name="connsiteX2834" fmla="*/ 647496 w 8684148"/>
                  <a:gd name="connsiteY2834" fmla="*/ 2027909 h 6339248"/>
                  <a:gd name="connsiteX2835" fmla="*/ 649856 w 8684148"/>
                  <a:gd name="connsiteY2835" fmla="*/ 2040298 h 6339248"/>
                  <a:gd name="connsiteX2836" fmla="*/ 655363 w 8684148"/>
                  <a:gd name="connsiteY2836" fmla="*/ 2034878 h 6339248"/>
                  <a:gd name="connsiteX2837" fmla="*/ 662444 w 8684148"/>
                  <a:gd name="connsiteY2837" fmla="*/ 2024038 h 6339248"/>
                  <a:gd name="connsiteX2838" fmla="*/ 667951 w 8684148"/>
                  <a:gd name="connsiteY2838" fmla="*/ 2018617 h 6339248"/>
                  <a:gd name="connsiteX2839" fmla="*/ 679752 w 8684148"/>
                  <a:gd name="connsiteY2839" fmla="*/ 2013972 h 6339248"/>
                  <a:gd name="connsiteX2840" fmla="*/ 705715 w 8684148"/>
                  <a:gd name="connsiteY2840" fmla="*/ 2010100 h 6339248"/>
                  <a:gd name="connsiteX2841" fmla="*/ 716730 w 8684148"/>
                  <a:gd name="connsiteY2841" fmla="*/ 2004680 h 6339248"/>
                  <a:gd name="connsiteX2842" fmla="*/ 723023 w 8684148"/>
                  <a:gd name="connsiteY2842" fmla="*/ 2000034 h 6339248"/>
                  <a:gd name="connsiteX2843" fmla="*/ 730891 w 8684148"/>
                  <a:gd name="connsiteY2843" fmla="*/ 1989968 h 6339248"/>
                  <a:gd name="connsiteX2844" fmla="*/ 736398 w 8684148"/>
                  <a:gd name="connsiteY2844" fmla="*/ 1987645 h 6339248"/>
                  <a:gd name="connsiteX2845" fmla="*/ 734825 w 8684148"/>
                  <a:gd name="connsiteY2845" fmla="*/ 1989194 h 6339248"/>
                  <a:gd name="connsiteX2846" fmla="*/ 736398 w 8684148"/>
                  <a:gd name="connsiteY2846" fmla="*/ 1992291 h 6339248"/>
                  <a:gd name="connsiteX2847" fmla="*/ 739545 w 8684148"/>
                  <a:gd name="connsiteY2847" fmla="*/ 1994614 h 6339248"/>
                  <a:gd name="connsiteX2848" fmla="*/ 741906 w 8684148"/>
                  <a:gd name="connsiteY2848" fmla="*/ 1995388 h 6339248"/>
                  <a:gd name="connsiteX2849" fmla="*/ 745053 w 8684148"/>
                  <a:gd name="connsiteY2849" fmla="*/ 1993840 h 6339248"/>
                  <a:gd name="connsiteX2850" fmla="*/ 756854 w 8684148"/>
                  <a:gd name="connsiteY2850" fmla="*/ 1984548 h 6339248"/>
                  <a:gd name="connsiteX2851" fmla="*/ 752920 w 8684148"/>
                  <a:gd name="connsiteY2851" fmla="*/ 1979128 h 6339248"/>
                  <a:gd name="connsiteX2852" fmla="*/ 748200 w 8684148"/>
                  <a:gd name="connsiteY2852" fmla="*/ 1975256 h 6339248"/>
                  <a:gd name="connsiteX2853" fmla="*/ 741906 w 8684148"/>
                  <a:gd name="connsiteY2853" fmla="*/ 1973708 h 6339248"/>
                  <a:gd name="connsiteX2854" fmla="*/ 735611 w 8684148"/>
                  <a:gd name="connsiteY2854" fmla="*/ 1973708 h 6339248"/>
                  <a:gd name="connsiteX2855" fmla="*/ 745053 w 8684148"/>
                  <a:gd name="connsiteY2855" fmla="*/ 1963642 h 6339248"/>
                  <a:gd name="connsiteX2856" fmla="*/ 757641 w 8684148"/>
                  <a:gd name="connsiteY2856" fmla="*/ 1958996 h 6339248"/>
                  <a:gd name="connsiteX2857" fmla="*/ 783603 w 8684148"/>
                  <a:gd name="connsiteY2857" fmla="*/ 1952801 h 6339248"/>
                  <a:gd name="connsiteX2858" fmla="*/ 771802 w 8684148"/>
                  <a:gd name="connsiteY2858" fmla="*/ 1950478 h 6339248"/>
                  <a:gd name="connsiteX2859" fmla="*/ 778883 w 8684148"/>
                  <a:gd name="connsiteY2859" fmla="*/ 1945833 h 6339248"/>
                  <a:gd name="connsiteX2860" fmla="*/ 785177 w 8684148"/>
                  <a:gd name="connsiteY2860" fmla="*/ 1944284 h 6339248"/>
                  <a:gd name="connsiteX2861" fmla="*/ 792258 w 8684148"/>
                  <a:gd name="connsiteY2861" fmla="*/ 1943510 h 6339248"/>
                  <a:gd name="connsiteX2862" fmla="*/ 799338 w 8684148"/>
                  <a:gd name="connsiteY2862" fmla="*/ 1941961 h 6339248"/>
                  <a:gd name="connsiteX2863" fmla="*/ 807993 w 8684148"/>
                  <a:gd name="connsiteY2863" fmla="*/ 1939638 h 6339248"/>
                  <a:gd name="connsiteX2864" fmla="*/ 824514 w 8684148"/>
                  <a:gd name="connsiteY2864" fmla="*/ 1930347 h 6339248"/>
                  <a:gd name="connsiteX2865" fmla="*/ 882734 w 8684148"/>
                  <a:gd name="connsiteY2865" fmla="*/ 1905569 h 6339248"/>
                  <a:gd name="connsiteX2866" fmla="*/ 890601 w 8684148"/>
                  <a:gd name="connsiteY2866" fmla="*/ 1900923 h 6339248"/>
                  <a:gd name="connsiteX2867" fmla="*/ 897682 w 8684148"/>
                  <a:gd name="connsiteY2867" fmla="*/ 1892405 h 6339248"/>
                  <a:gd name="connsiteX2868" fmla="*/ 899256 w 8684148"/>
                  <a:gd name="connsiteY2868" fmla="*/ 1884662 h 6339248"/>
                  <a:gd name="connsiteX2869" fmla="*/ 898469 w 8684148"/>
                  <a:gd name="connsiteY2869" fmla="*/ 1876919 h 6339248"/>
                  <a:gd name="connsiteX2870" fmla="*/ 900042 w 8684148"/>
                  <a:gd name="connsiteY2870" fmla="*/ 1869176 h 6339248"/>
                  <a:gd name="connsiteX2871" fmla="*/ 906336 w 8684148"/>
                  <a:gd name="connsiteY2871" fmla="*/ 1862982 h 6339248"/>
                  <a:gd name="connsiteX2872" fmla="*/ 913417 w 8684148"/>
                  <a:gd name="connsiteY2872" fmla="*/ 1861433 h 6339248"/>
                  <a:gd name="connsiteX2873" fmla="*/ 919711 w 8684148"/>
                  <a:gd name="connsiteY2873" fmla="*/ 1861433 h 6339248"/>
                  <a:gd name="connsiteX2874" fmla="*/ 926005 w 8684148"/>
                  <a:gd name="connsiteY2874" fmla="*/ 1859884 h 6339248"/>
                  <a:gd name="connsiteX2875" fmla="*/ 927578 w 8684148"/>
                  <a:gd name="connsiteY2875" fmla="*/ 1857562 h 6339248"/>
                  <a:gd name="connsiteX2876" fmla="*/ 929152 w 8684148"/>
                  <a:gd name="connsiteY2876" fmla="*/ 1852141 h 6339248"/>
                  <a:gd name="connsiteX2877" fmla="*/ 929939 w 8684148"/>
                  <a:gd name="connsiteY2877" fmla="*/ 1850593 h 6339248"/>
                  <a:gd name="connsiteX2878" fmla="*/ 933086 w 8684148"/>
                  <a:gd name="connsiteY2878" fmla="*/ 1849819 h 6339248"/>
                  <a:gd name="connsiteX2879" fmla="*/ 940953 w 8684148"/>
                  <a:gd name="connsiteY2879" fmla="*/ 1848270 h 6339248"/>
                  <a:gd name="connsiteX2880" fmla="*/ 943313 w 8684148"/>
                  <a:gd name="connsiteY2880" fmla="*/ 1847496 h 6339248"/>
                  <a:gd name="connsiteX2881" fmla="*/ 970850 w 8684148"/>
                  <a:gd name="connsiteY2881" fmla="*/ 1826589 h 6339248"/>
                  <a:gd name="connsiteX2882" fmla="*/ 988158 w 8684148"/>
                  <a:gd name="connsiteY2882" fmla="*/ 1816524 h 6339248"/>
                  <a:gd name="connsiteX2883" fmla="*/ 1007827 w 8684148"/>
                  <a:gd name="connsiteY2883" fmla="*/ 1800263 h 6339248"/>
                  <a:gd name="connsiteX2884" fmla="*/ 1009401 w 8684148"/>
                  <a:gd name="connsiteY2884" fmla="*/ 1797940 h 6339248"/>
                  <a:gd name="connsiteX2885" fmla="*/ 1011761 w 8684148"/>
                  <a:gd name="connsiteY2885" fmla="*/ 1796392 h 6339248"/>
                  <a:gd name="connsiteX2886" fmla="*/ 1015695 w 8684148"/>
                  <a:gd name="connsiteY2886" fmla="*/ 1794068 h 6339248"/>
                  <a:gd name="connsiteX2887" fmla="*/ 1021988 w 8684148"/>
                  <a:gd name="connsiteY2887" fmla="*/ 1792520 h 6339248"/>
                  <a:gd name="connsiteX2888" fmla="*/ 1034577 w 8684148"/>
                  <a:gd name="connsiteY2888" fmla="*/ 1791746 h 6339248"/>
                  <a:gd name="connsiteX2889" fmla="*/ 1040084 w 8684148"/>
                  <a:gd name="connsiteY2889" fmla="*/ 1790197 h 6339248"/>
                  <a:gd name="connsiteX2890" fmla="*/ 1041657 w 8684148"/>
                  <a:gd name="connsiteY2890" fmla="*/ 1788649 h 6339248"/>
                  <a:gd name="connsiteX2891" fmla="*/ 1041657 w 8684148"/>
                  <a:gd name="connsiteY2891" fmla="*/ 1784777 h 6339248"/>
                  <a:gd name="connsiteX2892" fmla="*/ 1043231 w 8684148"/>
                  <a:gd name="connsiteY2892" fmla="*/ 1783228 h 6339248"/>
                  <a:gd name="connsiteX2893" fmla="*/ 1046378 w 8684148"/>
                  <a:gd name="connsiteY2893" fmla="*/ 1782454 h 6339248"/>
                  <a:gd name="connsiteX2894" fmla="*/ 1055032 w 8684148"/>
                  <a:gd name="connsiteY2894" fmla="*/ 1780906 h 6339248"/>
                  <a:gd name="connsiteX2895" fmla="*/ 1058179 w 8684148"/>
                  <a:gd name="connsiteY2895" fmla="*/ 1780131 h 6339248"/>
                  <a:gd name="connsiteX2896" fmla="*/ 1066833 w 8684148"/>
                  <a:gd name="connsiteY2896" fmla="*/ 1775485 h 6339248"/>
                  <a:gd name="connsiteX2897" fmla="*/ 1069194 w 8684148"/>
                  <a:gd name="connsiteY2897" fmla="*/ 1771614 h 6339248"/>
                  <a:gd name="connsiteX2898" fmla="*/ 1070767 w 8684148"/>
                  <a:gd name="connsiteY2898" fmla="*/ 1763871 h 6339248"/>
                  <a:gd name="connsiteX2899" fmla="*/ 1069194 w 8684148"/>
                  <a:gd name="connsiteY2899" fmla="*/ 1763096 h 6339248"/>
                  <a:gd name="connsiteX2900" fmla="*/ 1064473 w 8684148"/>
                  <a:gd name="connsiteY2900" fmla="*/ 1761548 h 6339248"/>
                  <a:gd name="connsiteX2901" fmla="*/ 1077061 w 8684148"/>
                  <a:gd name="connsiteY2901" fmla="*/ 1754579 h 6339248"/>
                  <a:gd name="connsiteX2902" fmla="*/ 1095943 w 8684148"/>
                  <a:gd name="connsiteY2902" fmla="*/ 1735221 h 6339248"/>
                  <a:gd name="connsiteX2903" fmla="*/ 1107744 w 8684148"/>
                  <a:gd name="connsiteY2903" fmla="*/ 1725930 h 6339248"/>
                  <a:gd name="connsiteX2904" fmla="*/ 1121119 w 8684148"/>
                  <a:gd name="connsiteY2904" fmla="*/ 1718186 h 6339248"/>
                  <a:gd name="connsiteX2905" fmla="*/ 1132134 w 8684148"/>
                  <a:gd name="connsiteY2905" fmla="*/ 1708895 h 6339248"/>
                  <a:gd name="connsiteX2906" fmla="*/ 1136854 w 8684148"/>
                  <a:gd name="connsiteY2906" fmla="*/ 1698055 h 6339248"/>
                  <a:gd name="connsiteX2907" fmla="*/ 1130560 w 8684148"/>
                  <a:gd name="connsiteY2907" fmla="*/ 1685665 h 6339248"/>
                  <a:gd name="connsiteX2908" fmla="*/ 1122693 w 8684148"/>
                  <a:gd name="connsiteY2908" fmla="*/ 1681020 h 6339248"/>
                  <a:gd name="connsiteX2909" fmla="*/ 1114825 w 8684148"/>
                  <a:gd name="connsiteY2909" fmla="*/ 1677922 h 6339248"/>
                  <a:gd name="connsiteX2910" fmla="*/ 1086502 w 8684148"/>
                  <a:gd name="connsiteY2910" fmla="*/ 1670954 h 6339248"/>
                  <a:gd name="connsiteX2911" fmla="*/ 1080208 w 8684148"/>
                  <a:gd name="connsiteY2911" fmla="*/ 1668631 h 6339248"/>
                  <a:gd name="connsiteX2912" fmla="*/ 1077061 w 8684148"/>
                  <a:gd name="connsiteY2912" fmla="*/ 1664760 h 6339248"/>
                  <a:gd name="connsiteX2913" fmla="*/ 1076274 w 8684148"/>
                  <a:gd name="connsiteY2913" fmla="*/ 1655468 h 6339248"/>
                  <a:gd name="connsiteX2914" fmla="*/ 1080995 w 8684148"/>
                  <a:gd name="connsiteY2914" fmla="*/ 1642305 h 6339248"/>
                  <a:gd name="connsiteX2915" fmla="*/ 1092009 w 8684148"/>
                  <a:gd name="connsiteY2915" fmla="*/ 1631464 h 6339248"/>
                  <a:gd name="connsiteX2916" fmla="*/ 1117185 w 8684148"/>
                  <a:gd name="connsiteY2916" fmla="*/ 1610558 h 6339248"/>
                  <a:gd name="connsiteX2917" fmla="*/ 1112465 w 8684148"/>
                  <a:gd name="connsiteY2917" fmla="*/ 1608235 h 6339248"/>
                  <a:gd name="connsiteX2918" fmla="*/ 1118759 w 8684148"/>
                  <a:gd name="connsiteY2918" fmla="*/ 1603589 h 6339248"/>
                  <a:gd name="connsiteX2919" fmla="*/ 1128200 w 8684148"/>
                  <a:gd name="connsiteY2919" fmla="*/ 1598169 h 6339248"/>
                  <a:gd name="connsiteX2920" fmla="*/ 1134494 w 8684148"/>
                  <a:gd name="connsiteY2920" fmla="*/ 1597395 h 6339248"/>
                  <a:gd name="connsiteX2921" fmla="*/ 1134494 w 8684148"/>
                  <a:gd name="connsiteY2921" fmla="*/ 1605138 h 6339248"/>
                  <a:gd name="connsiteX2922" fmla="*/ 1148655 w 8684148"/>
                  <a:gd name="connsiteY2922" fmla="*/ 1602815 h 6339248"/>
                  <a:gd name="connsiteX2923" fmla="*/ 1158883 w 8684148"/>
                  <a:gd name="connsiteY2923" fmla="*/ 1595846 h 6339248"/>
                  <a:gd name="connsiteX2924" fmla="*/ 1160457 w 8684148"/>
                  <a:gd name="connsiteY2924" fmla="*/ 1588103 h 6339248"/>
                  <a:gd name="connsiteX2925" fmla="*/ 1147869 w 8684148"/>
                  <a:gd name="connsiteY2925" fmla="*/ 1584232 h 6339248"/>
                  <a:gd name="connsiteX2926" fmla="*/ 1159670 w 8684148"/>
                  <a:gd name="connsiteY2926" fmla="*/ 1580360 h 6339248"/>
                  <a:gd name="connsiteX2927" fmla="*/ 1172258 w 8684148"/>
                  <a:gd name="connsiteY2927" fmla="*/ 1578037 h 6339248"/>
                  <a:gd name="connsiteX2928" fmla="*/ 1184059 w 8684148"/>
                  <a:gd name="connsiteY2928" fmla="*/ 1574166 h 6339248"/>
                  <a:gd name="connsiteX2929" fmla="*/ 1191140 w 8684148"/>
                  <a:gd name="connsiteY2929" fmla="*/ 1564874 h 6339248"/>
                  <a:gd name="connsiteX2930" fmla="*/ 1191140 w 8684148"/>
                  <a:gd name="connsiteY2930" fmla="*/ 1553259 h 6339248"/>
                  <a:gd name="connsiteX2931" fmla="*/ 1184059 w 8684148"/>
                  <a:gd name="connsiteY2931" fmla="*/ 1543967 h 6339248"/>
                  <a:gd name="connsiteX2932" fmla="*/ 1173045 w 8684148"/>
                  <a:gd name="connsiteY2932" fmla="*/ 1536999 h 6339248"/>
                  <a:gd name="connsiteX2933" fmla="*/ 1162030 w 8684148"/>
                  <a:gd name="connsiteY2933" fmla="*/ 1530804 h 6339248"/>
                  <a:gd name="connsiteX2934" fmla="*/ 1172258 w 8684148"/>
                  <a:gd name="connsiteY2934" fmla="*/ 1530804 h 6339248"/>
                  <a:gd name="connsiteX2935" fmla="*/ 1180912 w 8684148"/>
                  <a:gd name="connsiteY2935" fmla="*/ 1533127 h 6339248"/>
                  <a:gd name="connsiteX2936" fmla="*/ 1190353 w 8684148"/>
                  <a:gd name="connsiteY2936" fmla="*/ 1535450 h 6339248"/>
                  <a:gd name="connsiteX2937" fmla="*/ 1202155 w 8684148"/>
                  <a:gd name="connsiteY2937" fmla="*/ 1532353 h 6339248"/>
                  <a:gd name="connsiteX2938" fmla="*/ 1213169 w 8684148"/>
                  <a:gd name="connsiteY2938" fmla="*/ 1525384 h 6339248"/>
                  <a:gd name="connsiteX2939" fmla="*/ 1217103 w 8684148"/>
                  <a:gd name="connsiteY2939" fmla="*/ 1518415 h 6339248"/>
                  <a:gd name="connsiteX2940" fmla="*/ 1218676 w 8684148"/>
                  <a:gd name="connsiteY2940" fmla="*/ 1510672 h 6339248"/>
                  <a:gd name="connsiteX2941" fmla="*/ 1221823 w 8684148"/>
                  <a:gd name="connsiteY2941" fmla="*/ 1501381 h 6339248"/>
                  <a:gd name="connsiteX2942" fmla="*/ 1229691 w 8684148"/>
                  <a:gd name="connsiteY2942" fmla="*/ 1492089 h 6339248"/>
                  <a:gd name="connsiteX2943" fmla="*/ 1253293 w 8684148"/>
                  <a:gd name="connsiteY2943" fmla="*/ 1480474 h 6339248"/>
                  <a:gd name="connsiteX2944" fmla="*/ 1261161 w 8684148"/>
                  <a:gd name="connsiteY2944" fmla="*/ 1474280 h 6339248"/>
                  <a:gd name="connsiteX2945" fmla="*/ 1261161 w 8684148"/>
                  <a:gd name="connsiteY2945" fmla="*/ 1471183 h 6339248"/>
                  <a:gd name="connsiteX2946" fmla="*/ 1260374 w 8684148"/>
                  <a:gd name="connsiteY2946" fmla="*/ 1461117 h 6339248"/>
                  <a:gd name="connsiteX2947" fmla="*/ 1261161 w 8684148"/>
                  <a:gd name="connsiteY2947" fmla="*/ 1456471 h 6339248"/>
                  <a:gd name="connsiteX2948" fmla="*/ 1265881 w 8684148"/>
                  <a:gd name="connsiteY2948" fmla="*/ 1451825 h 6339248"/>
                  <a:gd name="connsiteX2949" fmla="*/ 1271388 w 8684148"/>
                  <a:gd name="connsiteY2949" fmla="*/ 1447954 h 6339248"/>
                  <a:gd name="connsiteX2950" fmla="*/ 1304432 w 8684148"/>
                  <a:gd name="connsiteY2950" fmla="*/ 1430919 h 6339248"/>
                  <a:gd name="connsiteX2951" fmla="*/ 1336689 w 8684148"/>
                  <a:gd name="connsiteY2951" fmla="*/ 1411561 h 6339248"/>
                  <a:gd name="connsiteX2952" fmla="*/ 1344556 w 8684148"/>
                  <a:gd name="connsiteY2952" fmla="*/ 1407690 h 6339248"/>
                  <a:gd name="connsiteX2953" fmla="*/ 1350850 w 8684148"/>
                  <a:gd name="connsiteY2953" fmla="*/ 1406141 h 6339248"/>
                  <a:gd name="connsiteX2954" fmla="*/ 1353997 w 8684148"/>
                  <a:gd name="connsiteY2954" fmla="*/ 1406915 h 6339248"/>
                  <a:gd name="connsiteX2955" fmla="*/ 1358718 w 8684148"/>
                  <a:gd name="connsiteY2955" fmla="*/ 1410787 h 6339248"/>
                  <a:gd name="connsiteX2956" fmla="*/ 1361865 w 8684148"/>
                  <a:gd name="connsiteY2956" fmla="*/ 1411561 h 6339248"/>
                  <a:gd name="connsiteX2957" fmla="*/ 1376813 w 8684148"/>
                  <a:gd name="connsiteY2957" fmla="*/ 1412335 h 6339248"/>
                  <a:gd name="connsiteX2958" fmla="*/ 1387827 w 8684148"/>
                  <a:gd name="connsiteY2958" fmla="*/ 1410013 h 6339248"/>
                  <a:gd name="connsiteX2959" fmla="*/ 1396482 w 8684148"/>
                  <a:gd name="connsiteY2959" fmla="*/ 1405367 h 6339248"/>
                  <a:gd name="connsiteX2960" fmla="*/ 1415364 w 8684148"/>
                  <a:gd name="connsiteY2960" fmla="*/ 1389881 h 6339248"/>
                  <a:gd name="connsiteX2961" fmla="*/ 1424805 w 8684148"/>
                  <a:gd name="connsiteY2961" fmla="*/ 1384460 h 6339248"/>
                  <a:gd name="connsiteX2962" fmla="*/ 1435819 w 8684148"/>
                  <a:gd name="connsiteY2962" fmla="*/ 1382138 h 6339248"/>
                  <a:gd name="connsiteX2963" fmla="*/ 1448407 w 8684148"/>
                  <a:gd name="connsiteY2963" fmla="*/ 1382138 h 6339248"/>
                  <a:gd name="connsiteX2964" fmla="*/ 1428738 w 8684148"/>
                  <a:gd name="connsiteY2964" fmla="*/ 1392204 h 6339248"/>
                  <a:gd name="connsiteX2965" fmla="*/ 1419297 w 8684148"/>
                  <a:gd name="connsiteY2965" fmla="*/ 1397624 h 6339248"/>
                  <a:gd name="connsiteX2966" fmla="*/ 1410643 w 8684148"/>
                  <a:gd name="connsiteY2966" fmla="*/ 1404592 h 6339248"/>
                  <a:gd name="connsiteX2967" fmla="*/ 1405923 w 8684148"/>
                  <a:gd name="connsiteY2967" fmla="*/ 1410013 h 6339248"/>
                  <a:gd name="connsiteX2968" fmla="*/ 1402776 w 8684148"/>
                  <a:gd name="connsiteY2968" fmla="*/ 1414658 h 6339248"/>
                  <a:gd name="connsiteX2969" fmla="*/ 1398055 w 8684148"/>
                  <a:gd name="connsiteY2969" fmla="*/ 1419304 h 6339248"/>
                  <a:gd name="connsiteX2970" fmla="*/ 1392548 w 8684148"/>
                  <a:gd name="connsiteY2970" fmla="*/ 1422401 h 6339248"/>
                  <a:gd name="connsiteX2971" fmla="*/ 1401202 w 8684148"/>
                  <a:gd name="connsiteY2971" fmla="*/ 1430144 h 6339248"/>
                  <a:gd name="connsiteX2972" fmla="*/ 1411430 w 8684148"/>
                  <a:gd name="connsiteY2972" fmla="*/ 1436339 h 6339248"/>
                  <a:gd name="connsiteX2973" fmla="*/ 1422445 w 8684148"/>
                  <a:gd name="connsiteY2973" fmla="*/ 1441759 h 6339248"/>
                  <a:gd name="connsiteX2974" fmla="*/ 1432672 w 8684148"/>
                  <a:gd name="connsiteY2974" fmla="*/ 1446405 h 6339248"/>
                  <a:gd name="connsiteX2975" fmla="*/ 1453128 w 8684148"/>
                  <a:gd name="connsiteY2975" fmla="*/ 1449502 h 6339248"/>
                  <a:gd name="connsiteX2976" fmla="*/ 1461782 w 8684148"/>
                  <a:gd name="connsiteY2976" fmla="*/ 1452599 h 6339248"/>
                  <a:gd name="connsiteX2977" fmla="*/ 1468076 w 8684148"/>
                  <a:gd name="connsiteY2977" fmla="*/ 1458794 h 6339248"/>
                  <a:gd name="connsiteX2978" fmla="*/ 1453915 w 8684148"/>
                  <a:gd name="connsiteY2978" fmla="*/ 1457245 h 6339248"/>
                  <a:gd name="connsiteX2979" fmla="*/ 1427165 w 8684148"/>
                  <a:gd name="connsiteY2979" fmla="*/ 1450277 h 6339248"/>
                  <a:gd name="connsiteX2980" fmla="*/ 1413003 w 8684148"/>
                  <a:gd name="connsiteY2980" fmla="*/ 1448728 h 6339248"/>
                  <a:gd name="connsiteX2981" fmla="*/ 1406710 w 8684148"/>
                  <a:gd name="connsiteY2981" fmla="*/ 1449502 h 6339248"/>
                  <a:gd name="connsiteX2982" fmla="*/ 1394122 w 8684148"/>
                  <a:gd name="connsiteY2982" fmla="*/ 1452599 h 6339248"/>
                  <a:gd name="connsiteX2983" fmla="*/ 1387827 w 8684148"/>
                  <a:gd name="connsiteY2983" fmla="*/ 1451825 h 6339248"/>
                  <a:gd name="connsiteX2984" fmla="*/ 1382320 w 8684148"/>
                  <a:gd name="connsiteY2984" fmla="*/ 1450277 h 6339248"/>
                  <a:gd name="connsiteX2985" fmla="*/ 1373666 w 8684148"/>
                  <a:gd name="connsiteY2985" fmla="*/ 1442533 h 6339248"/>
                  <a:gd name="connsiteX2986" fmla="*/ 1369732 w 8684148"/>
                  <a:gd name="connsiteY2986" fmla="*/ 1440985 h 6339248"/>
                  <a:gd name="connsiteX2987" fmla="*/ 1357931 w 8684148"/>
                  <a:gd name="connsiteY2987" fmla="*/ 1442533 h 6339248"/>
                  <a:gd name="connsiteX2988" fmla="*/ 1346130 w 8684148"/>
                  <a:gd name="connsiteY2988" fmla="*/ 1447954 h 6339248"/>
                  <a:gd name="connsiteX2989" fmla="*/ 1324887 w 8684148"/>
                  <a:gd name="connsiteY2989" fmla="*/ 1461891 h 6339248"/>
                  <a:gd name="connsiteX2990" fmla="*/ 1302858 w 8684148"/>
                  <a:gd name="connsiteY2990" fmla="*/ 1471183 h 6339248"/>
                  <a:gd name="connsiteX2991" fmla="*/ 1295778 w 8684148"/>
                  <a:gd name="connsiteY2991" fmla="*/ 1477377 h 6339248"/>
                  <a:gd name="connsiteX2992" fmla="*/ 1291844 w 8684148"/>
                  <a:gd name="connsiteY2992" fmla="*/ 1487443 h 6339248"/>
                  <a:gd name="connsiteX2993" fmla="*/ 1291057 w 8684148"/>
                  <a:gd name="connsiteY2993" fmla="*/ 1500606 h 6339248"/>
                  <a:gd name="connsiteX2994" fmla="*/ 1291844 w 8684148"/>
                  <a:gd name="connsiteY2994" fmla="*/ 1512221 h 6339248"/>
                  <a:gd name="connsiteX2995" fmla="*/ 1291057 w 8684148"/>
                  <a:gd name="connsiteY2995" fmla="*/ 1523836 h 6339248"/>
                  <a:gd name="connsiteX2996" fmla="*/ 1286337 w 8684148"/>
                  <a:gd name="connsiteY2996" fmla="*/ 1536999 h 6339248"/>
                  <a:gd name="connsiteX2997" fmla="*/ 1279256 w 8684148"/>
                  <a:gd name="connsiteY2997" fmla="*/ 1547065 h 6339248"/>
                  <a:gd name="connsiteX2998" fmla="*/ 1263521 w 8684148"/>
                  <a:gd name="connsiteY2998" fmla="*/ 1566423 h 6339248"/>
                  <a:gd name="connsiteX2999" fmla="*/ 1258014 w 8684148"/>
                  <a:gd name="connsiteY2999" fmla="*/ 1577263 h 6339248"/>
                  <a:gd name="connsiteX3000" fmla="*/ 1255653 w 8684148"/>
                  <a:gd name="connsiteY3000" fmla="*/ 1589652 h 6339248"/>
                  <a:gd name="connsiteX3001" fmla="*/ 1258014 w 8684148"/>
                  <a:gd name="connsiteY3001" fmla="*/ 1598944 h 6339248"/>
                  <a:gd name="connsiteX3002" fmla="*/ 1265881 w 8684148"/>
                  <a:gd name="connsiteY3002" fmla="*/ 1604363 h 6339248"/>
                  <a:gd name="connsiteX3003" fmla="*/ 1279256 w 8684148"/>
                  <a:gd name="connsiteY3003" fmla="*/ 1606687 h 6339248"/>
                  <a:gd name="connsiteX3004" fmla="*/ 1289484 w 8684148"/>
                  <a:gd name="connsiteY3004" fmla="*/ 1603589 h 6339248"/>
                  <a:gd name="connsiteX3005" fmla="*/ 1307579 w 8684148"/>
                  <a:gd name="connsiteY3005" fmla="*/ 1592749 h 6339248"/>
                  <a:gd name="connsiteX3006" fmla="*/ 1315446 w 8684148"/>
                  <a:gd name="connsiteY3006" fmla="*/ 1592749 h 6339248"/>
                  <a:gd name="connsiteX3007" fmla="*/ 1306792 w 8684148"/>
                  <a:gd name="connsiteY3007" fmla="*/ 1603589 h 6339248"/>
                  <a:gd name="connsiteX3008" fmla="*/ 1298138 w 8684148"/>
                  <a:gd name="connsiteY3008" fmla="*/ 1612881 h 6339248"/>
                  <a:gd name="connsiteX3009" fmla="*/ 1288697 w 8684148"/>
                  <a:gd name="connsiteY3009" fmla="*/ 1620624 h 6339248"/>
                  <a:gd name="connsiteX3010" fmla="*/ 1276109 w 8684148"/>
                  <a:gd name="connsiteY3010" fmla="*/ 1626818 h 6339248"/>
                  <a:gd name="connsiteX3011" fmla="*/ 1255653 w 8684148"/>
                  <a:gd name="connsiteY3011" fmla="*/ 1633787 h 6339248"/>
                  <a:gd name="connsiteX3012" fmla="*/ 1246999 w 8684148"/>
                  <a:gd name="connsiteY3012" fmla="*/ 1639982 h 6339248"/>
                  <a:gd name="connsiteX3013" fmla="*/ 1244639 w 8684148"/>
                  <a:gd name="connsiteY3013" fmla="*/ 1650048 h 6339248"/>
                  <a:gd name="connsiteX3014" fmla="*/ 1250146 w 8684148"/>
                  <a:gd name="connsiteY3014" fmla="*/ 1656242 h 6339248"/>
                  <a:gd name="connsiteX3015" fmla="*/ 1260374 w 8684148"/>
                  <a:gd name="connsiteY3015" fmla="*/ 1658565 h 6339248"/>
                  <a:gd name="connsiteX3016" fmla="*/ 1271388 w 8684148"/>
                  <a:gd name="connsiteY3016" fmla="*/ 1657791 h 6339248"/>
                  <a:gd name="connsiteX3017" fmla="*/ 1279256 w 8684148"/>
                  <a:gd name="connsiteY3017" fmla="*/ 1657017 h 6339248"/>
                  <a:gd name="connsiteX3018" fmla="*/ 1296565 w 8684148"/>
                  <a:gd name="connsiteY3018" fmla="*/ 1656242 h 6339248"/>
                  <a:gd name="connsiteX3019" fmla="*/ 1302858 w 8684148"/>
                  <a:gd name="connsiteY3019" fmla="*/ 1653919 h 6339248"/>
                  <a:gd name="connsiteX3020" fmla="*/ 1303645 w 8684148"/>
                  <a:gd name="connsiteY3020" fmla="*/ 1648499 h 6339248"/>
                  <a:gd name="connsiteX3021" fmla="*/ 1308366 w 8684148"/>
                  <a:gd name="connsiteY3021" fmla="*/ 1649273 h 6339248"/>
                  <a:gd name="connsiteX3022" fmla="*/ 1318593 w 8684148"/>
                  <a:gd name="connsiteY3022" fmla="*/ 1653145 h 6339248"/>
                  <a:gd name="connsiteX3023" fmla="*/ 1323314 w 8684148"/>
                  <a:gd name="connsiteY3023" fmla="*/ 1653919 h 6339248"/>
                  <a:gd name="connsiteX3024" fmla="*/ 1324887 w 8684148"/>
                  <a:gd name="connsiteY3024" fmla="*/ 1651596 h 6339248"/>
                  <a:gd name="connsiteX3025" fmla="*/ 1330395 w 8684148"/>
                  <a:gd name="connsiteY3025" fmla="*/ 1643853 h 6339248"/>
                  <a:gd name="connsiteX3026" fmla="*/ 1332755 w 8684148"/>
                  <a:gd name="connsiteY3026" fmla="*/ 1641530 h 6339248"/>
                  <a:gd name="connsiteX3027" fmla="*/ 1338262 w 8684148"/>
                  <a:gd name="connsiteY3027" fmla="*/ 1634561 h 6339248"/>
                  <a:gd name="connsiteX3028" fmla="*/ 1348490 w 8684148"/>
                  <a:gd name="connsiteY3028" fmla="*/ 1621398 h 6339248"/>
                  <a:gd name="connsiteX3029" fmla="*/ 1352424 w 8684148"/>
                  <a:gd name="connsiteY3029" fmla="*/ 1617527 h 6339248"/>
                  <a:gd name="connsiteX3030" fmla="*/ 1383894 w 8684148"/>
                  <a:gd name="connsiteY3030" fmla="*/ 1612881 h 6339248"/>
                  <a:gd name="connsiteX3031" fmla="*/ 1398842 w 8684148"/>
                  <a:gd name="connsiteY3031" fmla="*/ 1605912 h 6339248"/>
                  <a:gd name="connsiteX3032" fmla="*/ 1394908 w 8684148"/>
                  <a:gd name="connsiteY3032" fmla="*/ 1591975 h 6339248"/>
                  <a:gd name="connsiteX3033" fmla="*/ 1400415 w 8684148"/>
                  <a:gd name="connsiteY3033" fmla="*/ 1591975 h 6339248"/>
                  <a:gd name="connsiteX3034" fmla="*/ 1409070 w 8684148"/>
                  <a:gd name="connsiteY3034" fmla="*/ 1595072 h 6339248"/>
                  <a:gd name="connsiteX3035" fmla="*/ 1413003 w 8684148"/>
                  <a:gd name="connsiteY3035" fmla="*/ 1593523 h 6339248"/>
                  <a:gd name="connsiteX3036" fmla="*/ 1413790 w 8684148"/>
                  <a:gd name="connsiteY3036" fmla="*/ 1591200 h 6339248"/>
                  <a:gd name="connsiteX3037" fmla="*/ 1413790 w 8684148"/>
                  <a:gd name="connsiteY3037" fmla="*/ 1585780 h 6339248"/>
                  <a:gd name="connsiteX3038" fmla="*/ 1415364 w 8684148"/>
                  <a:gd name="connsiteY3038" fmla="*/ 1579586 h 6339248"/>
                  <a:gd name="connsiteX3039" fmla="*/ 1418511 w 8684148"/>
                  <a:gd name="connsiteY3039" fmla="*/ 1574940 h 6339248"/>
                  <a:gd name="connsiteX3040" fmla="*/ 1420871 w 8684148"/>
                  <a:gd name="connsiteY3040" fmla="*/ 1579586 h 6339248"/>
                  <a:gd name="connsiteX3041" fmla="*/ 1426378 w 8684148"/>
                  <a:gd name="connsiteY3041" fmla="*/ 1592749 h 6339248"/>
                  <a:gd name="connsiteX3042" fmla="*/ 1439753 w 8684148"/>
                  <a:gd name="connsiteY3042" fmla="*/ 1563325 h 6339248"/>
                  <a:gd name="connsiteX3043" fmla="*/ 1442900 w 8684148"/>
                  <a:gd name="connsiteY3043" fmla="*/ 1553259 h 6339248"/>
                  <a:gd name="connsiteX3044" fmla="*/ 1447620 w 8684148"/>
                  <a:gd name="connsiteY3044" fmla="*/ 1561002 h 6339248"/>
                  <a:gd name="connsiteX3045" fmla="*/ 1453128 w 8684148"/>
                  <a:gd name="connsiteY3045" fmla="*/ 1564100 h 6339248"/>
                  <a:gd name="connsiteX3046" fmla="*/ 1467289 w 8684148"/>
                  <a:gd name="connsiteY3046" fmla="*/ 1564874 h 6339248"/>
                  <a:gd name="connsiteX3047" fmla="*/ 1490105 w 8684148"/>
                  <a:gd name="connsiteY3047" fmla="*/ 1570294 h 6339248"/>
                  <a:gd name="connsiteX3048" fmla="*/ 1498759 w 8684148"/>
                  <a:gd name="connsiteY3048" fmla="*/ 1571068 h 6339248"/>
                  <a:gd name="connsiteX3049" fmla="*/ 1516068 w 8684148"/>
                  <a:gd name="connsiteY3049" fmla="*/ 1567971 h 6339248"/>
                  <a:gd name="connsiteX3050" fmla="*/ 1532590 w 8684148"/>
                  <a:gd name="connsiteY3050" fmla="*/ 1547839 h 6339248"/>
                  <a:gd name="connsiteX3051" fmla="*/ 1533376 w 8684148"/>
                  <a:gd name="connsiteY3051" fmla="*/ 1542419 h 6339248"/>
                  <a:gd name="connsiteX3052" fmla="*/ 1533376 w 8684148"/>
                  <a:gd name="connsiteY3052" fmla="*/ 1529256 h 6339248"/>
                  <a:gd name="connsiteX3053" fmla="*/ 1534950 w 8684148"/>
                  <a:gd name="connsiteY3053" fmla="*/ 1523061 h 6339248"/>
                  <a:gd name="connsiteX3054" fmla="*/ 1538884 w 8684148"/>
                  <a:gd name="connsiteY3054" fmla="*/ 1519190 h 6339248"/>
                  <a:gd name="connsiteX3055" fmla="*/ 1549898 w 8684148"/>
                  <a:gd name="connsiteY3055" fmla="*/ 1512995 h 6339248"/>
                  <a:gd name="connsiteX3056" fmla="*/ 1553045 w 8684148"/>
                  <a:gd name="connsiteY3056" fmla="*/ 1509124 h 6339248"/>
                  <a:gd name="connsiteX3057" fmla="*/ 1548325 w 8684148"/>
                  <a:gd name="connsiteY3057" fmla="*/ 1499832 h 6339248"/>
                  <a:gd name="connsiteX3058" fmla="*/ 1532590 w 8684148"/>
                  <a:gd name="connsiteY3058" fmla="*/ 1499058 h 6339248"/>
                  <a:gd name="connsiteX3059" fmla="*/ 1513707 w 8684148"/>
                  <a:gd name="connsiteY3059" fmla="*/ 1502929 h 6339248"/>
                  <a:gd name="connsiteX3060" fmla="*/ 1501120 w 8684148"/>
                  <a:gd name="connsiteY3060" fmla="*/ 1506801 h 6339248"/>
                  <a:gd name="connsiteX3061" fmla="*/ 1507413 w 8684148"/>
                  <a:gd name="connsiteY3061" fmla="*/ 1500606 h 6339248"/>
                  <a:gd name="connsiteX3062" fmla="*/ 1515281 w 8684148"/>
                  <a:gd name="connsiteY3062" fmla="*/ 1499058 h 6339248"/>
                  <a:gd name="connsiteX3063" fmla="*/ 1522362 w 8684148"/>
                  <a:gd name="connsiteY3063" fmla="*/ 1498284 h 6339248"/>
                  <a:gd name="connsiteX3064" fmla="*/ 1527082 w 8684148"/>
                  <a:gd name="connsiteY3064" fmla="*/ 1495186 h 6339248"/>
                  <a:gd name="connsiteX3065" fmla="*/ 1531803 w 8684148"/>
                  <a:gd name="connsiteY3065" fmla="*/ 1486669 h 6339248"/>
                  <a:gd name="connsiteX3066" fmla="*/ 1528656 w 8684148"/>
                  <a:gd name="connsiteY3066" fmla="*/ 1482023 h 6339248"/>
                  <a:gd name="connsiteX3067" fmla="*/ 1522362 w 8684148"/>
                  <a:gd name="connsiteY3067" fmla="*/ 1478151 h 6339248"/>
                  <a:gd name="connsiteX3068" fmla="*/ 1516068 w 8684148"/>
                  <a:gd name="connsiteY3068" fmla="*/ 1474280 h 6339248"/>
                  <a:gd name="connsiteX3069" fmla="*/ 1509774 w 8684148"/>
                  <a:gd name="connsiteY3069" fmla="*/ 1467311 h 6339248"/>
                  <a:gd name="connsiteX3070" fmla="*/ 1511347 w 8684148"/>
                  <a:gd name="connsiteY3070" fmla="*/ 1464988 h 6339248"/>
                  <a:gd name="connsiteX3071" fmla="*/ 1516855 w 8684148"/>
                  <a:gd name="connsiteY3071" fmla="*/ 1464214 h 6339248"/>
                  <a:gd name="connsiteX3072" fmla="*/ 1524722 w 8684148"/>
                  <a:gd name="connsiteY3072" fmla="*/ 1460342 h 6339248"/>
                  <a:gd name="connsiteX3073" fmla="*/ 1531016 w 8684148"/>
                  <a:gd name="connsiteY3073" fmla="*/ 1452599 h 6339248"/>
                  <a:gd name="connsiteX3074" fmla="*/ 1533376 w 8684148"/>
                  <a:gd name="connsiteY3074" fmla="*/ 1444082 h 6339248"/>
                  <a:gd name="connsiteX3075" fmla="*/ 1530229 w 8684148"/>
                  <a:gd name="connsiteY3075" fmla="*/ 1439436 h 6339248"/>
                  <a:gd name="connsiteX3076" fmla="*/ 1519215 w 8684148"/>
                  <a:gd name="connsiteY3076" fmla="*/ 1442533 h 6339248"/>
                  <a:gd name="connsiteX3077" fmla="*/ 1523935 w 8684148"/>
                  <a:gd name="connsiteY3077" fmla="*/ 1437113 h 6339248"/>
                  <a:gd name="connsiteX3078" fmla="*/ 1528656 w 8684148"/>
                  <a:gd name="connsiteY3078" fmla="*/ 1435565 h 6339248"/>
                  <a:gd name="connsiteX3079" fmla="*/ 1534950 w 8684148"/>
                  <a:gd name="connsiteY3079" fmla="*/ 1434790 h 6339248"/>
                  <a:gd name="connsiteX3080" fmla="*/ 1540457 w 8684148"/>
                  <a:gd name="connsiteY3080" fmla="*/ 1434016 h 6339248"/>
                  <a:gd name="connsiteX3081" fmla="*/ 1548325 w 8684148"/>
                  <a:gd name="connsiteY3081" fmla="*/ 1430144 h 6339248"/>
                  <a:gd name="connsiteX3082" fmla="*/ 1562486 w 8684148"/>
                  <a:gd name="connsiteY3082" fmla="*/ 1420853 h 6339248"/>
                  <a:gd name="connsiteX3083" fmla="*/ 1570354 w 8684148"/>
                  <a:gd name="connsiteY3083" fmla="*/ 1416981 h 6339248"/>
                  <a:gd name="connsiteX3084" fmla="*/ 1556192 w 8684148"/>
                  <a:gd name="connsiteY3084" fmla="*/ 1434790 h 6339248"/>
                  <a:gd name="connsiteX3085" fmla="*/ 1552258 w 8684148"/>
                  <a:gd name="connsiteY3085" fmla="*/ 1444856 h 6339248"/>
                  <a:gd name="connsiteX3086" fmla="*/ 1555405 w 8684148"/>
                  <a:gd name="connsiteY3086" fmla="*/ 1454148 h 6339248"/>
                  <a:gd name="connsiteX3087" fmla="*/ 1563273 w 8684148"/>
                  <a:gd name="connsiteY3087" fmla="*/ 1458020 h 6339248"/>
                  <a:gd name="connsiteX3088" fmla="*/ 1571927 w 8684148"/>
                  <a:gd name="connsiteY3088" fmla="*/ 1457245 h 6339248"/>
                  <a:gd name="connsiteX3089" fmla="*/ 1579795 w 8684148"/>
                  <a:gd name="connsiteY3089" fmla="*/ 1451825 h 6339248"/>
                  <a:gd name="connsiteX3090" fmla="*/ 1584515 w 8684148"/>
                  <a:gd name="connsiteY3090" fmla="*/ 1444082 h 6339248"/>
                  <a:gd name="connsiteX3091" fmla="*/ 1596316 w 8684148"/>
                  <a:gd name="connsiteY3091" fmla="*/ 1450277 h 6339248"/>
                  <a:gd name="connsiteX3092" fmla="*/ 1603397 w 8684148"/>
                  <a:gd name="connsiteY3092" fmla="*/ 1450277 h 6339248"/>
                  <a:gd name="connsiteX3093" fmla="*/ 1623066 w 8684148"/>
                  <a:gd name="connsiteY3093" fmla="*/ 1444082 h 6339248"/>
                  <a:gd name="connsiteX3094" fmla="*/ 1635654 w 8684148"/>
                  <a:gd name="connsiteY3094" fmla="*/ 1440985 h 6339248"/>
                  <a:gd name="connsiteX3095" fmla="*/ 1641948 w 8684148"/>
                  <a:gd name="connsiteY3095" fmla="*/ 1438662 h 6339248"/>
                  <a:gd name="connsiteX3096" fmla="*/ 1657683 w 8684148"/>
                  <a:gd name="connsiteY3096" fmla="*/ 1430919 h 6339248"/>
                  <a:gd name="connsiteX3097" fmla="*/ 1665550 w 8684148"/>
                  <a:gd name="connsiteY3097" fmla="*/ 1427821 h 6339248"/>
                  <a:gd name="connsiteX3098" fmla="*/ 1674205 w 8684148"/>
                  <a:gd name="connsiteY3098" fmla="*/ 1427047 h 6339248"/>
                  <a:gd name="connsiteX3099" fmla="*/ 1683645 w 8684148"/>
                  <a:gd name="connsiteY3099" fmla="*/ 1430144 h 6339248"/>
                  <a:gd name="connsiteX3100" fmla="*/ 1665550 w 8684148"/>
                  <a:gd name="connsiteY3100" fmla="*/ 1434790 h 6339248"/>
                  <a:gd name="connsiteX3101" fmla="*/ 1659256 w 8684148"/>
                  <a:gd name="connsiteY3101" fmla="*/ 1439436 h 6339248"/>
                  <a:gd name="connsiteX3102" fmla="*/ 1656109 w 8684148"/>
                  <a:gd name="connsiteY3102" fmla="*/ 1447954 h 6339248"/>
                  <a:gd name="connsiteX3103" fmla="*/ 1656896 w 8684148"/>
                  <a:gd name="connsiteY3103" fmla="*/ 1455697 h 6339248"/>
                  <a:gd name="connsiteX3104" fmla="*/ 1660830 w 8684148"/>
                  <a:gd name="connsiteY3104" fmla="*/ 1461117 h 6339248"/>
                  <a:gd name="connsiteX3105" fmla="*/ 1667124 w 8684148"/>
                  <a:gd name="connsiteY3105" fmla="*/ 1464988 h 6339248"/>
                  <a:gd name="connsiteX3106" fmla="*/ 1674991 w 8684148"/>
                  <a:gd name="connsiteY3106" fmla="*/ 1467311 h 6339248"/>
                  <a:gd name="connsiteX3107" fmla="*/ 1671844 w 8684148"/>
                  <a:gd name="connsiteY3107" fmla="*/ 1469634 h 6339248"/>
                  <a:gd name="connsiteX3108" fmla="*/ 1664764 w 8684148"/>
                  <a:gd name="connsiteY3108" fmla="*/ 1475054 h 6339248"/>
                  <a:gd name="connsiteX3109" fmla="*/ 1661617 w 8684148"/>
                  <a:gd name="connsiteY3109" fmla="*/ 1477377 h 6339248"/>
                  <a:gd name="connsiteX3110" fmla="*/ 1667124 w 8684148"/>
                  <a:gd name="connsiteY3110" fmla="*/ 1479700 h 6339248"/>
                  <a:gd name="connsiteX3111" fmla="*/ 1671844 w 8684148"/>
                  <a:gd name="connsiteY3111" fmla="*/ 1478151 h 6339248"/>
                  <a:gd name="connsiteX3112" fmla="*/ 1676565 w 8684148"/>
                  <a:gd name="connsiteY3112" fmla="*/ 1475829 h 6339248"/>
                  <a:gd name="connsiteX3113" fmla="*/ 1682072 w 8684148"/>
                  <a:gd name="connsiteY3113" fmla="*/ 1475829 h 6339248"/>
                  <a:gd name="connsiteX3114" fmla="*/ 1685219 w 8684148"/>
                  <a:gd name="connsiteY3114" fmla="*/ 1476603 h 6339248"/>
                  <a:gd name="connsiteX3115" fmla="*/ 1692300 w 8684148"/>
                  <a:gd name="connsiteY3115" fmla="*/ 1479700 h 6339248"/>
                  <a:gd name="connsiteX3116" fmla="*/ 1695447 w 8684148"/>
                  <a:gd name="connsiteY3116" fmla="*/ 1482798 h 6339248"/>
                  <a:gd name="connsiteX3117" fmla="*/ 1697020 w 8684148"/>
                  <a:gd name="connsiteY3117" fmla="*/ 1484346 h 6339248"/>
                  <a:gd name="connsiteX3118" fmla="*/ 1699380 w 8684148"/>
                  <a:gd name="connsiteY3118" fmla="*/ 1485894 h 6339248"/>
                  <a:gd name="connsiteX3119" fmla="*/ 1706461 w 8684148"/>
                  <a:gd name="connsiteY3119" fmla="*/ 1487443 h 6339248"/>
                  <a:gd name="connsiteX3120" fmla="*/ 1730851 w 8684148"/>
                  <a:gd name="connsiteY3120" fmla="*/ 1486669 h 6339248"/>
                  <a:gd name="connsiteX3121" fmla="*/ 1727704 w 8684148"/>
                  <a:gd name="connsiteY3121" fmla="*/ 1492863 h 6339248"/>
                  <a:gd name="connsiteX3122" fmla="*/ 1723770 w 8684148"/>
                  <a:gd name="connsiteY3122" fmla="*/ 1499058 h 6339248"/>
                  <a:gd name="connsiteX3123" fmla="*/ 1719049 w 8684148"/>
                  <a:gd name="connsiteY3123" fmla="*/ 1503703 h 6339248"/>
                  <a:gd name="connsiteX3124" fmla="*/ 1713542 w 8684148"/>
                  <a:gd name="connsiteY3124" fmla="*/ 1508350 h 6339248"/>
                  <a:gd name="connsiteX3125" fmla="*/ 1725343 w 8684148"/>
                  <a:gd name="connsiteY3125" fmla="*/ 1510672 h 6339248"/>
                  <a:gd name="connsiteX3126" fmla="*/ 1752093 w 8684148"/>
                  <a:gd name="connsiteY3126" fmla="*/ 1519964 h 6339248"/>
                  <a:gd name="connsiteX3127" fmla="*/ 1763894 w 8684148"/>
                  <a:gd name="connsiteY3127" fmla="*/ 1519964 h 6339248"/>
                  <a:gd name="connsiteX3128" fmla="*/ 1774909 w 8684148"/>
                  <a:gd name="connsiteY3128" fmla="*/ 1513770 h 6339248"/>
                  <a:gd name="connsiteX3129" fmla="*/ 1795364 w 8684148"/>
                  <a:gd name="connsiteY3129" fmla="*/ 1492863 h 6339248"/>
                  <a:gd name="connsiteX3130" fmla="*/ 1806379 w 8684148"/>
                  <a:gd name="connsiteY3130" fmla="*/ 1485120 h 6339248"/>
                  <a:gd name="connsiteX3131" fmla="*/ 1796937 w 8684148"/>
                  <a:gd name="connsiteY3131" fmla="*/ 1499832 h 6339248"/>
                  <a:gd name="connsiteX3132" fmla="*/ 1792217 w 8684148"/>
                  <a:gd name="connsiteY3132" fmla="*/ 1513770 h 6339248"/>
                  <a:gd name="connsiteX3133" fmla="*/ 1795364 w 8684148"/>
                  <a:gd name="connsiteY3133" fmla="*/ 1526933 h 6339248"/>
                  <a:gd name="connsiteX3134" fmla="*/ 1808739 w 8684148"/>
                  <a:gd name="connsiteY3134" fmla="*/ 1536224 h 6339248"/>
                  <a:gd name="connsiteX3135" fmla="*/ 1837849 w 8684148"/>
                  <a:gd name="connsiteY3135" fmla="*/ 1547065 h 6339248"/>
                  <a:gd name="connsiteX3136" fmla="*/ 1851223 w 8684148"/>
                  <a:gd name="connsiteY3136" fmla="*/ 1554033 h 6339248"/>
                  <a:gd name="connsiteX3137" fmla="*/ 1847290 w 8684148"/>
                  <a:gd name="connsiteY3137" fmla="*/ 1560228 h 6339248"/>
                  <a:gd name="connsiteX3138" fmla="*/ 1857517 w 8684148"/>
                  <a:gd name="connsiteY3138" fmla="*/ 1564874 h 6339248"/>
                  <a:gd name="connsiteX3139" fmla="*/ 1872466 w 8684148"/>
                  <a:gd name="connsiteY3139" fmla="*/ 1564874 h 6339248"/>
                  <a:gd name="connsiteX3140" fmla="*/ 1900002 w 8684148"/>
                  <a:gd name="connsiteY3140" fmla="*/ 1558679 h 6339248"/>
                  <a:gd name="connsiteX3141" fmla="*/ 1935406 w 8684148"/>
                  <a:gd name="connsiteY3141" fmla="*/ 1554808 h 6339248"/>
                  <a:gd name="connsiteX3142" fmla="*/ 1953501 w 8684148"/>
                  <a:gd name="connsiteY3142" fmla="*/ 1554033 h 6339248"/>
                  <a:gd name="connsiteX3143" fmla="*/ 1971596 w 8684148"/>
                  <a:gd name="connsiteY3143" fmla="*/ 1555582 h 6339248"/>
                  <a:gd name="connsiteX3144" fmla="*/ 2023522 w 8684148"/>
                  <a:gd name="connsiteY3144" fmla="*/ 1566423 h 6339248"/>
                  <a:gd name="connsiteX3145" fmla="*/ 2051058 w 8684148"/>
                  <a:gd name="connsiteY3145" fmla="*/ 1566423 h 6339248"/>
                  <a:gd name="connsiteX3146" fmla="*/ 2060499 w 8684148"/>
                  <a:gd name="connsiteY3146" fmla="*/ 1551711 h 6339248"/>
                  <a:gd name="connsiteX3147" fmla="*/ 2066793 w 8684148"/>
                  <a:gd name="connsiteY3147" fmla="*/ 1557131 h 6339248"/>
                  <a:gd name="connsiteX3148" fmla="*/ 2069153 w 8684148"/>
                  <a:gd name="connsiteY3148" fmla="*/ 1564100 h 6339248"/>
                  <a:gd name="connsiteX3149" fmla="*/ 2066793 w 8684148"/>
                  <a:gd name="connsiteY3149" fmla="*/ 1571068 h 6339248"/>
                  <a:gd name="connsiteX3150" fmla="*/ 2060499 w 8684148"/>
                  <a:gd name="connsiteY3150" fmla="*/ 1577263 h 6339248"/>
                  <a:gd name="connsiteX3151" fmla="*/ 2084888 w 8684148"/>
                  <a:gd name="connsiteY3151" fmla="*/ 1588877 h 6339248"/>
                  <a:gd name="connsiteX3152" fmla="*/ 2110851 w 8684148"/>
                  <a:gd name="connsiteY3152" fmla="*/ 1596620 h 6339248"/>
                  <a:gd name="connsiteX3153" fmla="*/ 2137600 w 8684148"/>
                  <a:gd name="connsiteY3153" fmla="*/ 1598944 h 6339248"/>
                  <a:gd name="connsiteX3154" fmla="*/ 2164350 w 8684148"/>
                  <a:gd name="connsiteY3154" fmla="*/ 1593523 h 6339248"/>
                  <a:gd name="connsiteX3155" fmla="*/ 2174578 w 8684148"/>
                  <a:gd name="connsiteY3155" fmla="*/ 1586554 h 6339248"/>
                  <a:gd name="connsiteX3156" fmla="*/ 2196607 w 8684148"/>
                  <a:gd name="connsiteY3156" fmla="*/ 1567971 h 6339248"/>
                  <a:gd name="connsiteX3157" fmla="*/ 2206048 w 8684148"/>
                  <a:gd name="connsiteY3157" fmla="*/ 1563325 h 6339248"/>
                  <a:gd name="connsiteX3158" fmla="*/ 2211555 w 8684148"/>
                  <a:gd name="connsiteY3158" fmla="*/ 1564100 h 6339248"/>
                  <a:gd name="connsiteX3159" fmla="*/ 2214702 w 8684148"/>
                  <a:gd name="connsiteY3159" fmla="*/ 1565648 h 6339248"/>
                  <a:gd name="connsiteX3160" fmla="*/ 2217849 w 8684148"/>
                  <a:gd name="connsiteY3160" fmla="*/ 1568745 h 6339248"/>
                  <a:gd name="connsiteX3161" fmla="*/ 2221783 w 8684148"/>
                  <a:gd name="connsiteY3161" fmla="*/ 1571843 h 6339248"/>
                  <a:gd name="connsiteX3162" fmla="*/ 2239878 w 8684148"/>
                  <a:gd name="connsiteY3162" fmla="*/ 1581909 h 6339248"/>
                  <a:gd name="connsiteX3163" fmla="*/ 2247745 w 8684148"/>
                  <a:gd name="connsiteY3163" fmla="*/ 1585006 h 6339248"/>
                  <a:gd name="connsiteX3164" fmla="*/ 2234371 w 8684148"/>
                  <a:gd name="connsiteY3164" fmla="*/ 1585780 h 6339248"/>
                  <a:gd name="connsiteX3165" fmla="*/ 2228864 w 8684148"/>
                  <a:gd name="connsiteY3165" fmla="*/ 1590426 h 6339248"/>
                  <a:gd name="connsiteX3166" fmla="*/ 2224143 w 8684148"/>
                  <a:gd name="connsiteY3166" fmla="*/ 1611332 h 6339248"/>
                  <a:gd name="connsiteX3167" fmla="*/ 2218636 w 8684148"/>
                  <a:gd name="connsiteY3167" fmla="*/ 1582683 h 6339248"/>
                  <a:gd name="connsiteX3168" fmla="*/ 2212342 w 8684148"/>
                  <a:gd name="connsiteY3168" fmla="*/ 1570294 h 6339248"/>
                  <a:gd name="connsiteX3169" fmla="*/ 2202901 w 8684148"/>
                  <a:gd name="connsiteY3169" fmla="*/ 1575714 h 6339248"/>
                  <a:gd name="connsiteX3170" fmla="*/ 2201327 w 8684148"/>
                  <a:gd name="connsiteY3170" fmla="*/ 1581909 h 6339248"/>
                  <a:gd name="connsiteX3171" fmla="*/ 2203687 w 8684148"/>
                  <a:gd name="connsiteY3171" fmla="*/ 1588103 h 6339248"/>
                  <a:gd name="connsiteX3172" fmla="*/ 2206048 w 8684148"/>
                  <a:gd name="connsiteY3172" fmla="*/ 1593523 h 6339248"/>
                  <a:gd name="connsiteX3173" fmla="*/ 2206835 w 8684148"/>
                  <a:gd name="connsiteY3173" fmla="*/ 1599718 h 6339248"/>
                  <a:gd name="connsiteX3174" fmla="*/ 2203687 w 8684148"/>
                  <a:gd name="connsiteY3174" fmla="*/ 1606687 h 6339248"/>
                  <a:gd name="connsiteX3175" fmla="*/ 2198180 w 8684148"/>
                  <a:gd name="connsiteY3175" fmla="*/ 1611332 h 6339248"/>
                  <a:gd name="connsiteX3176" fmla="*/ 2191100 w 8684148"/>
                  <a:gd name="connsiteY3176" fmla="*/ 1615978 h 6339248"/>
                  <a:gd name="connsiteX3177" fmla="*/ 2184805 w 8684148"/>
                  <a:gd name="connsiteY3177" fmla="*/ 1619075 h 6339248"/>
                  <a:gd name="connsiteX3178" fmla="*/ 2205261 w 8684148"/>
                  <a:gd name="connsiteY3178" fmla="*/ 1633787 h 6339248"/>
                  <a:gd name="connsiteX3179" fmla="*/ 2231224 w 8684148"/>
                  <a:gd name="connsiteY3179" fmla="*/ 1647725 h 6339248"/>
                  <a:gd name="connsiteX3180" fmla="*/ 2258760 w 8684148"/>
                  <a:gd name="connsiteY3180" fmla="*/ 1657791 h 6339248"/>
                  <a:gd name="connsiteX3181" fmla="*/ 2283936 w 8684148"/>
                  <a:gd name="connsiteY3181" fmla="*/ 1663211 h 6339248"/>
                  <a:gd name="connsiteX3182" fmla="*/ 2281576 w 8684148"/>
                  <a:gd name="connsiteY3182" fmla="*/ 1666308 h 6339248"/>
                  <a:gd name="connsiteX3183" fmla="*/ 2280789 w 8684148"/>
                  <a:gd name="connsiteY3183" fmla="*/ 1667082 h 6339248"/>
                  <a:gd name="connsiteX3184" fmla="*/ 2311472 w 8684148"/>
                  <a:gd name="connsiteY3184" fmla="*/ 1682569 h 6339248"/>
                  <a:gd name="connsiteX3185" fmla="*/ 2362611 w 8684148"/>
                  <a:gd name="connsiteY3185" fmla="*/ 1728252 h 6339248"/>
                  <a:gd name="connsiteX3186" fmla="*/ 2390934 w 8684148"/>
                  <a:gd name="connsiteY3186" fmla="*/ 1749159 h 6339248"/>
                  <a:gd name="connsiteX3187" fmla="*/ 2414536 w 8684148"/>
                  <a:gd name="connsiteY3187" fmla="*/ 1762322 h 6339248"/>
                  <a:gd name="connsiteX3188" fmla="*/ 2422404 w 8684148"/>
                  <a:gd name="connsiteY3188" fmla="*/ 1764645 h 6339248"/>
                  <a:gd name="connsiteX3189" fmla="*/ 2431058 w 8684148"/>
                  <a:gd name="connsiteY3189" fmla="*/ 1766194 h 6339248"/>
                  <a:gd name="connsiteX3190" fmla="*/ 2437352 w 8684148"/>
                  <a:gd name="connsiteY3190" fmla="*/ 1764645 h 6339248"/>
                  <a:gd name="connsiteX3191" fmla="*/ 2443646 w 8684148"/>
                  <a:gd name="connsiteY3191" fmla="*/ 1761548 h 6339248"/>
                  <a:gd name="connsiteX3192" fmla="*/ 2452300 w 8684148"/>
                  <a:gd name="connsiteY3192" fmla="*/ 1758451 h 6339248"/>
                  <a:gd name="connsiteX3193" fmla="*/ 2468035 w 8684148"/>
                  <a:gd name="connsiteY3193" fmla="*/ 1756128 h 6339248"/>
                  <a:gd name="connsiteX3194" fmla="*/ 2472756 w 8684148"/>
                  <a:gd name="connsiteY3194" fmla="*/ 1753030 h 6339248"/>
                  <a:gd name="connsiteX3195" fmla="*/ 2473543 w 8684148"/>
                  <a:gd name="connsiteY3195" fmla="*/ 1745287 h 6339248"/>
                  <a:gd name="connsiteX3196" fmla="*/ 2469609 w 8684148"/>
                  <a:gd name="connsiteY3196" fmla="*/ 1735221 h 6339248"/>
                  <a:gd name="connsiteX3197" fmla="*/ 2461741 w 8684148"/>
                  <a:gd name="connsiteY3197" fmla="*/ 1729027 h 6339248"/>
                  <a:gd name="connsiteX3198" fmla="*/ 2451514 w 8684148"/>
                  <a:gd name="connsiteY3198" fmla="*/ 1725930 h 6339248"/>
                  <a:gd name="connsiteX3199" fmla="*/ 2441286 w 8684148"/>
                  <a:gd name="connsiteY3199" fmla="*/ 1725930 h 6339248"/>
                  <a:gd name="connsiteX3200" fmla="*/ 2443646 w 8684148"/>
                  <a:gd name="connsiteY3200" fmla="*/ 1715090 h 6339248"/>
                  <a:gd name="connsiteX3201" fmla="*/ 2430271 w 8684148"/>
                  <a:gd name="connsiteY3201" fmla="*/ 1705023 h 6339248"/>
                  <a:gd name="connsiteX3202" fmla="*/ 2411390 w 8684148"/>
                  <a:gd name="connsiteY3202" fmla="*/ 1698055 h 6339248"/>
                  <a:gd name="connsiteX3203" fmla="*/ 2396441 w 8684148"/>
                  <a:gd name="connsiteY3203" fmla="*/ 1696506 h 6339248"/>
                  <a:gd name="connsiteX3204" fmla="*/ 2401949 w 8684148"/>
                  <a:gd name="connsiteY3204" fmla="*/ 1692634 h 6339248"/>
                  <a:gd name="connsiteX3205" fmla="*/ 2404309 w 8684148"/>
                  <a:gd name="connsiteY3205" fmla="*/ 1687989 h 6339248"/>
                  <a:gd name="connsiteX3206" fmla="*/ 2404309 w 8684148"/>
                  <a:gd name="connsiteY3206" fmla="*/ 1683343 h 6339248"/>
                  <a:gd name="connsiteX3207" fmla="*/ 2401949 w 8684148"/>
                  <a:gd name="connsiteY3207" fmla="*/ 1677922 h 6339248"/>
                  <a:gd name="connsiteX3208" fmla="*/ 2410603 w 8684148"/>
                  <a:gd name="connsiteY3208" fmla="*/ 1681794 h 6339248"/>
                  <a:gd name="connsiteX3209" fmla="*/ 2427911 w 8684148"/>
                  <a:gd name="connsiteY3209" fmla="*/ 1686440 h 6339248"/>
                  <a:gd name="connsiteX3210" fmla="*/ 2435779 w 8684148"/>
                  <a:gd name="connsiteY3210" fmla="*/ 1690312 h 6339248"/>
                  <a:gd name="connsiteX3211" fmla="*/ 2440499 w 8684148"/>
                  <a:gd name="connsiteY3211" fmla="*/ 1693409 h 6339248"/>
                  <a:gd name="connsiteX3212" fmla="*/ 2443646 w 8684148"/>
                  <a:gd name="connsiteY3212" fmla="*/ 1698055 h 6339248"/>
                  <a:gd name="connsiteX3213" fmla="*/ 2447580 w 8684148"/>
                  <a:gd name="connsiteY3213" fmla="*/ 1702700 h 6339248"/>
                  <a:gd name="connsiteX3214" fmla="*/ 2453874 w 8684148"/>
                  <a:gd name="connsiteY3214" fmla="*/ 1705798 h 6339248"/>
                  <a:gd name="connsiteX3215" fmla="*/ 2465675 w 8684148"/>
                  <a:gd name="connsiteY3215" fmla="*/ 1706572 h 6339248"/>
                  <a:gd name="connsiteX3216" fmla="*/ 2468035 w 8684148"/>
                  <a:gd name="connsiteY3216" fmla="*/ 1699603 h 6339248"/>
                  <a:gd name="connsiteX3217" fmla="*/ 2466462 w 8684148"/>
                  <a:gd name="connsiteY3217" fmla="*/ 1687989 h 6339248"/>
                  <a:gd name="connsiteX3218" fmla="*/ 2466462 w 8684148"/>
                  <a:gd name="connsiteY3218" fmla="*/ 1676374 h 6339248"/>
                  <a:gd name="connsiteX3219" fmla="*/ 2475903 w 8684148"/>
                  <a:gd name="connsiteY3219" fmla="*/ 1691860 h 6339248"/>
                  <a:gd name="connsiteX3220" fmla="*/ 2480624 w 8684148"/>
                  <a:gd name="connsiteY3220" fmla="*/ 1693409 h 6339248"/>
                  <a:gd name="connsiteX3221" fmla="*/ 2491638 w 8684148"/>
                  <a:gd name="connsiteY3221" fmla="*/ 1694183 h 6339248"/>
                  <a:gd name="connsiteX3222" fmla="*/ 2482197 w 8684148"/>
                  <a:gd name="connsiteY3222" fmla="*/ 1698829 h 6339248"/>
                  <a:gd name="connsiteX3223" fmla="*/ 2477476 w 8684148"/>
                  <a:gd name="connsiteY3223" fmla="*/ 1702700 h 6339248"/>
                  <a:gd name="connsiteX3224" fmla="*/ 2477476 w 8684148"/>
                  <a:gd name="connsiteY3224" fmla="*/ 1707346 h 6339248"/>
                  <a:gd name="connsiteX3225" fmla="*/ 2480624 w 8684148"/>
                  <a:gd name="connsiteY3225" fmla="*/ 1715864 h 6339248"/>
                  <a:gd name="connsiteX3226" fmla="*/ 2482984 w 8684148"/>
                  <a:gd name="connsiteY3226" fmla="*/ 1719735 h 6339248"/>
                  <a:gd name="connsiteX3227" fmla="*/ 2486918 w 8684148"/>
                  <a:gd name="connsiteY3227" fmla="*/ 1725930 h 6339248"/>
                  <a:gd name="connsiteX3228" fmla="*/ 2488491 w 8684148"/>
                  <a:gd name="connsiteY3228" fmla="*/ 1729027 h 6339248"/>
                  <a:gd name="connsiteX3229" fmla="*/ 2488491 w 8684148"/>
                  <a:gd name="connsiteY3229" fmla="*/ 1733673 h 6339248"/>
                  <a:gd name="connsiteX3230" fmla="*/ 2486131 w 8684148"/>
                  <a:gd name="connsiteY3230" fmla="*/ 1742964 h 6339248"/>
                  <a:gd name="connsiteX3231" fmla="*/ 2486131 w 8684148"/>
                  <a:gd name="connsiteY3231" fmla="*/ 1747610 h 6339248"/>
                  <a:gd name="connsiteX3232" fmla="*/ 2491638 w 8684148"/>
                  <a:gd name="connsiteY3232" fmla="*/ 1750707 h 6339248"/>
                  <a:gd name="connsiteX3233" fmla="*/ 2499505 w 8684148"/>
                  <a:gd name="connsiteY3233" fmla="*/ 1750707 h 6339248"/>
                  <a:gd name="connsiteX3234" fmla="*/ 2508160 w 8684148"/>
                  <a:gd name="connsiteY3234" fmla="*/ 1749933 h 6339248"/>
                  <a:gd name="connsiteX3235" fmla="*/ 2516027 w 8684148"/>
                  <a:gd name="connsiteY3235" fmla="*/ 1751482 h 6339248"/>
                  <a:gd name="connsiteX3236" fmla="*/ 2522321 w 8684148"/>
                  <a:gd name="connsiteY3236" fmla="*/ 1756128 h 6339248"/>
                  <a:gd name="connsiteX3237" fmla="*/ 2527829 w 8684148"/>
                  <a:gd name="connsiteY3237" fmla="*/ 1762322 h 6339248"/>
                  <a:gd name="connsiteX3238" fmla="*/ 2533336 w 8684148"/>
                  <a:gd name="connsiteY3238" fmla="*/ 1767742 h 6339248"/>
                  <a:gd name="connsiteX3239" fmla="*/ 2541204 w 8684148"/>
                  <a:gd name="connsiteY3239" fmla="*/ 1769291 h 6339248"/>
                  <a:gd name="connsiteX3240" fmla="*/ 2550644 w 8684148"/>
                  <a:gd name="connsiteY3240" fmla="*/ 1763871 h 6339248"/>
                  <a:gd name="connsiteX3241" fmla="*/ 2549858 w 8684148"/>
                  <a:gd name="connsiteY3241" fmla="*/ 1752256 h 6339248"/>
                  <a:gd name="connsiteX3242" fmla="*/ 2541204 w 8684148"/>
                  <a:gd name="connsiteY3242" fmla="*/ 1726704 h 6339248"/>
                  <a:gd name="connsiteX3243" fmla="*/ 2531762 w 8684148"/>
                  <a:gd name="connsiteY3243" fmla="*/ 1691086 h 6339248"/>
                  <a:gd name="connsiteX3244" fmla="*/ 2525469 w 8684148"/>
                  <a:gd name="connsiteY3244" fmla="*/ 1674051 h 6339248"/>
                  <a:gd name="connsiteX3245" fmla="*/ 2516814 w 8684148"/>
                  <a:gd name="connsiteY3245" fmla="*/ 1658565 h 6339248"/>
                  <a:gd name="connsiteX3246" fmla="*/ 2523108 w 8684148"/>
                  <a:gd name="connsiteY3246" fmla="*/ 1658565 h 6339248"/>
                  <a:gd name="connsiteX3247" fmla="*/ 2524681 w 8684148"/>
                  <a:gd name="connsiteY3247" fmla="*/ 1658565 h 6339248"/>
                  <a:gd name="connsiteX3248" fmla="*/ 2523108 w 8684148"/>
                  <a:gd name="connsiteY3248" fmla="*/ 1655468 h 6339248"/>
                  <a:gd name="connsiteX3249" fmla="*/ 2519961 w 8684148"/>
                  <a:gd name="connsiteY3249" fmla="*/ 1649273 h 6339248"/>
                  <a:gd name="connsiteX3250" fmla="*/ 2518388 w 8684148"/>
                  <a:gd name="connsiteY3250" fmla="*/ 1646950 h 6339248"/>
                  <a:gd name="connsiteX3251" fmla="*/ 2522321 w 8684148"/>
                  <a:gd name="connsiteY3251" fmla="*/ 1644627 h 6339248"/>
                  <a:gd name="connsiteX3252" fmla="*/ 2524681 w 8684148"/>
                  <a:gd name="connsiteY3252" fmla="*/ 1642305 h 6339248"/>
                  <a:gd name="connsiteX3253" fmla="*/ 2527042 w 8684148"/>
                  <a:gd name="connsiteY3253" fmla="*/ 1638433 h 6339248"/>
                  <a:gd name="connsiteX3254" fmla="*/ 2527829 w 8684148"/>
                  <a:gd name="connsiteY3254" fmla="*/ 1633787 h 6339248"/>
                  <a:gd name="connsiteX3255" fmla="*/ 2531762 w 8684148"/>
                  <a:gd name="connsiteY3255" fmla="*/ 1660113 h 6339248"/>
                  <a:gd name="connsiteX3256" fmla="*/ 2541204 w 8684148"/>
                  <a:gd name="connsiteY3256" fmla="*/ 1684891 h 6339248"/>
                  <a:gd name="connsiteX3257" fmla="*/ 2569526 w 8684148"/>
                  <a:gd name="connsiteY3257" fmla="*/ 1738319 h 6339248"/>
                  <a:gd name="connsiteX3258" fmla="*/ 2573460 w 8684148"/>
                  <a:gd name="connsiteY3258" fmla="*/ 1743738 h 6339248"/>
                  <a:gd name="connsiteX3259" fmla="*/ 2578967 w 8684148"/>
                  <a:gd name="connsiteY3259" fmla="*/ 1749159 h 6339248"/>
                  <a:gd name="connsiteX3260" fmla="*/ 2585261 w 8684148"/>
                  <a:gd name="connsiteY3260" fmla="*/ 1753030 h 6339248"/>
                  <a:gd name="connsiteX3261" fmla="*/ 2612798 w 8684148"/>
                  <a:gd name="connsiteY3261" fmla="*/ 1768516 h 6339248"/>
                  <a:gd name="connsiteX3262" fmla="*/ 2622239 w 8684148"/>
                  <a:gd name="connsiteY3262" fmla="*/ 1764645 h 6339248"/>
                  <a:gd name="connsiteX3263" fmla="*/ 2634040 w 8684148"/>
                  <a:gd name="connsiteY3263" fmla="*/ 1744513 h 6339248"/>
                  <a:gd name="connsiteX3264" fmla="*/ 2642694 w 8684148"/>
                  <a:gd name="connsiteY3264" fmla="*/ 1737544 h 6339248"/>
                  <a:gd name="connsiteX3265" fmla="*/ 2632466 w 8684148"/>
                  <a:gd name="connsiteY3265" fmla="*/ 1754579 h 6339248"/>
                  <a:gd name="connsiteX3266" fmla="*/ 2629319 w 8684148"/>
                  <a:gd name="connsiteY3266" fmla="*/ 1770065 h 6339248"/>
                  <a:gd name="connsiteX3267" fmla="*/ 2633253 w 8684148"/>
                  <a:gd name="connsiteY3267" fmla="*/ 1785551 h 6339248"/>
                  <a:gd name="connsiteX3268" fmla="*/ 2644268 w 8684148"/>
                  <a:gd name="connsiteY3268" fmla="*/ 1800263 h 6339248"/>
                  <a:gd name="connsiteX3269" fmla="*/ 2652135 w 8684148"/>
                  <a:gd name="connsiteY3269" fmla="*/ 1809555 h 6339248"/>
                  <a:gd name="connsiteX3270" fmla="*/ 2655282 w 8684148"/>
                  <a:gd name="connsiteY3270" fmla="*/ 1811878 h 6339248"/>
                  <a:gd name="connsiteX3271" fmla="*/ 2661576 w 8684148"/>
                  <a:gd name="connsiteY3271" fmla="*/ 1813426 h 6339248"/>
                  <a:gd name="connsiteX3272" fmla="*/ 2662363 w 8684148"/>
                  <a:gd name="connsiteY3272" fmla="*/ 1811878 h 6339248"/>
                  <a:gd name="connsiteX3273" fmla="*/ 2665510 w 8684148"/>
                  <a:gd name="connsiteY3273" fmla="*/ 1809555 h 6339248"/>
                  <a:gd name="connsiteX3274" fmla="*/ 2668657 w 8684148"/>
                  <a:gd name="connsiteY3274" fmla="*/ 1806458 h 6339248"/>
                  <a:gd name="connsiteX3275" fmla="*/ 2671804 w 8684148"/>
                  <a:gd name="connsiteY3275" fmla="*/ 1804909 h 6339248"/>
                  <a:gd name="connsiteX3276" fmla="*/ 2677311 w 8684148"/>
                  <a:gd name="connsiteY3276" fmla="*/ 1805683 h 6339248"/>
                  <a:gd name="connsiteX3277" fmla="*/ 2695406 w 8684148"/>
                  <a:gd name="connsiteY3277" fmla="*/ 1810329 h 6339248"/>
                  <a:gd name="connsiteX3278" fmla="*/ 2686752 w 8684148"/>
                  <a:gd name="connsiteY3278" fmla="*/ 1811103 h 6339248"/>
                  <a:gd name="connsiteX3279" fmla="*/ 2678885 w 8684148"/>
                  <a:gd name="connsiteY3279" fmla="*/ 1810329 h 6339248"/>
                  <a:gd name="connsiteX3280" fmla="*/ 2671804 w 8684148"/>
                  <a:gd name="connsiteY3280" fmla="*/ 1811103 h 6339248"/>
                  <a:gd name="connsiteX3281" fmla="*/ 2669444 w 8684148"/>
                  <a:gd name="connsiteY3281" fmla="*/ 1817298 h 6339248"/>
                  <a:gd name="connsiteX3282" fmla="*/ 2673377 w 8684148"/>
                  <a:gd name="connsiteY3282" fmla="*/ 1825815 h 6339248"/>
                  <a:gd name="connsiteX3283" fmla="*/ 2682032 w 8684148"/>
                  <a:gd name="connsiteY3283" fmla="*/ 1833558 h 6339248"/>
                  <a:gd name="connsiteX3284" fmla="*/ 2700914 w 8684148"/>
                  <a:gd name="connsiteY3284" fmla="*/ 1845947 h 6339248"/>
                  <a:gd name="connsiteX3285" fmla="*/ 2693833 w 8684148"/>
                  <a:gd name="connsiteY3285" fmla="*/ 1842850 h 6339248"/>
                  <a:gd name="connsiteX3286" fmla="*/ 2671804 w 8684148"/>
                  <a:gd name="connsiteY3286" fmla="*/ 1832010 h 6339248"/>
                  <a:gd name="connsiteX3287" fmla="*/ 2663936 w 8684148"/>
                  <a:gd name="connsiteY3287" fmla="*/ 1831236 h 6339248"/>
                  <a:gd name="connsiteX3288" fmla="*/ 2662363 w 8684148"/>
                  <a:gd name="connsiteY3288" fmla="*/ 1837430 h 6339248"/>
                  <a:gd name="connsiteX3289" fmla="*/ 2666297 w 8684148"/>
                  <a:gd name="connsiteY3289" fmla="*/ 1847496 h 6339248"/>
                  <a:gd name="connsiteX3290" fmla="*/ 2671017 w 8684148"/>
                  <a:gd name="connsiteY3290" fmla="*/ 1857562 h 6339248"/>
                  <a:gd name="connsiteX3291" fmla="*/ 2674164 w 8684148"/>
                  <a:gd name="connsiteY3291" fmla="*/ 1866079 h 6339248"/>
                  <a:gd name="connsiteX3292" fmla="*/ 2676524 w 8684148"/>
                  <a:gd name="connsiteY3292" fmla="*/ 1887760 h 6339248"/>
                  <a:gd name="connsiteX3293" fmla="*/ 2682032 w 8684148"/>
                  <a:gd name="connsiteY3293" fmla="*/ 1892405 h 6339248"/>
                  <a:gd name="connsiteX3294" fmla="*/ 2695406 w 8684148"/>
                  <a:gd name="connsiteY3294" fmla="*/ 1897052 h 6339248"/>
                  <a:gd name="connsiteX3295" fmla="*/ 2715862 w 8684148"/>
                  <a:gd name="connsiteY3295" fmla="*/ 1901697 h 6339248"/>
                  <a:gd name="connsiteX3296" fmla="*/ 2720582 w 8684148"/>
                  <a:gd name="connsiteY3296" fmla="*/ 1903246 h 6339248"/>
                  <a:gd name="connsiteX3297" fmla="*/ 2722156 w 8684148"/>
                  <a:gd name="connsiteY3297" fmla="*/ 1905569 h 6339248"/>
                  <a:gd name="connsiteX3298" fmla="*/ 2721369 w 8684148"/>
                  <a:gd name="connsiteY3298" fmla="*/ 1910214 h 6339248"/>
                  <a:gd name="connsiteX3299" fmla="*/ 2722943 w 8684148"/>
                  <a:gd name="connsiteY3299" fmla="*/ 1914086 h 6339248"/>
                  <a:gd name="connsiteX3300" fmla="*/ 2730024 w 8684148"/>
                  <a:gd name="connsiteY3300" fmla="*/ 1920281 h 6339248"/>
                  <a:gd name="connsiteX3301" fmla="*/ 2736317 w 8684148"/>
                  <a:gd name="connsiteY3301" fmla="*/ 1924152 h 6339248"/>
                  <a:gd name="connsiteX3302" fmla="*/ 2743398 w 8684148"/>
                  <a:gd name="connsiteY3302" fmla="*/ 1927249 h 6339248"/>
                  <a:gd name="connsiteX3303" fmla="*/ 2749692 w 8684148"/>
                  <a:gd name="connsiteY3303" fmla="*/ 1931895 h 6339248"/>
                  <a:gd name="connsiteX3304" fmla="*/ 2749692 w 8684148"/>
                  <a:gd name="connsiteY3304" fmla="*/ 1932670 h 6339248"/>
                  <a:gd name="connsiteX3305" fmla="*/ 2762280 w 8684148"/>
                  <a:gd name="connsiteY3305" fmla="*/ 1951253 h 6339248"/>
                  <a:gd name="connsiteX3306" fmla="*/ 2776442 w 8684148"/>
                  <a:gd name="connsiteY3306" fmla="*/ 1963642 h 6339248"/>
                  <a:gd name="connsiteX3307" fmla="*/ 2789030 w 8684148"/>
                  <a:gd name="connsiteY3307" fmla="*/ 1972934 h 6339248"/>
                  <a:gd name="connsiteX3308" fmla="*/ 2803978 w 8684148"/>
                  <a:gd name="connsiteY3308" fmla="*/ 1979902 h 6339248"/>
                  <a:gd name="connsiteX3309" fmla="*/ 2822073 w 8684148"/>
                  <a:gd name="connsiteY3309" fmla="*/ 1983774 h 6339248"/>
                  <a:gd name="connsiteX3310" fmla="*/ 2802404 w 8684148"/>
                  <a:gd name="connsiteY3310" fmla="*/ 1989194 h 6339248"/>
                  <a:gd name="connsiteX3311" fmla="*/ 2797684 w 8684148"/>
                  <a:gd name="connsiteY3311" fmla="*/ 1992291 h 6339248"/>
                  <a:gd name="connsiteX3312" fmla="*/ 2792964 w 8684148"/>
                  <a:gd name="connsiteY3312" fmla="*/ 1997711 h 6339248"/>
                  <a:gd name="connsiteX3313" fmla="*/ 2780375 w 8684148"/>
                  <a:gd name="connsiteY3313" fmla="*/ 2019392 h 6339248"/>
                  <a:gd name="connsiteX3314" fmla="*/ 2777229 w 8684148"/>
                  <a:gd name="connsiteY3314" fmla="*/ 2023263 h 6339248"/>
                  <a:gd name="connsiteX3315" fmla="*/ 2774081 w 8684148"/>
                  <a:gd name="connsiteY3315" fmla="*/ 2026360 h 6339248"/>
                  <a:gd name="connsiteX3316" fmla="*/ 2772508 w 8684148"/>
                  <a:gd name="connsiteY3316" fmla="*/ 2028684 h 6339248"/>
                  <a:gd name="connsiteX3317" fmla="*/ 2771721 w 8684148"/>
                  <a:gd name="connsiteY3317" fmla="*/ 2034103 h 6339248"/>
                  <a:gd name="connsiteX3318" fmla="*/ 2773295 w 8684148"/>
                  <a:gd name="connsiteY3318" fmla="*/ 2039524 h 6339248"/>
                  <a:gd name="connsiteX3319" fmla="*/ 2777229 w 8684148"/>
                  <a:gd name="connsiteY3319" fmla="*/ 2044170 h 6339248"/>
                  <a:gd name="connsiteX3320" fmla="*/ 2782735 w 8684148"/>
                  <a:gd name="connsiteY3320" fmla="*/ 2048041 h 6339248"/>
                  <a:gd name="connsiteX3321" fmla="*/ 2789030 w 8684148"/>
                  <a:gd name="connsiteY3321" fmla="*/ 2048816 h 6339248"/>
                  <a:gd name="connsiteX3322" fmla="*/ 2796110 w 8684148"/>
                  <a:gd name="connsiteY3322" fmla="*/ 2043395 h 6339248"/>
                  <a:gd name="connsiteX3323" fmla="*/ 2799257 w 8684148"/>
                  <a:gd name="connsiteY3323" fmla="*/ 2034103 h 6339248"/>
                  <a:gd name="connsiteX3324" fmla="*/ 2800831 w 8684148"/>
                  <a:gd name="connsiteY3324" fmla="*/ 2024038 h 6339248"/>
                  <a:gd name="connsiteX3325" fmla="*/ 2803191 w 8684148"/>
                  <a:gd name="connsiteY3325" fmla="*/ 2017069 h 6339248"/>
                  <a:gd name="connsiteX3326" fmla="*/ 2814205 w 8684148"/>
                  <a:gd name="connsiteY3326" fmla="*/ 2009326 h 6339248"/>
                  <a:gd name="connsiteX3327" fmla="*/ 2862197 w 8684148"/>
                  <a:gd name="connsiteY3327" fmla="*/ 1995388 h 6339248"/>
                  <a:gd name="connsiteX3328" fmla="*/ 2855904 w 8684148"/>
                  <a:gd name="connsiteY3328" fmla="*/ 2003906 h 6339248"/>
                  <a:gd name="connsiteX3329" fmla="*/ 2858264 w 8684148"/>
                  <a:gd name="connsiteY3329" fmla="*/ 2013198 h 6339248"/>
                  <a:gd name="connsiteX3330" fmla="*/ 2866131 w 8684148"/>
                  <a:gd name="connsiteY3330" fmla="*/ 2022489 h 6339248"/>
                  <a:gd name="connsiteX3331" fmla="*/ 2871639 w 8684148"/>
                  <a:gd name="connsiteY3331" fmla="*/ 2032555 h 6339248"/>
                  <a:gd name="connsiteX3332" fmla="*/ 2873212 w 8684148"/>
                  <a:gd name="connsiteY3332" fmla="*/ 2042621 h 6339248"/>
                  <a:gd name="connsiteX3333" fmla="*/ 2873999 w 8684148"/>
                  <a:gd name="connsiteY3333" fmla="*/ 2055010 h 6339248"/>
                  <a:gd name="connsiteX3334" fmla="*/ 2876359 w 8684148"/>
                  <a:gd name="connsiteY3334" fmla="*/ 2065076 h 6339248"/>
                  <a:gd name="connsiteX3335" fmla="*/ 2884226 w 8684148"/>
                  <a:gd name="connsiteY3335" fmla="*/ 2069722 h 6339248"/>
                  <a:gd name="connsiteX3336" fmla="*/ 2873999 w 8684148"/>
                  <a:gd name="connsiteY3336" fmla="*/ 2077465 h 6339248"/>
                  <a:gd name="connsiteX3337" fmla="*/ 2867705 w 8684148"/>
                  <a:gd name="connsiteY3337" fmla="*/ 2080562 h 6339248"/>
                  <a:gd name="connsiteX3338" fmla="*/ 2864558 w 8684148"/>
                  <a:gd name="connsiteY3338" fmla="*/ 2085208 h 6339248"/>
                  <a:gd name="connsiteX3339" fmla="*/ 2867705 w 8684148"/>
                  <a:gd name="connsiteY3339" fmla="*/ 2098371 h 6339248"/>
                  <a:gd name="connsiteX3340" fmla="*/ 2872425 w 8684148"/>
                  <a:gd name="connsiteY3340" fmla="*/ 2110760 h 6339248"/>
                  <a:gd name="connsiteX3341" fmla="*/ 2877933 w 8684148"/>
                  <a:gd name="connsiteY3341" fmla="*/ 2116180 h 6339248"/>
                  <a:gd name="connsiteX3342" fmla="*/ 2897601 w 8684148"/>
                  <a:gd name="connsiteY3342" fmla="*/ 2123923 h 6339248"/>
                  <a:gd name="connsiteX3343" fmla="*/ 2907829 w 8684148"/>
                  <a:gd name="connsiteY3343" fmla="*/ 2123923 h 6339248"/>
                  <a:gd name="connsiteX3344" fmla="*/ 2917270 w 8684148"/>
                  <a:gd name="connsiteY3344" fmla="*/ 2117729 h 6339248"/>
                  <a:gd name="connsiteX3345" fmla="*/ 2924350 w 8684148"/>
                  <a:gd name="connsiteY3345" fmla="*/ 2109211 h 6339248"/>
                  <a:gd name="connsiteX3346" fmla="*/ 2925924 w 8684148"/>
                  <a:gd name="connsiteY3346" fmla="*/ 2099146 h 6339248"/>
                  <a:gd name="connsiteX3347" fmla="*/ 2928284 w 8684148"/>
                  <a:gd name="connsiteY3347" fmla="*/ 2086757 h 6339248"/>
                  <a:gd name="connsiteX3348" fmla="*/ 2933005 w 8684148"/>
                  <a:gd name="connsiteY3348" fmla="*/ 2077465 h 6339248"/>
                  <a:gd name="connsiteX3349" fmla="*/ 2936152 w 8684148"/>
                  <a:gd name="connsiteY3349" fmla="*/ 2068173 h 6339248"/>
                  <a:gd name="connsiteX3350" fmla="*/ 2935365 w 8684148"/>
                  <a:gd name="connsiteY3350" fmla="*/ 2055010 h 6339248"/>
                  <a:gd name="connsiteX3351" fmla="*/ 2933005 w 8684148"/>
                  <a:gd name="connsiteY3351" fmla="*/ 2044170 h 6339248"/>
                  <a:gd name="connsiteX3352" fmla="*/ 2932218 w 8684148"/>
                  <a:gd name="connsiteY3352" fmla="*/ 2034103 h 6339248"/>
                  <a:gd name="connsiteX3353" fmla="*/ 2933792 w 8684148"/>
                  <a:gd name="connsiteY3353" fmla="*/ 2024812 h 6339248"/>
                  <a:gd name="connsiteX3354" fmla="*/ 2940085 w 8684148"/>
                  <a:gd name="connsiteY3354" fmla="*/ 2014746 h 6339248"/>
                  <a:gd name="connsiteX3355" fmla="*/ 2936939 w 8684148"/>
                  <a:gd name="connsiteY3355" fmla="*/ 2023263 h 6339248"/>
                  <a:gd name="connsiteX3356" fmla="*/ 2935365 w 8684148"/>
                  <a:gd name="connsiteY3356" fmla="*/ 2032555 h 6339248"/>
                  <a:gd name="connsiteX3357" fmla="*/ 2936152 w 8684148"/>
                  <a:gd name="connsiteY3357" fmla="*/ 2041072 h 6339248"/>
                  <a:gd name="connsiteX3358" fmla="*/ 2937725 w 8684148"/>
                  <a:gd name="connsiteY3358" fmla="*/ 2050364 h 6339248"/>
                  <a:gd name="connsiteX3359" fmla="*/ 2942446 w 8684148"/>
                  <a:gd name="connsiteY3359" fmla="*/ 2068173 h 6339248"/>
                  <a:gd name="connsiteX3360" fmla="*/ 2942446 w 8684148"/>
                  <a:gd name="connsiteY3360" fmla="*/ 2075142 h 6339248"/>
                  <a:gd name="connsiteX3361" fmla="*/ 2940873 w 8684148"/>
                  <a:gd name="connsiteY3361" fmla="*/ 2080562 h 6339248"/>
                  <a:gd name="connsiteX3362" fmla="*/ 2937725 w 8684148"/>
                  <a:gd name="connsiteY3362" fmla="*/ 2085208 h 6339248"/>
                  <a:gd name="connsiteX3363" fmla="*/ 2936152 w 8684148"/>
                  <a:gd name="connsiteY3363" fmla="*/ 2089080 h 6339248"/>
                  <a:gd name="connsiteX3364" fmla="*/ 2938512 w 8684148"/>
                  <a:gd name="connsiteY3364" fmla="*/ 2096048 h 6339248"/>
                  <a:gd name="connsiteX3365" fmla="*/ 2947166 w 8684148"/>
                  <a:gd name="connsiteY3365" fmla="*/ 2084433 h 6339248"/>
                  <a:gd name="connsiteX3366" fmla="*/ 2952674 w 8684148"/>
                  <a:gd name="connsiteY3366" fmla="*/ 2072819 h 6339248"/>
                  <a:gd name="connsiteX3367" fmla="*/ 2955820 w 8684148"/>
                  <a:gd name="connsiteY3367" fmla="*/ 2059656 h 6339248"/>
                  <a:gd name="connsiteX3368" fmla="*/ 2958181 w 8684148"/>
                  <a:gd name="connsiteY3368" fmla="*/ 2046493 h 6339248"/>
                  <a:gd name="connsiteX3369" fmla="*/ 2960541 w 8684148"/>
                  <a:gd name="connsiteY3369" fmla="*/ 2052687 h 6339248"/>
                  <a:gd name="connsiteX3370" fmla="*/ 2964475 w 8684148"/>
                  <a:gd name="connsiteY3370" fmla="*/ 2056559 h 6339248"/>
                  <a:gd name="connsiteX3371" fmla="*/ 2969982 w 8684148"/>
                  <a:gd name="connsiteY3371" fmla="*/ 2058107 h 6339248"/>
                  <a:gd name="connsiteX3372" fmla="*/ 2976276 w 8684148"/>
                  <a:gd name="connsiteY3372" fmla="*/ 2055784 h 6339248"/>
                  <a:gd name="connsiteX3373" fmla="*/ 2957394 w 8684148"/>
                  <a:gd name="connsiteY3373" fmla="*/ 2076690 h 6339248"/>
                  <a:gd name="connsiteX3374" fmla="*/ 2935365 w 8684148"/>
                  <a:gd name="connsiteY3374" fmla="*/ 2109986 h 6339248"/>
                  <a:gd name="connsiteX3375" fmla="*/ 2920417 w 8684148"/>
                  <a:gd name="connsiteY3375" fmla="*/ 2127795 h 6339248"/>
                  <a:gd name="connsiteX3376" fmla="*/ 2914910 w 8684148"/>
                  <a:gd name="connsiteY3376" fmla="*/ 2136312 h 6339248"/>
                  <a:gd name="connsiteX3377" fmla="*/ 2910976 w 8684148"/>
                  <a:gd name="connsiteY3377" fmla="*/ 2146378 h 6339248"/>
                  <a:gd name="connsiteX3378" fmla="*/ 2910189 w 8684148"/>
                  <a:gd name="connsiteY3378" fmla="*/ 2156444 h 6339248"/>
                  <a:gd name="connsiteX3379" fmla="*/ 2913336 w 8684148"/>
                  <a:gd name="connsiteY3379" fmla="*/ 2165736 h 6339248"/>
                  <a:gd name="connsiteX3380" fmla="*/ 2919630 w 8684148"/>
                  <a:gd name="connsiteY3380" fmla="*/ 2174253 h 6339248"/>
                  <a:gd name="connsiteX3381" fmla="*/ 2931431 w 8684148"/>
                  <a:gd name="connsiteY3381" fmla="*/ 2180448 h 6339248"/>
                  <a:gd name="connsiteX3382" fmla="*/ 2944019 w 8684148"/>
                  <a:gd name="connsiteY3382" fmla="*/ 2180448 h 6339248"/>
                  <a:gd name="connsiteX3383" fmla="*/ 2957394 w 8684148"/>
                  <a:gd name="connsiteY3383" fmla="*/ 2178899 h 6339248"/>
                  <a:gd name="connsiteX3384" fmla="*/ 2970769 w 8684148"/>
                  <a:gd name="connsiteY3384" fmla="*/ 2178125 h 6339248"/>
                  <a:gd name="connsiteX3385" fmla="*/ 2962901 w 8684148"/>
                  <a:gd name="connsiteY3385" fmla="*/ 2181996 h 6339248"/>
                  <a:gd name="connsiteX3386" fmla="*/ 2944806 w 8684148"/>
                  <a:gd name="connsiteY3386" fmla="*/ 2186642 h 6339248"/>
                  <a:gd name="connsiteX3387" fmla="*/ 2936939 w 8684148"/>
                  <a:gd name="connsiteY3387" fmla="*/ 2191288 h 6339248"/>
                  <a:gd name="connsiteX3388" fmla="*/ 2929858 w 8684148"/>
                  <a:gd name="connsiteY3388" fmla="*/ 2209871 h 6339248"/>
                  <a:gd name="connsiteX3389" fmla="*/ 2926711 w 8684148"/>
                  <a:gd name="connsiteY3389" fmla="*/ 2213743 h 6339248"/>
                  <a:gd name="connsiteX3390" fmla="*/ 2922777 w 8684148"/>
                  <a:gd name="connsiteY3390" fmla="*/ 2217614 h 6339248"/>
                  <a:gd name="connsiteX3391" fmla="*/ 2918844 w 8684148"/>
                  <a:gd name="connsiteY3391" fmla="*/ 2222260 h 6339248"/>
                  <a:gd name="connsiteX3392" fmla="*/ 2917270 w 8684148"/>
                  <a:gd name="connsiteY3392" fmla="*/ 2227680 h 6339248"/>
                  <a:gd name="connsiteX3393" fmla="*/ 2921204 w 8684148"/>
                  <a:gd name="connsiteY3393" fmla="*/ 2236198 h 6339248"/>
                  <a:gd name="connsiteX3394" fmla="*/ 2929071 w 8684148"/>
                  <a:gd name="connsiteY3394" fmla="*/ 2240844 h 6339248"/>
                  <a:gd name="connsiteX3395" fmla="*/ 2938512 w 8684148"/>
                  <a:gd name="connsiteY3395" fmla="*/ 2243166 h 6339248"/>
                  <a:gd name="connsiteX3396" fmla="*/ 2947166 w 8684148"/>
                  <a:gd name="connsiteY3396" fmla="*/ 2247038 h 6339248"/>
                  <a:gd name="connsiteX3397" fmla="*/ 2954247 w 8684148"/>
                  <a:gd name="connsiteY3397" fmla="*/ 2254007 h 6339248"/>
                  <a:gd name="connsiteX3398" fmla="*/ 2976276 w 8684148"/>
                  <a:gd name="connsiteY3398" fmla="*/ 2278785 h 6339248"/>
                  <a:gd name="connsiteX3399" fmla="*/ 2981784 w 8684148"/>
                  <a:gd name="connsiteY3399" fmla="*/ 2271816 h 6339248"/>
                  <a:gd name="connsiteX3400" fmla="*/ 2995158 w 8684148"/>
                  <a:gd name="connsiteY3400" fmla="*/ 2264073 h 6339248"/>
                  <a:gd name="connsiteX3401" fmla="*/ 2999879 w 8684148"/>
                  <a:gd name="connsiteY3401" fmla="*/ 2258652 h 6339248"/>
                  <a:gd name="connsiteX3402" fmla="*/ 3003813 w 8684148"/>
                  <a:gd name="connsiteY3402" fmla="*/ 2250135 h 6339248"/>
                  <a:gd name="connsiteX3403" fmla="*/ 3004599 w 8684148"/>
                  <a:gd name="connsiteY3403" fmla="*/ 2242392 h 6339248"/>
                  <a:gd name="connsiteX3404" fmla="*/ 3006959 w 8684148"/>
                  <a:gd name="connsiteY3404" fmla="*/ 2234649 h 6339248"/>
                  <a:gd name="connsiteX3405" fmla="*/ 3013254 w 8684148"/>
                  <a:gd name="connsiteY3405" fmla="*/ 2226906 h 6339248"/>
                  <a:gd name="connsiteX3406" fmla="*/ 3021908 w 8684148"/>
                  <a:gd name="connsiteY3406" fmla="*/ 2219937 h 6339248"/>
                  <a:gd name="connsiteX3407" fmla="*/ 3033709 w 8684148"/>
                  <a:gd name="connsiteY3407" fmla="*/ 2213743 h 6339248"/>
                  <a:gd name="connsiteX3408" fmla="*/ 3045510 w 8684148"/>
                  <a:gd name="connsiteY3408" fmla="*/ 2211420 h 6339248"/>
                  <a:gd name="connsiteX3409" fmla="*/ 3055738 w 8684148"/>
                  <a:gd name="connsiteY3409" fmla="*/ 2216066 h 6339248"/>
                  <a:gd name="connsiteX3410" fmla="*/ 3043937 w 8684148"/>
                  <a:gd name="connsiteY3410" fmla="*/ 2220712 h 6339248"/>
                  <a:gd name="connsiteX3411" fmla="*/ 3038429 w 8684148"/>
                  <a:gd name="connsiteY3411" fmla="*/ 2229229 h 6339248"/>
                  <a:gd name="connsiteX3412" fmla="*/ 3039216 w 8684148"/>
                  <a:gd name="connsiteY3412" fmla="*/ 2239295 h 6339248"/>
                  <a:gd name="connsiteX3413" fmla="*/ 3047084 w 8684148"/>
                  <a:gd name="connsiteY3413" fmla="*/ 2250135 h 6339248"/>
                  <a:gd name="connsiteX3414" fmla="*/ 3062032 w 8684148"/>
                  <a:gd name="connsiteY3414" fmla="*/ 2255556 h 6339248"/>
                  <a:gd name="connsiteX3415" fmla="*/ 3078554 w 8684148"/>
                  <a:gd name="connsiteY3415" fmla="*/ 2257104 h 6339248"/>
                  <a:gd name="connsiteX3416" fmla="*/ 3093502 w 8684148"/>
                  <a:gd name="connsiteY3416" fmla="*/ 2260976 h 6339248"/>
                  <a:gd name="connsiteX3417" fmla="*/ 3102156 w 8684148"/>
                  <a:gd name="connsiteY3417" fmla="*/ 2276462 h 6339248"/>
                  <a:gd name="connsiteX3418" fmla="*/ 3085634 w 8684148"/>
                  <a:gd name="connsiteY3418" fmla="*/ 2264073 h 6339248"/>
                  <a:gd name="connsiteX3419" fmla="*/ 3077767 w 8684148"/>
                  <a:gd name="connsiteY3419" fmla="*/ 2260201 h 6339248"/>
                  <a:gd name="connsiteX3420" fmla="*/ 3066753 w 8684148"/>
                  <a:gd name="connsiteY3420" fmla="*/ 2258652 h 6339248"/>
                  <a:gd name="connsiteX3421" fmla="*/ 3062032 w 8684148"/>
                  <a:gd name="connsiteY3421" fmla="*/ 2258652 h 6339248"/>
                  <a:gd name="connsiteX3422" fmla="*/ 3058098 w 8684148"/>
                  <a:gd name="connsiteY3422" fmla="*/ 2258652 h 6339248"/>
                  <a:gd name="connsiteX3423" fmla="*/ 3054951 w 8684148"/>
                  <a:gd name="connsiteY3423" fmla="*/ 2258652 h 6339248"/>
                  <a:gd name="connsiteX3424" fmla="*/ 3048657 w 8684148"/>
                  <a:gd name="connsiteY3424" fmla="*/ 2257878 h 6339248"/>
                  <a:gd name="connsiteX3425" fmla="*/ 3043150 w 8684148"/>
                  <a:gd name="connsiteY3425" fmla="*/ 2255556 h 6339248"/>
                  <a:gd name="connsiteX3426" fmla="*/ 3032922 w 8684148"/>
                  <a:gd name="connsiteY3426" fmla="*/ 2248587 h 6339248"/>
                  <a:gd name="connsiteX3427" fmla="*/ 3026628 w 8684148"/>
                  <a:gd name="connsiteY3427" fmla="*/ 2247038 h 6339248"/>
                  <a:gd name="connsiteX3428" fmla="*/ 3030562 w 8684148"/>
                  <a:gd name="connsiteY3428" fmla="*/ 2236198 h 6339248"/>
                  <a:gd name="connsiteX3429" fmla="*/ 3026628 w 8684148"/>
                  <a:gd name="connsiteY3429" fmla="*/ 2231552 h 6339248"/>
                  <a:gd name="connsiteX3430" fmla="*/ 3017974 w 8684148"/>
                  <a:gd name="connsiteY3430" fmla="*/ 2233100 h 6339248"/>
                  <a:gd name="connsiteX3431" fmla="*/ 3010106 w 8684148"/>
                  <a:gd name="connsiteY3431" fmla="*/ 2240069 h 6339248"/>
                  <a:gd name="connsiteX3432" fmla="*/ 3006173 w 8684148"/>
                  <a:gd name="connsiteY3432" fmla="*/ 2251684 h 6339248"/>
                  <a:gd name="connsiteX3433" fmla="*/ 3010106 w 8684148"/>
                  <a:gd name="connsiteY3433" fmla="*/ 2260201 h 6339248"/>
                  <a:gd name="connsiteX3434" fmla="*/ 3019548 w 8684148"/>
                  <a:gd name="connsiteY3434" fmla="*/ 2266396 h 6339248"/>
                  <a:gd name="connsiteX3435" fmla="*/ 3041576 w 8684148"/>
                  <a:gd name="connsiteY3435" fmla="*/ 2277236 h 6339248"/>
                  <a:gd name="connsiteX3436" fmla="*/ 3049444 w 8684148"/>
                  <a:gd name="connsiteY3436" fmla="*/ 2284205 h 6339248"/>
                  <a:gd name="connsiteX3437" fmla="*/ 3054164 w 8684148"/>
                  <a:gd name="connsiteY3437" fmla="*/ 2292722 h 6339248"/>
                  <a:gd name="connsiteX3438" fmla="*/ 3065179 w 8684148"/>
                  <a:gd name="connsiteY3438" fmla="*/ 2317500 h 6339248"/>
                  <a:gd name="connsiteX3439" fmla="*/ 3070686 w 8684148"/>
                  <a:gd name="connsiteY3439" fmla="*/ 2320597 h 6339248"/>
                  <a:gd name="connsiteX3440" fmla="*/ 3092715 w 8684148"/>
                  <a:gd name="connsiteY3440" fmla="*/ 2314403 h 6339248"/>
                  <a:gd name="connsiteX3441" fmla="*/ 3085634 w 8684148"/>
                  <a:gd name="connsiteY3441" fmla="*/ 2326792 h 6339248"/>
                  <a:gd name="connsiteX3442" fmla="*/ 3080127 w 8684148"/>
                  <a:gd name="connsiteY3442" fmla="*/ 2343052 h 6339248"/>
                  <a:gd name="connsiteX3443" fmla="*/ 3076194 w 8684148"/>
                  <a:gd name="connsiteY3443" fmla="*/ 2359312 h 6339248"/>
                  <a:gd name="connsiteX3444" fmla="*/ 3075407 w 8684148"/>
                  <a:gd name="connsiteY3444" fmla="*/ 2373250 h 6339248"/>
                  <a:gd name="connsiteX3445" fmla="*/ 3082488 w 8684148"/>
                  <a:gd name="connsiteY3445" fmla="*/ 2367830 h 6339248"/>
                  <a:gd name="connsiteX3446" fmla="*/ 3087995 w 8684148"/>
                  <a:gd name="connsiteY3446" fmla="*/ 2361636 h 6339248"/>
                  <a:gd name="connsiteX3447" fmla="*/ 3093502 w 8684148"/>
                  <a:gd name="connsiteY3447" fmla="*/ 2356215 h 6339248"/>
                  <a:gd name="connsiteX3448" fmla="*/ 3101369 w 8684148"/>
                  <a:gd name="connsiteY3448" fmla="*/ 2353118 h 6339248"/>
                  <a:gd name="connsiteX3449" fmla="*/ 3095075 w 8684148"/>
                  <a:gd name="connsiteY3449" fmla="*/ 2359312 h 6339248"/>
                  <a:gd name="connsiteX3450" fmla="*/ 3095075 w 8684148"/>
                  <a:gd name="connsiteY3450" fmla="*/ 2364733 h 6339248"/>
                  <a:gd name="connsiteX3451" fmla="*/ 3095862 w 8684148"/>
                  <a:gd name="connsiteY3451" fmla="*/ 2369379 h 6339248"/>
                  <a:gd name="connsiteX3452" fmla="*/ 3094289 w 8684148"/>
                  <a:gd name="connsiteY3452" fmla="*/ 2375573 h 6339248"/>
                  <a:gd name="connsiteX3453" fmla="*/ 3089568 w 8684148"/>
                  <a:gd name="connsiteY3453" fmla="*/ 2380993 h 6339248"/>
                  <a:gd name="connsiteX3454" fmla="*/ 3083274 w 8684148"/>
                  <a:gd name="connsiteY3454" fmla="*/ 2386413 h 6339248"/>
                  <a:gd name="connsiteX3455" fmla="*/ 3069113 w 8684148"/>
                  <a:gd name="connsiteY3455" fmla="*/ 2394931 h 6339248"/>
                  <a:gd name="connsiteX3456" fmla="*/ 3075407 w 8684148"/>
                  <a:gd name="connsiteY3456" fmla="*/ 2404997 h 6339248"/>
                  <a:gd name="connsiteX3457" fmla="*/ 3080914 w 8684148"/>
                  <a:gd name="connsiteY3457" fmla="*/ 2414288 h 6339248"/>
                  <a:gd name="connsiteX3458" fmla="*/ 3084848 w 8684148"/>
                  <a:gd name="connsiteY3458" fmla="*/ 2424354 h 6339248"/>
                  <a:gd name="connsiteX3459" fmla="*/ 3088781 w 8684148"/>
                  <a:gd name="connsiteY3459" fmla="*/ 2435969 h 6339248"/>
                  <a:gd name="connsiteX3460" fmla="*/ 3104516 w 8684148"/>
                  <a:gd name="connsiteY3460" fmla="*/ 2396479 h 6339248"/>
                  <a:gd name="connsiteX3461" fmla="*/ 3110024 w 8684148"/>
                  <a:gd name="connsiteY3461" fmla="*/ 2387188 h 6339248"/>
                  <a:gd name="connsiteX3462" fmla="*/ 3115531 w 8684148"/>
                  <a:gd name="connsiteY3462" fmla="*/ 2382542 h 6339248"/>
                  <a:gd name="connsiteX3463" fmla="*/ 3131266 w 8684148"/>
                  <a:gd name="connsiteY3463" fmla="*/ 2374798 h 6339248"/>
                  <a:gd name="connsiteX3464" fmla="*/ 3145428 w 8684148"/>
                  <a:gd name="connsiteY3464" fmla="*/ 2366281 h 6339248"/>
                  <a:gd name="connsiteX3465" fmla="*/ 3159589 w 8684148"/>
                  <a:gd name="connsiteY3465" fmla="*/ 2353118 h 6339248"/>
                  <a:gd name="connsiteX3466" fmla="*/ 3170604 w 8684148"/>
                  <a:gd name="connsiteY3466" fmla="*/ 2337632 h 6339248"/>
                  <a:gd name="connsiteX3467" fmla="*/ 3172177 w 8684148"/>
                  <a:gd name="connsiteY3467" fmla="*/ 2322146 h 6339248"/>
                  <a:gd name="connsiteX3468" fmla="*/ 3177684 w 8684148"/>
                  <a:gd name="connsiteY3468" fmla="*/ 2332986 h 6339248"/>
                  <a:gd name="connsiteX3469" fmla="*/ 3171390 w 8684148"/>
                  <a:gd name="connsiteY3469" fmla="*/ 2343052 h 6339248"/>
                  <a:gd name="connsiteX3470" fmla="*/ 3162736 w 8684148"/>
                  <a:gd name="connsiteY3470" fmla="*/ 2352344 h 6339248"/>
                  <a:gd name="connsiteX3471" fmla="*/ 3158802 w 8684148"/>
                  <a:gd name="connsiteY3471" fmla="*/ 2363184 h 6339248"/>
                  <a:gd name="connsiteX3472" fmla="*/ 3161949 w 8684148"/>
                  <a:gd name="connsiteY3472" fmla="*/ 2369379 h 6339248"/>
                  <a:gd name="connsiteX3473" fmla="*/ 3167456 w 8684148"/>
                  <a:gd name="connsiteY3473" fmla="*/ 2373250 h 6339248"/>
                  <a:gd name="connsiteX3474" fmla="*/ 3173750 w 8684148"/>
                  <a:gd name="connsiteY3474" fmla="*/ 2376347 h 6339248"/>
                  <a:gd name="connsiteX3475" fmla="*/ 3179258 w 8684148"/>
                  <a:gd name="connsiteY3475" fmla="*/ 2380219 h 6339248"/>
                  <a:gd name="connsiteX3476" fmla="*/ 3183978 w 8684148"/>
                  <a:gd name="connsiteY3476" fmla="*/ 2385639 h 6339248"/>
                  <a:gd name="connsiteX3477" fmla="*/ 3192633 w 8684148"/>
                  <a:gd name="connsiteY3477" fmla="*/ 2399576 h 6339248"/>
                  <a:gd name="connsiteX3478" fmla="*/ 3195779 w 8684148"/>
                  <a:gd name="connsiteY3478" fmla="*/ 2405771 h 6339248"/>
                  <a:gd name="connsiteX3479" fmla="*/ 3183978 w 8684148"/>
                  <a:gd name="connsiteY3479" fmla="*/ 2395705 h 6339248"/>
                  <a:gd name="connsiteX3480" fmla="*/ 3172964 w 8684148"/>
                  <a:gd name="connsiteY3480" fmla="*/ 2384090 h 6339248"/>
                  <a:gd name="connsiteX3481" fmla="*/ 3161949 w 8684148"/>
                  <a:gd name="connsiteY3481" fmla="*/ 2375573 h 6339248"/>
                  <a:gd name="connsiteX3482" fmla="*/ 3147788 w 8684148"/>
                  <a:gd name="connsiteY3482" fmla="*/ 2371702 h 6339248"/>
                  <a:gd name="connsiteX3483" fmla="*/ 3132839 w 8684148"/>
                  <a:gd name="connsiteY3483" fmla="*/ 2376347 h 6339248"/>
                  <a:gd name="connsiteX3484" fmla="*/ 3120251 w 8684148"/>
                  <a:gd name="connsiteY3484" fmla="*/ 2386413 h 6339248"/>
                  <a:gd name="connsiteX3485" fmla="*/ 3111597 w 8684148"/>
                  <a:gd name="connsiteY3485" fmla="*/ 2399576 h 6339248"/>
                  <a:gd name="connsiteX3486" fmla="*/ 3107664 w 8684148"/>
                  <a:gd name="connsiteY3486" fmla="*/ 2413514 h 6339248"/>
                  <a:gd name="connsiteX3487" fmla="*/ 3110024 w 8684148"/>
                  <a:gd name="connsiteY3487" fmla="*/ 2413514 h 6339248"/>
                  <a:gd name="connsiteX3488" fmla="*/ 3115531 w 8684148"/>
                  <a:gd name="connsiteY3488" fmla="*/ 2413514 h 6339248"/>
                  <a:gd name="connsiteX3489" fmla="*/ 3117891 w 8684148"/>
                  <a:gd name="connsiteY3489" fmla="*/ 2413514 h 6339248"/>
                  <a:gd name="connsiteX3490" fmla="*/ 3112384 w 8684148"/>
                  <a:gd name="connsiteY3490" fmla="*/ 2421257 h 6339248"/>
                  <a:gd name="connsiteX3491" fmla="*/ 3109237 w 8684148"/>
                  <a:gd name="connsiteY3491" fmla="*/ 2429000 h 6339248"/>
                  <a:gd name="connsiteX3492" fmla="*/ 3106877 w 8684148"/>
                  <a:gd name="connsiteY3492" fmla="*/ 2437518 h 6339248"/>
                  <a:gd name="connsiteX3493" fmla="*/ 3108450 w 8684148"/>
                  <a:gd name="connsiteY3493" fmla="*/ 2446809 h 6339248"/>
                  <a:gd name="connsiteX3494" fmla="*/ 3110024 w 8684148"/>
                  <a:gd name="connsiteY3494" fmla="*/ 2453004 h 6339248"/>
                  <a:gd name="connsiteX3495" fmla="*/ 3113958 w 8684148"/>
                  <a:gd name="connsiteY3495" fmla="*/ 2461521 h 6339248"/>
                  <a:gd name="connsiteX3496" fmla="*/ 3118678 w 8684148"/>
                  <a:gd name="connsiteY3496" fmla="*/ 2467715 h 6339248"/>
                  <a:gd name="connsiteX3497" fmla="*/ 3124185 w 8684148"/>
                  <a:gd name="connsiteY3497" fmla="*/ 2470039 h 6339248"/>
                  <a:gd name="connsiteX3498" fmla="*/ 3128906 w 8684148"/>
                  <a:gd name="connsiteY3498" fmla="*/ 2466167 h 6339248"/>
                  <a:gd name="connsiteX3499" fmla="*/ 3140707 w 8684148"/>
                  <a:gd name="connsiteY3499" fmla="*/ 2449906 h 6339248"/>
                  <a:gd name="connsiteX3500" fmla="*/ 3147788 w 8684148"/>
                  <a:gd name="connsiteY3500" fmla="*/ 2444486 h 6339248"/>
                  <a:gd name="connsiteX3501" fmla="*/ 3159589 w 8684148"/>
                  <a:gd name="connsiteY3501" fmla="*/ 2442938 h 6339248"/>
                  <a:gd name="connsiteX3502" fmla="*/ 3172964 w 8684148"/>
                  <a:gd name="connsiteY3502" fmla="*/ 2442938 h 6339248"/>
                  <a:gd name="connsiteX3503" fmla="*/ 3198140 w 8684148"/>
                  <a:gd name="connsiteY3503" fmla="*/ 2445261 h 6339248"/>
                  <a:gd name="connsiteX3504" fmla="*/ 3183978 w 8684148"/>
                  <a:gd name="connsiteY3504" fmla="*/ 2447583 h 6339248"/>
                  <a:gd name="connsiteX3505" fmla="*/ 3169030 w 8684148"/>
                  <a:gd name="connsiteY3505" fmla="*/ 2448358 h 6339248"/>
                  <a:gd name="connsiteX3506" fmla="*/ 3154082 w 8684148"/>
                  <a:gd name="connsiteY3506" fmla="*/ 2450681 h 6339248"/>
                  <a:gd name="connsiteX3507" fmla="*/ 3141494 w 8684148"/>
                  <a:gd name="connsiteY3507" fmla="*/ 2456101 h 6339248"/>
                  <a:gd name="connsiteX3508" fmla="*/ 3131266 w 8684148"/>
                  <a:gd name="connsiteY3508" fmla="*/ 2465392 h 6339248"/>
                  <a:gd name="connsiteX3509" fmla="*/ 3123399 w 8684148"/>
                  <a:gd name="connsiteY3509" fmla="*/ 2479330 h 6339248"/>
                  <a:gd name="connsiteX3510" fmla="*/ 3118678 w 8684148"/>
                  <a:gd name="connsiteY3510" fmla="*/ 2494816 h 6339248"/>
                  <a:gd name="connsiteX3511" fmla="*/ 3120251 w 8684148"/>
                  <a:gd name="connsiteY3511" fmla="*/ 2507979 h 6339248"/>
                  <a:gd name="connsiteX3512" fmla="*/ 3139134 w 8684148"/>
                  <a:gd name="connsiteY3512" fmla="*/ 2526563 h 6339248"/>
                  <a:gd name="connsiteX3513" fmla="*/ 3168243 w 8684148"/>
                  <a:gd name="connsiteY3513" fmla="*/ 2537403 h 6339248"/>
                  <a:gd name="connsiteX3514" fmla="*/ 3195779 w 8684148"/>
                  <a:gd name="connsiteY3514" fmla="*/ 2536629 h 6339248"/>
                  <a:gd name="connsiteX3515" fmla="*/ 3211514 w 8684148"/>
                  <a:gd name="connsiteY3515" fmla="*/ 2518045 h 6339248"/>
                  <a:gd name="connsiteX3516" fmla="*/ 3212301 w 8684148"/>
                  <a:gd name="connsiteY3516" fmla="*/ 2526563 h 6339248"/>
                  <a:gd name="connsiteX3517" fmla="*/ 3212301 w 8684148"/>
                  <a:gd name="connsiteY3517" fmla="*/ 2535855 h 6339248"/>
                  <a:gd name="connsiteX3518" fmla="*/ 3213875 w 8684148"/>
                  <a:gd name="connsiteY3518" fmla="*/ 2541274 h 6339248"/>
                  <a:gd name="connsiteX3519" fmla="*/ 3222529 w 8684148"/>
                  <a:gd name="connsiteY3519" fmla="*/ 2543598 h 6339248"/>
                  <a:gd name="connsiteX3520" fmla="*/ 3213875 w 8684148"/>
                  <a:gd name="connsiteY3520" fmla="*/ 2559858 h 6339248"/>
                  <a:gd name="connsiteX3521" fmla="*/ 3224889 w 8684148"/>
                  <a:gd name="connsiteY3521" fmla="*/ 2561407 h 6339248"/>
                  <a:gd name="connsiteX3522" fmla="*/ 3243771 w 8684148"/>
                  <a:gd name="connsiteY3522" fmla="*/ 2558309 h 6339248"/>
                  <a:gd name="connsiteX3523" fmla="*/ 3259506 w 8684148"/>
                  <a:gd name="connsiteY3523" fmla="*/ 2561407 h 6339248"/>
                  <a:gd name="connsiteX3524" fmla="*/ 3236690 w 8684148"/>
                  <a:gd name="connsiteY3524" fmla="*/ 2565278 h 6339248"/>
                  <a:gd name="connsiteX3525" fmla="*/ 3223316 w 8684148"/>
                  <a:gd name="connsiteY3525" fmla="*/ 2568375 h 6339248"/>
                  <a:gd name="connsiteX3526" fmla="*/ 3217022 w 8684148"/>
                  <a:gd name="connsiteY3526" fmla="*/ 2572247 h 6339248"/>
                  <a:gd name="connsiteX3527" fmla="*/ 3219382 w 8684148"/>
                  <a:gd name="connsiteY3527" fmla="*/ 2577667 h 6339248"/>
                  <a:gd name="connsiteX3528" fmla="*/ 3228036 w 8684148"/>
                  <a:gd name="connsiteY3528" fmla="*/ 2580764 h 6339248"/>
                  <a:gd name="connsiteX3529" fmla="*/ 3272881 w 8684148"/>
                  <a:gd name="connsiteY3529" fmla="*/ 2585410 h 6339248"/>
                  <a:gd name="connsiteX3530" fmla="*/ 3279175 w 8684148"/>
                  <a:gd name="connsiteY3530" fmla="*/ 2583087 h 6339248"/>
                  <a:gd name="connsiteX3531" fmla="*/ 3282322 w 8684148"/>
                  <a:gd name="connsiteY3531" fmla="*/ 2578442 h 6339248"/>
                  <a:gd name="connsiteX3532" fmla="*/ 3283895 w 8684148"/>
                  <a:gd name="connsiteY3532" fmla="*/ 2573021 h 6339248"/>
                  <a:gd name="connsiteX3533" fmla="*/ 3287043 w 8684148"/>
                  <a:gd name="connsiteY3533" fmla="*/ 2565278 h 6339248"/>
                  <a:gd name="connsiteX3534" fmla="*/ 3289403 w 8684148"/>
                  <a:gd name="connsiteY3534" fmla="*/ 2577667 h 6339248"/>
                  <a:gd name="connsiteX3535" fmla="*/ 3297270 w 8684148"/>
                  <a:gd name="connsiteY3535" fmla="*/ 2584636 h 6339248"/>
                  <a:gd name="connsiteX3536" fmla="*/ 3308285 w 8684148"/>
                  <a:gd name="connsiteY3536" fmla="*/ 2586185 h 6339248"/>
                  <a:gd name="connsiteX3537" fmla="*/ 3320873 w 8684148"/>
                  <a:gd name="connsiteY3537" fmla="*/ 2582313 h 6339248"/>
                  <a:gd name="connsiteX3538" fmla="*/ 3329527 w 8684148"/>
                  <a:gd name="connsiteY3538" fmla="*/ 2572247 h 6339248"/>
                  <a:gd name="connsiteX3539" fmla="*/ 3333461 w 8684148"/>
                  <a:gd name="connsiteY3539" fmla="*/ 2549017 h 6339248"/>
                  <a:gd name="connsiteX3540" fmla="*/ 3339755 w 8684148"/>
                  <a:gd name="connsiteY3540" fmla="*/ 2538952 h 6339248"/>
                  <a:gd name="connsiteX3541" fmla="*/ 3338968 w 8684148"/>
                  <a:gd name="connsiteY3541" fmla="*/ 2545921 h 6339248"/>
                  <a:gd name="connsiteX3542" fmla="*/ 3339755 w 8684148"/>
                  <a:gd name="connsiteY3542" fmla="*/ 2558309 h 6339248"/>
                  <a:gd name="connsiteX3543" fmla="*/ 3339755 w 8684148"/>
                  <a:gd name="connsiteY3543" fmla="*/ 2564504 h 6339248"/>
                  <a:gd name="connsiteX3544" fmla="*/ 3336608 w 8684148"/>
                  <a:gd name="connsiteY3544" fmla="*/ 2571473 h 6339248"/>
                  <a:gd name="connsiteX3545" fmla="*/ 3326380 w 8684148"/>
                  <a:gd name="connsiteY3545" fmla="*/ 2585410 h 6339248"/>
                  <a:gd name="connsiteX3546" fmla="*/ 3324020 w 8684148"/>
                  <a:gd name="connsiteY3546" fmla="*/ 2591604 h 6339248"/>
                  <a:gd name="connsiteX3547" fmla="*/ 3325593 w 8684148"/>
                  <a:gd name="connsiteY3547" fmla="*/ 2596250 h 6339248"/>
                  <a:gd name="connsiteX3548" fmla="*/ 3327954 w 8684148"/>
                  <a:gd name="connsiteY3548" fmla="*/ 2600896 h 6339248"/>
                  <a:gd name="connsiteX3549" fmla="*/ 3333461 w 8684148"/>
                  <a:gd name="connsiteY3549" fmla="*/ 2610188 h 6339248"/>
                  <a:gd name="connsiteX3550" fmla="*/ 3343689 w 8684148"/>
                  <a:gd name="connsiteY3550" fmla="*/ 2632643 h 6339248"/>
                  <a:gd name="connsiteX3551" fmla="*/ 3346835 w 8684148"/>
                  <a:gd name="connsiteY3551" fmla="*/ 2638837 h 6339248"/>
                  <a:gd name="connsiteX3552" fmla="*/ 3357063 w 8684148"/>
                  <a:gd name="connsiteY3552" fmla="*/ 2651226 h 6339248"/>
                  <a:gd name="connsiteX3553" fmla="*/ 3369651 w 8684148"/>
                  <a:gd name="connsiteY3553" fmla="*/ 2661292 h 6339248"/>
                  <a:gd name="connsiteX3554" fmla="*/ 3383026 w 8684148"/>
                  <a:gd name="connsiteY3554" fmla="*/ 2664389 h 6339248"/>
                  <a:gd name="connsiteX3555" fmla="*/ 3397974 w 8684148"/>
                  <a:gd name="connsiteY3555" fmla="*/ 2658969 h 6339248"/>
                  <a:gd name="connsiteX3556" fmla="*/ 3405842 w 8684148"/>
                  <a:gd name="connsiteY3556" fmla="*/ 2651226 h 6339248"/>
                  <a:gd name="connsiteX3557" fmla="*/ 3412136 w 8684148"/>
                  <a:gd name="connsiteY3557" fmla="*/ 2640386 h 6339248"/>
                  <a:gd name="connsiteX3558" fmla="*/ 3414496 w 8684148"/>
                  <a:gd name="connsiteY3558" fmla="*/ 2627997 h 6339248"/>
                  <a:gd name="connsiteX3559" fmla="*/ 3409775 w 8684148"/>
                  <a:gd name="connsiteY3559" fmla="*/ 2618705 h 6339248"/>
                  <a:gd name="connsiteX3560" fmla="*/ 3420003 w 8684148"/>
                  <a:gd name="connsiteY3560" fmla="*/ 2621802 h 6339248"/>
                  <a:gd name="connsiteX3561" fmla="*/ 3420790 w 8684148"/>
                  <a:gd name="connsiteY3561" fmla="*/ 2628771 h 6339248"/>
                  <a:gd name="connsiteX3562" fmla="*/ 3412923 w 8684148"/>
                  <a:gd name="connsiteY3562" fmla="*/ 2643483 h 6339248"/>
                  <a:gd name="connsiteX3563" fmla="*/ 3412136 w 8684148"/>
                  <a:gd name="connsiteY3563" fmla="*/ 2656646 h 6339248"/>
                  <a:gd name="connsiteX3564" fmla="*/ 3416069 w 8684148"/>
                  <a:gd name="connsiteY3564" fmla="*/ 2669035 h 6339248"/>
                  <a:gd name="connsiteX3565" fmla="*/ 3424724 w 8684148"/>
                  <a:gd name="connsiteY3565" fmla="*/ 2676778 h 6339248"/>
                  <a:gd name="connsiteX3566" fmla="*/ 3438099 w 8684148"/>
                  <a:gd name="connsiteY3566" fmla="*/ 2675230 h 6339248"/>
                  <a:gd name="connsiteX3567" fmla="*/ 3427871 w 8684148"/>
                  <a:gd name="connsiteY3567" fmla="*/ 2684521 h 6339248"/>
                  <a:gd name="connsiteX3568" fmla="*/ 3422364 w 8684148"/>
                  <a:gd name="connsiteY3568" fmla="*/ 2682198 h 6339248"/>
                  <a:gd name="connsiteX3569" fmla="*/ 3417643 w 8684148"/>
                  <a:gd name="connsiteY3569" fmla="*/ 2676004 h 6339248"/>
                  <a:gd name="connsiteX3570" fmla="*/ 3410562 w 8684148"/>
                  <a:gd name="connsiteY3570" fmla="*/ 2669810 h 6339248"/>
                  <a:gd name="connsiteX3571" fmla="*/ 3403482 w 8684148"/>
                  <a:gd name="connsiteY3571" fmla="*/ 2671358 h 6339248"/>
                  <a:gd name="connsiteX3572" fmla="*/ 3403482 w 8684148"/>
                  <a:gd name="connsiteY3572" fmla="*/ 2678327 h 6339248"/>
                  <a:gd name="connsiteX3573" fmla="*/ 3407415 w 8684148"/>
                  <a:gd name="connsiteY3573" fmla="*/ 2686844 h 6339248"/>
                  <a:gd name="connsiteX3574" fmla="*/ 3412136 w 8684148"/>
                  <a:gd name="connsiteY3574" fmla="*/ 2693813 h 6339248"/>
                  <a:gd name="connsiteX3575" fmla="*/ 3421577 w 8684148"/>
                  <a:gd name="connsiteY3575" fmla="*/ 2700007 h 6339248"/>
                  <a:gd name="connsiteX3576" fmla="*/ 3431804 w 8684148"/>
                  <a:gd name="connsiteY3576" fmla="*/ 2703879 h 6339248"/>
                  <a:gd name="connsiteX3577" fmla="*/ 3442032 w 8684148"/>
                  <a:gd name="connsiteY3577" fmla="*/ 2704653 h 6339248"/>
                  <a:gd name="connsiteX3578" fmla="*/ 3450687 w 8684148"/>
                  <a:gd name="connsiteY3578" fmla="*/ 2700782 h 6339248"/>
                  <a:gd name="connsiteX3579" fmla="*/ 3455407 w 8684148"/>
                  <a:gd name="connsiteY3579" fmla="*/ 2696136 h 6339248"/>
                  <a:gd name="connsiteX3580" fmla="*/ 3462488 w 8684148"/>
                  <a:gd name="connsiteY3580" fmla="*/ 2682973 h 6339248"/>
                  <a:gd name="connsiteX3581" fmla="*/ 3468782 w 8684148"/>
                  <a:gd name="connsiteY3581" fmla="*/ 2675230 h 6339248"/>
                  <a:gd name="connsiteX3582" fmla="*/ 3460914 w 8684148"/>
                  <a:gd name="connsiteY3582" fmla="*/ 2703105 h 6339248"/>
                  <a:gd name="connsiteX3583" fmla="*/ 3460914 w 8684148"/>
                  <a:gd name="connsiteY3583" fmla="*/ 2709299 h 6339248"/>
                  <a:gd name="connsiteX3584" fmla="*/ 3467208 w 8684148"/>
                  <a:gd name="connsiteY3584" fmla="*/ 2713171 h 6339248"/>
                  <a:gd name="connsiteX3585" fmla="*/ 3475863 w 8684148"/>
                  <a:gd name="connsiteY3585" fmla="*/ 2714719 h 6339248"/>
                  <a:gd name="connsiteX3586" fmla="*/ 3486090 w 8684148"/>
                  <a:gd name="connsiteY3586" fmla="*/ 2712396 h 6339248"/>
                  <a:gd name="connsiteX3587" fmla="*/ 3492384 w 8684148"/>
                  <a:gd name="connsiteY3587" fmla="*/ 2706202 h 6339248"/>
                  <a:gd name="connsiteX3588" fmla="*/ 3489238 w 8684148"/>
                  <a:gd name="connsiteY3588" fmla="*/ 2714719 h 6339248"/>
                  <a:gd name="connsiteX3589" fmla="*/ 3482943 w 8684148"/>
                  <a:gd name="connsiteY3589" fmla="*/ 2717817 h 6339248"/>
                  <a:gd name="connsiteX3590" fmla="*/ 3474289 w 8684148"/>
                  <a:gd name="connsiteY3590" fmla="*/ 2719365 h 6339248"/>
                  <a:gd name="connsiteX3591" fmla="*/ 3465635 w 8684148"/>
                  <a:gd name="connsiteY3591" fmla="*/ 2721688 h 6339248"/>
                  <a:gd name="connsiteX3592" fmla="*/ 3467995 w 8684148"/>
                  <a:gd name="connsiteY3592" fmla="*/ 2732528 h 6339248"/>
                  <a:gd name="connsiteX3593" fmla="*/ 3471142 w 8684148"/>
                  <a:gd name="connsiteY3593" fmla="*/ 2735626 h 6339248"/>
                  <a:gd name="connsiteX3594" fmla="*/ 3477436 w 8684148"/>
                  <a:gd name="connsiteY3594" fmla="*/ 2735626 h 6339248"/>
                  <a:gd name="connsiteX3595" fmla="*/ 3475076 w 8684148"/>
                  <a:gd name="connsiteY3595" fmla="*/ 2740271 h 6339248"/>
                  <a:gd name="connsiteX3596" fmla="*/ 3475076 w 8684148"/>
                  <a:gd name="connsiteY3596" fmla="*/ 2744143 h 6339248"/>
                  <a:gd name="connsiteX3597" fmla="*/ 3475863 w 8684148"/>
                  <a:gd name="connsiteY3597" fmla="*/ 2748789 h 6339248"/>
                  <a:gd name="connsiteX3598" fmla="*/ 3478223 w 8684148"/>
                  <a:gd name="connsiteY3598" fmla="*/ 2752661 h 6339248"/>
                  <a:gd name="connsiteX3599" fmla="*/ 3482157 w 8684148"/>
                  <a:gd name="connsiteY3599" fmla="*/ 2744917 h 6339248"/>
                  <a:gd name="connsiteX3600" fmla="*/ 3487664 w 8684148"/>
                  <a:gd name="connsiteY3600" fmla="*/ 2742594 h 6339248"/>
                  <a:gd name="connsiteX3601" fmla="*/ 3493958 w 8684148"/>
                  <a:gd name="connsiteY3601" fmla="*/ 2744143 h 6339248"/>
                  <a:gd name="connsiteX3602" fmla="*/ 3499465 w 8684148"/>
                  <a:gd name="connsiteY3602" fmla="*/ 2750337 h 6339248"/>
                  <a:gd name="connsiteX3603" fmla="*/ 3504185 w 8684148"/>
                  <a:gd name="connsiteY3603" fmla="*/ 2765049 h 6339248"/>
                  <a:gd name="connsiteX3604" fmla="*/ 3505759 w 8684148"/>
                  <a:gd name="connsiteY3604" fmla="*/ 2768921 h 6339248"/>
                  <a:gd name="connsiteX3605" fmla="*/ 3508119 w 8684148"/>
                  <a:gd name="connsiteY3605" fmla="*/ 2771244 h 6339248"/>
                  <a:gd name="connsiteX3606" fmla="*/ 3511266 w 8684148"/>
                  <a:gd name="connsiteY3606" fmla="*/ 2772792 h 6339248"/>
                  <a:gd name="connsiteX3607" fmla="*/ 3513627 w 8684148"/>
                  <a:gd name="connsiteY3607" fmla="*/ 2774341 h 6339248"/>
                  <a:gd name="connsiteX3608" fmla="*/ 3515200 w 8684148"/>
                  <a:gd name="connsiteY3608" fmla="*/ 2774341 h 6339248"/>
                  <a:gd name="connsiteX3609" fmla="*/ 3517560 w 8684148"/>
                  <a:gd name="connsiteY3609" fmla="*/ 2778987 h 6339248"/>
                  <a:gd name="connsiteX3610" fmla="*/ 3520708 w 8684148"/>
                  <a:gd name="connsiteY3610" fmla="*/ 2785956 h 6339248"/>
                  <a:gd name="connsiteX3611" fmla="*/ 3523068 w 8684148"/>
                  <a:gd name="connsiteY3611" fmla="*/ 2794473 h 6339248"/>
                  <a:gd name="connsiteX3612" fmla="*/ 3522281 w 8684148"/>
                  <a:gd name="connsiteY3612" fmla="*/ 2801442 h 6339248"/>
                  <a:gd name="connsiteX3613" fmla="*/ 3518347 w 8684148"/>
                  <a:gd name="connsiteY3613" fmla="*/ 2804539 h 6339248"/>
                  <a:gd name="connsiteX3614" fmla="*/ 3513627 w 8684148"/>
                  <a:gd name="connsiteY3614" fmla="*/ 2804539 h 6339248"/>
                  <a:gd name="connsiteX3615" fmla="*/ 3511266 w 8684148"/>
                  <a:gd name="connsiteY3615" fmla="*/ 2805313 h 6339248"/>
                  <a:gd name="connsiteX3616" fmla="*/ 3511266 w 8684148"/>
                  <a:gd name="connsiteY3616" fmla="*/ 2810734 h 6339248"/>
                  <a:gd name="connsiteX3617" fmla="*/ 3525428 w 8684148"/>
                  <a:gd name="connsiteY3617" fmla="*/ 2823122 h 6339248"/>
                  <a:gd name="connsiteX3618" fmla="*/ 3529362 w 8684148"/>
                  <a:gd name="connsiteY3618" fmla="*/ 2827768 h 6339248"/>
                  <a:gd name="connsiteX3619" fmla="*/ 3521494 w 8684148"/>
                  <a:gd name="connsiteY3619" fmla="*/ 2830865 h 6339248"/>
                  <a:gd name="connsiteX3620" fmla="*/ 3519920 w 8684148"/>
                  <a:gd name="connsiteY3620" fmla="*/ 2837060 h 6339248"/>
                  <a:gd name="connsiteX3621" fmla="*/ 3523068 w 8684148"/>
                  <a:gd name="connsiteY3621" fmla="*/ 2843254 h 6339248"/>
                  <a:gd name="connsiteX3622" fmla="*/ 3530148 w 8684148"/>
                  <a:gd name="connsiteY3622" fmla="*/ 2847900 h 6339248"/>
                  <a:gd name="connsiteX3623" fmla="*/ 3528575 w 8684148"/>
                  <a:gd name="connsiteY3623" fmla="*/ 2837060 h 6339248"/>
                  <a:gd name="connsiteX3624" fmla="*/ 3538803 w 8684148"/>
                  <a:gd name="connsiteY3624" fmla="*/ 2848674 h 6339248"/>
                  <a:gd name="connsiteX3625" fmla="*/ 3540376 w 8684148"/>
                  <a:gd name="connsiteY3625" fmla="*/ 2851772 h 6339248"/>
                  <a:gd name="connsiteX3626" fmla="*/ 3540376 w 8684148"/>
                  <a:gd name="connsiteY3626" fmla="*/ 2856417 h 6339248"/>
                  <a:gd name="connsiteX3627" fmla="*/ 3538803 w 8684148"/>
                  <a:gd name="connsiteY3627" fmla="*/ 2859515 h 6339248"/>
                  <a:gd name="connsiteX3628" fmla="*/ 3536443 w 8684148"/>
                  <a:gd name="connsiteY3628" fmla="*/ 2862612 h 6339248"/>
                  <a:gd name="connsiteX3629" fmla="*/ 3534869 w 8684148"/>
                  <a:gd name="connsiteY3629" fmla="*/ 2867258 h 6339248"/>
                  <a:gd name="connsiteX3630" fmla="*/ 3531722 w 8684148"/>
                  <a:gd name="connsiteY3630" fmla="*/ 2881969 h 6339248"/>
                  <a:gd name="connsiteX3631" fmla="*/ 3530935 w 8684148"/>
                  <a:gd name="connsiteY3631" fmla="*/ 2888164 h 6339248"/>
                  <a:gd name="connsiteX3632" fmla="*/ 3532509 w 8684148"/>
                  <a:gd name="connsiteY3632" fmla="*/ 2909845 h 6339248"/>
                  <a:gd name="connsiteX3633" fmla="*/ 3530935 w 8684148"/>
                  <a:gd name="connsiteY3633" fmla="*/ 2916813 h 6339248"/>
                  <a:gd name="connsiteX3634" fmla="*/ 3528575 w 8684148"/>
                  <a:gd name="connsiteY3634" fmla="*/ 2920685 h 6339248"/>
                  <a:gd name="connsiteX3635" fmla="*/ 3528575 w 8684148"/>
                  <a:gd name="connsiteY3635" fmla="*/ 2918362 h 6339248"/>
                  <a:gd name="connsiteX3636" fmla="*/ 3526214 w 8684148"/>
                  <a:gd name="connsiteY3636" fmla="*/ 2913716 h 6339248"/>
                  <a:gd name="connsiteX3637" fmla="*/ 3523068 w 8684148"/>
                  <a:gd name="connsiteY3637" fmla="*/ 2909070 h 6339248"/>
                  <a:gd name="connsiteX3638" fmla="*/ 3522281 w 8684148"/>
                  <a:gd name="connsiteY3638" fmla="*/ 2912942 h 6339248"/>
                  <a:gd name="connsiteX3639" fmla="*/ 3521494 w 8684148"/>
                  <a:gd name="connsiteY3639" fmla="*/ 2916039 h 6339248"/>
                  <a:gd name="connsiteX3640" fmla="*/ 3520708 w 8684148"/>
                  <a:gd name="connsiteY3640" fmla="*/ 2919136 h 6339248"/>
                  <a:gd name="connsiteX3641" fmla="*/ 3520708 w 8684148"/>
                  <a:gd name="connsiteY3641" fmla="*/ 2923008 h 6339248"/>
                  <a:gd name="connsiteX3642" fmla="*/ 3524641 w 8684148"/>
                  <a:gd name="connsiteY3642" fmla="*/ 2919136 h 6339248"/>
                  <a:gd name="connsiteX3643" fmla="*/ 3527788 w 8684148"/>
                  <a:gd name="connsiteY3643" fmla="*/ 2921459 h 6339248"/>
                  <a:gd name="connsiteX3644" fmla="*/ 3527001 w 8684148"/>
                  <a:gd name="connsiteY3644" fmla="*/ 2922233 h 6339248"/>
                  <a:gd name="connsiteX3645" fmla="*/ 3519920 w 8684148"/>
                  <a:gd name="connsiteY3645" fmla="*/ 2929976 h 6339248"/>
                  <a:gd name="connsiteX3646" fmla="*/ 3516774 w 8684148"/>
                  <a:gd name="connsiteY3646" fmla="*/ 2934623 h 6339248"/>
                  <a:gd name="connsiteX3647" fmla="*/ 3515200 w 8684148"/>
                  <a:gd name="connsiteY3647" fmla="*/ 2938494 h 6339248"/>
                  <a:gd name="connsiteX3648" fmla="*/ 3512840 w 8684148"/>
                  <a:gd name="connsiteY3648" fmla="*/ 2943140 h 6339248"/>
                  <a:gd name="connsiteX3649" fmla="*/ 3508906 w 8684148"/>
                  <a:gd name="connsiteY3649" fmla="*/ 2946237 h 6339248"/>
                  <a:gd name="connsiteX3650" fmla="*/ 3503399 w 8684148"/>
                  <a:gd name="connsiteY3650" fmla="*/ 2947011 h 6339248"/>
                  <a:gd name="connsiteX3651" fmla="*/ 3481370 w 8684148"/>
                  <a:gd name="connsiteY3651" fmla="*/ 2944688 h 6339248"/>
                  <a:gd name="connsiteX3652" fmla="*/ 3486877 w 8684148"/>
                  <a:gd name="connsiteY3652" fmla="*/ 2933848 h 6339248"/>
                  <a:gd name="connsiteX3653" fmla="*/ 3490811 w 8684148"/>
                  <a:gd name="connsiteY3653" fmla="*/ 2928428 h 6339248"/>
                  <a:gd name="connsiteX3654" fmla="*/ 3496318 w 8684148"/>
                  <a:gd name="connsiteY3654" fmla="*/ 2924556 h 6339248"/>
                  <a:gd name="connsiteX3655" fmla="*/ 3497105 w 8684148"/>
                  <a:gd name="connsiteY3655" fmla="*/ 2927654 h 6339248"/>
                  <a:gd name="connsiteX3656" fmla="*/ 3500252 w 8684148"/>
                  <a:gd name="connsiteY3656" fmla="*/ 2934623 h 6339248"/>
                  <a:gd name="connsiteX3657" fmla="*/ 3501039 w 8684148"/>
                  <a:gd name="connsiteY3657" fmla="*/ 2936945 h 6339248"/>
                  <a:gd name="connsiteX3658" fmla="*/ 3501825 w 8684148"/>
                  <a:gd name="connsiteY3658" fmla="*/ 2934623 h 6339248"/>
                  <a:gd name="connsiteX3659" fmla="*/ 3504973 w 8684148"/>
                  <a:gd name="connsiteY3659" fmla="*/ 2929202 h 6339248"/>
                  <a:gd name="connsiteX3660" fmla="*/ 3505759 w 8684148"/>
                  <a:gd name="connsiteY3660" fmla="*/ 2926879 h 6339248"/>
                  <a:gd name="connsiteX3661" fmla="*/ 3514413 w 8684148"/>
                  <a:gd name="connsiteY3661" fmla="*/ 2929202 h 6339248"/>
                  <a:gd name="connsiteX3662" fmla="*/ 3516774 w 8684148"/>
                  <a:gd name="connsiteY3662" fmla="*/ 2919911 h 6339248"/>
                  <a:gd name="connsiteX3663" fmla="*/ 3513627 w 8684148"/>
                  <a:gd name="connsiteY3663" fmla="*/ 2906747 h 6339248"/>
                  <a:gd name="connsiteX3664" fmla="*/ 3508119 w 8684148"/>
                  <a:gd name="connsiteY3664" fmla="*/ 2896681 h 6339248"/>
                  <a:gd name="connsiteX3665" fmla="*/ 3512840 w 8684148"/>
                  <a:gd name="connsiteY3665" fmla="*/ 2891261 h 6339248"/>
                  <a:gd name="connsiteX3666" fmla="*/ 3518347 w 8684148"/>
                  <a:gd name="connsiteY3666" fmla="*/ 2881195 h 6339248"/>
                  <a:gd name="connsiteX3667" fmla="*/ 3520708 w 8684148"/>
                  <a:gd name="connsiteY3667" fmla="*/ 2871129 h 6339248"/>
                  <a:gd name="connsiteX3668" fmla="*/ 3515200 w 8684148"/>
                  <a:gd name="connsiteY3668" fmla="*/ 2864160 h 6339248"/>
                  <a:gd name="connsiteX3669" fmla="*/ 3510479 w 8684148"/>
                  <a:gd name="connsiteY3669" fmla="*/ 2878872 h 6339248"/>
                  <a:gd name="connsiteX3670" fmla="*/ 3484517 w 8684148"/>
                  <a:gd name="connsiteY3670" fmla="*/ 2902876 h 6339248"/>
                  <a:gd name="connsiteX3671" fmla="*/ 3478223 w 8684148"/>
                  <a:gd name="connsiteY3671" fmla="*/ 2918362 h 6339248"/>
                  <a:gd name="connsiteX3672" fmla="*/ 3486877 w 8684148"/>
                  <a:gd name="connsiteY3672" fmla="*/ 2917588 h 6339248"/>
                  <a:gd name="connsiteX3673" fmla="*/ 3489238 w 8684148"/>
                  <a:gd name="connsiteY3673" fmla="*/ 2916813 h 6339248"/>
                  <a:gd name="connsiteX3674" fmla="*/ 3483730 w 8684148"/>
                  <a:gd name="connsiteY3674" fmla="*/ 2921459 h 6339248"/>
                  <a:gd name="connsiteX3675" fmla="*/ 3478223 w 8684148"/>
                  <a:gd name="connsiteY3675" fmla="*/ 2923782 h 6339248"/>
                  <a:gd name="connsiteX3676" fmla="*/ 3475076 w 8684148"/>
                  <a:gd name="connsiteY3676" fmla="*/ 2921459 h 6339248"/>
                  <a:gd name="connsiteX3677" fmla="*/ 3472715 w 8684148"/>
                  <a:gd name="connsiteY3677" fmla="*/ 2916039 h 6339248"/>
                  <a:gd name="connsiteX3678" fmla="*/ 3475863 w 8684148"/>
                  <a:gd name="connsiteY3678" fmla="*/ 2906747 h 6339248"/>
                  <a:gd name="connsiteX3679" fmla="*/ 3482157 w 8684148"/>
                  <a:gd name="connsiteY3679" fmla="*/ 2895907 h 6339248"/>
                  <a:gd name="connsiteX3680" fmla="*/ 3497105 w 8684148"/>
                  <a:gd name="connsiteY3680" fmla="*/ 2878098 h 6339248"/>
                  <a:gd name="connsiteX3681" fmla="*/ 3497892 w 8684148"/>
                  <a:gd name="connsiteY3681" fmla="*/ 2880421 h 6339248"/>
                  <a:gd name="connsiteX3682" fmla="*/ 3497892 w 8684148"/>
                  <a:gd name="connsiteY3682" fmla="*/ 2881969 h 6339248"/>
                  <a:gd name="connsiteX3683" fmla="*/ 3498678 w 8684148"/>
                  <a:gd name="connsiteY3683" fmla="*/ 2883518 h 6339248"/>
                  <a:gd name="connsiteX3684" fmla="*/ 3506546 w 8684148"/>
                  <a:gd name="connsiteY3684" fmla="*/ 2873452 h 6339248"/>
                  <a:gd name="connsiteX3685" fmla="*/ 3506546 w 8684148"/>
                  <a:gd name="connsiteY3685" fmla="*/ 2864160 h 6339248"/>
                  <a:gd name="connsiteX3686" fmla="*/ 3503399 w 8684148"/>
                  <a:gd name="connsiteY3686" fmla="*/ 2854094 h 6339248"/>
                  <a:gd name="connsiteX3687" fmla="*/ 3500252 w 8684148"/>
                  <a:gd name="connsiteY3687" fmla="*/ 2841706 h 6339248"/>
                  <a:gd name="connsiteX3688" fmla="*/ 3492384 w 8684148"/>
                  <a:gd name="connsiteY3688" fmla="*/ 2847900 h 6339248"/>
                  <a:gd name="connsiteX3689" fmla="*/ 3486090 w 8684148"/>
                  <a:gd name="connsiteY3689" fmla="*/ 2847126 h 6339248"/>
                  <a:gd name="connsiteX3690" fmla="*/ 3480583 w 8684148"/>
                  <a:gd name="connsiteY3690" fmla="*/ 2843254 h 6339248"/>
                  <a:gd name="connsiteX3691" fmla="*/ 3473502 w 8684148"/>
                  <a:gd name="connsiteY3691" fmla="*/ 2840157 h 6339248"/>
                  <a:gd name="connsiteX3692" fmla="*/ 3465635 w 8684148"/>
                  <a:gd name="connsiteY3692" fmla="*/ 2840157 h 6339248"/>
                  <a:gd name="connsiteX3693" fmla="*/ 3446753 w 8684148"/>
                  <a:gd name="connsiteY3693" fmla="*/ 2841706 h 6339248"/>
                  <a:gd name="connsiteX3694" fmla="*/ 3437312 w 8684148"/>
                  <a:gd name="connsiteY3694" fmla="*/ 2841706 h 6339248"/>
                  <a:gd name="connsiteX3695" fmla="*/ 3424724 w 8684148"/>
                  <a:gd name="connsiteY3695" fmla="*/ 2840157 h 6339248"/>
                  <a:gd name="connsiteX3696" fmla="*/ 3414496 w 8684148"/>
                  <a:gd name="connsiteY3696" fmla="*/ 2837834 h 6339248"/>
                  <a:gd name="connsiteX3697" fmla="*/ 3403482 w 8684148"/>
                  <a:gd name="connsiteY3697" fmla="*/ 2834737 h 6339248"/>
                  <a:gd name="connsiteX3698" fmla="*/ 3360997 w 8684148"/>
                  <a:gd name="connsiteY3698" fmla="*/ 2818477 h 6339248"/>
                  <a:gd name="connsiteX3699" fmla="*/ 3350769 w 8684148"/>
                  <a:gd name="connsiteY3699" fmla="*/ 2816153 h 6339248"/>
                  <a:gd name="connsiteX3700" fmla="*/ 3353129 w 8684148"/>
                  <a:gd name="connsiteY3700" fmla="*/ 2826220 h 6339248"/>
                  <a:gd name="connsiteX3701" fmla="*/ 3352343 w 8684148"/>
                  <a:gd name="connsiteY3701" fmla="*/ 2847126 h 6339248"/>
                  <a:gd name="connsiteX3702" fmla="*/ 3354703 w 8684148"/>
                  <a:gd name="connsiteY3702" fmla="*/ 2857966 h 6339248"/>
                  <a:gd name="connsiteX3703" fmla="*/ 3358637 w 8684148"/>
                  <a:gd name="connsiteY3703" fmla="*/ 2866483 h 6339248"/>
                  <a:gd name="connsiteX3704" fmla="*/ 3371225 w 8684148"/>
                  <a:gd name="connsiteY3704" fmla="*/ 2881195 h 6339248"/>
                  <a:gd name="connsiteX3705" fmla="*/ 3375945 w 8684148"/>
                  <a:gd name="connsiteY3705" fmla="*/ 2889712 h 6339248"/>
                  <a:gd name="connsiteX3706" fmla="*/ 3382239 w 8684148"/>
                  <a:gd name="connsiteY3706" fmla="*/ 2907522 h 6339248"/>
                  <a:gd name="connsiteX3707" fmla="*/ 3394827 w 8684148"/>
                  <a:gd name="connsiteY3707" fmla="*/ 2964046 h 6339248"/>
                  <a:gd name="connsiteX3708" fmla="*/ 3397974 w 8684148"/>
                  <a:gd name="connsiteY3708" fmla="*/ 2957077 h 6339248"/>
                  <a:gd name="connsiteX3709" fmla="*/ 3403482 w 8684148"/>
                  <a:gd name="connsiteY3709" fmla="*/ 2957077 h 6339248"/>
                  <a:gd name="connsiteX3710" fmla="*/ 3409775 w 8684148"/>
                  <a:gd name="connsiteY3710" fmla="*/ 2960949 h 6339248"/>
                  <a:gd name="connsiteX3711" fmla="*/ 3418430 w 8684148"/>
                  <a:gd name="connsiteY3711" fmla="*/ 2962497 h 6339248"/>
                  <a:gd name="connsiteX3712" fmla="*/ 3406629 w 8684148"/>
                  <a:gd name="connsiteY3712" fmla="*/ 2968692 h 6339248"/>
                  <a:gd name="connsiteX3713" fmla="*/ 3400334 w 8684148"/>
                  <a:gd name="connsiteY3713" fmla="*/ 2972563 h 6339248"/>
                  <a:gd name="connsiteX3714" fmla="*/ 3400334 w 8684148"/>
                  <a:gd name="connsiteY3714" fmla="*/ 2977209 h 6339248"/>
                  <a:gd name="connsiteX3715" fmla="*/ 3405055 w 8684148"/>
                  <a:gd name="connsiteY3715" fmla="*/ 2986501 h 6339248"/>
                  <a:gd name="connsiteX3716" fmla="*/ 3407415 w 8684148"/>
                  <a:gd name="connsiteY3716" fmla="*/ 2989598 h 6339248"/>
                  <a:gd name="connsiteX3717" fmla="*/ 3409775 w 8684148"/>
                  <a:gd name="connsiteY3717" fmla="*/ 2991147 h 6339248"/>
                  <a:gd name="connsiteX3718" fmla="*/ 3412136 w 8684148"/>
                  <a:gd name="connsiteY3718" fmla="*/ 2993470 h 6339248"/>
                  <a:gd name="connsiteX3719" fmla="*/ 3413709 w 8684148"/>
                  <a:gd name="connsiteY3719" fmla="*/ 2996567 h 6339248"/>
                  <a:gd name="connsiteX3720" fmla="*/ 3414496 w 8684148"/>
                  <a:gd name="connsiteY3720" fmla="*/ 3001213 h 6339248"/>
                  <a:gd name="connsiteX3721" fmla="*/ 3412923 w 8684148"/>
                  <a:gd name="connsiteY3721" fmla="*/ 3006633 h 6339248"/>
                  <a:gd name="connsiteX3722" fmla="*/ 3409775 w 8684148"/>
                  <a:gd name="connsiteY3722" fmla="*/ 3015925 h 6339248"/>
                  <a:gd name="connsiteX3723" fmla="*/ 3407415 w 8684148"/>
                  <a:gd name="connsiteY3723" fmla="*/ 3012053 h 6339248"/>
                  <a:gd name="connsiteX3724" fmla="*/ 3405055 w 8684148"/>
                  <a:gd name="connsiteY3724" fmla="*/ 3008182 h 6339248"/>
                  <a:gd name="connsiteX3725" fmla="*/ 3403482 w 8684148"/>
                  <a:gd name="connsiteY3725" fmla="*/ 3003536 h 6339248"/>
                  <a:gd name="connsiteX3726" fmla="*/ 3402695 w 8684148"/>
                  <a:gd name="connsiteY3726" fmla="*/ 2998890 h 6339248"/>
                  <a:gd name="connsiteX3727" fmla="*/ 3401908 w 8684148"/>
                  <a:gd name="connsiteY3727" fmla="*/ 3022893 h 6339248"/>
                  <a:gd name="connsiteX3728" fmla="*/ 3400334 w 8684148"/>
                  <a:gd name="connsiteY3728" fmla="*/ 3031411 h 6339248"/>
                  <a:gd name="connsiteX3729" fmla="*/ 3417643 w 8684148"/>
                  <a:gd name="connsiteY3729" fmla="*/ 3031411 h 6339248"/>
                  <a:gd name="connsiteX3730" fmla="*/ 3434952 w 8684148"/>
                  <a:gd name="connsiteY3730" fmla="*/ 3032185 h 6339248"/>
                  <a:gd name="connsiteX3731" fmla="*/ 3443606 w 8684148"/>
                  <a:gd name="connsiteY3731" fmla="*/ 3034508 h 6339248"/>
                  <a:gd name="connsiteX3732" fmla="*/ 3457767 w 8684148"/>
                  <a:gd name="connsiteY3732" fmla="*/ 3040702 h 6339248"/>
                  <a:gd name="connsiteX3733" fmla="*/ 3466422 w 8684148"/>
                  <a:gd name="connsiteY3733" fmla="*/ 3043800 h 6339248"/>
                  <a:gd name="connsiteX3734" fmla="*/ 3458554 w 8684148"/>
                  <a:gd name="connsiteY3734" fmla="*/ 3044574 h 6339248"/>
                  <a:gd name="connsiteX3735" fmla="*/ 3452260 w 8684148"/>
                  <a:gd name="connsiteY3735" fmla="*/ 3042251 h 6339248"/>
                  <a:gd name="connsiteX3736" fmla="*/ 3445966 w 8684148"/>
                  <a:gd name="connsiteY3736" fmla="*/ 3039928 h 6339248"/>
                  <a:gd name="connsiteX3737" fmla="*/ 3439672 w 8684148"/>
                  <a:gd name="connsiteY3737" fmla="*/ 3037605 h 6339248"/>
                  <a:gd name="connsiteX3738" fmla="*/ 3431018 w 8684148"/>
                  <a:gd name="connsiteY3738" fmla="*/ 3038379 h 6339248"/>
                  <a:gd name="connsiteX3739" fmla="*/ 3423150 w 8684148"/>
                  <a:gd name="connsiteY3739" fmla="*/ 3039154 h 6339248"/>
                  <a:gd name="connsiteX3740" fmla="*/ 3414496 w 8684148"/>
                  <a:gd name="connsiteY3740" fmla="*/ 3039928 h 6339248"/>
                  <a:gd name="connsiteX3741" fmla="*/ 3406629 w 8684148"/>
                  <a:gd name="connsiteY3741" fmla="*/ 3036831 h 6339248"/>
                  <a:gd name="connsiteX3742" fmla="*/ 3410562 w 8684148"/>
                  <a:gd name="connsiteY3742" fmla="*/ 3051543 h 6339248"/>
                  <a:gd name="connsiteX3743" fmla="*/ 3412136 w 8684148"/>
                  <a:gd name="connsiteY3743" fmla="*/ 3068578 h 6339248"/>
                  <a:gd name="connsiteX3744" fmla="*/ 3409775 w 8684148"/>
                  <a:gd name="connsiteY3744" fmla="*/ 3121230 h 6339248"/>
                  <a:gd name="connsiteX3745" fmla="*/ 3394040 w 8684148"/>
                  <a:gd name="connsiteY3745" fmla="*/ 3267574 h 6339248"/>
                  <a:gd name="connsiteX3746" fmla="*/ 3383813 w 8684148"/>
                  <a:gd name="connsiteY3746" fmla="*/ 3316356 h 6339248"/>
                  <a:gd name="connsiteX3747" fmla="*/ 3385386 w 8684148"/>
                  <a:gd name="connsiteY3747" fmla="*/ 3316356 h 6339248"/>
                  <a:gd name="connsiteX3748" fmla="*/ 3390894 w 8684148"/>
                  <a:gd name="connsiteY3748" fmla="*/ 3315581 h 6339248"/>
                  <a:gd name="connsiteX3749" fmla="*/ 3379879 w 8684148"/>
                  <a:gd name="connsiteY3749" fmla="*/ 3324873 h 6339248"/>
                  <a:gd name="connsiteX3750" fmla="*/ 3371225 w 8684148"/>
                  <a:gd name="connsiteY3750" fmla="*/ 3341908 h 6339248"/>
                  <a:gd name="connsiteX3751" fmla="*/ 3366504 w 8684148"/>
                  <a:gd name="connsiteY3751" fmla="*/ 3361265 h 6339248"/>
                  <a:gd name="connsiteX3752" fmla="*/ 3365718 w 8684148"/>
                  <a:gd name="connsiteY3752" fmla="*/ 3376751 h 6339248"/>
                  <a:gd name="connsiteX3753" fmla="*/ 3367291 w 8684148"/>
                  <a:gd name="connsiteY3753" fmla="*/ 3381397 h 6339248"/>
                  <a:gd name="connsiteX3754" fmla="*/ 3372798 w 8684148"/>
                  <a:gd name="connsiteY3754" fmla="*/ 3391463 h 6339248"/>
                  <a:gd name="connsiteX3755" fmla="*/ 3374372 w 8684148"/>
                  <a:gd name="connsiteY3755" fmla="*/ 3396109 h 6339248"/>
                  <a:gd name="connsiteX3756" fmla="*/ 3374372 w 8684148"/>
                  <a:gd name="connsiteY3756" fmla="*/ 3401529 h 6339248"/>
                  <a:gd name="connsiteX3757" fmla="*/ 3373585 w 8684148"/>
                  <a:gd name="connsiteY3757" fmla="*/ 3410821 h 6339248"/>
                  <a:gd name="connsiteX3758" fmla="*/ 3373585 w 8684148"/>
                  <a:gd name="connsiteY3758" fmla="*/ 3415467 h 6339248"/>
                  <a:gd name="connsiteX3759" fmla="*/ 3375945 w 8684148"/>
                  <a:gd name="connsiteY3759" fmla="*/ 3426307 h 6339248"/>
                  <a:gd name="connsiteX3760" fmla="*/ 3379879 w 8684148"/>
                  <a:gd name="connsiteY3760" fmla="*/ 3435599 h 6339248"/>
                  <a:gd name="connsiteX3761" fmla="*/ 3384599 w 8684148"/>
                  <a:gd name="connsiteY3761" fmla="*/ 3443342 h 6339248"/>
                  <a:gd name="connsiteX3762" fmla="*/ 3388533 w 8684148"/>
                  <a:gd name="connsiteY3762" fmla="*/ 3452633 h 6339248"/>
                  <a:gd name="connsiteX3763" fmla="*/ 3389320 w 8684148"/>
                  <a:gd name="connsiteY3763" fmla="*/ 3457280 h 6339248"/>
                  <a:gd name="connsiteX3764" fmla="*/ 3387747 w 8684148"/>
                  <a:gd name="connsiteY3764" fmla="*/ 3465797 h 6339248"/>
                  <a:gd name="connsiteX3765" fmla="*/ 3387747 w 8684148"/>
                  <a:gd name="connsiteY3765" fmla="*/ 3469668 h 6339248"/>
                  <a:gd name="connsiteX3766" fmla="*/ 3389320 w 8684148"/>
                  <a:gd name="connsiteY3766" fmla="*/ 3473540 h 6339248"/>
                  <a:gd name="connsiteX3767" fmla="*/ 3395614 w 8684148"/>
                  <a:gd name="connsiteY3767" fmla="*/ 3485929 h 6339248"/>
                  <a:gd name="connsiteX3768" fmla="*/ 3398761 w 8684148"/>
                  <a:gd name="connsiteY3768" fmla="*/ 3495220 h 6339248"/>
                  <a:gd name="connsiteX3769" fmla="*/ 3399548 w 8684148"/>
                  <a:gd name="connsiteY3769" fmla="*/ 3503738 h 6339248"/>
                  <a:gd name="connsiteX3770" fmla="*/ 3388533 w 8684148"/>
                  <a:gd name="connsiteY3770" fmla="*/ 3574974 h 6339248"/>
                  <a:gd name="connsiteX3771" fmla="*/ 3386960 w 8684148"/>
                  <a:gd name="connsiteY3771" fmla="*/ 3571877 h 6339248"/>
                  <a:gd name="connsiteX3772" fmla="*/ 3386173 w 8684148"/>
                  <a:gd name="connsiteY3772" fmla="*/ 3571102 h 6339248"/>
                  <a:gd name="connsiteX3773" fmla="*/ 3379879 w 8684148"/>
                  <a:gd name="connsiteY3773" fmla="*/ 3586588 h 6339248"/>
                  <a:gd name="connsiteX3774" fmla="*/ 3378305 w 8684148"/>
                  <a:gd name="connsiteY3774" fmla="*/ 3600526 h 6339248"/>
                  <a:gd name="connsiteX3775" fmla="*/ 3383026 w 8684148"/>
                  <a:gd name="connsiteY3775" fmla="*/ 3614464 h 6339248"/>
                  <a:gd name="connsiteX3776" fmla="*/ 3407415 w 8684148"/>
                  <a:gd name="connsiteY3776" fmla="*/ 3643113 h 6339248"/>
                  <a:gd name="connsiteX3777" fmla="*/ 3415283 w 8684148"/>
                  <a:gd name="connsiteY3777" fmla="*/ 3657825 h 6339248"/>
                  <a:gd name="connsiteX3778" fmla="*/ 3419217 w 8684148"/>
                  <a:gd name="connsiteY3778" fmla="*/ 3674085 h 6339248"/>
                  <a:gd name="connsiteX3779" fmla="*/ 3421577 w 8684148"/>
                  <a:gd name="connsiteY3779" fmla="*/ 3701960 h 6339248"/>
                  <a:gd name="connsiteX3780" fmla="*/ 3431804 w 8684148"/>
                  <a:gd name="connsiteY3780" fmla="*/ 3736804 h 6339248"/>
                  <a:gd name="connsiteX3781" fmla="*/ 3435738 w 8684148"/>
                  <a:gd name="connsiteY3781" fmla="*/ 3744547 h 6339248"/>
                  <a:gd name="connsiteX3782" fmla="*/ 3449113 w 8684148"/>
                  <a:gd name="connsiteY3782" fmla="*/ 3759259 h 6339248"/>
                  <a:gd name="connsiteX3783" fmla="*/ 3474289 w 8684148"/>
                  <a:gd name="connsiteY3783" fmla="*/ 3782488 h 6339248"/>
                  <a:gd name="connsiteX3784" fmla="*/ 3485304 w 8684148"/>
                  <a:gd name="connsiteY3784" fmla="*/ 3795651 h 6339248"/>
                  <a:gd name="connsiteX3785" fmla="*/ 3492384 w 8684148"/>
                  <a:gd name="connsiteY3785" fmla="*/ 3809589 h 6339248"/>
                  <a:gd name="connsiteX3786" fmla="*/ 3490811 w 8684148"/>
                  <a:gd name="connsiteY3786" fmla="*/ 3807266 h 6339248"/>
                  <a:gd name="connsiteX3787" fmla="*/ 3485304 w 8684148"/>
                  <a:gd name="connsiteY3787" fmla="*/ 3800297 h 6339248"/>
                  <a:gd name="connsiteX3788" fmla="*/ 3485304 w 8684148"/>
                  <a:gd name="connsiteY3788" fmla="*/ 3805718 h 6339248"/>
                  <a:gd name="connsiteX3789" fmla="*/ 3485304 w 8684148"/>
                  <a:gd name="connsiteY3789" fmla="*/ 3811137 h 6339248"/>
                  <a:gd name="connsiteX3790" fmla="*/ 3484517 w 8684148"/>
                  <a:gd name="connsiteY3790" fmla="*/ 3816558 h 6339248"/>
                  <a:gd name="connsiteX3791" fmla="*/ 3482943 w 8684148"/>
                  <a:gd name="connsiteY3791" fmla="*/ 3821978 h 6339248"/>
                  <a:gd name="connsiteX3792" fmla="*/ 3491598 w 8684148"/>
                  <a:gd name="connsiteY3792" fmla="*/ 3818880 h 6339248"/>
                  <a:gd name="connsiteX3793" fmla="*/ 3502612 w 8684148"/>
                  <a:gd name="connsiteY3793" fmla="*/ 3824301 h 6339248"/>
                  <a:gd name="connsiteX3794" fmla="*/ 3513627 w 8684148"/>
                  <a:gd name="connsiteY3794" fmla="*/ 3831270 h 6339248"/>
                  <a:gd name="connsiteX3795" fmla="*/ 3524641 w 8684148"/>
                  <a:gd name="connsiteY3795" fmla="*/ 3835141 h 6339248"/>
                  <a:gd name="connsiteX3796" fmla="*/ 3522281 w 8684148"/>
                  <a:gd name="connsiteY3796" fmla="*/ 3818106 h 6339248"/>
                  <a:gd name="connsiteX3797" fmla="*/ 3528575 w 8684148"/>
                  <a:gd name="connsiteY3797" fmla="*/ 3811912 h 6339248"/>
                  <a:gd name="connsiteX3798" fmla="*/ 3539589 w 8684148"/>
                  <a:gd name="connsiteY3798" fmla="*/ 3810363 h 6339248"/>
                  <a:gd name="connsiteX3799" fmla="*/ 3586008 w 8684148"/>
                  <a:gd name="connsiteY3799" fmla="*/ 3813461 h 6339248"/>
                  <a:gd name="connsiteX3800" fmla="*/ 3597022 w 8684148"/>
                  <a:gd name="connsiteY3800" fmla="*/ 3815783 h 6339248"/>
                  <a:gd name="connsiteX3801" fmla="*/ 3562405 w 8684148"/>
                  <a:gd name="connsiteY3801" fmla="*/ 3814235 h 6339248"/>
                  <a:gd name="connsiteX3802" fmla="*/ 3543523 w 8684148"/>
                  <a:gd name="connsiteY3802" fmla="*/ 3816558 h 6339248"/>
                  <a:gd name="connsiteX3803" fmla="*/ 3531722 w 8684148"/>
                  <a:gd name="connsiteY3803" fmla="*/ 3823527 h 6339248"/>
                  <a:gd name="connsiteX3804" fmla="*/ 3533295 w 8684148"/>
                  <a:gd name="connsiteY3804" fmla="*/ 3831270 h 6339248"/>
                  <a:gd name="connsiteX3805" fmla="*/ 3540376 w 8684148"/>
                  <a:gd name="connsiteY3805" fmla="*/ 3844433 h 6339248"/>
                  <a:gd name="connsiteX3806" fmla="*/ 3555324 w 8684148"/>
                  <a:gd name="connsiteY3806" fmla="*/ 3866887 h 6339248"/>
                  <a:gd name="connsiteX3807" fmla="*/ 3542736 w 8684148"/>
                  <a:gd name="connsiteY3807" fmla="*/ 3859144 h 6339248"/>
                  <a:gd name="connsiteX3808" fmla="*/ 3533295 w 8684148"/>
                  <a:gd name="connsiteY3808" fmla="*/ 3847530 h 6339248"/>
                  <a:gd name="connsiteX3809" fmla="*/ 3527001 w 8684148"/>
                  <a:gd name="connsiteY3809" fmla="*/ 3840561 h 6339248"/>
                  <a:gd name="connsiteX3810" fmla="*/ 3521494 w 8684148"/>
                  <a:gd name="connsiteY3810" fmla="*/ 3848304 h 6339248"/>
                  <a:gd name="connsiteX3811" fmla="*/ 3521494 w 8684148"/>
                  <a:gd name="connsiteY3811" fmla="*/ 3864565 h 6339248"/>
                  <a:gd name="connsiteX3812" fmla="*/ 3527788 w 8684148"/>
                  <a:gd name="connsiteY3812" fmla="*/ 3883148 h 6339248"/>
                  <a:gd name="connsiteX3813" fmla="*/ 3538016 w 8684148"/>
                  <a:gd name="connsiteY3813" fmla="*/ 3899408 h 6339248"/>
                  <a:gd name="connsiteX3814" fmla="*/ 3549817 w 8684148"/>
                  <a:gd name="connsiteY3814" fmla="*/ 3910249 h 6339248"/>
                  <a:gd name="connsiteX3815" fmla="*/ 3567913 w 8684148"/>
                  <a:gd name="connsiteY3815" fmla="*/ 3914895 h 6339248"/>
                  <a:gd name="connsiteX3816" fmla="*/ 3574206 w 8684148"/>
                  <a:gd name="connsiteY3816" fmla="*/ 3919540 h 6339248"/>
                  <a:gd name="connsiteX3817" fmla="*/ 3576567 w 8684148"/>
                  <a:gd name="connsiteY3817" fmla="*/ 3928832 h 6339248"/>
                  <a:gd name="connsiteX3818" fmla="*/ 3574206 w 8684148"/>
                  <a:gd name="connsiteY3818" fmla="*/ 3938124 h 6339248"/>
                  <a:gd name="connsiteX3819" fmla="*/ 3570273 w 8684148"/>
                  <a:gd name="connsiteY3819" fmla="*/ 3945093 h 6339248"/>
                  <a:gd name="connsiteX3820" fmla="*/ 3567125 w 8684148"/>
                  <a:gd name="connsiteY3820" fmla="*/ 3952061 h 6339248"/>
                  <a:gd name="connsiteX3821" fmla="*/ 3568699 w 8684148"/>
                  <a:gd name="connsiteY3821" fmla="*/ 3962902 h 6339248"/>
                  <a:gd name="connsiteX3822" fmla="*/ 3574206 w 8684148"/>
                  <a:gd name="connsiteY3822" fmla="*/ 3971419 h 6339248"/>
                  <a:gd name="connsiteX3823" fmla="*/ 3597809 w 8684148"/>
                  <a:gd name="connsiteY3823" fmla="*/ 3996971 h 6339248"/>
                  <a:gd name="connsiteX3824" fmla="*/ 3613544 w 8684148"/>
                  <a:gd name="connsiteY3824" fmla="*/ 4018652 h 6339248"/>
                  <a:gd name="connsiteX3825" fmla="*/ 3619051 w 8684148"/>
                  <a:gd name="connsiteY3825" fmla="*/ 4025620 h 6339248"/>
                  <a:gd name="connsiteX3826" fmla="*/ 3625345 w 8684148"/>
                  <a:gd name="connsiteY3826" fmla="*/ 4031041 h 6339248"/>
                  <a:gd name="connsiteX3827" fmla="*/ 3641080 w 8684148"/>
                  <a:gd name="connsiteY3827" fmla="*/ 4041881 h 6339248"/>
                  <a:gd name="connsiteX3828" fmla="*/ 3647374 w 8684148"/>
                  <a:gd name="connsiteY3828" fmla="*/ 4048850 h 6339248"/>
                  <a:gd name="connsiteX3829" fmla="*/ 3648161 w 8684148"/>
                  <a:gd name="connsiteY3829" fmla="*/ 4052721 h 6339248"/>
                  <a:gd name="connsiteX3830" fmla="*/ 3647374 w 8684148"/>
                  <a:gd name="connsiteY3830" fmla="*/ 4060464 h 6339248"/>
                  <a:gd name="connsiteX3831" fmla="*/ 3648948 w 8684148"/>
                  <a:gd name="connsiteY3831" fmla="*/ 4064336 h 6339248"/>
                  <a:gd name="connsiteX3832" fmla="*/ 3652094 w 8684148"/>
                  <a:gd name="connsiteY3832" fmla="*/ 4066659 h 6339248"/>
                  <a:gd name="connsiteX3833" fmla="*/ 3660749 w 8684148"/>
                  <a:gd name="connsiteY3833" fmla="*/ 4069756 h 6339248"/>
                  <a:gd name="connsiteX3834" fmla="*/ 3663896 w 8684148"/>
                  <a:gd name="connsiteY3834" fmla="*/ 4072079 h 6339248"/>
                  <a:gd name="connsiteX3835" fmla="*/ 3667043 w 8684148"/>
                  <a:gd name="connsiteY3835" fmla="*/ 4088339 h 6339248"/>
                  <a:gd name="connsiteX3836" fmla="*/ 3666256 w 8684148"/>
                  <a:gd name="connsiteY3836" fmla="*/ 4105374 h 6339248"/>
                  <a:gd name="connsiteX3837" fmla="*/ 3668616 w 8684148"/>
                  <a:gd name="connsiteY3837" fmla="*/ 4120086 h 6339248"/>
                  <a:gd name="connsiteX3838" fmla="*/ 3682778 w 8684148"/>
                  <a:gd name="connsiteY3838" fmla="*/ 4129378 h 6339248"/>
                  <a:gd name="connsiteX3839" fmla="*/ 3702447 w 8684148"/>
                  <a:gd name="connsiteY3839" fmla="*/ 4131700 h 6339248"/>
                  <a:gd name="connsiteX3840" fmla="*/ 3722115 w 8684148"/>
                  <a:gd name="connsiteY3840" fmla="*/ 4131700 h 6339248"/>
                  <a:gd name="connsiteX3841" fmla="*/ 3742571 w 8684148"/>
                  <a:gd name="connsiteY3841" fmla="*/ 4133249 h 6339248"/>
                  <a:gd name="connsiteX3842" fmla="*/ 3760666 w 8684148"/>
                  <a:gd name="connsiteY3842" fmla="*/ 4140218 h 6339248"/>
                  <a:gd name="connsiteX3843" fmla="*/ 3767747 w 8684148"/>
                  <a:gd name="connsiteY3843" fmla="*/ 4145638 h 6339248"/>
                  <a:gd name="connsiteX3844" fmla="*/ 3779548 w 8684148"/>
                  <a:gd name="connsiteY3844" fmla="*/ 4156478 h 6339248"/>
                  <a:gd name="connsiteX3845" fmla="*/ 3787416 w 8684148"/>
                  <a:gd name="connsiteY3845" fmla="*/ 4161899 h 6339248"/>
                  <a:gd name="connsiteX3846" fmla="*/ 3798430 w 8684148"/>
                  <a:gd name="connsiteY3846" fmla="*/ 4164221 h 6339248"/>
                  <a:gd name="connsiteX3847" fmla="*/ 3821246 w 8684148"/>
                  <a:gd name="connsiteY3847" fmla="*/ 4164996 h 6339248"/>
                  <a:gd name="connsiteX3848" fmla="*/ 3830687 w 8684148"/>
                  <a:gd name="connsiteY3848" fmla="*/ 4168093 h 6339248"/>
                  <a:gd name="connsiteX3849" fmla="*/ 3833834 w 8684148"/>
                  <a:gd name="connsiteY3849" fmla="*/ 4171964 h 6339248"/>
                  <a:gd name="connsiteX3850" fmla="*/ 3836194 w 8684148"/>
                  <a:gd name="connsiteY3850" fmla="*/ 4177385 h 6339248"/>
                  <a:gd name="connsiteX3851" fmla="*/ 3836981 w 8684148"/>
                  <a:gd name="connsiteY3851" fmla="*/ 4182805 h 6339248"/>
                  <a:gd name="connsiteX3852" fmla="*/ 3838554 w 8684148"/>
                  <a:gd name="connsiteY3852" fmla="*/ 4186676 h 6339248"/>
                  <a:gd name="connsiteX3853" fmla="*/ 3841701 w 8684148"/>
                  <a:gd name="connsiteY3853" fmla="*/ 4189773 h 6339248"/>
                  <a:gd name="connsiteX3854" fmla="*/ 3844848 w 8684148"/>
                  <a:gd name="connsiteY3854" fmla="*/ 4190548 h 6339248"/>
                  <a:gd name="connsiteX3855" fmla="*/ 3847209 w 8684148"/>
                  <a:gd name="connsiteY3855" fmla="*/ 4189773 h 6339248"/>
                  <a:gd name="connsiteX3856" fmla="*/ 3849569 w 8684148"/>
                  <a:gd name="connsiteY3856" fmla="*/ 4190548 h 6339248"/>
                  <a:gd name="connsiteX3857" fmla="*/ 3859797 w 8684148"/>
                  <a:gd name="connsiteY3857" fmla="*/ 4194419 h 6339248"/>
                  <a:gd name="connsiteX3858" fmla="*/ 3869238 w 8684148"/>
                  <a:gd name="connsiteY3858" fmla="*/ 4198291 h 6339248"/>
                  <a:gd name="connsiteX3859" fmla="*/ 3877892 w 8684148"/>
                  <a:gd name="connsiteY3859" fmla="*/ 4203711 h 6339248"/>
                  <a:gd name="connsiteX3860" fmla="*/ 3897561 w 8684148"/>
                  <a:gd name="connsiteY3860" fmla="*/ 4218423 h 6339248"/>
                  <a:gd name="connsiteX3861" fmla="*/ 3907002 w 8684148"/>
                  <a:gd name="connsiteY3861" fmla="*/ 4226940 h 6339248"/>
                  <a:gd name="connsiteX3862" fmla="*/ 3915656 w 8684148"/>
                  <a:gd name="connsiteY3862" fmla="*/ 4236232 h 6339248"/>
                  <a:gd name="connsiteX3863" fmla="*/ 3921950 w 8684148"/>
                  <a:gd name="connsiteY3863" fmla="*/ 4247072 h 6339248"/>
                  <a:gd name="connsiteX3864" fmla="*/ 3925097 w 8684148"/>
                  <a:gd name="connsiteY3864" fmla="*/ 4256364 h 6339248"/>
                  <a:gd name="connsiteX3865" fmla="*/ 3925884 w 8684148"/>
                  <a:gd name="connsiteY3865" fmla="*/ 4274947 h 6339248"/>
                  <a:gd name="connsiteX3866" fmla="*/ 3928244 w 8684148"/>
                  <a:gd name="connsiteY3866" fmla="*/ 4283464 h 6339248"/>
                  <a:gd name="connsiteX3867" fmla="*/ 3932964 w 8684148"/>
                  <a:gd name="connsiteY3867" fmla="*/ 4283464 h 6339248"/>
                  <a:gd name="connsiteX3868" fmla="*/ 3936112 w 8684148"/>
                  <a:gd name="connsiteY3868" fmla="*/ 4285013 h 6339248"/>
                  <a:gd name="connsiteX3869" fmla="*/ 3936898 w 8684148"/>
                  <a:gd name="connsiteY3869" fmla="*/ 4288885 h 6339248"/>
                  <a:gd name="connsiteX3870" fmla="*/ 3936898 w 8684148"/>
                  <a:gd name="connsiteY3870" fmla="*/ 4294305 h 6339248"/>
                  <a:gd name="connsiteX3871" fmla="*/ 3940832 w 8684148"/>
                  <a:gd name="connsiteY3871" fmla="*/ 4305145 h 6339248"/>
                  <a:gd name="connsiteX3872" fmla="*/ 3946339 w 8684148"/>
                  <a:gd name="connsiteY3872" fmla="*/ 4316760 h 6339248"/>
                  <a:gd name="connsiteX3873" fmla="*/ 3951847 w 8684148"/>
                  <a:gd name="connsiteY3873" fmla="*/ 4327600 h 6339248"/>
                  <a:gd name="connsiteX3874" fmla="*/ 3958140 w 8684148"/>
                  <a:gd name="connsiteY3874" fmla="*/ 4336892 h 6339248"/>
                  <a:gd name="connsiteX3875" fmla="*/ 3973089 w 8684148"/>
                  <a:gd name="connsiteY3875" fmla="*/ 4350055 h 6339248"/>
                  <a:gd name="connsiteX3876" fmla="*/ 3976236 w 8684148"/>
                  <a:gd name="connsiteY3876" fmla="*/ 4356250 h 6339248"/>
                  <a:gd name="connsiteX3877" fmla="*/ 3968368 w 8684148"/>
                  <a:gd name="connsiteY3877" fmla="*/ 4360121 h 6339248"/>
                  <a:gd name="connsiteX3878" fmla="*/ 3970728 w 8684148"/>
                  <a:gd name="connsiteY3878" fmla="*/ 4364767 h 6339248"/>
                  <a:gd name="connsiteX3879" fmla="*/ 3974662 w 8684148"/>
                  <a:gd name="connsiteY3879" fmla="*/ 4374058 h 6339248"/>
                  <a:gd name="connsiteX3880" fmla="*/ 3977023 w 8684148"/>
                  <a:gd name="connsiteY3880" fmla="*/ 4379479 h 6339248"/>
                  <a:gd name="connsiteX3881" fmla="*/ 3981743 w 8684148"/>
                  <a:gd name="connsiteY3881" fmla="*/ 4384899 h 6339248"/>
                  <a:gd name="connsiteX3882" fmla="*/ 3992758 w 8684148"/>
                  <a:gd name="connsiteY3882" fmla="*/ 4394965 h 6339248"/>
                  <a:gd name="connsiteX3883" fmla="*/ 3996691 w 8684148"/>
                  <a:gd name="connsiteY3883" fmla="*/ 4401159 h 6339248"/>
                  <a:gd name="connsiteX3884" fmla="*/ 3998264 w 8684148"/>
                  <a:gd name="connsiteY3884" fmla="*/ 4405805 h 6339248"/>
                  <a:gd name="connsiteX3885" fmla="*/ 3999838 w 8684148"/>
                  <a:gd name="connsiteY3885" fmla="*/ 4415097 h 6339248"/>
                  <a:gd name="connsiteX3886" fmla="*/ 4000625 w 8684148"/>
                  <a:gd name="connsiteY3886" fmla="*/ 4418968 h 6339248"/>
                  <a:gd name="connsiteX3887" fmla="*/ 4005345 w 8684148"/>
                  <a:gd name="connsiteY3887" fmla="*/ 4425163 h 6339248"/>
                  <a:gd name="connsiteX3888" fmla="*/ 4016360 w 8684148"/>
                  <a:gd name="connsiteY3888" fmla="*/ 4434454 h 6339248"/>
                  <a:gd name="connsiteX3889" fmla="*/ 4020294 w 8684148"/>
                  <a:gd name="connsiteY3889" fmla="*/ 4440649 h 6339248"/>
                  <a:gd name="connsiteX3890" fmla="*/ 4021867 w 8684148"/>
                  <a:gd name="connsiteY3890" fmla="*/ 4446843 h 6339248"/>
                  <a:gd name="connsiteX3891" fmla="*/ 4021867 w 8684148"/>
                  <a:gd name="connsiteY3891" fmla="*/ 4460007 h 6339248"/>
                  <a:gd name="connsiteX3892" fmla="*/ 4024228 w 8684148"/>
                  <a:gd name="connsiteY3892" fmla="*/ 4466975 h 6339248"/>
                  <a:gd name="connsiteX3893" fmla="*/ 4027374 w 8684148"/>
                  <a:gd name="connsiteY3893" fmla="*/ 4470073 h 6339248"/>
                  <a:gd name="connsiteX3894" fmla="*/ 4035242 w 8684148"/>
                  <a:gd name="connsiteY3894" fmla="*/ 4475493 h 6339248"/>
                  <a:gd name="connsiteX3895" fmla="*/ 4039176 w 8684148"/>
                  <a:gd name="connsiteY3895" fmla="*/ 4480139 h 6339248"/>
                  <a:gd name="connsiteX3896" fmla="*/ 4040749 w 8684148"/>
                  <a:gd name="connsiteY3896" fmla="*/ 4486333 h 6339248"/>
                  <a:gd name="connsiteX3897" fmla="*/ 4040749 w 8684148"/>
                  <a:gd name="connsiteY3897" fmla="*/ 4501045 h 6339248"/>
                  <a:gd name="connsiteX3898" fmla="*/ 4041536 w 8684148"/>
                  <a:gd name="connsiteY3898" fmla="*/ 4506465 h 6339248"/>
                  <a:gd name="connsiteX3899" fmla="*/ 4043109 w 8684148"/>
                  <a:gd name="connsiteY3899" fmla="*/ 4511111 h 6339248"/>
                  <a:gd name="connsiteX3900" fmla="*/ 4046257 w 8684148"/>
                  <a:gd name="connsiteY3900" fmla="*/ 4516531 h 6339248"/>
                  <a:gd name="connsiteX3901" fmla="*/ 4050190 w 8684148"/>
                  <a:gd name="connsiteY3901" fmla="*/ 4521177 h 6339248"/>
                  <a:gd name="connsiteX3902" fmla="*/ 4053337 w 8684148"/>
                  <a:gd name="connsiteY3902" fmla="*/ 4525823 h 6339248"/>
                  <a:gd name="connsiteX3903" fmla="*/ 4065138 w 8684148"/>
                  <a:gd name="connsiteY3903" fmla="*/ 4535114 h 6339248"/>
                  <a:gd name="connsiteX3904" fmla="*/ 4104476 w 8684148"/>
                  <a:gd name="connsiteY3904" fmla="*/ 4554472 h 6339248"/>
                  <a:gd name="connsiteX3905" fmla="*/ 4114704 w 8684148"/>
                  <a:gd name="connsiteY3905" fmla="*/ 4562989 h 6339248"/>
                  <a:gd name="connsiteX3906" fmla="*/ 4143813 w 8684148"/>
                  <a:gd name="connsiteY3906" fmla="*/ 4594736 h 6339248"/>
                  <a:gd name="connsiteX3907" fmla="*/ 4162695 w 8684148"/>
                  <a:gd name="connsiteY3907" fmla="*/ 4613319 h 6339248"/>
                  <a:gd name="connsiteX3908" fmla="*/ 4170563 w 8684148"/>
                  <a:gd name="connsiteY3908" fmla="*/ 4623385 h 6339248"/>
                  <a:gd name="connsiteX3909" fmla="*/ 4174497 w 8684148"/>
                  <a:gd name="connsiteY3909" fmla="*/ 4635774 h 6339248"/>
                  <a:gd name="connsiteX3910" fmla="*/ 4173710 w 8684148"/>
                  <a:gd name="connsiteY3910" fmla="*/ 4643517 h 6339248"/>
                  <a:gd name="connsiteX3911" fmla="*/ 4171350 w 8684148"/>
                  <a:gd name="connsiteY3911" fmla="*/ 4651260 h 6339248"/>
                  <a:gd name="connsiteX3912" fmla="*/ 4167416 w 8684148"/>
                  <a:gd name="connsiteY3912" fmla="*/ 4659003 h 6339248"/>
                  <a:gd name="connsiteX3913" fmla="*/ 4165056 w 8684148"/>
                  <a:gd name="connsiteY3913" fmla="*/ 4666746 h 6339248"/>
                  <a:gd name="connsiteX3914" fmla="*/ 4162695 w 8684148"/>
                  <a:gd name="connsiteY3914" fmla="*/ 4671392 h 6339248"/>
                  <a:gd name="connsiteX3915" fmla="*/ 4159548 w 8684148"/>
                  <a:gd name="connsiteY3915" fmla="*/ 4675264 h 6339248"/>
                  <a:gd name="connsiteX3916" fmla="*/ 4159548 w 8684148"/>
                  <a:gd name="connsiteY3916" fmla="*/ 4676813 h 6339248"/>
                  <a:gd name="connsiteX3917" fmla="*/ 4166629 w 8684148"/>
                  <a:gd name="connsiteY3917" fmla="*/ 4676813 h 6339248"/>
                  <a:gd name="connsiteX3918" fmla="*/ 4165843 w 8684148"/>
                  <a:gd name="connsiteY3918" fmla="*/ 4682232 h 6339248"/>
                  <a:gd name="connsiteX3919" fmla="*/ 4166629 w 8684148"/>
                  <a:gd name="connsiteY3919" fmla="*/ 4688427 h 6339248"/>
                  <a:gd name="connsiteX3920" fmla="*/ 4168989 w 8684148"/>
                  <a:gd name="connsiteY3920" fmla="*/ 4693073 h 6339248"/>
                  <a:gd name="connsiteX3921" fmla="*/ 4173710 w 8684148"/>
                  <a:gd name="connsiteY3921" fmla="*/ 4697719 h 6339248"/>
                  <a:gd name="connsiteX3922" fmla="*/ 4165843 w 8684148"/>
                  <a:gd name="connsiteY3922" fmla="*/ 4696944 h 6339248"/>
                  <a:gd name="connsiteX3923" fmla="*/ 4160335 w 8684148"/>
                  <a:gd name="connsiteY3923" fmla="*/ 4693073 h 6339248"/>
                  <a:gd name="connsiteX3924" fmla="*/ 4156402 w 8684148"/>
                  <a:gd name="connsiteY3924" fmla="*/ 4687653 h 6339248"/>
                  <a:gd name="connsiteX3925" fmla="*/ 4155615 w 8684148"/>
                  <a:gd name="connsiteY3925" fmla="*/ 4680684 h 6339248"/>
                  <a:gd name="connsiteX3926" fmla="*/ 4142240 w 8684148"/>
                  <a:gd name="connsiteY3926" fmla="*/ 4686104 h 6339248"/>
                  <a:gd name="connsiteX3927" fmla="*/ 4128078 w 8684148"/>
                  <a:gd name="connsiteY3927" fmla="*/ 4686879 h 6339248"/>
                  <a:gd name="connsiteX3928" fmla="*/ 4098969 w 8684148"/>
                  <a:gd name="connsiteY3928" fmla="*/ 4683007 h 6339248"/>
                  <a:gd name="connsiteX3929" fmla="*/ 4103689 w 8684148"/>
                  <a:gd name="connsiteY3929" fmla="*/ 4693847 h 6339248"/>
                  <a:gd name="connsiteX3930" fmla="*/ 4113917 w 8684148"/>
                  <a:gd name="connsiteY3930" fmla="*/ 4701590 h 6339248"/>
                  <a:gd name="connsiteX3931" fmla="*/ 4125718 w 8684148"/>
                  <a:gd name="connsiteY3931" fmla="*/ 4709333 h 6339248"/>
                  <a:gd name="connsiteX3932" fmla="*/ 4135159 w 8684148"/>
                  <a:gd name="connsiteY3932" fmla="*/ 4717076 h 6339248"/>
                  <a:gd name="connsiteX3933" fmla="*/ 4137519 w 8684148"/>
                  <a:gd name="connsiteY3933" fmla="*/ 4721722 h 6339248"/>
                  <a:gd name="connsiteX3934" fmla="*/ 4141453 w 8684148"/>
                  <a:gd name="connsiteY3934" fmla="*/ 4732562 h 6339248"/>
                  <a:gd name="connsiteX3935" fmla="*/ 4144600 w 8684148"/>
                  <a:gd name="connsiteY3935" fmla="*/ 4737208 h 6339248"/>
                  <a:gd name="connsiteX3936" fmla="*/ 4149321 w 8684148"/>
                  <a:gd name="connsiteY3936" fmla="*/ 4740305 h 6339248"/>
                  <a:gd name="connsiteX3937" fmla="*/ 4154828 w 8684148"/>
                  <a:gd name="connsiteY3937" fmla="*/ 4741080 h 6339248"/>
                  <a:gd name="connsiteX3938" fmla="*/ 4159548 w 8684148"/>
                  <a:gd name="connsiteY3938" fmla="*/ 4741854 h 6339248"/>
                  <a:gd name="connsiteX3939" fmla="*/ 4165056 w 8684148"/>
                  <a:gd name="connsiteY3939" fmla="*/ 4744177 h 6339248"/>
                  <a:gd name="connsiteX3940" fmla="*/ 4183938 w 8684148"/>
                  <a:gd name="connsiteY3940" fmla="*/ 4756566 h 6339248"/>
                  <a:gd name="connsiteX3941" fmla="*/ 4197313 w 8684148"/>
                  <a:gd name="connsiteY3941" fmla="*/ 4769729 h 6339248"/>
                  <a:gd name="connsiteX3942" fmla="*/ 4202033 w 8684148"/>
                  <a:gd name="connsiteY3942" fmla="*/ 4773601 h 6339248"/>
                  <a:gd name="connsiteX3943" fmla="*/ 4213048 w 8684148"/>
                  <a:gd name="connsiteY3943" fmla="*/ 4776698 h 6339248"/>
                  <a:gd name="connsiteX3944" fmla="*/ 4225636 w 8684148"/>
                  <a:gd name="connsiteY3944" fmla="*/ 4775149 h 6339248"/>
                  <a:gd name="connsiteX3945" fmla="*/ 4237437 w 8684148"/>
                  <a:gd name="connsiteY3945" fmla="*/ 4769729 h 6339248"/>
                  <a:gd name="connsiteX3946" fmla="*/ 4243731 w 8684148"/>
                  <a:gd name="connsiteY3946" fmla="*/ 4760438 h 6339248"/>
                  <a:gd name="connsiteX3947" fmla="*/ 4250812 w 8684148"/>
                  <a:gd name="connsiteY3947" fmla="*/ 4785216 h 6339248"/>
                  <a:gd name="connsiteX3948" fmla="*/ 4267333 w 8684148"/>
                  <a:gd name="connsiteY3948" fmla="*/ 4800702 h 6339248"/>
                  <a:gd name="connsiteX3949" fmla="*/ 4288576 w 8684148"/>
                  <a:gd name="connsiteY3949" fmla="*/ 4813090 h 6339248"/>
                  <a:gd name="connsiteX3950" fmla="*/ 4307458 w 8684148"/>
                  <a:gd name="connsiteY3950" fmla="*/ 4827802 h 6339248"/>
                  <a:gd name="connsiteX3951" fmla="*/ 4320832 w 8684148"/>
                  <a:gd name="connsiteY3951" fmla="*/ 4848708 h 6339248"/>
                  <a:gd name="connsiteX3952" fmla="*/ 4325553 w 8684148"/>
                  <a:gd name="connsiteY3952" fmla="*/ 4871163 h 6339248"/>
                  <a:gd name="connsiteX3953" fmla="*/ 4323979 w 8684148"/>
                  <a:gd name="connsiteY3953" fmla="*/ 4918396 h 6339248"/>
                  <a:gd name="connsiteX3954" fmla="*/ 4328700 w 8684148"/>
                  <a:gd name="connsiteY3954" fmla="*/ 4936979 h 6339248"/>
                  <a:gd name="connsiteX3955" fmla="*/ 4339714 w 8684148"/>
                  <a:gd name="connsiteY3955" fmla="*/ 4950917 h 6339248"/>
                  <a:gd name="connsiteX3956" fmla="*/ 4408162 w 8684148"/>
                  <a:gd name="connsiteY3956" fmla="*/ 4999698 h 6339248"/>
                  <a:gd name="connsiteX3957" fmla="*/ 4441205 w 8684148"/>
                  <a:gd name="connsiteY3957" fmla="*/ 5031445 h 6339248"/>
                  <a:gd name="connsiteX3958" fmla="*/ 4460874 w 8684148"/>
                  <a:gd name="connsiteY3958" fmla="*/ 5045382 h 6339248"/>
                  <a:gd name="connsiteX3959" fmla="*/ 4468742 w 8684148"/>
                  <a:gd name="connsiteY3959" fmla="*/ 5053900 h 6339248"/>
                  <a:gd name="connsiteX3960" fmla="*/ 4474248 w 8684148"/>
                  <a:gd name="connsiteY3960" fmla="*/ 5064740 h 6339248"/>
                  <a:gd name="connsiteX3961" fmla="*/ 4482903 w 8684148"/>
                  <a:gd name="connsiteY3961" fmla="*/ 5092615 h 6339248"/>
                  <a:gd name="connsiteX3962" fmla="*/ 4490771 w 8684148"/>
                  <a:gd name="connsiteY3962" fmla="*/ 5098810 h 6339248"/>
                  <a:gd name="connsiteX3963" fmla="*/ 4504932 w 8684148"/>
                  <a:gd name="connsiteY3963" fmla="*/ 5094938 h 6339248"/>
                  <a:gd name="connsiteX3964" fmla="*/ 4513586 w 8684148"/>
                  <a:gd name="connsiteY3964" fmla="*/ 5089518 h 6339248"/>
                  <a:gd name="connsiteX3965" fmla="*/ 4521454 w 8684148"/>
                  <a:gd name="connsiteY3965" fmla="*/ 5082549 h 6339248"/>
                  <a:gd name="connsiteX3966" fmla="*/ 4527748 w 8684148"/>
                  <a:gd name="connsiteY3966" fmla="*/ 5074806 h 6339248"/>
                  <a:gd name="connsiteX3967" fmla="*/ 4531682 w 8684148"/>
                  <a:gd name="connsiteY3967" fmla="*/ 5065514 h 6339248"/>
                  <a:gd name="connsiteX3968" fmla="*/ 4532468 w 8684148"/>
                  <a:gd name="connsiteY3968" fmla="*/ 5059320 h 6339248"/>
                  <a:gd name="connsiteX3969" fmla="*/ 4532468 w 8684148"/>
                  <a:gd name="connsiteY3969" fmla="*/ 5054674 h 6339248"/>
                  <a:gd name="connsiteX3970" fmla="*/ 4530895 w 8684148"/>
                  <a:gd name="connsiteY3970" fmla="*/ 5050028 h 6339248"/>
                  <a:gd name="connsiteX3971" fmla="*/ 4527748 w 8684148"/>
                  <a:gd name="connsiteY3971" fmla="*/ 5044608 h 6339248"/>
                  <a:gd name="connsiteX3972" fmla="*/ 4526174 w 8684148"/>
                  <a:gd name="connsiteY3972" fmla="*/ 5043060 h 6339248"/>
                  <a:gd name="connsiteX3973" fmla="*/ 4523814 w 8684148"/>
                  <a:gd name="connsiteY3973" fmla="*/ 5041511 h 6339248"/>
                  <a:gd name="connsiteX3974" fmla="*/ 4522241 w 8684148"/>
                  <a:gd name="connsiteY3974" fmla="*/ 5040737 h 6339248"/>
                  <a:gd name="connsiteX3975" fmla="*/ 4512799 w 8684148"/>
                  <a:gd name="connsiteY3975" fmla="*/ 5036865 h 6339248"/>
                  <a:gd name="connsiteX3976" fmla="*/ 4511226 w 8684148"/>
                  <a:gd name="connsiteY3976" fmla="*/ 5027573 h 6339248"/>
                  <a:gd name="connsiteX3977" fmla="*/ 4494704 w 8684148"/>
                  <a:gd name="connsiteY3977" fmla="*/ 5004344 h 6339248"/>
                  <a:gd name="connsiteX3978" fmla="*/ 4478182 w 8684148"/>
                  <a:gd name="connsiteY3978" fmla="*/ 4986535 h 6339248"/>
                  <a:gd name="connsiteX3979" fmla="*/ 4471888 w 8684148"/>
                  <a:gd name="connsiteY3979" fmla="*/ 4981115 h 6339248"/>
                  <a:gd name="connsiteX3980" fmla="*/ 4467955 w 8684148"/>
                  <a:gd name="connsiteY3980" fmla="*/ 4979566 h 6339248"/>
                  <a:gd name="connsiteX3981" fmla="*/ 4464021 w 8684148"/>
                  <a:gd name="connsiteY3981" fmla="*/ 4981889 h 6339248"/>
                  <a:gd name="connsiteX3982" fmla="*/ 4464021 w 8684148"/>
                  <a:gd name="connsiteY3982" fmla="*/ 4984212 h 6339248"/>
                  <a:gd name="connsiteX3983" fmla="*/ 4464808 w 8684148"/>
                  <a:gd name="connsiteY3983" fmla="*/ 4987309 h 6339248"/>
                  <a:gd name="connsiteX3984" fmla="*/ 4463234 w 8684148"/>
                  <a:gd name="connsiteY3984" fmla="*/ 4991181 h 6339248"/>
                  <a:gd name="connsiteX3985" fmla="*/ 4463234 w 8684148"/>
                  <a:gd name="connsiteY3985" fmla="*/ 4994278 h 6339248"/>
                  <a:gd name="connsiteX3986" fmla="*/ 4462447 w 8684148"/>
                  <a:gd name="connsiteY3986" fmla="*/ 4997375 h 6339248"/>
                  <a:gd name="connsiteX3987" fmla="*/ 4459301 w 8684148"/>
                  <a:gd name="connsiteY3987" fmla="*/ 4999698 h 6339248"/>
                  <a:gd name="connsiteX3988" fmla="*/ 4458513 w 8684148"/>
                  <a:gd name="connsiteY3988" fmla="*/ 4998924 h 6339248"/>
                  <a:gd name="connsiteX3989" fmla="*/ 4454580 w 8684148"/>
                  <a:gd name="connsiteY3989" fmla="*/ 4994278 h 6339248"/>
                  <a:gd name="connsiteX3990" fmla="*/ 4453007 w 8684148"/>
                  <a:gd name="connsiteY3990" fmla="*/ 4992730 h 6339248"/>
                  <a:gd name="connsiteX3991" fmla="*/ 4442778 w 8684148"/>
                  <a:gd name="connsiteY3991" fmla="*/ 4984987 h 6339248"/>
                  <a:gd name="connsiteX3992" fmla="*/ 4436485 w 8684148"/>
                  <a:gd name="connsiteY3992" fmla="*/ 4976469 h 6339248"/>
                  <a:gd name="connsiteX3993" fmla="*/ 4432551 w 8684148"/>
                  <a:gd name="connsiteY3993" fmla="*/ 4965629 h 6339248"/>
                  <a:gd name="connsiteX3994" fmla="*/ 4431764 w 8684148"/>
                  <a:gd name="connsiteY3994" fmla="*/ 4952466 h 6339248"/>
                  <a:gd name="connsiteX3995" fmla="*/ 4431764 w 8684148"/>
                  <a:gd name="connsiteY3995" fmla="*/ 4945497 h 6339248"/>
                  <a:gd name="connsiteX3996" fmla="*/ 4433338 w 8684148"/>
                  <a:gd name="connsiteY3996" fmla="*/ 4940077 h 6339248"/>
                  <a:gd name="connsiteX3997" fmla="*/ 4433338 w 8684148"/>
                  <a:gd name="connsiteY3997" fmla="*/ 4935431 h 6339248"/>
                  <a:gd name="connsiteX3998" fmla="*/ 4430977 w 8684148"/>
                  <a:gd name="connsiteY3998" fmla="*/ 4927688 h 6339248"/>
                  <a:gd name="connsiteX3999" fmla="*/ 4427831 w 8684148"/>
                  <a:gd name="connsiteY3999" fmla="*/ 4923816 h 6339248"/>
                  <a:gd name="connsiteX4000" fmla="*/ 4421537 w 8684148"/>
                  <a:gd name="connsiteY4000" fmla="*/ 4915299 h 6339248"/>
                  <a:gd name="connsiteX4001" fmla="*/ 4418389 w 8684148"/>
                  <a:gd name="connsiteY4001" fmla="*/ 4910653 h 6339248"/>
                  <a:gd name="connsiteX4002" fmla="*/ 4415242 w 8684148"/>
                  <a:gd name="connsiteY4002" fmla="*/ 4903684 h 6339248"/>
                  <a:gd name="connsiteX4003" fmla="*/ 4411308 w 8684148"/>
                  <a:gd name="connsiteY4003" fmla="*/ 4887424 h 6339248"/>
                  <a:gd name="connsiteX4004" fmla="*/ 4408162 w 8684148"/>
                  <a:gd name="connsiteY4004" fmla="*/ 4880455 h 6339248"/>
                  <a:gd name="connsiteX4005" fmla="*/ 4404228 w 8684148"/>
                  <a:gd name="connsiteY4005" fmla="*/ 4875809 h 6339248"/>
                  <a:gd name="connsiteX4006" fmla="*/ 4398721 w 8684148"/>
                  <a:gd name="connsiteY4006" fmla="*/ 4871938 h 6339248"/>
                  <a:gd name="connsiteX4007" fmla="*/ 4393213 w 8684148"/>
                  <a:gd name="connsiteY4007" fmla="*/ 4867292 h 6339248"/>
                  <a:gd name="connsiteX4008" fmla="*/ 4389280 w 8684148"/>
                  <a:gd name="connsiteY4008" fmla="*/ 4860323 h 6339248"/>
                  <a:gd name="connsiteX4009" fmla="*/ 4385346 w 8684148"/>
                  <a:gd name="connsiteY4009" fmla="*/ 4847934 h 6339248"/>
                  <a:gd name="connsiteX4010" fmla="*/ 4381412 w 8684148"/>
                  <a:gd name="connsiteY4010" fmla="*/ 4823156 h 6339248"/>
                  <a:gd name="connsiteX4011" fmla="*/ 4378265 w 8684148"/>
                  <a:gd name="connsiteY4011" fmla="*/ 4810768 h 6339248"/>
                  <a:gd name="connsiteX4012" fmla="*/ 4372758 w 8684148"/>
                  <a:gd name="connsiteY4012" fmla="*/ 4797604 h 6339248"/>
                  <a:gd name="connsiteX4013" fmla="*/ 4367251 w 8684148"/>
                  <a:gd name="connsiteY4013" fmla="*/ 4786764 h 6339248"/>
                  <a:gd name="connsiteX4014" fmla="*/ 4359383 w 8684148"/>
                  <a:gd name="connsiteY4014" fmla="*/ 4775924 h 6339248"/>
                  <a:gd name="connsiteX4015" fmla="*/ 4349155 w 8684148"/>
                  <a:gd name="connsiteY4015" fmla="*/ 4765858 h 6339248"/>
                  <a:gd name="connsiteX4016" fmla="*/ 4347582 w 8684148"/>
                  <a:gd name="connsiteY4016" fmla="*/ 4772052 h 6339248"/>
                  <a:gd name="connsiteX4017" fmla="*/ 4349155 w 8684148"/>
                  <a:gd name="connsiteY4017" fmla="*/ 4779021 h 6339248"/>
                  <a:gd name="connsiteX4018" fmla="*/ 4352302 w 8684148"/>
                  <a:gd name="connsiteY4018" fmla="*/ 4785216 h 6339248"/>
                  <a:gd name="connsiteX4019" fmla="*/ 4357023 w 8684148"/>
                  <a:gd name="connsiteY4019" fmla="*/ 4791410 h 6339248"/>
                  <a:gd name="connsiteX4020" fmla="*/ 4349155 w 8684148"/>
                  <a:gd name="connsiteY4020" fmla="*/ 4787538 h 6339248"/>
                  <a:gd name="connsiteX4021" fmla="*/ 4342075 w 8684148"/>
                  <a:gd name="connsiteY4021" fmla="*/ 4777473 h 6339248"/>
                  <a:gd name="connsiteX4022" fmla="*/ 4331060 w 8684148"/>
                  <a:gd name="connsiteY4022" fmla="*/ 4753469 h 6339248"/>
                  <a:gd name="connsiteX4023" fmla="*/ 4331060 w 8684148"/>
                  <a:gd name="connsiteY4023" fmla="*/ 4748823 h 6339248"/>
                  <a:gd name="connsiteX4024" fmla="*/ 4329487 w 8684148"/>
                  <a:gd name="connsiteY4024" fmla="*/ 4745726 h 6339248"/>
                  <a:gd name="connsiteX4025" fmla="*/ 4327127 w 8684148"/>
                  <a:gd name="connsiteY4025" fmla="*/ 4743403 h 6339248"/>
                  <a:gd name="connsiteX4026" fmla="*/ 4320832 w 8684148"/>
                  <a:gd name="connsiteY4026" fmla="*/ 4740305 h 6339248"/>
                  <a:gd name="connsiteX4027" fmla="*/ 4317685 w 8684148"/>
                  <a:gd name="connsiteY4027" fmla="*/ 4738757 h 6339248"/>
                  <a:gd name="connsiteX4028" fmla="*/ 4314538 w 8684148"/>
                  <a:gd name="connsiteY4028" fmla="*/ 4731788 h 6339248"/>
                  <a:gd name="connsiteX4029" fmla="*/ 4310605 w 8684148"/>
                  <a:gd name="connsiteY4029" fmla="*/ 4717076 h 6339248"/>
                  <a:gd name="connsiteX4030" fmla="*/ 4308244 w 8684148"/>
                  <a:gd name="connsiteY4030" fmla="*/ 4710882 h 6339248"/>
                  <a:gd name="connsiteX4031" fmla="*/ 4303524 w 8684148"/>
                  <a:gd name="connsiteY4031" fmla="*/ 4706236 h 6339248"/>
                  <a:gd name="connsiteX4032" fmla="*/ 4290936 w 8684148"/>
                  <a:gd name="connsiteY4032" fmla="*/ 4698493 h 6339248"/>
                  <a:gd name="connsiteX4033" fmla="*/ 4285428 w 8684148"/>
                  <a:gd name="connsiteY4033" fmla="*/ 4693847 h 6339248"/>
                  <a:gd name="connsiteX4034" fmla="*/ 4279922 w 8684148"/>
                  <a:gd name="connsiteY4034" fmla="*/ 4686879 h 6339248"/>
                  <a:gd name="connsiteX4035" fmla="*/ 4276774 w 8684148"/>
                  <a:gd name="connsiteY4035" fmla="*/ 4680684 h 6339248"/>
                  <a:gd name="connsiteX4036" fmla="*/ 4268907 w 8684148"/>
                  <a:gd name="connsiteY4036" fmla="*/ 4648163 h 6339248"/>
                  <a:gd name="connsiteX4037" fmla="*/ 4266547 w 8684148"/>
                  <a:gd name="connsiteY4037" fmla="*/ 4641969 h 6339248"/>
                  <a:gd name="connsiteX4038" fmla="*/ 4265760 w 8684148"/>
                  <a:gd name="connsiteY4038" fmla="*/ 4639646 h 6339248"/>
                  <a:gd name="connsiteX4039" fmla="*/ 4265760 w 8684148"/>
                  <a:gd name="connsiteY4039" fmla="*/ 4637323 h 6339248"/>
                  <a:gd name="connsiteX4040" fmla="*/ 4265760 w 8684148"/>
                  <a:gd name="connsiteY4040" fmla="*/ 4635000 h 6339248"/>
                  <a:gd name="connsiteX4041" fmla="*/ 4264187 w 8684148"/>
                  <a:gd name="connsiteY4041" fmla="*/ 4632677 h 6339248"/>
                  <a:gd name="connsiteX4042" fmla="*/ 4261826 w 8684148"/>
                  <a:gd name="connsiteY4042" fmla="*/ 4631128 h 6339248"/>
                  <a:gd name="connsiteX4043" fmla="*/ 4254745 w 8684148"/>
                  <a:gd name="connsiteY4043" fmla="*/ 4629580 h 6339248"/>
                  <a:gd name="connsiteX4044" fmla="*/ 4252385 w 8684148"/>
                  <a:gd name="connsiteY4044" fmla="*/ 4628031 h 6339248"/>
                  <a:gd name="connsiteX4045" fmla="*/ 4246091 w 8684148"/>
                  <a:gd name="connsiteY4045" fmla="*/ 4619514 h 6339248"/>
                  <a:gd name="connsiteX4046" fmla="*/ 4236650 w 8684148"/>
                  <a:gd name="connsiteY4046" fmla="*/ 4603254 h 6339248"/>
                  <a:gd name="connsiteX4047" fmla="*/ 4230356 w 8684148"/>
                  <a:gd name="connsiteY4047" fmla="*/ 4597059 h 6339248"/>
                  <a:gd name="connsiteX4048" fmla="*/ 4225636 w 8684148"/>
                  <a:gd name="connsiteY4048" fmla="*/ 4593962 h 6339248"/>
                  <a:gd name="connsiteX4049" fmla="*/ 4221702 w 8684148"/>
                  <a:gd name="connsiteY4049" fmla="*/ 4590864 h 6339248"/>
                  <a:gd name="connsiteX4050" fmla="*/ 4214621 w 8684148"/>
                  <a:gd name="connsiteY4050" fmla="*/ 4583121 h 6339248"/>
                  <a:gd name="connsiteX4051" fmla="*/ 4210687 w 8684148"/>
                  <a:gd name="connsiteY4051" fmla="*/ 4577701 h 6339248"/>
                  <a:gd name="connsiteX4052" fmla="*/ 4202820 w 8684148"/>
                  <a:gd name="connsiteY4052" fmla="*/ 4562215 h 6339248"/>
                  <a:gd name="connsiteX4053" fmla="*/ 4198099 w 8684148"/>
                  <a:gd name="connsiteY4053" fmla="*/ 4555246 h 6339248"/>
                  <a:gd name="connsiteX4054" fmla="*/ 4187085 w 8684148"/>
                  <a:gd name="connsiteY4054" fmla="*/ 4544406 h 6339248"/>
                  <a:gd name="connsiteX4055" fmla="*/ 4150108 w 8684148"/>
                  <a:gd name="connsiteY4055" fmla="*/ 4516531 h 6339248"/>
                  <a:gd name="connsiteX4056" fmla="*/ 4139093 w 8684148"/>
                  <a:gd name="connsiteY4056" fmla="*/ 4504142 h 6339248"/>
                  <a:gd name="connsiteX4057" fmla="*/ 4133586 w 8684148"/>
                  <a:gd name="connsiteY4057" fmla="*/ 4491753 h 6339248"/>
                  <a:gd name="connsiteX4058" fmla="*/ 4131225 w 8684148"/>
                  <a:gd name="connsiteY4058" fmla="*/ 4478590 h 6339248"/>
                  <a:gd name="connsiteX4059" fmla="*/ 4129652 w 8684148"/>
                  <a:gd name="connsiteY4059" fmla="*/ 4463104 h 6339248"/>
                  <a:gd name="connsiteX4060" fmla="*/ 4126505 w 8684148"/>
                  <a:gd name="connsiteY4060" fmla="*/ 4448392 h 6339248"/>
                  <a:gd name="connsiteX4061" fmla="*/ 4115490 w 8684148"/>
                  <a:gd name="connsiteY4061" fmla="*/ 4421291 h 6339248"/>
                  <a:gd name="connsiteX4062" fmla="*/ 4110770 w 8684148"/>
                  <a:gd name="connsiteY4062" fmla="*/ 4407354 h 6339248"/>
                  <a:gd name="connsiteX4063" fmla="*/ 4110770 w 8684148"/>
                  <a:gd name="connsiteY4063" fmla="*/ 4390319 h 6339248"/>
                  <a:gd name="connsiteX4064" fmla="*/ 4114704 w 8684148"/>
                  <a:gd name="connsiteY4064" fmla="*/ 4374833 h 6339248"/>
                  <a:gd name="connsiteX4065" fmla="*/ 4115490 w 8684148"/>
                  <a:gd name="connsiteY4065" fmla="*/ 4360895 h 6339248"/>
                  <a:gd name="connsiteX4066" fmla="*/ 4106836 w 8684148"/>
                  <a:gd name="connsiteY4066" fmla="*/ 4346184 h 6339248"/>
                  <a:gd name="connsiteX4067" fmla="*/ 4152468 w 8684148"/>
                  <a:gd name="connsiteY4067" fmla="*/ 4370962 h 6339248"/>
                  <a:gd name="connsiteX4068" fmla="*/ 4165843 w 8684148"/>
                  <a:gd name="connsiteY4068" fmla="*/ 4375607 h 6339248"/>
                  <a:gd name="connsiteX4069" fmla="*/ 4174497 w 8684148"/>
                  <a:gd name="connsiteY4069" fmla="*/ 4374833 h 6339248"/>
                  <a:gd name="connsiteX4070" fmla="*/ 4182364 w 8684148"/>
                  <a:gd name="connsiteY4070" fmla="*/ 4371736 h 6339248"/>
                  <a:gd name="connsiteX4071" fmla="*/ 4192592 w 8684148"/>
                  <a:gd name="connsiteY4071" fmla="*/ 4372510 h 6339248"/>
                  <a:gd name="connsiteX4072" fmla="*/ 4198099 w 8684148"/>
                  <a:gd name="connsiteY4072" fmla="*/ 4374833 h 6339248"/>
                  <a:gd name="connsiteX4073" fmla="*/ 4202033 w 8684148"/>
                  <a:gd name="connsiteY4073" fmla="*/ 4378705 h 6339248"/>
                  <a:gd name="connsiteX4074" fmla="*/ 4204393 w 8684148"/>
                  <a:gd name="connsiteY4074" fmla="*/ 4383350 h 6339248"/>
                  <a:gd name="connsiteX4075" fmla="*/ 4207540 w 8684148"/>
                  <a:gd name="connsiteY4075" fmla="*/ 4386448 h 6339248"/>
                  <a:gd name="connsiteX4076" fmla="*/ 4212261 w 8684148"/>
                  <a:gd name="connsiteY4076" fmla="*/ 4390319 h 6339248"/>
                  <a:gd name="connsiteX4077" fmla="*/ 4216195 w 8684148"/>
                  <a:gd name="connsiteY4077" fmla="*/ 4393416 h 6339248"/>
                  <a:gd name="connsiteX4078" fmla="*/ 4221702 w 8684148"/>
                  <a:gd name="connsiteY4078" fmla="*/ 4395739 h 6339248"/>
                  <a:gd name="connsiteX4079" fmla="*/ 4228783 w 8684148"/>
                  <a:gd name="connsiteY4079" fmla="*/ 4397288 h 6339248"/>
                  <a:gd name="connsiteX4080" fmla="*/ 4236650 w 8684148"/>
                  <a:gd name="connsiteY4080" fmla="*/ 4400385 h 6339248"/>
                  <a:gd name="connsiteX4081" fmla="*/ 4247665 w 8684148"/>
                  <a:gd name="connsiteY4081" fmla="*/ 4405805 h 6339248"/>
                  <a:gd name="connsiteX4082" fmla="*/ 4253958 w 8684148"/>
                  <a:gd name="connsiteY4082" fmla="*/ 4411225 h 6339248"/>
                  <a:gd name="connsiteX4083" fmla="*/ 4247665 w 8684148"/>
                  <a:gd name="connsiteY4083" fmla="*/ 4413548 h 6339248"/>
                  <a:gd name="connsiteX4084" fmla="*/ 4250812 w 8684148"/>
                  <a:gd name="connsiteY4084" fmla="*/ 4442197 h 6339248"/>
                  <a:gd name="connsiteX4085" fmla="*/ 4253958 w 8684148"/>
                  <a:gd name="connsiteY4085" fmla="*/ 4451489 h 6339248"/>
                  <a:gd name="connsiteX4086" fmla="*/ 4270480 w 8684148"/>
                  <a:gd name="connsiteY4086" fmla="*/ 4484010 h 6339248"/>
                  <a:gd name="connsiteX4087" fmla="*/ 4279922 w 8684148"/>
                  <a:gd name="connsiteY4087" fmla="*/ 4505691 h 6339248"/>
                  <a:gd name="connsiteX4088" fmla="*/ 4297230 w 8684148"/>
                  <a:gd name="connsiteY4088" fmla="*/ 4535114 h 6339248"/>
                  <a:gd name="connsiteX4089" fmla="*/ 4301950 w 8684148"/>
                  <a:gd name="connsiteY4089" fmla="*/ 4547503 h 6339248"/>
                  <a:gd name="connsiteX4090" fmla="*/ 4302737 w 8684148"/>
                  <a:gd name="connsiteY4090" fmla="*/ 4550600 h 6339248"/>
                  <a:gd name="connsiteX4091" fmla="*/ 4305884 w 8684148"/>
                  <a:gd name="connsiteY4091" fmla="*/ 4553698 h 6339248"/>
                  <a:gd name="connsiteX4092" fmla="*/ 4313752 w 8684148"/>
                  <a:gd name="connsiteY4092" fmla="*/ 4560667 h 6339248"/>
                  <a:gd name="connsiteX4093" fmla="*/ 4316112 w 8684148"/>
                  <a:gd name="connsiteY4093" fmla="*/ 4564538 h 6339248"/>
                  <a:gd name="connsiteX4094" fmla="*/ 4319259 w 8684148"/>
                  <a:gd name="connsiteY4094" fmla="*/ 4569958 h 6339248"/>
                  <a:gd name="connsiteX4095" fmla="*/ 4322406 w 8684148"/>
                  <a:gd name="connsiteY4095" fmla="*/ 4582347 h 6339248"/>
                  <a:gd name="connsiteX4096" fmla="*/ 4325553 w 8684148"/>
                  <a:gd name="connsiteY4096" fmla="*/ 4588542 h 6339248"/>
                  <a:gd name="connsiteX4097" fmla="*/ 4328700 w 8684148"/>
                  <a:gd name="connsiteY4097" fmla="*/ 4592413 h 6339248"/>
                  <a:gd name="connsiteX4098" fmla="*/ 4335781 w 8684148"/>
                  <a:gd name="connsiteY4098" fmla="*/ 4597833 h 6339248"/>
                  <a:gd name="connsiteX4099" fmla="*/ 4338928 w 8684148"/>
                  <a:gd name="connsiteY4099" fmla="*/ 4600930 h 6339248"/>
                  <a:gd name="connsiteX4100" fmla="*/ 4341288 w 8684148"/>
                  <a:gd name="connsiteY4100" fmla="*/ 4604802 h 6339248"/>
                  <a:gd name="connsiteX4101" fmla="*/ 4348368 w 8684148"/>
                  <a:gd name="connsiteY4101" fmla="*/ 4615642 h 6339248"/>
                  <a:gd name="connsiteX4102" fmla="*/ 4353089 w 8684148"/>
                  <a:gd name="connsiteY4102" fmla="*/ 4621837 h 6339248"/>
                  <a:gd name="connsiteX4103" fmla="*/ 4368824 w 8684148"/>
                  <a:gd name="connsiteY4103" fmla="*/ 4634226 h 6339248"/>
                  <a:gd name="connsiteX4104" fmla="*/ 4393213 w 8684148"/>
                  <a:gd name="connsiteY4104" fmla="*/ 4665198 h 6339248"/>
                  <a:gd name="connsiteX4105" fmla="*/ 4402654 w 8684148"/>
                  <a:gd name="connsiteY4105" fmla="*/ 4672941 h 6339248"/>
                  <a:gd name="connsiteX4106" fmla="*/ 4412882 w 8684148"/>
                  <a:gd name="connsiteY4106" fmla="*/ 4676813 h 6339248"/>
                  <a:gd name="connsiteX4107" fmla="*/ 4446712 w 8684148"/>
                  <a:gd name="connsiteY4107" fmla="*/ 4681458 h 6339248"/>
                  <a:gd name="connsiteX4108" fmla="*/ 4441992 w 8684148"/>
                  <a:gd name="connsiteY4108" fmla="*/ 4693847 h 6339248"/>
                  <a:gd name="connsiteX4109" fmla="*/ 4441992 w 8684148"/>
                  <a:gd name="connsiteY4109" fmla="*/ 4706236 h 6339248"/>
                  <a:gd name="connsiteX4110" fmla="*/ 4445926 w 8684148"/>
                  <a:gd name="connsiteY4110" fmla="*/ 4718625 h 6339248"/>
                  <a:gd name="connsiteX4111" fmla="*/ 4453007 w 8684148"/>
                  <a:gd name="connsiteY4111" fmla="*/ 4730240 h 6339248"/>
                  <a:gd name="connsiteX4112" fmla="*/ 4463234 w 8684148"/>
                  <a:gd name="connsiteY4112" fmla="*/ 4737983 h 6339248"/>
                  <a:gd name="connsiteX4113" fmla="*/ 4485263 w 8684148"/>
                  <a:gd name="connsiteY4113" fmla="*/ 4748823 h 6339248"/>
                  <a:gd name="connsiteX4114" fmla="*/ 4493917 w 8684148"/>
                  <a:gd name="connsiteY4114" fmla="*/ 4756566 h 6339248"/>
                  <a:gd name="connsiteX4115" fmla="*/ 4496278 w 8684148"/>
                  <a:gd name="connsiteY4115" fmla="*/ 4761986 h 6339248"/>
                  <a:gd name="connsiteX4116" fmla="*/ 4498638 w 8684148"/>
                  <a:gd name="connsiteY4116" fmla="*/ 4768181 h 6339248"/>
                  <a:gd name="connsiteX4117" fmla="*/ 4500998 w 8684148"/>
                  <a:gd name="connsiteY4117" fmla="*/ 4774375 h 6339248"/>
                  <a:gd name="connsiteX4118" fmla="*/ 4505719 w 8684148"/>
                  <a:gd name="connsiteY4118" fmla="*/ 4779021 h 6339248"/>
                  <a:gd name="connsiteX4119" fmla="*/ 4511226 w 8684148"/>
                  <a:gd name="connsiteY4119" fmla="*/ 4781344 h 6339248"/>
                  <a:gd name="connsiteX4120" fmla="*/ 4523027 w 8684148"/>
                  <a:gd name="connsiteY4120" fmla="*/ 4779795 h 6339248"/>
                  <a:gd name="connsiteX4121" fmla="*/ 4528534 w 8684148"/>
                  <a:gd name="connsiteY4121" fmla="*/ 4781344 h 6339248"/>
                  <a:gd name="connsiteX4122" fmla="*/ 4537976 w 8684148"/>
                  <a:gd name="connsiteY4122" fmla="*/ 4788313 h 6339248"/>
                  <a:gd name="connsiteX4123" fmla="*/ 4544269 w 8684148"/>
                  <a:gd name="connsiteY4123" fmla="*/ 4798378 h 6339248"/>
                  <a:gd name="connsiteX4124" fmla="*/ 4549777 w 8684148"/>
                  <a:gd name="connsiteY4124" fmla="*/ 4809219 h 6339248"/>
                  <a:gd name="connsiteX4125" fmla="*/ 4556071 w 8684148"/>
                  <a:gd name="connsiteY4125" fmla="*/ 4819285 h 6339248"/>
                  <a:gd name="connsiteX4126" fmla="*/ 4549777 w 8684148"/>
                  <a:gd name="connsiteY4126" fmla="*/ 4814639 h 6339248"/>
                  <a:gd name="connsiteX4127" fmla="*/ 4540336 w 8684148"/>
                  <a:gd name="connsiteY4127" fmla="*/ 4824705 h 6339248"/>
                  <a:gd name="connsiteX4128" fmla="*/ 4534042 w 8684148"/>
                  <a:gd name="connsiteY4128" fmla="*/ 4837868 h 6339248"/>
                  <a:gd name="connsiteX4129" fmla="*/ 4531682 w 8684148"/>
                  <a:gd name="connsiteY4129" fmla="*/ 4851032 h 6339248"/>
                  <a:gd name="connsiteX4130" fmla="*/ 4536402 w 8684148"/>
                  <a:gd name="connsiteY4130" fmla="*/ 4864194 h 6339248"/>
                  <a:gd name="connsiteX4131" fmla="*/ 4545056 w 8684148"/>
                  <a:gd name="connsiteY4131" fmla="*/ 4872712 h 6339248"/>
                  <a:gd name="connsiteX4132" fmla="*/ 4554497 w 8684148"/>
                  <a:gd name="connsiteY4132" fmla="*/ 4874261 h 6339248"/>
                  <a:gd name="connsiteX4133" fmla="*/ 4564725 w 8684148"/>
                  <a:gd name="connsiteY4133" fmla="*/ 4870389 h 6339248"/>
                  <a:gd name="connsiteX4134" fmla="*/ 4574166 w 8684148"/>
                  <a:gd name="connsiteY4134" fmla="*/ 4862646 h 6339248"/>
                  <a:gd name="connsiteX4135" fmla="*/ 4571019 w 8684148"/>
                  <a:gd name="connsiteY4135" fmla="*/ 4868841 h 6339248"/>
                  <a:gd name="connsiteX4136" fmla="*/ 4561578 w 8684148"/>
                  <a:gd name="connsiteY4136" fmla="*/ 4878906 h 6339248"/>
                  <a:gd name="connsiteX4137" fmla="*/ 4561578 w 8684148"/>
                  <a:gd name="connsiteY4137" fmla="*/ 4882778 h 6339248"/>
                  <a:gd name="connsiteX4138" fmla="*/ 4564725 w 8684148"/>
                  <a:gd name="connsiteY4138" fmla="*/ 4883552 h 6339248"/>
                  <a:gd name="connsiteX4139" fmla="*/ 4567872 w 8684148"/>
                  <a:gd name="connsiteY4139" fmla="*/ 4882778 h 6339248"/>
                  <a:gd name="connsiteX4140" fmla="*/ 4571806 w 8684148"/>
                  <a:gd name="connsiteY4140" fmla="*/ 4881229 h 6339248"/>
                  <a:gd name="connsiteX4141" fmla="*/ 4574166 w 8684148"/>
                  <a:gd name="connsiteY4141" fmla="*/ 4881229 h 6339248"/>
                  <a:gd name="connsiteX4142" fmla="*/ 4580460 w 8684148"/>
                  <a:gd name="connsiteY4142" fmla="*/ 4882778 h 6339248"/>
                  <a:gd name="connsiteX4143" fmla="*/ 4582820 w 8684148"/>
                  <a:gd name="connsiteY4143" fmla="*/ 4884327 h 6339248"/>
                  <a:gd name="connsiteX4144" fmla="*/ 4589114 w 8684148"/>
                  <a:gd name="connsiteY4144" fmla="*/ 4888198 h 6339248"/>
                  <a:gd name="connsiteX4145" fmla="*/ 4603276 w 8684148"/>
                  <a:gd name="connsiteY4145" fmla="*/ 4900587 h 6339248"/>
                  <a:gd name="connsiteX4146" fmla="*/ 4610357 w 8684148"/>
                  <a:gd name="connsiteY4146" fmla="*/ 4905233 h 6339248"/>
                  <a:gd name="connsiteX4147" fmla="*/ 4626092 w 8684148"/>
                  <a:gd name="connsiteY4147" fmla="*/ 4912202 h 6339248"/>
                  <a:gd name="connsiteX4148" fmla="*/ 4633959 w 8684148"/>
                  <a:gd name="connsiteY4148" fmla="*/ 4916073 h 6339248"/>
                  <a:gd name="connsiteX4149" fmla="*/ 4639466 w 8684148"/>
                  <a:gd name="connsiteY4149" fmla="*/ 4921493 h 6339248"/>
                  <a:gd name="connsiteX4150" fmla="*/ 4634746 w 8684148"/>
                  <a:gd name="connsiteY4150" fmla="*/ 4923042 h 6339248"/>
                  <a:gd name="connsiteX4151" fmla="*/ 4630025 w 8684148"/>
                  <a:gd name="connsiteY4151" fmla="*/ 4922267 h 6339248"/>
                  <a:gd name="connsiteX4152" fmla="*/ 4625305 w 8684148"/>
                  <a:gd name="connsiteY4152" fmla="*/ 4920719 h 6339248"/>
                  <a:gd name="connsiteX4153" fmla="*/ 4620584 w 8684148"/>
                  <a:gd name="connsiteY4153" fmla="*/ 4917622 h 6339248"/>
                  <a:gd name="connsiteX4154" fmla="*/ 4630025 w 8684148"/>
                  <a:gd name="connsiteY4154" fmla="*/ 4933108 h 6339248"/>
                  <a:gd name="connsiteX4155" fmla="*/ 4640253 w 8684148"/>
                  <a:gd name="connsiteY4155" fmla="*/ 4946271 h 6339248"/>
                  <a:gd name="connsiteX4156" fmla="*/ 4652841 w 8684148"/>
                  <a:gd name="connsiteY4156" fmla="*/ 4957886 h 6339248"/>
                  <a:gd name="connsiteX4157" fmla="*/ 4667002 w 8684148"/>
                  <a:gd name="connsiteY4157" fmla="*/ 4965629 h 6339248"/>
                  <a:gd name="connsiteX4158" fmla="*/ 4671723 w 8684148"/>
                  <a:gd name="connsiteY4158" fmla="*/ 4966403 h 6339248"/>
                  <a:gd name="connsiteX4159" fmla="*/ 4677230 w 8684148"/>
                  <a:gd name="connsiteY4159" fmla="*/ 4967178 h 6339248"/>
                  <a:gd name="connsiteX4160" fmla="*/ 4681164 w 8684148"/>
                  <a:gd name="connsiteY4160" fmla="*/ 4968726 h 6339248"/>
                  <a:gd name="connsiteX4161" fmla="*/ 4681951 w 8684148"/>
                  <a:gd name="connsiteY4161" fmla="*/ 4974146 h 6339248"/>
                  <a:gd name="connsiteX4162" fmla="*/ 4678804 w 8684148"/>
                  <a:gd name="connsiteY4162" fmla="*/ 4977244 h 6339248"/>
                  <a:gd name="connsiteX4163" fmla="*/ 4673297 w 8684148"/>
                  <a:gd name="connsiteY4163" fmla="*/ 4975695 h 6339248"/>
                  <a:gd name="connsiteX4164" fmla="*/ 4666216 w 8684148"/>
                  <a:gd name="connsiteY4164" fmla="*/ 4971823 h 6339248"/>
                  <a:gd name="connsiteX4165" fmla="*/ 4660708 w 8684148"/>
                  <a:gd name="connsiteY4165" fmla="*/ 4968726 h 6339248"/>
                  <a:gd name="connsiteX4166" fmla="*/ 4703193 w 8684148"/>
                  <a:gd name="connsiteY4166" fmla="*/ 5001247 h 6339248"/>
                  <a:gd name="connsiteX4167" fmla="*/ 4722075 w 8684148"/>
                  <a:gd name="connsiteY4167" fmla="*/ 5019056 h 6339248"/>
                  <a:gd name="connsiteX4168" fmla="*/ 4810978 w 8684148"/>
                  <a:gd name="connsiteY4168" fmla="*/ 5120490 h 6339248"/>
                  <a:gd name="connsiteX4169" fmla="*/ 4817272 w 8684148"/>
                  <a:gd name="connsiteY4169" fmla="*/ 5130556 h 6339248"/>
                  <a:gd name="connsiteX4170" fmla="*/ 4821992 w 8684148"/>
                  <a:gd name="connsiteY4170" fmla="*/ 5141397 h 6339248"/>
                  <a:gd name="connsiteX4171" fmla="*/ 4828286 w 8684148"/>
                  <a:gd name="connsiteY4171" fmla="*/ 5178563 h 6339248"/>
                  <a:gd name="connsiteX4172" fmla="*/ 4832220 w 8684148"/>
                  <a:gd name="connsiteY4172" fmla="*/ 5190177 h 6339248"/>
                  <a:gd name="connsiteX4173" fmla="*/ 4839301 w 8684148"/>
                  <a:gd name="connsiteY4173" fmla="*/ 5201792 h 6339248"/>
                  <a:gd name="connsiteX4174" fmla="*/ 4854249 w 8684148"/>
                  <a:gd name="connsiteY4174" fmla="*/ 5215730 h 6339248"/>
                  <a:gd name="connsiteX4175" fmla="*/ 4857396 w 8684148"/>
                  <a:gd name="connsiteY4175" fmla="*/ 5222699 h 6339248"/>
                  <a:gd name="connsiteX4176" fmla="*/ 4857396 w 8684148"/>
                  <a:gd name="connsiteY4176" fmla="*/ 5235088 h 6339248"/>
                  <a:gd name="connsiteX4177" fmla="*/ 4854249 w 8684148"/>
                  <a:gd name="connsiteY4177" fmla="*/ 5245154 h 6339248"/>
                  <a:gd name="connsiteX4178" fmla="*/ 4849528 w 8684148"/>
                  <a:gd name="connsiteY4178" fmla="*/ 5255219 h 6339248"/>
                  <a:gd name="connsiteX4179" fmla="*/ 4843235 w 8684148"/>
                  <a:gd name="connsiteY4179" fmla="*/ 5262962 h 6339248"/>
                  <a:gd name="connsiteX4180" fmla="*/ 4834580 w 8684148"/>
                  <a:gd name="connsiteY4180" fmla="*/ 5270705 h 6339248"/>
                  <a:gd name="connsiteX4181" fmla="*/ 4841661 w 8684148"/>
                  <a:gd name="connsiteY4181" fmla="*/ 5273029 h 6339248"/>
                  <a:gd name="connsiteX4182" fmla="*/ 4849528 w 8684148"/>
                  <a:gd name="connsiteY4182" fmla="*/ 5276900 h 6339248"/>
                  <a:gd name="connsiteX4183" fmla="*/ 4855036 w 8684148"/>
                  <a:gd name="connsiteY4183" fmla="*/ 5282320 h 6339248"/>
                  <a:gd name="connsiteX4184" fmla="*/ 4854249 w 8684148"/>
                  <a:gd name="connsiteY4184" fmla="*/ 5289289 h 6339248"/>
                  <a:gd name="connsiteX4185" fmla="*/ 4850315 w 8684148"/>
                  <a:gd name="connsiteY4185" fmla="*/ 5293935 h 6339248"/>
                  <a:gd name="connsiteX4186" fmla="*/ 4844021 w 8684148"/>
                  <a:gd name="connsiteY4186" fmla="*/ 5294709 h 6339248"/>
                  <a:gd name="connsiteX4187" fmla="*/ 4837727 w 8684148"/>
                  <a:gd name="connsiteY4187" fmla="*/ 5294709 h 6339248"/>
                  <a:gd name="connsiteX4188" fmla="*/ 4832220 w 8684148"/>
                  <a:gd name="connsiteY4188" fmla="*/ 5296258 h 6339248"/>
                  <a:gd name="connsiteX4189" fmla="*/ 4825926 w 8684148"/>
                  <a:gd name="connsiteY4189" fmla="*/ 5301678 h 6339248"/>
                  <a:gd name="connsiteX4190" fmla="*/ 4825139 w 8684148"/>
                  <a:gd name="connsiteY4190" fmla="*/ 5304775 h 6339248"/>
                  <a:gd name="connsiteX4191" fmla="*/ 4826713 w 8684148"/>
                  <a:gd name="connsiteY4191" fmla="*/ 5307873 h 6339248"/>
                  <a:gd name="connsiteX4192" fmla="*/ 4832220 w 8684148"/>
                  <a:gd name="connsiteY4192" fmla="*/ 5326456 h 6339248"/>
                  <a:gd name="connsiteX4193" fmla="*/ 4836941 w 8684148"/>
                  <a:gd name="connsiteY4193" fmla="*/ 5338845 h 6339248"/>
                  <a:gd name="connsiteX4194" fmla="*/ 4844021 w 8684148"/>
                  <a:gd name="connsiteY4194" fmla="*/ 5350459 h 6339248"/>
                  <a:gd name="connsiteX4195" fmla="*/ 4878638 w 8684148"/>
                  <a:gd name="connsiteY4195" fmla="*/ 5389175 h 6339248"/>
                  <a:gd name="connsiteX4196" fmla="*/ 4888866 w 8684148"/>
                  <a:gd name="connsiteY4196" fmla="*/ 5396918 h 6339248"/>
                  <a:gd name="connsiteX4197" fmla="*/ 4956527 w 8684148"/>
                  <a:gd name="connsiteY4197" fmla="*/ 5431762 h 6339248"/>
                  <a:gd name="connsiteX4198" fmla="*/ 4976196 w 8684148"/>
                  <a:gd name="connsiteY4198" fmla="*/ 5448796 h 6339248"/>
                  <a:gd name="connsiteX4199" fmla="*/ 4985636 w 8684148"/>
                  <a:gd name="connsiteY4199" fmla="*/ 5459636 h 6339248"/>
                  <a:gd name="connsiteX4200" fmla="*/ 4994291 w 8684148"/>
                  <a:gd name="connsiteY4200" fmla="*/ 5467380 h 6339248"/>
                  <a:gd name="connsiteX4201" fmla="*/ 5003732 w 8684148"/>
                  <a:gd name="connsiteY4201" fmla="*/ 5473574 h 6339248"/>
                  <a:gd name="connsiteX4202" fmla="*/ 5053297 w 8684148"/>
                  <a:gd name="connsiteY4202" fmla="*/ 5491383 h 6339248"/>
                  <a:gd name="connsiteX4203" fmla="*/ 5065885 w 8684148"/>
                  <a:gd name="connsiteY4203" fmla="*/ 5494480 h 6339248"/>
                  <a:gd name="connsiteX4204" fmla="*/ 5077686 w 8684148"/>
                  <a:gd name="connsiteY4204" fmla="*/ 5496804 h 6339248"/>
                  <a:gd name="connsiteX4205" fmla="*/ 5102076 w 8684148"/>
                  <a:gd name="connsiteY4205" fmla="*/ 5498352 h 6339248"/>
                  <a:gd name="connsiteX4206" fmla="*/ 5112303 w 8684148"/>
                  <a:gd name="connsiteY4206" fmla="*/ 5500675 h 6339248"/>
                  <a:gd name="connsiteX4207" fmla="*/ 5123317 w 8684148"/>
                  <a:gd name="connsiteY4207" fmla="*/ 5507643 h 6339248"/>
                  <a:gd name="connsiteX4208" fmla="*/ 5142200 w 8684148"/>
                  <a:gd name="connsiteY4208" fmla="*/ 5526227 h 6339248"/>
                  <a:gd name="connsiteX4209" fmla="*/ 5151641 w 8684148"/>
                  <a:gd name="connsiteY4209" fmla="*/ 5533970 h 6339248"/>
                  <a:gd name="connsiteX4210" fmla="*/ 5286962 w 8684148"/>
                  <a:gd name="connsiteY4210" fmla="*/ 5599786 h 6339248"/>
                  <a:gd name="connsiteX4211" fmla="*/ 5301123 w 8684148"/>
                  <a:gd name="connsiteY4211" fmla="*/ 5603657 h 6339248"/>
                  <a:gd name="connsiteX4212" fmla="*/ 5331020 w 8684148"/>
                  <a:gd name="connsiteY4212" fmla="*/ 5609852 h 6339248"/>
                  <a:gd name="connsiteX4213" fmla="*/ 5345181 w 8684148"/>
                  <a:gd name="connsiteY4213" fmla="*/ 5613724 h 6339248"/>
                  <a:gd name="connsiteX4214" fmla="*/ 5356196 w 8684148"/>
                  <a:gd name="connsiteY4214" fmla="*/ 5618369 h 6339248"/>
                  <a:gd name="connsiteX4215" fmla="*/ 5375865 w 8684148"/>
                  <a:gd name="connsiteY4215" fmla="*/ 5630758 h 6339248"/>
                  <a:gd name="connsiteX4216" fmla="*/ 5399467 w 8684148"/>
                  <a:gd name="connsiteY4216" fmla="*/ 5640824 h 6339248"/>
                  <a:gd name="connsiteX4217" fmla="*/ 5423070 w 8684148"/>
                  <a:gd name="connsiteY4217" fmla="*/ 5653987 h 6339248"/>
                  <a:gd name="connsiteX4218" fmla="*/ 5435657 w 8684148"/>
                  <a:gd name="connsiteY4218" fmla="*/ 5659408 h 6339248"/>
                  <a:gd name="connsiteX4219" fmla="*/ 5450606 w 8684148"/>
                  <a:gd name="connsiteY4219" fmla="*/ 5663280 h 6339248"/>
                  <a:gd name="connsiteX4220" fmla="*/ 5480502 w 8684148"/>
                  <a:gd name="connsiteY4220" fmla="*/ 5667925 h 6339248"/>
                  <a:gd name="connsiteX4221" fmla="*/ 5510399 w 8684148"/>
                  <a:gd name="connsiteY4221" fmla="*/ 5677991 h 6339248"/>
                  <a:gd name="connsiteX4222" fmla="*/ 5524560 w 8684148"/>
                  <a:gd name="connsiteY4222" fmla="*/ 5681862 h 6339248"/>
                  <a:gd name="connsiteX4223" fmla="*/ 5538722 w 8684148"/>
                  <a:gd name="connsiteY4223" fmla="*/ 5683411 h 6339248"/>
                  <a:gd name="connsiteX4224" fmla="*/ 5553670 w 8684148"/>
                  <a:gd name="connsiteY4224" fmla="*/ 5681088 h 6339248"/>
                  <a:gd name="connsiteX4225" fmla="*/ 5581993 w 8684148"/>
                  <a:gd name="connsiteY4225" fmla="*/ 5671023 h 6339248"/>
                  <a:gd name="connsiteX4226" fmla="*/ 5636279 w 8684148"/>
                  <a:gd name="connsiteY4226" fmla="*/ 5646244 h 6339248"/>
                  <a:gd name="connsiteX4227" fmla="*/ 5663815 w 8684148"/>
                  <a:gd name="connsiteY4227" fmla="*/ 5638501 h 6339248"/>
                  <a:gd name="connsiteX4228" fmla="*/ 5645720 w 8684148"/>
                  <a:gd name="connsiteY4228" fmla="*/ 5634630 h 6339248"/>
                  <a:gd name="connsiteX4229" fmla="*/ 5650440 w 8684148"/>
                  <a:gd name="connsiteY4229" fmla="*/ 5628436 h 6339248"/>
                  <a:gd name="connsiteX4230" fmla="*/ 5655947 w 8684148"/>
                  <a:gd name="connsiteY4230" fmla="*/ 5624564 h 6339248"/>
                  <a:gd name="connsiteX4231" fmla="*/ 5661455 w 8684148"/>
                  <a:gd name="connsiteY4231" fmla="*/ 5626112 h 6339248"/>
                  <a:gd name="connsiteX4232" fmla="*/ 5663815 w 8684148"/>
                  <a:gd name="connsiteY4232" fmla="*/ 5633855 h 6339248"/>
                  <a:gd name="connsiteX4233" fmla="*/ 5667749 w 8684148"/>
                  <a:gd name="connsiteY4233" fmla="*/ 5631532 h 6339248"/>
                  <a:gd name="connsiteX4234" fmla="*/ 5671682 w 8684148"/>
                  <a:gd name="connsiteY4234" fmla="*/ 5629984 h 6339248"/>
                  <a:gd name="connsiteX4235" fmla="*/ 5675616 w 8684148"/>
                  <a:gd name="connsiteY4235" fmla="*/ 5629984 h 6339248"/>
                  <a:gd name="connsiteX4236" fmla="*/ 5679550 w 8684148"/>
                  <a:gd name="connsiteY4236" fmla="*/ 5631532 h 6339248"/>
                  <a:gd name="connsiteX4237" fmla="*/ 5677190 w 8684148"/>
                  <a:gd name="connsiteY4237" fmla="*/ 5633081 h 6339248"/>
                  <a:gd name="connsiteX4238" fmla="*/ 5671682 w 8684148"/>
                  <a:gd name="connsiteY4238" fmla="*/ 5638501 h 6339248"/>
                  <a:gd name="connsiteX4239" fmla="*/ 5684271 w 8684148"/>
                  <a:gd name="connsiteY4239" fmla="*/ 5643147 h 6339248"/>
                  <a:gd name="connsiteX4240" fmla="*/ 5724395 w 8684148"/>
                  <a:gd name="connsiteY4240" fmla="*/ 5655536 h 6339248"/>
                  <a:gd name="connsiteX4241" fmla="*/ 5694498 w 8684148"/>
                  <a:gd name="connsiteY4241" fmla="*/ 5636953 h 6339248"/>
                  <a:gd name="connsiteX4242" fmla="*/ 5696072 w 8684148"/>
                  <a:gd name="connsiteY4242" fmla="*/ 5633855 h 6339248"/>
                  <a:gd name="connsiteX4243" fmla="*/ 5711807 w 8684148"/>
                  <a:gd name="connsiteY4243" fmla="*/ 5638501 h 6339248"/>
                  <a:gd name="connsiteX4244" fmla="*/ 5729115 w 8684148"/>
                  <a:gd name="connsiteY4244" fmla="*/ 5650116 h 6339248"/>
                  <a:gd name="connsiteX4245" fmla="*/ 5861289 w 8684148"/>
                  <a:gd name="connsiteY4245" fmla="*/ 5771682 h 6339248"/>
                  <a:gd name="connsiteX4246" fmla="*/ 5897480 w 8684148"/>
                  <a:gd name="connsiteY4246" fmla="*/ 5799557 h 6339248"/>
                  <a:gd name="connsiteX4247" fmla="*/ 5917935 w 8684148"/>
                  <a:gd name="connsiteY4247" fmla="*/ 5811172 h 6339248"/>
                  <a:gd name="connsiteX4248" fmla="*/ 5939177 w 8684148"/>
                  <a:gd name="connsiteY4248" fmla="*/ 5818141 h 6339248"/>
                  <a:gd name="connsiteX4249" fmla="*/ 5950979 w 8684148"/>
                  <a:gd name="connsiteY4249" fmla="*/ 5819689 h 6339248"/>
                  <a:gd name="connsiteX4250" fmla="*/ 5974581 w 8684148"/>
                  <a:gd name="connsiteY4250" fmla="*/ 5818915 h 6339248"/>
                  <a:gd name="connsiteX4251" fmla="*/ 5986382 w 8684148"/>
                  <a:gd name="connsiteY4251" fmla="*/ 5819689 h 6339248"/>
                  <a:gd name="connsiteX4252" fmla="*/ 5996610 w 8684148"/>
                  <a:gd name="connsiteY4252" fmla="*/ 5822012 h 6339248"/>
                  <a:gd name="connsiteX4253" fmla="*/ 6026507 w 8684148"/>
                  <a:gd name="connsiteY4253" fmla="*/ 5835175 h 6339248"/>
                  <a:gd name="connsiteX4254" fmla="*/ 6032801 w 8684148"/>
                  <a:gd name="connsiteY4254" fmla="*/ 5837499 h 6339248"/>
                  <a:gd name="connsiteX4255" fmla="*/ 6044602 w 8684148"/>
                  <a:gd name="connsiteY4255" fmla="*/ 5846016 h 6339248"/>
                  <a:gd name="connsiteX4256" fmla="*/ 6050896 w 8684148"/>
                  <a:gd name="connsiteY4256" fmla="*/ 5849113 h 6339248"/>
                  <a:gd name="connsiteX4257" fmla="*/ 6060337 w 8684148"/>
                  <a:gd name="connsiteY4257" fmla="*/ 5851435 h 6339248"/>
                  <a:gd name="connsiteX4258" fmla="*/ 6079219 w 8684148"/>
                  <a:gd name="connsiteY4258" fmla="*/ 5852985 h 6339248"/>
                  <a:gd name="connsiteX4259" fmla="*/ 6087873 w 8684148"/>
                  <a:gd name="connsiteY4259" fmla="*/ 5854533 h 6339248"/>
                  <a:gd name="connsiteX4260" fmla="*/ 6103608 w 8684148"/>
                  <a:gd name="connsiteY4260" fmla="*/ 5860728 h 6339248"/>
                  <a:gd name="connsiteX4261" fmla="*/ 6119343 w 8684148"/>
                  <a:gd name="connsiteY4261" fmla="*/ 5868471 h 6339248"/>
                  <a:gd name="connsiteX4262" fmla="*/ 6134291 w 8684148"/>
                  <a:gd name="connsiteY4262" fmla="*/ 5874665 h 6339248"/>
                  <a:gd name="connsiteX4263" fmla="*/ 6150813 w 8684148"/>
                  <a:gd name="connsiteY4263" fmla="*/ 5876988 h 6339248"/>
                  <a:gd name="connsiteX4264" fmla="*/ 6135078 w 8684148"/>
                  <a:gd name="connsiteY4264" fmla="*/ 5870793 h 6339248"/>
                  <a:gd name="connsiteX4265" fmla="*/ 6176776 w 8684148"/>
                  <a:gd name="connsiteY4265" fmla="*/ 5878536 h 6339248"/>
                  <a:gd name="connsiteX4266" fmla="*/ 6195658 w 8684148"/>
                  <a:gd name="connsiteY4266" fmla="*/ 5876988 h 6339248"/>
                  <a:gd name="connsiteX4267" fmla="*/ 6202739 w 8684148"/>
                  <a:gd name="connsiteY4267" fmla="*/ 5861502 h 6339248"/>
                  <a:gd name="connsiteX4268" fmla="*/ 6209819 w 8684148"/>
                  <a:gd name="connsiteY4268" fmla="*/ 5863824 h 6339248"/>
                  <a:gd name="connsiteX4269" fmla="*/ 6222408 w 8684148"/>
                  <a:gd name="connsiteY4269" fmla="*/ 5865373 h 6339248"/>
                  <a:gd name="connsiteX4270" fmla="*/ 6227915 w 8684148"/>
                  <a:gd name="connsiteY4270" fmla="*/ 5868471 h 6339248"/>
                  <a:gd name="connsiteX4271" fmla="*/ 6231062 w 8684148"/>
                  <a:gd name="connsiteY4271" fmla="*/ 5872342 h 6339248"/>
                  <a:gd name="connsiteX4272" fmla="*/ 6234996 w 8684148"/>
                  <a:gd name="connsiteY4272" fmla="*/ 5880085 h 6339248"/>
                  <a:gd name="connsiteX4273" fmla="*/ 6238143 w 8684148"/>
                  <a:gd name="connsiteY4273" fmla="*/ 5888603 h 6339248"/>
                  <a:gd name="connsiteX4274" fmla="*/ 6239716 w 8684148"/>
                  <a:gd name="connsiteY4274" fmla="*/ 5894022 h 6339248"/>
                  <a:gd name="connsiteX4275" fmla="*/ 6232635 w 8684148"/>
                  <a:gd name="connsiteY4275" fmla="*/ 5895572 h 6339248"/>
                  <a:gd name="connsiteX4276" fmla="*/ 6223195 w 8684148"/>
                  <a:gd name="connsiteY4276" fmla="*/ 5892474 h 6339248"/>
                  <a:gd name="connsiteX4277" fmla="*/ 6215327 w 8684148"/>
                  <a:gd name="connsiteY4277" fmla="*/ 5891700 h 6339248"/>
                  <a:gd name="connsiteX4278" fmla="*/ 6216114 w 8684148"/>
                  <a:gd name="connsiteY4278" fmla="*/ 5900991 h 6339248"/>
                  <a:gd name="connsiteX4279" fmla="*/ 6220834 w 8684148"/>
                  <a:gd name="connsiteY4279" fmla="*/ 5906411 h 6339248"/>
                  <a:gd name="connsiteX4280" fmla="*/ 6271973 w 8684148"/>
                  <a:gd name="connsiteY4280" fmla="*/ 5947450 h 6339248"/>
                  <a:gd name="connsiteX4281" fmla="*/ 6282201 w 8684148"/>
                  <a:gd name="connsiteY4281" fmla="*/ 5957516 h 6339248"/>
                  <a:gd name="connsiteX4282" fmla="*/ 6300296 w 8684148"/>
                  <a:gd name="connsiteY4282" fmla="*/ 5981519 h 6339248"/>
                  <a:gd name="connsiteX4283" fmla="*/ 6310524 w 8684148"/>
                  <a:gd name="connsiteY4283" fmla="*/ 5993134 h 6339248"/>
                  <a:gd name="connsiteX4284" fmla="*/ 6353008 w 8684148"/>
                  <a:gd name="connsiteY4284" fmla="*/ 6028752 h 6339248"/>
                  <a:gd name="connsiteX4285" fmla="*/ 6362449 w 8684148"/>
                  <a:gd name="connsiteY4285" fmla="*/ 6043464 h 6339248"/>
                  <a:gd name="connsiteX4286" fmla="*/ 6361662 w 8684148"/>
                  <a:gd name="connsiteY4286" fmla="*/ 6047335 h 6339248"/>
                  <a:gd name="connsiteX4287" fmla="*/ 6358515 w 8684148"/>
                  <a:gd name="connsiteY4287" fmla="*/ 6051207 h 6339248"/>
                  <a:gd name="connsiteX4288" fmla="*/ 6354581 w 8684148"/>
                  <a:gd name="connsiteY4288" fmla="*/ 6054304 h 6339248"/>
                  <a:gd name="connsiteX4289" fmla="*/ 6349861 w 8684148"/>
                  <a:gd name="connsiteY4289" fmla="*/ 6055853 h 6339248"/>
                  <a:gd name="connsiteX4290" fmla="*/ 6363236 w 8684148"/>
                  <a:gd name="connsiteY4290" fmla="*/ 6065144 h 6339248"/>
                  <a:gd name="connsiteX4291" fmla="*/ 6366383 w 8684148"/>
                  <a:gd name="connsiteY4291" fmla="*/ 6071339 h 6339248"/>
                  <a:gd name="connsiteX4292" fmla="*/ 6357729 w 8684148"/>
                  <a:gd name="connsiteY4292" fmla="*/ 6092245 h 6339248"/>
                  <a:gd name="connsiteX4293" fmla="*/ 6356156 w 8684148"/>
                  <a:gd name="connsiteY4293" fmla="*/ 6107731 h 6339248"/>
                  <a:gd name="connsiteX4294" fmla="*/ 6361662 w 8684148"/>
                  <a:gd name="connsiteY4294" fmla="*/ 6119345 h 6339248"/>
                  <a:gd name="connsiteX4295" fmla="*/ 6371103 w 8684148"/>
                  <a:gd name="connsiteY4295" fmla="*/ 6128638 h 6339248"/>
                  <a:gd name="connsiteX4296" fmla="*/ 6394706 w 8684148"/>
                  <a:gd name="connsiteY4296" fmla="*/ 6144124 h 6339248"/>
                  <a:gd name="connsiteX4297" fmla="*/ 6403361 w 8684148"/>
                  <a:gd name="connsiteY4297" fmla="*/ 6151093 h 6339248"/>
                  <a:gd name="connsiteX4298" fmla="*/ 6411228 w 8684148"/>
                  <a:gd name="connsiteY4298" fmla="*/ 6154189 h 6339248"/>
                  <a:gd name="connsiteX4299" fmla="*/ 6419882 w 8684148"/>
                  <a:gd name="connsiteY4299" fmla="*/ 6148769 h 6339248"/>
                  <a:gd name="connsiteX4300" fmla="*/ 6426176 w 8684148"/>
                  <a:gd name="connsiteY4300" fmla="*/ 6135607 h 6339248"/>
                  <a:gd name="connsiteX4301" fmla="*/ 6418308 w 8684148"/>
                  <a:gd name="connsiteY4301" fmla="*/ 6127864 h 6339248"/>
                  <a:gd name="connsiteX4302" fmla="*/ 6405720 w 8684148"/>
                  <a:gd name="connsiteY4302" fmla="*/ 6120120 h 6339248"/>
                  <a:gd name="connsiteX4303" fmla="*/ 6400213 w 8684148"/>
                  <a:gd name="connsiteY4303" fmla="*/ 6105408 h 6339248"/>
                  <a:gd name="connsiteX4304" fmla="*/ 6411228 w 8684148"/>
                  <a:gd name="connsiteY4304" fmla="*/ 6113926 h 6339248"/>
                  <a:gd name="connsiteX4305" fmla="*/ 6424602 w 8684148"/>
                  <a:gd name="connsiteY4305" fmla="*/ 6120895 h 6339248"/>
                  <a:gd name="connsiteX4306" fmla="*/ 6437190 w 8684148"/>
                  <a:gd name="connsiteY4306" fmla="*/ 6128638 h 6339248"/>
                  <a:gd name="connsiteX4307" fmla="*/ 6446632 w 8684148"/>
                  <a:gd name="connsiteY4307" fmla="*/ 6139478 h 6339248"/>
                  <a:gd name="connsiteX4308" fmla="*/ 6448205 w 8684148"/>
                  <a:gd name="connsiteY4308" fmla="*/ 6145672 h 6339248"/>
                  <a:gd name="connsiteX4309" fmla="*/ 6448205 w 8684148"/>
                  <a:gd name="connsiteY4309" fmla="*/ 6150318 h 6339248"/>
                  <a:gd name="connsiteX4310" fmla="*/ 6449778 w 8684148"/>
                  <a:gd name="connsiteY4310" fmla="*/ 6154964 h 6339248"/>
                  <a:gd name="connsiteX4311" fmla="*/ 6456072 w 8684148"/>
                  <a:gd name="connsiteY4311" fmla="*/ 6160384 h 6339248"/>
                  <a:gd name="connsiteX4312" fmla="*/ 6463153 w 8684148"/>
                  <a:gd name="connsiteY4312" fmla="*/ 6163481 h 6339248"/>
                  <a:gd name="connsiteX4313" fmla="*/ 6487542 w 8684148"/>
                  <a:gd name="connsiteY4313" fmla="*/ 6171999 h 6339248"/>
                  <a:gd name="connsiteX4314" fmla="*/ 6501704 w 8684148"/>
                  <a:gd name="connsiteY4314" fmla="*/ 6179742 h 6339248"/>
                  <a:gd name="connsiteX4315" fmla="*/ 6515079 w 8684148"/>
                  <a:gd name="connsiteY4315" fmla="*/ 6188259 h 6339248"/>
                  <a:gd name="connsiteX4316" fmla="*/ 6525307 w 8684148"/>
                  <a:gd name="connsiteY4316" fmla="*/ 6200648 h 6339248"/>
                  <a:gd name="connsiteX4317" fmla="*/ 6527667 w 8684148"/>
                  <a:gd name="connsiteY4317" fmla="*/ 6216134 h 6339248"/>
                  <a:gd name="connsiteX4318" fmla="*/ 6524519 w 8684148"/>
                  <a:gd name="connsiteY4318" fmla="*/ 6223877 h 6339248"/>
                  <a:gd name="connsiteX4319" fmla="*/ 6521373 w 8684148"/>
                  <a:gd name="connsiteY4319" fmla="*/ 6229297 h 6339248"/>
                  <a:gd name="connsiteX4320" fmla="*/ 6520586 w 8684148"/>
                  <a:gd name="connsiteY4320" fmla="*/ 6233943 h 6339248"/>
                  <a:gd name="connsiteX4321" fmla="*/ 6526880 w 8684148"/>
                  <a:gd name="connsiteY4321" fmla="*/ 6240912 h 6339248"/>
                  <a:gd name="connsiteX4322" fmla="*/ 6532387 w 8684148"/>
                  <a:gd name="connsiteY4322" fmla="*/ 6244784 h 6339248"/>
                  <a:gd name="connsiteX4323" fmla="*/ 6538681 w 8684148"/>
                  <a:gd name="connsiteY4323" fmla="*/ 6246332 h 6339248"/>
                  <a:gd name="connsiteX4324" fmla="*/ 6552056 w 8684148"/>
                  <a:gd name="connsiteY4324" fmla="*/ 6247881 h 6339248"/>
                  <a:gd name="connsiteX4325" fmla="*/ 6551269 w 8684148"/>
                  <a:gd name="connsiteY4325" fmla="*/ 6241686 h 6339248"/>
                  <a:gd name="connsiteX4326" fmla="*/ 6547335 w 8684148"/>
                  <a:gd name="connsiteY4326" fmla="*/ 6236266 h 6339248"/>
                  <a:gd name="connsiteX4327" fmla="*/ 6542615 w 8684148"/>
                  <a:gd name="connsiteY4327" fmla="*/ 6230846 h 6339248"/>
                  <a:gd name="connsiteX4328" fmla="*/ 6538681 w 8684148"/>
                  <a:gd name="connsiteY4328" fmla="*/ 6224652 h 6339248"/>
                  <a:gd name="connsiteX4329" fmla="*/ 6548122 w 8684148"/>
                  <a:gd name="connsiteY4329" fmla="*/ 6225426 h 6339248"/>
                  <a:gd name="connsiteX4330" fmla="*/ 6555203 w 8684148"/>
                  <a:gd name="connsiteY4330" fmla="*/ 6230072 h 6339248"/>
                  <a:gd name="connsiteX4331" fmla="*/ 6560711 w 8684148"/>
                  <a:gd name="connsiteY4331" fmla="*/ 6236266 h 6339248"/>
                  <a:gd name="connsiteX4332" fmla="*/ 6572512 w 8684148"/>
                  <a:gd name="connsiteY4332" fmla="*/ 6257946 h 6339248"/>
                  <a:gd name="connsiteX4333" fmla="*/ 6581166 w 8684148"/>
                  <a:gd name="connsiteY4333" fmla="*/ 6269561 h 6339248"/>
                  <a:gd name="connsiteX4334" fmla="*/ 6584313 w 8684148"/>
                  <a:gd name="connsiteY4334" fmla="*/ 6274207 h 6339248"/>
                  <a:gd name="connsiteX4335" fmla="*/ 6589820 w 8684148"/>
                  <a:gd name="connsiteY4335" fmla="*/ 6258721 h 6339248"/>
                  <a:gd name="connsiteX4336" fmla="*/ 6601621 w 8684148"/>
                  <a:gd name="connsiteY4336" fmla="*/ 6256398 h 6339248"/>
                  <a:gd name="connsiteX4337" fmla="*/ 6617356 w 8684148"/>
                  <a:gd name="connsiteY4337" fmla="*/ 6257946 h 6339248"/>
                  <a:gd name="connsiteX4338" fmla="*/ 6633878 w 8684148"/>
                  <a:gd name="connsiteY4338" fmla="*/ 6255624 h 6339248"/>
                  <a:gd name="connsiteX4339" fmla="*/ 6637812 w 8684148"/>
                  <a:gd name="connsiteY4339" fmla="*/ 6261818 h 6339248"/>
                  <a:gd name="connsiteX4340" fmla="*/ 6645679 w 8684148"/>
                  <a:gd name="connsiteY4340" fmla="*/ 6264141 h 6339248"/>
                  <a:gd name="connsiteX4341" fmla="*/ 6655121 w 8684148"/>
                  <a:gd name="connsiteY4341" fmla="*/ 6264915 h 6339248"/>
                  <a:gd name="connsiteX4342" fmla="*/ 6664561 w 8684148"/>
                  <a:gd name="connsiteY4342" fmla="*/ 6267239 h 6339248"/>
                  <a:gd name="connsiteX4343" fmla="*/ 6671642 w 8684148"/>
                  <a:gd name="connsiteY4343" fmla="*/ 6271884 h 6339248"/>
                  <a:gd name="connsiteX4344" fmla="*/ 6676362 w 8684148"/>
                  <a:gd name="connsiteY4344" fmla="*/ 6277304 h 6339248"/>
                  <a:gd name="connsiteX4345" fmla="*/ 6679510 w 8684148"/>
                  <a:gd name="connsiteY4345" fmla="*/ 6283499 h 6339248"/>
                  <a:gd name="connsiteX4346" fmla="*/ 6685803 w 8684148"/>
                  <a:gd name="connsiteY4346" fmla="*/ 6292016 h 6339248"/>
                  <a:gd name="connsiteX4347" fmla="*/ 6690524 w 8684148"/>
                  <a:gd name="connsiteY4347" fmla="*/ 6298211 h 6339248"/>
                  <a:gd name="connsiteX4348" fmla="*/ 6698392 w 8684148"/>
                  <a:gd name="connsiteY4348" fmla="*/ 6303631 h 6339248"/>
                  <a:gd name="connsiteX4349" fmla="*/ 6706259 w 8684148"/>
                  <a:gd name="connsiteY4349" fmla="*/ 6307502 h 6339248"/>
                  <a:gd name="connsiteX4350" fmla="*/ 6713339 w 8684148"/>
                  <a:gd name="connsiteY4350" fmla="*/ 6306728 h 6339248"/>
                  <a:gd name="connsiteX4351" fmla="*/ 6716487 w 8684148"/>
                  <a:gd name="connsiteY4351" fmla="*/ 6302857 h 6339248"/>
                  <a:gd name="connsiteX4352" fmla="*/ 6717273 w 8684148"/>
                  <a:gd name="connsiteY4352" fmla="*/ 6296662 h 6339248"/>
                  <a:gd name="connsiteX4353" fmla="*/ 6718847 w 8684148"/>
                  <a:gd name="connsiteY4353" fmla="*/ 6291242 h 6339248"/>
                  <a:gd name="connsiteX4354" fmla="*/ 6724354 w 8684148"/>
                  <a:gd name="connsiteY4354" fmla="*/ 6287370 h 6339248"/>
                  <a:gd name="connsiteX4355" fmla="*/ 6725928 w 8684148"/>
                  <a:gd name="connsiteY4355" fmla="*/ 6296662 h 6339248"/>
                  <a:gd name="connsiteX4356" fmla="*/ 6728288 w 8684148"/>
                  <a:gd name="connsiteY4356" fmla="*/ 6305954 h 6339248"/>
                  <a:gd name="connsiteX4357" fmla="*/ 6739303 w 8684148"/>
                  <a:gd name="connsiteY4357" fmla="*/ 6332280 h 6339248"/>
                  <a:gd name="connsiteX4358" fmla="*/ 6741663 w 8684148"/>
                  <a:gd name="connsiteY4358" fmla="*/ 6336926 h 6339248"/>
                  <a:gd name="connsiteX4359" fmla="*/ 6747170 w 8684148"/>
                  <a:gd name="connsiteY4359" fmla="*/ 6339249 h 6339248"/>
                  <a:gd name="connsiteX4360" fmla="*/ 6758185 w 8684148"/>
                  <a:gd name="connsiteY4360" fmla="*/ 6338475 h 6339248"/>
                  <a:gd name="connsiteX4361" fmla="*/ 6767625 w 8684148"/>
                  <a:gd name="connsiteY4361" fmla="*/ 6335377 h 6339248"/>
                  <a:gd name="connsiteX4362" fmla="*/ 6773133 w 8684148"/>
                  <a:gd name="connsiteY4362" fmla="*/ 6332280 h 6339248"/>
                  <a:gd name="connsiteX4363" fmla="*/ 6777853 w 8684148"/>
                  <a:gd name="connsiteY4363" fmla="*/ 6327634 h 6339248"/>
                  <a:gd name="connsiteX4364" fmla="*/ 6784147 w 8684148"/>
                  <a:gd name="connsiteY4364" fmla="*/ 6323763 h 6339248"/>
                  <a:gd name="connsiteX4365" fmla="*/ 6792014 w 8684148"/>
                  <a:gd name="connsiteY4365" fmla="*/ 6321440 h 6339248"/>
                  <a:gd name="connsiteX4366" fmla="*/ 6799095 w 8684148"/>
                  <a:gd name="connsiteY4366" fmla="*/ 6321440 h 6339248"/>
                  <a:gd name="connsiteX4367" fmla="*/ 6803029 w 8684148"/>
                  <a:gd name="connsiteY4367" fmla="*/ 6319891 h 6339248"/>
                  <a:gd name="connsiteX4368" fmla="*/ 6803816 w 8684148"/>
                  <a:gd name="connsiteY4368" fmla="*/ 6312148 h 6339248"/>
                  <a:gd name="connsiteX4369" fmla="*/ 6797522 w 8684148"/>
                  <a:gd name="connsiteY4369" fmla="*/ 6299759 h 6339248"/>
                  <a:gd name="connsiteX4370" fmla="*/ 6773920 w 8684148"/>
                  <a:gd name="connsiteY4370" fmla="*/ 6277304 h 6339248"/>
                  <a:gd name="connsiteX4371" fmla="*/ 6770773 w 8684148"/>
                  <a:gd name="connsiteY4371" fmla="*/ 6264141 h 6339248"/>
                  <a:gd name="connsiteX4372" fmla="*/ 6774706 w 8684148"/>
                  <a:gd name="connsiteY4372" fmla="*/ 6259496 h 6339248"/>
                  <a:gd name="connsiteX4373" fmla="*/ 6781001 w 8684148"/>
                  <a:gd name="connsiteY4373" fmla="*/ 6256398 h 6339248"/>
                  <a:gd name="connsiteX4374" fmla="*/ 6794375 w 8684148"/>
                  <a:gd name="connsiteY4374" fmla="*/ 6254075 h 6339248"/>
                  <a:gd name="connsiteX4375" fmla="*/ 6802243 w 8684148"/>
                  <a:gd name="connsiteY4375" fmla="*/ 6249429 h 6339248"/>
                  <a:gd name="connsiteX4376" fmla="*/ 6825845 w 8684148"/>
                  <a:gd name="connsiteY4376" fmla="*/ 6233943 h 6339248"/>
                  <a:gd name="connsiteX4377" fmla="*/ 6821125 w 8684148"/>
                  <a:gd name="connsiteY4377" fmla="*/ 6230072 h 6339248"/>
                  <a:gd name="connsiteX4378" fmla="*/ 6832926 w 8684148"/>
                  <a:gd name="connsiteY4378" fmla="*/ 6216134 h 6339248"/>
                  <a:gd name="connsiteX4379" fmla="*/ 6846300 w 8684148"/>
                  <a:gd name="connsiteY4379" fmla="*/ 6205294 h 6339248"/>
                  <a:gd name="connsiteX4380" fmla="*/ 6862822 w 8684148"/>
                  <a:gd name="connsiteY4380" fmla="*/ 6200648 h 6339248"/>
                  <a:gd name="connsiteX4381" fmla="*/ 6882491 w 8684148"/>
                  <a:gd name="connsiteY4381" fmla="*/ 6205294 h 6339248"/>
                  <a:gd name="connsiteX4382" fmla="*/ 6889572 w 8684148"/>
                  <a:gd name="connsiteY4382" fmla="*/ 6209166 h 6339248"/>
                  <a:gd name="connsiteX4383" fmla="*/ 6897439 w 8684148"/>
                  <a:gd name="connsiteY4383" fmla="*/ 6213811 h 6339248"/>
                  <a:gd name="connsiteX4384" fmla="*/ 6911601 w 8684148"/>
                  <a:gd name="connsiteY4384" fmla="*/ 6223103 h 6339248"/>
                  <a:gd name="connsiteX4385" fmla="*/ 6917894 w 8684148"/>
                  <a:gd name="connsiteY4385" fmla="*/ 6230072 h 6339248"/>
                  <a:gd name="connsiteX4386" fmla="*/ 6921828 w 8684148"/>
                  <a:gd name="connsiteY4386" fmla="*/ 6237041 h 6339248"/>
                  <a:gd name="connsiteX4387" fmla="*/ 6924975 w 8684148"/>
                  <a:gd name="connsiteY4387" fmla="*/ 6244010 h 6339248"/>
                  <a:gd name="connsiteX4388" fmla="*/ 6929696 w 8684148"/>
                  <a:gd name="connsiteY4388" fmla="*/ 6251753 h 6339248"/>
                  <a:gd name="connsiteX4389" fmla="*/ 6931270 w 8684148"/>
                  <a:gd name="connsiteY4389" fmla="*/ 6247106 h 6339248"/>
                  <a:gd name="connsiteX4390" fmla="*/ 6931270 w 8684148"/>
                  <a:gd name="connsiteY4390" fmla="*/ 6244784 h 6339248"/>
                  <a:gd name="connsiteX4391" fmla="*/ 6930483 w 8684148"/>
                  <a:gd name="connsiteY4391" fmla="*/ 6240138 h 6339248"/>
                  <a:gd name="connsiteX4392" fmla="*/ 6942284 w 8684148"/>
                  <a:gd name="connsiteY4392" fmla="*/ 6247106 h 6339248"/>
                  <a:gd name="connsiteX4393" fmla="*/ 6947791 w 8684148"/>
                  <a:gd name="connsiteY4393" fmla="*/ 6246332 h 6339248"/>
                  <a:gd name="connsiteX4394" fmla="*/ 6953298 w 8684148"/>
                  <a:gd name="connsiteY4394" fmla="*/ 6240912 h 6339248"/>
                  <a:gd name="connsiteX4395" fmla="*/ 6958019 w 8684148"/>
                  <a:gd name="connsiteY4395" fmla="*/ 6250203 h 6339248"/>
                  <a:gd name="connsiteX4396" fmla="*/ 6964313 w 8684148"/>
                  <a:gd name="connsiteY4396" fmla="*/ 6257172 h 6339248"/>
                  <a:gd name="connsiteX4397" fmla="*/ 6980048 w 8684148"/>
                  <a:gd name="connsiteY4397" fmla="*/ 6268787 h 6339248"/>
                  <a:gd name="connsiteX4398" fmla="*/ 6969821 w 8684148"/>
                  <a:gd name="connsiteY4398" fmla="*/ 6264141 h 6339248"/>
                  <a:gd name="connsiteX4399" fmla="*/ 6961166 w 8684148"/>
                  <a:gd name="connsiteY4399" fmla="*/ 6257946 h 6339248"/>
                  <a:gd name="connsiteX4400" fmla="*/ 6953298 w 8684148"/>
                  <a:gd name="connsiteY4400" fmla="*/ 6253301 h 6339248"/>
                  <a:gd name="connsiteX4401" fmla="*/ 6946218 w 8684148"/>
                  <a:gd name="connsiteY4401" fmla="*/ 6254849 h 6339248"/>
                  <a:gd name="connsiteX4402" fmla="*/ 6942284 w 8684148"/>
                  <a:gd name="connsiteY4402" fmla="*/ 6261044 h 6339248"/>
                  <a:gd name="connsiteX4403" fmla="*/ 6939924 w 8684148"/>
                  <a:gd name="connsiteY4403" fmla="*/ 6268013 h 6339248"/>
                  <a:gd name="connsiteX4404" fmla="*/ 6936777 w 8684148"/>
                  <a:gd name="connsiteY4404" fmla="*/ 6273433 h 6339248"/>
                  <a:gd name="connsiteX4405" fmla="*/ 6928909 w 8684148"/>
                  <a:gd name="connsiteY4405" fmla="*/ 6274982 h 6339248"/>
                  <a:gd name="connsiteX4406" fmla="*/ 6934417 w 8684148"/>
                  <a:gd name="connsiteY4406" fmla="*/ 6292016 h 6339248"/>
                  <a:gd name="connsiteX4407" fmla="*/ 6943858 w 8684148"/>
                  <a:gd name="connsiteY4407" fmla="*/ 6309051 h 6339248"/>
                  <a:gd name="connsiteX4408" fmla="*/ 6956445 w 8684148"/>
                  <a:gd name="connsiteY4408" fmla="*/ 6324537 h 6339248"/>
                  <a:gd name="connsiteX4409" fmla="*/ 6969033 w 8684148"/>
                  <a:gd name="connsiteY4409" fmla="*/ 6338475 h 6339248"/>
                  <a:gd name="connsiteX4410" fmla="*/ 6980048 w 8684148"/>
                  <a:gd name="connsiteY4410" fmla="*/ 6306728 h 6339248"/>
                  <a:gd name="connsiteX4411" fmla="*/ 6980834 w 8684148"/>
                  <a:gd name="connsiteY4411" fmla="*/ 6301307 h 6339248"/>
                  <a:gd name="connsiteX4412" fmla="*/ 6987915 w 8684148"/>
                  <a:gd name="connsiteY4412" fmla="*/ 6303631 h 6339248"/>
                  <a:gd name="connsiteX4413" fmla="*/ 6991849 w 8684148"/>
                  <a:gd name="connsiteY4413" fmla="*/ 6310600 h 6339248"/>
                  <a:gd name="connsiteX4414" fmla="*/ 6998144 w 8684148"/>
                  <a:gd name="connsiteY4414" fmla="*/ 6313697 h 6339248"/>
                  <a:gd name="connsiteX4415" fmla="*/ 7009945 w 8684148"/>
                  <a:gd name="connsiteY4415" fmla="*/ 6302857 h 6339248"/>
                  <a:gd name="connsiteX4416" fmla="*/ 7019385 w 8684148"/>
                  <a:gd name="connsiteY4416" fmla="*/ 6281950 h 6339248"/>
                  <a:gd name="connsiteX4417" fmla="*/ 7020959 w 8684148"/>
                  <a:gd name="connsiteY4417" fmla="*/ 6279627 h 6339248"/>
                  <a:gd name="connsiteX4418" fmla="*/ 7020959 w 8684148"/>
                  <a:gd name="connsiteY4418" fmla="*/ 6277304 h 6339248"/>
                  <a:gd name="connsiteX4419" fmla="*/ 7019385 w 8684148"/>
                  <a:gd name="connsiteY4419" fmla="*/ 6271110 h 6339248"/>
                  <a:gd name="connsiteX4420" fmla="*/ 7013879 w 8684148"/>
                  <a:gd name="connsiteY4420" fmla="*/ 6260270 h 6339248"/>
                  <a:gd name="connsiteX4421" fmla="*/ 7006798 w 8684148"/>
                  <a:gd name="connsiteY4421" fmla="*/ 6249429 h 6339248"/>
                  <a:gd name="connsiteX4422" fmla="*/ 7003650 w 8684148"/>
                  <a:gd name="connsiteY4422" fmla="*/ 6238589 h 6339248"/>
                  <a:gd name="connsiteX4423" fmla="*/ 7009945 w 8684148"/>
                  <a:gd name="connsiteY4423" fmla="*/ 6228523 h 6339248"/>
                  <a:gd name="connsiteX4424" fmla="*/ 6968247 w 8684148"/>
                  <a:gd name="connsiteY4424" fmla="*/ 6195228 h 6339248"/>
                  <a:gd name="connsiteX4425" fmla="*/ 6946218 w 8684148"/>
                  <a:gd name="connsiteY4425" fmla="*/ 6180516 h 6339248"/>
                  <a:gd name="connsiteX4426" fmla="*/ 6920255 w 8684148"/>
                  <a:gd name="connsiteY4426" fmla="*/ 6170450 h 6339248"/>
                  <a:gd name="connsiteX4427" fmla="*/ 6912388 w 8684148"/>
                  <a:gd name="connsiteY4427" fmla="*/ 6169675 h 6339248"/>
                  <a:gd name="connsiteX4428" fmla="*/ 6897439 w 8684148"/>
                  <a:gd name="connsiteY4428" fmla="*/ 6170450 h 6339248"/>
                  <a:gd name="connsiteX4429" fmla="*/ 6890358 w 8684148"/>
                  <a:gd name="connsiteY4429" fmla="*/ 6169675 h 6339248"/>
                  <a:gd name="connsiteX4430" fmla="*/ 6886424 w 8684148"/>
                  <a:gd name="connsiteY4430" fmla="*/ 6168127 h 6339248"/>
                  <a:gd name="connsiteX4431" fmla="*/ 6879344 w 8684148"/>
                  <a:gd name="connsiteY4431" fmla="*/ 6162707 h 6339248"/>
                  <a:gd name="connsiteX4432" fmla="*/ 6875411 w 8684148"/>
                  <a:gd name="connsiteY4432" fmla="*/ 6161158 h 6339248"/>
                  <a:gd name="connsiteX4433" fmla="*/ 6862822 w 8684148"/>
                  <a:gd name="connsiteY4433" fmla="*/ 6158061 h 6339248"/>
                  <a:gd name="connsiteX4434" fmla="*/ 6851021 w 8684148"/>
                  <a:gd name="connsiteY4434" fmla="*/ 6158061 h 6339248"/>
                  <a:gd name="connsiteX4435" fmla="*/ 6840007 w 8684148"/>
                  <a:gd name="connsiteY4435" fmla="*/ 6159610 h 6339248"/>
                  <a:gd name="connsiteX4436" fmla="*/ 6829779 w 8684148"/>
                  <a:gd name="connsiteY4436" fmla="*/ 6164256 h 6339248"/>
                  <a:gd name="connsiteX4437" fmla="*/ 6820338 w 8684148"/>
                  <a:gd name="connsiteY4437" fmla="*/ 6169675 h 6339248"/>
                  <a:gd name="connsiteX4438" fmla="*/ 6803816 w 8684148"/>
                  <a:gd name="connsiteY4438" fmla="*/ 6181290 h 6339248"/>
                  <a:gd name="connsiteX4439" fmla="*/ 6795162 w 8684148"/>
                  <a:gd name="connsiteY4439" fmla="*/ 6186711 h 6339248"/>
                  <a:gd name="connsiteX4440" fmla="*/ 6732222 w 8684148"/>
                  <a:gd name="connsiteY4440" fmla="*/ 6215360 h 6339248"/>
                  <a:gd name="connsiteX4441" fmla="*/ 6719634 w 8684148"/>
                  <a:gd name="connsiteY4441" fmla="*/ 6218457 h 6339248"/>
                  <a:gd name="connsiteX4442" fmla="*/ 6706259 w 8684148"/>
                  <a:gd name="connsiteY4442" fmla="*/ 6219231 h 6339248"/>
                  <a:gd name="connsiteX4443" fmla="*/ 6694458 w 8684148"/>
                  <a:gd name="connsiteY4443" fmla="*/ 6217683 h 6339248"/>
                  <a:gd name="connsiteX4444" fmla="*/ 6685017 w 8684148"/>
                  <a:gd name="connsiteY4444" fmla="*/ 6212262 h 6339248"/>
                  <a:gd name="connsiteX4445" fmla="*/ 6669282 w 8684148"/>
                  <a:gd name="connsiteY4445" fmla="*/ 6198325 h 6339248"/>
                  <a:gd name="connsiteX4446" fmla="*/ 6660627 w 8684148"/>
                  <a:gd name="connsiteY4446" fmla="*/ 6191356 h 6339248"/>
                  <a:gd name="connsiteX4447" fmla="*/ 6669282 w 8684148"/>
                  <a:gd name="connsiteY4447" fmla="*/ 6206068 h 6339248"/>
                  <a:gd name="connsiteX4448" fmla="*/ 6655121 w 8684148"/>
                  <a:gd name="connsiteY4448" fmla="*/ 6206068 h 6339248"/>
                  <a:gd name="connsiteX4449" fmla="*/ 6642532 w 8684148"/>
                  <a:gd name="connsiteY4449" fmla="*/ 6204519 h 6339248"/>
                  <a:gd name="connsiteX4450" fmla="*/ 6635452 w 8684148"/>
                  <a:gd name="connsiteY4450" fmla="*/ 6198325 h 6339248"/>
                  <a:gd name="connsiteX4451" fmla="*/ 6636238 w 8684148"/>
                  <a:gd name="connsiteY4451" fmla="*/ 6185937 h 6339248"/>
                  <a:gd name="connsiteX4452" fmla="*/ 6629157 w 8684148"/>
                  <a:gd name="connsiteY4452" fmla="*/ 6187485 h 6339248"/>
                  <a:gd name="connsiteX4453" fmla="*/ 6626797 w 8684148"/>
                  <a:gd name="connsiteY4453" fmla="*/ 6185161 h 6339248"/>
                  <a:gd name="connsiteX4454" fmla="*/ 6625224 w 8684148"/>
                  <a:gd name="connsiteY4454" fmla="*/ 6179742 h 6339248"/>
                  <a:gd name="connsiteX4455" fmla="*/ 6623651 w 8684148"/>
                  <a:gd name="connsiteY4455" fmla="*/ 6175096 h 6339248"/>
                  <a:gd name="connsiteX4456" fmla="*/ 6617356 w 8684148"/>
                  <a:gd name="connsiteY4456" fmla="*/ 6166579 h 6339248"/>
                  <a:gd name="connsiteX4457" fmla="*/ 6613422 w 8684148"/>
                  <a:gd name="connsiteY4457" fmla="*/ 6161932 h 6339248"/>
                  <a:gd name="connsiteX4458" fmla="*/ 6608702 w 8684148"/>
                  <a:gd name="connsiteY4458" fmla="*/ 6158061 h 6339248"/>
                  <a:gd name="connsiteX4459" fmla="*/ 6602408 w 8684148"/>
                  <a:gd name="connsiteY4459" fmla="*/ 6153415 h 6339248"/>
                  <a:gd name="connsiteX4460" fmla="*/ 6590607 w 8684148"/>
                  <a:gd name="connsiteY4460" fmla="*/ 6147221 h 6339248"/>
                  <a:gd name="connsiteX4461" fmla="*/ 6584313 w 8684148"/>
                  <a:gd name="connsiteY4461" fmla="*/ 6141800 h 6339248"/>
                  <a:gd name="connsiteX4462" fmla="*/ 6560711 w 8684148"/>
                  <a:gd name="connsiteY4462" fmla="*/ 6116249 h 6339248"/>
                  <a:gd name="connsiteX4463" fmla="*/ 6548909 w 8684148"/>
                  <a:gd name="connsiteY4463" fmla="*/ 6102311 h 6339248"/>
                  <a:gd name="connsiteX4464" fmla="*/ 6525307 w 8684148"/>
                  <a:gd name="connsiteY4464" fmla="*/ 6054304 h 6339248"/>
                  <a:gd name="connsiteX4465" fmla="*/ 6511145 w 8684148"/>
                  <a:gd name="connsiteY4465" fmla="*/ 6044238 h 6339248"/>
                  <a:gd name="connsiteX4466" fmla="*/ 6509572 w 8684148"/>
                  <a:gd name="connsiteY4466" fmla="*/ 6030300 h 6339248"/>
                  <a:gd name="connsiteX4467" fmla="*/ 6520586 w 8684148"/>
                  <a:gd name="connsiteY4467" fmla="*/ 6000877 h 6339248"/>
                  <a:gd name="connsiteX4468" fmla="*/ 6522160 w 8684148"/>
                  <a:gd name="connsiteY4468" fmla="*/ 5996231 h 6339248"/>
                  <a:gd name="connsiteX4469" fmla="*/ 6522160 w 8684148"/>
                  <a:gd name="connsiteY4469" fmla="*/ 5993134 h 6339248"/>
                  <a:gd name="connsiteX4470" fmla="*/ 6520586 w 8684148"/>
                  <a:gd name="connsiteY4470" fmla="*/ 5983842 h 6339248"/>
                  <a:gd name="connsiteX4471" fmla="*/ 6516652 w 8684148"/>
                  <a:gd name="connsiteY4471" fmla="*/ 5983842 h 6339248"/>
                  <a:gd name="connsiteX4472" fmla="*/ 6514292 w 8684148"/>
                  <a:gd name="connsiteY4472" fmla="*/ 5983842 h 6339248"/>
                  <a:gd name="connsiteX4473" fmla="*/ 6512718 w 8684148"/>
                  <a:gd name="connsiteY4473" fmla="*/ 5982293 h 6339248"/>
                  <a:gd name="connsiteX4474" fmla="*/ 6512718 w 8684148"/>
                  <a:gd name="connsiteY4474" fmla="*/ 5979196 h 6339248"/>
                  <a:gd name="connsiteX4475" fmla="*/ 6515865 w 8684148"/>
                  <a:gd name="connsiteY4475" fmla="*/ 5966033 h 6339248"/>
                  <a:gd name="connsiteX4476" fmla="*/ 6517439 w 8684148"/>
                  <a:gd name="connsiteY4476" fmla="*/ 5966807 h 6339248"/>
                  <a:gd name="connsiteX4477" fmla="*/ 6520586 w 8684148"/>
                  <a:gd name="connsiteY4477" fmla="*/ 5967581 h 6339248"/>
                  <a:gd name="connsiteX4478" fmla="*/ 6522160 w 8684148"/>
                  <a:gd name="connsiteY4478" fmla="*/ 5968356 h 6339248"/>
                  <a:gd name="connsiteX4479" fmla="*/ 6524519 w 8684148"/>
                  <a:gd name="connsiteY4479" fmla="*/ 5953645 h 6339248"/>
                  <a:gd name="connsiteX4480" fmla="*/ 6524519 w 8684148"/>
                  <a:gd name="connsiteY4480" fmla="*/ 5948998 h 6339248"/>
                  <a:gd name="connsiteX4481" fmla="*/ 6522946 w 8684148"/>
                  <a:gd name="connsiteY4481" fmla="*/ 5946676 h 6339248"/>
                  <a:gd name="connsiteX4482" fmla="*/ 6519799 w 8684148"/>
                  <a:gd name="connsiteY4482" fmla="*/ 5940481 h 6339248"/>
                  <a:gd name="connsiteX4483" fmla="*/ 6519799 w 8684148"/>
                  <a:gd name="connsiteY4483" fmla="*/ 5938932 h 6339248"/>
                  <a:gd name="connsiteX4484" fmla="*/ 6520586 w 8684148"/>
                  <a:gd name="connsiteY4484" fmla="*/ 5931189 h 6339248"/>
                  <a:gd name="connsiteX4485" fmla="*/ 6522946 w 8684148"/>
                  <a:gd name="connsiteY4485" fmla="*/ 5926544 h 6339248"/>
                  <a:gd name="connsiteX4486" fmla="*/ 6526093 w 8684148"/>
                  <a:gd name="connsiteY4486" fmla="*/ 5922672 h 6339248"/>
                  <a:gd name="connsiteX4487" fmla="*/ 6529241 w 8684148"/>
                  <a:gd name="connsiteY4487" fmla="*/ 5914929 h 6339248"/>
                  <a:gd name="connsiteX4488" fmla="*/ 6529241 w 8684148"/>
                  <a:gd name="connsiteY4488" fmla="*/ 5921123 h 6339248"/>
                  <a:gd name="connsiteX4489" fmla="*/ 6527667 w 8684148"/>
                  <a:gd name="connsiteY4489" fmla="*/ 5926544 h 6339248"/>
                  <a:gd name="connsiteX4490" fmla="*/ 6526880 w 8684148"/>
                  <a:gd name="connsiteY4490" fmla="*/ 5932738 h 6339248"/>
                  <a:gd name="connsiteX4491" fmla="*/ 6528453 w 8684148"/>
                  <a:gd name="connsiteY4491" fmla="*/ 5938158 h 6339248"/>
                  <a:gd name="connsiteX4492" fmla="*/ 6531600 w 8684148"/>
                  <a:gd name="connsiteY4492" fmla="*/ 5940481 h 6339248"/>
                  <a:gd name="connsiteX4493" fmla="*/ 6533174 w 8684148"/>
                  <a:gd name="connsiteY4493" fmla="*/ 5933512 h 6339248"/>
                  <a:gd name="connsiteX4494" fmla="*/ 6533174 w 8684148"/>
                  <a:gd name="connsiteY4494" fmla="*/ 5856856 h 6339248"/>
                  <a:gd name="connsiteX4495" fmla="*/ 6536321 w 8684148"/>
                  <a:gd name="connsiteY4495" fmla="*/ 5836723 h 6339248"/>
                  <a:gd name="connsiteX4496" fmla="*/ 6542615 w 8684148"/>
                  <a:gd name="connsiteY4496" fmla="*/ 5820463 h 6339248"/>
                  <a:gd name="connsiteX4497" fmla="*/ 6550482 w 8684148"/>
                  <a:gd name="connsiteY4497" fmla="*/ 5805751 h 6339248"/>
                  <a:gd name="connsiteX4498" fmla="*/ 6556777 w 8684148"/>
                  <a:gd name="connsiteY4498" fmla="*/ 5791814 h 6339248"/>
                  <a:gd name="connsiteX4499" fmla="*/ 6556777 w 8684148"/>
                  <a:gd name="connsiteY4499" fmla="*/ 5774779 h 6339248"/>
                  <a:gd name="connsiteX4500" fmla="*/ 6551269 w 8684148"/>
                  <a:gd name="connsiteY4500" fmla="*/ 5754647 h 6339248"/>
                  <a:gd name="connsiteX4501" fmla="*/ 6549696 w 8684148"/>
                  <a:gd name="connsiteY4501" fmla="*/ 5753873 h 6339248"/>
                  <a:gd name="connsiteX4502" fmla="*/ 6547335 w 8684148"/>
                  <a:gd name="connsiteY4502" fmla="*/ 5753873 h 6339248"/>
                  <a:gd name="connsiteX4503" fmla="*/ 6544976 w 8684148"/>
                  <a:gd name="connsiteY4503" fmla="*/ 5753873 h 6339248"/>
                  <a:gd name="connsiteX4504" fmla="*/ 6544188 w 8684148"/>
                  <a:gd name="connsiteY4504" fmla="*/ 5751550 h 6339248"/>
                  <a:gd name="connsiteX4505" fmla="*/ 6544976 w 8684148"/>
                  <a:gd name="connsiteY4505" fmla="*/ 5746904 h 6339248"/>
                  <a:gd name="connsiteX4506" fmla="*/ 6547335 w 8684148"/>
                  <a:gd name="connsiteY4506" fmla="*/ 5743807 h 6339248"/>
                  <a:gd name="connsiteX4507" fmla="*/ 6549696 w 8684148"/>
                  <a:gd name="connsiteY4507" fmla="*/ 5745356 h 6339248"/>
                  <a:gd name="connsiteX4508" fmla="*/ 6551269 w 8684148"/>
                  <a:gd name="connsiteY4508" fmla="*/ 5751550 h 6339248"/>
                  <a:gd name="connsiteX4509" fmla="*/ 6562284 w 8684148"/>
                  <a:gd name="connsiteY4509" fmla="*/ 5736064 h 6339248"/>
                  <a:gd name="connsiteX4510" fmla="*/ 6552056 w 8684148"/>
                  <a:gd name="connsiteY4510" fmla="*/ 5728321 h 6339248"/>
                  <a:gd name="connsiteX4511" fmla="*/ 6544188 w 8684148"/>
                  <a:gd name="connsiteY4511" fmla="*/ 5719803 h 6339248"/>
                  <a:gd name="connsiteX4512" fmla="*/ 6535534 w 8684148"/>
                  <a:gd name="connsiteY4512" fmla="*/ 5712060 h 6339248"/>
                  <a:gd name="connsiteX4513" fmla="*/ 6522946 w 8684148"/>
                  <a:gd name="connsiteY4513" fmla="*/ 5706640 h 6339248"/>
                  <a:gd name="connsiteX4514" fmla="*/ 6526880 w 8684148"/>
                  <a:gd name="connsiteY4514" fmla="*/ 5708963 h 6339248"/>
                  <a:gd name="connsiteX4515" fmla="*/ 6530814 w 8684148"/>
                  <a:gd name="connsiteY4515" fmla="*/ 5711286 h 6339248"/>
                  <a:gd name="connsiteX4516" fmla="*/ 6533961 w 8684148"/>
                  <a:gd name="connsiteY4516" fmla="*/ 5714384 h 6339248"/>
                  <a:gd name="connsiteX4517" fmla="*/ 6536321 w 8684148"/>
                  <a:gd name="connsiteY4517" fmla="*/ 5718255 h 6339248"/>
                  <a:gd name="connsiteX4518" fmla="*/ 6531600 w 8684148"/>
                  <a:gd name="connsiteY4518" fmla="*/ 5716706 h 6339248"/>
                  <a:gd name="connsiteX4519" fmla="*/ 6526093 w 8684148"/>
                  <a:gd name="connsiteY4519" fmla="*/ 5717481 h 6339248"/>
                  <a:gd name="connsiteX4520" fmla="*/ 6522160 w 8684148"/>
                  <a:gd name="connsiteY4520" fmla="*/ 5718255 h 6339248"/>
                  <a:gd name="connsiteX4521" fmla="*/ 6519012 w 8684148"/>
                  <a:gd name="connsiteY4521" fmla="*/ 5718255 h 6339248"/>
                  <a:gd name="connsiteX4522" fmla="*/ 6514292 w 8684148"/>
                  <a:gd name="connsiteY4522" fmla="*/ 5715932 h 6339248"/>
                  <a:gd name="connsiteX4523" fmla="*/ 6500130 w 8684148"/>
                  <a:gd name="connsiteY4523" fmla="*/ 5703543 h 6339248"/>
                  <a:gd name="connsiteX4524" fmla="*/ 6496197 w 8684148"/>
                  <a:gd name="connsiteY4524" fmla="*/ 5702769 h 6339248"/>
                  <a:gd name="connsiteX4525" fmla="*/ 6493049 w 8684148"/>
                  <a:gd name="connsiteY4525" fmla="*/ 5703543 h 6339248"/>
                  <a:gd name="connsiteX4526" fmla="*/ 6489903 w 8684148"/>
                  <a:gd name="connsiteY4526" fmla="*/ 5703543 h 6339248"/>
                  <a:gd name="connsiteX4527" fmla="*/ 6489116 w 8684148"/>
                  <a:gd name="connsiteY4527" fmla="*/ 5698897 h 6339248"/>
                  <a:gd name="connsiteX4528" fmla="*/ 6493049 w 8684148"/>
                  <a:gd name="connsiteY4528" fmla="*/ 5694252 h 6339248"/>
                  <a:gd name="connsiteX4529" fmla="*/ 6500917 w 8684148"/>
                  <a:gd name="connsiteY4529" fmla="*/ 5695800 h 6339248"/>
                  <a:gd name="connsiteX4530" fmla="*/ 6509572 w 8684148"/>
                  <a:gd name="connsiteY4530" fmla="*/ 5700446 h 6339248"/>
                  <a:gd name="connsiteX4531" fmla="*/ 6515865 w 8684148"/>
                  <a:gd name="connsiteY4531" fmla="*/ 5703543 h 6339248"/>
                  <a:gd name="connsiteX4532" fmla="*/ 6504064 w 8684148"/>
                  <a:gd name="connsiteY4532" fmla="*/ 5690380 h 6339248"/>
                  <a:gd name="connsiteX4533" fmla="*/ 6489903 w 8684148"/>
                  <a:gd name="connsiteY4533" fmla="*/ 5679540 h 6339248"/>
                  <a:gd name="connsiteX4534" fmla="*/ 6474168 w 8684148"/>
                  <a:gd name="connsiteY4534" fmla="*/ 5671797 h 6339248"/>
                  <a:gd name="connsiteX4535" fmla="*/ 6457646 w 8684148"/>
                  <a:gd name="connsiteY4535" fmla="*/ 5666376 h 6339248"/>
                  <a:gd name="connsiteX4536" fmla="*/ 6464726 w 8684148"/>
                  <a:gd name="connsiteY4536" fmla="*/ 5670248 h 6339248"/>
                  <a:gd name="connsiteX4537" fmla="*/ 6459220 w 8684148"/>
                  <a:gd name="connsiteY4537" fmla="*/ 5672571 h 6339248"/>
                  <a:gd name="connsiteX4538" fmla="*/ 6453712 w 8684148"/>
                  <a:gd name="connsiteY4538" fmla="*/ 5671023 h 6339248"/>
                  <a:gd name="connsiteX4539" fmla="*/ 6443485 w 8684148"/>
                  <a:gd name="connsiteY4539" fmla="*/ 5664828 h 6339248"/>
                  <a:gd name="connsiteX4540" fmla="*/ 6433256 w 8684148"/>
                  <a:gd name="connsiteY4540" fmla="*/ 5660956 h 6339248"/>
                  <a:gd name="connsiteX4541" fmla="*/ 6426176 w 8684148"/>
                  <a:gd name="connsiteY4541" fmla="*/ 5660182 h 6339248"/>
                  <a:gd name="connsiteX4542" fmla="*/ 6419096 w 8684148"/>
                  <a:gd name="connsiteY4542" fmla="*/ 5660182 h 6339248"/>
                  <a:gd name="connsiteX4543" fmla="*/ 6409654 w 8684148"/>
                  <a:gd name="connsiteY4543" fmla="*/ 5661730 h 6339248"/>
                  <a:gd name="connsiteX4544" fmla="*/ 6392346 w 8684148"/>
                  <a:gd name="connsiteY4544" fmla="*/ 5662504 h 6339248"/>
                  <a:gd name="connsiteX4545" fmla="*/ 6360876 w 8684148"/>
                  <a:gd name="connsiteY4545" fmla="*/ 5656311 h 6339248"/>
                  <a:gd name="connsiteX4546" fmla="*/ 6344354 w 8684148"/>
                  <a:gd name="connsiteY4546" fmla="*/ 5654761 h 6339248"/>
                  <a:gd name="connsiteX4547" fmla="*/ 6345141 w 8684148"/>
                  <a:gd name="connsiteY4547" fmla="*/ 5656311 h 6339248"/>
                  <a:gd name="connsiteX4548" fmla="*/ 6347501 w 8684148"/>
                  <a:gd name="connsiteY4548" fmla="*/ 5660182 h 6339248"/>
                  <a:gd name="connsiteX4549" fmla="*/ 6335699 w 8684148"/>
                  <a:gd name="connsiteY4549" fmla="*/ 5664828 h 6339248"/>
                  <a:gd name="connsiteX4550" fmla="*/ 6324686 w 8684148"/>
                  <a:gd name="connsiteY4550" fmla="*/ 5668699 h 6339248"/>
                  <a:gd name="connsiteX4551" fmla="*/ 6312884 w 8684148"/>
                  <a:gd name="connsiteY4551" fmla="*/ 5671023 h 6339248"/>
                  <a:gd name="connsiteX4552" fmla="*/ 6301083 w 8684148"/>
                  <a:gd name="connsiteY4552" fmla="*/ 5672571 h 6339248"/>
                  <a:gd name="connsiteX4553" fmla="*/ 6286921 w 8684148"/>
                  <a:gd name="connsiteY4553" fmla="*/ 5672571 h 6339248"/>
                  <a:gd name="connsiteX4554" fmla="*/ 6245223 w 8684148"/>
                  <a:gd name="connsiteY4554" fmla="*/ 5670248 h 6339248"/>
                  <a:gd name="connsiteX4555" fmla="*/ 6230276 w 8684148"/>
                  <a:gd name="connsiteY4555" fmla="*/ 5671797 h 6339248"/>
                  <a:gd name="connsiteX4556" fmla="*/ 6225554 w 8684148"/>
                  <a:gd name="connsiteY4556" fmla="*/ 5671797 h 6339248"/>
                  <a:gd name="connsiteX4557" fmla="*/ 6220834 w 8684148"/>
                  <a:gd name="connsiteY4557" fmla="*/ 5669473 h 6339248"/>
                  <a:gd name="connsiteX4558" fmla="*/ 6217687 w 8684148"/>
                  <a:gd name="connsiteY4558" fmla="*/ 5667151 h 6339248"/>
                  <a:gd name="connsiteX4559" fmla="*/ 6213753 w 8684148"/>
                  <a:gd name="connsiteY4559" fmla="*/ 5664828 h 6339248"/>
                  <a:gd name="connsiteX4560" fmla="*/ 6208246 w 8684148"/>
                  <a:gd name="connsiteY4560" fmla="*/ 5664054 h 6339248"/>
                  <a:gd name="connsiteX4561" fmla="*/ 6198018 w 8684148"/>
                  <a:gd name="connsiteY4561" fmla="*/ 5667151 h 6339248"/>
                  <a:gd name="connsiteX4562" fmla="*/ 6188577 w 8684148"/>
                  <a:gd name="connsiteY4562" fmla="*/ 5673345 h 6339248"/>
                  <a:gd name="connsiteX4563" fmla="*/ 6179923 w 8684148"/>
                  <a:gd name="connsiteY4563" fmla="*/ 5677991 h 6339248"/>
                  <a:gd name="connsiteX4564" fmla="*/ 6170482 w 8684148"/>
                  <a:gd name="connsiteY4564" fmla="*/ 5677991 h 6339248"/>
                  <a:gd name="connsiteX4565" fmla="*/ 6142159 w 8684148"/>
                  <a:gd name="connsiteY4565" fmla="*/ 5660956 h 6339248"/>
                  <a:gd name="connsiteX4566" fmla="*/ 6146879 w 8684148"/>
                  <a:gd name="connsiteY4566" fmla="*/ 5670248 h 6339248"/>
                  <a:gd name="connsiteX4567" fmla="*/ 6140586 w 8684148"/>
                  <a:gd name="connsiteY4567" fmla="*/ 5671023 h 6339248"/>
                  <a:gd name="connsiteX4568" fmla="*/ 6128785 w 8684148"/>
                  <a:gd name="connsiteY4568" fmla="*/ 5668699 h 6339248"/>
                  <a:gd name="connsiteX4569" fmla="*/ 6119343 w 8684148"/>
                  <a:gd name="connsiteY4569" fmla="*/ 5665602 h 6339248"/>
                  <a:gd name="connsiteX4570" fmla="*/ 6120917 w 8684148"/>
                  <a:gd name="connsiteY4570" fmla="*/ 5652439 h 6339248"/>
                  <a:gd name="connsiteX4571" fmla="*/ 6131144 w 8684148"/>
                  <a:gd name="connsiteY4571" fmla="*/ 5641599 h 6339248"/>
                  <a:gd name="connsiteX4572" fmla="*/ 6152387 w 8684148"/>
                  <a:gd name="connsiteY4572" fmla="*/ 5622241 h 6339248"/>
                  <a:gd name="connsiteX4573" fmla="*/ 6161828 w 8684148"/>
                  <a:gd name="connsiteY4573" fmla="*/ 5607529 h 6339248"/>
                  <a:gd name="connsiteX4574" fmla="*/ 6165761 w 8684148"/>
                  <a:gd name="connsiteY4574" fmla="*/ 5592817 h 6339248"/>
                  <a:gd name="connsiteX4575" fmla="*/ 6165761 w 8684148"/>
                  <a:gd name="connsiteY4575" fmla="*/ 5561070 h 6339248"/>
                  <a:gd name="connsiteX4576" fmla="*/ 6166548 w 8684148"/>
                  <a:gd name="connsiteY4576" fmla="*/ 5554102 h 6339248"/>
                  <a:gd name="connsiteX4577" fmla="*/ 6171269 w 8684148"/>
                  <a:gd name="connsiteY4577" fmla="*/ 5542487 h 6339248"/>
                  <a:gd name="connsiteX4578" fmla="*/ 6172842 w 8684148"/>
                  <a:gd name="connsiteY4578" fmla="*/ 5536293 h 6339248"/>
                  <a:gd name="connsiteX4579" fmla="*/ 6172056 w 8684148"/>
                  <a:gd name="connsiteY4579" fmla="*/ 5533196 h 6339248"/>
                  <a:gd name="connsiteX4580" fmla="*/ 6170482 w 8684148"/>
                  <a:gd name="connsiteY4580" fmla="*/ 5524678 h 6339248"/>
                  <a:gd name="connsiteX4581" fmla="*/ 6170482 w 8684148"/>
                  <a:gd name="connsiteY4581" fmla="*/ 5520033 h 6339248"/>
                  <a:gd name="connsiteX4582" fmla="*/ 6170482 w 8684148"/>
                  <a:gd name="connsiteY4582" fmla="*/ 5517709 h 6339248"/>
                  <a:gd name="connsiteX4583" fmla="*/ 6172056 w 8684148"/>
                  <a:gd name="connsiteY4583" fmla="*/ 5511515 h 6339248"/>
                  <a:gd name="connsiteX4584" fmla="*/ 6177563 w 8684148"/>
                  <a:gd name="connsiteY4584" fmla="*/ 5493706 h 6339248"/>
                  <a:gd name="connsiteX4585" fmla="*/ 6180710 w 8684148"/>
                  <a:gd name="connsiteY4585" fmla="*/ 5480542 h 6339248"/>
                  <a:gd name="connsiteX4586" fmla="*/ 6176776 w 8684148"/>
                  <a:gd name="connsiteY4586" fmla="*/ 5472025 h 6339248"/>
                  <a:gd name="connsiteX4587" fmla="*/ 6161041 w 8684148"/>
                  <a:gd name="connsiteY4587" fmla="*/ 5468928 h 6339248"/>
                  <a:gd name="connsiteX4588" fmla="*/ 6164188 w 8684148"/>
                  <a:gd name="connsiteY4588" fmla="*/ 5461960 h 6339248"/>
                  <a:gd name="connsiteX4589" fmla="*/ 6165761 w 8684148"/>
                  <a:gd name="connsiteY4589" fmla="*/ 5459636 h 6339248"/>
                  <a:gd name="connsiteX4590" fmla="*/ 6169695 w 8684148"/>
                  <a:gd name="connsiteY4590" fmla="*/ 5451119 h 6339248"/>
                  <a:gd name="connsiteX4591" fmla="*/ 6173629 w 8684148"/>
                  <a:gd name="connsiteY4591" fmla="*/ 5442602 h 6339248"/>
                  <a:gd name="connsiteX4592" fmla="*/ 6178349 w 8684148"/>
                  <a:gd name="connsiteY4592" fmla="*/ 5435633 h 6339248"/>
                  <a:gd name="connsiteX4593" fmla="*/ 6186217 w 8684148"/>
                  <a:gd name="connsiteY4593" fmla="*/ 5430212 h 6339248"/>
                  <a:gd name="connsiteX4594" fmla="*/ 6187004 w 8684148"/>
                  <a:gd name="connsiteY4594" fmla="*/ 5455765 h 6339248"/>
                  <a:gd name="connsiteX4595" fmla="*/ 6190938 w 8684148"/>
                  <a:gd name="connsiteY4595" fmla="*/ 5471251 h 6339248"/>
                  <a:gd name="connsiteX4596" fmla="*/ 6199592 w 8684148"/>
                  <a:gd name="connsiteY4596" fmla="*/ 5475897 h 6339248"/>
                  <a:gd name="connsiteX4597" fmla="*/ 6205885 w 8684148"/>
                  <a:gd name="connsiteY4597" fmla="*/ 5468154 h 6339248"/>
                  <a:gd name="connsiteX4598" fmla="*/ 6218474 w 8684148"/>
                  <a:gd name="connsiteY4598" fmla="*/ 5420921 h 6339248"/>
                  <a:gd name="connsiteX4599" fmla="*/ 6226342 w 8684148"/>
                  <a:gd name="connsiteY4599" fmla="*/ 5399240 h 6339248"/>
                  <a:gd name="connsiteX4600" fmla="*/ 6227128 w 8684148"/>
                  <a:gd name="connsiteY4600" fmla="*/ 5393820 h 6339248"/>
                  <a:gd name="connsiteX4601" fmla="*/ 6224768 w 8684148"/>
                  <a:gd name="connsiteY4601" fmla="*/ 5391497 h 6339248"/>
                  <a:gd name="connsiteX4602" fmla="*/ 6220834 w 8684148"/>
                  <a:gd name="connsiteY4602" fmla="*/ 5393046 h 6339248"/>
                  <a:gd name="connsiteX4603" fmla="*/ 6217687 w 8684148"/>
                  <a:gd name="connsiteY4603" fmla="*/ 5395369 h 6339248"/>
                  <a:gd name="connsiteX4604" fmla="*/ 6216114 w 8684148"/>
                  <a:gd name="connsiteY4604" fmla="*/ 5396918 h 6339248"/>
                  <a:gd name="connsiteX4605" fmla="*/ 6218474 w 8684148"/>
                  <a:gd name="connsiteY4605" fmla="*/ 5388401 h 6339248"/>
                  <a:gd name="connsiteX4606" fmla="*/ 6230276 w 8684148"/>
                  <a:gd name="connsiteY4606" fmla="*/ 5379108 h 6339248"/>
                  <a:gd name="connsiteX4607" fmla="*/ 6232635 w 8684148"/>
                  <a:gd name="connsiteY4607" fmla="*/ 5370591 h 6339248"/>
                  <a:gd name="connsiteX4608" fmla="*/ 6222408 w 8684148"/>
                  <a:gd name="connsiteY4608" fmla="*/ 5372139 h 6339248"/>
                  <a:gd name="connsiteX4609" fmla="*/ 6216900 w 8684148"/>
                  <a:gd name="connsiteY4609" fmla="*/ 5372139 h 6339248"/>
                  <a:gd name="connsiteX4610" fmla="*/ 6212966 w 8684148"/>
                  <a:gd name="connsiteY4610" fmla="*/ 5370591 h 6339248"/>
                  <a:gd name="connsiteX4611" fmla="*/ 6212966 w 8684148"/>
                  <a:gd name="connsiteY4611" fmla="*/ 5363622 h 6339248"/>
                  <a:gd name="connsiteX4612" fmla="*/ 6218474 w 8684148"/>
                  <a:gd name="connsiteY4612" fmla="*/ 5358203 h 6339248"/>
                  <a:gd name="connsiteX4613" fmla="*/ 6225554 w 8684148"/>
                  <a:gd name="connsiteY4613" fmla="*/ 5353557 h 6339248"/>
                  <a:gd name="connsiteX4614" fmla="*/ 6229488 w 8684148"/>
                  <a:gd name="connsiteY4614" fmla="*/ 5351234 h 6339248"/>
                  <a:gd name="connsiteX4615" fmla="*/ 6231062 w 8684148"/>
                  <a:gd name="connsiteY4615" fmla="*/ 5345039 h 6339248"/>
                  <a:gd name="connsiteX4616" fmla="*/ 6230276 w 8684148"/>
                  <a:gd name="connsiteY4616" fmla="*/ 5332650 h 6339248"/>
                  <a:gd name="connsiteX4617" fmla="*/ 6230276 w 8684148"/>
                  <a:gd name="connsiteY4617" fmla="*/ 5325681 h 6339248"/>
                  <a:gd name="connsiteX4618" fmla="*/ 6233422 w 8684148"/>
                  <a:gd name="connsiteY4618" fmla="*/ 5317164 h 6339248"/>
                  <a:gd name="connsiteX4619" fmla="*/ 6238143 w 8684148"/>
                  <a:gd name="connsiteY4619" fmla="*/ 5308647 h 6339248"/>
                  <a:gd name="connsiteX4620" fmla="*/ 6272759 w 8684148"/>
                  <a:gd name="connsiteY4620" fmla="*/ 5268383 h 6339248"/>
                  <a:gd name="connsiteX4621" fmla="*/ 6279054 w 8684148"/>
                  <a:gd name="connsiteY4621" fmla="*/ 5254445 h 6339248"/>
                  <a:gd name="connsiteX4622" fmla="*/ 6279840 w 8684148"/>
                  <a:gd name="connsiteY4622" fmla="*/ 5236636 h 6339248"/>
                  <a:gd name="connsiteX4623" fmla="*/ 6275120 w 8684148"/>
                  <a:gd name="connsiteY4623" fmla="*/ 5220376 h 6339248"/>
                  <a:gd name="connsiteX4624" fmla="*/ 6265679 w 8684148"/>
                  <a:gd name="connsiteY4624" fmla="*/ 5211084 h 6339248"/>
                  <a:gd name="connsiteX4625" fmla="*/ 6252304 w 8684148"/>
                  <a:gd name="connsiteY4625" fmla="*/ 5208761 h 6339248"/>
                  <a:gd name="connsiteX4626" fmla="*/ 6235782 w 8684148"/>
                  <a:gd name="connsiteY4626" fmla="*/ 5210310 h 6339248"/>
                  <a:gd name="connsiteX4627" fmla="*/ 6249157 w 8684148"/>
                  <a:gd name="connsiteY4627" fmla="*/ 5213407 h 6339248"/>
                  <a:gd name="connsiteX4628" fmla="*/ 6253091 w 8684148"/>
                  <a:gd name="connsiteY4628" fmla="*/ 5215730 h 6339248"/>
                  <a:gd name="connsiteX4629" fmla="*/ 6246011 w 8684148"/>
                  <a:gd name="connsiteY4629" fmla="*/ 5218827 h 6339248"/>
                  <a:gd name="connsiteX4630" fmla="*/ 6231849 w 8684148"/>
                  <a:gd name="connsiteY4630" fmla="*/ 5218827 h 6339248"/>
                  <a:gd name="connsiteX4631" fmla="*/ 6200379 w 8684148"/>
                  <a:gd name="connsiteY4631" fmla="*/ 5208761 h 6339248"/>
                  <a:gd name="connsiteX4632" fmla="*/ 6185430 w 8684148"/>
                  <a:gd name="connsiteY4632" fmla="*/ 5205664 h 6339248"/>
                  <a:gd name="connsiteX4633" fmla="*/ 6163402 w 8684148"/>
                  <a:gd name="connsiteY4633" fmla="*/ 5207987 h 6339248"/>
                  <a:gd name="connsiteX4634" fmla="*/ 6097315 w 8684148"/>
                  <a:gd name="connsiteY4634" fmla="*/ 5225021 h 6339248"/>
                  <a:gd name="connsiteX4635" fmla="*/ 6069778 w 8684148"/>
                  <a:gd name="connsiteY4635" fmla="*/ 5228893 h 6339248"/>
                  <a:gd name="connsiteX4636" fmla="*/ 6040668 w 8684148"/>
                  <a:gd name="connsiteY4636" fmla="*/ 5235862 h 6339248"/>
                  <a:gd name="connsiteX4637" fmla="*/ 6017066 w 8684148"/>
                  <a:gd name="connsiteY4637" fmla="*/ 5248250 h 6339248"/>
                  <a:gd name="connsiteX4638" fmla="*/ 6001331 w 8684148"/>
                  <a:gd name="connsiteY4638" fmla="*/ 5270705 h 6339248"/>
                  <a:gd name="connsiteX4639" fmla="*/ 5998971 w 8684148"/>
                  <a:gd name="connsiteY4639" fmla="*/ 5282320 h 6339248"/>
                  <a:gd name="connsiteX4640" fmla="*/ 5997397 w 8684148"/>
                  <a:gd name="connsiteY4640" fmla="*/ 5294709 h 6339248"/>
                  <a:gd name="connsiteX4641" fmla="*/ 5996610 w 8684148"/>
                  <a:gd name="connsiteY4641" fmla="*/ 5319487 h 6339248"/>
                  <a:gd name="connsiteX4642" fmla="*/ 5996610 w 8684148"/>
                  <a:gd name="connsiteY4642" fmla="*/ 5331102 h 6339248"/>
                  <a:gd name="connsiteX4643" fmla="*/ 5996610 w 8684148"/>
                  <a:gd name="connsiteY4643" fmla="*/ 5337296 h 6339248"/>
                  <a:gd name="connsiteX4644" fmla="*/ 5995037 w 8684148"/>
                  <a:gd name="connsiteY4644" fmla="*/ 5342716 h 6339248"/>
                  <a:gd name="connsiteX4645" fmla="*/ 5991890 w 8684148"/>
                  <a:gd name="connsiteY4645" fmla="*/ 5346588 h 6339248"/>
                  <a:gd name="connsiteX4646" fmla="*/ 5983236 w 8684148"/>
                  <a:gd name="connsiteY4646" fmla="*/ 5354331 h 6339248"/>
                  <a:gd name="connsiteX4647" fmla="*/ 5980089 w 8684148"/>
                  <a:gd name="connsiteY4647" fmla="*/ 5358977 h 6339248"/>
                  <a:gd name="connsiteX4648" fmla="*/ 5978515 w 8684148"/>
                  <a:gd name="connsiteY4648" fmla="*/ 5366720 h 6339248"/>
                  <a:gd name="connsiteX4649" fmla="*/ 5978515 w 8684148"/>
                  <a:gd name="connsiteY4649" fmla="*/ 5382206 h 6339248"/>
                  <a:gd name="connsiteX4650" fmla="*/ 5976941 w 8684148"/>
                  <a:gd name="connsiteY4650" fmla="*/ 5389175 h 6339248"/>
                  <a:gd name="connsiteX4651" fmla="*/ 5973008 w 8684148"/>
                  <a:gd name="connsiteY4651" fmla="*/ 5393820 h 6339248"/>
                  <a:gd name="connsiteX4652" fmla="*/ 5967501 w 8684148"/>
                  <a:gd name="connsiteY4652" fmla="*/ 5399240 h 6339248"/>
                  <a:gd name="connsiteX4653" fmla="*/ 5955700 w 8684148"/>
                  <a:gd name="connsiteY4653" fmla="*/ 5406983 h 6339248"/>
                  <a:gd name="connsiteX4654" fmla="*/ 5947045 w 8684148"/>
                  <a:gd name="connsiteY4654" fmla="*/ 5412404 h 6339248"/>
                  <a:gd name="connsiteX4655" fmla="*/ 5936031 w 8684148"/>
                  <a:gd name="connsiteY4655" fmla="*/ 5417824 h 6339248"/>
                  <a:gd name="connsiteX4656" fmla="*/ 5926590 w 8684148"/>
                  <a:gd name="connsiteY4656" fmla="*/ 5423244 h 6339248"/>
                  <a:gd name="connsiteX4657" fmla="*/ 5920296 w 8684148"/>
                  <a:gd name="connsiteY4657" fmla="*/ 5430988 h 6339248"/>
                  <a:gd name="connsiteX4658" fmla="*/ 5929736 w 8684148"/>
                  <a:gd name="connsiteY4658" fmla="*/ 5425567 h 6339248"/>
                  <a:gd name="connsiteX4659" fmla="*/ 5928950 w 8684148"/>
                  <a:gd name="connsiteY4659" fmla="*/ 5434084 h 6339248"/>
                  <a:gd name="connsiteX4660" fmla="*/ 5932884 w 8684148"/>
                  <a:gd name="connsiteY4660" fmla="*/ 5439505 h 6339248"/>
                  <a:gd name="connsiteX4661" fmla="*/ 5932884 w 8684148"/>
                  <a:gd name="connsiteY4661" fmla="*/ 5444150 h 6339248"/>
                  <a:gd name="connsiteX4662" fmla="*/ 5924229 w 8684148"/>
                  <a:gd name="connsiteY4662" fmla="*/ 5453442 h 6339248"/>
                  <a:gd name="connsiteX4663" fmla="*/ 5914001 w 8684148"/>
                  <a:gd name="connsiteY4663" fmla="*/ 5458862 h 6339248"/>
                  <a:gd name="connsiteX4664" fmla="*/ 5903774 w 8684148"/>
                  <a:gd name="connsiteY4664" fmla="*/ 5461185 h 6339248"/>
                  <a:gd name="connsiteX4665" fmla="*/ 5893546 w 8684148"/>
                  <a:gd name="connsiteY4665" fmla="*/ 5459636 h 6339248"/>
                  <a:gd name="connsiteX4666" fmla="*/ 5883318 w 8684148"/>
                  <a:gd name="connsiteY4666" fmla="*/ 5452668 h 6339248"/>
                  <a:gd name="connsiteX4667" fmla="*/ 5888826 w 8684148"/>
                  <a:gd name="connsiteY4667" fmla="*/ 5446474 h 6339248"/>
                  <a:gd name="connsiteX4668" fmla="*/ 5881745 w 8684148"/>
                  <a:gd name="connsiteY4668" fmla="*/ 5443376 h 6339248"/>
                  <a:gd name="connsiteX4669" fmla="*/ 5870730 w 8684148"/>
                  <a:gd name="connsiteY4669" fmla="*/ 5442602 h 6339248"/>
                  <a:gd name="connsiteX4670" fmla="*/ 5862863 w 8684148"/>
                  <a:gd name="connsiteY4670" fmla="*/ 5442602 h 6339248"/>
                  <a:gd name="connsiteX4671" fmla="*/ 5842407 w 8684148"/>
                  <a:gd name="connsiteY4671" fmla="*/ 5444924 h 6339248"/>
                  <a:gd name="connsiteX4672" fmla="*/ 5832966 w 8684148"/>
                  <a:gd name="connsiteY4672" fmla="*/ 5446474 h 6339248"/>
                  <a:gd name="connsiteX4673" fmla="*/ 5823525 w 8684148"/>
                  <a:gd name="connsiteY4673" fmla="*/ 5450345 h 6339248"/>
                  <a:gd name="connsiteX4674" fmla="*/ 5807790 w 8684148"/>
                  <a:gd name="connsiteY4674" fmla="*/ 5458088 h 6339248"/>
                  <a:gd name="connsiteX4675" fmla="*/ 5799136 w 8684148"/>
                  <a:gd name="connsiteY4675" fmla="*/ 5461185 h 6339248"/>
                  <a:gd name="connsiteX4676" fmla="*/ 5788121 w 8684148"/>
                  <a:gd name="connsiteY4676" fmla="*/ 5462734 h 6339248"/>
                  <a:gd name="connsiteX4677" fmla="*/ 5766092 w 8684148"/>
                  <a:gd name="connsiteY4677" fmla="*/ 5463508 h 6339248"/>
                  <a:gd name="connsiteX4678" fmla="*/ 5755078 w 8684148"/>
                  <a:gd name="connsiteY4678" fmla="*/ 5465056 h 6339248"/>
                  <a:gd name="connsiteX4679" fmla="*/ 5744064 w 8684148"/>
                  <a:gd name="connsiteY4679" fmla="*/ 5468154 h 6339248"/>
                  <a:gd name="connsiteX4680" fmla="*/ 5711020 w 8684148"/>
                  <a:gd name="connsiteY4680" fmla="*/ 5481317 h 6339248"/>
                  <a:gd name="connsiteX4681" fmla="*/ 5699219 w 8684148"/>
                  <a:gd name="connsiteY4681" fmla="*/ 5483640 h 6339248"/>
                  <a:gd name="connsiteX4682" fmla="*/ 5688991 w 8684148"/>
                  <a:gd name="connsiteY4682" fmla="*/ 5483640 h 6339248"/>
                  <a:gd name="connsiteX4683" fmla="*/ 5682697 w 8684148"/>
                  <a:gd name="connsiteY4683" fmla="*/ 5480542 h 6339248"/>
                  <a:gd name="connsiteX4684" fmla="*/ 5677190 w 8684148"/>
                  <a:gd name="connsiteY4684" fmla="*/ 5475897 h 6339248"/>
                  <a:gd name="connsiteX4685" fmla="*/ 5670896 w 8684148"/>
                  <a:gd name="connsiteY4685" fmla="*/ 5467380 h 6339248"/>
                  <a:gd name="connsiteX4686" fmla="*/ 5663028 w 8684148"/>
                  <a:gd name="connsiteY4686" fmla="*/ 5459636 h 6339248"/>
                  <a:gd name="connsiteX4687" fmla="*/ 5653587 w 8684148"/>
                  <a:gd name="connsiteY4687" fmla="*/ 5452668 h 6339248"/>
                  <a:gd name="connsiteX4688" fmla="*/ 5643360 w 8684148"/>
                  <a:gd name="connsiteY4688" fmla="*/ 5445699 h 6339248"/>
                  <a:gd name="connsiteX4689" fmla="*/ 5633132 w 8684148"/>
                  <a:gd name="connsiteY4689" fmla="*/ 5441053 h 6339248"/>
                  <a:gd name="connsiteX4690" fmla="*/ 5622904 w 8684148"/>
                  <a:gd name="connsiteY4690" fmla="*/ 5439505 h 6339248"/>
                  <a:gd name="connsiteX4691" fmla="*/ 5601662 w 8684148"/>
                  <a:gd name="connsiteY4691" fmla="*/ 5437956 h 6339248"/>
                  <a:gd name="connsiteX4692" fmla="*/ 5591434 w 8684148"/>
                  <a:gd name="connsiteY4692" fmla="*/ 5435633 h 6339248"/>
                  <a:gd name="connsiteX4693" fmla="*/ 5602448 w 8684148"/>
                  <a:gd name="connsiteY4693" fmla="*/ 5442602 h 6339248"/>
                  <a:gd name="connsiteX4694" fmla="*/ 5595368 w 8684148"/>
                  <a:gd name="connsiteY4694" fmla="*/ 5441053 h 6339248"/>
                  <a:gd name="connsiteX4695" fmla="*/ 5587500 w 8684148"/>
                  <a:gd name="connsiteY4695" fmla="*/ 5438731 h 6339248"/>
                  <a:gd name="connsiteX4696" fmla="*/ 5580420 w 8684148"/>
                  <a:gd name="connsiteY4696" fmla="*/ 5434859 h 6339248"/>
                  <a:gd name="connsiteX4697" fmla="*/ 5575699 w 8684148"/>
                  <a:gd name="connsiteY4697" fmla="*/ 5429438 h 6339248"/>
                  <a:gd name="connsiteX4698" fmla="*/ 5578846 w 8684148"/>
                  <a:gd name="connsiteY4698" fmla="*/ 5430212 h 6339248"/>
                  <a:gd name="connsiteX4699" fmla="*/ 5587500 w 8684148"/>
                  <a:gd name="connsiteY4699" fmla="*/ 5433310 h 6339248"/>
                  <a:gd name="connsiteX4700" fmla="*/ 5578846 w 8684148"/>
                  <a:gd name="connsiteY4700" fmla="*/ 5427116 h 6339248"/>
                  <a:gd name="connsiteX4701" fmla="*/ 5572552 w 8684148"/>
                  <a:gd name="connsiteY4701" fmla="*/ 5418598 h 6339248"/>
                  <a:gd name="connsiteX4702" fmla="*/ 5560751 w 8684148"/>
                  <a:gd name="connsiteY4702" fmla="*/ 5401563 h 6339248"/>
                  <a:gd name="connsiteX4703" fmla="*/ 5548950 w 8684148"/>
                  <a:gd name="connsiteY4703" fmla="*/ 5386851 h 6339248"/>
                  <a:gd name="connsiteX4704" fmla="*/ 5545016 w 8684148"/>
                  <a:gd name="connsiteY4704" fmla="*/ 5379883 h 6339248"/>
                  <a:gd name="connsiteX4705" fmla="*/ 5532428 w 8684148"/>
                  <a:gd name="connsiteY4705" fmla="*/ 5349685 h 6339248"/>
                  <a:gd name="connsiteX4706" fmla="*/ 5521413 w 8684148"/>
                  <a:gd name="connsiteY4706" fmla="*/ 5331102 h 6339248"/>
                  <a:gd name="connsiteX4707" fmla="*/ 5492303 w 8684148"/>
                  <a:gd name="connsiteY4707" fmla="*/ 5296258 h 6339248"/>
                  <a:gd name="connsiteX4708" fmla="*/ 5473421 w 8684148"/>
                  <a:gd name="connsiteY4708" fmla="*/ 5269157 h 6339248"/>
                  <a:gd name="connsiteX4709" fmla="*/ 5456900 w 8684148"/>
                  <a:gd name="connsiteY4709" fmla="*/ 5237411 h 6339248"/>
                  <a:gd name="connsiteX4710" fmla="*/ 5444312 w 8684148"/>
                  <a:gd name="connsiteY4710" fmla="*/ 5203341 h 6339248"/>
                  <a:gd name="connsiteX4711" fmla="*/ 5434871 w 8684148"/>
                  <a:gd name="connsiteY4711" fmla="*/ 5171594 h 6339248"/>
                  <a:gd name="connsiteX4712" fmla="*/ 5452179 w 8684148"/>
                  <a:gd name="connsiteY4712" fmla="*/ 5197146 h 6339248"/>
                  <a:gd name="connsiteX4713" fmla="*/ 5457686 w 8684148"/>
                  <a:gd name="connsiteY4713" fmla="*/ 5205664 h 6339248"/>
                  <a:gd name="connsiteX4714" fmla="*/ 5459260 w 8684148"/>
                  <a:gd name="connsiteY4714" fmla="*/ 5211858 h 6339248"/>
                  <a:gd name="connsiteX4715" fmla="*/ 5459260 w 8684148"/>
                  <a:gd name="connsiteY4715" fmla="*/ 5225021 h 6339248"/>
                  <a:gd name="connsiteX4716" fmla="*/ 5460833 w 8684148"/>
                  <a:gd name="connsiteY4716" fmla="*/ 5233539 h 6339248"/>
                  <a:gd name="connsiteX4717" fmla="*/ 5463981 w 8684148"/>
                  <a:gd name="connsiteY4717" fmla="*/ 5220376 h 6339248"/>
                  <a:gd name="connsiteX4718" fmla="*/ 5465554 w 8684148"/>
                  <a:gd name="connsiteY4718" fmla="*/ 5212632 h 6339248"/>
                  <a:gd name="connsiteX4719" fmla="*/ 5462407 w 8684148"/>
                  <a:gd name="connsiteY4719" fmla="*/ 5205664 h 6339248"/>
                  <a:gd name="connsiteX4720" fmla="*/ 5445885 w 8684148"/>
                  <a:gd name="connsiteY4720" fmla="*/ 5183209 h 6339248"/>
                  <a:gd name="connsiteX4721" fmla="*/ 5438017 w 8684148"/>
                  <a:gd name="connsiteY4721" fmla="*/ 5171594 h 6339248"/>
                  <a:gd name="connsiteX4722" fmla="*/ 5433297 w 8684148"/>
                  <a:gd name="connsiteY4722" fmla="*/ 5158431 h 6339248"/>
                  <a:gd name="connsiteX4723" fmla="*/ 5430937 w 8684148"/>
                  <a:gd name="connsiteY4723" fmla="*/ 5143719 h 6339248"/>
                  <a:gd name="connsiteX4724" fmla="*/ 5429363 w 8684148"/>
                  <a:gd name="connsiteY4724" fmla="*/ 5132105 h 6339248"/>
                  <a:gd name="connsiteX4725" fmla="*/ 5430150 w 8684148"/>
                  <a:gd name="connsiteY4725" fmla="*/ 5122039 h 6339248"/>
                  <a:gd name="connsiteX4726" fmla="*/ 5434084 w 8684148"/>
                  <a:gd name="connsiteY4726" fmla="*/ 5100358 h 6339248"/>
                  <a:gd name="connsiteX4727" fmla="*/ 5435657 w 8684148"/>
                  <a:gd name="connsiteY4727" fmla="*/ 5087969 h 6339248"/>
                  <a:gd name="connsiteX4728" fmla="*/ 5434871 w 8684148"/>
                  <a:gd name="connsiteY4728" fmla="*/ 5048480 h 6339248"/>
                  <a:gd name="connsiteX4729" fmla="*/ 5439591 w 8684148"/>
                  <a:gd name="connsiteY4729" fmla="*/ 4998924 h 6339248"/>
                  <a:gd name="connsiteX4730" fmla="*/ 5447459 w 8684148"/>
                  <a:gd name="connsiteY4730" fmla="*/ 4949368 h 6339248"/>
                  <a:gd name="connsiteX4731" fmla="*/ 5475782 w 8684148"/>
                  <a:gd name="connsiteY4731" fmla="*/ 4871163 h 6339248"/>
                  <a:gd name="connsiteX4732" fmla="*/ 5481289 w 8684148"/>
                  <a:gd name="connsiteY4732" fmla="*/ 4844063 h 6339248"/>
                  <a:gd name="connsiteX4733" fmla="*/ 5479716 w 8684148"/>
                  <a:gd name="connsiteY4733" fmla="*/ 4836320 h 6339248"/>
                  <a:gd name="connsiteX4734" fmla="*/ 5475782 w 8684148"/>
                  <a:gd name="connsiteY4734" fmla="*/ 4830125 h 6339248"/>
                  <a:gd name="connsiteX4735" fmla="*/ 5471061 w 8684148"/>
                  <a:gd name="connsiteY4735" fmla="*/ 4823156 h 6339248"/>
                  <a:gd name="connsiteX4736" fmla="*/ 5466341 w 8684148"/>
                  <a:gd name="connsiteY4736" fmla="*/ 4815413 h 6339248"/>
                  <a:gd name="connsiteX4737" fmla="*/ 5462407 w 8684148"/>
                  <a:gd name="connsiteY4737" fmla="*/ 4805347 h 6339248"/>
                  <a:gd name="connsiteX4738" fmla="*/ 5450606 w 8684148"/>
                  <a:gd name="connsiteY4738" fmla="*/ 4761986 h 6339248"/>
                  <a:gd name="connsiteX4739" fmla="*/ 5449819 w 8684148"/>
                  <a:gd name="connsiteY4739" fmla="*/ 4758115 h 6339248"/>
                  <a:gd name="connsiteX4740" fmla="*/ 5451392 w 8684148"/>
                  <a:gd name="connsiteY4740" fmla="*/ 4754243 h 6339248"/>
                  <a:gd name="connsiteX4741" fmla="*/ 5455326 w 8684148"/>
                  <a:gd name="connsiteY4741" fmla="*/ 4746500 h 6339248"/>
                  <a:gd name="connsiteX4742" fmla="*/ 5456113 w 8684148"/>
                  <a:gd name="connsiteY4742" fmla="*/ 4743403 h 6339248"/>
                  <a:gd name="connsiteX4743" fmla="*/ 5452179 w 8684148"/>
                  <a:gd name="connsiteY4743" fmla="*/ 4735660 h 6339248"/>
                  <a:gd name="connsiteX4744" fmla="*/ 5438017 w 8684148"/>
                  <a:gd name="connsiteY4744" fmla="*/ 4726368 h 6339248"/>
                  <a:gd name="connsiteX4745" fmla="*/ 5433297 w 8684148"/>
                  <a:gd name="connsiteY4745" fmla="*/ 4716302 h 6339248"/>
                  <a:gd name="connsiteX4746" fmla="*/ 5448246 w 8684148"/>
                  <a:gd name="connsiteY4746" fmla="*/ 4724819 h 6339248"/>
                  <a:gd name="connsiteX4747" fmla="*/ 5460047 w 8684148"/>
                  <a:gd name="connsiteY4747" fmla="*/ 4725594 h 6339248"/>
                  <a:gd name="connsiteX4748" fmla="*/ 5466341 w 8684148"/>
                  <a:gd name="connsiteY4748" fmla="*/ 4713205 h 6339248"/>
                  <a:gd name="connsiteX4749" fmla="*/ 5470275 w 8684148"/>
                  <a:gd name="connsiteY4749" fmla="*/ 4696944 h 6339248"/>
                  <a:gd name="connsiteX4750" fmla="*/ 5467127 w 8684148"/>
                  <a:gd name="connsiteY4750" fmla="*/ 4692299 h 6339248"/>
                  <a:gd name="connsiteX4751" fmla="*/ 5463194 w 8684148"/>
                  <a:gd name="connsiteY4751" fmla="*/ 4689201 h 6339248"/>
                  <a:gd name="connsiteX4752" fmla="*/ 5460833 w 8684148"/>
                  <a:gd name="connsiteY4752" fmla="*/ 4686104 h 6339248"/>
                  <a:gd name="connsiteX4753" fmla="*/ 5460833 w 8684148"/>
                  <a:gd name="connsiteY4753" fmla="*/ 4683007 h 6339248"/>
                  <a:gd name="connsiteX4754" fmla="*/ 5462407 w 8684148"/>
                  <a:gd name="connsiteY4754" fmla="*/ 4681458 h 6339248"/>
                  <a:gd name="connsiteX4755" fmla="*/ 5464767 w 8684148"/>
                  <a:gd name="connsiteY4755" fmla="*/ 4681458 h 6339248"/>
                  <a:gd name="connsiteX4756" fmla="*/ 5467127 w 8684148"/>
                  <a:gd name="connsiteY4756" fmla="*/ 4681458 h 6339248"/>
                  <a:gd name="connsiteX4757" fmla="*/ 5468701 w 8684148"/>
                  <a:gd name="connsiteY4757" fmla="*/ 4681458 h 6339248"/>
                  <a:gd name="connsiteX4758" fmla="*/ 5474995 w 8684148"/>
                  <a:gd name="connsiteY4758" fmla="*/ 4677587 h 6339248"/>
                  <a:gd name="connsiteX4759" fmla="*/ 5481289 w 8684148"/>
                  <a:gd name="connsiteY4759" fmla="*/ 4675264 h 6339248"/>
                  <a:gd name="connsiteX4760" fmla="*/ 5486796 w 8684148"/>
                  <a:gd name="connsiteY4760" fmla="*/ 4670618 h 6339248"/>
                  <a:gd name="connsiteX4761" fmla="*/ 5489943 w 8684148"/>
                  <a:gd name="connsiteY4761" fmla="*/ 4661327 h 6339248"/>
                  <a:gd name="connsiteX4762" fmla="*/ 5482076 w 8684148"/>
                  <a:gd name="connsiteY4762" fmla="*/ 4664423 h 6339248"/>
                  <a:gd name="connsiteX4763" fmla="*/ 5482076 w 8684148"/>
                  <a:gd name="connsiteY4763" fmla="*/ 4658229 h 6339248"/>
                  <a:gd name="connsiteX4764" fmla="*/ 5486010 w 8684148"/>
                  <a:gd name="connsiteY4764" fmla="*/ 4655906 h 6339248"/>
                  <a:gd name="connsiteX4765" fmla="*/ 5492303 w 8684148"/>
                  <a:gd name="connsiteY4765" fmla="*/ 4654358 h 6339248"/>
                  <a:gd name="connsiteX4766" fmla="*/ 5497811 w 8684148"/>
                  <a:gd name="connsiteY4766" fmla="*/ 4650486 h 6339248"/>
                  <a:gd name="connsiteX4767" fmla="*/ 5503318 w 8684148"/>
                  <a:gd name="connsiteY4767" fmla="*/ 4654358 h 6339248"/>
                  <a:gd name="connsiteX4768" fmla="*/ 5506465 w 8684148"/>
                  <a:gd name="connsiteY4768" fmla="*/ 4649712 h 6339248"/>
                  <a:gd name="connsiteX4769" fmla="*/ 5510399 w 8684148"/>
                  <a:gd name="connsiteY4769" fmla="*/ 4633451 h 6339248"/>
                  <a:gd name="connsiteX4770" fmla="*/ 5516693 w 8684148"/>
                  <a:gd name="connsiteY4770" fmla="*/ 4638871 h 6339248"/>
                  <a:gd name="connsiteX4771" fmla="*/ 5523773 w 8684148"/>
                  <a:gd name="connsiteY4771" fmla="*/ 4638871 h 6339248"/>
                  <a:gd name="connsiteX4772" fmla="*/ 5530854 w 8684148"/>
                  <a:gd name="connsiteY4772" fmla="*/ 4635774 h 6339248"/>
                  <a:gd name="connsiteX4773" fmla="*/ 5537148 w 8684148"/>
                  <a:gd name="connsiteY4773" fmla="*/ 4630354 h 6339248"/>
                  <a:gd name="connsiteX4774" fmla="*/ 5530854 w 8684148"/>
                  <a:gd name="connsiteY4774" fmla="*/ 4627257 h 6339248"/>
                  <a:gd name="connsiteX4775" fmla="*/ 5526921 w 8684148"/>
                  <a:gd name="connsiteY4775" fmla="*/ 4622611 h 6339248"/>
                  <a:gd name="connsiteX4776" fmla="*/ 5520626 w 8684148"/>
                  <a:gd name="connsiteY4776" fmla="*/ 4609448 h 6339248"/>
                  <a:gd name="connsiteX4777" fmla="*/ 5525347 w 8684148"/>
                  <a:gd name="connsiteY4777" fmla="*/ 4610222 h 6339248"/>
                  <a:gd name="connsiteX4778" fmla="*/ 5530854 w 8684148"/>
                  <a:gd name="connsiteY4778" fmla="*/ 4616416 h 6339248"/>
                  <a:gd name="connsiteX4779" fmla="*/ 5535575 w 8684148"/>
                  <a:gd name="connsiteY4779" fmla="*/ 4618740 h 6339248"/>
                  <a:gd name="connsiteX4780" fmla="*/ 5537935 w 8684148"/>
                  <a:gd name="connsiteY4780" fmla="*/ 4617965 h 6339248"/>
                  <a:gd name="connsiteX4781" fmla="*/ 5543442 w 8684148"/>
                  <a:gd name="connsiteY4781" fmla="*/ 4614868 h 6339248"/>
                  <a:gd name="connsiteX4782" fmla="*/ 5546589 w 8684148"/>
                  <a:gd name="connsiteY4782" fmla="*/ 4613319 h 6339248"/>
                  <a:gd name="connsiteX4783" fmla="*/ 5552883 w 8684148"/>
                  <a:gd name="connsiteY4783" fmla="*/ 4614094 h 6339248"/>
                  <a:gd name="connsiteX4784" fmla="*/ 5563111 w 8684148"/>
                  <a:gd name="connsiteY4784" fmla="*/ 4615642 h 6339248"/>
                  <a:gd name="connsiteX4785" fmla="*/ 5569405 w 8684148"/>
                  <a:gd name="connsiteY4785" fmla="*/ 4615642 h 6339248"/>
                  <a:gd name="connsiteX4786" fmla="*/ 5559964 w 8684148"/>
                  <a:gd name="connsiteY4786" fmla="*/ 4621062 h 6339248"/>
                  <a:gd name="connsiteX4787" fmla="*/ 5552096 w 8684148"/>
                  <a:gd name="connsiteY4787" fmla="*/ 4627257 h 6339248"/>
                  <a:gd name="connsiteX4788" fmla="*/ 5569405 w 8684148"/>
                  <a:gd name="connsiteY4788" fmla="*/ 4621062 h 6339248"/>
                  <a:gd name="connsiteX4789" fmla="*/ 5586713 w 8684148"/>
                  <a:gd name="connsiteY4789" fmla="*/ 4612545 h 6339248"/>
                  <a:gd name="connsiteX4790" fmla="*/ 5619757 w 8684148"/>
                  <a:gd name="connsiteY4790" fmla="*/ 4592413 h 6339248"/>
                  <a:gd name="connsiteX4791" fmla="*/ 5626838 w 8684148"/>
                  <a:gd name="connsiteY4791" fmla="*/ 4586219 h 6339248"/>
                  <a:gd name="connsiteX4792" fmla="*/ 5633918 w 8684148"/>
                  <a:gd name="connsiteY4792" fmla="*/ 4579250 h 6339248"/>
                  <a:gd name="connsiteX4793" fmla="*/ 5648867 w 8684148"/>
                  <a:gd name="connsiteY4793" fmla="*/ 4559892 h 6339248"/>
                  <a:gd name="connsiteX4794" fmla="*/ 5651227 w 8684148"/>
                  <a:gd name="connsiteY4794" fmla="*/ 4556795 h 6339248"/>
                  <a:gd name="connsiteX4795" fmla="*/ 5652801 w 8684148"/>
                  <a:gd name="connsiteY4795" fmla="*/ 4553698 h 6339248"/>
                  <a:gd name="connsiteX4796" fmla="*/ 5653587 w 8684148"/>
                  <a:gd name="connsiteY4796" fmla="*/ 4549052 h 6339248"/>
                  <a:gd name="connsiteX4797" fmla="*/ 5652014 w 8684148"/>
                  <a:gd name="connsiteY4797" fmla="*/ 4543632 h 6339248"/>
                  <a:gd name="connsiteX4798" fmla="*/ 5646506 w 8684148"/>
                  <a:gd name="connsiteY4798" fmla="*/ 4532791 h 6339248"/>
                  <a:gd name="connsiteX4799" fmla="*/ 5645720 w 8684148"/>
                  <a:gd name="connsiteY4799" fmla="*/ 4526597 h 6339248"/>
                  <a:gd name="connsiteX4800" fmla="*/ 5653587 w 8684148"/>
                  <a:gd name="connsiteY4800" fmla="*/ 4527371 h 6339248"/>
                  <a:gd name="connsiteX4801" fmla="*/ 5663815 w 8684148"/>
                  <a:gd name="connsiteY4801" fmla="*/ 4525823 h 6339248"/>
                  <a:gd name="connsiteX4802" fmla="*/ 5670109 w 8684148"/>
                  <a:gd name="connsiteY4802" fmla="*/ 4528146 h 6339248"/>
                  <a:gd name="connsiteX4803" fmla="*/ 5664602 w 8684148"/>
                  <a:gd name="connsiteY4803" fmla="*/ 4539760 h 6339248"/>
                  <a:gd name="connsiteX4804" fmla="*/ 5674043 w 8684148"/>
                  <a:gd name="connsiteY4804" fmla="*/ 4538986 h 6339248"/>
                  <a:gd name="connsiteX4805" fmla="*/ 5678763 w 8684148"/>
                  <a:gd name="connsiteY4805" fmla="*/ 4538986 h 6339248"/>
                  <a:gd name="connsiteX4806" fmla="*/ 5684271 w 8684148"/>
                  <a:gd name="connsiteY4806" fmla="*/ 4539760 h 6339248"/>
                  <a:gd name="connsiteX4807" fmla="*/ 5674043 w 8684148"/>
                  <a:gd name="connsiteY4807" fmla="*/ 4545955 h 6339248"/>
                  <a:gd name="connsiteX4808" fmla="*/ 5669322 w 8684148"/>
                  <a:gd name="connsiteY4808" fmla="*/ 4549052 h 6339248"/>
                  <a:gd name="connsiteX4809" fmla="*/ 5666175 w 8684148"/>
                  <a:gd name="connsiteY4809" fmla="*/ 4552924 h 6339248"/>
                  <a:gd name="connsiteX4810" fmla="*/ 5685057 w 8684148"/>
                  <a:gd name="connsiteY4810" fmla="*/ 4542857 h 6339248"/>
                  <a:gd name="connsiteX4811" fmla="*/ 5704726 w 8684148"/>
                  <a:gd name="connsiteY4811" fmla="*/ 4535114 h 6339248"/>
                  <a:gd name="connsiteX4812" fmla="*/ 5728329 w 8684148"/>
                  <a:gd name="connsiteY4812" fmla="*/ 4528146 h 6339248"/>
                  <a:gd name="connsiteX4813" fmla="*/ 5733049 w 8684148"/>
                  <a:gd name="connsiteY4813" fmla="*/ 4525048 h 6339248"/>
                  <a:gd name="connsiteX4814" fmla="*/ 5732262 w 8684148"/>
                  <a:gd name="connsiteY4814" fmla="*/ 4521951 h 6339248"/>
                  <a:gd name="connsiteX4815" fmla="*/ 5732262 w 8684148"/>
                  <a:gd name="connsiteY4815" fmla="*/ 4511885 h 6339248"/>
                  <a:gd name="connsiteX4816" fmla="*/ 5735409 w 8684148"/>
                  <a:gd name="connsiteY4816" fmla="*/ 4504142 h 6339248"/>
                  <a:gd name="connsiteX4817" fmla="*/ 5741703 w 8684148"/>
                  <a:gd name="connsiteY4817" fmla="*/ 4505691 h 6339248"/>
                  <a:gd name="connsiteX4818" fmla="*/ 5742490 w 8684148"/>
                  <a:gd name="connsiteY4818" fmla="*/ 4510337 h 6339248"/>
                  <a:gd name="connsiteX4819" fmla="*/ 5739343 w 8684148"/>
                  <a:gd name="connsiteY4819" fmla="*/ 4514208 h 6339248"/>
                  <a:gd name="connsiteX4820" fmla="*/ 5735409 w 8684148"/>
                  <a:gd name="connsiteY4820" fmla="*/ 4517305 h 6339248"/>
                  <a:gd name="connsiteX4821" fmla="*/ 5734622 w 8684148"/>
                  <a:gd name="connsiteY4821" fmla="*/ 4520403 h 6339248"/>
                  <a:gd name="connsiteX4822" fmla="*/ 5744064 w 8684148"/>
                  <a:gd name="connsiteY4822" fmla="*/ 4522725 h 6339248"/>
                  <a:gd name="connsiteX4823" fmla="*/ 5784975 w 8684148"/>
                  <a:gd name="connsiteY4823" fmla="*/ 4522725 h 6339248"/>
                  <a:gd name="connsiteX4824" fmla="*/ 5799923 w 8684148"/>
                  <a:gd name="connsiteY4824" fmla="*/ 4524274 h 6339248"/>
                  <a:gd name="connsiteX4825" fmla="*/ 5836900 w 8684148"/>
                  <a:gd name="connsiteY4825" fmla="*/ 4537437 h 6339248"/>
                  <a:gd name="connsiteX4826" fmla="*/ 5856569 w 8684148"/>
                  <a:gd name="connsiteY4826" fmla="*/ 4539760 h 6339248"/>
                  <a:gd name="connsiteX4827" fmla="*/ 5874664 w 8684148"/>
                  <a:gd name="connsiteY4827" fmla="*/ 4534340 h 6339248"/>
                  <a:gd name="connsiteX4828" fmla="*/ 5870730 w 8684148"/>
                  <a:gd name="connsiteY4828" fmla="*/ 4530469 h 6339248"/>
                  <a:gd name="connsiteX4829" fmla="*/ 5869944 w 8684148"/>
                  <a:gd name="connsiteY4829" fmla="*/ 4527371 h 6339248"/>
                  <a:gd name="connsiteX4830" fmla="*/ 5871517 w 8684148"/>
                  <a:gd name="connsiteY4830" fmla="*/ 4524274 h 6339248"/>
                  <a:gd name="connsiteX4831" fmla="*/ 5875451 w 8684148"/>
                  <a:gd name="connsiteY4831" fmla="*/ 4520403 h 6339248"/>
                  <a:gd name="connsiteX4832" fmla="*/ 5880958 w 8684148"/>
                  <a:gd name="connsiteY4832" fmla="*/ 4517305 h 6339248"/>
                  <a:gd name="connsiteX4833" fmla="*/ 5885679 w 8684148"/>
                  <a:gd name="connsiteY4833" fmla="*/ 4518080 h 6339248"/>
                  <a:gd name="connsiteX4834" fmla="*/ 5894333 w 8684148"/>
                  <a:gd name="connsiteY4834" fmla="*/ 4522725 h 6339248"/>
                  <a:gd name="connsiteX4835" fmla="*/ 5898266 w 8684148"/>
                  <a:gd name="connsiteY4835" fmla="*/ 4524274 h 6339248"/>
                  <a:gd name="connsiteX4836" fmla="*/ 5903774 w 8684148"/>
                  <a:gd name="connsiteY4836" fmla="*/ 4525048 h 6339248"/>
                  <a:gd name="connsiteX4837" fmla="*/ 5906921 w 8684148"/>
                  <a:gd name="connsiteY4837" fmla="*/ 4526597 h 6339248"/>
                  <a:gd name="connsiteX4838" fmla="*/ 5909281 w 8684148"/>
                  <a:gd name="connsiteY4838" fmla="*/ 4528920 h 6339248"/>
                  <a:gd name="connsiteX4839" fmla="*/ 5912428 w 8684148"/>
                  <a:gd name="connsiteY4839" fmla="*/ 4535114 h 6339248"/>
                  <a:gd name="connsiteX4840" fmla="*/ 5914788 w 8684148"/>
                  <a:gd name="connsiteY4840" fmla="*/ 4536663 h 6339248"/>
                  <a:gd name="connsiteX4841" fmla="*/ 5920296 w 8684148"/>
                  <a:gd name="connsiteY4841" fmla="*/ 4539760 h 6339248"/>
                  <a:gd name="connsiteX4842" fmla="*/ 5926590 w 8684148"/>
                  <a:gd name="connsiteY4842" fmla="*/ 4541309 h 6339248"/>
                  <a:gd name="connsiteX4843" fmla="*/ 5932097 w 8684148"/>
                  <a:gd name="connsiteY4843" fmla="*/ 4541309 h 6339248"/>
                  <a:gd name="connsiteX4844" fmla="*/ 5937604 w 8684148"/>
                  <a:gd name="connsiteY4844" fmla="*/ 4538212 h 6339248"/>
                  <a:gd name="connsiteX4845" fmla="*/ 5936817 w 8684148"/>
                  <a:gd name="connsiteY4845" fmla="*/ 4543632 h 6339248"/>
                  <a:gd name="connsiteX4846" fmla="*/ 5939177 w 8684148"/>
                  <a:gd name="connsiteY4846" fmla="*/ 4549052 h 6339248"/>
                  <a:gd name="connsiteX4847" fmla="*/ 5944685 w 8684148"/>
                  <a:gd name="connsiteY4847" fmla="*/ 4558343 h 6339248"/>
                  <a:gd name="connsiteX4848" fmla="*/ 5940751 w 8684148"/>
                  <a:gd name="connsiteY4848" fmla="*/ 4558343 h 6339248"/>
                  <a:gd name="connsiteX4849" fmla="*/ 5938391 w 8684148"/>
                  <a:gd name="connsiteY4849" fmla="*/ 4559118 h 6339248"/>
                  <a:gd name="connsiteX4850" fmla="*/ 5936031 w 8684148"/>
                  <a:gd name="connsiteY4850" fmla="*/ 4559892 h 6339248"/>
                  <a:gd name="connsiteX4851" fmla="*/ 5934457 w 8684148"/>
                  <a:gd name="connsiteY4851" fmla="*/ 4561441 h 6339248"/>
                  <a:gd name="connsiteX4852" fmla="*/ 5956486 w 8684148"/>
                  <a:gd name="connsiteY4852" fmla="*/ 4569958 h 6339248"/>
                  <a:gd name="connsiteX4853" fmla="*/ 5969074 w 8684148"/>
                  <a:gd name="connsiteY4853" fmla="*/ 4573055 h 6339248"/>
                  <a:gd name="connsiteX4854" fmla="*/ 5980089 w 8684148"/>
                  <a:gd name="connsiteY4854" fmla="*/ 4573055 h 6339248"/>
                  <a:gd name="connsiteX4855" fmla="*/ 5984022 w 8684148"/>
                  <a:gd name="connsiteY4855" fmla="*/ 4570733 h 6339248"/>
                  <a:gd name="connsiteX4856" fmla="*/ 5990316 w 8684148"/>
                  <a:gd name="connsiteY4856" fmla="*/ 4562989 h 6339248"/>
                  <a:gd name="connsiteX4857" fmla="*/ 5995037 w 8684148"/>
                  <a:gd name="connsiteY4857" fmla="*/ 4559892 h 6339248"/>
                  <a:gd name="connsiteX4858" fmla="*/ 6002905 w 8684148"/>
                  <a:gd name="connsiteY4858" fmla="*/ 4560667 h 6339248"/>
                  <a:gd name="connsiteX4859" fmla="*/ 6006838 w 8684148"/>
                  <a:gd name="connsiteY4859" fmla="*/ 4563764 h 6339248"/>
                  <a:gd name="connsiteX4860" fmla="*/ 6009985 w 8684148"/>
                  <a:gd name="connsiteY4860" fmla="*/ 4568410 h 6339248"/>
                  <a:gd name="connsiteX4861" fmla="*/ 6013919 w 8684148"/>
                  <a:gd name="connsiteY4861" fmla="*/ 4571507 h 6339248"/>
                  <a:gd name="connsiteX4862" fmla="*/ 6024146 w 8684148"/>
                  <a:gd name="connsiteY4862" fmla="*/ 4571507 h 6339248"/>
                  <a:gd name="connsiteX4863" fmla="*/ 6028080 w 8684148"/>
                  <a:gd name="connsiteY4863" fmla="*/ 4562989 h 6339248"/>
                  <a:gd name="connsiteX4864" fmla="*/ 6026507 w 8684148"/>
                  <a:gd name="connsiteY4864" fmla="*/ 4550600 h 6339248"/>
                  <a:gd name="connsiteX4865" fmla="*/ 6021786 w 8684148"/>
                  <a:gd name="connsiteY4865" fmla="*/ 4540534 h 6339248"/>
                  <a:gd name="connsiteX4866" fmla="*/ 6032801 w 8684148"/>
                  <a:gd name="connsiteY4866" fmla="*/ 4544406 h 6339248"/>
                  <a:gd name="connsiteX4867" fmla="*/ 6042242 w 8684148"/>
                  <a:gd name="connsiteY4867" fmla="*/ 4549052 h 6339248"/>
                  <a:gd name="connsiteX4868" fmla="*/ 6076072 w 8684148"/>
                  <a:gd name="connsiteY4868" fmla="*/ 4569184 h 6339248"/>
                  <a:gd name="connsiteX4869" fmla="*/ 6081580 w 8684148"/>
                  <a:gd name="connsiteY4869" fmla="*/ 4576153 h 6339248"/>
                  <a:gd name="connsiteX4870" fmla="*/ 6082366 w 8684148"/>
                  <a:gd name="connsiteY4870" fmla="*/ 4586219 h 6339248"/>
                  <a:gd name="connsiteX4871" fmla="*/ 6086300 w 8684148"/>
                  <a:gd name="connsiteY4871" fmla="*/ 4582347 h 6339248"/>
                  <a:gd name="connsiteX4872" fmla="*/ 6090234 w 8684148"/>
                  <a:gd name="connsiteY4872" fmla="*/ 4580024 h 6339248"/>
                  <a:gd name="connsiteX4873" fmla="*/ 6094954 w 8684148"/>
                  <a:gd name="connsiteY4873" fmla="*/ 4580024 h 6339248"/>
                  <a:gd name="connsiteX4874" fmla="*/ 6098888 w 8684148"/>
                  <a:gd name="connsiteY4874" fmla="*/ 4583896 h 6339248"/>
                  <a:gd name="connsiteX4875" fmla="*/ 6102821 w 8684148"/>
                  <a:gd name="connsiteY4875" fmla="*/ 4579250 h 6339248"/>
                  <a:gd name="connsiteX4876" fmla="*/ 6105969 w 8684148"/>
                  <a:gd name="connsiteY4876" fmla="*/ 4575378 h 6339248"/>
                  <a:gd name="connsiteX4877" fmla="*/ 6108329 w 8684148"/>
                  <a:gd name="connsiteY4877" fmla="*/ 4571507 h 6339248"/>
                  <a:gd name="connsiteX4878" fmla="*/ 6108329 w 8684148"/>
                  <a:gd name="connsiteY4878" fmla="*/ 4567635 h 6339248"/>
                  <a:gd name="connsiteX4879" fmla="*/ 6104395 w 8684148"/>
                  <a:gd name="connsiteY4879" fmla="*/ 4562989 h 6339248"/>
                  <a:gd name="connsiteX4880" fmla="*/ 6098101 w 8684148"/>
                  <a:gd name="connsiteY4880" fmla="*/ 4559118 h 6339248"/>
                  <a:gd name="connsiteX4881" fmla="*/ 6084726 w 8684148"/>
                  <a:gd name="connsiteY4881" fmla="*/ 4555246 h 6339248"/>
                  <a:gd name="connsiteX4882" fmla="*/ 6073712 w 8684148"/>
                  <a:gd name="connsiteY4882" fmla="*/ 4549052 h 6339248"/>
                  <a:gd name="connsiteX4883" fmla="*/ 6061911 w 8684148"/>
                  <a:gd name="connsiteY4883" fmla="*/ 4539760 h 6339248"/>
                  <a:gd name="connsiteX4884" fmla="*/ 6057190 w 8684148"/>
                  <a:gd name="connsiteY4884" fmla="*/ 4531243 h 6339248"/>
                  <a:gd name="connsiteX4885" fmla="*/ 6068205 w 8684148"/>
                  <a:gd name="connsiteY4885" fmla="*/ 4527371 h 6339248"/>
                  <a:gd name="connsiteX4886" fmla="*/ 6068991 w 8684148"/>
                  <a:gd name="connsiteY4886" fmla="*/ 4522725 h 6339248"/>
                  <a:gd name="connsiteX4887" fmla="*/ 6072925 w 8684148"/>
                  <a:gd name="connsiteY4887" fmla="*/ 4521177 h 6339248"/>
                  <a:gd name="connsiteX4888" fmla="*/ 6079219 w 8684148"/>
                  <a:gd name="connsiteY4888" fmla="*/ 4519628 h 6339248"/>
                  <a:gd name="connsiteX4889" fmla="*/ 6083153 w 8684148"/>
                  <a:gd name="connsiteY4889" fmla="*/ 4516531 h 6339248"/>
                  <a:gd name="connsiteX4890" fmla="*/ 6083940 w 8684148"/>
                  <a:gd name="connsiteY4890" fmla="*/ 4512660 h 6339248"/>
                  <a:gd name="connsiteX4891" fmla="*/ 6080006 w 8684148"/>
                  <a:gd name="connsiteY4891" fmla="*/ 4498722 h 6339248"/>
                  <a:gd name="connsiteX4892" fmla="*/ 6072138 w 8684148"/>
                  <a:gd name="connsiteY4892" fmla="*/ 4501045 h 6339248"/>
                  <a:gd name="connsiteX4893" fmla="*/ 6062697 w 8684148"/>
                  <a:gd name="connsiteY4893" fmla="*/ 4507239 h 6339248"/>
                  <a:gd name="connsiteX4894" fmla="*/ 6054043 w 8684148"/>
                  <a:gd name="connsiteY4894" fmla="*/ 4510337 h 6339248"/>
                  <a:gd name="connsiteX4895" fmla="*/ 6048536 w 8684148"/>
                  <a:gd name="connsiteY4895" fmla="*/ 4501045 h 6339248"/>
                  <a:gd name="connsiteX4896" fmla="*/ 6051683 w 8684148"/>
                  <a:gd name="connsiteY4896" fmla="*/ 4495625 h 6339248"/>
                  <a:gd name="connsiteX4897" fmla="*/ 6056403 w 8684148"/>
                  <a:gd name="connsiteY4897" fmla="*/ 4492527 h 6339248"/>
                  <a:gd name="connsiteX4898" fmla="*/ 6057977 w 8684148"/>
                  <a:gd name="connsiteY4898" fmla="*/ 4490979 h 6339248"/>
                  <a:gd name="connsiteX4899" fmla="*/ 6048536 w 8684148"/>
                  <a:gd name="connsiteY4899" fmla="*/ 4492527 h 6339248"/>
                  <a:gd name="connsiteX4900" fmla="*/ 6024146 w 8684148"/>
                  <a:gd name="connsiteY4900" fmla="*/ 4498722 h 6339248"/>
                  <a:gd name="connsiteX4901" fmla="*/ 6009985 w 8684148"/>
                  <a:gd name="connsiteY4901" fmla="*/ 4498722 h 6339248"/>
                  <a:gd name="connsiteX4902" fmla="*/ 6002117 w 8684148"/>
                  <a:gd name="connsiteY4902" fmla="*/ 4490979 h 6339248"/>
                  <a:gd name="connsiteX4903" fmla="*/ 6002905 w 8684148"/>
                  <a:gd name="connsiteY4903" fmla="*/ 4486333 h 6339248"/>
                  <a:gd name="connsiteX4904" fmla="*/ 6007625 w 8684148"/>
                  <a:gd name="connsiteY4904" fmla="*/ 4480139 h 6339248"/>
                  <a:gd name="connsiteX4905" fmla="*/ 6012345 w 8684148"/>
                  <a:gd name="connsiteY4905" fmla="*/ 4473944 h 6339248"/>
                  <a:gd name="connsiteX4906" fmla="*/ 6016279 w 8684148"/>
                  <a:gd name="connsiteY4906" fmla="*/ 4470847 h 6339248"/>
                  <a:gd name="connsiteX4907" fmla="*/ 6022573 w 8684148"/>
                  <a:gd name="connsiteY4907" fmla="*/ 4470847 h 6339248"/>
                  <a:gd name="connsiteX4908" fmla="*/ 6027294 w 8684148"/>
                  <a:gd name="connsiteY4908" fmla="*/ 4473170 h 6339248"/>
                  <a:gd name="connsiteX4909" fmla="*/ 6032014 w 8684148"/>
                  <a:gd name="connsiteY4909" fmla="*/ 4476267 h 6339248"/>
                  <a:gd name="connsiteX4910" fmla="*/ 6036735 w 8684148"/>
                  <a:gd name="connsiteY4910" fmla="*/ 4479364 h 6339248"/>
                  <a:gd name="connsiteX4911" fmla="*/ 6051683 w 8684148"/>
                  <a:gd name="connsiteY4911" fmla="*/ 4484784 h 6339248"/>
                  <a:gd name="connsiteX4912" fmla="*/ 6061911 w 8684148"/>
                  <a:gd name="connsiteY4912" fmla="*/ 4485559 h 6339248"/>
                  <a:gd name="connsiteX4913" fmla="*/ 6071351 w 8684148"/>
                  <a:gd name="connsiteY4913" fmla="*/ 4482461 h 6339248"/>
                  <a:gd name="connsiteX4914" fmla="*/ 6083940 w 8684148"/>
                  <a:gd name="connsiteY4914" fmla="*/ 4476267 h 6339248"/>
                  <a:gd name="connsiteX4915" fmla="*/ 6101248 w 8684148"/>
                  <a:gd name="connsiteY4915" fmla="*/ 4470847 h 6339248"/>
                  <a:gd name="connsiteX4916" fmla="*/ 6111475 w 8684148"/>
                  <a:gd name="connsiteY4916" fmla="*/ 4469298 h 6339248"/>
                  <a:gd name="connsiteX4917" fmla="*/ 6119343 w 8684148"/>
                  <a:gd name="connsiteY4917" fmla="*/ 4468524 h 6339248"/>
                  <a:gd name="connsiteX4918" fmla="*/ 6150026 w 8684148"/>
                  <a:gd name="connsiteY4918" fmla="*/ 4471621 h 6339248"/>
                  <a:gd name="connsiteX4919" fmla="*/ 6171269 w 8684148"/>
                  <a:gd name="connsiteY4919" fmla="*/ 4471621 h 6339248"/>
                  <a:gd name="connsiteX4920" fmla="*/ 6175203 w 8684148"/>
                  <a:gd name="connsiteY4920" fmla="*/ 4470847 h 6339248"/>
                  <a:gd name="connsiteX4921" fmla="*/ 6179137 w 8684148"/>
                  <a:gd name="connsiteY4921" fmla="*/ 4468524 h 6339248"/>
                  <a:gd name="connsiteX4922" fmla="*/ 6181496 w 8684148"/>
                  <a:gd name="connsiteY4922" fmla="*/ 4463878 h 6339248"/>
                  <a:gd name="connsiteX4923" fmla="*/ 6185430 w 8684148"/>
                  <a:gd name="connsiteY4923" fmla="*/ 4450715 h 6339248"/>
                  <a:gd name="connsiteX4924" fmla="*/ 6187791 w 8684148"/>
                  <a:gd name="connsiteY4924" fmla="*/ 4445295 h 6339248"/>
                  <a:gd name="connsiteX4925" fmla="*/ 6191725 w 8684148"/>
                  <a:gd name="connsiteY4925" fmla="*/ 4449940 h 6339248"/>
                  <a:gd name="connsiteX4926" fmla="*/ 6193298 w 8684148"/>
                  <a:gd name="connsiteY4926" fmla="*/ 4455361 h 6339248"/>
                  <a:gd name="connsiteX4927" fmla="*/ 6194084 w 8684148"/>
                  <a:gd name="connsiteY4927" fmla="*/ 4460781 h 6339248"/>
                  <a:gd name="connsiteX4928" fmla="*/ 6194872 w 8684148"/>
                  <a:gd name="connsiteY4928" fmla="*/ 4466975 h 6339248"/>
                  <a:gd name="connsiteX4929" fmla="*/ 6197231 w 8684148"/>
                  <a:gd name="connsiteY4929" fmla="*/ 4469298 h 6339248"/>
                  <a:gd name="connsiteX4930" fmla="*/ 6202739 w 8684148"/>
                  <a:gd name="connsiteY4930" fmla="*/ 4474718 h 6339248"/>
                  <a:gd name="connsiteX4931" fmla="*/ 6204312 w 8684148"/>
                  <a:gd name="connsiteY4931" fmla="*/ 4478590 h 6339248"/>
                  <a:gd name="connsiteX4932" fmla="*/ 6195658 w 8684148"/>
                  <a:gd name="connsiteY4932" fmla="*/ 4480139 h 6339248"/>
                  <a:gd name="connsiteX4933" fmla="*/ 6187791 w 8684148"/>
                  <a:gd name="connsiteY4933" fmla="*/ 4483236 h 6339248"/>
                  <a:gd name="connsiteX4934" fmla="*/ 6209033 w 8684148"/>
                  <a:gd name="connsiteY4934" fmla="*/ 4482461 h 6339248"/>
                  <a:gd name="connsiteX4935" fmla="*/ 6216114 w 8684148"/>
                  <a:gd name="connsiteY4935" fmla="*/ 4480913 h 6339248"/>
                  <a:gd name="connsiteX4936" fmla="*/ 6220047 w 8684148"/>
                  <a:gd name="connsiteY4936" fmla="*/ 4478590 h 6339248"/>
                  <a:gd name="connsiteX4937" fmla="*/ 6227128 w 8684148"/>
                  <a:gd name="connsiteY4937" fmla="*/ 4472396 h 6339248"/>
                  <a:gd name="connsiteX4938" fmla="*/ 6231062 w 8684148"/>
                  <a:gd name="connsiteY4938" fmla="*/ 4470073 h 6339248"/>
                  <a:gd name="connsiteX4939" fmla="*/ 6227128 w 8684148"/>
                  <a:gd name="connsiteY4939" fmla="*/ 4477041 h 6339248"/>
                  <a:gd name="connsiteX4940" fmla="*/ 6238143 w 8684148"/>
                  <a:gd name="connsiteY4940" fmla="*/ 4474718 h 6339248"/>
                  <a:gd name="connsiteX4941" fmla="*/ 6253878 w 8684148"/>
                  <a:gd name="connsiteY4941" fmla="*/ 4461555 h 6339248"/>
                  <a:gd name="connsiteX4942" fmla="*/ 6260171 w 8684148"/>
                  <a:gd name="connsiteY4942" fmla="*/ 4461555 h 6339248"/>
                  <a:gd name="connsiteX4943" fmla="*/ 6262532 w 8684148"/>
                  <a:gd name="connsiteY4943" fmla="*/ 4457683 h 6339248"/>
                  <a:gd name="connsiteX4944" fmla="*/ 6264105 w 8684148"/>
                  <a:gd name="connsiteY4944" fmla="*/ 4456909 h 6339248"/>
                  <a:gd name="connsiteX4945" fmla="*/ 6265679 w 8684148"/>
                  <a:gd name="connsiteY4945" fmla="*/ 4455361 h 6339248"/>
                  <a:gd name="connsiteX4946" fmla="*/ 6268039 w 8684148"/>
                  <a:gd name="connsiteY4946" fmla="*/ 4463104 h 6339248"/>
                  <a:gd name="connsiteX4947" fmla="*/ 6263319 w 8684148"/>
                  <a:gd name="connsiteY4947" fmla="*/ 4466975 h 6339248"/>
                  <a:gd name="connsiteX4948" fmla="*/ 6257024 w 8684148"/>
                  <a:gd name="connsiteY4948" fmla="*/ 4470073 h 6339248"/>
                  <a:gd name="connsiteX4949" fmla="*/ 6249944 w 8684148"/>
                  <a:gd name="connsiteY4949" fmla="*/ 4474718 h 6339248"/>
                  <a:gd name="connsiteX4950" fmla="*/ 6294789 w 8684148"/>
                  <a:gd name="connsiteY4950" fmla="*/ 4464652 h 6339248"/>
                  <a:gd name="connsiteX4951" fmla="*/ 6319178 w 8684148"/>
                  <a:gd name="connsiteY4951" fmla="*/ 4462330 h 6339248"/>
                  <a:gd name="connsiteX4952" fmla="*/ 6333340 w 8684148"/>
                  <a:gd name="connsiteY4952" fmla="*/ 4469298 h 6339248"/>
                  <a:gd name="connsiteX4953" fmla="*/ 6327045 w 8684148"/>
                  <a:gd name="connsiteY4953" fmla="*/ 4467750 h 6339248"/>
                  <a:gd name="connsiteX4954" fmla="*/ 6320752 w 8684148"/>
                  <a:gd name="connsiteY4954" fmla="*/ 4467750 h 6339248"/>
                  <a:gd name="connsiteX4955" fmla="*/ 6314457 w 8684148"/>
                  <a:gd name="connsiteY4955" fmla="*/ 4468524 h 6339248"/>
                  <a:gd name="connsiteX4956" fmla="*/ 6308163 w 8684148"/>
                  <a:gd name="connsiteY4956" fmla="*/ 4469298 h 6339248"/>
                  <a:gd name="connsiteX4957" fmla="*/ 6344354 w 8684148"/>
                  <a:gd name="connsiteY4957" fmla="*/ 4483236 h 6339248"/>
                  <a:gd name="connsiteX4958" fmla="*/ 6355368 w 8684148"/>
                  <a:gd name="connsiteY4958" fmla="*/ 4485559 h 6339248"/>
                  <a:gd name="connsiteX4959" fmla="*/ 6362449 w 8684148"/>
                  <a:gd name="connsiteY4959" fmla="*/ 4485559 h 6339248"/>
                  <a:gd name="connsiteX4960" fmla="*/ 6366383 w 8684148"/>
                  <a:gd name="connsiteY4960" fmla="*/ 4482461 h 6339248"/>
                  <a:gd name="connsiteX4961" fmla="*/ 6369530 w 8684148"/>
                  <a:gd name="connsiteY4961" fmla="*/ 4480139 h 6339248"/>
                  <a:gd name="connsiteX4962" fmla="*/ 6373464 w 8684148"/>
                  <a:gd name="connsiteY4962" fmla="*/ 4478590 h 6339248"/>
                  <a:gd name="connsiteX4963" fmla="*/ 6371103 w 8684148"/>
                  <a:gd name="connsiteY4963" fmla="*/ 4484010 h 6339248"/>
                  <a:gd name="connsiteX4964" fmla="*/ 6371103 w 8684148"/>
                  <a:gd name="connsiteY4964" fmla="*/ 4487882 h 6339248"/>
                  <a:gd name="connsiteX4965" fmla="*/ 6371891 w 8684148"/>
                  <a:gd name="connsiteY4965" fmla="*/ 4490204 h 6339248"/>
                  <a:gd name="connsiteX4966" fmla="*/ 6367957 w 8684148"/>
                  <a:gd name="connsiteY4966" fmla="*/ 4492527 h 6339248"/>
                  <a:gd name="connsiteX4967" fmla="*/ 6386051 w 8684148"/>
                  <a:gd name="connsiteY4967" fmla="*/ 4506465 h 6339248"/>
                  <a:gd name="connsiteX4968" fmla="*/ 6393132 w 8684148"/>
                  <a:gd name="connsiteY4968" fmla="*/ 4514982 h 6339248"/>
                  <a:gd name="connsiteX4969" fmla="*/ 6393919 w 8684148"/>
                  <a:gd name="connsiteY4969" fmla="*/ 4521951 h 6339248"/>
                  <a:gd name="connsiteX4970" fmla="*/ 6397853 w 8684148"/>
                  <a:gd name="connsiteY4970" fmla="*/ 4526597 h 6339248"/>
                  <a:gd name="connsiteX4971" fmla="*/ 6423816 w 8684148"/>
                  <a:gd name="connsiteY4971" fmla="*/ 4524274 h 6339248"/>
                  <a:gd name="connsiteX4972" fmla="*/ 6452139 w 8684148"/>
                  <a:gd name="connsiteY4972" fmla="*/ 4515756 h 6339248"/>
                  <a:gd name="connsiteX4973" fmla="*/ 6469447 w 8684148"/>
                  <a:gd name="connsiteY4973" fmla="*/ 4508013 h 6339248"/>
                  <a:gd name="connsiteX4974" fmla="*/ 6469447 w 8684148"/>
                  <a:gd name="connsiteY4974" fmla="*/ 4507239 h 6339248"/>
                  <a:gd name="connsiteX4975" fmla="*/ 6471021 w 8684148"/>
                  <a:gd name="connsiteY4975" fmla="*/ 4503368 h 6339248"/>
                  <a:gd name="connsiteX4976" fmla="*/ 6473381 w 8684148"/>
                  <a:gd name="connsiteY4976" fmla="*/ 4499496 h 6339248"/>
                  <a:gd name="connsiteX4977" fmla="*/ 6475741 w 8684148"/>
                  <a:gd name="connsiteY4977" fmla="*/ 4496399 h 6339248"/>
                  <a:gd name="connsiteX4978" fmla="*/ 6483609 w 8684148"/>
                  <a:gd name="connsiteY4978" fmla="*/ 4494076 h 6339248"/>
                  <a:gd name="connsiteX4979" fmla="*/ 6490690 w 8684148"/>
                  <a:gd name="connsiteY4979" fmla="*/ 4494076 h 6339248"/>
                  <a:gd name="connsiteX4980" fmla="*/ 6497771 w 8684148"/>
                  <a:gd name="connsiteY4980" fmla="*/ 4496399 h 6339248"/>
                  <a:gd name="connsiteX4981" fmla="*/ 6504851 w 8684148"/>
                  <a:gd name="connsiteY4981" fmla="*/ 4499496 h 6339248"/>
                  <a:gd name="connsiteX4982" fmla="*/ 6519799 w 8684148"/>
                  <a:gd name="connsiteY4982" fmla="*/ 4508788 h 6339248"/>
                  <a:gd name="connsiteX4983" fmla="*/ 6530814 w 8684148"/>
                  <a:gd name="connsiteY4983" fmla="*/ 4520403 h 6339248"/>
                  <a:gd name="connsiteX4984" fmla="*/ 6552056 w 8684148"/>
                  <a:gd name="connsiteY4984" fmla="*/ 4547503 h 6339248"/>
                  <a:gd name="connsiteX4985" fmla="*/ 6564644 w 8684148"/>
                  <a:gd name="connsiteY4985" fmla="*/ 4557569 h 6339248"/>
                  <a:gd name="connsiteX4986" fmla="*/ 6578805 w 8684148"/>
                  <a:gd name="connsiteY4986" fmla="*/ 4567635 h 6339248"/>
                  <a:gd name="connsiteX4987" fmla="*/ 6591393 w 8684148"/>
                  <a:gd name="connsiteY4987" fmla="*/ 4579250 h 6339248"/>
                  <a:gd name="connsiteX4988" fmla="*/ 6600048 w 8684148"/>
                  <a:gd name="connsiteY4988" fmla="*/ 4592413 h 6339248"/>
                  <a:gd name="connsiteX4989" fmla="*/ 6603194 w 8684148"/>
                  <a:gd name="connsiteY4989" fmla="*/ 4605576 h 6339248"/>
                  <a:gd name="connsiteX4990" fmla="*/ 6601621 w 8684148"/>
                  <a:gd name="connsiteY4990" fmla="*/ 4619514 h 6339248"/>
                  <a:gd name="connsiteX4991" fmla="*/ 6588247 w 8684148"/>
                  <a:gd name="connsiteY4991" fmla="*/ 4671392 h 6339248"/>
                  <a:gd name="connsiteX4992" fmla="*/ 6587459 w 8684148"/>
                  <a:gd name="connsiteY4992" fmla="*/ 4684556 h 6339248"/>
                  <a:gd name="connsiteX4993" fmla="*/ 6593754 w 8684148"/>
                  <a:gd name="connsiteY4993" fmla="*/ 4693847 h 6339248"/>
                  <a:gd name="connsiteX4994" fmla="*/ 6600835 w 8684148"/>
                  <a:gd name="connsiteY4994" fmla="*/ 4693847 h 6339248"/>
                  <a:gd name="connsiteX4995" fmla="*/ 6603982 w 8684148"/>
                  <a:gd name="connsiteY4995" fmla="*/ 4688427 h 6339248"/>
                  <a:gd name="connsiteX4996" fmla="*/ 6603982 w 8684148"/>
                  <a:gd name="connsiteY4996" fmla="*/ 4679910 h 6339248"/>
                  <a:gd name="connsiteX4997" fmla="*/ 6600048 w 8684148"/>
                  <a:gd name="connsiteY4997" fmla="*/ 4672941 h 6339248"/>
                  <a:gd name="connsiteX4998" fmla="*/ 6605555 w 8684148"/>
                  <a:gd name="connsiteY4998" fmla="*/ 4673715 h 6339248"/>
                  <a:gd name="connsiteX4999" fmla="*/ 6612636 w 8684148"/>
                  <a:gd name="connsiteY4999" fmla="*/ 4676813 h 6339248"/>
                  <a:gd name="connsiteX5000" fmla="*/ 6618143 w 8684148"/>
                  <a:gd name="connsiteY5000" fmla="*/ 4681458 h 6339248"/>
                  <a:gd name="connsiteX5001" fmla="*/ 6620503 w 8684148"/>
                  <a:gd name="connsiteY5001" fmla="*/ 4685330 h 6339248"/>
                  <a:gd name="connsiteX5002" fmla="*/ 6618143 w 8684148"/>
                  <a:gd name="connsiteY5002" fmla="*/ 4692299 h 6339248"/>
                  <a:gd name="connsiteX5003" fmla="*/ 6611062 w 8684148"/>
                  <a:gd name="connsiteY5003" fmla="*/ 4700816 h 6339248"/>
                  <a:gd name="connsiteX5004" fmla="*/ 6603194 w 8684148"/>
                  <a:gd name="connsiteY5004" fmla="*/ 4708559 h 6339248"/>
                  <a:gd name="connsiteX5005" fmla="*/ 6596901 w 8684148"/>
                  <a:gd name="connsiteY5005" fmla="*/ 4712431 h 6339248"/>
                  <a:gd name="connsiteX5006" fmla="*/ 6605555 w 8684148"/>
                  <a:gd name="connsiteY5006" fmla="*/ 4723271 h 6339248"/>
                  <a:gd name="connsiteX5007" fmla="*/ 6616570 w 8684148"/>
                  <a:gd name="connsiteY5007" fmla="*/ 4749597 h 6339248"/>
                  <a:gd name="connsiteX5008" fmla="*/ 6624437 w 8684148"/>
                  <a:gd name="connsiteY5008" fmla="*/ 4761212 h 6339248"/>
                  <a:gd name="connsiteX5009" fmla="*/ 6633878 w 8684148"/>
                  <a:gd name="connsiteY5009" fmla="*/ 4767406 h 6339248"/>
                  <a:gd name="connsiteX5010" fmla="*/ 6637812 w 8684148"/>
                  <a:gd name="connsiteY5010" fmla="*/ 4765083 h 6339248"/>
                  <a:gd name="connsiteX5011" fmla="*/ 6641745 w 8684148"/>
                  <a:gd name="connsiteY5011" fmla="*/ 4760438 h 6339248"/>
                  <a:gd name="connsiteX5012" fmla="*/ 6651187 w 8684148"/>
                  <a:gd name="connsiteY5012" fmla="*/ 4758889 h 6339248"/>
                  <a:gd name="connsiteX5013" fmla="*/ 6648040 w 8684148"/>
                  <a:gd name="connsiteY5013" fmla="*/ 4765858 h 6339248"/>
                  <a:gd name="connsiteX5014" fmla="*/ 6645679 w 8684148"/>
                  <a:gd name="connsiteY5014" fmla="*/ 4776698 h 6339248"/>
                  <a:gd name="connsiteX5015" fmla="*/ 6645679 w 8684148"/>
                  <a:gd name="connsiteY5015" fmla="*/ 4787538 h 6339248"/>
                  <a:gd name="connsiteX5016" fmla="*/ 6649613 w 8684148"/>
                  <a:gd name="connsiteY5016" fmla="*/ 4793733 h 6339248"/>
                  <a:gd name="connsiteX5017" fmla="*/ 6653547 w 8684148"/>
                  <a:gd name="connsiteY5017" fmla="*/ 4792959 h 6339248"/>
                  <a:gd name="connsiteX5018" fmla="*/ 6657480 w 8684148"/>
                  <a:gd name="connsiteY5018" fmla="*/ 4789861 h 6339248"/>
                  <a:gd name="connsiteX5019" fmla="*/ 6661414 w 8684148"/>
                  <a:gd name="connsiteY5019" fmla="*/ 4785216 h 6339248"/>
                  <a:gd name="connsiteX5020" fmla="*/ 6665348 w 8684148"/>
                  <a:gd name="connsiteY5020" fmla="*/ 4782118 h 6339248"/>
                  <a:gd name="connsiteX5021" fmla="*/ 6659054 w 8684148"/>
                  <a:gd name="connsiteY5021" fmla="*/ 4791410 h 6339248"/>
                  <a:gd name="connsiteX5022" fmla="*/ 6658267 w 8684148"/>
                  <a:gd name="connsiteY5022" fmla="*/ 4796830 h 6339248"/>
                  <a:gd name="connsiteX5023" fmla="*/ 6663775 w 8684148"/>
                  <a:gd name="connsiteY5023" fmla="*/ 4809993 h 6339248"/>
                  <a:gd name="connsiteX5024" fmla="*/ 6670856 w 8684148"/>
                  <a:gd name="connsiteY5024" fmla="*/ 4832448 h 6339248"/>
                  <a:gd name="connsiteX5025" fmla="*/ 6676362 w 8684148"/>
                  <a:gd name="connsiteY5025" fmla="*/ 4841740 h 6339248"/>
                  <a:gd name="connsiteX5026" fmla="*/ 6686591 w 8684148"/>
                  <a:gd name="connsiteY5026" fmla="*/ 4850257 h 6339248"/>
                  <a:gd name="connsiteX5027" fmla="*/ 6696031 w 8684148"/>
                  <a:gd name="connsiteY5027" fmla="*/ 4856451 h 6339248"/>
                  <a:gd name="connsiteX5028" fmla="*/ 6698392 w 8684148"/>
                  <a:gd name="connsiteY5028" fmla="*/ 4858775 h 6339248"/>
                  <a:gd name="connsiteX5029" fmla="*/ 6705472 w 8684148"/>
                  <a:gd name="connsiteY5029" fmla="*/ 4867292 h 6339248"/>
                  <a:gd name="connsiteX5030" fmla="*/ 6714127 w 8684148"/>
                  <a:gd name="connsiteY5030" fmla="*/ 4879681 h 6339248"/>
                  <a:gd name="connsiteX5031" fmla="*/ 6730648 w 8684148"/>
                  <a:gd name="connsiteY5031" fmla="*/ 4900587 h 6339248"/>
                  <a:gd name="connsiteX5032" fmla="*/ 6732222 w 8684148"/>
                  <a:gd name="connsiteY5032" fmla="*/ 4906007 h 6339248"/>
                  <a:gd name="connsiteX5033" fmla="*/ 6725928 w 8684148"/>
                  <a:gd name="connsiteY5033" fmla="*/ 4900587 h 6339248"/>
                  <a:gd name="connsiteX5034" fmla="*/ 6719634 w 8684148"/>
                  <a:gd name="connsiteY5034" fmla="*/ 4899813 h 6339248"/>
                  <a:gd name="connsiteX5035" fmla="*/ 6716487 w 8684148"/>
                  <a:gd name="connsiteY5035" fmla="*/ 4902910 h 6339248"/>
                  <a:gd name="connsiteX5036" fmla="*/ 6718847 w 8684148"/>
                  <a:gd name="connsiteY5036" fmla="*/ 4909105 h 6339248"/>
                  <a:gd name="connsiteX5037" fmla="*/ 6725141 w 8684148"/>
                  <a:gd name="connsiteY5037" fmla="*/ 4912202 h 6339248"/>
                  <a:gd name="connsiteX5038" fmla="*/ 6733796 w 8684148"/>
                  <a:gd name="connsiteY5038" fmla="*/ 4912976 h 6339248"/>
                  <a:gd name="connsiteX5039" fmla="*/ 6744023 w 8684148"/>
                  <a:gd name="connsiteY5039" fmla="*/ 4912202 h 6339248"/>
                  <a:gd name="connsiteX5040" fmla="*/ 6751890 w 8684148"/>
                  <a:gd name="connsiteY5040" fmla="*/ 4910653 h 6339248"/>
                  <a:gd name="connsiteX5041" fmla="*/ 6769986 w 8684148"/>
                  <a:gd name="connsiteY5041" fmla="*/ 4902136 h 6339248"/>
                  <a:gd name="connsiteX5042" fmla="*/ 6781001 w 8684148"/>
                  <a:gd name="connsiteY5042" fmla="*/ 4888198 h 6339248"/>
                  <a:gd name="connsiteX5043" fmla="*/ 6788081 w 8684148"/>
                  <a:gd name="connsiteY5043" fmla="*/ 4869615 h 6339248"/>
                  <a:gd name="connsiteX5044" fmla="*/ 6794375 w 8684148"/>
                  <a:gd name="connsiteY5044" fmla="*/ 4851032 h 6339248"/>
                  <a:gd name="connsiteX5045" fmla="*/ 6796736 w 8684148"/>
                  <a:gd name="connsiteY5045" fmla="*/ 4854903 h 6339248"/>
                  <a:gd name="connsiteX5046" fmla="*/ 6801456 w 8684148"/>
                  <a:gd name="connsiteY5046" fmla="*/ 4792959 h 6339248"/>
                  <a:gd name="connsiteX5047" fmla="*/ 6798309 w 8684148"/>
                  <a:gd name="connsiteY5047" fmla="*/ 4763535 h 6339248"/>
                  <a:gd name="connsiteX5048" fmla="*/ 6787294 w 8684148"/>
                  <a:gd name="connsiteY5048" fmla="*/ 4733337 h 6339248"/>
                  <a:gd name="connsiteX5049" fmla="*/ 6759758 w 8684148"/>
                  <a:gd name="connsiteY5049" fmla="*/ 4671392 h 6339248"/>
                  <a:gd name="connsiteX5050" fmla="*/ 6747957 w 8684148"/>
                  <a:gd name="connsiteY5050" fmla="*/ 4637323 h 6339248"/>
                  <a:gd name="connsiteX5051" fmla="*/ 6741663 w 8684148"/>
                  <a:gd name="connsiteY5051" fmla="*/ 4604802 h 6339248"/>
                  <a:gd name="connsiteX5052" fmla="*/ 6747957 w 8684148"/>
                  <a:gd name="connsiteY5052" fmla="*/ 4612545 h 6339248"/>
                  <a:gd name="connsiteX5053" fmla="*/ 6749531 w 8684148"/>
                  <a:gd name="connsiteY5053" fmla="*/ 4621062 h 6339248"/>
                  <a:gd name="connsiteX5054" fmla="*/ 6749531 w 8684148"/>
                  <a:gd name="connsiteY5054" fmla="*/ 4629580 h 6339248"/>
                  <a:gd name="connsiteX5055" fmla="*/ 6753464 w 8684148"/>
                  <a:gd name="connsiteY5055" fmla="*/ 4639646 h 6339248"/>
                  <a:gd name="connsiteX5056" fmla="*/ 6755824 w 8684148"/>
                  <a:gd name="connsiteY5056" fmla="*/ 4631902 h 6339248"/>
                  <a:gd name="connsiteX5057" fmla="*/ 6759758 w 8684148"/>
                  <a:gd name="connsiteY5057" fmla="*/ 4624934 h 6339248"/>
                  <a:gd name="connsiteX5058" fmla="*/ 6758971 w 8684148"/>
                  <a:gd name="connsiteY5058" fmla="*/ 4638871 h 6339248"/>
                  <a:gd name="connsiteX5059" fmla="*/ 6759758 w 8684148"/>
                  <a:gd name="connsiteY5059" fmla="*/ 4652809 h 6339248"/>
                  <a:gd name="connsiteX5060" fmla="*/ 6763692 w 8684148"/>
                  <a:gd name="connsiteY5060" fmla="*/ 4666746 h 6339248"/>
                  <a:gd name="connsiteX5061" fmla="*/ 6771559 w 8684148"/>
                  <a:gd name="connsiteY5061" fmla="*/ 4678361 h 6339248"/>
                  <a:gd name="connsiteX5062" fmla="*/ 6766839 w 8684148"/>
                  <a:gd name="connsiteY5062" fmla="*/ 4662101 h 6339248"/>
                  <a:gd name="connsiteX5063" fmla="*/ 6763692 w 8684148"/>
                  <a:gd name="connsiteY5063" fmla="*/ 4631902 h 6339248"/>
                  <a:gd name="connsiteX5064" fmla="*/ 6760544 w 8684148"/>
                  <a:gd name="connsiteY5064" fmla="*/ 4617965 h 6339248"/>
                  <a:gd name="connsiteX5065" fmla="*/ 6751890 w 8684148"/>
                  <a:gd name="connsiteY5065" fmla="*/ 4599382 h 6339248"/>
                  <a:gd name="connsiteX5066" fmla="*/ 6718847 w 8684148"/>
                  <a:gd name="connsiteY5066" fmla="*/ 4542083 h 6339248"/>
                  <a:gd name="connsiteX5067" fmla="*/ 6706259 w 8684148"/>
                  <a:gd name="connsiteY5067" fmla="*/ 4504142 h 6339248"/>
                  <a:gd name="connsiteX5068" fmla="*/ 6693671 w 8684148"/>
                  <a:gd name="connsiteY5068" fmla="*/ 4448392 h 6339248"/>
                  <a:gd name="connsiteX5069" fmla="*/ 6688164 w 8684148"/>
                  <a:gd name="connsiteY5069" fmla="*/ 4432906 h 6339248"/>
                  <a:gd name="connsiteX5070" fmla="*/ 6695245 w 8684148"/>
                  <a:gd name="connsiteY5070" fmla="*/ 4403482 h 6339248"/>
                  <a:gd name="connsiteX5071" fmla="*/ 6701538 w 8684148"/>
                  <a:gd name="connsiteY5071" fmla="*/ 4404257 h 6339248"/>
                  <a:gd name="connsiteX5072" fmla="*/ 6704685 w 8684148"/>
                  <a:gd name="connsiteY5072" fmla="*/ 4401159 h 6339248"/>
                  <a:gd name="connsiteX5073" fmla="*/ 6704685 w 8684148"/>
                  <a:gd name="connsiteY5073" fmla="*/ 4395739 h 6339248"/>
                  <a:gd name="connsiteX5074" fmla="*/ 6699965 w 8684148"/>
                  <a:gd name="connsiteY5074" fmla="*/ 4391093 h 6339248"/>
                  <a:gd name="connsiteX5075" fmla="*/ 6704685 w 8684148"/>
                  <a:gd name="connsiteY5075" fmla="*/ 4388770 h 6339248"/>
                  <a:gd name="connsiteX5076" fmla="*/ 6709406 w 8684148"/>
                  <a:gd name="connsiteY5076" fmla="*/ 4385673 h 6339248"/>
                  <a:gd name="connsiteX5077" fmla="*/ 6712553 w 8684148"/>
                  <a:gd name="connsiteY5077" fmla="*/ 4381802 h 6339248"/>
                  <a:gd name="connsiteX5078" fmla="*/ 6715700 w 8684148"/>
                  <a:gd name="connsiteY5078" fmla="*/ 4376381 h 6339248"/>
                  <a:gd name="connsiteX5079" fmla="*/ 6709406 w 8684148"/>
                  <a:gd name="connsiteY5079" fmla="*/ 4375607 h 6339248"/>
                  <a:gd name="connsiteX5080" fmla="*/ 6714127 w 8684148"/>
                  <a:gd name="connsiteY5080" fmla="*/ 4372510 h 6339248"/>
                  <a:gd name="connsiteX5081" fmla="*/ 6714913 w 8684148"/>
                  <a:gd name="connsiteY5081" fmla="*/ 4368638 h 6339248"/>
                  <a:gd name="connsiteX5082" fmla="*/ 6714913 w 8684148"/>
                  <a:gd name="connsiteY5082" fmla="*/ 4364767 h 6339248"/>
                  <a:gd name="connsiteX5083" fmla="*/ 6715700 w 8684148"/>
                  <a:gd name="connsiteY5083" fmla="*/ 4360895 h 6339248"/>
                  <a:gd name="connsiteX5084" fmla="*/ 6718847 w 8684148"/>
                  <a:gd name="connsiteY5084" fmla="*/ 4357798 h 6339248"/>
                  <a:gd name="connsiteX5085" fmla="*/ 6721994 w 8684148"/>
                  <a:gd name="connsiteY5085" fmla="*/ 4355475 h 6339248"/>
                  <a:gd name="connsiteX5086" fmla="*/ 6723568 w 8684148"/>
                  <a:gd name="connsiteY5086" fmla="*/ 4353152 h 6339248"/>
                  <a:gd name="connsiteX5087" fmla="*/ 6720420 w 8684148"/>
                  <a:gd name="connsiteY5087" fmla="*/ 4347732 h 6339248"/>
                  <a:gd name="connsiteX5088" fmla="*/ 6729074 w 8684148"/>
                  <a:gd name="connsiteY5088" fmla="*/ 4345409 h 6339248"/>
                  <a:gd name="connsiteX5089" fmla="*/ 6735369 w 8684148"/>
                  <a:gd name="connsiteY5089" fmla="*/ 4340763 h 6339248"/>
                  <a:gd name="connsiteX5090" fmla="*/ 6740876 w 8684148"/>
                  <a:gd name="connsiteY5090" fmla="*/ 4334569 h 6339248"/>
                  <a:gd name="connsiteX5091" fmla="*/ 6744809 w 8684148"/>
                  <a:gd name="connsiteY5091" fmla="*/ 4328375 h 6339248"/>
                  <a:gd name="connsiteX5092" fmla="*/ 6746383 w 8684148"/>
                  <a:gd name="connsiteY5092" fmla="*/ 4325277 h 6339248"/>
                  <a:gd name="connsiteX5093" fmla="*/ 6748743 w 8684148"/>
                  <a:gd name="connsiteY5093" fmla="*/ 4322954 h 6339248"/>
                  <a:gd name="connsiteX5094" fmla="*/ 6750317 w 8684148"/>
                  <a:gd name="connsiteY5094" fmla="*/ 4320632 h 6339248"/>
                  <a:gd name="connsiteX5095" fmla="*/ 6751890 w 8684148"/>
                  <a:gd name="connsiteY5095" fmla="*/ 4317534 h 6339248"/>
                  <a:gd name="connsiteX5096" fmla="*/ 6751104 w 8684148"/>
                  <a:gd name="connsiteY5096" fmla="*/ 4315211 h 6339248"/>
                  <a:gd name="connsiteX5097" fmla="*/ 6747957 w 8684148"/>
                  <a:gd name="connsiteY5097" fmla="*/ 4310565 h 6339248"/>
                  <a:gd name="connsiteX5098" fmla="*/ 6745597 w 8684148"/>
                  <a:gd name="connsiteY5098" fmla="*/ 4305920 h 6339248"/>
                  <a:gd name="connsiteX5099" fmla="*/ 6744809 w 8684148"/>
                  <a:gd name="connsiteY5099" fmla="*/ 4301274 h 6339248"/>
                  <a:gd name="connsiteX5100" fmla="*/ 6746383 w 8684148"/>
                  <a:gd name="connsiteY5100" fmla="*/ 4303597 h 6339248"/>
                  <a:gd name="connsiteX5101" fmla="*/ 6750317 w 8684148"/>
                  <a:gd name="connsiteY5101" fmla="*/ 4308242 h 6339248"/>
                  <a:gd name="connsiteX5102" fmla="*/ 6751890 w 8684148"/>
                  <a:gd name="connsiteY5102" fmla="*/ 4310565 h 6339248"/>
                  <a:gd name="connsiteX5103" fmla="*/ 6752677 w 8684148"/>
                  <a:gd name="connsiteY5103" fmla="*/ 4309017 h 6339248"/>
                  <a:gd name="connsiteX5104" fmla="*/ 6755824 w 8684148"/>
                  <a:gd name="connsiteY5104" fmla="*/ 4306694 h 6339248"/>
                  <a:gd name="connsiteX5105" fmla="*/ 6756611 w 8684148"/>
                  <a:gd name="connsiteY5105" fmla="*/ 4305920 h 6339248"/>
                  <a:gd name="connsiteX5106" fmla="*/ 6761332 w 8684148"/>
                  <a:gd name="connsiteY5106" fmla="*/ 4312889 h 6339248"/>
                  <a:gd name="connsiteX5107" fmla="*/ 6767625 w 8684148"/>
                  <a:gd name="connsiteY5107" fmla="*/ 4309791 h 6339248"/>
                  <a:gd name="connsiteX5108" fmla="*/ 6768412 w 8684148"/>
                  <a:gd name="connsiteY5108" fmla="*/ 4302048 h 6339248"/>
                  <a:gd name="connsiteX5109" fmla="*/ 6757398 w 8684148"/>
                  <a:gd name="connsiteY5109" fmla="*/ 4295854 h 6339248"/>
                  <a:gd name="connsiteX5110" fmla="*/ 6792802 w 8684148"/>
                  <a:gd name="connsiteY5110" fmla="*/ 4291208 h 6339248"/>
                  <a:gd name="connsiteX5111" fmla="*/ 6810110 w 8684148"/>
                  <a:gd name="connsiteY5111" fmla="*/ 4284239 h 6339248"/>
                  <a:gd name="connsiteX5112" fmla="*/ 6811683 w 8684148"/>
                  <a:gd name="connsiteY5112" fmla="*/ 4271850 h 6339248"/>
                  <a:gd name="connsiteX5113" fmla="*/ 6822698 w 8684148"/>
                  <a:gd name="connsiteY5113" fmla="*/ 4272624 h 6339248"/>
                  <a:gd name="connsiteX5114" fmla="*/ 6831352 w 8684148"/>
                  <a:gd name="connsiteY5114" fmla="*/ 4267978 h 6339248"/>
                  <a:gd name="connsiteX5115" fmla="*/ 6845514 w 8684148"/>
                  <a:gd name="connsiteY5115" fmla="*/ 4253267 h 6339248"/>
                  <a:gd name="connsiteX5116" fmla="*/ 6850234 w 8684148"/>
                  <a:gd name="connsiteY5116" fmla="*/ 4250944 h 6339248"/>
                  <a:gd name="connsiteX5117" fmla="*/ 6855742 w 8684148"/>
                  <a:gd name="connsiteY5117" fmla="*/ 4248621 h 6339248"/>
                  <a:gd name="connsiteX5118" fmla="*/ 6860462 w 8684148"/>
                  <a:gd name="connsiteY5118" fmla="*/ 4246298 h 6339248"/>
                  <a:gd name="connsiteX5119" fmla="*/ 6864396 w 8684148"/>
                  <a:gd name="connsiteY5119" fmla="*/ 4242426 h 6339248"/>
                  <a:gd name="connsiteX5120" fmla="*/ 6865183 w 8684148"/>
                  <a:gd name="connsiteY5120" fmla="*/ 4237006 h 6339248"/>
                  <a:gd name="connsiteX5121" fmla="*/ 6864396 w 8684148"/>
                  <a:gd name="connsiteY5121" fmla="*/ 4232360 h 6339248"/>
                  <a:gd name="connsiteX5122" fmla="*/ 6863609 w 8684148"/>
                  <a:gd name="connsiteY5122" fmla="*/ 4226940 h 6339248"/>
                  <a:gd name="connsiteX5123" fmla="*/ 6866756 w 8684148"/>
                  <a:gd name="connsiteY5123" fmla="*/ 4220746 h 6339248"/>
                  <a:gd name="connsiteX5124" fmla="*/ 6866756 w 8684148"/>
                  <a:gd name="connsiteY5124" fmla="*/ 4224617 h 6339248"/>
                  <a:gd name="connsiteX5125" fmla="*/ 6866756 w 8684148"/>
                  <a:gd name="connsiteY5125" fmla="*/ 4227715 h 6339248"/>
                  <a:gd name="connsiteX5126" fmla="*/ 6869116 w 8684148"/>
                  <a:gd name="connsiteY5126" fmla="*/ 4234683 h 6339248"/>
                  <a:gd name="connsiteX5127" fmla="*/ 6874623 w 8684148"/>
                  <a:gd name="connsiteY5127" fmla="*/ 4218423 h 6339248"/>
                  <a:gd name="connsiteX5128" fmla="*/ 6885638 w 8684148"/>
                  <a:gd name="connsiteY5128" fmla="*/ 4202937 h 6339248"/>
                  <a:gd name="connsiteX5129" fmla="*/ 6899800 w 8684148"/>
                  <a:gd name="connsiteY5129" fmla="*/ 4189773 h 6339248"/>
                  <a:gd name="connsiteX5130" fmla="*/ 6915535 w 8684148"/>
                  <a:gd name="connsiteY5130" fmla="*/ 4181256 h 6339248"/>
                  <a:gd name="connsiteX5131" fmla="*/ 6933629 w 8684148"/>
                  <a:gd name="connsiteY5131" fmla="*/ 4177385 h 6339248"/>
                  <a:gd name="connsiteX5132" fmla="*/ 6949364 w 8684148"/>
                  <a:gd name="connsiteY5132" fmla="*/ 4176610 h 6339248"/>
                  <a:gd name="connsiteX5133" fmla="*/ 6961166 w 8684148"/>
                  <a:gd name="connsiteY5133" fmla="*/ 4171964 h 6339248"/>
                  <a:gd name="connsiteX5134" fmla="*/ 6965099 w 8684148"/>
                  <a:gd name="connsiteY5134" fmla="*/ 4154930 h 6339248"/>
                  <a:gd name="connsiteX5135" fmla="*/ 6965887 w 8684148"/>
                  <a:gd name="connsiteY5135" fmla="*/ 4159575 h 6339248"/>
                  <a:gd name="connsiteX5136" fmla="*/ 6966674 w 8684148"/>
                  <a:gd name="connsiteY5136" fmla="*/ 4164221 h 6339248"/>
                  <a:gd name="connsiteX5137" fmla="*/ 6966674 w 8684148"/>
                  <a:gd name="connsiteY5137" fmla="*/ 4169642 h 6339248"/>
                  <a:gd name="connsiteX5138" fmla="*/ 6966674 w 8684148"/>
                  <a:gd name="connsiteY5138" fmla="*/ 4174287 h 6339248"/>
                  <a:gd name="connsiteX5139" fmla="*/ 6973754 w 8684148"/>
                  <a:gd name="connsiteY5139" fmla="*/ 4158027 h 6339248"/>
                  <a:gd name="connsiteX5140" fmla="*/ 6982409 w 8684148"/>
                  <a:gd name="connsiteY5140" fmla="*/ 4144864 h 6339248"/>
                  <a:gd name="connsiteX5141" fmla="*/ 6994210 w 8684148"/>
                  <a:gd name="connsiteY5141" fmla="*/ 4134023 h 6339248"/>
                  <a:gd name="connsiteX5142" fmla="*/ 7009158 w 8684148"/>
                  <a:gd name="connsiteY5142" fmla="*/ 4123957 h 6339248"/>
                  <a:gd name="connsiteX5143" fmla="*/ 7007584 w 8684148"/>
                  <a:gd name="connsiteY5143" fmla="*/ 4120086 h 6339248"/>
                  <a:gd name="connsiteX5144" fmla="*/ 7006011 w 8684148"/>
                  <a:gd name="connsiteY5144" fmla="*/ 4115440 h 6339248"/>
                  <a:gd name="connsiteX5145" fmla="*/ 7006011 w 8684148"/>
                  <a:gd name="connsiteY5145" fmla="*/ 4110794 h 6339248"/>
                  <a:gd name="connsiteX5146" fmla="*/ 7006798 w 8684148"/>
                  <a:gd name="connsiteY5146" fmla="*/ 4106148 h 6339248"/>
                  <a:gd name="connsiteX5147" fmla="*/ 7008371 w 8684148"/>
                  <a:gd name="connsiteY5147" fmla="*/ 4111569 h 6339248"/>
                  <a:gd name="connsiteX5148" fmla="*/ 7010731 w 8684148"/>
                  <a:gd name="connsiteY5148" fmla="*/ 4113891 h 6339248"/>
                  <a:gd name="connsiteX5149" fmla="*/ 7014665 w 8684148"/>
                  <a:gd name="connsiteY5149" fmla="*/ 4115440 h 6339248"/>
                  <a:gd name="connsiteX5150" fmla="*/ 7019385 w 8684148"/>
                  <a:gd name="connsiteY5150" fmla="*/ 4116214 h 6339248"/>
                  <a:gd name="connsiteX5151" fmla="*/ 7020959 w 8684148"/>
                  <a:gd name="connsiteY5151" fmla="*/ 4115440 h 6339248"/>
                  <a:gd name="connsiteX5152" fmla="*/ 7028827 w 8684148"/>
                  <a:gd name="connsiteY5152" fmla="*/ 4110020 h 6339248"/>
                  <a:gd name="connsiteX5153" fmla="*/ 7031187 w 8684148"/>
                  <a:gd name="connsiteY5153" fmla="*/ 4108471 h 6339248"/>
                  <a:gd name="connsiteX5154" fmla="*/ 7034334 w 8684148"/>
                  <a:gd name="connsiteY5154" fmla="*/ 4108471 h 6339248"/>
                  <a:gd name="connsiteX5155" fmla="*/ 7041415 w 8684148"/>
                  <a:gd name="connsiteY5155" fmla="*/ 4108471 h 6339248"/>
                  <a:gd name="connsiteX5156" fmla="*/ 7045349 w 8684148"/>
                  <a:gd name="connsiteY5156" fmla="*/ 4108471 h 6339248"/>
                  <a:gd name="connsiteX5157" fmla="*/ 7057150 w 8684148"/>
                  <a:gd name="connsiteY5157" fmla="*/ 4106923 h 6339248"/>
                  <a:gd name="connsiteX5158" fmla="*/ 7068951 w 8684148"/>
                  <a:gd name="connsiteY5158" fmla="*/ 4103826 h 6339248"/>
                  <a:gd name="connsiteX5159" fmla="*/ 7079178 w 8684148"/>
                  <a:gd name="connsiteY5159" fmla="*/ 4097631 h 6339248"/>
                  <a:gd name="connsiteX5160" fmla="*/ 7087833 w 8684148"/>
                  <a:gd name="connsiteY5160" fmla="*/ 4088339 h 6339248"/>
                  <a:gd name="connsiteX5161" fmla="*/ 7073671 w 8684148"/>
                  <a:gd name="connsiteY5161" fmla="*/ 4083693 h 6339248"/>
                  <a:gd name="connsiteX5162" fmla="*/ 7058723 w 8684148"/>
                  <a:gd name="connsiteY5162" fmla="*/ 4084468 h 6339248"/>
                  <a:gd name="connsiteX5163" fmla="*/ 7045349 w 8684148"/>
                  <a:gd name="connsiteY5163" fmla="*/ 4082919 h 6339248"/>
                  <a:gd name="connsiteX5164" fmla="*/ 7032761 w 8684148"/>
                  <a:gd name="connsiteY5164" fmla="*/ 4068982 h 6339248"/>
                  <a:gd name="connsiteX5165" fmla="*/ 7044562 w 8684148"/>
                  <a:gd name="connsiteY5165" fmla="*/ 4077499 h 6339248"/>
                  <a:gd name="connsiteX5166" fmla="*/ 7055576 w 8684148"/>
                  <a:gd name="connsiteY5166" fmla="*/ 4081371 h 6339248"/>
                  <a:gd name="connsiteX5167" fmla="*/ 7065017 w 8684148"/>
                  <a:gd name="connsiteY5167" fmla="*/ 4078273 h 6339248"/>
                  <a:gd name="connsiteX5168" fmla="*/ 7071311 w 8684148"/>
                  <a:gd name="connsiteY5168" fmla="*/ 4065110 h 6339248"/>
                  <a:gd name="connsiteX5169" fmla="*/ 7073671 w 8684148"/>
                  <a:gd name="connsiteY5169" fmla="*/ 4058915 h 6339248"/>
                  <a:gd name="connsiteX5170" fmla="*/ 7068164 w 8684148"/>
                  <a:gd name="connsiteY5170" fmla="*/ 4053496 h 6339248"/>
                  <a:gd name="connsiteX5171" fmla="*/ 7061084 w 8684148"/>
                  <a:gd name="connsiteY5171" fmla="*/ 4048850 h 6339248"/>
                  <a:gd name="connsiteX5172" fmla="*/ 7042988 w 8684148"/>
                  <a:gd name="connsiteY5172" fmla="*/ 4043429 h 6339248"/>
                  <a:gd name="connsiteX5173" fmla="*/ 7035120 w 8684148"/>
                  <a:gd name="connsiteY5173" fmla="*/ 4037235 h 6339248"/>
                  <a:gd name="connsiteX5174" fmla="*/ 7042988 w 8684148"/>
                  <a:gd name="connsiteY5174" fmla="*/ 4040332 h 6339248"/>
                  <a:gd name="connsiteX5175" fmla="*/ 7050069 w 8684148"/>
                  <a:gd name="connsiteY5175" fmla="*/ 4042655 h 6339248"/>
                  <a:gd name="connsiteX5176" fmla="*/ 7057150 w 8684148"/>
                  <a:gd name="connsiteY5176" fmla="*/ 4044204 h 6339248"/>
                  <a:gd name="connsiteX5177" fmla="*/ 7065017 w 8684148"/>
                  <a:gd name="connsiteY5177" fmla="*/ 4044204 h 6339248"/>
                  <a:gd name="connsiteX5178" fmla="*/ 7067377 w 8684148"/>
                  <a:gd name="connsiteY5178" fmla="*/ 4042655 h 6339248"/>
                  <a:gd name="connsiteX5179" fmla="*/ 7068164 w 8684148"/>
                  <a:gd name="connsiteY5179" fmla="*/ 4037235 h 6339248"/>
                  <a:gd name="connsiteX5180" fmla="*/ 7069738 w 8684148"/>
                  <a:gd name="connsiteY5180" fmla="*/ 4036461 h 6339248"/>
                  <a:gd name="connsiteX5181" fmla="*/ 7072098 w 8684148"/>
                  <a:gd name="connsiteY5181" fmla="*/ 4038010 h 6339248"/>
                  <a:gd name="connsiteX5182" fmla="*/ 7073671 w 8684148"/>
                  <a:gd name="connsiteY5182" fmla="*/ 4039558 h 6339248"/>
                  <a:gd name="connsiteX5183" fmla="*/ 7075244 w 8684148"/>
                  <a:gd name="connsiteY5183" fmla="*/ 4041106 h 6339248"/>
                  <a:gd name="connsiteX5184" fmla="*/ 7075244 w 8684148"/>
                  <a:gd name="connsiteY5184" fmla="*/ 4041881 h 6339248"/>
                  <a:gd name="connsiteX5185" fmla="*/ 7076032 w 8684148"/>
                  <a:gd name="connsiteY5185" fmla="*/ 4042655 h 6339248"/>
                  <a:gd name="connsiteX5186" fmla="*/ 7085473 w 8684148"/>
                  <a:gd name="connsiteY5186" fmla="*/ 4048075 h 6339248"/>
                  <a:gd name="connsiteX5187" fmla="*/ 7092554 w 8684148"/>
                  <a:gd name="connsiteY5187" fmla="*/ 4050398 h 6339248"/>
                  <a:gd name="connsiteX5188" fmla="*/ 7098060 w 8684148"/>
                  <a:gd name="connsiteY5188" fmla="*/ 4051172 h 6339248"/>
                  <a:gd name="connsiteX5189" fmla="*/ 7103568 w 8684148"/>
                  <a:gd name="connsiteY5189" fmla="*/ 4050398 h 6339248"/>
                  <a:gd name="connsiteX5190" fmla="*/ 7109862 w 8684148"/>
                  <a:gd name="connsiteY5190" fmla="*/ 4048075 h 6339248"/>
                  <a:gd name="connsiteX5191" fmla="*/ 7119303 w 8684148"/>
                  <a:gd name="connsiteY5191" fmla="*/ 4041106 h 6339248"/>
                  <a:gd name="connsiteX5192" fmla="*/ 7130317 w 8684148"/>
                  <a:gd name="connsiteY5192" fmla="*/ 4029492 h 6339248"/>
                  <a:gd name="connsiteX5193" fmla="*/ 7135825 w 8684148"/>
                  <a:gd name="connsiteY5193" fmla="*/ 4016329 h 6339248"/>
                  <a:gd name="connsiteX5194" fmla="*/ 7133464 w 8684148"/>
                  <a:gd name="connsiteY5194" fmla="*/ 4004714 h 6339248"/>
                  <a:gd name="connsiteX5195" fmla="*/ 7124810 w 8684148"/>
                  <a:gd name="connsiteY5195" fmla="*/ 4000068 h 6339248"/>
                  <a:gd name="connsiteX5196" fmla="*/ 7119303 w 8684148"/>
                  <a:gd name="connsiteY5196" fmla="*/ 4006263 h 6339248"/>
                  <a:gd name="connsiteX5197" fmla="*/ 7115369 w 8684148"/>
                  <a:gd name="connsiteY5197" fmla="*/ 4016329 h 6339248"/>
                  <a:gd name="connsiteX5198" fmla="*/ 7109075 w 8684148"/>
                  <a:gd name="connsiteY5198" fmla="*/ 4022523 h 6339248"/>
                  <a:gd name="connsiteX5199" fmla="*/ 7110648 w 8684148"/>
                  <a:gd name="connsiteY5199" fmla="*/ 4008586 h 6339248"/>
                  <a:gd name="connsiteX5200" fmla="*/ 7108289 w 8684148"/>
                  <a:gd name="connsiteY5200" fmla="*/ 4001617 h 6339248"/>
                  <a:gd name="connsiteX5201" fmla="*/ 7101208 w 8684148"/>
                  <a:gd name="connsiteY5201" fmla="*/ 3999294 h 6339248"/>
                  <a:gd name="connsiteX5202" fmla="*/ 7073671 w 8684148"/>
                  <a:gd name="connsiteY5202" fmla="*/ 4000842 h 6339248"/>
                  <a:gd name="connsiteX5203" fmla="*/ 7064231 w 8684148"/>
                  <a:gd name="connsiteY5203" fmla="*/ 3998520 h 6339248"/>
                  <a:gd name="connsiteX5204" fmla="*/ 7059509 w 8684148"/>
                  <a:gd name="connsiteY5204" fmla="*/ 3990777 h 6339248"/>
                  <a:gd name="connsiteX5205" fmla="*/ 7059509 w 8684148"/>
                  <a:gd name="connsiteY5205" fmla="*/ 3976065 h 6339248"/>
                  <a:gd name="connsiteX5206" fmla="*/ 7063443 w 8684148"/>
                  <a:gd name="connsiteY5206" fmla="*/ 3990777 h 6339248"/>
                  <a:gd name="connsiteX5207" fmla="*/ 7074458 w 8684148"/>
                  <a:gd name="connsiteY5207" fmla="*/ 3991551 h 6339248"/>
                  <a:gd name="connsiteX5208" fmla="*/ 7087046 w 8684148"/>
                  <a:gd name="connsiteY5208" fmla="*/ 3986131 h 6339248"/>
                  <a:gd name="connsiteX5209" fmla="*/ 7098060 w 8684148"/>
                  <a:gd name="connsiteY5209" fmla="*/ 3986131 h 6339248"/>
                  <a:gd name="connsiteX5210" fmla="*/ 7094913 w 8684148"/>
                  <a:gd name="connsiteY5210" fmla="*/ 3979162 h 6339248"/>
                  <a:gd name="connsiteX5211" fmla="*/ 7097274 w 8684148"/>
                  <a:gd name="connsiteY5211" fmla="*/ 3980711 h 6339248"/>
                  <a:gd name="connsiteX5212" fmla="*/ 7104355 w 8684148"/>
                  <a:gd name="connsiteY5212" fmla="*/ 3983033 h 6339248"/>
                  <a:gd name="connsiteX5213" fmla="*/ 7104355 w 8684148"/>
                  <a:gd name="connsiteY5213" fmla="*/ 3980711 h 6339248"/>
                  <a:gd name="connsiteX5214" fmla="*/ 7105141 w 8684148"/>
                  <a:gd name="connsiteY5214" fmla="*/ 3974516 h 6339248"/>
                  <a:gd name="connsiteX5215" fmla="*/ 7104355 w 8684148"/>
                  <a:gd name="connsiteY5215" fmla="*/ 3971419 h 6339248"/>
                  <a:gd name="connsiteX5216" fmla="*/ 7117729 w 8684148"/>
                  <a:gd name="connsiteY5216" fmla="*/ 3977613 h 6339248"/>
                  <a:gd name="connsiteX5217" fmla="*/ 7124024 w 8684148"/>
                  <a:gd name="connsiteY5217" fmla="*/ 3980711 h 6339248"/>
                  <a:gd name="connsiteX5218" fmla="*/ 7129530 w 8684148"/>
                  <a:gd name="connsiteY5218" fmla="*/ 3986131 h 6339248"/>
                  <a:gd name="connsiteX5219" fmla="*/ 7125597 w 8684148"/>
                  <a:gd name="connsiteY5219" fmla="*/ 3972968 h 6339248"/>
                  <a:gd name="connsiteX5220" fmla="*/ 7120876 w 8684148"/>
                  <a:gd name="connsiteY5220" fmla="*/ 3962127 h 6339248"/>
                  <a:gd name="connsiteX5221" fmla="*/ 7118516 w 8684148"/>
                  <a:gd name="connsiteY5221" fmla="*/ 3951287 h 6339248"/>
                  <a:gd name="connsiteX5222" fmla="*/ 7120090 w 8684148"/>
                  <a:gd name="connsiteY5222" fmla="*/ 3938124 h 6339248"/>
                  <a:gd name="connsiteX5223" fmla="*/ 7128744 w 8684148"/>
                  <a:gd name="connsiteY5223" fmla="*/ 3955933 h 6339248"/>
                  <a:gd name="connsiteX5224" fmla="*/ 7141332 w 8684148"/>
                  <a:gd name="connsiteY5224" fmla="*/ 3993874 h 6339248"/>
                  <a:gd name="connsiteX5225" fmla="*/ 7151560 w 8684148"/>
                  <a:gd name="connsiteY5225" fmla="*/ 4011683 h 6339248"/>
                  <a:gd name="connsiteX5226" fmla="*/ 7133464 w 8684148"/>
                  <a:gd name="connsiteY5226" fmla="*/ 3969096 h 6339248"/>
                  <a:gd name="connsiteX5227" fmla="*/ 7121663 w 8684148"/>
                  <a:gd name="connsiteY5227" fmla="*/ 3928058 h 6339248"/>
                  <a:gd name="connsiteX5228" fmla="*/ 7114582 w 8684148"/>
                  <a:gd name="connsiteY5228" fmla="*/ 3918766 h 6339248"/>
                  <a:gd name="connsiteX5229" fmla="*/ 7102781 w 8684148"/>
                  <a:gd name="connsiteY5229" fmla="*/ 3914120 h 6339248"/>
                  <a:gd name="connsiteX5230" fmla="*/ 7095701 w 8684148"/>
                  <a:gd name="connsiteY5230" fmla="*/ 3914120 h 6339248"/>
                  <a:gd name="connsiteX5231" fmla="*/ 7089406 w 8684148"/>
                  <a:gd name="connsiteY5231" fmla="*/ 3915669 h 6339248"/>
                  <a:gd name="connsiteX5232" fmla="*/ 7083112 w 8684148"/>
                  <a:gd name="connsiteY5232" fmla="*/ 3916443 h 6339248"/>
                  <a:gd name="connsiteX5233" fmla="*/ 7077605 w 8684148"/>
                  <a:gd name="connsiteY5233" fmla="*/ 3914895 h 6339248"/>
                  <a:gd name="connsiteX5234" fmla="*/ 7072885 w 8684148"/>
                  <a:gd name="connsiteY5234" fmla="*/ 3910249 h 6339248"/>
                  <a:gd name="connsiteX5235" fmla="*/ 7066590 w 8684148"/>
                  <a:gd name="connsiteY5235" fmla="*/ 3897860 h 6339248"/>
                  <a:gd name="connsiteX5236" fmla="*/ 7064231 w 8684148"/>
                  <a:gd name="connsiteY5236" fmla="*/ 3893214 h 6339248"/>
                  <a:gd name="connsiteX5237" fmla="*/ 7053216 w 8684148"/>
                  <a:gd name="connsiteY5237" fmla="*/ 3889343 h 6339248"/>
                  <a:gd name="connsiteX5238" fmla="*/ 7029614 w 8684148"/>
                  <a:gd name="connsiteY5238" fmla="*/ 3884696 h 6339248"/>
                  <a:gd name="connsiteX5239" fmla="*/ 7019385 w 8684148"/>
                  <a:gd name="connsiteY5239" fmla="*/ 3880051 h 6339248"/>
                  <a:gd name="connsiteX5240" fmla="*/ 7041415 w 8684148"/>
                  <a:gd name="connsiteY5240" fmla="*/ 3882374 h 6339248"/>
                  <a:gd name="connsiteX5241" fmla="*/ 7052429 w 8684148"/>
                  <a:gd name="connsiteY5241" fmla="*/ 3884696 h 6339248"/>
                  <a:gd name="connsiteX5242" fmla="*/ 7062657 w 8684148"/>
                  <a:gd name="connsiteY5242" fmla="*/ 3889343 h 6339248"/>
                  <a:gd name="connsiteX5243" fmla="*/ 7073671 w 8684148"/>
                  <a:gd name="connsiteY5243" fmla="*/ 3900957 h 6339248"/>
                  <a:gd name="connsiteX5244" fmla="*/ 7080752 w 8684148"/>
                  <a:gd name="connsiteY5244" fmla="*/ 3906377 h 6339248"/>
                  <a:gd name="connsiteX5245" fmla="*/ 7087046 w 8684148"/>
                  <a:gd name="connsiteY5245" fmla="*/ 3908700 h 6339248"/>
                  <a:gd name="connsiteX5246" fmla="*/ 7090979 w 8684148"/>
                  <a:gd name="connsiteY5246" fmla="*/ 3900957 h 6339248"/>
                  <a:gd name="connsiteX5247" fmla="*/ 7080752 w 8684148"/>
                  <a:gd name="connsiteY5247" fmla="*/ 3888568 h 6339248"/>
                  <a:gd name="connsiteX5248" fmla="*/ 7065804 w 8684148"/>
                  <a:gd name="connsiteY5248" fmla="*/ 3874631 h 6339248"/>
                  <a:gd name="connsiteX5249" fmla="*/ 7057150 w 8684148"/>
                  <a:gd name="connsiteY5249" fmla="*/ 3864565 h 6339248"/>
                  <a:gd name="connsiteX5250" fmla="*/ 7064231 w 8684148"/>
                  <a:gd name="connsiteY5250" fmla="*/ 3871534 h 6339248"/>
                  <a:gd name="connsiteX5251" fmla="*/ 7074458 w 8684148"/>
                  <a:gd name="connsiteY5251" fmla="*/ 3880051 h 6339248"/>
                  <a:gd name="connsiteX5252" fmla="*/ 7083112 w 8684148"/>
                  <a:gd name="connsiteY5252" fmla="*/ 3883148 h 6339248"/>
                  <a:gd name="connsiteX5253" fmla="*/ 7084686 w 8684148"/>
                  <a:gd name="connsiteY5253" fmla="*/ 3874631 h 6339248"/>
                  <a:gd name="connsiteX5254" fmla="*/ 7087833 w 8684148"/>
                  <a:gd name="connsiteY5254" fmla="*/ 3875405 h 6339248"/>
                  <a:gd name="connsiteX5255" fmla="*/ 7092554 w 8684148"/>
                  <a:gd name="connsiteY5255" fmla="*/ 3876179 h 6339248"/>
                  <a:gd name="connsiteX5256" fmla="*/ 7095701 w 8684148"/>
                  <a:gd name="connsiteY5256" fmla="*/ 3876953 h 6339248"/>
                  <a:gd name="connsiteX5257" fmla="*/ 7096487 w 8684148"/>
                  <a:gd name="connsiteY5257" fmla="*/ 3871534 h 6339248"/>
                  <a:gd name="connsiteX5258" fmla="*/ 7095701 w 8684148"/>
                  <a:gd name="connsiteY5258" fmla="*/ 3867662 h 6339248"/>
                  <a:gd name="connsiteX5259" fmla="*/ 7092554 w 8684148"/>
                  <a:gd name="connsiteY5259" fmla="*/ 3863791 h 6339248"/>
                  <a:gd name="connsiteX5260" fmla="*/ 7087833 w 8684148"/>
                  <a:gd name="connsiteY5260" fmla="*/ 3862242 h 6339248"/>
                  <a:gd name="connsiteX5261" fmla="*/ 7092554 w 8684148"/>
                  <a:gd name="connsiteY5261" fmla="*/ 3858370 h 6339248"/>
                  <a:gd name="connsiteX5262" fmla="*/ 7074458 w 8684148"/>
                  <a:gd name="connsiteY5262" fmla="*/ 3849853 h 6339248"/>
                  <a:gd name="connsiteX5263" fmla="*/ 7058723 w 8684148"/>
                  <a:gd name="connsiteY5263" fmla="*/ 3835915 h 6339248"/>
                  <a:gd name="connsiteX5264" fmla="*/ 7029614 w 8684148"/>
                  <a:gd name="connsiteY5264" fmla="*/ 3805718 h 6339248"/>
                  <a:gd name="connsiteX5265" fmla="*/ 7043774 w 8684148"/>
                  <a:gd name="connsiteY5265" fmla="*/ 3813461 h 6339248"/>
                  <a:gd name="connsiteX5266" fmla="*/ 7065017 w 8684148"/>
                  <a:gd name="connsiteY5266" fmla="*/ 3840561 h 6339248"/>
                  <a:gd name="connsiteX5267" fmla="*/ 7077605 w 8684148"/>
                  <a:gd name="connsiteY5267" fmla="*/ 3849079 h 6339248"/>
                  <a:gd name="connsiteX5268" fmla="*/ 7084686 w 8684148"/>
                  <a:gd name="connsiteY5268" fmla="*/ 3849079 h 6339248"/>
                  <a:gd name="connsiteX5269" fmla="*/ 7089406 w 8684148"/>
                  <a:gd name="connsiteY5269" fmla="*/ 3847530 h 6339248"/>
                  <a:gd name="connsiteX5270" fmla="*/ 7093340 w 8684148"/>
                  <a:gd name="connsiteY5270" fmla="*/ 3842884 h 6339248"/>
                  <a:gd name="connsiteX5271" fmla="*/ 7094127 w 8684148"/>
                  <a:gd name="connsiteY5271" fmla="*/ 3836690 h 6339248"/>
                  <a:gd name="connsiteX5272" fmla="*/ 7093340 w 8684148"/>
                  <a:gd name="connsiteY5272" fmla="*/ 3829721 h 6339248"/>
                  <a:gd name="connsiteX5273" fmla="*/ 7088620 w 8684148"/>
                  <a:gd name="connsiteY5273" fmla="*/ 3824301 h 6339248"/>
                  <a:gd name="connsiteX5274" fmla="*/ 7083112 w 8684148"/>
                  <a:gd name="connsiteY5274" fmla="*/ 3820429 h 6339248"/>
                  <a:gd name="connsiteX5275" fmla="*/ 7076032 w 8684148"/>
                  <a:gd name="connsiteY5275" fmla="*/ 3815783 h 6339248"/>
                  <a:gd name="connsiteX5276" fmla="*/ 7068951 w 8684148"/>
                  <a:gd name="connsiteY5276" fmla="*/ 3811912 h 6339248"/>
                  <a:gd name="connsiteX5277" fmla="*/ 7052429 w 8684148"/>
                  <a:gd name="connsiteY5277" fmla="*/ 3805718 h 6339248"/>
                  <a:gd name="connsiteX5278" fmla="*/ 7045349 w 8684148"/>
                  <a:gd name="connsiteY5278" fmla="*/ 3801846 h 6339248"/>
                  <a:gd name="connsiteX5279" fmla="*/ 7041415 w 8684148"/>
                  <a:gd name="connsiteY5279" fmla="*/ 3798749 h 6339248"/>
                  <a:gd name="connsiteX5280" fmla="*/ 7035907 w 8684148"/>
                  <a:gd name="connsiteY5280" fmla="*/ 3791006 h 6339248"/>
                  <a:gd name="connsiteX5281" fmla="*/ 7032761 w 8684148"/>
                  <a:gd name="connsiteY5281" fmla="*/ 3788683 h 6339248"/>
                  <a:gd name="connsiteX5282" fmla="*/ 7029614 w 8684148"/>
                  <a:gd name="connsiteY5282" fmla="*/ 3788683 h 6339248"/>
                  <a:gd name="connsiteX5283" fmla="*/ 7022533 w 8684148"/>
                  <a:gd name="connsiteY5283" fmla="*/ 3791006 h 6339248"/>
                  <a:gd name="connsiteX5284" fmla="*/ 7020172 w 8684148"/>
                  <a:gd name="connsiteY5284" fmla="*/ 3790231 h 6339248"/>
                  <a:gd name="connsiteX5285" fmla="*/ 7014665 w 8684148"/>
                  <a:gd name="connsiteY5285" fmla="*/ 3778617 h 6339248"/>
                  <a:gd name="connsiteX5286" fmla="*/ 7020959 w 8684148"/>
                  <a:gd name="connsiteY5286" fmla="*/ 3766228 h 6339248"/>
                  <a:gd name="connsiteX5287" fmla="*/ 7031187 w 8684148"/>
                  <a:gd name="connsiteY5287" fmla="*/ 3753839 h 6339248"/>
                  <a:gd name="connsiteX5288" fmla="*/ 7035907 w 8684148"/>
                  <a:gd name="connsiteY5288" fmla="*/ 3741450 h 6339248"/>
                  <a:gd name="connsiteX5289" fmla="*/ 7035120 w 8684148"/>
                  <a:gd name="connsiteY5289" fmla="*/ 3752290 h 6339248"/>
                  <a:gd name="connsiteX5290" fmla="*/ 7020959 w 8684148"/>
                  <a:gd name="connsiteY5290" fmla="*/ 3771648 h 6339248"/>
                  <a:gd name="connsiteX5291" fmla="*/ 7020172 w 8684148"/>
                  <a:gd name="connsiteY5291" fmla="*/ 3780940 h 6339248"/>
                  <a:gd name="connsiteX5292" fmla="*/ 7024106 w 8684148"/>
                  <a:gd name="connsiteY5292" fmla="*/ 3784811 h 6339248"/>
                  <a:gd name="connsiteX5293" fmla="*/ 7027253 w 8684148"/>
                  <a:gd name="connsiteY5293" fmla="*/ 3784037 h 6339248"/>
                  <a:gd name="connsiteX5294" fmla="*/ 7031187 w 8684148"/>
                  <a:gd name="connsiteY5294" fmla="*/ 3780940 h 6339248"/>
                  <a:gd name="connsiteX5295" fmla="*/ 7035907 w 8684148"/>
                  <a:gd name="connsiteY5295" fmla="*/ 3781714 h 6339248"/>
                  <a:gd name="connsiteX5296" fmla="*/ 7038268 w 8684148"/>
                  <a:gd name="connsiteY5296" fmla="*/ 3783262 h 6339248"/>
                  <a:gd name="connsiteX5297" fmla="*/ 7046922 w 8684148"/>
                  <a:gd name="connsiteY5297" fmla="*/ 3794877 h 6339248"/>
                  <a:gd name="connsiteX5298" fmla="*/ 7048496 w 8684148"/>
                  <a:gd name="connsiteY5298" fmla="*/ 3788683 h 6339248"/>
                  <a:gd name="connsiteX5299" fmla="*/ 7048496 w 8684148"/>
                  <a:gd name="connsiteY5299" fmla="*/ 3786360 h 6339248"/>
                  <a:gd name="connsiteX5300" fmla="*/ 7055576 w 8684148"/>
                  <a:gd name="connsiteY5300" fmla="*/ 3795651 h 6339248"/>
                  <a:gd name="connsiteX5301" fmla="*/ 7066590 w 8684148"/>
                  <a:gd name="connsiteY5301" fmla="*/ 3801071 h 6339248"/>
                  <a:gd name="connsiteX5302" fmla="*/ 7079178 w 8684148"/>
                  <a:gd name="connsiteY5302" fmla="*/ 3805718 h 6339248"/>
                  <a:gd name="connsiteX5303" fmla="*/ 7089406 w 8684148"/>
                  <a:gd name="connsiteY5303" fmla="*/ 3812686 h 6339248"/>
                  <a:gd name="connsiteX5304" fmla="*/ 7086259 w 8684148"/>
                  <a:gd name="connsiteY5304" fmla="*/ 3800297 h 6339248"/>
                  <a:gd name="connsiteX5305" fmla="*/ 7067377 w 8684148"/>
                  <a:gd name="connsiteY5305" fmla="*/ 3779391 h 6339248"/>
                  <a:gd name="connsiteX5306" fmla="*/ 7063443 w 8684148"/>
                  <a:gd name="connsiteY5306" fmla="*/ 3766228 h 6339248"/>
                  <a:gd name="connsiteX5307" fmla="*/ 7066590 w 8684148"/>
                  <a:gd name="connsiteY5307" fmla="*/ 3773971 h 6339248"/>
                  <a:gd name="connsiteX5308" fmla="*/ 7071311 w 8684148"/>
                  <a:gd name="connsiteY5308" fmla="*/ 3780940 h 6339248"/>
                  <a:gd name="connsiteX5309" fmla="*/ 7077605 w 8684148"/>
                  <a:gd name="connsiteY5309" fmla="*/ 3785585 h 6339248"/>
                  <a:gd name="connsiteX5310" fmla="*/ 7085473 w 8684148"/>
                  <a:gd name="connsiteY5310" fmla="*/ 3787908 h 6339248"/>
                  <a:gd name="connsiteX5311" fmla="*/ 7077605 w 8684148"/>
                  <a:gd name="connsiteY5311" fmla="*/ 3771648 h 6339248"/>
                  <a:gd name="connsiteX5312" fmla="*/ 7075244 w 8684148"/>
                  <a:gd name="connsiteY5312" fmla="*/ 3763131 h 6339248"/>
                  <a:gd name="connsiteX5313" fmla="*/ 7074458 w 8684148"/>
                  <a:gd name="connsiteY5313" fmla="*/ 3753064 h 6339248"/>
                  <a:gd name="connsiteX5314" fmla="*/ 7076819 w 8684148"/>
                  <a:gd name="connsiteY5314" fmla="*/ 3739127 h 6339248"/>
                  <a:gd name="connsiteX5315" fmla="*/ 7076032 w 8684148"/>
                  <a:gd name="connsiteY5315" fmla="*/ 3732158 h 6339248"/>
                  <a:gd name="connsiteX5316" fmla="*/ 7072885 w 8684148"/>
                  <a:gd name="connsiteY5316" fmla="*/ 3725189 h 6339248"/>
                  <a:gd name="connsiteX5317" fmla="*/ 7081539 w 8684148"/>
                  <a:gd name="connsiteY5317" fmla="*/ 3727512 h 6339248"/>
                  <a:gd name="connsiteX5318" fmla="*/ 7079966 w 8684148"/>
                  <a:gd name="connsiteY5318" fmla="*/ 3721318 h 6339248"/>
                  <a:gd name="connsiteX5319" fmla="*/ 7072098 w 8684148"/>
                  <a:gd name="connsiteY5319" fmla="*/ 3706606 h 6339248"/>
                  <a:gd name="connsiteX5320" fmla="*/ 7079966 w 8684148"/>
                  <a:gd name="connsiteY5320" fmla="*/ 3709703 h 6339248"/>
                  <a:gd name="connsiteX5321" fmla="*/ 7084686 w 8684148"/>
                  <a:gd name="connsiteY5321" fmla="*/ 3707381 h 6339248"/>
                  <a:gd name="connsiteX5322" fmla="*/ 7090193 w 8684148"/>
                  <a:gd name="connsiteY5322" fmla="*/ 3694217 h 6339248"/>
                  <a:gd name="connsiteX5323" fmla="*/ 7094127 w 8684148"/>
                  <a:gd name="connsiteY5323" fmla="*/ 3701186 h 6339248"/>
                  <a:gd name="connsiteX5324" fmla="*/ 7094913 w 8684148"/>
                  <a:gd name="connsiteY5324" fmla="*/ 3698863 h 6339248"/>
                  <a:gd name="connsiteX5325" fmla="*/ 7096487 w 8684148"/>
                  <a:gd name="connsiteY5325" fmla="*/ 3693443 h 6339248"/>
                  <a:gd name="connsiteX5326" fmla="*/ 7096487 w 8684148"/>
                  <a:gd name="connsiteY5326" fmla="*/ 3691120 h 6339248"/>
                  <a:gd name="connsiteX5327" fmla="*/ 7098847 w 8684148"/>
                  <a:gd name="connsiteY5327" fmla="*/ 3694991 h 6339248"/>
                  <a:gd name="connsiteX5328" fmla="*/ 7098847 w 8684148"/>
                  <a:gd name="connsiteY5328" fmla="*/ 3696540 h 6339248"/>
                  <a:gd name="connsiteX5329" fmla="*/ 7106714 w 8684148"/>
                  <a:gd name="connsiteY5329" fmla="*/ 3692668 h 6339248"/>
                  <a:gd name="connsiteX5330" fmla="*/ 7111436 w 8684148"/>
                  <a:gd name="connsiteY5330" fmla="*/ 3680280 h 6339248"/>
                  <a:gd name="connsiteX5331" fmla="*/ 7119303 w 8684148"/>
                  <a:gd name="connsiteY5331" fmla="*/ 3677182 h 6339248"/>
                  <a:gd name="connsiteX5332" fmla="*/ 7118516 w 8684148"/>
                  <a:gd name="connsiteY5332" fmla="*/ 3684925 h 6339248"/>
                  <a:gd name="connsiteX5333" fmla="*/ 7125597 w 8684148"/>
                  <a:gd name="connsiteY5333" fmla="*/ 3684151 h 6339248"/>
                  <a:gd name="connsiteX5334" fmla="*/ 7123237 w 8684148"/>
                  <a:gd name="connsiteY5334" fmla="*/ 3686474 h 6339248"/>
                  <a:gd name="connsiteX5335" fmla="*/ 7118516 w 8684148"/>
                  <a:gd name="connsiteY5335" fmla="*/ 3691120 h 6339248"/>
                  <a:gd name="connsiteX5336" fmla="*/ 7115369 w 8684148"/>
                  <a:gd name="connsiteY5336" fmla="*/ 3693443 h 6339248"/>
                  <a:gd name="connsiteX5337" fmla="*/ 7117729 w 8684148"/>
                  <a:gd name="connsiteY5337" fmla="*/ 3694217 h 6339248"/>
                  <a:gd name="connsiteX5338" fmla="*/ 7123237 w 8684148"/>
                  <a:gd name="connsiteY5338" fmla="*/ 3695766 h 6339248"/>
                  <a:gd name="connsiteX5339" fmla="*/ 7125597 w 8684148"/>
                  <a:gd name="connsiteY5339" fmla="*/ 3696540 h 6339248"/>
                  <a:gd name="connsiteX5340" fmla="*/ 7113795 w 8684148"/>
                  <a:gd name="connsiteY5340" fmla="*/ 3698089 h 6339248"/>
                  <a:gd name="connsiteX5341" fmla="*/ 7103568 w 8684148"/>
                  <a:gd name="connsiteY5341" fmla="*/ 3703509 h 6339248"/>
                  <a:gd name="connsiteX5342" fmla="*/ 7098060 w 8684148"/>
                  <a:gd name="connsiteY5342" fmla="*/ 3712801 h 6339248"/>
                  <a:gd name="connsiteX5343" fmla="*/ 7098847 w 8684148"/>
                  <a:gd name="connsiteY5343" fmla="*/ 3725189 h 6339248"/>
                  <a:gd name="connsiteX5344" fmla="*/ 7105928 w 8684148"/>
                  <a:gd name="connsiteY5344" fmla="*/ 3719769 h 6339248"/>
                  <a:gd name="connsiteX5345" fmla="*/ 7103568 w 8684148"/>
                  <a:gd name="connsiteY5345" fmla="*/ 3728287 h 6339248"/>
                  <a:gd name="connsiteX5346" fmla="*/ 7092554 w 8684148"/>
                  <a:gd name="connsiteY5346" fmla="*/ 3732158 h 6339248"/>
                  <a:gd name="connsiteX5347" fmla="*/ 7090193 w 8684148"/>
                  <a:gd name="connsiteY5347" fmla="*/ 3739127 h 6339248"/>
                  <a:gd name="connsiteX5348" fmla="*/ 7095701 w 8684148"/>
                  <a:gd name="connsiteY5348" fmla="*/ 3736804 h 6339248"/>
                  <a:gd name="connsiteX5349" fmla="*/ 7098847 w 8684148"/>
                  <a:gd name="connsiteY5349" fmla="*/ 3737578 h 6339248"/>
                  <a:gd name="connsiteX5350" fmla="*/ 7101208 w 8684148"/>
                  <a:gd name="connsiteY5350" fmla="*/ 3740676 h 6339248"/>
                  <a:gd name="connsiteX5351" fmla="*/ 7101208 w 8684148"/>
                  <a:gd name="connsiteY5351" fmla="*/ 3745321 h 6339248"/>
                  <a:gd name="connsiteX5352" fmla="*/ 7099634 w 8684148"/>
                  <a:gd name="connsiteY5352" fmla="*/ 3746870 h 6339248"/>
                  <a:gd name="connsiteX5353" fmla="*/ 7095701 w 8684148"/>
                  <a:gd name="connsiteY5353" fmla="*/ 3748419 h 6339248"/>
                  <a:gd name="connsiteX5354" fmla="*/ 7091767 w 8684148"/>
                  <a:gd name="connsiteY5354" fmla="*/ 3752290 h 6339248"/>
                  <a:gd name="connsiteX5355" fmla="*/ 7089406 w 8684148"/>
                  <a:gd name="connsiteY5355" fmla="*/ 3757710 h 6339248"/>
                  <a:gd name="connsiteX5356" fmla="*/ 7095701 w 8684148"/>
                  <a:gd name="connsiteY5356" fmla="*/ 3753064 h 6339248"/>
                  <a:gd name="connsiteX5357" fmla="*/ 7102781 w 8684148"/>
                  <a:gd name="connsiteY5357" fmla="*/ 3756162 h 6339248"/>
                  <a:gd name="connsiteX5358" fmla="*/ 7116156 w 8684148"/>
                  <a:gd name="connsiteY5358" fmla="*/ 3767002 h 6339248"/>
                  <a:gd name="connsiteX5359" fmla="*/ 7095701 w 8684148"/>
                  <a:gd name="connsiteY5359" fmla="*/ 3770874 h 6339248"/>
                  <a:gd name="connsiteX5360" fmla="*/ 7096487 w 8684148"/>
                  <a:gd name="connsiteY5360" fmla="*/ 3781714 h 6339248"/>
                  <a:gd name="connsiteX5361" fmla="*/ 7107502 w 8684148"/>
                  <a:gd name="connsiteY5361" fmla="*/ 3791006 h 6339248"/>
                  <a:gd name="connsiteX5362" fmla="*/ 7116943 w 8684148"/>
                  <a:gd name="connsiteY5362" fmla="*/ 3791006 h 6339248"/>
                  <a:gd name="connsiteX5363" fmla="*/ 7118516 w 8684148"/>
                  <a:gd name="connsiteY5363" fmla="*/ 3794877 h 6339248"/>
                  <a:gd name="connsiteX5364" fmla="*/ 7120090 w 8684148"/>
                  <a:gd name="connsiteY5364" fmla="*/ 3793328 h 6339248"/>
                  <a:gd name="connsiteX5365" fmla="*/ 7127171 w 8684148"/>
                  <a:gd name="connsiteY5365" fmla="*/ 3788683 h 6339248"/>
                  <a:gd name="connsiteX5366" fmla="*/ 7126383 w 8684148"/>
                  <a:gd name="connsiteY5366" fmla="*/ 3793328 h 6339248"/>
                  <a:gd name="connsiteX5367" fmla="*/ 7125597 w 8684148"/>
                  <a:gd name="connsiteY5367" fmla="*/ 3797974 h 6339248"/>
                  <a:gd name="connsiteX5368" fmla="*/ 7124024 w 8684148"/>
                  <a:gd name="connsiteY5368" fmla="*/ 3801846 h 6339248"/>
                  <a:gd name="connsiteX5369" fmla="*/ 7121663 w 8684148"/>
                  <a:gd name="connsiteY5369" fmla="*/ 3805718 h 6339248"/>
                  <a:gd name="connsiteX5370" fmla="*/ 7127171 w 8684148"/>
                  <a:gd name="connsiteY5370" fmla="*/ 3808814 h 6339248"/>
                  <a:gd name="connsiteX5371" fmla="*/ 7130317 w 8684148"/>
                  <a:gd name="connsiteY5371" fmla="*/ 3812686 h 6339248"/>
                  <a:gd name="connsiteX5372" fmla="*/ 7130317 w 8684148"/>
                  <a:gd name="connsiteY5372" fmla="*/ 3817332 h 6339248"/>
                  <a:gd name="connsiteX5373" fmla="*/ 7127171 w 8684148"/>
                  <a:gd name="connsiteY5373" fmla="*/ 3823527 h 6339248"/>
                  <a:gd name="connsiteX5374" fmla="*/ 7131104 w 8684148"/>
                  <a:gd name="connsiteY5374" fmla="*/ 3822752 h 6339248"/>
                  <a:gd name="connsiteX5375" fmla="*/ 7142118 w 8684148"/>
                  <a:gd name="connsiteY5375" fmla="*/ 3825075 h 6339248"/>
                  <a:gd name="connsiteX5376" fmla="*/ 7134251 w 8684148"/>
                  <a:gd name="connsiteY5376" fmla="*/ 3840561 h 6339248"/>
                  <a:gd name="connsiteX5377" fmla="*/ 7122449 w 8684148"/>
                  <a:gd name="connsiteY5377" fmla="*/ 3859144 h 6339248"/>
                  <a:gd name="connsiteX5378" fmla="*/ 7115369 w 8684148"/>
                  <a:gd name="connsiteY5378" fmla="*/ 3877728 h 6339248"/>
                  <a:gd name="connsiteX5379" fmla="*/ 7120876 w 8684148"/>
                  <a:gd name="connsiteY5379" fmla="*/ 3895537 h 6339248"/>
                  <a:gd name="connsiteX5380" fmla="*/ 7134251 w 8684148"/>
                  <a:gd name="connsiteY5380" fmla="*/ 3870759 h 6339248"/>
                  <a:gd name="connsiteX5381" fmla="*/ 7138972 w 8684148"/>
                  <a:gd name="connsiteY5381" fmla="*/ 3863016 h 6339248"/>
                  <a:gd name="connsiteX5382" fmla="*/ 7140545 w 8684148"/>
                  <a:gd name="connsiteY5382" fmla="*/ 3862242 h 6339248"/>
                  <a:gd name="connsiteX5383" fmla="*/ 7146052 w 8684148"/>
                  <a:gd name="connsiteY5383" fmla="*/ 3859144 h 6339248"/>
                  <a:gd name="connsiteX5384" fmla="*/ 7147626 w 8684148"/>
                  <a:gd name="connsiteY5384" fmla="*/ 3857596 h 6339248"/>
                  <a:gd name="connsiteX5385" fmla="*/ 7149199 w 8684148"/>
                  <a:gd name="connsiteY5385" fmla="*/ 3854499 h 6339248"/>
                  <a:gd name="connsiteX5386" fmla="*/ 7153133 w 8684148"/>
                  <a:gd name="connsiteY5386" fmla="*/ 3840561 h 6339248"/>
                  <a:gd name="connsiteX5387" fmla="*/ 7161000 w 8684148"/>
                  <a:gd name="connsiteY5387" fmla="*/ 3824301 h 6339248"/>
                  <a:gd name="connsiteX5388" fmla="*/ 7186177 w 8684148"/>
                  <a:gd name="connsiteY5388" fmla="*/ 3783262 h 6339248"/>
                  <a:gd name="connsiteX5389" fmla="*/ 7186964 w 8684148"/>
                  <a:gd name="connsiteY5389" fmla="*/ 3784811 h 6339248"/>
                  <a:gd name="connsiteX5390" fmla="*/ 7186964 w 8684148"/>
                  <a:gd name="connsiteY5390" fmla="*/ 3787134 h 6339248"/>
                  <a:gd name="connsiteX5391" fmla="*/ 7187750 w 8684148"/>
                  <a:gd name="connsiteY5391" fmla="*/ 3788683 h 6339248"/>
                  <a:gd name="connsiteX5392" fmla="*/ 7190111 w 8684148"/>
                  <a:gd name="connsiteY5392" fmla="*/ 3781714 h 6339248"/>
                  <a:gd name="connsiteX5393" fmla="*/ 7190111 w 8684148"/>
                  <a:gd name="connsiteY5393" fmla="*/ 3774745 h 6339248"/>
                  <a:gd name="connsiteX5394" fmla="*/ 7186177 w 8684148"/>
                  <a:gd name="connsiteY5394" fmla="*/ 3769325 h 6339248"/>
                  <a:gd name="connsiteX5395" fmla="*/ 7178310 w 8684148"/>
                  <a:gd name="connsiteY5395" fmla="*/ 3768550 h 6339248"/>
                  <a:gd name="connsiteX5396" fmla="*/ 7186177 w 8684148"/>
                  <a:gd name="connsiteY5396" fmla="*/ 3759259 h 6339248"/>
                  <a:gd name="connsiteX5397" fmla="*/ 7183816 w 8684148"/>
                  <a:gd name="connsiteY5397" fmla="*/ 3751516 h 6339248"/>
                  <a:gd name="connsiteX5398" fmla="*/ 7170442 w 8684148"/>
                  <a:gd name="connsiteY5398" fmla="*/ 3736030 h 6339248"/>
                  <a:gd name="connsiteX5399" fmla="*/ 7168081 w 8684148"/>
                  <a:gd name="connsiteY5399" fmla="*/ 3731384 h 6339248"/>
                  <a:gd name="connsiteX5400" fmla="*/ 7149986 w 8684148"/>
                  <a:gd name="connsiteY5400" fmla="*/ 3684925 h 6339248"/>
                  <a:gd name="connsiteX5401" fmla="*/ 7148413 w 8684148"/>
                  <a:gd name="connsiteY5401" fmla="*/ 3677957 h 6339248"/>
                  <a:gd name="connsiteX5402" fmla="*/ 7150773 w 8684148"/>
                  <a:gd name="connsiteY5402" fmla="*/ 3670214 h 6339248"/>
                  <a:gd name="connsiteX5403" fmla="*/ 7155494 w 8684148"/>
                  <a:gd name="connsiteY5403" fmla="*/ 3662471 h 6339248"/>
                  <a:gd name="connsiteX5404" fmla="*/ 7163361 w 8684148"/>
                  <a:gd name="connsiteY5404" fmla="*/ 3656276 h 6339248"/>
                  <a:gd name="connsiteX5405" fmla="*/ 7180669 w 8684148"/>
                  <a:gd name="connsiteY5405" fmla="*/ 3647759 h 6339248"/>
                  <a:gd name="connsiteX5406" fmla="*/ 7187750 w 8684148"/>
                  <a:gd name="connsiteY5406" fmla="*/ 3640790 h 6339248"/>
                  <a:gd name="connsiteX5407" fmla="*/ 7178310 w 8684148"/>
                  <a:gd name="connsiteY5407" fmla="*/ 3651630 h 6339248"/>
                  <a:gd name="connsiteX5408" fmla="*/ 7164148 w 8684148"/>
                  <a:gd name="connsiteY5408" fmla="*/ 3660148 h 6339248"/>
                  <a:gd name="connsiteX5409" fmla="*/ 7153133 w 8684148"/>
                  <a:gd name="connsiteY5409" fmla="*/ 3670214 h 6339248"/>
                  <a:gd name="connsiteX5410" fmla="*/ 7153919 w 8684148"/>
                  <a:gd name="connsiteY5410" fmla="*/ 3687248 h 6339248"/>
                  <a:gd name="connsiteX5411" fmla="*/ 7166508 w 8684148"/>
                  <a:gd name="connsiteY5411" fmla="*/ 3701960 h 6339248"/>
                  <a:gd name="connsiteX5412" fmla="*/ 7183816 w 8684148"/>
                  <a:gd name="connsiteY5412" fmla="*/ 3709703 h 6339248"/>
                  <a:gd name="connsiteX5413" fmla="*/ 7196404 w 8684148"/>
                  <a:gd name="connsiteY5413" fmla="*/ 3717446 h 6339248"/>
                  <a:gd name="connsiteX5414" fmla="*/ 7196404 w 8684148"/>
                  <a:gd name="connsiteY5414" fmla="*/ 3735255 h 6339248"/>
                  <a:gd name="connsiteX5415" fmla="*/ 7207419 w 8684148"/>
                  <a:gd name="connsiteY5415" fmla="*/ 3732158 h 6339248"/>
                  <a:gd name="connsiteX5416" fmla="*/ 7213713 w 8684148"/>
                  <a:gd name="connsiteY5416" fmla="*/ 3723641 h 6339248"/>
                  <a:gd name="connsiteX5417" fmla="*/ 7218434 w 8684148"/>
                  <a:gd name="connsiteY5417" fmla="*/ 3713575 h 6339248"/>
                  <a:gd name="connsiteX5418" fmla="*/ 7223940 w 8684148"/>
                  <a:gd name="connsiteY5418" fmla="*/ 3704283 h 6339248"/>
                  <a:gd name="connsiteX5419" fmla="*/ 7229448 w 8684148"/>
                  <a:gd name="connsiteY5419" fmla="*/ 3698863 h 6339248"/>
                  <a:gd name="connsiteX5420" fmla="*/ 7235742 w 8684148"/>
                  <a:gd name="connsiteY5420" fmla="*/ 3694991 h 6339248"/>
                  <a:gd name="connsiteX5421" fmla="*/ 7239675 w 8684148"/>
                  <a:gd name="connsiteY5421" fmla="*/ 3690346 h 6339248"/>
                  <a:gd name="connsiteX5422" fmla="*/ 7238889 w 8684148"/>
                  <a:gd name="connsiteY5422" fmla="*/ 3681054 h 6339248"/>
                  <a:gd name="connsiteX5423" fmla="*/ 7249904 w 8684148"/>
                  <a:gd name="connsiteY5423" fmla="*/ 3677957 h 6339248"/>
                  <a:gd name="connsiteX5424" fmla="*/ 7256197 w 8684148"/>
                  <a:gd name="connsiteY5424" fmla="*/ 3665568 h 6339248"/>
                  <a:gd name="connsiteX5425" fmla="*/ 7260131 w 8684148"/>
                  <a:gd name="connsiteY5425" fmla="*/ 3650856 h 6339248"/>
                  <a:gd name="connsiteX5426" fmla="*/ 7265639 w 8684148"/>
                  <a:gd name="connsiteY5426" fmla="*/ 3640016 h 6339248"/>
                  <a:gd name="connsiteX5427" fmla="*/ 7264065 w 8684148"/>
                  <a:gd name="connsiteY5427" fmla="*/ 3649308 h 6339248"/>
                  <a:gd name="connsiteX5428" fmla="*/ 7264065 w 8684148"/>
                  <a:gd name="connsiteY5428" fmla="*/ 3658599 h 6339248"/>
                  <a:gd name="connsiteX5429" fmla="*/ 7271932 w 8684148"/>
                  <a:gd name="connsiteY5429" fmla="*/ 3627627 h 6339248"/>
                  <a:gd name="connsiteX5430" fmla="*/ 7273506 w 8684148"/>
                  <a:gd name="connsiteY5430" fmla="*/ 3611366 h 6339248"/>
                  <a:gd name="connsiteX5431" fmla="*/ 7270359 w 8684148"/>
                  <a:gd name="connsiteY5431" fmla="*/ 3597429 h 6339248"/>
                  <a:gd name="connsiteX5432" fmla="*/ 7256985 w 8684148"/>
                  <a:gd name="connsiteY5432" fmla="*/ 3599752 h 6339248"/>
                  <a:gd name="connsiteX5433" fmla="*/ 7249904 w 8684148"/>
                  <a:gd name="connsiteY5433" fmla="*/ 3596655 h 6339248"/>
                  <a:gd name="connsiteX5434" fmla="*/ 7251477 w 8684148"/>
                  <a:gd name="connsiteY5434" fmla="*/ 3585040 h 6339248"/>
                  <a:gd name="connsiteX5435" fmla="*/ 7270359 w 8684148"/>
                  <a:gd name="connsiteY5435" fmla="*/ 3563359 h 6339248"/>
                  <a:gd name="connsiteX5436" fmla="*/ 7275866 w 8684148"/>
                  <a:gd name="connsiteY5436" fmla="*/ 3550970 h 6339248"/>
                  <a:gd name="connsiteX5437" fmla="*/ 7277440 w 8684148"/>
                  <a:gd name="connsiteY5437" fmla="*/ 3537807 h 6339248"/>
                  <a:gd name="connsiteX5438" fmla="*/ 7272720 w 8684148"/>
                  <a:gd name="connsiteY5438" fmla="*/ 3523096 h 6339248"/>
                  <a:gd name="connsiteX5439" fmla="*/ 7279800 w 8684148"/>
                  <a:gd name="connsiteY5439" fmla="*/ 3533162 h 6339248"/>
                  <a:gd name="connsiteX5440" fmla="*/ 7279800 w 8684148"/>
                  <a:gd name="connsiteY5440" fmla="*/ 3545550 h 6339248"/>
                  <a:gd name="connsiteX5441" fmla="*/ 7275866 w 8684148"/>
                  <a:gd name="connsiteY5441" fmla="*/ 3558714 h 6339248"/>
                  <a:gd name="connsiteX5442" fmla="*/ 7271145 w 8684148"/>
                  <a:gd name="connsiteY5442" fmla="*/ 3569554 h 6339248"/>
                  <a:gd name="connsiteX5443" fmla="*/ 7293961 w 8684148"/>
                  <a:gd name="connsiteY5443" fmla="*/ 3551745 h 6339248"/>
                  <a:gd name="connsiteX5444" fmla="*/ 7319137 w 8684148"/>
                  <a:gd name="connsiteY5444" fmla="*/ 3536258 h 6339248"/>
                  <a:gd name="connsiteX5445" fmla="*/ 7345887 w 8684148"/>
                  <a:gd name="connsiteY5445" fmla="*/ 3525418 h 6339248"/>
                  <a:gd name="connsiteX5446" fmla="*/ 7448164 w 8684148"/>
                  <a:gd name="connsiteY5446" fmla="*/ 3514578 h 6339248"/>
                  <a:gd name="connsiteX5447" fmla="*/ 7455245 w 8684148"/>
                  <a:gd name="connsiteY5447" fmla="*/ 3513029 h 6339248"/>
                  <a:gd name="connsiteX5448" fmla="*/ 7462326 w 8684148"/>
                  <a:gd name="connsiteY5448" fmla="*/ 3509932 h 6339248"/>
                  <a:gd name="connsiteX5449" fmla="*/ 7467833 w 8684148"/>
                  <a:gd name="connsiteY5449" fmla="*/ 3503738 h 6339248"/>
                  <a:gd name="connsiteX5450" fmla="*/ 7470194 w 8684148"/>
                  <a:gd name="connsiteY5450" fmla="*/ 3497543 h 6339248"/>
                  <a:gd name="connsiteX5451" fmla="*/ 7471767 w 8684148"/>
                  <a:gd name="connsiteY5451" fmla="*/ 3488252 h 6339248"/>
                  <a:gd name="connsiteX5452" fmla="*/ 7472553 w 8684148"/>
                  <a:gd name="connsiteY5452" fmla="*/ 3478185 h 6339248"/>
                  <a:gd name="connsiteX5453" fmla="*/ 7472553 w 8684148"/>
                  <a:gd name="connsiteY5453" fmla="*/ 3471991 h 6339248"/>
                  <a:gd name="connsiteX5454" fmla="*/ 7479634 w 8684148"/>
                  <a:gd name="connsiteY5454" fmla="*/ 3479734 h 6339248"/>
                  <a:gd name="connsiteX5455" fmla="*/ 7481208 w 8684148"/>
                  <a:gd name="connsiteY5455" fmla="*/ 3482832 h 6339248"/>
                  <a:gd name="connsiteX5456" fmla="*/ 7483568 w 8684148"/>
                  <a:gd name="connsiteY5456" fmla="*/ 3480509 h 6339248"/>
                  <a:gd name="connsiteX5457" fmla="*/ 7489076 w 8684148"/>
                  <a:gd name="connsiteY5457" fmla="*/ 3477411 h 6339248"/>
                  <a:gd name="connsiteX5458" fmla="*/ 7490649 w 8684148"/>
                  <a:gd name="connsiteY5458" fmla="*/ 3476637 h 6339248"/>
                  <a:gd name="connsiteX5459" fmla="*/ 7488288 w 8684148"/>
                  <a:gd name="connsiteY5459" fmla="*/ 3482057 h 6339248"/>
                  <a:gd name="connsiteX5460" fmla="*/ 7486715 w 8684148"/>
                  <a:gd name="connsiteY5460" fmla="*/ 3488252 h 6339248"/>
                  <a:gd name="connsiteX5461" fmla="*/ 7487502 w 8684148"/>
                  <a:gd name="connsiteY5461" fmla="*/ 3494446 h 6339248"/>
                  <a:gd name="connsiteX5462" fmla="*/ 7489076 w 8684148"/>
                  <a:gd name="connsiteY5462" fmla="*/ 3500641 h 6339248"/>
                  <a:gd name="connsiteX5463" fmla="*/ 7524480 w 8684148"/>
                  <a:gd name="connsiteY5463" fmla="*/ 3479734 h 6339248"/>
                  <a:gd name="connsiteX5464" fmla="*/ 7527626 w 8684148"/>
                  <a:gd name="connsiteY5464" fmla="*/ 3482057 h 6339248"/>
                  <a:gd name="connsiteX5465" fmla="*/ 7529200 w 8684148"/>
                  <a:gd name="connsiteY5465" fmla="*/ 3485929 h 6339248"/>
                  <a:gd name="connsiteX5466" fmla="*/ 7529200 w 8684148"/>
                  <a:gd name="connsiteY5466" fmla="*/ 3495995 h 6339248"/>
                  <a:gd name="connsiteX5467" fmla="*/ 7575618 w 8684148"/>
                  <a:gd name="connsiteY5467" fmla="*/ 3484380 h 6339248"/>
                  <a:gd name="connsiteX5468" fmla="*/ 7584272 w 8684148"/>
                  <a:gd name="connsiteY5468" fmla="*/ 3480509 h 6339248"/>
                  <a:gd name="connsiteX5469" fmla="*/ 7585846 w 8684148"/>
                  <a:gd name="connsiteY5469" fmla="*/ 3468894 h 6339248"/>
                  <a:gd name="connsiteX5470" fmla="*/ 7581125 w 8684148"/>
                  <a:gd name="connsiteY5470" fmla="*/ 3456505 h 6339248"/>
                  <a:gd name="connsiteX5471" fmla="*/ 7571685 w 8684148"/>
                  <a:gd name="connsiteY5471" fmla="*/ 3446439 h 6339248"/>
                  <a:gd name="connsiteX5472" fmla="*/ 7560670 w 8684148"/>
                  <a:gd name="connsiteY5472" fmla="*/ 3443342 h 6339248"/>
                  <a:gd name="connsiteX5473" fmla="*/ 7564604 w 8684148"/>
                  <a:gd name="connsiteY5473" fmla="*/ 3448762 h 6339248"/>
                  <a:gd name="connsiteX5474" fmla="*/ 7569324 w 8684148"/>
                  <a:gd name="connsiteY5474" fmla="*/ 3450311 h 6339248"/>
                  <a:gd name="connsiteX5475" fmla="*/ 7574831 w 8684148"/>
                  <a:gd name="connsiteY5475" fmla="*/ 3454956 h 6339248"/>
                  <a:gd name="connsiteX5476" fmla="*/ 7579552 w 8684148"/>
                  <a:gd name="connsiteY5476" fmla="*/ 3461925 h 6339248"/>
                  <a:gd name="connsiteX5477" fmla="*/ 7579552 w 8684148"/>
                  <a:gd name="connsiteY5477" fmla="*/ 3468894 h 6339248"/>
                  <a:gd name="connsiteX5478" fmla="*/ 7572471 w 8684148"/>
                  <a:gd name="connsiteY5478" fmla="*/ 3475089 h 6339248"/>
                  <a:gd name="connsiteX5479" fmla="*/ 7561456 w 8684148"/>
                  <a:gd name="connsiteY5479" fmla="*/ 3476637 h 6339248"/>
                  <a:gd name="connsiteX5480" fmla="*/ 7549655 w 8684148"/>
                  <a:gd name="connsiteY5480" fmla="*/ 3475863 h 6339248"/>
                  <a:gd name="connsiteX5481" fmla="*/ 7541788 w 8684148"/>
                  <a:gd name="connsiteY5481" fmla="*/ 3471991 h 6339248"/>
                  <a:gd name="connsiteX5482" fmla="*/ 7537067 w 8684148"/>
                  <a:gd name="connsiteY5482" fmla="*/ 3466571 h 6339248"/>
                  <a:gd name="connsiteX5483" fmla="*/ 7534707 w 8684148"/>
                  <a:gd name="connsiteY5483" fmla="*/ 3458828 h 6339248"/>
                  <a:gd name="connsiteX5484" fmla="*/ 7530773 w 8684148"/>
                  <a:gd name="connsiteY5484" fmla="*/ 3446439 h 6339248"/>
                  <a:gd name="connsiteX5485" fmla="*/ 7523692 w 8684148"/>
                  <a:gd name="connsiteY5485" fmla="*/ 3435599 h 6339248"/>
                  <a:gd name="connsiteX5486" fmla="*/ 7516612 w 8684148"/>
                  <a:gd name="connsiteY5486" fmla="*/ 3430953 h 6339248"/>
                  <a:gd name="connsiteX5487" fmla="*/ 7508745 w 8684148"/>
                  <a:gd name="connsiteY5487" fmla="*/ 3427081 h 6339248"/>
                  <a:gd name="connsiteX5488" fmla="*/ 7498516 w 8684148"/>
                  <a:gd name="connsiteY5488" fmla="*/ 3420887 h 6339248"/>
                  <a:gd name="connsiteX5489" fmla="*/ 7503237 w 8684148"/>
                  <a:gd name="connsiteY5489" fmla="*/ 3415467 h 6339248"/>
                  <a:gd name="connsiteX5490" fmla="*/ 7511104 w 8684148"/>
                  <a:gd name="connsiteY5490" fmla="*/ 3403852 h 6339248"/>
                  <a:gd name="connsiteX5491" fmla="*/ 7515038 w 8684148"/>
                  <a:gd name="connsiteY5491" fmla="*/ 3399207 h 6339248"/>
                  <a:gd name="connsiteX5492" fmla="*/ 7529986 w 8684148"/>
                  <a:gd name="connsiteY5492" fmla="*/ 3393786 h 6339248"/>
                  <a:gd name="connsiteX5493" fmla="*/ 7532347 w 8684148"/>
                  <a:gd name="connsiteY5493" fmla="*/ 3391463 h 6339248"/>
                  <a:gd name="connsiteX5494" fmla="*/ 7525266 w 8684148"/>
                  <a:gd name="connsiteY5494" fmla="*/ 3386043 h 6339248"/>
                  <a:gd name="connsiteX5495" fmla="*/ 7518972 w 8684148"/>
                  <a:gd name="connsiteY5495" fmla="*/ 3380623 h 6339248"/>
                  <a:gd name="connsiteX5496" fmla="*/ 7515825 w 8684148"/>
                  <a:gd name="connsiteY5496" fmla="*/ 3374429 h 6339248"/>
                  <a:gd name="connsiteX5497" fmla="*/ 7517399 w 8684148"/>
                  <a:gd name="connsiteY5497" fmla="*/ 3363588 h 6339248"/>
                  <a:gd name="connsiteX5498" fmla="*/ 7522906 w 8684148"/>
                  <a:gd name="connsiteY5498" fmla="*/ 3351199 h 6339248"/>
                  <a:gd name="connsiteX5499" fmla="*/ 7536281 w 8684148"/>
                  <a:gd name="connsiteY5499" fmla="*/ 3329519 h 6339248"/>
                  <a:gd name="connsiteX5500" fmla="*/ 7553589 w 8684148"/>
                  <a:gd name="connsiteY5500" fmla="*/ 3309387 h 6339248"/>
                  <a:gd name="connsiteX5501" fmla="*/ 7559883 w 8684148"/>
                  <a:gd name="connsiteY5501" fmla="*/ 3299321 h 6339248"/>
                  <a:gd name="connsiteX5502" fmla="*/ 7559096 w 8684148"/>
                  <a:gd name="connsiteY5502" fmla="*/ 3290804 h 6339248"/>
                  <a:gd name="connsiteX5503" fmla="*/ 7563030 w 8684148"/>
                  <a:gd name="connsiteY5503" fmla="*/ 3284609 h 6339248"/>
                  <a:gd name="connsiteX5504" fmla="*/ 7568537 w 8684148"/>
                  <a:gd name="connsiteY5504" fmla="*/ 3279963 h 6339248"/>
                  <a:gd name="connsiteX5505" fmla="*/ 7574831 w 8684148"/>
                  <a:gd name="connsiteY5505" fmla="*/ 3276092 h 6339248"/>
                  <a:gd name="connsiteX5506" fmla="*/ 7581912 w 8684148"/>
                  <a:gd name="connsiteY5506" fmla="*/ 3272994 h 6339248"/>
                  <a:gd name="connsiteX5507" fmla="*/ 7581912 w 8684148"/>
                  <a:gd name="connsiteY5507" fmla="*/ 3276866 h 6339248"/>
                  <a:gd name="connsiteX5508" fmla="*/ 7581912 w 8684148"/>
                  <a:gd name="connsiteY5508" fmla="*/ 3279963 h 6339248"/>
                  <a:gd name="connsiteX5509" fmla="*/ 7585846 w 8684148"/>
                  <a:gd name="connsiteY5509" fmla="*/ 3279189 h 6339248"/>
                  <a:gd name="connsiteX5510" fmla="*/ 7588206 w 8684148"/>
                  <a:gd name="connsiteY5510" fmla="*/ 3279189 h 6339248"/>
                  <a:gd name="connsiteX5511" fmla="*/ 7590566 w 8684148"/>
                  <a:gd name="connsiteY5511" fmla="*/ 3279963 h 6339248"/>
                  <a:gd name="connsiteX5512" fmla="*/ 7594500 w 8684148"/>
                  <a:gd name="connsiteY5512" fmla="*/ 3281512 h 6339248"/>
                  <a:gd name="connsiteX5513" fmla="*/ 7595287 w 8684148"/>
                  <a:gd name="connsiteY5513" fmla="*/ 3271446 h 6339248"/>
                  <a:gd name="connsiteX5514" fmla="*/ 7595287 w 8684148"/>
                  <a:gd name="connsiteY5514" fmla="*/ 3267574 h 6339248"/>
                  <a:gd name="connsiteX5515" fmla="*/ 7596860 w 8684148"/>
                  <a:gd name="connsiteY5515" fmla="*/ 3269897 h 6339248"/>
                  <a:gd name="connsiteX5516" fmla="*/ 7600794 w 8684148"/>
                  <a:gd name="connsiteY5516" fmla="*/ 3273769 h 6339248"/>
                  <a:gd name="connsiteX5517" fmla="*/ 7601581 w 8684148"/>
                  <a:gd name="connsiteY5517" fmla="*/ 3269123 h 6339248"/>
                  <a:gd name="connsiteX5518" fmla="*/ 7602367 w 8684148"/>
                  <a:gd name="connsiteY5518" fmla="*/ 3266026 h 6339248"/>
                  <a:gd name="connsiteX5519" fmla="*/ 7606301 w 8684148"/>
                  <a:gd name="connsiteY5519" fmla="*/ 3259831 h 6339248"/>
                  <a:gd name="connsiteX5520" fmla="*/ 7608661 w 8684148"/>
                  <a:gd name="connsiteY5520" fmla="*/ 3268349 h 6339248"/>
                  <a:gd name="connsiteX5521" fmla="*/ 7608661 w 8684148"/>
                  <a:gd name="connsiteY5521" fmla="*/ 3270671 h 6339248"/>
                  <a:gd name="connsiteX5522" fmla="*/ 7611809 w 8684148"/>
                  <a:gd name="connsiteY5522" fmla="*/ 3266800 h 6339248"/>
                  <a:gd name="connsiteX5523" fmla="*/ 7612595 w 8684148"/>
                  <a:gd name="connsiteY5523" fmla="*/ 3264477 h 6339248"/>
                  <a:gd name="connsiteX5524" fmla="*/ 7614168 w 8684148"/>
                  <a:gd name="connsiteY5524" fmla="*/ 3260605 h 6339248"/>
                  <a:gd name="connsiteX5525" fmla="*/ 7614168 w 8684148"/>
                  <a:gd name="connsiteY5525" fmla="*/ 3262928 h 6339248"/>
                  <a:gd name="connsiteX5526" fmla="*/ 7615742 w 8684148"/>
                  <a:gd name="connsiteY5526" fmla="*/ 3266800 h 6339248"/>
                  <a:gd name="connsiteX5527" fmla="*/ 7616529 w 8684148"/>
                  <a:gd name="connsiteY5527" fmla="*/ 3269123 h 6339248"/>
                  <a:gd name="connsiteX5528" fmla="*/ 7626757 w 8684148"/>
                  <a:gd name="connsiteY5528" fmla="*/ 3262928 h 6339248"/>
                  <a:gd name="connsiteX5529" fmla="*/ 7636198 w 8684148"/>
                  <a:gd name="connsiteY5529" fmla="*/ 3259057 h 6339248"/>
                  <a:gd name="connsiteX5530" fmla="*/ 7644852 w 8684148"/>
                  <a:gd name="connsiteY5530" fmla="*/ 3253637 h 6339248"/>
                  <a:gd name="connsiteX5531" fmla="*/ 7651933 w 8684148"/>
                  <a:gd name="connsiteY5531" fmla="*/ 3244345 h 6339248"/>
                  <a:gd name="connsiteX5532" fmla="*/ 7654293 w 8684148"/>
                  <a:gd name="connsiteY5532" fmla="*/ 3237376 h 6339248"/>
                  <a:gd name="connsiteX5533" fmla="*/ 7657440 w 8684148"/>
                  <a:gd name="connsiteY5533" fmla="*/ 3222664 h 6339248"/>
                  <a:gd name="connsiteX5534" fmla="*/ 7659800 w 8684148"/>
                  <a:gd name="connsiteY5534" fmla="*/ 3216470 h 6339248"/>
                  <a:gd name="connsiteX5535" fmla="*/ 7662947 w 8684148"/>
                  <a:gd name="connsiteY5535" fmla="*/ 3213373 h 6339248"/>
                  <a:gd name="connsiteX5536" fmla="*/ 7671601 w 8684148"/>
                  <a:gd name="connsiteY5536" fmla="*/ 3206404 h 6339248"/>
                  <a:gd name="connsiteX5537" fmla="*/ 7675535 w 8684148"/>
                  <a:gd name="connsiteY5537" fmla="*/ 3203307 h 6339248"/>
                  <a:gd name="connsiteX5538" fmla="*/ 7674749 w 8684148"/>
                  <a:gd name="connsiteY5538" fmla="*/ 3205630 h 6339248"/>
                  <a:gd name="connsiteX5539" fmla="*/ 7673175 w 8684148"/>
                  <a:gd name="connsiteY5539" fmla="*/ 3211824 h 6339248"/>
                  <a:gd name="connsiteX5540" fmla="*/ 7672388 w 8684148"/>
                  <a:gd name="connsiteY5540" fmla="*/ 3214147 h 6339248"/>
                  <a:gd name="connsiteX5541" fmla="*/ 7673962 w 8684148"/>
                  <a:gd name="connsiteY5541" fmla="*/ 3214921 h 6339248"/>
                  <a:gd name="connsiteX5542" fmla="*/ 7677896 w 8684148"/>
                  <a:gd name="connsiteY5542" fmla="*/ 3215696 h 6339248"/>
                  <a:gd name="connsiteX5543" fmla="*/ 7679469 w 8684148"/>
                  <a:gd name="connsiteY5543" fmla="*/ 3215696 h 6339248"/>
                  <a:gd name="connsiteX5544" fmla="*/ 7677108 w 8684148"/>
                  <a:gd name="connsiteY5544" fmla="*/ 3218019 h 6339248"/>
                  <a:gd name="connsiteX5545" fmla="*/ 7674749 w 8684148"/>
                  <a:gd name="connsiteY5545" fmla="*/ 3220341 h 6339248"/>
                  <a:gd name="connsiteX5546" fmla="*/ 7673175 w 8684148"/>
                  <a:gd name="connsiteY5546" fmla="*/ 3223439 h 6339248"/>
                  <a:gd name="connsiteX5547" fmla="*/ 7671601 w 8684148"/>
                  <a:gd name="connsiteY5547" fmla="*/ 3225762 h 6339248"/>
                  <a:gd name="connsiteX5548" fmla="*/ 7677896 w 8684148"/>
                  <a:gd name="connsiteY5548" fmla="*/ 3225762 h 6339248"/>
                  <a:gd name="connsiteX5549" fmla="*/ 7683403 w 8684148"/>
                  <a:gd name="connsiteY5549" fmla="*/ 3227310 h 6339248"/>
                  <a:gd name="connsiteX5550" fmla="*/ 7688123 w 8684148"/>
                  <a:gd name="connsiteY5550" fmla="*/ 3230407 h 6339248"/>
                  <a:gd name="connsiteX5551" fmla="*/ 7692843 w 8684148"/>
                  <a:gd name="connsiteY5551" fmla="*/ 3233505 h 6339248"/>
                  <a:gd name="connsiteX5552" fmla="*/ 7693631 w 8684148"/>
                  <a:gd name="connsiteY5552" fmla="*/ 3227310 h 6339248"/>
                  <a:gd name="connsiteX5553" fmla="*/ 7694417 w 8684148"/>
                  <a:gd name="connsiteY5553" fmla="*/ 3221116 h 6339248"/>
                  <a:gd name="connsiteX5554" fmla="*/ 7696777 w 8684148"/>
                  <a:gd name="connsiteY5554" fmla="*/ 3214921 h 6339248"/>
                  <a:gd name="connsiteX5555" fmla="*/ 7699138 w 8684148"/>
                  <a:gd name="connsiteY5555" fmla="*/ 3209501 h 6339248"/>
                  <a:gd name="connsiteX5556" fmla="*/ 7706219 w 8684148"/>
                  <a:gd name="connsiteY5556" fmla="*/ 3212598 h 6339248"/>
                  <a:gd name="connsiteX5557" fmla="*/ 7715659 w 8684148"/>
                  <a:gd name="connsiteY5557" fmla="*/ 3210276 h 6339248"/>
                  <a:gd name="connsiteX5558" fmla="*/ 7723527 w 8684148"/>
                  <a:gd name="connsiteY5558" fmla="*/ 3210276 h 6339248"/>
                  <a:gd name="connsiteX5559" fmla="*/ 7729821 w 8684148"/>
                  <a:gd name="connsiteY5559" fmla="*/ 3221116 h 6339248"/>
                  <a:gd name="connsiteX5560" fmla="*/ 7743982 w 8684148"/>
                  <a:gd name="connsiteY5560" fmla="*/ 3205630 h 6339248"/>
                  <a:gd name="connsiteX5561" fmla="*/ 7748703 w 8684148"/>
                  <a:gd name="connsiteY5561" fmla="*/ 3201758 h 6339248"/>
                  <a:gd name="connsiteX5562" fmla="*/ 7751850 w 8684148"/>
                  <a:gd name="connsiteY5562" fmla="*/ 3201758 h 6339248"/>
                  <a:gd name="connsiteX5563" fmla="*/ 7758931 w 8684148"/>
                  <a:gd name="connsiteY5563" fmla="*/ 3203307 h 6339248"/>
                  <a:gd name="connsiteX5564" fmla="*/ 7762864 w 8684148"/>
                  <a:gd name="connsiteY5564" fmla="*/ 3203307 h 6339248"/>
                  <a:gd name="connsiteX5565" fmla="*/ 7767585 w 8684148"/>
                  <a:gd name="connsiteY5565" fmla="*/ 3200210 h 6339248"/>
                  <a:gd name="connsiteX5566" fmla="*/ 7775452 w 8684148"/>
                  <a:gd name="connsiteY5566" fmla="*/ 3194015 h 6339248"/>
                  <a:gd name="connsiteX5567" fmla="*/ 7781747 w 8684148"/>
                  <a:gd name="connsiteY5567" fmla="*/ 3191692 h 6339248"/>
                  <a:gd name="connsiteX5568" fmla="*/ 7788827 w 8684148"/>
                  <a:gd name="connsiteY5568" fmla="*/ 3190918 h 6339248"/>
                  <a:gd name="connsiteX5569" fmla="*/ 7793548 w 8684148"/>
                  <a:gd name="connsiteY5569" fmla="*/ 3190918 h 6339248"/>
                  <a:gd name="connsiteX5570" fmla="*/ 7798268 w 8684148"/>
                  <a:gd name="connsiteY5570" fmla="*/ 3190144 h 6339248"/>
                  <a:gd name="connsiteX5571" fmla="*/ 7804562 w 8684148"/>
                  <a:gd name="connsiteY5571" fmla="*/ 3184724 h 6339248"/>
                  <a:gd name="connsiteX5572" fmla="*/ 7809283 w 8684148"/>
                  <a:gd name="connsiteY5572" fmla="*/ 3179303 h 6339248"/>
                  <a:gd name="connsiteX5573" fmla="*/ 7810069 w 8684148"/>
                  <a:gd name="connsiteY5573" fmla="*/ 3177755 h 6339248"/>
                  <a:gd name="connsiteX5574" fmla="*/ 7809283 w 8684148"/>
                  <a:gd name="connsiteY5574" fmla="*/ 3176206 h 6339248"/>
                  <a:gd name="connsiteX5575" fmla="*/ 7808496 w 8684148"/>
                  <a:gd name="connsiteY5575" fmla="*/ 3173109 h 6339248"/>
                  <a:gd name="connsiteX5576" fmla="*/ 7807710 w 8684148"/>
                  <a:gd name="connsiteY5576" fmla="*/ 3173109 h 6339248"/>
                  <a:gd name="connsiteX5577" fmla="*/ 7802202 w 8684148"/>
                  <a:gd name="connsiteY5577" fmla="*/ 3142911 h 6339248"/>
                  <a:gd name="connsiteX5578" fmla="*/ 7806922 w 8684148"/>
                  <a:gd name="connsiteY5578" fmla="*/ 3144459 h 6339248"/>
                  <a:gd name="connsiteX5579" fmla="*/ 7818723 w 8684148"/>
                  <a:gd name="connsiteY5579" fmla="*/ 3150654 h 6339248"/>
                  <a:gd name="connsiteX5580" fmla="*/ 7824231 w 8684148"/>
                  <a:gd name="connsiteY5580" fmla="*/ 3150654 h 6339248"/>
                  <a:gd name="connsiteX5581" fmla="*/ 7829738 w 8684148"/>
                  <a:gd name="connsiteY5581" fmla="*/ 3150654 h 6339248"/>
                  <a:gd name="connsiteX5582" fmla="*/ 7851767 w 8684148"/>
                  <a:gd name="connsiteY5582" fmla="*/ 3147557 h 6339248"/>
                  <a:gd name="connsiteX5583" fmla="*/ 7867502 w 8684148"/>
                  <a:gd name="connsiteY5583" fmla="*/ 3142911 h 6339248"/>
                  <a:gd name="connsiteX5584" fmla="*/ 7878517 w 8684148"/>
                  <a:gd name="connsiteY5584" fmla="*/ 3136716 h 6339248"/>
                  <a:gd name="connsiteX5585" fmla="*/ 7874583 w 8684148"/>
                  <a:gd name="connsiteY5585" fmla="*/ 3126651 h 6339248"/>
                  <a:gd name="connsiteX5586" fmla="*/ 7884024 w 8684148"/>
                  <a:gd name="connsiteY5586" fmla="*/ 3119682 h 6339248"/>
                  <a:gd name="connsiteX5587" fmla="*/ 7886385 w 8684148"/>
                  <a:gd name="connsiteY5587" fmla="*/ 3118133 h 6339248"/>
                  <a:gd name="connsiteX5588" fmla="*/ 7882451 w 8684148"/>
                  <a:gd name="connsiteY5588" fmla="*/ 3125876 h 6339248"/>
                  <a:gd name="connsiteX5589" fmla="*/ 7884024 w 8684148"/>
                  <a:gd name="connsiteY5589" fmla="*/ 3132071 h 6339248"/>
                  <a:gd name="connsiteX5590" fmla="*/ 7890318 w 8684148"/>
                  <a:gd name="connsiteY5590" fmla="*/ 3135942 h 6339248"/>
                  <a:gd name="connsiteX5591" fmla="*/ 7898972 w 8684148"/>
                  <a:gd name="connsiteY5591" fmla="*/ 3137491 h 6339248"/>
                  <a:gd name="connsiteX5592" fmla="*/ 7909987 w 8684148"/>
                  <a:gd name="connsiteY5592" fmla="*/ 3134394 h 6339248"/>
                  <a:gd name="connsiteX5593" fmla="*/ 7921788 w 8684148"/>
                  <a:gd name="connsiteY5593" fmla="*/ 3128199 h 6339248"/>
                  <a:gd name="connsiteX5594" fmla="*/ 7943030 w 8684148"/>
                  <a:gd name="connsiteY5594" fmla="*/ 3113487 h 6339248"/>
                  <a:gd name="connsiteX5595" fmla="*/ 7980007 w 8684148"/>
                  <a:gd name="connsiteY5595" fmla="*/ 3095678 h 6339248"/>
                  <a:gd name="connsiteX5596" fmla="*/ 7994169 w 8684148"/>
                  <a:gd name="connsiteY5596" fmla="*/ 3082515 h 6339248"/>
                  <a:gd name="connsiteX5597" fmla="*/ 7994169 w 8684148"/>
                  <a:gd name="connsiteY5597" fmla="*/ 3063931 h 6339248"/>
                  <a:gd name="connsiteX5598" fmla="*/ 8005184 w 8684148"/>
                  <a:gd name="connsiteY5598" fmla="*/ 3075546 h 6339248"/>
                  <a:gd name="connsiteX5599" fmla="*/ 8010691 w 8684148"/>
                  <a:gd name="connsiteY5599" fmla="*/ 3077095 h 6339248"/>
                  <a:gd name="connsiteX5600" fmla="*/ 8019345 w 8684148"/>
                  <a:gd name="connsiteY5600" fmla="*/ 3075546 h 6339248"/>
                  <a:gd name="connsiteX5601" fmla="*/ 8008331 w 8684148"/>
                  <a:gd name="connsiteY5601" fmla="*/ 3087935 h 6339248"/>
                  <a:gd name="connsiteX5602" fmla="*/ 7982368 w 8684148"/>
                  <a:gd name="connsiteY5602" fmla="*/ 3109616 h 6339248"/>
                  <a:gd name="connsiteX5603" fmla="*/ 7972927 w 8684148"/>
                  <a:gd name="connsiteY5603" fmla="*/ 3122004 h 6339248"/>
                  <a:gd name="connsiteX5604" fmla="*/ 7978434 w 8684148"/>
                  <a:gd name="connsiteY5604" fmla="*/ 3125102 h 6339248"/>
                  <a:gd name="connsiteX5605" fmla="*/ 7982368 w 8684148"/>
                  <a:gd name="connsiteY5605" fmla="*/ 3125102 h 6339248"/>
                  <a:gd name="connsiteX5606" fmla="*/ 7986302 w 8684148"/>
                  <a:gd name="connsiteY5606" fmla="*/ 3122779 h 6339248"/>
                  <a:gd name="connsiteX5607" fmla="*/ 7991022 w 8684148"/>
                  <a:gd name="connsiteY5607" fmla="*/ 3121230 h 6339248"/>
                  <a:gd name="connsiteX5608" fmla="*/ 8055536 w 8684148"/>
                  <a:gd name="connsiteY5608" fmla="*/ 3120456 h 6339248"/>
                  <a:gd name="connsiteX5609" fmla="*/ 8092513 w 8684148"/>
                  <a:gd name="connsiteY5609" fmla="*/ 3123553 h 6339248"/>
                  <a:gd name="connsiteX5610" fmla="*/ 8075205 w 8684148"/>
                  <a:gd name="connsiteY5610" fmla="*/ 3128199 h 6339248"/>
                  <a:gd name="connsiteX5611" fmla="*/ 8050815 w 8684148"/>
                  <a:gd name="connsiteY5611" fmla="*/ 3132845 h 6339248"/>
                  <a:gd name="connsiteX5612" fmla="*/ 8032720 w 8684148"/>
                  <a:gd name="connsiteY5612" fmla="*/ 3141362 h 6339248"/>
                  <a:gd name="connsiteX5613" fmla="*/ 8032720 w 8684148"/>
                  <a:gd name="connsiteY5613" fmla="*/ 3157623 h 6339248"/>
                  <a:gd name="connsiteX5614" fmla="*/ 8028786 w 8684148"/>
                  <a:gd name="connsiteY5614" fmla="*/ 3152203 h 6339248"/>
                  <a:gd name="connsiteX5615" fmla="*/ 8019345 w 8684148"/>
                  <a:gd name="connsiteY5615" fmla="*/ 3144459 h 6339248"/>
                  <a:gd name="connsiteX5616" fmla="*/ 8015411 w 8684148"/>
                  <a:gd name="connsiteY5616" fmla="*/ 3139814 h 6339248"/>
                  <a:gd name="connsiteX5617" fmla="*/ 8014624 w 8684148"/>
                  <a:gd name="connsiteY5617" fmla="*/ 3135168 h 6339248"/>
                  <a:gd name="connsiteX5618" fmla="*/ 8016985 w 8684148"/>
                  <a:gd name="connsiteY5618" fmla="*/ 3131296 h 6339248"/>
                  <a:gd name="connsiteX5619" fmla="*/ 8016198 w 8684148"/>
                  <a:gd name="connsiteY5619" fmla="*/ 3128199 h 6339248"/>
                  <a:gd name="connsiteX5620" fmla="*/ 8008331 w 8684148"/>
                  <a:gd name="connsiteY5620" fmla="*/ 3125876 h 6339248"/>
                  <a:gd name="connsiteX5621" fmla="*/ 8005970 w 8684148"/>
                  <a:gd name="connsiteY5621" fmla="*/ 3133619 h 6339248"/>
                  <a:gd name="connsiteX5622" fmla="*/ 7994169 w 8684148"/>
                  <a:gd name="connsiteY5622" fmla="*/ 3140588 h 6339248"/>
                  <a:gd name="connsiteX5623" fmla="*/ 7967419 w 8684148"/>
                  <a:gd name="connsiteY5623" fmla="*/ 3151428 h 6339248"/>
                  <a:gd name="connsiteX5624" fmla="*/ 7936736 w 8684148"/>
                  <a:gd name="connsiteY5624" fmla="*/ 3168463 h 6339248"/>
                  <a:gd name="connsiteX5625" fmla="*/ 7921001 w 8684148"/>
                  <a:gd name="connsiteY5625" fmla="*/ 3178529 h 6339248"/>
                  <a:gd name="connsiteX5626" fmla="*/ 7909987 w 8684148"/>
                  <a:gd name="connsiteY5626" fmla="*/ 3190144 h 6339248"/>
                  <a:gd name="connsiteX5627" fmla="*/ 7918641 w 8684148"/>
                  <a:gd name="connsiteY5627" fmla="*/ 3187820 h 6339248"/>
                  <a:gd name="connsiteX5628" fmla="*/ 7923362 w 8684148"/>
                  <a:gd name="connsiteY5628" fmla="*/ 3186272 h 6339248"/>
                  <a:gd name="connsiteX5629" fmla="*/ 7927295 w 8684148"/>
                  <a:gd name="connsiteY5629" fmla="*/ 3183949 h 6339248"/>
                  <a:gd name="connsiteX5630" fmla="*/ 7915494 w 8684148"/>
                  <a:gd name="connsiteY5630" fmla="*/ 3193241 h 6339248"/>
                  <a:gd name="connsiteX5631" fmla="*/ 7887958 w 8684148"/>
                  <a:gd name="connsiteY5631" fmla="*/ 3204081 h 6339248"/>
                  <a:gd name="connsiteX5632" fmla="*/ 7877730 w 8684148"/>
                  <a:gd name="connsiteY5632" fmla="*/ 3216470 h 6339248"/>
                  <a:gd name="connsiteX5633" fmla="*/ 7887171 w 8684148"/>
                  <a:gd name="connsiteY5633" fmla="*/ 3207178 h 6339248"/>
                  <a:gd name="connsiteX5634" fmla="*/ 7892678 w 8684148"/>
                  <a:gd name="connsiteY5634" fmla="*/ 3204081 h 6339248"/>
                  <a:gd name="connsiteX5635" fmla="*/ 7898972 w 8684148"/>
                  <a:gd name="connsiteY5635" fmla="*/ 3203307 h 6339248"/>
                  <a:gd name="connsiteX5636" fmla="*/ 7885597 w 8684148"/>
                  <a:gd name="connsiteY5636" fmla="*/ 3221116 h 6339248"/>
                  <a:gd name="connsiteX5637" fmla="*/ 7875370 w 8684148"/>
                  <a:gd name="connsiteY5637" fmla="*/ 3242797 h 6339248"/>
                  <a:gd name="connsiteX5638" fmla="*/ 7873796 w 8684148"/>
                  <a:gd name="connsiteY5638" fmla="*/ 3264477 h 6339248"/>
                  <a:gd name="connsiteX5639" fmla="*/ 7885597 w 8684148"/>
                  <a:gd name="connsiteY5639" fmla="*/ 3284609 h 6339248"/>
                  <a:gd name="connsiteX5640" fmla="*/ 7892678 w 8684148"/>
                  <a:gd name="connsiteY5640" fmla="*/ 3277640 h 6339248"/>
                  <a:gd name="connsiteX5641" fmla="*/ 7899759 w 8684148"/>
                  <a:gd name="connsiteY5641" fmla="*/ 3284609 h 6339248"/>
                  <a:gd name="connsiteX5642" fmla="*/ 7906840 w 8684148"/>
                  <a:gd name="connsiteY5642" fmla="*/ 3295449 h 6339248"/>
                  <a:gd name="connsiteX5643" fmla="*/ 7912347 w 8684148"/>
                  <a:gd name="connsiteY5643" fmla="*/ 3303192 h 6339248"/>
                  <a:gd name="connsiteX5644" fmla="*/ 7917855 w 8684148"/>
                  <a:gd name="connsiteY5644" fmla="*/ 3305515 h 6339248"/>
                  <a:gd name="connsiteX5645" fmla="*/ 7925722 w 8684148"/>
                  <a:gd name="connsiteY5645" fmla="*/ 3305515 h 6339248"/>
                  <a:gd name="connsiteX5646" fmla="*/ 7933590 w 8684148"/>
                  <a:gd name="connsiteY5646" fmla="*/ 3304741 h 6339248"/>
                  <a:gd name="connsiteX5647" fmla="*/ 7939097 w 8684148"/>
                  <a:gd name="connsiteY5647" fmla="*/ 3303192 h 6339248"/>
                  <a:gd name="connsiteX5648" fmla="*/ 7940670 w 8684148"/>
                  <a:gd name="connsiteY5648" fmla="*/ 3292352 h 6339248"/>
                  <a:gd name="connsiteX5649" fmla="*/ 7947751 w 8684148"/>
                  <a:gd name="connsiteY5649" fmla="*/ 3287706 h 6339248"/>
                  <a:gd name="connsiteX5650" fmla="*/ 7965846 w 8684148"/>
                  <a:gd name="connsiteY5650" fmla="*/ 3280737 h 6339248"/>
                  <a:gd name="connsiteX5651" fmla="*/ 7974500 w 8684148"/>
                  <a:gd name="connsiteY5651" fmla="*/ 3273769 h 6339248"/>
                  <a:gd name="connsiteX5652" fmla="*/ 7998103 w 8684148"/>
                  <a:gd name="connsiteY5652" fmla="*/ 3245893 h 6339248"/>
                  <a:gd name="connsiteX5653" fmla="*/ 8009904 w 8684148"/>
                  <a:gd name="connsiteY5653" fmla="*/ 3234279 h 6339248"/>
                  <a:gd name="connsiteX5654" fmla="*/ 8013838 w 8684148"/>
                  <a:gd name="connsiteY5654" fmla="*/ 3229633 h 6339248"/>
                  <a:gd name="connsiteX5655" fmla="*/ 8015411 w 8684148"/>
                  <a:gd name="connsiteY5655" fmla="*/ 3229633 h 6339248"/>
                  <a:gd name="connsiteX5656" fmla="*/ 8016985 w 8684148"/>
                  <a:gd name="connsiteY5656" fmla="*/ 3230407 h 6339248"/>
                  <a:gd name="connsiteX5657" fmla="*/ 8018558 w 8684148"/>
                  <a:gd name="connsiteY5657" fmla="*/ 3230407 h 6339248"/>
                  <a:gd name="connsiteX5658" fmla="*/ 8020132 w 8684148"/>
                  <a:gd name="connsiteY5658" fmla="*/ 3228085 h 6339248"/>
                  <a:gd name="connsiteX5659" fmla="*/ 8020132 w 8684148"/>
                  <a:gd name="connsiteY5659" fmla="*/ 3226536 h 6339248"/>
                  <a:gd name="connsiteX5660" fmla="*/ 8019345 w 8684148"/>
                  <a:gd name="connsiteY5660" fmla="*/ 3221890 h 6339248"/>
                  <a:gd name="connsiteX5661" fmla="*/ 8020132 w 8684148"/>
                  <a:gd name="connsiteY5661" fmla="*/ 3220341 h 6339248"/>
                  <a:gd name="connsiteX5662" fmla="*/ 8020132 w 8684148"/>
                  <a:gd name="connsiteY5662" fmla="*/ 3217244 h 6339248"/>
                  <a:gd name="connsiteX5663" fmla="*/ 8018558 w 8684148"/>
                  <a:gd name="connsiteY5663" fmla="*/ 3213373 h 6339248"/>
                  <a:gd name="connsiteX5664" fmla="*/ 8018558 w 8684148"/>
                  <a:gd name="connsiteY5664" fmla="*/ 3209501 h 6339248"/>
                  <a:gd name="connsiteX5665" fmla="*/ 8020919 w 8684148"/>
                  <a:gd name="connsiteY5665" fmla="*/ 3204855 h 6339248"/>
                  <a:gd name="connsiteX5666" fmla="*/ 8026426 w 8684148"/>
                  <a:gd name="connsiteY5666" fmla="*/ 3202532 h 6339248"/>
                  <a:gd name="connsiteX5667" fmla="*/ 8030359 w 8684148"/>
                  <a:gd name="connsiteY5667" fmla="*/ 3202532 h 6339248"/>
                  <a:gd name="connsiteX5668" fmla="*/ 8033507 w 8684148"/>
                  <a:gd name="connsiteY5668" fmla="*/ 3205630 h 6339248"/>
                  <a:gd name="connsiteX5669" fmla="*/ 8035867 w 8684148"/>
                  <a:gd name="connsiteY5669" fmla="*/ 3211050 h 6339248"/>
                  <a:gd name="connsiteX5670" fmla="*/ 8039801 w 8684148"/>
                  <a:gd name="connsiteY5670" fmla="*/ 3203307 h 6339248"/>
                  <a:gd name="connsiteX5671" fmla="*/ 8043735 w 8684148"/>
                  <a:gd name="connsiteY5671" fmla="*/ 3195564 h 6339248"/>
                  <a:gd name="connsiteX5672" fmla="*/ 8053962 w 8684148"/>
                  <a:gd name="connsiteY5672" fmla="*/ 3206404 h 6339248"/>
                  <a:gd name="connsiteX5673" fmla="*/ 8060256 w 8684148"/>
                  <a:gd name="connsiteY5673" fmla="*/ 3210276 h 6339248"/>
                  <a:gd name="connsiteX5674" fmla="*/ 8067337 w 8684148"/>
                  <a:gd name="connsiteY5674" fmla="*/ 3211824 h 6339248"/>
                  <a:gd name="connsiteX5675" fmla="*/ 8074417 w 8684148"/>
                  <a:gd name="connsiteY5675" fmla="*/ 3209501 h 6339248"/>
                  <a:gd name="connsiteX5676" fmla="*/ 8078351 w 8684148"/>
                  <a:gd name="connsiteY5676" fmla="*/ 3204855 h 6339248"/>
                  <a:gd name="connsiteX5677" fmla="*/ 8077564 w 8684148"/>
                  <a:gd name="connsiteY5677" fmla="*/ 3199435 h 6339248"/>
                  <a:gd name="connsiteX5678" fmla="*/ 8073631 w 8684148"/>
                  <a:gd name="connsiteY5678" fmla="*/ 3191692 h 6339248"/>
                  <a:gd name="connsiteX5679" fmla="*/ 8086218 w 8684148"/>
                  <a:gd name="connsiteY5679" fmla="*/ 3196338 h 6339248"/>
                  <a:gd name="connsiteX5680" fmla="*/ 8099594 w 8684148"/>
                  <a:gd name="connsiteY5680" fmla="*/ 3194789 h 6339248"/>
                  <a:gd name="connsiteX5681" fmla="*/ 8161747 w 8684148"/>
                  <a:gd name="connsiteY5681" fmla="*/ 3173883 h 6339248"/>
                  <a:gd name="connsiteX5682" fmla="*/ 8255370 w 8684148"/>
                  <a:gd name="connsiteY5682" fmla="*/ 3135942 h 633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Lst>
                <a:rect l="l" t="t" r="r" b="b"/>
                <a:pathLst>
                  <a:path w="8684148" h="6339248">
                    <a:moveTo>
                      <a:pt x="8267171" y="3135168"/>
                    </a:moveTo>
                    <a:lnTo>
                      <a:pt x="8271105" y="3133619"/>
                    </a:lnTo>
                    <a:lnTo>
                      <a:pt x="8271105" y="3128973"/>
                    </a:lnTo>
                    <a:lnTo>
                      <a:pt x="8265598" y="3124328"/>
                    </a:lnTo>
                    <a:lnTo>
                      <a:pt x="8256944" y="3122779"/>
                    </a:lnTo>
                    <a:lnTo>
                      <a:pt x="8239635" y="3123553"/>
                    </a:lnTo>
                    <a:lnTo>
                      <a:pt x="8247502" y="3116585"/>
                    </a:lnTo>
                    <a:lnTo>
                      <a:pt x="8252224" y="3109616"/>
                    </a:lnTo>
                    <a:lnTo>
                      <a:pt x="8250649" y="3101098"/>
                    </a:lnTo>
                    <a:lnTo>
                      <a:pt x="8241209" y="3093355"/>
                    </a:lnTo>
                    <a:lnTo>
                      <a:pt x="8235701" y="3092581"/>
                    </a:lnTo>
                    <a:lnTo>
                      <a:pt x="8225474" y="3094904"/>
                    </a:lnTo>
                    <a:lnTo>
                      <a:pt x="8219966" y="3094130"/>
                    </a:lnTo>
                    <a:lnTo>
                      <a:pt x="8213673" y="3091807"/>
                    </a:lnTo>
                    <a:lnTo>
                      <a:pt x="8210525" y="3087935"/>
                    </a:lnTo>
                    <a:lnTo>
                      <a:pt x="8208165" y="3083289"/>
                    </a:lnTo>
                    <a:lnTo>
                      <a:pt x="8201871" y="3076321"/>
                    </a:lnTo>
                    <a:lnTo>
                      <a:pt x="8201871" y="3074772"/>
                    </a:lnTo>
                    <a:lnTo>
                      <a:pt x="8201871" y="3073998"/>
                    </a:lnTo>
                    <a:lnTo>
                      <a:pt x="8197938" y="3073998"/>
                    </a:lnTo>
                    <a:lnTo>
                      <a:pt x="8194004" y="3076321"/>
                    </a:lnTo>
                    <a:lnTo>
                      <a:pt x="8178269" y="3087161"/>
                    </a:lnTo>
                    <a:lnTo>
                      <a:pt x="8165681" y="3094904"/>
                    </a:lnTo>
                    <a:lnTo>
                      <a:pt x="8161747" y="3096452"/>
                    </a:lnTo>
                    <a:lnTo>
                      <a:pt x="8157026" y="3096452"/>
                    </a:lnTo>
                    <a:lnTo>
                      <a:pt x="8146012" y="3094130"/>
                    </a:lnTo>
                    <a:lnTo>
                      <a:pt x="8139718" y="3094904"/>
                    </a:lnTo>
                    <a:lnTo>
                      <a:pt x="8141291" y="3092581"/>
                    </a:lnTo>
                    <a:lnTo>
                      <a:pt x="8142865" y="3087161"/>
                    </a:lnTo>
                    <a:lnTo>
                      <a:pt x="8143652" y="3084838"/>
                    </a:lnTo>
                    <a:lnTo>
                      <a:pt x="8127917" y="3081741"/>
                    </a:lnTo>
                    <a:lnTo>
                      <a:pt x="8101953" y="3080192"/>
                    </a:lnTo>
                    <a:lnTo>
                      <a:pt x="8098020" y="3079418"/>
                    </a:lnTo>
                    <a:lnTo>
                      <a:pt x="8093299" y="3077869"/>
                    </a:lnTo>
                    <a:lnTo>
                      <a:pt x="8089366" y="3076321"/>
                    </a:lnTo>
                    <a:lnTo>
                      <a:pt x="8082285" y="3072449"/>
                    </a:lnTo>
                    <a:lnTo>
                      <a:pt x="8079138" y="3070900"/>
                    </a:lnTo>
                    <a:lnTo>
                      <a:pt x="8075991" y="3070900"/>
                    </a:lnTo>
                    <a:lnTo>
                      <a:pt x="8068910" y="3073223"/>
                    </a:lnTo>
                    <a:lnTo>
                      <a:pt x="8066550" y="3073223"/>
                    </a:lnTo>
                    <a:lnTo>
                      <a:pt x="8059470" y="3069352"/>
                    </a:lnTo>
                    <a:lnTo>
                      <a:pt x="8046094" y="3060060"/>
                    </a:lnTo>
                    <a:lnTo>
                      <a:pt x="8039013" y="3056963"/>
                    </a:lnTo>
                    <a:lnTo>
                      <a:pt x="8056323" y="3048445"/>
                    </a:lnTo>
                    <a:lnTo>
                      <a:pt x="8047668" y="3041477"/>
                    </a:lnTo>
                    <a:lnTo>
                      <a:pt x="8036654" y="3039154"/>
                    </a:lnTo>
                    <a:lnTo>
                      <a:pt x="8024853" y="3037605"/>
                    </a:lnTo>
                    <a:lnTo>
                      <a:pt x="8014624" y="3036057"/>
                    </a:lnTo>
                    <a:lnTo>
                      <a:pt x="8002823" y="3030636"/>
                    </a:lnTo>
                    <a:lnTo>
                      <a:pt x="7997316" y="3024442"/>
                    </a:lnTo>
                    <a:lnTo>
                      <a:pt x="7989449" y="3002761"/>
                    </a:lnTo>
                    <a:lnTo>
                      <a:pt x="7986302" y="2996567"/>
                    </a:lnTo>
                    <a:lnTo>
                      <a:pt x="7979221" y="2986501"/>
                    </a:lnTo>
                    <a:lnTo>
                      <a:pt x="7976073" y="2980306"/>
                    </a:lnTo>
                    <a:lnTo>
                      <a:pt x="7975287" y="2974886"/>
                    </a:lnTo>
                    <a:lnTo>
                      <a:pt x="7977648" y="2964820"/>
                    </a:lnTo>
                    <a:lnTo>
                      <a:pt x="7976861" y="2960949"/>
                    </a:lnTo>
                    <a:lnTo>
                      <a:pt x="7976073" y="2954754"/>
                    </a:lnTo>
                    <a:lnTo>
                      <a:pt x="7974500" y="2952432"/>
                    </a:lnTo>
                    <a:lnTo>
                      <a:pt x="7970567" y="2950883"/>
                    </a:lnTo>
                    <a:lnTo>
                      <a:pt x="7962699" y="2950109"/>
                    </a:lnTo>
                    <a:lnTo>
                      <a:pt x="7956405" y="2950883"/>
                    </a:lnTo>
                    <a:lnTo>
                      <a:pt x="7951684" y="2952432"/>
                    </a:lnTo>
                    <a:lnTo>
                      <a:pt x="7946964" y="2952432"/>
                    </a:lnTo>
                    <a:lnTo>
                      <a:pt x="7941457" y="2948560"/>
                    </a:lnTo>
                    <a:lnTo>
                      <a:pt x="7958765" y="2936171"/>
                    </a:lnTo>
                    <a:lnTo>
                      <a:pt x="7967419" y="2928428"/>
                    </a:lnTo>
                    <a:lnTo>
                      <a:pt x="7972927" y="2920685"/>
                    </a:lnTo>
                    <a:lnTo>
                      <a:pt x="7976861" y="2911393"/>
                    </a:lnTo>
                    <a:lnTo>
                      <a:pt x="7979221" y="2902102"/>
                    </a:lnTo>
                    <a:lnTo>
                      <a:pt x="7982368" y="2893584"/>
                    </a:lnTo>
                    <a:lnTo>
                      <a:pt x="7988662" y="2885067"/>
                    </a:lnTo>
                    <a:lnTo>
                      <a:pt x="7983154" y="2881195"/>
                    </a:lnTo>
                    <a:lnTo>
                      <a:pt x="7976861" y="2878098"/>
                    </a:lnTo>
                    <a:lnTo>
                      <a:pt x="7969780" y="2877324"/>
                    </a:lnTo>
                    <a:lnTo>
                      <a:pt x="7962699" y="2878098"/>
                    </a:lnTo>
                    <a:lnTo>
                      <a:pt x="7965846" y="2872678"/>
                    </a:lnTo>
                    <a:lnTo>
                      <a:pt x="7956405" y="2875001"/>
                    </a:lnTo>
                    <a:lnTo>
                      <a:pt x="7931229" y="2886615"/>
                    </a:lnTo>
                    <a:lnTo>
                      <a:pt x="7920214" y="2888938"/>
                    </a:lnTo>
                    <a:lnTo>
                      <a:pt x="7915494" y="2885841"/>
                    </a:lnTo>
                    <a:lnTo>
                      <a:pt x="7912347" y="2878872"/>
                    </a:lnTo>
                    <a:lnTo>
                      <a:pt x="7906053" y="2869581"/>
                    </a:lnTo>
                    <a:lnTo>
                      <a:pt x="7898186" y="2864160"/>
                    </a:lnTo>
                    <a:lnTo>
                      <a:pt x="7887171" y="2859515"/>
                    </a:lnTo>
                    <a:lnTo>
                      <a:pt x="7866716" y="2854094"/>
                    </a:lnTo>
                    <a:lnTo>
                      <a:pt x="7858061" y="2852546"/>
                    </a:lnTo>
                    <a:lnTo>
                      <a:pt x="7843113" y="2854094"/>
                    </a:lnTo>
                    <a:lnTo>
                      <a:pt x="7834458" y="2854094"/>
                    </a:lnTo>
                    <a:lnTo>
                      <a:pt x="7842326" y="2850223"/>
                    </a:lnTo>
                    <a:lnTo>
                      <a:pt x="7849407" y="2847900"/>
                    </a:lnTo>
                    <a:lnTo>
                      <a:pt x="7855701" y="2846351"/>
                    </a:lnTo>
                    <a:lnTo>
                      <a:pt x="7876157" y="2845577"/>
                    </a:lnTo>
                    <a:lnTo>
                      <a:pt x="7879304" y="2844803"/>
                    </a:lnTo>
                    <a:lnTo>
                      <a:pt x="7881663" y="2844029"/>
                    </a:lnTo>
                    <a:lnTo>
                      <a:pt x="7888744" y="2839382"/>
                    </a:lnTo>
                    <a:lnTo>
                      <a:pt x="7891105" y="2838608"/>
                    </a:lnTo>
                    <a:lnTo>
                      <a:pt x="7907627" y="2841706"/>
                    </a:lnTo>
                    <a:lnTo>
                      <a:pt x="7922575" y="2848674"/>
                    </a:lnTo>
                    <a:lnTo>
                      <a:pt x="7938310" y="2852546"/>
                    </a:lnTo>
                    <a:lnTo>
                      <a:pt x="7957979" y="2847900"/>
                    </a:lnTo>
                    <a:lnTo>
                      <a:pt x="7970567" y="2840157"/>
                    </a:lnTo>
                    <a:lnTo>
                      <a:pt x="8005184" y="2815379"/>
                    </a:lnTo>
                    <a:lnTo>
                      <a:pt x="8018558" y="2803765"/>
                    </a:lnTo>
                    <a:lnTo>
                      <a:pt x="8023278" y="2790601"/>
                    </a:lnTo>
                    <a:lnTo>
                      <a:pt x="8019345" y="2778213"/>
                    </a:lnTo>
                    <a:lnTo>
                      <a:pt x="8003610" y="2767372"/>
                    </a:lnTo>
                    <a:lnTo>
                      <a:pt x="8009904" y="2767372"/>
                    </a:lnTo>
                    <a:lnTo>
                      <a:pt x="8015411" y="2767372"/>
                    </a:lnTo>
                    <a:lnTo>
                      <a:pt x="8021705" y="2768921"/>
                    </a:lnTo>
                    <a:lnTo>
                      <a:pt x="8027212" y="2770469"/>
                    </a:lnTo>
                    <a:lnTo>
                      <a:pt x="8018558" y="2750337"/>
                    </a:lnTo>
                    <a:lnTo>
                      <a:pt x="7994956" y="2736400"/>
                    </a:lnTo>
                    <a:lnTo>
                      <a:pt x="7967419" y="2727108"/>
                    </a:lnTo>
                    <a:lnTo>
                      <a:pt x="7944603" y="2723236"/>
                    </a:lnTo>
                    <a:lnTo>
                      <a:pt x="7920214" y="2721688"/>
                    </a:lnTo>
                    <a:lnTo>
                      <a:pt x="7895039" y="2723236"/>
                    </a:lnTo>
                    <a:lnTo>
                      <a:pt x="7869862" y="2727883"/>
                    </a:lnTo>
                    <a:lnTo>
                      <a:pt x="7847047" y="2734851"/>
                    </a:lnTo>
                    <a:lnTo>
                      <a:pt x="7754997" y="2772018"/>
                    </a:lnTo>
                    <a:lnTo>
                      <a:pt x="7669241" y="2819251"/>
                    </a:lnTo>
                    <a:lnTo>
                      <a:pt x="7650360" y="2833188"/>
                    </a:lnTo>
                    <a:lnTo>
                      <a:pt x="7633051" y="2849449"/>
                    </a:lnTo>
                    <a:lnTo>
                      <a:pt x="7556736" y="2940817"/>
                    </a:lnTo>
                    <a:lnTo>
                      <a:pt x="7539427" y="2955528"/>
                    </a:lnTo>
                    <a:lnTo>
                      <a:pt x="7519758" y="2967918"/>
                    </a:lnTo>
                    <a:lnTo>
                      <a:pt x="7496943" y="2978758"/>
                    </a:lnTo>
                    <a:lnTo>
                      <a:pt x="7426922" y="3001987"/>
                    </a:lnTo>
                    <a:lnTo>
                      <a:pt x="7408040" y="3012827"/>
                    </a:lnTo>
                    <a:lnTo>
                      <a:pt x="7369489" y="3039928"/>
                    </a:lnTo>
                    <a:lnTo>
                      <a:pt x="7347461" y="3052317"/>
                    </a:lnTo>
                    <a:lnTo>
                      <a:pt x="7338806" y="3059286"/>
                    </a:lnTo>
                    <a:lnTo>
                      <a:pt x="7329365" y="3070126"/>
                    </a:lnTo>
                    <a:lnTo>
                      <a:pt x="7323858" y="3080192"/>
                    </a:lnTo>
                    <a:lnTo>
                      <a:pt x="7313630" y="3101873"/>
                    </a:lnTo>
                    <a:lnTo>
                      <a:pt x="7308123" y="3110390"/>
                    </a:lnTo>
                    <a:lnTo>
                      <a:pt x="7301042" y="3116585"/>
                    </a:lnTo>
                    <a:lnTo>
                      <a:pt x="7228661" y="3155300"/>
                    </a:lnTo>
                    <a:lnTo>
                      <a:pt x="7215286" y="3159946"/>
                    </a:lnTo>
                    <a:lnTo>
                      <a:pt x="7252263" y="3135942"/>
                    </a:lnTo>
                    <a:lnTo>
                      <a:pt x="7262491" y="3127425"/>
                    </a:lnTo>
                    <a:lnTo>
                      <a:pt x="7267212" y="3125102"/>
                    </a:lnTo>
                    <a:lnTo>
                      <a:pt x="7271145" y="3123553"/>
                    </a:lnTo>
                    <a:lnTo>
                      <a:pt x="7272720" y="3121230"/>
                    </a:lnTo>
                    <a:lnTo>
                      <a:pt x="7268786" y="3115810"/>
                    </a:lnTo>
                    <a:lnTo>
                      <a:pt x="7264065" y="3112713"/>
                    </a:lnTo>
                    <a:lnTo>
                      <a:pt x="7251477" y="3108842"/>
                    </a:lnTo>
                    <a:lnTo>
                      <a:pt x="7245970" y="3106518"/>
                    </a:lnTo>
                    <a:lnTo>
                      <a:pt x="7262491" y="3106518"/>
                    </a:lnTo>
                    <a:lnTo>
                      <a:pt x="7271932" y="3102647"/>
                    </a:lnTo>
                    <a:lnTo>
                      <a:pt x="7280587" y="3096452"/>
                    </a:lnTo>
                    <a:lnTo>
                      <a:pt x="7292388" y="3087935"/>
                    </a:lnTo>
                    <a:lnTo>
                      <a:pt x="7300256" y="3085612"/>
                    </a:lnTo>
                    <a:lnTo>
                      <a:pt x="7305763" y="3084064"/>
                    </a:lnTo>
                    <a:lnTo>
                      <a:pt x="7312057" y="3081741"/>
                    </a:lnTo>
                    <a:lnTo>
                      <a:pt x="7318350" y="3077095"/>
                    </a:lnTo>
                    <a:lnTo>
                      <a:pt x="7323071" y="3072449"/>
                    </a:lnTo>
                    <a:lnTo>
                      <a:pt x="7334085" y="3056188"/>
                    </a:lnTo>
                    <a:lnTo>
                      <a:pt x="7352181" y="3039154"/>
                    </a:lnTo>
                    <a:lnTo>
                      <a:pt x="7374997" y="3024442"/>
                    </a:lnTo>
                    <a:lnTo>
                      <a:pt x="7422989" y="2998890"/>
                    </a:lnTo>
                    <a:lnTo>
                      <a:pt x="7435576" y="2994244"/>
                    </a:lnTo>
                    <a:lnTo>
                      <a:pt x="7463113" y="2987275"/>
                    </a:lnTo>
                    <a:lnTo>
                      <a:pt x="7476487" y="2981855"/>
                    </a:lnTo>
                    <a:lnTo>
                      <a:pt x="7486715" y="2974886"/>
                    </a:lnTo>
                    <a:lnTo>
                      <a:pt x="7519758" y="2948560"/>
                    </a:lnTo>
                    <a:lnTo>
                      <a:pt x="7529200" y="2938494"/>
                    </a:lnTo>
                    <a:lnTo>
                      <a:pt x="7547295" y="2917588"/>
                    </a:lnTo>
                    <a:lnTo>
                      <a:pt x="7576405" y="2886615"/>
                    </a:lnTo>
                    <a:lnTo>
                      <a:pt x="7585059" y="2875775"/>
                    </a:lnTo>
                    <a:lnTo>
                      <a:pt x="7591353" y="2862612"/>
                    </a:lnTo>
                    <a:lnTo>
                      <a:pt x="7594500" y="2847900"/>
                    </a:lnTo>
                    <a:lnTo>
                      <a:pt x="7588993" y="2839382"/>
                    </a:lnTo>
                    <a:lnTo>
                      <a:pt x="7577978" y="2833963"/>
                    </a:lnTo>
                    <a:lnTo>
                      <a:pt x="7515825" y="2814605"/>
                    </a:lnTo>
                    <a:lnTo>
                      <a:pt x="7500877" y="2808410"/>
                    </a:lnTo>
                    <a:lnTo>
                      <a:pt x="7536281" y="2816153"/>
                    </a:lnTo>
                    <a:lnTo>
                      <a:pt x="7585846" y="2832414"/>
                    </a:lnTo>
                    <a:lnTo>
                      <a:pt x="7598433" y="2833963"/>
                    </a:lnTo>
                    <a:lnTo>
                      <a:pt x="7611022" y="2830865"/>
                    </a:lnTo>
                    <a:lnTo>
                      <a:pt x="7622823" y="2820799"/>
                    </a:lnTo>
                    <a:lnTo>
                      <a:pt x="7651146" y="2780535"/>
                    </a:lnTo>
                    <a:lnTo>
                      <a:pt x="7662161" y="2768147"/>
                    </a:lnTo>
                    <a:lnTo>
                      <a:pt x="7675535" y="2758080"/>
                    </a:lnTo>
                    <a:lnTo>
                      <a:pt x="7717233" y="2733303"/>
                    </a:lnTo>
                    <a:lnTo>
                      <a:pt x="7712512" y="2728657"/>
                    </a:lnTo>
                    <a:lnTo>
                      <a:pt x="7726674" y="2724011"/>
                    </a:lnTo>
                    <a:lnTo>
                      <a:pt x="7770732" y="2713945"/>
                    </a:lnTo>
                    <a:lnTo>
                      <a:pt x="7783320" y="2706976"/>
                    </a:lnTo>
                    <a:lnTo>
                      <a:pt x="7789614" y="2698459"/>
                    </a:lnTo>
                    <a:lnTo>
                      <a:pt x="7799055" y="2673681"/>
                    </a:lnTo>
                    <a:lnTo>
                      <a:pt x="7806922" y="2658195"/>
                    </a:lnTo>
                    <a:lnTo>
                      <a:pt x="7814790" y="2645806"/>
                    </a:lnTo>
                    <a:lnTo>
                      <a:pt x="7825018" y="2634966"/>
                    </a:lnTo>
                    <a:lnTo>
                      <a:pt x="7838392" y="2624125"/>
                    </a:lnTo>
                    <a:lnTo>
                      <a:pt x="7848620" y="2618705"/>
                    </a:lnTo>
                    <a:lnTo>
                      <a:pt x="7857274" y="2617931"/>
                    </a:lnTo>
                    <a:lnTo>
                      <a:pt x="7865928" y="2617931"/>
                    </a:lnTo>
                    <a:lnTo>
                      <a:pt x="7876943" y="2616382"/>
                    </a:lnTo>
                    <a:lnTo>
                      <a:pt x="7893465" y="2609414"/>
                    </a:lnTo>
                    <a:lnTo>
                      <a:pt x="7899759" y="2607865"/>
                    </a:lnTo>
                    <a:lnTo>
                      <a:pt x="7933590" y="2605542"/>
                    </a:lnTo>
                    <a:lnTo>
                      <a:pt x="8004397" y="2605542"/>
                    </a:lnTo>
                    <a:lnTo>
                      <a:pt x="8018558" y="2607865"/>
                    </a:lnTo>
                    <a:lnTo>
                      <a:pt x="8025639" y="2607865"/>
                    </a:lnTo>
                    <a:lnTo>
                      <a:pt x="8032720" y="2607090"/>
                    </a:lnTo>
                    <a:lnTo>
                      <a:pt x="8046094" y="2604768"/>
                    </a:lnTo>
                    <a:lnTo>
                      <a:pt x="8053175" y="2603994"/>
                    </a:lnTo>
                    <a:lnTo>
                      <a:pt x="8094086" y="2608639"/>
                    </a:lnTo>
                    <a:lnTo>
                      <a:pt x="8138931" y="2605542"/>
                    </a:lnTo>
                    <a:lnTo>
                      <a:pt x="8154666" y="2606316"/>
                    </a:lnTo>
                    <a:lnTo>
                      <a:pt x="8191643" y="2610962"/>
                    </a:lnTo>
                    <a:lnTo>
                      <a:pt x="8197938" y="2612511"/>
                    </a:lnTo>
                    <a:lnTo>
                      <a:pt x="8204231" y="2615608"/>
                    </a:lnTo>
                    <a:lnTo>
                      <a:pt x="8215246" y="2624900"/>
                    </a:lnTo>
                    <a:lnTo>
                      <a:pt x="8219966" y="2627223"/>
                    </a:lnTo>
                    <a:lnTo>
                      <a:pt x="8227047" y="2627223"/>
                    </a:lnTo>
                    <a:lnTo>
                      <a:pt x="8243569" y="2619480"/>
                    </a:lnTo>
                    <a:lnTo>
                      <a:pt x="8251436" y="2617157"/>
                    </a:lnTo>
                    <a:lnTo>
                      <a:pt x="8257730" y="2616382"/>
                    </a:lnTo>
                    <a:lnTo>
                      <a:pt x="8271892" y="2616382"/>
                    </a:lnTo>
                    <a:lnTo>
                      <a:pt x="8338766" y="2610962"/>
                    </a:lnTo>
                    <a:lnTo>
                      <a:pt x="8352140" y="2607090"/>
                    </a:lnTo>
                    <a:lnTo>
                      <a:pt x="8363155" y="2600122"/>
                    </a:lnTo>
                    <a:lnTo>
                      <a:pt x="8404852" y="2561407"/>
                    </a:lnTo>
                    <a:lnTo>
                      <a:pt x="8448911" y="2514174"/>
                    </a:lnTo>
                    <a:lnTo>
                      <a:pt x="8458351" y="2499462"/>
                    </a:lnTo>
                    <a:lnTo>
                      <a:pt x="8460712" y="2495591"/>
                    </a:lnTo>
                    <a:lnTo>
                      <a:pt x="8471726" y="2490944"/>
                    </a:lnTo>
                    <a:lnTo>
                      <a:pt x="8496902" y="2487848"/>
                    </a:lnTo>
                    <a:lnTo>
                      <a:pt x="8509490" y="2484750"/>
                    </a:lnTo>
                    <a:lnTo>
                      <a:pt x="8526012" y="2479330"/>
                    </a:lnTo>
                    <a:lnTo>
                      <a:pt x="8540174" y="2475458"/>
                    </a:lnTo>
                    <a:lnTo>
                      <a:pt x="8571644" y="2473136"/>
                    </a:lnTo>
                    <a:lnTo>
                      <a:pt x="8585805" y="2470039"/>
                    </a:lnTo>
                    <a:lnTo>
                      <a:pt x="8597606" y="2463844"/>
                    </a:lnTo>
                    <a:lnTo>
                      <a:pt x="8621208" y="2446809"/>
                    </a:lnTo>
                    <a:lnTo>
                      <a:pt x="8653466" y="2426677"/>
                    </a:lnTo>
                    <a:lnTo>
                      <a:pt x="8668413" y="2415063"/>
                    </a:lnTo>
                    <a:lnTo>
                      <a:pt x="8680215" y="2401899"/>
                    </a:lnTo>
                    <a:lnTo>
                      <a:pt x="8684148" y="2390285"/>
                    </a:lnTo>
                    <a:lnTo>
                      <a:pt x="8679428" y="2383316"/>
                    </a:lnTo>
                    <a:lnTo>
                      <a:pt x="8669987" y="2377896"/>
                    </a:lnTo>
                    <a:lnTo>
                      <a:pt x="8660546" y="2370153"/>
                    </a:lnTo>
                    <a:lnTo>
                      <a:pt x="8669987" y="2371702"/>
                    </a:lnTo>
                    <a:lnTo>
                      <a:pt x="8678642" y="2371702"/>
                    </a:lnTo>
                    <a:lnTo>
                      <a:pt x="8683362" y="2368604"/>
                    </a:lnTo>
                    <a:lnTo>
                      <a:pt x="8679428" y="2360087"/>
                    </a:lnTo>
                    <a:lnTo>
                      <a:pt x="8670774" y="2355441"/>
                    </a:lnTo>
                    <a:lnTo>
                      <a:pt x="8658973" y="2353893"/>
                    </a:lnTo>
                    <a:lnTo>
                      <a:pt x="8636943" y="2353893"/>
                    </a:lnTo>
                    <a:lnTo>
                      <a:pt x="8644811" y="2350795"/>
                    </a:lnTo>
                    <a:lnTo>
                      <a:pt x="8664480" y="2349246"/>
                    </a:lnTo>
                    <a:lnTo>
                      <a:pt x="8672347" y="2345375"/>
                    </a:lnTo>
                    <a:lnTo>
                      <a:pt x="8674708" y="2340729"/>
                    </a:lnTo>
                    <a:lnTo>
                      <a:pt x="8675494" y="2335309"/>
                    </a:lnTo>
                    <a:lnTo>
                      <a:pt x="8673135" y="2322146"/>
                    </a:lnTo>
                    <a:lnTo>
                      <a:pt x="8673135" y="2308982"/>
                    </a:lnTo>
                    <a:lnTo>
                      <a:pt x="8674708" y="2295045"/>
                    </a:lnTo>
                    <a:lnTo>
                      <a:pt x="8675494" y="2281882"/>
                    </a:lnTo>
                    <a:lnTo>
                      <a:pt x="8671561" y="2267944"/>
                    </a:lnTo>
                    <a:lnTo>
                      <a:pt x="8666840" y="2259427"/>
                    </a:lnTo>
                    <a:lnTo>
                      <a:pt x="8660546" y="2253233"/>
                    </a:lnTo>
                    <a:lnTo>
                      <a:pt x="8654252" y="2247812"/>
                    </a:lnTo>
                    <a:lnTo>
                      <a:pt x="8647171" y="2243166"/>
                    </a:lnTo>
                    <a:lnTo>
                      <a:pt x="8644024" y="2241618"/>
                    </a:lnTo>
                    <a:lnTo>
                      <a:pt x="8636157" y="2239295"/>
                    </a:lnTo>
                    <a:lnTo>
                      <a:pt x="8632223" y="2237747"/>
                    </a:lnTo>
                    <a:lnTo>
                      <a:pt x="8629863" y="2234649"/>
                    </a:lnTo>
                    <a:lnTo>
                      <a:pt x="8625930" y="2227680"/>
                    </a:lnTo>
                    <a:lnTo>
                      <a:pt x="8623569" y="2225357"/>
                    </a:lnTo>
                    <a:lnTo>
                      <a:pt x="8605473" y="2224583"/>
                    </a:lnTo>
                    <a:lnTo>
                      <a:pt x="8588165" y="2233100"/>
                    </a:lnTo>
                    <a:lnTo>
                      <a:pt x="8559056" y="2256330"/>
                    </a:lnTo>
                    <a:lnTo>
                      <a:pt x="8556695" y="2250909"/>
                    </a:lnTo>
                    <a:lnTo>
                      <a:pt x="8553548" y="2246264"/>
                    </a:lnTo>
                    <a:lnTo>
                      <a:pt x="8549614" y="2243941"/>
                    </a:lnTo>
                    <a:lnTo>
                      <a:pt x="8543321" y="2242392"/>
                    </a:lnTo>
                    <a:lnTo>
                      <a:pt x="8551188" y="2236972"/>
                    </a:lnTo>
                    <a:lnTo>
                      <a:pt x="8561416" y="2233100"/>
                    </a:lnTo>
                    <a:lnTo>
                      <a:pt x="8569283" y="2228455"/>
                    </a:lnTo>
                    <a:lnTo>
                      <a:pt x="8573217" y="2219937"/>
                    </a:lnTo>
                    <a:lnTo>
                      <a:pt x="8570070" y="2207548"/>
                    </a:lnTo>
                    <a:lnTo>
                      <a:pt x="8561416" y="2196708"/>
                    </a:lnTo>
                    <a:lnTo>
                      <a:pt x="8550401" y="2187417"/>
                    </a:lnTo>
                    <a:lnTo>
                      <a:pt x="8539387" y="2182771"/>
                    </a:lnTo>
                    <a:lnTo>
                      <a:pt x="8526798" y="2180448"/>
                    </a:lnTo>
                    <a:lnTo>
                      <a:pt x="8511063" y="2178125"/>
                    </a:lnTo>
                    <a:lnTo>
                      <a:pt x="8494542" y="2177350"/>
                    </a:lnTo>
                    <a:lnTo>
                      <a:pt x="8483527" y="2181222"/>
                    </a:lnTo>
                    <a:lnTo>
                      <a:pt x="8481167" y="2186642"/>
                    </a:lnTo>
                    <a:lnTo>
                      <a:pt x="8490608" y="2188965"/>
                    </a:lnTo>
                    <a:lnTo>
                      <a:pt x="8512637" y="2191288"/>
                    </a:lnTo>
                    <a:lnTo>
                      <a:pt x="8485888" y="2196708"/>
                    </a:lnTo>
                    <a:lnTo>
                      <a:pt x="8461499" y="2204451"/>
                    </a:lnTo>
                    <a:lnTo>
                      <a:pt x="8437896" y="2216066"/>
                    </a:lnTo>
                    <a:lnTo>
                      <a:pt x="8403279" y="2237747"/>
                    </a:lnTo>
                    <a:lnTo>
                      <a:pt x="8367875" y="2251684"/>
                    </a:lnTo>
                    <a:lnTo>
                      <a:pt x="8358435" y="2258652"/>
                    </a:lnTo>
                    <a:lnTo>
                      <a:pt x="8348993" y="2266396"/>
                    </a:lnTo>
                    <a:lnTo>
                      <a:pt x="8339553" y="2273364"/>
                    </a:lnTo>
                    <a:lnTo>
                      <a:pt x="8326965" y="2277236"/>
                    </a:lnTo>
                    <a:lnTo>
                      <a:pt x="8326177" y="2274913"/>
                    </a:lnTo>
                    <a:lnTo>
                      <a:pt x="8327751" y="2273364"/>
                    </a:lnTo>
                    <a:lnTo>
                      <a:pt x="8330111" y="2272590"/>
                    </a:lnTo>
                    <a:lnTo>
                      <a:pt x="8333258" y="2269493"/>
                    </a:lnTo>
                    <a:lnTo>
                      <a:pt x="8328538" y="2267170"/>
                    </a:lnTo>
                    <a:lnTo>
                      <a:pt x="8332472" y="2264073"/>
                    </a:lnTo>
                    <a:lnTo>
                      <a:pt x="8345059" y="2254007"/>
                    </a:lnTo>
                    <a:lnTo>
                      <a:pt x="8338766" y="2250135"/>
                    </a:lnTo>
                    <a:lnTo>
                      <a:pt x="8332472" y="2246264"/>
                    </a:lnTo>
                    <a:lnTo>
                      <a:pt x="8326177" y="2242392"/>
                    </a:lnTo>
                    <a:lnTo>
                      <a:pt x="8322244" y="2236972"/>
                    </a:lnTo>
                    <a:lnTo>
                      <a:pt x="8334045" y="2242392"/>
                    </a:lnTo>
                    <a:lnTo>
                      <a:pt x="8340339" y="2241618"/>
                    </a:lnTo>
                    <a:lnTo>
                      <a:pt x="8349780" y="2227680"/>
                    </a:lnTo>
                    <a:lnTo>
                      <a:pt x="8359221" y="2221486"/>
                    </a:lnTo>
                    <a:lnTo>
                      <a:pt x="8370236" y="2219163"/>
                    </a:lnTo>
                    <a:lnTo>
                      <a:pt x="8381250" y="2219163"/>
                    </a:lnTo>
                    <a:lnTo>
                      <a:pt x="8392264" y="2218389"/>
                    </a:lnTo>
                    <a:lnTo>
                      <a:pt x="8404065" y="2214517"/>
                    </a:lnTo>
                    <a:lnTo>
                      <a:pt x="8425308" y="2202903"/>
                    </a:lnTo>
                    <a:lnTo>
                      <a:pt x="8436322" y="2198257"/>
                    </a:lnTo>
                    <a:lnTo>
                      <a:pt x="8442616" y="2197483"/>
                    </a:lnTo>
                    <a:lnTo>
                      <a:pt x="8448911" y="2196708"/>
                    </a:lnTo>
                    <a:lnTo>
                      <a:pt x="8455204" y="2195934"/>
                    </a:lnTo>
                    <a:lnTo>
                      <a:pt x="8460712" y="2193611"/>
                    </a:lnTo>
                    <a:lnTo>
                      <a:pt x="8466219" y="2189739"/>
                    </a:lnTo>
                    <a:lnTo>
                      <a:pt x="8474873" y="2180448"/>
                    </a:lnTo>
                    <a:lnTo>
                      <a:pt x="8479593" y="2175802"/>
                    </a:lnTo>
                    <a:lnTo>
                      <a:pt x="8526012" y="2160316"/>
                    </a:lnTo>
                    <a:lnTo>
                      <a:pt x="8547255" y="2149475"/>
                    </a:lnTo>
                    <a:lnTo>
                      <a:pt x="8545681" y="2137087"/>
                    </a:lnTo>
                    <a:lnTo>
                      <a:pt x="8540174" y="2134763"/>
                    </a:lnTo>
                    <a:lnTo>
                      <a:pt x="8526798" y="2132441"/>
                    </a:lnTo>
                    <a:lnTo>
                      <a:pt x="8520505" y="2129344"/>
                    </a:lnTo>
                    <a:lnTo>
                      <a:pt x="8515785" y="2123923"/>
                    </a:lnTo>
                    <a:lnTo>
                      <a:pt x="8511851" y="2119277"/>
                    </a:lnTo>
                    <a:lnTo>
                      <a:pt x="8508704" y="2115406"/>
                    </a:lnTo>
                    <a:lnTo>
                      <a:pt x="8502409" y="2113083"/>
                    </a:lnTo>
                    <a:lnTo>
                      <a:pt x="8496902" y="2113858"/>
                    </a:lnTo>
                    <a:lnTo>
                      <a:pt x="8492182" y="2116180"/>
                    </a:lnTo>
                    <a:lnTo>
                      <a:pt x="8488248" y="2119277"/>
                    </a:lnTo>
                    <a:lnTo>
                      <a:pt x="8482741" y="2121601"/>
                    </a:lnTo>
                    <a:lnTo>
                      <a:pt x="8474873" y="2123149"/>
                    </a:lnTo>
                    <a:lnTo>
                      <a:pt x="8465432" y="2123149"/>
                    </a:lnTo>
                    <a:lnTo>
                      <a:pt x="8456778" y="2120826"/>
                    </a:lnTo>
                    <a:lnTo>
                      <a:pt x="8448911" y="2117729"/>
                    </a:lnTo>
                    <a:lnTo>
                      <a:pt x="8440256" y="2107663"/>
                    </a:lnTo>
                    <a:lnTo>
                      <a:pt x="8433176" y="2093725"/>
                    </a:lnTo>
                    <a:lnTo>
                      <a:pt x="8423734" y="2082885"/>
                    </a:lnTo>
                    <a:lnTo>
                      <a:pt x="8409573" y="2081336"/>
                    </a:lnTo>
                    <a:lnTo>
                      <a:pt x="8405640" y="2084433"/>
                    </a:lnTo>
                    <a:lnTo>
                      <a:pt x="8391478" y="2099146"/>
                    </a:lnTo>
                    <a:lnTo>
                      <a:pt x="8371023" y="2113858"/>
                    </a:lnTo>
                    <a:lnTo>
                      <a:pt x="8364728" y="2120052"/>
                    </a:lnTo>
                    <a:lnTo>
                      <a:pt x="8370236" y="2109211"/>
                    </a:lnTo>
                    <a:lnTo>
                      <a:pt x="8396198" y="2083659"/>
                    </a:lnTo>
                    <a:lnTo>
                      <a:pt x="8389905" y="2082885"/>
                    </a:lnTo>
                    <a:lnTo>
                      <a:pt x="8384397" y="2081336"/>
                    </a:lnTo>
                    <a:lnTo>
                      <a:pt x="8376529" y="2078239"/>
                    </a:lnTo>
                    <a:lnTo>
                      <a:pt x="8374956" y="2077465"/>
                    </a:lnTo>
                    <a:lnTo>
                      <a:pt x="8372596" y="2075142"/>
                    </a:lnTo>
                    <a:lnTo>
                      <a:pt x="8370236" y="2072819"/>
                    </a:lnTo>
                    <a:lnTo>
                      <a:pt x="8367089" y="2071271"/>
                    </a:lnTo>
                    <a:lnTo>
                      <a:pt x="8363942" y="2072045"/>
                    </a:lnTo>
                    <a:lnTo>
                      <a:pt x="8361581" y="2073593"/>
                    </a:lnTo>
                    <a:lnTo>
                      <a:pt x="8359221" y="2075142"/>
                    </a:lnTo>
                    <a:lnTo>
                      <a:pt x="8356861" y="2075916"/>
                    </a:lnTo>
                    <a:lnTo>
                      <a:pt x="8341912" y="2077465"/>
                    </a:lnTo>
                    <a:lnTo>
                      <a:pt x="8334832" y="2079014"/>
                    </a:lnTo>
                    <a:lnTo>
                      <a:pt x="8327751" y="2081336"/>
                    </a:lnTo>
                    <a:lnTo>
                      <a:pt x="8321457" y="2085208"/>
                    </a:lnTo>
                    <a:lnTo>
                      <a:pt x="8311230" y="2092951"/>
                    </a:lnTo>
                    <a:lnTo>
                      <a:pt x="8304935" y="2095274"/>
                    </a:lnTo>
                    <a:lnTo>
                      <a:pt x="8308869" y="2091402"/>
                    </a:lnTo>
                    <a:lnTo>
                      <a:pt x="8312803" y="2087531"/>
                    </a:lnTo>
                    <a:lnTo>
                      <a:pt x="8332472" y="2059656"/>
                    </a:lnTo>
                    <a:lnTo>
                      <a:pt x="8334832" y="2057333"/>
                    </a:lnTo>
                    <a:lnTo>
                      <a:pt x="8332472" y="2049590"/>
                    </a:lnTo>
                    <a:lnTo>
                      <a:pt x="8326965" y="2042621"/>
                    </a:lnTo>
                    <a:lnTo>
                      <a:pt x="8323031" y="2035652"/>
                    </a:lnTo>
                    <a:lnTo>
                      <a:pt x="8326177" y="2024812"/>
                    </a:lnTo>
                    <a:lnTo>
                      <a:pt x="8320670" y="2023263"/>
                    </a:lnTo>
                    <a:lnTo>
                      <a:pt x="8315950" y="2023263"/>
                    </a:lnTo>
                    <a:lnTo>
                      <a:pt x="8312016" y="2025586"/>
                    </a:lnTo>
                    <a:lnTo>
                      <a:pt x="8308869" y="2030232"/>
                    </a:lnTo>
                    <a:lnTo>
                      <a:pt x="8307296" y="2025586"/>
                    </a:lnTo>
                    <a:lnTo>
                      <a:pt x="8303362" y="2019392"/>
                    </a:lnTo>
                    <a:lnTo>
                      <a:pt x="8299429" y="2014746"/>
                    </a:lnTo>
                    <a:lnTo>
                      <a:pt x="8295495" y="2011649"/>
                    </a:lnTo>
                    <a:lnTo>
                      <a:pt x="8289200" y="2010874"/>
                    </a:lnTo>
                    <a:lnTo>
                      <a:pt x="8286053" y="2013198"/>
                    </a:lnTo>
                    <a:lnTo>
                      <a:pt x="8282119" y="2015520"/>
                    </a:lnTo>
                    <a:lnTo>
                      <a:pt x="8275826" y="2017069"/>
                    </a:lnTo>
                    <a:lnTo>
                      <a:pt x="8267959" y="2014746"/>
                    </a:lnTo>
                    <a:lnTo>
                      <a:pt x="8245929" y="2005455"/>
                    </a:lnTo>
                    <a:lnTo>
                      <a:pt x="8240422" y="2001583"/>
                    </a:lnTo>
                    <a:lnTo>
                      <a:pt x="8243569" y="2001583"/>
                    </a:lnTo>
                    <a:lnTo>
                      <a:pt x="8249076" y="2000034"/>
                    </a:lnTo>
                    <a:lnTo>
                      <a:pt x="8252224" y="1999260"/>
                    </a:lnTo>
                    <a:lnTo>
                      <a:pt x="8248290" y="1988420"/>
                    </a:lnTo>
                    <a:lnTo>
                      <a:pt x="8245143" y="1985322"/>
                    </a:lnTo>
                    <a:lnTo>
                      <a:pt x="8239635" y="1985322"/>
                    </a:lnTo>
                    <a:lnTo>
                      <a:pt x="8230194" y="1983774"/>
                    </a:lnTo>
                    <a:lnTo>
                      <a:pt x="8221540" y="1978354"/>
                    </a:lnTo>
                    <a:lnTo>
                      <a:pt x="8223900" y="1976030"/>
                    </a:lnTo>
                    <a:lnTo>
                      <a:pt x="8232555" y="1972934"/>
                    </a:lnTo>
                    <a:lnTo>
                      <a:pt x="8241995" y="1969062"/>
                    </a:lnTo>
                    <a:lnTo>
                      <a:pt x="8230981" y="1965965"/>
                    </a:lnTo>
                    <a:lnTo>
                      <a:pt x="8208165" y="1963642"/>
                    </a:lnTo>
                    <a:lnTo>
                      <a:pt x="8197151" y="1959770"/>
                    </a:lnTo>
                    <a:lnTo>
                      <a:pt x="8201871" y="1957447"/>
                    </a:lnTo>
                    <a:lnTo>
                      <a:pt x="8207378" y="1955125"/>
                    </a:lnTo>
                    <a:lnTo>
                      <a:pt x="8212886" y="1953576"/>
                    </a:lnTo>
                    <a:lnTo>
                      <a:pt x="8218393" y="1953576"/>
                    </a:lnTo>
                    <a:lnTo>
                      <a:pt x="8205019" y="1945058"/>
                    </a:lnTo>
                    <a:lnTo>
                      <a:pt x="8172761" y="1935767"/>
                    </a:lnTo>
                    <a:lnTo>
                      <a:pt x="8159387" y="1927249"/>
                    </a:lnTo>
                    <a:lnTo>
                      <a:pt x="8163320" y="1925701"/>
                    </a:lnTo>
                    <a:lnTo>
                      <a:pt x="8167254" y="1924152"/>
                    </a:lnTo>
                    <a:lnTo>
                      <a:pt x="8171188" y="1923378"/>
                    </a:lnTo>
                    <a:lnTo>
                      <a:pt x="8175122" y="1924152"/>
                    </a:lnTo>
                    <a:lnTo>
                      <a:pt x="8168041" y="1928024"/>
                    </a:lnTo>
                    <a:lnTo>
                      <a:pt x="8178269" y="1933444"/>
                    </a:lnTo>
                    <a:lnTo>
                      <a:pt x="8190070" y="1936541"/>
                    </a:lnTo>
                    <a:lnTo>
                      <a:pt x="8230194" y="1941187"/>
                    </a:lnTo>
                    <a:lnTo>
                      <a:pt x="8235701" y="1940413"/>
                    </a:lnTo>
                    <a:lnTo>
                      <a:pt x="8243569" y="1938090"/>
                    </a:lnTo>
                    <a:lnTo>
                      <a:pt x="8245143" y="1935767"/>
                    </a:lnTo>
                    <a:lnTo>
                      <a:pt x="8245143" y="1932670"/>
                    </a:lnTo>
                    <a:lnTo>
                      <a:pt x="8247502" y="1914086"/>
                    </a:lnTo>
                    <a:lnTo>
                      <a:pt x="8245929" y="1905569"/>
                    </a:lnTo>
                    <a:lnTo>
                      <a:pt x="8239635" y="1897826"/>
                    </a:lnTo>
                    <a:lnTo>
                      <a:pt x="8228621" y="1891631"/>
                    </a:lnTo>
                    <a:lnTo>
                      <a:pt x="8220754" y="1889309"/>
                    </a:lnTo>
                    <a:lnTo>
                      <a:pt x="8213673" y="1888534"/>
                    </a:lnTo>
                    <a:lnTo>
                      <a:pt x="8206592" y="1886985"/>
                    </a:lnTo>
                    <a:lnTo>
                      <a:pt x="8199511" y="1882340"/>
                    </a:lnTo>
                    <a:lnTo>
                      <a:pt x="8205805" y="1865305"/>
                    </a:lnTo>
                    <a:lnTo>
                      <a:pt x="8194790" y="1861433"/>
                    </a:lnTo>
                    <a:lnTo>
                      <a:pt x="8175908" y="1860659"/>
                    </a:lnTo>
                    <a:lnTo>
                      <a:pt x="8159387" y="1855239"/>
                    </a:lnTo>
                    <a:lnTo>
                      <a:pt x="8169615" y="1855239"/>
                    </a:lnTo>
                    <a:lnTo>
                      <a:pt x="8182989" y="1851367"/>
                    </a:lnTo>
                    <a:lnTo>
                      <a:pt x="8194790" y="1845173"/>
                    </a:lnTo>
                    <a:lnTo>
                      <a:pt x="8201871" y="1837430"/>
                    </a:lnTo>
                    <a:lnTo>
                      <a:pt x="8202658" y="1810329"/>
                    </a:lnTo>
                    <a:lnTo>
                      <a:pt x="8200297" y="1807232"/>
                    </a:lnTo>
                    <a:lnTo>
                      <a:pt x="8194790" y="1803360"/>
                    </a:lnTo>
                    <a:lnTo>
                      <a:pt x="8189284" y="1801811"/>
                    </a:lnTo>
                    <a:lnTo>
                      <a:pt x="8178269" y="1800263"/>
                    </a:lnTo>
                    <a:lnTo>
                      <a:pt x="8173549" y="1797940"/>
                    </a:lnTo>
                    <a:lnTo>
                      <a:pt x="8167254" y="1792520"/>
                    </a:lnTo>
                    <a:lnTo>
                      <a:pt x="8164107" y="1786325"/>
                    </a:lnTo>
                    <a:lnTo>
                      <a:pt x="8160173" y="1781680"/>
                    </a:lnTo>
                    <a:lnTo>
                      <a:pt x="8152306" y="1778582"/>
                    </a:lnTo>
                    <a:lnTo>
                      <a:pt x="8138931" y="1780131"/>
                    </a:lnTo>
                    <a:lnTo>
                      <a:pt x="8112182" y="1792520"/>
                    </a:lnTo>
                    <a:lnTo>
                      <a:pt x="8100380" y="1794843"/>
                    </a:lnTo>
                    <a:lnTo>
                      <a:pt x="8113755" y="1784777"/>
                    </a:lnTo>
                    <a:lnTo>
                      <a:pt x="8128703" y="1776259"/>
                    </a:lnTo>
                    <a:lnTo>
                      <a:pt x="8142079" y="1766194"/>
                    </a:lnTo>
                    <a:lnTo>
                      <a:pt x="8149158" y="1751482"/>
                    </a:lnTo>
                    <a:lnTo>
                      <a:pt x="8146799" y="1740642"/>
                    </a:lnTo>
                    <a:lnTo>
                      <a:pt x="8137357" y="1740642"/>
                    </a:lnTo>
                    <a:lnTo>
                      <a:pt x="8110608" y="1749933"/>
                    </a:lnTo>
                    <a:lnTo>
                      <a:pt x="8106675" y="1743738"/>
                    </a:lnTo>
                    <a:lnTo>
                      <a:pt x="8097233" y="1747610"/>
                    </a:lnTo>
                    <a:lnTo>
                      <a:pt x="8086218" y="1754579"/>
                    </a:lnTo>
                    <a:lnTo>
                      <a:pt x="8079138" y="1759225"/>
                    </a:lnTo>
                    <a:lnTo>
                      <a:pt x="8092513" y="1745287"/>
                    </a:lnTo>
                    <a:lnTo>
                      <a:pt x="8097233" y="1741416"/>
                    </a:lnTo>
                    <a:lnTo>
                      <a:pt x="8104314" y="1737544"/>
                    </a:lnTo>
                    <a:lnTo>
                      <a:pt x="8112968" y="1733673"/>
                    </a:lnTo>
                    <a:lnTo>
                      <a:pt x="8120836" y="1729801"/>
                    </a:lnTo>
                    <a:lnTo>
                      <a:pt x="8126343" y="1722833"/>
                    </a:lnTo>
                    <a:lnTo>
                      <a:pt x="8127917" y="1718186"/>
                    </a:lnTo>
                    <a:lnTo>
                      <a:pt x="8127917" y="1711992"/>
                    </a:lnTo>
                    <a:lnTo>
                      <a:pt x="8125556" y="1705798"/>
                    </a:lnTo>
                    <a:lnTo>
                      <a:pt x="8120836" y="1700378"/>
                    </a:lnTo>
                    <a:lnTo>
                      <a:pt x="8115329" y="1698055"/>
                    </a:lnTo>
                    <a:lnTo>
                      <a:pt x="8110608" y="1697280"/>
                    </a:lnTo>
                    <a:lnTo>
                      <a:pt x="8105101" y="1698055"/>
                    </a:lnTo>
                    <a:lnTo>
                      <a:pt x="8098807" y="1697280"/>
                    </a:lnTo>
                    <a:lnTo>
                      <a:pt x="8102741" y="1690312"/>
                    </a:lnTo>
                    <a:lnTo>
                      <a:pt x="8098020" y="1679471"/>
                    </a:lnTo>
                    <a:lnTo>
                      <a:pt x="8103528" y="1675600"/>
                    </a:lnTo>
                    <a:lnTo>
                      <a:pt x="8089366" y="1673277"/>
                    </a:lnTo>
                    <a:lnTo>
                      <a:pt x="8058682" y="1680246"/>
                    </a:lnTo>
                    <a:lnTo>
                      <a:pt x="8045308" y="1676374"/>
                    </a:lnTo>
                    <a:lnTo>
                      <a:pt x="8067337" y="1674051"/>
                    </a:lnTo>
                    <a:lnTo>
                      <a:pt x="8077564" y="1670954"/>
                    </a:lnTo>
                    <a:lnTo>
                      <a:pt x="8085432" y="1664760"/>
                    </a:lnTo>
                    <a:lnTo>
                      <a:pt x="8086218" y="1653919"/>
                    </a:lnTo>
                    <a:lnTo>
                      <a:pt x="8080712" y="1646950"/>
                    </a:lnTo>
                    <a:lnTo>
                      <a:pt x="8071271" y="1645402"/>
                    </a:lnTo>
                    <a:lnTo>
                      <a:pt x="8061043" y="1650048"/>
                    </a:lnTo>
                    <a:lnTo>
                      <a:pt x="8060256" y="1643853"/>
                    </a:lnTo>
                    <a:lnTo>
                      <a:pt x="8057109" y="1640756"/>
                    </a:lnTo>
                    <a:lnTo>
                      <a:pt x="8050815" y="1638433"/>
                    </a:lnTo>
                    <a:lnTo>
                      <a:pt x="8045308" y="1634561"/>
                    </a:lnTo>
                    <a:lnTo>
                      <a:pt x="8057109" y="1629141"/>
                    </a:lnTo>
                    <a:lnTo>
                      <a:pt x="8059470" y="1623721"/>
                    </a:lnTo>
                    <a:lnTo>
                      <a:pt x="8055536" y="1617527"/>
                    </a:lnTo>
                    <a:lnTo>
                      <a:pt x="8050028" y="1608235"/>
                    </a:lnTo>
                    <a:lnTo>
                      <a:pt x="8040588" y="1590426"/>
                    </a:lnTo>
                    <a:lnTo>
                      <a:pt x="8034293" y="1588103"/>
                    </a:lnTo>
                    <a:lnTo>
                      <a:pt x="8025639" y="1595846"/>
                    </a:lnTo>
                    <a:lnTo>
                      <a:pt x="8028786" y="1587329"/>
                    </a:lnTo>
                    <a:lnTo>
                      <a:pt x="8030359" y="1575714"/>
                    </a:lnTo>
                    <a:lnTo>
                      <a:pt x="8028000" y="1565648"/>
                    </a:lnTo>
                    <a:lnTo>
                      <a:pt x="8021705" y="1557905"/>
                    </a:lnTo>
                    <a:lnTo>
                      <a:pt x="8012265" y="1557131"/>
                    </a:lnTo>
                    <a:lnTo>
                      <a:pt x="7992596" y="1563325"/>
                    </a:lnTo>
                    <a:lnTo>
                      <a:pt x="7983941" y="1564100"/>
                    </a:lnTo>
                    <a:lnTo>
                      <a:pt x="8002037" y="1554033"/>
                    </a:lnTo>
                    <a:lnTo>
                      <a:pt x="8009118" y="1547839"/>
                    </a:lnTo>
                    <a:lnTo>
                      <a:pt x="8009904" y="1538547"/>
                    </a:lnTo>
                    <a:lnTo>
                      <a:pt x="8003610" y="1530804"/>
                    </a:lnTo>
                    <a:lnTo>
                      <a:pt x="7994169" y="1527707"/>
                    </a:lnTo>
                    <a:lnTo>
                      <a:pt x="7984728" y="1526933"/>
                    </a:lnTo>
                    <a:lnTo>
                      <a:pt x="7976073" y="1530030"/>
                    </a:lnTo>
                    <a:lnTo>
                      <a:pt x="7965846" y="1542419"/>
                    </a:lnTo>
                    <a:lnTo>
                      <a:pt x="7956405" y="1561776"/>
                    </a:lnTo>
                    <a:lnTo>
                      <a:pt x="7954045" y="1581134"/>
                    </a:lnTo>
                    <a:lnTo>
                      <a:pt x="7964272" y="1592749"/>
                    </a:lnTo>
                    <a:lnTo>
                      <a:pt x="7961913" y="1595072"/>
                    </a:lnTo>
                    <a:lnTo>
                      <a:pt x="7950898" y="1589652"/>
                    </a:lnTo>
                    <a:lnTo>
                      <a:pt x="7939097" y="1588877"/>
                    </a:lnTo>
                    <a:lnTo>
                      <a:pt x="7930443" y="1594297"/>
                    </a:lnTo>
                    <a:lnTo>
                      <a:pt x="7928082" y="1606687"/>
                    </a:lnTo>
                    <a:lnTo>
                      <a:pt x="7933590" y="1617527"/>
                    </a:lnTo>
                    <a:lnTo>
                      <a:pt x="7942244" y="1624496"/>
                    </a:lnTo>
                    <a:lnTo>
                      <a:pt x="7953258" y="1629916"/>
                    </a:lnTo>
                    <a:lnTo>
                      <a:pt x="7963486" y="1637659"/>
                    </a:lnTo>
                    <a:lnTo>
                      <a:pt x="7949325" y="1634561"/>
                    </a:lnTo>
                    <a:lnTo>
                      <a:pt x="7937523" y="1629141"/>
                    </a:lnTo>
                    <a:lnTo>
                      <a:pt x="7932016" y="1629916"/>
                    </a:lnTo>
                    <a:lnTo>
                      <a:pt x="7934376" y="1646176"/>
                    </a:lnTo>
                    <a:lnTo>
                      <a:pt x="7928082" y="1642305"/>
                    </a:lnTo>
                    <a:lnTo>
                      <a:pt x="7925722" y="1643853"/>
                    </a:lnTo>
                    <a:lnTo>
                      <a:pt x="7924935" y="1647725"/>
                    </a:lnTo>
                    <a:lnTo>
                      <a:pt x="7921788" y="1651596"/>
                    </a:lnTo>
                    <a:lnTo>
                      <a:pt x="7921001" y="1653145"/>
                    </a:lnTo>
                    <a:lnTo>
                      <a:pt x="7917855" y="1656242"/>
                    </a:lnTo>
                    <a:lnTo>
                      <a:pt x="7913921" y="1657791"/>
                    </a:lnTo>
                    <a:lnTo>
                      <a:pt x="7912347" y="1655468"/>
                    </a:lnTo>
                    <a:lnTo>
                      <a:pt x="7914708" y="1663985"/>
                    </a:lnTo>
                    <a:lnTo>
                      <a:pt x="7920214" y="1669405"/>
                    </a:lnTo>
                    <a:lnTo>
                      <a:pt x="7936736" y="1675600"/>
                    </a:lnTo>
                    <a:lnTo>
                      <a:pt x="7928868" y="1677148"/>
                    </a:lnTo>
                    <a:lnTo>
                      <a:pt x="7920214" y="1678697"/>
                    </a:lnTo>
                    <a:lnTo>
                      <a:pt x="7913133" y="1681020"/>
                    </a:lnTo>
                    <a:lnTo>
                      <a:pt x="7911560" y="1685665"/>
                    </a:lnTo>
                    <a:lnTo>
                      <a:pt x="7903693" y="1684891"/>
                    </a:lnTo>
                    <a:lnTo>
                      <a:pt x="7897398" y="1687989"/>
                    </a:lnTo>
                    <a:lnTo>
                      <a:pt x="7895825" y="1693409"/>
                    </a:lnTo>
                    <a:lnTo>
                      <a:pt x="7901332" y="1698055"/>
                    </a:lnTo>
                    <a:lnTo>
                      <a:pt x="7887958" y="1705798"/>
                    </a:lnTo>
                    <a:lnTo>
                      <a:pt x="7889531" y="1717412"/>
                    </a:lnTo>
                    <a:lnTo>
                      <a:pt x="7893465" y="1731350"/>
                    </a:lnTo>
                    <a:lnTo>
                      <a:pt x="7887171" y="1747610"/>
                    </a:lnTo>
                    <a:lnTo>
                      <a:pt x="7886385" y="1736770"/>
                    </a:lnTo>
                    <a:lnTo>
                      <a:pt x="7883237" y="1724381"/>
                    </a:lnTo>
                    <a:lnTo>
                      <a:pt x="7877730" y="1713541"/>
                    </a:lnTo>
                    <a:lnTo>
                      <a:pt x="7868289" y="1707346"/>
                    </a:lnTo>
                    <a:lnTo>
                      <a:pt x="7857274" y="1708121"/>
                    </a:lnTo>
                    <a:lnTo>
                      <a:pt x="7850193" y="1716638"/>
                    </a:lnTo>
                    <a:lnTo>
                      <a:pt x="7845473" y="1726704"/>
                    </a:lnTo>
                    <a:lnTo>
                      <a:pt x="7839180" y="1735995"/>
                    </a:lnTo>
                    <a:lnTo>
                      <a:pt x="7828165" y="1742964"/>
                    </a:lnTo>
                    <a:lnTo>
                      <a:pt x="7784894" y="1760773"/>
                    </a:lnTo>
                    <a:lnTo>
                      <a:pt x="7773092" y="1769291"/>
                    </a:lnTo>
                    <a:lnTo>
                      <a:pt x="7767585" y="1776259"/>
                    </a:lnTo>
                    <a:lnTo>
                      <a:pt x="7758931" y="1797940"/>
                    </a:lnTo>
                    <a:lnTo>
                      <a:pt x="7756571" y="1762322"/>
                    </a:lnTo>
                    <a:lnTo>
                      <a:pt x="7753424" y="1750707"/>
                    </a:lnTo>
                    <a:lnTo>
                      <a:pt x="7743196" y="1767742"/>
                    </a:lnTo>
                    <a:lnTo>
                      <a:pt x="7737689" y="1775485"/>
                    </a:lnTo>
                    <a:lnTo>
                      <a:pt x="7729035" y="1780906"/>
                    </a:lnTo>
                    <a:lnTo>
                      <a:pt x="7735328" y="1773163"/>
                    </a:lnTo>
                    <a:lnTo>
                      <a:pt x="7740048" y="1766968"/>
                    </a:lnTo>
                    <a:lnTo>
                      <a:pt x="7741622" y="1759999"/>
                    </a:lnTo>
                    <a:lnTo>
                      <a:pt x="7739262" y="1751482"/>
                    </a:lnTo>
                    <a:lnTo>
                      <a:pt x="7732968" y="1742964"/>
                    </a:lnTo>
                    <a:lnTo>
                      <a:pt x="7726674" y="1743738"/>
                    </a:lnTo>
                    <a:lnTo>
                      <a:pt x="7721954" y="1750707"/>
                    </a:lnTo>
                    <a:lnTo>
                      <a:pt x="7710152" y="1779357"/>
                    </a:lnTo>
                    <a:lnTo>
                      <a:pt x="7705432" y="1787100"/>
                    </a:lnTo>
                    <a:lnTo>
                      <a:pt x="7697565" y="1794068"/>
                    </a:lnTo>
                    <a:lnTo>
                      <a:pt x="7688123" y="1797940"/>
                    </a:lnTo>
                    <a:lnTo>
                      <a:pt x="7653506" y="1808006"/>
                    </a:lnTo>
                    <a:lnTo>
                      <a:pt x="7665307" y="1797166"/>
                    </a:lnTo>
                    <a:lnTo>
                      <a:pt x="7697565" y="1784003"/>
                    </a:lnTo>
                    <a:lnTo>
                      <a:pt x="7710152" y="1770839"/>
                    </a:lnTo>
                    <a:lnTo>
                      <a:pt x="7714873" y="1754579"/>
                    </a:lnTo>
                    <a:lnTo>
                      <a:pt x="7714873" y="1738319"/>
                    </a:lnTo>
                    <a:lnTo>
                      <a:pt x="7710939" y="1722833"/>
                    </a:lnTo>
                    <a:lnTo>
                      <a:pt x="7703072" y="1708121"/>
                    </a:lnTo>
                    <a:lnTo>
                      <a:pt x="7688910" y="1697280"/>
                    </a:lnTo>
                    <a:lnTo>
                      <a:pt x="7670815" y="1692634"/>
                    </a:lnTo>
                    <a:lnTo>
                      <a:pt x="7651146" y="1692634"/>
                    </a:lnTo>
                    <a:lnTo>
                      <a:pt x="7633837" y="1696506"/>
                    </a:lnTo>
                    <a:lnTo>
                      <a:pt x="7600007" y="1713541"/>
                    </a:lnTo>
                    <a:lnTo>
                      <a:pt x="7585059" y="1715864"/>
                    </a:lnTo>
                    <a:lnTo>
                      <a:pt x="7566963" y="1706572"/>
                    </a:lnTo>
                    <a:lnTo>
                      <a:pt x="7573258" y="1705023"/>
                    </a:lnTo>
                    <a:lnTo>
                      <a:pt x="7578765" y="1703475"/>
                    </a:lnTo>
                    <a:lnTo>
                      <a:pt x="7584272" y="1701152"/>
                    </a:lnTo>
                    <a:lnTo>
                      <a:pt x="7589779" y="1698829"/>
                    </a:lnTo>
                    <a:lnTo>
                      <a:pt x="7590566" y="1697280"/>
                    </a:lnTo>
                    <a:lnTo>
                      <a:pt x="7592140" y="1694957"/>
                    </a:lnTo>
                    <a:lnTo>
                      <a:pt x="7592926" y="1691086"/>
                    </a:lnTo>
                    <a:lnTo>
                      <a:pt x="7598433" y="1691860"/>
                    </a:lnTo>
                    <a:lnTo>
                      <a:pt x="7601581" y="1699603"/>
                    </a:lnTo>
                    <a:lnTo>
                      <a:pt x="7607875" y="1702700"/>
                    </a:lnTo>
                    <a:lnTo>
                      <a:pt x="7613382" y="1699603"/>
                    </a:lnTo>
                    <a:lnTo>
                      <a:pt x="7618890" y="1691086"/>
                    </a:lnTo>
                    <a:lnTo>
                      <a:pt x="7622823" y="1681020"/>
                    </a:lnTo>
                    <a:lnTo>
                      <a:pt x="7624396" y="1674051"/>
                    </a:lnTo>
                    <a:lnTo>
                      <a:pt x="7624396" y="1670954"/>
                    </a:lnTo>
                    <a:lnTo>
                      <a:pt x="7622036" y="1664760"/>
                    </a:lnTo>
                    <a:lnTo>
                      <a:pt x="7622036" y="1661662"/>
                    </a:lnTo>
                    <a:lnTo>
                      <a:pt x="7624396" y="1656242"/>
                    </a:lnTo>
                    <a:lnTo>
                      <a:pt x="7627544" y="1653145"/>
                    </a:lnTo>
                    <a:lnTo>
                      <a:pt x="7629117" y="1650048"/>
                    </a:lnTo>
                    <a:lnTo>
                      <a:pt x="7628330" y="1645402"/>
                    </a:lnTo>
                    <a:lnTo>
                      <a:pt x="7619676" y="1639982"/>
                    </a:lnTo>
                    <a:lnTo>
                      <a:pt x="7610235" y="1640756"/>
                    </a:lnTo>
                    <a:lnTo>
                      <a:pt x="7603941" y="1639207"/>
                    </a:lnTo>
                    <a:lnTo>
                      <a:pt x="7603155" y="1626044"/>
                    </a:lnTo>
                    <a:lnTo>
                      <a:pt x="7606301" y="1615204"/>
                    </a:lnTo>
                    <a:lnTo>
                      <a:pt x="7610235" y="1606687"/>
                    </a:lnTo>
                    <a:lnTo>
                      <a:pt x="7611022" y="1597395"/>
                    </a:lnTo>
                    <a:lnTo>
                      <a:pt x="7607875" y="1586554"/>
                    </a:lnTo>
                    <a:lnTo>
                      <a:pt x="7590566" y="1573391"/>
                    </a:lnTo>
                    <a:lnTo>
                      <a:pt x="7543361" y="1571068"/>
                    </a:lnTo>
                    <a:lnTo>
                      <a:pt x="7529200" y="1562551"/>
                    </a:lnTo>
                    <a:lnTo>
                      <a:pt x="7563817" y="1566423"/>
                    </a:lnTo>
                    <a:lnTo>
                      <a:pt x="7582698" y="1564874"/>
                    </a:lnTo>
                    <a:lnTo>
                      <a:pt x="7597647" y="1560228"/>
                    </a:lnTo>
                    <a:lnTo>
                      <a:pt x="7607088" y="1552485"/>
                    </a:lnTo>
                    <a:lnTo>
                      <a:pt x="7607875" y="1544742"/>
                    </a:lnTo>
                    <a:lnTo>
                      <a:pt x="7600007" y="1526159"/>
                    </a:lnTo>
                    <a:lnTo>
                      <a:pt x="7598433" y="1511447"/>
                    </a:lnTo>
                    <a:lnTo>
                      <a:pt x="7601581" y="1497509"/>
                    </a:lnTo>
                    <a:lnTo>
                      <a:pt x="7607875" y="1485120"/>
                    </a:lnTo>
                    <a:lnTo>
                      <a:pt x="7620463" y="1465763"/>
                    </a:lnTo>
                    <a:lnTo>
                      <a:pt x="7625183" y="1454148"/>
                    </a:lnTo>
                    <a:lnTo>
                      <a:pt x="7624396" y="1443308"/>
                    </a:lnTo>
                    <a:lnTo>
                      <a:pt x="7614956" y="1437113"/>
                    </a:lnTo>
                    <a:lnTo>
                      <a:pt x="7607875" y="1440985"/>
                    </a:lnTo>
                    <a:lnTo>
                      <a:pt x="7600794" y="1450277"/>
                    </a:lnTo>
                    <a:lnTo>
                      <a:pt x="7592926" y="1459568"/>
                    </a:lnTo>
                    <a:lnTo>
                      <a:pt x="7580339" y="1461891"/>
                    </a:lnTo>
                    <a:lnTo>
                      <a:pt x="7572471" y="1458020"/>
                    </a:lnTo>
                    <a:lnTo>
                      <a:pt x="7570111" y="1452599"/>
                    </a:lnTo>
                    <a:lnTo>
                      <a:pt x="7570111" y="1447179"/>
                    </a:lnTo>
                    <a:lnTo>
                      <a:pt x="7567751" y="1440985"/>
                    </a:lnTo>
                    <a:lnTo>
                      <a:pt x="7561456" y="1437113"/>
                    </a:lnTo>
                    <a:lnTo>
                      <a:pt x="7555950" y="1436339"/>
                    </a:lnTo>
                    <a:lnTo>
                      <a:pt x="7544148" y="1437113"/>
                    </a:lnTo>
                    <a:lnTo>
                      <a:pt x="7527626" y="1436339"/>
                    </a:lnTo>
                    <a:lnTo>
                      <a:pt x="7478848" y="1425499"/>
                    </a:lnTo>
                    <a:lnTo>
                      <a:pt x="7467046" y="1420853"/>
                    </a:lnTo>
                    <a:lnTo>
                      <a:pt x="7453672" y="1412335"/>
                    </a:lnTo>
                    <a:lnTo>
                      <a:pt x="7445805" y="1402269"/>
                    </a:lnTo>
                    <a:lnTo>
                      <a:pt x="7452098" y="1392978"/>
                    </a:lnTo>
                    <a:lnTo>
                      <a:pt x="7437937" y="1391429"/>
                    </a:lnTo>
                    <a:lnTo>
                      <a:pt x="7441083" y="1384460"/>
                    </a:lnTo>
                    <a:lnTo>
                      <a:pt x="7449738" y="1375169"/>
                    </a:lnTo>
                    <a:lnTo>
                      <a:pt x="7453672" y="1367426"/>
                    </a:lnTo>
                    <a:lnTo>
                      <a:pt x="7445017" y="1358908"/>
                    </a:lnTo>
                    <a:lnTo>
                      <a:pt x="7431643" y="1362005"/>
                    </a:lnTo>
                    <a:lnTo>
                      <a:pt x="7416694" y="1367426"/>
                    </a:lnTo>
                    <a:lnTo>
                      <a:pt x="7405680" y="1368974"/>
                    </a:lnTo>
                    <a:lnTo>
                      <a:pt x="7417481" y="1363554"/>
                    </a:lnTo>
                    <a:lnTo>
                      <a:pt x="7419841" y="1356585"/>
                    </a:lnTo>
                    <a:lnTo>
                      <a:pt x="7415908" y="1348068"/>
                    </a:lnTo>
                    <a:lnTo>
                      <a:pt x="7407254" y="1339551"/>
                    </a:lnTo>
                    <a:lnTo>
                      <a:pt x="7394666" y="1331808"/>
                    </a:lnTo>
                    <a:lnTo>
                      <a:pt x="7386011" y="1331808"/>
                    </a:lnTo>
                    <a:lnTo>
                      <a:pt x="7377357" y="1335679"/>
                    </a:lnTo>
                    <a:lnTo>
                      <a:pt x="7365555" y="1338002"/>
                    </a:lnTo>
                    <a:lnTo>
                      <a:pt x="7371063" y="1328710"/>
                    </a:lnTo>
                    <a:lnTo>
                      <a:pt x="7374997" y="1320193"/>
                    </a:lnTo>
                    <a:lnTo>
                      <a:pt x="7374210" y="1312450"/>
                    </a:lnTo>
                    <a:lnTo>
                      <a:pt x="7367916" y="1304707"/>
                    </a:lnTo>
                    <a:lnTo>
                      <a:pt x="7363982" y="1303158"/>
                    </a:lnTo>
                    <a:lnTo>
                      <a:pt x="7349820" y="1300061"/>
                    </a:lnTo>
                    <a:lnTo>
                      <a:pt x="7344314" y="1296964"/>
                    </a:lnTo>
                    <a:lnTo>
                      <a:pt x="7317564" y="1279155"/>
                    </a:lnTo>
                    <a:lnTo>
                      <a:pt x="7302615" y="1271411"/>
                    </a:lnTo>
                    <a:lnTo>
                      <a:pt x="7292388" y="1269089"/>
                    </a:lnTo>
                    <a:lnTo>
                      <a:pt x="7282160" y="1271411"/>
                    </a:lnTo>
                    <a:lnTo>
                      <a:pt x="7267212" y="1277606"/>
                    </a:lnTo>
                    <a:lnTo>
                      <a:pt x="7234955" y="1288446"/>
                    </a:lnTo>
                    <a:lnTo>
                      <a:pt x="7222367" y="1296189"/>
                    </a:lnTo>
                    <a:lnTo>
                      <a:pt x="7223154" y="1305481"/>
                    </a:lnTo>
                    <a:lnTo>
                      <a:pt x="7211353" y="1301610"/>
                    </a:lnTo>
                    <a:lnTo>
                      <a:pt x="7188537" y="1289995"/>
                    </a:lnTo>
                    <a:lnTo>
                      <a:pt x="7175949" y="1286898"/>
                    </a:lnTo>
                    <a:lnTo>
                      <a:pt x="7163361" y="1287672"/>
                    </a:lnTo>
                    <a:lnTo>
                      <a:pt x="7140545" y="1296189"/>
                    </a:lnTo>
                    <a:lnTo>
                      <a:pt x="7130317" y="1297738"/>
                    </a:lnTo>
                    <a:lnTo>
                      <a:pt x="7133464" y="1296964"/>
                    </a:lnTo>
                    <a:lnTo>
                      <a:pt x="7141332" y="1291544"/>
                    </a:lnTo>
                    <a:lnTo>
                      <a:pt x="7124024" y="1280703"/>
                    </a:lnTo>
                    <a:lnTo>
                      <a:pt x="7102781" y="1273735"/>
                    </a:lnTo>
                    <a:lnTo>
                      <a:pt x="7040628" y="1259023"/>
                    </a:lnTo>
                    <a:lnTo>
                      <a:pt x="7020172" y="1256700"/>
                    </a:lnTo>
                    <a:lnTo>
                      <a:pt x="7000503" y="1258249"/>
                    </a:lnTo>
                    <a:lnTo>
                      <a:pt x="6980834" y="1265217"/>
                    </a:lnTo>
                    <a:lnTo>
                      <a:pt x="6964313" y="1274509"/>
                    </a:lnTo>
                    <a:lnTo>
                      <a:pt x="6954086" y="1285349"/>
                    </a:lnTo>
                    <a:lnTo>
                      <a:pt x="6950939" y="1299287"/>
                    </a:lnTo>
                    <a:lnTo>
                      <a:pt x="6953298" y="1317870"/>
                    </a:lnTo>
                    <a:lnTo>
                      <a:pt x="6959593" y="1335679"/>
                    </a:lnTo>
                    <a:lnTo>
                      <a:pt x="6969033" y="1351165"/>
                    </a:lnTo>
                    <a:lnTo>
                      <a:pt x="6982409" y="1363554"/>
                    </a:lnTo>
                    <a:lnTo>
                      <a:pt x="6998930" y="1374395"/>
                    </a:lnTo>
                    <a:lnTo>
                      <a:pt x="6987915" y="1385235"/>
                    </a:lnTo>
                    <a:lnTo>
                      <a:pt x="6983195" y="1390655"/>
                    </a:lnTo>
                    <a:lnTo>
                      <a:pt x="6980834" y="1397624"/>
                    </a:lnTo>
                    <a:lnTo>
                      <a:pt x="6980048" y="1403044"/>
                    </a:lnTo>
                    <a:lnTo>
                      <a:pt x="6981622" y="1415433"/>
                    </a:lnTo>
                    <a:lnTo>
                      <a:pt x="6980834" y="1421627"/>
                    </a:lnTo>
                    <a:lnTo>
                      <a:pt x="6974541" y="1434016"/>
                    </a:lnTo>
                    <a:lnTo>
                      <a:pt x="6955659" y="1454922"/>
                    </a:lnTo>
                    <a:lnTo>
                      <a:pt x="6947005" y="1466537"/>
                    </a:lnTo>
                    <a:lnTo>
                      <a:pt x="6953298" y="1466537"/>
                    </a:lnTo>
                    <a:lnTo>
                      <a:pt x="6964313" y="1469634"/>
                    </a:lnTo>
                    <a:lnTo>
                      <a:pt x="6969821" y="1469634"/>
                    </a:lnTo>
                    <a:lnTo>
                      <a:pt x="6987915" y="1467311"/>
                    </a:lnTo>
                    <a:lnTo>
                      <a:pt x="6992636" y="1467311"/>
                    </a:lnTo>
                    <a:lnTo>
                      <a:pt x="6988702" y="1470408"/>
                    </a:lnTo>
                    <a:lnTo>
                      <a:pt x="6983982" y="1475829"/>
                    </a:lnTo>
                    <a:lnTo>
                      <a:pt x="6979261" y="1482023"/>
                    </a:lnTo>
                    <a:lnTo>
                      <a:pt x="6977688" y="1487443"/>
                    </a:lnTo>
                    <a:lnTo>
                      <a:pt x="6980834" y="1493638"/>
                    </a:lnTo>
                    <a:lnTo>
                      <a:pt x="6987129" y="1496735"/>
                    </a:lnTo>
                    <a:lnTo>
                      <a:pt x="6993423" y="1498284"/>
                    </a:lnTo>
                    <a:lnTo>
                      <a:pt x="6999717" y="1500606"/>
                    </a:lnTo>
                    <a:lnTo>
                      <a:pt x="6988702" y="1509124"/>
                    </a:lnTo>
                    <a:lnTo>
                      <a:pt x="6988702" y="1518415"/>
                    </a:lnTo>
                    <a:lnTo>
                      <a:pt x="6994210" y="1529256"/>
                    </a:lnTo>
                    <a:lnTo>
                      <a:pt x="6999717" y="1542419"/>
                    </a:lnTo>
                    <a:lnTo>
                      <a:pt x="7002077" y="1547065"/>
                    </a:lnTo>
                    <a:lnTo>
                      <a:pt x="7002864" y="1548614"/>
                    </a:lnTo>
                    <a:lnTo>
                      <a:pt x="7002077" y="1550162"/>
                    </a:lnTo>
                    <a:lnTo>
                      <a:pt x="6994210" y="1553259"/>
                    </a:lnTo>
                    <a:lnTo>
                      <a:pt x="6998144" y="1556357"/>
                    </a:lnTo>
                    <a:lnTo>
                      <a:pt x="7006798" y="1557905"/>
                    </a:lnTo>
                    <a:lnTo>
                      <a:pt x="7011518" y="1560228"/>
                    </a:lnTo>
                    <a:lnTo>
                      <a:pt x="7013092" y="1572617"/>
                    </a:lnTo>
                    <a:lnTo>
                      <a:pt x="7013879" y="1581909"/>
                    </a:lnTo>
                    <a:lnTo>
                      <a:pt x="7013092" y="1587329"/>
                    </a:lnTo>
                    <a:lnTo>
                      <a:pt x="7008371" y="1595072"/>
                    </a:lnTo>
                    <a:lnTo>
                      <a:pt x="7002864" y="1601266"/>
                    </a:lnTo>
                    <a:lnTo>
                      <a:pt x="7002864" y="1607461"/>
                    </a:lnTo>
                    <a:lnTo>
                      <a:pt x="7011518" y="1615204"/>
                    </a:lnTo>
                    <a:lnTo>
                      <a:pt x="7004437" y="1612106"/>
                    </a:lnTo>
                    <a:lnTo>
                      <a:pt x="6997357" y="1606687"/>
                    </a:lnTo>
                    <a:lnTo>
                      <a:pt x="6990276" y="1602815"/>
                    </a:lnTo>
                    <a:lnTo>
                      <a:pt x="6982409" y="1603589"/>
                    </a:lnTo>
                    <a:lnTo>
                      <a:pt x="6981622" y="1607461"/>
                    </a:lnTo>
                    <a:lnTo>
                      <a:pt x="6972967" y="1629141"/>
                    </a:lnTo>
                    <a:lnTo>
                      <a:pt x="6972967" y="1634561"/>
                    </a:lnTo>
                    <a:lnTo>
                      <a:pt x="6975328" y="1637659"/>
                    </a:lnTo>
                    <a:lnTo>
                      <a:pt x="6976114" y="1640756"/>
                    </a:lnTo>
                    <a:lnTo>
                      <a:pt x="6970607" y="1648499"/>
                    </a:lnTo>
                    <a:lnTo>
                      <a:pt x="6941497" y="1678697"/>
                    </a:lnTo>
                    <a:lnTo>
                      <a:pt x="6930483" y="1693409"/>
                    </a:lnTo>
                    <a:lnTo>
                      <a:pt x="6923402" y="1705798"/>
                    </a:lnTo>
                    <a:lnTo>
                      <a:pt x="6924189" y="1717412"/>
                    </a:lnTo>
                    <a:lnTo>
                      <a:pt x="6934417" y="1730576"/>
                    </a:lnTo>
                    <a:lnTo>
                      <a:pt x="6950939" y="1742964"/>
                    </a:lnTo>
                    <a:lnTo>
                      <a:pt x="7002077" y="1775485"/>
                    </a:lnTo>
                    <a:lnTo>
                      <a:pt x="7033547" y="1806458"/>
                    </a:lnTo>
                    <a:lnTo>
                      <a:pt x="7055576" y="1842850"/>
                    </a:lnTo>
                    <a:lnTo>
                      <a:pt x="7069738" y="1883888"/>
                    </a:lnTo>
                    <a:lnTo>
                      <a:pt x="7075244" y="1927249"/>
                    </a:lnTo>
                    <a:lnTo>
                      <a:pt x="7075244" y="1948156"/>
                    </a:lnTo>
                    <a:lnTo>
                      <a:pt x="7072885" y="1969062"/>
                    </a:lnTo>
                    <a:lnTo>
                      <a:pt x="7066590" y="1988420"/>
                    </a:lnTo>
                    <a:lnTo>
                      <a:pt x="7054789" y="2006229"/>
                    </a:lnTo>
                    <a:lnTo>
                      <a:pt x="7024106" y="2035652"/>
                    </a:lnTo>
                    <a:lnTo>
                      <a:pt x="6991063" y="2062753"/>
                    </a:lnTo>
                    <a:lnTo>
                      <a:pt x="6973754" y="2074368"/>
                    </a:lnTo>
                    <a:lnTo>
                      <a:pt x="6954872" y="2085208"/>
                    </a:lnTo>
                    <a:lnTo>
                      <a:pt x="6916321" y="2103017"/>
                    </a:lnTo>
                    <a:lnTo>
                      <a:pt x="6844727" y="2124698"/>
                    </a:lnTo>
                    <a:lnTo>
                      <a:pt x="6828992" y="2135538"/>
                    </a:lnTo>
                    <a:lnTo>
                      <a:pt x="6836860" y="2140184"/>
                    </a:lnTo>
                    <a:lnTo>
                      <a:pt x="6842367" y="2148701"/>
                    </a:lnTo>
                    <a:lnTo>
                      <a:pt x="6849448" y="2165736"/>
                    </a:lnTo>
                    <a:lnTo>
                      <a:pt x="6857315" y="2173479"/>
                    </a:lnTo>
                    <a:lnTo>
                      <a:pt x="6865969" y="2180448"/>
                    </a:lnTo>
                    <a:lnTo>
                      <a:pt x="6870689" y="2185868"/>
                    </a:lnTo>
                    <a:lnTo>
                      <a:pt x="6865183" y="2191288"/>
                    </a:lnTo>
                    <a:lnTo>
                      <a:pt x="6879344" y="2197483"/>
                    </a:lnTo>
                    <a:lnTo>
                      <a:pt x="6880131" y="2204451"/>
                    </a:lnTo>
                    <a:lnTo>
                      <a:pt x="6880131" y="2211420"/>
                    </a:lnTo>
                    <a:lnTo>
                      <a:pt x="6887998" y="2219163"/>
                    </a:lnTo>
                    <a:lnTo>
                      <a:pt x="6878557" y="2230004"/>
                    </a:lnTo>
                    <a:lnTo>
                      <a:pt x="6880131" y="2257104"/>
                    </a:lnTo>
                    <a:lnTo>
                      <a:pt x="6887212" y="2286528"/>
                    </a:lnTo>
                    <a:lnTo>
                      <a:pt x="6894292" y="2305885"/>
                    </a:lnTo>
                    <a:lnTo>
                      <a:pt x="6902159" y="2318274"/>
                    </a:lnTo>
                    <a:lnTo>
                      <a:pt x="6904520" y="2322920"/>
                    </a:lnTo>
                    <a:lnTo>
                      <a:pt x="6904520" y="2327566"/>
                    </a:lnTo>
                    <a:lnTo>
                      <a:pt x="6903733" y="2337632"/>
                    </a:lnTo>
                    <a:lnTo>
                      <a:pt x="6904520" y="2343052"/>
                    </a:lnTo>
                    <a:lnTo>
                      <a:pt x="6907667" y="2348472"/>
                    </a:lnTo>
                    <a:lnTo>
                      <a:pt x="6915535" y="2356990"/>
                    </a:lnTo>
                    <a:lnTo>
                      <a:pt x="6918682" y="2361636"/>
                    </a:lnTo>
                    <a:lnTo>
                      <a:pt x="6920255" y="2368604"/>
                    </a:lnTo>
                    <a:lnTo>
                      <a:pt x="6920255" y="2374024"/>
                    </a:lnTo>
                    <a:lnTo>
                      <a:pt x="6921828" y="2380219"/>
                    </a:lnTo>
                    <a:lnTo>
                      <a:pt x="6926549" y="2384090"/>
                    </a:lnTo>
                    <a:lnTo>
                      <a:pt x="6915535" y="2393382"/>
                    </a:lnTo>
                    <a:lnTo>
                      <a:pt x="6902159" y="2409642"/>
                    </a:lnTo>
                    <a:lnTo>
                      <a:pt x="6890358" y="2426677"/>
                    </a:lnTo>
                    <a:lnTo>
                      <a:pt x="6885638" y="2439840"/>
                    </a:lnTo>
                    <a:lnTo>
                      <a:pt x="6888785" y="2446809"/>
                    </a:lnTo>
                    <a:lnTo>
                      <a:pt x="6901373" y="2459198"/>
                    </a:lnTo>
                    <a:lnTo>
                      <a:pt x="6904520" y="2466941"/>
                    </a:lnTo>
                    <a:lnTo>
                      <a:pt x="6902947" y="2473910"/>
                    </a:lnTo>
                    <a:lnTo>
                      <a:pt x="6893505" y="2491719"/>
                    </a:lnTo>
                    <a:lnTo>
                      <a:pt x="6891146" y="2501785"/>
                    </a:lnTo>
                    <a:lnTo>
                      <a:pt x="6883278" y="2481653"/>
                    </a:lnTo>
                    <a:lnTo>
                      <a:pt x="6872263" y="2464618"/>
                    </a:lnTo>
                    <a:lnTo>
                      <a:pt x="6858888" y="2456875"/>
                    </a:lnTo>
                    <a:lnTo>
                      <a:pt x="6842367" y="2467715"/>
                    </a:lnTo>
                    <a:lnTo>
                      <a:pt x="6828992" y="2492493"/>
                    </a:lnTo>
                    <a:lnTo>
                      <a:pt x="6833713" y="2511077"/>
                    </a:lnTo>
                    <a:lnTo>
                      <a:pt x="6846300" y="2528886"/>
                    </a:lnTo>
                    <a:lnTo>
                      <a:pt x="6857315" y="2552115"/>
                    </a:lnTo>
                    <a:lnTo>
                      <a:pt x="6847087" y="2536629"/>
                    </a:lnTo>
                    <a:lnTo>
                      <a:pt x="6834499" y="2519594"/>
                    </a:lnTo>
                    <a:lnTo>
                      <a:pt x="6819551" y="2505656"/>
                    </a:lnTo>
                    <a:lnTo>
                      <a:pt x="6804603" y="2494816"/>
                    </a:lnTo>
                    <a:lnTo>
                      <a:pt x="6784147" y="2489396"/>
                    </a:lnTo>
                    <a:lnTo>
                      <a:pt x="6770773" y="2494042"/>
                    </a:lnTo>
                    <a:lnTo>
                      <a:pt x="6758185" y="2502559"/>
                    </a:lnTo>
                    <a:lnTo>
                      <a:pt x="6740876" y="2510302"/>
                    </a:lnTo>
                    <a:lnTo>
                      <a:pt x="6758971" y="2493268"/>
                    </a:lnTo>
                    <a:lnTo>
                      <a:pt x="6767625" y="2484750"/>
                    </a:lnTo>
                    <a:lnTo>
                      <a:pt x="6772346" y="2475458"/>
                    </a:lnTo>
                    <a:lnTo>
                      <a:pt x="6770773" y="2465392"/>
                    </a:lnTo>
                    <a:lnTo>
                      <a:pt x="6764478" y="2453778"/>
                    </a:lnTo>
                    <a:lnTo>
                      <a:pt x="6757398" y="2442163"/>
                    </a:lnTo>
                    <a:lnTo>
                      <a:pt x="6751104" y="2434420"/>
                    </a:lnTo>
                    <a:lnTo>
                      <a:pt x="6733796" y="2416611"/>
                    </a:lnTo>
                    <a:lnTo>
                      <a:pt x="6711766" y="2401125"/>
                    </a:lnTo>
                    <a:lnTo>
                      <a:pt x="6688164" y="2391059"/>
                    </a:lnTo>
                    <a:lnTo>
                      <a:pt x="6665348" y="2387962"/>
                    </a:lnTo>
                    <a:lnTo>
                      <a:pt x="6677149" y="2379445"/>
                    </a:lnTo>
                    <a:lnTo>
                      <a:pt x="6682657" y="2372476"/>
                    </a:lnTo>
                    <a:lnTo>
                      <a:pt x="6681083" y="2363958"/>
                    </a:lnTo>
                    <a:lnTo>
                      <a:pt x="6651973" y="2326792"/>
                    </a:lnTo>
                    <a:lnTo>
                      <a:pt x="6635452" y="2313629"/>
                    </a:lnTo>
                    <a:lnTo>
                      <a:pt x="6632305" y="2308982"/>
                    </a:lnTo>
                    <a:lnTo>
                      <a:pt x="6629944" y="2298142"/>
                    </a:lnTo>
                    <a:lnTo>
                      <a:pt x="6633091" y="2286528"/>
                    </a:lnTo>
                    <a:lnTo>
                      <a:pt x="6637812" y="2275687"/>
                    </a:lnTo>
                    <a:lnTo>
                      <a:pt x="6640172" y="2264847"/>
                    </a:lnTo>
                    <a:lnTo>
                      <a:pt x="6640959" y="2234649"/>
                    </a:lnTo>
                    <a:lnTo>
                      <a:pt x="6640172" y="2219163"/>
                    </a:lnTo>
                    <a:lnTo>
                      <a:pt x="6636238" y="2205226"/>
                    </a:lnTo>
                    <a:lnTo>
                      <a:pt x="6624437" y="2181996"/>
                    </a:lnTo>
                    <a:lnTo>
                      <a:pt x="6621290" y="2171156"/>
                    </a:lnTo>
                    <a:lnTo>
                      <a:pt x="6622863" y="2156444"/>
                    </a:lnTo>
                    <a:lnTo>
                      <a:pt x="6632305" y="2128569"/>
                    </a:lnTo>
                    <a:lnTo>
                      <a:pt x="6633878" y="2115406"/>
                    </a:lnTo>
                    <a:lnTo>
                      <a:pt x="6628371" y="2101468"/>
                    </a:lnTo>
                    <a:lnTo>
                      <a:pt x="6622863" y="2096048"/>
                    </a:lnTo>
                    <a:lnTo>
                      <a:pt x="6617356" y="2091402"/>
                    </a:lnTo>
                    <a:lnTo>
                      <a:pt x="6610275" y="2088305"/>
                    </a:lnTo>
                    <a:lnTo>
                      <a:pt x="6603194" y="2085982"/>
                    </a:lnTo>
                    <a:lnTo>
                      <a:pt x="6599261" y="2085208"/>
                    </a:lnTo>
                    <a:lnTo>
                      <a:pt x="6591393" y="2085982"/>
                    </a:lnTo>
                    <a:lnTo>
                      <a:pt x="6587459" y="2085982"/>
                    </a:lnTo>
                    <a:lnTo>
                      <a:pt x="6585100" y="2084433"/>
                    </a:lnTo>
                    <a:lnTo>
                      <a:pt x="6580379" y="2080562"/>
                    </a:lnTo>
                    <a:lnTo>
                      <a:pt x="6577232" y="2079014"/>
                    </a:lnTo>
                    <a:lnTo>
                      <a:pt x="6498557" y="2072045"/>
                    </a:lnTo>
                    <a:lnTo>
                      <a:pt x="6453712" y="2075916"/>
                    </a:lnTo>
                    <a:lnTo>
                      <a:pt x="6419096" y="2075142"/>
                    </a:lnTo>
                    <a:lnTo>
                      <a:pt x="6406507" y="2079788"/>
                    </a:lnTo>
                    <a:lnTo>
                      <a:pt x="6392346" y="2093725"/>
                    </a:lnTo>
                    <a:lnTo>
                      <a:pt x="6398639" y="2079014"/>
                    </a:lnTo>
                    <a:lnTo>
                      <a:pt x="6401000" y="2071271"/>
                    </a:lnTo>
                    <a:lnTo>
                      <a:pt x="6397066" y="2065076"/>
                    </a:lnTo>
                    <a:lnTo>
                      <a:pt x="6371891" y="2047267"/>
                    </a:lnTo>
                    <a:lnTo>
                      <a:pt x="6360089" y="2041072"/>
                    </a:lnTo>
                    <a:lnTo>
                      <a:pt x="6347501" y="2035652"/>
                    </a:lnTo>
                    <a:lnTo>
                      <a:pt x="6240503" y="2004680"/>
                    </a:lnTo>
                    <a:lnTo>
                      <a:pt x="6227128" y="1999260"/>
                    </a:lnTo>
                    <a:lnTo>
                      <a:pt x="6214541" y="1989968"/>
                    </a:lnTo>
                    <a:lnTo>
                      <a:pt x="6193298" y="1969836"/>
                    </a:lnTo>
                    <a:lnTo>
                      <a:pt x="6168122" y="1950478"/>
                    </a:lnTo>
                    <a:lnTo>
                      <a:pt x="6142159" y="1934218"/>
                    </a:lnTo>
                    <a:lnTo>
                      <a:pt x="6115409" y="1921829"/>
                    </a:lnTo>
                    <a:lnTo>
                      <a:pt x="6100462" y="1917957"/>
                    </a:lnTo>
                    <a:lnTo>
                      <a:pt x="6053256" y="1910214"/>
                    </a:lnTo>
                    <a:lnTo>
                      <a:pt x="6038308" y="1905569"/>
                    </a:lnTo>
                    <a:lnTo>
                      <a:pt x="5995037" y="1888534"/>
                    </a:lnTo>
                    <a:lnTo>
                      <a:pt x="5958846" y="1883114"/>
                    </a:lnTo>
                    <a:lnTo>
                      <a:pt x="5921869" y="1887760"/>
                    </a:lnTo>
                    <a:lnTo>
                      <a:pt x="5850275" y="1910214"/>
                    </a:lnTo>
                    <a:lnTo>
                      <a:pt x="5852635" y="1908666"/>
                    </a:lnTo>
                    <a:lnTo>
                      <a:pt x="5854209" y="1907117"/>
                    </a:lnTo>
                    <a:lnTo>
                      <a:pt x="5854995" y="1905569"/>
                    </a:lnTo>
                    <a:lnTo>
                      <a:pt x="5855782" y="1904020"/>
                    </a:lnTo>
                    <a:lnTo>
                      <a:pt x="5845554" y="1904795"/>
                    </a:lnTo>
                    <a:lnTo>
                      <a:pt x="5826672" y="1912538"/>
                    </a:lnTo>
                    <a:lnTo>
                      <a:pt x="5817231" y="1914861"/>
                    </a:lnTo>
                    <a:lnTo>
                      <a:pt x="5832966" y="1904020"/>
                    </a:lnTo>
                    <a:lnTo>
                      <a:pt x="5841621" y="1889309"/>
                    </a:lnTo>
                    <a:lnTo>
                      <a:pt x="5843981" y="1872274"/>
                    </a:lnTo>
                    <a:lnTo>
                      <a:pt x="5840047" y="1854465"/>
                    </a:lnTo>
                    <a:lnTo>
                      <a:pt x="5804643" y="1764645"/>
                    </a:lnTo>
                    <a:lnTo>
                      <a:pt x="5794416" y="1728252"/>
                    </a:lnTo>
                    <a:lnTo>
                      <a:pt x="5790482" y="1718186"/>
                    </a:lnTo>
                    <a:lnTo>
                      <a:pt x="5783401" y="1712766"/>
                    </a:lnTo>
                    <a:lnTo>
                      <a:pt x="5775534" y="1710443"/>
                    </a:lnTo>
                    <a:lnTo>
                      <a:pt x="5733049" y="1708121"/>
                    </a:lnTo>
                    <a:lnTo>
                      <a:pt x="5722821" y="1709669"/>
                    </a:lnTo>
                    <a:lnTo>
                      <a:pt x="5713380" y="1715864"/>
                    </a:lnTo>
                    <a:lnTo>
                      <a:pt x="5707873" y="1725930"/>
                    </a:lnTo>
                    <a:lnTo>
                      <a:pt x="5703152" y="1751482"/>
                    </a:lnTo>
                    <a:lnTo>
                      <a:pt x="5699219" y="1762322"/>
                    </a:lnTo>
                    <a:lnTo>
                      <a:pt x="5701579" y="1729027"/>
                    </a:lnTo>
                    <a:lnTo>
                      <a:pt x="5698432" y="1715864"/>
                    </a:lnTo>
                    <a:lnTo>
                      <a:pt x="5685844" y="1703475"/>
                    </a:lnTo>
                    <a:lnTo>
                      <a:pt x="5673256" y="1697280"/>
                    </a:lnTo>
                    <a:lnTo>
                      <a:pt x="5670896" y="1694957"/>
                    </a:lnTo>
                    <a:lnTo>
                      <a:pt x="5666962" y="1687989"/>
                    </a:lnTo>
                    <a:lnTo>
                      <a:pt x="5663815" y="1681794"/>
                    </a:lnTo>
                    <a:lnTo>
                      <a:pt x="5659881" y="1677148"/>
                    </a:lnTo>
                    <a:lnTo>
                      <a:pt x="5650440" y="1674051"/>
                    </a:lnTo>
                    <a:lnTo>
                      <a:pt x="5663028" y="1660113"/>
                    </a:lnTo>
                    <a:lnTo>
                      <a:pt x="5666175" y="1633013"/>
                    </a:lnTo>
                    <a:lnTo>
                      <a:pt x="5663815" y="1582683"/>
                    </a:lnTo>
                    <a:lnTo>
                      <a:pt x="5672469" y="1540871"/>
                    </a:lnTo>
                    <a:lnTo>
                      <a:pt x="5674043" y="1518415"/>
                    </a:lnTo>
                    <a:lnTo>
                      <a:pt x="5665388" y="1506027"/>
                    </a:lnTo>
                    <a:lnTo>
                      <a:pt x="5674043" y="1501381"/>
                    </a:lnTo>
                    <a:lnTo>
                      <a:pt x="5680337" y="1496735"/>
                    </a:lnTo>
                    <a:lnTo>
                      <a:pt x="5685057" y="1491315"/>
                    </a:lnTo>
                    <a:lnTo>
                      <a:pt x="5714167" y="1437113"/>
                    </a:lnTo>
                    <a:lnTo>
                      <a:pt x="5717314" y="1428596"/>
                    </a:lnTo>
                    <a:lnTo>
                      <a:pt x="5720461" y="1420078"/>
                    </a:lnTo>
                    <a:lnTo>
                      <a:pt x="5720461" y="1416981"/>
                    </a:lnTo>
                    <a:lnTo>
                      <a:pt x="5718887" y="1409238"/>
                    </a:lnTo>
                    <a:lnTo>
                      <a:pt x="5718887" y="1407690"/>
                    </a:lnTo>
                    <a:lnTo>
                      <a:pt x="5721248" y="1406141"/>
                    </a:lnTo>
                    <a:lnTo>
                      <a:pt x="5724395" y="1405367"/>
                    </a:lnTo>
                    <a:lnTo>
                      <a:pt x="5727542" y="1405367"/>
                    </a:lnTo>
                    <a:lnTo>
                      <a:pt x="5729115" y="1406141"/>
                    </a:lnTo>
                    <a:lnTo>
                      <a:pt x="5729902" y="1400721"/>
                    </a:lnTo>
                    <a:lnTo>
                      <a:pt x="5729115" y="1391429"/>
                    </a:lnTo>
                    <a:lnTo>
                      <a:pt x="5729902" y="1386783"/>
                    </a:lnTo>
                    <a:lnTo>
                      <a:pt x="5734622" y="1379814"/>
                    </a:lnTo>
                    <a:lnTo>
                      <a:pt x="5740916" y="1373620"/>
                    </a:lnTo>
                    <a:lnTo>
                      <a:pt x="5755865" y="1363554"/>
                    </a:lnTo>
                    <a:lnTo>
                      <a:pt x="5768453" y="1356585"/>
                    </a:lnTo>
                    <a:lnTo>
                      <a:pt x="5775534" y="1351940"/>
                    </a:lnTo>
                    <a:lnTo>
                      <a:pt x="5777894" y="1346519"/>
                    </a:lnTo>
                    <a:lnTo>
                      <a:pt x="5774747" y="1343422"/>
                    </a:lnTo>
                    <a:lnTo>
                      <a:pt x="5761372" y="1331808"/>
                    </a:lnTo>
                    <a:lnTo>
                      <a:pt x="5756651" y="1325613"/>
                    </a:lnTo>
                    <a:lnTo>
                      <a:pt x="5769240" y="1327162"/>
                    </a:lnTo>
                    <a:lnTo>
                      <a:pt x="5775534" y="1326387"/>
                    </a:lnTo>
                    <a:lnTo>
                      <a:pt x="5781041" y="1324065"/>
                    </a:lnTo>
                    <a:lnTo>
                      <a:pt x="5775534" y="1319419"/>
                    </a:lnTo>
                    <a:lnTo>
                      <a:pt x="5773960" y="1317870"/>
                    </a:lnTo>
                    <a:lnTo>
                      <a:pt x="5785761" y="1316322"/>
                    </a:lnTo>
                    <a:lnTo>
                      <a:pt x="5792055" y="1314773"/>
                    </a:lnTo>
                    <a:lnTo>
                      <a:pt x="5797562" y="1311675"/>
                    </a:lnTo>
                    <a:lnTo>
                      <a:pt x="5799923" y="1308579"/>
                    </a:lnTo>
                    <a:lnTo>
                      <a:pt x="5799136" y="1307030"/>
                    </a:lnTo>
                    <a:lnTo>
                      <a:pt x="5796776" y="1305481"/>
                    </a:lnTo>
                    <a:lnTo>
                      <a:pt x="5796776" y="1302384"/>
                    </a:lnTo>
                    <a:lnTo>
                      <a:pt x="5801496" y="1298512"/>
                    </a:lnTo>
                    <a:lnTo>
                      <a:pt x="5805430" y="1296964"/>
                    </a:lnTo>
                    <a:lnTo>
                      <a:pt x="5807790" y="1294641"/>
                    </a:lnTo>
                    <a:lnTo>
                      <a:pt x="5805430" y="1289995"/>
                    </a:lnTo>
                    <a:lnTo>
                      <a:pt x="5802283" y="1286123"/>
                    </a:lnTo>
                    <a:lnTo>
                      <a:pt x="5785761" y="1278380"/>
                    </a:lnTo>
                    <a:lnTo>
                      <a:pt x="5800710" y="1281478"/>
                    </a:lnTo>
                    <a:lnTo>
                      <a:pt x="5813297" y="1287672"/>
                    </a:lnTo>
                    <a:lnTo>
                      <a:pt x="5825099" y="1294641"/>
                    </a:lnTo>
                    <a:lnTo>
                      <a:pt x="5838474" y="1300835"/>
                    </a:lnTo>
                    <a:lnTo>
                      <a:pt x="5836113" y="1296189"/>
                    </a:lnTo>
                    <a:lnTo>
                      <a:pt x="5829032" y="1288446"/>
                    </a:lnTo>
                    <a:lnTo>
                      <a:pt x="5823525" y="1279155"/>
                    </a:lnTo>
                    <a:lnTo>
                      <a:pt x="5821952" y="1278380"/>
                    </a:lnTo>
                    <a:lnTo>
                      <a:pt x="5822739" y="1277606"/>
                    </a:lnTo>
                    <a:lnTo>
                      <a:pt x="5825886" y="1271411"/>
                    </a:lnTo>
                    <a:lnTo>
                      <a:pt x="5830606" y="1264443"/>
                    </a:lnTo>
                    <a:lnTo>
                      <a:pt x="5837687" y="1259023"/>
                    </a:lnTo>
                    <a:lnTo>
                      <a:pt x="5846341" y="1255925"/>
                    </a:lnTo>
                    <a:lnTo>
                      <a:pt x="5854995" y="1254377"/>
                    </a:lnTo>
                    <a:lnTo>
                      <a:pt x="5874664" y="1256700"/>
                    </a:lnTo>
                    <a:lnTo>
                      <a:pt x="5883318" y="1254377"/>
                    </a:lnTo>
                    <a:lnTo>
                      <a:pt x="5882531" y="1245859"/>
                    </a:lnTo>
                    <a:lnTo>
                      <a:pt x="5875451" y="1243537"/>
                    </a:lnTo>
                    <a:lnTo>
                      <a:pt x="5863650" y="1241214"/>
                    </a:lnTo>
                    <a:lnTo>
                      <a:pt x="5852635" y="1237342"/>
                    </a:lnTo>
                    <a:lnTo>
                      <a:pt x="5849488" y="1228825"/>
                    </a:lnTo>
                    <a:lnTo>
                      <a:pt x="5854209" y="1224179"/>
                    </a:lnTo>
                    <a:lnTo>
                      <a:pt x="5864436" y="1222630"/>
                    </a:lnTo>
                    <a:lnTo>
                      <a:pt x="5883318" y="1221856"/>
                    </a:lnTo>
                    <a:lnTo>
                      <a:pt x="5913215" y="1224179"/>
                    </a:lnTo>
                    <a:lnTo>
                      <a:pt x="5925803" y="1222630"/>
                    </a:lnTo>
                    <a:lnTo>
                      <a:pt x="5964354" y="1210241"/>
                    </a:lnTo>
                    <a:lnTo>
                      <a:pt x="5973795" y="1204821"/>
                    </a:lnTo>
                    <a:lnTo>
                      <a:pt x="5980089" y="1194755"/>
                    </a:lnTo>
                    <a:lnTo>
                      <a:pt x="5981662" y="1180818"/>
                    </a:lnTo>
                    <a:lnTo>
                      <a:pt x="5978515" y="1167655"/>
                    </a:lnTo>
                    <a:lnTo>
                      <a:pt x="5970647" y="1157589"/>
                    </a:lnTo>
                    <a:lnTo>
                      <a:pt x="5959633" y="1149845"/>
                    </a:lnTo>
                    <a:lnTo>
                      <a:pt x="5952552" y="1146748"/>
                    </a:lnTo>
                    <a:lnTo>
                      <a:pt x="5938391" y="1143651"/>
                    </a:lnTo>
                    <a:lnTo>
                      <a:pt x="5931310" y="1141328"/>
                    </a:lnTo>
                    <a:lnTo>
                      <a:pt x="5923442" y="1136682"/>
                    </a:lnTo>
                    <a:lnTo>
                      <a:pt x="5910855" y="1126616"/>
                    </a:lnTo>
                    <a:lnTo>
                      <a:pt x="5904561" y="1121970"/>
                    </a:lnTo>
                    <a:lnTo>
                      <a:pt x="5888039" y="1118873"/>
                    </a:lnTo>
                    <a:lnTo>
                      <a:pt x="5873877" y="1124293"/>
                    </a:lnTo>
                    <a:lnTo>
                      <a:pt x="5859716" y="1132036"/>
                    </a:lnTo>
                    <a:lnTo>
                      <a:pt x="5843194" y="1135134"/>
                    </a:lnTo>
                    <a:lnTo>
                      <a:pt x="5848701" y="1130488"/>
                    </a:lnTo>
                    <a:lnTo>
                      <a:pt x="5861289" y="1121970"/>
                    </a:lnTo>
                    <a:lnTo>
                      <a:pt x="5866796" y="1117325"/>
                    </a:lnTo>
                    <a:lnTo>
                      <a:pt x="5856569" y="1112679"/>
                    </a:lnTo>
                    <a:lnTo>
                      <a:pt x="5823525" y="1102613"/>
                    </a:lnTo>
                    <a:lnTo>
                      <a:pt x="5797562" y="1090998"/>
                    </a:lnTo>
                    <a:lnTo>
                      <a:pt x="5783401" y="1086352"/>
                    </a:lnTo>
                    <a:lnTo>
                      <a:pt x="5770813" y="1084029"/>
                    </a:lnTo>
                    <a:lnTo>
                      <a:pt x="5772386" y="1088675"/>
                    </a:lnTo>
                    <a:lnTo>
                      <a:pt x="5775534" y="1091772"/>
                    </a:lnTo>
                    <a:lnTo>
                      <a:pt x="5777894" y="1094870"/>
                    </a:lnTo>
                    <a:lnTo>
                      <a:pt x="5781041" y="1097967"/>
                    </a:lnTo>
                    <a:lnTo>
                      <a:pt x="5762159" y="1096418"/>
                    </a:lnTo>
                    <a:lnTo>
                      <a:pt x="5755078" y="1086352"/>
                    </a:lnTo>
                    <a:lnTo>
                      <a:pt x="5752718" y="1071640"/>
                    </a:lnTo>
                    <a:lnTo>
                      <a:pt x="5747997" y="1056929"/>
                    </a:lnTo>
                    <a:lnTo>
                      <a:pt x="5766092" y="1068543"/>
                    </a:lnTo>
                    <a:lnTo>
                      <a:pt x="5843194" y="1101839"/>
                    </a:lnTo>
                    <a:lnTo>
                      <a:pt x="5852635" y="1104936"/>
                    </a:lnTo>
                    <a:lnTo>
                      <a:pt x="5861289" y="1105710"/>
                    </a:lnTo>
                    <a:lnTo>
                      <a:pt x="5867583" y="1104936"/>
                    </a:lnTo>
                    <a:lnTo>
                      <a:pt x="5873877" y="1102613"/>
                    </a:lnTo>
                    <a:lnTo>
                      <a:pt x="5880171" y="1101064"/>
                    </a:lnTo>
                    <a:lnTo>
                      <a:pt x="5885679" y="1102613"/>
                    </a:lnTo>
                    <a:lnTo>
                      <a:pt x="5886465" y="1108807"/>
                    </a:lnTo>
                    <a:lnTo>
                      <a:pt x="5895120" y="1111130"/>
                    </a:lnTo>
                    <a:lnTo>
                      <a:pt x="5916362" y="1113453"/>
                    </a:lnTo>
                    <a:lnTo>
                      <a:pt x="5944685" y="1125842"/>
                    </a:lnTo>
                    <a:lnTo>
                      <a:pt x="5959633" y="1130488"/>
                    </a:lnTo>
                    <a:lnTo>
                      <a:pt x="5975368" y="1130488"/>
                    </a:lnTo>
                    <a:lnTo>
                      <a:pt x="5980089" y="1128165"/>
                    </a:lnTo>
                    <a:lnTo>
                      <a:pt x="5987956" y="1122745"/>
                    </a:lnTo>
                    <a:lnTo>
                      <a:pt x="5992676" y="1120422"/>
                    </a:lnTo>
                    <a:lnTo>
                      <a:pt x="5997397" y="1121196"/>
                    </a:lnTo>
                    <a:lnTo>
                      <a:pt x="6002905" y="1123519"/>
                    </a:lnTo>
                    <a:lnTo>
                      <a:pt x="6008411" y="1125068"/>
                    </a:lnTo>
                    <a:lnTo>
                      <a:pt x="6014706" y="1123519"/>
                    </a:lnTo>
                    <a:lnTo>
                      <a:pt x="6027294" y="1114227"/>
                    </a:lnTo>
                    <a:lnTo>
                      <a:pt x="6030441" y="1103387"/>
                    </a:lnTo>
                    <a:lnTo>
                      <a:pt x="6027294" y="1091772"/>
                    </a:lnTo>
                    <a:lnTo>
                      <a:pt x="6021000" y="1079383"/>
                    </a:lnTo>
                    <a:lnTo>
                      <a:pt x="6034375" y="1083255"/>
                    </a:lnTo>
                    <a:lnTo>
                      <a:pt x="6040668" y="1083255"/>
                    </a:lnTo>
                    <a:lnTo>
                      <a:pt x="6044602" y="1080158"/>
                    </a:lnTo>
                    <a:lnTo>
                      <a:pt x="6043815" y="1073963"/>
                    </a:lnTo>
                    <a:lnTo>
                      <a:pt x="6039095" y="1067769"/>
                    </a:lnTo>
                    <a:lnTo>
                      <a:pt x="6032801" y="1062349"/>
                    </a:lnTo>
                    <a:lnTo>
                      <a:pt x="6027294" y="1059252"/>
                    </a:lnTo>
                    <a:lnTo>
                      <a:pt x="6035161" y="1055380"/>
                    </a:lnTo>
                    <a:lnTo>
                      <a:pt x="6039095" y="1053831"/>
                    </a:lnTo>
                    <a:lnTo>
                      <a:pt x="6042242" y="1053831"/>
                    </a:lnTo>
                    <a:lnTo>
                      <a:pt x="6047749" y="1054606"/>
                    </a:lnTo>
                    <a:lnTo>
                      <a:pt x="6047749" y="1056154"/>
                    </a:lnTo>
                    <a:lnTo>
                      <a:pt x="6047749" y="1057703"/>
                    </a:lnTo>
                    <a:lnTo>
                      <a:pt x="6060337" y="1068543"/>
                    </a:lnTo>
                    <a:lnTo>
                      <a:pt x="6065057" y="1072415"/>
                    </a:lnTo>
                    <a:lnTo>
                      <a:pt x="6071351" y="1074738"/>
                    </a:lnTo>
                    <a:lnTo>
                      <a:pt x="6072925" y="1073963"/>
                    </a:lnTo>
                    <a:lnTo>
                      <a:pt x="6076859" y="1071640"/>
                    </a:lnTo>
                    <a:lnTo>
                      <a:pt x="6078432" y="1071640"/>
                    </a:lnTo>
                    <a:lnTo>
                      <a:pt x="6082366" y="1073189"/>
                    </a:lnTo>
                    <a:lnTo>
                      <a:pt x="6091020" y="1077835"/>
                    </a:lnTo>
                    <a:lnTo>
                      <a:pt x="6094167" y="1078609"/>
                    </a:lnTo>
                    <a:lnTo>
                      <a:pt x="6101248" y="1077835"/>
                    </a:lnTo>
                    <a:lnTo>
                      <a:pt x="6101248" y="1074738"/>
                    </a:lnTo>
                    <a:lnTo>
                      <a:pt x="6098101" y="1069318"/>
                    </a:lnTo>
                    <a:lnTo>
                      <a:pt x="6095740" y="1061575"/>
                    </a:lnTo>
                    <a:lnTo>
                      <a:pt x="6120130" y="1075512"/>
                    </a:lnTo>
                    <a:lnTo>
                      <a:pt x="6147667" y="1071640"/>
                    </a:lnTo>
                    <a:lnTo>
                      <a:pt x="6173629" y="1055380"/>
                    </a:lnTo>
                    <a:lnTo>
                      <a:pt x="6249944" y="953946"/>
                    </a:lnTo>
                    <a:lnTo>
                      <a:pt x="6263319" y="925296"/>
                    </a:lnTo>
                    <a:lnTo>
                      <a:pt x="6257812" y="902067"/>
                    </a:lnTo>
                    <a:lnTo>
                      <a:pt x="6230276" y="892776"/>
                    </a:lnTo>
                    <a:lnTo>
                      <a:pt x="6168909" y="891227"/>
                    </a:lnTo>
                    <a:lnTo>
                      <a:pt x="6133505" y="885807"/>
                    </a:lnTo>
                    <a:lnTo>
                      <a:pt x="6115409" y="881161"/>
                    </a:lnTo>
                    <a:lnTo>
                      <a:pt x="6100462" y="872644"/>
                    </a:lnTo>
                    <a:lnTo>
                      <a:pt x="6088660" y="861803"/>
                    </a:lnTo>
                    <a:lnTo>
                      <a:pt x="6057190" y="825411"/>
                    </a:lnTo>
                    <a:lnTo>
                      <a:pt x="6043815" y="815345"/>
                    </a:lnTo>
                    <a:lnTo>
                      <a:pt x="6028867" y="807602"/>
                    </a:lnTo>
                    <a:lnTo>
                      <a:pt x="5982449" y="792890"/>
                    </a:lnTo>
                    <a:lnTo>
                      <a:pt x="5965140" y="789018"/>
                    </a:lnTo>
                    <a:lnTo>
                      <a:pt x="5952552" y="791342"/>
                    </a:lnTo>
                    <a:lnTo>
                      <a:pt x="5953339" y="802956"/>
                    </a:lnTo>
                    <a:lnTo>
                      <a:pt x="5937604" y="793664"/>
                    </a:lnTo>
                    <a:lnTo>
                      <a:pt x="5930523" y="789018"/>
                    </a:lnTo>
                    <a:lnTo>
                      <a:pt x="5923442" y="782824"/>
                    </a:lnTo>
                    <a:lnTo>
                      <a:pt x="5938391" y="778953"/>
                    </a:lnTo>
                    <a:lnTo>
                      <a:pt x="5955700" y="779727"/>
                    </a:lnTo>
                    <a:lnTo>
                      <a:pt x="6045389" y="795987"/>
                    </a:lnTo>
                    <a:lnTo>
                      <a:pt x="6043815" y="793664"/>
                    </a:lnTo>
                    <a:lnTo>
                      <a:pt x="6039881" y="787470"/>
                    </a:lnTo>
                    <a:lnTo>
                      <a:pt x="6038308" y="785147"/>
                    </a:lnTo>
                    <a:lnTo>
                      <a:pt x="6048536" y="784373"/>
                    </a:lnTo>
                    <a:lnTo>
                      <a:pt x="6059550" y="786696"/>
                    </a:lnTo>
                    <a:lnTo>
                      <a:pt x="6069778" y="792116"/>
                    </a:lnTo>
                    <a:lnTo>
                      <a:pt x="6078432" y="797536"/>
                    </a:lnTo>
                    <a:lnTo>
                      <a:pt x="6096528" y="812248"/>
                    </a:lnTo>
                    <a:lnTo>
                      <a:pt x="6102821" y="816894"/>
                    </a:lnTo>
                    <a:lnTo>
                      <a:pt x="6108329" y="819217"/>
                    </a:lnTo>
                    <a:lnTo>
                      <a:pt x="6120917" y="823088"/>
                    </a:lnTo>
                    <a:lnTo>
                      <a:pt x="6125637" y="825411"/>
                    </a:lnTo>
                    <a:lnTo>
                      <a:pt x="6164975" y="861803"/>
                    </a:lnTo>
                    <a:lnTo>
                      <a:pt x="6186217" y="876515"/>
                    </a:lnTo>
                    <a:lnTo>
                      <a:pt x="6212966" y="882710"/>
                    </a:lnTo>
                    <a:lnTo>
                      <a:pt x="6238930" y="878838"/>
                    </a:lnTo>
                    <a:lnTo>
                      <a:pt x="6258598" y="865675"/>
                    </a:lnTo>
                    <a:lnTo>
                      <a:pt x="6327832" y="788244"/>
                    </a:lnTo>
                    <a:lnTo>
                      <a:pt x="6343567" y="763466"/>
                    </a:lnTo>
                    <a:lnTo>
                      <a:pt x="6342780" y="741786"/>
                    </a:lnTo>
                    <a:lnTo>
                      <a:pt x="6334126" y="734043"/>
                    </a:lnTo>
                    <a:lnTo>
                      <a:pt x="6321538" y="729397"/>
                    </a:lnTo>
                    <a:lnTo>
                      <a:pt x="6308951" y="725525"/>
                    </a:lnTo>
                    <a:lnTo>
                      <a:pt x="6297936" y="720880"/>
                    </a:lnTo>
                    <a:lnTo>
                      <a:pt x="6293216" y="717782"/>
                    </a:lnTo>
                    <a:lnTo>
                      <a:pt x="6290068" y="713911"/>
                    </a:lnTo>
                    <a:lnTo>
                      <a:pt x="6287708" y="710039"/>
                    </a:lnTo>
                    <a:lnTo>
                      <a:pt x="6285348" y="705393"/>
                    </a:lnTo>
                    <a:lnTo>
                      <a:pt x="6286135" y="703845"/>
                    </a:lnTo>
                    <a:lnTo>
                      <a:pt x="6287708" y="698425"/>
                    </a:lnTo>
                    <a:lnTo>
                      <a:pt x="6288494" y="693004"/>
                    </a:lnTo>
                    <a:lnTo>
                      <a:pt x="6286921" y="691456"/>
                    </a:lnTo>
                    <a:lnTo>
                      <a:pt x="6297149" y="688359"/>
                    </a:lnTo>
                    <a:lnTo>
                      <a:pt x="6311310" y="688359"/>
                    </a:lnTo>
                    <a:lnTo>
                      <a:pt x="6336487" y="690682"/>
                    </a:lnTo>
                    <a:lnTo>
                      <a:pt x="6349075" y="689133"/>
                    </a:lnTo>
                    <a:lnTo>
                      <a:pt x="6362449" y="686810"/>
                    </a:lnTo>
                    <a:lnTo>
                      <a:pt x="6375037" y="685261"/>
                    </a:lnTo>
                    <a:lnTo>
                      <a:pt x="6386051" y="688359"/>
                    </a:lnTo>
                    <a:lnTo>
                      <a:pt x="6394706" y="696102"/>
                    </a:lnTo>
                    <a:lnTo>
                      <a:pt x="6410441" y="716234"/>
                    </a:lnTo>
                    <a:lnTo>
                      <a:pt x="6419882" y="724751"/>
                    </a:lnTo>
                    <a:lnTo>
                      <a:pt x="6430897" y="730945"/>
                    </a:lnTo>
                    <a:lnTo>
                      <a:pt x="6442698" y="736366"/>
                    </a:lnTo>
                    <a:lnTo>
                      <a:pt x="6453712" y="739463"/>
                    </a:lnTo>
                    <a:lnTo>
                      <a:pt x="6463153" y="738689"/>
                    </a:lnTo>
                    <a:lnTo>
                      <a:pt x="6467087" y="735591"/>
                    </a:lnTo>
                    <a:lnTo>
                      <a:pt x="6468660" y="731720"/>
                    </a:lnTo>
                    <a:lnTo>
                      <a:pt x="6471021" y="727848"/>
                    </a:lnTo>
                    <a:lnTo>
                      <a:pt x="6477314" y="726300"/>
                    </a:lnTo>
                    <a:lnTo>
                      <a:pt x="6483609" y="728623"/>
                    </a:lnTo>
                    <a:lnTo>
                      <a:pt x="6498557" y="737140"/>
                    </a:lnTo>
                    <a:lnTo>
                      <a:pt x="6504851" y="737914"/>
                    </a:lnTo>
                    <a:lnTo>
                      <a:pt x="6511932" y="730171"/>
                    </a:lnTo>
                    <a:lnTo>
                      <a:pt x="6508784" y="720105"/>
                    </a:lnTo>
                    <a:lnTo>
                      <a:pt x="6467874" y="655064"/>
                    </a:lnTo>
                    <a:lnTo>
                      <a:pt x="6449778" y="638803"/>
                    </a:lnTo>
                    <a:lnTo>
                      <a:pt x="6427750" y="632609"/>
                    </a:lnTo>
                    <a:lnTo>
                      <a:pt x="6419882" y="638803"/>
                    </a:lnTo>
                    <a:lnTo>
                      <a:pt x="6414374" y="640352"/>
                    </a:lnTo>
                    <a:lnTo>
                      <a:pt x="6411228" y="634931"/>
                    </a:lnTo>
                    <a:lnTo>
                      <a:pt x="6414374" y="629511"/>
                    </a:lnTo>
                    <a:lnTo>
                      <a:pt x="6421455" y="624866"/>
                    </a:lnTo>
                    <a:lnTo>
                      <a:pt x="6429323" y="620220"/>
                    </a:lnTo>
                    <a:lnTo>
                      <a:pt x="6435617" y="618671"/>
                    </a:lnTo>
                    <a:lnTo>
                      <a:pt x="6446632" y="620994"/>
                    </a:lnTo>
                    <a:lnTo>
                      <a:pt x="6457646" y="627963"/>
                    </a:lnTo>
                    <a:lnTo>
                      <a:pt x="6467874" y="636480"/>
                    </a:lnTo>
                    <a:lnTo>
                      <a:pt x="6476528" y="644998"/>
                    </a:lnTo>
                    <a:lnTo>
                      <a:pt x="6469447" y="649643"/>
                    </a:lnTo>
                    <a:lnTo>
                      <a:pt x="6475741" y="654289"/>
                    </a:lnTo>
                    <a:lnTo>
                      <a:pt x="6494623" y="659709"/>
                    </a:lnTo>
                    <a:lnTo>
                      <a:pt x="6503277" y="666678"/>
                    </a:lnTo>
                    <a:lnTo>
                      <a:pt x="6511145" y="675970"/>
                    </a:lnTo>
                    <a:lnTo>
                      <a:pt x="6530814" y="706942"/>
                    </a:lnTo>
                    <a:lnTo>
                      <a:pt x="6537108" y="712362"/>
                    </a:lnTo>
                    <a:lnTo>
                      <a:pt x="6544976" y="712362"/>
                    </a:lnTo>
                    <a:lnTo>
                      <a:pt x="6557563" y="706168"/>
                    </a:lnTo>
                    <a:lnTo>
                      <a:pt x="6563070" y="701522"/>
                    </a:lnTo>
                    <a:lnTo>
                      <a:pt x="6572512" y="691456"/>
                    </a:lnTo>
                    <a:lnTo>
                      <a:pt x="6578019" y="687584"/>
                    </a:lnTo>
                    <a:lnTo>
                      <a:pt x="6585100" y="684487"/>
                    </a:lnTo>
                    <a:lnTo>
                      <a:pt x="6599261" y="681390"/>
                    </a:lnTo>
                    <a:lnTo>
                      <a:pt x="6605555" y="679067"/>
                    </a:lnTo>
                    <a:lnTo>
                      <a:pt x="6615783" y="672098"/>
                    </a:lnTo>
                    <a:lnTo>
                      <a:pt x="6625224" y="665129"/>
                    </a:lnTo>
                    <a:lnTo>
                      <a:pt x="6634664" y="656612"/>
                    </a:lnTo>
                    <a:lnTo>
                      <a:pt x="6642532" y="648095"/>
                    </a:lnTo>
                    <a:lnTo>
                      <a:pt x="6651973" y="631834"/>
                    </a:lnTo>
                    <a:lnTo>
                      <a:pt x="6655907" y="627963"/>
                    </a:lnTo>
                    <a:lnTo>
                      <a:pt x="6661414" y="625640"/>
                    </a:lnTo>
                    <a:lnTo>
                      <a:pt x="6665348" y="624866"/>
                    </a:lnTo>
                    <a:lnTo>
                      <a:pt x="6670068" y="624866"/>
                    </a:lnTo>
                    <a:lnTo>
                      <a:pt x="6675576" y="623317"/>
                    </a:lnTo>
                    <a:lnTo>
                      <a:pt x="6693671" y="609379"/>
                    </a:lnTo>
                    <a:lnTo>
                      <a:pt x="6704685" y="586925"/>
                    </a:lnTo>
                    <a:lnTo>
                      <a:pt x="6706259" y="562147"/>
                    </a:lnTo>
                    <a:lnTo>
                      <a:pt x="6696031" y="541240"/>
                    </a:lnTo>
                    <a:lnTo>
                      <a:pt x="6685803" y="532723"/>
                    </a:lnTo>
                    <a:lnTo>
                      <a:pt x="6662988" y="518011"/>
                    </a:lnTo>
                    <a:lnTo>
                      <a:pt x="6652760" y="507945"/>
                    </a:lnTo>
                    <a:lnTo>
                      <a:pt x="6646466" y="497879"/>
                    </a:lnTo>
                    <a:lnTo>
                      <a:pt x="6645679" y="489362"/>
                    </a:lnTo>
                    <a:lnTo>
                      <a:pt x="6651187" y="469230"/>
                    </a:lnTo>
                    <a:lnTo>
                      <a:pt x="6647253" y="471553"/>
                    </a:lnTo>
                    <a:lnTo>
                      <a:pt x="6643319" y="473876"/>
                    </a:lnTo>
                    <a:lnTo>
                      <a:pt x="6638598" y="474650"/>
                    </a:lnTo>
                    <a:lnTo>
                      <a:pt x="6633878" y="473876"/>
                    </a:lnTo>
                    <a:lnTo>
                      <a:pt x="6627584" y="469230"/>
                    </a:lnTo>
                    <a:lnTo>
                      <a:pt x="6624437" y="463036"/>
                    </a:lnTo>
                    <a:lnTo>
                      <a:pt x="6622077" y="452195"/>
                    </a:lnTo>
                    <a:lnTo>
                      <a:pt x="6618143" y="449098"/>
                    </a:lnTo>
                    <a:lnTo>
                      <a:pt x="6613422" y="445226"/>
                    </a:lnTo>
                    <a:lnTo>
                      <a:pt x="6610275" y="441355"/>
                    </a:lnTo>
                    <a:lnTo>
                      <a:pt x="6611062" y="437483"/>
                    </a:lnTo>
                    <a:lnTo>
                      <a:pt x="6615783" y="435160"/>
                    </a:lnTo>
                    <a:lnTo>
                      <a:pt x="6637025" y="433612"/>
                    </a:lnTo>
                    <a:lnTo>
                      <a:pt x="6644106" y="434386"/>
                    </a:lnTo>
                    <a:lnTo>
                      <a:pt x="6660627" y="435935"/>
                    </a:lnTo>
                    <a:lnTo>
                      <a:pt x="6667708" y="435160"/>
                    </a:lnTo>
                    <a:lnTo>
                      <a:pt x="6695245" y="425094"/>
                    </a:lnTo>
                    <a:lnTo>
                      <a:pt x="6703899" y="419674"/>
                    </a:lnTo>
                    <a:lnTo>
                      <a:pt x="6708619" y="413480"/>
                    </a:lnTo>
                    <a:lnTo>
                      <a:pt x="6706259" y="399542"/>
                    </a:lnTo>
                    <a:lnTo>
                      <a:pt x="6690524" y="393348"/>
                    </a:lnTo>
                    <a:lnTo>
                      <a:pt x="6670068" y="391799"/>
                    </a:lnTo>
                    <a:lnTo>
                      <a:pt x="6655121" y="391799"/>
                    </a:lnTo>
                    <a:lnTo>
                      <a:pt x="6666922" y="384831"/>
                    </a:lnTo>
                    <a:lnTo>
                      <a:pt x="6685017" y="377862"/>
                    </a:lnTo>
                    <a:lnTo>
                      <a:pt x="6699178" y="370119"/>
                    </a:lnTo>
                    <a:lnTo>
                      <a:pt x="6699178" y="359278"/>
                    </a:lnTo>
                    <a:lnTo>
                      <a:pt x="6685017" y="352310"/>
                    </a:lnTo>
                    <a:lnTo>
                      <a:pt x="6666922" y="351535"/>
                    </a:lnTo>
                    <a:lnTo>
                      <a:pt x="6648040" y="353084"/>
                    </a:lnTo>
                    <a:lnTo>
                      <a:pt x="6633091" y="351535"/>
                    </a:lnTo>
                    <a:lnTo>
                      <a:pt x="6633091" y="341469"/>
                    </a:lnTo>
                    <a:lnTo>
                      <a:pt x="6621290" y="335275"/>
                    </a:lnTo>
                    <a:lnTo>
                      <a:pt x="6593754" y="329080"/>
                    </a:lnTo>
                    <a:lnTo>
                      <a:pt x="6611062" y="325209"/>
                    </a:lnTo>
                    <a:lnTo>
                      <a:pt x="6618143" y="321337"/>
                    </a:lnTo>
                    <a:lnTo>
                      <a:pt x="6622863" y="314369"/>
                    </a:lnTo>
                    <a:lnTo>
                      <a:pt x="6589820" y="308948"/>
                    </a:lnTo>
                    <a:lnTo>
                      <a:pt x="6522160" y="305077"/>
                    </a:lnTo>
                    <a:lnTo>
                      <a:pt x="6474168" y="294237"/>
                    </a:lnTo>
                    <a:lnTo>
                      <a:pt x="6460793" y="292688"/>
                    </a:lnTo>
                    <a:lnTo>
                      <a:pt x="6446632" y="292688"/>
                    </a:lnTo>
                    <a:lnTo>
                      <a:pt x="6431683" y="294237"/>
                    </a:lnTo>
                    <a:lnTo>
                      <a:pt x="6418308" y="297334"/>
                    </a:lnTo>
                    <a:lnTo>
                      <a:pt x="6411228" y="297334"/>
                    </a:lnTo>
                    <a:lnTo>
                      <a:pt x="6404147" y="297334"/>
                    </a:lnTo>
                    <a:lnTo>
                      <a:pt x="6397853" y="295785"/>
                    </a:lnTo>
                    <a:lnTo>
                      <a:pt x="6391559" y="293462"/>
                    </a:lnTo>
                    <a:lnTo>
                      <a:pt x="6386051" y="291914"/>
                    </a:lnTo>
                    <a:lnTo>
                      <a:pt x="6378971" y="294237"/>
                    </a:lnTo>
                    <a:lnTo>
                      <a:pt x="6383692" y="298108"/>
                    </a:lnTo>
                    <a:lnTo>
                      <a:pt x="6384478" y="301980"/>
                    </a:lnTo>
                    <a:lnTo>
                      <a:pt x="6382904" y="305851"/>
                    </a:lnTo>
                    <a:lnTo>
                      <a:pt x="6382118" y="311271"/>
                    </a:lnTo>
                    <a:lnTo>
                      <a:pt x="6383692" y="314369"/>
                    </a:lnTo>
                    <a:lnTo>
                      <a:pt x="6386838" y="321337"/>
                    </a:lnTo>
                    <a:lnTo>
                      <a:pt x="6386838" y="325209"/>
                    </a:lnTo>
                    <a:lnTo>
                      <a:pt x="6386838" y="341469"/>
                    </a:lnTo>
                    <a:lnTo>
                      <a:pt x="6388412" y="349987"/>
                    </a:lnTo>
                    <a:lnTo>
                      <a:pt x="6392346" y="356955"/>
                    </a:lnTo>
                    <a:lnTo>
                      <a:pt x="6402573" y="361601"/>
                    </a:lnTo>
                    <a:lnTo>
                      <a:pt x="6415948" y="363924"/>
                    </a:lnTo>
                    <a:lnTo>
                      <a:pt x="6426176" y="367796"/>
                    </a:lnTo>
                    <a:lnTo>
                      <a:pt x="6428536" y="377087"/>
                    </a:lnTo>
                    <a:lnTo>
                      <a:pt x="6422242" y="386379"/>
                    </a:lnTo>
                    <a:lnTo>
                      <a:pt x="6415162" y="391799"/>
                    </a:lnTo>
                    <a:lnTo>
                      <a:pt x="6414374" y="395671"/>
                    </a:lnTo>
                    <a:lnTo>
                      <a:pt x="6430109" y="401865"/>
                    </a:lnTo>
                    <a:lnTo>
                      <a:pt x="6419882" y="406511"/>
                    </a:lnTo>
                    <a:lnTo>
                      <a:pt x="6407294" y="406511"/>
                    </a:lnTo>
                    <a:lnTo>
                      <a:pt x="6394706" y="404188"/>
                    </a:lnTo>
                    <a:lnTo>
                      <a:pt x="6383692" y="403414"/>
                    </a:lnTo>
                    <a:lnTo>
                      <a:pt x="6373464" y="407285"/>
                    </a:lnTo>
                    <a:lnTo>
                      <a:pt x="6368743" y="414254"/>
                    </a:lnTo>
                    <a:lnTo>
                      <a:pt x="6365596" y="422771"/>
                    </a:lnTo>
                    <a:lnTo>
                      <a:pt x="6361662" y="446001"/>
                    </a:lnTo>
                    <a:lnTo>
                      <a:pt x="6357729" y="459938"/>
                    </a:lnTo>
                    <a:lnTo>
                      <a:pt x="6352222" y="473101"/>
                    </a:lnTo>
                    <a:lnTo>
                      <a:pt x="6345141" y="485490"/>
                    </a:lnTo>
                    <a:lnTo>
                      <a:pt x="6336487" y="494782"/>
                    </a:lnTo>
                    <a:lnTo>
                      <a:pt x="6316818" y="511817"/>
                    </a:lnTo>
                    <a:lnTo>
                      <a:pt x="6308951" y="522657"/>
                    </a:lnTo>
                    <a:lnTo>
                      <a:pt x="6305017" y="534272"/>
                    </a:lnTo>
                    <a:lnTo>
                      <a:pt x="6301870" y="545112"/>
                    </a:lnTo>
                    <a:lnTo>
                      <a:pt x="6298722" y="555952"/>
                    </a:lnTo>
                    <a:lnTo>
                      <a:pt x="6290068" y="565244"/>
                    </a:lnTo>
                    <a:lnTo>
                      <a:pt x="6252304" y="591570"/>
                    </a:lnTo>
                    <a:lnTo>
                      <a:pt x="6242077" y="596991"/>
                    </a:lnTo>
                    <a:lnTo>
                      <a:pt x="6237355" y="595442"/>
                    </a:lnTo>
                    <a:lnTo>
                      <a:pt x="6229488" y="579182"/>
                    </a:lnTo>
                    <a:lnTo>
                      <a:pt x="6220834" y="568341"/>
                    </a:lnTo>
                    <a:lnTo>
                      <a:pt x="6188577" y="538918"/>
                    </a:lnTo>
                    <a:lnTo>
                      <a:pt x="6177563" y="521109"/>
                    </a:lnTo>
                    <a:lnTo>
                      <a:pt x="6164188" y="492459"/>
                    </a:lnTo>
                    <a:lnTo>
                      <a:pt x="6159468" y="465358"/>
                    </a:lnTo>
                    <a:lnTo>
                      <a:pt x="6171269" y="452195"/>
                    </a:lnTo>
                    <a:lnTo>
                      <a:pt x="6174415" y="454518"/>
                    </a:lnTo>
                    <a:lnTo>
                      <a:pt x="6178349" y="458390"/>
                    </a:lnTo>
                    <a:lnTo>
                      <a:pt x="6183071" y="462261"/>
                    </a:lnTo>
                    <a:lnTo>
                      <a:pt x="6189364" y="463810"/>
                    </a:lnTo>
                    <a:lnTo>
                      <a:pt x="6194084" y="463036"/>
                    </a:lnTo>
                    <a:lnTo>
                      <a:pt x="6198018" y="461487"/>
                    </a:lnTo>
                    <a:lnTo>
                      <a:pt x="6200379" y="458390"/>
                    </a:lnTo>
                    <a:lnTo>
                      <a:pt x="6201952" y="454518"/>
                    </a:lnTo>
                    <a:lnTo>
                      <a:pt x="6202739" y="444452"/>
                    </a:lnTo>
                    <a:lnTo>
                      <a:pt x="6199592" y="432837"/>
                    </a:lnTo>
                    <a:lnTo>
                      <a:pt x="6191725" y="411931"/>
                    </a:lnTo>
                    <a:lnTo>
                      <a:pt x="6183857" y="399542"/>
                    </a:lnTo>
                    <a:lnTo>
                      <a:pt x="6173629" y="391025"/>
                    </a:lnTo>
                    <a:lnTo>
                      <a:pt x="6161828" y="383282"/>
                    </a:lnTo>
                    <a:lnTo>
                      <a:pt x="6148453" y="377087"/>
                    </a:lnTo>
                    <a:lnTo>
                      <a:pt x="6111475" y="354633"/>
                    </a:lnTo>
                    <a:lnTo>
                      <a:pt x="6098888" y="351535"/>
                    </a:lnTo>
                    <a:lnTo>
                      <a:pt x="6076072" y="360053"/>
                    </a:lnTo>
                    <a:lnTo>
                      <a:pt x="6060337" y="379410"/>
                    </a:lnTo>
                    <a:lnTo>
                      <a:pt x="6033587" y="445226"/>
                    </a:lnTo>
                    <a:lnTo>
                      <a:pt x="6026507" y="456067"/>
                    </a:lnTo>
                    <a:lnTo>
                      <a:pt x="6018640" y="461487"/>
                    </a:lnTo>
                    <a:lnTo>
                      <a:pt x="6011559" y="458390"/>
                    </a:lnTo>
                    <a:lnTo>
                      <a:pt x="6002117" y="449872"/>
                    </a:lnTo>
                    <a:lnTo>
                      <a:pt x="5994250" y="441355"/>
                    </a:lnTo>
                    <a:lnTo>
                      <a:pt x="5989530" y="435160"/>
                    </a:lnTo>
                    <a:lnTo>
                      <a:pt x="5988743" y="423546"/>
                    </a:lnTo>
                    <a:lnTo>
                      <a:pt x="5993463" y="397994"/>
                    </a:lnTo>
                    <a:lnTo>
                      <a:pt x="5992676" y="388702"/>
                    </a:lnTo>
                    <a:lnTo>
                      <a:pt x="5983236" y="374764"/>
                    </a:lnTo>
                    <a:lnTo>
                      <a:pt x="5969074" y="364698"/>
                    </a:lnTo>
                    <a:lnTo>
                      <a:pt x="5938391" y="349987"/>
                    </a:lnTo>
                    <a:lnTo>
                      <a:pt x="5941538" y="348438"/>
                    </a:lnTo>
                    <a:lnTo>
                      <a:pt x="5946258" y="347664"/>
                    </a:lnTo>
                    <a:lnTo>
                      <a:pt x="5950192" y="346890"/>
                    </a:lnTo>
                    <a:lnTo>
                      <a:pt x="5954912" y="346890"/>
                    </a:lnTo>
                    <a:lnTo>
                      <a:pt x="5956486" y="351535"/>
                    </a:lnTo>
                    <a:lnTo>
                      <a:pt x="5961993" y="350761"/>
                    </a:lnTo>
                    <a:lnTo>
                      <a:pt x="5980089" y="339146"/>
                    </a:lnTo>
                    <a:lnTo>
                      <a:pt x="5985596" y="336049"/>
                    </a:lnTo>
                    <a:lnTo>
                      <a:pt x="5992676" y="333726"/>
                    </a:lnTo>
                    <a:lnTo>
                      <a:pt x="6001331" y="332178"/>
                    </a:lnTo>
                    <a:lnTo>
                      <a:pt x="5985596" y="326758"/>
                    </a:lnTo>
                    <a:lnTo>
                      <a:pt x="5962780" y="323660"/>
                    </a:lnTo>
                    <a:lnTo>
                      <a:pt x="5939965" y="323660"/>
                    </a:lnTo>
                    <a:lnTo>
                      <a:pt x="5922656" y="325983"/>
                    </a:lnTo>
                    <a:lnTo>
                      <a:pt x="5928163" y="322886"/>
                    </a:lnTo>
                    <a:lnTo>
                      <a:pt x="5944685" y="315143"/>
                    </a:lnTo>
                    <a:lnTo>
                      <a:pt x="5925016" y="316691"/>
                    </a:lnTo>
                    <a:lnTo>
                      <a:pt x="5897480" y="322112"/>
                    </a:lnTo>
                    <a:lnTo>
                      <a:pt x="5873091" y="323660"/>
                    </a:lnTo>
                    <a:lnTo>
                      <a:pt x="5861289" y="313594"/>
                    </a:lnTo>
                    <a:lnTo>
                      <a:pt x="5848701" y="311271"/>
                    </a:lnTo>
                    <a:lnTo>
                      <a:pt x="5822739" y="313594"/>
                    </a:lnTo>
                    <a:lnTo>
                      <a:pt x="5810937" y="312046"/>
                    </a:lnTo>
                    <a:lnTo>
                      <a:pt x="5829819" y="303528"/>
                    </a:lnTo>
                    <a:lnTo>
                      <a:pt x="5848701" y="291914"/>
                    </a:lnTo>
                    <a:lnTo>
                      <a:pt x="5866796" y="277976"/>
                    </a:lnTo>
                    <a:lnTo>
                      <a:pt x="5880958" y="263264"/>
                    </a:lnTo>
                    <a:lnTo>
                      <a:pt x="5871517" y="257844"/>
                    </a:lnTo>
                    <a:lnTo>
                      <a:pt x="5849488" y="257070"/>
                    </a:lnTo>
                    <a:lnTo>
                      <a:pt x="5839260" y="253973"/>
                    </a:lnTo>
                    <a:lnTo>
                      <a:pt x="5843981" y="246230"/>
                    </a:lnTo>
                    <a:lnTo>
                      <a:pt x="5848701" y="240809"/>
                    </a:lnTo>
                    <a:lnTo>
                      <a:pt x="5854209" y="237712"/>
                    </a:lnTo>
                    <a:lnTo>
                      <a:pt x="5859716" y="236938"/>
                    </a:lnTo>
                    <a:lnTo>
                      <a:pt x="5866796" y="239261"/>
                    </a:lnTo>
                    <a:lnTo>
                      <a:pt x="5881745" y="247004"/>
                    </a:lnTo>
                    <a:lnTo>
                      <a:pt x="5890399" y="249327"/>
                    </a:lnTo>
                    <a:lnTo>
                      <a:pt x="5895906" y="249327"/>
                    </a:lnTo>
                    <a:lnTo>
                      <a:pt x="5902987" y="248552"/>
                    </a:lnTo>
                    <a:lnTo>
                      <a:pt x="5909281" y="247004"/>
                    </a:lnTo>
                    <a:lnTo>
                      <a:pt x="5913215" y="243132"/>
                    </a:lnTo>
                    <a:lnTo>
                      <a:pt x="5910855" y="238487"/>
                    </a:lnTo>
                    <a:lnTo>
                      <a:pt x="5905347" y="230744"/>
                    </a:lnTo>
                    <a:lnTo>
                      <a:pt x="5899053" y="223775"/>
                    </a:lnTo>
                    <a:lnTo>
                      <a:pt x="5894333" y="219903"/>
                    </a:lnTo>
                    <a:lnTo>
                      <a:pt x="5889612" y="220677"/>
                    </a:lnTo>
                    <a:lnTo>
                      <a:pt x="5885679" y="223775"/>
                    </a:lnTo>
                    <a:lnTo>
                      <a:pt x="5881745" y="226098"/>
                    </a:lnTo>
                    <a:lnTo>
                      <a:pt x="5875451" y="224549"/>
                    </a:lnTo>
                    <a:lnTo>
                      <a:pt x="5875451" y="222226"/>
                    </a:lnTo>
                    <a:lnTo>
                      <a:pt x="5864436" y="200545"/>
                    </a:lnTo>
                    <a:lnTo>
                      <a:pt x="5854995" y="188157"/>
                    </a:lnTo>
                    <a:lnTo>
                      <a:pt x="5846341" y="178091"/>
                    </a:lnTo>
                    <a:lnTo>
                      <a:pt x="5835326" y="169573"/>
                    </a:lnTo>
                    <a:lnTo>
                      <a:pt x="5811724" y="154087"/>
                    </a:lnTo>
                    <a:lnTo>
                      <a:pt x="5807790" y="150990"/>
                    </a:lnTo>
                    <a:lnTo>
                      <a:pt x="5805430" y="147118"/>
                    </a:lnTo>
                    <a:lnTo>
                      <a:pt x="5806217" y="141698"/>
                    </a:lnTo>
                    <a:lnTo>
                      <a:pt x="5810151" y="124663"/>
                    </a:lnTo>
                    <a:lnTo>
                      <a:pt x="5810937" y="117695"/>
                    </a:lnTo>
                    <a:lnTo>
                      <a:pt x="5806217" y="98337"/>
                    </a:lnTo>
                    <a:lnTo>
                      <a:pt x="5796776" y="83625"/>
                    </a:lnTo>
                    <a:lnTo>
                      <a:pt x="5783401" y="70462"/>
                    </a:lnTo>
                    <a:lnTo>
                      <a:pt x="5766879" y="59622"/>
                    </a:lnTo>
                    <a:lnTo>
                      <a:pt x="5752718" y="51879"/>
                    </a:lnTo>
                    <a:lnTo>
                      <a:pt x="5747211" y="47233"/>
                    </a:lnTo>
                    <a:lnTo>
                      <a:pt x="5741703" y="41813"/>
                    </a:lnTo>
                    <a:lnTo>
                      <a:pt x="5741703" y="39490"/>
                    </a:lnTo>
                    <a:lnTo>
                      <a:pt x="5743277" y="37167"/>
                    </a:lnTo>
                    <a:lnTo>
                      <a:pt x="5744064" y="34069"/>
                    </a:lnTo>
                    <a:lnTo>
                      <a:pt x="5743277" y="31747"/>
                    </a:lnTo>
                    <a:lnTo>
                      <a:pt x="5738556" y="29424"/>
                    </a:lnTo>
                    <a:lnTo>
                      <a:pt x="5733049" y="28649"/>
                    </a:lnTo>
                    <a:lnTo>
                      <a:pt x="5707873" y="29424"/>
                    </a:lnTo>
                    <a:lnTo>
                      <a:pt x="5700792" y="28649"/>
                    </a:lnTo>
                    <a:lnTo>
                      <a:pt x="5694498" y="24004"/>
                    </a:lnTo>
                    <a:lnTo>
                      <a:pt x="5689778" y="17809"/>
                    </a:lnTo>
                    <a:lnTo>
                      <a:pt x="5686631" y="10840"/>
                    </a:lnTo>
                    <a:lnTo>
                      <a:pt x="5683484" y="4646"/>
                    </a:lnTo>
                    <a:lnTo>
                      <a:pt x="5677190" y="0"/>
                    </a:lnTo>
                    <a:lnTo>
                      <a:pt x="5656734" y="0"/>
                    </a:lnTo>
                    <a:lnTo>
                      <a:pt x="5635492" y="10066"/>
                    </a:lnTo>
                    <a:lnTo>
                      <a:pt x="5616610" y="24004"/>
                    </a:lnTo>
                    <a:lnTo>
                      <a:pt x="5601662" y="37167"/>
                    </a:lnTo>
                    <a:lnTo>
                      <a:pt x="5587500" y="46458"/>
                    </a:lnTo>
                    <a:lnTo>
                      <a:pt x="5581993" y="52653"/>
                    </a:lnTo>
                    <a:lnTo>
                      <a:pt x="5581993" y="58847"/>
                    </a:lnTo>
                    <a:lnTo>
                      <a:pt x="5588287" y="63493"/>
                    </a:lnTo>
                    <a:lnTo>
                      <a:pt x="5597728" y="64268"/>
                    </a:lnTo>
                    <a:lnTo>
                      <a:pt x="5607956" y="64268"/>
                    </a:lnTo>
                    <a:lnTo>
                      <a:pt x="5615823" y="65042"/>
                    </a:lnTo>
                    <a:lnTo>
                      <a:pt x="5608742" y="78205"/>
                    </a:lnTo>
                    <a:lnTo>
                      <a:pt x="5604022" y="84399"/>
                    </a:lnTo>
                    <a:lnTo>
                      <a:pt x="5598515" y="88271"/>
                    </a:lnTo>
                    <a:lnTo>
                      <a:pt x="5591434" y="87497"/>
                    </a:lnTo>
                    <a:lnTo>
                      <a:pt x="5585140" y="83625"/>
                    </a:lnTo>
                    <a:lnTo>
                      <a:pt x="5578846" y="79754"/>
                    </a:lnTo>
                    <a:lnTo>
                      <a:pt x="5573339" y="77431"/>
                    </a:lnTo>
                    <a:lnTo>
                      <a:pt x="5566258" y="76656"/>
                    </a:lnTo>
                    <a:lnTo>
                      <a:pt x="5560751" y="78205"/>
                    </a:lnTo>
                    <a:lnTo>
                      <a:pt x="5555243" y="80528"/>
                    </a:lnTo>
                    <a:lnTo>
                      <a:pt x="5548950" y="85174"/>
                    </a:lnTo>
                    <a:lnTo>
                      <a:pt x="5541869" y="91368"/>
                    </a:lnTo>
                    <a:lnTo>
                      <a:pt x="5539508" y="95240"/>
                    </a:lnTo>
                    <a:lnTo>
                      <a:pt x="5537148" y="107629"/>
                    </a:lnTo>
                    <a:lnTo>
                      <a:pt x="5535575" y="108403"/>
                    </a:lnTo>
                    <a:lnTo>
                      <a:pt x="5531641" y="109952"/>
                    </a:lnTo>
                    <a:lnTo>
                      <a:pt x="5530854" y="111500"/>
                    </a:lnTo>
                    <a:lnTo>
                      <a:pt x="5531641" y="113823"/>
                    </a:lnTo>
                    <a:lnTo>
                      <a:pt x="5533215" y="118469"/>
                    </a:lnTo>
                    <a:lnTo>
                      <a:pt x="5534001" y="120792"/>
                    </a:lnTo>
                    <a:lnTo>
                      <a:pt x="5528494" y="136278"/>
                    </a:lnTo>
                    <a:lnTo>
                      <a:pt x="5526921" y="144795"/>
                    </a:lnTo>
                    <a:lnTo>
                      <a:pt x="5527707" y="152539"/>
                    </a:lnTo>
                    <a:lnTo>
                      <a:pt x="5535575" y="168799"/>
                    </a:lnTo>
                    <a:lnTo>
                      <a:pt x="5548163" y="174993"/>
                    </a:lnTo>
                    <a:lnTo>
                      <a:pt x="5563111" y="174219"/>
                    </a:lnTo>
                    <a:lnTo>
                      <a:pt x="5578846" y="171122"/>
                    </a:lnTo>
                    <a:lnTo>
                      <a:pt x="5573339" y="175768"/>
                    </a:lnTo>
                    <a:lnTo>
                      <a:pt x="5571765" y="181188"/>
                    </a:lnTo>
                    <a:lnTo>
                      <a:pt x="5573339" y="186608"/>
                    </a:lnTo>
                    <a:lnTo>
                      <a:pt x="5579633" y="190479"/>
                    </a:lnTo>
                    <a:lnTo>
                      <a:pt x="5555243" y="191254"/>
                    </a:lnTo>
                    <a:lnTo>
                      <a:pt x="5537148" y="206740"/>
                    </a:lnTo>
                    <a:lnTo>
                      <a:pt x="5528494" y="229195"/>
                    </a:lnTo>
                    <a:lnTo>
                      <a:pt x="5533215" y="251650"/>
                    </a:lnTo>
                    <a:lnTo>
                      <a:pt x="5549736" y="276428"/>
                    </a:lnTo>
                    <a:lnTo>
                      <a:pt x="5559964" y="288817"/>
                    </a:lnTo>
                    <a:lnTo>
                      <a:pt x="5569405" y="296560"/>
                    </a:lnTo>
                    <a:lnTo>
                      <a:pt x="5580420" y="301205"/>
                    </a:lnTo>
                    <a:lnTo>
                      <a:pt x="5632345" y="313594"/>
                    </a:lnTo>
                    <a:lnTo>
                      <a:pt x="5644146" y="315143"/>
                    </a:lnTo>
                    <a:lnTo>
                      <a:pt x="5666962" y="316691"/>
                    </a:lnTo>
                    <a:lnTo>
                      <a:pt x="5670896" y="316691"/>
                    </a:lnTo>
                    <a:lnTo>
                      <a:pt x="5672469" y="315917"/>
                    </a:lnTo>
                    <a:lnTo>
                      <a:pt x="5674830" y="315143"/>
                    </a:lnTo>
                    <a:lnTo>
                      <a:pt x="5680337" y="316691"/>
                    </a:lnTo>
                    <a:lnTo>
                      <a:pt x="5685057" y="319789"/>
                    </a:lnTo>
                    <a:lnTo>
                      <a:pt x="5693711" y="327532"/>
                    </a:lnTo>
                    <a:lnTo>
                      <a:pt x="5698432" y="330629"/>
                    </a:lnTo>
                    <a:lnTo>
                      <a:pt x="5710233" y="333726"/>
                    </a:lnTo>
                    <a:lnTo>
                      <a:pt x="5721248" y="332178"/>
                    </a:lnTo>
                    <a:lnTo>
                      <a:pt x="5732262" y="329855"/>
                    </a:lnTo>
                    <a:lnTo>
                      <a:pt x="5743277" y="327532"/>
                    </a:lnTo>
                    <a:lnTo>
                      <a:pt x="5754291" y="329080"/>
                    </a:lnTo>
                    <a:lnTo>
                      <a:pt x="5759012" y="334501"/>
                    </a:lnTo>
                    <a:lnTo>
                      <a:pt x="5762159" y="339146"/>
                    </a:lnTo>
                    <a:lnTo>
                      <a:pt x="5768453" y="340695"/>
                    </a:lnTo>
                    <a:lnTo>
                      <a:pt x="5762159" y="346115"/>
                    </a:lnTo>
                    <a:lnTo>
                      <a:pt x="5754291" y="351535"/>
                    </a:lnTo>
                    <a:lnTo>
                      <a:pt x="5746424" y="353858"/>
                    </a:lnTo>
                    <a:lnTo>
                      <a:pt x="5738556" y="353084"/>
                    </a:lnTo>
                    <a:lnTo>
                      <a:pt x="5742490" y="348438"/>
                    </a:lnTo>
                    <a:lnTo>
                      <a:pt x="5751144" y="340695"/>
                    </a:lnTo>
                    <a:lnTo>
                      <a:pt x="5754291" y="336823"/>
                    </a:lnTo>
                    <a:lnTo>
                      <a:pt x="5713380" y="342244"/>
                    </a:lnTo>
                    <a:lnTo>
                      <a:pt x="5704726" y="346890"/>
                    </a:lnTo>
                    <a:lnTo>
                      <a:pt x="5702366" y="354633"/>
                    </a:lnTo>
                    <a:lnTo>
                      <a:pt x="5704726" y="360827"/>
                    </a:lnTo>
                    <a:lnTo>
                      <a:pt x="5710233" y="365473"/>
                    </a:lnTo>
                    <a:lnTo>
                      <a:pt x="5718101" y="364698"/>
                    </a:lnTo>
                    <a:lnTo>
                      <a:pt x="5707873" y="371667"/>
                    </a:lnTo>
                    <a:lnTo>
                      <a:pt x="5693711" y="380185"/>
                    </a:lnTo>
                    <a:lnTo>
                      <a:pt x="5681123" y="389476"/>
                    </a:lnTo>
                    <a:lnTo>
                      <a:pt x="5677976" y="400317"/>
                    </a:lnTo>
                    <a:lnTo>
                      <a:pt x="5686631" y="406511"/>
                    </a:lnTo>
                    <a:lnTo>
                      <a:pt x="5701579" y="406511"/>
                    </a:lnTo>
                    <a:lnTo>
                      <a:pt x="5716527" y="402639"/>
                    </a:lnTo>
                    <a:lnTo>
                      <a:pt x="5725968" y="396445"/>
                    </a:lnTo>
                    <a:lnTo>
                      <a:pt x="5736196" y="381733"/>
                    </a:lnTo>
                    <a:lnTo>
                      <a:pt x="5740916" y="380185"/>
                    </a:lnTo>
                    <a:lnTo>
                      <a:pt x="5748784" y="390251"/>
                    </a:lnTo>
                    <a:lnTo>
                      <a:pt x="5751144" y="401091"/>
                    </a:lnTo>
                    <a:lnTo>
                      <a:pt x="5751144" y="411931"/>
                    </a:lnTo>
                    <a:lnTo>
                      <a:pt x="5754291" y="419674"/>
                    </a:lnTo>
                    <a:lnTo>
                      <a:pt x="5766879" y="420449"/>
                    </a:lnTo>
                    <a:lnTo>
                      <a:pt x="5755078" y="427417"/>
                    </a:lnTo>
                    <a:lnTo>
                      <a:pt x="5729115" y="438258"/>
                    </a:lnTo>
                    <a:lnTo>
                      <a:pt x="5717314" y="445226"/>
                    </a:lnTo>
                    <a:lnTo>
                      <a:pt x="5684271" y="472327"/>
                    </a:lnTo>
                    <a:lnTo>
                      <a:pt x="5672469" y="480070"/>
                    </a:lnTo>
                    <a:lnTo>
                      <a:pt x="5658308" y="483942"/>
                    </a:lnTo>
                    <a:lnTo>
                      <a:pt x="5629985" y="481619"/>
                    </a:lnTo>
                    <a:lnTo>
                      <a:pt x="5617397" y="485490"/>
                    </a:lnTo>
                    <a:lnTo>
                      <a:pt x="5610316" y="493233"/>
                    </a:lnTo>
                    <a:lnTo>
                      <a:pt x="5603235" y="504848"/>
                    </a:lnTo>
                    <a:lnTo>
                      <a:pt x="5598515" y="518011"/>
                    </a:lnTo>
                    <a:lnTo>
                      <a:pt x="5597728" y="528077"/>
                    </a:lnTo>
                    <a:lnTo>
                      <a:pt x="5600875" y="532723"/>
                    </a:lnTo>
                    <a:lnTo>
                      <a:pt x="5611890" y="544338"/>
                    </a:lnTo>
                    <a:lnTo>
                      <a:pt x="5615823" y="549758"/>
                    </a:lnTo>
                    <a:lnTo>
                      <a:pt x="5618970" y="555952"/>
                    </a:lnTo>
                    <a:lnTo>
                      <a:pt x="5621331" y="562921"/>
                    </a:lnTo>
                    <a:lnTo>
                      <a:pt x="5623691" y="569890"/>
                    </a:lnTo>
                    <a:lnTo>
                      <a:pt x="5625264" y="576858"/>
                    </a:lnTo>
                    <a:lnTo>
                      <a:pt x="5626051" y="589247"/>
                    </a:lnTo>
                    <a:lnTo>
                      <a:pt x="5624477" y="605508"/>
                    </a:lnTo>
                    <a:lnTo>
                      <a:pt x="5620544" y="620220"/>
                    </a:lnTo>
                    <a:lnTo>
                      <a:pt x="5615036" y="630286"/>
                    </a:lnTo>
                    <a:lnTo>
                      <a:pt x="5602448" y="632609"/>
                    </a:lnTo>
                    <a:lnTo>
                      <a:pt x="5574126" y="628737"/>
                    </a:lnTo>
                    <a:lnTo>
                      <a:pt x="5566258" y="632609"/>
                    </a:lnTo>
                    <a:lnTo>
                      <a:pt x="5568618" y="643449"/>
                    </a:lnTo>
                    <a:lnTo>
                      <a:pt x="5579633" y="653515"/>
                    </a:lnTo>
                    <a:lnTo>
                      <a:pt x="5588287" y="663581"/>
                    </a:lnTo>
                    <a:lnTo>
                      <a:pt x="5585927" y="676744"/>
                    </a:lnTo>
                    <a:lnTo>
                      <a:pt x="5581206" y="661258"/>
                    </a:lnTo>
                    <a:lnTo>
                      <a:pt x="5568618" y="648869"/>
                    </a:lnTo>
                    <a:lnTo>
                      <a:pt x="5553670" y="637255"/>
                    </a:lnTo>
                    <a:lnTo>
                      <a:pt x="5543442" y="624866"/>
                    </a:lnTo>
                    <a:lnTo>
                      <a:pt x="5538722" y="615574"/>
                    </a:lnTo>
                    <a:lnTo>
                      <a:pt x="5540295" y="614799"/>
                    </a:lnTo>
                    <a:lnTo>
                      <a:pt x="5545802" y="614799"/>
                    </a:lnTo>
                    <a:lnTo>
                      <a:pt x="5547376" y="616348"/>
                    </a:lnTo>
                    <a:lnTo>
                      <a:pt x="5562324" y="623317"/>
                    </a:lnTo>
                    <a:lnTo>
                      <a:pt x="5564685" y="622543"/>
                    </a:lnTo>
                    <a:lnTo>
                      <a:pt x="5569405" y="620994"/>
                    </a:lnTo>
                    <a:lnTo>
                      <a:pt x="5572552" y="620220"/>
                    </a:lnTo>
                    <a:lnTo>
                      <a:pt x="5593794" y="626414"/>
                    </a:lnTo>
                    <a:lnTo>
                      <a:pt x="5604809" y="626414"/>
                    </a:lnTo>
                    <a:lnTo>
                      <a:pt x="5614250" y="620994"/>
                    </a:lnTo>
                    <a:lnTo>
                      <a:pt x="5618970" y="608605"/>
                    </a:lnTo>
                    <a:lnTo>
                      <a:pt x="5612676" y="599313"/>
                    </a:lnTo>
                    <a:lnTo>
                      <a:pt x="5600088" y="595442"/>
                    </a:lnTo>
                    <a:lnTo>
                      <a:pt x="5587500" y="596991"/>
                    </a:lnTo>
                    <a:lnTo>
                      <a:pt x="5592221" y="583827"/>
                    </a:lnTo>
                    <a:lnTo>
                      <a:pt x="5589074" y="581504"/>
                    </a:lnTo>
                    <a:lnTo>
                      <a:pt x="5580420" y="583827"/>
                    </a:lnTo>
                    <a:lnTo>
                      <a:pt x="5569405" y="585376"/>
                    </a:lnTo>
                    <a:lnTo>
                      <a:pt x="5560751" y="582279"/>
                    </a:lnTo>
                    <a:lnTo>
                      <a:pt x="5554457" y="576084"/>
                    </a:lnTo>
                    <a:lnTo>
                      <a:pt x="5548950" y="567567"/>
                    </a:lnTo>
                    <a:lnTo>
                      <a:pt x="5545802" y="558275"/>
                    </a:lnTo>
                    <a:lnTo>
                      <a:pt x="5544229" y="548209"/>
                    </a:lnTo>
                    <a:lnTo>
                      <a:pt x="5547376" y="538143"/>
                    </a:lnTo>
                    <a:lnTo>
                      <a:pt x="5556030" y="516463"/>
                    </a:lnTo>
                    <a:lnTo>
                      <a:pt x="5567045" y="475424"/>
                    </a:lnTo>
                    <a:lnTo>
                      <a:pt x="5572552" y="463036"/>
                    </a:lnTo>
                    <a:lnTo>
                      <a:pt x="5563111" y="464584"/>
                    </a:lnTo>
                    <a:lnTo>
                      <a:pt x="5552883" y="466907"/>
                    </a:lnTo>
                    <a:lnTo>
                      <a:pt x="5543442" y="470779"/>
                    </a:lnTo>
                    <a:lnTo>
                      <a:pt x="5535575" y="475424"/>
                    </a:lnTo>
                    <a:lnTo>
                      <a:pt x="5530067" y="479296"/>
                    </a:lnTo>
                    <a:lnTo>
                      <a:pt x="5526921" y="483942"/>
                    </a:lnTo>
                    <a:lnTo>
                      <a:pt x="5522987" y="487039"/>
                    </a:lnTo>
                    <a:lnTo>
                      <a:pt x="5514332" y="487813"/>
                    </a:lnTo>
                    <a:lnTo>
                      <a:pt x="5519053" y="479296"/>
                    </a:lnTo>
                    <a:lnTo>
                      <a:pt x="5531641" y="463810"/>
                    </a:lnTo>
                    <a:lnTo>
                      <a:pt x="5537148" y="455292"/>
                    </a:lnTo>
                    <a:lnTo>
                      <a:pt x="5526921" y="459938"/>
                    </a:lnTo>
                    <a:lnTo>
                      <a:pt x="5515906" y="463036"/>
                    </a:lnTo>
                    <a:lnTo>
                      <a:pt x="5504891" y="464584"/>
                    </a:lnTo>
                    <a:lnTo>
                      <a:pt x="5494664" y="462261"/>
                    </a:lnTo>
                    <a:lnTo>
                      <a:pt x="5487583" y="456841"/>
                    </a:lnTo>
                    <a:lnTo>
                      <a:pt x="5475782" y="442129"/>
                    </a:lnTo>
                    <a:lnTo>
                      <a:pt x="5467914" y="436709"/>
                    </a:lnTo>
                    <a:lnTo>
                      <a:pt x="5460833" y="435160"/>
                    </a:lnTo>
                    <a:lnTo>
                      <a:pt x="5438805" y="434386"/>
                    </a:lnTo>
                    <a:lnTo>
                      <a:pt x="5434871" y="432837"/>
                    </a:lnTo>
                    <a:lnTo>
                      <a:pt x="5429363" y="430515"/>
                    </a:lnTo>
                    <a:lnTo>
                      <a:pt x="5424643" y="429740"/>
                    </a:lnTo>
                    <a:lnTo>
                      <a:pt x="5420709" y="432063"/>
                    </a:lnTo>
                    <a:lnTo>
                      <a:pt x="5420709" y="435935"/>
                    </a:lnTo>
                    <a:lnTo>
                      <a:pt x="5423856" y="440580"/>
                    </a:lnTo>
                    <a:lnTo>
                      <a:pt x="5427790" y="444452"/>
                    </a:lnTo>
                    <a:lnTo>
                      <a:pt x="5431724" y="446775"/>
                    </a:lnTo>
                    <a:lnTo>
                      <a:pt x="5403401" y="452969"/>
                    </a:lnTo>
                    <a:lnTo>
                      <a:pt x="5393960" y="452969"/>
                    </a:lnTo>
                    <a:lnTo>
                      <a:pt x="5386092" y="451421"/>
                    </a:lnTo>
                    <a:lnTo>
                      <a:pt x="5379798" y="449098"/>
                    </a:lnTo>
                    <a:lnTo>
                      <a:pt x="5373504" y="447549"/>
                    </a:lnTo>
                    <a:lnTo>
                      <a:pt x="5364850" y="449098"/>
                    </a:lnTo>
                    <a:lnTo>
                      <a:pt x="5370357" y="456841"/>
                    </a:lnTo>
                    <a:lnTo>
                      <a:pt x="5382158" y="470779"/>
                    </a:lnTo>
                    <a:lnTo>
                      <a:pt x="5385306" y="478522"/>
                    </a:lnTo>
                    <a:lnTo>
                      <a:pt x="5376651" y="476199"/>
                    </a:lnTo>
                    <a:lnTo>
                      <a:pt x="5381372" y="483942"/>
                    </a:lnTo>
                    <a:lnTo>
                      <a:pt x="5388452" y="492459"/>
                    </a:lnTo>
                    <a:lnTo>
                      <a:pt x="5397107" y="500202"/>
                    </a:lnTo>
                    <a:lnTo>
                      <a:pt x="5404974" y="503299"/>
                    </a:lnTo>
                    <a:lnTo>
                      <a:pt x="5415989" y="503299"/>
                    </a:lnTo>
                    <a:lnTo>
                      <a:pt x="5437231" y="497105"/>
                    </a:lnTo>
                    <a:lnTo>
                      <a:pt x="5449032" y="497105"/>
                    </a:lnTo>
                    <a:lnTo>
                      <a:pt x="5466341" y="504074"/>
                    </a:lnTo>
                    <a:lnTo>
                      <a:pt x="5478142" y="514140"/>
                    </a:lnTo>
                    <a:lnTo>
                      <a:pt x="5479716" y="526529"/>
                    </a:lnTo>
                    <a:lnTo>
                      <a:pt x="5464767" y="536595"/>
                    </a:lnTo>
                    <a:lnTo>
                      <a:pt x="5442738" y="538143"/>
                    </a:lnTo>
                    <a:lnTo>
                      <a:pt x="5422282" y="528077"/>
                    </a:lnTo>
                    <a:lnTo>
                      <a:pt x="5375077" y="487039"/>
                    </a:lnTo>
                    <a:lnTo>
                      <a:pt x="5367210" y="483167"/>
                    </a:lnTo>
                    <a:lnTo>
                      <a:pt x="5360916" y="485490"/>
                    </a:lnTo>
                    <a:lnTo>
                      <a:pt x="5359342" y="494008"/>
                    </a:lnTo>
                    <a:lnTo>
                      <a:pt x="5365637" y="500202"/>
                    </a:lnTo>
                    <a:lnTo>
                      <a:pt x="5373504" y="504848"/>
                    </a:lnTo>
                    <a:lnTo>
                      <a:pt x="5379011" y="510268"/>
                    </a:lnTo>
                    <a:lnTo>
                      <a:pt x="5380585" y="516463"/>
                    </a:lnTo>
                    <a:lnTo>
                      <a:pt x="5378225" y="518011"/>
                    </a:lnTo>
                    <a:lnTo>
                      <a:pt x="5371144" y="518011"/>
                    </a:lnTo>
                    <a:lnTo>
                      <a:pt x="5361703" y="519560"/>
                    </a:lnTo>
                    <a:lnTo>
                      <a:pt x="5340461" y="524980"/>
                    </a:lnTo>
                    <a:lnTo>
                      <a:pt x="5330233" y="525754"/>
                    </a:lnTo>
                    <a:lnTo>
                      <a:pt x="5318432" y="524206"/>
                    </a:lnTo>
                    <a:lnTo>
                      <a:pt x="5272013" y="514914"/>
                    </a:lnTo>
                    <a:lnTo>
                      <a:pt x="5248411" y="511817"/>
                    </a:lnTo>
                    <a:lnTo>
                      <a:pt x="5224022" y="512591"/>
                    </a:lnTo>
                    <a:lnTo>
                      <a:pt x="5203566" y="516463"/>
                    </a:lnTo>
                    <a:lnTo>
                      <a:pt x="5161082" y="528077"/>
                    </a:lnTo>
                    <a:lnTo>
                      <a:pt x="5140626" y="530400"/>
                    </a:lnTo>
                    <a:lnTo>
                      <a:pt x="5131185" y="528852"/>
                    </a:lnTo>
                    <a:lnTo>
                      <a:pt x="5111516" y="524206"/>
                    </a:lnTo>
                    <a:lnTo>
                      <a:pt x="5102076" y="522657"/>
                    </a:lnTo>
                    <a:lnTo>
                      <a:pt x="5078473" y="521883"/>
                    </a:lnTo>
                    <a:lnTo>
                      <a:pt x="5067458" y="519560"/>
                    </a:lnTo>
                    <a:lnTo>
                      <a:pt x="5054871" y="516463"/>
                    </a:lnTo>
                    <a:lnTo>
                      <a:pt x="5046216" y="511817"/>
                    </a:lnTo>
                    <a:lnTo>
                      <a:pt x="5010026" y="488588"/>
                    </a:lnTo>
                    <a:lnTo>
                      <a:pt x="5000585" y="483942"/>
                    </a:lnTo>
                    <a:lnTo>
                      <a:pt x="4991143" y="482393"/>
                    </a:lnTo>
                    <a:lnTo>
                      <a:pt x="4944725" y="488588"/>
                    </a:lnTo>
                    <a:lnTo>
                      <a:pt x="4933711" y="488588"/>
                    </a:lnTo>
                    <a:lnTo>
                      <a:pt x="4921910" y="486265"/>
                    </a:lnTo>
                    <a:lnTo>
                      <a:pt x="4914042" y="482393"/>
                    </a:lnTo>
                    <a:lnTo>
                      <a:pt x="4898307" y="467681"/>
                    </a:lnTo>
                    <a:lnTo>
                      <a:pt x="4895160" y="466133"/>
                    </a:lnTo>
                    <a:lnTo>
                      <a:pt x="4885719" y="463036"/>
                    </a:lnTo>
                    <a:lnTo>
                      <a:pt x="4883359" y="461487"/>
                    </a:lnTo>
                    <a:lnTo>
                      <a:pt x="4880212" y="456841"/>
                    </a:lnTo>
                    <a:lnTo>
                      <a:pt x="4878638" y="456067"/>
                    </a:lnTo>
                    <a:lnTo>
                      <a:pt x="4870771" y="454518"/>
                    </a:lnTo>
                    <a:lnTo>
                      <a:pt x="4864477" y="454518"/>
                    </a:lnTo>
                    <a:lnTo>
                      <a:pt x="4857396" y="452195"/>
                    </a:lnTo>
                    <a:lnTo>
                      <a:pt x="4849528" y="446775"/>
                    </a:lnTo>
                    <a:lnTo>
                      <a:pt x="4837727" y="428966"/>
                    </a:lnTo>
                    <a:lnTo>
                      <a:pt x="4829073" y="411157"/>
                    </a:lnTo>
                    <a:lnTo>
                      <a:pt x="4817272" y="396445"/>
                    </a:lnTo>
                    <a:lnTo>
                      <a:pt x="4792882" y="388702"/>
                    </a:lnTo>
                    <a:lnTo>
                      <a:pt x="4769280" y="389476"/>
                    </a:lnTo>
                    <a:lnTo>
                      <a:pt x="4744104" y="395671"/>
                    </a:lnTo>
                    <a:lnTo>
                      <a:pt x="4696112" y="409608"/>
                    </a:lnTo>
                    <a:lnTo>
                      <a:pt x="4632386" y="418126"/>
                    </a:lnTo>
                    <a:lnTo>
                      <a:pt x="4614290" y="424320"/>
                    </a:lnTo>
                    <a:lnTo>
                      <a:pt x="4607996" y="429740"/>
                    </a:lnTo>
                    <a:lnTo>
                      <a:pt x="4598555" y="439806"/>
                    </a:lnTo>
                    <a:lnTo>
                      <a:pt x="4590688" y="450647"/>
                    </a:lnTo>
                    <a:lnTo>
                      <a:pt x="4588327" y="458390"/>
                    </a:lnTo>
                    <a:lnTo>
                      <a:pt x="4593835" y="463036"/>
                    </a:lnTo>
                    <a:lnTo>
                      <a:pt x="4603276" y="467681"/>
                    </a:lnTo>
                    <a:lnTo>
                      <a:pt x="4614290" y="472327"/>
                    </a:lnTo>
                    <a:lnTo>
                      <a:pt x="4622158" y="474650"/>
                    </a:lnTo>
                    <a:lnTo>
                      <a:pt x="4630812" y="474650"/>
                    </a:lnTo>
                    <a:lnTo>
                      <a:pt x="4657562" y="472327"/>
                    </a:lnTo>
                    <a:lnTo>
                      <a:pt x="4663856" y="470779"/>
                    </a:lnTo>
                    <a:lnTo>
                      <a:pt x="4667002" y="464584"/>
                    </a:lnTo>
                    <a:lnTo>
                      <a:pt x="4666216" y="459164"/>
                    </a:lnTo>
                    <a:lnTo>
                      <a:pt x="4669363" y="455292"/>
                    </a:lnTo>
                    <a:lnTo>
                      <a:pt x="4682737" y="454518"/>
                    </a:lnTo>
                    <a:lnTo>
                      <a:pt x="4700833" y="456841"/>
                    </a:lnTo>
                    <a:lnTo>
                      <a:pt x="4707127" y="456067"/>
                    </a:lnTo>
                    <a:lnTo>
                      <a:pt x="4711847" y="454518"/>
                    </a:lnTo>
                    <a:lnTo>
                      <a:pt x="4722075" y="449098"/>
                    </a:lnTo>
                    <a:lnTo>
                      <a:pt x="4727582" y="447549"/>
                    </a:lnTo>
                    <a:lnTo>
                      <a:pt x="4733090" y="447549"/>
                    </a:lnTo>
                    <a:lnTo>
                      <a:pt x="4745677" y="450647"/>
                    </a:lnTo>
                    <a:lnTo>
                      <a:pt x="4750398" y="449872"/>
                    </a:lnTo>
                    <a:lnTo>
                      <a:pt x="4753545" y="446775"/>
                    </a:lnTo>
                    <a:lnTo>
                      <a:pt x="4758266" y="436709"/>
                    </a:lnTo>
                    <a:lnTo>
                      <a:pt x="4761412" y="432063"/>
                    </a:lnTo>
                    <a:lnTo>
                      <a:pt x="4771640" y="426643"/>
                    </a:lnTo>
                    <a:lnTo>
                      <a:pt x="4785802" y="421223"/>
                    </a:lnTo>
                    <a:lnTo>
                      <a:pt x="4800750" y="418900"/>
                    </a:lnTo>
                    <a:lnTo>
                      <a:pt x="4811765" y="420449"/>
                    </a:lnTo>
                    <a:lnTo>
                      <a:pt x="4814912" y="428192"/>
                    </a:lnTo>
                    <a:lnTo>
                      <a:pt x="4809404" y="435160"/>
                    </a:lnTo>
                    <a:lnTo>
                      <a:pt x="4799963" y="441355"/>
                    </a:lnTo>
                    <a:lnTo>
                      <a:pt x="4790522" y="445226"/>
                    </a:lnTo>
                    <a:lnTo>
                      <a:pt x="4784228" y="446775"/>
                    </a:lnTo>
                    <a:lnTo>
                      <a:pt x="4778721" y="447549"/>
                    </a:lnTo>
                    <a:lnTo>
                      <a:pt x="4774001" y="449098"/>
                    </a:lnTo>
                    <a:lnTo>
                      <a:pt x="4768493" y="452969"/>
                    </a:lnTo>
                    <a:lnTo>
                      <a:pt x="4766920" y="456067"/>
                    </a:lnTo>
                    <a:lnTo>
                      <a:pt x="4765346" y="461487"/>
                    </a:lnTo>
                    <a:lnTo>
                      <a:pt x="4764560" y="466133"/>
                    </a:lnTo>
                    <a:lnTo>
                      <a:pt x="4764560" y="468456"/>
                    </a:lnTo>
                    <a:lnTo>
                      <a:pt x="4760626" y="469230"/>
                    </a:lnTo>
                    <a:lnTo>
                      <a:pt x="4751972" y="466907"/>
                    </a:lnTo>
                    <a:lnTo>
                      <a:pt x="4748038" y="466907"/>
                    </a:lnTo>
                    <a:lnTo>
                      <a:pt x="4744104" y="468456"/>
                    </a:lnTo>
                    <a:lnTo>
                      <a:pt x="4737810" y="473876"/>
                    </a:lnTo>
                    <a:lnTo>
                      <a:pt x="4734663" y="476199"/>
                    </a:lnTo>
                    <a:lnTo>
                      <a:pt x="4716568" y="481619"/>
                    </a:lnTo>
                    <a:lnTo>
                      <a:pt x="4696899" y="485490"/>
                    </a:lnTo>
                    <a:lnTo>
                      <a:pt x="4676443" y="487813"/>
                    </a:lnTo>
                    <a:lnTo>
                      <a:pt x="4658348" y="487813"/>
                    </a:lnTo>
                    <a:lnTo>
                      <a:pt x="4662282" y="498653"/>
                    </a:lnTo>
                    <a:lnTo>
                      <a:pt x="4655988" y="506397"/>
                    </a:lnTo>
                    <a:lnTo>
                      <a:pt x="4648121" y="514140"/>
                    </a:lnTo>
                    <a:lnTo>
                      <a:pt x="4644973" y="525754"/>
                    </a:lnTo>
                    <a:lnTo>
                      <a:pt x="4648907" y="534272"/>
                    </a:lnTo>
                    <a:lnTo>
                      <a:pt x="4664642" y="549758"/>
                    </a:lnTo>
                    <a:lnTo>
                      <a:pt x="4670149" y="558275"/>
                    </a:lnTo>
                    <a:lnTo>
                      <a:pt x="4671723" y="563695"/>
                    </a:lnTo>
                    <a:lnTo>
                      <a:pt x="4672510" y="574536"/>
                    </a:lnTo>
                    <a:lnTo>
                      <a:pt x="4674083" y="579956"/>
                    </a:lnTo>
                    <a:lnTo>
                      <a:pt x="4677230" y="586150"/>
                    </a:lnTo>
                    <a:lnTo>
                      <a:pt x="4685098" y="594668"/>
                    </a:lnTo>
                    <a:lnTo>
                      <a:pt x="4689032" y="600088"/>
                    </a:lnTo>
                    <a:lnTo>
                      <a:pt x="4707913" y="638803"/>
                    </a:lnTo>
                    <a:lnTo>
                      <a:pt x="4680377" y="627188"/>
                    </a:lnTo>
                    <a:lnTo>
                      <a:pt x="4669363" y="625640"/>
                    </a:lnTo>
                    <a:lnTo>
                      <a:pt x="4662282" y="634931"/>
                    </a:lnTo>
                    <a:lnTo>
                      <a:pt x="4663856" y="655838"/>
                    </a:lnTo>
                    <a:lnTo>
                      <a:pt x="4674083" y="674421"/>
                    </a:lnTo>
                    <a:lnTo>
                      <a:pt x="4688245" y="692230"/>
                    </a:lnTo>
                    <a:lnTo>
                      <a:pt x="4700046" y="709265"/>
                    </a:lnTo>
                    <a:lnTo>
                      <a:pt x="4685098" y="699199"/>
                    </a:lnTo>
                    <a:lnTo>
                      <a:pt x="4604062" y="609379"/>
                    </a:lnTo>
                    <a:lnTo>
                      <a:pt x="4619011" y="612477"/>
                    </a:lnTo>
                    <a:lnTo>
                      <a:pt x="4635532" y="612477"/>
                    </a:lnTo>
                    <a:lnTo>
                      <a:pt x="4646547" y="605508"/>
                    </a:lnTo>
                    <a:lnTo>
                      <a:pt x="4645760" y="590796"/>
                    </a:lnTo>
                    <a:lnTo>
                      <a:pt x="4599342" y="548209"/>
                    </a:lnTo>
                    <a:lnTo>
                      <a:pt x="4589901" y="541240"/>
                    </a:lnTo>
                    <a:lnTo>
                      <a:pt x="4585967" y="545112"/>
                    </a:lnTo>
                    <a:lnTo>
                      <a:pt x="4581247" y="561372"/>
                    </a:lnTo>
                    <a:lnTo>
                      <a:pt x="4576526" y="565244"/>
                    </a:lnTo>
                    <a:lnTo>
                      <a:pt x="4571019" y="561372"/>
                    </a:lnTo>
                    <a:lnTo>
                      <a:pt x="4567872" y="552081"/>
                    </a:lnTo>
                    <a:lnTo>
                      <a:pt x="4566298" y="542015"/>
                    </a:lnTo>
                    <a:lnTo>
                      <a:pt x="4564725" y="535820"/>
                    </a:lnTo>
                    <a:lnTo>
                      <a:pt x="4560004" y="529626"/>
                    </a:lnTo>
                    <a:lnTo>
                      <a:pt x="4553711" y="527303"/>
                    </a:lnTo>
                    <a:lnTo>
                      <a:pt x="4546630" y="525754"/>
                    </a:lnTo>
                    <a:lnTo>
                      <a:pt x="4526174" y="524980"/>
                    </a:lnTo>
                    <a:lnTo>
                      <a:pt x="4519880" y="523431"/>
                    </a:lnTo>
                    <a:lnTo>
                      <a:pt x="4514373" y="520334"/>
                    </a:lnTo>
                    <a:lnTo>
                      <a:pt x="4484477" y="497879"/>
                    </a:lnTo>
                    <a:lnTo>
                      <a:pt x="4473462" y="495556"/>
                    </a:lnTo>
                    <a:lnTo>
                      <a:pt x="4457727" y="498653"/>
                    </a:lnTo>
                    <a:lnTo>
                      <a:pt x="4448286" y="502525"/>
                    </a:lnTo>
                    <a:lnTo>
                      <a:pt x="4428617" y="511817"/>
                    </a:lnTo>
                    <a:lnTo>
                      <a:pt x="4418389" y="515688"/>
                    </a:lnTo>
                    <a:lnTo>
                      <a:pt x="4409735" y="516463"/>
                    </a:lnTo>
                    <a:lnTo>
                      <a:pt x="4395573" y="514914"/>
                    </a:lnTo>
                    <a:lnTo>
                      <a:pt x="4388493" y="514914"/>
                    </a:lnTo>
                    <a:lnTo>
                      <a:pt x="4379838" y="516463"/>
                    </a:lnTo>
                    <a:lnTo>
                      <a:pt x="4364103" y="521109"/>
                    </a:lnTo>
                    <a:lnTo>
                      <a:pt x="4280708" y="530400"/>
                    </a:lnTo>
                    <a:lnTo>
                      <a:pt x="4263400" y="531174"/>
                    </a:lnTo>
                    <a:lnTo>
                      <a:pt x="4156402" y="524980"/>
                    </a:lnTo>
                    <a:lnTo>
                      <a:pt x="4068285" y="504074"/>
                    </a:lnTo>
                    <a:lnTo>
                      <a:pt x="4071433" y="500977"/>
                    </a:lnTo>
                    <a:lnTo>
                      <a:pt x="4080087" y="496331"/>
                    </a:lnTo>
                    <a:lnTo>
                      <a:pt x="4084020" y="493233"/>
                    </a:lnTo>
                    <a:lnTo>
                      <a:pt x="4085594" y="490136"/>
                    </a:lnTo>
                    <a:lnTo>
                      <a:pt x="4086381" y="483167"/>
                    </a:lnTo>
                    <a:lnTo>
                      <a:pt x="4087168" y="480844"/>
                    </a:lnTo>
                    <a:lnTo>
                      <a:pt x="4091888" y="477747"/>
                    </a:lnTo>
                    <a:lnTo>
                      <a:pt x="4100542" y="473876"/>
                    </a:lnTo>
                    <a:lnTo>
                      <a:pt x="4105263" y="471553"/>
                    </a:lnTo>
                    <a:lnTo>
                      <a:pt x="4117851" y="462261"/>
                    </a:lnTo>
                    <a:lnTo>
                      <a:pt x="4120211" y="459938"/>
                    </a:lnTo>
                    <a:lnTo>
                      <a:pt x="4132799" y="459938"/>
                    </a:lnTo>
                    <a:lnTo>
                      <a:pt x="4146960" y="462261"/>
                    </a:lnTo>
                    <a:lnTo>
                      <a:pt x="4161122" y="463810"/>
                    </a:lnTo>
                    <a:lnTo>
                      <a:pt x="4172923" y="459938"/>
                    </a:lnTo>
                    <a:lnTo>
                      <a:pt x="4180004" y="452969"/>
                    </a:lnTo>
                    <a:lnTo>
                      <a:pt x="4180004" y="448324"/>
                    </a:lnTo>
                    <a:lnTo>
                      <a:pt x="4171350" y="441355"/>
                    </a:lnTo>
                    <a:lnTo>
                      <a:pt x="4155615" y="423546"/>
                    </a:lnTo>
                    <a:lnTo>
                      <a:pt x="4135159" y="409608"/>
                    </a:lnTo>
                    <a:lnTo>
                      <a:pt x="4113130" y="400317"/>
                    </a:lnTo>
                    <a:lnTo>
                      <a:pt x="4069072" y="386379"/>
                    </a:lnTo>
                    <a:lnTo>
                      <a:pt x="4046257" y="381733"/>
                    </a:lnTo>
                    <a:lnTo>
                      <a:pt x="4024228" y="379410"/>
                    </a:lnTo>
                    <a:lnTo>
                      <a:pt x="4004559" y="384056"/>
                    </a:lnTo>
                    <a:lnTo>
                      <a:pt x="4013213" y="389476"/>
                    </a:lnTo>
                    <a:lnTo>
                      <a:pt x="4016360" y="393348"/>
                    </a:lnTo>
                    <a:lnTo>
                      <a:pt x="4019507" y="396445"/>
                    </a:lnTo>
                    <a:lnTo>
                      <a:pt x="3943192" y="391025"/>
                    </a:lnTo>
                    <a:lnTo>
                      <a:pt x="3866878" y="375539"/>
                    </a:lnTo>
                    <a:lnTo>
                      <a:pt x="3850356" y="370119"/>
                    </a:lnTo>
                    <a:lnTo>
                      <a:pt x="3818886" y="357730"/>
                    </a:lnTo>
                    <a:lnTo>
                      <a:pt x="3802364" y="352310"/>
                    </a:lnTo>
                    <a:lnTo>
                      <a:pt x="3718968" y="342244"/>
                    </a:lnTo>
                    <a:lnTo>
                      <a:pt x="3699299" y="337598"/>
                    </a:lnTo>
                    <a:lnTo>
                      <a:pt x="3643440" y="313594"/>
                    </a:lnTo>
                    <a:lnTo>
                      <a:pt x="3610397" y="304303"/>
                    </a:lnTo>
                    <a:lnTo>
                      <a:pt x="3576567" y="298882"/>
                    </a:lnTo>
                    <a:lnTo>
                      <a:pt x="3502612" y="297334"/>
                    </a:lnTo>
                    <a:lnTo>
                      <a:pt x="3486090" y="298882"/>
                    </a:lnTo>
                    <a:lnTo>
                      <a:pt x="3478223" y="304303"/>
                    </a:lnTo>
                    <a:lnTo>
                      <a:pt x="3473502" y="313594"/>
                    </a:lnTo>
                    <a:lnTo>
                      <a:pt x="3464061" y="325983"/>
                    </a:lnTo>
                    <a:lnTo>
                      <a:pt x="3448326" y="336049"/>
                    </a:lnTo>
                    <a:lnTo>
                      <a:pt x="3428658" y="341469"/>
                    </a:lnTo>
                    <a:lnTo>
                      <a:pt x="3408202" y="342244"/>
                    </a:lnTo>
                    <a:lnTo>
                      <a:pt x="3388533" y="342244"/>
                    </a:lnTo>
                    <a:lnTo>
                      <a:pt x="3372012" y="338372"/>
                    </a:lnTo>
                    <a:lnTo>
                      <a:pt x="3374372" y="330629"/>
                    </a:lnTo>
                    <a:lnTo>
                      <a:pt x="3386173" y="321337"/>
                    </a:lnTo>
                    <a:lnTo>
                      <a:pt x="3396401" y="309723"/>
                    </a:lnTo>
                    <a:lnTo>
                      <a:pt x="3386173" y="307400"/>
                    </a:lnTo>
                    <a:lnTo>
                      <a:pt x="3379879" y="305077"/>
                    </a:lnTo>
                    <a:lnTo>
                      <a:pt x="3375159" y="300431"/>
                    </a:lnTo>
                    <a:lnTo>
                      <a:pt x="3372012" y="291914"/>
                    </a:lnTo>
                    <a:lnTo>
                      <a:pt x="3370438" y="283396"/>
                    </a:lnTo>
                    <a:lnTo>
                      <a:pt x="3372798" y="265587"/>
                    </a:lnTo>
                    <a:lnTo>
                      <a:pt x="3372012" y="257844"/>
                    </a:lnTo>
                    <a:lnTo>
                      <a:pt x="3364144" y="249327"/>
                    </a:lnTo>
                    <a:lnTo>
                      <a:pt x="3353129" y="250875"/>
                    </a:lnTo>
                    <a:lnTo>
                      <a:pt x="3340542" y="257070"/>
                    </a:lnTo>
                    <a:lnTo>
                      <a:pt x="3329527" y="264813"/>
                    </a:lnTo>
                    <a:lnTo>
                      <a:pt x="3333461" y="267136"/>
                    </a:lnTo>
                    <a:lnTo>
                      <a:pt x="3337394" y="268685"/>
                    </a:lnTo>
                    <a:lnTo>
                      <a:pt x="3342115" y="269459"/>
                    </a:lnTo>
                    <a:lnTo>
                      <a:pt x="3346835" y="270233"/>
                    </a:lnTo>
                    <a:lnTo>
                      <a:pt x="3331100" y="288042"/>
                    </a:lnTo>
                    <a:lnTo>
                      <a:pt x="3322446" y="295011"/>
                    </a:lnTo>
                    <a:lnTo>
                      <a:pt x="3313005" y="295011"/>
                    </a:lnTo>
                    <a:lnTo>
                      <a:pt x="3312219" y="300431"/>
                    </a:lnTo>
                    <a:lnTo>
                      <a:pt x="3309072" y="304303"/>
                    </a:lnTo>
                    <a:lnTo>
                      <a:pt x="3305924" y="307400"/>
                    </a:lnTo>
                    <a:lnTo>
                      <a:pt x="3304351" y="310497"/>
                    </a:lnTo>
                    <a:lnTo>
                      <a:pt x="3305138" y="315143"/>
                    </a:lnTo>
                    <a:lnTo>
                      <a:pt x="3306711" y="316691"/>
                    </a:lnTo>
                    <a:lnTo>
                      <a:pt x="3308285" y="319014"/>
                    </a:lnTo>
                    <a:lnTo>
                      <a:pt x="3313005" y="329855"/>
                    </a:lnTo>
                    <a:lnTo>
                      <a:pt x="3314579" y="332952"/>
                    </a:lnTo>
                    <a:lnTo>
                      <a:pt x="3313005" y="334501"/>
                    </a:lnTo>
                    <a:lnTo>
                      <a:pt x="3306711" y="339146"/>
                    </a:lnTo>
                    <a:lnTo>
                      <a:pt x="3301991" y="342244"/>
                    </a:lnTo>
                    <a:lnTo>
                      <a:pt x="3296484" y="343018"/>
                    </a:lnTo>
                    <a:lnTo>
                      <a:pt x="3285469" y="342244"/>
                    </a:lnTo>
                    <a:lnTo>
                      <a:pt x="3260293" y="337598"/>
                    </a:lnTo>
                    <a:lnTo>
                      <a:pt x="3233544" y="326758"/>
                    </a:lnTo>
                    <a:lnTo>
                      <a:pt x="3209941" y="310497"/>
                    </a:lnTo>
                    <a:lnTo>
                      <a:pt x="3193419" y="292688"/>
                    </a:lnTo>
                    <a:lnTo>
                      <a:pt x="3172177" y="250101"/>
                    </a:lnTo>
                    <a:lnTo>
                      <a:pt x="3159589" y="230744"/>
                    </a:lnTo>
                    <a:lnTo>
                      <a:pt x="3142280" y="213709"/>
                    </a:lnTo>
                    <a:lnTo>
                      <a:pt x="3121038" y="196674"/>
                    </a:lnTo>
                    <a:lnTo>
                      <a:pt x="3107664" y="189705"/>
                    </a:lnTo>
                    <a:lnTo>
                      <a:pt x="3096649" y="187382"/>
                    </a:lnTo>
                    <a:lnTo>
                      <a:pt x="3087208" y="193577"/>
                    </a:lnTo>
                    <a:lnTo>
                      <a:pt x="3084061" y="202094"/>
                    </a:lnTo>
                    <a:lnTo>
                      <a:pt x="3087995" y="211386"/>
                    </a:lnTo>
                    <a:lnTo>
                      <a:pt x="3097436" y="216032"/>
                    </a:lnTo>
                    <a:lnTo>
                      <a:pt x="3095862" y="223775"/>
                    </a:lnTo>
                    <a:lnTo>
                      <a:pt x="3102156" y="227646"/>
                    </a:lnTo>
                    <a:lnTo>
                      <a:pt x="3121038" y="230744"/>
                    </a:lnTo>
                    <a:lnTo>
                      <a:pt x="3110024" y="237712"/>
                    </a:lnTo>
                    <a:lnTo>
                      <a:pt x="3084848" y="247004"/>
                    </a:lnTo>
                    <a:lnTo>
                      <a:pt x="3074620" y="254747"/>
                    </a:lnTo>
                    <a:lnTo>
                      <a:pt x="3066753" y="265587"/>
                    </a:lnTo>
                    <a:lnTo>
                      <a:pt x="3061245" y="277202"/>
                    </a:lnTo>
                    <a:lnTo>
                      <a:pt x="3054164" y="287268"/>
                    </a:lnTo>
                    <a:lnTo>
                      <a:pt x="3042363" y="298108"/>
                    </a:lnTo>
                    <a:lnTo>
                      <a:pt x="3035283" y="301980"/>
                    </a:lnTo>
                    <a:lnTo>
                      <a:pt x="3025055" y="306625"/>
                    </a:lnTo>
                    <a:lnTo>
                      <a:pt x="3015614" y="308174"/>
                    </a:lnTo>
                    <a:lnTo>
                      <a:pt x="3009320" y="303528"/>
                    </a:lnTo>
                    <a:lnTo>
                      <a:pt x="3009320" y="296560"/>
                    </a:lnTo>
                    <a:lnTo>
                      <a:pt x="3024268" y="284171"/>
                    </a:lnTo>
                    <a:lnTo>
                      <a:pt x="3028202" y="274105"/>
                    </a:lnTo>
                    <a:lnTo>
                      <a:pt x="3005386" y="288042"/>
                    </a:lnTo>
                    <a:lnTo>
                      <a:pt x="2996732" y="291139"/>
                    </a:lnTo>
                    <a:lnTo>
                      <a:pt x="2938512" y="305077"/>
                    </a:lnTo>
                    <a:lnTo>
                      <a:pt x="2917270" y="312820"/>
                    </a:lnTo>
                    <a:lnTo>
                      <a:pt x="2897601" y="324434"/>
                    </a:lnTo>
                    <a:lnTo>
                      <a:pt x="2879506" y="339146"/>
                    </a:lnTo>
                    <a:lnTo>
                      <a:pt x="2866918" y="357730"/>
                    </a:lnTo>
                    <a:lnTo>
                      <a:pt x="2864558" y="343018"/>
                    </a:lnTo>
                    <a:lnTo>
                      <a:pt x="2859837" y="335275"/>
                    </a:lnTo>
                    <a:lnTo>
                      <a:pt x="2851970" y="334501"/>
                    </a:lnTo>
                    <a:lnTo>
                      <a:pt x="2839382" y="342244"/>
                    </a:lnTo>
                    <a:lnTo>
                      <a:pt x="2837021" y="334501"/>
                    </a:lnTo>
                    <a:lnTo>
                      <a:pt x="2825220" y="332178"/>
                    </a:lnTo>
                    <a:lnTo>
                      <a:pt x="2811059" y="333726"/>
                    </a:lnTo>
                    <a:lnTo>
                      <a:pt x="2801618" y="338372"/>
                    </a:lnTo>
                    <a:lnTo>
                      <a:pt x="2798470" y="346115"/>
                    </a:lnTo>
                    <a:lnTo>
                      <a:pt x="2782735" y="353084"/>
                    </a:lnTo>
                    <a:lnTo>
                      <a:pt x="2737104" y="367796"/>
                    </a:lnTo>
                    <a:lnTo>
                      <a:pt x="2731597" y="371667"/>
                    </a:lnTo>
                    <a:lnTo>
                      <a:pt x="2728450" y="377087"/>
                    </a:lnTo>
                    <a:lnTo>
                      <a:pt x="2728450" y="384056"/>
                    </a:lnTo>
                    <a:lnTo>
                      <a:pt x="2732384" y="388702"/>
                    </a:lnTo>
                    <a:lnTo>
                      <a:pt x="2738678" y="391025"/>
                    </a:lnTo>
                    <a:lnTo>
                      <a:pt x="2745759" y="391025"/>
                    </a:lnTo>
                    <a:lnTo>
                      <a:pt x="2735530" y="398768"/>
                    </a:lnTo>
                    <a:lnTo>
                      <a:pt x="2718222" y="398768"/>
                    </a:lnTo>
                    <a:lnTo>
                      <a:pt x="2699340" y="396445"/>
                    </a:lnTo>
                    <a:lnTo>
                      <a:pt x="2684392" y="397219"/>
                    </a:lnTo>
                    <a:lnTo>
                      <a:pt x="2699340" y="406511"/>
                    </a:lnTo>
                    <a:lnTo>
                      <a:pt x="2693833" y="406511"/>
                    </a:lnTo>
                    <a:lnTo>
                      <a:pt x="2688325" y="405737"/>
                    </a:lnTo>
                    <a:lnTo>
                      <a:pt x="2682819" y="403414"/>
                    </a:lnTo>
                    <a:lnTo>
                      <a:pt x="2679671" y="398768"/>
                    </a:lnTo>
                    <a:lnTo>
                      <a:pt x="2680458" y="392574"/>
                    </a:lnTo>
                    <a:lnTo>
                      <a:pt x="2685965" y="386379"/>
                    </a:lnTo>
                    <a:lnTo>
                      <a:pt x="2700914" y="377862"/>
                    </a:lnTo>
                    <a:lnTo>
                      <a:pt x="2718222" y="362376"/>
                    </a:lnTo>
                    <a:lnTo>
                      <a:pt x="2724516" y="357730"/>
                    </a:lnTo>
                    <a:lnTo>
                      <a:pt x="2732384" y="354633"/>
                    </a:lnTo>
                    <a:lnTo>
                      <a:pt x="2755986" y="349212"/>
                    </a:lnTo>
                    <a:lnTo>
                      <a:pt x="2768574" y="343018"/>
                    </a:lnTo>
                    <a:lnTo>
                      <a:pt x="2789816" y="328306"/>
                    </a:lnTo>
                    <a:lnTo>
                      <a:pt x="2801618" y="322886"/>
                    </a:lnTo>
                    <a:lnTo>
                      <a:pt x="2819713" y="319789"/>
                    </a:lnTo>
                    <a:lnTo>
                      <a:pt x="2857477" y="316691"/>
                    </a:lnTo>
                    <a:lnTo>
                      <a:pt x="2875572" y="313594"/>
                    </a:lnTo>
                    <a:lnTo>
                      <a:pt x="2902322" y="303528"/>
                    </a:lnTo>
                    <a:lnTo>
                      <a:pt x="2941659" y="284945"/>
                    </a:lnTo>
                    <a:lnTo>
                      <a:pt x="2971555" y="262490"/>
                    </a:lnTo>
                    <a:lnTo>
                      <a:pt x="2971555" y="244681"/>
                    </a:lnTo>
                    <a:lnTo>
                      <a:pt x="2964475" y="241584"/>
                    </a:lnTo>
                    <a:lnTo>
                      <a:pt x="2960541" y="243907"/>
                    </a:lnTo>
                    <a:lnTo>
                      <a:pt x="2956608" y="248552"/>
                    </a:lnTo>
                    <a:lnTo>
                      <a:pt x="2950314" y="253198"/>
                    </a:lnTo>
                    <a:lnTo>
                      <a:pt x="2944806" y="254747"/>
                    </a:lnTo>
                    <a:lnTo>
                      <a:pt x="2937725" y="256296"/>
                    </a:lnTo>
                    <a:lnTo>
                      <a:pt x="2930645" y="256296"/>
                    </a:lnTo>
                    <a:lnTo>
                      <a:pt x="2925138" y="255521"/>
                    </a:lnTo>
                    <a:lnTo>
                      <a:pt x="2907829" y="252424"/>
                    </a:lnTo>
                    <a:lnTo>
                      <a:pt x="2892880" y="251650"/>
                    </a:lnTo>
                    <a:lnTo>
                      <a:pt x="2879506" y="255521"/>
                    </a:lnTo>
                    <a:lnTo>
                      <a:pt x="2864558" y="267910"/>
                    </a:lnTo>
                    <a:lnTo>
                      <a:pt x="2862197" y="271007"/>
                    </a:lnTo>
                    <a:lnTo>
                      <a:pt x="2857477" y="280299"/>
                    </a:lnTo>
                    <a:lnTo>
                      <a:pt x="2854330" y="282622"/>
                    </a:lnTo>
                    <a:lnTo>
                      <a:pt x="2849609" y="283396"/>
                    </a:lnTo>
                    <a:lnTo>
                      <a:pt x="2845675" y="282622"/>
                    </a:lnTo>
                    <a:lnTo>
                      <a:pt x="2841742" y="281073"/>
                    </a:lnTo>
                    <a:lnTo>
                      <a:pt x="2837808" y="280299"/>
                    </a:lnTo>
                    <a:lnTo>
                      <a:pt x="2827580" y="283396"/>
                    </a:lnTo>
                    <a:lnTo>
                      <a:pt x="2800831" y="298882"/>
                    </a:lnTo>
                    <a:lnTo>
                      <a:pt x="2792177" y="302754"/>
                    </a:lnTo>
                    <a:lnTo>
                      <a:pt x="2784309" y="305077"/>
                    </a:lnTo>
                    <a:lnTo>
                      <a:pt x="2776442" y="306625"/>
                    </a:lnTo>
                    <a:lnTo>
                      <a:pt x="2767787" y="306625"/>
                    </a:lnTo>
                    <a:lnTo>
                      <a:pt x="2755199" y="305077"/>
                    </a:lnTo>
                    <a:lnTo>
                      <a:pt x="2748905" y="305851"/>
                    </a:lnTo>
                    <a:lnTo>
                      <a:pt x="2743398" y="308948"/>
                    </a:lnTo>
                    <a:lnTo>
                      <a:pt x="2747332" y="309723"/>
                    </a:lnTo>
                    <a:lnTo>
                      <a:pt x="2755986" y="312820"/>
                    </a:lnTo>
                    <a:lnTo>
                      <a:pt x="2747332" y="313594"/>
                    </a:lnTo>
                    <a:lnTo>
                      <a:pt x="2729237" y="312046"/>
                    </a:lnTo>
                    <a:lnTo>
                      <a:pt x="2721369" y="313594"/>
                    </a:lnTo>
                    <a:lnTo>
                      <a:pt x="2715075" y="318240"/>
                    </a:lnTo>
                    <a:lnTo>
                      <a:pt x="2704060" y="329855"/>
                    </a:lnTo>
                    <a:lnTo>
                      <a:pt x="2697767" y="334501"/>
                    </a:lnTo>
                    <a:lnTo>
                      <a:pt x="2689112" y="337598"/>
                    </a:lnTo>
                    <a:lnTo>
                      <a:pt x="2659216" y="340695"/>
                    </a:lnTo>
                    <a:lnTo>
                      <a:pt x="2619879" y="353084"/>
                    </a:lnTo>
                    <a:lnTo>
                      <a:pt x="2629319" y="339921"/>
                    </a:lnTo>
                    <a:lnTo>
                      <a:pt x="2637187" y="332952"/>
                    </a:lnTo>
                    <a:lnTo>
                      <a:pt x="2637187" y="327532"/>
                    </a:lnTo>
                    <a:lnTo>
                      <a:pt x="2623025" y="319789"/>
                    </a:lnTo>
                    <a:lnTo>
                      <a:pt x="2617518" y="315917"/>
                    </a:lnTo>
                    <a:lnTo>
                      <a:pt x="2612798" y="312046"/>
                    </a:lnTo>
                    <a:lnTo>
                      <a:pt x="2606504" y="308948"/>
                    </a:lnTo>
                    <a:lnTo>
                      <a:pt x="2599423" y="311271"/>
                    </a:lnTo>
                    <a:lnTo>
                      <a:pt x="2596276" y="315143"/>
                    </a:lnTo>
                    <a:lnTo>
                      <a:pt x="2594702" y="320563"/>
                    </a:lnTo>
                    <a:lnTo>
                      <a:pt x="2595489" y="325209"/>
                    </a:lnTo>
                    <a:lnTo>
                      <a:pt x="2597849" y="330629"/>
                    </a:lnTo>
                    <a:lnTo>
                      <a:pt x="2589195" y="330629"/>
                    </a:lnTo>
                    <a:lnTo>
                      <a:pt x="2553791" y="329855"/>
                    </a:lnTo>
                    <a:lnTo>
                      <a:pt x="2547497" y="330629"/>
                    </a:lnTo>
                    <a:lnTo>
                      <a:pt x="2542777" y="332178"/>
                    </a:lnTo>
                    <a:lnTo>
                      <a:pt x="2541204" y="334501"/>
                    </a:lnTo>
                    <a:lnTo>
                      <a:pt x="2537270" y="340695"/>
                    </a:lnTo>
                    <a:lnTo>
                      <a:pt x="2535696" y="342244"/>
                    </a:lnTo>
                    <a:lnTo>
                      <a:pt x="2532549" y="345341"/>
                    </a:lnTo>
                    <a:lnTo>
                      <a:pt x="2530189" y="346890"/>
                    </a:lnTo>
                    <a:lnTo>
                      <a:pt x="2527042" y="347664"/>
                    </a:lnTo>
                    <a:lnTo>
                      <a:pt x="2516814" y="346890"/>
                    </a:lnTo>
                    <a:lnTo>
                      <a:pt x="2512880" y="346890"/>
                    </a:lnTo>
                    <a:lnTo>
                      <a:pt x="2504226" y="349212"/>
                    </a:lnTo>
                    <a:lnTo>
                      <a:pt x="2497932" y="353084"/>
                    </a:lnTo>
                    <a:lnTo>
                      <a:pt x="2492425" y="359278"/>
                    </a:lnTo>
                    <a:lnTo>
                      <a:pt x="2485344" y="367796"/>
                    </a:lnTo>
                    <a:lnTo>
                      <a:pt x="2490851" y="370893"/>
                    </a:lnTo>
                    <a:lnTo>
                      <a:pt x="2497932" y="373990"/>
                    </a:lnTo>
                    <a:lnTo>
                      <a:pt x="2504226" y="375539"/>
                    </a:lnTo>
                    <a:lnTo>
                      <a:pt x="2511307" y="376313"/>
                    </a:lnTo>
                    <a:lnTo>
                      <a:pt x="2501079" y="378636"/>
                    </a:lnTo>
                    <a:lnTo>
                      <a:pt x="2489278" y="380185"/>
                    </a:lnTo>
                    <a:lnTo>
                      <a:pt x="2484557" y="382507"/>
                    </a:lnTo>
                    <a:lnTo>
                      <a:pt x="2493998" y="388702"/>
                    </a:lnTo>
                    <a:lnTo>
                      <a:pt x="2506586" y="394122"/>
                    </a:lnTo>
                    <a:lnTo>
                      <a:pt x="2517601" y="397994"/>
                    </a:lnTo>
                    <a:lnTo>
                      <a:pt x="2527042" y="402639"/>
                    </a:lnTo>
                    <a:lnTo>
                      <a:pt x="2538056" y="411931"/>
                    </a:lnTo>
                    <a:lnTo>
                      <a:pt x="2525469" y="411157"/>
                    </a:lnTo>
                    <a:lnTo>
                      <a:pt x="2512094" y="407285"/>
                    </a:lnTo>
                    <a:lnTo>
                      <a:pt x="2486918" y="396445"/>
                    </a:lnTo>
                    <a:lnTo>
                      <a:pt x="2471183" y="393348"/>
                    </a:lnTo>
                    <a:lnTo>
                      <a:pt x="2425551" y="391025"/>
                    </a:lnTo>
                    <a:lnTo>
                      <a:pt x="2398801" y="387153"/>
                    </a:lnTo>
                    <a:lnTo>
                      <a:pt x="2343729" y="373990"/>
                    </a:lnTo>
                    <a:lnTo>
                      <a:pt x="2318553" y="364698"/>
                    </a:lnTo>
                    <a:lnTo>
                      <a:pt x="2239091" y="330629"/>
                    </a:lnTo>
                    <a:lnTo>
                      <a:pt x="2212342" y="322886"/>
                    </a:lnTo>
                    <a:lnTo>
                      <a:pt x="2091969" y="313594"/>
                    </a:lnTo>
                    <a:lnTo>
                      <a:pt x="2084101" y="312820"/>
                    </a:lnTo>
                    <a:lnTo>
                      <a:pt x="2067580" y="313594"/>
                    </a:lnTo>
                    <a:lnTo>
                      <a:pt x="2060499" y="313594"/>
                    </a:lnTo>
                    <a:lnTo>
                      <a:pt x="2049484" y="309723"/>
                    </a:lnTo>
                    <a:lnTo>
                      <a:pt x="1993625" y="285719"/>
                    </a:lnTo>
                    <a:lnTo>
                      <a:pt x="1953501" y="261716"/>
                    </a:lnTo>
                    <a:lnTo>
                      <a:pt x="1930685" y="254747"/>
                    </a:lnTo>
                    <a:lnTo>
                      <a:pt x="1911803" y="253973"/>
                    </a:lnTo>
                    <a:lnTo>
                      <a:pt x="1892134" y="254747"/>
                    </a:lnTo>
                    <a:lnTo>
                      <a:pt x="1852797" y="260941"/>
                    </a:lnTo>
                    <a:lnTo>
                      <a:pt x="1811099" y="271782"/>
                    </a:lnTo>
                    <a:lnTo>
                      <a:pt x="1799298" y="271782"/>
                    </a:lnTo>
                    <a:lnTo>
                      <a:pt x="1787497" y="270233"/>
                    </a:lnTo>
                    <a:lnTo>
                      <a:pt x="1754453" y="261716"/>
                    </a:lnTo>
                    <a:lnTo>
                      <a:pt x="1725343" y="248552"/>
                    </a:lnTo>
                    <a:lnTo>
                      <a:pt x="1715115" y="246230"/>
                    </a:lnTo>
                    <a:lnTo>
                      <a:pt x="1657683" y="240035"/>
                    </a:lnTo>
                    <a:lnTo>
                      <a:pt x="1610478" y="241584"/>
                    </a:lnTo>
                    <a:lnTo>
                      <a:pt x="1586089" y="238487"/>
                    </a:lnTo>
                    <a:lnTo>
                      <a:pt x="1576647" y="236164"/>
                    </a:lnTo>
                    <a:lnTo>
                      <a:pt x="1570354" y="233066"/>
                    </a:lnTo>
                    <a:lnTo>
                      <a:pt x="1557765" y="224549"/>
                    </a:lnTo>
                    <a:lnTo>
                      <a:pt x="1539670" y="217580"/>
                    </a:lnTo>
                    <a:lnTo>
                      <a:pt x="1534163" y="218355"/>
                    </a:lnTo>
                    <a:lnTo>
                      <a:pt x="1523148" y="222226"/>
                    </a:lnTo>
                    <a:lnTo>
                      <a:pt x="1518428" y="223000"/>
                    </a:lnTo>
                    <a:lnTo>
                      <a:pt x="1509774" y="220677"/>
                    </a:lnTo>
                    <a:lnTo>
                      <a:pt x="1492465" y="211386"/>
                    </a:lnTo>
                    <a:lnTo>
                      <a:pt x="1484598" y="207514"/>
                    </a:lnTo>
                    <a:lnTo>
                      <a:pt x="1462569" y="201320"/>
                    </a:lnTo>
                    <a:lnTo>
                      <a:pt x="1440540" y="198223"/>
                    </a:lnTo>
                    <a:lnTo>
                      <a:pt x="1427952" y="197448"/>
                    </a:lnTo>
                    <a:lnTo>
                      <a:pt x="1416150" y="197448"/>
                    </a:lnTo>
                    <a:lnTo>
                      <a:pt x="1405136" y="198997"/>
                    </a:lnTo>
                    <a:lnTo>
                      <a:pt x="1392548" y="202094"/>
                    </a:lnTo>
                    <a:lnTo>
                      <a:pt x="1379173" y="203643"/>
                    </a:lnTo>
                    <a:lnTo>
                      <a:pt x="1368945" y="202868"/>
                    </a:lnTo>
                    <a:lnTo>
                      <a:pt x="1359505" y="199771"/>
                    </a:lnTo>
                    <a:lnTo>
                      <a:pt x="1347703" y="196674"/>
                    </a:lnTo>
                    <a:lnTo>
                      <a:pt x="1335902" y="197448"/>
                    </a:lnTo>
                    <a:lnTo>
                      <a:pt x="1312300" y="205966"/>
                    </a:lnTo>
                    <a:lnTo>
                      <a:pt x="1302072" y="208288"/>
                    </a:lnTo>
                    <a:lnTo>
                      <a:pt x="1287910" y="209063"/>
                    </a:lnTo>
                    <a:lnTo>
                      <a:pt x="1246212" y="203643"/>
                    </a:lnTo>
                    <a:lnTo>
                      <a:pt x="1250146" y="200545"/>
                    </a:lnTo>
                    <a:lnTo>
                      <a:pt x="1254080" y="197448"/>
                    </a:lnTo>
                    <a:lnTo>
                      <a:pt x="1257227" y="193577"/>
                    </a:lnTo>
                    <a:lnTo>
                      <a:pt x="1259587" y="188931"/>
                    </a:lnTo>
                    <a:lnTo>
                      <a:pt x="1236771" y="187382"/>
                    </a:lnTo>
                    <a:lnTo>
                      <a:pt x="1216316" y="182736"/>
                    </a:lnTo>
                    <a:lnTo>
                      <a:pt x="1208448" y="171896"/>
                    </a:lnTo>
                    <a:lnTo>
                      <a:pt x="1223397" y="154861"/>
                    </a:lnTo>
                    <a:lnTo>
                      <a:pt x="1213956" y="148667"/>
                    </a:lnTo>
                    <a:lnTo>
                      <a:pt x="1202941" y="146344"/>
                    </a:lnTo>
                    <a:lnTo>
                      <a:pt x="1179339" y="146344"/>
                    </a:lnTo>
                    <a:lnTo>
                      <a:pt x="1171471" y="144795"/>
                    </a:lnTo>
                    <a:lnTo>
                      <a:pt x="1155736" y="140150"/>
                    </a:lnTo>
                    <a:lnTo>
                      <a:pt x="1147869" y="139375"/>
                    </a:lnTo>
                    <a:lnTo>
                      <a:pt x="1142361" y="140150"/>
                    </a:lnTo>
                    <a:lnTo>
                      <a:pt x="1130560" y="143247"/>
                    </a:lnTo>
                    <a:lnTo>
                      <a:pt x="1075488" y="152539"/>
                    </a:lnTo>
                    <a:lnTo>
                      <a:pt x="1050312" y="152539"/>
                    </a:lnTo>
                    <a:lnTo>
                      <a:pt x="1026709" y="144021"/>
                    </a:lnTo>
                    <a:lnTo>
                      <a:pt x="1033003" y="136278"/>
                    </a:lnTo>
                    <a:lnTo>
                      <a:pt x="1032216" y="130084"/>
                    </a:lnTo>
                    <a:lnTo>
                      <a:pt x="1025922" y="124663"/>
                    </a:lnTo>
                    <a:lnTo>
                      <a:pt x="1016481" y="120018"/>
                    </a:lnTo>
                    <a:lnTo>
                      <a:pt x="1007040" y="117695"/>
                    </a:lnTo>
                    <a:lnTo>
                      <a:pt x="999960" y="118469"/>
                    </a:lnTo>
                    <a:lnTo>
                      <a:pt x="993666" y="121566"/>
                    </a:lnTo>
                    <a:lnTo>
                      <a:pt x="964556" y="144021"/>
                    </a:lnTo>
                    <a:lnTo>
                      <a:pt x="956688" y="148667"/>
                    </a:lnTo>
                    <a:lnTo>
                      <a:pt x="944100" y="150990"/>
                    </a:lnTo>
                    <a:lnTo>
                      <a:pt x="937020" y="148667"/>
                    </a:lnTo>
                    <a:lnTo>
                      <a:pt x="930726" y="144021"/>
                    </a:lnTo>
                    <a:lnTo>
                      <a:pt x="921285" y="139375"/>
                    </a:lnTo>
                    <a:lnTo>
                      <a:pt x="937020" y="133955"/>
                    </a:lnTo>
                    <a:lnTo>
                      <a:pt x="954328" y="126212"/>
                    </a:lnTo>
                    <a:lnTo>
                      <a:pt x="962196" y="116920"/>
                    </a:lnTo>
                    <a:lnTo>
                      <a:pt x="953541" y="105306"/>
                    </a:lnTo>
                    <a:lnTo>
                      <a:pt x="937806" y="100660"/>
                    </a:lnTo>
                    <a:lnTo>
                      <a:pt x="919711" y="98337"/>
                    </a:lnTo>
                    <a:lnTo>
                      <a:pt x="902403" y="94466"/>
                    </a:lnTo>
                    <a:lnTo>
                      <a:pt x="889028" y="85174"/>
                    </a:lnTo>
                    <a:lnTo>
                      <a:pt x="894535" y="80528"/>
                    </a:lnTo>
                    <a:lnTo>
                      <a:pt x="897682" y="78979"/>
                    </a:lnTo>
                    <a:lnTo>
                      <a:pt x="902403" y="77431"/>
                    </a:lnTo>
                    <a:lnTo>
                      <a:pt x="881947" y="80528"/>
                    </a:lnTo>
                    <a:lnTo>
                      <a:pt x="862278" y="94466"/>
                    </a:lnTo>
                    <a:lnTo>
                      <a:pt x="828448" y="125438"/>
                    </a:lnTo>
                    <a:lnTo>
                      <a:pt x="807993" y="138601"/>
                    </a:lnTo>
                    <a:lnTo>
                      <a:pt x="796978" y="144021"/>
                    </a:lnTo>
                    <a:lnTo>
                      <a:pt x="785963" y="147893"/>
                    </a:lnTo>
                    <a:lnTo>
                      <a:pt x="774162" y="150215"/>
                    </a:lnTo>
                    <a:lnTo>
                      <a:pt x="751346" y="150990"/>
                    </a:lnTo>
                    <a:lnTo>
                      <a:pt x="697848" y="158733"/>
                    </a:lnTo>
                    <a:lnTo>
                      <a:pt x="688406" y="162604"/>
                    </a:lnTo>
                    <a:lnTo>
                      <a:pt x="682899" y="164153"/>
                    </a:lnTo>
                    <a:lnTo>
                      <a:pt x="678179" y="163379"/>
                    </a:lnTo>
                    <a:lnTo>
                      <a:pt x="675032" y="159507"/>
                    </a:lnTo>
                    <a:lnTo>
                      <a:pt x="677392" y="157184"/>
                    </a:lnTo>
                    <a:lnTo>
                      <a:pt x="681326" y="155636"/>
                    </a:lnTo>
                    <a:lnTo>
                      <a:pt x="683686" y="153313"/>
                    </a:lnTo>
                    <a:lnTo>
                      <a:pt x="681326" y="147893"/>
                    </a:lnTo>
                    <a:lnTo>
                      <a:pt x="676605" y="147118"/>
                    </a:lnTo>
                    <a:lnTo>
                      <a:pt x="669524" y="149441"/>
                    </a:lnTo>
                    <a:lnTo>
                      <a:pt x="648282" y="159507"/>
                    </a:lnTo>
                    <a:lnTo>
                      <a:pt x="616812" y="178865"/>
                    </a:lnTo>
                    <a:lnTo>
                      <a:pt x="625466" y="179639"/>
                    </a:lnTo>
                    <a:lnTo>
                      <a:pt x="630187" y="183511"/>
                    </a:lnTo>
                    <a:lnTo>
                      <a:pt x="635694" y="188157"/>
                    </a:lnTo>
                    <a:lnTo>
                      <a:pt x="641988" y="192028"/>
                    </a:lnTo>
                    <a:lnTo>
                      <a:pt x="648282" y="193577"/>
                    </a:lnTo>
                    <a:lnTo>
                      <a:pt x="671098" y="193577"/>
                    </a:lnTo>
                    <a:lnTo>
                      <a:pt x="638054" y="197448"/>
                    </a:lnTo>
                    <a:lnTo>
                      <a:pt x="634908" y="203643"/>
                    </a:lnTo>
                    <a:lnTo>
                      <a:pt x="634121" y="212160"/>
                    </a:lnTo>
                    <a:lnTo>
                      <a:pt x="634121" y="228420"/>
                    </a:lnTo>
                    <a:lnTo>
                      <a:pt x="631761" y="223000"/>
                    </a:lnTo>
                    <a:lnTo>
                      <a:pt x="627040" y="220677"/>
                    </a:lnTo>
                    <a:lnTo>
                      <a:pt x="622319" y="219903"/>
                    </a:lnTo>
                    <a:lnTo>
                      <a:pt x="616026" y="220677"/>
                    </a:lnTo>
                    <a:lnTo>
                      <a:pt x="621533" y="209063"/>
                    </a:lnTo>
                    <a:lnTo>
                      <a:pt x="621533" y="204417"/>
                    </a:lnTo>
                    <a:lnTo>
                      <a:pt x="615239" y="201320"/>
                    </a:lnTo>
                    <a:lnTo>
                      <a:pt x="618386" y="198223"/>
                    </a:lnTo>
                    <a:lnTo>
                      <a:pt x="623106" y="191254"/>
                    </a:lnTo>
                    <a:lnTo>
                      <a:pt x="626253" y="188157"/>
                    </a:lnTo>
                    <a:lnTo>
                      <a:pt x="607371" y="186608"/>
                    </a:lnTo>
                    <a:lnTo>
                      <a:pt x="586916" y="196674"/>
                    </a:lnTo>
                    <a:lnTo>
                      <a:pt x="567247" y="211386"/>
                    </a:lnTo>
                    <a:lnTo>
                      <a:pt x="549938" y="222226"/>
                    </a:lnTo>
                    <a:lnTo>
                      <a:pt x="538137" y="226098"/>
                    </a:lnTo>
                    <a:lnTo>
                      <a:pt x="501160" y="233841"/>
                    </a:lnTo>
                    <a:lnTo>
                      <a:pt x="472837" y="243907"/>
                    </a:lnTo>
                    <a:lnTo>
                      <a:pt x="463396" y="245455"/>
                    </a:lnTo>
                    <a:lnTo>
                      <a:pt x="486998" y="231518"/>
                    </a:lnTo>
                    <a:lnTo>
                      <a:pt x="481491" y="223775"/>
                    </a:lnTo>
                    <a:lnTo>
                      <a:pt x="475197" y="224549"/>
                    </a:lnTo>
                    <a:lnTo>
                      <a:pt x="398882" y="299657"/>
                    </a:lnTo>
                    <a:lnTo>
                      <a:pt x="390228" y="310497"/>
                    </a:lnTo>
                    <a:lnTo>
                      <a:pt x="383147" y="322112"/>
                    </a:lnTo>
                    <a:lnTo>
                      <a:pt x="378427" y="333726"/>
                    </a:lnTo>
                    <a:lnTo>
                      <a:pt x="373706" y="341469"/>
                    </a:lnTo>
                    <a:lnTo>
                      <a:pt x="366626" y="348438"/>
                    </a:lnTo>
                    <a:lnTo>
                      <a:pt x="355611" y="356955"/>
                    </a:lnTo>
                    <a:lnTo>
                      <a:pt x="307619" y="380959"/>
                    </a:lnTo>
                    <a:lnTo>
                      <a:pt x="254120" y="391025"/>
                    </a:lnTo>
                    <a:lnTo>
                      <a:pt x="143189" y="391799"/>
                    </a:lnTo>
                    <a:lnTo>
                      <a:pt x="143975" y="408834"/>
                    </a:lnTo>
                    <a:lnTo>
                      <a:pt x="137681" y="428966"/>
                    </a:lnTo>
                    <a:lnTo>
                      <a:pt x="125880" y="445226"/>
                    </a:lnTo>
                    <a:lnTo>
                      <a:pt x="109358" y="448324"/>
                    </a:lnTo>
                    <a:lnTo>
                      <a:pt x="117226" y="442129"/>
                    </a:lnTo>
                    <a:lnTo>
                      <a:pt x="112505" y="443678"/>
                    </a:lnTo>
                    <a:lnTo>
                      <a:pt x="107785" y="445226"/>
                    </a:lnTo>
                    <a:lnTo>
                      <a:pt x="103064" y="447549"/>
                    </a:lnTo>
                    <a:lnTo>
                      <a:pt x="99131" y="449872"/>
                    </a:lnTo>
                    <a:lnTo>
                      <a:pt x="132174" y="456841"/>
                    </a:lnTo>
                    <a:lnTo>
                      <a:pt x="143189" y="460712"/>
                    </a:lnTo>
                    <a:lnTo>
                      <a:pt x="178592" y="477747"/>
                    </a:lnTo>
                    <a:lnTo>
                      <a:pt x="217930" y="492459"/>
                    </a:lnTo>
                    <a:lnTo>
                      <a:pt x="292671" y="535046"/>
                    </a:lnTo>
                    <a:lnTo>
                      <a:pt x="309193" y="549758"/>
                    </a:lnTo>
                    <a:lnTo>
                      <a:pt x="329648" y="585376"/>
                    </a:lnTo>
                    <a:lnTo>
                      <a:pt x="343023" y="601636"/>
                    </a:lnTo>
                    <a:lnTo>
                      <a:pt x="364266" y="613251"/>
                    </a:lnTo>
                    <a:lnTo>
                      <a:pt x="391015" y="618671"/>
                    </a:lnTo>
                    <a:lnTo>
                      <a:pt x="416978" y="617123"/>
                    </a:lnTo>
                    <a:lnTo>
                      <a:pt x="437433" y="607831"/>
                    </a:lnTo>
                    <a:lnTo>
                      <a:pt x="442941" y="617123"/>
                    </a:lnTo>
                    <a:lnTo>
                      <a:pt x="481491" y="618671"/>
                    </a:lnTo>
                    <a:lnTo>
                      <a:pt x="498013" y="624866"/>
                    </a:lnTo>
                    <a:lnTo>
                      <a:pt x="486212" y="635706"/>
                    </a:lnTo>
                    <a:lnTo>
                      <a:pt x="480704" y="647320"/>
                    </a:lnTo>
                    <a:lnTo>
                      <a:pt x="481491" y="658935"/>
                    </a:lnTo>
                    <a:lnTo>
                      <a:pt x="489359" y="669775"/>
                    </a:lnTo>
                    <a:lnTo>
                      <a:pt x="493292" y="674421"/>
                    </a:lnTo>
                    <a:lnTo>
                      <a:pt x="498800" y="678293"/>
                    </a:lnTo>
                    <a:lnTo>
                      <a:pt x="505094" y="682164"/>
                    </a:lnTo>
                    <a:lnTo>
                      <a:pt x="510601" y="684487"/>
                    </a:lnTo>
                    <a:lnTo>
                      <a:pt x="518468" y="683713"/>
                    </a:lnTo>
                    <a:lnTo>
                      <a:pt x="525549" y="680616"/>
                    </a:lnTo>
                    <a:lnTo>
                      <a:pt x="532630" y="675970"/>
                    </a:lnTo>
                    <a:lnTo>
                      <a:pt x="540498" y="672098"/>
                    </a:lnTo>
                    <a:lnTo>
                      <a:pt x="546791" y="670550"/>
                    </a:lnTo>
                    <a:lnTo>
                      <a:pt x="552299" y="670550"/>
                    </a:lnTo>
                    <a:lnTo>
                      <a:pt x="557019" y="671324"/>
                    </a:lnTo>
                    <a:lnTo>
                      <a:pt x="562526" y="672098"/>
                    </a:lnTo>
                    <a:lnTo>
                      <a:pt x="565673" y="673647"/>
                    </a:lnTo>
                    <a:lnTo>
                      <a:pt x="571968" y="677518"/>
                    </a:lnTo>
                    <a:lnTo>
                      <a:pt x="575114" y="678293"/>
                    </a:lnTo>
                    <a:lnTo>
                      <a:pt x="579835" y="678293"/>
                    </a:lnTo>
                    <a:lnTo>
                      <a:pt x="590063" y="676744"/>
                    </a:lnTo>
                    <a:lnTo>
                      <a:pt x="594783" y="677518"/>
                    </a:lnTo>
                    <a:lnTo>
                      <a:pt x="600291" y="681390"/>
                    </a:lnTo>
                    <a:lnTo>
                      <a:pt x="604224" y="686036"/>
                    </a:lnTo>
                    <a:lnTo>
                      <a:pt x="605798" y="692230"/>
                    </a:lnTo>
                    <a:lnTo>
                      <a:pt x="605798" y="699199"/>
                    </a:lnTo>
                    <a:lnTo>
                      <a:pt x="601077" y="705393"/>
                    </a:lnTo>
                    <a:lnTo>
                      <a:pt x="593996" y="710039"/>
                    </a:lnTo>
                    <a:lnTo>
                      <a:pt x="584556" y="712362"/>
                    </a:lnTo>
                    <a:lnTo>
                      <a:pt x="575114" y="712362"/>
                    </a:lnTo>
                    <a:lnTo>
                      <a:pt x="560953" y="709265"/>
                    </a:lnTo>
                    <a:lnTo>
                      <a:pt x="536564" y="696876"/>
                    </a:lnTo>
                    <a:lnTo>
                      <a:pt x="521616" y="694553"/>
                    </a:lnTo>
                    <a:lnTo>
                      <a:pt x="515321" y="695328"/>
                    </a:lnTo>
                    <a:lnTo>
                      <a:pt x="509027" y="696876"/>
                    </a:lnTo>
                    <a:lnTo>
                      <a:pt x="502733" y="698425"/>
                    </a:lnTo>
                    <a:lnTo>
                      <a:pt x="496439" y="697650"/>
                    </a:lnTo>
                    <a:lnTo>
                      <a:pt x="487785" y="693779"/>
                    </a:lnTo>
                    <a:lnTo>
                      <a:pt x="479131" y="687584"/>
                    </a:lnTo>
                    <a:lnTo>
                      <a:pt x="471263" y="679841"/>
                    </a:lnTo>
                    <a:lnTo>
                      <a:pt x="466543" y="672098"/>
                    </a:lnTo>
                    <a:lnTo>
                      <a:pt x="466543" y="668227"/>
                    </a:lnTo>
                    <a:lnTo>
                      <a:pt x="467330" y="661258"/>
                    </a:lnTo>
                    <a:lnTo>
                      <a:pt x="466543" y="658161"/>
                    </a:lnTo>
                    <a:lnTo>
                      <a:pt x="464969" y="655064"/>
                    </a:lnTo>
                    <a:lnTo>
                      <a:pt x="462609" y="653515"/>
                    </a:lnTo>
                    <a:lnTo>
                      <a:pt x="461036" y="652741"/>
                    </a:lnTo>
                    <a:lnTo>
                      <a:pt x="458676" y="650418"/>
                    </a:lnTo>
                    <a:lnTo>
                      <a:pt x="453955" y="641900"/>
                    </a:lnTo>
                    <a:lnTo>
                      <a:pt x="449234" y="634931"/>
                    </a:lnTo>
                    <a:lnTo>
                      <a:pt x="443727" y="631060"/>
                    </a:lnTo>
                    <a:lnTo>
                      <a:pt x="434286" y="631060"/>
                    </a:lnTo>
                    <a:lnTo>
                      <a:pt x="426419" y="634157"/>
                    </a:lnTo>
                    <a:lnTo>
                      <a:pt x="423272" y="638029"/>
                    </a:lnTo>
                    <a:lnTo>
                      <a:pt x="424058" y="643449"/>
                    </a:lnTo>
                    <a:lnTo>
                      <a:pt x="427992" y="651192"/>
                    </a:lnTo>
                    <a:lnTo>
                      <a:pt x="432713" y="656612"/>
                    </a:lnTo>
                    <a:lnTo>
                      <a:pt x="438220" y="658935"/>
                    </a:lnTo>
                    <a:lnTo>
                      <a:pt x="444514" y="661258"/>
                    </a:lnTo>
                    <a:lnTo>
                      <a:pt x="451595" y="664355"/>
                    </a:lnTo>
                    <a:lnTo>
                      <a:pt x="458676" y="669775"/>
                    </a:lnTo>
                    <a:lnTo>
                      <a:pt x="465756" y="677518"/>
                    </a:lnTo>
                    <a:lnTo>
                      <a:pt x="472050" y="686036"/>
                    </a:lnTo>
                    <a:lnTo>
                      <a:pt x="476771" y="693779"/>
                    </a:lnTo>
                    <a:lnTo>
                      <a:pt x="478344" y="701522"/>
                    </a:lnTo>
                    <a:lnTo>
                      <a:pt x="478344" y="706942"/>
                    </a:lnTo>
                    <a:lnTo>
                      <a:pt x="480704" y="710039"/>
                    </a:lnTo>
                    <a:lnTo>
                      <a:pt x="490146" y="711588"/>
                    </a:lnTo>
                    <a:lnTo>
                      <a:pt x="500373" y="711588"/>
                    </a:lnTo>
                    <a:lnTo>
                      <a:pt x="509027" y="710814"/>
                    </a:lnTo>
                    <a:lnTo>
                      <a:pt x="518468" y="711588"/>
                    </a:lnTo>
                    <a:lnTo>
                      <a:pt x="529483" y="716234"/>
                    </a:lnTo>
                    <a:lnTo>
                      <a:pt x="535777" y="720880"/>
                    </a:lnTo>
                    <a:lnTo>
                      <a:pt x="539711" y="725525"/>
                    </a:lnTo>
                    <a:lnTo>
                      <a:pt x="542071" y="732494"/>
                    </a:lnTo>
                    <a:lnTo>
                      <a:pt x="543644" y="741012"/>
                    </a:lnTo>
                    <a:lnTo>
                      <a:pt x="538924" y="737140"/>
                    </a:lnTo>
                    <a:lnTo>
                      <a:pt x="530270" y="733269"/>
                    </a:lnTo>
                    <a:lnTo>
                      <a:pt x="520042" y="729397"/>
                    </a:lnTo>
                    <a:lnTo>
                      <a:pt x="512961" y="728623"/>
                    </a:lnTo>
                    <a:lnTo>
                      <a:pt x="503520" y="732494"/>
                    </a:lnTo>
                    <a:lnTo>
                      <a:pt x="497226" y="741012"/>
                    </a:lnTo>
                    <a:lnTo>
                      <a:pt x="492506" y="751852"/>
                    </a:lnTo>
                    <a:lnTo>
                      <a:pt x="485425" y="760369"/>
                    </a:lnTo>
                    <a:lnTo>
                      <a:pt x="477557" y="765015"/>
                    </a:lnTo>
                    <a:lnTo>
                      <a:pt x="468903" y="765015"/>
                    </a:lnTo>
                    <a:lnTo>
                      <a:pt x="450021" y="761918"/>
                    </a:lnTo>
                    <a:lnTo>
                      <a:pt x="443727" y="762692"/>
                    </a:lnTo>
                    <a:lnTo>
                      <a:pt x="430352" y="765015"/>
                    </a:lnTo>
                    <a:lnTo>
                      <a:pt x="423272" y="765015"/>
                    </a:lnTo>
                    <a:lnTo>
                      <a:pt x="417764" y="764241"/>
                    </a:lnTo>
                    <a:lnTo>
                      <a:pt x="408323" y="760369"/>
                    </a:lnTo>
                    <a:lnTo>
                      <a:pt x="403603" y="758821"/>
                    </a:lnTo>
                    <a:lnTo>
                      <a:pt x="382361" y="758821"/>
                    </a:lnTo>
                    <a:lnTo>
                      <a:pt x="361118" y="760369"/>
                    </a:lnTo>
                    <a:lnTo>
                      <a:pt x="340663" y="758046"/>
                    </a:lnTo>
                    <a:lnTo>
                      <a:pt x="322568" y="746432"/>
                    </a:lnTo>
                    <a:lnTo>
                      <a:pt x="315487" y="738689"/>
                    </a:lnTo>
                    <a:lnTo>
                      <a:pt x="315487" y="737140"/>
                    </a:lnTo>
                    <a:lnTo>
                      <a:pt x="315487" y="732494"/>
                    </a:lnTo>
                    <a:lnTo>
                      <a:pt x="316274" y="730171"/>
                    </a:lnTo>
                    <a:lnTo>
                      <a:pt x="320994" y="727848"/>
                    </a:lnTo>
                    <a:lnTo>
                      <a:pt x="322568" y="726300"/>
                    </a:lnTo>
                    <a:lnTo>
                      <a:pt x="322568" y="723202"/>
                    </a:lnTo>
                    <a:lnTo>
                      <a:pt x="321781" y="717008"/>
                    </a:lnTo>
                    <a:lnTo>
                      <a:pt x="321781" y="713911"/>
                    </a:lnTo>
                    <a:lnTo>
                      <a:pt x="329648" y="696876"/>
                    </a:lnTo>
                    <a:lnTo>
                      <a:pt x="329648" y="688359"/>
                    </a:lnTo>
                    <a:lnTo>
                      <a:pt x="322568" y="682939"/>
                    </a:lnTo>
                    <a:lnTo>
                      <a:pt x="327288" y="682164"/>
                    </a:lnTo>
                    <a:lnTo>
                      <a:pt x="332009" y="682164"/>
                    </a:lnTo>
                    <a:lnTo>
                      <a:pt x="337516" y="682164"/>
                    </a:lnTo>
                    <a:lnTo>
                      <a:pt x="342236" y="682939"/>
                    </a:lnTo>
                    <a:lnTo>
                      <a:pt x="318634" y="673647"/>
                    </a:lnTo>
                    <a:lnTo>
                      <a:pt x="288737" y="679067"/>
                    </a:lnTo>
                    <a:lnTo>
                      <a:pt x="235238" y="701522"/>
                    </a:lnTo>
                    <a:lnTo>
                      <a:pt x="200621" y="709265"/>
                    </a:lnTo>
                    <a:lnTo>
                      <a:pt x="189607" y="714685"/>
                    </a:lnTo>
                    <a:lnTo>
                      <a:pt x="177806" y="723202"/>
                    </a:lnTo>
                    <a:lnTo>
                      <a:pt x="174659" y="730171"/>
                    </a:lnTo>
                    <a:lnTo>
                      <a:pt x="180953" y="737140"/>
                    </a:lnTo>
                    <a:lnTo>
                      <a:pt x="193541" y="744883"/>
                    </a:lnTo>
                    <a:lnTo>
                      <a:pt x="185673" y="752626"/>
                    </a:lnTo>
                    <a:lnTo>
                      <a:pt x="174659" y="754175"/>
                    </a:lnTo>
                    <a:lnTo>
                      <a:pt x="162857" y="752626"/>
                    </a:lnTo>
                    <a:lnTo>
                      <a:pt x="141615" y="747206"/>
                    </a:lnTo>
                    <a:lnTo>
                      <a:pt x="136108" y="747206"/>
                    </a:lnTo>
                    <a:lnTo>
                      <a:pt x="129027" y="748755"/>
                    </a:lnTo>
                    <a:lnTo>
                      <a:pt x="122733" y="751852"/>
                    </a:lnTo>
                    <a:lnTo>
                      <a:pt x="106998" y="761144"/>
                    </a:lnTo>
                    <a:lnTo>
                      <a:pt x="102278" y="765015"/>
                    </a:lnTo>
                    <a:lnTo>
                      <a:pt x="97557" y="769661"/>
                    </a:lnTo>
                    <a:lnTo>
                      <a:pt x="90476" y="780501"/>
                    </a:lnTo>
                    <a:lnTo>
                      <a:pt x="86543" y="785921"/>
                    </a:lnTo>
                    <a:lnTo>
                      <a:pt x="81035" y="790567"/>
                    </a:lnTo>
                    <a:lnTo>
                      <a:pt x="75528" y="792890"/>
                    </a:lnTo>
                    <a:lnTo>
                      <a:pt x="63727" y="796762"/>
                    </a:lnTo>
                    <a:lnTo>
                      <a:pt x="55073" y="799859"/>
                    </a:lnTo>
                    <a:lnTo>
                      <a:pt x="50352" y="802182"/>
                    </a:lnTo>
                    <a:lnTo>
                      <a:pt x="39338" y="813022"/>
                    </a:lnTo>
                    <a:lnTo>
                      <a:pt x="33044" y="817668"/>
                    </a:lnTo>
                    <a:lnTo>
                      <a:pt x="11801" y="827734"/>
                    </a:lnTo>
                    <a:lnTo>
                      <a:pt x="11801" y="824637"/>
                    </a:lnTo>
                    <a:lnTo>
                      <a:pt x="10228" y="819217"/>
                    </a:lnTo>
                    <a:lnTo>
                      <a:pt x="10228" y="816119"/>
                    </a:lnTo>
                    <a:lnTo>
                      <a:pt x="0" y="833928"/>
                    </a:lnTo>
                    <a:lnTo>
                      <a:pt x="13375" y="850189"/>
                    </a:lnTo>
                    <a:lnTo>
                      <a:pt x="36977" y="862578"/>
                    </a:lnTo>
                    <a:lnTo>
                      <a:pt x="56646" y="870321"/>
                    </a:lnTo>
                    <a:lnTo>
                      <a:pt x="83396" y="877290"/>
                    </a:lnTo>
                    <a:lnTo>
                      <a:pt x="132174" y="884258"/>
                    </a:lnTo>
                    <a:lnTo>
                      <a:pt x="142402" y="887355"/>
                    </a:lnTo>
                    <a:lnTo>
                      <a:pt x="150269" y="894324"/>
                    </a:lnTo>
                    <a:lnTo>
                      <a:pt x="145549" y="893550"/>
                    </a:lnTo>
                    <a:lnTo>
                      <a:pt x="140828" y="892776"/>
                    </a:lnTo>
                    <a:lnTo>
                      <a:pt x="136108" y="893550"/>
                    </a:lnTo>
                    <a:lnTo>
                      <a:pt x="131387" y="894324"/>
                    </a:lnTo>
                    <a:lnTo>
                      <a:pt x="126667" y="898196"/>
                    </a:lnTo>
                    <a:lnTo>
                      <a:pt x="124307" y="902067"/>
                    </a:lnTo>
                    <a:lnTo>
                      <a:pt x="122733" y="905939"/>
                    </a:lnTo>
                    <a:lnTo>
                      <a:pt x="118799" y="909810"/>
                    </a:lnTo>
                    <a:lnTo>
                      <a:pt x="111719" y="912908"/>
                    </a:lnTo>
                    <a:lnTo>
                      <a:pt x="103064" y="913682"/>
                    </a:lnTo>
                    <a:lnTo>
                      <a:pt x="95197" y="912908"/>
                    </a:lnTo>
                    <a:lnTo>
                      <a:pt x="88116" y="910585"/>
                    </a:lnTo>
                    <a:lnTo>
                      <a:pt x="95984" y="919102"/>
                    </a:lnTo>
                    <a:lnTo>
                      <a:pt x="114866" y="935363"/>
                    </a:lnTo>
                    <a:lnTo>
                      <a:pt x="122733" y="943880"/>
                    </a:lnTo>
                    <a:lnTo>
                      <a:pt x="126667" y="952397"/>
                    </a:lnTo>
                    <a:lnTo>
                      <a:pt x="125093" y="960140"/>
                    </a:lnTo>
                    <a:lnTo>
                      <a:pt x="123520" y="967883"/>
                    </a:lnTo>
                    <a:lnTo>
                      <a:pt x="124307" y="977175"/>
                    </a:lnTo>
                    <a:lnTo>
                      <a:pt x="140042" y="993436"/>
                    </a:lnTo>
                    <a:lnTo>
                      <a:pt x="166791" y="1001953"/>
                    </a:lnTo>
                    <a:lnTo>
                      <a:pt x="220290" y="1010470"/>
                    </a:lnTo>
                    <a:lnTo>
                      <a:pt x="238385" y="1012019"/>
                    </a:lnTo>
                    <a:lnTo>
                      <a:pt x="254907" y="1008147"/>
                    </a:lnTo>
                    <a:lnTo>
                      <a:pt x="270642" y="1001953"/>
                    </a:lnTo>
                    <a:lnTo>
                      <a:pt x="288737" y="996533"/>
                    </a:lnTo>
                    <a:lnTo>
                      <a:pt x="313913" y="993436"/>
                    </a:lnTo>
                    <a:lnTo>
                      <a:pt x="337516" y="996533"/>
                    </a:lnTo>
                    <a:lnTo>
                      <a:pt x="359545" y="1005050"/>
                    </a:lnTo>
                    <a:lnTo>
                      <a:pt x="380787" y="1018213"/>
                    </a:lnTo>
                    <a:lnTo>
                      <a:pt x="383934" y="1012019"/>
                    </a:lnTo>
                    <a:lnTo>
                      <a:pt x="387868" y="1005050"/>
                    </a:lnTo>
                    <a:lnTo>
                      <a:pt x="376853" y="1001179"/>
                    </a:lnTo>
                    <a:lnTo>
                      <a:pt x="370559" y="994984"/>
                    </a:lnTo>
                    <a:lnTo>
                      <a:pt x="372133" y="990338"/>
                    </a:lnTo>
                    <a:lnTo>
                      <a:pt x="383147" y="991887"/>
                    </a:lnTo>
                    <a:lnTo>
                      <a:pt x="392588" y="998856"/>
                    </a:lnTo>
                    <a:lnTo>
                      <a:pt x="406750" y="1020536"/>
                    </a:lnTo>
                    <a:lnTo>
                      <a:pt x="412257" y="1025182"/>
                    </a:lnTo>
                    <a:lnTo>
                      <a:pt x="418551" y="1019762"/>
                    </a:lnTo>
                    <a:lnTo>
                      <a:pt x="445301" y="990338"/>
                    </a:lnTo>
                    <a:lnTo>
                      <a:pt x="453168" y="984144"/>
                    </a:lnTo>
                    <a:lnTo>
                      <a:pt x="461822" y="979498"/>
                    </a:lnTo>
                    <a:lnTo>
                      <a:pt x="480704" y="967109"/>
                    </a:lnTo>
                    <a:lnTo>
                      <a:pt x="485425" y="964786"/>
                    </a:lnTo>
                    <a:lnTo>
                      <a:pt x="489359" y="964012"/>
                    </a:lnTo>
                    <a:lnTo>
                      <a:pt x="498013" y="965561"/>
                    </a:lnTo>
                    <a:lnTo>
                      <a:pt x="503520" y="965561"/>
                    </a:lnTo>
                    <a:lnTo>
                      <a:pt x="510601" y="962463"/>
                    </a:lnTo>
                    <a:lnTo>
                      <a:pt x="515321" y="959366"/>
                    </a:lnTo>
                    <a:lnTo>
                      <a:pt x="520042" y="954720"/>
                    </a:lnTo>
                    <a:lnTo>
                      <a:pt x="526336" y="950849"/>
                    </a:lnTo>
                    <a:lnTo>
                      <a:pt x="534990" y="948526"/>
                    </a:lnTo>
                    <a:lnTo>
                      <a:pt x="542858" y="950074"/>
                    </a:lnTo>
                    <a:lnTo>
                      <a:pt x="549152" y="955494"/>
                    </a:lnTo>
                    <a:lnTo>
                      <a:pt x="554659" y="964786"/>
                    </a:lnTo>
                    <a:lnTo>
                      <a:pt x="557019" y="988790"/>
                    </a:lnTo>
                    <a:lnTo>
                      <a:pt x="540498" y="999630"/>
                    </a:lnTo>
                    <a:lnTo>
                      <a:pt x="520042" y="1005824"/>
                    </a:lnTo>
                    <a:lnTo>
                      <a:pt x="508241" y="1016665"/>
                    </a:lnTo>
                    <a:lnTo>
                      <a:pt x="520042" y="1017439"/>
                    </a:lnTo>
                    <a:lnTo>
                      <a:pt x="531843" y="1024408"/>
                    </a:lnTo>
                    <a:lnTo>
                      <a:pt x="541284" y="1033699"/>
                    </a:lnTo>
                    <a:lnTo>
                      <a:pt x="547578" y="1043766"/>
                    </a:lnTo>
                    <a:lnTo>
                      <a:pt x="551512" y="1055380"/>
                    </a:lnTo>
                    <a:lnTo>
                      <a:pt x="560953" y="1086352"/>
                    </a:lnTo>
                    <a:lnTo>
                      <a:pt x="562526" y="1097967"/>
                    </a:lnTo>
                    <a:lnTo>
                      <a:pt x="554659" y="1121196"/>
                    </a:lnTo>
                    <a:lnTo>
                      <a:pt x="534990" y="1135908"/>
                    </a:lnTo>
                    <a:lnTo>
                      <a:pt x="509814" y="1144425"/>
                    </a:lnTo>
                    <a:lnTo>
                      <a:pt x="485425" y="1146748"/>
                    </a:lnTo>
                    <a:lnTo>
                      <a:pt x="475197" y="1147523"/>
                    </a:lnTo>
                    <a:lnTo>
                      <a:pt x="469690" y="1146748"/>
                    </a:lnTo>
                    <a:lnTo>
                      <a:pt x="464183" y="1145200"/>
                    </a:lnTo>
                    <a:lnTo>
                      <a:pt x="460249" y="1142877"/>
                    </a:lnTo>
                    <a:lnTo>
                      <a:pt x="457889" y="1139005"/>
                    </a:lnTo>
                    <a:lnTo>
                      <a:pt x="453955" y="1136682"/>
                    </a:lnTo>
                    <a:lnTo>
                      <a:pt x="446874" y="1138231"/>
                    </a:lnTo>
                    <a:lnTo>
                      <a:pt x="439007" y="1144425"/>
                    </a:lnTo>
                    <a:lnTo>
                      <a:pt x="421698" y="1166106"/>
                    </a:lnTo>
                    <a:lnTo>
                      <a:pt x="413831" y="1174623"/>
                    </a:lnTo>
                    <a:lnTo>
                      <a:pt x="394949" y="1190109"/>
                    </a:lnTo>
                    <a:lnTo>
                      <a:pt x="383934" y="1195529"/>
                    </a:lnTo>
                    <a:lnTo>
                      <a:pt x="372133" y="1197853"/>
                    </a:lnTo>
                    <a:lnTo>
                      <a:pt x="361118" y="1196304"/>
                    </a:lnTo>
                    <a:lnTo>
                      <a:pt x="353251" y="1194755"/>
                    </a:lnTo>
                    <a:lnTo>
                      <a:pt x="345383" y="1195529"/>
                    </a:lnTo>
                    <a:lnTo>
                      <a:pt x="334369" y="1201724"/>
                    </a:lnTo>
                    <a:lnTo>
                      <a:pt x="339876" y="1196304"/>
                    </a:lnTo>
                    <a:lnTo>
                      <a:pt x="342236" y="1192432"/>
                    </a:lnTo>
                    <a:lnTo>
                      <a:pt x="343810" y="1189335"/>
                    </a:lnTo>
                    <a:lnTo>
                      <a:pt x="339089" y="1183915"/>
                    </a:lnTo>
                    <a:lnTo>
                      <a:pt x="332009" y="1178495"/>
                    </a:lnTo>
                    <a:lnTo>
                      <a:pt x="323354" y="1175398"/>
                    </a:lnTo>
                    <a:lnTo>
                      <a:pt x="315487" y="1173075"/>
                    </a:lnTo>
                    <a:lnTo>
                      <a:pt x="306833" y="1172300"/>
                    </a:lnTo>
                    <a:lnTo>
                      <a:pt x="297392" y="1173075"/>
                    </a:lnTo>
                    <a:lnTo>
                      <a:pt x="287951" y="1175398"/>
                    </a:lnTo>
                    <a:lnTo>
                      <a:pt x="280870" y="1179269"/>
                    </a:lnTo>
                    <a:lnTo>
                      <a:pt x="276149" y="1186238"/>
                    </a:lnTo>
                    <a:lnTo>
                      <a:pt x="277723" y="1190109"/>
                    </a:lnTo>
                    <a:lnTo>
                      <a:pt x="281657" y="1193981"/>
                    </a:lnTo>
                    <a:lnTo>
                      <a:pt x="284804" y="1200175"/>
                    </a:lnTo>
                    <a:lnTo>
                      <a:pt x="265135" y="1201724"/>
                    </a:lnTo>
                    <a:lnTo>
                      <a:pt x="253334" y="1212564"/>
                    </a:lnTo>
                    <a:lnTo>
                      <a:pt x="250187" y="1229599"/>
                    </a:lnTo>
                    <a:lnTo>
                      <a:pt x="253334" y="1248957"/>
                    </a:lnTo>
                    <a:lnTo>
                      <a:pt x="256481" y="1245859"/>
                    </a:lnTo>
                    <a:lnTo>
                      <a:pt x="260414" y="1242762"/>
                    </a:lnTo>
                    <a:lnTo>
                      <a:pt x="264348" y="1240439"/>
                    </a:lnTo>
                    <a:lnTo>
                      <a:pt x="269069" y="1238116"/>
                    </a:lnTo>
                    <a:lnTo>
                      <a:pt x="265922" y="1244311"/>
                    </a:lnTo>
                    <a:lnTo>
                      <a:pt x="261201" y="1248957"/>
                    </a:lnTo>
                    <a:lnTo>
                      <a:pt x="255694" y="1252054"/>
                    </a:lnTo>
                    <a:lnTo>
                      <a:pt x="249400" y="1253602"/>
                    </a:lnTo>
                    <a:lnTo>
                      <a:pt x="250973" y="1255925"/>
                    </a:lnTo>
                    <a:lnTo>
                      <a:pt x="251760" y="1259023"/>
                    </a:lnTo>
                    <a:lnTo>
                      <a:pt x="253334" y="1261346"/>
                    </a:lnTo>
                    <a:lnTo>
                      <a:pt x="255694" y="1262894"/>
                    </a:lnTo>
                    <a:lnTo>
                      <a:pt x="254120" y="1265217"/>
                    </a:lnTo>
                    <a:lnTo>
                      <a:pt x="227371" y="1265217"/>
                    </a:lnTo>
                    <a:lnTo>
                      <a:pt x="199048" y="1285349"/>
                    </a:lnTo>
                    <a:lnTo>
                      <a:pt x="182526" y="1311675"/>
                    </a:lnTo>
                    <a:lnTo>
                      <a:pt x="189607" y="1334905"/>
                    </a:lnTo>
                    <a:lnTo>
                      <a:pt x="161284" y="1339551"/>
                    </a:lnTo>
                    <a:lnTo>
                      <a:pt x="153416" y="1343422"/>
                    </a:lnTo>
                    <a:lnTo>
                      <a:pt x="157350" y="1348842"/>
                    </a:lnTo>
                    <a:lnTo>
                      <a:pt x="162071" y="1351940"/>
                    </a:lnTo>
                    <a:lnTo>
                      <a:pt x="174659" y="1356585"/>
                    </a:lnTo>
                    <a:lnTo>
                      <a:pt x="165218" y="1359683"/>
                    </a:lnTo>
                    <a:lnTo>
                      <a:pt x="155777" y="1361231"/>
                    </a:lnTo>
                    <a:lnTo>
                      <a:pt x="149483" y="1363554"/>
                    </a:lnTo>
                    <a:lnTo>
                      <a:pt x="147122" y="1370523"/>
                    </a:lnTo>
                    <a:lnTo>
                      <a:pt x="148696" y="1377492"/>
                    </a:lnTo>
                    <a:lnTo>
                      <a:pt x="151843" y="1378266"/>
                    </a:lnTo>
                    <a:lnTo>
                      <a:pt x="155777" y="1376717"/>
                    </a:lnTo>
                    <a:lnTo>
                      <a:pt x="162071" y="1376717"/>
                    </a:lnTo>
                    <a:lnTo>
                      <a:pt x="165218" y="1376717"/>
                    </a:lnTo>
                    <a:lnTo>
                      <a:pt x="169151" y="1375943"/>
                    </a:lnTo>
                    <a:lnTo>
                      <a:pt x="171512" y="1377492"/>
                    </a:lnTo>
                    <a:lnTo>
                      <a:pt x="174659" y="1380589"/>
                    </a:lnTo>
                    <a:lnTo>
                      <a:pt x="173872" y="1383686"/>
                    </a:lnTo>
                    <a:lnTo>
                      <a:pt x="171512" y="1386009"/>
                    </a:lnTo>
                    <a:lnTo>
                      <a:pt x="171512" y="1388332"/>
                    </a:lnTo>
                    <a:lnTo>
                      <a:pt x="170725" y="1390655"/>
                    </a:lnTo>
                    <a:lnTo>
                      <a:pt x="169151" y="1392978"/>
                    </a:lnTo>
                    <a:lnTo>
                      <a:pt x="168365" y="1396075"/>
                    </a:lnTo>
                    <a:lnTo>
                      <a:pt x="169151" y="1399947"/>
                    </a:lnTo>
                    <a:lnTo>
                      <a:pt x="172298" y="1403044"/>
                    </a:lnTo>
                    <a:lnTo>
                      <a:pt x="180166" y="1404592"/>
                    </a:lnTo>
                    <a:lnTo>
                      <a:pt x="183313" y="1406915"/>
                    </a:lnTo>
                    <a:lnTo>
                      <a:pt x="185673" y="1412335"/>
                    </a:lnTo>
                    <a:lnTo>
                      <a:pt x="187247" y="1419304"/>
                    </a:lnTo>
                    <a:lnTo>
                      <a:pt x="188820" y="1426273"/>
                    </a:lnTo>
                    <a:lnTo>
                      <a:pt x="193541" y="1430919"/>
                    </a:lnTo>
                    <a:lnTo>
                      <a:pt x="202982" y="1432468"/>
                    </a:lnTo>
                    <a:lnTo>
                      <a:pt x="206915" y="1423950"/>
                    </a:lnTo>
                    <a:lnTo>
                      <a:pt x="210062" y="1414658"/>
                    </a:lnTo>
                    <a:lnTo>
                      <a:pt x="217930" y="1410787"/>
                    </a:lnTo>
                    <a:lnTo>
                      <a:pt x="215570" y="1412335"/>
                    </a:lnTo>
                    <a:lnTo>
                      <a:pt x="212423" y="1416981"/>
                    </a:lnTo>
                    <a:lnTo>
                      <a:pt x="210062" y="1419304"/>
                    </a:lnTo>
                    <a:lnTo>
                      <a:pt x="214783" y="1423176"/>
                    </a:lnTo>
                    <a:lnTo>
                      <a:pt x="218717" y="1423950"/>
                    </a:lnTo>
                    <a:lnTo>
                      <a:pt x="223437" y="1423176"/>
                    </a:lnTo>
                    <a:lnTo>
                      <a:pt x="227371" y="1420078"/>
                    </a:lnTo>
                    <a:lnTo>
                      <a:pt x="227371" y="1427821"/>
                    </a:lnTo>
                    <a:lnTo>
                      <a:pt x="232091" y="1430919"/>
                    </a:lnTo>
                    <a:lnTo>
                      <a:pt x="239172" y="1430919"/>
                    </a:lnTo>
                    <a:lnTo>
                      <a:pt x="247040" y="1430144"/>
                    </a:lnTo>
                    <a:lnTo>
                      <a:pt x="242319" y="1434790"/>
                    </a:lnTo>
                    <a:lnTo>
                      <a:pt x="223437" y="1447954"/>
                    </a:lnTo>
                    <a:lnTo>
                      <a:pt x="229731" y="1452599"/>
                    </a:lnTo>
                    <a:lnTo>
                      <a:pt x="237599" y="1453374"/>
                    </a:lnTo>
                    <a:lnTo>
                      <a:pt x="245466" y="1452599"/>
                    </a:lnTo>
                    <a:lnTo>
                      <a:pt x="253334" y="1452599"/>
                    </a:lnTo>
                    <a:lnTo>
                      <a:pt x="260414" y="1454148"/>
                    </a:lnTo>
                    <a:lnTo>
                      <a:pt x="274576" y="1458020"/>
                    </a:lnTo>
                    <a:lnTo>
                      <a:pt x="281657" y="1460342"/>
                    </a:lnTo>
                    <a:lnTo>
                      <a:pt x="290311" y="1461117"/>
                    </a:lnTo>
                    <a:lnTo>
                      <a:pt x="299752" y="1461117"/>
                    </a:lnTo>
                    <a:lnTo>
                      <a:pt x="308406" y="1461117"/>
                    </a:lnTo>
                    <a:lnTo>
                      <a:pt x="317060" y="1459568"/>
                    </a:lnTo>
                    <a:lnTo>
                      <a:pt x="324928" y="1454922"/>
                    </a:lnTo>
                    <a:lnTo>
                      <a:pt x="332009" y="1450277"/>
                    </a:lnTo>
                    <a:lnTo>
                      <a:pt x="338303" y="1449502"/>
                    </a:lnTo>
                    <a:lnTo>
                      <a:pt x="346170" y="1455697"/>
                    </a:lnTo>
                    <a:lnTo>
                      <a:pt x="339876" y="1458020"/>
                    </a:lnTo>
                    <a:lnTo>
                      <a:pt x="327288" y="1459568"/>
                    </a:lnTo>
                    <a:lnTo>
                      <a:pt x="321781" y="1461891"/>
                    </a:lnTo>
                    <a:lnTo>
                      <a:pt x="340663" y="1464988"/>
                    </a:lnTo>
                    <a:lnTo>
                      <a:pt x="350891" y="1467311"/>
                    </a:lnTo>
                    <a:lnTo>
                      <a:pt x="357185" y="1472731"/>
                    </a:lnTo>
                    <a:lnTo>
                      <a:pt x="356398" y="1480474"/>
                    </a:lnTo>
                    <a:lnTo>
                      <a:pt x="348530" y="1486669"/>
                    </a:lnTo>
                    <a:lnTo>
                      <a:pt x="339089" y="1490541"/>
                    </a:lnTo>
                    <a:lnTo>
                      <a:pt x="332009" y="1489766"/>
                    </a:lnTo>
                    <a:lnTo>
                      <a:pt x="327288" y="1485120"/>
                    </a:lnTo>
                    <a:lnTo>
                      <a:pt x="324141" y="1479700"/>
                    </a:lnTo>
                    <a:lnTo>
                      <a:pt x="320994" y="1475054"/>
                    </a:lnTo>
                    <a:lnTo>
                      <a:pt x="314700" y="1472731"/>
                    </a:lnTo>
                    <a:lnTo>
                      <a:pt x="308406" y="1475829"/>
                    </a:lnTo>
                    <a:lnTo>
                      <a:pt x="291884" y="1489766"/>
                    </a:lnTo>
                    <a:lnTo>
                      <a:pt x="285590" y="1494412"/>
                    </a:lnTo>
                    <a:lnTo>
                      <a:pt x="290311" y="1480474"/>
                    </a:lnTo>
                    <a:lnTo>
                      <a:pt x="286377" y="1470408"/>
                    </a:lnTo>
                    <a:lnTo>
                      <a:pt x="275363" y="1463440"/>
                    </a:lnTo>
                    <a:lnTo>
                      <a:pt x="260414" y="1459568"/>
                    </a:lnTo>
                    <a:lnTo>
                      <a:pt x="246253" y="1462665"/>
                    </a:lnTo>
                    <a:lnTo>
                      <a:pt x="233665" y="1473506"/>
                    </a:lnTo>
                    <a:lnTo>
                      <a:pt x="209276" y="1500606"/>
                    </a:lnTo>
                    <a:lnTo>
                      <a:pt x="213996" y="1500606"/>
                    </a:lnTo>
                    <a:lnTo>
                      <a:pt x="225011" y="1501381"/>
                    </a:lnTo>
                    <a:lnTo>
                      <a:pt x="228158" y="1502155"/>
                    </a:lnTo>
                    <a:lnTo>
                      <a:pt x="231305" y="1505252"/>
                    </a:lnTo>
                    <a:lnTo>
                      <a:pt x="232091" y="1507575"/>
                    </a:lnTo>
                    <a:lnTo>
                      <a:pt x="232091" y="1509124"/>
                    </a:lnTo>
                    <a:lnTo>
                      <a:pt x="232878" y="1511447"/>
                    </a:lnTo>
                    <a:lnTo>
                      <a:pt x="239172" y="1516867"/>
                    </a:lnTo>
                    <a:lnTo>
                      <a:pt x="245466" y="1521513"/>
                    </a:lnTo>
                    <a:lnTo>
                      <a:pt x="260414" y="1529256"/>
                    </a:lnTo>
                    <a:lnTo>
                      <a:pt x="268282" y="1534676"/>
                    </a:lnTo>
                    <a:lnTo>
                      <a:pt x="293458" y="1558679"/>
                    </a:lnTo>
                    <a:lnTo>
                      <a:pt x="299752" y="1565648"/>
                    </a:lnTo>
                    <a:lnTo>
                      <a:pt x="306046" y="1577263"/>
                    </a:lnTo>
                    <a:lnTo>
                      <a:pt x="312340" y="1583457"/>
                    </a:lnTo>
                    <a:lnTo>
                      <a:pt x="331222" y="1589652"/>
                    </a:lnTo>
                    <a:lnTo>
                      <a:pt x="354038" y="1588877"/>
                    </a:lnTo>
                    <a:lnTo>
                      <a:pt x="377640" y="1583457"/>
                    </a:lnTo>
                    <a:lnTo>
                      <a:pt x="413831" y="1569520"/>
                    </a:lnTo>
                    <a:lnTo>
                      <a:pt x="421698" y="1565648"/>
                    </a:lnTo>
                    <a:lnTo>
                      <a:pt x="427206" y="1561002"/>
                    </a:lnTo>
                    <a:lnTo>
                      <a:pt x="430352" y="1552485"/>
                    </a:lnTo>
                    <a:lnTo>
                      <a:pt x="428779" y="1543967"/>
                    </a:lnTo>
                    <a:lnTo>
                      <a:pt x="424058" y="1536999"/>
                    </a:lnTo>
                    <a:lnTo>
                      <a:pt x="416191" y="1533127"/>
                    </a:lnTo>
                    <a:lnTo>
                      <a:pt x="429566" y="1519964"/>
                    </a:lnTo>
                    <a:lnTo>
                      <a:pt x="442941" y="1500606"/>
                    </a:lnTo>
                    <a:lnTo>
                      <a:pt x="456315" y="1485120"/>
                    </a:lnTo>
                    <a:lnTo>
                      <a:pt x="472837" y="1482798"/>
                    </a:lnTo>
                    <a:lnTo>
                      <a:pt x="461036" y="1491315"/>
                    </a:lnTo>
                    <a:lnTo>
                      <a:pt x="448448" y="1505252"/>
                    </a:lnTo>
                    <a:lnTo>
                      <a:pt x="439793" y="1519964"/>
                    </a:lnTo>
                    <a:lnTo>
                      <a:pt x="438220" y="1533902"/>
                    </a:lnTo>
                    <a:lnTo>
                      <a:pt x="440580" y="1536224"/>
                    </a:lnTo>
                    <a:lnTo>
                      <a:pt x="447661" y="1541645"/>
                    </a:lnTo>
                    <a:lnTo>
                      <a:pt x="450021" y="1543967"/>
                    </a:lnTo>
                    <a:lnTo>
                      <a:pt x="452381" y="1548614"/>
                    </a:lnTo>
                    <a:lnTo>
                      <a:pt x="456315" y="1561776"/>
                    </a:lnTo>
                    <a:lnTo>
                      <a:pt x="476771" y="1602815"/>
                    </a:lnTo>
                    <a:lnTo>
                      <a:pt x="479918" y="1614430"/>
                    </a:lnTo>
                    <a:lnTo>
                      <a:pt x="479131" y="1626044"/>
                    </a:lnTo>
                    <a:lnTo>
                      <a:pt x="475197" y="1639982"/>
                    </a:lnTo>
                    <a:lnTo>
                      <a:pt x="468116" y="1651596"/>
                    </a:lnTo>
                    <a:lnTo>
                      <a:pt x="467330" y="1657791"/>
                    </a:lnTo>
                    <a:lnTo>
                      <a:pt x="470477" y="1665534"/>
                    </a:lnTo>
                    <a:lnTo>
                      <a:pt x="475984" y="1670954"/>
                    </a:lnTo>
                    <a:lnTo>
                      <a:pt x="481491" y="1670954"/>
                    </a:lnTo>
                    <a:lnTo>
                      <a:pt x="487785" y="1669405"/>
                    </a:lnTo>
                    <a:lnTo>
                      <a:pt x="496439" y="1669405"/>
                    </a:lnTo>
                    <a:lnTo>
                      <a:pt x="487785" y="1677922"/>
                    </a:lnTo>
                    <a:lnTo>
                      <a:pt x="486998" y="1685665"/>
                    </a:lnTo>
                    <a:lnTo>
                      <a:pt x="488572" y="1693409"/>
                    </a:lnTo>
                    <a:lnTo>
                      <a:pt x="489359" y="1702700"/>
                    </a:lnTo>
                    <a:lnTo>
                      <a:pt x="484638" y="1710443"/>
                    </a:lnTo>
                    <a:lnTo>
                      <a:pt x="476771" y="1715864"/>
                    </a:lnTo>
                    <a:lnTo>
                      <a:pt x="457889" y="1722833"/>
                    </a:lnTo>
                    <a:lnTo>
                      <a:pt x="483851" y="1725930"/>
                    </a:lnTo>
                    <a:lnTo>
                      <a:pt x="497226" y="1725930"/>
                    </a:lnTo>
                    <a:lnTo>
                      <a:pt x="509027" y="1722058"/>
                    </a:lnTo>
                    <a:lnTo>
                      <a:pt x="516895" y="1717412"/>
                    </a:lnTo>
                    <a:lnTo>
                      <a:pt x="528696" y="1706572"/>
                    </a:lnTo>
                    <a:lnTo>
                      <a:pt x="537351" y="1701926"/>
                    </a:lnTo>
                    <a:lnTo>
                      <a:pt x="543644" y="1700378"/>
                    </a:lnTo>
                    <a:lnTo>
                      <a:pt x="556233" y="1697280"/>
                    </a:lnTo>
                    <a:lnTo>
                      <a:pt x="562526" y="1695732"/>
                    </a:lnTo>
                    <a:lnTo>
                      <a:pt x="567247" y="1692634"/>
                    </a:lnTo>
                    <a:lnTo>
                      <a:pt x="576688" y="1684891"/>
                    </a:lnTo>
                    <a:lnTo>
                      <a:pt x="582195" y="1681794"/>
                    </a:lnTo>
                    <a:lnTo>
                      <a:pt x="593210" y="1679471"/>
                    </a:lnTo>
                    <a:lnTo>
                      <a:pt x="601077" y="1683343"/>
                    </a:lnTo>
                    <a:lnTo>
                      <a:pt x="608158" y="1689537"/>
                    </a:lnTo>
                    <a:lnTo>
                      <a:pt x="617599" y="1696506"/>
                    </a:lnTo>
                    <a:lnTo>
                      <a:pt x="628613" y="1699603"/>
                    </a:lnTo>
                    <a:lnTo>
                      <a:pt x="635694" y="1698055"/>
                    </a:lnTo>
                    <a:lnTo>
                      <a:pt x="641988" y="1694957"/>
                    </a:lnTo>
                    <a:lnTo>
                      <a:pt x="650643" y="1694183"/>
                    </a:lnTo>
                    <a:lnTo>
                      <a:pt x="660870" y="1699603"/>
                    </a:lnTo>
                    <a:lnTo>
                      <a:pt x="671098" y="1711218"/>
                    </a:lnTo>
                    <a:lnTo>
                      <a:pt x="687620" y="1733673"/>
                    </a:lnTo>
                    <a:lnTo>
                      <a:pt x="695487" y="1742190"/>
                    </a:lnTo>
                    <a:lnTo>
                      <a:pt x="704928" y="1748385"/>
                    </a:lnTo>
                    <a:lnTo>
                      <a:pt x="712796" y="1748385"/>
                    </a:lnTo>
                    <a:lnTo>
                      <a:pt x="718303" y="1737544"/>
                    </a:lnTo>
                    <a:lnTo>
                      <a:pt x="718303" y="1730576"/>
                    </a:lnTo>
                    <a:lnTo>
                      <a:pt x="712796" y="1717412"/>
                    </a:lnTo>
                    <a:lnTo>
                      <a:pt x="712009" y="1710443"/>
                    </a:lnTo>
                    <a:lnTo>
                      <a:pt x="713583" y="1703475"/>
                    </a:lnTo>
                    <a:lnTo>
                      <a:pt x="715943" y="1698055"/>
                    </a:lnTo>
                    <a:lnTo>
                      <a:pt x="717516" y="1691860"/>
                    </a:lnTo>
                    <a:lnTo>
                      <a:pt x="715156" y="1684891"/>
                    </a:lnTo>
                    <a:lnTo>
                      <a:pt x="723023" y="1689537"/>
                    </a:lnTo>
                    <a:lnTo>
                      <a:pt x="728531" y="1686440"/>
                    </a:lnTo>
                    <a:lnTo>
                      <a:pt x="732465" y="1680246"/>
                    </a:lnTo>
                    <a:lnTo>
                      <a:pt x="737185" y="1674825"/>
                    </a:lnTo>
                    <a:lnTo>
                      <a:pt x="745839" y="1673277"/>
                    </a:lnTo>
                    <a:lnTo>
                      <a:pt x="755280" y="1674825"/>
                    </a:lnTo>
                    <a:lnTo>
                      <a:pt x="763935" y="1679471"/>
                    </a:lnTo>
                    <a:lnTo>
                      <a:pt x="771802" y="1684891"/>
                    </a:lnTo>
                    <a:lnTo>
                      <a:pt x="748986" y="1683343"/>
                    </a:lnTo>
                    <a:lnTo>
                      <a:pt x="741119" y="1687214"/>
                    </a:lnTo>
                    <a:lnTo>
                      <a:pt x="738758" y="1699603"/>
                    </a:lnTo>
                    <a:lnTo>
                      <a:pt x="744266" y="1711992"/>
                    </a:lnTo>
                    <a:lnTo>
                      <a:pt x="752920" y="1719735"/>
                    </a:lnTo>
                    <a:lnTo>
                      <a:pt x="764721" y="1723607"/>
                    </a:lnTo>
                    <a:lnTo>
                      <a:pt x="777309" y="1722833"/>
                    </a:lnTo>
                    <a:lnTo>
                      <a:pt x="804059" y="1715090"/>
                    </a:lnTo>
                    <a:lnTo>
                      <a:pt x="829235" y="1702700"/>
                    </a:lnTo>
                    <a:lnTo>
                      <a:pt x="852051" y="1686440"/>
                    </a:lnTo>
                    <a:lnTo>
                      <a:pt x="870146" y="1667082"/>
                    </a:lnTo>
                    <a:lnTo>
                      <a:pt x="858345" y="1691086"/>
                    </a:lnTo>
                    <a:lnTo>
                      <a:pt x="854411" y="1703475"/>
                    </a:lnTo>
                    <a:lnTo>
                      <a:pt x="857558" y="1712766"/>
                    </a:lnTo>
                    <a:lnTo>
                      <a:pt x="833168" y="1726704"/>
                    </a:lnTo>
                    <a:lnTo>
                      <a:pt x="822154" y="1735995"/>
                    </a:lnTo>
                    <a:lnTo>
                      <a:pt x="815860" y="1747610"/>
                    </a:lnTo>
                    <a:lnTo>
                      <a:pt x="814286" y="1759999"/>
                    </a:lnTo>
                    <a:lnTo>
                      <a:pt x="820581" y="1766194"/>
                    </a:lnTo>
                    <a:lnTo>
                      <a:pt x="840249" y="1774711"/>
                    </a:lnTo>
                    <a:lnTo>
                      <a:pt x="821367" y="1778582"/>
                    </a:lnTo>
                    <a:lnTo>
                      <a:pt x="811926" y="1786325"/>
                    </a:lnTo>
                    <a:lnTo>
                      <a:pt x="807993" y="1798715"/>
                    </a:lnTo>
                    <a:lnTo>
                      <a:pt x="803272" y="1828912"/>
                    </a:lnTo>
                    <a:lnTo>
                      <a:pt x="804846" y="1838979"/>
                    </a:lnTo>
                    <a:lnTo>
                      <a:pt x="809566" y="1846722"/>
                    </a:lnTo>
                    <a:lnTo>
                      <a:pt x="819794" y="1852916"/>
                    </a:lnTo>
                    <a:lnTo>
                      <a:pt x="811140" y="1855239"/>
                    </a:lnTo>
                    <a:lnTo>
                      <a:pt x="796978" y="1850593"/>
                    </a:lnTo>
                    <a:lnTo>
                      <a:pt x="788324" y="1851367"/>
                    </a:lnTo>
                    <a:lnTo>
                      <a:pt x="778096" y="1857562"/>
                    </a:lnTo>
                    <a:lnTo>
                      <a:pt x="734825" y="1893954"/>
                    </a:lnTo>
                    <a:lnTo>
                      <a:pt x="730104" y="1898600"/>
                    </a:lnTo>
                    <a:lnTo>
                      <a:pt x="726957" y="1904020"/>
                    </a:lnTo>
                    <a:lnTo>
                      <a:pt x="726171" y="1907892"/>
                    </a:lnTo>
                    <a:lnTo>
                      <a:pt x="726171" y="1917183"/>
                    </a:lnTo>
                    <a:lnTo>
                      <a:pt x="725384" y="1920281"/>
                    </a:lnTo>
                    <a:lnTo>
                      <a:pt x="724597" y="1924152"/>
                    </a:lnTo>
                    <a:lnTo>
                      <a:pt x="725384" y="1925701"/>
                    </a:lnTo>
                    <a:lnTo>
                      <a:pt x="724597" y="1926475"/>
                    </a:lnTo>
                    <a:lnTo>
                      <a:pt x="720663" y="1928024"/>
                    </a:lnTo>
                    <a:lnTo>
                      <a:pt x="715156" y="1928024"/>
                    </a:lnTo>
                    <a:lnTo>
                      <a:pt x="711222" y="1926475"/>
                    </a:lnTo>
                    <a:lnTo>
                      <a:pt x="708075" y="1923378"/>
                    </a:lnTo>
                    <a:lnTo>
                      <a:pt x="707288" y="1919506"/>
                    </a:lnTo>
                    <a:lnTo>
                      <a:pt x="697848" y="1923378"/>
                    </a:lnTo>
                    <a:lnTo>
                      <a:pt x="680539" y="1934992"/>
                    </a:lnTo>
                    <a:lnTo>
                      <a:pt x="671098" y="1939638"/>
                    </a:lnTo>
                    <a:lnTo>
                      <a:pt x="633334" y="1955125"/>
                    </a:lnTo>
                    <a:lnTo>
                      <a:pt x="610518" y="1967513"/>
                    </a:lnTo>
                    <a:lnTo>
                      <a:pt x="600291" y="1974482"/>
                    </a:lnTo>
                    <a:lnTo>
                      <a:pt x="591636" y="1982999"/>
                    </a:lnTo>
                    <a:lnTo>
                      <a:pt x="586129" y="1994614"/>
                    </a:lnTo>
                    <a:lnTo>
                      <a:pt x="584556" y="2004680"/>
                    </a:lnTo>
                    <a:lnTo>
                      <a:pt x="587703" y="2007777"/>
                    </a:lnTo>
                    <a:lnTo>
                      <a:pt x="593996" y="2010100"/>
                    </a:lnTo>
                    <a:lnTo>
                      <a:pt x="599504" y="2017069"/>
                    </a:lnTo>
                    <a:lnTo>
                      <a:pt x="600291" y="2022489"/>
                    </a:lnTo>
                    <a:lnTo>
                      <a:pt x="596357" y="2022489"/>
                    </a:lnTo>
                    <a:lnTo>
                      <a:pt x="583769" y="2017843"/>
                    </a:lnTo>
                    <a:lnTo>
                      <a:pt x="575901" y="2016295"/>
                    </a:lnTo>
                    <a:lnTo>
                      <a:pt x="571968" y="2015520"/>
                    </a:lnTo>
                    <a:lnTo>
                      <a:pt x="568034" y="2016295"/>
                    </a:lnTo>
                    <a:lnTo>
                      <a:pt x="565673" y="2019392"/>
                    </a:lnTo>
                    <a:lnTo>
                      <a:pt x="565673" y="2026360"/>
                    </a:lnTo>
                    <a:lnTo>
                      <a:pt x="563313" y="2027135"/>
                    </a:lnTo>
                    <a:lnTo>
                      <a:pt x="558593" y="2026360"/>
                    </a:lnTo>
                    <a:lnTo>
                      <a:pt x="553872" y="2023263"/>
                    </a:lnTo>
                    <a:lnTo>
                      <a:pt x="549938" y="2019392"/>
                    </a:lnTo>
                    <a:lnTo>
                      <a:pt x="547578" y="2016295"/>
                    </a:lnTo>
                    <a:lnTo>
                      <a:pt x="547578" y="2013198"/>
                    </a:lnTo>
                    <a:lnTo>
                      <a:pt x="549938" y="2010100"/>
                    </a:lnTo>
                    <a:lnTo>
                      <a:pt x="552299" y="2007777"/>
                    </a:lnTo>
                    <a:lnTo>
                      <a:pt x="554659" y="2007777"/>
                    </a:lnTo>
                    <a:lnTo>
                      <a:pt x="549938" y="2007003"/>
                    </a:lnTo>
                    <a:lnTo>
                      <a:pt x="535777" y="2007777"/>
                    </a:lnTo>
                    <a:lnTo>
                      <a:pt x="528696" y="2006229"/>
                    </a:lnTo>
                    <a:lnTo>
                      <a:pt x="532630" y="2002357"/>
                    </a:lnTo>
                    <a:lnTo>
                      <a:pt x="498800" y="2008551"/>
                    </a:lnTo>
                    <a:lnTo>
                      <a:pt x="469690" y="2024812"/>
                    </a:lnTo>
                    <a:lnTo>
                      <a:pt x="403603" y="2078239"/>
                    </a:lnTo>
                    <a:lnTo>
                      <a:pt x="400456" y="2081336"/>
                    </a:lnTo>
                    <a:lnTo>
                      <a:pt x="395736" y="2082111"/>
                    </a:lnTo>
                    <a:lnTo>
                      <a:pt x="388655" y="2081336"/>
                    </a:lnTo>
                    <a:lnTo>
                      <a:pt x="385508" y="2082111"/>
                    </a:lnTo>
                    <a:lnTo>
                      <a:pt x="373706" y="2087531"/>
                    </a:lnTo>
                    <a:lnTo>
                      <a:pt x="368986" y="2095274"/>
                    </a:lnTo>
                    <a:lnTo>
                      <a:pt x="365839" y="2116954"/>
                    </a:lnTo>
                    <a:lnTo>
                      <a:pt x="373706" y="2115406"/>
                    </a:lnTo>
                    <a:lnTo>
                      <a:pt x="380001" y="2109986"/>
                    </a:lnTo>
                    <a:lnTo>
                      <a:pt x="383147" y="2103017"/>
                    </a:lnTo>
                    <a:lnTo>
                      <a:pt x="382361" y="2095274"/>
                    </a:lnTo>
                    <a:lnTo>
                      <a:pt x="390228" y="2096823"/>
                    </a:lnTo>
                    <a:lnTo>
                      <a:pt x="401243" y="2104566"/>
                    </a:lnTo>
                    <a:lnTo>
                      <a:pt x="408323" y="2105340"/>
                    </a:lnTo>
                    <a:lnTo>
                      <a:pt x="415404" y="2103017"/>
                    </a:lnTo>
                    <a:lnTo>
                      <a:pt x="418551" y="2099146"/>
                    </a:lnTo>
                    <a:lnTo>
                      <a:pt x="418551" y="2094500"/>
                    </a:lnTo>
                    <a:lnTo>
                      <a:pt x="420911" y="2089854"/>
                    </a:lnTo>
                    <a:lnTo>
                      <a:pt x="420911" y="2084433"/>
                    </a:lnTo>
                    <a:lnTo>
                      <a:pt x="420125" y="2079014"/>
                    </a:lnTo>
                    <a:lnTo>
                      <a:pt x="421698" y="2076690"/>
                    </a:lnTo>
                    <a:lnTo>
                      <a:pt x="428779" y="2079014"/>
                    </a:lnTo>
                    <a:lnTo>
                      <a:pt x="433499" y="2082111"/>
                    </a:lnTo>
                    <a:lnTo>
                      <a:pt x="435860" y="2085982"/>
                    </a:lnTo>
                    <a:lnTo>
                      <a:pt x="435860" y="2089854"/>
                    </a:lnTo>
                    <a:lnTo>
                      <a:pt x="433499" y="2093725"/>
                    </a:lnTo>
                    <a:lnTo>
                      <a:pt x="446874" y="2094500"/>
                    </a:lnTo>
                    <a:lnTo>
                      <a:pt x="462609" y="2086757"/>
                    </a:lnTo>
                    <a:lnTo>
                      <a:pt x="477557" y="2075142"/>
                    </a:lnTo>
                    <a:lnTo>
                      <a:pt x="487785" y="2064302"/>
                    </a:lnTo>
                    <a:lnTo>
                      <a:pt x="495653" y="2052687"/>
                    </a:lnTo>
                    <a:lnTo>
                      <a:pt x="504307" y="2042621"/>
                    </a:lnTo>
                    <a:lnTo>
                      <a:pt x="516108" y="2039524"/>
                    </a:lnTo>
                    <a:lnTo>
                      <a:pt x="530270" y="2048041"/>
                    </a:lnTo>
                    <a:lnTo>
                      <a:pt x="516895" y="2048041"/>
                    </a:lnTo>
                    <a:lnTo>
                      <a:pt x="510601" y="2055010"/>
                    </a:lnTo>
                    <a:lnTo>
                      <a:pt x="513748" y="2062753"/>
                    </a:lnTo>
                    <a:lnTo>
                      <a:pt x="530270" y="2063528"/>
                    </a:lnTo>
                    <a:lnTo>
                      <a:pt x="536564" y="2061204"/>
                    </a:lnTo>
                    <a:lnTo>
                      <a:pt x="547578" y="2054236"/>
                    </a:lnTo>
                    <a:lnTo>
                      <a:pt x="553872" y="2051138"/>
                    </a:lnTo>
                    <a:lnTo>
                      <a:pt x="556233" y="2051138"/>
                    </a:lnTo>
                    <a:lnTo>
                      <a:pt x="564100" y="2051913"/>
                    </a:lnTo>
                    <a:lnTo>
                      <a:pt x="567247" y="2052687"/>
                    </a:lnTo>
                    <a:lnTo>
                      <a:pt x="576688" y="2047267"/>
                    </a:lnTo>
                    <a:lnTo>
                      <a:pt x="578261" y="2047267"/>
                    </a:lnTo>
                    <a:lnTo>
                      <a:pt x="583769" y="2048041"/>
                    </a:lnTo>
                    <a:lnTo>
                      <a:pt x="586129" y="2047267"/>
                    </a:lnTo>
                    <a:lnTo>
                      <a:pt x="588489" y="2045718"/>
                    </a:lnTo>
                    <a:lnTo>
                      <a:pt x="591636" y="2041072"/>
                    </a:lnTo>
                    <a:lnTo>
                      <a:pt x="593996" y="2039524"/>
                    </a:lnTo>
                    <a:lnTo>
                      <a:pt x="624680" y="2024038"/>
                    </a:lnTo>
                    <a:lnTo>
                      <a:pt x="637268" y="2020166"/>
                    </a:lnTo>
                    <a:lnTo>
                      <a:pt x="644348" y="2020941"/>
                    </a:lnTo>
                    <a:lnTo>
                      <a:pt x="647496" y="2027909"/>
                    </a:lnTo>
                    <a:lnTo>
                      <a:pt x="649856" y="2040298"/>
                    </a:lnTo>
                    <a:lnTo>
                      <a:pt x="655363" y="2034878"/>
                    </a:lnTo>
                    <a:lnTo>
                      <a:pt x="662444" y="2024038"/>
                    </a:lnTo>
                    <a:lnTo>
                      <a:pt x="667951" y="2018617"/>
                    </a:lnTo>
                    <a:lnTo>
                      <a:pt x="679752" y="2013972"/>
                    </a:lnTo>
                    <a:lnTo>
                      <a:pt x="705715" y="2010100"/>
                    </a:lnTo>
                    <a:lnTo>
                      <a:pt x="716730" y="2004680"/>
                    </a:lnTo>
                    <a:lnTo>
                      <a:pt x="723023" y="2000034"/>
                    </a:lnTo>
                    <a:lnTo>
                      <a:pt x="730891" y="1989968"/>
                    </a:lnTo>
                    <a:lnTo>
                      <a:pt x="736398" y="1987645"/>
                    </a:lnTo>
                    <a:lnTo>
                      <a:pt x="734825" y="1989194"/>
                    </a:lnTo>
                    <a:lnTo>
                      <a:pt x="736398" y="1992291"/>
                    </a:lnTo>
                    <a:lnTo>
                      <a:pt x="739545" y="1994614"/>
                    </a:lnTo>
                    <a:lnTo>
                      <a:pt x="741906" y="1995388"/>
                    </a:lnTo>
                    <a:lnTo>
                      <a:pt x="745053" y="1993840"/>
                    </a:lnTo>
                    <a:lnTo>
                      <a:pt x="756854" y="1984548"/>
                    </a:lnTo>
                    <a:lnTo>
                      <a:pt x="752920" y="1979128"/>
                    </a:lnTo>
                    <a:lnTo>
                      <a:pt x="748200" y="1975256"/>
                    </a:lnTo>
                    <a:lnTo>
                      <a:pt x="741906" y="1973708"/>
                    </a:lnTo>
                    <a:lnTo>
                      <a:pt x="735611" y="1973708"/>
                    </a:lnTo>
                    <a:lnTo>
                      <a:pt x="745053" y="1963642"/>
                    </a:lnTo>
                    <a:lnTo>
                      <a:pt x="757641" y="1958996"/>
                    </a:lnTo>
                    <a:lnTo>
                      <a:pt x="783603" y="1952801"/>
                    </a:lnTo>
                    <a:lnTo>
                      <a:pt x="771802" y="1950478"/>
                    </a:lnTo>
                    <a:lnTo>
                      <a:pt x="778883" y="1945833"/>
                    </a:lnTo>
                    <a:lnTo>
                      <a:pt x="785177" y="1944284"/>
                    </a:lnTo>
                    <a:lnTo>
                      <a:pt x="792258" y="1943510"/>
                    </a:lnTo>
                    <a:lnTo>
                      <a:pt x="799338" y="1941961"/>
                    </a:lnTo>
                    <a:lnTo>
                      <a:pt x="807993" y="1939638"/>
                    </a:lnTo>
                    <a:lnTo>
                      <a:pt x="824514" y="1930347"/>
                    </a:lnTo>
                    <a:lnTo>
                      <a:pt x="882734" y="1905569"/>
                    </a:lnTo>
                    <a:lnTo>
                      <a:pt x="890601" y="1900923"/>
                    </a:lnTo>
                    <a:lnTo>
                      <a:pt x="897682" y="1892405"/>
                    </a:lnTo>
                    <a:lnTo>
                      <a:pt x="899256" y="1884662"/>
                    </a:lnTo>
                    <a:lnTo>
                      <a:pt x="898469" y="1876919"/>
                    </a:lnTo>
                    <a:lnTo>
                      <a:pt x="900042" y="1869176"/>
                    </a:lnTo>
                    <a:lnTo>
                      <a:pt x="906336" y="1862982"/>
                    </a:lnTo>
                    <a:lnTo>
                      <a:pt x="913417" y="1861433"/>
                    </a:lnTo>
                    <a:lnTo>
                      <a:pt x="919711" y="1861433"/>
                    </a:lnTo>
                    <a:lnTo>
                      <a:pt x="926005" y="1859884"/>
                    </a:lnTo>
                    <a:lnTo>
                      <a:pt x="927578" y="1857562"/>
                    </a:lnTo>
                    <a:lnTo>
                      <a:pt x="929152" y="1852141"/>
                    </a:lnTo>
                    <a:lnTo>
                      <a:pt x="929939" y="1850593"/>
                    </a:lnTo>
                    <a:lnTo>
                      <a:pt x="933086" y="1849819"/>
                    </a:lnTo>
                    <a:lnTo>
                      <a:pt x="940953" y="1848270"/>
                    </a:lnTo>
                    <a:lnTo>
                      <a:pt x="943313" y="1847496"/>
                    </a:lnTo>
                    <a:lnTo>
                      <a:pt x="970850" y="1826589"/>
                    </a:lnTo>
                    <a:lnTo>
                      <a:pt x="988158" y="1816524"/>
                    </a:lnTo>
                    <a:lnTo>
                      <a:pt x="1007827" y="1800263"/>
                    </a:lnTo>
                    <a:lnTo>
                      <a:pt x="1009401" y="1797940"/>
                    </a:lnTo>
                    <a:lnTo>
                      <a:pt x="1011761" y="1796392"/>
                    </a:lnTo>
                    <a:lnTo>
                      <a:pt x="1015695" y="1794068"/>
                    </a:lnTo>
                    <a:lnTo>
                      <a:pt x="1021988" y="1792520"/>
                    </a:lnTo>
                    <a:lnTo>
                      <a:pt x="1034577" y="1791746"/>
                    </a:lnTo>
                    <a:lnTo>
                      <a:pt x="1040084" y="1790197"/>
                    </a:lnTo>
                    <a:lnTo>
                      <a:pt x="1041657" y="1788649"/>
                    </a:lnTo>
                    <a:lnTo>
                      <a:pt x="1041657" y="1784777"/>
                    </a:lnTo>
                    <a:lnTo>
                      <a:pt x="1043231" y="1783228"/>
                    </a:lnTo>
                    <a:lnTo>
                      <a:pt x="1046378" y="1782454"/>
                    </a:lnTo>
                    <a:lnTo>
                      <a:pt x="1055032" y="1780906"/>
                    </a:lnTo>
                    <a:lnTo>
                      <a:pt x="1058179" y="1780131"/>
                    </a:lnTo>
                    <a:lnTo>
                      <a:pt x="1066833" y="1775485"/>
                    </a:lnTo>
                    <a:lnTo>
                      <a:pt x="1069194" y="1771614"/>
                    </a:lnTo>
                    <a:lnTo>
                      <a:pt x="1070767" y="1763871"/>
                    </a:lnTo>
                    <a:lnTo>
                      <a:pt x="1069194" y="1763096"/>
                    </a:lnTo>
                    <a:lnTo>
                      <a:pt x="1064473" y="1761548"/>
                    </a:lnTo>
                    <a:lnTo>
                      <a:pt x="1077061" y="1754579"/>
                    </a:lnTo>
                    <a:lnTo>
                      <a:pt x="1095943" y="1735221"/>
                    </a:lnTo>
                    <a:lnTo>
                      <a:pt x="1107744" y="1725930"/>
                    </a:lnTo>
                    <a:lnTo>
                      <a:pt x="1121119" y="1718186"/>
                    </a:lnTo>
                    <a:lnTo>
                      <a:pt x="1132134" y="1708895"/>
                    </a:lnTo>
                    <a:lnTo>
                      <a:pt x="1136854" y="1698055"/>
                    </a:lnTo>
                    <a:lnTo>
                      <a:pt x="1130560" y="1685665"/>
                    </a:lnTo>
                    <a:lnTo>
                      <a:pt x="1122693" y="1681020"/>
                    </a:lnTo>
                    <a:lnTo>
                      <a:pt x="1114825" y="1677922"/>
                    </a:lnTo>
                    <a:lnTo>
                      <a:pt x="1086502" y="1670954"/>
                    </a:lnTo>
                    <a:lnTo>
                      <a:pt x="1080208" y="1668631"/>
                    </a:lnTo>
                    <a:lnTo>
                      <a:pt x="1077061" y="1664760"/>
                    </a:lnTo>
                    <a:lnTo>
                      <a:pt x="1076274" y="1655468"/>
                    </a:lnTo>
                    <a:lnTo>
                      <a:pt x="1080995" y="1642305"/>
                    </a:lnTo>
                    <a:lnTo>
                      <a:pt x="1092009" y="1631464"/>
                    </a:lnTo>
                    <a:lnTo>
                      <a:pt x="1117185" y="1610558"/>
                    </a:lnTo>
                    <a:lnTo>
                      <a:pt x="1112465" y="1608235"/>
                    </a:lnTo>
                    <a:lnTo>
                      <a:pt x="1118759" y="1603589"/>
                    </a:lnTo>
                    <a:lnTo>
                      <a:pt x="1128200" y="1598169"/>
                    </a:lnTo>
                    <a:lnTo>
                      <a:pt x="1134494" y="1597395"/>
                    </a:lnTo>
                    <a:lnTo>
                      <a:pt x="1134494" y="1605138"/>
                    </a:lnTo>
                    <a:lnTo>
                      <a:pt x="1148655" y="1602815"/>
                    </a:lnTo>
                    <a:lnTo>
                      <a:pt x="1158883" y="1595846"/>
                    </a:lnTo>
                    <a:lnTo>
                      <a:pt x="1160457" y="1588103"/>
                    </a:lnTo>
                    <a:lnTo>
                      <a:pt x="1147869" y="1584232"/>
                    </a:lnTo>
                    <a:lnTo>
                      <a:pt x="1159670" y="1580360"/>
                    </a:lnTo>
                    <a:lnTo>
                      <a:pt x="1172258" y="1578037"/>
                    </a:lnTo>
                    <a:lnTo>
                      <a:pt x="1184059" y="1574166"/>
                    </a:lnTo>
                    <a:lnTo>
                      <a:pt x="1191140" y="1564874"/>
                    </a:lnTo>
                    <a:lnTo>
                      <a:pt x="1191140" y="1553259"/>
                    </a:lnTo>
                    <a:lnTo>
                      <a:pt x="1184059" y="1543967"/>
                    </a:lnTo>
                    <a:lnTo>
                      <a:pt x="1173045" y="1536999"/>
                    </a:lnTo>
                    <a:lnTo>
                      <a:pt x="1162030" y="1530804"/>
                    </a:lnTo>
                    <a:lnTo>
                      <a:pt x="1172258" y="1530804"/>
                    </a:lnTo>
                    <a:lnTo>
                      <a:pt x="1180912" y="1533127"/>
                    </a:lnTo>
                    <a:lnTo>
                      <a:pt x="1190353" y="1535450"/>
                    </a:lnTo>
                    <a:lnTo>
                      <a:pt x="1202155" y="1532353"/>
                    </a:lnTo>
                    <a:lnTo>
                      <a:pt x="1213169" y="1525384"/>
                    </a:lnTo>
                    <a:lnTo>
                      <a:pt x="1217103" y="1518415"/>
                    </a:lnTo>
                    <a:lnTo>
                      <a:pt x="1218676" y="1510672"/>
                    </a:lnTo>
                    <a:lnTo>
                      <a:pt x="1221823" y="1501381"/>
                    </a:lnTo>
                    <a:lnTo>
                      <a:pt x="1229691" y="1492089"/>
                    </a:lnTo>
                    <a:lnTo>
                      <a:pt x="1253293" y="1480474"/>
                    </a:lnTo>
                    <a:lnTo>
                      <a:pt x="1261161" y="1474280"/>
                    </a:lnTo>
                    <a:lnTo>
                      <a:pt x="1261161" y="1471183"/>
                    </a:lnTo>
                    <a:lnTo>
                      <a:pt x="1260374" y="1461117"/>
                    </a:lnTo>
                    <a:lnTo>
                      <a:pt x="1261161" y="1456471"/>
                    </a:lnTo>
                    <a:lnTo>
                      <a:pt x="1265881" y="1451825"/>
                    </a:lnTo>
                    <a:lnTo>
                      <a:pt x="1271388" y="1447954"/>
                    </a:lnTo>
                    <a:lnTo>
                      <a:pt x="1304432" y="1430919"/>
                    </a:lnTo>
                    <a:lnTo>
                      <a:pt x="1336689" y="1411561"/>
                    </a:lnTo>
                    <a:lnTo>
                      <a:pt x="1344556" y="1407690"/>
                    </a:lnTo>
                    <a:lnTo>
                      <a:pt x="1350850" y="1406141"/>
                    </a:lnTo>
                    <a:lnTo>
                      <a:pt x="1353997" y="1406915"/>
                    </a:lnTo>
                    <a:lnTo>
                      <a:pt x="1358718" y="1410787"/>
                    </a:lnTo>
                    <a:lnTo>
                      <a:pt x="1361865" y="1411561"/>
                    </a:lnTo>
                    <a:lnTo>
                      <a:pt x="1376813" y="1412335"/>
                    </a:lnTo>
                    <a:lnTo>
                      <a:pt x="1387827" y="1410013"/>
                    </a:lnTo>
                    <a:lnTo>
                      <a:pt x="1396482" y="1405367"/>
                    </a:lnTo>
                    <a:lnTo>
                      <a:pt x="1415364" y="1389881"/>
                    </a:lnTo>
                    <a:lnTo>
                      <a:pt x="1424805" y="1384460"/>
                    </a:lnTo>
                    <a:lnTo>
                      <a:pt x="1435819" y="1382138"/>
                    </a:lnTo>
                    <a:lnTo>
                      <a:pt x="1448407" y="1382138"/>
                    </a:lnTo>
                    <a:lnTo>
                      <a:pt x="1428738" y="1392204"/>
                    </a:lnTo>
                    <a:lnTo>
                      <a:pt x="1419297" y="1397624"/>
                    </a:lnTo>
                    <a:lnTo>
                      <a:pt x="1410643" y="1404592"/>
                    </a:lnTo>
                    <a:lnTo>
                      <a:pt x="1405923" y="1410013"/>
                    </a:lnTo>
                    <a:lnTo>
                      <a:pt x="1402776" y="1414658"/>
                    </a:lnTo>
                    <a:lnTo>
                      <a:pt x="1398055" y="1419304"/>
                    </a:lnTo>
                    <a:lnTo>
                      <a:pt x="1392548" y="1422401"/>
                    </a:lnTo>
                    <a:lnTo>
                      <a:pt x="1401202" y="1430144"/>
                    </a:lnTo>
                    <a:lnTo>
                      <a:pt x="1411430" y="1436339"/>
                    </a:lnTo>
                    <a:lnTo>
                      <a:pt x="1422445" y="1441759"/>
                    </a:lnTo>
                    <a:lnTo>
                      <a:pt x="1432672" y="1446405"/>
                    </a:lnTo>
                    <a:lnTo>
                      <a:pt x="1453128" y="1449502"/>
                    </a:lnTo>
                    <a:lnTo>
                      <a:pt x="1461782" y="1452599"/>
                    </a:lnTo>
                    <a:lnTo>
                      <a:pt x="1468076" y="1458794"/>
                    </a:lnTo>
                    <a:lnTo>
                      <a:pt x="1453915" y="1457245"/>
                    </a:lnTo>
                    <a:lnTo>
                      <a:pt x="1427165" y="1450277"/>
                    </a:lnTo>
                    <a:lnTo>
                      <a:pt x="1413003" y="1448728"/>
                    </a:lnTo>
                    <a:lnTo>
                      <a:pt x="1406710" y="1449502"/>
                    </a:lnTo>
                    <a:lnTo>
                      <a:pt x="1394122" y="1452599"/>
                    </a:lnTo>
                    <a:lnTo>
                      <a:pt x="1387827" y="1451825"/>
                    </a:lnTo>
                    <a:lnTo>
                      <a:pt x="1382320" y="1450277"/>
                    </a:lnTo>
                    <a:lnTo>
                      <a:pt x="1373666" y="1442533"/>
                    </a:lnTo>
                    <a:lnTo>
                      <a:pt x="1369732" y="1440985"/>
                    </a:lnTo>
                    <a:lnTo>
                      <a:pt x="1357931" y="1442533"/>
                    </a:lnTo>
                    <a:lnTo>
                      <a:pt x="1346130" y="1447954"/>
                    </a:lnTo>
                    <a:lnTo>
                      <a:pt x="1324887" y="1461891"/>
                    </a:lnTo>
                    <a:lnTo>
                      <a:pt x="1302858" y="1471183"/>
                    </a:lnTo>
                    <a:lnTo>
                      <a:pt x="1295778" y="1477377"/>
                    </a:lnTo>
                    <a:lnTo>
                      <a:pt x="1291844" y="1487443"/>
                    </a:lnTo>
                    <a:lnTo>
                      <a:pt x="1291057" y="1500606"/>
                    </a:lnTo>
                    <a:lnTo>
                      <a:pt x="1291844" y="1512221"/>
                    </a:lnTo>
                    <a:lnTo>
                      <a:pt x="1291057" y="1523836"/>
                    </a:lnTo>
                    <a:lnTo>
                      <a:pt x="1286337" y="1536999"/>
                    </a:lnTo>
                    <a:lnTo>
                      <a:pt x="1279256" y="1547065"/>
                    </a:lnTo>
                    <a:lnTo>
                      <a:pt x="1263521" y="1566423"/>
                    </a:lnTo>
                    <a:lnTo>
                      <a:pt x="1258014" y="1577263"/>
                    </a:lnTo>
                    <a:lnTo>
                      <a:pt x="1255653" y="1589652"/>
                    </a:lnTo>
                    <a:lnTo>
                      <a:pt x="1258014" y="1598944"/>
                    </a:lnTo>
                    <a:lnTo>
                      <a:pt x="1265881" y="1604363"/>
                    </a:lnTo>
                    <a:lnTo>
                      <a:pt x="1279256" y="1606687"/>
                    </a:lnTo>
                    <a:lnTo>
                      <a:pt x="1289484" y="1603589"/>
                    </a:lnTo>
                    <a:lnTo>
                      <a:pt x="1307579" y="1592749"/>
                    </a:lnTo>
                    <a:lnTo>
                      <a:pt x="1315446" y="1592749"/>
                    </a:lnTo>
                    <a:lnTo>
                      <a:pt x="1306792" y="1603589"/>
                    </a:lnTo>
                    <a:lnTo>
                      <a:pt x="1298138" y="1612881"/>
                    </a:lnTo>
                    <a:lnTo>
                      <a:pt x="1288697" y="1620624"/>
                    </a:lnTo>
                    <a:lnTo>
                      <a:pt x="1276109" y="1626818"/>
                    </a:lnTo>
                    <a:lnTo>
                      <a:pt x="1255653" y="1633787"/>
                    </a:lnTo>
                    <a:lnTo>
                      <a:pt x="1246999" y="1639982"/>
                    </a:lnTo>
                    <a:lnTo>
                      <a:pt x="1244639" y="1650048"/>
                    </a:lnTo>
                    <a:lnTo>
                      <a:pt x="1250146" y="1656242"/>
                    </a:lnTo>
                    <a:lnTo>
                      <a:pt x="1260374" y="1658565"/>
                    </a:lnTo>
                    <a:lnTo>
                      <a:pt x="1271388" y="1657791"/>
                    </a:lnTo>
                    <a:lnTo>
                      <a:pt x="1279256" y="1657017"/>
                    </a:lnTo>
                    <a:lnTo>
                      <a:pt x="1296565" y="1656242"/>
                    </a:lnTo>
                    <a:lnTo>
                      <a:pt x="1302858" y="1653919"/>
                    </a:lnTo>
                    <a:lnTo>
                      <a:pt x="1303645" y="1648499"/>
                    </a:lnTo>
                    <a:lnTo>
                      <a:pt x="1308366" y="1649273"/>
                    </a:lnTo>
                    <a:lnTo>
                      <a:pt x="1318593" y="1653145"/>
                    </a:lnTo>
                    <a:lnTo>
                      <a:pt x="1323314" y="1653919"/>
                    </a:lnTo>
                    <a:lnTo>
                      <a:pt x="1324887" y="1651596"/>
                    </a:lnTo>
                    <a:lnTo>
                      <a:pt x="1330395" y="1643853"/>
                    </a:lnTo>
                    <a:lnTo>
                      <a:pt x="1332755" y="1641530"/>
                    </a:lnTo>
                    <a:lnTo>
                      <a:pt x="1338262" y="1634561"/>
                    </a:lnTo>
                    <a:lnTo>
                      <a:pt x="1348490" y="1621398"/>
                    </a:lnTo>
                    <a:lnTo>
                      <a:pt x="1352424" y="1617527"/>
                    </a:lnTo>
                    <a:lnTo>
                      <a:pt x="1383894" y="1612881"/>
                    </a:lnTo>
                    <a:lnTo>
                      <a:pt x="1398842" y="1605912"/>
                    </a:lnTo>
                    <a:lnTo>
                      <a:pt x="1394908" y="1591975"/>
                    </a:lnTo>
                    <a:lnTo>
                      <a:pt x="1400415" y="1591975"/>
                    </a:lnTo>
                    <a:lnTo>
                      <a:pt x="1409070" y="1595072"/>
                    </a:lnTo>
                    <a:lnTo>
                      <a:pt x="1413003" y="1593523"/>
                    </a:lnTo>
                    <a:lnTo>
                      <a:pt x="1413790" y="1591200"/>
                    </a:lnTo>
                    <a:lnTo>
                      <a:pt x="1413790" y="1585780"/>
                    </a:lnTo>
                    <a:lnTo>
                      <a:pt x="1415364" y="1579586"/>
                    </a:lnTo>
                    <a:lnTo>
                      <a:pt x="1418511" y="1574940"/>
                    </a:lnTo>
                    <a:lnTo>
                      <a:pt x="1420871" y="1579586"/>
                    </a:lnTo>
                    <a:lnTo>
                      <a:pt x="1426378" y="1592749"/>
                    </a:lnTo>
                    <a:lnTo>
                      <a:pt x="1439753" y="1563325"/>
                    </a:lnTo>
                    <a:lnTo>
                      <a:pt x="1442900" y="1553259"/>
                    </a:lnTo>
                    <a:lnTo>
                      <a:pt x="1447620" y="1561002"/>
                    </a:lnTo>
                    <a:lnTo>
                      <a:pt x="1453128" y="1564100"/>
                    </a:lnTo>
                    <a:lnTo>
                      <a:pt x="1467289" y="1564874"/>
                    </a:lnTo>
                    <a:lnTo>
                      <a:pt x="1490105" y="1570294"/>
                    </a:lnTo>
                    <a:lnTo>
                      <a:pt x="1498759" y="1571068"/>
                    </a:lnTo>
                    <a:lnTo>
                      <a:pt x="1516068" y="1567971"/>
                    </a:lnTo>
                    <a:lnTo>
                      <a:pt x="1532590" y="1547839"/>
                    </a:lnTo>
                    <a:lnTo>
                      <a:pt x="1533376" y="1542419"/>
                    </a:lnTo>
                    <a:lnTo>
                      <a:pt x="1533376" y="1529256"/>
                    </a:lnTo>
                    <a:lnTo>
                      <a:pt x="1534950" y="1523061"/>
                    </a:lnTo>
                    <a:lnTo>
                      <a:pt x="1538884" y="1519190"/>
                    </a:lnTo>
                    <a:lnTo>
                      <a:pt x="1549898" y="1512995"/>
                    </a:lnTo>
                    <a:lnTo>
                      <a:pt x="1553045" y="1509124"/>
                    </a:lnTo>
                    <a:lnTo>
                      <a:pt x="1548325" y="1499832"/>
                    </a:lnTo>
                    <a:lnTo>
                      <a:pt x="1532590" y="1499058"/>
                    </a:lnTo>
                    <a:lnTo>
                      <a:pt x="1513707" y="1502929"/>
                    </a:lnTo>
                    <a:lnTo>
                      <a:pt x="1501120" y="1506801"/>
                    </a:lnTo>
                    <a:lnTo>
                      <a:pt x="1507413" y="1500606"/>
                    </a:lnTo>
                    <a:lnTo>
                      <a:pt x="1515281" y="1499058"/>
                    </a:lnTo>
                    <a:lnTo>
                      <a:pt x="1522362" y="1498284"/>
                    </a:lnTo>
                    <a:lnTo>
                      <a:pt x="1527082" y="1495186"/>
                    </a:lnTo>
                    <a:lnTo>
                      <a:pt x="1531803" y="1486669"/>
                    </a:lnTo>
                    <a:lnTo>
                      <a:pt x="1528656" y="1482023"/>
                    </a:lnTo>
                    <a:lnTo>
                      <a:pt x="1522362" y="1478151"/>
                    </a:lnTo>
                    <a:lnTo>
                      <a:pt x="1516068" y="1474280"/>
                    </a:lnTo>
                    <a:lnTo>
                      <a:pt x="1509774" y="1467311"/>
                    </a:lnTo>
                    <a:lnTo>
                      <a:pt x="1511347" y="1464988"/>
                    </a:lnTo>
                    <a:lnTo>
                      <a:pt x="1516855" y="1464214"/>
                    </a:lnTo>
                    <a:lnTo>
                      <a:pt x="1524722" y="1460342"/>
                    </a:lnTo>
                    <a:lnTo>
                      <a:pt x="1531016" y="1452599"/>
                    </a:lnTo>
                    <a:lnTo>
                      <a:pt x="1533376" y="1444082"/>
                    </a:lnTo>
                    <a:lnTo>
                      <a:pt x="1530229" y="1439436"/>
                    </a:lnTo>
                    <a:lnTo>
                      <a:pt x="1519215" y="1442533"/>
                    </a:lnTo>
                    <a:lnTo>
                      <a:pt x="1523935" y="1437113"/>
                    </a:lnTo>
                    <a:lnTo>
                      <a:pt x="1528656" y="1435565"/>
                    </a:lnTo>
                    <a:lnTo>
                      <a:pt x="1534950" y="1434790"/>
                    </a:lnTo>
                    <a:lnTo>
                      <a:pt x="1540457" y="1434016"/>
                    </a:lnTo>
                    <a:lnTo>
                      <a:pt x="1548325" y="1430144"/>
                    </a:lnTo>
                    <a:lnTo>
                      <a:pt x="1562486" y="1420853"/>
                    </a:lnTo>
                    <a:lnTo>
                      <a:pt x="1570354" y="1416981"/>
                    </a:lnTo>
                    <a:lnTo>
                      <a:pt x="1556192" y="1434790"/>
                    </a:lnTo>
                    <a:lnTo>
                      <a:pt x="1552258" y="1444856"/>
                    </a:lnTo>
                    <a:lnTo>
                      <a:pt x="1555405" y="1454148"/>
                    </a:lnTo>
                    <a:lnTo>
                      <a:pt x="1563273" y="1458020"/>
                    </a:lnTo>
                    <a:lnTo>
                      <a:pt x="1571927" y="1457245"/>
                    </a:lnTo>
                    <a:lnTo>
                      <a:pt x="1579795" y="1451825"/>
                    </a:lnTo>
                    <a:lnTo>
                      <a:pt x="1584515" y="1444082"/>
                    </a:lnTo>
                    <a:lnTo>
                      <a:pt x="1596316" y="1450277"/>
                    </a:lnTo>
                    <a:lnTo>
                      <a:pt x="1603397" y="1450277"/>
                    </a:lnTo>
                    <a:lnTo>
                      <a:pt x="1623066" y="1444082"/>
                    </a:lnTo>
                    <a:lnTo>
                      <a:pt x="1635654" y="1440985"/>
                    </a:lnTo>
                    <a:lnTo>
                      <a:pt x="1641948" y="1438662"/>
                    </a:lnTo>
                    <a:lnTo>
                      <a:pt x="1657683" y="1430919"/>
                    </a:lnTo>
                    <a:lnTo>
                      <a:pt x="1665550" y="1427821"/>
                    </a:lnTo>
                    <a:lnTo>
                      <a:pt x="1674205" y="1427047"/>
                    </a:lnTo>
                    <a:lnTo>
                      <a:pt x="1683645" y="1430144"/>
                    </a:lnTo>
                    <a:lnTo>
                      <a:pt x="1665550" y="1434790"/>
                    </a:lnTo>
                    <a:lnTo>
                      <a:pt x="1659256" y="1439436"/>
                    </a:lnTo>
                    <a:lnTo>
                      <a:pt x="1656109" y="1447954"/>
                    </a:lnTo>
                    <a:lnTo>
                      <a:pt x="1656896" y="1455697"/>
                    </a:lnTo>
                    <a:lnTo>
                      <a:pt x="1660830" y="1461117"/>
                    </a:lnTo>
                    <a:lnTo>
                      <a:pt x="1667124" y="1464988"/>
                    </a:lnTo>
                    <a:lnTo>
                      <a:pt x="1674991" y="1467311"/>
                    </a:lnTo>
                    <a:lnTo>
                      <a:pt x="1671844" y="1469634"/>
                    </a:lnTo>
                    <a:lnTo>
                      <a:pt x="1664764" y="1475054"/>
                    </a:lnTo>
                    <a:lnTo>
                      <a:pt x="1661617" y="1477377"/>
                    </a:lnTo>
                    <a:lnTo>
                      <a:pt x="1667124" y="1479700"/>
                    </a:lnTo>
                    <a:lnTo>
                      <a:pt x="1671844" y="1478151"/>
                    </a:lnTo>
                    <a:lnTo>
                      <a:pt x="1676565" y="1475829"/>
                    </a:lnTo>
                    <a:lnTo>
                      <a:pt x="1682072" y="1475829"/>
                    </a:lnTo>
                    <a:lnTo>
                      <a:pt x="1685219" y="1476603"/>
                    </a:lnTo>
                    <a:lnTo>
                      <a:pt x="1692300" y="1479700"/>
                    </a:lnTo>
                    <a:lnTo>
                      <a:pt x="1695447" y="1482798"/>
                    </a:lnTo>
                    <a:lnTo>
                      <a:pt x="1697020" y="1484346"/>
                    </a:lnTo>
                    <a:lnTo>
                      <a:pt x="1699380" y="1485894"/>
                    </a:lnTo>
                    <a:lnTo>
                      <a:pt x="1706461" y="1487443"/>
                    </a:lnTo>
                    <a:lnTo>
                      <a:pt x="1730851" y="1486669"/>
                    </a:lnTo>
                    <a:lnTo>
                      <a:pt x="1727704" y="1492863"/>
                    </a:lnTo>
                    <a:lnTo>
                      <a:pt x="1723770" y="1499058"/>
                    </a:lnTo>
                    <a:lnTo>
                      <a:pt x="1719049" y="1503703"/>
                    </a:lnTo>
                    <a:lnTo>
                      <a:pt x="1713542" y="1508350"/>
                    </a:lnTo>
                    <a:lnTo>
                      <a:pt x="1725343" y="1510672"/>
                    </a:lnTo>
                    <a:lnTo>
                      <a:pt x="1752093" y="1519964"/>
                    </a:lnTo>
                    <a:lnTo>
                      <a:pt x="1763894" y="1519964"/>
                    </a:lnTo>
                    <a:lnTo>
                      <a:pt x="1774909" y="1513770"/>
                    </a:lnTo>
                    <a:lnTo>
                      <a:pt x="1795364" y="1492863"/>
                    </a:lnTo>
                    <a:lnTo>
                      <a:pt x="1806379" y="1485120"/>
                    </a:lnTo>
                    <a:lnTo>
                      <a:pt x="1796937" y="1499832"/>
                    </a:lnTo>
                    <a:lnTo>
                      <a:pt x="1792217" y="1513770"/>
                    </a:lnTo>
                    <a:lnTo>
                      <a:pt x="1795364" y="1526933"/>
                    </a:lnTo>
                    <a:lnTo>
                      <a:pt x="1808739" y="1536224"/>
                    </a:lnTo>
                    <a:lnTo>
                      <a:pt x="1837849" y="1547065"/>
                    </a:lnTo>
                    <a:lnTo>
                      <a:pt x="1851223" y="1554033"/>
                    </a:lnTo>
                    <a:lnTo>
                      <a:pt x="1847290" y="1560228"/>
                    </a:lnTo>
                    <a:lnTo>
                      <a:pt x="1857517" y="1564874"/>
                    </a:lnTo>
                    <a:lnTo>
                      <a:pt x="1872466" y="1564874"/>
                    </a:lnTo>
                    <a:lnTo>
                      <a:pt x="1900002" y="1558679"/>
                    </a:lnTo>
                    <a:lnTo>
                      <a:pt x="1935406" y="1554808"/>
                    </a:lnTo>
                    <a:lnTo>
                      <a:pt x="1953501" y="1554033"/>
                    </a:lnTo>
                    <a:lnTo>
                      <a:pt x="1971596" y="1555582"/>
                    </a:lnTo>
                    <a:lnTo>
                      <a:pt x="2023522" y="1566423"/>
                    </a:lnTo>
                    <a:lnTo>
                      <a:pt x="2051058" y="1566423"/>
                    </a:lnTo>
                    <a:lnTo>
                      <a:pt x="2060499" y="1551711"/>
                    </a:lnTo>
                    <a:lnTo>
                      <a:pt x="2066793" y="1557131"/>
                    </a:lnTo>
                    <a:lnTo>
                      <a:pt x="2069153" y="1564100"/>
                    </a:lnTo>
                    <a:lnTo>
                      <a:pt x="2066793" y="1571068"/>
                    </a:lnTo>
                    <a:lnTo>
                      <a:pt x="2060499" y="1577263"/>
                    </a:lnTo>
                    <a:lnTo>
                      <a:pt x="2084888" y="1588877"/>
                    </a:lnTo>
                    <a:lnTo>
                      <a:pt x="2110851" y="1596620"/>
                    </a:lnTo>
                    <a:lnTo>
                      <a:pt x="2137600" y="1598944"/>
                    </a:lnTo>
                    <a:lnTo>
                      <a:pt x="2164350" y="1593523"/>
                    </a:lnTo>
                    <a:lnTo>
                      <a:pt x="2174578" y="1586554"/>
                    </a:lnTo>
                    <a:lnTo>
                      <a:pt x="2196607" y="1567971"/>
                    </a:lnTo>
                    <a:lnTo>
                      <a:pt x="2206048" y="1563325"/>
                    </a:lnTo>
                    <a:lnTo>
                      <a:pt x="2211555" y="1564100"/>
                    </a:lnTo>
                    <a:lnTo>
                      <a:pt x="2214702" y="1565648"/>
                    </a:lnTo>
                    <a:lnTo>
                      <a:pt x="2217849" y="1568745"/>
                    </a:lnTo>
                    <a:lnTo>
                      <a:pt x="2221783" y="1571843"/>
                    </a:lnTo>
                    <a:lnTo>
                      <a:pt x="2239878" y="1581909"/>
                    </a:lnTo>
                    <a:lnTo>
                      <a:pt x="2247745" y="1585006"/>
                    </a:lnTo>
                    <a:lnTo>
                      <a:pt x="2234371" y="1585780"/>
                    </a:lnTo>
                    <a:lnTo>
                      <a:pt x="2228864" y="1590426"/>
                    </a:lnTo>
                    <a:lnTo>
                      <a:pt x="2224143" y="1611332"/>
                    </a:lnTo>
                    <a:lnTo>
                      <a:pt x="2218636" y="1582683"/>
                    </a:lnTo>
                    <a:lnTo>
                      <a:pt x="2212342" y="1570294"/>
                    </a:lnTo>
                    <a:lnTo>
                      <a:pt x="2202901" y="1575714"/>
                    </a:lnTo>
                    <a:lnTo>
                      <a:pt x="2201327" y="1581909"/>
                    </a:lnTo>
                    <a:lnTo>
                      <a:pt x="2203687" y="1588103"/>
                    </a:lnTo>
                    <a:lnTo>
                      <a:pt x="2206048" y="1593523"/>
                    </a:lnTo>
                    <a:lnTo>
                      <a:pt x="2206835" y="1599718"/>
                    </a:lnTo>
                    <a:lnTo>
                      <a:pt x="2203687" y="1606687"/>
                    </a:lnTo>
                    <a:lnTo>
                      <a:pt x="2198180" y="1611332"/>
                    </a:lnTo>
                    <a:lnTo>
                      <a:pt x="2191100" y="1615978"/>
                    </a:lnTo>
                    <a:lnTo>
                      <a:pt x="2184805" y="1619075"/>
                    </a:lnTo>
                    <a:lnTo>
                      <a:pt x="2205261" y="1633787"/>
                    </a:lnTo>
                    <a:lnTo>
                      <a:pt x="2231224" y="1647725"/>
                    </a:lnTo>
                    <a:lnTo>
                      <a:pt x="2258760" y="1657791"/>
                    </a:lnTo>
                    <a:lnTo>
                      <a:pt x="2283936" y="1663211"/>
                    </a:lnTo>
                    <a:lnTo>
                      <a:pt x="2281576" y="1666308"/>
                    </a:lnTo>
                    <a:lnTo>
                      <a:pt x="2280789" y="1667082"/>
                    </a:lnTo>
                    <a:lnTo>
                      <a:pt x="2311472" y="1682569"/>
                    </a:lnTo>
                    <a:lnTo>
                      <a:pt x="2362611" y="1728252"/>
                    </a:lnTo>
                    <a:lnTo>
                      <a:pt x="2390934" y="1749159"/>
                    </a:lnTo>
                    <a:lnTo>
                      <a:pt x="2414536" y="1762322"/>
                    </a:lnTo>
                    <a:lnTo>
                      <a:pt x="2422404" y="1764645"/>
                    </a:lnTo>
                    <a:lnTo>
                      <a:pt x="2431058" y="1766194"/>
                    </a:lnTo>
                    <a:lnTo>
                      <a:pt x="2437352" y="1764645"/>
                    </a:lnTo>
                    <a:lnTo>
                      <a:pt x="2443646" y="1761548"/>
                    </a:lnTo>
                    <a:lnTo>
                      <a:pt x="2452300" y="1758451"/>
                    </a:lnTo>
                    <a:lnTo>
                      <a:pt x="2468035" y="1756128"/>
                    </a:lnTo>
                    <a:lnTo>
                      <a:pt x="2472756" y="1753030"/>
                    </a:lnTo>
                    <a:lnTo>
                      <a:pt x="2473543" y="1745287"/>
                    </a:lnTo>
                    <a:lnTo>
                      <a:pt x="2469609" y="1735221"/>
                    </a:lnTo>
                    <a:lnTo>
                      <a:pt x="2461741" y="1729027"/>
                    </a:lnTo>
                    <a:lnTo>
                      <a:pt x="2451514" y="1725930"/>
                    </a:lnTo>
                    <a:lnTo>
                      <a:pt x="2441286" y="1725930"/>
                    </a:lnTo>
                    <a:lnTo>
                      <a:pt x="2443646" y="1715090"/>
                    </a:lnTo>
                    <a:lnTo>
                      <a:pt x="2430271" y="1705023"/>
                    </a:lnTo>
                    <a:lnTo>
                      <a:pt x="2411390" y="1698055"/>
                    </a:lnTo>
                    <a:lnTo>
                      <a:pt x="2396441" y="1696506"/>
                    </a:lnTo>
                    <a:lnTo>
                      <a:pt x="2401949" y="1692634"/>
                    </a:lnTo>
                    <a:lnTo>
                      <a:pt x="2404309" y="1687989"/>
                    </a:lnTo>
                    <a:lnTo>
                      <a:pt x="2404309" y="1683343"/>
                    </a:lnTo>
                    <a:lnTo>
                      <a:pt x="2401949" y="1677922"/>
                    </a:lnTo>
                    <a:lnTo>
                      <a:pt x="2410603" y="1681794"/>
                    </a:lnTo>
                    <a:lnTo>
                      <a:pt x="2427911" y="1686440"/>
                    </a:lnTo>
                    <a:lnTo>
                      <a:pt x="2435779" y="1690312"/>
                    </a:lnTo>
                    <a:lnTo>
                      <a:pt x="2440499" y="1693409"/>
                    </a:lnTo>
                    <a:lnTo>
                      <a:pt x="2443646" y="1698055"/>
                    </a:lnTo>
                    <a:lnTo>
                      <a:pt x="2447580" y="1702700"/>
                    </a:lnTo>
                    <a:lnTo>
                      <a:pt x="2453874" y="1705798"/>
                    </a:lnTo>
                    <a:lnTo>
                      <a:pt x="2465675" y="1706572"/>
                    </a:lnTo>
                    <a:lnTo>
                      <a:pt x="2468035" y="1699603"/>
                    </a:lnTo>
                    <a:lnTo>
                      <a:pt x="2466462" y="1687989"/>
                    </a:lnTo>
                    <a:lnTo>
                      <a:pt x="2466462" y="1676374"/>
                    </a:lnTo>
                    <a:lnTo>
                      <a:pt x="2475903" y="1691860"/>
                    </a:lnTo>
                    <a:lnTo>
                      <a:pt x="2480624" y="1693409"/>
                    </a:lnTo>
                    <a:lnTo>
                      <a:pt x="2491638" y="1694183"/>
                    </a:lnTo>
                    <a:lnTo>
                      <a:pt x="2482197" y="1698829"/>
                    </a:lnTo>
                    <a:lnTo>
                      <a:pt x="2477476" y="1702700"/>
                    </a:lnTo>
                    <a:lnTo>
                      <a:pt x="2477476" y="1707346"/>
                    </a:lnTo>
                    <a:lnTo>
                      <a:pt x="2480624" y="1715864"/>
                    </a:lnTo>
                    <a:lnTo>
                      <a:pt x="2482984" y="1719735"/>
                    </a:lnTo>
                    <a:lnTo>
                      <a:pt x="2486918" y="1725930"/>
                    </a:lnTo>
                    <a:lnTo>
                      <a:pt x="2488491" y="1729027"/>
                    </a:lnTo>
                    <a:lnTo>
                      <a:pt x="2488491" y="1733673"/>
                    </a:lnTo>
                    <a:lnTo>
                      <a:pt x="2486131" y="1742964"/>
                    </a:lnTo>
                    <a:lnTo>
                      <a:pt x="2486131" y="1747610"/>
                    </a:lnTo>
                    <a:lnTo>
                      <a:pt x="2491638" y="1750707"/>
                    </a:lnTo>
                    <a:lnTo>
                      <a:pt x="2499505" y="1750707"/>
                    </a:lnTo>
                    <a:lnTo>
                      <a:pt x="2508160" y="1749933"/>
                    </a:lnTo>
                    <a:lnTo>
                      <a:pt x="2516027" y="1751482"/>
                    </a:lnTo>
                    <a:lnTo>
                      <a:pt x="2522321" y="1756128"/>
                    </a:lnTo>
                    <a:lnTo>
                      <a:pt x="2527829" y="1762322"/>
                    </a:lnTo>
                    <a:lnTo>
                      <a:pt x="2533336" y="1767742"/>
                    </a:lnTo>
                    <a:lnTo>
                      <a:pt x="2541204" y="1769291"/>
                    </a:lnTo>
                    <a:lnTo>
                      <a:pt x="2550644" y="1763871"/>
                    </a:lnTo>
                    <a:lnTo>
                      <a:pt x="2549858" y="1752256"/>
                    </a:lnTo>
                    <a:lnTo>
                      <a:pt x="2541204" y="1726704"/>
                    </a:lnTo>
                    <a:lnTo>
                      <a:pt x="2531762" y="1691086"/>
                    </a:lnTo>
                    <a:lnTo>
                      <a:pt x="2525469" y="1674051"/>
                    </a:lnTo>
                    <a:lnTo>
                      <a:pt x="2516814" y="1658565"/>
                    </a:lnTo>
                    <a:lnTo>
                      <a:pt x="2523108" y="1658565"/>
                    </a:lnTo>
                    <a:lnTo>
                      <a:pt x="2524681" y="1658565"/>
                    </a:lnTo>
                    <a:lnTo>
                      <a:pt x="2523108" y="1655468"/>
                    </a:lnTo>
                    <a:lnTo>
                      <a:pt x="2519961" y="1649273"/>
                    </a:lnTo>
                    <a:lnTo>
                      <a:pt x="2518388" y="1646950"/>
                    </a:lnTo>
                    <a:lnTo>
                      <a:pt x="2522321" y="1644627"/>
                    </a:lnTo>
                    <a:lnTo>
                      <a:pt x="2524681" y="1642305"/>
                    </a:lnTo>
                    <a:lnTo>
                      <a:pt x="2527042" y="1638433"/>
                    </a:lnTo>
                    <a:lnTo>
                      <a:pt x="2527829" y="1633787"/>
                    </a:lnTo>
                    <a:lnTo>
                      <a:pt x="2531762" y="1660113"/>
                    </a:lnTo>
                    <a:lnTo>
                      <a:pt x="2541204" y="1684891"/>
                    </a:lnTo>
                    <a:lnTo>
                      <a:pt x="2569526" y="1738319"/>
                    </a:lnTo>
                    <a:lnTo>
                      <a:pt x="2573460" y="1743738"/>
                    </a:lnTo>
                    <a:lnTo>
                      <a:pt x="2578967" y="1749159"/>
                    </a:lnTo>
                    <a:lnTo>
                      <a:pt x="2585261" y="1753030"/>
                    </a:lnTo>
                    <a:lnTo>
                      <a:pt x="2612798" y="1768516"/>
                    </a:lnTo>
                    <a:lnTo>
                      <a:pt x="2622239" y="1764645"/>
                    </a:lnTo>
                    <a:lnTo>
                      <a:pt x="2634040" y="1744513"/>
                    </a:lnTo>
                    <a:lnTo>
                      <a:pt x="2642694" y="1737544"/>
                    </a:lnTo>
                    <a:lnTo>
                      <a:pt x="2632466" y="1754579"/>
                    </a:lnTo>
                    <a:lnTo>
                      <a:pt x="2629319" y="1770065"/>
                    </a:lnTo>
                    <a:lnTo>
                      <a:pt x="2633253" y="1785551"/>
                    </a:lnTo>
                    <a:lnTo>
                      <a:pt x="2644268" y="1800263"/>
                    </a:lnTo>
                    <a:lnTo>
                      <a:pt x="2652135" y="1809555"/>
                    </a:lnTo>
                    <a:lnTo>
                      <a:pt x="2655282" y="1811878"/>
                    </a:lnTo>
                    <a:lnTo>
                      <a:pt x="2661576" y="1813426"/>
                    </a:lnTo>
                    <a:lnTo>
                      <a:pt x="2662363" y="1811878"/>
                    </a:lnTo>
                    <a:lnTo>
                      <a:pt x="2665510" y="1809555"/>
                    </a:lnTo>
                    <a:lnTo>
                      <a:pt x="2668657" y="1806458"/>
                    </a:lnTo>
                    <a:lnTo>
                      <a:pt x="2671804" y="1804909"/>
                    </a:lnTo>
                    <a:lnTo>
                      <a:pt x="2677311" y="1805683"/>
                    </a:lnTo>
                    <a:lnTo>
                      <a:pt x="2695406" y="1810329"/>
                    </a:lnTo>
                    <a:lnTo>
                      <a:pt x="2686752" y="1811103"/>
                    </a:lnTo>
                    <a:lnTo>
                      <a:pt x="2678885" y="1810329"/>
                    </a:lnTo>
                    <a:lnTo>
                      <a:pt x="2671804" y="1811103"/>
                    </a:lnTo>
                    <a:lnTo>
                      <a:pt x="2669444" y="1817298"/>
                    </a:lnTo>
                    <a:lnTo>
                      <a:pt x="2673377" y="1825815"/>
                    </a:lnTo>
                    <a:lnTo>
                      <a:pt x="2682032" y="1833558"/>
                    </a:lnTo>
                    <a:lnTo>
                      <a:pt x="2700914" y="1845947"/>
                    </a:lnTo>
                    <a:lnTo>
                      <a:pt x="2693833" y="1842850"/>
                    </a:lnTo>
                    <a:lnTo>
                      <a:pt x="2671804" y="1832010"/>
                    </a:lnTo>
                    <a:lnTo>
                      <a:pt x="2663936" y="1831236"/>
                    </a:lnTo>
                    <a:lnTo>
                      <a:pt x="2662363" y="1837430"/>
                    </a:lnTo>
                    <a:lnTo>
                      <a:pt x="2666297" y="1847496"/>
                    </a:lnTo>
                    <a:lnTo>
                      <a:pt x="2671017" y="1857562"/>
                    </a:lnTo>
                    <a:lnTo>
                      <a:pt x="2674164" y="1866079"/>
                    </a:lnTo>
                    <a:lnTo>
                      <a:pt x="2676524" y="1887760"/>
                    </a:lnTo>
                    <a:lnTo>
                      <a:pt x="2682032" y="1892405"/>
                    </a:lnTo>
                    <a:lnTo>
                      <a:pt x="2695406" y="1897052"/>
                    </a:lnTo>
                    <a:lnTo>
                      <a:pt x="2715862" y="1901697"/>
                    </a:lnTo>
                    <a:lnTo>
                      <a:pt x="2720582" y="1903246"/>
                    </a:lnTo>
                    <a:lnTo>
                      <a:pt x="2722156" y="1905569"/>
                    </a:lnTo>
                    <a:lnTo>
                      <a:pt x="2721369" y="1910214"/>
                    </a:lnTo>
                    <a:lnTo>
                      <a:pt x="2722943" y="1914086"/>
                    </a:lnTo>
                    <a:lnTo>
                      <a:pt x="2730024" y="1920281"/>
                    </a:lnTo>
                    <a:lnTo>
                      <a:pt x="2736317" y="1924152"/>
                    </a:lnTo>
                    <a:lnTo>
                      <a:pt x="2743398" y="1927249"/>
                    </a:lnTo>
                    <a:lnTo>
                      <a:pt x="2749692" y="1931895"/>
                    </a:lnTo>
                    <a:lnTo>
                      <a:pt x="2749692" y="1932670"/>
                    </a:lnTo>
                    <a:lnTo>
                      <a:pt x="2762280" y="1951253"/>
                    </a:lnTo>
                    <a:lnTo>
                      <a:pt x="2776442" y="1963642"/>
                    </a:lnTo>
                    <a:lnTo>
                      <a:pt x="2789030" y="1972934"/>
                    </a:lnTo>
                    <a:lnTo>
                      <a:pt x="2803978" y="1979902"/>
                    </a:lnTo>
                    <a:lnTo>
                      <a:pt x="2822073" y="1983774"/>
                    </a:lnTo>
                    <a:lnTo>
                      <a:pt x="2802404" y="1989194"/>
                    </a:lnTo>
                    <a:lnTo>
                      <a:pt x="2797684" y="1992291"/>
                    </a:lnTo>
                    <a:lnTo>
                      <a:pt x="2792964" y="1997711"/>
                    </a:lnTo>
                    <a:lnTo>
                      <a:pt x="2780375" y="2019392"/>
                    </a:lnTo>
                    <a:lnTo>
                      <a:pt x="2777229" y="2023263"/>
                    </a:lnTo>
                    <a:lnTo>
                      <a:pt x="2774081" y="2026360"/>
                    </a:lnTo>
                    <a:lnTo>
                      <a:pt x="2772508" y="2028684"/>
                    </a:lnTo>
                    <a:lnTo>
                      <a:pt x="2771721" y="2034103"/>
                    </a:lnTo>
                    <a:lnTo>
                      <a:pt x="2773295" y="2039524"/>
                    </a:lnTo>
                    <a:lnTo>
                      <a:pt x="2777229" y="2044170"/>
                    </a:lnTo>
                    <a:lnTo>
                      <a:pt x="2782735" y="2048041"/>
                    </a:lnTo>
                    <a:lnTo>
                      <a:pt x="2789030" y="2048816"/>
                    </a:lnTo>
                    <a:lnTo>
                      <a:pt x="2796110" y="2043395"/>
                    </a:lnTo>
                    <a:lnTo>
                      <a:pt x="2799257" y="2034103"/>
                    </a:lnTo>
                    <a:lnTo>
                      <a:pt x="2800831" y="2024038"/>
                    </a:lnTo>
                    <a:lnTo>
                      <a:pt x="2803191" y="2017069"/>
                    </a:lnTo>
                    <a:lnTo>
                      <a:pt x="2814205" y="2009326"/>
                    </a:lnTo>
                    <a:lnTo>
                      <a:pt x="2862197" y="1995388"/>
                    </a:lnTo>
                    <a:lnTo>
                      <a:pt x="2855904" y="2003906"/>
                    </a:lnTo>
                    <a:lnTo>
                      <a:pt x="2858264" y="2013198"/>
                    </a:lnTo>
                    <a:lnTo>
                      <a:pt x="2866131" y="2022489"/>
                    </a:lnTo>
                    <a:lnTo>
                      <a:pt x="2871639" y="2032555"/>
                    </a:lnTo>
                    <a:lnTo>
                      <a:pt x="2873212" y="2042621"/>
                    </a:lnTo>
                    <a:lnTo>
                      <a:pt x="2873999" y="2055010"/>
                    </a:lnTo>
                    <a:lnTo>
                      <a:pt x="2876359" y="2065076"/>
                    </a:lnTo>
                    <a:lnTo>
                      <a:pt x="2884226" y="2069722"/>
                    </a:lnTo>
                    <a:lnTo>
                      <a:pt x="2873999" y="2077465"/>
                    </a:lnTo>
                    <a:lnTo>
                      <a:pt x="2867705" y="2080562"/>
                    </a:lnTo>
                    <a:lnTo>
                      <a:pt x="2864558" y="2085208"/>
                    </a:lnTo>
                    <a:lnTo>
                      <a:pt x="2867705" y="2098371"/>
                    </a:lnTo>
                    <a:lnTo>
                      <a:pt x="2872425" y="2110760"/>
                    </a:lnTo>
                    <a:lnTo>
                      <a:pt x="2877933" y="2116180"/>
                    </a:lnTo>
                    <a:lnTo>
                      <a:pt x="2897601" y="2123923"/>
                    </a:lnTo>
                    <a:lnTo>
                      <a:pt x="2907829" y="2123923"/>
                    </a:lnTo>
                    <a:lnTo>
                      <a:pt x="2917270" y="2117729"/>
                    </a:lnTo>
                    <a:lnTo>
                      <a:pt x="2924350" y="2109211"/>
                    </a:lnTo>
                    <a:lnTo>
                      <a:pt x="2925924" y="2099146"/>
                    </a:lnTo>
                    <a:lnTo>
                      <a:pt x="2928284" y="2086757"/>
                    </a:lnTo>
                    <a:lnTo>
                      <a:pt x="2933005" y="2077465"/>
                    </a:lnTo>
                    <a:lnTo>
                      <a:pt x="2936152" y="2068173"/>
                    </a:lnTo>
                    <a:lnTo>
                      <a:pt x="2935365" y="2055010"/>
                    </a:lnTo>
                    <a:lnTo>
                      <a:pt x="2933005" y="2044170"/>
                    </a:lnTo>
                    <a:lnTo>
                      <a:pt x="2932218" y="2034103"/>
                    </a:lnTo>
                    <a:lnTo>
                      <a:pt x="2933792" y="2024812"/>
                    </a:lnTo>
                    <a:lnTo>
                      <a:pt x="2940085" y="2014746"/>
                    </a:lnTo>
                    <a:lnTo>
                      <a:pt x="2936939" y="2023263"/>
                    </a:lnTo>
                    <a:lnTo>
                      <a:pt x="2935365" y="2032555"/>
                    </a:lnTo>
                    <a:lnTo>
                      <a:pt x="2936152" y="2041072"/>
                    </a:lnTo>
                    <a:lnTo>
                      <a:pt x="2937725" y="2050364"/>
                    </a:lnTo>
                    <a:lnTo>
                      <a:pt x="2942446" y="2068173"/>
                    </a:lnTo>
                    <a:lnTo>
                      <a:pt x="2942446" y="2075142"/>
                    </a:lnTo>
                    <a:lnTo>
                      <a:pt x="2940873" y="2080562"/>
                    </a:lnTo>
                    <a:lnTo>
                      <a:pt x="2937725" y="2085208"/>
                    </a:lnTo>
                    <a:lnTo>
                      <a:pt x="2936152" y="2089080"/>
                    </a:lnTo>
                    <a:lnTo>
                      <a:pt x="2938512" y="2096048"/>
                    </a:lnTo>
                    <a:lnTo>
                      <a:pt x="2947166" y="2084433"/>
                    </a:lnTo>
                    <a:lnTo>
                      <a:pt x="2952674" y="2072819"/>
                    </a:lnTo>
                    <a:lnTo>
                      <a:pt x="2955820" y="2059656"/>
                    </a:lnTo>
                    <a:lnTo>
                      <a:pt x="2958181" y="2046493"/>
                    </a:lnTo>
                    <a:lnTo>
                      <a:pt x="2960541" y="2052687"/>
                    </a:lnTo>
                    <a:lnTo>
                      <a:pt x="2964475" y="2056559"/>
                    </a:lnTo>
                    <a:lnTo>
                      <a:pt x="2969982" y="2058107"/>
                    </a:lnTo>
                    <a:lnTo>
                      <a:pt x="2976276" y="2055784"/>
                    </a:lnTo>
                    <a:lnTo>
                      <a:pt x="2957394" y="2076690"/>
                    </a:lnTo>
                    <a:lnTo>
                      <a:pt x="2935365" y="2109986"/>
                    </a:lnTo>
                    <a:lnTo>
                      <a:pt x="2920417" y="2127795"/>
                    </a:lnTo>
                    <a:lnTo>
                      <a:pt x="2914910" y="2136312"/>
                    </a:lnTo>
                    <a:lnTo>
                      <a:pt x="2910976" y="2146378"/>
                    </a:lnTo>
                    <a:lnTo>
                      <a:pt x="2910189" y="2156444"/>
                    </a:lnTo>
                    <a:lnTo>
                      <a:pt x="2913336" y="2165736"/>
                    </a:lnTo>
                    <a:lnTo>
                      <a:pt x="2919630" y="2174253"/>
                    </a:lnTo>
                    <a:lnTo>
                      <a:pt x="2931431" y="2180448"/>
                    </a:lnTo>
                    <a:lnTo>
                      <a:pt x="2944019" y="2180448"/>
                    </a:lnTo>
                    <a:lnTo>
                      <a:pt x="2957394" y="2178899"/>
                    </a:lnTo>
                    <a:lnTo>
                      <a:pt x="2970769" y="2178125"/>
                    </a:lnTo>
                    <a:lnTo>
                      <a:pt x="2962901" y="2181996"/>
                    </a:lnTo>
                    <a:lnTo>
                      <a:pt x="2944806" y="2186642"/>
                    </a:lnTo>
                    <a:lnTo>
                      <a:pt x="2936939" y="2191288"/>
                    </a:lnTo>
                    <a:lnTo>
                      <a:pt x="2929858" y="2209871"/>
                    </a:lnTo>
                    <a:lnTo>
                      <a:pt x="2926711" y="2213743"/>
                    </a:lnTo>
                    <a:lnTo>
                      <a:pt x="2922777" y="2217614"/>
                    </a:lnTo>
                    <a:lnTo>
                      <a:pt x="2918844" y="2222260"/>
                    </a:lnTo>
                    <a:lnTo>
                      <a:pt x="2917270" y="2227680"/>
                    </a:lnTo>
                    <a:lnTo>
                      <a:pt x="2921204" y="2236198"/>
                    </a:lnTo>
                    <a:lnTo>
                      <a:pt x="2929071" y="2240844"/>
                    </a:lnTo>
                    <a:lnTo>
                      <a:pt x="2938512" y="2243166"/>
                    </a:lnTo>
                    <a:lnTo>
                      <a:pt x="2947166" y="2247038"/>
                    </a:lnTo>
                    <a:lnTo>
                      <a:pt x="2954247" y="2254007"/>
                    </a:lnTo>
                    <a:lnTo>
                      <a:pt x="2976276" y="2278785"/>
                    </a:lnTo>
                    <a:lnTo>
                      <a:pt x="2981784" y="2271816"/>
                    </a:lnTo>
                    <a:lnTo>
                      <a:pt x="2995158" y="2264073"/>
                    </a:lnTo>
                    <a:lnTo>
                      <a:pt x="2999879" y="2258652"/>
                    </a:lnTo>
                    <a:lnTo>
                      <a:pt x="3003813" y="2250135"/>
                    </a:lnTo>
                    <a:lnTo>
                      <a:pt x="3004599" y="2242392"/>
                    </a:lnTo>
                    <a:lnTo>
                      <a:pt x="3006959" y="2234649"/>
                    </a:lnTo>
                    <a:lnTo>
                      <a:pt x="3013254" y="2226906"/>
                    </a:lnTo>
                    <a:lnTo>
                      <a:pt x="3021908" y="2219937"/>
                    </a:lnTo>
                    <a:lnTo>
                      <a:pt x="3033709" y="2213743"/>
                    </a:lnTo>
                    <a:lnTo>
                      <a:pt x="3045510" y="2211420"/>
                    </a:lnTo>
                    <a:lnTo>
                      <a:pt x="3055738" y="2216066"/>
                    </a:lnTo>
                    <a:lnTo>
                      <a:pt x="3043937" y="2220712"/>
                    </a:lnTo>
                    <a:lnTo>
                      <a:pt x="3038429" y="2229229"/>
                    </a:lnTo>
                    <a:lnTo>
                      <a:pt x="3039216" y="2239295"/>
                    </a:lnTo>
                    <a:lnTo>
                      <a:pt x="3047084" y="2250135"/>
                    </a:lnTo>
                    <a:lnTo>
                      <a:pt x="3062032" y="2255556"/>
                    </a:lnTo>
                    <a:lnTo>
                      <a:pt x="3078554" y="2257104"/>
                    </a:lnTo>
                    <a:lnTo>
                      <a:pt x="3093502" y="2260976"/>
                    </a:lnTo>
                    <a:lnTo>
                      <a:pt x="3102156" y="2276462"/>
                    </a:lnTo>
                    <a:lnTo>
                      <a:pt x="3085634" y="2264073"/>
                    </a:lnTo>
                    <a:lnTo>
                      <a:pt x="3077767" y="2260201"/>
                    </a:lnTo>
                    <a:lnTo>
                      <a:pt x="3066753" y="2258652"/>
                    </a:lnTo>
                    <a:lnTo>
                      <a:pt x="3062032" y="2258652"/>
                    </a:lnTo>
                    <a:lnTo>
                      <a:pt x="3058098" y="2258652"/>
                    </a:lnTo>
                    <a:lnTo>
                      <a:pt x="3054951" y="2258652"/>
                    </a:lnTo>
                    <a:lnTo>
                      <a:pt x="3048657" y="2257878"/>
                    </a:lnTo>
                    <a:lnTo>
                      <a:pt x="3043150" y="2255556"/>
                    </a:lnTo>
                    <a:lnTo>
                      <a:pt x="3032922" y="2248587"/>
                    </a:lnTo>
                    <a:lnTo>
                      <a:pt x="3026628" y="2247038"/>
                    </a:lnTo>
                    <a:lnTo>
                      <a:pt x="3030562" y="2236198"/>
                    </a:lnTo>
                    <a:lnTo>
                      <a:pt x="3026628" y="2231552"/>
                    </a:lnTo>
                    <a:lnTo>
                      <a:pt x="3017974" y="2233100"/>
                    </a:lnTo>
                    <a:lnTo>
                      <a:pt x="3010106" y="2240069"/>
                    </a:lnTo>
                    <a:lnTo>
                      <a:pt x="3006173" y="2251684"/>
                    </a:lnTo>
                    <a:lnTo>
                      <a:pt x="3010106" y="2260201"/>
                    </a:lnTo>
                    <a:lnTo>
                      <a:pt x="3019548" y="2266396"/>
                    </a:lnTo>
                    <a:lnTo>
                      <a:pt x="3041576" y="2277236"/>
                    </a:lnTo>
                    <a:lnTo>
                      <a:pt x="3049444" y="2284205"/>
                    </a:lnTo>
                    <a:lnTo>
                      <a:pt x="3054164" y="2292722"/>
                    </a:lnTo>
                    <a:lnTo>
                      <a:pt x="3065179" y="2317500"/>
                    </a:lnTo>
                    <a:lnTo>
                      <a:pt x="3070686" y="2320597"/>
                    </a:lnTo>
                    <a:lnTo>
                      <a:pt x="3092715" y="2314403"/>
                    </a:lnTo>
                    <a:lnTo>
                      <a:pt x="3085634" y="2326792"/>
                    </a:lnTo>
                    <a:lnTo>
                      <a:pt x="3080127" y="2343052"/>
                    </a:lnTo>
                    <a:lnTo>
                      <a:pt x="3076194" y="2359312"/>
                    </a:lnTo>
                    <a:lnTo>
                      <a:pt x="3075407" y="2373250"/>
                    </a:lnTo>
                    <a:lnTo>
                      <a:pt x="3082488" y="2367830"/>
                    </a:lnTo>
                    <a:lnTo>
                      <a:pt x="3087995" y="2361636"/>
                    </a:lnTo>
                    <a:lnTo>
                      <a:pt x="3093502" y="2356215"/>
                    </a:lnTo>
                    <a:lnTo>
                      <a:pt x="3101369" y="2353118"/>
                    </a:lnTo>
                    <a:lnTo>
                      <a:pt x="3095075" y="2359312"/>
                    </a:lnTo>
                    <a:lnTo>
                      <a:pt x="3095075" y="2364733"/>
                    </a:lnTo>
                    <a:lnTo>
                      <a:pt x="3095862" y="2369379"/>
                    </a:lnTo>
                    <a:lnTo>
                      <a:pt x="3094289" y="2375573"/>
                    </a:lnTo>
                    <a:lnTo>
                      <a:pt x="3089568" y="2380993"/>
                    </a:lnTo>
                    <a:lnTo>
                      <a:pt x="3083274" y="2386413"/>
                    </a:lnTo>
                    <a:lnTo>
                      <a:pt x="3069113" y="2394931"/>
                    </a:lnTo>
                    <a:lnTo>
                      <a:pt x="3075407" y="2404997"/>
                    </a:lnTo>
                    <a:lnTo>
                      <a:pt x="3080914" y="2414288"/>
                    </a:lnTo>
                    <a:lnTo>
                      <a:pt x="3084848" y="2424354"/>
                    </a:lnTo>
                    <a:lnTo>
                      <a:pt x="3088781" y="2435969"/>
                    </a:lnTo>
                    <a:lnTo>
                      <a:pt x="3104516" y="2396479"/>
                    </a:lnTo>
                    <a:lnTo>
                      <a:pt x="3110024" y="2387188"/>
                    </a:lnTo>
                    <a:lnTo>
                      <a:pt x="3115531" y="2382542"/>
                    </a:lnTo>
                    <a:lnTo>
                      <a:pt x="3131266" y="2374798"/>
                    </a:lnTo>
                    <a:lnTo>
                      <a:pt x="3145428" y="2366281"/>
                    </a:lnTo>
                    <a:lnTo>
                      <a:pt x="3159589" y="2353118"/>
                    </a:lnTo>
                    <a:lnTo>
                      <a:pt x="3170604" y="2337632"/>
                    </a:lnTo>
                    <a:lnTo>
                      <a:pt x="3172177" y="2322146"/>
                    </a:lnTo>
                    <a:lnTo>
                      <a:pt x="3177684" y="2332986"/>
                    </a:lnTo>
                    <a:lnTo>
                      <a:pt x="3171390" y="2343052"/>
                    </a:lnTo>
                    <a:lnTo>
                      <a:pt x="3162736" y="2352344"/>
                    </a:lnTo>
                    <a:lnTo>
                      <a:pt x="3158802" y="2363184"/>
                    </a:lnTo>
                    <a:lnTo>
                      <a:pt x="3161949" y="2369379"/>
                    </a:lnTo>
                    <a:lnTo>
                      <a:pt x="3167456" y="2373250"/>
                    </a:lnTo>
                    <a:lnTo>
                      <a:pt x="3173750" y="2376347"/>
                    </a:lnTo>
                    <a:lnTo>
                      <a:pt x="3179258" y="2380219"/>
                    </a:lnTo>
                    <a:lnTo>
                      <a:pt x="3183978" y="2385639"/>
                    </a:lnTo>
                    <a:lnTo>
                      <a:pt x="3192633" y="2399576"/>
                    </a:lnTo>
                    <a:lnTo>
                      <a:pt x="3195779" y="2405771"/>
                    </a:lnTo>
                    <a:lnTo>
                      <a:pt x="3183978" y="2395705"/>
                    </a:lnTo>
                    <a:lnTo>
                      <a:pt x="3172964" y="2384090"/>
                    </a:lnTo>
                    <a:lnTo>
                      <a:pt x="3161949" y="2375573"/>
                    </a:lnTo>
                    <a:lnTo>
                      <a:pt x="3147788" y="2371702"/>
                    </a:lnTo>
                    <a:lnTo>
                      <a:pt x="3132839" y="2376347"/>
                    </a:lnTo>
                    <a:lnTo>
                      <a:pt x="3120251" y="2386413"/>
                    </a:lnTo>
                    <a:lnTo>
                      <a:pt x="3111597" y="2399576"/>
                    </a:lnTo>
                    <a:lnTo>
                      <a:pt x="3107664" y="2413514"/>
                    </a:lnTo>
                    <a:lnTo>
                      <a:pt x="3110024" y="2413514"/>
                    </a:lnTo>
                    <a:lnTo>
                      <a:pt x="3115531" y="2413514"/>
                    </a:lnTo>
                    <a:lnTo>
                      <a:pt x="3117891" y="2413514"/>
                    </a:lnTo>
                    <a:lnTo>
                      <a:pt x="3112384" y="2421257"/>
                    </a:lnTo>
                    <a:lnTo>
                      <a:pt x="3109237" y="2429000"/>
                    </a:lnTo>
                    <a:lnTo>
                      <a:pt x="3106877" y="2437518"/>
                    </a:lnTo>
                    <a:lnTo>
                      <a:pt x="3108450" y="2446809"/>
                    </a:lnTo>
                    <a:lnTo>
                      <a:pt x="3110024" y="2453004"/>
                    </a:lnTo>
                    <a:lnTo>
                      <a:pt x="3113958" y="2461521"/>
                    </a:lnTo>
                    <a:lnTo>
                      <a:pt x="3118678" y="2467715"/>
                    </a:lnTo>
                    <a:lnTo>
                      <a:pt x="3124185" y="2470039"/>
                    </a:lnTo>
                    <a:lnTo>
                      <a:pt x="3128906" y="2466167"/>
                    </a:lnTo>
                    <a:lnTo>
                      <a:pt x="3140707" y="2449906"/>
                    </a:lnTo>
                    <a:lnTo>
                      <a:pt x="3147788" y="2444486"/>
                    </a:lnTo>
                    <a:lnTo>
                      <a:pt x="3159589" y="2442938"/>
                    </a:lnTo>
                    <a:lnTo>
                      <a:pt x="3172964" y="2442938"/>
                    </a:lnTo>
                    <a:lnTo>
                      <a:pt x="3198140" y="2445261"/>
                    </a:lnTo>
                    <a:lnTo>
                      <a:pt x="3183978" y="2447583"/>
                    </a:lnTo>
                    <a:lnTo>
                      <a:pt x="3169030" y="2448358"/>
                    </a:lnTo>
                    <a:lnTo>
                      <a:pt x="3154082" y="2450681"/>
                    </a:lnTo>
                    <a:lnTo>
                      <a:pt x="3141494" y="2456101"/>
                    </a:lnTo>
                    <a:lnTo>
                      <a:pt x="3131266" y="2465392"/>
                    </a:lnTo>
                    <a:lnTo>
                      <a:pt x="3123399" y="2479330"/>
                    </a:lnTo>
                    <a:lnTo>
                      <a:pt x="3118678" y="2494816"/>
                    </a:lnTo>
                    <a:lnTo>
                      <a:pt x="3120251" y="2507979"/>
                    </a:lnTo>
                    <a:lnTo>
                      <a:pt x="3139134" y="2526563"/>
                    </a:lnTo>
                    <a:lnTo>
                      <a:pt x="3168243" y="2537403"/>
                    </a:lnTo>
                    <a:lnTo>
                      <a:pt x="3195779" y="2536629"/>
                    </a:lnTo>
                    <a:lnTo>
                      <a:pt x="3211514" y="2518045"/>
                    </a:lnTo>
                    <a:lnTo>
                      <a:pt x="3212301" y="2526563"/>
                    </a:lnTo>
                    <a:lnTo>
                      <a:pt x="3212301" y="2535855"/>
                    </a:lnTo>
                    <a:lnTo>
                      <a:pt x="3213875" y="2541274"/>
                    </a:lnTo>
                    <a:lnTo>
                      <a:pt x="3222529" y="2543598"/>
                    </a:lnTo>
                    <a:lnTo>
                      <a:pt x="3213875" y="2559858"/>
                    </a:lnTo>
                    <a:lnTo>
                      <a:pt x="3224889" y="2561407"/>
                    </a:lnTo>
                    <a:lnTo>
                      <a:pt x="3243771" y="2558309"/>
                    </a:lnTo>
                    <a:lnTo>
                      <a:pt x="3259506" y="2561407"/>
                    </a:lnTo>
                    <a:lnTo>
                      <a:pt x="3236690" y="2565278"/>
                    </a:lnTo>
                    <a:lnTo>
                      <a:pt x="3223316" y="2568375"/>
                    </a:lnTo>
                    <a:lnTo>
                      <a:pt x="3217022" y="2572247"/>
                    </a:lnTo>
                    <a:lnTo>
                      <a:pt x="3219382" y="2577667"/>
                    </a:lnTo>
                    <a:lnTo>
                      <a:pt x="3228036" y="2580764"/>
                    </a:lnTo>
                    <a:lnTo>
                      <a:pt x="3272881" y="2585410"/>
                    </a:lnTo>
                    <a:lnTo>
                      <a:pt x="3279175" y="2583087"/>
                    </a:lnTo>
                    <a:lnTo>
                      <a:pt x="3282322" y="2578442"/>
                    </a:lnTo>
                    <a:lnTo>
                      <a:pt x="3283895" y="2573021"/>
                    </a:lnTo>
                    <a:lnTo>
                      <a:pt x="3287043" y="2565278"/>
                    </a:lnTo>
                    <a:lnTo>
                      <a:pt x="3289403" y="2577667"/>
                    </a:lnTo>
                    <a:lnTo>
                      <a:pt x="3297270" y="2584636"/>
                    </a:lnTo>
                    <a:lnTo>
                      <a:pt x="3308285" y="2586185"/>
                    </a:lnTo>
                    <a:lnTo>
                      <a:pt x="3320873" y="2582313"/>
                    </a:lnTo>
                    <a:lnTo>
                      <a:pt x="3329527" y="2572247"/>
                    </a:lnTo>
                    <a:lnTo>
                      <a:pt x="3333461" y="2549017"/>
                    </a:lnTo>
                    <a:lnTo>
                      <a:pt x="3339755" y="2538952"/>
                    </a:lnTo>
                    <a:lnTo>
                      <a:pt x="3338968" y="2545921"/>
                    </a:lnTo>
                    <a:lnTo>
                      <a:pt x="3339755" y="2558309"/>
                    </a:lnTo>
                    <a:lnTo>
                      <a:pt x="3339755" y="2564504"/>
                    </a:lnTo>
                    <a:lnTo>
                      <a:pt x="3336608" y="2571473"/>
                    </a:lnTo>
                    <a:lnTo>
                      <a:pt x="3326380" y="2585410"/>
                    </a:lnTo>
                    <a:lnTo>
                      <a:pt x="3324020" y="2591604"/>
                    </a:lnTo>
                    <a:lnTo>
                      <a:pt x="3325593" y="2596250"/>
                    </a:lnTo>
                    <a:lnTo>
                      <a:pt x="3327954" y="2600896"/>
                    </a:lnTo>
                    <a:lnTo>
                      <a:pt x="3333461" y="2610188"/>
                    </a:lnTo>
                    <a:lnTo>
                      <a:pt x="3343689" y="2632643"/>
                    </a:lnTo>
                    <a:lnTo>
                      <a:pt x="3346835" y="2638837"/>
                    </a:lnTo>
                    <a:lnTo>
                      <a:pt x="3357063" y="2651226"/>
                    </a:lnTo>
                    <a:lnTo>
                      <a:pt x="3369651" y="2661292"/>
                    </a:lnTo>
                    <a:lnTo>
                      <a:pt x="3383026" y="2664389"/>
                    </a:lnTo>
                    <a:lnTo>
                      <a:pt x="3397974" y="2658969"/>
                    </a:lnTo>
                    <a:lnTo>
                      <a:pt x="3405842" y="2651226"/>
                    </a:lnTo>
                    <a:lnTo>
                      <a:pt x="3412136" y="2640386"/>
                    </a:lnTo>
                    <a:lnTo>
                      <a:pt x="3414496" y="2627997"/>
                    </a:lnTo>
                    <a:lnTo>
                      <a:pt x="3409775" y="2618705"/>
                    </a:lnTo>
                    <a:lnTo>
                      <a:pt x="3420003" y="2621802"/>
                    </a:lnTo>
                    <a:lnTo>
                      <a:pt x="3420790" y="2628771"/>
                    </a:lnTo>
                    <a:lnTo>
                      <a:pt x="3412923" y="2643483"/>
                    </a:lnTo>
                    <a:lnTo>
                      <a:pt x="3412136" y="2656646"/>
                    </a:lnTo>
                    <a:lnTo>
                      <a:pt x="3416069" y="2669035"/>
                    </a:lnTo>
                    <a:lnTo>
                      <a:pt x="3424724" y="2676778"/>
                    </a:lnTo>
                    <a:lnTo>
                      <a:pt x="3438099" y="2675230"/>
                    </a:lnTo>
                    <a:lnTo>
                      <a:pt x="3427871" y="2684521"/>
                    </a:lnTo>
                    <a:lnTo>
                      <a:pt x="3422364" y="2682198"/>
                    </a:lnTo>
                    <a:lnTo>
                      <a:pt x="3417643" y="2676004"/>
                    </a:lnTo>
                    <a:lnTo>
                      <a:pt x="3410562" y="2669810"/>
                    </a:lnTo>
                    <a:lnTo>
                      <a:pt x="3403482" y="2671358"/>
                    </a:lnTo>
                    <a:lnTo>
                      <a:pt x="3403482" y="2678327"/>
                    </a:lnTo>
                    <a:lnTo>
                      <a:pt x="3407415" y="2686844"/>
                    </a:lnTo>
                    <a:lnTo>
                      <a:pt x="3412136" y="2693813"/>
                    </a:lnTo>
                    <a:lnTo>
                      <a:pt x="3421577" y="2700007"/>
                    </a:lnTo>
                    <a:lnTo>
                      <a:pt x="3431804" y="2703879"/>
                    </a:lnTo>
                    <a:lnTo>
                      <a:pt x="3442032" y="2704653"/>
                    </a:lnTo>
                    <a:lnTo>
                      <a:pt x="3450687" y="2700782"/>
                    </a:lnTo>
                    <a:lnTo>
                      <a:pt x="3455407" y="2696136"/>
                    </a:lnTo>
                    <a:lnTo>
                      <a:pt x="3462488" y="2682973"/>
                    </a:lnTo>
                    <a:lnTo>
                      <a:pt x="3468782" y="2675230"/>
                    </a:lnTo>
                    <a:lnTo>
                      <a:pt x="3460914" y="2703105"/>
                    </a:lnTo>
                    <a:lnTo>
                      <a:pt x="3460914" y="2709299"/>
                    </a:lnTo>
                    <a:lnTo>
                      <a:pt x="3467208" y="2713171"/>
                    </a:lnTo>
                    <a:lnTo>
                      <a:pt x="3475863" y="2714719"/>
                    </a:lnTo>
                    <a:lnTo>
                      <a:pt x="3486090" y="2712396"/>
                    </a:lnTo>
                    <a:lnTo>
                      <a:pt x="3492384" y="2706202"/>
                    </a:lnTo>
                    <a:lnTo>
                      <a:pt x="3489238" y="2714719"/>
                    </a:lnTo>
                    <a:lnTo>
                      <a:pt x="3482943" y="2717817"/>
                    </a:lnTo>
                    <a:lnTo>
                      <a:pt x="3474289" y="2719365"/>
                    </a:lnTo>
                    <a:lnTo>
                      <a:pt x="3465635" y="2721688"/>
                    </a:lnTo>
                    <a:lnTo>
                      <a:pt x="3467995" y="2732528"/>
                    </a:lnTo>
                    <a:lnTo>
                      <a:pt x="3471142" y="2735626"/>
                    </a:lnTo>
                    <a:lnTo>
                      <a:pt x="3477436" y="2735626"/>
                    </a:lnTo>
                    <a:lnTo>
                      <a:pt x="3475076" y="2740271"/>
                    </a:lnTo>
                    <a:lnTo>
                      <a:pt x="3475076" y="2744143"/>
                    </a:lnTo>
                    <a:lnTo>
                      <a:pt x="3475863" y="2748789"/>
                    </a:lnTo>
                    <a:lnTo>
                      <a:pt x="3478223" y="2752661"/>
                    </a:lnTo>
                    <a:lnTo>
                      <a:pt x="3482157" y="2744917"/>
                    </a:lnTo>
                    <a:lnTo>
                      <a:pt x="3487664" y="2742594"/>
                    </a:lnTo>
                    <a:lnTo>
                      <a:pt x="3493958" y="2744143"/>
                    </a:lnTo>
                    <a:lnTo>
                      <a:pt x="3499465" y="2750337"/>
                    </a:lnTo>
                    <a:lnTo>
                      <a:pt x="3504185" y="2765049"/>
                    </a:lnTo>
                    <a:lnTo>
                      <a:pt x="3505759" y="2768921"/>
                    </a:lnTo>
                    <a:lnTo>
                      <a:pt x="3508119" y="2771244"/>
                    </a:lnTo>
                    <a:lnTo>
                      <a:pt x="3511266" y="2772792"/>
                    </a:lnTo>
                    <a:lnTo>
                      <a:pt x="3513627" y="2774341"/>
                    </a:lnTo>
                    <a:lnTo>
                      <a:pt x="3515200" y="2774341"/>
                    </a:lnTo>
                    <a:lnTo>
                      <a:pt x="3517560" y="2778987"/>
                    </a:lnTo>
                    <a:lnTo>
                      <a:pt x="3520708" y="2785956"/>
                    </a:lnTo>
                    <a:lnTo>
                      <a:pt x="3523068" y="2794473"/>
                    </a:lnTo>
                    <a:lnTo>
                      <a:pt x="3522281" y="2801442"/>
                    </a:lnTo>
                    <a:lnTo>
                      <a:pt x="3518347" y="2804539"/>
                    </a:lnTo>
                    <a:lnTo>
                      <a:pt x="3513627" y="2804539"/>
                    </a:lnTo>
                    <a:lnTo>
                      <a:pt x="3511266" y="2805313"/>
                    </a:lnTo>
                    <a:lnTo>
                      <a:pt x="3511266" y="2810734"/>
                    </a:lnTo>
                    <a:lnTo>
                      <a:pt x="3525428" y="2823122"/>
                    </a:lnTo>
                    <a:lnTo>
                      <a:pt x="3529362" y="2827768"/>
                    </a:lnTo>
                    <a:lnTo>
                      <a:pt x="3521494" y="2830865"/>
                    </a:lnTo>
                    <a:lnTo>
                      <a:pt x="3519920" y="2837060"/>
                    </a:lnTo>
                    <a:lnTo>
                      <a:pt x="3523068" y="2843254"/>
                    </a:lnTo>
                    <a:lnTo>
                      <a:pt x="3530148" y="2847900"/>
                    </a:lnTo>
                    <a:lnTo>
                      <a:pt x="3528575" y="2837060"/>
                    </a:lnTo>
                    <a:lnTo>
                      <a:pt x="3538803" y="2848674"/>
                    </a:lnTo>
                    <a:lnTo>
                      <a:pt x="3540376" y="2851772"/>
                    </a:lnTo>
                    <a:lnTo>
                      <a:pt x="3540376" y="2856417"/>
                    </a:lnTo>
                    <a:lnTo>
                      <a:pt x="3538803" y="2859515"/>
                    </a:lnTo>
                    <a:lnTo>
                      <a:pt x="3536443" y="2862612"/>
                    </a:lnTo>
                    <a:lnTo>
                      <a:pt x="3534869" y="2867258"/>
                    </a:lnTo>
                    <a:lnTo>
                      <a:pt x="3531722" y="2881969"/>
                    </a:lnTo>
                    <a:lnTo>
                      <a:pt x="3530935" y="2888164"/>
                    </a:lnTo>
                    <a:lnTo>
                      <a:pt x="3532509" y="2909845"/>
                    </a:lnTo>
                    <a:lnTo>
                      <a:pt x="3530935" y="2916813"/>
                    </a:lnTo>
                    <a:lnTo>
                      <a:pt x="3528575" y="2920685"/>
                    </a:lnTo>
                    <a:lnTo>
                      <a:pt x="3528575" y="2918362"/>
                    </a:lnTo>
                    <a:lnTo>
                      <a:pt x="3526214" y="2913716"/>
                    </a:lnTo>
                    <a:lnTo>
                      <a:pt x="3523068" y="2909070"/>
                    </a:lnTo>
                    <a:lnTo>
                      <a:pt x="3522281" y="2912942"/>
                    </a:lnTo>
                    <a:lnTo>
                      <a:pt x="3521494" y="2916039"/>
                    </a:lnTo>
                    <a:lnTo>
                      <a:pt x="3520708" y="2919136"/>
                    </a:lnTo>
                    <a:lnTo>
                      <a:pt x="3520708" y="2923008"/>
                    </a:lnTo>
                    <a:lnTo>
                      <a:pt x="3524641" y="2919136"/>
                    </a:lnTo>
                    <a:lnTo>
                      <a:pt x="3527788" y="2921459"/>
                    </a:lnTo>
                    <a:lnTo>
                      <a:pt x="3527001" y="2922233"/>
                    </a:lnTo>
                    <a:lnTo>
                      <a:pt x="3519920" y="2929976"/>
                    </a:lnTo>
                    <a:lnTo>
                      <a:pt x="3516774" y="2934623"/>
                    </a:lnTo>
                    <a:lnTo>
                      <a:pt x="3515200" y="2938494"/>
                    </a:lnTo>
                    <a:lnTo>
                      <a:pt x="3512840" y="2943140"/>
                    </a:lnTo>
                    <a:lnTo>
                      <a:pt x="3508906" y="2946237"/>
                    </a:lnTo>
                    <a:lnTo>
                      <a:pt x="3503399" y="2947011"/>
                    </a:lnTo>
                    <a:lnTo>
                      <a:pt x="3481370" y="2944688"/>
                    </a:lnTo>
                    <a:lnTo>
                      <a:pt x="3486877" y="2933848"/>
                    </a:lnTo>
                    <a:lnTo>
                      <a:pt x="3490811" y="2928428"/>
                    </a:lnTo>
                    <a:lnTo>
                      <a:pt x="3496318" y="2924556"/>
                    </a:lnTo>
                    <a:lnTo>
                      <a:pt x="3497105" y="2927654"/>
                    </a:lnTo>
                    <a:lnTo>
                      <a:pt x="3500252" y="2934623"/>
                    </a:lnTo>
                    <a:lnTo>
                      <a:pt x="3501039" y="2936945"/>
                    </a:lnTo>
                    <a:lnTo>
                      <a:pt x="3501825" y="2934623"/>
                    </a:lnTo>
                    <a:lnTo>
                      <a:pt x="3504973" y="2929202"/>
                    </a:lnTo>
                    <a:lnTo>
                      <a:pt x="3505759" y="2926879"/>
                    </a:lnTo>
                    <a:lnTo>
                      <a:pt x="3514413" y="2929202"/>
                    </a:lnTo>
                    <a:lnTo>
                      <a:pt x="3516774" y="2919911"/>
                    </a:lnTo>
                    <a:lnTo>
                      <a:pt x="3513627" y="2906747"/>
                    </a:lnTo>
                    <a:lnTo>
                      <a:pt x="3508119" y="2896681"/>
                    </a:lnTo>
                    <a:lnTo>
                      <a:pt x="3512840" y="2891261"/>
                    </a:lnTo>
                    <a:lnTo>
                      <a:pt x="3518347" y="2881195"/>
                    </a:lnTo>
                    <a:lnTo>
                      <a:pt x="3520708" y="2871129"/>
                    </a:lnTo>
                    <a:lnTo>
                      <a:pt x="3515200" y="2864160"/>
                    </a:lnTo>
                    <a:lnTo>
                      <a:pt x="3510479" y="2878872"/>
                    </a:lnTo>
                    <a:lnTo>
                      <a:pt x="3484517" y="2902876"/>
                    </a:lnTo>
                    <a:lnTo>
                      <a:pt x="3478223" y="2918362"/>
                    </a:lnTo>
                    <a:lnTo>
                      <a:pt x="3486877" y="2917588"/>
                    </a:lnTo>
                    <a:lnTo>
                      <a:pt x="3489238" y="2916813"/>
                    </a:lnTo>
                    <a:lnTo>
                      <a:pt x="3483730" y="2921459"/>
                    </a:lnTo>
                    <a:lnTo>
                      <a:pt x="3478223" y="2923782"/>
                    </a:lnTo>
                    <a:lnTo>
                      <a:pt x="3475076" y="2921459"/>
                    </a:lnTo>
                    <a:lnTo>
                      <a:pt x="3472715" y="2916039"/>
                    </a:lnTo>
                    <a:lnTo>
                      <a:pt x="3475863" y="2906747"/>
                    </a:lnTo>
                    <a:lnTo>
                      <a:pt x="3482157" y="2895907"/>
                    </a:lnTo>
                    <a:lnTo>
                      <a:pt x="3497105" y="2878098"/>
                    </a:lnTo>
                    <a:lnTo>
                      <a:pt x="3497892" y="2880421"/>
                    </a:lnTo>
                    <a:lnTo>
                      <a:pt x="3497892" y="2881969"/>
                    </a:lnTo>
                    <a:lnTo>
                      <a:pt x="3498678" y="2883518"/>
                    </a:lnTo>
                    <a:lnTo>
                      <a:pt x="3506546" y="2873452"/>
                    </a:lnTo>
                    <a:lnTo>
                      <a:pt x="3506546" y="2864160"/>
                    </a:lnTo>
                    <a:lnTo>
                      <a:pt x="3503399" y="2854094"/>
                    </a:lnTo>
                    <a:lnTo>
                      <a:pt x="3500252" y="2841706"/>
                    </a:lnTo>
                    <a:lnTo>
                      <a:pt x="3492384" y="2847900"/>
                    </a:lnTo>
                    <a:lnTo>
                      <a:pt x="3486090" y="2847126"/>
                    </a:lnTo>
                    <a:lnTo>
                      <a:pt x="3480583" y="2843254"/>
                    </a:lnTo>
                    <a:lnTo>
                      <a:pt x="3473502" y="2840157"/>
                    </a:lnTo>
                    <a:lnTo>
                      <a:pt x="3465635" y="2840157"/>
                    </a:lnTo>
                    <a:lnTo>
                      <a:pt x="3446753" y="2841706"/>
                    </a:lnTo>
                    <a:lnTo>
                      <a:pt x="3437312" y="2841706"/>
                    </a:lnTo>
                    <a:lnTo>
                      <a:pt x="3424724" y="2840157"/>
                    </a:lnTo>
                    <a:lnTo>
                      <a:pt x="3414496" y="2837834"/>
                    </a:lnTo>
                    <a:lnTo>
                      <a:pt x="3403482" y="2834737"/>
                    </a:lnTo>
                    <a:lnTo>
                      <a:pt x="3360997" y="2818477"/>
                    </a:lnTo>
                    <a:lnTo>
                      <a:pt x="3350769" y="2816153"/>
                    </a:lnTo>
                    <a:lnTo>
                      <a:pt x="3353129" y="2826220"/>
                    </a:lnTo>
                    <a:lnTo>
                      <a:pt x="3352343" y="2847126"/>
                    </a:lnTo>
                    <a:lnTo>
                      <a:pt x="3354703" y="2857966"/>
                    </a:lnTo>
                    <a:lnTo>
                      <a:pt x="3358637" y="2866483"/>
                    </a:lnTo>
                    <a:lnTo>
                      <a:pt x="3371225" y="2881195"/>
                    </a:lnTo>
                    <a:lnTo>
                      <a:pt x="3375945" y="2889712"/>
                    </a:lnTo>
                    <a:lnTo>
                      <a:pt x="3382239" y="2907522"/>
                    </a:lnTo>
                    <a:lnTo>
                      <a:pt x="3394827" y="2964046"/>
                    </a:lnTo>
                    <a:lnTo>
                      <a:pt x="3397974" y="2957077"/>
                    </a:lnTo>
                    <a:lnTo>
                      <a:pt x="3403482" y="2957077"/>
                    </a:lnTo>
                    <a:lnTo>
                      <a:pt x="3409775" y="2960949"/>
                    </a:lnTo>
                    <a:lnTo>
                      <a:pt x="3418430" y="2962497"/>
                    </a:lnTo>
                    <a:lnTo>
                      <a:pt x="3406629" y="2968692"/>
                    </a:lnTo>
                    <a:lnTo>
                      <a:pt x="3400334" y="2972563"/>
                    </a:lnTo>
                    <a:lnTo>
                      <a:pt x="3400334" y="2977209"/>
                    </a:lnTo>
                    <a:lnTo>
                      <a:pt x="3405055" y="2986501"/>
                    </a:lnTo>
                    <a:lnTo>
                      <a:pt x="3407415" y="2989598"/>
                    </a:lnTo>
                    <a:lnTo>
                      <a:pt x="3409775" y="2991147"/>
                    </a:lnTo>
                    <a:lnTo>
                      <a:pt x="3412136" y="2993470"/>
                    </a:lnTo>
                    <a:lnTo>
                      <a:pt x="3413709" y="2996567"/>
                    </a:lnTo>
                    <a:lnTo>
                      <a:pt x="3414496" y="3001213"/>
                    </a:lnTo>
                    <a:lnTo>
                      <a:pt x="3412923" y="3006633"/>
                    </a:lnTo>
                    <a:lnTo>
                      <a:pt x="3409775" y="3015925"/>
                    </a:lnTo>
                    <a:lnTo>
                      <a:pt x="3407415" y="3012053"/>
                    </a:lnTo>
                    <a:lnTo>
                      <a:pt x="3405055" y="3008182"/>
                    </a:lnTo>
                    <a:lnTo>
                      <a:pt x="3403482" y="3003536"/>
                    </a:lnTo>
                    <a:lnTo>
                      <a:pt x="3402695" y="2998890"/>
                    </a:lnTo>
                    <a:lnTo>
                      <a:pt x="3401908" y="3022893"/>
                    </a:lnTo>
                    <a:lnTo>
                      <a:pt x="3400334" y="3031411"/>
                    </a:lnTo>
                    <a:lnTo>
                      <a:pt x="3417643" y="3031411"/>
                    </a:lnTo>
                    <a:lnTo>
                      <a:pt x="3434952" y="3032185"/>
                    </a:lnTo>
                    <a:lnTo>
                      <a:pt x="3443606" y="3034508"/>
                    </a:lnTo>
                    <a:lnTo>
                      <a:pt x="3457767" y="3040702"/>
                    </a:lnTo>
                    <a:lnTo>
                      <a:pt x="3466422" y="3043800"/>
                    </a:lnTo>
                    <a:lnTo>
                      <a:pt x="3458554" y="3044574"/>
                    </a:lnTo>
                    <a:lnTo>
                      <a:pt x="3452260" y="3042251"/>
                    </a:lnTo>
                    <a:lnTo>
                      <a:pt x="3445966" y="3039928"/>
                    </a:lnTo>
                    <a:lnTo>
                      <a:pt x="3439672" y="3037605"/>
                    </a:lnTo>
                    <a:lnTo>
                      <a:pt x="3431018" y="3038379"/>
                    </a:lnTo>
                    <a:lnTo>
                      <a:pt x="3423150" y="3039154"/>
                    </a:lnTo>
                    <a:lnTo>
                      <a:pt x="3414496" y="3039928"/>
                    </a:lnTo>
                    <a:lnTo>
                      <a:pt x="3406629" y="3036831"/>
                    </a:lnTo>
                    <a:lnTo>
                      <a:pt x="3410562" y="3051543"/>
                    </a:lnTo>
                    <a:lnTo>
                      <a:pt x="3412136" y="3068578"/>
                    </a:lnTo>
                    <a:lnTo>
                      <a:pt x="3409775" y="3121230"/>
                    </a:lnTo>
                    <a:lnTo>
                      <a:pt x="3394040" y="3267574"/>
                    </a:lnTo>
                    <a:lnTo>
                      <a:pt x="3383813" y="3316356"/>
                    </a:lnTo>
                    <a:lnTo>
                      <a:pt x="3385386" y="3316356"/>
                    </a:lnTo>
                    <a:lnTo>
                      <a:pt x="3390894" y="3315581"/>
                    </a:lnTo>
                    <a:lnTo>
                      <a:pt x="3379879" y="3324873"/>
                    </a:lnTo>
                    <a:lnTo>
                      <a:pt x="3371225" y="3341908"/>
                    </a:lnTo>
                    <a:lnTo>
                      <a:pt x="3366504" y="3361265"/>
                    </a:lnTo>
                    <a:lnTo>
                      <a:pt x="3365718" y="3376751"/>
                    </a:lnTo>
                    <a:lnTo>
                      <a:pt x="3367291" y="3381397"/>
                    </a:lnTo>
                    <a:lnTo>
                      <a:pt x="3372798" y="3391463"/>
                    </a:lnTo>
                    <a:lnTo>
                      <a:pt x="3374372" y="3396109"/>
                    </a:lnTo>
                    <a:lnTo>
                      <a:pt x="3374372" y="3401529"/>
                    </a:lnTo>
                    <a:lnTo>
                      <a:pt x="3373585" y="3410821"/>
                    </a:lnTo>
                    <a:lnTo>
                      <a:pt x="3373585" y="3415467"/>
                    </a:lnTo>
                    <a:lnTo>
                      <a:pt x="3375945" y="3426307"/>
                    </a:lnTo>
                    <a:lnTo>
                      <a:pt x="3379879" y="3435599"/>
                    </a:lnTo>
                    <a:lnTo>
                      <a:pt x="3384599" y="3443342"/>
                    </a:lnTo>
                    <a:lnTo>
                      <a:pt x="3388533" y="3452633"/>
                    </a:lnTo>
                    <a:lnTo>
                      <a:pt x="3389320" y="3457280"/>
                    </a:lnTo>
                    <a:lnTo>
                      <a:pt x="3387747" y="3465797"/>
                    </a:lnTo>
                    <a:lnTo>
                      <a:pt x="3387747" y="3469668"/>
                    </a:lnTo>
                    <a:lnTo>
                      <a:pt x="3389320" y="3473540"/>
                    </a:lnTo>
                    <a:lnTo>
                      <a:pt x="3395614" y="3485929"/>
                    </a:lnTo>
                    <a:lnTo>
                      <a:pt x="3398761" y="3495220"/>
                    </a:lnTo>
                    <a:lnTo>
                      <a:pt x="3399548" y="3503738"/>
                    </a:lnTo>
                    <a:lnTo>
                      <a:pt x="3388533" y="3574974"/>
                    </a:lnTo>
                    <a:lnTo>
                      <a:pt x="3386960" y="3571877"/>
                    </a:lnTo>
                    <a:lnTo>
                      <a:pt x="3386173" y="3571102"/>
                    </a:lnTo>
                    <a:lnTo>
                      <a:pt x="3379879" y="3586588"/>
                    </a:lnTo>
                    <a:lnTo>
                      <a:pt x="3378305" y="3600526"/>
                    </a:lnTo>
                    <a:lnTo>
                      <a:pt x="3383026" y="3614464"/>
                    </a:lnTo>
                    <a:lnTo>
                      <a:pt x="3407415" y="3643113"/>
                    </a:lnTo>
                    <a:lnTo>
                      <a:pt x="3415283" y="3657825"/>
                    </a:lnTo>
                    <a:lnTo>
                      <a:pt x="3419217" y="3674085"/>
                    </a:lnTo>
                    <a:lnTo>
                      <a:pt x="3421577" y="3701960"/>
                    </a:lnTo>
                    <a:lnTo>
                      <a:pt x="3431804" y="3736804"/>
                    </a:lnTo>
                    <a:lnTo>
                      <a:pt x="3435738" y="3744547"/>
                    </a:lnTo>
                    <a:lnTo>
                      <a:pt x="3449113" y="3759259"/>
                    </a:lnTo>
                    <a:lnTo>
                      <a:pt x="3474289" y="3782488"/>
                    </a:lnTo>
                    <a:lnTo>
                      <a:pt x="3485304" y="3795651"/>
                    </a:lnTo>
                    <a:lnTo>
                      <a:pt x="3492384" y="3809589"/>
                    </a:lnTo>
                    <a:lnTo>
                      <a:pt x="3490811" y="3807266"/>
                    </a:lnTo>
                    <a:lnTo>
                      <a:pt x="3485304" y="3800297"/>
                    </a:lnTo>
                    <a:lnTo>
                      <a:pt x="3485304" y="3805718"/>
                    </a:lnTo>
                    <a:lnTo>
                      <a:pt x="3485304" y="3811137"/>
                    </a:lnTo>
                    <a:lnTo>
                      <a:pt x="3484517" y="3816558"/>
                    </a:lnTo>
                    <a:lnTo>
                      <a:pt x="3482943" y="3821978"/>
                    </a:lnTo>
                    <a:lnTo>
                      <a:pt x="3491598" y="3818880"/>
                    </a:lnTo>
                    <a:lnTo>
                      <a:pt x="3502612" y="3824301"/>
                    </a:lnTo>
                    <a:lnTo>
                      <a:pt x="3513627" y="3831270"/>
                    </a:lnTo>
                    <a:lnTo>
                      <a:pt x="3524641" y="3835141"/>
                    </a:lnTo>
                    <a:lnTo>
                      <a:pt x="3522281" y="3818106"/>
                    </a:lnTo>
                    <a:lnTo>
                      <a:pt x="3528575" y="3811912"/>
                    </a:lnTo>
                    <a:lnTo>
                      <a:pt x="3539589" y="3810363"/>
                    </a:lnTo>
                    <a:lnTo>
                      <a:pt x="3586008" y="3813461"/>
                    </a:lnTo>
                    <a:lnTo>
                      <a:pt x="3597022" y="3815783"/>
                    </a:lnTo>
                    <a:lnTo>
                      <a:pt x="3562405" y="3814235"/>
                    </a:lnTo>
                    <a:lnTo>
                      <a:pt x="3543523" y="3816558"/>
                    </a:lnTo>
                    <a:lnTo>
                      <a:pt x="3531722" y="3823527"/>
                    </a:lnTo>
                    <a:lnTo>
                      <a:pt x="3533295" y="3831270"/>
                    </a:lnTo>
                    <a:lnTo>
                      <a:pt x="3540376" y="3844433"/>
                    </a:lnTo>
                    <a:lnTo>
                      <a:pt x="3555324" y="3866887"/>
                    </a:lnTo>
                    <a:lnTo>
                      <a:pt x="3542736" y="3859144"/>
                    </a:lnTo>
                    <a:lnTo>
                      <a:pt x="3533295" y="3847530"/>
                    </a:lnTo>
                    <a:lnTo>
                      <a:pt x="3527001" y="3840561"/>
                    </a:lnTo>
                    <a:lnTo>
                      <a:pt x="3521494" y="3848304"/>
                    </a:lnTo>
                    <a:lnTo>
                      <a:pt x="3521494" y="3864565"/>
                    </a:lnTo>
                    <a:lnTo>
                      <a:pt x="3527788" y="3883148"/>
                    </a:lnTo>
                    <a:lnTo>
                      <a:pt x="3538016" y="3899408"/>
                    </a:lnTo>
                    <a:lnTo>
                      <a:pt x="3549817" y="3910249"/>
                    </a:lnTo>
                    <a:lnTo>
                      <a:pt x="3567913" y="3914895"/>
                    </a:lnTo>
                    <a:lnTo>
                      <a:pt x="3574206" y="3919540"/>
                    </a:lnTo>
                    <a:lnTo>
                      <a:pt x="3576567" y="3928832"/>
                    </a:lnTo>
                    <a:lnTo>
                      <a:pt x="3574206" y="3938124"/>
                    </a:lnTo>
                    <a:lnTo>
                      <a:pt x="3570273" y="3945093"/>
                    </a:lnTo>
                    <a:lnTo>
                      <a:pt x="3567125" y="3952061"/>
                    </a:lnTo>
                    <a:lnTo>
                      <a:pt x="3568699" y="3962902"/>
                    </a:lnTo>
                    <a:lnTo>
                      <a:pt x="3574206" y="3971419"/>
                    </a:lnTo>
                    <a:lnTo>
                      <a:pt x="3597809" y="3996971"/>
                    </a:lnTo>
                    <a:lnTo>
                      <a:pt x="3613544" y="4018652"/>
                    </a:lnTo>
                    <a:lnTo>
                      <a:pt x="3619051" y="4025620"/>
                    </a:lnTo>
                    <a:lnTo>
                      <a:pt x="3625345" y="4031041"/>
                    </a:lnTo>
                    <a:lnTo>
                      <a:pt x="3641080" y="4041881"/>
                    </a:lnTo>
                    <a:lnTo>
                      <a:pt x="3647374" y="4048850"/>
                    </a:lnTo>
                    <a:lnTo>
                      <a:pt x="3648161" y="4052721"/>
                    </a:lnTo>
                    <a:lnTo>
                      <a:pt x="3647374" y="4060464"/>
                    </a:lnTo>
                    <a:lnTo>
                      <a:pt x="3648948" y="4064336"/>
                    </a:lnTo>
                    <a:lnTo>
                      <a:pt x="3652094" y="4066659"/>
                    </a:lnTo>
                    <a:lnTo>
                      <a:pt x="3660749" y="4069756"/>
                    </a:lnTo>
                    <a:lnTo>
                      <a:pt x="3663896" y="4072079"/>
                    </a:lnTo>
                    <a:lnTo>
                      <a:pt x="3667043" y="4088339"/>
                    </a:lnTo>
                    <a:lnTo>
                      <a:pt x="3666256" y="4105374"/>
                    </a:lnTo>
                    <a:lnTo>
                      <a:pt x="3668616" y="4120086"/>
                    </a:lnTo>
                    <a:lnTo>
                      <a:pt x="3682778" y="4129378"/>
                    </a:lnTo>
                    <a:lnTo>
                      <a:pt x="3702447" y="4131700"/>
                    </a:lnTo>
                    <a:lnTo>
                      <a:pt x="3722115" y="4131700"/>
                    </a:lnTo>
                    <a:lnTo>
                      <a:pt x="3742571" y="4133249"/>
                    </a:lnTo>
                    <a:lnTo>
                      <a:pt x="3760666" y="4140218"/>
                    </a:lnTo>
                    <a:lnTo>
                      <a:pt x="3767747" y="4145638"/>
                    </a:lnTo>
                    <a:lnTo>
                      <a:pt x="3779548" y="4156478"/>
                    </a:lnTo>
                    <a:lnTo>
                      <a:pt x="3787416" y="4161899"/>
                    </a:lnTo>
                    <a:lnTo>
                      <a:pt x="3798430" y="4164221"/>
                    </a:lnTo>
                    <a:lnTo>
                      <a:pt x="3821246" y="4164996"/>
                    </a:lnTo>
                    <a:lnTo>
                      <a:pt x="3830687" y="4168093"/>
                    </a:lnTo>
                    <a:lnTo>
                      <a:pt x="3833834" y="4171964"/>
                    </a:lnTo>
                    <a:lnTo>
                      <a:pt x="3836194" y="4177385"/>
                    </a:lnTo>
                    <a:lnTo>
                      <a:pt x="3836981" y="4182805"/>
                    </a:lnTo>
                    <a:lnTo>
                      <a:pt x="3838554" y="4186676"/>
                    </a:lnTo>
                    <a:lnTo>
                      <a:pt x="3841701" y="4189773"/>
                    </a:lnTo>
                    <a:lnTo>
                      <a:pt x="3844848" y="4190548"/>
                    </a:lnTo>
                    <a:lnTo>
                      <a:pt x="3847209" y="4189773"/>
                    </a:lnTo>
                    <a:lnTo>
                      <a:pt x="3849569" y="4190548"/>
                    </a:lnTo>
                    <a:lnTo>
                      <a:pt x="3859797" y="4194419"/>
                    </a:lnTo>
                    <a:lnTo>
                      <a:pt x="3869238" y="4198291"/>
                    </a:lnTo>
                    <a:lnTo>
                      <a:pt x="3877892" y="4203711"/>
                    </a:lnTo>
                    <a:lnTo>
                      <a:pt x="3897561" y="4218423"/>
                    </a:lnTo>
                    <a:lnTo>
                      <a:pt x="3907002" y="4226940"/>
                    </a:lnTo>
                    <a:lnTo>
                      <a:pt x="3915656" y="4236232"/>
                    </a:lnTo>
                    <a:lnTo>
                      <a:pt x="3921950" y="4247072"/>
                    </a:lnTo>
                    <a:lnTo>
                      <a:pt x="3925097" y="4256364"/>
                    </a:lnTo>
                    <a:lnTo>
                      <a:pt x="3925884" y="4274947"/>
                    </a:lnTo>
                    <a:lnTo>
                      <a:pt x="3928244" y="4283464"/>
                    </a:lnTo>
                    <a:lnTo>
                      <a:pt x="3932964" y="4283464"/>
                    </a:lnTo>
                    <a:lnTo>
                      <a:pt x="3936112" y="4285013"/>
                    </a:lnTo>
                    <a:lnTo>
                      <a:pt x="3936898" y="4288885"/>
                    </a:lnTo>
                    <a:lnTo>
                      <a:pt x="3936898" y="4294305"/>
                    </a:lnTo>
                    <a:lnTo>
                      <a:pt x="3940832" y="4305145"/>
                    </a:lnTo>
                    <a:lnTo>
                      <a:pt x="3946339" y="4316760"/>
                    </a:lnTo>
                    <a:lnTo>
                      <a:pt x="3951847" y="4327600"/>
                    </a:lnTo>
                    <a:lnTo>
                      <a:pt x="3958140" y="4336892"/>
                    </a:lnTo>
                    <a:lnTo>
                      <a:pt x="3973089" y="4350055"/>
                    </a:lnTo>
                    <a:lnTo>
                      <a:pt x="3976236" y="4356250"/>
                    </a:lnTo>
                    <a:lnTo>
                      <a:pt x="3968368" y="4360121"/>
                    </a:lnTo>
                    <a:lnTo>
                      <a:pt x="3970728" y="4364767"/>
                    </a:lnTo>
                    <a:lnTo>
                      <a:pt x="3974662" y="4374058"/>
                    </a:lnTo>
                    <a:lnTo>
                      <a:pt x="3977023" y="4379479"/>
                    </a:lnTo>
                    <a:lnTo>
                      <a:pt x="3981743" y="4384899"/>
                    </a:lnTo>
                    <a:lnTo>
                      <a:pt x="3992758" y="4394965"/>
                    </a:lnTo>
                    <a:lnTo>
                      <a:pt x="3996691" y="4401159"/>
                    </a:lnTo>
                    <a:lnTo>
                      <a:pt x="3998264" y="4405805"/>
                    </a:lnTo>
                    <a:lnTo>
                      <a:pt x="3999838" y="4415097"/>
                    </a:lnTo>
                    <a:lnTo>
                      <a:pt x="4000625" y="4418968"/>
                    </a:lnTo>
                    <a:lnTo>
                      <a:pt x="4005345" y="4425163"/>
                    </a:lnTo>
                    <a:lnTo>
                      <a:pt x="4016360" y="4434454"/>
                    </a:lnTo>
                    <a:lnTo>
                      <a:pt x="4020294" y="4440649"/>
                    </a:lnTo>
                    <a:lnTo>
                      <a:pt x="4021867" y="4446843"/>
                    </a:lnTo>
                    <a:lnTo>
                      <a:pt x="4021867" y="4460007"/>
                    </a:lnTo>
                    <a:lnTo>
                      <a:pt x="4024228" y="4466975"/>
                    </a:lnTo>
                    <a:lnTo>
                      <a:pt x="4027374" y="4470073"/>
                    </a:lnTo>
                    <a:lnTo>
                      <a:pt x="4035242" y="4475493"/>
                    </a:lnTo>
                    <a:lnTo>
                      <a:pt x="4039176" y="4480139"/>
                    </a:lnTo>
                    <a:lnTo>
                      <a:pt x="4040749" y="4486333"/>
                    </a:lnTo>
                    <a:lnTo>
                      <a:pt x="4040749" y="4501045"/>
                    </a:lnTo>
                    <a:lnTo>
                      <a:pt x="4041536" y="4506465"/>
                    </a:lnTo>
                    <a:lnTo>
                      <a:pt x="4043109" y="4511111"/>
                    </a:lnTo>
                    <a:lnTo>
                      <a:pt x="4046257" y="4516531"/>
                    </a:lnTo>
                    <a:lnTo>
                      <a:pt x="4050190" y="4521177"/>
                    </a:lnTo>
                    <a:lnTo>
                      <a:pt x="4053337" y="4525823"/>
                    </a:lnTo>
                    <a:lnTo>
                      <a:pt x="4065138" y="4535114"/>
                    </a:lnTo>
                    <a:lnTo>
                      <a:pt x="4104476" y="4554472"/>
                    </a:lnTo>
                    <a:lnTo>
                      <a:pt x="4114704" y="4562989"/>
                    </a:lnTo>
                    <a:lnTo>
                      <a:pt x="4143813" y="4594736"/>
                    </a:lnTo>
                    <a:lnTo>
                      <a:pt x="4162695" y="4613319"/>
                    </a:lnTo>
                    <a:lnTo>
                      <a:pt x="4170563" y="4623385"/>
                    </a:lnTo>
                    <a:lnTo>
                      <a:pt x="4174497" y="4635774"/>
                    </a:lnTo>
                    <a:lnTo>
                      <a:pt x="4173710" y="4643517"/>
                    </a:lnTo>
                    <a:lnTo>
                      <a:pt x="4171350" y="4651260"/>
                    </a:lnTo>
                    <a:lnTo>
                      <a:pt x="4167416" y="4659003"/>
                    </a:lnTo>
                    <a:lnTo>
                      <a:pt x="4165056" y="4666746"/>
                    </a:lnTo>
                    <a:lnTo>
                      <a:pt x="4162695" y="4671392"/>
                    </a:lnTo>
                    <a:lnTo>
                      <a:pt x="4159548" y="4675264"/>
                    </a:lnTo>
                    <a:lnTo>
                      <a:pt x="4159548" y="4676813"/>
                    </a:lnTo>
                    <a:lnTo>
                      <a:pt x="4166629" y="4676813"/>
                    </a:lnTo>
                    <a:lnTo>
                      <a:pt x="4165843" y="4682232"/>
                    </a:lnTo>
                    <a:lnTo>
                      <a:pt x="4166629" y="4688427"/>
                    </a:lnTo>
                    <a:lnTo>
                      <a:pt x="4168989" y="4693073"/>
                    </a:lnTo>
                    <a:lnTo>
                      <a:pt x="4173710" y="4697719"/>
                    </a:lnTo>
                    <a:lnTo>
                      <a:pt x="4165843" y="4696944"/>
                    </a:lnTo>
                    <a:lnTo>
                      <a:pt x="4160335" y="4693073"/>
                    </a:lnTo>
                    <a:lnTo>
                      <a:pt x="4156402" y="4687653"/>
                    </a:lnTo>
                    <a:lnTo>
                      <a:pt x="4155615" y="4680684"/>
                    </a:lnTo>
                    <a:lnTo>
                      <a:pt x="4142240" y="4686104"/>
                    </a:lnTo>
                    <a:lnTo>
                      <a:pt x="4128078" y="4686879"/>
                    </a:lnTo>
                    <a:lnTo>
                      <a:pt x="4098969" y="4683007"/>
                    </a:lnTo>
                    <a:lnTo>
                      <a:pt x="4103689" y="4693847"/>
                    </a:lnTo>
                    <a:lnTo>
                      <a:pt x="4113917" y="4701590"/>
                    </a:lnTo>
                    <a:lnTo>
                      <a:pt x="4125718" y="4709333"/>
                    </a:lnTo>
                    <a:lnTo>
                      <a:pt x="4135159" y="4717076"/>
                    </a:lnTo>
                    <a:lnTo>
                      <a:pt x="4137519" y="4721722"/>
                    </a:lnTo>
                    <a:lnTo>
                      <a:pt x="4141453" y="4732562"/>
                    </a:lnTo>
                    <a:lnTo>
                      <a:pt x="4144600" y="4737208"/>
                    </a:lnTo>
                    <a:lnTo>
                      <a:pt x="4149321" y="4740305"/>
                    </a:lnTo>
                    <a:lnTo>
                      <a:pt x="4154828" y="4741080"/>
                    </a:lnTo>
                    <a:lnTo>
                      <a:pt x="4159548" y="4741854"/>
                    </a:lnTo>
                    <a:lnTo>
                      <a:pt x="4165056" y="4744177"/>
                    </a:lnTo>
                    <a:lnTo>
                      <a:pt x="4183938" y="4756566"/>
                    </a:lnTo>
                    <a:lnTo>
                      <a:pt x="4197313" y="4769729"/>
                    </a:lnTo>
                    <a:lnTo>
                      <a:pt x="4202033" y="4773601"/>
                    </a:lnTo>
                    <a:lnTo>
                      <a:pt x="4213048" y="4776698"/>
                    </a:lnTo>
                    <a:lnTo>
                      <a:pt x="4225636" y="4775149"/>
                    </a:lnTo>
                    <a:lnTo>
                      <a:pt x="4237437" y="4769729"/>
                    </a:lnTo>
                    <a:lnTo>
                      <a:pt x="4243731" y="4760438"/>
                    </a:lnTo>
                    <a:lnTo>
                      <a:pt x="4250812" y="4785216"/>
                    </a:lnTo>
                    <a:lnTo>
                      <a:pt x="4267333" y="4800702"/>
                    </a:lnTo>
                    <a:lnTo>
                      <a:pt x="4288576" y="4813090"/>
                    </a:lnTo>
                    <a:lnTo>
                      <a:pt x="4307458" y="4827802"/>
                    </a:lnTo>
                    <a:lnTo>
                      <a:pt x="4320832" y="4848708"/>
                    </a:lnTo>
                    <a:lnTo>
                      <a:pt x="4325553" y="4871163"/>
                    </a:lnTo>
                    <a:lnTo>
                      <a:pt x="4323979" y="4918396"/>
                    </a:lnTo>
                    <a:lnTo>
                      <a:pt x="4328700" y="4936979"/>
                    </a:lnTo>
                    <a:lnTo>
                      <a:pt x="4339714" y="4950917"/>
                    </a:lnTo>
                    <a:lnTo>
                      <a:pt x="4408162" y="4999698"/>
                    </a:lnTo>
                    <a:lnTo>
                      <a:pt x="4441205" y="5031445"/>
                    </a:lnTo>
                    <a:lnTo>
                      <a:pt x="4460874" y="5045382"/>
                    </a:lnTo>
                    <a:lnTo>
                      <a:pt x="4468742" y="5053900"/>
                    </a:lnTo>
                    <a:lnTo>
                      <a:pt x="4474248" y="5064740"/>
                    </a:lnTo>
                    <a:lnTo>
                      <a:pt x="4482903" y="5092615"/>
                    </a:lnTo>
                    <a:lnTo>
                      <a:pt x="4490771" y="5098810"/>
                    </a:lnTo>
                    <a:lnTo>
                      <a:pt x="4504932" y="5094938"/>
                    </a:lnTo>
                    <a:lnTo>
                      <a:pt x="4513586" y="5089518"/>
                    </a:lnTo>
                    <a:lnTo>
                      <a:pt x="4521454" y="5082549"/>
                    </a:lnTo>
                    <a:lnTo>
                      <a:pt x="4527748" y="5074806"/>
                    </a:lnTo>
                    <a:lnTo>
                      <a:pt x="4531682" y="5065514"/>
                    </a:lnTo>
                    <a:lnTo>
                      <a:pt x="4532468" y="5059320"/>
                    </a:lnTo>
                    <a:lnTo>
                      <a:pt x="4532468" y="5054674"/>
                    </a:lnTo>
                    <a:lnTo>
                      <a:pt x="4530895" y="5050028"/>
                    </a:lnTo>
                    <a:lnTo>
                      <a:pt x="4527748" y="5044608"/>
                    </a:lnTo>
                    <a:lnTo>
                      <a:pt x="4526174" y="5043060"/>
                    </a:lnTo>
                    <a:lnTo>
                      <a:pt x="4523814" y="5041511"/>
                    </a:lnTo>
                    <a:lnTo>
                      <a:pt x="4522241" y="5040737"/>
                    </a:lnTo>
                    <a:lnTo>
                      <a:pt x="4512799" y="5036865"/>
                    </a:lnTo>
                    <a:lnTo>
                      <a:pt x="4511226" y="5027573"/>
                    </a:lnTo>
                    <a:lnTo>
                      <a:pt x="4494704" y="5004344"/>
                    </a:lnTo>
                    <a:lnTo>
                      <a:pt x="4478182" y="4986535"/>
                    </a:lnTo>
                    <a:lnTo>
                      <a:pt x="4471888" y="4981115"/>
                    </a:lnTo>
                    <a:lnTo>
                      <a:pt x="4467955" y="4979566"/>
                    </a:lnTo>
                    <a:lnTo>
                      <a:pt x="4464021" y="4981889"/>
                    </a:lnTo>
                    <a:lnTo>
                      <a:pt x="4464021" y="4984212"/>
                    </a:lnTo>
                    <a:lnTo>
                      <a:pt x="4464808" y="4987309"/>
                    </a:lnTo>
                    <a:lnTo>
                      <a:pt x="4463234" y="4991181"/>
                    </a:lnTo>
                    <a:lnTo>
                      <a:pt x="4463234" y="4994278"/>
                    </a:lnTo>
                    <a:lnTo>
                      <a:pt x="4462447" y="4997375"/>
                    </a:lnTo>
                    <a:lnTo>
                      <a:pt x="4459301" y="4999698"/>
                    </a:lnTo>
                    <a:lnTo>
                      <a:pt x="4458513" y="4998924"/>
                    </a:lnTo>
                    <a:lnTo>
                      <a:pt x="4454580" y="4994278"/>
                    </a:lnTo>
                    <a:lnTo>
                      <a:pt x="4453007" y="4992730"/>
                    </a:lnTo>
                    <a:lnTo>
                      <a:pt x="4442778" y="4984987"/>
                    </a:lnTo>
                    <a:lnTo>
                      <a:pt x="4436485" y="4976469"/>
                    </a:lnTo>
                    <a:lnTo>
                      <a:pt x="4432551" y="4965629"/>
                    </a:lnTo>
                    <a:lnTo>
                      <a:pt x="4431764" y="4952466"/>
                    </a:lnTo>
                    <a:lnTo>
                      <a:pt x="4431764" y="4945497"/>
                    </a:lnTo>
                    <a:lnTo>
                      <a:pt x="4433338" y="4940077"/>
                    </a:lnTo>
                    <a:lnTo>
                      <a:pt x="4433338" y="4935431"/>
                    </a:lnTo>
                    <a:lnTo>
                      <a:pt x="4430977" y="4927688"/>
                    </a:lnTo>
                    <a:lnTo>
                      <a:pt x="4427831" y="4923816"/>
                    </a:lnTo>
                    <a:lnTo>
                      <a:pt x="4421537" y="4915299"/>
                    </a:lnTo>
                    <a:lnTo>
                      <a:pt x="4418389" y="4910653"/>
                    </a:lnTo>
                    <a:lnTo>
                      <a:pt x="4415242" y="4903684"/>
                    </a:lnTo>
                    <a:lnTo>
                      <a:pt x="4411308" y="4887424"/>
                    </a:lnTo>
                    <a:lnTo>
                      <a:pt x="4408162" y="4880455"/>
                    </a:lnTo>
                    <a:lnTo>
                      <a:pt x="4404228" y="4875809"/>
                    </a:lnTo>
                    <a:lnTo>
                      <a:pt x="4398721" y="4871938"/>
                    </a:lnTo>
                    <a:lnTo>
                      <a:pt x="4393213" y="4867292"/>
                    </a:lnTo>
                    <a:lnTo>
                      <a:pt x="4389280" y="4860323"/>
                    </a:lnTo>
                    <a:lnTo>
                      <a:pt x="4385346" y="4847934"/>
                    </a:lnTo>
                    <a:lnTo>
                      <a:pt x="4381412" y="4823156"/>
                    </a:lnTo>
                    <a:lnTo>
                      <a:pt x="4378265" y="4810768"/>
                    </a:lnTo>
                    <a:lnTo>
                      <a:pt x="4372758" y="4797604"/>
                    </a:lnTo>
                    <a:lnTo>
                      <a:pt x="4367251" y="4786764"/>
                    </a:lnTo>
                    <a:lnTo>
                      <a:pt x="4359383" y="4775924"/>
                    </a:lnTo>
                    <a:lnTo>
                      <a:pt x="4349155" y="4765858"/>
                    </a:lnTo>
                    <a:lnTo>
                      <a:pt x="4347582" y="4772052"/>
                    </a:lnTo>
                    <a:lnTo>
                      <a:pt x="4349155" y="4779021"/>
                    </a:lnTo>
                    <a:lnTo>
                      <a:pt x="4352302" y="4785216"/>
                    </a:lnTo>
                    <a:lnTo>
                      <a:pt x="4357023" y="4791410"/>
                    </a:lnTo>
                    <a:lnTo>
                      <a:pt x="4349155" y="4787538"/>
                    </a:lnTo>
                    <a:lnTo>
                      <a:pt x="4342075" y="4777473"/>
                    </a:lnTo>
                    <a:lnTo>
                      <a:pt x="4331060" y="4753469"/>
                    </a:lnTo>
                    <a:lnTo>
                      <a:pt x="4331060" y="4748823"/>
                    </a:lnTo>
                    <a:lnTo>
                      <a:pt x="4329487" y="4745726"/>
                    </a:lnTo>
                    <a:lnTo>
                      <a:pt x="4327127" y="4743403"/>
                    </a:lnTo>
                    <a:lnTo>
                      <a:pt x="4320832" y="4740305"/>
                    </a:lnTo>
                    <a:lnTo>
                      <a:pt x="4317685" y="4738757"/>
                    </a:lnTo>
                    <a:lnTo>
                      <a:pt x="4314538" y="4731788"/>
                    </a:lnTo>
                    <a:lnTo>
                      <a:pt x="4310605" y="4717076"/>
                    </a:lnTo>
                    <a:lnTo>
                      <a:pt x="4308244" y="4710882"/>
                    </a:lnTo>
                    <a:lnTo>
                      <a:pt x="4303524" y="4706236"/>
                    </a:lnTo>
                    <a:lnTo>
                      <a:pt x="4290936" y="4698493"/>
                    </a:lnTo>
                    <a:lnTo>
                      <a:pt x="4285428" y="4693847"/>
                    </a:lnTo>
                    <a:lnTo>
                      <a:pt x="4279922" y="4686879"/>
                    </a:lnTo>
                    <a:lnTo>
                      <a:pt x="4276774" y="4680684"/>
                    </a:lnTo>
                    <a:lnTo>
                      <a:pt x="4268907" y="4648163"/>
                    </a:lnTo>
                    <a:lnTo>
                      <a:pt x="4266547" y="4641969"/>
                    </a:lnTo>
                    <a:lnTo>
                      <a:pt x="4265760" y="4639646"/>
                    </a:lnTo>
                    <a:lnTo>
                      <a:pt x="4265760" y="4637323"/>
                    </a:lnTo>
                    <a:lnTo>
                      <a:pt x="4265760" y="4635000"/>
                    </a:lnTo>
                    <a:lnTo>
                      <a:pt x="4264187" y="4632677"/>
                    </a:lnTo>
                    <a:lnTo>
                      <a:pt x="4261826" y="4631128"/>
                    </a:lnTo>
                    <a:lnTo>
                      <a:pt x="4254745" y="4629580"/>
                    </a:lnTo>
                    <a:lnTo>
                      <a:pt x="4252385" y="4628031"/>
                    </a:lnTo>
                    <a:lnTo>
                      <a:pt x="4246091" y="4619514"/>
                    </a:lnTo>
                    <a:lnTo>
                      <a:pt x="4236650" y="4603254"/>
                    </a:lnTo>
                    <a:lnTo>
                      <a:pt x="4230356" y="4597059"/>
                    </a:lnTo>
                    <a:lnTo>
                      <a:pt x="4225636" y="4593962"/>
                    </a:lnTo>
                    <a:lnTo>
                      <a:pt x="4221702" y="4590864"/>
                    </a:lnTo>
                    <a:lnTo>
                      <a:pt x="4214621" y="4583121"/>
                    </a:lnTo>
                    <a:lnTo>
                      <a:pt x="4210687" y="4577701"/>
                    </a:lnTo>
                    <a:lnTo>
                      <a:pt x="4202820" y="4562215"/>
                    </a:lnTo>
                    <a:lnTo>
                      <a:pt x="4198099" y="4555246"/>
                    </a:lnTo>
                    <a:lnTo>
                      <a:pt x="4187085" y="4544406"/>
                    </a:lnTo>
                    <a:lnTo>
                      <a:pt x="4150108" y="4516531"/>
                    </a:lnTo>
                    <a:lnTo>
                      <a:pt x="4139093" y="4504142"/>
                    </a:lnTo>
                    <a:lnTo>
                      <a:pt x="4133586" y="4491753"/>
                    </a:lnTo>
                    <a:lnTo>
                      <a:pt x="4131225" y="4478590"/>
                    </a:lnTo>
                    <a:lnTo>
                      <a:pt x="4129652" y="4463104"/>
                    </a:lnTo>
                    <a:lnTo>
                      <a:pt x="4126505" y="4448392"/>
                    </a:lnTo>
                    <a:lnTo>
                      <a:pt x="4115490" y="4421291"/>
                    </a:lnTo>
                    <a:lnTo>
                      <a:pt x="4110770" y="4407354"/>
                    </a:lnTo>
                    <a:lnTo>
                      <a:pt x="4110770" y="4390319"/>
                    </a:lnTo>
                    <a:lnTo>
                      <a:pt x="4114704" y="4374833"/>
                    </a:lnTo>
                    <a:lnTo>
                      <a:pt x="4115490" y="4360895"/>
                    </a:lnTo>
                    <a:lnTo>
                      <a:pt x="4106836" y="4346184"/>
                    </a:lnTo>
                    <a:lnTo>
                      <a:pt x="4152468" y="4370962"/>
                    </a:lnTo>
                    <a:lnTo>
                      <a:pt x="4165843" y="4375607"/>
                    </a:lnTo>
                    <a:lnTo>
                      <a:pt x="4174497" y="4374833"/>
                    </a:lnTo>
                    <a:lnTo>
                      <a:pt x="4182364" y="4371736"/>
                    </a:lnTo>
                    <a:lnTo>
                      <a:pt x="4192592" y="4372510"/>
                    </a:lnTo>
                    <a:lnTo>
                      <a:pt x="4198099" y="4374833"/>
                    </a:lnTo>
                    <a:lnTo>
                      <a:pt x="4202033" y="4378705"/>
                    </a:lnTo>
                    <a:lnTo>
                      <a:pt x="4204393" y="4383350"/>
                    </a:lnTo>
                    <a:lnTo>
                      <a:pt x="4207540" y="4386448"/>
                    </a:lnTo>
                    <a:lnTo>
                      <a:pt x="4212261" y="4390319"/>
                    </a:lnTo>
                    <a:lnTo>
                      <a:pt x="4216195" y="4393416"/>
                    </a:lnTo>
                    <a:lnTo>
                      <a:pt x="4221702" y="4395739"/>
                    </a:lnTo>
                    <a:lnTo>
                      <a:pt x="4228783" y="4397288"/>
                    </a:lnTo>
                    <a:lnTo>
                      <a:pt x="4236650" y="4400385"/>
                    </a:lnTo>
                    <a:lnTo>
                      <a:pt x="4247665" y="4405805"/>
                    </a:lnTo>
                    <a:lnTo>
                      <a:pt x="4253958" y="4411225"/>
                    </a:lnTo>
                    <a:lnTo>
                      <a:pt x="4247665" y="4413548"/>
                    </a:lnTo>
                    <a:lnTo>
                      <a:pt x="4250812" y="4442197"/>
                    </a:lnTo>
                    <a:lnTo>
                      <a:pt x="4253958" y="4451489"/>
                    </a:lnTo>
                    <a:lnTo>
                      <a:pt x="4270480" y="4484010"/>
                    </a:lnTo>
                    <a:lnTo>
                      <a:pt x="4279922" y="4505691"/>
                    </a:lnTo>
                    <a:lnTo>
                      <a:pt x="4297230" y="4535114"/>
                    </a:lnTo>
                    <a:lnTo>
                      <a:pt x="4301950" y="4547503"/>
                    </a:lnTo>
                    <a:lnTo>
                      <a:pt x="4302737" y="4550600"/>
                    </a:lnTo>
                    <a:lnTo>
                      <a:pt x="4305884" y="4553698"/>
                    </a:lnTo>
                    <a:lnTo>
                      <a:pt x="4313752" y="4560667"/>
                    </a:lnTo>
                    <a:lnTo>
                      <a:pt x="4316112" y="4564538"/>
                    </a:lnTo>
                    <a:lnTo>
                      <a:pt x="4319259" y="4569958"/>
                    </a:lnTo>
                    <a:lnTo>
                      <a:pt x="4322406" y="4582347"/>
                    </a:lnTo>
                    <a:lnTo>
                      <a:pt x="4325553" y="4588542"/>
                    </a:lnTo>
                    <a:lnTo>
                      <a:pt x="4328700" y="4592413"/>
                    </a:lnTo>
                    <a:lnTo>
                      <a:pt x="4335781" y="4597833"/>
                    </a:lnTo>
                    <a:lnTo>
                      <a:pt x="4338928" y="4600930"/>
                    </a:lnTo>
                    <a:lnTo>
                      <a:pt x="4341288" y="4604802"/>
                    </a:lnTo>
                    <a:lnTo>
                      <a:pt x="4348368" y="4615642"/>
                    </a:lnTo>
                    <a:lnTo>
                      <a:pt x="4353089" y="4621837"/>
                    </a:lnTo>
                    <a:lnTo>
                      <a:pt x="4368824" y="4634226"/>
                    </a:lnTo>
                    <a:lnTo>
                      <a:pt x="4393213" y="4665198"/>
                    </a:lnTo>
                    <a:lnTo>
                      <a:pt x="4402654" y="4672941"/>
                    </a:lnTo>
                    <a:lnTo>
                      <a:pt x="4412882" y="4676813"/>
                    </a:lnTo>
                    <a:lnTo>
                      <a:pt x="4446712" y="4681458"/>
                    </a:lnTo>
                    <a:lnTo>
                      <a:pt x="4441992" y="4693847"/>
                    </a:lnTo>
                    <a:lnTo>
                      <a:pt x="4441992" y="4706236"/>
                    </a:lnTo>
                    <a:lnTo>
                      <a:pt x="4445926" y="4718625"/>
                    </a:lnTo>
                    <a:lnTo>
                      <a:pt x="4453007" y="4730240"/>
                    </a:lnTo>
                    <a:lnTo>
                      <a:pt x="4463234" y="4737983"/>
                    </a:lnTo>
                    <a:lnTo>
                      <a:pt x="4485263" y="4748823"/>
                    </a:lnTo>
                    <a:lnTo>
                      <a:pt x="4493917" y="4756566"/>
                    </a:lnTo>
                    <a:lnTo>
                      <a:pt x="4496278" y="4761986"/>
                    </a:lnTo>
                    <a:lnTo>
                      <a:pt x="4498638" y="4768181"/>
                    </a:lnTo>
                    <a:lnTo>
                      <a:pt x="4500998" y="4774375"/>
                    </a:lnTo>
                    <a:lnTo>
                      <a:pt x="4505719" y="4779021"/>
                    </a:lnTo>
                    <a:lnTo>
                      <a:pt x="4511226" y="4781344"/>
                    </a:lnTo>
                    <a:lnTo>
                      <a:pt x="4523027" y="4779795"/>
                    </a:lnTo>
                    <a:lnTo>
                      <a:pt x="4528534" y="4781344"/>
                    </a:lnTo>
                    <a:lnTo>
                      <a:pt x="4537976" y="4788313"/>
                    </a:lnTo>
                    <a:lnTo>
                      <a:pt x="4544269" y="4798378"/>
                    </a:lnTo>
                    <a:lnTo>
                      <a:pt x="4549777" y="4809219"/>
                    </a:lnTo>
                    <a:lnTo>
                      <a:pt x="4556071" y="4819285"/>
                    </a:lnTo>
                    <a:lnTo>
                      <a:pt x="4549777" y="4814639"/>
                    </a:lnTo>
                    <a:lnTo>
                      <a:pt x="4540336" y="4824705"/>
                    </a:lnTo>
                    <a:lnTo>
                      <a:pt x="4534042" y="4837868"/>
                    </a:lnTo>
                    <a:lnTo>
                      <a:pt x="4531682" y="4851032"/>
                    </a:lnTo>
                    <a:lnTo>
                      <a:pt x="4536402" y="4864194"/>
                    </a:lnTo>
                    <a:lnTo>
                      <a:pt x="4545056" y="4872712"/>
                    </a:lnTo>
                    <a:lnTo>
                      <a:pt x="4554497" y="4874261"/>
                    </a:lnTo>
                    <a:lnTo>
                      <a:pt x="4564725" y="4870389"/>
                    </a:lnTo>
                    <a:lnTo>
                      <a:pt x="4574166" y="4862646"/>
                    </a:lnTo>
                    <a:lnTo>
                      <a:pt x="4571019" y="4868841"/>
                    </a:lnTo>
                    <a:lnTo>
                      <a:pt x="4561578" y="4878906"/>
                    </a:lnTo>
                    <a:lnTo>
                      <a:pt x="4561578" y="4882778"/>
                    </a:lnTo>
                    <a:lnTo>
                      <a:pt x="4564725" y="4883552"/>
                    </a:lnTo>
                    <a:lnTo>
                      <a:pt x="4567872" y="4882778"/>
                    </a:lnTo>
                    <a:lnTo>
                      <a:pt x="4571806" y="4881229"/>
                    </a:lnTo>
                    <a:lnTo>
                      <a:pt x="4574166" y="4881229"/>
                    </a:lnTo>
                    <a:lnTo>
                      <a:pt x="4580460" y="4882778"/>
                    </a:lnTo>
                    <a:lnTo>
                      <a:pt x="4582820" y="4884327"/>
                    </a:lnTo>
                    <a:lnTo>
                      <a:pt x="4589114" y="4888198"/>
                    </a:lnTo>
                    <a:lnTo>
                      <a:pt x="4603276" y="4900587"/>
                    </a:lnTo>
                    <a:lnTo>
                      <a:pt x="4610357" y="4905233"/>
                    </a:lnTo>
                    <a:lnTo>
                      <a:pt x="4626092" y="4912202"/>
                    </a:lnTo>
                    <a:lnTo>
                      <a:pt x="4633959" y="4916073"/>
                    </a:lnTo>
                    <a:lnTo>
                      <a:pt x="4639466" y="4921493"/>
                    </a:lnTo>
                    <a:lnTo>
                      <a:pt x="4634746" y="4923042"/>
                    </a:lnTo>
                    <a:lnTo>
                      <a:pt x="4630025" y="4922267"/>
                    </a:lnTo>
                    <a:lnTo>
                      <a:pt x="4625305" y="4920719"/>
                    </a:lnTo>
                    <a:lnTo>
                      <a:pt x="4620584" y="4917622"/>
                    </a:lnTo>
                    <a:lnTo>
                      <a:pt x="4630025" y="4933108"/>
                    </a:lnTo>
                    <a:lnTo>
                      <a:pt x="4640253" y="4946271"/>
                    </a:lnTo>
                    <a:lnTo>
                      <a:pt x="4652841" y="4957886"/>
                    </a:lnTo>
                    <a:lnTo>
                      <a:pt x="4667002" y="4965629"/>
                    </a:lnTo>
                    <a:lnTo>
                      <a:pt x="4671723" y="4966403"/>
                    </a:lnTo>
                    <a:lnTo>
                      <a:pt x="4677230" y="4967178"/>
                    </a:lnTo>
                    <a:lnTo>
                      <a:pt x="4681164" y="4968726"/>
                    </a:lnTo>
                    <a:lnTo>
                      <a:pt x="4681951" y="4974146"/>
                    </a:lnTo>
                    <a:lnTo>
                      <a:pt x="4678804" y="4977244"/>
                    </a:lnTo>
                    <a:lnTo>
                      <a:pt x="4673297" y="4975695"/>
                    </a:lnTo>
                    <a:lnTo>
                      <a:pt x="4666216" y="4971823"/>
                    </a:lnTo>
                    <a:lnTo>
                      <a:pt x="4660708" y="4968726"/>
                    </a:lnTo>
                    <a:lnTo>
                      <a:pt x="4703193" y="5001247"/>
                    </a:lnTo>
                    <a:lnTo>
                      <a:pt x="4722075" y="5019056"/>
                    </a:lnTo>
                    <a:lnTo>
                      <a:pt x="4810978" y="5120490"/>
                    </a:lnTo>
                    <a:lnTo>
                      <a:pt x="4817272" y="5130556"/>
                    </a:lnTo>
                    <a:lnTo>
                      <a:pt x="4821992" y="5141397"/>
                    </a:lnTo>
                    <a:lnTo>
                      <a:pt x="4828286" y="5178563"/>
                    </a:lnTo>
                    <a:lnTo>
                      <a:pt x="4832220" y="5190177"/>
                    </a:lnTo>
                    <a:lnTo>
                      <a:pt x="4839301" y="5201792"/>
                    </a:lnTo>
                    <a:lnTo>
                      <a:pt x="4854249" y="5215730"/>
                    </a:lnTo>
                    <a:lnTo>
                      <a:pt x="4857396" y="5222699"/>
                    </a:lnTo>
                    <a:lnTo>
                      <a:pt x="4857396" y="5235088"/>
                    </a:lnTo>
                    <a:lnTo>
                      <a:pt x="4854249" y="5245154"/>
                    </a:lnTo>
                    <a:lnTo>
                      <a:pt x="4849528" y="5255219"/>
                    </a:lnTo>
                    <a:lnTo>
                      <a:pt x="4843235" y="5262962"/>
                    </a:lnTo>
                    <a:lnTo>
                      <a:pt x="4834580" y="5270705"/>
                    </a:lnTo>
                    <a:lnTo>
                      <a:pt x="4841661" y="5273029"/>
                    </a:lnTo>
                    <a:lnTo>
                      <a:pt x="4849528" y="5276900"/>
                    </a:lnTo>
                    <a:lnTo>
                      <a:pt x="4855036" y="5282320"/>
                    </a:lnTo>
                    <a:lnTo>
                      <a:pt x="4854249" y="5289289"/>
                    </a:lnTo>
                    <a:lnTo>
                      <a:pt x="4850315" y="5293935"/>
                    </a:lnTo>
                    <a:lnTo>
                      <a:pt x="4844021" y="5294709"/>
                    </a:lnTo>
                    <a:lnTo>
                      <a:pt x="4837727" y="5294709"/>
                    </a:lnTo>
                    <a:lnTo>
                      <a:pt x="4832220" y="5296258"/>
                    </a:lnTo>
                    <a:lnTo>
                      <a:pt x="4825926" y="5301678"/>
                    </a:lnTo>
                    <a:lnTo>
                      <a:pt x="4825139" y="5304775"/>
                    </a:lnTo>
                    <a:lnTo>
                      <a:pt x="4826713" y="5307873"/>
                    </a:lnTo>
                    <a:lnTo>
                      <a:pt x="4832220" y="5326456"/>
                    </a:lnTo>
                    <a:lnTo>
                      <a:pt x="4836941" y="5338845"/>
                    </a:lnTo>
                    <a:lnTo>
                      <a:pt x="4844021" y="5350459"/>
                    </a:lnTo>
                    <a:lnTo>
                      <a:pt x="4878638" y="5389175"/>
                    </a:lnTo>
                    <a:lnTo>
                      <a:pt x="4888866" y="5396918"/>
                    </a:lnTo>
                    <a:lnTo>
                      <a:pt x="4956527" y="5431762"/>
                    </a:lnTo>
                    <a:lnTo>
                      <a:pt x="4976196" y="5448796"/>
                    </a:lnTo>
                    <a:lnTo>
                      <a:pt x="4985636" y="5459636"/>
                    </a:lnTo>
                    <a:lnTo>
                      <a:pt x="4994291" y="5467380"/>
                    </a:lnTo>
                    <a:lnTo>
                      <a:pt x="5003732" y="5473574"/>
                    </a:lnTo>
                    <a:lnTo>
                      <a:pt x="5053297" y="5491383"/>
                    </a:lnTo>
                    <a:lnTo>
                      <a:pt x="5065885" y="5494480"/>
                    </a:lnTo>
                    <a:lnTo>
                      <a:pt x="5077686" y="5496804"/>
                    </a:lnTo>
                    <a:lnTo>
                      <a:pt x="5102076" y="5498352"/>
                    </a:lnTo>
                    <a:lnTo>
                      <a:pt x="5112303" y="5500675"/>
                    </a:lnTo>
                    <a:lnTo>
                      <a:pt x="5123317" y="5507643"/>
                    </a:lnTo>
                    <a:lnTo>
                      <a:pt x="5142200" y="5526227"/>
                    </a:lnTo>
                    <a:lnTo>
                      <a:pt x="5151641" y="5533970"/>
                    </a:lnTo>
                    <a:lnTo>
                      <a:pt x="5286962" y="5599786"/>
                    </a:lnTo>
                    <a:lnTo>
                      <a:pt x="5301123" y="5603657"/>
                    </a:lnTo>
                    <a:lnTo>
                      <a:pt x="5331020" y="5609852"/>
                    </a:lnTo>
                    <a:lnTo>
                      <a:pt x="5345181" y="5613724"/>
                    </a:lnTo>
                    <a:lnTo>
                      <a:pt x="5356196" y="5618369"/>
                    </a:lnTo>
                    <a:lnTo>
                      <a:pt x="5375865" y="5630758"/>
                    </a:lnTo>
                    <a:lnTo>
                      <a:pt x="5399467" y="5640824"/>
                    </a:lnTo>
                    <a:lnTo>
                      <a:pt x="5423070" y="5653987"/>
                    </a:lnTo>
                    <a:lnTo>
                      <a:pt x="5435657" y="5659408"/>
                    </a:lnTo>
                    <a:lnTo>
                      <a:pt x="5450606" y="5663280"/>
                    </a:lnTo>
                    <a:lnTo>
                      <a:pt x="5480502" y="5667925"/>
                    </a:lnTo>
                    <a:lnTo>
                      <a:pt x="5510399" y="5677991"/>
                    </a:lnTo>
                    <a:lnTo>
                      <a:pt x="5524560" y="5681862"/>
                    </a:lnTo>
                    <a:lnTo>
                      <a:pt x="5538722" y="5683411"/>
                    </a:lnTo>
                    <a:lnTo>
                      <a:pt x="5553670" y="5681088"/>
                    </a:lnTo>
                    <a:lnTo>
                      <a:pt x="5581993" y="5671023"/>
                    </a:lnTo>
                    <a:lnTo>
                      <a:pt x="5636279" y="5646244"/>
                    </a:lnTo>
                    <a:lnTo>
                      <a:pt x="5663815" y="5638501"/>
                    </a:lnTo>
                    <a:lnTo>
                      <a:pt x="5645720" y="5634630"/>
                    </a:lnTo>
                    <a:lnTo>
                      <a:pt x="5650440" y="5628436"/>
                    </a:lnTo>
                    <a:lnTo>
                      <a:pt x="5655947" y="5624564"/>
                    </a:lnTo>
                    <a:lnTo>
                      <a:pt x="5661455" y="5626112"/>
                    </a:lnTo>
                    <a:lnTo>
                      <a:pt x="5663815" y="5633855"/>
                    </a:lnTo>
                    <a:lnTo>
                      <a:pt x="5667749" y="5631532"/>
                    </a:lnTo>
                    <a:lnTo>
                      <a:pt x="5671682" y="5629984"/>
                    </a:lnTo>
                    <a:lnTo>
                      <a:pt x="5675616" y="5629984"/>
                    </a:lnTo>
                    <a:lnTo>
                      <a:pt x="5679550" y="5631532"/>
                    </a:lnTo>
                    <a:lnTo>
                      <a:pt x="5677190" y="5633081"/>
                    </a:lnTo>
                    <a:lnTo>
                      <a:pt x="5671682" y="5638501"/>
                    </a:lnTo>
                    <a:lnTo>
                      <a:pt x="5684271" y="5643147"/>
                    </a:lnTo>
                    <a:lnTo>
                      <a:pt x="5724395" y="5655536"/>
                    </a:lnTo>
                    <a:lnTo>
                      <a:pt x="5694498" y="5636953"/>
                    </a:lnTo>
                    <a:lnTo>
                      <a:pt x="5696072" y="5633855"/>
                    </a:lnTo>
                    <a:lnTo>
                      <a:pt x="5711807" y="5638501"/>
                    </a:lnTo>
                    <a:lnTo>
                      <a:pt x="5729115" y="5650116"/>
                    </a:lnTo>
                    <a:lnTo>
                      <a:pt x="5861289" y="5771682"/>
                    </a:lnTo>
                    <a:lnTo>
                      <a:pt x="5897480" y="5799557"/>
                    </a:lnTo>
                    <a:lnTo>
                      <a:pt x="5917935" y="5811172"/>
                    </a:lnTo>
                    <a:lnTo>
                      <a:pt x="5939177" y="5818141"/>
                    </a:lnTo>
                    <a:lnTo>
                      <a:pt x="5950979" y="5819689"/>
                    </a:lnTo>
                    <a:lnTo>
                      <a:pt x="5974581" y="5818915"/>
                    </a:lnTo>
                    <a:lnTo>
                      <a:pt x="5986382" y="5819689"/>
                    </a:lnTo>
                    <a:lnTo>
                      <a:pt x="5996610" y="5822012"/>
                    </a:lnTo>
                    <a:lnTo>
                      <a:pt x="6026507" y="5835175"/>
                    </a:lnTo>
                    <a:lnTo>
                      <a:pt x="6032801" y="5837499"/>
                    </a:lnTo>
                    <a:lnTo>
                      <a:pt x="6044602" y="5846016"/>
                    </a:lnTo>
                    <a:lnTo>
                      <a:pt x="6050896" y="5849113"/>
                    </a:lnTo>
                    <a:lnTo>
                      <a:pt x="6060337" y="5851435"/>
                    </a:lnTo>
                    <a:lnTo>
                      <a:pt x="6079219" y="5852985"/>
                    </a:lnTo>
                    <a:lnTo>
                      <a:pt x="6087873" y="5854533"/>
                    </a:lnTo>
                    <a:lnTo>
                      <a:pt x="6103608" y="5860728"/>
                    </a:lnTo>
                    <a:lnTo>
                      <a:pt x="6119343" y="5868471"/>
                    </a:lnTo>
                    <a:lnTo>
                      <a:pt x="6134291" y="5874665"/>
                    </a:lnTo>
                    <a:lnTo>
                      <a:pt x="6150813" y="5876988"/>
                    </a:lnTo>
                    <a:lnTo>
                      <a:pt x="6135078" y="5870793"/>
                    </a:lnTo>
                    <a:lnTo>
                      <a:pt x="6176776" y="5878536"/>
                    </a:lnTo>
                    <a:lnTo>
                      <a:pt x="6195658" y="5876988"/>
                    </a:lnTo>
                    <a:lnTo>
                      <a:pt x="6202739" y="5861502"/>
                    </a:lnTo>
                    <a:lnTo>
                      <a:pt x="6209819" y="5863824"/>
                    </a:lnTo>
                    <a:lnTo>
                      <a:pt x="6222408" y="5865373"/>
                    </a:lnTo>
                    <a:lnTo>
                      <a:pt x="6227915" y="5868471"/>
                    </a:lnTo>
                    <a:lnTo>
                      <a:pt x="6231062" y="5872342"/>
                    </a:lnTo>
                    <a:lnTo>
                      <a:pt x="6234996" y="5880085"/>
                    </a:lnTo>
                    <a:lnTo>
                      <a:pt x="6238143" y="5888603"/>
                    </a:lnTo>
                    <a:lnTo>
                      <a:pt x="6239716" y="5894022"/>
                    </a:lnTo>
                    <a:lnTo>
                      <a:pt x="6232635" y="5895572"/>
                    </a:lnTo>
                    <a:lnTo>
                      <a:pt x="6223195" y="5892474"/>
                    </a:lnTo>
                    <a:lnTo>
                      <a:pt x="6215327" y="5891700"/>
                    </a:lnTo>
                    <a:lnTo>
                      <a:pt x="6216114" y="5900991"/>
                    </a:lnTo>
                    <a:lnTo>
                      <a:pt x="6220834" y="5906411"/>
                    </a:lnTo>
                    <a:lnTo>
                      <a:pt x="6271973" y="5947450"/>
                    </a:lnTo>
                    <a:lnTo>
                      <a:pt x="6282201" y="5957516"/>
                    </a:lnTo>
                    <a:lnTo>
                      <a:pt x="6300296" y="5981519"/>
                    </a:lnTo>
                    <a:lnTo>
                      <a:pt x="6310524" y="5993134"/>
                    </a:lnTo>
                    <a:lnTo>
                      <a:pt x="6353008" y="6028752"/>
                    </a:lnTo>
                    <a:lnTo>
                      <a:pt x="6362449" y="6043464"/>
                    </a:lnTo>
                    <a:lnTo>
                      <a:pt x="6361662" y="6047335"/>
                    </a:lnTo>
                    <a:lnTo>
                      <a:pt x="6358515" y="6051207"/>
                    </a:lnTo>
                    <a:lnTo>
                      <a:pt x="6354581" y="6054304"/>
                    </a:lnTo>
                    <a:lnTo>
                      <a:pt x="6349861" y="6055853"/>
                    </a:lnTo>
                    <a:lnTo>
                      <a:pt x="6363236" y="6065144"/>
                    </a:lnTo>
                    <a:lnTo>
                      <a:pt x="6366383" y="6071339"/>
                    </a:lnTo>
                    <a:lnTo>
                      <a:pt x="6357729" y="6092245"/>
                    </a:lnTo>
                    <a:lnTo>
                      <a:pt x="6356156" y="6107731"/>
                    </a:lnTo>
                    <a:lnTo>
                      <a:pt x="6361662" y="6119345"/>
                    </a:lnTo>
                    <a:lnTo>
                      <a:pt x="6371103" y="6128638"/>
                    </a:lnTo>
                    <a:lnTo>
                      <a:pt x="6394706" y="6144124"/>
                    </a:lnTo>
                    <a:lnTo>
                      <a:pt x="6403361" y="6151093"/>
                    </a:lnTo>
                    <a:lnTo>
                      <a:pt x="6411228" y="6154189"/>
                    </a:lnTo>
                    <a:lnTo>
                      <a:pt x="6419882" y="6148769"/>
                    </a:lnTo>
                    <a:lnTo>
                      <a:pt x="6426176" y="6135607"/>
                    </a:lnTo>
                    <a:lnTo>
                      <a:pt x="6418308" y="6127864"/>
                    </a:lnTo>
                    <a:lnTo>
                      <a:pt x="6405720" y="6120120"/>
                    </a:lnTo>
                    <a:lnTo>
                      <a:pt x="6400213" y="6105408"/>
                    </a:lnTo>
                    <a:lnTo>
                      <a:pt x="6411228" y="6113926"/>
                    </a:lnTo>
                    <a:lnTo>
                      <a:pt x="6424602" y="6120895"/>
                    </a:lnTo>
                    <a:lnTo>
                      <a:pt x="6437190" y="6128638"/>
                    </a:lnTo>
                    <a:lnTo>
                      <a:pt x="6446632" y="6139478"/>
                    </a:lnTo>
                    <a:lnTo>
                      <a:pt x="6448205" y="6145672"/>
                    </a:lnTo>
                    <a:lnTo>
                      <a:pt x="6448205" y="6150318"/>
                    </a:lnTo>
                    <a:lnTo>
                      <a:pt x="6449778" y="6154964"/>
                    </a:lnTo>
                    <a:lnTo>
                      <a:pt x="6456072" y="6160384"/>
                    </a:lnTo>
                    <a:lnTo>
                      <a:pt x="6463153" y="6163481"/>
                    </a:lnTo>
                    <a:lnTo>
                      <a:pt x="6487542" y="6171999"/>
                    </a:lnTo>
                    <a:lnTo>
                      <a:pt x="6501704" y="6179742"/>
                    </a:lnTo>
                    <a:lnTo>
                      <a:pt x="6515079" y="6188259"/>
                    </a:lnTo>
                    <a:lnTo>
                      <a:pt x="6525307" y="6200648"/>
                    </a:lnTo>
                    <a:lnTo>
                      <a:pt x="6527667" y="6216134"/>
                    </a:lnTo>
                    <a:lnTo>
                      <a:pt x="6524519" y="6223877"/>
                    </a:lnTo>
                    <a:lnTo>
                      <a:pt x="6521373" y="6229297"/>
                    </a:lnTo>
                    <a:lnTo>
                      <a:pt x="6520586" y="6233943"/>
                    </a:lnTo>
                    <a:lnTo>
                      <a:pt x="6526880" y="6240912"/>
                    </a:lnTo>
                    <a:lnTo>
                      <a:pt x="6532387" y="6244784"/>
                    </a:lnTo>
                    <a:lnTo>
                      <a:pt x="6538681" y="6246332"/>
                    </a:lnTo>
                    <a:lnTo>
                      <a:pt x="6552056" y="6247881"/>
                    </a:lnTo>
                    <a:lnTo>
                      <a:pt x="6551269" y="6241686"/>
                    </a:lnTo>
                    <a:lnTo>
                      <a:pt x="6547335" y="6236266"/>
                    </a:lnTo>
                    <a:lnTo>
                      <a:pt x="6542615" y="6230846"/>
                    </a:lnTo>
                    <a:lnTo>
                      <a:pt x="6538681" y="6224652"/>
                    </a:lnTo>
                    <a:lnTo>
                      <a:pt x="6548122" y="6225426"/>
                    </a:lnTo>
                    <a:lnTo>
                      <a:pt x="6555203" y="6230072"/>
                    </a:lnTo>
                    <a:lnTo>
                      <a:pt x="6560711" y="6236266"/>
                    </a:lnTo>
                    <a:lnTo>
                      <a:pt x="6572512" y="6257946"/>
                    </a:lnTo>
                    <a:lnTo>
                      <a:pt x="6581166" y="6269561"/>
                    </a:lnTo>
                    <a:lnTo>
                      <a:pt x="6584313" y="6274207"/>
                    </a:lnTo>
                    <a:lnTo>
                      <a:pt x="6589820" y="6258721"/>
                    </a:lnTo>
                    <a:lnTo>
                      <a:pt x="6601621" y="6256398"/>
                    </a:lnTo>
                    <a:lnTo>
                      <a:pt x="6617356" y="6257946"/>
                    </a:lnTo>
                    <a:lnTo>
                      <a:pt x="6633878" y="6255624"/>
                    </a:lnTo>
                    <a:lnTo>
                      <a:pt x="6637812" y="6261818"/>
                    </a:lnTo>
                    <a:lnTo>
                      <a:pt x="6645679" y="6264141"/>
                    </a:lnTo>
                    <a:lnTo>
                      <a:pt x="6655121" y="6264915"/>
                    </a:lnTo>
                    <a:lnTo>
                      <a:pt x="6664561" y="6267239"/>
                    </a:lnTo>
                    <a:lnTo>
                      <a:pt x="6671642" y="6271884"/>
                    </a:lnTo>
                    <a:lnTo>
                      <a:pt x="6676362" y="6277304"/>
                    </a:lnTo>
                    <a:lnTo>
                      <a:pt x="6679510" y="6283499"/>
                    </a:lnTo>
                    <a:lnTo>
                      <a:pt x="6685803" y="6292016"/>
                    </a:lnTo>
                    <a:lnTo>
                      <a:pt x="6690524" y="6298211"/>
                    </a:lnTo>
                    <a:lnTo>
                      <a:pt x="6698392" y="6303631"/>
                    </a:lnTo>
                    <a:lnTo>
                      <a:pt x="6706259" y="6307502"/>
                    </a:lnTo>
                    <a:lnTo>
                      <a:pt x="6713339" y="6306728"/>
                    </a:lnTo>
                    <a:lnTo>
                      <a:pt x="6716487" y="6302857"/>
                    </a:lnTo>
                    <a:lnTo>
                      <a:pt x="6717273" y="6296662"/>
                    </a:lnTo>
                    <a:lnTo>
                      <a:pt x="6718847" y="6291242"/>
                    </a:lnTo>
                    <a:lnTo>
                      <a:pt x="6724354" y="6287370"/>
                    </a:lnTo>
                    <a:lnTo>
                      <a:pt x="6725928" y="6296662"/>
                    </a:lnTo>
                    <a:lnTo>
                      <a:pt x="6728288" y="6305954"/>
                    </a:lnTo>
                    <a:lnTo>
                      <a:pt x="6739303" y="6332280"/>
                    </a:lnTo>
                    <a:lnTo>
                      <a:pt x="6741663" y="6336926"/>
                    </a:lnTo>
                    <a:lnTo>
                      <a:pt x="6747170" y="6339249"/>
                    </a:lnTo>
                    <a:lnTo>
                      <a:pt x="6758185" y="6338475"/>
                    </a:lnTo>
                    <a:lnTo>
                      <a:pt x="6767625" y="6335377"/>
                    </a:lnTo>
                    <a:lnTo>
                      <a:pt x="6773133" y="6332280"/>
                    </a:lnTo>
                    <a:lnTo>
                      <a:pt x="6777853" y="6327634"/>
                    </a:lnTo>
                    <a:lnTo>
                      <a:pt x="6784147" y="6323763"/>
                    </a:lnTo>
                    <a:lnTo>
                      <a:pt x="6792014" y="6321440"/>
                    </a:lnTo>
                    <a:lnTo>
                      <a:pt x="6799095" y="6321440"/>
                    </a:lnTo>
                    <a:lnTo>
                      <a:pt x="6803029" y="6319891"/>
                    </a:lnTo>
                    <a:lnTo>
                      <a:pt x="6803816" y="6312148"/>
                    </a:lnTo>
                    <a:lnTo>
                      <a:pt x="6797522" y="6299759"/>
                    </a:lnTo>
                    <a:lnTo>
                      <a:pt x="6773920" y="6277304"/>
                    </a:lnTo>
                    <a:lnTo>
                      <a:pt x="6770773" y="6264141"/>
                    </a:lnTo>
                    <a:lnTo>
                      <a:pt x="6774706" y="6259496"/>
                    </a:lnTo>
                    <a:lnTo>
                      <a:pt x="6781001" y="6256398"/>
                    </a:lnTo>
                    <a:lnTo>
                      <a:pt x="6794375" y="6254075"/>
                    </a:lnTo>
                    <a:lnTo>
                      <a:pt x="6802243" y="6249429"/>
                    </a:lnTo>
                    <a:lnTo>
                      <a:pt x="6825845" y="6233943"/>
                    </a:lnTo>
                    <a:lnTo>
                      <a:pt x="6821125" y="6230072"/>
                    </a:lnTo>
                    <a:lnTo>
                      <a:pt x="6832926" y="6216134"/>
                    </a:lnTo>
                    <a:lnTo>
                      <a:pt x="6846300" y="6205294"/>
                    </a:lnTo>
                    <a:lnTo>
                      <a:pt x="6862822" y="6200648"/>
                    </a:lnTo>
                    <a:lnTo>
                      <a:pt x="6882491" y="6205294"/>
                    </a:lnTo>
                    <a:lnTo>
                      <a:pt x="6889572" y="6209166"/>
                    </a:lnTo>
                    <a:lnTo>
                      <a:pt x="6897439" y="6213811"/>
                    </a:lnTo>
                    <a:lnTo>
                      <a:pt x="6911601" y="6223103"/>
                    </a:lnTo>
                    <a:lnTo>
                      <a:pt x="6917894" y="6230072"/>
                    </a:lnTo>
                    <a:lnTo>
                      <a:pt x="6921828" y="6237041"/>
                    </a:lnTo>
                    <a:lnTo>
                      <a:pt x="6924975" y="6244010"/>
                    </a:lnTo>
                    <a:lnTo>
                      <a:pt x="6929696" y="6251753"/>
                    </a:lnTo>
                    <a:lnTo>
                      <a:pt x="6931270" y="6247106"/>
                    </a:lnTo>
                    <a:lnTo>
                      <a:pt x="6931270" y="6244784"/>
                    </a:lnTo>
                    <a:lnTo>
                      <a:pt x="6930483" y="6240138"/>
                    </a:lnTo>
                    <a:lnTo>
                      <a:pt x="6942284" y="6247106"/>
                    </a:lnTo>
                    <a:lnTo>
                      <a:pt x="6947791" y="6246332"/>
                    </a:lnTo>
                    <a:lnTo>
                      <a:pt x="6953298" y="6240912"/>
                    </a:lnTo>
                    <a:lnTo>
                      <a:pt x="6958019" y="6250203"/>
                    </a:lnTo>
                    <a:lnTo>
                      <a:pt x="6964313" y="6257172"/>
                    </a:lnTo>
                    <a:lnTo>
                      <a:pt x="6980048" y="6268787"/>
                    </a:lnTo>
                    <a:lnTo>
                      <a:pt x="6969821" y="6264141"/>
                    </a:lnTo>
                    <a:lnTo>
                      <a:pt x="6961166" y="6257946"/>
                    </a:lnTo>
                    <a:lnTo>
                      <a:pt x="6953298" y="6253301"/>
                    </a:lnTo>
                    <a:lnTo>
                      <a:pt x="6946218" y="6254849"/>
                    </a:lnTo>
                    <a:lnTo>
                      <a:pt x="6942284" y="6261044"/>
                    </a:lnTo>
                    <a:lnTo>
                      <a:pt x="6939924" y="6268013"/>
                    </a:lnTo>
                    <a:lnTo>
                      <a:pt x="6936777" y="6273433"/>
                    </a:lnTo>
                    <a:lnTo>
                      <a:pt x="6928909" y="6274982"/>
                    </a:lnTo>
                    <a:lnTo>
                      <a:pt x="6934417" y="6292016"/>
                    </a:lnTo>
                    <a:lnTo>
                      <a:pt x="6943858" y="6309051"/>
                    </a:lnTo>
                    <a:lnTo>
                      <a:pt x="6956445" y="6324537"/>
                    </a:lnTo>
                    <a:lnTo>
                      <a:pt x="6969033" y="6338475"/>
                    </a:lnTo>
                    <a:lnTo>
                      <a:pt x="6980048" y="6306728"/>
                    </a:lnTo>
                    <a:lnTo>
                      <a:pt x="6980834" y="6301307"/>
                    </a:lnTo>
                    <a:lnTo>
                      <a:pt x="6987915" y="6303631"/>
                    </a:lnTo>
                    <a:lnTo>
                      <a:pt x="6991849" y="6310600"/>
                    </a:lnTo>
                    <a:lnTo>
                      <a:pt x="6998144" y="6313697"/>
                    </a:lnTo>
                    <a:lnTo>
                      <a:pt x="7009945" y="6302857"/>
                    </a:lnTo>
                    <a:lnTo>
                      <a:pt x="7019385" y="6281950"/>
                    </a:lnTo>
                    <a:lnTo>
                      <a:pt x="7020959" y="6279627"/>
                    </a:lnTo>
                    <a:lnTo>
                      <a:pt x="7020959" y="6277304"/>
                    </a:lnTo>
                    <a:lnTo>
                      <a:pt x="7019385" y="6271110"/>
                    </a:lnTo>
                    <a:lnTo>
                      <a:pt x="7013879" y="6260270"/>
                    </a:lnTo>
                    <a:lnTo>
                      <a:pt x="7006798" y="6249429"/>
                    </a:lnTo>
                    <a:lnTo>
                      <a:pt x="7003650" y="6238589"/>
                    </a:lnTo>
                    <a:lnTo>
                      <a:pt x="7009945" y="6228523"/>
                    </a:lnTo>
                    <a:lnTo>
                      <a:pt x="6968247" y="6195228"/>
                    </a:lnTo>
                    <a:lnTo>
                      <a:pt x="6946218" y="6180516"/>
                    </a:lnTo>
                    <a:lnTo>
                      <a:pt x="6920255" y="6170450"/>
                    </a:lnTo>
                    <a:lnTo>
                      <a:pt x="6912388" y="6169675"/>
                    </a:lnTo>
                    <a:lnTo>
                      <a:pt x="6897439" y="6170450"/>
                    </a:lnTo>
                    <a:lnTo>
                      <a:pt x="6890358" y="6169675"/>
                    </a:lnTo>
                    <a:lnTo>
                      <a:pt x="6886424" y="6168127"/>
                    </a:lnTo>
                    <a:lnTo>
                      <a:pt x="6879344" y="6162707"/>
                    </a:lnTo>
                    <a:lnTo>
                      <a:pt x="6875411" y="6161158"/>
                    </a:lnTo>
                    <a:lnTo>
                      <a:pt x="6862822" y="6158061"/>
                    </a:lnTo>
                    <a:lnTo>
                      <a:pt x="6851021" y="6158061"/>
                    </a:lnTo>
                    <a:lnTo>
                      <a:pt x="6840007" y="6159610"/>
                    </a:lnTo>
                    <a:lnTo>
                      <a:pt x="6829779" y="6164256"/>
                    </a:lnTo>
                    <a:lnTo>
                      <a:pt x="6820338" y="6169675"/>
                    </a:lnTo>
                    <a:lnTo>
                      <a:pt x="6803816" y="6181290"/>
                    </a:lnTo>
                    <a:lnTo>
                      <a:pt x="6795162" y="6186711"/>
                    </a:lnTo>
                    <a:lnTo>
                      <a:pt x="6732222" y="6215360"/>
                    </a:lnTo>
                    <a:lnTo>
                      <a:pt x="6719634" y="6218457"/>
                    </a:lnTo>
                    <a:lnTo>
                      <a:pt x="6706259" y="6219231"/>
                    </a:lnTo>
                    <a:lnTo>
                      <a:pt x="6694458" y="6217683"/>
                    </a:lnTo>
                    <a:lnTo>
                      <a:pt x="6685017" y="6212262"/>
                    </a:lnTo>
                    <a:lnTo>
                      <a:pt x="6669282" y="6198325"/>
                    </a:lnTo>
                    <a:lnTo>
                      <a:pt x="6660627" y="6191356"/>
                    </a:lnTo>
                    <a:lnTo>
                      <a:pt x="6669282" y="6206068"/>
                    </a:lnTo>
                    <a:lnTo>
                      <a:pt x="6655121" y="6206068"/>
                    </a:lnTo>
                    <a:lnTo>
                      <a:pt x="6642532" y="6204519"/>
                    </a:lnTo>
                    <a:lnTo>
                      <a:pt x="6635452" y="6198325"/>
                    </a:lnTo>
                    <a:lnTo>
                      <a:pt x="6636238" y="6185937"/>
                    </a:lnTo>
                    <a:lnTo>
                      <a:pt x="6629157" y="6187485"/>
                    </a:lnTo>
                    <a:lnTo>
                      <a:pt x="6626797" y="6185161"/>
                    </a:lnTo>
                    <a:lnTo>
                      <a:pt x="6625224" y="6179742"/>
                    </a:lnTo>
                    <a:lnTo>
                      <a:pt x="6623651" y="6175096"/>
                    </a:lnTo>
                    <a:lnTo>
                      <a:pt x="6617356" y="6166579"/>
                    </a:lnTo>
                    <a:lnTo>
                      <a:pt x="6613422" y="6161932"/>
                    </a:lnTo>
                    <a:lnTo>
                      <a:pt x="6608702" y="6158061"/>
                    </a:lnTo>
                    <a:lnTo>
                      <a:pt x="6602408" y="6153415"/>
                    </a:lnTo>
                    <a:lnTo>
                      <a:pt x="6590607" y="6147221"/>
                    </a:lnTo>
                    <a:lnTo>
                      <a:pt x="6584313" y="6141800"/>
                    </a:lnTo>
                    <a:lnTo>
                      <a:pt x="6560711" y="6116249"/>
                    </a:lnTo>
                    <a:lnTo>
                      <a:pt x="6548909" y="6102311"/>
                    </a:lnTo>
                    <a:lnTo>
                      <a:pt x="6525307" y="6054304"/>
                    </a:lnTo>
                    <a:lnTo>
                      <a:pt x="6511145" y="6044238"/>
                    </a:lnTo>
                    <a:lnTo>
                      <a:pt x="6509572" y="6030300"/>
                    </a:lnTo>
                    <a:lnTo>
                      <a:pt x="6520586" y="6000877"/>
                    </a:lnTo>
                    <a:lnTo>
                      <a:pt x="6522160" y="5996231"/>
                    </a:lnTo>
                    <a:lnTo>
                      <a:pt x="6522160" y="5993134"/>
                    </a:lnTo>
                    <a:lnTo>
                      <a:pt x="6520586" y="5983842"/>
                    </a:lnTo>
                    <a:lnTo>
                      <a:pt x="6516652" y="5983842"/>
                    </a:lnTo>
                    <a:lnTo>
                      <a:pt x="6514292" y="5983842"/>
                    </a:lnTo>
                    <a:lnTo>
                      <a:pt x="6512718" y="5982293"/>
                    </a:lnTo>
                    <a:lnTo>
                      <a:pt x="6512718" y="5979196"/>
                    </a:lnTo>
                    <a:lnTo>
                      <a:pt x="6515865" y="5966033"/>
                    </a:lnTo>
                    <a:lnTo>
                      <a:pt x="6517439" y="5966807"/>
                    </a:lnTo>
                    <a:lnTo>
                      <a:pt x="6520586" y="5967581"/>
                    </a:lnTo>
                    <a:lnTo>
                      <a:pt x="6522160" y="5968356"/>
                    </a:lnTo>
                    <a:lnTo>
                      <a:pt x="6524519" y="5953645"/>
                    </a:lnTo>
                    <a:lnTo>
                      <a:pt x="6524519" y="5948998"/>
                    </a:lnTo>
                    <a:lnTo>
                      <a:pt x="6522946" y="5946676"/>
                    </a:lnTo>
                    <a:lnTo>
                      <a:pt x="6519799" y="5940481"/>
                    </a:lnTo>
                    <a:lnTo>
                      <a:pt x="6519799" y="5938932"/>
                    </a:lnTo>
                    <a:lnTo>
                      <a:pt x="6520586" y="5931189"/>
                    </a:lnTo>
                    <a:lnTo>
                      <a:pt x="6522946" y="5926544"/>
                    </a:lnTo>
                    <a:lnTo>
                      <a:pt x="6526093" y="5922672"/>
                    </a:lnTo>
                    <a:lnTo>
                      <a:pt x="6529241" y="5914929"/>
                    </a:lnTo>
                    <a:lnTo>
                      <a:pt x="6529241" y="5921123"/>
                    </a:lnTo>
                    <a:lnTo>
                      <a:pt x="6527667" y="5926544"/>
                    </a:lnTo>
                    <a:lnTo>
                      <a:pt x="6526880" y="5932738"/>
                    </a:lnTo>
                    <a:lnTo>
                      <a:pt x="6528453" y="5938158"/>
                    </a:lnTo>
                    <a:lnTo>
                      <a:pt x="6531600" y="5940481"/>
                    </a:lnTo>
                    <a:lnTo>
                      <a:pt x="6533174" y="5933512"/>
                    </a:lnTo>
                    <a:lnTo>
                      <a:pt x="6533174" y="5856856"/>
                    </a:lnTo>
                    <a:lnTo>
                      <a:pt x="6536321" y="5836723"/>
                    </a:lnTo>
                    <a:lnTo>
                      <a:pt x="6542615" y="5820463"/>
                    </a:lnTo>
                    <a:lnTo>
                      <a:pt x="6550482" y="5805751"/>
                    </a:lnTo>
                    <a:lnTo>
                      <a:pt x="6556777" y="5791814"/>
                    </a:lnTo>
                    <a:lnTo>
                      <a:pt x="6556777" y="5774779"/>
                    </a:lnTo>
                    <a:lnTo>
                      <a:pt x="6551269" y="5754647"/>
                    </a:lnTo>
                    <a:lnTo>
                      <a:pt x="6549696" y="5753873"/>
                    </a:lnTo>
                    <a:lnTo>
                      <a:pt x="6547335" y="5753873"/>
                    </a:lnTo>
                    <a:lnTo>
                      <a:pt x="6544976" y="5753873"/>
                    </a:lnTo>
                    <a:lnTo>
                      <a:pt x="6544188" y="5751550"/>
                    </a:lnTo>
                    <a:lnTo>
                      <a:pt x="6544976" y="5746904"/>
                    </a:lnTo>
                    <a:lnTo>
                      <a:pt x="6547335" y="5743807"/>
                    </a:lnTo>
                    <a:lnTo>
                      <a:pt x="6549696" y="5745356"/>
                    </a:lnTo>
                    <a:lnTo>
                      <a:pt x="6551269" y="5751550"/>
                    </a:lnTo>
                    <a:lnTo>
                      <a:pt x="6562284" y="5736064"/>
                    </a:lnTo>
                    <a:lnTo>
                      <a:pt x="6552056" y="5728321"/>
                    </a:lnTo>
                    <a:lnTo>
                      <a:pt x="6544188" y="5719803"/>
                    </a:lnTo>
                    <a:lnTo>
                      <a:pt x="6535534" y="5712060"/>
                    </a:lnTo>
                    <a:lnTo>
                      <a:pt x="6522946" y="5706640"/>
                    </a:lnTo>
                    <a:lnTo>
                      <a:pt x="6526880" y="5708963"/>
                    </a:lnTo>
                    <a:lnTo>
                      <a:pt x="6530814" y="5711286"/>
                    </a:lnTo>
                    <a:lnTo>
                      <a:pt x="6533961" y="5714384"/>
                    </a:lnTo>
                    <a:lnTo>
                      <a:pt x="6536321" y="5718255"/>
                    </a:lnTo>
                    <a:lnTo>
                      <a:pt x="6531600" y="5716706"/>
                    </a:lnTo>
                    <a:lnTo>
                      <a:pt x="6526093" y="5717481"/>
                    </a:lnTo>
                    <a:lnTo>
                      <a:pt x="6522160" y="5718255"/>
                    </a:lnTo>
                    <a:lnTo>
                      <a:pt x="6519012" y="5718255"/>
                    </a:lnTo>
                    <a:lnTo>
                      <a:pt x="6514292" y="5715932"/>
                    </a:lnTo>
                    <a:lnTo>
                      <a:pt x="6500130" y="5703543"/>
                    </a:lnTo>
                    <a:lnTo>
                      <a:pt x="6496197" y="5702769"/>
                    </a:lnTo>
                    <a:lnTo>
                      <a:pt x="6493049" y="5703543"/>
                    </a:lnTo>
                    <a:lnTo>
                      <a:pt x="6489903" y="5703543"/>
                    </a:lnTo>
                    <a:lnTo>
                      <a:pt x="6489116" y="5698897"/>
                    </a:lnTo>
                    <a:lnTo>
                      <a:pt x="6493049" y="5694252"/>
                    </a:lnTo>
                    <a:lnTo>
                      <a:pt x="6500917" y="5695800"/>
                    </a:lnTo>
                    <a:lnTo>
                      <a:pt x="6509572" y="5700446"/>
                    </a:lnTo>
                    <a:lnTo>
                      <a:pt x="6515865" y="5703543"/>
                    </a:lnTo>
                    <a:lnTo>
                      <a:pt x="6504064" y="5690380"/>
                    </a:lnTo>
                    <a:lnTo>
                      <a:pt x="6489903" y="5679540"/>
                    </a:lnTo>
                    <a:lnTo>
                      <a:pt x="6474168" y="5671797"/>
                    </a:lnTo>
                    <a:lnTo>
                      <a:pt x="6457646" y="5666376"/>
                    </a:lnTo>
                    <a:lnTo>
                      <a:pt x="6464726" y="5670248"/>
                    </a:lnTo>
                    <a:lnTo>
                      <a:pt x="6459220" y="5672571"/>
                    </a:lnTo>
                    <a:lnTo>
                      <a:pt x="6453712" y="5671023"/>
                    </a:lnTo>
                    <a:lnTo>
                      <a:pt x="6443485" y="5664828"/>
                    </a:lnTo>
                    <a:lnTo>
                      <a:pt x="6433256" y="5660956"/>
                    </a:lnTo>
                    <a:lnTo>
                      <a:pt x="6426176" y="5660182"/>
                    </a:lnTo>
                    <a:lnTo>
                      <a:pt x="6419096" y="5660182"/>
                    </a:lnTo>
                    <a:lnTo>
                      <a:pt x="6409654" y="5661730"/>
                    </a:lnTo>
                    <a:lnTo>
                      <a:pt x="6392346" y="5662504"/>
                    </a:lnTo>
                    <a:lnTo>
                      <a:pt x="6360876" y="5656311"/>
                    </a:lnTo>
                    <a:lnTo>
                      <a:pt x="6344354" y="5654761"/>
                    </a:lnTo>
                    <a:lnTo>
                      <a:pt x="6345141" y="5656311"/>
                    </a:lnTo>
                    <a:lnTo>
                      <a:pt x="6347501" y="5660182"/>
                    </a:lnTo>
                    <a:lnTo>
                      <a:pt x="6335699" y="5664828"/>
                    </a:lnTo>
                    <a:lnTo>
                      <a:pt x="6324686" y="5668699"/>
                    </a:lnTo>
                    <a:lnTo>
                      <a:pt x="6312884" y="5671023"/>
                    </a:lnTo>
                    <a:lnTo>
                      <a:pt x="6301083" y="5672571"/>
                    </a:lnTo>
                    <a:lnTo>
                      <a:pt x="6286921" y="5672571"/>
                    </a:lnTo>
                    <a:lnTo>
                      <a:pt x="6245223" y="5670248"/>
                    </a:lnTo>
                    <a:lnTo>
                      <a:pt x="6230276" y="5671797"/>
                    </a:lnTo>
                    <a:lnTo>
                      <a:pt x="6225554" y="5671797"/>
                    </a:lnTo>
                    <a:lnTo>
                      <a:pt x="6220834" y="5669473"/>
                    </a:lnTo>
                    <a:lnTo>
                      <a:pt x="6217687" y="5667151"/>
                    </a:lnTo>
                    <a:lnTo>
                      <a:pt x="6213753" y="5664828"/>
                    </a:lnTo>
                    <a:lnTo>
                      <a:pt x="6208246" y="5664054"/>
                    </a:lnTo>
                    <a:lnTo>
                      <a:pt x="6198018" y="5667151"/>
                    </a:lnTo>
                    <a:lnTo>
                      <a:pt x="6188577" y="5673345"/>
                    </a:lnTo>
                    <a:lnTo>
                      <a:pt x="6179923" y="5677991"/>
                    </a:lnTo>
                    <a:lnTo>
                      <a:pt x="6170482" y="5677991"/>
                    </a:lnTo>
                    <a:lnTo>
                      <a:pt x="6142159" y="5660956"/>
                    </a:lnTo>
                    <a:lnTo>
                      <a:pt x="6146879" y="5670248"/>
                    </a:lnTo>
                    <a:lnTo>
                      <a:pt x="6140586" y="5671023"/>
                    </a:lnTo>
                    <a:lnTo>
                      <a:pt x="6128785" y="5668699"/>
                    </a:lnTo>
                    <a:lnTo>
                      <a:pt x="6119343" y="5665602"/>
                    </a:lnTo>
                    <a:lnTo>
                      <a:pt x="6120917" y="5652439"/>
                    </a:lnTo>
                    <a:lnTo>
                      <a:pt x="6131144" y="5641599"/>
                    </a:lnTo>
                    <a:lnTo>
                      <a:pt x="6152387" y="5622241"/>
                    </a:lnTo>
                    <a:lnTo>
                      <a:pt x="6161828" y="5607529"/>
                    </a:lnTo>
                    <a:lnTo>
                      <a:pt x="6165761" y="5592817"/>
                    </a:lnTo>
                    <a:lnTo>
                      <a:pt x="6165761" y="5561070"/>
                    </a:lnTo>
                    <a:lnTo>
                      <a:pt x="6166548" y="5554102"/>
                    </a:lnTo>
                    <a:lnTo>
                      <a:pt x="6171269" y="5542487"/>
                    </a:lnTo>
                    <a:lnTo>
                      <a:pt x="6172842" y="5536293"/>
                    </a:lnTo>
                    <a:lnTo>
                      <a:pt x="6172056" y="5533196"/>
                    </a:lnTo>
                    <a:lnTo>
                      <a:pt x="6170482" y="5524678"/>
                    </a:lnTo>
                    <a:lnTo>
                      <a:pt x="6170482" y="5520033"/>
                    </a:lnTo>
                    <a:lnTo>
                      <a:pt x="6170482" y="5517709"/>
                    </a:lnTo>
                    <a:lnTo>
                      <a:pt x="6172056" y="5511515"/>
                    </a:lnTo>
                    <a:lnTo>
                      <a:pt x="6177563" y="5493706"/>
                    </a:lnTo>
                    <a:lnTo>
                      <a:pt x="6180710" y="5480542"/>
                    </a:lnTo>
                    <a:lnTo>
                      <a:pt x="6176776" y="5472025"/>
                    </a:lnTo>
                    <a:lnTo>
                      <a:pt x="6161041" y="5468928"/>
                    </a:lnTo>
                    <a:lnTo>
                      <a:pt x="6164188" y="5461960"/>
                    </a:lnTo>
                    <a:lnTo>
                      <a:pt x="6165761" y="5459636"/>
                    </a:lnTo>
                    <a:lnTo>
                      <a:pt x="6169695" y="5451119"/>
                    </a:lnTo>
                    <a:lnTo>
                      <a:pt x="6173629" y="5442602"/>
                    </a:lnTo>
                    <a:lnTo>
                      <a:pt x="6178349" y="5435633"/>
                    </a:lnTo>
                    <a:lnTo>
                      <a:pt x="6186217" y="5430212"/>
                    </a:lnTo>
                    <a:lnTo>
                      <a:pt x="6187004" y="5455765"/>
                    </a:lnTo>
                    <a:lnTo>
                      <a:pt x="6190938" y="5471251"/>
                    </a:lnTo>
                    <a:lnTo>
                      <a:pt x="6199592" y="5475897"/>
                    </a:lnTo>
                    <a:lnTo>
                      <a:pt x="6205885" y="5468154"/>
                    </a:lnTo>
                    <a:lnTo>
                      <a:pt x="6218474" y="5420921"/>
                    </a:lnTo>
                    <a:lnTo>
                      <a:pt x="6226342" y="5399240"/>
                    </a:lnTo>
                    <a:lnTo>
                      <a:pt x="6227128" y="5393820"/>
                    </a:lnTo>
                    <a:lnTo>
                      <a:pt x="6224768" y="5391497"/>
                    </a:lnTo>
                    <a:lnTo>
                      <a:pt x="6220834" y="5393046"/>
                    </a:lnTo>
                    <a:lnTo>
                      <a:pt x="6217687" y="5395369"/>
                    </a:lnTo>
                    <a:lnTo>
                      <a:pt x="6216114" y="5396918"/>
                    </a:lnTo>
                    <a:lnTo>
                      <a:pt x="6218474" y="5388401"/>
                    </a:lnTo>
                    <a:lnTo>
                      <a:pt x="6230276" y="5379108"/>
                    </a:lnTo>
                    <a:lnTo>
                      <a:pt x="6232635" y="5370591"/>
                    </a:lnTo>
                    <a:lnTo>
                      <a:pt x="6222408" y="5372139"/>
                    </a:lnTo>
                    <a:lnTo>
                      <a:pt x="6216900" y="5372139"/>
                    </a:lnTo>
                    <a:lnTo>
                      <a:pt x="6212966" y="5370591"/>
                    </a:lnTo>
                    <a:lnTo>
                      <a:pt x="6212966" y="5363622"/>
                    </a:lnTo>
                    <a:lnTo>
                      <a:pt x="6218474" y="5358203"/>
                    </a:lnTo>
                    <a:lnTo>
                      <a:pt x="6225554" y="5353557"/>
                    </a:lnTo>
                    <a:lnTo>
                      <a:pt x="6229488" y="5351234"/>
                    </a:lnTo>
                    <a:lnTo>
                      <a:pt x="6231062" y="5345039"/>
                    </a:lnTo>
                    <a:lnTo>
                      <a:pt x="6230276" y="5332650"/>
                    </a:lnTo>
                    <a:lnTo>
                      <a:pt x="6230276" y="5325681"/>
                    </a:lnTo>
                    <a:lnTo>
                      <a:pt x="6233422" y="5317164"/>
                    </a:lnTo>
                    <a:lnTo>
                      <a:pt x="6238143" y="5308647"/>
                    </a:lnTo>
                    <a:lnTo>
                      <a:pt x="6272759" y="5268383"/>
                    </a:lnTo>
                    <a:lnTo>
                      <a:pt x="6279054" y="5254445"/>
                    </a:lnTo>
                    <a:lnTo>
                      <a:pt x="6279840" y="5236636"/>
                    </a:lnTo>
                    <a:lnTo>
                      <a:pt x="6275120" y="5220376"/>
                    </a:lnTo>
                    <a:lnTo>
                      <a:pt x="6265679" y="5211084"/>
                    </a:lnTo>
                    <a:lnTo>
                      <a:pt x="6252304" y="5208761"/>
                    </a:lnTo>
                    <a:lnTo>
                      <a:pt x="6235782" y="5210310"/>
                    </a:lnTo>
                    <a:lnTo>
                      <a:pt x="6249157" y="5213407"/>
                    </a:lnTo>
                    <a:lnTo>
                      <a:pt x="6253091" y="5215730"/>
                    </a:lnTo>
                    <a:lnTo>
                      <a:pt x="6246011" y="5218827"/>
                    </a:lnTo>
                    <a:lnTo>
                      <a:pt x="6231849" y="5218827"/>
                    </a:lnTo>
                    <a:lnTo>
                      <a:pt x="6200379" y="5208761"/>
                    </a:lnTo>
                    <a:lnTo>
                      <a:pt x="6185430" y="5205664"/>
                    </a:lnTo>
                    <a:lnTo>
                      <a:pt x="6163402" y="5207987"/>
                    </a:lnTo>
                    <a:lnTo>
                      <a:pt x="6097315" y="5225021"/>
                    </a:lnTo>
                    <a:lnTo>
                      <a:pt x="6069778" y="5228893"/>
                    </a:lnTo>
                    <a:lnTo>
                      <a:pt x="6040668" y="5235862"/>
                    </a:lnTo>
                    <a:lnTo>
                      <a:pt x="6017066" y="5248250"/>
                    </a:lnTo>
                    <a:lnTo>
                      <a:pt x="6001331" y="5270705"/>
                    </a:lnTo>
                    <a:lnTo>
                      <a:pt x="5998971" y="5282320"/>
                    </a:lnTo>
                    <a:lnTo>
                      <a:pt x="5997397" y="5294709"/>
                    </a:lnTo>
                    <a:lnTo>
                      <a:pt x="5996610" y="5319487"/>
                    </a:lnTo>
                    <a:lnTo>
                      <a:pt x="5996610" y="5331102"/>
                    </a:lnTo>
                    <a:lnTo>
                      <a:pt x="5996610" y="5337296"/>
                    </a:lnTo>
                    <a:lnTo>
                      <a:pt x="5995037" y="5342716"/>
                    </a:lnTo>
                    <a:lnTo>
                      <a:pt x="5991890" y="5346588"/>
                    </a:lnTo>
                    <a:lnTo>
                      <a:pt x="5983236" y="5354331"/>
                    </a:lnTo>
                    <a:lnTo>
                      <a:pt x="5980089" y="5358977"/>
                    </a:lnTo>
                    <a:lnTo>
                      <a:pt x="5978515" y="5366720"/>
                    </a:lnTo>
                    <a:lnTo>
                      <a:pt x="5978515" y="5382206"/>
                    </a:lnTo>
                    <a:lnTo>
                      <a:pt x="5976941" y="5389175"/>
                    </a:lnTo>
                    <a:lnTo>
                      <a:pt x="5973008" y="5393820"/>
                    </a:lnTo>
                    <a:lnTo>
                      <a:pt x="5967501" y="5399240"/>
                    </a:lnTo>
                    <a:lnTo>
                      <a:pt x="5955700" y="5406983"/>
                    </a:lnTo>
                    <a:lnTo>
                      <a:pt x="5947045" y="5412404"/>
                    </a:lnTo>
                    <a:lnTo>
                      <a:pt x="5936031" y="5417824"/>
                    </a:lnTo>
                    <a:lnTo>
                      <a:pt x="5926590" y="5423244"/>
                    </a:lnTo>
                    <a:lnTo>
                      <a:pt x="5920296" y="5430988"/>
                    </a:lnTo>
                    <a:lnTo>
                      <a:pt x="5929736" y="5425567"/>
                    </a:lnTo>
                    <a:lnTo>
                      <a:pt x="5928950" y="5434084"/>
                    </a:lnTo>
                    <a:lnTo>
                      <a:pt x="5932884" y="5439505"/>
                    </a:lnTo>
                    <a:lnTo>
                      <a:pt x="5932884" y="5444150"/>
                    </a:lnTo>
                    <a:lnTo>
                      <a:pt x="5924229" y="5453442"/>
                    </a:lnTo>
                    <a:lnTo>
                      <a:pt x="5914001" y="5458862"/>
                    </a:lnTo>
                    <a:lnTo>
                      <a:pt x="5903774" y="5461185"/>
                    </a:lnTo>
                    <a:lnTo>
                      <a:pt x="5893546" y="5459636"/>
                    </a:lnTo>
                    <a:lnTo>
                      <a:pt x="5883318" y="5452668"/>
                    </a:lnTo>
                    <a:lnTo>
                      <a:pt x="5888826" y="5446474"/>
                    </a:lnTo>
                    <a:lnTo>
                      <a:pt x="5881745" y="5443376"/>
                    </a:lnTo>
                    <a:lnTo>
                      <a:pt x="5870730" y="5442602"/>
                    </a:lnTo>
                    <a:lnTo>
                      <a:pt x="5862863" y="5442602"/>
                    </a:lnTo>
                    <a:lnTo>
                      <a:pt x="5842407" y="5444924"/>
                    </a:lnTo>
                    <a:lnTo>
                      <a:pt x="5832966" y="5446474"/>
                    </a:lnTo>
                    <a:lnTo>
                      <a:pt x="5823525" y="5450345"/>
                    </a:lnTo>
                    <a:lnTo>
                      <a:pt x="5807790" y="5458088"/>
                    </a:lnTo>
                    <a:lnTo>
                      <a:pt x="5799136" y="5461185"/>
                    </a:lnTo>
                    <a:lnTo>
                      <a:pt x="5788121" y="5462734"/>
                    </a:lnTo>
                    <a:lnTo>
                      <a:pt x="5766092" y="5463508"/>
                    </a:lnTo>
                    <a:lnTo>
                      <a:pt x="5755078" y="5465056"/>
                    </a:lnTo>
                    <a:lnTo>
                      <a:pt x="5744064" y="5468154"/>
                    </a:lnTo>
                    <a:lnTo>
                      <a:pt x="5711020" y="5481317"/>
                    </a:lnTo>
                    <a:lnTo>
                      <a:pt x="5699219" y="5483640"/>
                    </a:lnTo>
                    <a:lnTo>
                      <a:pt x="5688991" y="5483640"/>
                    </a:lnTo>
                    <a:lnTo>
                      <a:pt x="5682697" y="5480542"/>
                    </a:lnTo>
                    <a:lnTo>
                      <a:pt x="5677190" y="5475897"/>
                    </a:lnTo>
                    <a:lnTo>
                      <a:pt x="5670896" y="5467380"/>
                    </a:lnTo>
                    <a:lnTo>
                      <a:pt x="5663028" y="5459636"/>
                    </a:lnTo>
                    <a:lnTo>
                      <a:pt x="5653587" y="5452668"/>
                    </a:lnTo>
                    <a:lnTo>
                      <a:pt x="5643360" y="5445699"/>
                    </a:lnTo>
                    <a:lnTo>
                      <a:pt x="5633132" y="5441053"/>
                    </a:lnTo>
                    <a:lnTo>
                      <a:pt x="5622904" y="5439505"/>
                    </a:lnTo>
                    <a:lnTo>
                      <a:pt x="5601662" y="5437956"/>
                    </a:lnTo>
                    <a:lnTo>
                      <a:pt x="5591434" y="5435633"/>
                    </a:lnTo>
                    <a:lnTo>
                      <a:pt x="5602448" y="5442602"/>
                    </a:lnTo>
                    <a:lnTo>
                      <a:pt x="5595368" y="5441053"/>
                    </a:lnTo>
                    <a:lnTo>
                      <a:pt x="5587500" y="5438731"/>
                    </a:lnTo>
                    <a:lnTo>
                      <a:pt x="5580420" y="5434859"/>
                    </a:lnTo>
                    <a:lnTo>
                      <a:pt x="5575699" y="5429438"/>
                    </a:lnTo>
                    <a:lnTo>
                      <a:pt x="5578846" y="5430212"/>
                    </a:lnTo>
                    <a:lnTo>
                      <a:pt x="5587500" y="5433310"/>
                    </a:lnTo>
                    <a:lnTo>
                      <a:pt x="5578846" y="5427116"/>
                    </a:lnTo>
                    <a:lnTo>
                      <a:pt x="5572552" y="5418598"/>
                    </a:lnTo>
                    <a:lnTo>
                      <a:pt x="5560751" y="5401563"/>
                    </a:lnTo>
                    <a:lnTo>
                      <a:pt x="5548950" y="5386851"/>
                    </a:lnTo>
                    <a:lnTo>
                      <a:pt x="5545016" y="5379883"/>
                    </a:lnTo>
                    <a:lnTo>
                      <a:pt x="5532428" y="5349685"/>
                    </a:lnTo>
                    <a:lnTo>
                      <a:pt x="5521413" y="5331102"/>
                    </a:lnTo>
                    <a:lnTo>
                      <a:pt x="5492303" y="5296258"/>
                    </a:lnTo>
                    <a:lnTo>
                      <a:pt x="5473421" y="5269157"/>
                    </a:lnTo>
                    <a:lnTo>
                      <a:pt x="5456900" y="5237411"/>
                    </a:lnTo>
                    <a:lnTo>
                      <a:pt x="5444312" y="5203341"/>
                    </a:lnTo>
                    <a:lnTo>
                      <a:pt x="5434871" y="5171594"/>
                    </a:lnTo>
                    <a:lnTo>
                      <a:pt x="5452179" y="5197146"/>
                    </a:lnTo>
                    <a:lnTo>
                      <a:pt x="5457686" y="5205664"/>
                    </a:lnTo>
                    <a:lnTo>
                      <a:pt x="5459260" y="5211858"/>
                    </a:lnTo>
                    <a:lnTo>
                      <a:pt x="5459260" y="5225021"/>
                    </a:lnTo>
                    <a:lnTo>
                      <a:pt x="5460833" y="5233539"/>
                    </a:lnTo>
                    <a:lnTo>
                      <a:pt x="5463981" y="5220376"/>
                    </a:lnTo>
                    <a:lnTo>
                      <a:pt x="5465554" y="5212632"/>
                    </a:lnTo>
                    <a:lnTo>
                      <a:pt x="5462407" y="5205664"/>
                    </a:lnTo>
                    <a:lnTo>
                      <a:pt x="5445885" y="5183209"/>
                    </a:lnTo>
                    <a:lnTo>
                      <a:pt x="5438017" y="5171594"/>
                    </a:lnTo>
                    <a:lnTo>
                      <a:pt x="5433297" y="5158431"/>
                    </a:lnTo>
                    <a:lnTo>
                      <a:pt x="5430937" y="5143719"/>
                    </a:lnTo>
                    <a:lnTo>
                      <a:pt x="5429363" y="5132105"/>
                    </a:lnTo>
                    <a:lnTo>
                      <a:pt x="5430150" y="5122039"/>
                    </a:lnTo>
                    <a:lnTo>
                      <a:pt x="5434084" y="5100358"/>
                    </a:lnTo>
                    <a:lnTo>
                      <a:pt x="5435657" y="5087969"/>
                    </a:lnTo>
                    <a:lnTo>
                      <a:pt x="5434871" y="5048480"/>
                    </a:lnTo>
                    <a:lnTo>
                      <a:pt x="5439591" y="4998924"/>
                    </a:lnTo>
                    <a:lnTo>
                      <a:pt x="5447459" y="4949368"/>
                    </a:lnTo>
                    <a:lnTo>
                      <a:pt x="5475782" y="4871163"/>
                    </a:lnTo>
                    <a:lnTo>
                      <a:pt x="5481289" y="4844063"/>
                    </a:lnTo>
                    <a:lnTo>
                      <a:pt x="5479716" y="4836320"/>
                    </a:lnTo>
                    <a:lnTo>
                      <a:pt x="5475782" y="4830125"/>
                    </a:lnTo>
                    <a:lnTo>
                      <a:pt x="5471061" y="4823156"/>
                    </a:lnTo>
                    <a:lnTo>
                      <a:pt x="5466341" y="4815413"/>
                    </a:lnTo>
                    <a:lnTo>
                      <a:pt x="5462407" y="4805347"/>
                    </a:lnTo>
                    <a:lnTo>
                      <a:pt x="5450606" y="4761986"/>
                    </a:lnTo>
                    <a:lnTo>
                      <a:pt x="5449819" y="4758115"/>
                    </a:lnTo>
                    <a:lnTo>
                      <a:pt x="5451392" y="4754243"/>
                    </a:lnTo>
                    <a:lnTo>
                      <a:pt x="5455326" y="4746500"/>
                    </a:lnTo>
                    <a:lnTo>
                      <a:pt x="5456113" y="4743403"/>
                    </a:lnTo>
                    <a:lnTo>
                      <a:pt x="5452179" y="4735660"/>
                    </a:lnTo>
                    <a:lnTo>
                      <a:pt x="5438017" y="4726368"/>
                    </a:lnTo>
                    <a:lnTo>
                      <a:pt x="5433297" y="4716302"/>
                    </a:lnTo>
                    <a:lnTo>
                      <a:pt x="5448246" y="4724819"/>
                    </a:lnTo>
                    <a:lnTo>
                      <a:pt x="5460047" y="4725594"/>
                    </a:lnTo>
                    <a:lnTo>
                      <a:pt x="5466341" y="4713205"/>
                    </a:lnTo>
                    <a:lnTo>
                      <a:pt x="5470275" y="4696944"/>
                    </a:lnTo>
                    <a:lnTo>
                      <a:pt x="5467127" y="4692299"/>
                    </a:lnTo>
                    <a:lnTo>
                      <a:pt x="5463194" y="4689201"/>
                    </a:lnTo>
                    <a:lnTo>
                      <a:pt x="5460833" y="4686104"/>
                    </a:lnTo>
                    <a:lnTo>
                      <a:pt x="5460833" y="4683007"/>
                    </a:lnTo>
                    <a:lnTo>
                      <a:pt x="5462407" y="4681458"/>
                    </a:lnTo>
                    <a:lnTo>
                      <a:pt x="5464767" y="4681458"/>
                    </a:lnTo>
                    <a:lnTo>
                      <a:pt x="5467127" y="4681458"/>
                    </a:lnTo>
                    <a:lnTo>
                      <a:pt x="5468701" y="4681458"/>
                    </a:lnTo>
                    <a:lnTo>
                      <a:pt x="5474995" y="4677587"/>
                    </a:lnTo>
                    <a:lnTo>
                      <a:pt x="5481289" y="4675264"/>
                    </a:lnTo>
                    <a:lnTo>
                      <a:pt x="5486796" y="4670618"/>
                    </a:lnTo>
                    <a:lnTo>
                      <a:pt x="5489943" y="4661327"/>
                    </a:lnTo>
                    <a:lnTo>
                      <a:pt x="5482076" y="4664423"/>
                    </a:lnTo>
                    <a:lnTo>
                      <a:pt x="5482076" y="4658229"/>
                    </a:lnTo>
                    <a:lnTo>
                      <a:pt x="5486010" y="4655906"/>
                    </a:lnTo>
                    <a:lnTo>
                      <a:pt x="5492303" y="4654358"/>
                    </a:lnTo>
                    <a:lnTo>
                      <a:pt x="5497811" y="4650486"/>
                    </a:lnTo>
                    <a:lnTo>
                      <a:pt x="5503318" y="4654358"/>
                    </a:lnTo>
                    <a:lnTo>
                      <a:pt x="5506465" y="4649712"/>
                    </a:lnTo>
                    <a:lnTo>
                      <a:pt x="5510399" y="4633451"/>
                    </a:lnTo>
                    <a:lnTo>
                      <a:pt x="5516693" y="4638871"/>
                    </a:lnTo>
                    <a:lnTo>
                      <a:pt x="5523773" y="4638871"/>
                    </a:lnTo>
                    <a:lnTo>
                      <a:pt x="5530854" y="4635774"/>
                    </a:lnTo>
                    <a:lnTo>
                      <a:pt x="5537148" y="4630354"/>
                    </a:lnTo>
                    <a:lnTo>
                      <a:pt x="5530854" y="4627257"/>
                    </a:lnTo>
                    <a:lnTo>
                      <a:pt x="5526921" y="4622611"/>
                    </a:lnTo>
                    <a:lnTo>
                      <a:pt x="5520626" y="4609448"/>
                    </a:lnTo>
                    <a:lnTo>
                      <a:pt x="5525347" y="4610222"/>
                    </a:lnTo>
                    <a:lnTo>
                      <a:pt x="5530854" y="4616416"/>
                    </a:lnTo>
                    <a:lnTo>
                      <a:pt x="5535575" y="4618740"/>
                    </a:lnTo>
                    <a:lnTo>
                      <a:pt x="5537935" y="4617965"/>
                    </a:lnTo>
                    <a:lnTo>
                      <a:pt x="5543442" y="4614868"/>
                    </a:lnTo>
                    <a:lnTo>
                      <a:pt x="5546589" y="4613319"/>
                    </a:lnTo>
                    <a:lnTo>
                      <a:pt x="5552883" y="4614094"/>
                    </a:lnTo>
                    <a:lnTo>
                      <a:pt x="5563111" y="4615642"/>
                    </a:lnTo>
                    <a:lnTo>
                      <a:pt x="5569405" y="4615642"/>
                    </a:lnTo>
                    <a:lnTo>
                      <a:pt x="5559964" y="4621062"/>
                    </a:lnTo>
                    <a:lnTo>
                      <a:pt x="5552096" y="4627257"/>
                    </a:lnTo>
                    <a:lnTo>
                      <a:pt x="5569405" y="4621062"/>
                    </a:lnTo>
                    <a:lnTo>
                      <a:pt x="5586713" y="4612545"/>
                    </a:lnTo>
                    <a:lnTo>
                      <a:pt x="5619757" y="4592413"/>
                    </a:lnTo>
                    <a:lnTo>
                      <a:pt x="5626838" y="4586219"/>
                    </a:lnTo>
                    <a:lnTo>
                      <a:pt x="5633918" y="4579250"/>
                    </a:lnTo>
                    <a:lnTo>
                      <a:pt x="5648867" y="4559892"/>
                    </a:lnTo>
                    <a:lnTo>
                      <a:pt x="5651227" y="4556795"/>
                    </a:lnTo>
                    <a:lnTo>
                      <a:pt x="5652801" y="4553698"/>
                    </a:lnTo>
                    <a:lnTo>
                      <a:pt x="5653587" y="4549052"/>
                    </a:lnTo>
                    <a:lnTo>
                      <a:pt x="5652014" y="4543632"/>
                    </a:lnTo>
                    <a:lnTo>
                      <a:pt x="5646506" y="4532791"/>
                    </a:lnTo>
                    <a:lnTo>
                      <a:pt x="5645720" y="4526597"/>
                    </a:lnTo>
                    <a:lnTo>
                      <a:pt x="5653587" y="4527371"/>
                    </a:lnTo>
                    <a:lnTo>
                      <a:pt x="5663815" y="4525823"/>
                    </a:lnTo>
                    <a:lnTo>
                      <a:pt x="5670109" y="4528146"/>
                    </a:lnTo>
                    <a:lnTo>
                      <a:pt x="5664602" y="4539760"/>
                    </a:lnTo>
                    <a:lnTo>
                      <a:pt x="5674043" y="4538986"/>
                    </a:lnTo>
                    <a:lnTo>
                      <a:pt x="5678763" y="4538986"/>
                    </a:lnTo>
                    <a:lnTo>
                      <a:pt x="5684271" y="4539760"/>
                    </a:lnTo>
                    <a:lnTo>
                      <a:pt x="5674043" y="4545955"/>
                    </a:lnTo>
                    <a:lnTo>
                      <a:pt x="5669322" y="4549052"/>
                    </a:lnTo>
                    <a:lnTo>
                      <a:pt x="5666175" y="4552924"/>
                    </a:lnTo>
                    <a:lnTo>
                      <a:pt x="5685057" y="4542857"/>
                    </a:lnTo>
                    <a:lnTo>
                      <a:pt x="5704726" y="4535114"/>
                    </a:lnTo>
                    <a:lnTo>
                      <a:pt x="5728329" y="4528146"/>
                    </a:lnTo>
                    <a:lnTo>
                      <a:pt x="5733049" y="4525048"/>
                    </a:lnTo>
                    <a:lnTo>
                      <a:pt x="5732262" y="4521951"/>
                    </a:lnTo>
                    <a:lnTo>
                      <a:pt x="5732262" y="4511885"/>
                    </a:lnTo>
                    <a:lnTo>
                      <a:pt x="5735409" y="4504142"/>
                    </a:lnTo>
                    <a:lnTo>
                      <a:pt x="5741703" y="4505691"/>
                    </a:lnTo>
                    <a:lnTo>
                      <a:pt x="5742490" y="4510337"/>
                    </a:lnTo>
                    <a:lnTo>
                      <a:pt x="5739343" y="4514208"/>
                    </a:lnTo>
                    <a:lnTo>
                      <a:pt x="5735409" y="4517305"/>
                    </a:lnTo>
                    <a:lnTo>
                      <a:pt x="5734622" y="4520403"/>
                    </a:lnTo>
                    <a:lnTo>
                      <a:pt x="5744064" y="4522725"/>
                    </a:lnTo>
                    <a:lnTo>
                      <a:pt x="5784975" y="4522725"/>
                    </a:lnTo>
                    <a:lnTo>
                      <a:pt x="5799923" y="4524274"/>
                    </a:lnTo>
                    <a:lnTo>
                      <a:pt x="5836900" y="4537437"/>
                    </a:lnTo>
                    <a:lnTo>
                      <a:pt x="5856569" y="4539760"/>
                    </a:lnTo>
                    <a:lnTo>
                      <a:pt x="5874664" y="4534340"/>
                    </a:lnTo>
                    <a:lnTo>
                      <a:pt x="5870730" y="4530469"/>
                    </a:lnTo>
                    <a:lnTo>
                      <a:pt x="5869944" y="4527371"/>
                    </a:lnTo>
                    <a:lnTo>
                      <a:pt x="5871517" y="4524274"/>
                    </a:lnTo>
                    <a:lnTo>
                      <a:pt x="5875451" y="4520403"/>
                    </a:lnTo>
                    <a:lnTo>
                      <a:pt x="5880958" y="4517305"/>
                    </a:lnTo>
                    <a:lnTo>
                      <a:pt x="5885679" y="4518080"/>
                    </a:lnTo>
                    <a:lnTo>
                      <a:pt x="5894333" y="4522725"/>
                    </a:lnTo>
                    <a:lnTo>
                      <a:pt x="5898266" y="4524274"/>
                    </a:lnTo>
                    <a:lnTo>
                      <a:pt x="5903774" y="4525048"/>
                    </a:lnTo>
                    <a:lnTo>
                      <a:pt x="5906921" y="4526597"/>
                    </a:lnTo>
                    <a:lnTo>
                      <a:pt x="5909281" y="4528920"/>
                    </a:lnTo>
                    <a:lnTo>
                      <a:pt x="5912428" y="4535114"/>
                    </a:lnTo>
                    <a:lnTo>
                      <a:pt x="5914788" y="4536663"/>
                    </a:lnTo>
                    <a:lnTo>
                      <a:pt x="5920296" y="4539760"/>
                    </a:lnTo>
                    <a:lnTo>
                      <a:pt x="5926590" y="4541309"/>
                    </a:lnTo>
                    <a:lnTo>
                      <a:pt x="5932097" y="4541309"/>
                    </a:lnTo>
                    <a:lnTo>
                      <a:pt x="5937604" y="4538212"/>
                    </a:lnTo>
                    <a:lnTo>
                      <a:pt x="5936817" y="4543632"/>
                    </a:lnTo>
                    <a:lnTo>
                      <a:pt x="5939177" y="4549052"/>
                    </a:lnTo>
                    <a:lnTo>
                      <a:pt x="5944685" y="4558343"/>
                    </a:lnTo>
                    <a:lnTo>
                      <a:pt x="5940751" y="4558343"/>
                    </a:lnTo>
                    <a:lnTo>
                      <a:pt x="5938391" y="4559118"/>
                    </a:lnTo>
                    <a:lnTo>
                      <a:pt x="5936031" y="4559892"/>
                    </a:lnTo>
                    <a:lnTo>
                      <a:pt x="5934457" y="4561441"/>
                    </a:lnTo>
                    <a:lnTo>
                      <a:pt x="5956486" y="4569958"/>
                    </a:lnTo>
                    <a:lnTo>
                      <a:pt x="5969074" y="4573055"/>
                    </a:lnTo>
                    <a:lnTo>
                      <a:pt x="5980089" y="4573055"/>
                    </a:lnTo>
                    <a:lnTo>
                      <a:pt x="5984022" y="4570733"/>
                    </a:lnTo>
                    <a:lnTo>
                      <a:pt x="5990316" y="4562989"/>
                    </a:lnTo>
                    <a:lnTo>
                      <a:pt x="5995037" y="4559892"/>
                    </a:lnTo>
                    <a:lnTo>
                      <a:pt x="6002905" y="4560667"/>
                    </a:lnTo>
                    <a:lnTo>
                      <a:pt x="6006838" y="4563764"/>
                    </a:lnTo>
                    <a:lnTo>
                      <a:pt x="6009985" y="4568410"/>
                    </a:lnTo>
                    <a:lnTo>
                      <a:pt x="6013919" y="4571507"/>
                    </a:lnTo>
                    <a:lnTo>
                      <a:pt x="6024146" y="4571507"/>
                    </a:lnTo>
                    <a:lnTo>
                      <a:pt x="6028080" y="4562989"/>
                    </a:lnTo>
                    <a:lnTo>
                      <a:pt x="6026507" y="4550600"/>
                    </a:lnTo>
                    <a:lnTo>
                      <a:pt x="6021786" y="4540534"/>
                    </a:lnTo>
                    <a:lnTo>
                      <a:pt x="6032801" y="4544406"/>
                    </a:lnTo>
                    <a:lnTo>
                      <a:pt x="6042242" y="4549052"/>
                    </a:lnTo>
                    <a:lnTo>
                      <a:pt x="6076072" y="4569184"/>
                    </a:lnTo>
                    <a:lnTo>
                      <a:pt x="6081580" y="4576153"/>
                    </a:lnTo>
                    <a:lnTo>
                      <a:pt x="6082366" y="4586219"/>
                    </a:lnTo>
                    <a:lnTo>
                      <a:pt x="6086300" y="4582347"/>
                    </a:lnTo>
                    <a:lnTo>
                      <a:pt x="6090234" y="4580024"/>
                    </a:lnTo>
                    <a:lnTo>
                      <a:pt x="6094954" y="4580024"/>
                    </a:lnTo>
                    <a:lnTo>
                      <a:pt x="6098888" y="4583896"/>
                    </a:lnTo>
                    <a:lnTo>
                      <a:pt x="6102821" y="4579250"/>
                    </a:lnTo>
                    <a:lnTo>
                      <a:pt x="6105969" y="4575378"/>
                    </a:lnTo>
                    <a:lnTo>
                      <a:pt x="6108329" y="4571507"/>
                    </a:lnTo>
                    <a:lnTo>
                      <a:pt x="6108329" y="4567635"/>
                    </a:lnTo>
                    <a:lnTo>
                      <a:pt x="6104395" y="4562989"/>
                    </a:lnTo>
                    <a:lnTo>
                      <a:pt x="6098101" y="4559118"/>
                    </a:lnTo>
                    <a:lnTo>
                      <a:pt x="6084726" y="4555246"/>
                    </a:lnTo>
                    <a:lnTo>
                      <a:pt x="6073712" y="4549052"/>
                    </a:lnTo>
                    <a:lnTo>
                      <a:pt x="6061911" y="4539760"/>
                    </a:lnTo>
                    <a:lnTo>
                      <a:pt x="6057190" y="4531243"/>
                    </a:lnTo>
                    <a:lnTo>
                      <a:pt x="6068205" y="4527371"/>
                    </a:lnTo>
                    <a:lnTo>
                      <a:pt x="6068991" y="4522725"/>
                    </a:lnTo>
                    <a:lnTo>
                      <a:pt x="6072925" y="4521177"/>
                    </a:lnTo>
                    <a:lnTo>
                      <a:pt x="6079219" y="4519628"/>
                    </a:lnTo>
                    <a:lnTo>
                      <a:pt x="6083153" y="4516531"/>
                    </a:lnTo>
                    <a:lnTo>
                      <a:pt x="6083940" y="4512660"/>
                    </a:lnTo>
                    <a:lnTo>
                      <a:pt x="6080006" y="4498722"/>
                    </a:lnTo>
                    <a:lnTo>
                      <a:pt x="6072138" y="4501045"/>
                    </a:lnTo>
                    <a:lnTo>
                      <a:pt x="6062697" y="4507239"/>
                    </a:lnTo>
                    <a:lnTo>
                      <a:pt x="6054043" y="4510337"/>
                    </a:lnTo>
                    <a:lnTo>
                      <a:pt x="6048536" y="4501045"/>
                    </a:lnTo>
                    <a:lnTo>
                      <a:pt x="6051683" y="4495625"/>
                    </a:lnTo>
                    <a:lnTo>
                      <a:pt x="6056403" y="4492527"/>
                    </a:lnTo>
                    <a:lnTo>
                      <a:pt x="6057977" y="4490979"/>
                    </a:lnTo>
                    <a:lnTo>
                      <a:pt x="6048536" y="4492527"/>
                    </a:lnTo>
                    <a:lnTo>
                      <a:pt x="6024146" y="4498722"/>
                    </a:lnTo>
                    <a:lnTo>
                      <a:pt x="6009985" y="4498722"/>
                    </a:lnTo>
                    <a:lnTo>
                      <a:pt x="6002117" y="4490979"/>
                    </a:lnTo>
                    <a:lnTo>
                      <a:pt x="6002905" y="4486333"/>
                    </a:lnTo>
                    <a:lnTo>
                      <a:pt x="6007625" y="4480139"/>
                    </a:lnTo>
                    <a:lnTo>
                      <a:pt x="6012345" y="4473944"/>
                    </a:lnTo>
                    <a:lnTo>
                      <a:pt x="6016279" y="4470847"/>
                    </a:lnTo>
                    <a:lnTo>
                      <a:pt x="6022573" y="4470847"/>
                    </a:lnTo>
                    <a:lnTo>
                      <a:pt x="6027294" y="4473170"/>
                    </a:lnTo>
                    <a:lnTo>
                      <a:pt x="6032014" y="4476267"/>
                    </a:lnTo>
                    <a:lnTo>
                      <a:pt x="6036735" y="4479364"/>
                    </a:lnTo>
                    <a:lnTo>
                      <a:pt x="6051683" y="4484784"/>
                    </a:lnTo>
                    <a:lnTo>
                      <a:pt x="6061911" y="4485559"/>
                    </a:lnTo>
                    <a:lnTo>
                      <a:pt x="6071351" y="4482461"/>
                    </a:lnTo>
                    <a:lnTo>
                      <a:pt x="6083940" y="4476267"/>
                    </a:lnTo>
                    <a:lnTo>
                      <a:pt x="6101248" y="4470847"/>
                    </a:lnTo>
                    <a:lnTo>
                      <a:pt x="6111475" y="4469298"/>
                    </a:lnTo>
                    <a:lnTo>
                      <a:pt x="6119343" y="4468524"/>
                    </a:lnTo>
                    <a:lnTo>
                      <a:pt x="6150026" y="4471621"/>
                    </a:lnTo>
                    <a:lnTo>
                      <a:pt x="6171269" y="4471621"/>
                    </a:lnTo>
                    <a:lnTo>
                      <a:pt x="6175203" y="4470847"/>
                    </a:lnTo>
                    <a:lnTo>
                      <a:pt x="6179137" y="4468524"/>
                    </a:lnTo>
                    <a:lnTo>
                      <a:pt x="6181496" y="4463878"/>
                    </a:lnTo>
                    <a:lnTo>
                      <a:pt x="6185430" y="4450715"/>
                    </a:lnTo>
                    <a:lnTo>
                      <a:pt x="6187791" y="4445295"/>
                    </a:lnTo>
                    <a:lnTo>
                      <a:pt x="6191725" y="4449940"/>
                    </a:lnTo>
                    <a:lnTo>
                      <a:pt x="6193298" y="4455361"/>
                    </a:lnTo>
                    <a:lnTo>
                      <a:pt x="6194084" y="4460781"/>
                    </a:lnTo>
                    <a:lnTo>
                      <a:pt x="6194872" y="4466975"/>
                    </a:lnTo>
                    <a:lnTo>
                      <a:pt x="6197231" y="4469298"/>
                    </a:lnTo>
                    <a:lnTo>
                      <a:pt x="6202739" y="4474718"/>
                    </a:lnTo>
                    <a:lnTo>
                      <a:pt x="6204312" y="4478590"/>
                    </a:lnTo>
                    <a:lnTo>
                      <a:pt x="6195658" y="4480139"/>
                    </a:lnTo>
                    <a:lnTo>
                      <a:pt x="6187791" y="4483236"/>
                    </a:lnTo>
                    <a:lnTo>
                      <a:pt x="6209033" y="4482461"/>
                    </a:lnTo>
                    <a:lnTo>
                      <a:pt x="6216114" y="4480913"/>
                    </a:lnTo>
                    <a:lnTo>
                      <a:pt x="6220047" y="4478590"/>
                    </a:lnTo>
                    <a:lnTo>
                      <a:pt x="6227128" y="4472396"/>
                    </a:lnTo>
                    <a:lnTo>
                      <a:pt x="6231062" y="4470073"/>
                    </a:lnTo>
                    <a:lnTo>
                      <a:pt x="6227128" y="4477041"/>
                    </a:lnTo>
                    <a:lnTo>
                      <a:pt x="6238143" y="4474718"/>
                    </a:lnTo>
                    <a:lnTo>
                      <a:pt x="6253878" y="4461555"/>
                    </a:lnTo>
                    <a:lnTo>
                      <a:pt x="6260171" y="4461555"/>
                    </a:lnTo>
                    <a:lnTo>
                      <a:pt x="6262532" y="4457683"/>
                    </a:lnTo>
                    <a:lnTo>
                      <a:pt x="6264105" y="4456909"/>
                    </a:lnTo>
                    <a:lnTo>
                      <a:pt x="6265679" y="4455361"/>
                    </a:lnTo>
                    <a:lnTo>
                      <a:pt x="6268039" y="4463104"/>
                    </a:lnTo>
                    <a:lnTo>
                      <a:pt x="6263319" y="4466975"/>
                    </a:lnTo>
                    <a:lnTo>
                      <a:pt x="6257024" y="4470073"/>
                    </a:lnTo>
                    <a:lnTo>
                      <a:pt x="6249944" y="4474718"/>
                    </a:lnTo>
                    <a:lnTo>
                      <a:pt x="6294789" y="4464652"/>
                    </a:lnTo>
                    <a:lnTo>
                      <a:pt x="6319178" y="4462330"/>
                    </a:lnTo>
                    <a:lnTo>
                      <a:pt x="6333340" y="4469298"/>
                    </a:lnTo>
                    <a:lnTo>
                      <a:pt x="6327045" y="4467750"/>
                    </a:lnTo>
                    <a:lnTo>
                      <a:pt x="6320752" y="4467750"/>
                    </a:lnTo>
                    <a:lnTo>
                      <a:pt x="6314457" y="4468524"/>
                    </a:lnTo>
                    <a:lnTo>
                      <a:pt x="6308163" y="4469298"/>
                    </a:lnTo>
                    <a:lnTo>
                      <a:pt x="6344354" y="4483236"/>
                    </a:lnTo>
                    <a:lnTo>
                      <a:pt x="6355368" y="4485559"/>
                    </a:lnTo>
                    <a:lnTo>
                      <a:pt x="6362449" y="4485559"/>
                    </a:lnTo>
                    <a:lnTo>
                      <a:pt x="6366383" y="4482461"/>
                    </a:lnTo>
                    <a:lnTo>
                      <a:pt x="6369530" y="4480139"/>
                    </a:lnTo>
                    <a:lnTo>
                      <a:pt x="6373464" y="4478590"/>
                    </a:lnTo>
                    <a:lnTo>
                      <a:pt x="6371103" y="4484010"/>
                    </a:lnTo>
                    <a:lnTo>
                      <a:pt x="6371103" y="4487882"/>
                    </a:lnTo>
                    <a:lnTo>
                      <a:pt x="6371891" y="4490204"/>
                    </a:lnTo>
                    <a:lnTo>
                      <a:pt x="6367957" y="4492527"/>
                    </a:lnTo>
                    <a:lnTo>
                      <a:pt x="6386051" y="4506465"/>
                    </a:lnTo>
                    <a:lnTo>
                      <a:pt x="6393132" y="4514982"/>
                    </a:lnTo>
                    <a:lnTo>
                      <a:pt x="6393919" y="4521951"/>
                    </a:lnTo>
                    <a:lnTo>
                      <a:pt x="6397853" y="4526597"/>
                    </a:lnTo>
                    <a:lnTo>
                      <a:pt x="6423816" y="4524274"/>
                    </a:lnTo>
                    <a:lnTo>
                      <a:pt x="6452139" y="4515756"/>
                    </a:lnTo>
                    <a:lnTo>
                      <a:pt x="6469447" y="4508013"/>
                    </a:lnTo>
                    <a:lnTo>
                      <a:pt x="6469447" y="4507239"/>
                    </a:lnTo>
                    <a:lnTo>
                      <a:pt x="6471021" y="4503368"/>
                    </a:lnTo>
                    <a:lnTo>
                      <a:pt x="6473381" y="4499496"/>
                    </a:lnTo>
                    <a:lnTo>
                      <a:pt x="6475741" y="4496399"/>
                    </a:lnTo>
                    <a:lnTo>
                      <a:pt x="6483609" y="4494076"/>
                    </a:lnTo>
                    <a:lnTo>
                      <a:pt x="6490690" y="4494076"/>
                    </a:lnTo>
                    <a:lnTo>
                      <a:pt x="6497771" y="4496399"/>
                    </a:lnTo>
                    <a:lnTo>
                      <a:pt x="6504851" y="4499496"/>
                    </a:lnTo>
                    <a:lnTo>
                      <a:pt x="6519799" y="4508788"/>
                    </a:lnTo>
                    <a:lnTo>
                      <a:pt x="6530814" y="4520403"/>
                    </a:lnTo>
                    <a:lnTo>
                      <a:pt x="6552056" y="4547503"/>
                    </a:lnTo>
                    <a:lnTo>
                      <a:pt x="6564644" y="4557569"/>
                    </a:lnTo>
                    <a:lnTo>
                      <a:pt x="6578805" y="4567635"/>
                    </a:lnTo>
                    <a:lnTo>
                      <a:pt x="6591393" y="4579250"/>
                    </a:lnTo>
                    <a:lnTo>
                      <a:pt x="6600048" y="4592413"/>
                    </a:lnTo>
                    <a:lnTo>
                      <a:pt x="6603194" y="4605576"/>
                    </a:lnTo>
                    <a:lnTo>
                      <a:pt x="6601621" y="4619514"/>
                    </a:lnTo>
                    <a:lnTo>
                      <a:pt x="6588247" y="4671392"/>
                    </a:lnTo>
                    <a:lnTo>
                      <a:pt x="6587459" y="4684556"/>
                    </a:lnTo>
                    <a:lnTo>
                      <a:pt x="6593754" y="4693847"/>
                    </a:lnTo>
                    <a:lnTo>
                      <a:pt x="6600835" y="4693847"/>
                    </a:lnTo>
                    <a:lnTo>
                      <a:pt x="6603982" y="4688427"/>
                    </a:lnTo>
                    <a:lnTo>
                      <a:pt x="6603982" y="4679910"/>
                    </a:lnTo>
                    <a:lnTo>
                      <a:pt x="6600048" y="4672941"/>
                    </a:lnTo>
                    <a:lnTo>
                      <a:pt x="6605555" y="4673715"/>
                    </a:lnTo>
                    <a:lnTo>
                      <a:pt x="6612636" y="4676813"/>
                    </a:lnTo>
                    <a:lnTo>
                      <a:pt x="6618143" y="4681458"/>
                    </a:lnTo>
                    <a:lnTo>
                      <a:pt x="6620503" y="4685330"/>
                    </a:lnTo>
                    <a:lnTo>
                      <a:pt x="6618143" y="4692299"/>
                    </a:lnTo>
                    <a:lnTo>
                      <a:pt x="6611062" y="4700816"/>
                    </a:lnTo>
                    <a:lnTo>
                      <a:pt x="6603194" y="4708559"/>
                    </a:lnTo>
                    <a:lnTo>
                      <a:pt x="6596901" y="4712431"/>
                    </a:lnTo>
                    <a:lnTo>
                      <a:pt x="6605555" y="4723271"/>
                    </a:lnTo>
                    <a:lnTo>
                      <a:pt x="6616570" y="4749597"/>
                    </a:lnTo>
                    <a:lnTo>
                      <a:pt x="6624437" y="4761212"/>
                    </a:lnTo>
                    <a:lnTo>
                      <a:pt x="6633878" y="4767406"/>
                    </a:lnTo>
                    <a:lnTo>
                      <a:pt x="6637812" y="4765083"/>
                    </a:lnTo>
                    <a:lnTo>
                      <a:pt x="6641745" y="4760438"/>
                    </a:lnTo>
                    <a:lnTo>
                      <a:pt x="6651187" y="4758889"/>
                    </a:lnTo>
                    <a:lnTo>
                      <a:pt x="6648040" y="4765858"/>
                    </a:lnTo>
                    <a:lnTo>
                      <a:pt x="6645679" y="4776698"/>
                    </a:lnTo>
                    <a:lnTo>
                      <a:pt x="6645679" y="4787538"/>
                    </a:lnTo>
                    <a:lnTo>
                      <a:pt x="6649613" y="4793733"/>
                    </a:lnTo>
                    <a:lnTo>
                      <a:pt x="6653547" y="4792959"/>
                    </a:lnTo>
                    <a:lnTo>
                      <a:pt x="6657480" y="4789861"/>
                    </a:lnTo>
                    <a:lnTo>
                      <a:pt x="6661414" y="4785216"/>
                    </a:lnTo>
                    <a:lnTo>
                      <a:pt x="6665348" y="4782118"/>
                    </a:lnTo>
                    <a:lnTo>
                      <a:pt x="6659054" y="4791410"/>
                    </a:lnTo>
                    <a:lnTo>
                      <a:pt x="6658267" y="4796830"/>
                    </a:lnTo>
                    <a:lnTo>
                      <a:pt x="6663775" y="4809993"/>
                    </a:lnTo>
                    <a:lnTo>
                      <a:pt x="6670856" y="4832448"/>
                    </a:lnTo>
                    <a:lnTo>
                      <a:pt x="6676362" y="4841740"/>
                    </a:lnTo>
                    <a:lnTo>
                      <a:pt x="6686591" y="4850257"/>
                    </a:lnTo>
                    <a:lnTo>
                      <a:pt x="6696031" y="4856451"/>
                    </a:lnTo>
                    <a:lnTo>
                      <a:pt x="6698392" y="4858775"/>
                    </a:lnTo>
                    <a:lnTo>
                      <a:pt x="6705472" y="4867292"/>
                    </a:lnTo>
                    <a:lnTo>
                      <a:pt x="6714127" y="4879681"/>
                    </a:lnTo>
                    <a:lnTo>
                      <a:pt x="6730648" y="4900587"/>
                    </a:lnTo>
                    <a:lnTo>
                      <a:pt x="6732222" y="4906007"/>
                    </a:lnTo>
                    <a:lnTo>
                      <a:pt x="6725928" y="4900587"/>
                    </a:lnTo>
                    <a:lnTo>
                      <a:pt x="6719634" y="4899813"/>
                    </a:lnTo>
                    <a:lnTo>
                      <a:pt x="6716487" y="4902910"/>
                    </a:lnTo>
                    <a:lnTo>
                      <a:pt x="6718847" y="4909105"/>
                    </a:lnTo>
                    <a:lnTo>
                      <a:pt x="6725141" y="4912202"/>
                    </a:lnTo>
                    <a:lnTo>
                      <a:pt x="6733796" y="4912976"/>
                    </a:lnTo>
                    <a:lnTo>
                      <a:pt x="6744023" y="4912202"/>
                    </a:lnTo>
                    <a:lnTo>
                      <a:pt x="6751890" y="4910653"/>
                    </a:lnTo>
                    <a:lnTo>
                      <a:pt x="6769986" y="4902136"/>
                    </a:lnTo>
                    <a:lnTo>
                      <a:pt x="6781001" y="4888198"/>
                    </a:lnTo>
                    <a:lnTo>
                      <a:pt x="6788081" y="4869615"/>
                    </a:lnTo>
                    <a:lnTo>
                      <a:pt x="6794375" y="4851032"/>
                    </a:lnTo>
                    <a:lnTo>
                      <a:pt x="6796736" y="4854903"/>
                    </a:lnTo>
                    <a:lnTo>
                      <a:pt x="6801456" y="4792959"/>
                    </a:lnTo>
                    <a:lnTo>
                      <a:pt x="6798309" y="4763535"/>
                    </a:lnTo>
                    <a:lnTo>
                      <a:pt x="6787294" y="4733337"/>
                    </a:lnTo>
                    <a:lnTo>
                      <a:pt x="6759758" y="4671392"/>
                    </a:lnTo>
                    <a:lnTo>
                      <a:pt x="6747957" y="4637323"/>
                    </a:lnTo>
                    <a:lnTo>
                      <a:pt x="6741663" y="4604802"/>
                    </a:lnTo>
                    <a:lnTo>
                      <a:pt x="6747957" y="4612545"/>
                    </a:lnTo>
                    <a:lnTo>
                      <a:pt x="6749531" y="4621062"/>
                    </a:lnTo>
                    <a:lnTo>
                      <a:pt x="6749531" y="4629580"/>
                    </a:lnTo>
                    <a:lnTo>
                      <a:pt x="6753464" y="4639646"/>
                    </a:lnTo>
                    <a:lnTo>
                      <a:pt x="6755824" y="4631902"/>
                    </a:lnTo>
                    <a:lnTo>
                      <a:pt x="6759758" y="4624934"/>
                    </a:lnTo>
                    <a:lnTo>
                      <a:pt x="6758971" y="4638871"/>
                    </a:lnTo>
                    <a:lnTo>
                      <a:pt x="6759758" y="4652809"/>
                    </a:lnTo>
                    <a:lnTo>
                      <a:pt x="6763692" y="4666746"/>
                    </a:lnTo>
                    <a:lnTo>
                      <a:pt x="6771559" y="4678361"/>
                    </a:lnTo>
                    <a:lnTo>
                      <a:pt x="6766839" y="4662101"/>
                    </a:lnTo>
                    <a:lnTo>
                      <a:pt x="6763692" y="4631902"/>
                    </a:lnTo>
                    <a:lnTo>
                      <a:pt x="6760544" y="4617965"/>
                    </a:lnTo>
                    <a:lnTo>
                      <a:pt x="6751890" y="4599382"/>
                    </a:lnTo>
                    <a:lnTo>
                      <a:pt x="6718847" y="4542083"/>
                    </a:lnTo>
                    <a:lnTo>
                      <a:pt x="6706259" y="4504142"/>
                    </a:lnTo>
                    <a:lnTo>
                      <a:pt x="6693671" y="4448392"/>
                    </a:lnTo>
                    <a:lnTo>
                      <a:pt x="6688164" y="4432906"/>
                    </a:lnTo>
                    <a:lnTo>
                      <a:pt x="6695245" y="4403482"/>
                    </a:lnTo>
                    <a:lnTo>
                      <a:pt x="6701538" y="4404257"/>
                    </a:lnTo>
                    <a:lnTo>
                      <a:pt x="6704685" y="4401159"/>
                    </a:lnTo>
                    <a:lnTo>
                      <a:pt x="6704685" y="4395739"/>
                    </a:lnTo>
                    <a:lnTo>
                      <a:pt x="6699965" y="4391093"/>
                    </a:lnTo>
                    <a:lnTo>
                      <a:pt x="6704685" y="4388770"/>
                    </a:lnTo>
                    <a:lnTo>
                      <a:pt x="6709406" y="4385673"/>
                    </a:lnTo>
                    <a:lnTo>
                      <a:pt x="6712553" y="4381802"/>
                    </a:lnTo>
                    <a:lnTo>
                      <a:pt x="6715700" y="4376381"/>
                    </a:lnTo>
                    <a:lnTo>
                      <a:pt x="6709406" y="4375607"/>
                    </a:lnTo>
                    <a:lnTo>
                      <a:pt x="6714127" y="4372510"/>
                    </a:lnTo>
                    <a:lnTo>
                      <a:pt x="6714913" y="4368638"/>
                    </a:lnTo>
                    <a:lnTo>
                      <a:pt x="6714913" y="4364767"/>
                    </a:lnTo>
                    <a:lnTo>
                      <a:pt x="6715700" y="4360895"/>
                    </a:lnTo>
                    <a:lnTo>
                      <a:pt x="6718847" y="4357798"/>
                    </a:lnTo>
                    <a:lnTo>
                      <a:pt x="6721994" y="4355475"/>
                    </a:lnTo>
                    <a:lnTo>
                      <a:pt x="6723568" y="4353152"/>
                    </a:lnTo>
                    <a:lnTo>
                      <a:pt x="6720420" y="4347732"/>
                    </a:lnTo>
                    <a:lnTo>
                      <a:pt x="6729074" y="4345409"/>
                    </a:lnTo>
                    <a:lnTo>
                      <a:pt x="6735369" y="4340763"/>
                    </a:lnTo>
                    <a:lnTo>
                      <a:pt x="6740876" y="4334569"/>
                    </a:lnTo>
                    <a:lnTo>
                      <a:pt x="6744809" y="4328375"/>
                    </a:lnTo>
                    <a:lnTo>
                      <a:pt x="6746383" y="4325277"/>
                    </a:lnTo>
                    <a:lnTo>
                      <a:pt x="6748743" y="4322954"/>
                    </a:lnTo>
                    <a:lnTo>
                      <a:pt x="6750317" y="4320632"/>
                    </a:lnTo>
                    <a:lnTo>
                      <a:pt x="6751890" y="4317534"/>
                    </a:lnTo>
                    <a:lnTo>
                      <a:pt x="6751104" y="4315211"/>
                    </a:lnTo>
                    <a:lnTo>
                      <a:pt x="6747957" y="4310565"/>
                    </a:lnTo>
                    <a:lnTo>
                      <a:pt x="6745597" y="4305920"/>
                    </a:lnTo>
                    <a:lnTo>
                      <a:pt x="6744809" y="4301274"/>
                    </a:lnTo>
                    <a:lnTo>
                      <a:pt x="6746383" y="4303597"/>
                    </a:lnTo>
                    <a:lnTo>
                      <a:pt x="6750317" y="4308242"/>
                    </a:lnTo>
                    <a:lnTo>
                      <a:pt x="6751890" y="4310565"/>
                    </a:lnTo>
                    <a:lnTo>
                      <a:pt x="6752677" y="4309017"/>
                    </a:lnTo>
                    <a:lnTo>
                      <a:pt x="6755824" y="4306694"/>
                    </a:lnTo>
                    <a:lnTo>
                      <a:pt x="6756611" y="4305920"/>
                    </a:lnTo>
                    <a:lnTo>
                      <a:pt x="6761332" y="4312889"/>
                    </a:lnTo>
                    <a:lnTo>
                      <a:pt x="6767625" y="4309791"/>
                    </a:lnTo>
                    <a:lnTo>
                      <a:pt x="6768412" y="4302048"/>
                    </a:lnTo>
                    <a:lnTo>
                      <a:pt x="6757398" y="4295854"/>
                    </a:lnTo>
                    <a:lnTo>
                      <a:pt x="6792802" y="4291208"/>
                    </a:lnTo>
                    <a:lnTo>
                      <a:pt x="6810110" y="4284239"/>
                    </a:lnTo>
                    <a:lnTo>
                      <a:pt x="6811683" y="4271850"/>
                    </a:lnTo>
                    <a:lnTo>
                      <a:pt x="6822698" y="4272624"/>
                    </a:lnTo>
                    <a:lnTo>
                      <a:pt x="6831352" y="4267978"/>
                    </a:lnTo>
                    <a:lnTo>
                      <a:pt x="6845514" y="4253267"/>
                    </a:lnTo>
                    <a:lnTo>
                      <a:pt x="6850234" y="4250944"/>
                    </a:lnTo>
                    <a:lnTo>
                      <a:pt x="6855742" y="4248621"/>
                    </a:lnTo>
                    <a:lnTo>
                      <a:pt x="6860462" y="4246298"/>
                    </a:lnTo>
                    <a:lnTo>
                      <a:pt x="6864396" y="4242426"/>
                    </a:lnTo>
                    <a:lnTo>
                      <a:pt x="6865183" y="4237006"/>
                    </a:lnTo>
                    <a:lnTo>
                      <a:pt x="6864396" y="4232360"/>
                    </a:lnTo>
                    <a:lnTo>
                      <a:pt x="6863609" y="4226940"/>
                    </a:lnTo>
                    <a:lnTo>
                      <a:pt x="6866756" y="4220746"/>
                    </a:lnTo>
                    <a:lnTo>
                      <a:pt x="6866756" y="4224617"/>
                    </a:lnTo>
                    <a:lnTo>
                      <a:pt x="6866756" y="4227715"/>
                    </a:lnTo>
                    <a:lnTo>
                      <a:pt x="6869116" y="4234683"/>
                    </a:lnTo>
                    <a:lnTo>
                      <a:pt x="6874623" y="4218423"/>
                    </a:lnTo>
                    <a:lnTo>
                      <a:pt x="6885638" y="4202937"/>
                    </a:lnTo>
                    <a:lnTo>
                      <a:pt x="6899800" y="4189773"/>
                    </a:lnTo>
                    <a:lnTo>
                      <a:pt x="6915535" y="4181256"/>
                    </a:lnTo>
                    <a:lnTo>
                      <a:pt x="6933629" y="4177385"/>
                    </a:lnTo>
                    <a:lnTo>
                      <a:pt x="6949364" y="4176610"/>
                    </a:lnTo>
                    <a:lnTo>
                      <a:pt x="6961166" y="4171964"/>
                    </a:lnTo>
                    <a:lnTo>
                      <a:pt x="6965099" y="4154930"/>
                    </a:lnTo>
                    <a:lnTo>
                      <a:pt x="6965887" y="4159575"/>
                    </a:lnTo>
                    <a:lnTo>
                      <a:pt x="6966674" y="4164221"/>
                    </a:lnTo>
                    <a:lnTo>
                      <a:pt x="6966674" y="4169642"/>
                    </a:lnTo>
                    <a:lnTo>
                      <a:pt x="6966674" y="4174287"/>
                    </a:lnTo>
                    <a:lnTo>
                      <a:pt x="6973754" y="4158027"/>
                    </a:lnTo>
                    <a:lnTo>
                      <a:pt x="6982409" y="4144864"/>
                    </a:lnTo>
                    <a:lnTo>
                      <a:pt x="6994210" y="4134023"/>
                    </a:lnTo>
                    <a:lnTo>
                      <a:pt x="7009158" y="4123957"/>
                    </a:lnTo>
                    <a:lnTo>
                      <a:pt x="7007584" y="4120086"/>
                    </a:lnTo>
                    <a:lnTo>
                      <a:pt x="7006011" y="4115440"/>
                    </a:lnTo>
                    <a:lnTo>
                      <a:pt x="7006011" y="4110794"/>
                    </a:lnTo>
                    <a:lnTo>
                      <a:pt x="7006798" y="4106148"/>
                    </a:lnTo>
                    <a:lnTo>
                      <a:pt x="7008371" y="4111569"/>
                    </a:lnTo>
                    <a:lnTo>
                      <a:pt x="7010731" y="4113891"/>
                    </a:lnTo>
                    <a:lnTo>
                      <a:pt x="7014665" y="4115440"/>
                    </a:lnTo>
                    <a:lnTo>
                      <a:pt x="7019385" y="4116214"/>
                    </a:lnTo>
                    <a:lnTo>
                      <a:pt x="7020959" y="4115440"/>
                    </a:lnTo>
                    <a:lnTo>
                      <a:pt x="7028827" y="4110020"/>
                    </a:lnTo>
                    <a:lnTo>
                      <a:pt x="7031187" y="4108471"/>
                    </a:lnTo>
                    <a:lnTo>
                      <a:pt x="7034334" y="4108471"/>
                    </a:lnTo>
                    <a:lnTo>
                      <a:pt x="7041415" y="4108471"/>
                    </a:lnTo>
                    <a:lnTo>
                      <a:pt x="7045349" y="4108471"/>
                    </a:lnTo>
                    <a:lnTo>
                      <a:pt x="7057150" y="4106923"/>
                    </a:lnTo>
                    <a:lnTo>
                      <a:pt x="7068951" y="4103826"/>
                    </a:lnTo>
                    <a:lnTo>
                      <a:pt x="7079178" y="4097631"/>
                    </a:lnTo>
                    <a:lnTo>
                      <a:pt x="7087833" y="4088339"/>
                    </a:lnTo>
                    <a:lnTo>
                      <a:pt x="7073671" y="4083693"/>
                    </a:lnTo>
                    <a:lnTo>
                      <a:pt x="7058723" y="4084468"/>
                    </a:lnTo>
                    <a:lnTo>
                      <a:pt x="7045349" y="4082919"/>
                    </a:lnTo>
                    <a:lnTo>
                      <a:pt x="7032761" y="4068982"/>
                    </a:lnTo>
                    <a:lnTo>
                      <a:pt x="7044562" y="4077499"/>
                    </a:lnTo>
                    <a:lnTo>
                      <a:pt x="7055576" y="4081371"/>
                    </a:lnTo>
                    <a:lnTo>
                      <a:pt x="7065017" y="4078273"/>
                    </a:lnTo>
                    <a:lnTo>
                      <a:pt x="7071311" y="4065110"/>
                    </a:lnTo>
                    <a:lnTo>
                      <a:pt x="7073671" y="4058915"/>
                    </a:lnTo>
                    <a:lnTo>
                      <a:pt x="7068164" y="4053496"/>
                    </a:lnTo>
                    <a:lnTo>
                      <a:pt x="7061084" y="4048850"/>
                    </a:lnTo>
                    <a:lnTo>
                      <a:pt x="7042988" y="4043429"/>
                    </a:lnTo>
                    <a:lnTo>
                      <a:pt x="7035120" y="4037235"/>
                    </a:lnTo>
                    <a:lnTo>
                      <a:pt x="7042988" y="4040332"/>
                    </a:lnTo>
                    <a:lnTo>
                      <a:pt x="7050069" y="4042655"/>
                    </a:lnTo>
                    <a:lnTo>
                      <a:pt x="7057150" y="4044204"/>
                    </a:lnTo>
                    <a:lnTo>
                      <a:pt x="7065017" y="4044204"/>
                    </a:lnTo>
                    <a:lnTo>
                      <a:pt x="7067377" y="4042655"/>
                    </a:lnTo>
                    <a:lnTo>
                      <a:pt x="7068164" y="4037235"/>
                    </a:lnTo>
                    <a:lnTo>
                      <a:pt x="7069738" y="4036461"/>
                    </a:lnTo>
                    <a:lnTo>
                      <a:pt x="7072098" y="4038010"/>
                    </a:lnTo>
                    <a:lnTo>
                      <a:pt x="7073671" y="4039558"/>
                    </a:lnTo>
                    <a:lnTo>
                      <a:pt x="7075244" y="4041106"/>
                    </a:lnTo>
                    <a:lnTo>
                      <a:pt x="7075244" y="4041881"/>
                    </a:lnTo>
                    <a:lnTo>
                      <a:pt x="7076032" y="4042655"/>
                    </a:lnTo>
                    <a:lnTo>
                      <a:pt x="7085473" y="4048075"/>
                    </a:lnTo>
                    <a:lnTo>
                      <a:pt x="7092554" y="4050398"/>
                    </a:lnTo>
                    <a:lnTo>
                      <a:pt x="7098060" y="4051172"/>
                    </a:lnTo>
                    <a:lnTo>
                      <a:pt x="7103568" y="4050398"/>
                    </a:lnTo>
                    <a:lnTo>
                      <a:pt x="7109862" y="4048075"/>
                    </a:lnTo>
                    <a:lnTo>
                      <a:pt x="7119303" y="4041106"/>
                    </a:lnTo>
                    <a:lnTo>
                      <a:pt x="7130317" y="4029492"/>
                    </a:lnTo>
                    <a:lnTo>
                      <a:pt x="7135825" y="4016329"/>
                    </a:lnTo>
                    <a:lnTo>
                      <a:pt x="7133464" y="4004714"/>
                    </a:lnTo>
                    <a:lnTo>
                      <a:pt x="7124810" y="4000068"/>
                    </a:lnTo>
                    <a:lnTo>
                      <a:pt x="7119303" y="4006263"/>
                    </a:lnTo>
                    <a:lnTo>
                      <a:pt x="7115369" y="4016329"/>
                    </a:lnTo>
                    <a:lnTo>
                      <a:pt x="7109075" y="4022523"/>
                    </a:lnTo>
                    <a:lnTo>
                      <a:pt x="7110648" y="4008586"/>
                    </a:lnTo>
                    <a:lnTo>
                      <a:pt x="7108289" y="4001617"/>
                    </a:lnTo>
                    <a:lnTo>
                      <a:pt x="7101208" y="3999294"/>
                    </a:lnTo>
                    <a:lnTo>
                      <a:pt x="7073671" y="4000842"/>
                    </a:lnTo>
                    <a:lnTo>
                      <a:pt x="7064231" y="3998520"/>
                    </a:lnTo>
                    <a:lnTo>
                      <a:pt x="7059509" y="3990777"/>
                    </a:lnTo>
                    <a:lnTo>
                      <a:pt x="7059509" y="3976065"/>
                    </a:lnTo>
                    <a:lnTo>
                      <a:pt x="7063443" y="3990777"/>
                    </a:lnTo>
                    <a:lnTo>
                      <a:pt x="7074458" y="3991551"/>
                    </a:lnTo>
                    <a:lnTo>
                      <a:pt x="7087046" y="3986131"/>
                    </a:lnTo>
                    <a:lnTo>
                      <a:pt x="7098060" y="3986131"/>
                    </a:lnTo>
                    <a:lnTo>
                      <a:pt x="7094913" y="3979162"/>
                    </a:lnTo>
                    <a:lnTo>
                      <a:pt x="7097274" y="3980711"/>
                    </a:lnTo>
                    <a:lnTo>
                      <a:pt x="7104355" y="3983033"/>
                    </a:lnTo>
                    <a:lnTo>
                      <a:pt x="7104355" y="3980711"/>
                    </a:lnTo>
                    <a:lnTo>
                      <a:pt x="7105141" y="3974516"/>
                    </a:lnTo>
                    <a:lnTo>
                      <a:pt x="7104355" y="3971419"/>
                    </a:lnTo>
                    <a:lnTo>
                      <a:pt x="7117729" y="3977613"/>
                    </a:lnTo>
                    <a:lnTo>
                      <a:pt x="7124024" y="3980711"/>
                    </a:lnTo>
                    <a:lnTo>
                      <a:pt x="7129530" y="3986131"/>
                    </a:lnTo>
                    <a:lnTo>
                      <a:pt x="7125597" y="3972968"/>
                    </a:lnTo>
                    <a:lnTo>
                      <a:pt x="7120876" y="3962127"/>
                    </a:lnTo>
                    <a:lnTo>
                      <a:pt x="7118516" y="3951287"/>
                    </a:lnTo>
                    <a:lnTo>
                      <a:pt x="7120090" y="3938124"/>
                    </a:lnTo>
                    <a:lnTo>
                      <a:pt x="7128744" y="3955933"/>
                    </a:lnTo>
                    <a:lnTo>
                      <a:pt x="7141332" y="3993874"/>
                    </a:lnTo>
                    <a:lnTo>
                      <a:pt x="7151560" y="4011683"/>
                    </a:lnTo>
                    <a:lnTo>
                      <a:pt x="7133464" y="3969096"/>
                    </a:lnTo>
                    <a:lnTo>
                      <a:pt x="7121663" y="3928058"/>
                    </a:lnTo>
                    <a:lnTo>
                      <a:pt x="7114582" y="3918766"/>
                    </a:lnTo>
                    <a:lnTo>
                      <a:pt x="7102781" y="3914120"/>
                    </a:lnTo>
                    <a:lnTo>
                      <a:pt x="7095701" y="3914120"/>
                    </a:lnTo>
                    <a:lnTo>
                      <a:pt x="7089406" y="3915669"/>
                    </a:lnTo>
                    <a:lnTo>
                      <a:pt x="7083112" y="3916443"/>
                    </a:lnTo>
                    <a:lnTo>
                      <a:pt x="7077605" y="3914895"/>
                    </a:lnTo>
                    <a:lnTo>
                      <a:pt x="7072885" y="3910249"/>
                    </a:lnTo>
                    <a:lnTo>
                      <a:pt x="7066590" y="3897860"/>
                    </a:lnTo>
                    <a:lnTo>
                      <a:pt x="7064231" y="3893214"/>
                    </a:lnTo>
                    <a:lnTo>
                      <a:pt x="7053216" y="3889343"/>
                    </a:lnTo>
                    <a:lnTo>
                      <a:pt x="7029614" y="3884696"/>
                    </a:lnTo>
                    <a:lnTo>
                      <a:pt x="7019385" y="3880051"/>
                    </a:lnTo>
                    <a:lnTo>
                      <a:pt x="7041415" y="3882374"/>
                    </a:lnTo>
                    <a:lnTo>
                      <a:pt x="7052429" y="3884696"/>
                    </a:lnTo>
                    <a:lnTo>
                      <a:pt x="7062657" y="3889343"/>
                    </a:lnTo>
                    <a:lnTo>
                      <a:pt x="7073671" y="3900957"/>
                    </a:lnTo>
                    <a:lnTo>
                      <a:pt x="7080752" y="3906377"/>
                    </a:lnTo>
                    <a:lnTo>
                      <a:pt x="7087046" y="3908700"/>
                    </a:lnTo>
                    <a:lnTo>
                      <a:pt x="7090979" y="3900957"/>
                    </a:lnTo>
                    <a:lnTo>
                      <a:pt x="7080752" y="3888568"/>
                    </a:lnTo>
                    <a:lnTo>
                      <a:pt x="7065804" y="3874631"/>
                    </a:lnTo>
                    <a:lnTo>
                      <a:pt x="7057150" y="3864565"/>
                    </a:lnTo>
                    <a:lnTo>
                      <a:pt x="7064231" y="3871534"/>
                    </a:lnTo>
                    <a:lnTo>
                      <a:pt x="7074458" y="3880051"/>
                    </a:lnTo>
                    <a:lnTo>
                      <a:pt x="7083112" y="3883148"/>
                    </a:lnTo>
                    <a:lnTo>
                      <a:pt x="7084686" y="3874631"/>
                    </a:lnTo>
                    <a:lnTo>
                      <a:pt x="7087833" y="3875405"/>
                    </a:lnTo>
                    <a:lnTo>
                      <a:pt x="7092554" y="3876179"/>
                    </a:lnTo>
                    <a:lnTo>
                      <a:pt x="7095701" y="3876953"/>
                    </a:lnTo>
                    <a:lnTo>
                      <a:pt x="7096487" y="3871534"/>
                    </a:lnTo>
                    <a:lnTo>
                      <a:pt x="7095701" y="3867662"/>
                    </a:lnTo>
                    <a:lnTo>
                      <a:pt x="7092554" y="3863791"/>
                    </a:lnTo>
                    <a:lnTo>
                      <a:pt x="7087833" y="3862242"/>
                    </a:lnTo>
                    <a:lnTo>
                      <a:pt x="7092554" y="3858370"/>
                    </a:lnTo>
                    <a:lnTo>
                      <a:pt x="7074458" y="3849853"/>
                    </a:lnTo>
                    <a:lnTo>
                      <a:pt x="7058723" y="3835915"/>
                    </a:lnTo>
                    <a:lnTo>
                      <a:pt x="7029614" y="3805718"/>
                    </a:lnTo>
                    <a:lnTo>
                      <a:pt x="7043774" y="3813461"/>
                    </a:lnTo>
                    <a:lnTo>
                      <a:pt x="7065017" y="3840561"/>
                    </a:lnTo>
                    <a:lnTo>
                      <a:pt x="7077605" y="3849079"/>
                    </a:lnTo>
                    <a:lnTo>
                      <a:pt x="7084686" y="3849079"/>
                    </a:lnTo>
                    <a:lnTo>
                      <a:pt x="7089406" y="3847530"/>
                    </a:lnTo>
                    <a:lnTo>
                      <a:pt x="7093340" y="3842884"/>
                    </a:lnTo>
                    <a:lnTo>
                      <a:pt x="7094127" y="3836690"/>
                    </a:lnTo>
                    <a:lnTo>
                      <a:pt x="7093340" y="3829721"/>
                    </a:lnTo>
                    <a:lnTo>
                      <a:pt x="7088620" y="3824301"/>
                    </a:lnTo>
                    <a:lnTo>
                      <a:pt x="7083112" y="3820429"/>
                    </a:lnTo>
                    <a:lnTo>
                      <a:pt x="7076032" y="3815783"/>
                    </a:lnTo>
                    <a:lnTo>
                      <a:pt x="7068951" y="3811912"/>
                    </a:lnTo>
                    <a:lnTo>
                      <a:pt x="7052429" y="3805718"/>
                    </a:lnTo>
                    <a:lnTo>
                      <a:pt x="7045349" y="3801846"/>
                    </a:lnTo>
                    <a:lnTo>
                      <a:pt x="7041415" y="3798749"/>
                    </a:lnTo>
                    <a:lnTo>
                      <a:pt x="7035907" y="3791006"/>
                    </a:lnTo>
                    <a:lnTo>
                      <a:pt x="7032761" y="3788683"/>
                    </a:lnTo>
                    <a:lnTo>
                      <a:pt x="7029614" y="3788683"/>
                    </a:lnTo>
                    <a:lnTo>
                      <a:pt x="7022533" y="3791006"/>
                    </a:lnTo>
                    <a:lnTo>
                      <a:pt x="7020172" y="3790231"/>
                    </a:lnTo>
                    <a:lnTo>
                      <a:pt x="7014665" y="3778617"/>
                    </a:lnTo>
                    <a:lnTo>
                      <a:pt x="7020959" y="3766228"/>
                    </a:lnTo>
                    <a:lnTo>
                      <a:pt x="7031187" y="3753839"/>
                    </a:lnTo>
                    <a:lnTo>
                      <a:pt x="7035907" y="3741450"/>
                    </a:lnTo>
                    <a:lnTo>
                      <a:pt x="7035120" y="3752290"/>
                    </a:lnTo>
                    <a:lnTo>
                      <a:pt x="7020959" y="3771648"/>
                    </a:lnTo>
                    <a:lnTo>
                      <a:pt x="7020172" y="3780940"/>
                    </a:lnTo>
                    <a:lnTo>
                      <a:pt x="7024106" y="3784811"/>
                    </a:lnTo>
                    <a:lnTo>
                      <a:pt x="7027253" y="3784037"/>
                    </a:lnTo>
                    <a:lnTo>
                      <a:pt x="7031187" y="3780940"/>
                    </a:lnTo>
                    <a:lnTo>
                      <a:pt x="7035907" y="3781714"/>
                    </a:lnTo>
                    <a:lnTo>
                      <a:pt x="7038268" y="3783262"/>
                    </a:lnTo>
                    <a:lnTo>
                      <a:pt x="7046922" y="3794877"/>
                    </a:lnTo>
                    <a:lnTo>
                      <a:pt x="7048496" y="3788683"/>
                    </a:lnTo>
                    <a:lnTo>
                      <a:pt x="7048496" y="3786360"/>
                    </a:lnTo>
                    <a:lnTo>
                      <a:pt x="7055576" y="3795651"/>
                    </a:lnTo>
                    <a:lnTo>
                      <a:pt x="7066590" y="3801071"/>
                    </a:lnTo>
                    <a:lnTo>
                      <a:pt x="7079178" y="3805718"/>
                    </a:lnTo>
                    <a:lnTo>
                      <a:pt x="7089406" y="3812686"/>
                    </a:lnTo>
                    <a:lnTo>
                      <a:pt x="7086259" y="3800297"/>
                    </a:lnTo>
                    <a:lnTo>
                      <a:pt x="7067377" y="3779391"/>
                    </a:lnTo>
                    <a:lnTo>
                      <a:pt x="7063443" y="3766228"/>
                    </a:lnTo>
                    <a:lnTo>
                      <a:pt x="7066590" y="3773971"/>
                    </a:lnTo>
                    <a:lnTo>
                      <a:pt x="7071311" y="3780940"/>
                    </a:lnTo>
                    <a:lnTo>
                      <a:pt x="7077605" y="3785585"/>
                    </a:lnTo>
                    <a:lnTo>
                      <a:pt x="7085473" y="3787908"/>
                    </a:lnTo>
                    <a:lnTo>
                      <a:pt x="7077605" y="3771648"/>
                    </a:lnTo>
                    <a:lnTo>
                      <a:pt x="7075244" y="3763131"/>
                    </a:lnTo>
                    <a:lnTo>
                      <a:pt x="7074458" y="3753064"/>
                    </a:lnTo>
                    <a:lnTo>
                      <a:pt x="7076819" y="3739127"/>
                    </a:lnTo>
                    <a:lnTo>
                      <a:pt x="7076032" y="3732158"/>
                    </a:lnTo>
                    <a:lnTo>
                      <a:pt x="7072885" y="3725189"/>
                    </a:lnTo>
                    <a:lnTo>
                      <a:pt x="7081539" y="3727512"/>
                    </a:lnTo>
                    <a:lnTo>
                      <a:pt x="7079966" y="3721318"/>
                    </a:lnTo>
                    <a:lnTo>
                      <a:pt x="7072098" y="3706606"/>
                    </a:lnTo>
                    <a:lnTo>
                      <a:pt x="7079966" y="3709703"/>
                    </a:lnTo>
                    <a:lnTo>
                      <a:pt x="7084686" y="3707381"/>
                    </a:lnTo>
                    <a:lnTo>
                      <a:pt x="7090193" y="3694217"/>
                    </a:lnTo>
                    <a:lnTo>
                      <a:pt x="7094127" y="3701186"/>
                    </a:lnTo>
                    <a:lnTo>
                      <a:pt x="7094913" y="3698863"/>
                    </a:lnTo>
                    <a:lnTo>
                      <a:pt x="7096487" y="3693443"/>
                    </a:lnTo>
                    <a:lnTo>
                      <a:pt x="7096487" y="3691120"/>
                    </a:lnTo>
                    <a:lnTo>
                      <a:pt x="7098847" y="3694991"/>
                    </a:lnTo>
                    <a:lnTo>
                      <a:pt x="7098847" y="3696540"/>
                    </a:lnTo>
                    <a:lnTo>
                      <a:pt x="7106714" y="3692668"/>
                    </a:lnTo>
                    <a:lnTo>
                      <a:pt x="7111436" y="3680280"/>
                    </a:lnTo>
                    <a:lnTo>
                      <a:pt x="7119303" y="3677182"/>
                    </a:lnTo>
                    <a:lnTo>
                      <a:pt x="7118516" y="3684925"/>
                    </a:lnTo>
                    <a:lnTo>
                      <a:pt x="7125597" y="3684151"/>
                    </a:lnTo>
                    <a:lnTo>
                      <a:pt x="7123237" y="3686474"/>
                    </a:lnTo>
                    <a:lnTo>
                      <a:pt x="7118516" y="3691120"/>
                    </a:lnTo>
                    <a:lnTo>
                      <a:pt x="7115369" y="3693443"/>
                    </a:lnTo>
                    <a:lnTo>
                      <a:pt x="7117729" y="3694217"/>
                    </a:lnTo>
                    <a:lnTo>
                      <a:pt x="7123237" y="3695766"/>
                    </a:lnTo>
                    <a:lnTo>
                      <a:pt x="7125597" y="3696540"/>
                    </a:lnTo>
                    <a:lnTo>
                      <a:pt x="7113795" y="3698089"/>
                    </a:lnTo>
                    <a:lnTo>
                      <a:pt x="7103568" y="3703509"/>
                    </a:lnTo>
                    <a:lnTo>
                      <a:pt x="7098060" y="3712801"/>
                    </a:lnTo>
                    <a:lnTo>
                      <a:pt x="7098847" y="3725189"/>
                    </a:lnTo>
                    <a:lnTo>
                      <a:pt x="7105928" y="3719769"/>
                    </a:lnTo>
                    <a:lnTo>
                      <a:pt x="7103568" y="3728287"/>
                    </a:lnTo>
                    <a:lnTo>
                      <a:pt x="7092554" y="3732158"/>
                    </a:lnTo>
                    <a:lnTo>
                      <a:pt x="7090193" y="3739127"/>
                    </a:lnTo>
                    <a:lnTo>
                      <a:pt x="7095701" y="3736804"/>
                    </a:lnTo>
                    <a:lnTo>
                      <a:pt x="7098847" y="3737578"/>
                    </a:lnTo>
                    <a:lnTo>
                      <a:pt x="7101208" y="3740676"/>
                    </a:lnTo>
                    <a:lnTo>
                      <a:pt x="7101208" y="3745321"/>
                    </a:lnTo>
                    <a:lnTo>
                      <a:pt x="7099634" y="3746870"/>
                    </a:lnTo>
                    <a:lnTo>
                      <a:pt x="7095701" y="3748419"/>
                    </a:lnTo>
                    <a:lnTo>
                      <a:pt x="7091767" y="3752290"/>
                    </a:lnTo>
                    <a:lnTo>
                      <a:pt x="7089406" y="3757710"/>
                    </a:lnTo>
                    <a:lnTo>
                      <a:pt x="7095701" y="3753064"/>
                    </a:lnTo>
                    <a:lnTo>
                      <a:pt x="7102781" y="3756162"/>
                    </a:lnTo>
                    <a:lnTo>
                      <a:pt x="7116156" y="3767002"/>
                    </a:lnTo>
                    <a:lnTo>
                      <a:pt x="7095701" y="3770874"/>
                    </a:lnTo>
                    <a:lnTo>
                      <a:pt x="7096487" y="3781714"/>
                    </a:lnTo>
                    <a:lnTo>
                      <a:pt x="7107502" y="3791006"/>
                    </a:lnTo>
                    <a:lnTo>
                      <a:pt x="7116943" y="3791006"/>
                    </a:lnTo>
                    <a:lnTo>
                      <a:pt x="7118516" y="3794877"/>
                    </a:lnTo>
                    <a:lnTo>
                      <a:pt x="7120090" y="3793328"/>
                    </a:lnTo>
                    <a:lnTo>
                      <a:pt x="7127171" y="3788683"/>
                    </a:lnTo>
                    <a:lnTo>
                      <a:pt x="7126383" y="3793328"/>
                    </a:lnTo>
                    <a:lnTo>
                      <a:pt x="7125597" y="3797974"/>
                    </a:lnTo>
                    <a:lnTo>
                      <a:pt x="7124024" y="3801846"/>
                    </a:lnTo>
                    <a:lnTo>
                      <a:pt x="7121663" y="3805718"/>
                    </a:lnTo>
                    <a:lnTo>
                      <a:pt x="7127171" y="3808814"/>
                    </a:lnTo>
                    <a:lnTo>
                      <a:pt x="7130317" y="3812686"/>
                    </a:lnTo>
                    <a:lnTo>
                      <a:pt x="7130317" y="3817332"/>
                    </a:lnTo>
                    <a:lnTo>
                      <a:pt x="7127171" y="3823527"/>
                    </a:lnTo>
                    <a:lnTo>
                      <a:pt x="7131104" y="3822752"/>
                    </a:lnTo>
                    <a:lnTo>
                      <a:pt x="7142118" y="3825075"/>
                    </a:lnTo>
                    <a:lnTo>
                      <a:pt x="7134251" y="3840561"/>
                    </a:lnTo>
                    <a:lnTo>
                      <a:pt x="7122449" y="3859144"/>
                    </a:lnTo>
                    <a:lnTo>
                      <a:pt x="7115369" y="3877728"/>
                    </a:lnTo>
                    <a:lnTo>
                      <a:pt x="7120876" y="3895537"/>
                    </a:lnTo>
                    <a:lnTo>
                      <a:pt x="7134251" y="3870759"/>
                    </a:lnTo>
                    <a:lnTo>
                      <a:pt x="7138972" y="3863016"/>
                    </a:lnTo>
                    <a:lnTo>
                      <a:pt x="7140545" y="3862242"/>
                    </a:lnTo>
                    <a:lnTo>
                      <a:pt x="7146052" y="3859144"/>
                    </a:lnTo>
                    <a:lnTo>
                      <a:pt x="7147626" y="3857596"/>
                    </a:lnTo>
                    <a:lnTo>
                      <a:pt x="7149199" y="3854499"/>
                    </a:lnTo>
                    <a:lnTo>
                      <a:pt x="7153133" y="3840561"/>
                    </a:lnTo>
                    <a:lnTo>
                      <a:pt x="7161000" y="3824301"/>
                    </a:lnTo>
                    <a:lnTo>
                      <a:pt x="7186177" y="3783262"/>
                    </a:lnTo>
                    <a:lnTo>
                      <a:pt x="7186964" y="3784811"/>
                    </a:lnTo>
                    <a:lnTo>
                      <a:pt x="7186964" y="3787134"/>
                    </a:lnTo>
                    <a:lnTo>
                      <a:pt x="7187750" y="3788683"/>
                    </a:lnTo>
                    <a:lnTo>
                      <a:pt x="7190111" y="3781714"/>
                    </a:lnTo>
                    <a:lnTo>
                      <a:pt x="7190111" y="3774745"/>
                    </a:lnTo>
                    <a:lnTo>
                      <a:pt x="7186177" y="3769325"/>
                    </a:lnTo>
                    <a:lnTo>
                      <a:pt x="7178310" y="3768550"/>
                    </a:lnTo>
                    <a:lnTo>
                      <a:pt x="7186177" y="3759259"/>
                    </a:lnTo>
                    <a:lnTo>
                      <a:pt x="7183816" y="3751516"/>
                    </a:lnTo>
                    <a:lnTo>
                      <a:pt x="7170442" y="3736030"/>
                    </a:lnTo>
                    <a:lnTo>
                      <a:pt x="7168081" y="3731384"/>
                    </a:lnTo>
                    <a:lnTo>
                      <a:pt x="7149986" y="3684925"/>
                    </a:lnTo>
                    <a:lnTo>
                      <a:pt x="7148413" y="3677957"/>
                    </a:lnTo>
                    <a:lnTo>
                      <a:pt x="7150773" y="3670214"/>
                    </a:lnTo>
                    <a:lnTo>
                      <a:pt x="7155494" y="3662471"/>
                    </a:lnTo>
                    <a:lnTo>
                      <a:pt x="7163361" y="3656276"/>
                    </a:lnTo>
                    <a:lnTo>
                      <a:pt x="7180669" y="3647759"/>
                    </a:lnTo>
                    <a:lnTo>
                      <a:pt x="7187750" y="3640790"/>
                    </a:lnTo>
                    <a:lnTo>
                      <a:pt x="7178310" y="3651630"/>
                    </a:lnTo>
                    <a:lnTo>
                      <a:pt x="7164148" y="3660148"/>
                    </a:lnTo>
                    <a:lnTo>
                      <a:pt x="7153133" y="3670214"/>
                    </a:lnTo>
                    <a:lnTo>
                      <a:pt x="7153919" y="3687248"/>
                    </a:lnTo>
                    <a:lnTo>
                      <a:pt x="7166508" y="3701960"/>
                    </a:lnTo>
                    <a:lnTo>
                      <a:pt x="7183816" y="3709703"/>
                    </a:lnTo>
                    <a:lnTo>
                      <a:pt x="7196404" y="3717446"/>
                    </a:lnTo>
                    <a:lnTo>
                      <a:pt x="7196404" y="3735255"/>
                    </a:lnTo>
                    <a:lnTo>
                      <a:pt x="7207419" y="3732158"/>
                    </a:lnTo>
                    <a:lnTo>
                      <a:pt x="7213713" y="3723641"/>
                    </a:lnTo>
                    <a:lnTo>
                      <a:pt x="7218434" y="3713575"/>
                    </a:lnTo>
                    <a:lnTo>
                      <a:pt x="7223940" y="3704283"/>
                    </a:lnTo>
                    <a:lnTo>
                      <a:pt x="7229448" y="3698863"/>
                    </a:lnTo>
                    <a:lnTo>
                      <a:pt x="7235742" y="3694991"/>
                    </a:lnTo>
                    <a:lnTo>
                      <a:pt x="7239675" y="3690346"/>
                    </a:lnTo>
                    <a:lnTo>
                      <a:pt x="7238889" y="3681054"/>
                    </a:lnTo>
                    <a:lnTo>
                      <a:pt x="7249904" y="3677957"/>
                    </a:lnTo>
                    <a:lnTo>
                      <a:pt x="7256197" y="3665568"/>
                    </a:lnTo>
                    <a:lnTo>
                      <a:pt x="7260131" y="3650856"/>
                    </a:lnTo>
                    <a:lnTo>
                      <a:pt x="7265639" y="3640016"/>
                    </a:lnTo>
                    <a:lnTo>
                      <a:pt x="7264065" y="3649308"/>
                    </a:lnTo>
                    <a:lnTo>
                      <a:pt x="7264065" y="3658599"/>
                    </a:lnTo>
                    <a:lnTo>
                      <a:pt x="7271932" y="3627627"/>
                    </a:lnTo>
                    <a:lnTo>
                      <a:pt x="7273506" y="3611366"/>
                    </a:lnTo>
                    <a:lnTo>
                      <a:pt x="7270359" y="3597429"/>
                    </a:lnTo>
                    <a:lnTo>
                      <a:pt x="7256985" y="3599752"/>
                    </a:lnTo>
                    <a:lnTo>
                      <a:pt x="7249904" y="3596655"/>
                    </a:lnTo>
                    <a:lnTo>
                      <a:pt x="7251477" y="3585040"/>
                    </a:lnTo>
                    <a:lnTo>
                      <a:pt x="7270359" y="3563359"/>
                    </a:lnTo>
                    <a:lnTo>
                      <a:pt x="7275866" y="3550970"/>
                    </a:lnTo>
                    <a:lnTo>
                      <a:pt x="7277440" y="3537807"/>
                    </a:lnTo>
                    <a:lnTo>
                      <a:pt x="7272720" y="3523096"/>
                    </a:lnTo>
                    <a:lnTo>
                      <a:pt x="7279800" y="3533162"/>
                    </a:lnTo>
                    <a:lnTo>
                      <a:pt x="7279800" y="3545550"/>
                    </a:lnTo>
                    <a:lnTo>
                      <a:pt x="7275866" y="3558714"/>
                    </a:lnTo>
                    <a:lnTo>
                      <a:pt x="7271145" y="3569554"/>
                    </a:lnTo>
                    <a:lnTo>
                      <a:pt x="7293961" y="3551745"/>
                    </a:lnTo>
                    <a:lnTo>
                      <a:pt x="7319137" y="3536258"/>
                    </a:lnTo>
                    <a:lnTo>
                      <a:pt x="7345887" y="3525418"/>
                    </a:lnTo>
                    <a:lnTo>
                      <a:pt x="7448164" y="3514578"/>
                    </a:lnTo>
                    <a:lnTo>
                      <a:pt x="7455245" y="3513029"/>
                    </a:lnTo>
                    <a:lnTo>
                      <a:pt x="7462326" y="3509932"/>
                    </a:lnTo>
                    <a:lnTo>
                      <a:pt x="7467833" y="3503738"/>
                    </a:lnTo>
                    <a:lnTo>
                      <a:pt x="7470194" y="3497543"/>
                    </a:lnTo>
                    <a:lnTo>
                      <a:pt x="7471767" y="3488252"/>
                    </a:lnTo>
                    <a:lnTo>
                      <a:pt x="7472553" y="3478185"/>
                    </a:lnTo>
                    <a:lnTo>
                      <a:pt x="7472553" y="3471991"/>
                    </a:lnTo>
                    <a:lnTo>
                      <a:pt x="7479634" y="3479734"/>
                    </a:lnTo>
                    <a:lnTo>
                      <a:pt x="7481208" y="3482832"/>
                    </a:lnTo>
                    <a:lnTo>
                      <a:pt x="7483568" y="3480509"/>
                    </a:lnTo>
                    <a:lnTo>
                      <a:pt x="7489076" y="3477411"/>
                    </a:lnTo>
                    <a:lnTo>
                      <a:pt x="7490649" y="3476637"/>
                    </a:lnTo>
                    <a:lnTo>
                      <a:pt x="7488288" y="3482057"/>
                    </a:lnTo>
                    <a:lnTo>
                      <a:pt x="7486715" y="3488252"/>
                    </a:lnTo>
                    <a:lnTo>
                      <a:pt x="7487502" y="3494446"/>
                    </a:lnTo>
                    <a:lnTo>
                      <a:pt x="7489076" y="3500641"/>
                    </a:lnTo>
                    <a:lnTo>
                      <a:pt x="7524480" y="3479734"/>
                    </a:lnTo>
                    <a:lnTo>
                      <a:pt x="7527626" y="3482057"/>
                    </a:lnTo>
                    <a:lnTo>
                      <a:pt x="7529200" y="3485929"/>
                    </a:lnTo>
                    <a:lnTo>
                      <a:pt x="7529200" y="3495995"/>
                    </a:lnTo>
                    <a:lnTo>
                      <a:pt x="7575618" y="3484380"/>
                    </a:lnTo>
                    <a:lnTo>
                      <a:pt x="7584272" y="3480509"/>
                    </a:lnTo>
                    <a:lnTo>
                      <a:pt x="7585846" y="3468894"/>
                    </a:lnTo>
                    <a:lnTo>
                      <a:pt x="7581125" y="3456505"/>
                    </a:lnTo>
                    <a:lnTo>
                      <a:pt x="7571685" y="3446439"/>
                    </a:lnTo>
                    <a:lnTo>
                      <a:pt x="7560670" y="3443342"/>
                    </a:lnTo>
                    <a:lnTo>
                      <a:pt x="7564604" y="3448762"/>
                    </a:lnTo>
                    <a:lnTo>
                      <a:pt x="7569324" y="3450311"/>
                    </a:lnTo>
                    <a:lnTo>
                      <a:pt x="7574831" y="3454956"/>
                    </a:lnTo>
                    <a:lnTo>
                      <a:pt x="7579552" y="3461925"/>
                    </a:lnTo>
                    <a:lnTo>
                      <a:pt x="7579552" y="3468894"/>
                    </a:lnTo>
                    <a:lnTo>
                      <a:pt x="7572471" y="3475089"/>
                    </a:lnTo>
                    <a:lnTo>
                      <a:pt x="7561456" y="3476637"/>
                    </a:lnTo>
                    <a:lnTo>
                      <a:pt x="7549655" y="3475863"/>
                    </a:lnTo>
                    <a:lnTo>
                      <a:pt x="7541788" y="3471991"/>
                    </a:lnTo>
                    <a:lnTo>
                      <a:pt x="7537067" y="3466571"/>
                    </a:lnTo>
                    <a:lnTo>
                      <a:pt x="7534707" y="3458828"/>
                    </a:lnTo>
                    <a:lnTo>
                      <a:pt x="7530773" y="3446439"/>
                    </a:lnTo>
                    <a:lnTo>
                      <a:pt x="7523692" y="3435599"/>
                    </a:lnTo>
                    <a:lnTo>
                      <a:pt x="7516612" y="3430953"/>
                    </a:lnTo>
                    <a:lnTo>
                      <a:pt x="7508745" y="3427081"/>
                    </a:lnTo>
                    <a:lnTo>
                      <a:pt x="7498516" y="3420887"/>
                    </a:lnTo>
                    <a:lnTo>
                      <a:pt x="7503237" y="3415467"/>
                    </a:lnTo>
                    <a:lnTo>
                      <a:pt x="7511104" y="3403852"/>
                    </a:lnTo>
                    <a:lnTo>
                      <a:pt x="7515038" y="3399207"/>
                    </a:lnTo>
                    <a:lnTo>
                      <a:pt x="7529986" y="3393786"/>
                    </a:lnTo>
                    <a:lnTo>
                      <a:pt x="7532347" y="3391463"/>
                    </a:lnTo>
                    <a:lnTo>
                      <a:pt x="7525266" y="3386043"/>
                    </a:lnTo>
                    <a:lnTo>
                      <a:pt x="7518972" y="3380623"/>
                    </a:lnTo>
                    <a:lnTo>
                      <a:pt x="7515825" y="3374429"/>
                    </a:lnTo>
                    <a:lnTo>
                      <a:pt x="7517399" y="3363588"/>
                    </a:lnTo>
                    <a:lnTo>
                      <a:pt x="7522906" y="3351199"/>
                    </a:lnTo>
                    <a:lnTo>
                      <a:pt x="7536281" y="3329519"/>
                    </a:lnTo>
                    <a:lnTo>
                      <a:pt x="7553589" y="3309387"/>
                    </a:lnTo>
                    <a:lnTo>
                      <a:pt x="7559883" y="3299321"/>
                    </a:lnTo>
                    <a:lnTo>
                      <a:pt x="7559096" y="3290804"/>
                    </a:lnTo>
                    <a:lnTo>
                      <a:pt x="7563030" y="3284609"/>
                    </a:lnTo>
                    <a:lnTo>
                      <a:pt x="7568537" y="3279963"/>
                    </a:lnTo>
                    <a:lnTo>
                      <a:pt x="7574831" y="3276092"/>
                    </a:lnTo>
                    <a:lnTo>
                      <a:pt x="7581912" y="3272994"/>
                    </a:lnTo>
                    <a:lnTo>
                      <a:pt x="7581912" y="3276866"/>
                    </a:lnTo>
                    <a:lnTo>
                      <a:pt x="7581912" y="3279963"/>
                    </a:lnTo>
                    <a:lnTo>
                      <a:pt x="7585846" y="3279189"/>
                    </a:lnTo>
                    <a:lnTo>
                      <a:pt x="7588206" y="3279189"/>
                    </a:lnTo>
                    <a:lnTo>
                      <a:pt x="7590566" y="3279963"/>
                    </a:lnTo>
                    <a:lnTo>
                      <a:pt x="7594500" y="3281512"/>
                    </a:lnTo>
                    <a:lnTo>
                      <a:pt x="7595287" y="3271446"/>
                    </a:lnTo>
                    <a:lnTo>
                      <a:pt x="7595287" y="3267574"/>
                    </a:lnTo>
                    <a:lnTo>
                      <a:pt x="7596860" y="3269897"/>
                    </a:lnTo>
                    <a:lnTo>
                      <a:pt x="7600794" y="3273769"/>
                    </a:lnTo>
                    <a:lnTo>
                      <a:pt x="7601581" y="3269123"/>
                    </a:lnTo>
                    <a:lnTo>
                      <a:pt x="7602367" y="3266026"/>
                    </a:lnTo>
                    <a:lnTo>
                      <a:pt x="7606301" y="3259831"/>
                    </a:lnTo>
                    <a:lnTo>
                      <a:pt x="7608661" y="3268349"/>
                    </a:lnTo>
                    <a:lnTo>
                      <a:pt x="7608661" y="3270671"/>
                    </a:lnTo>
                    <a:lnTo>
                      <a:pt x="7611809" y="3266800"/>
                    </a:lnTo>
                    <a:lnTo>
                      <a:pt x="7612595" y="3264477"/>
                    </a:lnTo>
                    <a:lnTo>
                      <a:pt x="7614168" y="3260605"/>
                    </a:lnTo>
                    <a:lnTo>
                      <a:pt x="7614168" y="3262928"/>
                    </a:lnTo>
                    <a:lnTo>
                      <a:pt x="7615742" y="3266800"/>
                    </a:lnTo>
                    <a:lnTo>
                      <a:pt x="7616529" y="3269123"/>
                    </a:lnTo>
                    <a:lnTo>
                      <a:pt x="7626757" y="3262928"/>
                    </a:lnTo>
                    <a:lnTo>
                      <a:pt x="7636198" y="3259057"/>
                    </a:lnTo>
                    <a:lnTo>
                      <a:pt x="7644852" y="3253637"/>
                    </a:lnTo>
                    <a:lnTo>
                      <a:pt x="7651933" y="3244345"/>
                    </a:lnTo>
                    <a:lnTo>
                      <a:pt x="7654293" y="3237376"/>
                    </a:lnTo>
                    <a:lnTo>
                      <a:pt x="7657440" y="3222664"/>
                    </a:lnTo>
                    <a:lnTo>
                      <a:pt x="7659800" y="3216470"/>
                    </a:lnTo>
                    <a:lnTo>
                      <a:pt x="7662947" y="3213373"/>
                    </a:lnTo>
                    <a:lnTo>
                      <a:pt x="7671601" y="3206404"/>
                    </a:lnTo>
                    <a:lnTo>
                      <a:pt x="7675535" y="3203307"/>
                    </a:lnTo>
                    <a:lnTo>
                      <a:pt x="7674749" y="3205630"/>
                    </a:lnTo>
                    <a:lnTo>
                      <a:pt x="7673175" y="3211824"/>
                    </a:lnTo>
                    <a:lnTo>
                      <a:pt x="7672388" y="3214147"/>
                    </a:lnTo>
                    <a:lnTo>
                      <a:pt x="7673962" y="3214921"/>
                    </a:lnTo>
                    <a:lnTo>
                      <a:pt x="7677896" y="3215696"/>
                    </a:lnTo>
                    <a:lnTo>
                      <a:pt x="7679469" y="3215696"/>
                    </a:lnTo>
                    <a:lnTo>
                      <a:pt x="7677108" y="3218019"/>
                    </a:lnTo>
                    <a:lnTo>
                      <a:pt x="7674749" y="3220341"/>
                    </a:lnTo>
                    <a:lnTo>
                      <a:pt x="7673175" y="3223439"/>
                    </a:lnTo>
                    <a:lnTo>
                      <a:pt x="7671601" y="3225762"/>
                    </a:lnTo>
                    <a:lnTo>
                      <a:pt x="7677896" y="3225762"/>
                    </a:lnTo>
                    <a:lnTo>
                      <a:pt x="7683403" y="3227310"/>
                    </a:lnTo>
                    <a:lnTo>
                      <a:pt x="7688123" y="3230407"/>
                    </a:lnTo>
                    <a:lnTo>
                      <a:pt x="7692843" y="3233505"/>
                    </a:lnTo>
                    <a:lnTo>
                      <a:pt x="7693631" y="3227310"/>
                    </a:lnTo>
                    <a:lnTo>
                      <a:pt x="7694417" y="3221116"/>
                    </a:lnTo>
                    <a:lnTo>
                      <a:pt x="7696777" y="3214921"/>
                    </a:lnTo>
                    <a:lnTo>
                      <a:pt x="7699138" y="3209501"/>
                    </a:lnTo>
                    <a:lnTo>
                      <a:pt x="7706219" y="3212598"/>
                    </a:lnTo>
                    <a:lnTo>
                      <a:pt x="7715659" y="3210276"/>
                    </a:lnTo>
                    <a:lnTo>
                      <a:pt x="7723527" y="3210276"/>
                    </a:lnTo>
                    <a:lnTo>
                      <a:pt x="7729821" y="3221116"/>
                    </a:lnTo>
                    <a:lnTo>
                      <a:pt x="7743982" y="3205630"/>
                    </a:lnTo>
                    <a:lnTo>
                      <a:pt x="7748703" y="3201758"/>
                    </a:lnTo>
                    <a:lnTo>
                      <a:pt x="7751850" y="3201758"/>
                    </a:lnTo>
                    <a:lnTo>
                      <a:pt x="7758931" y="3203307"/>
                    </a:lnTo>
                    <a:lnTo>
                      <a:pt x="7762864" y="3203307"/>
                    </a:lnTo>
                    <a:lnTo>
                      <a:pt x="7767585" y="3200210"/>
                    </a:lnTo>
                    <a:lnTo>
                      <a:pt x="7775452" y="3194015"/>
                    </a:lnTo>
                    <a:lnTo>
                      <a:pt x="7781747" y="3191692"/>
                    </a:lnTo>
                    <a:lnTo>
                      <a:pt x="7788827" y="3190918"/>
                    </a:lnTo>
                    <a:lnTo>
                      <a:pt x="7793548" y="3190918"/>
                    </a:lnTo>
                    <a:lnTo>
                      <a:pt x="7798268" y="3190144"/>
                    </a:lnTo>
                    <a:lnTo>
                      <a:pt x="7804562" y="3184724"/>
                    </a:lnTo>
                    <a:lnTo>
                      <a:pt x="7809283" y="3179303"/>
                    </a:lnTo>
                    <a:lnTo>
                      <a:pt x="7810069" y="3177755"/>
                    </a:lnTo>
                    <a:lnTo>
                      <a:pt x="7809283" y="3176206"/>
                    </a:lnTo>
                    <a:lnTo>
                      <a:pt x="7808496" y="3173109"/>
                    </a:lnTo>
                    <a:lnTo>
                      <a:pt x="7807710" y="3173109"/>
                    </a:lnTo>
                    <a:lnTo>
                      <a:pt x="7802202" y="3142911"/>
                    </a:lnTo>
                    <a:lnTo>
                      <a:pt x="7806922" y="3144459"/>
                    </a:lnTo>
                    <a:lnTo>
                      <a:pt x="7818723" y="3150654"/>
                    </a:lnTo>
                    <a:lnTo>
                      <a:pt x="7824231" y="3150654"/>
                    </a:lnTo>
                    <a:lnTo>
                      <a:pt x="7829738" y="3150654"/>
                    </a:lnTo>
                    <a:lnTo>
                      <a:pt x="7851767" y="3147557"/>
                    </a:lnTo>
                    <a:lnTo>
                      <a:pt x="7867502" y="3142911"/>
                    </a:lnTo>
                    <a:lnTo>
                      <a:pt x="7878517" y="3136716"/>
                    </a:lnTo>
                    <a:lnTo>
                      <a:pt x="7874583" y="3126651"/>
                    </a:lnTo>
                    <a:lnTo>
                      <a:pt x="7884024" y="3119682"/>
                    </a:lnTo>
                    <a:lnTo>
                      <a:pt x="7886385" y="3118133"/>
                    </a:lnTo>
                    <a:lnTo>
                      <a:pt x="7882451" y="3125876"/>
                    </a:lnTo>
                    <a:lnTo>
                      <a:pt x="7884024" y="3132071"/>
                    </a:lnTo>
                    <a:lnTo>
                      <a:pt x="7890318" y="3135942"/>
                    </a:lnTo>
                    <a:lnTo>
                      <a:pt x="7898972" y="3137491"/>
                    </a:lnTo>
                    <a:lnTo>
                      <a:pt x="7909987" y="3134394"/>
                    </a:lnTo>
                    <a:lnTo>
                      <a:pt x="7921788" y="3128199"/>
                    </a:lnTo>
                    <a:lnTo>
                      <a:pt x="7943030" y="3113487"/>
                    </a:lnTo>
                    <a:lnTo>
                      <a:pt x="7980007" y="3095678"/>
                    </a:lnTo>
                    <a:lnTo>
                      <a:pt x="7994169" y="3082515"/>
                    </a:lnTo>
                    <a:lnTo>
                      <a:pt x="7994169" y="3063931"/>
                    </a:lnTo>
                    <a:lnTo>
                      <a:pt x="8005184" y="3075546"/>
                    </a:lnTo>
                    <a:lnTo>
                      <a:pt x="8010691" y="3077095"/>
                    </a:lnTo>
                    <a:lnTo>
                      <a:pt x="8019345" y="3075546"/>
                    </a:lnTo>
                    <a:lnTo>
                      <a:pt x="8008331" y="3087935"/>
                    </a:lnTo>
                    <a:lnTo>
                      <a:pt x="7982368" y="3109616"/>
                    </a:lnTo>
                    <a:lnTo>
                      <a:pt x="7972927" y="3122004"/>
                    </a:lnTo>
                    <a:lnTo>
                      <a:pt x="7978434" y="3125102"/>
                    </a:lnTo>
                    <a:lnTo>
                      <a:pt x="7982368" y="3125102"/>
                    </a:lnTo>
                    <a:lnTo>
                      <a:pt x="7986302" y="3122779"/>
                    </a:lnTo>
                    <a:lnTo>
                      <a:pt x="7991022" y="3121230"/>
                    </a:lnTo>
                    <a:lnTo>
                      <a:pt x="8055536" y="3120456"/>
                    </a:lnTo>
                    <a:lnTo>
                      <a:pt x="8092513" y="3123553"/>
                    </a:lnTo>
                    <a:lnTo>
                      <a:pt x="8075205" y="3128199"/>
                    </a:lnTo>
                    <a:lnTo>
                      <a:pt x="8050815" y="3132845"/>
                    </a:lnTo>
                    <a:lnTo>
                      <a:pt x="8032720" y="3141362"/>
                    </a:lnTo>
                    <a:lnTo>
                      <a:pt x="8032720" y="3157623"/>
                    </a:lnTo>
                    <a:lnTo>
                      <a:pt x="8028786" y="3152203"/>
                    </a:lnTo>
                    <a:lnTo>
                      <a:pt x="8019345" y="3144459"/>
                    </a:lnTo>
                    <a:lnTo>
                      <a:pt x="8015411" y="3139814"/>
                    </a:lnTo>
                    <a:lnTo>
                      <a:pt x="8014624" y="3135168"/>
                    </a:lnTo>
                    <a:lnTo>
                      <a:pt x="8016985" y="3131296"/>
                    </a:lnTo>
                    <a:lnTo>
                      <a:pt x="8016198" y="3128199"/>
                    </a:lnTo>
                    <a:lnTo>
                      <a:pt x="8008331" y="3125876"/>
                    </a:lnTo>
                    <a:lnTo>
                      <a:pt x="8005970" y="3133619"/>
                    </a:lnTo>
                    <a:lnTo>
                      <a:pt x="7994169" y="3140588"/>
                    </a:lnTo>
                    <a:lnTo>
                      <a:pt x="7967419" y="3151428"/>
                    </a:lnTo>
                    <a:lnTo>
                      <a:pt x="7936736" y="3168463"/>
                    </a:lnTo>
                    <a:lnTo>
                      <a:pt x="7921001" y="3178529"/>
                    </a:lnTo>
                    <a:lnTo>
                      <a:pt x="7909987" y="3190144"/>
                    </a:lnTo>
                    <a:lnTo>
                      <a:pt x="7918641" y="3187820"/>
                    </a:lnTo>
                    <a:lnTo>
                      <a:pt x="7923362" y="3186272"/>
                    </a:lnTo>
                    <a:lnTo>
                      <a:pt x="7927295" y="3183949"/>
                    </a:lnTo>
                    <a:lnTo>
                      <a:pt x="7915494" y="3193241"/>
                    </a:lnTo>
                    <a:lnTo>
                      <a:pt x="7887958" y="3204081"/>
                    </a:lnTo>
                    <a:lnTo>
                      <a:pt x="7877730" y="3216470"/>
                    </a:lnTo>
                    <a:lnTo>
                      <a:pt x="7887171" y="3207178"/>
                    </a:lnTo>
                    <a:lnTo>
                      <a:pt x="7892678" y="3204081"/>
                    </a:lnTo>
                    <a:lnTo>
                      <a:pt x="7898972" y="3203307"/>
                    </a:lnTo>
                    <a:lnTo>
                      <a:pt x="7885597" y="3221116"/>
                    </a:lnTo>
                    <a:lnTo>
                      <a:pt x="7875370" y="3242797"/>
                    </a:lnTo>
                    <a:lnTo>
                      <a:pt x="7873796" y="3264477"/>
                    </a:lnTo>
                    <a:lnTo>
                      <a:pt x="7885597" y="3284609"/>
                    </a:lnTo>
                    <a:lnTo>
                      <a:pt x="7892678" y="3277640"/>
                    </a:lnTo>
                    <a:lnTo>
                      <a:pt x="7899759" y="3284609"/>
                    </a:lnTo>
                    <a:lnTo>
                      <a:pt x="7906840" y="3295449"/>
                    </a:lnTo>
                    <a:lnTo>
                      <a:pt x="7912347" y="3303192"/>
                    </a:lnTo>
                    <a:lnTo>
                      <a:pt x="7917855" y="3305515"/>
                    </a:lnTo>
                    <a:lnTo>
                      <a:pt x="7925722" y="3305515"/>
                    </a:lnTo>
                    <a:lnTo>
                      <a:pt x="7933590" y="3304741"/>
                    </a:lnTo>
                    <a:lnTo>
                      <a:pt x="7939097" y="3303192"/>
                    </a:lnTo>
                    <a:lnTo>
                      <a:pt x="7940670" y="3292352"/>
                    </a:lnTo>
                    <a:lnTo>
                      <a:pt x="7947751" y="3287706"/>
                    </a:lnTo>
                    <a:lnTo>
                      <a:pt x="7965846" y="3280737"/>
                    </a:lnTo>
                    <a:lnTo>
                      <a:pt x="7974500" y="3273769"/>
                    </a:lnTo>
                    <a:lnTo>
                      <a:pt x="7998103" y="3245893"/>
                    </a:lnTo>
                    <a:lnTo>
                      <a:pt x="8009904" y="3234279"/>
                    </a:lnTo>
                    <a:lnTo>
                      <a:pt x="8013838" y="3229633"/>
                    </a:lnTo>
                    <a:lnTo>
                      <a:pt x="8015411" y="3229633"/>
                    </a:lnTo>
                    <a:lnTo>
                      <a:pt x="8016985" y="3230407"/>
                    </a:lnTo>
                    <a:lnTo>
                      <a:pt x="8018558" y="3230407"/>
                    </a:lnTo>
                    <a:lnTo>
                      <a:pt x="8020132" y="3228085"/>
                    </a:lnTo>
                    <a:lnTo>
                      <a:pt x="8020132" y="3226536"/>
                    </a:lnTo>
                    <a:lnTo>
                      <a:pt x="8019345" y="3221890"/>
                    </a:lnTo>
                    <a:lnTo>
                      <a:pt x="8020132" y="3220341"/>
                    </a:lnTo>
                    <a:lnTo>
                      <a:pt x="8020132" y="3217244"/>
                    </a:lnTo>
                    <a:lnTo>
                      <a:pt x="8018558" y="3213373"/>
                    </a:lnTo>
                    <a:lnTo>
                      <a:pt x="8018558" y="3209501"/>
                    </a:lnTo>
                    <a:lnTo>
                      <a:pt x="8020919" y="3204855"/>
                    </a:lnTo>
                    <a:lnTo>
                      <a:pt x="8026426" y="3202532"/>
                    </a:lnTo>
                    <a:lnTo>
                      <a:pt x="8030359" y="3202532"/>
                    </a:lnTo>
                    <a:lnTo>
                      <a:pt x="8033507" y="3205630"/>
                    </a:lnTo>
                    <a:lnTo>
                      <a:pt x="8035867" y="3211050"/>
                    </a:lnTo>
                    <a:lnTo>
                      <a:pt x="8039801" y="3203307"/>
                    </a:lnTo>
                    <a:lnTo>
                      <a:pt x="8043735" y="3195564"/>
                    </a:lnTo>
                    <a:lnTo>
                      <a:pt x="8053962" y="3206404"/>
                    </a:lnTo>
                    <a:lnTo>
                      <a:pt x="8060256" y="3210276"/>
                    </a:lnTo>
                    <a:lnTo>
                      <a:pt x="8067337" y="3211824"/>
                    </a:lnTo>
                    <a:lnTo>
                      <a:pt x="8074417" y="3209501"/>
                    </a:lnTo>
                    <a:lnTo>
                      <a:pt x="8078351" y="3204855"/>
                    </a:lnTo>
                    <a:lnTo>
                      <a:pt x="8077564" y="3199435"/>
                    </a:lnTo>
                    <a:lnTo>
                      <a:pt x="8073631" y="3191692"/>
                    </a:lnTo>
                    <a:lnTo>
                      <a:pt x="8086218" y="3196338"/>
                    </a:lnTo>
                    <a:lnTo>
                      <a:pt x="8099594" y="3194789"/>
                    </a:lnTo>
                    <a:lnTo>
                      <a:pt x="8161747" y="3173883"/>
                    </a:lnTo>
                    <a:lnTo>
                      <a:pt x="8255370" y="313594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92" name="Freeform 2591">
                <a:extLst>
                  <a:ext uri="{FF2B5EF4-FFF2-40B4-BE49-F238E27FC236}">
                    <a16:creationId xmlns:a16="http://schemas.microsoft.com/office/drawing/2014/main" id="{00727BCA-1563-A5AD-2D3C-A45AB586C9B3}"/>
                  </a:ext>
                </a:extLst>
              </p:cNvPr>
              <p:cNvSpPr/>
              <p:nvPr/>
            </p:nvSpPr>
            <p:spPr>
              <a:xfrm>
                <a:off x="-6778661" y="2394619"/>
                <a:ext cx="20455" cy="15486"/>
              </a:xfrm>
              <a:custGeom>
                <a:avLst/>
                <a:gdLst>
                  <a:gd name="connsiteX0" fmla="*/ 9441 w 20455"/>
                  <a:gd name="connsiteY0" fmla="*/ 0 h 15486"/>
                  <a:gd name="connsiteX1" fmla="*/ 3147 w 20455"/>
                  <a:gd name="connsiteY1" fmla="*/ 1549 h 15486"/>
                  <a:gd name="connsiteX2" fmla="*/ 0 w 20455"/>
                  <a:gd name="connsiteY2" fmla="*/ 8517 h 15486"/>
                  <a:gd name="connsiteX3" fmla="*/ 7080 w 20455"/>
                  <a:gd name="connsiteY3" fmla="*/ 10840 h 15486"/>
                  <a:gd name="connsiteX4" fmla="*/ 14948 w 20455"/>
                  <a:gd name="connsiteY4" fmla="*/ 14712 h 15486"/>
                  <a:gd name="connsiteX5" fmla="*/ 19669 w 20455"/>
                  <a:gd name="connsiteY5" fmla="*/ 15486 h 15486"/>
                  <a:gd name="connsiteX6" fmla="*/ 20455 w 20455"/>
                  <a:gd name="connsiteY6" fmla="*/ 8517 h 15486"/>
                  <a:gd name="connsiteX7" fmla="*/ 15735 w 20455"/>
                  <a:gd name="connsiteY7" fmla="*/ 3097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55" h="15486">
                    <a:moveTo>
                      <a:pt x="9441" y="0"/>
                    </a:moveTo>
                    <a:lnTo>
                      <a:pt x="3147" y="1549"/>
                    </a:lnTo>
                    <a:lnTo>
                      <a:pt x="0" y="8517"/>
                    </a:lnTo>
                    <a:lnTo>
                      <a:pt x="7080" y="10840"/>
                    </a:lnTo>
                    <a:lnTo>
                      <a:pt x="14948" y="14712"/>
                    </a:lnTo>
                    <a:lnTo>
                      <a:pt x="19669" y="15486"/>
                    </a:lnTo>
                    <a:lnTo>
                      <a:pt x="20455" y="8517"/>
                    </a:lnTo>
                    <a:lnTo>
                      <a:pt x="15735"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93" name="Freeform 2592">
                <a:extLst>
                  <a:ext uri="{FF2B5EF4-FFF2-40B4-BE49-F238E27FC236}">
                    <a16:creationId xmlns:a16="http://schemas.microsoft.com/office/drawing/2014/main" id="{4EF578E8-77ED-EAF0-A593-6B792B039DEC}"/>
                  </a:ext>
                </a:extLst>
              </p:cNvPr>
              <p:cNvSpPr/>
              <p:nvPr/>
            </p:nvSpPr>
            <p:spPr>
              <a:xfrm>
                <a:off x="-4490005" y="4045440"/>
                <a:ext cx="16521" cy="10840"/>
              </a:xfrm>
              <a:custGeom>
                <a:avLst/>
                <a:gdLst>
                  <a:gd name="connsiteX0" fmla="*/ 14948 w 16521"/>
                  <a:gd name="connsiteY0" fmla="*/ 6195 h 10840"/>
                  <a:gd name="connsiteX1" fmla="*/ 16522 w 16521"/>
                  <a:gd name="connsiteY1" fmla="*/ 4646 h 10840"/>
                  <a:gd name="connsiteX2" fmla="*/ 7081 w 16521"/>
                  <a:gd name="connsiteY2" fmla="*/ 0 h 10840"/>
                  <a:gd name="connsiteX3" fmla="*/ 0 w 16521"/>
                  <a:gd name="connsiteY3" fmla="*/ 3097 h 10840"/>
                  <a:gd name="connsiteX4" fmla="*/ 787 w 16521"/>
                  <a:gd name="connsiteY4" fmla="*/ 8518 h 10840"/>
                  <a:gd name="connsiteX5" fmla="*/ 14162 w 16521"/>
                  <a:gd name="connsiteY5" fmla="*/ 10840 h 10840"/>
                  <a:gd name="connsiteX6" fmla="*/ 13375 w 16521"/>
                  <a:gd name="connsiteY6" fmla="*/ 8518 h 10840"/>
                  <a:gd name="connsiteX7" fmla="*/ 14162 w 16521"/>
                  <a:gd name="connsiteY7" fmla="*/ 7743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1" h="10840">
                    <a:moveTo>
                      <a:pt x="14948" y="6195"/>
                    </a:moveTo>
                    <a:lnTo>
                      <a:pt x="16522" y="4646"/>
                    </a:lnTo>
                    <a:lnTo>
                      <a:pt x="7081" y="0"/>
                    </a:lnTo>
                    <a:lnTo>
                      <a:pt x="0" y="3097"/>
                    </a:lnTo>
                    <a:lnTo>
                      <a:pt x="787" y="8518"/>
                    </a:lnTo>
                    <a:lnTo>
                      <a:pt x="14162" y="10840"/>
                    </a:lnTo>
                    <a:lnTo>
                      <a:pt x="13375" y="8518"/>
                    </a:lnTo>
                    <a:lnTo>
                      <a:pt x="14162"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94" name="Freeform 2593">
                <a:extLst>
                  <a:ext uri="{FF2B5EF4-FFF2-40B4-BE49-F238E27FC236}">
                    <a16:creationId xmlns:a16="http://schemas.microsoft.com/office/drawing/2014/main" id="{632791F0-88C1-8F69-D800-DDDA1F76D98A}"/>
                  </a:ext>
                </a:extLst>
              </p:cNvPr>
              <p:cNvSpPr/>
              <p:nvPr/>
            </p:nvSpPr>
            <p:spPr>
              <a:xfrm>
                <a:off x="-5917956" y="4458146"/>
                <a:ext cx="27536" cy="13937"/>
              </a:xfrm>
              <a:custGeom>
                <a:avLst/>
                <a:gdLst>
                  <a:gd name="connsiteX0" fmla="*/ 18882 w 27536"/>
                  <a:gd name="connsiteY0" fmla="*/ 13163 h 13937"/>
                  <a:gd name="connsiteX1" fmla="*/ 24389 w 27536"/>
                  <a:gd name="connsiteY1" fmla="*/ 8517 h 13937"/>
                  <a:gd name="connsiteX2" fmla="*/ 27536 w 27536"/>
                  <a:gd name="connsiteY2" fmla="*/ 0 h 13937"/>
                  <a:gd name="connsiteX3" fmla="*/ 20455 w 27536"/>
                  <a:gd name="connsiteY3" fmla="*/ 0 h 13937"/>
                  <a:gd name="connsiteX4" fmla="*/ 0 w 27536"/>
                  <a:gd name="connsiteY4" fmla="*/ 6968 h 13937"/>
                  <a:gd name="connsiteX5" fmla="*/ 6294 w 27536"/>
                  <a:gd name="connsiteY5" fmla="*/ 12389 h 13937"/>
                  <a:gd name="connsiteX6" fmla="*/ 12588 w 27536"/>
                  <a:gd name="connsiteY6" fmla="*/ 13937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36" h="13937">
                    <a:moveTo>
                      <a:pt x="18882" y="13163"/>
                    </a:moveTo>
                    <a:lnTo>
                      <a:pt x="24389" y="8517"/>
                    </a:lnTo>
                    <a:lnTo>
                      <a:pt x="27536" y="0"/>
                    </a:lnTo>
                    <a:lnTo>
                      <a:pt x="20455" y="0"/>
                    </a:lnTo>
                    <a:lnTo>
                      <a:pt x="0" y="6968"/>
                    </a:lnTo>
                    <a:lnTo>
                      <a:pt x="6294" y="12389"/>
                    </a:lnTo>
                    <a:lnTo>
                      <a:pt x="12588" y="1393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95" name="Freeform 2594">
                <a:extLst>
                  <a:ext uri="{FF2B5EF4-FFF2-40B4-BE49-F238E27FC236}">
                    <a16:creationId xmlns:a16="http://schemas.microsoft.com/office/drawing/2014/main" id="{0A4C3116-7EAB-75C9-F419-31FBD835F58D}"/>
                  </a:ext>
                </a:extLst>
              </p:cNvPr>
              <p:cNvSpPr/>
              <p:nvPr/>
            </p:nvSpPr>
            <p:spPr>
              <a:xfrm>
                <a:off x="-6965907" y="3381085"/>
                <a:ext cx="15735" cy="10065"/>
              </a:xfrm>
              <a:custGeom>
                <a:avLst/>
                <a:gdLst>
                  <a:gd name="connsiteX0" fmla="*/ 8654 w 15735"/>
                  <a:gd name="connsiteY0" fmla="*/ 0 h 10065"/>
                  <a:gd name="connsiteX1" fmla="*/ 4720 w 15735"/>
                  <a:gd name="connsiteY1" fmla="*/ 0 h 10065"/>
                  <a:gd name="connsiteX2" fmla="*/ 0 w 15735"/>
                  <a:gd name="connsiteY2" fmla="*/ 1549 h 10065"/>
                  <a:gd name="connsiteX3" fmla="*/ 3147 w 15735"/>
                  <a:gd name="connsiteY3" fmla="*/ 6969 h 10065"/>
                  <a:gd name="connsiteX4" fmla="*/ 7868 w 15735"/>
                  <a:gd name="connsiteY4" fmla="*/ 10066 h 10065"/>
                  <a:gd name="connsiteX5" fmla="*/ 12588 w 15735"/>
                  <a:gd name="connsiteY5" fmla="*/ 10066 h 10065"/>
                  <a:gd name="connsiteX6" fmla="*/ 15735 w 15735"/>
                  <a:gd name="connsiteY6" fmla="*/ 4646 h 10065"/>
                  <a:gd name="connsiteX7" fmla="*/ 12588 w 15735"/>
                  <a:gd name="connsiteY7" fmla="*/ 1549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 h="10065">
                    <a:moveTo>
                      <a:pt x="8654" y="0"/>
                    </a:moveTo>
                    <a:lnTo>
                      <a:pt x="4720" y="0"/>
                    </a:lnTo>
                    <a:lnTo>
                      <a:pt x="0" y="1549"/>
                    </a:lnTo>
                    <a:lnTo>
                      <a:pt x="3147" y="6969"/>
                    </a:lnTo>
                    <a:lnTo>
                      <a:pt x="7868" y="10066"/>
                    </a:lnTo>
                    <a:lnTo>
                      <a:pt x="12588" y="10066"/>
                    </a:lnTo>
                    <a:lnTo>
                      <a:pt x="15735" y="4646"/>
                    </a:lnTo>
                    <a:lnTo>
                      <a:pt x="12588"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96" name="Freeform 2595">
                <a:extLst>
                  <a:ext uri="{FF2B5EF4-FFF2-40B4-BE49-F238E27FC236}">
                    <a16:creationId xmlns:a16="http://schemas.microsoft.com/office/drawing/2014/main" id="{211D5799-185A-61C2-08CA-AE7A199D0318}"/>
                  </a:ext>
                </a:extLst>
              </p:cNvPr>
              <p:cNvSpPr/>
              <p:nvPr/>
            </p:nvSpPr>
            <p:spPr>
              <a:xfrm>
                <a:off x="-4932944" y="5234776"/>
                <a:ext cx="11801" cy="16260"/>
              </a:xfrm>
              <a:custGeom>
                <a:avLst/>
                <a:gdLst>
                  <a:gd name="connsiteX0" fmla="*/ 11801 w 11801"/>
                  <a:gd name="connsiteY0" fmla="*/ 6194 h 16260"/>
                  <a:gd name="connsiteX1" fmla="*/ 11801 w 11801"/>
                  <a:gd name="connsiteY1" fmla="*/ 0 h 16260"/>
                  <a:gd name="connsiteX2" fmla="*/ 6293 w 11801"/>
                  <a:gd name="connsiteY2" fmla="*/ 774 h 16260"/>
                  <a:gd name="connsiteX3" fmla="*/ 3146 w 11801"/>
                  <a:gd name="connsiteY3" fmla="*/ 4646 h 16260"/>
                  <a:gd name="connsiteX4" fmla="*/ 787 w 11801"/>
                  <a:gd name="connsiteY4" fmla="*/ 10066 h 16260"/>
                  <a:gd name="connsiteX5" fmla="*/ 0 w 11801"/>
                  <a:gd name="connsiteY5" fmla="*/ 16260 h 16260"/>
                  <a:gd name="connsiteX6" fmla="*/ 5507 w 11801"/>
                  <a:gd name="connsiteY6" fmla="*/ 14712 h 16260"/>
                  <a:gd name="connsiteX7" fmla="*/ 9441 w 11801"/>
                  <a:gd name="connsiteY7" fmla="*/ 10840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1" h="16260">
                    <a:moveTo>
                      <a:pt x="11801" y="6194"/>
                    </a:moveTo>
                    <a:lnTo>
                      <a:pt x="11801" y="0"/>
                    </a:lnTo>
                    <a:lnTo>
                      <a:pt x="6293" y="774"/>
                    </a:lnTo>
                    <a:lnTo>
                      <a:pt x="3146" y="4646"/>
                    </a:lnTo>
                    <a:lnTo>
                      <a:pt x="787" y="10066"/>
                    </a:lnTo>
                    <a:lnTo>
                      <a:pt x="0" y="16260"/>
                    </a:lnTo>
                    <a:lnTo>
                      <a:pt x="5507" y="14712"/>
                    </a:lnTo>
                    <a:lnTo>
                      <a:pt x="9441"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97" name="Freeform 2596">
                <a:extLst>
                  <a:ext uri="{FF2B5EF4-FFF2-40B4-BE49-F238E27FC236}">
                    <a16:creationId xmlns:a16="http://schemas.microsoft.com/office/drawing/2014/main" id="{4680D943-77F1-79BE-C9F4-30D0A5FD7C9C}"/>
                  </a:ext>
                </a:extLst>
              </p:cNvPr>
              <p:cNvSpPr/>
              <p:nvPr/>
            </p:nvSpPr>
            <p:spPr>
              <a:xfrm>
                <a:off x="-9666034" y="4498410"/>
                <a:ext cx="16521" cy="27875"/>
              </a:xfrm>
              <a:custGeom>
                <a:avLst/>
                <a:gdLst>
                  <a:gd name="connsiteX0" fmla="*/ 11014 w 16521"/>
                  <a:gd name="connsiteY0" fmla="*/ 27875 h 27875"/>
                  <a:gd name="connsiteX1" fmla="*/ 16522 w 16521"/>
                  <a:gd name="connsiteY1" fmla="*/ 22455 h 27875"/>
                  <a:gd name="connsiteX2" fmla="*/ 15735 w 16521"/>
                  <a:gd name="connsiteY2" fmla="*/ 14712 h 27875"/>
                  <a:gd name="connsiteX3" fmla="*/ 11801 w 16521"/>
                  <a:gd name="connsiteY3" fmla="*/ 4646 h 27875"/>
                  <a:gd name="connsiteX4" fmla="*/ 5507 w 16521"/>
                  <a:gd name="connsiteY4" fmla="*/ 0 h 27875"/>
                  <a:gd name="connsiteX5" fmla="*/ 0 w 16521"/>
                  <a:gd name="connsiteY5" fmla="*/ 6195 h 27875"/>
                  <a:gd name="connsiteX6" fmla="*/ 0 w 16521"/>
                  <a:gd name="connsiteY6" fmla="*/ 14712 h 27875"/>
                  <a:gd name="connsiteX7" fmla="*/ 4720 w 16521"/>
                  <a:gd name="connsiteY7" fmla="*/ 24004 h 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1" h="27875">
                    <a:moveTo>
                      <a:pt x="11014" y="27875"/>
                    </a:moveTo>
                    <a:lnTo>
                      <a:pt x="16522" y="22455"/>
                    </a:lnTo>
                    <a:lnTo>
                      <a:pt x="15735" y="14712"/>
                    </a:lnTo>
                    <a:lnTo>
                      <a:pt x="11801" y="4646"/>
                    </a:lnTo>
                    <a:lnTo>
                      <a:pt x="5507" y="0"/>
                    </a:lnTo>
                    <a:lnTo>
                      <a:pt x="0" y="6195"/>
                    </a:lnTo>
                    <a:lnTo>
                      <a:pt x="0" y="14712"/>
                    </a:lnTo>
                    <a:lnTo>
                      <a:pt x="4720" y="2400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98" name="Freeform 2597">
                <a:extLst>
                  <a:ext uri="{FF2B5EF4-FFF2-40B4-BE49-F238E27FC236}">
                    <a16:creationId xmlns:a16="http://schemas.microsoft.com/office/drawing/2014/main" id="{28AC5DDC-531C-6794-D762-5E7CF31280AF}"/>
                  </a:ext>
                </a:extLst>
              </p:cNvPr>
              <p:cNvSpPr/>
              <p:nvPr/>
            </p:nvSpPr>
            <p:spPr>
              <a:xfrm>
                <a:off x="-9452038" y="4646303"/>
                <a:ext cx="22815" cy="41812"/>
              </a:xfrm>
              <a:custGeom>
                <a:avLst/>
                <a:gdLst>
                  <a:gd name="connsiteX0" fmla="*/ 13374 w 22815"/>
                  <a:gd name="connsiteY0" fmla="*/ 41812 h 41812"/>
                  <a:gd name="connsiteX1" fmla="*/ 14948 w 22815"/>
                  <a:gd name="connsiteY1" fmla="*/ 36393 h 41812"/>
                  <a:gd name="connsiteX2" fmla="*/ 22815 w 22815"/>
                  <a:gd name="connsiteY2" fmla="*/ 21680 h 41812"/>
                  <a:gd name="connsiteX3" fmla="*/ 20455 w 22815"/>
                  <a:gd name="connsiteY3" fmla="*/ 15486 h 41812"/>
                  <a:gd name="connsiteX4" fmla="*/ 16522 w 22815"/>
                  <a:gd name="connsiteY4" fmla="*/ 6968 h 41812"/>
                  <a:gd name="connsiteX5" fmla="*/ 11801 w 22815"/>
                  <a:gd name="connsiteY5" fmla="*/ 774 h 41812"/>
                  <a:gd name="connsiteX6" fmla="*/ 4720 w 22815"/>
                  <a:gd name="connsiteY6" fmla="*/ 0 h 41812"/>
                  <a:gd name="connsiteX7" fmla="*/ 0 w 22815"/>
                  <a:gd name="connsiteY7" fmla="*/ 7743 h 41812"/>
                  <a:gd name="connsiteX8" fmla="*/ 3147 w 22815"/>
                  <a:gd name="connsiteY8" fmla="*/ 20132 h 41812"/>
                  <a:gd name="connsiteX9" fmla="*/ 8654 w 22815"/>
                  <a:gd name="connsiteY9" fmla="*/ 33295 h 4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5" h="41812">
                    <a:moveTo>
                      <a:pt x="13374" y="41812"/>
                    </a:moveTo>
                    <a:lnTo>
                      <a:pt x="14948" y="36393"/>
                    </a:lnTo>
                    <a:lnTo>
                      <a:pt x="22815" y="21680"/>
                    </a:lnTo>
                    <a:lnTo>
                      <a:pt x="20455" y="15486"/>
                    </a:lnTo>
                    <a:lnTo>
                      <a:pt x="16522" y="6968"/>
                    </a:lnTo>
                    <a:lnTo>
                      <a:pt x="11801" y="774"/>
                    </a:lnTo>
                    <a:lnTo>
                      <a:pt x="4720" y="0"/>
                    </a:lnTo>
                    <a:lnTo>
                      <a:pt x="0" y="7743"/>
                    </a:lnTo>
                    <a:lnTo>
                      <a:pt x="3147" y="20132"/>
                    </a:lnTo>
                    <a:lnTo>
                      <a:pt x="8654" y="3329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599" name="Freeform 2598">
                <a:extLst>
                  <a:ext uri="{FF2B5EF4-FFF2-40B4-BE49-F238E27FC236}">
                    <a16:creationId xmlns:a16="http://schemas.microsoft.com/office/drawing/2014/main" id="{1B1FC0C4-D9E8-3388-D4D6-E0EB48EC61DE}"/>
                  </a:ext>
                </a:extLst>
              </p:cNvPr>
              <p:cNvSpPr/>
              <p:nvPr/>
            </p:nvSpPr>
            <p:spPr>
              <a:xfrm>
                <a:off x="-9425288" y="4668757"/>
                <a:ext cx="8654" cy="22455"/>
              </a:xfrm>
              <a:custGeom>
                <a:avLst/>
                <a:gdLst>
                  <a:gd name="connsiteX0" fmla="*/ 3934 w 8654"/>
                  <a:gd name="connsiteY0" fmla="*/ 20906 h 22455"/>
                  <a:gd name="connsiteX1" fmla="*/ 5507 w 8654"/>
                  <a:gd name="connsiteY1" fmla="*/ 19358 h 22455"/>
                  <a:gd name="connsiteX2" fmla="*/ 7081 w 8654"/>
                  <a:gd name="connsiteY2" fmla="*/ 17035 h 22455"/>
                  <a:gd name="connsiteX3" fmla="*/ 8655 w 8654"/>
                  <a:gd name="connsiteY3" fmla="*/ 15486 h 22455"/>
                  <a:gd name="connsiteX4" fmla="*/ 7868 w 8654"/>
                  <a:gd name="connsiteY4" fmla="*/ 10840 h 22455"/>
                  <a:gd name="connsiteX5" fmla="*/ 7081 w 8654"/>
                  <a:gd name="connsiteY5" fmla="*/ 6969 h 22455"/>
                  <a:gd name="connsiteX6" fmla="*/ 4721 w 8654"/>
                  <a:gd name="connsiteY6" fmla="*/ 3097 h 22455"/>
                  <a:gd name="connsiteX7" fmla="*/ 2360 w 8654"/>
                  <a:gd name="connsiteY7" fmla="*/ 0 h 22455"/>
                  <a:gd name="connsiteX8" fmla="*/ 787 w 8654"/>
                  <a:gd name="connsiteY8" fmla="*/ 5420 h 22455"/>
                  <a:gd name="connsiteX9" fmla="*/ 0 w 8654"/>
                  <a:gd name="connsiteY9" fmla="*/ 10840 h 22455"/>
                  <a:gd name="connsiteX10" fmla="*/ 0 w 8654"/>
                  <a:gd name="connsiteY10" fmla="*/ 17035 h 22455"/>
                  <a:gd name="connsiteX11" fmla="*/ 1574 w 8654"/>
                  <a:gd name="connsiteY11" fmla="*/ 22455 h 2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4" h="22455">
                    <a:moveTo>
                      <a:pt x="3934" y="20906"/>
                    </a:moveTo>
                    <a:lnTo>
                      <a:pt x="5507" y="19358"/>
                    </a:lnTo>
                    <a:lnTo>
                      <a:pt x="7081" y="17035"/>
                    </a:lnTo>
                    <a:lnTo>
                      <a:pt x="8655" y="15486"/>
                    </a:lnTo>
                    <a:lnTo>
                      <a:pt x="7868" y="10840"/>
                    </a:lnTo>
                    <a:lnTo>
                      <a:pt x="7081" y="6969"/>
                    </a:lnTo>
                    <a:lnTo>
                      <a:pt x="4721" y="3097"/>
                    </a:lnTo>
                    <a:lnTo>
                      <a:pt x="2360" y="0"/>
                    </a:lnTo>
                    <a:lnTo>
                      <a:pt x="787" y="5420"/>
                    </a:lnTo>
                    <a:lnTo>
                      <a:pt x="0" y="10840"/>
                    </a:lnTo>
                    <a:lnTo>
                      <a:pt x="0" y="17035"/>
                    </a:lnTo>
                    <a:lnTo>
                      <a:pt x="1574" y="2245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00" name="Freeform 2599">
                <a:extLst>
                  <a:ext uri="{FF2B5EF4-FFF2-40B4-BE49-F238E27FC236}">
                    <a16:creationId xmlns:a16="http://schemas.microsoft.com/office/drawing/2014/main" id="{F0B9C87C-6F8D-17E8-DA3C-1C4624F148DC}"/>
                  </a:ext>
                </a:extLst>
              </p:cNvPr>
              <p:cNvSpPr/>
              <p:nvPr/>
            </p:nvSpPr>
            <p:spPr>
              <a:xfrm>
                <a:off x="-4551371" y="4948282"/>
                <a:ext cx="43271" cy="44135"/>
              </a:xfrm>
              <a:custGeom>
                <a:avLst/>
                <a:gdLst>
                  <a:gd name="connsiteX0" fmla="*/ 43271 w 43271"/>
                  <a:gd name="connsiteY0" fmla="*/ 0 h 44135"/>
                  <a:gd name="connsiteX1" fmla="*/ 33830 w 43271"/>
                  <a:gd name="connsiteY1" fmla="*/ 0 h 44135"/>
                  <a:gd name="connsiteX2" fmla="*/ 22815 w 43271"/>
                  <a:gd name="connsiteY2" fmla="*/ 4646 h 44135"/>
                  <a:gd name="connsiteX3" fmla="*/ 13374 w 43271"/>
                  <a:gd name="connsiteY3" fmla="*/ 12389 h 44135"/>
                  <a:gd name="connsiteX4" fmla="*/ 6293 w 43271"/>
                  <a:gd name="connsiteY4" fmla="*/ 19358 h 44135"/>
                  <a:gd name="connsiteX5" fmla="*/ 787 w 43271"/>
                  <a:gd name="connsiteY5" fmla="*/ 29424 h 44135"/>
                  <a:gd name="connsiteX6" fmla="*/ 0 w 43271"/>
                  <a:gd name="connsiteY6" fmla="*/ 39489 h 44135"/>
                  <a:gd name="connsiteX7" fmla="*/ 3934 w 43271"/>
                  <a:gd name="connsiteY7" fmla="*/ 44136 h 44135"/>
                  <a:gd name="connsiteX8" fmla="*/ 14161 w 43271"/>
                  <a:gd name="connsiteY8" fmla="*/ 38715 h 44135"/>
                  <a:gd name="connsiteX9" fmla="*/ 5507 w 43271"/>
                  <a:gd name="connsiteY9" fmla="*/ 34069 h 44135"/>
                  <a:gd name="connsiteX10" fmla="*/ 16522 w 43271"/>
                  <a:gd name="connsiteY10" fmla="*/ 20906 h 4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71" h="44135">
                    <a:moveTo>
                      <a:pt x="43271" y="0"/>
                    </a:moveTo>
                    <a:lnTo>
                      <a:pt x="33830" y="0"/>
                    </a:lnTo>
                    <a:lnTo>
                      <a:pt x="22815" y="4646"/>
                    </a:lnTo>
                    <a:lnTo>
                      <a:pt x="13374" y="12389"/>
                    </a:lnTo>
                    <a:lnTo>
                      <a:pt x="6293" y="19358"/>
                    </a:lnTo>
                    <a:lnTo>
                      <a:pt x="787" y="29424"/>
                    </a:lnTo>
                    <a:lnTo>
                      <a:pt x="0" y="39489"/>
                    </a:lnTo>
                    <a:lnTo>
                      <a:pt x="3934" y="44136"/>
                    </a:lnTo>
                    <a:lnTo>
                      <a:pt x="14161" y="38715"/>
                    </a:lnTo>
                    <a:lnTo>
                      <a:pt x="5507" y="34069"/>
                    </a:lnTo>
                    <a:lnTo>
                      <a:pt x="16522" y="2090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01" name="Freeform 2600">
                <a:extLst>
                  <a:ext uri="{FF2B5EF4-FFF2-40B4-BE49-F238E27FC236}">
                    <a16:creationId xmlns:a16="http://schemas.microsoft.com/office/drawing/2014/main" id="{7D5CF3B1-6CAC-9B0A-CE4F-4BBB64A51F9B}"/>
                  </a:ext>
                </a:extLst>
              </p:cNvPr>
              <p:cNvSpPr/>
              <p:nvPr/>
            </p:nvSpPr>
            <p:spPr>
              <a:xfrm>
                <a:off x="-9682556" y="4595198"/>
                <a:ext cx="390228" cy="278750"/>
              </a:xfrm>
              <a:custGeom>
                <a:avLst/>
                <a:gdLst>
                  <a:gd name="connsiteX0" fmla="*/ 357185 w 390228"/>
                  <a:gd name="connsiteY0" fmla="*/ 278750 h 278750"/>
                  <a:gd name="connsiteX1" fmla="*/ 372133 w 390228"/>
                  <a:gd name="connsiteY1" fmla="*/ 278750 h 278750"/>
                  <a:gd name="connsiteX2" fmla="*/ 387868 w 390228"/>
                  <a:gd name="connsiteY2" fmla="*/ 269459 h 278750"/>
                  <a:gd name="connsiteX3" fmla="*/ 390228 w 390228"/>
                  <a:gd name="connsiteY3" fmla="*/ 269459 h 278750"/>
                  <a:gd name="connsiteX4" fmla="*/ 390228 w 390228"/>
                  <a:gd name="connsiteY4" fmla="*/ 263264 h 278750"/>
                  <a:gd name="connsiteX5" fmla="*/ 387868 w 390228"/>
                  <a:gd name="connsiteY5" fmla="*/ 255521 h 278750"/>
                  <a:gd name="connsiteX6" fmla="*/ 381574 w 390228"/>
                  <a:gd name="connsiteY6" fmla="*/ 240810 h 278750"/>
                  <a:gd name="connsiteX7" fmla="*/ 376067 w 390228"/>
                  <a:gd name="connsiteY7" fmla="*/ 250101 h 278750"/>
                  <a:gd name="connsiteX8" fmla="*/ 374493 w 390228"/>
                  <a:gd name="connsiteY8" fmla="*/ 253198 h 278750"/>
                  <a:gd name="connsiteX9" fmla="*/ 355611 w 390228"/>
                  <a:gd name="connsiteY9" fmla="*/ 209063 h 278750"/>
                  <a:gd name="connsiteX10" fmla="*/ 346957 w 390228"/>
                  <a:gd name="connsiteY10" fmla="*/ 195900 h 278750"/>
                  <a:gd name="connsiteX11" fmla="*/ 335156 w 390228"/>
                  <a:gd name="connsiteY11" fmla="*/ 183511 h 278750"/>
                  <a:gd name="connsiteX12" fmla="*/ 320207 w 390228"/>
                  <a:gd name="connsiteY12" fmla="*/ 176542 h 278750"/>
                  <a:gd name="connsiteX13" fmla="*/ 289524 w 390228"/>
                  <a:gd name="connsiteY13" fmla="*/ 163379 h 278750"/>
                  <a:gd name="connsiteX14" fmla="*/ 277723 w 390228"/>
                  <a:gd name="connsiteY14" fmla="*/ 154861 h 278750"/>
                  <a:gd name="connsiteX15" fmla="*/ 271429 w 390228"/>
                  <a:gd name="connsiteY15" fmla="*/ 145570 h 278750"/>
                  <a:gd name="connsiteX16" fmla="*/ 261988 w 390228"/>
                  <a:gd name="connsiteY16" fmla="*/ 126212 h 278750"/>
                  <a:gd name="connsiteX17" fmla="*/ 244680 w 390228"/>
                  <a:gd name="connsiteY17" fmla="*/ 96014 h 278750"/>
                  <a:gd name="connsiteX18" fmla="*/ 225011 w 390228"/>
                  <a:gd name="connsiteY18" fmla="*/ 67365 h 278750"/>
                  <a:gd name="connsiteX19" fmla="*/ 213210 w 390228"/>
                  <a:gd name="connsiteY19" fmla="*/ 58848 h 278750"/>
                  <a:gd name="connsiteX20" fmla="*/ 198261 w 390228"/>
                  <a:gd name="connsiteY20" fmla="*/ 53427 h 278750"/>
                  <a:gd name="connsiteX21" fmla="*/ 115652 w 390228"/>
                  <a:gd name="connsiteY21" fmla="*/ 34844 h 278750"/>
                  <a:gd name="connsiteX22" fmla="*/ 99131 w 390228"/>
                  <a:gd name="connsiteY22" fmla="*/ 28649 h 278750"/>
                  <a:gd name="connsiteX23" fmla="*/ 51926 w 390228"/>
                  <a:gd name="connsiteY23" fmla="*/ 4646 h 278750"/>
                  <a:gd name="connsiteX24" fmla="*/ 35404 w 390228"/>
                  <a:gd name="connsiteY24" fmla="*/ 0 h 278750"/>
                  <a:gd name="connsiteX25" fmla="*/ 21242 w 390228"/>
                  <a:gd name="connsiteY25" fmla="*/ 775 h 278750"/>
                  <a:gd name="connsiteX26" fmla="*/ 7081 w 390228"/>
                  <a:gd name="connsiteY26" fmla="*/ 5420 h 278750"/>
                  <a:gd name="connsiteX27" fmla="*/ 0 w 390228"/>
                  <a:gd name="connsiteY27" fmla="*/ 14712 h 278750"/>
                  <a:gd name="connsiteX28" fmla="*/ 6294 w 390228"/>
                  <a:gd name="connsiteY28" fmla="*/ 28649 h 278750"/>
                  <a:gd name="connsiteX29" fmla="*/ 17309 w 390228"/>
                  <a:gd name="connsiteY29" fmla="*/ 36393 h 278750"/>
                  <a:gd name="connsiteX30" fmla="*/ 32257 w 390228"/>
                  <a:gd name="connsiteY30" fmla="*/ 41039 h 278750"/>
                  <a:gd name="connsiteX31" fmla="*/ 44058 w 390228"/>
                  <a:gd name="connsiteY31" fmla="*/ 39490 h 278750"/>
                  <a:gd name="connsiteX32" fmla="*/ 46418 w 390228"/>
                  <a:gd name="connsiteY32" fmla="*/ 28649 h 278750"/>
                  <a:gd name="connsiteX33" fmla="*/ 57433 w 390228"/>
                  <a:gd name="connsiteY33" fmla="*/ 29424 h 278750"/>
                  <a:gd name="connsiteX34" fmla="*/ 62940 w 390228"/>
                  <a:gd name="connsiteY34" fmla="*/ 30198 h 278750"/>
                  <a:gd name="connsiteX35" fmla="*/ 68447 w 390228"/>
                  <a:gd name="connsiteY35" fmla="*/ 31747 h 278750"/>
                  <a:gd name="connsiteX36" fmla="*/ 64514 w 390228"/>
                  <a:gd name="connsiteY36" fmla="*/ 36393 h 278750"/>
                  <a:gd name="connsiteX37" fmla="*/ 63727 w 390228"/>
                  <a:gd name="connsiteY37" fmla="*/ 41039 h 278750"/>
                  <a:gd name="connsiteX38" fmla="*/ 64514 w 390228"/>
                  <a:gd name="connsiteY38" fmla="*/ 46458 h 278750"/>
                  <a:gd name="connsiteX39" fmla="*/ 66874 w 390228"/>
                  <a:gd name="connsiteY39" fmla="*/ 51879 h 278750"/>
                  <a:gd name="connsiteX40" fmla="*/ 59793 w 390228"/>
                  <a:gd name="connsiteY40" fmla="*/ 46458 h 278750"/>
                  <a:gd name="connsiteX41" fmla="*/ 51139 w 390228"/>
                  <a:gd name="connsiteY41" fmla="*/ 43361 h 278750"/>
                  <a:gd name="connsiteX42" fmla="*/ 41698 w 390228"/>
                  <a:gd name="connsiteY42" fmla="*/ 43361 h 278750"/>
                  <a:gd name="connsiteX43" fmla="*/ 33831 w 390228"/>
                  <a:gd name="connsiteY43" fmla="*/ 47233 h 278750"/>
                  <a:gd name="connsiteX44" fmla="*/ 30683 w 390228"/>
                  <a:gd name="connsiteY44" fmla="*/ 52653 h 278750"/>
                  <a:gd name="connsiteX45" fmla="*/ 31470 w 390228"/>
                  <a:gd name="connsiteY45" fmla="*/ 56525 h 278750"/>
                  <a:gd name="connsiteX46" fmla="*/ 33044 w 390228"/>
                  <a:gd name="connsiteY46" fmla="*/ 59622 h 278750"/>
                  <a:gd name="connsiteX47" fmla="*/ 34617 w 390228"/>
                  <a:gd name="connsiteY47" fmla="*/ 61945 h 278750"/>
                  <a:gd name="connsiteX48" fmla="*/ 37764 w 390228"/>
                  <a:gd name="connsiteY48" fmla="*/ 77431 h 278750"/>
                  <a:gd name="connsiteX49" fmla="*/ 37764 w 390228"/>
                  <a:gd name="connsiteY49" fmla="*/ 79754 h 278750"/>
                  <a:gd name="connsiteX50" fmla="*/ 43271 w 390228"/>
                  <a:gd name="connsiteY50" fmla="*/ 83626 h 278750"/>
                  <a:gd name="connsiteX51" fmla="*/ 49566 w 390228"/>
                  <a:gd name="connsiteY51" fmla="*/ 82077 h 278750"/>
                  <a:gd name="connsiteX52" fmla="*/ 58220 w 390228"/>
                  <a:gd name="connsiteY52" fmla="*/ 78979 h 278750"/>
                  <a:gd name="connsiteX53" fmla="*/ 67661 w 390228"/>
                  <a:gd name="connsiteY53" fmla="*/ 79754 h 278750"/>
                  <a:gd name="connsiteX54" fmla="*/ 73168 w 390228"/>
                  <a:gd name="connsiteY54" fmla="*/ 83626 h 278750"/>
                  <a:gd name="connsiteX55" fmla="*/ 77102 w 390228"/>
                  <a:gd name="connsiteY55" fmla="*/ 89045 h 278750"/>
                  <a:gd name="connsiteX56" fmla="*/ 81036 w 390228"/>
                  <a:gd name="connsiteY56" fmla="*/ 90594 h 278750"/>
                  <a:gd name="connsiteX57" fmla="*/ 84969 w 390228"/>
                  <a:gd name="connsiteY57" fmla="*/ 82851 h 278750"/>
                  <a:gd name="connsiteX58" fmla="*/ 88903 w 390228"/>
                  <a:gd name="connsiteY58" fmla="*/ 87497 h 278750"/>
                  <a:gd name="connsiteX59" fmla="*/ 88903 w 390228"/>
                  <a:gd name="connsiteY59" fmla="*/ 92917 h 278750"/>
                  <a:gd name="connsiteX60" fmla="*/ 88116 w 390228"/>
                  <a:gd name="connsiteY60" fmla="*/ 98337 h 278750"/>
                  <a:gd name="connsiteX61" fmla="*/ 88903 w 390228"/>
                  <a:gd name="connsiteY61" fmla="*/ 103757 h 278750"/>
                  <a:gd name="connsiteX62" fmla="*/ 95197 w 390228"/>
                  <a:gd name="connsiteY62" fmla="*/ 110726 h 278750"/>
                  <a:gd name="connsiteX63" fmla="*/ 99917 w 390228"/>
                  <a:gd name="connsiteY63" fmla="*/ 110726 h 278750"/>
                  <a:gd name="connsiteX64" fmla="*/ 104638 w 390228"/>
                  <a:gd name="connsiteY64" fmla="*/ 107629 h 278750"/>
                  <a:gd name="connsiteX65" fmla="*/ 110145 w 390228"/>
                  <a:gd name="connsiteY65" fmla="*/ 105306 h 278750"/>
                  <a:gd name="connsiteX66" fmla="*/ 125880 w 390228"/>
                  <a:gd name="connsiteY66" fmla="*/ 110726 h 278750"/>
                  <a:gd name="connsiteX67" fmla="*/ 137681 w 390228"/>
                  <a:gd name="connsiteY67" fmla="*/ 122341 h 278750"/>
                  <a:gd name="connsiteX68" fmla="*/ 151056 w 390228"/>
                  <a:gd name="connsiteY68" fmla="*/ 133181 h 278750"/>
                  <a:gd name="connsiteX69" fmla="*/ 170725 w 390228"/>
                  <a:gd name="connsiteY69" fmla="*/ 134730 h 278750"/>
                  <a:gd name="connsiteX70" fmla="*/ 163644 w 390228"/>
                  <a:gd name="connsiteY70" fmla="*/ 137827 h 278750"/>
                  <a:gd name="connsiteX71" fmla="*/ 144762 w 390228"/>
                  <a:gd name="connsiteY71" fmla="*/ 140924 h 278750"/>
                  <a:gd name="connsiteX72" fmla="*/ 138468 w 390228"/>
                  <a:gd name="connsiteY72" fmla="*/ 145570 h 278750"/>
                  <a:gd name="connsiteX73" fmla="*/ 137681 w 390228"/>
                  <a:gd name="connsiteY73" fmla="*/ 148667 h 278750"/>
                  <a:gd name="connsiteX74" fmla="*/ 137681 w 390228"/>
                  <a:gd name="connsiteY74" fmla="*/ 153313 h 278750"/>
                  <a:gd name="connsiteX75" fmla="*/ 137681 w 390228"/>
                  <a:gd name="connsiteY75" fmla="*/ 157959 h 278750"/>
                  <a:gd name="connsiteX76" fmla="*/ 139255 w 390228"/>
                  <a:gd name="connsiteY76" fmla="*/ 161056 h 278750"/>
                  <a:gd name="connsiteX77" fmla="*/ 141615 w 390228"/>
                  <a:gd name="connsiteY77" fmla="*/ 164153 h 278750"/>
                  <a:gd name="connsiteX78" fmla="*/ 142402 w 390228"/>
                  <a:gd name="connsiteY78" fmla="*/ 163379 h 278750"/>
                  <a:gd name="connsiteX79" fmla="*/ 143976 w 390228"/>
                  <a:gd name="connsiteY79" fmla="*/ 161056 h 278750"/>
                  <a:gd name="connsiteX80" fmla="*/ 146336 w 390228"/>
                  <a:gd name="connsiteY80" fmla="*/ 161056 h 278750"/>
                  <a:gd name="connsiteX81" fmla="*/ 158137 w 390228"/>
                  <a:gd name="connsiteY81" fmla="*/ 167251 h 278750"/>
                  <a:gd name="connsiteX82" fmla="*/ 160497 w 390228"/>
                  <a:gd name="connsiteY82" fmla="*/ 165702 h 278750"/>
                  <a:gd name="connsiteX83" fmla="*/ 160497 w 390228"/>
                  <a:gd name="connsiteY83" fmla="*/ 164153 h 278750"/>
                  <a:gd name="connsiteX84" fmla="*/ 162071 w 390228"/>
                  <a:gd name="connsiteY84" fmla="*/ 161830 h 278750"/>
                  <a:gd name="connsiteX85" fmla="*/ 165218 w 390228"/>
                  <a:gd name="connsiteY85" fmla="*/ 161830 h 278750"/>
                  <a:gd name="connsiteX86" fmla="*/ 171512 w 390228"/>
                  <a:gd name="connsiteY86" fmla="*/ 163379 h 278750"/>
                  <a:gd name="connsiteX87" fmla="*/ 176232 w 390228"/>
                  <a:gd name="connsiteY87" fmla="*/ 165702 h 278750"/>
                  <a:gd name="connsiteX88" fmla="*/ 180953 w 390228"/>
                  <a:gd name="connsiteY88" fmla="*/ 167251 h 278750"/>
                  <a:gd name="connsiteX89" fmla="*/ 186460 w 390228"/>
                  <a:gd name="connsiteY89" fmla="*/ 164928 h 278750"/>
                  <a:gd name="connsiteX90" fmla="*/ 182526 w 390228"/>
                  <a:gd name="connsiteY90" fmla="*/ 173445 h 278750"/>
                  <a:gd name="connsiteX91" fmla="*/ 184100 w 390228"/>
                  <a:gd name="connsiteY91" fmla="*/ 177316 h 278750"/>
                  <a:gd name="connsiteX92" fmla="*/ 188033 w 390228"/>
                  <a:gd name="connsiteY92" fmla="*/ 178091 h 278750"/>
                  <a:gd name="connsiteX93" fmla="*/ 192754 w 390228"/>
                  <a:gd name="connsiteY93" fmla="*/ 178865 h 278750"/>
                  <a:gd name="connsiteX94" fmla="*/ 199835 w 390228"/>
                  <a:gd name="connsiteY94" fmla="*/ 184285 h 278750"/>
                  <a:gd name="connsiteX95" fmla="*/ 204555 w 390228"/>
                  <a:gd name="connsiteY95" fmla="*/ 187382 h 278750"/>
                  <a:gd name="connsiteX96" fmla="*/ 209276 w 390228"/>
                  <a:gd name="connsiteY96" fmla="*/ 188157 h 278750"/>
                  <a:gd name="connsiteX97" fmla="*/ 205342 w 390228"/>
                  <a:gd name="connsiteY97" fmla="*/ 191254 h 278750"/>
                  <a:gd name="connsiteX98" fmla="*/ 202195 w 390228"/>
                  <a:gd name="connsiteY98" fmla="*/ 194351 h 278750"/>
                  <a:gd name="connsiteX99" fmla="*/ 198261 w 390228"/>
                  <a:gd name="connsiteY99" fmla="*/ 196674 h 278750"/>
                  <a:gd name="connsiteX100" fmla="*/ 194327 w 390228"/>
                  <a:gd name="connsiteY100" fmla="*/ 198997 h 278750"/>
                  <a:gd name="connsiteX101" fmla="*/ 200621 w 390228"/>
                  <a:gd name="connsiteY101" fmla="*/ 202094 h 278750"/>
                  <a:gd name="connsiteX102" fmla="*/ 213210 w 390228"/>
                  <a:gd name="connsiteY102" fmla="*/ 212160 h 278750"/>
                  <a:gd name="connsiteX103" fmla="*/ 218717 w 390228"/>
                  <a:gd name="connsiteY103" fmla="*/ 214483 h 278750"/>
                  <a:gd name="connsiteX104" fmla="*/ 223437 w 390228"/>
                  <a:gd name="connsiteY104" fmla="*/ 214483 h 278750"/>
                  <a:gd name="connsiteX105" fmla="*/ 238386 w 390228"/>
                  <a:gd name="connsiteY105" fmla="*/ 209063 h 278750"/>
                  <a:gd name="connsiteX106" fmla="*/ 261988 w 390228"/>
                  <a:gd name="connsiteY106" fmla="*/ 205191 h 278750"/>
                  <a:gd name="connsiteX107" fmla="*/ 268282 w 390228"/>
                  <a:gd name="connsiteY107" fmla="*/ 199772 h 278750"/>
                  <a:gd name="connsiteX108" fmla="*/ 273002 w 390228"/>
                  <a:gd name="connsiteY108" fmla="*/ 185834 h 278750"/>
                  <a:gd name="connsiteX109" fmla="*/ 271429 w 390228"/>
                  <a:gd name="connsiteY109" fmla="*/ 200546 h 278750"/>
                  <a:gd name="connsiteX110" fmla="*/ 261988 w 390228"/>
                  <a:gd name="connsiteY110" fmla="*/ 212160 h 278750"/>
                  <a:gd name="connsiteX111" fmla="*/ 251760 w 390228"/>
                  <a:gd name="connsiteY111" fmla="*/ 222226 h 278750"/>
                  <a:gd name="connsiteX112" fmla="*/ 249400 w 390228"/>
                  <a:gd name="connsiteY112" fmla="*/ 233067 h 278750"/>
                  <a:gd name="connsiteX113" fmla="*/ 258841 w 390228"/>
                  <a:gd name="connsiteY113" fmla="*/ 243132 h 278750"/>
                  <a:gd name="connsiteX114" fmla="*/ 276936 w 390228"/>
                  <a:gd name="connsiteY114" fmla="*/ 250876 h 278750"/>
                  <a:gd name="connsiteX115" fmla="*/ 341450 w 390228"/>
                  <a:gd name="connsiteY115" fmla="*/ 274879 h 27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90228" h="278750">
                    <a:moveTo>
                      <a:pt x="357185" y="278750"/>
                    </a:moveTo>
                    <a:lnTo>
                      <a:pt x="372133" y="278750"/>
                    </a:lnTo>
                    <a:lnTo>
                      <a:pt x="387868" y="269459"/>
                    </a:lnTo>
                    <a:lnTo>
                      <a:pt x="390228" y="269459"/>
                    </a:lnTo>
                    <a:lnTo>
                      <a:pt x="390228" y="263264"/>
                    </a:lnTo>
                    <a:lnTo>
                      <a:pt x="387868" y="255521"/>
                    </a:lnTo>
                    <a:lnTo>
                      <a:pt x="381574" y="240810"/>
                    </a:lnTo>
                    <a:lnTo>
                      <a:pt x="376067" y="250101"/>
                    </a:lnTo>
                    <a:lnTo>
                      <a:pt x="374493" y="253198"/>
                    </a:lnTo>
                    <a:lnTo>
                      <a:pt x="355611" y="209063"/>
                    </a:lnTo>
                    <a:lnTo>
                      <a:pt x="346957" y="195900"/>
                    </a:lnTo>
                    <a:lnTo>
                      <a:pt x="335156" y="183511"/>
                    </a:lnTo>
                    <a:lnTo>
                      <a:pt x="320207" y="176542"/>
                    </a:lnTo>
                    <a:lnTo>
                      <a:pt x="289524" y="163379"/>
                    </a:lnTo>
                    <a:lnTo>
                      <a:pt x="277723" y="154861"/>
                    </a:lnTo>
                    <a:lnTo>
                      <a:pt x="271429" y="145570"/>
                    </a:lnTo>
                    <a:lnTo>
                      <a:pt x="261988" y="126212"/>
                    </a:lnTo>
                    <a:lnTo>
                      <a:pt x="244680" y="96014"/>
                    </a:lnTo>
                    <a:lnTo>
                      <a:pt x="225011" y="67365"/>
                    </a:lnTo>
                    <a:lnTo>
                      <a:pt x="213210" y="58848"/>
                    </a:lnTo>
                    <a:lnTo>
                      <a:pt x="198261" y="53427"/>
                    </a:lnTo>
                    <a:lnTo>
                      <a:pt x="115652" y="34844"/>
                    </a:lnTo>
                    <a:lnTo>
                      <a:pt x="99131" y="28649"/>
                    </a:lnTo>
                    <a:lnTo>
                      <a:pt x="51926" y="4646"/>
                    </a:lnTo>
                    <a:lnTo>
                      <a:pt x="35404" y="0"/>
                    </a:lnTo>
                    <a:lnTo>
                      <a:pt x="21242" y="775"/>
                    </a:lnTo>
                    <a:lnTo>
                      <a:pt x="7081" y="5420"/>
                    </a:lnTo>
                    <a:lnTo>
                      <a:pt x="0" y="14712"/>
                    </a:lnTo>
                    <a:lnTo>
                      <a:pt x="6294" y="28649"/>
                    </a:lnTo>
                    <a:lnTo>
                      <a:pt x="17309" y="36393"/>
                    </a:lnTo>
                    <a:lnTo>
                      <a:pt x="32257" y="41039"/>
                    </a:lnTo>
                    <a:lnTo>
                      <a:pt x="44058" y="39490"/>
                    </a:lnTo>
                    <a:lnTo>
                      <a:pt x="46418" y="28649"/>
                    </a:lnTo>
                    <a:lnTo>
                      <a:pt x="57433" y="29424"/>
                    </a:lnTo>
                    <a:lnTo>
                      <a:pt x="62940" y="30198"/>
                    </a:lnTo>
                    <a:lnTo>
                      <a:pt x="68447" y="31747"/>
                    </a:lnTo>
                    <a:lnTo>
                      <a:pt x="64514" y="36393"/>
                    </a:lnTo>
                    <a:lnTo>
                      <a:pt x="63727" y="41039"/>
                    </a:lnTo>
                    <a:lnTo>
                      <a:pt x="64514" y="46458"/>
                    </a:lnTo>
                    <a:lnTo>
                      <a:pt x="66874" y="51879"/>
                    </a:lnTo>
                    <a:lnTo>
                      <a:pt x="59793" y="46458"/>
                    </a:lnTo>
                    <a:lnTo>
                      <a:pt x="51139" y="43361"/>
                    </a:lnTo>
                    <a:lnTo>
                      <a:pt x="41698" y="43361"/>
                    </a:lnTo>
                    <a:lnTo>
                      <a:pt x="33831" y="47233"/>
                    </a:lnTo>
                    <a:lnTo>
                      <a:pt x="30683" y="52653"/>
                    </a:lnTo>
                    <a:lnTo>
                      <a:pt x="31470" y="56525"/>
                    </a:lnTo>
                    <a:lnTo>
                      <a:pt x="33044" y="59622"/>
                    </a:lnTo>
                    <a:lnTo>
                      <a:pt x="34617" y="61945"/>
                    </a:lnTo>
                    <a:lnTo>
                      <a:pt x="37764" y="77431"/>
                    </a:lnTo>
                    <a:lnTo>
                      <a:pt x="37764" y="79754"/>
                    </a:lnTo>
                    <a:lnTo>
                      <a:pt x="43271" y="83626"/>
                    </a:lnTo>
                    <a:lnTo>
                      <a:pt x="49566" y="82077"/>
                    </a:lnTo>
                    <a:lnTo>
                      <a:pt x="58220" y="78979"/>
                    </a:lnTo>
                    <a:lnTo>
                      <a:pt x="67661" y="79754"/>
                    </a:lnTo>
                    <a:lnTo>
                      <a:pt x="73168" y="83626"/>
                    </a:lnTo>
                    <a:lnTo>
                      <a:pt x="77102" y="89045"/>
                    </a:lnTo>
                    <a:lnTo>
                      <a:pt x="81036" y="90594"/>
                    </a:lnTo>
                    <a:lnTo>
                      <a:pt x="84969" y="82851"/>
                    </a:lnTo>
                    <a:lnTo>
                      <a:pt x="88903" y="87497"/>
                    </a:lnTo>
                    <a:lnTo>
                      <a:pt x="88903" y="92917"/>
                    </a:lnTo>
                    <a:lnTo>
                      <a:pt x="88116" y="98337"/>
                    </a:lnTo>
                    <a:lnTo>
                      <a:pt x="88903" y="103757"/>
                    </a:lnTo>
                    <a:lnTo>
                      <a:pt x="95197" y="110726"/>
                    </a:lnTo>
                    <a:lnTo>
                      <a:pt x="99917" y="110726"/>
                    </a:lnTo>
                    <a:lnTo>
                      <a:pt x="104638" y="107629"/>
                    </a:lnTo>
                    <a:lnTo>
                      <a:pt x="110145" y="105306"/>
                    </a:lnTo>
                    <a:lnTo>
                      <a:pt x="125880" y="110726"/>
                    </a:lnTo>
                    <a:lnTo>
                      <a:pt x="137681" y="122341"/>
                    </a:lnTo>
                    <a:lnTo>
                      <a:pt x="151056" y="133181"/>
                    </a:lnTo>
                    <a:lnTo>
                      <a:pt x="170725" y="134730"/>
                    </a:lnTo>
                    <a:lnTo>
                      <a:pt x="163644" y="137827"/>
                    </a:lnTo>
                    <a:lnTo>
                      <a:pt x="144762" y="140924"/>
                    </a:lnTo>
                    <a:lnTo>
                      <a:pt x="138468" y="145570"/>
                    </a:lnTo>
                    <a:lnTo>
                      <a:pt x="137681" y="148667"/>
                    </a:lnTo>
                    <a:lnTo>
                      <a:pt x="137681" y="153313"/>
                    </a:lnTo>
                    <a:lnTo>
                      <a:pt x="137681" y="157959"/>
                    </a:lnTo>
                    <a:lnTo>
                      <a:pt x="139255" y="161056"/>
                    </a:lnTo>
                    <a:lnTo>
                      <a:pt x="141615" y="164153"/>
                    </a:lnTo>
                    <a:lnTo>
                      <a:pt x="142402" y="163379"/>
                    </a:lnTo>
                    <a:lnTo>
                      <a:pt x="143976" y="161056"/>
                    </a:lnTo>
                    <a:lnTo>
                      <a:pt x="146336" y="161056"/>
                    </a:lnTo>
                    <a:lnTo>
                      <a:pt x="158137" y="167251"/>
                    </a:lnTo>
                    <a:lnTo>
                      <a:pt x="160497" y="165702"/>
                    </a:lnTo>
                    <a:lnTo>
                      <a:pt x="160497" y="164153"/>
                    </a:lnTo>
                    <a:lnTo>
                      <a:pt x="162071" y="161830"/>
                    </a:lnTo>
                    <a:lnTo>
                      <a:pt x="165218" y="161830"/>
                    </a:lnTo>
                    <a:lnTo>
                      <a:pt x="171512" y="163379"/>
                    </a:lnTo>
                    <a:lnTo>
                      <a:pt x="176232" y="165702"/>
                    </a:lnTo>
                    <a:lnTo>
                      <a:pt x="180953" y="167251"/>
                    </a:lnTo>
                    <a:lnTo>
                      <a:pt x="186460" y="164928"/>
                    </a:lnTo>
                    <a:lnTo>
                      <a:pt x="182526" y="173445"/>
                    </a:lnTo>
                    <a:lnTo>
                      <a:pt x="184100" y="177316"/>
                    </a:lnTo>
                    <a:lnTo>
                      <a:pt x="188033" y="178091"/>
                    </a:lnTo>
                    <a:lnTo>
                      <a:pt x="192754" y="178865"/>
                    </a:lnTo>
                    <a:lnTo>
                      <a:pt x="199835" y="184285"/>
                    </a:lnTo>
                    <a:lnTo>
                      <a:pt x="204555" y="187382"/>
                    </a:lnTo>
                    <a:lnTo>
                      <a:pt x="209276" y="188157"/>
                    </a:lnTo>
                    <a:lnTo>
                      <a:pt x="205342" y="191254"/>
                    </a:lnTo>
                    <a:lnTo>
                      <a:pt x="202195" y="194351"/>
                    </a:lnTo>
                    <a:lnTo>
                      <a:pt x="198261" y="196674"/>
                    </a:lnTo>
                    <a:lnTo>
                      <a:pt x="194327" y="198997"/>
                    </a:lnTo>
                    <a:lnTo>
                      <a:pt x="200621" y="202094"/>
                    </a:lnTo>
                    <a:lnTo>
                      <a:pt x="213210" y="212160"/>
                    </a:lnTo>
                    <a:lnTo>
                      <a:pt x="218717" y="214483"/>
                    </a:lnTo>
                    <a:lnTo>
                      <a:pt x="223437" y="214483"/>
                    </a:lnTo>
                    <a:lnTo>
                      <a:pt x="238386" y="209063"/>
                    </a:lnTo>
                    <a:lnTo>
                      <a:pt x="261988" y="205191"/>
                    </a:lnTo>
                    <a:lnTo>
                      <a:pt x="268282" y="199772"/>
                    </a:lnTo>
                    <a:lnTo>
                      <a:pt x="273002" y="185834"/>
                    </a:lnTo>
                    <a:lnTo>
                      <a:pt x="271429" y="200546"/>
                    </a:lnTo>
                    <a:lnTo>
                      <a:pt x="261988" y="212160"/>
                    </a:lnTo>
                    <a:lnTo>
                      <a:pt x="251760" y="222226"/>
                    </a:lnTo>
                    <a:lnTo>
                      <a:pt x="249400" y="233067"/>
                    </a:lnTo>
                    <a:lnTo>
                      <a:pt x="258841" y="243132"/>
                    </a:lnTo>
                    <a:lnTo>
                      <a:pt x="276936" y="250876"/>
                    </a:lnTo>
                    <a:lnTo>
                      <a:pt x="341450" y="27487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02" name="Freeform 2601">
                <a:extLst>
                  <a:ext uri="{FF2B5EF4-FFF2-40B4-BE49-F238E27FC236}">
                    <a16:creationId xmlns:a16="http://schemas.microsoft.com/office/drawing/2014/main" id="{DCAE4655-3FCA-DD95-33BC-41CCB6CBD6F4}"/>
                  </a:ext>
                </a:extLst>
              </p:cNvPr>
              <p:cNvSpPr/>
              <p:nvPr/>
            </p:nvSpPr>
            <p:spPr>
              <a:xfrm>
                <a:off x="-9314356" y="4812004"/>
                <a:ext cx="13374" cy="19357"/>
              </a:xfrm>
              <a:custGeom>
                <a:avLst/>
                <a:gdLst>
                  <a:gd name="connsiteX0" fmla="*/ 5507 w 13374"/>
                  <a:gd name="connsiteY0" fmla="*/ 3097 h 19357"/>
                  <a:gd name="connsiteX1" fmla="*/ 0 w 13374"/>
                  <a:gd name="connsiteY1" fmla="*/ 0 h 19357"/>
                  <a:gd name="connsiteX2" fmla="*/ 3147 w 13374"/>
                  <a:gd name="connsiteY2" fmla="*/ 14712 h 19357"/>
                  <a:gd name="connsiteX3" fmla="*/ 7080 w 13374"/>
                  <a:gd name="connsiteY3" fmla="*/ 19358 h 19357"/>
                  <a:gd name="connsiteX4" fmla="*/ 13374 w 13374"/>
                  <a:gd name="connsiteY4" fmla="*/ 17809 h 19357"/>
                  <a:gd name="connsiteX5" fmla="*/ 11014 w 13374"/>
                  <a:gd name="connsiteY5" fmla="*/ 12389 h 19357"/>
                  <a:gd name="connsiteX6" fmla="*/ 8654 w 13374"/>
                  <a:gd name="connsiteY6" fmla="*/ 7743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4" h="19357">
                    <a:moveTo>
                      <a:pt x="5507" y="3097"/>
                    </a:moveTo>
                    <a:lnTo>
                      <a:pt x="0" y="0"/>
                    </a:lnTo>
                    <a:lnTo>
                      <a:pt x="3147" y="14712"/>
                    </a:lnTo>
                    <a:lnTo>
                      <a:pt x="7080" y="19358"/>
                    </a:lnTo>
                    <a:lnTo>
                      <a:pt x="13374" y="17809"/>
                    </a:lnTo>
                    <a:lnTo>
                      <a:pt x="11014" y="12389"/>
                    </a:lnTo>
                    <a:lnTo>
                      <a:pt x="8654"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03" name="Freeform 2602">
                <a:extLst>
                  <a:ext uri="{FF2B5EF4-FFF2-40B4-BE49-F238E27FC236}">
                    <a16:creationId xmlns:a16="http://schemas.microsoft.com/office/drawing/2014/main" id="{57733F5E-F1AA-1D15-7F0B-86902ED32CD4}"/>
                  </a:ext>
                </a:extLst>
              </p:cNvPr>
              <p:cNvSpPr/>
              <p:nvPr/>
            </p:nvSpPr>
            <p:spPr>
              <a:xfrm>
                <a:off x="-9322224" y="4793421"/>
                <a:ext cx="24389" cy="22454"/>
              </a:xfrm>
              <a:custGeom>
                <a:avLst/>
                <a:gdLst>
                  <a:gd name="connsiteX0" fmla="*/ 0 w 24389"/>
                  <a:gd name="connsiteY0" fmla="*/ 0 h 22454"/>
                  <a:gd name="connsiteX1" fmla="*/ 3934 w 24389"/>
                  <a:gd name="connsiteY1" fmla="*/ 7743 h 22454"/>
                  <a:gd name="connsiteX2" fmla="*/ 10228 w 24389"/>
                  <a:gd name="connsiteY2" fmla="*/ 14712 h 22454"/>
                  <a:gd name="connsiteX3" fmla="*/ 16522 w 24389"/>
                  <a:gd name="connsiteY3" fmla="*/ 20132 h 22454"/>
                  <a:gd name="connsiteX4" fmla="*/ 24389 w 24389"/>
                  <a:gd name="connsiteY4" fmla="*/ 22455 h 22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9" h="22454">
                    <a:moveTo>
                      <a:pt x="0" y="0"/>
                    </a:moveTo>
                    <a:lnTo>
                      <a:pt x="3934" y="7743"/>
                    </a:lnTo>
                    <a:lnTo>
                      <a:pt x="10228" y="14712"/>
                    </a:lnTo>
                    <a:lnTo>
                      <a:pt x="16522" y="20132"/>
                    </a:lnTo>
                    <a:lnTo>
                      <a:pt x="24389" y="2245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04" name="Freeform 2603">
                <a:extLst>
                  <a:ext uri="{FF2B5EF4-FFF2-40B4-BE49-F238E27FC236}">
                    <a16:creationId xmlns:a16="http://schemas.microsoft.com/office/drawing/2014/main" id="{EB2959CE-9438-1240-4C82-23B48BCFA75C}"/>
                  </a:ext>
                </a:extLst>
              </p:cNvPr>
              <p:cNvSpPr/>
              <p:nvPr/>
            </p:nvSpPr>
            <p:spPr>
              <a:xfrm>
                <a:off x="-9396965" y="4720636"/>
                <a:ext cx="39337" cy="27100"/>
              </a:xfrm>
              <a:custGeom>
                <a:avLst/>
                <a:gdLst>
                  <a:gd name="connsiteX0" fmla="*/ 28323 w 39337"/>
                  <a:gd name="connsiteY0" fmla="*/ 20906 h 27100"/>
                  <a:gd name="connsiteX1" fmla="*/ 39338 w 39337"/>
                  <a:gd name="connsiteY1" fmla="*/ 27101 h 27100"/>
                  <a:gd name="connsiteX2" fmla="*/ 33043 w 39337"/>
                  <a:gd name="connsiteY2" fmla="*/ 17035 h 27100"/>
                  <a:gd name="connsiteX3" fmla="*/ 22815 w 39337"/>
                  <a:gd name="connsiteY3" fmla="*/ 6969 h 27100"/>
                  <a:gd name="connsiteX4" fmla="*/ 11801 w 39337"/>
                  <a:gd name="connsiteY4" fmla="*/ 0 h 27100"/>
                  <a:gd name="connsiteX5" fmla="*/ 0 w 39337"/>
                  <a:gd name="connsiteY5" fmla="*/ 0 h 27100"/>
                  <a:gd name="connsiteX6" fmla="*/ 18882 w 39337"/>
                  <a:gd name="connsiteY6" fmla="*/ 14712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37" h="27100">
                    <a:moveTo>
                      <a:pt x="28323" y="20906"/>
                    </a:moveTo>
                    <a:lnTo>
                      <a:pt x="39338" y="27101"/>
                    </a:lnTo>
                    <a:lnTo>
                      <a:pt x="33043" y="17035"/>
                    </a:lnTo>
                    <a:lnTo>
                      <a:pt x="22815" y="6969"/>
                    </a:lnTo>
                    <a:lnTo>
                      <a:pt x="11801" y="0"/>
                    </a:lnTo>
                    <a:lnTo>
                      <a:pt x="0" y="0"/>
                    </a:lnTo>
                    <a:lnTo>
                      <a:pt x="18882" y="1471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05" name="Freeform 2604">
                <a:extLst>
                  <a:ext uri="{FF2B5EF4-FFF2-40B4-BE49-F238E27FC236}">
                    <a16:creationId xmlns:a16="http://schemas.microsoft.com/office/drawing/2014/main" id="{8949FE18-744D-8E44-9A17-75A6BA2B6C7B}"/>
                  </a:ext>
                </a:extLst>
              </p:cNvPr>
              <p:cNvSpPr/>
              <p:nvPr/>
            </p:nvSpPr>
            <p:spPr>
              <a:xfrm>
                <a:off x="-8121643" y="2589744"/>
                <a:ext cx="18882" cy="43361"/>
              </a:xfrm>
              <a:custGeom>
                <a:avLst/>
                <a:gdLst>
                  <a:gd name="connsiteX0" fmla="*/ 9441 w 18882"/>
                  <a:gd name="connsiteY0" fmla="*/ 0 h 43361"/>
                  <a:gd name="connsiteX1" fmla="*/ 7081 w 18882"/>
                  <a:gd name="connsiteY1" fmla="*/ 0 h 43361"/>
                  <a:gd name="connsiteX2" fmla="*/ 2360 w 18882"/>
                  <a:gd name="connsiteY2" fmla="*/ 4646 h 43361"/>
                  <a:gd name="connsiteX3" fmla="*/ 787 w 18882"/>
                  <a:gd name="connsiteY3" fmla="*/ 9292 h 43361"/>
                  <a:gd name="connsiteX4" fmla="*/ 0 w 18882"/>
                  <a:gd name="connsiteY4" fmla="*/ 16260 h 43361"/>
                  <a:gd name="connsiteX5" fmla="*/ 0 w 18882"/>
                  <a:gd name="connsiteY5" fmla="*/ 24004 h 43361"/>
                  <a:gd name="connsiteX6" fmla="*/ 0 w 18882"/>
                  <a:gd name="connsiteY6" fmla="*/ 28649 h 43361"/>
                  <a:gd name="connsiteX7" fmla="*/ 4720 w 18882"/>
                  <a:gd name="connsiteY7" fmla="*/ 31747 h 43361"/>
                  <a:gd name="connsiteX8" fmla="*/ 8654 w 18882"/>
                  <a:gd name="connsiteY8" fmla="*/ 34844 h 43361"/>
                  <a:gd name="connsiteX9" fmla="*/ 12588 w 18882"/>
                  <a:gd name="connsiteY9" fmla="*/ 38715 h 43361"/>
                  <a:gd name="connsiteX10" fmla="*/ 15735 w 18882"/>
                  <a:gd name="connsiteY10" fmla="*/ 43361 h 43361"/>
                  <a:gd name="connsiteX11" fmla="*/ 18095 w 18882"/>
                  <a:gd name="connsiteY11" fmla="*/ 34069 h 43361"/>
                  <a:gd name="connsiteX12" fmla="*/ 18882 w 18882"/>
                  <a:gd name="connsiteY12" fmla="*/ 25552 h 43361"/>
                  <a:gd name="connsiteX13" fmla="*/ 16522 w 18882"/>
                  <a:gd name="connsiteY13" fmla="*/ 17809 h 4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82" h="43361">
                    <a:moveTo>
                      <a:pt x="9441" y="0"/>
                    </a:moveTo>
                    <a:lnTo>
                      <a:pt x="7081" y="0"/>
                    </a:lnTo>
                    <a:lnTo>
                      <a:pt x="2360" y="4646"/>
                    </a:lnTo>
                    <a:lnTo>
                      <a:pt x="787" y="9292"/>
                    </a:lnTo>
                    <a:lnTo>
                      <a:pt x="0" y="16260"/>
                    </a:lnTo>
                    <a:lnTo>
                      <a:pt x="0" y="24004"/>
                    </a:lnTo>
                    <a:lnTo>
                      <a:pt x="0" y="28649"/>
                    </a:lnTo>
                    <a:lnTo>
                      <a:pt x="4720" y="31747"/>
                    </a:lnTo>
                    <a:lnTo>
                      <a:pt x="8654" y="34844"/>
                    </a:lnTo>
                    <a:lnTo>
                      <a:pt x="12588" y="38715"/>
                    </a:lnTo>
                    <a:lnTo>
                      <a:pt x="15735" y="43361"/>
                    </a:lnTo>
                    <a:lnTo>
                      <a:pt x="18095" y="34069"/>
                    </a:lnTo>
                    <a:lnTo>
                      <a:pt x="18882" y="25552"/>
                    </a:lnTo>
                    <a:lnTo>
                      <a:pt x="16522" y="1780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06" name="Freeform 2605">
                <a:extLst>
                  <a:ext uri="{FF2B5EF4-FFF2-40B4-BE49-F238E27FC236}">
                    <a16:creationId xmlns:a16="http://schemas.microsoft.com/office/drawing/2014/main" id="{1F7043FE-DF5B-7C3C-1B8D-3A2075AE0B05}"/>
                  </a:ext>
                </a:extLst>
              </p:cNvPr>
              <p:cNvSpPr/>
              <p:nvPr/>
            </p:nvSpPr>
            <p:spPr>
              <a:xfrm>
                <a:off x="-4350749" y="4510024"/>
                <a:ext cx="518467" cy="538917"/>
              </a:xfrm>
              <a:custGeom>
                <a:avLst/>
                <a:gdLst>
                  <a:gd name="connsiteX0" fmla="*/ 504307 w 518467"/>
                  <a:gd name="connsiteY0" fmla="*/ 433612 h 538917"/>
                  <a:gd name="connsiteX1" fmla="*/ 496439 w 518467"/>
                  <a:gd name="connsiteY1" fmla="*/ 450647 h 538917"/>
                  <a:gd name="connsiteX2" fmla="*/ 482277 w 518467"/>
                  <a:gd name="connsiteY2" fmla="*/ 456841 h 538917"/>
                  <a:gd name="connsiteX3" fmla="*/ 475984 w 518467"/>
                  <a:gd name="connsiteY3" fmla="*/ 442129 h 538917"/>
                  <a:gd name="connsiteX4" fmla="*/ 483851 w 518467"/>
                  <a:gd name="connsiteY4" fmla="*/ 419674 h 538917"/>
                  <a:gd name="connsiteX5" fmla="*/ 495653 w 518467"/>
                  <a:gd name="connsiteY5" fmla="*/ 397220 h 538917"/>
                  <a:gd name="connsiteX6" fmla="*/ 500373 w 518467"/>
                  <a:gd name="connsiteY6" fmla="*/ 386379 h 538917"/>
                  <a:gd name="connsiteX7" fmla="*/ 494079 w 518467"/>
                  <a:gd name="connsiteY7" fmla="*/ 387153 h 538917"/>
                  <a:gd name="connsiteX8" fmla="*/ 483851 w 518467"/>
                  <a:gd name="connsiteY8" fmla="*/ 392574 h 538917"/>
                  <a:gd name="connsiteX9" fmla="*/ 473623 w 518467"/>
                  <a:gd name="connsiteY9" fmla="*/ 399543 h 538917"/>
                  <a:gd name="connsiteX10" fmla="*/ 468116 w 518467"/>
                  <a:gd name="connsiteY10" fmla="*/ 404188 h 538917"/>
                  <a:gd name="connsiteX11" fmla="*/ 461822 w 518467"/>
                  <a:gd name="connsiteY11" fmla="*/ 412706 h 538917"/>
                  <a:gd name="connsiteX12" fmla="*/ 455528 w 518467"/>
                  <a:gd name="connsiteY12" fmla="*/ 423546 h 538917"/>
                  <a:gd name="connsiteX13" fmla="*/ 447660 w 518467"/>
                  <a:gd name="connsiteY13" fmla="*/ 432838 h 538917"/>
                  <a:gd name="connsiteX14" fmla="*/ 438219 w 518467"/>
                  <a:gd name="connsiteY14" fmla="*/ 436709 h 538917"/>
                  <a:gd name="connsiteX15" fmla="*/ 428779 w 518467"/>
                  <a:gd name="connsiteY15" fmla="*/ 433612 h 538917"/>
                  <a:gd name="connsiteX16" fmla="*/ 427205 w 518467"/>
                  <a:gd name="connsiteY16" fmla="*/ 427417 h 538917"/>
                  <a:gd name="connsiteX17" fmla="*/ 430352 w 518467"/>
                  <a:gd name="connsiteY17" fmla="*/ 419674 h 538917"/>
                  <a:gd name="connsiteX18" fmla="*/ 439006 w 518467"/>
                  <a:gd name="connsiteY18" fmla="*/ 404188 h 538917"/>
                  <a:gd name="connsiteX19" fmla="*/ 439793 w 518467"/>
                  <a:gd name="connsiteY19" fmla="*/ 399543 h 538917"/>
                  <a:gd name="connsiteX20" fmla="*/ 435859 w 518467"/>
                  <a:gd name="connsiteY20" fmla="*/ 398768 h 538917"/>
                  <a:gd name="connsiteX21" fmla="*/ 424845 w 518467"/>
                  <a:gd name="connsiteY21" fmla="*/ 397994 h 538917"/>
                  <a:gd name="connsiteX22" fmla="*/ 443726 w 518467"/>
                  <a:gd name="connsiteY22" fmla="*/ 391799 h 538917"/>
                  <a:gd name="connsiteX23" fmla="*/ 449234 w 518467"/>
                  <a:gd name="connsiteY23" fmla="*/ 387153 h 538917"/>
                  <a:gd name="connsiteX24" fmla="*/ 444514 w 518467"/>
                  <a:gd name="connsiteY24" fmla="*/ 378636 h 538917"/>
                  <a:gd name="connsiteX25" fmla="*/ 457102 w 518467"/>
                  <a:gd name="connsiteY25" fmla="*/ 371667 h 538917"/>
                  <a:gd name="connsiteX26" fmla="*/ 476770 w 518467"/>
                  <a:gd name="connsiteY26" fmla="*/ 357730 h 538917"/>
                  <a:gd name="connsiteX27" fmla="*/ 491719 w 518467"/>
                  <a:gd name="connsiteY27" fmla="*/ 342244 h 538917"/>
                  <a:gd name="connsiteX28" fmla="*/ 487785 w 518467"/>
                  <a:gd name="connsiteY28" fmla="*/ 330629 h 538917"/>
                  <a:gd name="connsiteX29" fmla="*/ 479918 w 518467"/>
                  <a:gd name="connsiteY29" fmla="*/ 332178 h 538917"/>
                  <a:gd name="connsiteX30" fmla="*/ 449234 w 518467"/>
                  <a:gd name="connsiteY30" fmla="*/ 349213 h 538917"/>
                  <a:gd name="connsiteX31" fmla="*/ 446874 w 518467"/>
                  <a:gd name="connsiteY31" fmla="*/ 349213 h 538917"/>
                  <a:gd name="connsiteX32" fmla="*/ 439793 w 518467"/>
                  <a:gd name="connsiteY32" fmla="*/ 347664 h 538917"/>
                  <a:gd name="connsiteX33" fmla="*/ 436646 w 518467"/>
                  <a:gd name="connsiteY33" fmla="*/ 347664 h 538917"/>
                  <a:gd name="connsiteX34" fmla="*/ 434286 w 518467"/>
                  <a:gd name="connsiteY34" fmla="*/ 348438 h 538917"/>
                  <a:gd name="connsiteX35" fmla="*/ 430352 w 518467"/>
                  <a:gd name="connsiteY35" fmla="*/ 351535 h 538917"/>
                  <a:gd name="connsiteX36" fmla="*/ 427991 w 518467"/>
                  <a:gd name="connsiteY36" fmla="*/ 353084 h 538917"/>
                  <a:gd name="connsiteX37" fmla="*/ 405963 w 518467"/>
                  <a:gd name="connsiteY37" fmla="*/ 358504 h 538917"/>
                  <a:gd name="connsiteX38" fmla="*/ 424058 w 518467"/>
                  <a:gd name="connsiteY38" fmla="*/ 346115 h 538917"/>
                  <a:gd name="connsiteX39" fmla="*/ 431139 w 518467"/>
                  <a:gd name="connsiteY39" fmla="*/ 339147 h 538917"/>
                  <a:gd name="connsiteX40" fmla="*/ 438219 w 518467"/>
                  <a:gd name="connsiteY40" fmla="*/ 328306 h 538917"/>
                  <a:gd name="connsiteX41" fmla="*/ 427991 w 518467"/>
                  <a:gd name="connsiteY41" fmla="*/ 326758 h 538917"/>
                  <a:gd name="connsiteX42" fmla="*/ 420124 w 518467"/>
                  <a:gd name="connsiteY42" fmla="*/ 325209 h 538917"/>
                  <a:gd name="connsiteX43" fmla="*/ 418551 w 518467"/>
                  <a:gd name="connsiteY43" fmla="*/ 321337 h 538917"/>
                  <a:gd name="connsiteX44" fmla="*/ 425632 w 518467"/>
                  <a:gd name="connsiteY44" fmla="*/ 314369 h 538917"/>
                  <a:gd name="connsiteX45" fmla="*/ 402029 w 518467"/>
                  <a:gd name="connsiteY45" fmla="*/ 316692 h 538917"/>
                  <a:gd name="connsiteX46" fmla="*/ 416190 w 518467"/>
                  <a:gd name="connsiteY46" fmla="*/ 308174 h 538917"/>
                  <a:gd name="connsiteX47" fmla="*/ 432713 w 518467"/>
                  <a:gd name="connsiteY47" fmla="*/ 295011 h 538917"/>
                  <a:gd name="connsiteX48" fmla="*/ 445300 w 518467"/>
                  <a:gd name="connsiteY48" fmla="*/ 280299 h 538917"/>
                  <a:gd name="connsiteX49" fmla="*/ 447660 w 518467"/>
                  <a:gd name="connsiteY49" fmla="*/ 264813 h 538917"/>
                  <a:gd name="connsiteX50" fmla="*/ 435859 w 518467"/>
                  <a:gd name="connsiteY50" fmla="*/ 251650 h 538917"/>
                  <a:gd name="connsiteX51" fmla="*/ 414617 w 518467"/>
                  <a:gd name="connsiteY51" fmla="*/ 245455 h 538917"/>
                  <a:gd name="connsiteX52" fmla="*/ 392588 w 518467"/>
                  <a:gd name="connsiteY52" fmla="*/ 246230 h 538917"/>
                  <a:gd name="connsiteX53" fmla="*/ 380000 w 518467"/>
                  <a:gd name="connsiteY53" fmla="*/ 257845 h 538917"/>
                  <a:gd name="connsiteX54" fmla="*/ 378427 w 518467"/>
                  <a:gd name="connsiteY54" fmla="*/ 252424 h 538917"/>
                  <a:gd name="connsiteX55" fmla="*/ 378427 w 518467"/>
                  <a:gd name="connsiteY55" fmla="*/ 247004 h 538917"/>
                  <a:gd name="connsiteX56" fmla="*/ 377640 w 518467"/>
                  <a:gd name="connsiteY56" fmla="*/ 241584 h 538917"/>
                  <a:gd name="connsiteX57" fmla="*/ 378427 w 518467"/>
                  <a:gd name="connsiteY57" fmla="*/ 236164 h 538917"/>
                  <a:gd name="connsiteX58" fmla="*/ 367412 w 518467"/>
                  <a:gd name="connsiteY58" fmla="*/ 240810 h 538917"/>
                  <a:gd name="connsiteX59" fmla="*/ 335942 w 518467"/>
                  <a:gd name="connsiteY59" fmla="*/ 265588 h 538917"/>
                  <a:gd name="connsiteX60" fmla="*/ 331222 w 518467"/>
                  <a:gd name="connsiteY60" fmla="*/ 261716 h 538917"/>
                  <a:gd name="connsiteX61" fmla="*/ 323354 w 518467"/>
                  <a:gd name="connsiteY61" fmla="*/ 268685 h 538917"/>
                  <a:gd name="connsiteX62" fmla="*/ 315487 w 518467"/>
                  <a:gd name="connsiteY62" fmla="*/ 279525 h 538917"/>
                  <a:gd name="connsiteX63" fmla="*/ 309979 w 518467"/>
                  <a:gd name="connsiteY63" fmla="*/ 284945 h 538917"/>
                  <a:gd name="connsiteX64" fmla="*/ 313126 w 518467"/>
                  <a:gd name="connsiteY64" fmla="*/ 273331 h 538917"/>
                  <a:gd name="connsiteX65" fmla="*/ 319420 w 518467"/>
                  <a:gd name="connsiteY65" fmla="*/ 260167 h 538917"/>
                  <a:gd name="connsiteX66" fmla="*/ 321780 w 518467"/>
                  <a:gd name="connsiteY66" fmla="*/ 247004 h 538917"/>
                  <a:gd name="connsiteX67" fmla="*/ 317060 w 518467"/>
                  <a:gd name="connsiteY67" fmla="*/ 236164 h 538917"/>
                  <a:gd name="connsiteX68" fmla="*/ 315487 w 518467"/>
                  <a:gd name="connsiteY68" fmla="*/ 246230 h 538917"/>
                  <a:gd name="connsiteX69" fmla="*/ 312339 w 518467"/>
                  <a:gd name="connsiteY69" fmla="*/ 250876 h 538917"/>
                  <a:gd name="connsiteX70" fmla="*/ 309192 w 518467"/>
                  <a:gd name="connsiteY70" fmla="*/ 249327 h 538917"/>
                  <a:gd name="connsiteX71" fmla="*/ 308406 w 518467"/>
                  <a:gd name="connsiteY71" fmla="*/ 240035 h 538917"/>
                  <a:gd name="connsiteX72" fmla="*/ 299752 w 518467"/>
                  <a:gd name="connsiteY72" fmla="*/ 242358 h 538917"/>
                  <a:gd name="connsiteX73" fmla="*/ 292671 w 518467"/>
                  <a:gd name="connsiteY73" fmla="*/ 243132 h 538917"/>
                  <a:gd name="connsiteX74" fmla="*/ 265134 w 518467"/>
                  <a:gd name="connsiteY74" fmla="*/ 240810 h 538917"/>
                  <a:gd name="connsiteX75" fmla="*/ 262774 w 518467"/>
                  <a:gd name="connsiteY75" fmla="*/ 240810 h 538917"/>
                  <a:gd name="connsiteX76" fmla="*/ 253333 w 518467"/>
                  <a:gd name="connsiteY76" fmla="*/ 244681 h 538917"/>
                  <a:gd name="connsiteX77" fmla="*/ 262774 w 518467"/>
                  <a:gd name="connsiteY77" fmla="*/ 232292 h 538917"/>
                  <a:gd name="connsiteX78" fmla="*/ 266708 w 518467"/>
                  <a:gd name="connsiteY78" fmla="*/ 222226 h 538917"/>
                  <a:gd name="connsiteX79" fmla="*/ 262774 w 518467"/>
                  <a:gd name="connsiteY79" fmla="*/ 218355 h 538917"/>
                  <a:gd name="connsiteX80" fmla="*/ 249399 w 518467"/>
                  <a:gd name="connsiteY80" fmla="*/ 226098 h 538917"/>
                  <a:gd name="connsiteX81" fmla="*/ 259628 w 518467"/>
                  <a:gd name="connsiteY81" fmla="*/ 217580 h 538917"/>
                  <a:gd name="connsiteX82" fmla="*/ 293457 w 518467"/>
                  <a:gd name="connsiteY82" fmla="*/ 193577 h 538917"/>
                  <a:gd name="connsiteX83" fmla="*/ 298178 w 518467"/>
                  <a:gd name="connsiteY83" fmla="*/ 185059 h 538917"/>
                  <a:gd name="connsiteX84" fmla="*/ 294244 w 518467"/>
                  <a:gd name="connsiteY84" fmla="*/ 185059 h 538917"/>
                  <a:gd name="connsiteX85" fmla="*/ 261201 w 518467"/>
                  <a:gd name="connsiteY85" fmla="*/ 183511 h 538917"/>
                  <a:gd name="connsiteX86" fmla="*/ 254906 w 518467"/>
                  <a:gd name="connsiteY86" fmla="*/ 185059 h 538917"/>
                  <a:gd name="connsiteX87" fmla="*/ 247826 w 518467"/>
                  <a:gd name="connsiteY87" fmla="*/ 189705 h 538917"/>
                  <a:gd name="connsiteX88" fmla="*/ 251760 w 518467"/>
                  <a:gd name="connsiteY88" fmla="*/ 178091 h 538917"/>
                  <a:gd name="connsiteX89" fmla="*/ 248613 w 518467"/>
                  <a:gd name="connsiteY89" fmla="*/ 174219 h 538917"/>
                  <a:gd name="connsiteX90" fmla="*/ 242318 w 518467"/>
                  <a:gd name="connsiteY90" fmla="*/ 176542 h 538917"/>
                  <a:gd name="connsiteX91" fmla="*/ 233664 w 518467"/>
                  <a:gd name="connsiteY91" fmla="*/ 184285 h 538917"/>
                  <a:gd name="connsiteX92" fmla="*/ 206915 w 518467"/>
                  <a:gd name="connsiteY92" fmla="*/ 216806 h 538917"/>
                  <a:gd name="connsiteX93" fmla="*/ 196688 w 518467"/>
                  <a:gd name="connsiteY93" fmla="*/ 226872 h 538917"/>
                  <a:gd name="connsiteX94" fmla="*/ 196688 w 518467"/>
                  <a:gd name="connsiteY94" fmla="*/ 221452 h 538917"/>
                  <a:gd name="connsiteX95" fmla="*/ 195900 w 518467"/>
                  <a:gd name="connsiteY95" fmla="*/ 216806 h 538917"/>
                  <a:gd name="connsiteX96" fmla="*/ 195113 w 518467"/>
                  <a:gd name="connsiteY96" fmla="*/ 212934 h 538917"/>
                  <a:gd name="connsiteX97" fmla="*/ 195113 w 518467"/>
                  <a:gd name="connsiteY97" fmla="*/ 208289 h 538917"/>
                  <a:gd name="connsiteX98" fmla="*/ 195900 w 518467"/>
                  <a:gd name="connsiteY98" fmla="*/ 204417 h 538917"/>
                  <a:gd name="connsiteX99" fmla="*/ 207701 w 518467"/>
                  <a:gd name="connsiteY99" fmla="*/ 175768 h 538917"/>
                  <a:gd name="connsiteX100" fmla="*/ 256480 w 518467"/>
                  <a:gd name="connsiteY100" fmla="*/ 92143 h 538917"/>
                  <a:gd name="connsiteX101" fmla="*/ 273002 w 518467"/>
                  <a:gd name="connsiteY101" fmla="*/ 72011 h 538917"/>
                  <a:gd name="connsiteX102" fmla="*/ 277722 w 518467"/>
                  <a:gd name="connsiteY102" fmla="*/ 59622 h 538917"/>
                  <a:gd name="connsiteX103" fmla="*/ 274575 w 518467"/>
                  <a:gd name="connsiteY103" fmla="*/ 47233 h 538917"/>
                  <a:gd name="connsiteX104" fmla="*/ 267495 w 518467"/>
                  <a:gd name="connsiteY104" fmla="*/ 44136 h 538917"/>
                  <a:gd name="connsiteX105" fmla="*/ 258840 w 518467"/>
                  <a:gd name="connsiteY105" fmla="*/ 41813 h 538917"/>
                  <a:gd name="connsiteX106" fmla="*/ 254906 w 518467"/>
                  <a:gd name="connsiteY106" fmla="*/ 37167 h 538917"/>
                  <a:gd name="connsiteX107" fmla="*/ 264348 w 518467"/>
                  <a:gd name="connsiteY107" fmla="*/ 29424 h 538917"/>
                  <a:gd name="connsiteX108" fmla="*/ 290310 w 518467"/>
                  <a:gd name="connsiteY108" fmla="*/ 23229 h 538917"/>
                  <a:gd name="connsiteX109" fmla="*/ 302111 w 518467"/>
                  <a:gd name="connsiteY109" fmla="*/ 15486 h 538917"/>
                  <a:gd name="connsiteX110" fmla="*/ 300538 w 518467"/>
                  <a:gd name="connsiteY110" fmla="*/ 3097 h 538917"/>
                  <a:gd name="connsiteX111" fmla="*/ 295031 w 518467"/>
                  <a:gd name="connsiteY111" fmla="*/ 0 h 538917"/>
                  <a:gd name="connsiteX112" fmla="*/ 290310 w 518467"/>
                  <a:gd name="connsiteY112" fmla="*/ 2323 h 538917"/>
                  <a:gd name="connsiteX113" fmla="*/ 286376 w 518467"/>
                  <a:gd name="connsiteY113" fmla="*/ 6195 h 538917"/>
                  <a:gd name="connsiteX114" fmla="*/ 284803 w 518467"/>
                  <a:gd name="connsiteY114" fmla="*/ 7743 h 538917"/>
                  <a:gd name="connsiteX115" fmla="*/ 284017 w 518467"/>
                  <a:gd name="connsiteY115" fmla="*/ 9292 h 538917"/>
                  <a:gd name="connsiteX116" fmla="*/ 284803 w 518467"/>
                  <a:gd name="connsiteY116" fmla="*/ 10840 h 538917"/>
                  <a:gd name="connsiteX117" fmla="*/ 284017 w 518467"/>
                  <a:gd name="connsiteY117" fmla="*/ 12389 h 538917"/>
                  <a:gd name="connsiteX118" fmla="*/ 280083 w 518467"/>
                  <a:gd name="connsiteY118" fmla="*/ 13938 h 538917"/>
                  <a:gd name="connsiteX119" fmla="*/ 275363 w 518467"/>
                  <a:gd name="connsiteY119" fmla="*/ 13163 h 538917"/>
                  <a:gd name="connsiteX120" fmla="*/ 271429 w 518467"/>
                  <a:gd name="connsiteY120" fmla="*/ 10066 h 538917"/>
                  <a:gd name="connsiteX121" fmla="*/ 268282 w 518467"/>
                  <a:gd name="connsiteY121" fmla="*/ 6195 h 538917"/>
                  <a:gd name="connsiteX122" fmla="*/ 265134 w 518467"/>
                  <a:gd name="connsiteY122" fmla="*/ 4646 h 538917"/>
                  <a:gd name="connsiteX123" fmla="*/ 251760 w 518467"/>
                  <a:gd name="connsiteY123" fmla="*/ 6969 h 538917"/>
                  <a:gd name="connsiteX124" fmla="*/ 232878 w 518467"/>
                  <a:gd name="connsiteY124" fmla="*/ 14712 h 538917"/>
                  <a:gd name="connsiteX125" fmla="*/ 215569 w 518467"/>
                  <a:gd name="connsiteY125" fmla="*/ 24004 h 538917"/>
                  <a:gd name="connsiteX126" fmla="*/ 204555 w 518467"/>
                  <a:gd name="connsiteY126" fmla="*/ 34070 h 538917"/>
                  <a:gd name="connsiteX127" fmla="*/ 200621 w 518467"/>
                  <a:gd name="connsiteY127" fmla="*/ 39490 h 538917"/>
                  <a:gd name="connsiteX128" fmla="*/ 194327 w 518467"/>
                  <a:gd name="connsiteY128" fmla="*/ 53427 h 538917"/>
                  <a:gd name="connsiteX129" fmla="*/ 190393 w 518467"/>
                  <a:gd name="connsiteY129" fmla="*/ 59622 h 538917"/>
                  <a:gd name="connsiteX130" fmla="*/ 188033 w 518467"/>
                  <a:gd name="connsiteY130" fmla="*/ 61945 h 538917"/>
                  <a:gd name="connsiteX131" fmla="*/ 181739 w 518467"/>
                  <a:gd name="connsiteY131" fmla="*/ 65816 h 538917"/>
                  <a:gd name="connsiteX132" fmla="*/ 180165 w 518467"/>
                  <a:gd name="connsiteY132" fmla="*/ 68139 h 538917"/>
                  <a:gd name="connsiteX133" fmla="*/ 180165 w 518467"/>
                  <a:gd name="connsiteY133" fmla="*/ 69688 h 538917"/>
                  <a:gd name="connsiteX134" fmla="*/ 182526 w 518467"/>
                  <a:gd name="connsiteY134" fmla="*/ 73559 h 538917"/>
                  <a:gd name="connsiteX135" fmla="*/ 182526 w 518467"/>
                  <a:gd name="connsiteY135" fmla="*/ 75108 h 538917"/>
                  <a:gd name="connsiteX136" fmla="*/ 166004 w 518467"/>
                  <a:gd name="connsiteY136" fmla="*/ 95240 h 538917"/>
                  <a:gd name="connsiteX137" fmla="*/ 161284 w 518467"/>
                  <a:gd name="connsiteY137" fmla="*/ 106080 h 538917"/>
                  <a:gd name="connsiteX138" fmla="*/ 169151 w 518467"/>
                  <a:gd name="connsiteY138" fmla="*/ 113049 h 538917"/>
                  <a:gd name="connsiteX139" fmla="*/ 154203 w 518467"/>
                  <a:gd name="connsiteY139" fmla="*/ 118469 h 538917"/>
                  <a:gd name="connsiteX140" fmla="*/ 144761 w 518467"/>
                  <a:gd name="connsiteY140" fmla="*/ 133181 h 538917"/>
                  <a:gd name="connsiteX141" fmla="*/ 132960 w 518467"/>
                  <a:gd name="connsiteY141" fmla="*/ 168025 h 538917"/>
                  <a:gd name="connsiteX142" fmla="*/ 116438 w 518467"/>
                  <a:gd name="connsiteY142" fmla="*/ 204417 h 538917"/>
                  <a:gd name="connsiteX143" fmla="*/ 114079 w 518467"/>
                  <a:gd name="connsiteY143" fmla="*/ 221452 h 538917"/>
                  <a:gd name="connsiteX144" fmla="*/ 121159 w 518467"/>
                  <a:gd name="connsiteY144" fmla="*/ 240035 h 538917"/>
                  <a:gd name="connsiteX145" fmla="*/ 113291 w 518467"/>
                  <a:gd name="connsiteY145" fmla="*/ 240035 h 538917"/>
                  <a:gd name="connsiteX146" fmla="*/ 106998 w 518467"/>
                  <a:gd name="connsiteY146" fmla="*/ 236938 h 538917"/>
                  <a:gd name="connsiteX147" fmla="*/ 100703 w 518467"/>
                  <a:gd name="connsiteY147" fmla="*/ 236938 h 538917"/>
                  <a:gd name="connsiteX148" fmla="*/ 92836 w 518467"/>
                  <a:gd name="connsiteY148" fmla="*/ 244681 h 538917"/>
                  <a:gd name="connsiteX149" fmla="*/ 88902 w 518467"/>
                  <a:gd name="connsiteY149" fmla="*/ 253973 h 538917"/>
                  <a:gd name="connsiteX150" fmla="*/ 89689 w 518467"/>
                  <a:gd name="connsiteY150" fmla="*/ 262490 h 538917"/>
                  <a:gd name="connsiteX151" fmla="*/ 95983 w 518467"/>
                  <a:gd name="connsiteY151" fmla="*/ 267910 h 538917"/>
                  <a:gd name="connsiteX152" fmla="*/ 106998 w 518467"/>
                  <a:gd name="connsiteY152" fmla="*/ 268685 h 538917"/>
                  <a:gd name="connsiteX153" fmla="*/ 101490 w 518467"/>
                  <a:gd name="connsiteY153" fmla="*/ 274879 h 538917"/>
                  <a:gd name="connsiteX154" fmla="*/ 99130 w 518467"/>
                  <a:gd name="connsiteY154" fmla="*/ 282622 h 538917"/>
                  <a:gd name="connsiteX155" fmla="*/ 99917 w 518467"/>
                  <a:gd name="connsiteY155" fmla="*/ 289591 h 538917"/>
                  <a:gd name="connsiteX156" fmla="*/ 106211 w 518467"/>
                  <a:gd name="connsiteY156" fmla="*/ 295011 h 538917"/>
                  <a:gd name="connsiteX157" fmla="*/ 99917 w 518467"/>
                  <a:gd name="connsiteY157" fmla="*/ 293462 h 538917"/>
                  <a:gd name="connsiteX158" fmla="*/ 86543 w 518467"/>
                  <a:gd name="connsiteY158" fmla="*/ 284945 h 538917"/>
                  <a:gd name="connsiteX159" fmla="*/ 79462 w 518467"/>
                  <a:gd name="connsiteY159" fmla="*/ 284171 h 538917"/>
                  <a:gd name="connsiteX160" fmla="*/ 72381 w 518467"/>
                  <a:gd name="connsiteY160" fmla="*/ 287268 h 538917"/>
                  <a:gd name="connsiteX161" fmla="*/ 68447 w 518467"/>
                  <a:gd name="connsiteY161" fmla="*/ 291914 h 538917"/>
                  <a:gd name="connsiteX162" fmla="*/ 56646 w 518467"/>
                  <a:gd name="connsiteY162" fmla="*/ 323661 h 538917"/>
                  <a:gd name="connsiteX163" fmla="*/ 52712 w 518467"/>
                  <a:gd name="connsiteY163" fmla="*/ 332178 h 538917"/>
                  <a:gd name="connsiteX164" fmla="*/ 47205 w 518467"/>
                  <a:gd name="connsiteY164" fmla="*/ 336823 h 538917"/>
                  <a:gd name="connsiteX165" fmla="*/ 40124 w 518467"/>
                  <a:gd name="connsiteY165" fmla="*/ 336823 h 538917"/>
                  <a:gd name="connsiteX166" fmla="*/ 36977 w 518467"/>
                  <a:gd name="connsiteY166" fmla="*/ 332952 h 538917"/>
                  <a:gd name="connsiteX167" fmla="*/ 37763 w 518467"/>
                  <a:gd name="connsiteY167" fmla="*/ 326758 h 538917"/>
                  <a:gd name="connsiteX168" fmla="*/ 41697 w 518467"/>
                  <a:gd name="connsiteY168" fmla="*/ 321337 h 538917"/>
                  <a:gd name="connsiteX169" fmla="*/ 33830 w 518467"/>
                  <a:gd name="connsiteY169" fmla="*/ 325209 h 538917"/>
                  <a:gd name="connsiteX170" fmla="*/ 25962 w 518467"/>
                  <a:gd name="connsiteY170" fmla="*/ 331404 h 538917"/>
                  <a:gd name="connsiteX171" fmla="*/ 19669 w 518467"/>
                  <a:gd name="connsiteY171" fmla="*/ 337598 h 538917"/>
                  <a:gd name="connsiteX172" fmla="*/ 14947 w 518467"/>
                  <a:gd name="connsiteY172" fmla="*/ 345341 h 538917"/>
                  <a:gd name="connsiteX173" fmla="*/ 64513 w 518467"/>
                  <a:gd name="connsiteY173" fmla="*/ 346890 h 538917"/>
                  <a:gd name="connsiteX174" fmla="*/ 80248 w 518467"/>
                  <a:gd name="connsiteY174" fmla="*/ 345341 h 538917"/>
                  <a:gd name="connsiteX175" fmla="*/ 14947 w 518467"/>
                  <a:gd name="connsiteY175" fmla="*/ 393348 h 538917"/>
                  <a:gd name="connsiteX176" fmla="*/ 5507 w 518467"/>
                  <a:gd name="connsiteY176" fmla="*/ 401865 h 538917"/>
                  <a:gd name="connsiteX177" fmla="*/ 0 w 518467"/>
                  <a:gd name="connsiteY177" fmla="*/ 411931 h 538917"/>
                  <a:gd name="connsiteX178" fmla="*/ 5507 w 518467"/>
                  <a:gd name="connsiteY178" fmla="*/ 436709 h 538917"/>
                  <a:gd name="connsiteX179" fmla="*/ 28323 w 518467"/>
                  <a:gd name="connsiteY179" fmla="*/ 443678 h 538917"/>
                  <a:gd name="connsiteX180" fmla="*/ 57432 w 518467"/>
                  <a:gd name="connsiteY180" fmla="*/ 439032 h 538917"/>
                  <a:gd name="connsiteX181" fmla="*/ 79462 w 518467"/>
                  <a:gd name="connsiteY181" fmla="*/ 428192 h 538917"/>
                  <a:gd name="connsiteX182" fmla="*/ 95197 w 518467"/>
                  <a:gd name="connsiteY182" fmla="*/ 434386 h 538917"/>
                  <a:gd name="connsiteX183" fmla="*/ 189607 w 518467"/>
                  <a:gd name="connsiteY183" fmla="*/ 444452 h 538917"/>
                  <a:gd name="connsiteX184" fmla="*/ 215569 w 518467"/>
                  <a:gd name="connsiteY184" fmla="*/ 442904 h 538917"/>
                  <a:gd name="connsiteX185" fmla="*/ 228944 w 518467"/>
                  <a:gd name="connsiteY185" fmla="*/ 440581 h 538917"/>
                  <a:gd name="connsiteX186" fmla="*/ 239959 w 518467"/>
                  <a:gd name="connsiteY186" fmla="*/ 435935 h 538917"/>
                  <a:gd name="connsiteX187" fmla="*/ 243105 w 518467"/>
                  <a:gd name="connsiteY187" fmla="*/ 432838 h 538917"/>
                  <a:gd name="connsiteX188" fmla="*/ 247039 w 518467"/>
                  <a:gd name="connsiteY188" fmla="*/ 425095 h 538917"/>
                  <a:gd name="connsiteX189" fmla="*/ 250973 w 518467"/>
                  <a:gd name="connsiteY189" fmla="*/ 421997 h 538917"/>
                  <a:gd name="connsiteX190" fmla="*/ 254120 w 518467"/>
                  <a:gd name="connsiteY190" fmla="*/ 421997 h 538917"/>
                  <a:gd name="connsiteX191" fmla="*/ 259628 w 518467"/>
                  <a:gd name="connsiteY191" fmla="*/ 421997 h 538917"/>
                  <a:gd name="connsiteX192" fmla="*/ 265134 w 518467"/>
                  <a:gd name="connsiteY192" fmla="*/ 421223 h 538917"/>
                  <a:gd name="connsiteX193" fmla="*/ 270641 w 518467"/>
                  <a:gd name="connsiteY193" fmla="*/ 418900 h 538917"/>
                  <a:gd name="connsiteX194" fmla="*/ 271429 w 518467"/>
                  <a:gd name="connsiteY194" fmla="*/ 432064 h 538917"/>
                  <a:gd name="connsiteX195" fmla="*/ 268282 w 518467"/>
                  <a:gd name="connsiteY195" fmla="*/ 440581 h 538917"/>
                  <a:gd name="connsiteX196" fmla="*/ 261201 w 518467"/>
                  <a:gd name="connsiteY196" fmla="*/ 446001 h 538917"/>
                  <a:gd name="connsiteX197" fmla="*/ 250186 w 518467"/>
                  <a:gd name="connsiteY197" fmla="*/ 451421 h 538917"/>
                  <a:gd name="connsiteX198" fmla="*/ 277722 w 518467"/>
                  <a:gd name="connsiteY198" fmla="*/ 452195 h 538917"/>
                  <a:gd name="connsiteX199" fmla="*/ 291098 w 518467"/>
                  <a:gd name="connsiteY199" fmla="*/ 455293 h 538917"/>
                  <a:gd name="connsiteX200" fmla="*/ 297391 w 518467"/>
                  <a:gd name="connsiteY200" fmla="*/ 455293 h 538917"/>
                  <a:gd name="connsiteX201" fmla="*/ 303685 w 518467"/>
                  <a:gd name="connsiteY201" fmla="*/ 452195 h 538917"/>
                  <a:gd name="connsiteX202" fmla="*/ 308406 w 518467"/>
                  <a:gd name="connsiteY202" fmla="*/ 445226 h 538917"/>
                  <a:gd name="connsiteX203" fmla="*/ 308406 w 518467"/>
                  <a:gd name="connsiteY203" fmla="*/ 440581 h 538917"/>
                  <a:gd name="connsiteX204" fmla="*/ 309979 w 518467"/>
                  <a:gd name="connsiteY204" fmla="*/ 438258 h 538917"/>
                  <a:gd name="connsiteX205" fmla="*/ 320207 w 518467"/>
                  <a:gd name="connsiteY205" fmla="*/ 436709 h 538917"/>
                  <a:gd name="connsiteX206" fmla="*/ 328861 w 518467"/>
                  <a:gd name="connsiteY206" fmla="*/ 436709 h 538917"/>
                  <a:gd name="connsiteX207" fmla="*/ 337515 w 518467"/>
                  <a:gd name="connsiteY207" fmla="*/ 438258 h 538917"/>
                  <a:gd name="connsiteX208" fmla="*/ 345383 w 518467"/>
                  <a:gd name="connsiteY208" fmla="*/ 438258 h 538917"/>
                  <a:gd name="connsiteX209" fmla="*/ 354038 w 518467"/>
                  <a:gd name="connsiteY209" fmla="*/ 435160 h 538917"/>
                  <a:gd name="connsiteX210" fmla="*/ 348530 w 518467"/>
                  <a:gd name="connsiteY210" fmla="*/ 442904 h 538917"/>
                  <a:gd name="connsiteX211" fmla="*/ 341449 w 518467"/>
                  <a:gd name="connsiteY211" fmla="*/ 447550 h 538917"/>
                  <a:gd name="connsiteX212" fmla="*/ 333581 w 518467"/>
                  <a:gd name="connsiteY212" fmla="*/ 451421 h 538917"/>
                  <a:gd name="connsiteX213" fmla="*/ 324927 w 518467"/>
                  <a:gd name="connsiteY213" fmla="*/ 456067 h 538917"/>
                  <a:gd name="connsiteX214" fmla="*/ 318634 w 518467"/>
                  <a:gd name="connsiteY214" fmla="*/ 463036 h 538917"/>
                  <a:gd name="connsiteX215" fmla="*/ 306833 w 518467"/>
                  <a:gd name="connsiteY215" fmla="*/ 480070 h 538917"/>
                  <a:gd name="connsiteX216" fmla="*/ 298965 w 518467"/>
                  <a:gd name="connsiteY216" fmla="*/ 487039 h 538917"/>
                  <a:gd name="connsiteX217" fmla="*/ 272215 w 518467"/>
                  <a:gd name="connsiteY217" fmla="*/ 498654 h 538917"/>
                  <a:gd name="connsiteX218" fmla="*/ 263561 w 518467"/>
                  <a:gd name="connsiteY218" fmla="*/ 507171 h 538917"/>
                  <a:gd name="connsiteX219" fmla="*/ 273002 w 518467"/>
                  <a:gd name="connsiteY219" fmla="*/ 515689 h 538917"/>
                  <a:gd name="connsiteX220" fmla="*/ 287950 w 518467"/>
                  <a:gd name="connsiteY220" fmla="*/ 517237 h 538917"/>
                  <a:gd name="connsiteX221" fmla="*/ 303685 w 518467"/>
                  <a:gd name="connsiteY221" fmla="*/ 513366 h 538917"/>
                  <a:gd name="connsiteX222" fmla="*/ 318634 w 518467"/>
                  <a:gd name="connsiteY222" fmla="*/ 505623 h 538917"/>
                  <a:gd name="connsiteX223" fmla="*/ 328074 w 518467"/>
                  <a:gd name="connsiteY223" fmla="*/ 495556 h 538917"/>
                  <a:gd name="connsiteX224" fmla="*/ 336729 w 518467"/>
                  <a:gd name="connsiteY224" fmla="*/ 477747 h 538917"/>
                  <a:gd name="connsiteX225" fmla="*/ 342236 w 518467"/>
                  <a:gd name="connsiteY225" fmla="*/ 470004 h 538917"/>
                  <a:gd name="connsiteX226" fmla="*/ 350104 w 518467"/>
                  <a:gd name="connsiteY226" fmla="*/ 463036 h 538917"/>
                  <a:gd name="connsiteX227" fmla="*/ 357971 w 518467"/>
                  <a:gd name="connsiteY227" fmla="*/ 459938 h 538917"/>
                  <a:gd name="connsiteX228" fmla="*/ 365051 w 518467"/>
                  <a:gd name="connsiteY228" fmla="*/ 457616 h 538917"/>
                  <a:gd name="connsiteX229" fmla="*/ 371346 w 518467"/>
                  <a:gd name="connsiteY229" fmla="*/ 454518 h 538917"/>
                  <a:gd name="connsiteX230" fmla="*/ 377640 w 518467"/>
                  <a:gd name="connsiteY230" fmla="*/ 447550 h 538917"/>
                  <a:gd name="connsiteX231" fmla="*/ 371346 w 518467"/>
                  <a:gd name="connsiteY231" fmla="*/ 464584 h 538917"/>
                  <a:gd name="connsiteX232" fmla="*/ 383934 w 518467"/>
                  <a:gd name="connsiteY232" fmla="*/ 449872 h 538917"/>
                  <a:gd name="connsiteX233" fmla="*/ 394948 w 518467"/>
                  <a:gd name="connsiteY233" fmla="*/ 427417 h 538917"/>
                  <a:gd name="connsiteX234" fmla="*/ 405176 w 518467"/>
                  <a:gd name="connsiteY234" fmla="*/ 416577 h 538917"/>
                  <a:gd name="connsiteX235" fmla="*/ 418551 w 518467"/>
                  <a:gd name="connsiteY235" fmla="*/ 435935 h 538917"/>
                  <a:gd name="connsiteX236" fmla="*/ 422484 w 518467"/>
                  <a:gd name="connsiteY236" fmla="*/ 447550 h 538917"/>
                  <a:gd name="connsiteX237" fmla="*/ 424058 w 518467"/>
                  <a:gd name="connsiteY237" fmla="*/ 456067 h 538917"/>
                  <a:gd name="connsiteX238" fmla="*/ 422484 w 518467"/>
                  <a:gd name="connsiteY238" fmla="*/ 464584 h 538917"/>
                  <a:gd name="connsiteX239" fmla="*/ 417764 w 518467"/>
                  <a:gd name="connsiteY239" fmla="*/ 475424 h 538917"/>
                  <a:gd name="connsiteX240" fmla="*/ 405963 w 518467"/>
                  <a:gd name="connsiteY240" fmla="*/ 496331 h 538917"/>
                  <a:gd name="connsiteX241" fmla="*/ 401243 w 518467"/>
                  <a:gd name="connsiteY241" fmla="*/ 507945 h 538917"/>
                  <a:gd name="connsiteX242" fmla="*/ 402816 w 518467"/>
                  <a:gd name="connsiteY242" fmla="*/ 517237 h 538917"/>
                  <a:gd name="connsiteX243" fmla="*/ 417764 w 518467"/>
                  <a:gd name="connsiteY243" fmla="*/ 517237 h 538917"/>
                  <a:gd name="connsiteX244" fmla="*/ 442940 w 518467"/>
                  <a:gd name="connsiteY244" fmla="*/ 489362 h 538917"/>
                  <a:gd name="connsiteX245" fmla="*/ 446087 w 518467"/>
                  <a:gd name="connsiteY245" fmla="*/ 506397 h 538917"/>
                  <a:gd name="connsiteX246" fmla="*/ 443726 w 518467"/>
                  <a:gd name="connsiteY246" fmla="*/ 526529 h 538917"/>
                  <a:gd name="connsiteX247" fmla="*/ 445300 w 518467"/>
                  <a:gd name="connsiteY247" fmla="*/ 535046 h 538917"/>
                  <a:gd name="connsiteX248" fmla="*/ 451594 w 518467"/>
                  <a:gd name="connsiteY248" fmla="*/ 538918 h 538917"/>
                  <a:gd name="connsiteX249" fmla="*/ 455528 w 518467"/>
                  <a:gd name="connsiteY249" fmla="*/ 538143 h 538917"/>
                  <a:gd name="connsiteX250" fmla="*/ 464969 w 518467"/>
                  <a:gd name="connsiteY250" fmla="*/ 532723 h 538917"/>
                  <a:gd name="connsiteX251" fmla="*/ 469690 w 518467"/>
                  <a:gd name="connsiteY251" fmla="*/ 531175 h 538917"/>
                  <a:gd name="connsiteX252" fmla="*/ 472050 w 518467"/>
                  <a:gd name="connsiteY252" fmla="*/ 532723 h 538917"/>
                  <a:gd name="connsiteX253" fmla="*/ 474410 w 518467"/>
                  <a:gd name="connsiteY253" fmla="*/ 535046 h 538917"/>
                  <a:gd name="connsiteX254" fmla="*/ 477557 w 518467"/>
                  <a:gd name="connsiteY254" fmla="*/ 537369 h 538917"/>
                  <a:gd name="connsiteX255" fmla="*/ 480704 w 518467"/>
                  <a:gd name="connsiteY255" fmla="*/ 538143 h 538917"/>
                  <a:gd name="connsiteX256" fmla="*/ 489358 w 518467"/>
                  <a:gd name="connsiteY256" fmla="*/ 532723 h 538917"/>
                  <a:gd name="connsiteX257" fmla="*/ 494865 w 518467"/>
                  <a:gd name="connsiteY257" fmla="*/ 522657 h 538917"/>
                  <a:gd name="connsiteX258" fmla="*/ 498799 w 518467"/>
                  <a:gd name="connsiteY258" fmla="*/ 511042 h 538917"/>
                  <a:gd name="connsiteX259" fmla="*/ 502733 w 518467"/>
                  <a:gd name="connsiteY259" fmla="*/ 489362 h 538917"/>
                  <a:gd name="connsiteX260" fmla="*/ 504307 w 518467"/>
                  <a:gd name="connsiteY260" fmla="*/ 483168 h 538917"/>
                  <a:gd name="connsiteX261" fmla="*/ 514534 w 518467"/>
                  <a:gd name="connsiteY261" fmla="*/ 462261 h 538917"/>
                  <a:gd name="connsiteX262" fmla="*/ 517681 w 518467"/>
                  <a:gd name="connsiteY262" fmla="*/ 454518 h 538917"/>
                  <a:gd name="connsiteX263" fmla="*/ 518468 w 518467"/>
                  <a:gd name="connsiteY263" fmla="*/ 446775 h 538917"/>
                  <a:gd name="connsiteX264" fmla="*/ 511388 w 518467"/>
                  <a:gd name="connsiteY264" fmla="*/ 425869 h 53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8467" h="538917">
                    <a:moveTo>
                      <a:pt x="504307" y="433612"/>
                    </a:moveTo>
                    <a:lnTo>
                      <a:pt x="496439" y="450647"/>
                    </a:lnTo>
                    <a:lnTo>
                      <a:pt x="482277" y="456841"/>
                    </a:lnTo>
                    <a:lnTo>
                      <a:pt x="475984" y="442129"/>
                    </a:lnTo>
                    <a:lnTo>
                      <a:pt x="483851" y="419674"/>
                    </a:lnTo>
                    <a:lnTo>
                      <a:pt x="495653" y="397220"/>
                    </a:lnTo>
                    <a:lnTo>
                      <a:pt x="500373" y="386379"/>
                    </a:lnTo>
                    <a:lnTo>
                      <a:pt x="494079" y="387153"/>
                    </a:lnTo>
                    <a:lnTo>
                      <a:pt x="483851" y="392574"/>
                    </a:lnTo>
                    <a:lnTo>
                      <a:pt x="473623" y="399543"/>
                    </a:lnTo>
                    <a:lnTo>
                      <a:pt x="468116" y="404188"/>
                    </a:lnTo>
                    <a:lnTo>
                      <a:pt x="461822" y="412706"/>
                    </a:lnTo>
                    <a:lnTo>
                      <a:pt x="455528" y="423546"/>
                    </a:lnTo>
                    <a:lnTo>
                      <a:pt x="447660" y="432838"/>
                    </a:lnTo>
                    <a:lnTo>
                      <a:pt x="438219" y="436709"/>
                    </a:lnTo>
                    <a:lnTo>
                      <a:pt x="428779" y="433612"/>
                    </a:lnTo>
                    <a:lnTo>
                      <a:pt x="427205" y="427417"/>
                    </a:lnTo>
                    <a:lnTo>
                      <a:pt x="430352" y="419674"/>
                    </a:lnTo>
                    <a:lnTo>
                      <a:pt x="439006" y="404188"/>
                    </a:lnTo>
                    <a:lnTo>
                      <a:pt x="439793" y="399543"/>
                    </a:lnTo>
                    <a:lnTo>
                      <a:pt x="435859" y="398768"/>
                    </a:lnTo>
                    <a:lnTo>
                      <a:pt x="424845" y="397994"/>
                    </a:lnTo>
                    <a:lnTo>
                      <a:pt x="443726" y="391799"/>
                    </a:lnTo>
                    <a:lnTo>
                      <a:pt x="449234" y="387153"/>
                    </a:lnTo>
                    <a:lnTo>
                      <a:pt x="444514" y="378636"/>
                    </a:lnTo>
                    <a:lnTo>
                      <a:pt x="457102" y="371667"/>
                    </a:lnTo>
                    <a:lnTo>
                      <a:pt x="476770" y="357730"/>
                    </a:lnTo>
                    <a:lnTo>
                      <a:pt x="491719" y="342244"/>
                    </a:lnTo>
                    <a:lnTo>
                      <a:pt x="487785" y="330629"/>
                    </a:lnTo>
                    <a:lnTo>
                      <a:pt x="479918" y="332178"/>
                    </a:lnTo>
                    <a:lnTo>
                      <a:pt x="449234" y="349213"/>
                    </a:lnTo>
                    <a:lnTo>
                      <a:pt x="446874" y="349213"/>
                    </a:lnTo>
                    <a:lnTo>
                      <a:pt x="439793" y="347664"/>
                    </a:lnTo>
                    <a:lnTo>
                      <a:pt x="436646" y="347664"/>
                    </a:lnTo>
                    <a:lnTo>
                      <a:pt x="434286" y="348438"/>
                    </a:lnTo>
                    <a:lnTo>
                      <a:pt x="430352" y="351535"/>
                    </a:lnTo>
                    <a:lnTo>
                      <a:pt x="427991" y="353084"/>
                    </a:lnTo>
                    <a:lnTo>
                      <a:pt x="405963" y="358504"/>
                    </a:lnTo>
                    <a:lnTo>
                      <a:pt x="424058" y="346115"/>
                    </a:lnTo>
                    <a:lnTo>
                      <a:pt x="431139" y="339147"/>
                    </a:lnTo>
                    <a:lnTo>
                      <a:pt x="438219" y="328306"/>
                    </a:lnTo>
                    <a:lnTo>
                      <a:pt x="427991" y="326758"/>
                    </a:lnTo>
                    <a:lnTo>
                      <a:pt x="420124" y="325209"/>
                    </a:lnTo>
                    <a:lnTo>
                      <a:pt x="418551" y="321337"/>
                    </a:lnTo>
                    <a:lnTo>
                      <a:pt x="425632" y="314369"/>
                    </a:lnTo>
                    <a:lnTo>
                      <a:pt x="402029" y="316692"/>
                    </a:lnTo>
                    <a:lnTo>
                      <a:pt x="416190" y="308174"/>
                    </a:lnTo>
                    <a:lnTo>
                      <a:pt x="432713" y="295011"/>
                    </a:lnTo>
                    <a:lnTo>
                      <a:pt x="445300" y="280299"/>
                    </a:lnTo>
                    <a:lnTo>
                      <a:pt x="447660" y="264813"/>
                    </a:lnTo>
                    <a:lnTo>
                      <a:pt x="435859" y="251650"/>
                    </a:lnTo>
                    <a:lnTo>
                      <a:pt x="414617" y="245455"/>
                    </a:lnTo>
                    <a:lnTo>
                      <a:pt x="392588" y="246230"/>
                    </a:lnTo>
                    <a:lnTo>
                      <a:pt x="380000" y="257845"/>
                    </a:lnTo>
                    <a:lnTo>
                      <a:pt x="378427" y="252424"/>
                    </a:lnTo>
                    <a:lnTo>
                      <a:pt x="378427" y="247004"/>
                    </a:lnTo>
                    <a:lnTo>
                      <a:pt x="377640" y="241584"/>
                    </a:lnTo>
                    <a:lnTo>
                      <a:pt x="378427" y="236164"/>
                    </a:lnTo>
                    <a:lnTo>
                      <a:pt x="367412" y="240810"/>
                    </a:lnTo>
                    <a:lnTo>
                      <a:pt x="335942" y="265588"/>
                    </a:lnTo>
                    <a:lnTo>
                      <a:pt x="331222" y="261716"/>
                    </a:lnTo>
                    <a:lnTo>
                      <a:pt x="323354" y="268685"/>
                    </a:lnTo>
                    <a:lnTo>
                      <a:pt x="315487" y="279525"/>
                    </a:lnTo>
                    <a:lnTo>
                      <a:pt x="309979" y="284945"/>
                    </a:lnTo>
                    <a:lnTo>
                      <a:pt x="313126" y="273331"/>
                    </a:lnTo>
                    <a:lnTo>
                      <a:pt x="319420" y="260167"/>
                    </a:lnTo>
                    <a:lnTo>
                      <a:pt x="321780" y="247004"/>
                    </a:lnTo>
                    <a:lnTo>
                      <a:pt x="317060" y="236164"/>
                    </a:lnTo>
                    <a:lnTo>
                      <a:pt x="315487" y="246230"/>
                    </a:lnTo>
                    <a:lnTo>
                      <a:pt x="312339" y="250876"/>
                    </a:lnTo>
                    <a:lnTo>
                      <a:pt x="309192" y="249327"/>
                    </a:lnTo>
                    <a:lnTo>
                      <a:pt x="308406" y="240035"/>
                    </a:lnTo>
                    <a:lnTo>
                      <a:pt x="299752" y="242358"/>
                    </a:lnTo>
                    <a:lnTo>
                      <a:pt x="292671" y="243132"/>
                    </a:lnTo>
                    <a:lnTo>
                      <a:pt x="265134" y="240810"/>
                    </a:lnTo>
                    <a:lnTo>
                      <a:pt x="262774" y="240810"/>
                    </a:lnTo>
                    <a:lnTo>
                      <a:pt x="253333" y="244681"/>
                    </a:lnTo>
                    <a:lnTo>
                      <a:pt x="262774" y="232292"/>
                    </a:lnTo>
                    <a:lnTo>
                      <a:pt x="266708" y="222226"/>
                    </a:lnTo>
                    <a:lnTo>
                      <a:pt x="262774" y="218355"/>
                    </a:lnTo>
                    <a:lnTo>
                      <a:pt x="249399" y="226098"/>
                    </a:lnTo>
                    <a:lnTo>
                      <a:pt x="259628" y="217580"/>
                    </a:lnTo>
                    <a:lnTo>
                      <a:pt x="293457" y="193577"/>
                    </a:lnTo>
                    <a:lnTo>
                      <a:pt x="298178" y="185059"/>
                    </a:lnTo>
                    <a:lnTo>
                      <a:pt x="294244" y="185059"/>
                    </a:lnTo>
                    <a:lnTo>
                      <a:pt x="261201" y="183511"/>
                    </a:lnTo>
                    <a:lnTo>
                      <a:pt x="254906" y="185059"/>
                    </a:lnTo>
                    <a:lnTo>
                      <a:pt x="247826" y="189705"/>
                    </a:lnTo>
                    <a:lnTo>
                      <a:pt x="251760" y="178091"/>
                    </a:lnTo>
                    <a:lnTo>
                      <a:pt x="248613" y="174219"/>
                    </a:lnTo>
                    <a:lnTo>
                      <a:pt x="242318" y="176542"/>
                    </a:lnTo>
                    <a:lnTo>
                      <a:pt x="233664" y="184285"/>
                    </a:lnTo>
                    <a:lnTo>
                      <a:pt x="206915" y="216806"/>
                    </a:lnTo>
                    <a:lnTo>
                      <a:pt x="196688" y="226872"/>
                    </a:lnTo>
                    <a:lnTo>
                      <a:pt x="196688" y="221452"/>
                    </a:lnTo>
                    <a:lnTo>
                      <a:pt x="195900" y="216806"/>
                    </a:lnTo>
                    <a:lnTo>
                      <a:pt x="195113" y="212934"/>
                    </a:lnTo>
                    <a:lnTo>
                      <a:pt x="195113" y="208289"/>
                    </a:lnTo>
                    <a:lnTo>
                      <a:pt x="195900" y="204417"/>
                    </a:lnTo>
                    <a:lnTo>
                      <a:pt x="207701" y="175768"/>
                    </a:lnTo>
                    <a:lnTo>
                      <a:pt x="256480" y="92143"/>
                    </a:lnTo>
                    <a:lnTo>
                      <a:pt x="273002" y="72011"/>
                    </a:lnTo>
                    <a:lnTo>
                      <a:pt x="277722" y="59622"/>
                    </a:lnTo>
                    <a:lnTo>
                      <a:pt x="274575" y="47233"/>
                    </a:lnTo>
                    <a:lnTo>
                      <a:pt x="267495" y="44136"/>
                    </a:lnTo>
                    <a:lnTo>
                      <a:pt x="258840" y="41813"/>
                    </a:lnTo>
                    <a:lnTo>
                      <a:pt x="254906" y="37167"/>
                    </a:lnTo>
                    <a:lnTo>
                      <a:pt x="264348" y="29424"/>
                    </a:lnTo>
                    <a:lnTo>
                      <a:pt x="290310" y="23229"/>
                    </a:lnTo>
                    <a:lnTo>
                      <a:pt x="302111" y="15486"/>
                    </a:lnTo>
                    <a:lnTo>
                      <a:pt x="300538" y="3097"/>
                    </a:lnTo>
                    <a:lnTo>
                      <a:pt x="295031" y="0"/>
                    </a:lnTo>
                    <a:lnTo>
                      <a:pt x="290310" y="2323"/>
                    </a:lnTo>
                    <a:lnTo>
                      <a:pt x="286376" y="6195"/>
                    </a:lnTo>
                    <a:lnTo>
                      <a:pt x="284803" y="7743"/>
                    </a:lnTo>
                    <a:lnTo>
                      <a:pt x="284017" y="9292"/>
                    </a:lnTo>
                    <a:lnTo>
                      <a:pt x="284803" y="10840"/>
                    </a:lnTo>
                    <a:lnTo>
                      <a:pt x="284017" y="12389"/>
                    </a:lnTo>
                    <a:lnTo>
                      <a:pt x="280083" y="13938"/>
                    </a:lnTo>
                    <a:lnTo>
                      <a:pt x="275363" y="13163"/>
                    </a:lnTo>
                    <a:lnTo>
                      <a:pt x="271429" y="10066"/>
                    </a:lnTo>
                    <a:lnTo>
                      <a:pt x="268282" y="6195"/>
                    </a:lnTo>
                    <a:lnTo>
                      <a:pt x="265134" y="4646"/>
                    </a:lnTo>
                    <a:lnTo>
                      <a:pt x="251760" y="6969"/>
                    </a:lnTo>
                    <a:lnTo>
                      <a:pt x="232878" y="14712"/>
                    </a:lnTo>
                    <a:lnTo>
                      <a:pt x="215569" y="24004"/>
                    </a:lnTo>
                    <a:lnTo>
                      <a:pt x="204555" y="34070"/>
                    </a:lnTo>
                    <a:lnTo>
                      <a:pt x="200621" y="39490"/>
                    </a:lnTo>
                    <a:lnTo>
                      <a:pt x="194327" y="53427"/>
                    </a:lnTo>
                    <a:lnTo>
                      <a:pt x="190393" y="59622"/>
                    </a:lnTo>
                    <a:lnTo>
                      <a:pt x="188033" y="61945"/>
                    </a:lnTo>
                    <a:lnTo>
                      <a:pt x="181739" y="65816"/>
                    </a:lnTo>
                    <a:lnTo>
                      <a:pt x="180165" y="68139"/>
                    </a:lnTo>
                    <a:lnTo>
                      <a:pt x="180165" y="69688"/>
                    </a:lnTo>
                    <a:lnTo>
                      <a:pt x="182526" y="73559"/>
                    </a:lnTo>
                    <a:lnTo>
                      <a:pt x="182526" y="75108"/>
                    </a:lnTo>
                    <a:lnTo>
                      <a:pt x="166004" y="95240"/>
                    </a:lnTo>
                    <a:lnTo>
                      <a:pt x="161284" y="106080"/>
                    </a:lnTo>
                    <a:lnTo>
                      <a:pt x="169151" y="113049"/>
                    </a:lnTo>
                    <a:lnTo>
                      <a:pt x="154203" y="118469"/>
                    </a:lnTo>
                    <a:lnTo>
                      <a:pt x="144761" y="133181"/>
                    </a:lnTo>
                    <a:lnTo>
                      <a:pt x="132960" y="168025"/>
                    </a:lnTo>
                    <a:lnTo>
                      <a:pt x="116438" y="204417"/>
                    </a:lnTo>
                    <a:lnTo>
                      <a:pt x="114079" y="221452"/>
                    </a:lnTo>
                    <a:lnTo>
                      <a:pt x="121159" y="240035"/>
                    </a:lnTo>
                    <a:lnTo>
                      <a:pt x="113291" y="240035"/>
                    </a:lnTo>
                    <a:lnTo>
                      <a:pt x="106998" y="236938"/>
                    </a:lnTo>
                    <a:lnTo>
                      <a:pt x="100703" y="236938"/>
                    </a:lnTo>
                    <a:lnTo>
                      <a:pt x="92836" y="244681"/>
                    </a:lnTo>
                    <a:lnTo>
                      <a:pt x="88902" y="253973"/>
                    </a:lnTo>
                    <a:lnTo>
                      <a:pt x="89689" y="262490"/>
                    </a:lnTo>
                    <a:lnTo>
                      <a:pt x="95983" y="267910"/>
                    </a:lnTo>
                    <a:lnTo>
                      <a:pt x="106998" y="268685"/>
                    </a:lnTo>
                    <a:lnTo>
                      <a:pt x="101490" y="274879"/>
                    </a:lnTo>
                    <a:lnTo>
                      <a:pt x="99130" y="282622"/>
                    </a:lnTo>
                    <a:lnTo>
                      <a:pt x="99917" y="289591"/>
                    </a:lnTo>
                    <a:lnTo>
                      <a:pt x="106211" y="295011"/>
                    </a:lnTo>
                    <a:lnTo>
                      <a:pt x="99917" y="293462"/>
                    </a:lnTo>
                    <a:lnTo>
                      <a:pt x="86543" y="284945"/>
                    </a:lnTo>
                    <a:lnTo>
                      <a:pt x="79462" y="284171"/>
                    </a:lnTo>
                    <a:lnTo>
                      <a:pt x="72381" y="287268"/>
                    </a:lnTo>
                    <a:lnTo>
                      <a:pt x="68447" y="291914"/>
                    </a:lnTo>
                    <a:lnTo>
                      <a:pt x="56646" y="323661"/>
                    </a:lnTo>
                    <a:lnTo>
                      <a:pt x="52712" y="332178"/>
                    </a:lnTo>
                    <a:lnTo>
                      <a:pt x="47205" y="336823"/>
                    </a:lnTo>
                    <a:lnTo>
                      <a:pt x="40124" y="336823"/>
                    </a:lnTo>
                    <a:lnTo>
                      <a:pt x="36977" y="332952"/>
                    </a:lnTo>
                    <a:lnTo>
                      <a:pt x="37763" y="326758"/>
                    </a:lnTo>
                    <a:lnTo>
                      <a:pt x="41697" y="321337"/>
                    </a:lnTo>
                    <a:lnTo>
                      <a:pt x="33830" y="325209"/>
                    </a:lnTo>
                    <a:lnTo>
                      <a:pt x="25962" y="331404"/>
                    </a:lnTo>
                    <a:lnTo>
                      <a:pt x="19669" y="337598"/>
                    </a:lnTo>
                    <a:lnTo>
                      <a:pt x="14947" y="345341"/>
                    </a:lnTo>
                    <a:lnTo>
                      <a:pt x="64513" y="346890"/>
                    </a:lnTo>
                    <a:lnTo>
                      <a:pt x="80248" y="345341"/>
                    </a:lnTo>
                    <a:lnTo>
                      <a:pt x="14947" y="393348"/>
                    </a:lnTo>
                    <a:lnTo>
                      <a:pt x="5507" y="401865"/>
                    </a:lnTo>
                    <a:lnTo>
                      <a:pt x="0" y="411931"/>
                    </a:lnTo>
                    <a:lnTo>
                      <a:pt x="5507" y="436709"/>
                    </a:lnTo>
                    <a:lnTo>
                      <a:pt x="28323" y="443678"/>
                    </a:lnTo>
                    <a:lnTo>
                      <a:pt x="57432" y="439032"/>
                    </a:lnTo>
                    <a:lnTo>
                      <a:pt x="79462" y="428192"/>
                    </a:lnTo>
                    <a:lnTo>
                      <a:pt x="95197" y="434386"/>
                    </a:lnTo>
                    <a:lnTo>
                      <a:pt x="189607" y="444452"/>
                    </a:lnTo>
                    <a:lnTo>
                      <a:pt x="215569" y="442904"/>
                    </a:lnTo>
                    <a:lnTo>
                      <a:pt x="228944" y="440581"/>
                    </a:lnTo>
                    <a:lnTo>
                      <a:pt x="239959" y="435935"/>
                    </a:lnTo>
                    <a:lnTo>
                      <a:pt x="243105" y="432838"/>
                    </a:lnTo>
                    <a:lnTo>
                      <a:pt x="247039" y="425095"/>
                    </a:lnTo>
                    <a:lnTo>
                      <a:pt x="250973" y="421997"/>
                    </a:lnTo>
                    <a:lnTo>
                      <a:pt x="254120" y="421997"/>
                    </a:lnTo>
                    <a:lnTo>
                      <a:pt x="259628" y="421997"/>
                    </a:lnTo>
                    <a:lnTo>
                      <a:pt x="265134" y="421223"/>
                    </a:lnTo>
                    <a:lnTo>
                      <a:pt x="270641" y="418900"/>
                    </a:lnTo>
                    <a:lnTo>
                      <a:pt x="271429" y="432064"/>
                    </a:lnTo>
                    <a:lnTo>
                      <a:pt x="268282" y="440581"/>
                    </a:lnTo>
                    <a:lnTo>
                      <a:pt x="261201" y="446001"/>
                    </a:lnTo>
                    <a:lnTo>
                      <a:pt x="250186" y="451421"/>
                    </a:lnTo>
                    <a:lnTo>
                      <a:pt x="277722" y="452195"/>
                    </a:lnTo>
                    <a:lnTo>
                      <a:pt x="291098" y="455293"/>
                    </a:lnTo>
                    <a:lnTo>
                      <a:pt x="297391" y="455293"/>
                    </a:lnTo>
                    <a:lnTo>
                      <a:pt x="303685" y="452195"/>
                    </a:lnTo>
                    <a:lnTo>
                      <a:pt x="308406" y="445226"/>
                    </a:lnTo>
                    <a:lnTo>
                      <a:pt x="308406" y="440581"/>
                    </a:lnTo>
                    <a:lnTo>
                      <a:pt x="309979" y="438258"/>
                    </a:lnTo>
                    <a:lnTo>
                      <a:pt x="320207" y="436709"/>
                    </a:lnTo>
                    <a:lnTo>
                      <a:pt x="328861" y="436709"/>
                    </a:lnTo>
                    <a:lnTo>
                      <a:pt x="337515" y="438258"/>
                    </a:lnTo>
                    <a:lnTo>
                      <a:pt x="345383" y="438258"/>
                    </a:lnTo>
                    <a:lnTo>
                      <a:pt x="354038" y="435160"/>
                    </a:lnTo>
                    <a:lnTo>
                      <a:pt x="348530" y="442904"/>
                    </a:lnTo>
                    <a:lnTo>
                      <a:pt x="341449" y="447550"/>
                    </a:lnTo>
                    <a:lnTo>
                      <a:pt x="333581" y="451421"/>
                    </a:lnTo>
                    <a:lnTo>
                      <a:pt x="324927" y="456067"/>
                    </a:lnTo>
                    <a:lnTo>
                      <a:pt x="318634" y="463036"/>
                    </a:lnTo>
                    <a:lnTo>
                      <a:pt x="306833" y="480070"/>
                    </a:lnTo>
                    <a:lnTo>
                      <a:pt x="298965" y="487039"/>
                    </a:lnTo>
                    <a:lnTo>
                      <a:pt x="272215" y="498654"/>
                    </a:lnTo>
                    <a:lnTo>
                      <a:pt x="263561" y="507171"/>
                    </a:lnTo>
                    <a:lnTo>
                      <a:pt x="273002" y="515689"/>
                    </a:lnTo>
                    <a:lnTo>
                      <a:pt x="287950" y="517237"/>
                    </a:lnTo>
                    <a:lnTo>
                      <a:pt x="303685" y="513366"/>
                    </a:lnTo>
                    <a:lnTo>
                      <a:pt x="318634" y="505623"/>
                    </a:lnTo>
                    <a:lnTo>
                      <a:pt x="328074" y="495556"/>
                    </a:lnTo>
                    <a:lnTo>
                      <a:pt x="336729" y="477747"/>
                    </a:lnTo>
                    <a:lnTo>
                      <a:pt x="342236" y="470004"/>
                    </a:lnTo>
                    <a:lnTo>
                      <a:pt x="350104" y="463036"/>
                    </a:lnTo>
                    <a:lnTo>
                      <a:pt x="357971" y="459938"/>
                    </a:lnTo>
                    <a:lnTo>
                      <a:pt x="365051" y="457616"/>
                    </a:lnTo>
                    <a:lnTo>
                      <a:pt x="371346" y="454518"/>
                    </a:lnTo>
                    <a:lnTo>
                      <a:pt x="377640" y="447550"/>
                    </a:lnTo>
                    <a:lnTo>
                      <a:pt x="371346" y="464584"/>
                    </a:lnTo>
                    <a:lnTo>
                      <a:pt x="383934" y="449872"/>
                    </a:lnTo>
                    <a:lnTo>
                      <a:pt x="394948" y="427417"/>
                    </a:lnTo>
                    <a:lnTo>
                      <a:pt x="405176" y="416577"/>
                    </a:lnTo>
                    <a:lnTo>
                      <a:pt x="418551" y="435935"/>
                    </a:lnTo>
                    <a:lnTo>
                      <a:pt x="422484" y="447550"/>
                    </a:lnTo>
                    <a:lnTo>
                      <a:pt x="424058" y="456067"/>
                    </a:lnTo>
                    <a:lnTo>
                      <a:pt x="422484" y="464584"/>
                    </a:lnTo>
                    <a:lnTo>
                      <a:pt x="417764" y="475424"/>
                    </a:lnTo>
                    <a:lnTo>
                      <a:pt x="405963" y="496331"/>
                    </a:lnTo>
                    <a:lnTo>
                      <a:pt x="401243" y="507945"/>
                    </a:lnTo>
                    <a:lnTo>
                      <a:pt x="402816" y="517237"/>
                    </a:lnTo>
                    <a:lnTo>
                      <a:pt x="417764" y="517237"/>
                    </a:lnTo>
                    <a:lnTo>
                      <a:pt x="442940" y="489362"/>
                    </a:lnTo>
                    <a:lnTo>
                      <a:pt x="446087" y="506397"/>
                    </a:lnTo>
                    <a:lnTo>
                      <a:pt x="443726" y="526529"/>
                    </a:lnTo>
                    <a:lnTo>
                      <a:pt x="445300" y="535046"/>
                    </a:lnTo>
                    <a:lnTo>
                      <a:pt x="451594" y="538918"/>
                    </a:lnTo>
                    <a:lnTo>
                      <a:pt x="455528" y="538143"/>
                    </a:lnTo>
                    <a:lnTo>
                      <a:pt x="464969" y="532723"/>
                    </a:lnTo>
                    <a:lnTo>
                      <a:pt x="469690" y="531175"/>
                    </a:lnTo>
                    <a:lnTo>
                      <a:pt x="472050" y="532723"/>
                    </a:lnTo>
                    <a:lnTo>
                      <a:pt x="474410" y="535046"/>
                    </a:lnTo>
                    <a:lnTo>
                      <a:pt x="477557" y="537369"/>
                    </a:lnTo>
                    <a:lnTo>
                      <a:pt x="480704" y="538143"/>
                    </a:lnTo>
                    <a:lnTo>
                      <a:pt x="489358" y="532723"/>
                    </a:lnTo>
                    <a:lnTo>
                      <a:pt x="494865" y="522657"/>
                    </a:lnTo>
                    <a:lnTo>
                      <a:pt x="498799" y="511042"/>
                    </a:lnTo>
                    <a:lnTo>
                      <a:pt x="502733" y="489362"/>
                    </a:lnTo>
                    <a:lnTo>
                      <a:pt x="504307" y="483168"/>
                    </a:lnTo>
                    <a:lnTo>
                      <a:pt x="514534" y="462261"/>
                    </a:lnTo>
                    <a:lnTo>
                      <a:pt x="517681" y="454518"/>
                    </a:lnTo>
                    <a:lnTo>
                      <a:pt x="518468" y="446775"/>
                    </a:lnTo>
                    <a:lnTo>
                      <a:pt x="511388" y="42586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07" name="Freeform 2606">
                <a:extLst>
                  <a:ext uri="{FF2B5EF4-FFF2-40B4-BE49-F238E27FC236}">
                    <a16:creationId xmlns:a16="http://schemas.microsoft.com/office/drawing/2014/main" id="{B125806C-4E3D-1FB4-2CA6-1EDAA2997E37}"/>
                  </a:ext>
                </a:extLst>
              </p:cNvPr>
              <p:cNvSpPr/>
              <p:nvPr/>
            </p:nvSpPr>
            <p:spPr>
              <a:xfrm>
                <a:off x="-3961308" y="4946734"/>
                <a:ext cx="14947" cy="24777"/>
              </a:xfrm>
              <a:custGeom>
                <a:avLst/>
                <a:gdLst>
                  <a:gd name="connsiteX0" fmla="*/ 14161 w 14947"/>
                  <a:gd name="connsiteY0" fmla="*/ 5420 h 24777"/>
                  <a:gd name="connsiteX1" fmla="*/ 14947 w 14947"/>
                  <a:gd name="connsiteY1" fmla="*/ 0 h 24777"/>
                  <a:gd name="connsiteX2" fmla="*/ 10227 w 14947"/>
                  <a:gd name="connsiteY2" fmla="*/ 5420 h 24777"/>
                  <a:gd name="connsiteX3" fmla="*/ 0 w 14947"/>
                  <a:gd name="connsiteY3" fmla="*/ 24778 h 24777"/>
                  <a:gd name="connsiteX4" fmla="*/ 2360 w 14947"/>
                  <a:gd name="connsiteY4" fmla="*/ 24778 h 24777"/>
                  <a:gd name="connsiteX5" fmla="*/ 3934 w 14947"/>
                  <a:gd name="connsiteY5" fmla="*/ 24003 h 24777"/>
                  <a:gd name="connsiteX6" fmla="*/ 7868 w 14947"/>
                  <a:gd name="connsiteY6" fmla="*/ 21680 h 24777"/>
                  <a:gd name="connsiteX7" fmla="*/ 12588 w 14947"/>
                  <a:gd name="connsiteY7" fmla="*/ 10840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47" h="24777">
                    <a:moveTo>
                      <a:pt x="14161" y="5420"/>
                    </a:moveTo>
                    <a:lnTo>
                      <a:pt x="14947" y="0"/>
                    </a:lnTo>
                    <a:lnTo>
                      <a:pt x="10227" y="5420"/>
                    </a:lnTo>
                    <a:lnTo>
                      <a:pt x="0" y="24778"/>
                    </a:lnTo>
                    <a:lnTo>
                      <a:pt x="2360" y="24778"/>
                    </a:lnTo>
                    <a:lnTo>
                      <a:pt x="3934" y="24003"/>
                    </a:lnTo>
                    <a:lnTo>
                      <a:pt x="7868" y="21680"/>
                    </a:lnTo>
                    <a:lnTo>
                      <a:pt x="12588"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08" name="Freeform 2607">
                <a:extLst>
                  <a:ext uri="{FF2B5EF4-FFF2-40B4-BE49-F238E27FC236}">
                    <a16:creationId xmlns:a16="http://schemas.microsoft.com/office/drawing/2014/main" id="{12F29086-B680-E725-19EB-01E5D2E10D1C}"/>
                  </a:ext>
                </a:extLst>
              </p:cNvPr>
              <p:cNvSpPr/>
              <p:nvPr/>
            </p:nvSpPr>
            <p:spPr>
              <a:xfrm>
                <a:off x="-4408969" y="5312980"/>
                <a:ext cx="29895" cy="9291"/>
              </a:xfrm>
              <a:custGeom>
                <a:avLst/>
                <a:gdLst>
                  <a:gd name="connsiteX0" fmla="*/ 15735 w 29895"/>
                  <a:gd name="connsiteY0" fmla="*/ 5420 h 9291"/>
                  <a:gd name="connsiteX1" fmla="*/ 7868 w 29895"/>
                  <a:gd name="connsiteY1" fmla="*/ 5420 h 9291"/>
                  <a:gd name="connsiteX2" fmla="*/ 0 w 29895"/>
                  <a:gd name="connsiteY2" fmla="*/ 4646 h 9291"/>
                  <a:gd name="connsiteX3" fmla="*/ 7081 w 29895"/>
                  <a:gd name="connsiteY3" fmla="*/ 9292 h 9291"/>
                  <a:gd name="connsiteX4" fmla="*/ 15735 w 29895"/>
                  <a:gd name="connsiteY4" fmla="*/ 9292 h 9291"/>
                  <a:gd name="connsiteX5" fmla="*/ 24389 w 29895"/>
                  <a:gd name="connsiteY5" fmla="*/ 6194 h 9291"/>
                  <a:gd name="connsiteX6" fmla="*/ 29896 w 29895"/>
                  <a:gd name="connsiteY6" fmla="*/ 0 h 9291"/>
                  <a:gd name="connsiteX7" fmla="*/ 22816 w 29895"/>
                  <a:gd name="connsiteY7" fmla="*/ 3872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95" h="9291">
                    <a:moveTo>
                      <a:pt x="15735" y="5420"/>
                    </a:moveTo>
                    <a:lnTo>
                      <a:pt x="7868" y="5420"/>
                    </a:lnTo>
                    <a:lnTo>
                      <a:pt x="0" y="4646"/>
                    </a:lnTo>
                    <a:lnTo>
                      <a:pt x="7081" y="9292"/>
                    </a:lnTo>
                    <a:lnTo>
                      <a:pt x="15735" y="9292"/>
                    </a:lnTo>
                    <a:lnTo>
                      <a:pt x="24389" y="6194"/>
                    </a:lnTo>
                    <a:lnTo>
                      <a:pt x="29896" y="0"/>
                    </a:lnTo>
                    <a:lnTo>
                      <a:pt x="22816"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09" name="Freeform 2608">
                <a:extLst>
                  <a:ext uri="{FF2B5EF4-FFF2-40B4-BE49-F238E27FC236}">
                    <a16:creationId xmlns:a16="http://schemas.microsoft.com/office/drawing/2014/main" id="{52056D70-717C-B88A-CBA3-A4F523504C63}"/>
                  </a:ext>
                </a:extLst>
              </p:cNvPr>
              <p:cNvSpPr/>
              <p:nvPr/>
            </p:nvSpPr>
            <p:spPr>
              <a:xfrm>
                <a:off x="-4515967" y="5012550"/>
                <a:ext cx="129026" cy="144020"/>
              </a:xfrm>
              <a:custGeom>
                <a:avLst/>
                <a:gdLst>
                  <a:gd name="connsiteX0" fmla="*/ 129026 w 129026"/>
                  <a:gd name="connsiteY0" fmla="*/ 103757 h 144020"/>
                  <a:gd name="connsiteX1" fmla="*/ 127453 w 129026"/>
                  <a:gd name="connsiteY1" fmla="*/ 102209 h 144020"/>
                  <a:gd name="connsiteX2" fmla="*/ 121159 w 129026"/>
                  <a:gd name="connsiteY2" fmla="*/ 98337 h 144020"/>
                  <a:gd name="connsiteX3" fmla="*/ 125880 w 129026"/>
                  <a:gd name="connsiteY3" fmla="*/ 93691 h 144020"/>
                  <a:gd name="connsiteX4" fmla="*/ 127453 w 129026"/>
                  <a:gd name="connsiteY4" fmla="*/ 89819 h 144020"/>
                  <a:gd name="connsiteX5" fmla="*/ 125093 w 129026"/>
                  <a:gd name="connsiteY5" fmla="*/ 85948 h 144020"/>
                  <a:gd name="connsiteX6" fmla="*/ 121159 w 129026"/>
                  <a:gd name="connsiteY6" fmla="*/ 82076 h 144020"/>
                  <a:gd name="connsiteX7" fmla="*/ 118013 w 129026"/>
                  <a:gd name="connsiteY7" fmla="*/ 80528 h 144020"/>
                  <a:gd name="connsiteX8" fmla="*/ 110932 w 129026"/>
                  <a:gd name="connsiteY8" fmla="*/ 80528 h 144020"/>
                  <a:gd name="connsiteX9" fmla="*/ 107784 w 129026"/>
                  <a:gd name="connsiteY9" fmla="*/ 79753 h 144020"/>
                  <a:gd name="connsiteX10" fmla="*/ 105424 w 129026"/>
                  <a:gd name="connsiteY10" fmla="*/ 79753 h 144020"/>
                  <a:gd name="connsiteX11" fmla="*/ 101490 w 129026"/>
                  <a:gd name="connsiteY11" fmla="*/ 80528 h 144020"/>
                  <a:gd name="connsiteX12" fmla="*/ 99917 w 129026"/>
                  <a:gd name="connsiteY12" fmla="*/ 80528 h 144020"/>
                  <a:gd name="connsiteX13" fmla="*/ 99130 w 129026"/>
                  <a:gd name="connsiteY13" fmla="*/ 78979 h 144020"/>
                  <a:gd name="connsiteX14" fmla="*/ 98344 w 129026"/>
                  <a:gd name="connsiteY14" fmla="*/ 76657 h 144020"/>
                  <a:gd name="connsiteX15" fmla="*/ 97556 w 129026"/>
                  <a:gd name="connsiteY15" fmla="*/ 74333 h 144020"/>
                  <a:gd name="connsiteX16" fmla="*/ 97556 w 129026"/>
                  <a:gd name="connsiteY16" fmla="*/ 73559 h 144020"/>
                  <a:gd name="connsiteX17" fmla="*/ 84182 w 129026"/>
                  <a:gd name="connsiteY17" fmla="*/ 75108 h 144020"/>
                  <a:gd name="connsiteX18" fmla="*/ 76314 w 129026"/>
                  <a:gd name="connsiteY18" fmla="*/ 83625 h 144020"/>
                  <a:gd name="connsiteX19" fmla="*/ 69233 w 129026"/>
                  <a:gd name="connsiteY19" fmla="*/ 94466 h 144020"/>
                  <a:gd name="connsiteX20" fmla="*/ 59006 w 129026"/>
                  <a:gd name="connsiteY20" fmla="*/ 104531 h 144020"/>
                  <a:gd name="connsiteX21" fmla="*/ 64513 w 129026"/>
                  <a:gd name="connsiteY21" fmla="*/ 106080 h 144020"/>
                  <a:gd name="connsiteX22" fmla="*/ 69233 w 129026"/>
                  <a:gd name="connsiteY22" fmla="*/ 105306 h 144020"/>
                  <a:gd name="connsiteX23" fmla="*/ 80248 w 129026"/>
                  <a:gd name="connsiteY23" fmla="*/ 102983 h 144020"/>
                  <a:gd name="connsiteX24" fmla="*/ 73167 w 129026"/>
                  <a:gd name="connsiteY24" fmla="*/ 113049 h 144020"/>
                  <a:gd name="connsiteX25" fmla="*/ 66086 w 129026"/>
                  <a:gd name="connsiteY25" fmla="*/ 119243 h 144020"/>
                  <a:gd name="connsiteX26" fmla="*/ 57432 w 129026"/>
                  <a:gd name="connsiteY26" fmla="*/ 123115 h 144020"/>
                  <a:gd name="connsiteX27" fmla="*/ 47205 w 129026"/>
                  <a:gd name="connsiteY27" fmla="*/ 125438 h 144020"/>
                  <a:gd name="connsiteX28" fmla="*/ 33830 w 129026"/>
                  <a:gd name="connsiteY28" fmla="*/ 126212 h 144020"/>
                  <a:gd name="connsiteX29" fmla="*/ 35404 w 129026"/>
                  <a:gd name="connsiteY29" fmla="*/ 123115 h 144020"/>
                  <a:gd name="connsiteX30" fmla="*/ 39338 w 129026"/>
                  <a:gd name="connsiteY30" fmla="*/ 117695 h 144020"/>
                  <a:gd name="connsiteX31" fmla="*/ 36190 w 129026"/>
                  <a:gd name="connsiteY31" fmla="*/ 112274 h 144020"/>
                  <a:gd name="connsiteX32" fmla="*/ 40124 w 129026"/>
                  <a:gd name="connsiteY32" fmla="*/ 109952 h 144020"/>
                  <a:gd name="connsiteX33" fmla="*/ 44058 w 129026"/>
                  <a:gd name="connsiteY33" fmla="*/ 107629 h 144020"/>
                  <a:gd name="connsiteX34" fmla="*/ 47205 w 129026"/>
                  <a:gd name="connsiteY34" fmla="*/ 104531 h 144020"/>
                  <a:gd name="connsiteX35" fmla="*/ 48778 w 129026"/>
                  <a:gd name="connsiteY35" fmla="*/ 101434 h 144020"/>
                  <a:gd name="connsiteX36" fmla="*/ 44058 w 129026"/>
                  <a:gd name="connsiteY36" fmla="*/ 102209 h 144020"/>
                  <a:gd name="connsiteX37" fmla="*/ 30682 w 129026"/>
                  <a:gd name="connsiteY37" fmla="*/ 105306 h 144020"/>
                  <a:gd name="connsiteX38" fmla="*/ 59793 w 129026"/>
                  <a:gd name="connsiteY38" fmla="*/ 89045 h 144020"/>
                  <a:gd name="connsiteX39" fmla="*/ 70020 w 129026"/>
                  <a:gd name="connsiteY39" fmla="*/ 79753 h 144020"/>
                  <a:gd name="connsiteX40" fmla="*/ 77888 w 129026"/>
                  <a:gd name="connsiteY40" fmla="*/ 65042 h 144020"/>
                  <a:gd name="connsiteX41" fmla="*/ 88902 w 129026"/>
                  <a:gd name="connsiteY41" fmla="*/ 36393 h 144020"/>
                  <a:gd name="connsiteX42" fmla="*/ 90476 w 129026"/>
                  <a:gd name="connsiteY42" fmla="*/ 27101 h 144020"/>
                  <a:gd name="connsiteX43" fmla="*/ 88902 w 129026"/>
                  <a:gd name="connsiteY43" fmla="*/ 20132 h 144020"/>
                  <a:gd name="connsiteX44" fmla="*/ 85755 w 129026"/>
                  <a:gd name="connsiteY44" fmla="*/ 13937 h 144020"/>
                  <a:gd name="connsiteX45" fmla="*/ 83395 w 129026"/>
                  <a:gd name="connsiteY45" fmla="*/ 6969 h 144020"/>
                  <a:gd name="connsiteX46" fmla="*/ 84182 w 129026"/>
                  <a:gd name="connsiteY46" fmla="*/ 0 h 144020"/>
                  <a:gd name="connsiteX47" fmla="*/ 66874 w 129026"/>
                  <a:gd name="connsiteY47" fmla="*/ 3097 h 144020"/>
                  <a:gd name="connsiteX48" fmla="*/ 52712 w 129026"/>
                  <a:gd name="connsiteY48" fmla="*/ 17035 h 144020"/>
                  <a:gd name="connsiteX49" fmla="*/ 40124 w 129026"/>
                  <a:gd name="connsiteY49" fmla="*/ 34844 h 144020"/>
                  <a:gd name="connsiteX50" fmla="*/ 31470 w 129026"/>
                  <a:gd name="connsiteY50" fmla="*/ 50330 h 144020"/>
                  <a:gd name="connsiteX51" fmla="*/ 7080 w 129026"/>
                  <a:gd name="connsiteY51" fmla="*/ 86722 h 144020"/>
                  <a:gd name="connsiteX52" fmla="*/ 0 w 129026"/>
                  <a:gd name="connsiteY52" fmla="*/ 106854 h 144020"/>
                  <a:gd name="connsiteX53" fmla="*/ 3934 w 129026"/>
                  <a:gd name="connsiteY53" fmla="*/ 129309 h 144020"/>
                  <a:gd name="connsiteX54" fmla="*/ 14161 w 129026"/>
                  <a:gd name="connsiteY54" fmla="*/ 140149 h 144020"/>
                  <a:gd name="connsiteX55" fmla="*/ 29896 w 129026"/>
                  <a:gd name="connsiteY55" fmla="*/ 144021 h 144020"/>
                  <a:gd name="connsiteX56" fmla="*/ 46417 w 129026"/>
                  <a:gd name="connsiteY56" fmla="*/ 143247 h 144020"/>
                  <a:gd name="connsiteX57" fmla="*/ 62152 w 129026"/>
                  <a:gd name="connsiteY57" fmla="*/ 141698 h 144020"/>
                  <a:gd name="connsiteX58" fmla="*/ 80248 w 129026"/>
                  <a:gd name="connsiteY58" fmla="*/ 137052 h 144020"/>
                  <a:gd name="connsiteX59" fmla="*/ 98344 w 129026"/>
                  <a:gd name="connsiteY59" fmla="*/ 127761 h 144020"/>
                  <a:gd name="connsiteX60" fmla="*/ 115652 w 129026"/>
                  <a:gd name="connsiteY60" fmla="*/ 115372 h 14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9026" h="144020">
                    <a:moveTo>
                      <a:pt x="129026" y="103757"/>
                    </a:moveTo>
                    <a:lnTo>
                      <a:pt x="127453" y="102209"/>
                    </a:lnTo>
                    <a:lnTo>
                      <a:pt x="121159" y="98337"/>
                    </a:lnTo>
                    <a:lnTo>
                      <a:pt x="125880" y="93691"/>
                    </a:lnTo>
                    <a:lnTo>
                      <a:pt x="127453" y="89819"/>
                    </a:lnTo>
                    <a:lnTo>
                      <a:pt x="125093" y="85948"/>
                    </a:lnTo>
                    <a:lnTo>
                      <a:pt x="121159" y="82076"/>
                    </a:lnTo>
                    <a:lnTo>
                      <a:pt x="118013" y="80528"/>
                    </a:lnTo>
                    <a:lnTo>
                      <a:pt x="110932" y="80528"/>
                    </a:lnTo>
                    <a:lnTo>
                      <a:pt x="107784" y="79753"/>
                    </a:lnTo>
                    <a:lnTo>
                      <a:pt x="105424" y="79753"/>
                    </a:lnTo>
                    <a:lnTo>
                      <a:pt x="101490" y="80528"/>
                    </a:lnTo>
                    <a:lnTo>
                      <a:pt x="99917" y="80528"/>
                    </a:lnTo>
                    <a:lnTo>
                      <a:pt x="99130" y="78979"/>
                    </a:lnTo>
                    <a:lnTo>
                      <a:pt x="98344" y="76657"/>
                    </a:lnTo>
                    <a:lnTo>
                      <a:pt x="97556" y="74333"/>
                    </a:lnTo>
                    <a:lnTo>
                      <a:pt x="97556" y="73559"/>
                    </a:lnTo>
                    <a:lnTo>
                      <a:pt x="84182" y="75108"/>
                    </a:lnTo>
                    <a:lnTo>
                      <a:pt x="76314" y="83625"/>
                    </a:lnTo>
                    <a:lnTo>
                      <a:pt x="69233" y="94466"/>
                    </a:lnTo>
                    <a:lnTo>
                      <a:pt x="59006" y="104531"/>
                    </a:lnTo>
                    <a:lnTo>
                      <a:pt x="64513" y="106080"/>
                    </a:lnTo>
                    <a:lnTo>
                      <a:pt x="69233" y="105306"/>
                    </a:lnTo>
                    <a:lnTo>
                      <a:pt x="80248" y="102983"/>
                    </a:lnTo>
                    <a:lnTo>
                      <a:pt x="73167" y="113049"/>
                    </a:lnTo>
                    <a:lnTo>
                      <a:pt x="66086" y="119243"/>
                    </a:lnTo>
                    <a:lnTo>
                      <a:pt x="57432" y="123115"/>
                    </a:lnTo>
                    <a:lnTo>
                      <a:pt x="47205" y="125438"/>
                    </a:lnTo>
                    <a:lnTo>
                      <a:pt x="33830" y="126212"/>
                    </a:lnTo>
                    <a:lnTo>
                      <a:pt x="35404" y="123115"/>
                    </a:lnTo>
                    <a:lnTo>
                      <a:pt x="39338" y="117695"/>
                    </a:lnTo>
                    <a:lnTo>
                      <a:pt x="36190" y="112274"/>
                    </a:lnTo>
                    <a:lnTo>
                      <a:pt x="40124" y="109952"/>
                    </a:lnTo>
                    <a:lnTo>
                      <a:pt x="44058" y="107629"/>
                    </a:lnTo>
                    <a:lnTo>
                      <a:pt x="47205" y="104531"/>
                    </a:lnTo>
                    <a:lnTo>
                      <a:pt x="48778" y="101434"/>
                    </a:lnTo>
                    <a:lnTo>
                      <a:pt x="44058" y="102209"/>
                    </a:lnTo>
                    <a:lnTo>
                      <a:pt x="30682" y="105306"/>
                    </a:lnTo>
                    <a:lnTo>
                      <a:pt x="59793" y="89045"/>
                    </a:lnTo>
                    <a:lnTo>
                      <a:pt x="70020" y="79753"/>
                    </a:lnTo>
                    <a:lnTo>
                      <a:pt x="77888" y="65042"/>
                    </a:lnTo>
                    <a:lnTo>
                      <a:pt x="88902" y="36393"/>
                    </a:lnTo>
                    <a:lnTo>
                      <a:pt x="90476" y="27101"/>
                    </a:lnTo>
                    <a:lnTo>
                      <a:pt x="88902" y="20132"/>
                    </a:lnTo>
                    <a:lnTo>
                      <a:pt x="85755" y="13937"/>
                    </a:lnTo>
                    <a:lnTo>
                      <a:pt x="83395" y="6969"/>
                    </a:lnTo>
                    <a:lnTo>
                      <a:pt x="84182" y="0"/>
                    </a:lnTo>
                    <a:lnTo>
                      <a:pt x="66874" y="3097"/>
                    </a:lnTo>
                    <a:lnTo>
                      <a:pt x="52712" y="17035"/>
                    </a:lnTo>
                    <a:lnTo>
                      <a:pt x="40124" y="34844"/>
                    </a:lnTo>
                    <a:lnTo>
                      <a:pt x="31470" y="50330"/>
                    </a:lnTo>
                    <a:lnTo>
                      <a:pt x="7080" y="86722"/>
                    </a:lnTo>
                    <a:lnTo>
                      <a:pt x="0" y="106854"/>
                    </a:lnTo>
                    <a:lnTo>
                      <a:pt x="3934" y="129309"/>
                    </a:lnTo>
                    <a:lnTo>
                      <a:pt x="14161" y="140149"/>
                    </a:lnTo>
                    <a:lnTo>
                      <a:pt x="29896" y="144021"/>
                    </a:lnTo>
                    <a:lnTo>
                      <a:pt x="46417" y="143247"/>
                    </a:lnTo>
                    <a:lnTo>
                      <a:pt x="62152" y="141698"/>
                    </a:lnTo>
                    <a:lnTo>
                      <a:pt x="80248" y="137052"/>
                    </a:lnTo>
                    <a:lnTo>
                      <a:pt x="98344" y="127761"/>
                    </a:lnTo>
                    <a:lnTo>
                      <a:pt x="115652" y="1153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10" name="Freeform 2609">
                <a:extLst>
                  <a:ext uri="{FF2B5EF4-FFF2-40B4-BE49-F238E27FC236}">
                    <a16:creationId xmlns:a16="http://schemas.microsoft.com/office/drawing/2014/main" id="{E2F301BF-29EB-AC7C-E571-313DBD009F75}"/>
                  </a:ext>
                </a:extLst>
              </p:cNvPr>
              <p:cNvSpPr/>
              <p:nvPr/>
            </p:nvSpPr>
            <p:spPr>
              <a:xfrm>
                <a:off x="-4059652" y="4602167"/>
                <a:ext cx="10227" cy="9291"/>
              </a:xfrm>
              <a:custGeom>
                <a:avLst/>
                <a:gdLst>
                  <a:gd name="connsiteX0" fmla="*/ 4720 w 10227"/>
                  <a:gd name="connsiteY0" fmla="*/ 9292 h 9291"/>
                  <a:gd name="connsiteX1" fmla="*/ 10227 w 10227"/>
                  <a:gd name="connsiteY1" fmla="*/ 0 h 9291"/>
                  <a:gd name="connsiteX2" fmla="*/ 0 w 10227"/>
                  <a:gd name="connsiteY2" fmla="*/ 1549 h 9291"/>
                  <a:gd name="connsiteX3" fmla="*/ 0 w 10227"/>
                  <a:gd name="connsiteY3" fmla="*/ 6969 h 9291"/>
                </a:gdLst>
                <a:ahLst/>
                <a:cxnLst>
                  <a:cxn ang="0">
                    <a:pos x="connsiteX0" y="connsiteY0"/>
                  </a:cxn>
                  <a:cxn ang="0">
                    <a:pos x="connsiteX1" y="connsiteY1"/>
                  </a:cxn>
                  <a:cxn ang="0">
                    <a:pos x="connsiteX2" y="connsiteY2"/>
                  </a:cxn>
                  <a:cxn ang="0">
                    <a:pos x="connsiteX3" y="connsiteY3"/>
                  </a:cxn>
                </a:cxnLst>
                <a:rect l="l" t="t" r="r" b="b"/>
                <a:pathLst>
                  <a:path w="10227" h="9291">
                    <a:moveTo>
                      <a:pt x="4720" y="9292"/>
                    </a:moveTo>
                    <a:lnTo>
                      <a:pt x="10227" y="0"/>
                    </a:lnTo>
                    <a:lnTo>
                      <a:pt x="0" y="1549"/>
                    </a:lnTo>
                    <a:lnTo>
                      <a:pt x="0" y="696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11" name="Freeform 2610">
                <a:extLst>
                  <a:ext uri="{FF2B5EF4-FFF2-40B4-BE49-F238E27FC236}">
                    <a16:creationId xmlns:a16="http://schemas.microsoft.com/office/drawing/2014/main" id="{7470F826-6415-FD01-DC75-8B2D8C8F1348}"/>
                  </a:ext>
                </a:extLst>
              </p:cNvPr>
              <p:cNvSpPr/>
              <p:nvPr/>
            </p:nvSpPr>
            <p:spPr>
              <a:xfrm>
                <a:off x="-4003006" y="4736122"/>
                <a:ext cx="25175" cy="11614"/>
              </a:xfrm>
              <a:custGeom>
                <a:avLst/>
                <a:gdLst>
                  <a:gd name="connsiteX0" fmla="*/ 0 w 25175"/>
                  <a:gd name="connsiteY0" fmla="*/ 4646 h 11614"/>
                  <a:gd name="connsiteX1" fmla="*/ 4720 w 25175"/>
                  <a:gd name="connsiteY1" fmla="*/ 11615 h 11614"/>
                  <a:gd name="connsiteX2" fmla="*/ 11801 w 25175"/>
                  <a:gd name="connsiteY2" fmla="*/ 10840 h 11614"/>
                  <a:gd name="connsiteX3" fmla="*/ 19669 w 25175"/>
                  <a:gd name="connsiteY3" fmla="*/ 6194 h 11614"/>
                  <a:gd name="connsiteX4" fmla="*/ 25176 w 25175"/>
                  <a:gd name="connsiteY4" fmla="*/ 0 h 11614"/>
                  <a:gd name="connsiteX5" fmla="*/ 18882 w 25175"/>
                  <a:gd name="connsiteY5" fmla="*/ 0 h 11614"/>
                  <a:gd name="connsiteX6" fmla="*/ 5507 w 25175"/>
                  <a:gd name="connsiteY6" fmla="*/ 3872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75" h="11614">
                    <a:moveTo>
                      <a:pt x="0" y="4646"/>
                    </a:moveTo>
                    <a:lnTo>
                      <a:pt x="4720" y="11615"/>
                    </a:lnTo>
                    <a:lnTo>
                      <a:pt x="11801" y="10840"/>
                    </a:lnTo>
                    <a:lnTo>
                      <a:pt x="19669" y="6194"/>
                    </a:lnTo>
                    <a:lnTo>
                      <a:pt x="25176" y="0"/>
                    </a:lnTo>
                    <a:lnTo>
                      <a:pt x="18882" y="0"/>
                    </a:lnTo>
                    <a:lnTo>
                      <a:pt x="5507"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12" name="Freeform 2611">
                <a:extLst>
                  <a:ext uri="{FF2B5EF4-FFF2-40B4-BE49-F238E27FC236}">
                    <a16:creationId xmlns:a16="http://schemas.microsoft.com/office/drawing/2014/main" id="{D81021CA-7F2E-0100-D52E-EB6F977873AB}"/>
                  </a:ext>
                </a:extLst>
              </p:cNvPr>
              <p:cNvSpPr/>
              <p:nvPr/>
            </p:nvSpPr>
            <p:spPr>
              <a:xfrm>
                <a:off x="-4043917" y="4467438"/>
                <a:ext cx="9440" cy="10066"/>
              </a:xfrm>
              <a:custGeom>
                <a:avLst/>
                <a:gdLst>
                  <a:gd name="connsiteX0" fmla="*/ 9441 w 9440"/>
                  <a:gd name="connsiteY0" fmla="*/ 0 h 10066"/>
                  <a:gd name="connsiteX1" fmla="*/ 0 w 9440"/>
                  <a:gd name="connsiteY1" fmla="*/ 4646 h 10066"/>
                  <a:gd name="connsiteX2" fmla="*/ 787 w 9440"/>
                  <a:gd name="connsiteY2" fmla="*/ 9292 h 10066"/>
                  <a:gd name="connsiteX3" fmla="*/ 5507 w 9440"/>
                  <a:gd name="connsiteY3" fmla="*/ 10066 h 10066"/>
                </a:gdLst>
                <a:ahLst/>
                <a:cxnLst>
                  <a:cxn ang="0">
                    <a:pos x="connsiteX0" y="connsiteY0"/>
                  </a:cxn>
                  <a:cxn ang="0">
                    <a:pos x="connsiteX1" y="connsiteY1"/>
                  </a:cxn>
                  <a:cxn ang="0">
                    <a:pos x="connsiteX2" y="connsiteY2"/>
                  </a:cxn>
                  <a:cxn ang="0">
                    <a:pos x="connsiteX3" y="connsiteY3"/>
                  </a:cxn>
                </a:cxnLst>
                <a:rect l="l" t="t" r="r" b="b"/>
                <a:pathLst>
                  <a:path w="9440" h="10066">
                    <a:moveTo>
                      <a:pt x="9441" y="0"/>
                    </a:moveTo>
                    <a:lnTo>
                      <a:pt x="0" y="4646"/>
                    </a:lnTo>
                    <a:lnTo>
                      <a:pt x="787" y="9292"/>
                    </a:lnTo>
                    <a:lnTo>
                      <a:pt x="5507" y="1006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13" name="Freeform 2612">
                <a:extLst>
                  <a:ext uri="{FF2B5EF4-FFF2-40B4-BE49-F238E27FC236}">
                    <a16:creationId xmlns:a16="http://schemas.microsoft.com/office/drawing/2014/main" id="{D6BC9F41-1837-749A-C118-A7A5396F9961}"/>
                  </a:ext>
                </a:extLst>
              </p:cNvPr>
              <p:cNvSpPr/>
              <p:nvPr/>
            </p:nvSpPr>
            <p:spPr>
              <a:xfrm>
                <a:off x="-3958162" y="4722959"/>
                <a:ext cx="23602" cy="15486"/>
              </a:xfrm>
              <a:custGeom>
                <a:avLst/>
                <a:gdLst>
                  <a:gd name="connsiteX0" fmla="*/ 11015 w 23602"/>
                  <a:gd name="connsiteY0" fmla="*/ 0 h 15486"/>
                  <a:gd name="connsiteX1" fmla="*/ 6294 w 23602"/>
                  <a:gd name="connsiteY1" fmla="*/ 5420 h 15486"/>
                  <a:gd name="connsiteX2" fmla="*/ 3147 w 23602"/>
                  <a:gd name="connsiteY2" fmla="*/ 2323 h 15486"/>
                  <a:gd name="connsiteX3" fmla="*/ 1574 w 23602"/>
                  <a:gd name="connsiteY3" fmla="*/ 3097 h 15486"/>
                  <a:gd name="connsiteX4" fmla="*/ 0 w 23602"/>
                  <a:gd name="connsiteY4" fmla="*/ 8518 h 15486"/>
                  <a:gd name="connsiteX5" fmla="*/ 1574 w 23602"/>
                  <a:gd name="connsiteY5" fmla="*/ 15486 h 15486"/>
                  <a:gd name="connsiteX6" fmla="*/ 7868 w 23602"/>
                  <a:gd name="connsiteY6" fmla="*/ 15486 h 15486"/>
                  <a:gd name="connsiteX7" fmla="*/ 23603 w 23602"/>
                  <a:gd name="connsiteY7" fmla="*/ 8518 h 15486"/>
                  <a:gd name="connsiteX8" fmla="*/ 19669 w 23602"/>
                  <a:gd name="connsiteY8" fmla="*/ 3097 h 15486"/>
                  <a:gd name="connsiteX9" fmla="*/ 14948 w 23602"/>
                  <a:gd name="connsiteY9" fmla="*/ 0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02" h="15486">
                    <a:moveTo>
                      <a:pt x="11015" y="0"/>
                    </a:moveTo>
                    <a:lnTo>
                      <a:pt x="6294" y="5420"/>
                    </a:lnTo>
                    <a:lnTo>
                      <a:pt x="3147" y="2323"/>
                    </a:lnTo>
                    <a:lnTo>
                      <a:pt x="1574" y="3097"/>
                    </a:lnTo>
                    <a:lnTo>
                      <a:pt x="0" y="8518"/>
                    </a:lnTo>
                    <a:lnTo>
                      <a:pt x="1574" y="15486"/>
                    </a:lnTo>
                    <a:lnTo>
                      <a:pt x="7868" y="15486"/>
                    </a:lnTo>
                    <a:lnTo>
                      <a:pt x="23603" y="8518"/>
                    </a:lnTo>
                    <a:lnTo>
                      <a:pt x="19669" y="3097"/>
                    </a:lnTo>
                    <a:lnTo>
                      <a:pt x="1494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14" name="Freeform 2613">
                <a:extLst>
                  <a:ext uri="{FF2B5EF4-FFF2-40B4-BE49-F238E27FC236}">
                    <a16:creationId xmlns:a16="http://schemas.microsoft.com/office/drawing/2014/main" id="{BF07FE21-78F5-1313-3969-B2CD5CCC2DBF}"/>
                  </a:ext>
                </a:extLst>
              </p:cNvPr>
              <p:cNvSpPr/>
              <p:nvPr/>
            </p:nvSpPr>
            <p:spPr>
              <a:xfrm>
                <a:off x="-4755139" y="4908792"/>
                <a:ext cx="9440" cy="10840"/>
              </a:xfrm>
              <a:custGeom>
                <a:avLst/>
                <a:gdLst>
                  <a:gd name="connsiteX0" fmla="*/ 8654 w 9440"/>
                  <a:gd name="connsiteY0" fmla="*/ 3872 h 10840"/>
                  <a:gd name="connsiteX1" fmla="*/ 8654 w 9440"/>
                  <a:gd name="connsiteY1" fmla="*/ 2323 h 10840"/>
                  <a:gd name="connsiteX2" fmla="*/ 8654 w 9440"/>
                  <a:gd name="connsiteY2" fmla="*/ 1549 h 10840"/>
                  <a:gd name="connsiteX3" fmla="*/ 7081 w 9440"/>
                  <a:gd name="connsiteY3" fmla="*/ 0 h 10840"/>
                  <a:gd name="connsiteX4" fmla="*/ 5507 w 9440"/>
                  <a:gd name="connsiteY4" fmla="*/ 2323 h 10840"/>
                  <a:gd name="connsiteX5" fmla="*/ 3147 w 9440"/>
                  <a:gd name="connsiteY5" fmla="*/ 5420 h 10840"/>
                  <a:gd name="connsiteX6" fmla="*/ 1573 w 9440"/>
                  <a:gd name="connsiteY6" fmla="*/ 7743 h 10840"/>
                  <a:gd name="connsiteX7" fmla="*/ 0 w 9440"/>
                  <a:gd name="connsiteY7" fmla="*/ 10840 h 10840"/>
                  <a:gd name="connsiteX8" fmla="*/ 9441 w 9440"/>
                  <a:gd name="connsiteY8" fmla="*/ 542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0" h="10840">
                    <a:moveTo>
                      <a:pt x="8654" y="3872"/>
                    </a:moveTo>
                    <a:lnTo>
                      <a:pt x="8654" y="2323"/>
                    </a:lnTo>
                    <a:lnTo>
                      <a:pt x="8654" y="1549"/>
                    </a:lnTo>
                    <a:lnTo>
                      <a:pt x="7081" y="0"/>
                    </a:lnTo>
                    <a:lnTo>
                      <a:pt x="5507" y="2323"/>
                    </a:lnTo>
                    <a:lnTo>
                      <a:pt x="3147" y="5420"/>
                    </a:lnTo>
                    <a:lnTo>
                      <a:pt x="1573" y="7743"/>
                    </a:lnTo>
                    <a:lnTo>
                      <a:pt x="0" y="10840"/>
                    </a:lnTo>
                    <a:lnTo>
                      <a:pt x="9441"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15" name="Freeform 2614">
                <a:extLst>
                  <a:ext uri="{FF2B5EF4-FFF2-40B4-BE49-F238E27FC236}">
                    <a16:creationId xmlns:a16="http://schemas.microsoft.com/office/drawing/2014/main" id="{E6ADBE75-0E12-5A57-43D8-A0BB40EA89EC}"/>
                  </a:ext>
                </a:extLst>
              </p:cNvPr>
              <p:cNvSpPr/>
              <p:nvPr/>
            </p:nvSpPr>
            <p:spPr>
              <a:xfrm>
                <a:off x="-5259446" y="5013324"/>
                <a:ext cx="22814" cy="13163"/>
              </a:xfrm>
              <a:custGeom>
                <a:avLst/>
                <a:gdLst>
                  <a:gd name="connsiteX0" fmla="*/ 4720 w 22814"/>
                  <a:gd name="connsiteY0" fmla="*/ 8518 h 13163"/>
                  <a:gd name="connsiteX1" fmla="*/ 0 w 22814"/>
                  <a:gd name="connsiteY1" fmla="*/ 13163 h 13163"/>
                  <a:gd name="connsiteX2" fmla="*/ 7080 w 22814"/>
                  <a:gd name="connsiteY2" fmla="*/ 12389 h 13163"/>
                  <a:gd name="connsiteX3" fmla="*/ 13374 w 22814"/>
                  <a:gd name="connsiteY3" fmla="*/ 9292 h 13163"/>
                  <a:gd name="connsiteX4" fmla="*/ 18095 w 22814"/>
                  <a:gd name="connsiteY4" fmla="*/ 5420 h 13163"/>
                  <a:gd name="connsiteX5" fmla="*/ 22815 w 22814"/>
                  <a:gd name="connsiteY5" fmla="*/ 0 h 13163"/>
                  <a:gd name="connsiteX6" fmla="*/ 16522 w 22814"/>
                  <a:gd name="connsiteY6" fmla="*/ 1549 h 13163"/>
                  <a:gd name="connsiteX7" fmla="*/ 10227 w 22814"/>
                  <a:gd name="connsiteY7" fmla="*/ 3872 h 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14" h="13163">
                    <a:moveTo>
                      <a:pt x="4720" y="8518"/>
                    </a:moveTo>
                    <a:lnTo>
                      <a:pt x="0" y="13163"/>
                    </a:lnTo>
                    <a:lnTo>
                      <a:pt x="7080" y="12389"/>
                    </a:lnTo>
                    <a:lnTo>
                      <a:pt x="13374" y="9292"/>
                    </a:lnTo>
                    <a:lnTo>
                      <a:pt x="18095" y="5420"/>
                    </a:lnTo>
                    <a:lnTo>
                      <a:pt x="22815" y="0"/>
                    </a:lnTo>
                    <a:lnTo>
                      <a:pt x="16522" y="1549"/>
                    </a:lnTo>
                    <a:lnTo>
                      <a:pt x="10227"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16" name="Freeform 2615">
                <a:extLst>
                  <a:ext uri="{FF2B5EF4-FFF2-40B4-BE49-F238E27FC236}">
                    <a16:creationId xmlns:a16="http://schemas.microsoft.com/office/drawing/2014/main" id="{90218D4D-3195-CAC7-50C7-A986C32D4375}"/>
                  </a:ext>
                </a:extLst>
              </p:cNvPr>
              <p:cNvSpPr/>
              <p:nvPr/>
            </p:nvSpPr>
            <p:spPr>
              <a:xfrm>
                <a:off x="-5478949" y="5142633"/>
                <a:ext cx="37763" cy="27100"/>
              </a:xfrm>
              <a:custGeom>
                <a:avLst/>
                <a:gdLst>
                  <a:gd name="connsiteX0" fmla="*/ 0 w 37763"/>
                  <a:gd name="connsiteY0" fmla="*/ 27101 h 27100"/>
                  <a:gd name="connsiteX1" fmla="*/ 6293 w 37763"/>
                  <a:gd name="connsiteY1" fmla="*/ 26327 h 27100"/>
                  <a:gd name="connsiteX2" fmla="*/ 21242 w 37763"/>
                  <a:gd name="connsiteY2" fmla="*/ 26327 h 27100"/>
                  <a:gd name="connsiteX3" fmla="*/ 25962 w 37763"/>
                  <a:gd name="connsiteY3" fmla="*/ 25552 h 27100"/>
                  <a:gd name="connsiteX4" fmla="*/ 30683 w 37763"/>
                  <a:gd name="connsiteY4" fmla="*/ 20906 h 27100"/>
                  <a:gd name="connsiteX5" fmla="*/ 33830 w 37763"/>
                  <a:gd name="connsiteY5" fmla="*/ 14712 h 27100"/>
                  <a:gd name="connsiteX6" fmla="*/ 37763 w 37763"/>
                  <a:gd name="connsiteY6" fmla="*/ 0 h 27100"/>
                  <a:gd name="connsiteX7" fmla="*/ 32257 w 37763"/>
                  <a:gd name="connsiteY7" fmla="*/ 2323 h 27100"/>
                  <a:gd name="connsiteX8" fmla="*/ 29109 w 37763"/>
                  <a:gd name="connsiteY8" fmla="*/ 6194 h 27100"/>
                  <a:gd name="connsiteX9" fmla="*/ 25176 w 37763"/>
                  <a:gd name="connsiteY9" fmla="*/ 10840 h 27100"/>
                  <a:gd name="connsiteX10" fmla="*/ 21242 w 37763"/>
                  <a:gd name="connsiteY10" fmla="*/ 14712 h 27100"/>
                  <a:gd name="connsiteX11" fmla="*/ 15735 w 37763"/>
                  <a:gd name="connsiteY11" fmla="*/ 17809 h 27100"/>
                  <a:gd name="connsiteX12" fmla="*/ 4720 w 37763"/>
                  <a:gd name="connsiteY12" fmla="*/ 22455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763" h="27100">
                    <a:moveTo>
                      <a:pt x="0" y="27101"/>
                    </a:moveTo>
                    <a:lnTo>
                      <a:pt x="6293" y="26327"/>
                    </a:lnTo>
                    <a:lnTo>
                      <a:pt x="21242" y="26327"/>
                    </a:lnTo>
                    <a:lnTo>
                      <a:pt x="25962" y="25552"/>
                    </a:lnTo>
                    <a:lnTo>
                      <a:pt x="30683" y="20906"/>
                    </a:lnTo>
                    <a:lnTo>
                      <a:pt x="33830" y="14712"/>
                    </a:lnTo>
                    <a:lnTo>
                      <a:pt x="37763" y="0"/>
                    </a:lnTo>
                    <a:lnTo>
                      <a:pt x="32257" y="2323"/>
                    </a:lnTo>
                    <a:lnTo>
                      <a:pt x="29109" y="6194"/>
                    </a:lnTo>
                    <a:lnTo>
                      <a:pt x="25176" y="10840"/>
                    </a:lnTo>
                    <a:lnTo>
                      <a:pt x="21242" y="14712"/>
                    </a:lnTo>
                    <a:lnTo>
                      <a:pt x="15735" y="17809"/>
                    </a:lnTo>
                    <a:lnTo>
                      <a:pt x="4720" y="2245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17" name="Freeform 2616">
                <a:extLst>
                  <a:ext uri="{FF2B5EF4-FFF2-40B4-BE49-F238E27FC236}">
                    <a16:creationId xmlns:a16="http://schemas.microsoft.com/office/drawing/2014/main" id="{1E8E7923-4DD6-7E61-89D7-C020E0C37D3D}"/>
                  </a:ext>
                </a:extLst>
              </p:cNvPr>
              <p:cNvSpPr/>
              <p:nvPr/>
            </p:nvSpPr>
            <p:spPr>
              <a:xfrm>
                <a:off x="-4746485" y="4700504"/>
                <a:ext cx="215569" cy="96788"/>
              </a:xfrm>
              <a:custGeom>
                <a:avLst/>
                <a:gdLst>
                  <a:gd name="connsiteX0" fmla="*/ 215570 w 215569"/>
                  <a:gd name="connsiteY0" fmla="*/ 88271 h 96788"/>
                  <a:gd name="connsiteX1" fmla="*/ 199835 w 215569"/>
                  <a:gd name="connsiteY1" fmla="*/ 67365 h 96788"/>
                  <a:gd name="connsiteX2" fmla="*/ 173872 w 215569"/>
                  <a:gd name="connsiteY2" fmla="*/ 49555 h 96788"/>
                  <a:gd name="connsiteX3" fmla="*/ 119586 w 215569"/>
                  <a:gd name="connsiteY3" fmla="*/ 23229 h 96788"/>
                  <a:gd name="connsiteX4" fmla="*/ 103851 w 215569"/>
                  <a:gd name="connsiteY4" fmla="*/ 17809 h 96788"/>
                  <a:gd name="connsiteX5" fmla="*/ 28323 w 215569"/>
                  <a:gd name="connsiteY5" fmla="*/ 0 h 96788"/>
                  <a:gd name="connsiteX6" fmla="*/ 14162 w 215569"/>
                  <a:gd name="connsiteY6" fmla="*/ 0 h 96788"/>
                  <a:gd name="connsiteX7" fmla="*/ 0 w 215569"/>
                  <a:gd name="connsiteY7" fmla="*/ 5420 h 96788"/>
                  <a:gd name="connsiteX8" fmla="*/ 9441 w 215569"/>
                  <a:gd name="connsiteY8" fmla="*/ 16260 h 96788"/>
                  <a:gd name="connsiteX9" fmla="*/ 24389 w 215569"/>
                  <a:gd name="connsiteY9" fmla="*/ 23229 h 96788"/>
                  <a:gd name="connsiteX10" fmla="*/ 40911 w 215569"/>
                  <a:gd name="connsiteY10" fmla="*/ 29424 h 96788"/>
                  <a:gd name="connsiteX11" fmla="*/ 54286 w 215569"/>
                  <a:gd name="connsiteY11" fmla="*/ 37167 h 96788"/>
                  <a:gd name="connsiteX12" fmla="*/ 59006 w 215569"/>
                  <a:gd name="connsiteY12" fmla="*/ 42587 h 96788"/>
                  <a:gd name="connsiteX13" fmla="*/ 66874 w 215569"/>
                  <a:gd name="connsiteY13" fmla="*/ 54201 h 96788"/>
                  <a:gd name="connsiteX14" fmla="*/ 70808 w 215569"/>
                  <a:gd name="connsiteY14" fmla="*/ 59622 h 96788"/>
                  <a:gd name="connsiteX15" fmla="*/ 77888 w 215569"/>
                  <a:gd name="connsiteY15" fmla="*/ 64267 h 96788"/>
                  <a:gd name="connsiteX16" fmla="*/ 127453 w 215569"/>
                  <a:gd name="connsiteY16" fmla="*/ 84399 h 96788"/>
                  <a:gd name="connsiteX17" fmla="*/ 159711 w 215569"/>
                  <a:gd name="connsiteY17" fmla="*/ 93691 h 96788"/>
                  <a:gd name="connsiteX18" fmla="*/ 191181 w 215569"/>
                  <a:gd name="connsiteY18" fmla="*/ 96788 h 9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569" h="96788">
                    <a:moveTo>
                      <a:pt x="215570" y="88271"/>
                    </a:moveTo>
                    <a:lnTo>
                      <a:pt x="199835" y="67365"/>
                    </a:lnTo>
                    <a:lnTo>
                      <a:pt x="173872" y="49555"/>
                    </a:lnTo>
                    <a:lnTo>
                      <a:pt x="119586" y="23229"/>
                    </a:lnTo>
                    <a:lnTo>
                      <a:pt x="103851" y="17809"/>
                    </a:lnTo>
                    <a:lnTo>
                      <a:pt x="28323" y="0"/>
                    </a:lnTo>
                    <a:lnTo>
                      <a:pt x="14162" y="0"/>
                    </a:lnTo>
                    <a:lnTo>
                      <a:pt x="0" y="5420"/>
                    </a:lnTo>
                    <a:lnTo>
                      <a:pt x="9441" y="16260"/>
                    </a:lnTo>
                    <a:lnTo>
                      <a:pt x="24389" y="23229"/>
                    </a:lnTo>
                    <a:lnTo>
                      <a:pt x="40911" y="29424"/>
                    </a:lnTo>
                    <a:lnTo>
                      <a:pt x="54286" y="37167"/>
                    </a:lnTo>
                    <a:lnTo>
                      <a:pt x="59006" y="42587"/>
                    </a:lnTo>
                    <a:lnTo>
                      <a:pt x="66874" y="54201"/>
                    </a:lnTo>
                    <a:lnTo>
                      <a:pt x="70808" y="59622"/>
                    </a:lnTo>
                    <a:lnTo>
                      <a:pt x="77888" y="64267"/>
                    </a:lnTo>
                    <a:lnTo>
                      <a:pt x="127453" y="84399"/>
                    </a:lnTo>
                    <a:lnTo>
                      <a:pt x="159711" y="93691"/>
                    </a:lnTo>
                    <a:lnTo>
                      <a:pt x="191181" y="9678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18" name="Freeform 2617">
                <a:extLst>
                  <a:ext uri="{FF2B5EF4-FFF2-40B4-BE49-F238E27FC236}">
                    <a16:creationId xmlns:a16="http://schemas.microsoft.com/office/drawing/2014/main" id="{46CF44E8-13BB-676D-F59A-38FB5F91AEC4}"/>
                  </a:ext>
                </a:extLst>
              </p:cNvPr>
              <p:cNvSpPr/>
              <p:nvPr/>
            </p:nvSpPr>
            <p:spPr>
              <a:xfrm>
                <a:off x="-5471082" y="5143408"/>
                <a:ext cx="22028" cy="13162"/>
              </a:xfrm>
              <a:custGeom>
                <a:avLst/>
                <a:gdLst>
                  <a:gd name="connsiteX0" fmla="*/ 18095 w 22028"/>
                  <a:gd name="connsiteY0" fmla="*/ 6194 h 13162"/>
                  <a:gd name="connsiteX1" fmla="*/ 22028 w 22028"/>
                  <a:gd name="connsiteY1" fmla="*/ 0 h 13162"/>
                  <a:gd name="connsiteX2" fmla="*/ 15735 w 22028"/>
                  <a:gd name="connsiteY2" fmla="*/ 1548 h 13162"/>
                  <a:gd name="connsiteX3" fmla="*/ 9441 w 22028"/>
                  <a:gd name="connsiteY3" fmla="*/ 3872 h 13162"/>
                  <a:gd name="connsiteX4" fmla="*/ 4720 w 22028"/>
                  <a:gd name="connsiteY4" fmla="*/ 7743 h 13162"/>
                  <a:gd name="connsiteX5" fmla="*/ 0 w 22028"/>
                  <a:gd name="connsiteY5" fmla="*/ 12389 h 13162"/>
                  <a:gd name="connsiteX6" fmla="*/ 7081 w 22028"/>
                  <a:gd name="connsiteY6" fmla="*/ 13163 h 13162"/>
                  <a:gd name="connsiteX7" fmla="*/ 13374 w 22028"/>
                  <a:gd name="connsiteY7" fmla="*/ 10840 h 1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8" h="13162">
                    <a:moveTo>
                      <a:pt x="18095" y="6194"/>
                    </a:moveTo>
                    <a:lnTo>
                      <a:pt x="22028" y="0"/>
                    </a:lnTo>
                    <a:lnTo>
                      <a:pt x="15735" y="1548"/>
                    </a:lnTo>
                    <a:lnTo>
                      <a:pt x="9441" y="3872"/>
                    </a:lnTo>
                    <a:lnTo>
                      <a:pt x="4720" y="7743"/>
                    </a:lnTo>
                    <a:lnTo>
                      <a:pt x="0" y="12389"/>
                    </a:lnTo>
                    <a:lnTo>
                      <a:pt x="7081" y="13163"/>
                    </a:lnTo>
                    <a:lnTo>
                      <a:pt x="13374"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19" name="Freeform 2618">
                <a:extLst>
                  <a:ext uri="{FF2B5EF4-FFF2-40B4-BE49-F238E27FC236}">
                    <a16:creationId xmlns:a16="http://schemas.microsoft.com/office/drawing/2014/main" id="{36B047AB-FAC1-8196-1CE6-A02F28FE7B42}"/>
                  </a:ext>
                </a:extLst>
              </p:cNvPr>
              <p:cNvSpPr/>
              <p:nvPr/>
            </p:nvSpPr>
            <p:spPr>
              <a:xfrm>
                <a:off x="-4740191" y="5007129"/>
                <a:ext cx="184098" cy="109177"/>
              </a:xfrm>
              <a:custGeom>
                <a:avLst/>
                <a:gdLst>
                  <a:gd name="connsiteX0" fmla="*/ 169938 w 184098"/>
                  <a:gd name="connsiteY0" fmla="*/ 71236 h 109177"/>
                  <a:gd name="connsiteX1" fmla="*/ 184099 w 184098"/>
                  <a:gd name="connsiteY1" fmla="*/ 64267 h 109177"/>
                  <a:gd name="connsiteX2" fmla="*/ 168364 w 184098"/>
                  <a:gd name="connsiteY2" fmla="*/ 56524 h 109177"/>
                  <a:gd name="connsiteX3" fmla="*/ 145549 w 184098"/>
                  <a:gd name="connsiteY3" fmla="*/ 57299 h 109177"/>
                  <a:gd name="connsiteX4" fmla="*/ 121159 w 184098"/>
                  <a:gd name="connsiteY4" fmla="*/ 61945 h 109177"/>
                  <a:gd name="connsiteX5" fmla="*/ 101490 w 184098"/>
                  <a:gd name="connsiteY5" fmla="*/ 63493 h 109177"/>
                  <a:gd name="connsiteX6" fmla="*/ 92836 w 184098"/>
                  <a:gd name="connsiteY6" fmla="*/ 61170 h 109177"/>
                  <a:gd name="connsiteX7" fmla="*/ 75528 w 184098"/>
                  <a:gd name="connsiteY7" fmla="*/ 54201 h 109177"/>
                  <a:gd name="connsiteX8" fmla="*/ 58219 w 184098"/>
                  <a:gd name="connsiteY8" fmla="*/ 50330 h 109177"/>
                  <a:gd name="connsiteX9" fmla="*/ 55859 w 184098"/>
                  <a:gd name="connsiteY9" fmla="*/ 50330 h 109177"/>
                  <a:gd name="connsiteX10" fmla="*/ 54285 w 184098"/>
                  <a:gd name="connsiteY10" fmla="*/ 51879 h 109177"/>
                  <a:gd name="connsiteX11" fmla="*/ 51925 w 184098"/>
                  <a:gd name="connsiteY11" fmla="*/ 58073 h 109177"/>
                  <a:gd name="connsiteX12" fmla="*/ 49565 w 184098"/>
                  <a:gd name="connsiteY12" fmla="*/ 59622 h 109177"/>
                  <a:gd name="connsiteX13" fmla="*/ 47205 w 184098"/>
                  <a:gd name="connsiteY13" fmla="*/ 58848 h 109177"/>
                  <a:gd name="connsiteX14" fmla="*/ 44058 w 184098"/>
                  <a:gd name="connsiteY14" fmla="*/ 58073 h 109177"/>
                  <a:gd name="connsiteX15" fmla="*/ 40911 w 184098"/>
                  <a:gd name="connsiteY15" fmla="*/ 57299 h 109177"/>
                  <a:gd name="connsiteX16" fmla="*/ 38550 w 184098"/>
                  <a:gd name="connsiteY16" fmla="*/ 54976 h 109177"/>
                  <a:gd name="connsiteX17" fmla="*/ 40911 w 184098"/>
                  <a:gd name="connsiteY17" fmla="*/ 48781 h 109177"/>
                  <a:gd name="connsiteX18" fmla="*/ 39338 w 184098"/>
                  <a:gd name="connsiteY18" fmla="*/ 44910 h 109177"/>
                  <a:gd name="connsiteX19" fmla="*/ 35404 w 184098"/>
                  <a:gd name="connsiteY19" fmla="*/ 41038 h 109177"/>
                  <a:gd name="connsiteX20" fmla="*/ 31470 w 184098"/>
                  <a:gd name="connsiteY20" fmla="*/ 35618 h 109177"/>
                  <a:gd name="connsiteX21" fmla="*/ 28323 w 184098"/>
                  <a:gd name="connsiteY21" fmla="*/ 29424 h 109177"/>
                  <a:gd name="connsiteX22" fmla="*/ 28323 w 184098"/>
                  <a:gd name="connsiteY22" fmla="*/ 27875 h 109177"/>
                  <a:gd name="connsiteX23" fmla="*/ 29109 w 184098"/>
                  <a:gd name="connsiteY23" fmla="*/ 26327 h 109177"/>
                  <a:gd name="connsiteX24" fmla="*/ 31470 w 184098"/>
                  <a:gd name="connsiteY24" fmla="*/ 4646 h 109177"/>
                  <a:gd name="connsiteX25" fmla="*/ 31470 w 184098"/>
                  <a:gd name="connsiteY25" fmla="*/ 0 h 109177"/>
                  <a:gd name="connsiteX26" fmla="*/ 19669 w 184098"/>
                  <a:gd name="connsiteY26" fmla="*/ 10066 h 109177"/>
                  <a:gd name="connsiteX27" fmla="*/ 3934 w 184098"/>
                  <a:gd name="connsiteY27" fmla="*/ 29424 h 109177"/>
                  <a:gd name="connsiteX28" fmla="*/ 787 w 184098"/>
                  <a:gd name="connsiteY28" fmla="*/ 33295 h 109177"/>
                  <a:gd name="connsiteX29" fmla="*/ 0 w 184098"/>
                  <a:gd name="connsiteY29" fmla="*/ 37167 h 109177"/>
                  <a:gd name="connsiteX30" fmla="*/ 1573 w 184098"/>
                  <a:gd name="connsiteY30" fmla="*/ 41038 h 109177"/>
                  <a:gd name="connsiteX31" fmla="*/ 3146 w 184098"/>
                  <a:gd name="connsiteY31" fmla="*/ 41813 h 109177"/>
                  <a:gd name="connsiteX32" fmla="*/ 6293 w 184098"/>
                  <a:gd name="connsiteY32" fmla="*/ 41038 h 109177"/>
                  <a:gd name="connsiteX33" fmla="*/ 9441 w 184098"/>
                  <a:gd name="connsiteY33" fmla="*/ 42587 h 109177"/>
                  <a:gd name="connsiteX34" fmla="*/ 12588 w 184098"/>
                  <a:gd name="connsiteY34" fmla="*/ 44136 h 109177"/>
                  <a:gd name="connsiteX35" fmla="*/ 18881 w 184098"/>
                  <a:gd name="connsiteY35" fmla="*/ 46458 h 109177"/>
                  <a:gd name="connsiteX36" fmla="*/ 22028 w 184098"/>
                  <a:gd name="connsiteY36" fmla="*/ 48007 h 109177"/>
                  <a:gd name="connsiteX37" fmla="*/ 22815 w 184098"/>
                  <a:gd name="connsiteY37" fmla="*/ 51879 h 109177"/>
                  <a:gd name="connsiteX38" fmla="*/ 22028 w 184098"/>
                  <a:gd name="connsiteY38" fmla="*/ 60396 h 109177"/>
                  <a:gd name="connsiteX39" fmla="*/ 22815 w 184098"/>
                  <a:gd name="connsiteY39" fmla="*/ 63493 h 109177"/>
                  <a:gd name="connsiteX40" fmla="*/ 28323 w 184098"/>
                  <a:gd name="connsiteY40" fmla="*/ 65816 h 109177"/>
                  <a:gd name="connsiteX41" fmla="*/ 44058 w 184098"/>
                  <a:gd name="connsiteY41" fmla="*/ 66591 h 109177"/>
                  <a:gd name="connsiteX42" fmla="*/ 50351 w 184098"/>
                  <a:gd name="connsiteY42" fmla="*/ 67365 h 109177"/>
                  <a:gd name="connsiteX43" fmla="*/ 46417 w 184098"/>
                  <a:gd name="connsiteY43" fmla="*/ 69688 h 109177"/>
                  <a:gd name="connsiteX44" fmla="*/ 55073 w 184098"/>
                  <a:gd name="connsiteY44" fmla="*/ 78979 h 109177"/>
                  <a:gd name="connsiteX45" fmla="*/ 69233 w 184098"/>
                  <a:gd name="connsiteY45" fmla="*/ 86722 h 109177"/>
                  <a:gd name="connsiteX46" fmla="*/ 83395 w 184098"/>
                  <a:gd name="connsiteY46" fmla="*/ 90594 h 109177"/>
                  <a:gd name="connsiteX47" fmla="*/ 96770 w 184098"/>
                  <a:gd name="connsiteY47" fmla="*/ 86722 h 109177"/>
                  <a:gd name="connsiteX48" fmla="*/ 87329 w 184098"/>
                  <a:gd name="connsiteY48" fmla="*/ 85948 h 109177"/>
                  <a:gd name="connsiteX49" fmla="*/ 110145 w 184098"/>
                  <a:gd name="connsiteY49" fmla="*/ 74334 h 109177"/>
                  <a:gd name="connsiteX50" fmla="*/ 104637 w 184098"/>
                  <a:gd name="connsiteY50" fmla="*/ 80528 h 109177"/>
                  <a:gd name="connsiteX51" fmla="*/ 106211 w 184098"/>
                  <a:gd name="connsiteY51" fmla="*/ 84400 h 109177"/>
                  <a:gd name="connsiteX52" fmla="*/ 111718 w 184098"/>
                  <a:gd name="connsiteY52" fmla="*/ 88271 h 109177"/>
                  <a:gd name="connsiteX53" fmla="*/ 116438 w 184098"/>
                  <a:gd name="connsiteY53" fmla="*/ 93691 h 109177"/>
                  <a:gd name="connsiteX54" fmla="*/ 109358 w 184098"/>
                  <a:gd name="connsiteY54" fmla="*/ 97563 h 109177"/>
                  <a:gd name="connsiteX55" fmla="*/ 106998 w 184098"/>
                  <a:gd name="connsiteY55" fmla="*/ 99111 h 109177"/>
                  <a:gd name="connsiteX56" fmla="*/ 116438 w 184098"/>
                  <a:gd name="connsiteY56" fmla="*/ 100660 h 109177"/>
                  <a:gd name="connsiteX57" fmla="*/ 125093 w 184098"/>
                  <a:gd name="connsiteY57" fmla="*/ 106080 h 109177"/>
                  <a:gd name="connsiteX58" fmla="*/ 134534 w 184098"/>
                  <a:gd name="connsiteY58" fmla="*/ 109178 h 109177"/>
                  <a:gd name="connsiteX59" fmla="*/ 148695 w 184098"/>
                  <a:gd name="connsiteY59" fmla="*/ 105306 h 109177"/>
                  <a:gd name="connsiteX60" fmla="*/ 142402 w 184098"/>
                  <a:gd name="connsiteY60" fmla="*/ 93691 h 109177"/>
                  <a:gd name="connsiteX61" fmla="*/ 152629 w 184098"/>
                  <a:gd name="connsiteY61" fmla="*/ 81302 h 10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84098" h="109177">
                    <a:moveTo>
                      <a:pt x="169938" y="71236"/>
                    </a:moveTo>
                    <a:lnTo>
                      <a:pt x="184099" y="64267"/>
                    </a:lnTo>
                    <a:lnTo>
                      <a:pt x="168364" y="56524"/>
                    </a:lnTo>
                    <a:lnTo>
                      <a:pt x="145549" y="57299"/>
                    </a:lnTo>
                    <a:lnTo>
                      <a:pt x="121159" y="61945"/>
                    </a:lnTo>
                    <a:lnTo>
                      <a:pt x="101490" y="63493"/>
                    </a:lnTo>
                    <a:lnTo>
                      <a:pt x="92836" y="61170"/>
                    </a:lnTo>
                    <a:lnTo>
                      <a:pt x="75528" y="54201"/>
                    </a:lnTo>
                    <a:lnTo>
                      <a:pt x="58219" y="50330"/>
                    </a:lnTo>
                    <a:lnTo>
                      <a:pt x="55859" y="50330"/>
                    </a:lnTo>
                    <a:lnTo>
                      <a:pt x="54285" y="51879"/>
                    </a:lnTo>
                    <a:lnTo>
                      <a:pt x="51925" y="58073"/>
                    </a:lnTo>
                    <a:lnTo>
                      <a:pt x="49565" y="59622"/>
                    </a:lnTo>
                    <a:lnTo>
                      <a:pt x="47205" y="58848"/>
                    </a:lnTo>
                    <a:lnTo>
                      <a:pt x="44058" y="58073"/>
                    </a:lnTo>
                    <a:lnTo>
                      <a:pt x="40911" y="57299"/>
                    </a:lnTo>
                    <a:lnTo>
                      <a:pt x="38550" y="54976"/>
                    </a:lnTo>
                    <a:lnTo>
                      <a:pt x="40911" y="48781"/>
                    </a:lnTo>
                    <a:lnTo>
                      <a:pt x="39338" y="44910"/>
                    </a:lnTo>
                    <a:lnTo>
                      <a:pt x="35404" y="41038"/>
                    </a:lnTo>
                    <a:lnTo>
                      <a:pt x="31470" y="35618"/>
                    </a:lnTo>
                    <a:lnTo>
                      <a:pt x="28323" y="29424"/>
                    </a:lnTo>
                    <a:lnTo>
                      <a:pt x="28323" y="27875"/>
                    </a:lnTo>
                    <a:lnTo>
                      <a:pt x="29109" y="26327"/>
                    </a:lnTo>
                    <a:lnTo>
                      <a:pt x="31470" y="4646"/>
                    </a:lnTo>
                    <a:lnTo>
                      <a:pt x="31470" y="0"/>
                    </a:lnTo>
                    <a:lnTo>
                      <a:pt x="19669" y="10066"/>
                    </a:lnTo>
                    <a:lnTo>
                      <a:pt x="3934" y="29424"/>
                    </a:lnTo>
                    <a:lnTo>
                      <a:pt x="787" y="33295"/>
                    </a:lnTo>
                    <a:lnTo>
                      <a:pt x="0" y="37167"/>
                    </a:lnTo>
                    <a:lnTo>
                      <a:pt x="1573" y="41038"/>
                    </a:lnTo>
                    <a:lnTo>
                      <a:pt x="3146" y="41813"/>
                    </a:lnTo>
                    <a:lnTo>
                      <a:pt x="6293" y="41038"/>
                    </a:lnTo>
                    <a:lnTo>
                      <a:pt x="9441" y="42587"/>
                    </a:lnTo>
                    <a:lnTo>
                      <a:pt x="12588" y="44136"/>
                    </a:lnTo>
                    <a:lnTo>
                      <a:pt x="18881" y="46458"/>
                    </a:lnTo>
                    <a:lnTo>
                      <a:pt x="22028" y="48007"/>
                    </a:lnTo>
                    <a:lnTo>
                      <a:pt x="22815" y="51879"/>
                    </a:lnTo>
                    <a:lnTo>
                      <a:pt x="22028" y="60396"/>
                    </a:lnTo>
                    <a:lnTo>
                      <a:pt x="22815" y="63493"/>
                    </a:lnTo>
                    <a:lnTo>
                      <a:pt x="28323" y="65816"/>
                    </a:lnTo>
                    <a:lnTo>
                      <a:pt x="44058" y="66591"/>
                    </a:lnTo>
                    <a:lnTo>
                      <a:pt x="50351" y="67365"/>
                    </a:lnTo>
                    <a:lnTo>
                      <a:pt x="46417" y="69688"/>
                    </a:lnTo>
                    <a:lnTo>
                      <a:pt x="55073" y="78979"/>
                    </a:lnTo>
                    <a:lnTo>
                      <a:pt x="69233" y="86722"/>
                    </a:lnTo>
                    <a:lnTo>
                      <a:pt x="83395" y="90594"/>
                    </a:lnTo>
                    <a:lnTo>
                      <a:pt x="96770" y="86722"/>
                    </a:lnTo>
                    <a:lnTo>
                      <a:pt x="87329" y="85948"/>
                    </a:lnTo>
                    <a:lnTo>
                      <a:pt x="110145" y="74334"/>
                    </a:lnTo>
                    <a:lnTo>
                      <a:pt x="104637" y="80528"/>
                    </a:lnTo>
                    <a:lnTo>
                      <a:pt x="106211" y="84400"/>
                    </a:lnTo>
                    <a:lnTo>
                      <a:pt x="111718" y="88271"/>
                    </a:lnTo>
                    <a:lnTo>
                      <a:pt x="116438" y="93691"/>
                    </a:lnTo>
                    <a:lnTo>
                      <a:pt x="109358" y="97563"/>
                    </a:lnTo>
                    <a:lnTo>
                      <a:pt x="106998" y="99111"/>
                    </a:lnTo>
                    <a:lnTo>
                      <a:pt x="116438" y="100660"/>
                    </a:lnTo>
                    <a:lnTo>
                      <a:pt x="125093" y="106080"/>
                    </a:lnTo>
                    <a:lnTo>
                      <a:pt x="134534" y="109178"/>
                    </a:lnTo>
                    <a:lnTo>
                      <a:pt x="148695" y="105306"/>
                    </a:lnTo>
                    <a:lnTo>
                      <a:pt x="142402" y="93691"/>
                    </a:lnTo>
                    <a:lnTo>
                      <a:pt x="152629" y="8130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20" name="Freeform 2619">
                <a:extLst>
                  <a:ext uri="{FF2B5EF4-FFF2-40B4-BE49-F238E27FC236}">
                    <a16:creationId xmlns:a16="http://schemas.microsoft.com/office/drawing/2014/main" id="{E7230279-A399-FACF-51C6-6092632DBD5A}"/>
                  </a:ext>
                </a:extLst>
              </p:cNvPr>
              <p:cNvSpPr/>
              <p:nvPr/>
            </p:nvSpPr>
            <p:spPr>
              <a:xfrm>
                <a:off x="-4762220" y="4921956"/>
                <a:ext cx="14161" cy="13937"/>
              </a:xfrm>
              <a:custGeom>
                <a:avLst/>
                <a:gdLst>
                  <a:gd name="connsiteX0" fmla="*/ 0 w 14161"/>
                  <a:gd name="connsiteY0" fmla="*/ 13937 h 13937"/>
                  <a:gd name="connsiteX1" fmla="*/ 5507 w 14161"/>
                  <a:gd name="connsiteY1" fmla="*/ 13163 h 13937"/>
                  <a:gd name="connsiteX2" fmla="*/ 9441 w 14161"/>
                  <a:gd name="connsiteY2" fmla="*/ 10066 h 13937"/>
                  <a:gd name="connsiteX3" fmla="*/ 12588 w 14161"/>
                  <a:gd name="connsiteY3" fmla="*/ 5420 h 13937"/>
                  <a:gd name="connsiteX4" fmla="*/ 14162 w 14161"/>
                  <a:gd name="connsiteY4" fmla="*/ 0 h 13937"/>
                  <a:gd name="connsiteX5" fmla="*/ 11015 w 14161"/>
                  <a:gd name="connsiteY5" fmla="*/ 775 h 13937"/>
                  <a:gd name="connsiteX6" fmla="*/ 4720 w 14161"/>
                  <a:gd name="connsiteY6" fmla="*/ 1549 h 13937"/>
                  <a:gd name="connsiteX7" fmla="*/ 1573 w 14161"/>
                  <a:gd name="connsiteY7" fmla="*/ 2323 h 13937"/>
                  <a:gd name="connsiteX8" fmla="*/ 1573 w 14161"/>
                  <a:gd name="connsiteY8" fmla="*/ 5420 h 13937"/>
                  <a:gd name="connsiteX9" fmla="*/ 1573 w 14161"/>
                  <a:gd name="connsiteY9" fmla="*/ 8518 h 13937"/>
                  <a:gd name="connsiteX10" fmla="*/ 1573 w 14161"/>
                  <a:gd name="connsiteY10" fmla="*/ 10840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61" h="13937">
                    <a:moveTo>
                      <a:pt x="0" y="13937"/>
                    </a:moveTo>
                    <a:lnTo>
                      <a:pt x="5507" y="13163"/>
                    </a:lnTo>
                    <a:lnTo>
                      <a:pt x="9441" y="10066"/>
                    </a:lnTo>
                    <a:lnTo>
                      <a:pt x="12588" y="5420"/>
                    </a:lnTo>
                    <a:lnTo>
                      <a:pt x="14162" y="0"/>
                    </a:lnTo>
                    <a:lnTo>
                      <a:pt x="11015" y="775"/>
                    </a:lnTo>
                    <a:lnTo>
                      <a:pt x="4720" y="1549"/>
                    </a:lnTo>
                    <a:lnTo>
                      <a:pt x="1573" y="2323"/>
                    </a:lnTo>
                    <a:lnTo>
                      <a:pt x="1573" y="5420"/>
                    </a:lnTo>
                    <a:lnTo>
                      <a:pt x="1573" y="8518"/>
                    </a:lnTo>
                    <a:lnTo>
                      <a:pt x="1573"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21" name="Freeform 2620">
                <a:extLst>
                  <a:ext uri="{FF2B5EF4-FFF2-40B4-BE49-F238E27FC236}">
                    <a16:creationId xmlns:a16="http://schemas.microsoft.com/office/drawing/2014/main" id="{22F28D0E-D912-199D-4BC0-AB7DC6DD31D4}"/>
                  </a:ext>
                </a:extLst>
              </p:cNvPr>
              <p:cNvSpPr/>
              <p:nvPr/>
            </p:nvSpPr>
            <p:spPr>
              <a:xfrm>
                <a:off x="-4481351" y="5156570"/>
                <a:ext cx="11014" cy="6968"/>
              </a:xfrm>
              <a:custGeom>
                <a:avLst/>
                <a:gdLst>
                  <a:gd name="connsiteX0" fmla="*/ 11015 w 11014"/>
                  <a:gd name="connsiteY0" fmla="*/ 0 h 6968"/>
                  <a:gd name="connsiteX1" fmla="*/ 788 w 11014"/>
                  <a:gd name="connsiteY1" fmla="*/ 775 h 6968"/>
                  <a:gd name="connsiteX2" fmla="*/ 0 w 11014"/>
                  <a:gd name="connsiteY2" fmla="*/ 5420 h 6968"/>
                  <a:gd name="connsiteX3" fmla="*/ 5508 w 11014"/>
                  <a:gd name="connsiteY3" fmla="*/ 6969 h 6968"/>
                </a:gdLst>
                <a:ahLst/>
                <a:cxnLst>
                  <a:cxn ang="0">
                    <a:pos x="connsiteX0" y="connsiteY0"/>
                  </a:cxn>
                  <a:cxn ang="0">
                    <a:pos x="connsiteX1" y="connsiteY1"/>
                  </a:cxn>
                  <a:cxn ang="0">
                    <a:pos x="connsiteX2" y="connsiteY2"/>
                  </a:cxn>
                  <a:cxn ang="0">
                    <a:pos x="connsiteX3" y="connsiteY3"/>
                  </a:cxn>
                </a:cxnLst>
                <a:rect l="l" t="t" r="r" b="b"/>
                <a:pathLst>
                  <a:path w="11014" h="6968">
                    <a:moveTo>
                      <a:pt x="11015" y="0"/>
                    </a:moveTo>
                    <a:lnTo>
                      <a:pt x="788" y="775"/>
                    </a:lnTo>
                    <a:lnTo>
                      <a:pt x="0" y="5420"/>
                    </a:lnTo>
                    <a:lnTo>
                      <a:pt x="5508" y="696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22" name="Freeform 2621">
                <a:extLst>
                  <a:ext uri="{FF2B5EF4-FFF2-40B4-BE49-F238E27FC236}">
                    <a16:creationId xmlns:a16="http://schemas.microsoft.com/office/drawing/2014/main" id="{9EBD5A0E-D553-0339-B177-74D5F8F7E9C2}"/>
                  </a:ext>
                </a:extLst>
              </p:cNvPr>
              <p:cNvSpPr/>
              <p:nvPr/>
            </p:nvSpPr>
            <p:spPr>
              <a:xfrm>
                <a:off x="-7924169" y="840585"/>
                <a:ext cx="507453" cy="267135"/>
              </a:xfrm>
              <a:custGeom>
                <a:avLst/>
                <a:gdLst>
                  <a:gd name="connsiteX0" fmla="*/ 17309 w 507453"/>
                  <a:gd name="connsiteY0" fmla="*/ 60396 h 267135"/>
                  <a:gd name="connsiteX1" fmla="*/ 55073 w 507453"/>
                  <a:gd name="connsiteY1" fmla="*/ 54976 h 267135"/>
                  <a:gd name="connsiteX2" fmla="*/ 66087 w 507453"/>
                  <a:gd name="connsiteY2" fmla="*/ 61170 h 267135"/>
                  <a:gd name="connsiteX3" fmla="*/ 62940 w 507453"/>
                  <a:gd name="connsiteY3" fmla="*/ 72011 h 267135"/>
                  <a:gd name="connsiteX4" fmla="*/ 53499 w 507453"/>
                  <a:gd name="connsiteY4" fmla="*/ 84399 h 267135"/>
                  <a:gd name="connsiteX5" fmla="*/ 49566 w 507453"/>
                  <a:gd name="connsiteY5" fmla="*/ 95240 h 267135"/>
                  <a:gd name="connsiteX6" fmla="*/ 62153 w 507453"/>
                  <a:gd name="connsiteY6" fmla="*/ 97563 h 267135"/>
                  <a:gd name="connsiteX7" fmla="*/ 74741 w 507453"/>
                  <a:gd name="connsiteY7" fmla="*/ 90594 h 267135"/>
                  <a:gd name="connsiteX8" fmla="*/ 85756 w 507453"/>
                  <a:gd name="connsiteY8" fmla="*/ 79754 h 267135"/>
                  <a:gd name="connsiteX9" fmla="*/ 97557 w 507453"/>
                  <a:gd name="connsiteY9" fmla="*/ 69688 h 267135"/>
                  <a:gd name="connsiteX10" fmla="*/ 113292 w 507453"/>
                  <a:gd name="connsiteY10" fmla="*/ 66590 h 267135"/>
                  <a:gd name="connsiteX11" fmla="*/ 117226 w 507453"/>
                  <a:gd name="connsiteY11" fmla="*/ 68913 h 267135"/>
                  <a:gd name="connsiteX12" fmla="*/ 129814 w 507453"/>
                  <a:gd name="connsiteY12" fmla="*/ 77431 h 267135"/>
                  <a:gd name="connsiteX13" fmla="*/ 132961 w 507453"/>
                  <a:gd name="connsiteY13" fmla="*/ 79754 h 267135"/>
                  <a:gd name="connsiteX14" fmla="*/ 129027 w 507453"/>
                  <a:gd name="connsiteY14" fmla="*/ 85174 h 267135"/>
                  <a:gd name="connsiteX15" fmla="*/ 112506 w 507453"/>
                  <a:gd name="connsiteY15" fmla="*/ 94465 h 267135"/>
                  <a:gd name="connsiteX16" fmla="*/ 109358 w 507453"/>
                  <a:gd name="connsiteY16" fmla="*/ 99111 h 267135"/>
                  <a:gd name="connsiteX17" fmla="*/ 118013 w 507453"/>
                  <a:gd name="connsiteY17" fmla="*/ 105306 h 267135"/>
                  <a:gd name="connsiteX18" fmla="*/ 157350 w 507453"/>
                  <a:gd name="connsiteY18" fmla="*/ 106080 h 267135"/>
                  <a:gd name="connsiteX19" fmla="*/ 172298 w 507453"/>
                  <a:gd name="connsiteY19" fmla="*/ 110726 h 267135"/>
                  <a:gd name="connsiteX20" fmla="*/ 159711 w 507453"/>
                  <a:gd name="connsiteY20" fmla="*/ 115372 h 267135"/>
                  <a:gd name="connsiteX21" fmla="*/ 132961 w 507453"/>
                  <a:gd name="connsiteY21" fmla="*/ 122340 h 267135"/>
                  <a:gd name="connsiteX22" fmla="*/ 121946 w 507453"/>
                  <a:gd name="connsiteY22" fmla="*/ 128535 h 267135"/>
                  <a:gd name="connsiteX23" fmla="*/ 143976 w 507453"/>
                  <a:gd name="connsiteY23" fmla="*/ 128535 h 267135"/>
                  <a:gd name="connsiteX24" fmla="*/ 154203 w 507453"/>
                  <a:gd name="connsiteY24" fmla="*/ 130858 h 267135"/>
                  <a:gd name="connsiteX25" fmla="*/ 163644 w 507453"/>
                  <a:gd name="connsiteY25" fmla="*/ 135504 h 267135"/>
                  <a:gd name="connsiteX26" fmla="*/ 151056 w 507453"/>
                  <a:gd name="connsiteY26" fmla="*/ 147118 h 267135"/>
                  <a:gd name="connsiteX27" fmla="*/ 132174 w 507453"/>
                  <a:gd name="connsiteY27" fmla="*/ 149441 h 267135"/>
                  <a:gd name="connsiteX28" fmla="*/ 73955 w 507453"/>
                  <a:gd name="connsiteY28" fmla="*/ 138601 h 267135"/>
                  <a:gd name="connsiteX29" fmla="*/ 63727 w 507453"/>
                  <a:gd name="connsiteY29" fmla="*/ 138601 h 267135"/>
                  <a:gd name="connsiteX30" fmla="*/ 55073 w 507453"/>
                  <a:gd name="connsiteY30" fmla="*/ 142473 h 267135"/>
                  <a:gd name="connsiteX31" fmla="*/ 47992 w 507453"/>
                  <a:gd name="connsiteY31" fmla="*/ 150216 h 267135"/>
                  <a:gd name="connsiteX32" fmla="*/ 48779 w 507453"/>
                  <a:gd name="connsiteY32" fmla="*/ 157959 h 267135"/>
                  <a:gd name="connsiteX33" fmla="*/ 54286 w 507453"/>
                  <a:gd name="connsiteY33" fmla="*/ 164927 h 267135"/>
                  <a:gd name="connsiteX34" fmla="*/ 62153 w 507453"/>
                  <a:gd name="connsiteY34" fmla="*/ 171896 h 267135"/>
                  <a:gd name="connsiteX35" fmla="*/ 78675 w 507453"/>
                  <a:gd name="connsiteY35" fmla="*/ 181188 h 267135"/>
                  <a:gd name="connsiteX36" fmla="*/ 97557 w 507453"/>
                  <a:gd name="connsiteY36" fmla="*/ 185834 h 267135"/>
                  <a:gd name="connsiteX37" fmla="*/ 116439 w 507453"/>
                  <a:gd name="connsiteY37" fmla="*/ 187382 h 267135"/>
                  <a:gd name="connsiteX38" fmla="*/ 221864 w 507453"/>
                  <a:gd name="connsiteY38" fmla="*/ 171122 h 267135"/>
                  <a:gd name="connsiteX39" fmla="*/ 217143 w 507453"/>
                  <a:gd name="connsiteY39" fmla="*/ 181962 h 267135"/>
                  <a:gd name="connsiteX40" fmla="*/ 227371 w 507453"/>
                  <a:gd name="connsiteY40" fmla="*/ 186608 h 267135"/>
                  <a:gd name="connsiteX41" fmla="*/ 241532 w 507453"/>
                  <a:gd name="connsiteY41" fmla="*/ 187382 h 267135"/>
                  <a:gd name="connsiteX42" fmla="*/ 268282 w 507453"/>
                  <a:gd name="connsiteY42" fmla="*/ 185834 h 267135"/>
                  <a:gd name="connsiteX43" fmla="*/ 284017 w 507453"/>
                  <a:gd name="connsiteY43" fmla="*/ 186608 h 267135"/>
                  <a:gd name="connsiteX44" fmla="*/ 344597 w 507453"/>
                  <a:gd name="connsiteY44" fmla="*/ 198997 h 267135"/>
                  <a:gd name="connsiteX45" fmla="*/ 357971 w 507453"/>
                  <a:gd name="connsiteY45" fmla="*/ 205191 h 267135"/>
                  <a:gd name="connsiteX46" fmla="*/ 368986 w 507453"/>
                  <a:gd name="connsiteY46" fmla="*/ 216032 h 267135"/>
                  <a:gd name="connsiteX47" fmla="*/ 373706 w 507453"/>
                  <a:gd name="connsiteY47" fmla="*/ 226098 h 267135"/>
                  <a:gd name="connsiteX48" fmla="*/ 376854 w 507453"/>
                  <a:gd name="connsiteY48" fmla="*/ 235389 h 267135"/>
                  <a:gd name="connsiteX49" fmla="*/ 381574 w 507453"/>
                  <a:gd name="connsiteY49" fmla="*/ 243907 h 267135"/>
                  <a:gd name="connsiteX50" fmla="*/ 391015 w 507453"/>
                  <a:gd name="connsiteY50" fmla="*/ 252424 h 267135"/>
                  <a:gd name="connsiteX51" fmla="*/ 418551 w 507453"/>
                  <a:gd name="connsiteY51" fmla="*/ 264039 h 267135"/>
                  <a:gd name="connsiteX52" fmla="*/ 452381 w 507453"/>
                  <a:gd name="connsiteY52" fmla="*/ 267136 h 267135"/>
                  <a:gd name="connsiteX53" fmla="*/ 483851 w 507453"/>
                  <a:gd name="connsiteY53" fmla="*/ 260941 h 267135"/>
                  <a:gd name="connsiteX54" fmla="*/ 503520 w 507453"/>
                  <a:gd name="connsiteY54" fmla="*/ 242358 h 267135"/>
                  <a:gd name="connsiteX55" fmla="*/ 507454 w 507453"/>
                  <a:gd name="connsiteY55" fmla="*/ 230743 h 267135"/>
                  <a:gd name="connsiteX56" fmla="*/ 505881 w 507453"/>
                  <a:gd name="connsiteY56" fmla="*/ 221452 h 267135"/>
                  <a:gd name="connsiteX57" fmla="*/ 500373 w 507453"/>
                  <a:gd name="connsiteY57" fmla="*/ 212934 h 267135"/>
                  <a:gd name="connsiteX58" fmla="*/ 484638 w 507453"/>
                  <a:gd name="connsiteY58" fmla="*/ 198997 h 267135"/>
                  <a:gd name="connsiteX59" fmla="*/ 464183 w 507453"/>
                  <a:gd name="connsiteY59" fmla="*/ 184285 h 267135"/>
                  <a:gd name="connsiteX60" fmla="*/ 457889 w 507453"/>
                  <a:gd name="connsiteY60" fmla="*/ 181188 h 267135"/>
                  <a:gd name="connsiteX61" fmla="*/ 454742 w 507453"/>
                  <a:gd name="connsiteY61" fmla="*/ 179639 h 267135"/>
                  <a:gd name="connsiteX62" fmla="*/ 453168 w 507453"/>
                  <a:gd name="connsiteY62" fmla="*/ 177316 h 267135"/>
                  <a:gd name="connsiteX63" fmla="*/ 446875 w 507453"/>
                  <a:gd name="connsiteY63" fmla="*/ 164153 h 267135"/>
                  <a:gd name="connsiteX64" fmla="*/ 447661 w 507453"/>
                  <a:gd name="connsiteY64" fmla="*/ 161056 h 267135"/>
                  <a:gd name="connsiteX65" fmla="*/ 450808 w 507453"/>
                  <a:gd name="connsiteY65" fmla="*/ 159507 h 267135"/>
                  <a:gd name="connsiteX66" fmla="*/ 456315 w 507453"/>
                  <a:gd name="connsiteY66" fmla="*/ 154087 h 267135"/>
                  <a:gd name="connsiteX67" fmla="*/ 460249 w 507453"/>
                  <a:gd name="connsiteY67" fmla="*/ 147118 h 267135"/>
                  <a:gd name="connsiteX68" fmla="*/ 462610 w 507453"/>
                  <a:gd name="connsiteY68" fmla="*/ 143247 h 267135"/>
                  <a:gd name="connsiteX69" fmla="*/ 461822 w 507453"/>
                  <a:gd name="connsiteY69" fmla="*/ 140150 h 267135"/>
                  <a:gd name="connsiteX70" fmla="*/ 458676 w 507453"/>
                  <a:gd name="connsiteY70" fmla="*/ 135504 h 267135"/>
                  <a:gd name="connsiteX71" fmla="*/ 453955 w 507453"/>
                  <a:gd name="connsiteY71" fmla="*/ 130084 h 267135"/>
                  <a:gd name="connsiteX72" fmla="*/ 431926 w 507453"/>
                  <a:gd name="connsiteY72" fmla="*/ 112274 h 267135"/>
                  <a:gd name="connsiteX73" fmla="*/ 424845 w 507453"/>
                  <a:gd name="connsiteY73" fmla="*/ 107629 h 267135"/>
                  <a:gd name="connsiteX74" fmla="*/ 398882 w 507453"/>
                  <a:gd name="connsiteY74" fmla="*/ 96014 h 267135"/>
                  <a:gd name="connsiteX75" fmla="*/ 368199 w 507453"/>
                  <a:gd name="connsiteY75" fmla="*/ 101434 h 267135"/>
                  <a:gd name="connsiteX76" fmla="*/ 353251 w 507453"/>
                  <a:gd name="connsiteY76" fmla="*/ 100660 h 267135"/>
                  <a:gd name="connsiteX77" fmla="*/ 345384 w 507453"/>
                  <a:gd name="connsiteY77" fmla="*/ 92143 h 267135"/>
                  <a:gd name="connsiteX78" fmla="*/ 346170 w 507453"/>
                  <a:gd name="connsiteY78" fmla="*/ 87497 h 267135"/>
                  <a:gd name="connsiteX79" fmla="*/ 349317 w 507453"/>
                  <a:gd name="connsiteY79" fmla="*/ 82851 h 267135"/>
                  <a:gd name="connsiteX80" fmla="*/ 351677 w 507453"/>
                  <a:gd name="connsiteY80" fmla="*/ 78979 h 267135"/>
                  <a:gd name="connsiteX81" fmla="*/ 350104 w 507453"/>
                  <a:gd name="connsiteY81" fmla="*/ 73559 h 267135"/>
                  <a:gd name="connsiteX82" fmla="*/ 346957 w 507453"/>
                  <a:gd name="connsiteY82" fmla="*/ 69688 h 267135"/>
                  <a:gd name="connsiteX83" fmla="*/ 341450 w 507453"/>
                  <a:gd name="connsiteY83" fmla="*/ 68913 h 267135"/>
                  <a:gd name="connsiteX84" fmla="*/ 335942 w 507453"/>
                  <a:gd name="connsiteY84" fmla="*/ 68139 h 267135"/>
                  <a:gd name="connsiteX85" fmla="*/ 331222 w 507453"/>
                  <a:gd name="connsiteY85" fmla="*/ 66590 h 267135"/>
                  <a:gd name="connsiteX86" fmla="*/ 302112 w 507453"/>
                  <a:gd name="connsiteY86" fmla="*/ 54201 h 267135"/>
                  <a:gd name="connsiteX87" fmla="*/ 288737 w 507453"/>
                  <a:gd name="connsiteY87" fmla="*/ 51104 h 267135"/>
                  <a:gd name="connsiteX88" fmla="*/ 271429 w 507453"/>
                  <a:gd name="connsiteY88" fmla="*/ 54201 h 267135"/>
                  <a:gd name="connsiteX89" fmla="*/ 258054 w 507453"/>
                  <a:gd name="connsiteY89" fmla="*/ 58847 h 267135"/>
                  <a:gd name="connsiteX90" fmla="*/ 251760 w 507453"/>
                  <a:gd name="connsiteY90" fmla="*/ 61945 h 267135"/>
                  <a:gd name="connsiteX91" fmla="*/ 247040 w 507453"/>
                  <a:gd name="connsiteY91" fmla="*/ 65042 h 267135"/>
                  <a:gd name="connsiteX92" fmla="*/ 244680 w 507453"/>
                  <a:gd name="connsiteY92" fmla="*/ 70462 h 267135"/>
                  <a:gd name="connsiteX93" fmla="*/ 243106 w 507453"/>
                  <a:gd name="connsiteY93" fmla="*/ 75882 h 267135"/>
                  <a:gd name="connsiteX94" fmla="*/ 239959 w 507453"/>
                  <a:gd name="connsiteY94" fmla="*/ 81302 h 267135"/>
                  <a:gd name="connsiteX95" fmla="*/ 233665 w 507453"/>
                  <a:gd name="connsiteY95" fmla="*/ 85174 h 267135"/>
                  <a:gd name="connsiteX96" fmla="*/ 233665 w 507453"/>
                  <a:gd name="connsiteY96" fmla="*/ 79754 h 267135"/>
                  <a:gd name="connsiteX97" fmla="*/ 231305 w 507453"/>
                  <a:gd name="connsiteY97" fmla="*/ 75108 h 267135"/>
                  <a:gd name="connsiteX98" fmla="*/ 227371 w 507453"/>
                  <a:gd name="connsiteY98" fmla="*/ 72011 h 267135"/>
                  <a:gd name="connsiteX99" fmla="*/ 221864 w 507453"/>
                  <a:gd name="connsiteY99" fmla="*/ 69688 h 267135"/>
                  <a:gd name="connsiteX100" fmla="*/ 228158 w 507453"/>
                  <a:gd name="connsiteY100" fmla="*/ 46458 h 267135"/>
                  <a:gd name="connsiteX101" fmla="*/ 208489 w 507453"/>
                  <a:gd name="connsiteY101" fmla="*/ 25552 h 267135"/>
                  <a:gd name="connsiteX102" fmla="*/ 177806 w 507453"/>
                  <a:gd name="connsiteY102" fmla="*/ 10066 h 267135"/>
                  <a:gd name="connsiteX103" fmla="*/ 153416 w 507453"/>
                  <a:gd name="connsiteY103" fmla="*/ 2323 h 267135"/>
                  <a:gd name="connsiteX104" fmla="*/ 136895 w 507453"/>
                  <a:gd name="connsiteY104" fmla="*/ 0 h 267135"/>
                  <a:gd name="connsiteX105" fmla="*/ 119586 w 507453"/>
                  <a:gd name="connsiteY105" fmla="*/ 774 h 267135"/>
                  <a:gd name="connsiteX106" fmla="*/ 84969 w 507453"/>
                  <a:gd name="connsiteY106" fmla="*/ 4646 h 267135"/>
                  <a:gd name="connsiteX107" fmla="*/ 29897 w 507453"/>
                  <a:gd name="connsiteY107" fmla="*/ 3097 h 267135"/>
                  <a:gd name="connsiteX108" fmla="*/ 16522 w 507453"/>
                  <a:gd name="connsiteY108" fmla="*/ 5420 h 267135"/>
                  <a:gd name="connsiteX109" fmla="*/ 8655 w 507453"/>
                  <a:gd name="connsiteY109" fmla="*/ 14712 h 267135"/>
                  <a:gd name="connsiteX110" fmla="*/ 2361 w 507453"/>
                  <a:gd name="connsiteY110" fmla="*/ 30198 h 267135"/>
                  <a:gd name="connsiteX111" fmla="*/ 0 w 507453"/>
                  <a:gd name="connsiteY111" fmla="*/ 46458 h 267135"/>
                  <a:gd name="connsiteX112" fmla="*/ 3934 w 507453"/>
                  <a:gd name="connsiteY112" fmla="*/ 57299 h 26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507453" h="267135">
                    <a:moveTo>
                      <a:pt x="17309" y="60396"/>
                    </a:moveTo>
                    <a:lnTo>
                      <a:pt x="55073" y="54976"/>
                    </a:lnTo>
                    <a:lnTo>
                      <a:pt x="66087" y="61170"/>
                    </a:lnTo>
                    <a:lnTo>
                      <a:pt x="62940" y="72011"/>
                    </a:lnTo>
                    <a:lnTo>
                      <a:pt x="53499" y="84399"/>
                    </a:lnTo>
                    <a:lnTo>
                      <a:pt x="49566" y="95240"/>
                    </a:lnTo>
                    <a:lnTo>
                      <a:pt x="62153" y="97563"/>
                    </a:lnTo>
                    <a:lnTo>
                      <a:pt x="74741" y="90594"/>
                    </a:lnTo>
                    <a:lnTo>
                      <a:pt x="85756" y="79754"/>
                    </a:lnTo>
                    <a:lnTo>
                      <a:pt x="97557" y="69688"/>
                    </a:lnTo>
                    <a:lnTo>
                      <a:pt x="113292" y="66590"/>
                    </a:lnTo>
                    <a:lnTo>
                      <a:pt x="117226" y="68913"/>
                    </a:lnTo>
                    <a:lnTo>
                      <a:pt x="129814" y="77431"/>
                    </a:lnTo>
                    <a:lnTo>
                      <a:pt x="132961" y="79754"/>
                    </a:lnTo>
                    <a:lnTo>
                      <a:pt x="129027" y="85174"/>
                    </a:lnTo>
                    <a:lnTo>
                      <a:pt x="112506" y="94465"/>
                    </a:lnTo>
                    <a:lnTo>
                      <a:pt x="109358" y="99111"/>
                    </a:lnTo>
                    <a:lnTo>
                      <a:pt x="118013" y="105306"/>
                    </a:lnTo>
                    <a:lnTo>
                      <a:pt x="157350" y="106080"/>
                    </a:lnTo>
                    <a:lnTo>
                      <a:pt x="172298" y="110726"/>
                    </a:lnTo>
                    <a:lnTo>
                      <a:pt x="159711" y="115372"/>
                    </a:lnTo>
                    <a:lnTo>
                      <a:pt x="132961" y="122340"/>
                    </a:lnTo>
                    <a:lnTo>
                      <a:pt x="121946" y="128535"/>
                    </a:lnTo>
                    <a:lnTo>
                      <a:pt x="143976" y="128535"/>
                    </a:lnTo>
                    <a:lnTo>
                      <a:pt x="154203" y="130858"/>
                    </a:lnTo>
                    <a:lnTo>
                      <a:pt x="163644" y="135504"/>
                    </a:lnTo>
                    <a:lnTo>
                      <a:pt x="151056" y="147118"/>
                    </a:lnTo>
                    <a:lnTo>
                      <a:pt x="132174" y="149441"/>
                    </a:lnTo>
                    <a:lnTo>
                      <a:pt x="73955" y="138601"/>
                    </a:lnTo>
                    <a:lnTo>
                      <a:pt x="63727" y="138601"/>
                    </a:lnTo>
                    <a:lnTo>
                      <a:pt x="55073" y="142473"/>
                    </a:lnTo>
                    <a:lnTo>
                      <a:pt x="47992" y="150216"/>
                    </a:lnTo>
                    <a:lnTo>
                      <a:pt x="48779" y="157959"/>
                    </a:lnTo>
                    <a:lnTo>
                      <a:pt x="54286" y="164927"/>
                    </a:lnTo>
                    <a:lnTo>
                      <a:pt x="62153" y="171896"/>
                    </a:lnTo>
                    <a:lnTo>
                      <a:pt x="78675" y="181188"/>
                    </a:lnTo>
                    <a:lnTo>
                      <a:pt x="97557" y="185834"/>
                    </a:lnTo>
                    <a:lnTo>
                      <a:pt x="116439" y="187382"/>
                    </a:lnTo>
                    <a:lnTo>
                      <a:pt x="221864" y="171122"/>
                    </a:lnTo>
                    <a:lnTo>
                      <a:pt x="217143" y="181962"/>
                    </a:lnTo>
                    <a:lnTo>
                      <a:pt x="227371" y="186608"/>
                    </a:lnTo>
                    <a:lnTo>
                      <a:pt x="241532" y="187382"/>
                    </a:lnTo>
                    <a:lnTo>
                      <a:pt x="268282" y="185834"/>
                    </a:lnTo>
                    <a:lnTo>
                      <a:pt x="284017" y="186608"/>
                    </a:lnTo>
                    <a:lnTo>
                      <a:pt x="344597" y="198997"/>
                    </a:lnTo>
                    <a:lnTo>
                      <a:pt x="357971" y="205191"/>
                    </a:lnTo>
                    <a:lnTo>
                      <a:pt x="368986" y="216032"/>
                    </a:lnTo>
                    <a:lnTo>
                      <a:pt x="373706" y="226098"/>
                    </a:lnTo>
                    <a:lnTo>
                      <a:pt x="376854" y="235389"/>
                    </a:lnTo>
                    <a:lnTo>
                      <a:pt x="381574" y="243907"/>
                    </a:lnTo>
                    <a:lnTo>
                      <a:pt x="391015" y="252424"/>
                    </a:lnTo>
                    <a:lnTo>
                      <a:pt x="418551" y="264039"/>
                    </a:lnTo>
                    <a:lnTo>
                      <a:pt x="452381" y="267136"/>
                    </a:lnTo>
                    <a:lnTo>
                      <a:pt x="483851" y="260941"/>
                    </a:lnTo>
                    <a:lnTo>
                      <a:pt x="503520" y="242358"/>
                    </a:lnTo>
                    <a:lnTo>
                      <a:pt x="507454" y="230743"/>
                    </a:lnTo>
                    <a:lnTo>
                      <a:pt x="505881" y="221452"/>
                    </a:lnTo>
                    <a:lnTo>
                      <a:pt x="500373" y="212934"/>
                    </a:lnTo>
                    <a:lnTo>
                      <a:pt x="484638" y="198997"/>
                    </a:lnTo>
                    <a:lnTo>
                      <a:pt x="464183" y="184285"/>
                    </a:lnTo>
                    <a:lnTo>
                      <a:pt x="457889" y="181188"/>
                    </a:lnTo>
                    <a:lnTo>
                      <a:pt x="454742" y="179639"/>
                    </a:lnTo>
                    <a:lnTo>
                      <a:pt x="453168" y="177316"/>
                    </a:lnTo>
                    <a:lnTo>
                      <a:pt x="446875" y="164153"/>
                    </a:lnTo>
                    <a:lnTo>
                      <a:pt x="447661" y="161056"/>
                    </a:lnTo>
                    <a:lnTo>
                      <a:pt x="450808" y="159507"/>
                    </a:lnTo>
                    <a:lnTo>
                      <a:pt x="456315" y="154087"/>
                    </a:lnTo>
                    <a:lnTo>
                      <a:pt x="460249" y="147118"/>
                    </a:lnTo>
                    <a:lnTo>
                      <a:pt x="462610" y="143247"/>
                    </a:lnTo>
                    <a:lnTo>
                      <a:pt x="461822" y="140150"/>
                    </a:lnTo>
                    <a:lnTo>
                      <a:pt x="458676" y="135504"/>
                    </a:lnTo>
                    <a:lnTo>
                      <a:pt x="453955" y="130084"/>
                    </a:lnTo>
                    <a:lnTo>
                      <a:pt x="431926" y="112274"/>
                    </a:lnTo>
                    <a:lnTo>
                      <a:pt x="424845" y="107629"/>
                    </a:lnTo>
                    <a:lnTo>
                      <a:pt x="398882" y="96014"/>
                    </a:lnTo>
                    <a:lnTo>
                      <a:pt x="368199" y="101434"/>
                    </a:lnTo>
                    <a:lnTo>
                      <a:pt x="353251" y="100660"/>
                    </a:lnTo>
                    <a:lnTo>
                      <a:pt x="345384" y="92143"/>
                    </a:lnTo>
                    <a:lnTo>
                      <a:pt x="346170" y="87497"/>
                    </a:lnTo>
                    <a:lnTo>
                      <a:pt x="349317" y="82851"/>
                    </a:lnTo>
                    <a:lnTo>
                      <a:pt x="351677" y="78979"/>
                    </a:lnTo>
                    <a:lnTo>
                      <a:pt x="350104" y="73559"/>
                    </a:lnTo>
                    <a:lnTo>
                      <a:pt x="346957" y="69688"/>
                    </a:lnTo>
                    <a:lnTo>
                      <a:pt x="341450" y="68913"/>
                    </a:lnTo>
                    <a:lnTo>
                      <a:pt x="335942" y="68139"/>
                    </a:lnTo>
                    <a:lnTo>
                      <a:pt x="331222" y="66590"/>
                    </a:lnTo>
                    <a:lnTo>
                      <a:pt x="302112" y="54201"/>
                    </a:lnTo>
                    <a:lnTo>
                      <a:pt x="288737" y="51104"/>
                    </a:lnTo>
                    <a:lnTo>
                      <a:pt x="271429" y="54201"/>
                    </a:lnTo>
                    <a:lnTo>
                      <a:pt x="258054" y="58847"/>
                    </a:lnTo>
                    <a:lnTo>
                      <a:pt x="251760" y="61945"/>
                    </a:lnTo>
                    <a:lnTo>
                      <a:pt x="247040" y="65042"/>
                    </a:lnTo>
                    <a:lnTo>
                      <a:pt x="244680" y="70462"/>
                    </a:lnTo>
                    <a:lnTo>
                      <a:pt x="243106" y="75882"/>
                    </a:lnTo>
                    <a:lnTo>
                      <a:pt x="239959" y="81302"/>
                    </a:lnTo>
                    <a:lnTo>
                      <a:pt x="233665" y="85174"/>
                    </a:lnTo>
                    <a:lnTo>
                      <a:pt x="233665" y="79754"/>
                    </a:lnTo>
                    <a:lnTo>
                      <a:pt x="231305" y="75108"/>
                    </a:lnTo>
                    <a:lnTo>
                      <a:pt x="227371" y="72011"/>
                    </a:lnTo>
                    <a:lnTo>
                      <a:pt x="221864" y="69688"/>
                    </a:lnTo>
                    <a:lnTo>
                      <a:pt x="228158" y="46458"/>
                    </a:lnTo>
                    <a:lnTo>
                      <a:pt x="208489" y="25552"/>
                    </a:lnTo>
                    <a:lnTo>
                      <a:pt x="177806" y="10066"/>
                    </a:lnTo>
                    <a:lnTo>
                      <a:pt x="153416" y="2323"/>
                    </a:lnTo>
                    <a:lnTo>
                      <a:pt x="136895" y="0"/>
                    </a:lnTo>
                    <a:lnTo>
                      <a:pt x="119586" y="774"/>
                    </a:lnTo>
                    <a:lnTo>
                      <a:pt x="84969" y="4646"/>
                    </a:lnTo>
                    <a:lnTo>
                      <a:pt x="29897" y="3097"/>
                    </a:lnTo>
                    <a:lnTo>
                      <a:pt x="16522" y="5420"/>
                    </a:lnTo>
                    <a:lnTo>
                      <a:pt x="8655" y="14712"/>
                    </a:lnTo>
                    <a:lnTo>
                      <a:pt x="2361" y="30198"/>
                    </a:lnTo>
                    <a:lnTo>
                      <a:pt x="0" y="46458"/>
                    </a:lnTo>
                    <a:lnTo>
                      <a:pt x="3934" y="5729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23" name="Freeform 2622">
                <a:extLst>
                  <a:ext uri="{FF2B5EF4-FFF2-40B4-BE49-F238E27FC236}">
                    <a16:creationId xmlns:a16="http://schemas.microsoft.com/office/drawing/2014/main" id="{F3268DCF-9421-DE19-06B3-653010933855}"/>
                  </a:ext>
                </a:extLst>
              </p:cNvPr>
              <p:cNvSpPr/>
              <p:nvPr/>
            </p:nvSpPr>
            <p:spPr>
              <a:xfrm>
                <a:off x="-8516592" y="947440"/>
                <a:ext cx="303685" cy="78979"/>
              </a:xfrm>
              <a:custGeom>
                <a:avLst/>
                <a:gdLst>
                  <a:gd name="connsiteX0" fmla="*/ 19669 w 303685"/>
                  <a:gd name="connsiteY0" fmla="*/ 75108 h 78979"/>
                  <a:gd name="connsiteX1" fmla="*/ 53499 w 303685"/>
                  <a:gd name="connsiteY1" fmla="*/ 69688 h 78979"/>
                  <a:gd name="connsiteX2" fmla="*/ 71595 w 303685"/>
                  <a:gd name="connsiteY2" fmla="*/ 68139 h 78979"/>
                  <a:gd name="connsiteX3" fmla="*/ 88903 w 303685"/>
                  <a:gd name="connsiteY3" fmla="*/ 68913 h 78979"/>
                  <a:gd name="connsiteX4" fmla="*/ 122733 w 303685"/>
                  <a:gd name="connsiteY4" fmla="*/ 78205 h 78979"/>
                  <a:gd name="connsiteX5" fmla="*/ 130601 w 303685"/>
                  <a:gd name="connsiteY5" fmla="*/ 78979 h 78979"/>
                  <a:gd name="connsiteX6" fmla="*/ 137681 w 303685"/>
                  <a:gd name="connsiteY6" fmla="*/ 78205 h 78979"/>
                  <a:gd name="connsiteX7" fmla="*/ 144762 w 303685"/>
                  <a:gd name="connsiteY7" fmla="*/ 74333 h 78979"/>
                  <a:gd name="connsiteX8" fmla="*/ 156563 w 303685"/>
                  <a:gd name="connsiteY8" fmla="*/ 65042 h 78979"/>
                  <a:gd name="connsiteX9" fmla="*/ 162857 w 303685"/>
                  <a:gd name="connsiteY9" fmla="*/ 61945 h 78979"/>
                  <a:gd name="connsiteX10" fmla="*/ 170725 w 303685"/>
                  <a:gd name="connsiteY10" fmla="*/ 63493 h 78979"/>
                  <a:gd name="connsiteX11" fmla="*/ 187246 w 303685"/>
                  <a:gd name="connsiteY11" fmla="*/ 70462 h 78979"/>
                  <a:gd name="connsiteX12" fmla="*/ 194327 w 303685"/>
                  <a:gd name="connsiteY12" fmla="*/ 73559 h 78979"/>
                  <a:gd name="connsiteX13" fmla="*/ 204555 w 303685"/>
                  <a:gd name="connsiteY13" fmla="*/ 75108 h 78979"/>
                  <a:gd name="connsiteX14" fmla="*/ 214783 w 303685"/>
                  <a:gd name="connsiteY14" fmla="*/ 75108 h 78979"/>
                  <a:gd name="connsiteX15" fmla="*/ 234451 w 303685"/>
                  <a:gd name="connsiteY15" fmla="*/ 74333 h 78979"/>
                  <a:gd name="connsiteX16" fmla="*/ 274576 w 303685"/>
                  <a:gd name="connsiteY16" fmla="*/ 75108 h 78979"/>
                  <a:gd name="connsiteX17" fmla="*/ 294245 w 303685"/>
                  <a:gd name="connsiteY17" fmla="*/ 71236 h 78979"/>
                  <a:gd name="connsiteX18" fmla="*/ 303686 w 303685"/>
                  <a:gd name="connsiteY18" fmla="*/ 58847 h 78979"/>
                  <a:gd name="connsiteX19" fmla="*/ 293458 w 303685"/>
                  <a:gd name="connsiteY19" fmla="*/ 35618 h 78979"/>
                  <a:gd name="connsiteX20" fmla="*/ 268282 w 303685"/>
                  <a:gd name="connsiteY20" fmla="*/ 17809 h 78979"/>
                  <a:gd name="connsiteX21" fmla="*/ 238385 w 303685"/>
                  <a:gd name="connsiteY21" fmla="*/ 5420 h 78979"/>
                  <a:gd name="connsiteX22" fmla="*/ 212423 w 303685"/>
                  <a:gd name="connsiteY22" fmla="*/ 0 h 78979"/>
                  <a:gd name="connsiteX23" fmla="*/ 195114 w 303685"/>
                  <a:gd name="connsiteY23" fmla="*/ 774 h 78979"/>
                  <a:gd name="connsiteX24" fmla="*/ 177806 w 303685"/>
                  <a:gd name="connsiteY24" fmla="*/ 5420 h 78979"/>
                  <a:gd name="connsiteX25" fmla="*/ 161284 w 303685"/>
                  <a:gd name="connsiteY25" fmla="*/ 11615 h 78979"/>
                  <a:gd name="connsiteX26" fmla="*/ 129814 w 303685"/>
                  <a:gd name="connsiteY26" fmla="*/ 26326 h 78979"/>
                  <a:gd name="connsiteX27" fmla="*/ 114866 w 303685"/>
                  <a:gd name="connsiteY27" fmla="*/ 30972 h 78979"/>
                  <a:gd name="connsiteX28" fmla="*/ 44845 w 303685"/>
                  <a:gd name="connsiteY28" fmla="*/ 44135 h 78979"/>
                  <a:gd name="connsiteX29" fmla="*/ 25176 w 303685"/>
                  <a:gd name="connsiteY29" fmla="*/ 50330 h 78979"/>
                  <a:gd name="connsiteX30" fmla="*/ 10228 w 303685"/>
                  <a:gd name="connsiteY30" fmla="*/ 58073 h 78979"/>
                  <a:gd name="connsiteX31" fmla="*/ 0 w 303685"/>
                  <a:gd name="connsiteY31" fmla="*/ 69688 h 78979"/>
                  <a:gd name="connsiteX32" fmla="*/ 5507 w 303685"/>
                  <a:gd name="connsiteY32" fmla="*/ 74333 h 7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685" h="78979">
                    <a:moveTo>
                      <a:pt x="19669" y="75108"/>
                    </a:moveTo>
                    <a:lnTo>
                      <a:pt x="53499" y="69688"/>
                    </a:lnTo>
                    <a:lnTo>
                      <a:pt x="71595" y="68139"/>
                    </a:lnTo>
                    <a:lnTo>
                      <a:pt x="88903" y="68913"/>
                    </a:lnTo>
                    <a:lnTo>
                      <a:pt x="122733" y="78205"/>
                    </a:lnTo>
                    <a:lnTo>
                      <a:pt x="130601" y="78979"/>
                    </a:lnTo>
                    <a:lnTo>
                      <a:pt x="137681" y="78205"/>
                    </a:lnTo>
                    <a:lnTo>
                      <a:pt x="144762" y="74333"/>
                    </a:lnTo>
                    <a:lnTo>
                      <a:pt x="156563" y="65042"/>
                    </a:lnTo>
                    <a:lnTo>
                      <a:pt x="162857" y="61945"/>
                    </a:lnTo>
                    <a:lnTo>
                      <a:pt x="170725" y="63493"/>
                    </a:lnTo>
                    <a:lnTo>
                      <a:pt x="187246" y="70462"/>
                    </a:lnTo>
                    <a:lnTo>
                      <a:pt x="194327" y="73559"/>
                    </a:lnTo>
                    <a:lnTo>
                      <a:pt x="204555" y="75108"/>
                    </a:lnTo>
                    <a:lnTo>
                      <a:pt x="214783" y="75108"/>
                    </a:lnTo>
                    <a:lnTo>
                      <a:pt x="234451" y="74333"/>
                    </a:lnTo>
                    <a:lnTo>
                      <a:pt x="274576" y="75108"/>
                    </a:lnTo>
                    <a:lnTo>
                      <a:pt x="294245" y="71236"/>
                    </a:lnTo>
                    <a:lnTo>
                      <a:pt x="303686" y="58847"/>
                    </a:lnTo>
                    <a:lnTo>
                      <a:pt x="293458" y="35618"/>
                    </a:lnTo>
                    <a:lnTo>
                      <a:pt x="268282" y="17809"/>
                    </a:lnTo>
                    <a:lnTo>
                      <a:pt x="238385" y="5420"/>
                    </a:lnTo>
                    <a:lnTo>
                      <a:pt x="212423" y="0"/>
                    </a:lnTo>
                    <a:lnTo>
                      <a:pt x="195114" y="774"/>
                    </a:lnTo>
                    <a:lnTo>
                      <a:pt x="177806" y="5420"/>
                    </a:lnTo>
                    <a:lnTo>
                      <a:pt x="161284" y="11615"/>
                    </a:lnTo>
                    <a:lnTo>
                      <a:pt x="129814" y="26326"/>
                    </a:lnTo>
                    <a:lnTo>
                      <a:pt x="114866" y="30972"/>
                    </a:lnTo>
                    <a:lnTo>
                      <a:pt x="44845" y="44135"/>
                    </a:lnTo>
                    <a:lnTo>
                      <a:pt x="25176" y="50330"/>
                    </a:lnTo>
                    <a:lnTo>
                      <a:pt x="10228" y="58073"/>
                    </a:lnTo>
                    <a:lnTo>
                      <a:pt x="0" y="69688"/>
                    </a:lnTo>
                    <a:lnTo>
                      <a:pt x="5507" y="7433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24" name="Freeform 2623">
                <a:extLst>
                  <a:ext uri="{FF2B5EF4-FFF2-40B4-BE49-F238E27FC236}">
                    <a16:creationId xmlns:a16="http://schemas.microsoft.com/office/drawing/2014/main" id="{D6A4005B-05F9-D70E-ADCF-7BABCDE0A32D}"/>
                  </a:ext>
                </a:extLst>
              </p:cNvPr>
              <p:cNvSpPr/>
              <p:nvPr/>
            </p:nvSpPr>
            <p:spPr>
              <a:xfrm>
                <a:off x="-8518166" y="1055843"/>
                <a:ext cx="283230" cy="113823"/>
              </a:xfrm>
              <a:custGeom>
                <a:avLst/>
                <a:gdLst>
                  <a:gd name="connsiteX0" fmla="*/ 11801 w 283230"/>
                  <a:gd name="connsiteY0" fmla="*/ 81302 h 113823"/>
                  <a:gd name="connsiteX1" fmla="*/ 11015 w 283230"/>
                  <a:gd name="connsiteY1" fmla="*/ 85948 h 113823"/>
                  <a:gd name="connsiteX2" fmla="*/ 7868 w 283230"/>
                  <a:gd name="connsiteY2" fmla="*/ 87497 h 113823"/>
                  <a:gd name="connsiteX3" fmla="*/ 8655 w 283230"/>
                  <a:gd name="connsiteY3" fmla="*/ 89045 h 113823"/>
                  <a:gd name="connsiteX4" fmla="*/ 18096 w 283230"/>
                  <a:gd name="connsiteY4" fmla="*/ 94465 h 113823"/>
                  <a:gd name="connsiteX5" fmla="*/ 25963 w 283230"/>
                  <a:gd name="connsiteY5" fmla="*/ 97563 h 113823"/>
                  <a:gd name="connsiteX6" fmla="*/ 51139 w 283230"/>
                  <a:gd name="connsiteY6" fmla="*/ 102983 h 113823"/>
                  <a:gd name="connsiteX7" fmla="*/ 72381 w 283230"/>
                  <a:gd name="connsiteY7" fmla="*/ 110726 h 113823"/>
                  <a:gd name="connsiteX8" fmla="*/ 82609 w 283230"/>
                  <a:gd name="connsiteY8" fmla="*/ 113049 h 113823"/>
                  <a:gd name="connsiteX9" fmla="*/ 94410 w 283230"/>
                  <a:gd name="connsiteY9" fmla="*/ 113823 h 113823"/>
                  <a:gd name="connsiteX10" fmla="*/ 200621 w 283230"/>
                  <a:gd name="connsiteY10" fmla="*/ 102983 h 113823"/>
                  <a:gd name="connsiteX11" fmla="*/ 221864 w 283230"/>
                  <a:gd name="connsiteY11" fmla="*/ 99111 h 113823"/>
                  <a:gd name="connsiteX12" fmla="*/ 239172 w 283230"/>
                  <a:gd name="connsiteY12" fmla="*/ 89820 h 113823"/>
                  <a:gd name="connsiteX13" fmla="*/ 244680 w 283230"/>
                  <a:gd name="connsiteY13" fmla="*/ 72785 h 113823"/>
                  <a:gd name="connsiteX14" fmla="*/ 236025 w 283230"/>
                  <a:gd name="connsiteY14" fmla="*/ 58073 h 113823"/>
                  <a:gd name="connsiteX15" fmla="*/ 218717 w 283230"/>
                  <a:gd name="connsiteY15" fmla="*/ 57299 h 113823"/>
                  <a:gd name="connsiteX16" fmla="*/ 200621 w 283230"/>
                  <a:gd name="connsiteY16" fmla="*/ 58847 h 113823"/>
                  <a:gd name="connsiteX17" fmla="*/ 189607 w 283230"/>
                  <a:gd name="connsiteY17" fmla="*/ 51104 h 113823"/>
                  <a:gd name="connsiteX18" fmla="*/ 195901 w 283230"/>
                  <a:gd name="connsiteY18" fmla="*/ 42587 h 113823"/>
                  <a:gd name="connsiteX19" fmla="*/ 216356 w 283230"/>
                  <a:gd name="connsiteY19" fmla="*/ 36392 h 113823"/>
                  <a:gd name="connsiteX20" fmla="*/ 258054 w 283230"/>
                  <a:gd name="connsiteY20" fmla="*/ 27101 h 113823"/>
                  <a:gd name="connsiteX21" fmla="*/ 265135 w 283230"/>
                  <a:gd name="connsiteY21" fmla="*/ 24778 h 113823"/>
                  <a:gd name="connsiteX22" fmla="*/ 274576 w 283230"/>
                  <a:gd name="connsiteY22" fmla="*/ 20132 h 113823"/>
                  <a:gd name="connsiteX23" fmla="*/ 281657 w 283230"/>
                  <a:gd name="connsiteY23" fmla="*/ 13938 h 113823"/>
                  <a:gd name="connsiteX24" fmla="*/ 283230 w 283230"/>
                  <a:gd name="connsiteY24" fmla="*/ 6194 h 113823"/>
                  <a:gd name="connsiteX25" fmla="*/ 278510 w 283230"/>
                  <a:gd name="connsiteY25" fmla="*/ 1549 h 113823"/>
                  <a:gd name="connsiteX26" fmla="*/ 269856 w 283230"/>
                  <a:gd name="connsiteY26" fmla="*/ 0 h 113823"/>
                  <a:gd name="connsiteX27" fmla="*/ 143189 w 283230"/>
                  <a:gd name="connsiteY27" fmla="*/ 2323 h 113823"/>
                  <a:gd name="connsiteX28" fmla="*/ 27536 w 283230"/>
                  <a:gd name="connsiteY28" fmla="*/ 25552 h 113823"/>
                  <a:gd name="connsiteX29" fmla="*/ 7868 w 283230"/>
                  <a:gd name="connsiteY29" fmla="*/ 34844 h 113823"/>
                  <a:gd name="connsiteX30" fmla="*/ 0 w 283230"/>
                  <a:gd name="connsiteY30" fmla="*/ 50330 h 113823"/>
                  <a:gd name="connsiteX31" fmla="*/ 1574 w 283230"/>
                  <a:gd name="connsiteY31" fmla="*/ 58847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3230" h="113823">
                    <a:moveTo>
                      <a:pt x="11801" y="81302"/>
                    </a:moveTo>
                    <a:lnTo>
                      <a:pt x="11015" y="85948"/>
                    </a:lnTo>
                    <a:lnTo>
                      <a:pt x="7868" y="87497"/>
                    </a:lnTo>
                    <a:lnTo>
                      <a:pt x="8655" y="89045"/>
                    </a:lnTo>
                    <a:lnTo>
                      <a:pt x="18096" y="94465"/>
                    </a:lnTo>
                    <a:lnTo>
                      <a:pt x="25963" y="97563"/>
                    </a:lnTo>
                    <a:lnTo>
                      <a:pt x="51139" y="102983"/>
                    </a:lnTo>
                    <a:lnTo>
                      <a:pt x="72381" y="110726"/>
                    </a:lnTo>
                    <a:lnTo>
                      <a:pt x="82609" y="113049"/>
                    </a:lnTo>
                    <a:lnTo>
                      <a:pt x="94410" y="113823"/>
                    </a:lnTo>
                    <a:lnTo>
                      <a:pt x="200621" y="102983"/>
                    </a:lnTo>
                    <a:lnTo>
                      <a:pt x="221864" y="99111"/>
                    </a:lnTo>
                    <a:lnTo>
                      <a:pt x="239172" y="89820"/>
                    </a:lnTo>
                    <a:lnTo>
                      <a:pt x="244680" y="72785"/>
                    </a:lnTo>
                    <a:lnTo>
                      <a:pt x="236025" y="58073"/>
                    </a:lnTo>
                    <a:lnTo>
                      <a:pt x="218717" y="57299"/>
                    </a:lnTo>
                    <a:lnTo>
                      <a:pt x="200621" y="58847"/>
                    </a:lnTo>
                    <a:lnTo>
                      <a:pt x="189607" y="51104"/>
                    </a:lnTo>
                    <a:lnTo>
                      <a:pt x="195901" y="42587"/>
                    </a:lnTo>
                    <a:lnTo>
                      <a:pt x="216356" y="36392"/>
                    </a:lnTo>
                    <a:lnTo>
                      <a:pt x="258054" y="27101"/>
                    </a:lnTo>
                    <a:lnTo>
                      <a:pt x="265135" y="24778"/>
                    </a:lnTo>
                    <a:lnTo>
                      <a:pt x="274576" y="20132"/>
                    </a:lnTo>
                    <a:lnTo>
                      <a:pt x="281657" y="13938"/>
                    </a:lnTo>
                    <a:lnTo>
                      <a:pt x="283230" y="6194"/>
                    </a:lnTo>
                    <a:lnTo>
                      <a:pt x="278510" y="1549"/>
                    </a:lnTo>
                    <a:lnTo>
                      <a:pt x="269856" y="0"/>
                    </a:lnTo>
                    <a:lnTo>
                      <a:pt x="143189" y="2323"/>
                    </a:lnTo>
                    <a:lnTo>
                      <a:pt x="27536" y="25552"/>
                    </a:lnTo>
                    <a:lnTo>
                      <a:pt x="7868" y="34844"/>
                    </a:lnTo>
                    <a:lnTo>
                      <a:pt x="0" y="50330"/>
                    </a:lnTo>
                    <a:lnTo>
                      <a:pt x="1574" y="5884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25" name="Freeform 2624">
                <a:extLst>
                  <a:ext uri="{FF2B5EF4-FFF2-40B4-BE49-F238E27FC236}">
                    <a16:creationId xmlns:a16="http://schemas.microsoft.com/office/drawing/2014/main" id="{A4772751-8503-1366-3FB7-5FA0ED0D6111}"/>
                  </a:ext>
                </a:extLst>
              </p:cNvPr>
              <p:cNvSpPr/>
              <p:nvPr/>
            </p:nvSpPr>
            <p:spPr>
              <a:xfrm>
                <a:off x="-7960360" y="1118561"/>
                <a:ext cx="125880" cy="79753"/>
              </a:xfrm>
              <a:custGeom>
                <a:avLst/>
                <a:gdLst>
                  <a:gd name="connsiteX0" fmla="*/ 48779 w 125880"/>
                  <a:gd name="connsiteY0" fmla="*/ 58073 h 79753"/>
                  <a:gd name="connsiteX1" fmla="*/ 62153 w 125880"/>
                  <a:gd name="connsiteY1" fmla="*/ 67365 h 79753"/>
                  <a:gd name="connsiteX2" fmla="*/ 81035 w 125880"/>
                  <a:gd name="connsiteY2" fmla="*/ 75882 h 79753"/>
                  <a:gd name="connsiteX3" fmla="*/ 100704 w 125880"/>
                  <a:gd name="connsiteY3" fmla="*/ 79753 h 79753"/>
                  <a:gd name="connsiteX4" fmla="*/ 116439 w 125880"/>
                  <a:gd name="connsiteY4" fmla="*/ 76656 h 79753"/>
                  <a:gd name="connsiteX5" fmla="*/ 125880 w 125880"/>
                  <a:gd name="connsiteY5" fmla="*/ 64267 h 79753"/>
                  <a:gd name="connsiteX6" fmla="*/ 117226 w 125880"/>
                  <a:gd name="connsiteY6" fmla="*/ 54201 h 79753"/>
                  <a:gd name="connsiteX7" fmla="*/ 89690 w 125880"/>
                  <a:gd name="connsiteY7" fmla="*/ 42587 h 79753"/>
                  <a:gd name="connsiteX8" fmla="*/ 84969 w 125880"/>
                  <a:gd name="connsiteY8" fmla="*/ 38715 h 79753"/>
                  <a:gd name="connsiteX9" fmla="*/ 76315 w 125880"/>
                  <a:gd name="connsiteY9" fmla="*/ 28649 h 79753"/>
                  <a:gd name="connsiteX10" fmla="*/ 70808 w 125880"/>
                  <a:gd name="connsiteY10" fmla="*/ 24003 h 79753"/>
                  <a:gd name="connsiteX11" fmla="*/ 62940 w 125880"/>
                  <a:gd name="connsiteY11" fmla="*/ 18583 h 79753"/>
                  <a:gd name="connsiteX12" fmla="*/ 44845 w 125880"/>
                  <a:gd name="connsiteY12" fmla="*/ 8517 h 79753"/>
                  <a:gd name="connsiteX13" fmla="*/ 36977 w 125880"/>
                  <a:gd name="connsiteY13" fmla="*/ 3097 h 79753"/>
                  <a:gd name="connsiteX14" fmla="*/ 17309 w 125880"/>
                  <a:gd name="connsiteY14" fmla="*/ 0 h 79753"/>
                  <a:gd name="connsiteX15" fmla="*/ 7868 w 125880"/>
                  <a:gd name="connsiteY15" fmla="*/ 774 h 79753"/>
                  <a:gd name="connsiteX16" fmla="*/ 0 w 125880"/>
                  <a:gd name="connsiteY16" fmla="*/ 5420 h 79753"/>
                  <a:gd name="connsiteX17" fmla="*/ 35404 w 125880"/>
                  <a:gd name="connsiteY17" fmla="*/ 45684 h 7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880" h="79753">
                    <a:moveTo>
                      <a:pt x="48779" y="58073"/>
                    </a:moveTo>
                    <a:lnTo>
                      <a:pt x="62153" y="67365"/>
                    </a:lnTo>
                    <a:lnTo>
                      <a:pt x="81035" y="75882"/>
                    </a:lnTo>
                    <a:lnTo>
                      <a:pt x="100704" y="79753"/>
                    </a:lnTo>
                    <a:lnTo>
                      <a:pt x="116439" y="76656"/>
                    </a:lnTo>
                    <a:lnTo>
                      <a:pt x="125880" y="64267"/>
                    </a:lnTo>
                    <a:lnTo>
                      <a:pt x="117226" y="54201"/>
                    </a:lnTo>
                    <a:lnTo>
                      <a:pt x="89690" y="42587"/>
                    </a:lnTo>
                    <a:lnTo>
                      <a:pt x="84969" y="38715"/>
                    </a:lnTo>
                    <a:lnTo>
                      <a:pt x="76315" y="28649"/>
                    </a:lnTo>
                    <a:lnTo>
                      <a:pt x="70808" y="24003"/>
                    </a:lnTo>
                    <a:lnTo>
                      <a:pt x="62940" y="18583"/>
                    </a:lnTo>
                    <a:lnTo>
                      <a:pt x="44845" y="8517"/>
                    </a:lnTo>
                    <a:lnTo>
                      <a:pt x="36977" y="3097"/>
                    </a:lnTo>
                    <a:lnTo>
                      <a:pt x="17309" y="0"/>
                    </a:lnTo>
                    <a:lnTo>
                      <a:pt x="7868" y="774"/>
                    </a:lnTo>
                    <a:lnTo>
                      <a:pt x="0" y="5420"/>
                    </a:lnTo>
                    <a:lnTo>
                      <a:pt x="35404" y="4568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26" name="Freeform 2625">
                <a:extLst>
                  <a:ext uri="{FF2B5EF4-FFF2-40B4-BE49-F238E27FC236}">
                    <a16:creationId xmlns:a16="http://schemas.microsoft.com/office/drawing/2014/main" id="{85B21F63-43D2-727E-D72D-667752BBB799}"/>
                  </a:ext>
                </a:extLst>
              </p:cNvPr>
              <p:cNvSpPr/>
              <p:nvPr/>
            </p:nvSpPr>
            <p:spPr>
              <a:xfrm>
                <a:off x="-8987855" y="1356273"/>
                <a:ext cx="139254" cy="120017"/>
              </a:xfrm>
              <a:custGeom>
                <a:avLst/>
                <a:gdLst>
                  <a:gd name="connsiteX0" fmla="*/ 61366 w 139254"/>
                  <a:gd name="connsiteY0" fmla="*/ 34844 h 120017"/>
                  <a:gd name="connsiteX1" fmla="*/ 36977 w 139254"/>
                  <a:gd name="connsiteY1" fmla="*/ 50330 h 120017"/>
                  <a:gd name="connsiteX2" fmla="*/ 16522 w 139254"/>
                  <a:gd name="connsiteY2" fmla="*/ 68913 h 120017"/>
                  <a:gd name="connsiteX3" fmla="*/ 2360 w 139254"/>
                  <a:gd name="connsiteY3" fmla="*/ 88271 h 120017"/>
                  <a:gd name="connsiteX4" fmla="*/ 0 w 139254"/>
                  <a:gd name="connsiteY4" fmla="*/ 99111 h 120017"/>
                  <a:gd name="connsiteX5" fmla="*/ 4720 w 139254"/>
                  <a:gd name="connsiteY5" fmla="*/ 104531 h 120017"/>
                  <a:gd name="connsiteX6" fmla="*/ 25963 w 139254"/>
                  <a:gd name="connsiteY6" fmla="*/ 111500 h 120017"/>
                  <a:gd name="connsiteX7" fmla="*/ 40124 w 139254"/>
                  <a:gd name="connsiteY7" fmla="*/ 116920 h 120017"/>
                  <a:gd name="connsiteX8" fmla="*/ 51925 w 139254"/>
                  <a:gd name="connsiteY8" fmla="*/ 120018 h 120017"/>
                  <a:gd name="connsiteX9" fmla="*/ 62940 w 139254"/>
                  <a:gd name="connsiteY9" fmla="*/ 117695 h 120017"/>
                  <a:gd name="connsiteX10" fmla="*/ 76314 w 139254"/>
                  <a:gd name="connsiteY10" fmla="*/ 109177 h 120017"/>
                  <a:gd name="connsiteX11" fmla="*/ 93623 w 139254"/>
                  <a:gd name="connsiteY11" fmla="*/ 89820 h 120017"/>
                  <a:gd name="connsiteX12" fmla="*/ 118799 w 139254"/>
                  <a:gd name="connsiteY12" fmla="*/ 45684 h 120017"/>
                  <a:gd name="connsiteX13" fmla="*/ 133748 w 139254"/>
                  <a:gd name="connsiteY13" fmla="*/ 24778 h 120017"/>
                  <a:gd name="connsiteX14" fmla="*/ 139254 w 139254"/>
                  <a:gd name="connsiteY14" fmla="*/ 774 h 120017"/>
                  <a:gd name="connsiteX15" fmla="*/ 125880 w 139254"/>
                  <a:gd name="connsiteY15" fmla="*/ 0 h 12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254" h="120017">
                    <a:moveTo>
                      <a:pt x="61366" y="34844"/>
                    </a:moveTo>
                    <a:lnTo>
                      <a:pt x="36977" y="50330"/>
                    </a:lnTo>
                    <a:lnTo>
                      <a:pt x="16522" y="68913"/>
                    </a:lnTo>
                    <a:lnTo>
                      <a:pt x="2360" y="88271"/>
                    </a:lnTo>
                    <a:lnTo>
                      <a:pt x="0" y="99111"/>
                    </a:lnTo>
                    <a:lnTo>
                      <a:pt x="4720" y="104531"/>
                    </a:lnTo>
                    <a:lnTo>
                      <a:pt x="25963" y="111500"/>
                    </a:lnTo>
                    <a:lnTo>
                      <a:pt x="40124" y="116920"/>
                    </a:lnTo>
                    <a:lnTo>
                      <a:pt x="51925" y="120018"/>
                    </a:lnTo>
                    <a:lnTo>
                      <a:pt x="62940" y="117695"/>
                    </a:lnTo>
                    <a:lnTo>
                      <a:pt x="76314" y="109177"/>
                    </a:lnTo>
                    <a:lnTo>
                      <a:pt x="93623" y="89820"/>
                    </a:lnTo>
                    <a:lnTo>
                      <a:pt x="118799" y="45684"/>
                    </a:lnTo>
                    <a:lnTo>
                      <a:pt x="133748" y="24778"/>
                    </a:lnTo>
                    <a:lnTo>
                      <a:pt x="139254" y="774"/>
                    </a:lnTo>
                    <a:lnTo>
                      <a:pt x="12588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27" name="Freeform 2626">
                <a:extLst>
                  <a:ext uri="{FF2B5EF4-FFF2-40B4-BE49-F238E27FC236}">
                    <a16:creationId xmlns:a16="http://schemas.microsoft.com/office/drawing/2014/main" id="{1EA03270-2C9F-2D55-C6B5-4C6AAE22D3E9}"/>
                  </a:ext>
                </a:extLst>
              </p:cNvPr>
              <p:cNvSpPr/>
              <p:nvPr/>
            </p:nvSpPr>
            <p:spPr>
              <a:xfrm>
                <a:off x="-8653486" y="1058166"/>
                <a:ext cx="109357" cy="65816"/>
              </a:xfrm>
              <a:custGeom>
                <a:avLst/>
                <a:gdLst>
                  <a:gd name="connsiteX0" fmla="*/ 21242 w 109357"/>
                  <a:gd name="connsiteY0" fmla="*/ 48007 h 65816"/>
                  <a:gd name="connsiteX1" fmla="*/ 37764 w 109357"/>
                  <a:gd name="connsiteY1" fmla="*/ 58847 h 65816"/>
                  <a:gd name="connsiteX2" fmla="*/ 53499 w 109357"/>
                  <a:gd name="connsiteY2" fmla="*/ 65042 h 65816"/>
                  <a:gd name="connsiteX3" fmla="*/ 68447 w 109357"/>
                  <a:gd name="connsiteY3" fmla="*/ 65816 h 65816"/>
                  <a:gd name="connsiteX4" fmla="*/ 85755 w 109357"/>
                  <a:gd name="connsiteY4" fmla="*/ 63493 h 65816"/>
                  <a:gd name="connsiteX5" fmla="*/ 100704 w 109357"/>
                  <a:gd name="connsiteY5" fmla="*/ 56524 h 65816"/>
                  <a:gd name="connsiteX6" fmla="*/ 109358 w 109357"/>
                  <a:gd name="connsiteY6" fmla="*/ 44135 h 65816"/>
                  <a:gd name="connsiteX7" fmla="*/ 98344 w 109357"/>
                  <a:gd name="connsiteY7" fmla="*/ 33295 h 65816"/>
                  <a:gd name="connsiteX8" fmla="*/ 84182 w 109357"/>
                  <a:gd name="connsiteY8" fmla="*/ 22455 h 65816"/>
                  <a:gd name="connsiteX9" fmla="*/ 56646 w 109357"/>
                  <a:gd name="connsiteY9" fmla="*/ 7743 h 65816"/>
                  <a:gd name="connsiteX10" fmla="*/ 55859 w 109357"/>
                  <a:gd name="connsiteY10" fmla="*/ 6194 h 65816"/>
                  <a:gd name="connsiteX11" fmla="*/ 55859 w 109357"/>
                  <a:gd name="connsiteY11" fmla="*/ 3872 h 65816"/>
                  <a:gd name="connsiteX12" fmla="*/ 55073 w 109357"/>
                  <a:gd name="connsiteY12" fmla="*/ 1549 h 65816"/>
                  <a:gd name="connsiteX13" fmla="*/ 53499 w 109357"/>
                  <a:gd name="connsiteY13" fmla="*/ 0 h 65816"/>
                  <a:gd name="connsiteX14" fmla="*/ 48778 w 109357"/>
                  <a:gd name="connsiteY14" fmla="*/ 774 h 65816"/>
                  <a:gd name="connsiteX15" fmla="*/ 43271 w 109357"/>
                  <a:gd name="connsiteY15" fmla="*/ 2323 h 65816"/>
                  <a:gd name="connsiteX16" fmla="*/ 33043 w 109357"/>
                  <a:gd name="connsiteY16" fmla="*/ 6194 h 65816"/>
                  <a:gd name="connsiteX17" fmla="*/ 17308 w 109357"/>
                  <a:gd name="connsiteY17" fmla="*/ 13938 h 65816"/>
                  <a:gd name="connsiteX18" fmla="*/ 9441 w 109357"/>
                  <a:gd name="connsiteY18" fmla="*/ 17035 h 65816"/>
                  <a:gd name="connsiteX19" fmla="*/ 0 w 109357"/>
                  <a:gd name="connsiteY19" fmla="*/ 19358 h 65816"/>
                  <a:gd name="connsiteX20" fmla="*/ 7868 w 109357"/>
                  <a:gd name="connsiteY20" fmla="*/ 34069 h 6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357" h="65816">
                    <a:moveTo>
                      <a:pt x="21242" y="48007"/>
                    </a:moveTo>
                    <a:lnTo>
                      <a:pt x="37764" y="58847"/>
                    </a:lnTo>
                    <a:lnTo>
                      <a:pt x="53499" y="65042"/>
                    </a:lnTo>
                    <a:lnTo>
                      <a:pt x="68447" y="65816"/>
                    </a:lnTo>
                    <a:lnTo>
                      <a:pt x="85755" y="63493"/>
                    </a:lnTo>
                    <a:lnTo>
                      <a:pt x="100704" y="56524"/>
                    </a:lnTo>
                    <a:lnTo>
                      <a:pt x="109358" y="44135"/>
                    </a:lnTo>
                    <a:lnTo>
                      <a:pt x="98344" y="33295"/>
                    </a:lnTo>
                    <a:lnTo>
                      <a:pt x="84182" y="22455"/>
                    </a:lnTo>
                    <a:lnTo>
                      <a:pt x="56646" y="7743"/>
                    </a:lnTo>
                    <a:lnTo>
                      <a:pt x="55859" y="6194"/>
                    </a:lnTo>
                    <a:lnTo>
                      <a:pt x="55859" y="3872"/>
                    </a:lnTo>
                    <a:lnTo>
                      <a:pt x="55073" y="1549"/>
                    </a:lnTo>
                    <a:lnTo>
                      <a:pt x="53499" y="0"/>
                    </a:lnTo>
                    <a:lnTo>
                      <a:pt x="48778" y="774"/>
                    </a:lnTo>
                    <a:lnTo>
                      <a:pt x="43271" y="2323"/>
                    </a:lnTo>
                    <a:lnTo>
                      <a:pt x="33043" y="6194"/>
                    </a:lnTo>
                    <a:lnTo>
                      <a:pt x="17308" y="13938"/>
                    </a:lnTo>
                    <a:lnTo>
                      <a:pt x="9441" y="17035"/>
                    </a:lnTo>
                    <a:lnTo>
                      <a:pt x="0" y="19358"/>
                    </a:lnTo>
                    <a:lnTo>
                      <a:pt x="7868" y="3406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28" name="Freeform 2627">
                <a:extLst>
                  <a:ext uri="{FF2B5EF4-FFF2-40B4-BE49-F238E27FC236}">
                    <a16:creationId xmlns:a16="http://schemas.microsoft.com/office/drawing/2014/main" id="{8E362656-66A5-3E63-9EB9-C8FB3E22558A}"/>
                  </a:ext>
                </a:extLst>
              </p:cNvPr>
              <p:cNvSpPr/>
              <p:nvPr/>
            </p:nvSpPr>
            <p:spPr>
              <a:xfrm>
                <a:off x="-8849387" y="1237805"/>
                <a:ext cx="933872" cy="452969"/>
              </a:xfrm>
              <a:custGeom>
                <a:avLst/>
                <a:gdLst>
                  <a:gd name="connsiteX0" fmla="*/ 136108 w 933872"/>
                  <a:gd name="connsiteY0" fmla="*/ 71236 h 452969"/>
                  <a:gd name="connsiteX1" fmla="*/ 135321 w 933872"/>
                  <a:gd name="connsiteY1" fmla="*/ 88271 h 452969"/>
                  <a:gd name="connsiteX2" fmla="*/ 149483 w 933872"/>
                  <a:gd name="connsiteY2" fmla="*/ 96014 h 452969"/>
                  <a:gd name="connsiteX3" fmla="*/ 196688 w 933872"/>
                  <a:gd name="connsiteY3" fmla="*/ 99886 h 452969"/>
                  <a:gd name="connsiteX4" fmla="*/ 215570 w 933872"/>
                  <a:gd name="connsiteY4" fmla="*/ 104531 h 452969"/>
                  <a:gd name="connsiteX5" fmla="*/ 180166 w 933872"/>
                  <a:gd name="connsiteY5" fmla="*/ 103757 h 452969"/>
                  <a:gd name="connsiteX6" fmla="*/ 137681 w 933872"/>
                  <a:gd name="connsiteY6" fmla="*/ 99886 h 452969"/>
                  <a:gd name="connsiteX7" fmla="*/ 99130 w 933872"/>
                  <a:gd name="connsiteY7" fmla="*/ 103757 h 452969"/>
                  <a:gd name="connsiteX8" fmla="*/ 75528 w 933872"/>
                  <a:gd name="connsiteY8" fmla="*/ 125438 h 452969"/>
                  <a:gd name="connsiteX9" fmla="*/ 76315 w 933872"/>
                  <a:gd name="connsiteY9" fmla="*/ 137826 h 452969"/>
                  <a:gd name="connsiteX10" fmla="*/ 74741 w 933872"/>
                  <a:gd name="connsiteY10" fmla="*/ 141698 h 452969"/>
                  <a:gd name="connsiteX11" fmla="*/ 72381 w 933872"/>
                  <a:gd name="connsiteY11" fmla="*/ 144021 h 452969"/>
                  <a:gd name="connsiteX12" fmla="*/ 70808 w 933872"/>
                  <a:gd name="connsiteY12" fmla="*/ 146344 h 452969"/>
                  <a:gd name="connsiteX13" fmla="*/ 71594 w 933872"/>
                  <a:gd name="connsiteY13" fmla="*/ 150990 h 452969"/>
                  <a:gd name="connsiteX14" fmla="*/ 77888 w 933872"/>
                  <a:gd name="connsiteY14" fmla="*/ 155636 h 452969"/>
                  <a:gd name="connsiteX15" fmla="*/ 88116 w 933872"/>
                  <a:gd name="connsiteY15" fmla="*/ 157959 h 452969"/>
                  <a:gd name="connsiteX16" fmla="*/ 199048 w 933872"/>
                  <a:gd name="connsiteY16" fmla="*/ 156410 h 452969"/>
                  <a:gd name="connsiteX17" fmla="*/ 159710 w 933872"/>
                  <a:gd name="connsiteY17" fmla="*/ 164153 h 452969"/>
                  <a:gd name="connsiteX18" fmla="*/ 107785 w 933872"/>
                  <a:gd name="connsiteY18" fmla="*/ 168799 h 452969"/>
                  <a:gd name="connsiteX19" fmla="*/ 59793 w 933872"/>
                  <a:gd name="connsiteY19" fmla="*/ 178865 h 452969"/>
                  <a:gd name="connsiteX20" fmla="*/ 34617 w 933872"/>
                  <a:gd name="connsiteY20" fmla="*/ 203643 h 452969"/>
                  <a:gd name="connsiteX21" fmla="*/ 51139 w 933872"/>
                  <a:gd name="connsiteY21" fmla="*/ 223000 h 452969"/>
                  <a:gd name="connsiteX22" fmla="*/ 100704 w 933872"/>
                  <a:gd name="connsiteY22" fmla="*/ 219129 h 452969"/>
                  <a:gd name="connsiteX23" fmla="*/ 188820 w 933872"/>
                  <a:gd name="connsiteY23" fmla="*/ 195125 h 452969"/>
                  <a:gd name="connsiteX24" fmla="*/ 180953 w 933872"/>
                  <a:gd name="connsiteY24" fmla="*/ 209837 h 452969"/>
                  <a:gd name="connsiteX25" fmla="*/ 164431 w 933872"/>
                  <a:gd name="connsiteY25" fmla="*/ 221452 h 452969"/>
                  <a:gd name="connsiteX26" fmla="*/ 129027 w 933872"/>
                  <a:gd name="connsiteY26" fmla="*/ 237712 h 452969"/>
                  <a:gd name="connsiteX27" fmla="*/ 110932 w 933872"/>
                  <a:gd name="connsiteY27" fmla="*/ 243907 h 452969"/>
                  <a:gd name="connsiteX28" fmla="*/ 92050 w 933872"/>
                  <a:gd name="connsiteY28" fmla="*/ 247004 h 452969"/>
                  <a:gd name="connsiteX29" fmla="*/ 53499 w 933872"/>
                  <a:gd name="connsiteY29" fmla="*/ 247778 h 452969"/>
                  <a:gd name="connsiteX30" fmla="*/ 36190 w 933872"/>
                  <a:gd name="connsiteY30" fmla="*/ 249327 h 452969"/>
                  <a:gd name="connsiteX31" fmla="*/ 22029 w 933872"/>
                  <a:gd name="connsiteY31" fmla="*/ 254747 h 452969"/>
                  <a:gd name="connsiteX32" fmla="*/ 10228 w 933872"/>
                  <a:gd name="connsiteY32" fmla="*/ 264813 h 452969"/>
                  <a:gd name="connsiteX33" fmla="*/ 1574 w 933872"/>
                  <a:gd name="connsiteY33" fmla="*/ 279525 h 452969"/>
                  <a:gd name="connsiteX34" fmla="*/ 0 w 933872"/>
                  <a:gd name="connsiteY34" fmla="*/ 297334 h 452969"/>
                  <a:gd name="connsiteX35" fmla="*/ 8654 w 933872"/>
                  <a:gd name="connsiteY35" fmla="*/ 307400 h 452969"/>
                  <a:gd name="connsiteX36" fmla="*/ 23603 w 933872"/>
                  <a:gd name="connsiteY36" fmla="*/ 313594 h 452969"/>
                  <a:gd name="connsiteX37" fmla="*/ 42485 w 933872"/>
                  <a:gd name="connsiteY37" fmla="*/ 316691 h 452969"/>
                  <a:gd name="connsiteX38" fmla="*/ 51139 w 933872"/>
                  <a:gd name="connsiteY38" fmla="*/ 317466 h 452969"/>
                  <a:gd name="connsiteX39" fmla="*/ 68447 w 933872"/>
                  <a:gd name="connsiteY39" fmla="*/ 315143 h 452969"/>
                  <a:gd name="connsiteX40" fmla="*/ 77101 w 933872"/>
                  <a:gd name="connsiteY40" fmla="*/ 315143 h 452969"/>
                  <a:gd name="connsiteX41" fmla="*/ 86543 w 933872"/>
                  <a:gd name="connsiteY41" fmla="*/ 318240 h 452969"/>
                  <a:gd name="connsiteX42" fmla="*/ 93623 w 933872"/>
                  <a:gd name="connsiteY42" fmla="*/ 324434 h 452969"/>
                  <a:gd name="connsiteX43" fmla="*/ 100704 w 933872"/>
                  <a:gd name="connsiteY43" fmla="*/ 331403 h 452969"/>
                  <a:gd name="connsiteX44" fmla="*/ 109358 w 933872"/>
                  <a:gd name="connsiteY44" fmla="*/ 339146 h 452969"/>
                  <a:gd name="connsiteX45" fmla="*/ 125093 w 933872"/>
                  <a:gd name="connsiteY45" fmla="*/ 348438 h 452969"/>
                  <a:gd name="connsiteX46" fmla="*/ 134534 w 933872"/>
                  <a:gd name="connsiteY46" fmla="*/ 353084 h 452969"/>
                  <a:gd name="connsiteX47" fmla="*/ 141615 w 933872"/>
                  <a:gd name="connsiteY47" fmla="*/ 353858 h 452969"/>
                  <a:gd name="connsiteX48" fmla="*/ 147909 w 933872"/>
                  <a:gd name="connsiteY48" fmla="*/ 349987 h 452969"/>
                  <a:gd name="connsiteX49" fmla="*/ 151843 w 933872"/>
                  <a:gd name="connsiteY49" fmla="*/ 343792 h 452969"/>
                  <a:gd name="connsiteX50" fmla="*/ 154203 w 933872"/>
                  <a:gd name="connsiteY50" fmla="*/ 336049 h 452969"/>
                  <a:gd name="connsiteX51" fmla="*/ 158924 w 933872"/>
                  <a:gd name="connsiteY51" fmla="*/ 329855 h 452969"/>
                  <a:gd name="connsiteX52" fmla="*/ 172298 w 933872"/>
                  <a:gd name="connsiteY52" fmla="*/ 326758 h 452969"/>
                  <a:gd name="connsiteX53" fmla="*/ 180953 w 933872"/>
                  <a:gd name="connsiteY53" fmla="*/ 334501 h 452969"/>
                  <a:gd name="connsiteX54" fmla="*/ 189607 w 933872"/>
                  <a:gd name="connsiteY54" fmla="*/ 345341 h 452969"/>
                  <a:gd name="connsiteX55" fmla="*/ 199835 w 933872"/>
                  <a:gd name="connsiteY55" fmla="*/ 351535 h 452969"/>
                  <a:gd name="connsiteX56" fmla="*/ 209275 w 933872"/>
                  <a:gd name="connsiteY56" fmla="*/ 349987 h 452969"/>
                  <a:gd name="connsiteX57" fmla="*/ 220290 w 933872"/>
                  <a:gd name="connsiteY57" fmla="*/ 344566 h 452969"/>
                  <a:gd name="connsiteX58" fmla="*/ 230518 w 933872"/>
                  <a:gd name="connsiteY58" fmla="*/ 338372 h 452969"/>
                  <a:gd name="connsiteX59" fmla="*/ 237599 w 933872"/>
                  <a:gd name="connsiteY59" fmla="*/ 332952 h 452969"/>
                  <a:gd name="connsiteX60" fmla="*/ 244679 w 933872"/>
                  <a:gd name="connsiteY60" fmla="*/ 325209 h 452969"/>
                  <a:gd name="connsiteX61" fmla="*/ 246253 w 933872"/>
                  <a:gd name="connsiteY61" fmla="*/ 319789 h 452969"/>
                  <a:gd name="connsiteX62" fmla="*/ 245466 w 933872"/>
                  <a:gd name="connsiteY62" fmla="*/ 313594 h 452969"/>
                  <a:gd name="connsiteX63" fmla="*/ 242319 w 933872"/>
                  <a:gd name="connsiteY63" fmla="*/ 305077 h 452969"/>
                  <a:gd name="connsiteX64" fmla="*/ 239172 w 933872"/>
                  <a:gd name="connsiteY64" fmla="*/ 298108 h 452969"/>
                  <a:gd name="connsiteX65" fmla="*/ 237599 w 933872"/>
                  <a:gd name="connsiteY65" fmla="*/ 294237 h 452969"/>
                  <a:gd name="connsiteX66" fmla="*/ 238385 w 933872"/>
                  <a:gd name="connsiteY66" fmla="*/ 292688 h 452969"/>
                  <a:gd name="connsiteX67" fmla="*/ 245466 w 933872"/>
                  <a:gd name="connsiteY67" fmla="*/ 292688 h 452969"/>
                  <a:gd name="connsiteX68" fmla="*/ 250974 w 933872"/>
                  <a:gd name="connsiteY68" fmla="*/ 294237 h 452969"/>
                  <a:gd name="connsiteX69" fmla="*/ 254907 w 933872"/>
                  <a:gd name="connsiteY69" fmla="*/ 297334 h 452969"/>
                  <a:gd name="connsiteX70" fmla="*/ 258841 w 933872"/>
                  <a:gd name="connsiteY70" fmla="*/ 298882 h 452969"/>
                  <a:gd name="connsiteX71" fmla="*/ 263561 w 933872"/>
                  <a:gd name="connsiteY71" fmla="*/ 297334 h 452969"/>
                  <a:gd name="connsiteX72" fmla="*/ 265921 w 933872"/>
                  <a:gd name="connsiteY72" fmla="*/ 293462 h 452969"/>
                  <a:gd name="connsiteX73" fmla="*/ 269855 w 933872"/>
                  <a:gd name="connsiteY73" fmla="*/ 267136 h 452969"/>
                  <a:gd name="connsiteX74" fmla="*/ 271429 w 933872"/>
                  <a:gd name="connsiteY74" fmla="*/ 262490 h 452969"/>
                  <a:gd name="connsiteX75" fmla="*/ 273002 w 933872"/>
                  <a:gd name="connsiteY75" fmla="*/ 260167 h 452969"/>
                  <a:gd name="connsiteX76" fmla="*/ 276936 w 933872"/>
                  <a:gd name="connsiteY76" fmla="*/ 260167 h 452969"/>
                  <a:gd name="connsiteX77" fmla="*/ 276936 w 933872"/>
                  <a:gd name="connsiteY77" fmla="*/ 261716 h 452969"/>
                  <a:gd name="connsiteX78" fmla="*/ 277723 w 933872"/>
                  <a:gd name="connsiteY78" fmla="*/ 264813 h 452969"/>
                  <a:gd name="connsiteX79" fmla="*/ 280870 w 933872"/>
                  <a:gd name="connsiteY79" fmla="*/ 265587 h 452969"/>
                  <a:gd name="connsiteX80" fmla="*/ 282444 w 933872"/>
                  <a:gd name="connsiteY80" fmla="*/ 266361 h 452969"/>
                  <a:gd name="connsiteX81" fmla="*/ 287950 w 933872"/>
                  <a:gd name="connsiteY81" fmla="*/ 268685 h 452969"/>
                  <a:gd name="connsiteX82" fmla="*/ 290311 w 933872"/>
                  <a:gd name="connsiteY82" fmla="*/ 269459 h 452969"/>
                  <a:gd name="connsiteX83" fmla="*/ 296605 w 933872"/>
                  <a:gd name="connsiteY83" fmla="*/ 268685 h 452969"/>
                  <a:gd name="connsiteX84" fmla="*/ 309980 w 933872"/>
                  <a:gd name="connsiteY84" fmla="*/ 263264 h 452969"/>
                  <a:gd name="connsiteX85" fmla="*/ 317060 w 933872"/>
                  <a:gd name="connsiteY85" fmla="*/ 261716 h 452969"/>
                  <a:gd name="connsiteX86" fmla="*/ 288737 w 933872"/>
                  <a:gd name="connsiteY86" fmla="*/ 297334 h 452969"/>
                  <a:gd name="connsiteX87" fmla="*/ 282444 w 933872"/>
                  <a:gd name="connsiteY87" fmla="*/ 317466 h 452969"/>
                  <a:gd name="connsiteX88" fmla="*/ 296605 w 933872"/>
                  <a:gd name="connsiteY88" fmla="*/ 334501 h 452969"/>
                  <a:gd name="connsiteX89" fmla="*/ 307619 w 933872"/>
                  <a:gd name="connsiteY89" fmla="*/ 334501 h 452969"/>
                  <a:gd name="connsiteX90" fmla="*/ 343023 w 933872"/>
                  <a:gd name="connsiteY90" fmla="*/ 329855 h 452969"/>
                  <a:gd name="connsiteX91" fmla="*/ 354824 w 933872"/>
                  <a:gd name="connsiteY91" fmla="*/ 327532 h 452969"/>
                  <a:gd name="connsiteX92" fmla="*/ 363479 w 933872"/>
                  <a:gd name="connsiteY92" fmla="*/ 322112 h 452969"/>
                  <a:gd name="connsiteX93" fmla="*/ 378427 w 933872"/>
                  <a:gd name="connsiteY93" fmla="*/ 308948 h 452969"/>
                  <a:gd name="connsiteX94" fmla="*/ 386294 w 933872"/>
                  <a:gd name="connsiteY94" fmla="*/ 306625 h 452969"/>
                  <a:gd name="connsiteX95" fmla="*/ 393375 w 933872"/>
                  <a:gd name="connsiteY95" fmla="*/ 308174 h 452969"/>
                  <a:gd name="connsiteX96" fmla="*/ 398882 w 933872"/>
                  <a:gd name="connsiteY96" fmla="*/ 312820 h 452969"/>
                  <a:gd name="connsiteX97" fmla="*/ 404390 w 933872"/>
                  <a:gd name="connsiteY97" fmla="*/ 318240 h 452969"/>
                  <a:gd name="connsiteX98" fmla="*/ 410684 w 933872"/>
                  <a:gd name="connsiteY98" fmla="*/ 322112 h 452969"/>
                  <a:gd name="connsiteX99" fmla="*/ 415404 w 933872"/>
                  <a:gd name="connsiteY99" fmla="*/ 322112 h 452969"/>
                  <a:gd name="connsiteX100" fmla="*/ 420911 w 933872"/>
                  <a:gd name="connsiteY100" fmla="*/ 322112 h 452969"/>
                  <a:gd name="connsiteX101" fmla="*/ 457889 w 933872"/>
                  <a:gd name="connsiteY101" fmla="*/ 312820 h 452969"/>
                  <a:gd name="connsiteX102" fmla="*/ 482278 w 933872"/>
                  <a:gd name="connsiteY102" fmla="*/ 302754 h 452969"/>
                  <a:gd name="connsiteX103" fmla="*/ 495653 w 933872"/>
                  <a:gd name="connsiteY103" fmla="*/ 298882 h 452969"/>
                  <a:gd name="connsiteX104" fmla="*/ 501947 w 933872"/>
                  <a:gd name="connsiteY104" fmla="*/ 301205 h 452969"/>
                  <a:gd name="connsiteX105" fmla="*/ 499586 w 933872"/>
                  <a:gd name="connsiteY105" fmla="*/ 308948 h 452969"/>
                  <a:gd name="connsiteX106" fmla="*/ 490932 w 933872"/>
                  <a:gd name="connsiteY106" fmla="*/ 319789 h 452969"/>
                  <a:gd name="connsiteX107" fmla="*/ 480704 w 933872"/>
                  <a:gd name="connsiteY107" fmla="*/ 329080 h 452969"/>
                  <a:gd name="connsiteX108" fmla="*/ 469690 w 933872"/>
                  <a:gd name="connsiteY108" fmla="*/ 336823 h 452969"/>
                  <a:gd name="connsiteX109" fmla="*/ 457889 w 933872"/>
                  <a:gd name="connsiteY109" fmla="*/ 343018 h 452969"/>
                  <a:gd name="connsiteX110" fmla="*/ 445300 w 933872"/>
                  <a:gd name="connsiteY110" fmla="*/ 347664 h 452969"/>
                  <a:gd name="connsiteX111" fmla="*/ 430352 w 933872"/>
                  <a:gd name="connsiteY111" fmla="*/ 348438 h 452969"/>
                  <a:gd name="connsiteX112" fmla="*/ 399669 w 933872"/>
                  <a:gd name="connsiteY112" fmla="*/ 347664 h 452969"/>
                  <a:gd name="connsiteX113" fmla="*/ 384721 w 933872"/>
                  <a:gd name="connsiteY113" fmla="*/ 349212 h 452969"/>
                  <a:gd name="connsiteX114" fmla="*/ 370559 w 933872"/>
                  <a:gd name="connsiteY114" fmla="*/ 352310 h 452969"/>
                  <a:gd name="connsiteX115" fmla="*/ 331222 w 933872"/>
                  <a:gd name="connsiteY115" fmla="*/ 370118 h 452969"/>
                  <a:gd name="connsiteX116" fmla="*/ 274576 w 933872"/>
                  <a:gd name="connsiteY116" fmla="*/ 387928 h 452969"/>
                  <a:gd name="connsiteX117" fmla="*/ 251760 w 933872"/>
                  <a:gd name="connsiteY117" fmla="*/ 402639 h 452969"/>
                  <a:gd name="connsiteX118" fmla="*/ 258841 w 933872"/>
                  <a:gd name="connsiteY118" fmla="*/ 422771 h 452969"/>
                  <a:gd name="connsiteX119" fmla="*/ 311553 w 933872"/>
                  <a:gd name="connsiteY119" fmla="*/ 449098 h 452969"/>
                  <a:gd name="connsiteX120" fmla="*/ 369773 w 933872"/>
                  <a:gd name="connsiteY120" fmla="*/ 452969 h 452969"/>
                  <a:gd name="connsiteX121" fmla="*/ 429565 w 933872"/>
                  <a:gd name="connsiteY121" fmla="*/ 442129 h 452969"/>
                  <a:gd name="connsiteX122" fmla="*/ 484638 w 933872"/>
                  <a:gd name="connsiteY122" fmla="*/ 423546 h 452969"/>
                  <a:gd name="connsiteX123" fmla="*/ 564100 w 933872"/>
                  <a:gd name="connsiteY123" fmla="*/ 383282 h 452969"/>
                  <a:gd name="connsiteX124" fmla="*/ 593996 w 933872"/>
                  <a:gd name="connsiteY124" fmla="*/ 374764 h 452969"/>
                  <a:gd name="connsiteX125" fmla="*/ 612092 w 933872"/>
                  <a:gd name="connsiteY125" fmla="*/ 371667 h 452969"/>
                  <a:gd name="connsiteX126" fmla="*/ 627827 w 933872"/>
                  <a:gd name="connsiteY126" fmla="*/ 366247 h 452969"/>
                  <a:gd name="connsiteX127" fmla="*/ 643562 w 933872"/>
                  <a:gd name="connsiteY127" fmla="*/ 358504 h 452969"/>
                  <a:gd name="connsiteX128" fmla="*/ 659297 w 933872"/>
                  <a:gd name="connsiteY128" fmla="*/ 347664 h 452969"/>
                  <a:gd name="connsiteX129" fmla="*/ 670311 w 933872"/>
                  <a:gd name="connsiteY129" fmla="*/ 339921 h 452969"/>
                  <a:gd name="connsiteX130" fmla="*/ 675032 w 933872"/>
                  <a:gd name="connsiteY130" fmla="*/ 337598 h 452969"/>
                  <a:gd name="connsiteX131" fmla="*/ 681326 w 933872"/>
                  <a:gd name="connsiteY131" fmla="*/ 338372 h 452969"/>
                  <a:gd name="connsiteX132" fmla="*/ 687620 w 933872"/>
                  <a:gd name="connsiteY132" fmla="*/ 340695 h 452969"/>
                  <a:gd name="connsiteX133" fmla="*/ 689193 w 933872"/>
                  <a:gd name="connsiteY133" fmla="*/ 343792 h 452969"/>
                  <a:gd name="connsiteX134" fmla="*/ 686833 w 933872"/>
                  <a:gd name="connsiteY134" fmla="*/ 346889 h 452969"/>
                  <a:gd name="connsiteX135" fmla="*/ 681326 w 933872"/>
                  <a:gd name="connsiteY135" fmla="*/ 349987 h 452969"/>
                  <a:gd name="connsiteX136" fmla="*/ 696274 w 933872"/>
                  <a:gd name="connsiteY136" fmla="*/ 356955 h 452969"/>
                  <a:gd name="connsiteX137" fmla="*/ 709649 w 933872"/>
                  <a:gd name="connsiteY137" fmla="*/ 357730 h 452969"/>
                  <a:gd name="connsiteX138" fmla="*/ 737972 w 933872"/>
                  <a:gd name="connsiteY138" fmla="*/ 350761 h 452969"/>
                  <a:gd name="connsiteX139" fmla="*/ 754494 w 933872"/>
                  <a:gd name="connsiteY139" fmla="*/ 349987 h 452969"/>
                  <a:gd name="connsiteX140" fmla="*/ 770229 w 933872"/>
                  <a:gd name="connsiteY140" fmla="*/ 353858 h 452969"/>
                  <a:gd name="connsiteX141" fmla="*/ 785964 w 933872"/>
                  <a:gd name="connsiteY141" fmla="*/ 359278 h 452969"/>
                  <a:gd name="connsiteX142" fmla="*/ 802485 w 933872"/>
                  <a:gd name="connsiteY142" fmla="*/ 361601 h 452969"/>
                  <a:gd name="connsiteX143" fmla="*/ 815860 w 933872"/>
                  <a:gd name="connsiteY143" fmla="*/ 360053 h 452969"/>
                  <a:gd name="connsiteX144" fmla="*/ 828448 w 933872"/>
                  <a:gd name="connsiteY144" fmla="*/ 355407 h 452969"/>
                  <a:gd name="connsiteX145" fmla="*/ 853624 w 933872"/>
                  <a:gd name="connsiteY145" fmla="*/ 343792 h 452969"/>
                  <a:gd name="connsiteX146" fmla="*/ 881947 w 933872"/>
                  <a:gd name="connsiteY146" fmla="*/ 332178 h 452969"/>
                  <a:gd name="connsiteX147" fmla="*/ 894535 w 933872"/>
                  <a:gd name="connsiteY147" fmla="*/ 323660 h 452969"/>
                  <a:gd name="connsiteX148" fmla="*/ 903976 w 933872"/>
                  <a:gd name="connsiteY148" fmla="*/ 311271 h 452969"/>
                  <a:gd name="connsiteX149" fmla="*/ 909483 w 933872"/>
                  <a:gd name="connsiteY149" fmla="*/ 298108 h 452969"/>
                  <a:gd name="connsiteX150" fmla="*/ 917351 w 933872"/>
                  <a:gd name="connsiteY150" fmla="*/ 255521 h 452969"/>
                  <a:gd name="connsiteX151" fmla="*/ 931512 w 933872"/>
                  <a:gd name="connsiteY151" fmla="*/ 211386 h 452969"/>
                  <a:gd name="connsiteX152" fmla="*/ 933873 w 933872"/>
                  <a:gd name="connsiteY152" fmla="*/ 195899 h 452969"/>
                  <a:gd name="connsiteX153" fmla="*/ 929939 w 933872"/>
                  <a:gd name="connsiteY153" fmla="*/ 164927 h 452969"/>
                  <a:gd name="connsiteX154" fmla="*/ 915777 w 933872"/>
                  <a:gd name="connsiteY154" fmla="*/ 145570 h 452969"/>
                  <a:gd name="connsiteX155" fmla="*/ 892962 w 933872"/>
                  <a:gd name="connsiteY155" fmla="*/ 133955 h 452969"/>
                  <a:gd name="connsiteX156" fmla="*/ 863065 w 933872"/>
                  <a:gd name="connsiteY156" fmla="*/ 125438 h 452969"/>
                  <a:gd name="connsiteX157" fmla="*/ 848117 w 933872"/>
                  <a:gd name="connsiteY157" fmla="*/ 127761 h 452969"/>
                  <a:gd name="connsiteX158" fmla="*/ 837102 w 933872"/>
                  <a:gd name="connsiteY158" fmla="*/ 135504 h 452969"/>
                  <a:gd name="connsiteX159" fmla="*/ 830808 w 933872"/>
                  <a:gd name="connsiteY159" fmla="*/ 147118 h 452969"/>
                  <a:gd name="connsiteX160" fmla="*/ 830808 w 933872"/>
                  <a:gd name="connsiteY160" fmla="*/ 161056 h 452969"/>
                  <a:gd name="connsiteX161" fmla="*/ 832382 w 933872"/>
                  <a:gd name="connsiteY161" fmla="*/ 163379 h 452969"/>
                  <a:gd name="connsiteX162" fmla="*/ 839463 w 933872"/>
                  <a:gd name="connsiteY162" fmla="*/ 170347 h 452969"/>
                  <a:gd name="connsiteX163" fmla="*/ 841036 w 933872"/>
                  <a:gd name="connsiteY163" fmla="*/ 171896 h 452969"/>
                  <a:gd name="connsiteX164" fmla="*/ 838676 w 933872"/>
                  <a:gd name="connsiteY164" fmla="*/ 174219 h 452969"/>
                  <a:gd name="connsiteX165" fmla="*/ 834742 w 933872"/>
                  <a:gd name="connsiteY165" fmla="*/ 175768 h 452969"/>
                  <a:gd name="connsiteX166" fmla="*/ 830021 w 933872"/>
                  <a:gd name="connsiteY166" fmla="*/ 176542 h 452969"/>
                  <a:gd name="connsiteX167" fmla="*/ 827661 w 933872"/>
                  <a:gd name="connsiteY167" fmla="*/ 178091 h 452969"/>
                  <a:gd name="connsiteX168" fmla="*/ 825301 w 933872"/>
                  <a:gd name="connsiteY168" fmla="*/ 183511 h 452969"/>
                  <a:gd name="connsiteX169" fmla="*/ 824514 w 933872"/>
                  <a:gd name="connsiteY169" fmla="*/ 188931 h 452969"/>
                  <a:gd name="connsiteX170" fmla="*/ 823728 w 933872"/>
                  <a:gd name="connsiteY170" fmla="*/ 201320 h 452969"/>
                  <a:gd name="connsiteX171" fmla="*/ 820580 w 933872"/>
                  <a:gd name="connsiteY171" fmla="*/ 186608 h 452969"/>
                  <a:gd name="connsiteX172" fmla="*/ 815860 w 933872"/>
                  <a:gd name="connsiteY172" fmla="*/ 173445 h 452969"/>
                  <a:gd name="connsiteX173" fmla="*/ 807993 w 933872"/>
                  <a:gd name="connsiteY173" fmla="*/ 162604 h 452969"/>
                  <a:gd name="connsiteX174" fmla="*/ 794618 w 933872"/>
                  <a:gd name="connsiteY174" fmla="*/ 156410 h 452969"/>
                  <a:gd name="connsiteX175" fmla="*/ 785964 w 933872"/>
                  <a:gd name="connsiteY175" fmla="*/ 154861 h 452969"/>
                  <a:gd name="connsiteX176" fmla="*/ 778096 w 933872"/>
                  <a:gd name="connsiteY176" fmla="*/ 155636 h 452969"/>
                  <a:gd name="connsiteX177" fmla="*/ 769442 w 933872"/>
                  <a:gd name="connsiteY177" fmla="*/ 157184 h 452969"/>
                  <a:gd name="connsiteX178" fmla="*/ 761574 w 933872"/>
                  <a:gd name="connsiteY178" fmla="*/ 161056 h 452969"/>
                  <a:gd name="connsiteX179" fmla="*/ 756067 w 933872"/>
                  <a:gd name="connsiteY179" fmla="*/ 165702 h 452969"/>
                  <a:gd name="connsiteX180" fmla="*/ 750560 w 933872"/>
                  <a:gd name="connsiteY180" fmla="*/ 171122 h 452969"/>
                  <a:gd name="connsiteX181" fmla="*/ 745053 w 933872"/>
                  <a:gd name="connsiteY181" fmla="*/ 174993 h 452969"/>
                  <a:gd name="connsiteX182" fmla="*/ 737972 w 933872"/>
                  <a:gd name="connsiteY182" fmla="*/ 174993 h 452969"/>
                  <a:gd name="connsiteX183" fmla="*/ 756854 w 933872"/>
                  <a:gd name="connsiteY183" fmla="*/ 150215 h 452969"/>
                  <a:gd name="connsiteX184" fmla="*/ 760788 w 933872"/>
                  <a:gd name="connsiteY184" fmla="*/ 137052 h 452969"/>
                  <a:gd name="connsiteX185" fmla="*/ 750560 w 933872"/>
                  <a:gd name="connsiteY185" fmla="*/ 125438 h 452969"/>
                  <a:gd name="connsiteX186" fmla="*/ 741905 w 933872"/>
                  <a:gd name="connsiteY186" fmla="*/ 123889 h 452969"/>
                  <a:gd name="connsiteX187" fmla="*/ 721450 w 933872"/>
                  <a:gd name="connsiteY187" fmla="*/ 126986 h 452969"/>
                  <a:gd name="connsiteX188" fmla="*/ 713583 w 933872"/>
                  <a:gd name="connsiteY188" fmla="*/ 124663 h 452969"/>
                  <a:gd name="connsiteX189" fmla="*/ 708862 w 933872"/>
                  <a:gd name="connsiteY189" fmla="*/ 118469 h 452969"/>
                  <a:gd name="connsiteX190" fmla="*/ 712009 w 933872"/>
                  <a:gd name="connsiteY190" fmla="*/ 113049 h 452969"/>
                  <a:gd name="connsiteX191" fmla="*/ 717516 w 933872"/>
                  <a:gd name="connsiteY191" fmla="*/ 107629 h 452969"/>
                  <a:gd name="connsiteX192" fmla="*/ 723024 w 933872"/>
                  <a:gd name="connsiteY192" fmla="*/ 102209 h 452969"/>
                  <a:gd name="connsiteX193" fmla="*/ 726957 w 933872"/>
                  <a:gd name="connsiteY193" fmla="*/ 94466 h 452969"/>
                  <a:gd name="connsiteX194" fmla="*/ 727744 w 933872"/>
                  <a:gd name="connsiteY194" fmla="*/ 88271 h 452969"/>
                  <a:gd name="connsiteX195" fmla="*/ 726170 w 933872"/>
                  <a:gd name="connsiteY195" fmla="*/ 81302 h 452969"/>
                  <a:gd name="connsiteX196" fmla="*/ 720663 w 933872"/>
                  <a:gd name="connsiteY196" fmla="*/ 73559 h 452969"/>
                  <a:gd name="connsiteX197" fmla="*/ 717516 w 933872"/>
                  <a:gd name="connsiteY197" fmla="*/ 70462 h 452969"/>
                  <a:gd name="connsiteX198" fmla="*/ 709649 w 933872"/>
                  <a:gd name="connsiteY198" fmla="*/ 65816 h 452969"/>
                  <a:gd name="connsiteX199" fmla="*/ 706502 w 933872"/>
                  <a:gd name="connsiteY199" fmla="*/ 62719 h 452969"/>
                  <a:gd name="connsiteX200" fmla="*/ 703355 w 933872"/>
                  <a:gd name="connsiteY200" fmla="*/ 58847 h 452969"/>
                  <a:gd name="connsiteX201" fmla="*/ 700994 w 933872"/>
                  <a:gd name="connsiteY201" fmla="*/ 56524 h 452969"/>
                  <a:gd name="connsiteX202" fmla="*/ 694700 w 933872"/>
                  <a:gd name="connsiteY202" fmla="*/ 42587 h 452969"/>
                  <a:gd name="connsiteX203" fmla="*/ 693127 w 933872"/>
                  <a:gd name="connsiteY203" fmla="*/ 37941 h 452969"/>
                  <a:gd name="connsiteX204" fmla="*/ 692340 w 933872"/>
                  <a:gd name="connsiteY204" fmla="*/ 33295 h 452969"/>
                  <a:gd name="connsiteX205" fmla="*/ 693127 w 933872"/>
                  <a:gd name="connsiteY205" fmla="*/ 27875 h 452969"/>
                  <a:gd name="connsiteX206" fmla="*/ 696274 w 933872"/>
                  <a:gd name="connsiteY206" fmla="*/ 21681 h 452969"/>
                  <a:gd name="connsiteX207" fmla="*/ 699421 w 933872"/>
                  <a:gd name="connsiteY207" fmla="*/ 18583 h 452969"/>
                  <a:gd name="connsiteX208" fmla="*/ 700994 w 933872"/>
                  <a:gd name="connsiteY208" fmla="*/ 15486 h 452969"/>
                  <a:gd name="connsiteX209" fmla="*/ 699421 w 933872"/>
                  <a:gd name="connsiteY209" fmla="*/ 10066 h 452969"/>
                  <a:gd name="connsiteX210" fmla="*/ 686046 w 933872"/>
                  <a:gd name="connsiteY210" fmla="*/ 1549 h 452969"/>
                  <a:gd name="connsiteX211" fmla="*/ 667951 w 933872"/>
                  <a:gd name="connsiteY211" fmla="*/ 0 h 452969"/>
                  <a:gd name="connsiteX212" fmla="*/ 649069 w 933872"/>
                  <a:gd name="connsiteY212" fmla="*/ 3872 h 452969"/>
                  <a:gd name="connsiteX213" fmla="*/ 634908 w 933872"/>
                  <a:gd name="connsiteY213" fmla="*/ 10066 h 452969"/>
                  <a:gd name="connsiteX214" fmla="*/ 627040 w 933872"/>
                  <a:gd name="connsiteY214" fmla="*/ 16260 h 452969"/>
                  <a:gd name="connsiteX215" fmla="*/ 604224 w 933872"/>
                  <a:gd name="connsiteY215" fmla="*/ 37167 h 452969"/>
                  <a:gd name="connsiteX216" fmla="*/ 596357 w 933872"/>
                  <a:gd name="connsiteY216" fmla="*/ 43361 h 452969"/>
                  <a:gd name="connsiteX217" fmla="*/ 572754 w 933872"/>
                  <a:gd name="connsiteY217" fmla="*/ 58073 h 452969"/>
                  <a:gd name="connsiteX218" fmla="*/ 564887 w 933872"/>
                  <a:gd name="connsiteY218" fmla="*/ 78979 h 452969"/>
                  <a:gd name="connsiteX219" fmla="*/ 623106 w 933872"/>
                  <a:gd name="connsiteY219" fmla="*/ 109177 h 452969"/>
                  <a:gd name="connsiteX220" fmla="*/ 627040 w 933872"/>
                  <a:gd name="connsiteY220" fmla="*/ 132406 h 452969"/>
                  <a:gd name="connsiteX221" fmla="*/ 619173 w 933872"/>
                  <a:gd name="connsiteY221" fmla="*/ 138601 h 452969"/>
                  <a:gd name="connsiteX222" fmla="*/ 608945 w 933872"/>
                  <a:gd name="connsiteY222" fmla="*/ 142472 h 452969"/>
                  <a:gd name="connsiteX223" fmla="*/ 600290 w 933872"/>
                  <a:gd name="connsiteY223" fmla="*/ 146344 h 452969"/>
                  <a:gd name="connsiteX224" fmla="*/ 596357 w 933872"/>
                  <a:gd name="connsiteY224" fmla="*/ 153313 h 452969"/>
                  <a:gd name="connsiteX225" fmla="*/ 600290 w 933872"/>
                  <a:gd name="connsiteY225" fmla="*/ 161830 h 452969"/>
                  <a:gd name="connsiteX226" fmla="*/ 608945 w 933872"/>
                  <a:gd name="connsiteY226" fmla="*/ 168025 h 452969"/>
                  <a:gd name="connsiteX227" fmla="*/ 645135 w 933872"/>
                  <a:gd name="connsiteY227" fmla="*/ 185059 h 452969"/>
                  <a:gd name="connsiteX228" fmla="*/ 661657 w 933872"/>
                  <a:gd name="connsiteY228" fmla="*/ 195899 h 452969"/>
                  <a:gd name="connsiteX229" fmla="*/ 671098 w 933872"/>
                  <a:gd name="connsiteY229" fmla="*/ 210612 h 452969"/>
                  <a:gd name="connsiteX230" fmla="*/ 667164 w 933872"/>
                  <a:gd name="connsiteY230" fmla="*/ 230743 h 452969"/>
                  <a:gd name="connsiteX231" fmla="*/ 653003 w 933872"/>
                  <a:gd name="connsiteY231" fmla="*/ 240809 h 452969"/>
                  <a:gd name="connsiteX232" fmla="*/ 630974 w 933872"/>
                  <a:gd name="connsiteY232" fmla="*/ 241584 h 452969"/>
                  <a:gd name="connsiteX233" fmla="*/ 588489 w 933872"/>
                  <a:gd name="connsiteY233" fmla="*/ 234615 h 452969"/>
                  <a:gd name="connsiteX234" fmla="*/ 512961 w 933872"/>
                  <a:gd name="connsiteY234" fmla="*/ 232292 h 452969"/>
                  <a:gd name="connsiteX235" fmla="*/ 494866 w 933872"/>
                  <a:gd name="connsiteY235" fmla="*/ 226098 h 452969"/>
                  <a:gd name="connsiteX236" fmla="*/ 485425 w 933872"/>
                  <a:gd name="connsiteY236" fmla="*/ 213709 h 452969"/>
                  <a:gd name="connsiteX237" fmla="*/ 479131 w 933872"/>
                  <a:gd name="connsiteY237" fmla="*/ 197448 h 452969"/>
                  <a:gd name="connsiteX238" fmla="*/ 471264 w 933872"/>
                  <a:gd name="connsiteY238" fmla="*/ 181188 h 452969"/>
                  <a:gd name="connsiteX239" fmla="*/ 459462 w 933872"/>
                  <a:gd name="connsiteY239" fmla="*/ 173445 h 452969"/>
                  <a:gd name="connsiteX240" fmla="*/ 431139 w 933872"/>
                  <a:gd name="connsiteY240" fmla="*/ 168025 h 452969"/>
                  <a:gd name="connsiteX241" fmla="*/ 427992 w 933872"/>
                  <a:gd name="connsiteY241" fmla="*/ 161830 h 452969"/>
                  <a:gd name="connsiteX242" fmla="*/ 432713 w 933872"/>
                  <a:gd name="connsiteY242" fmla="*/ 154087 h 452969"/>
                  <a:gd name="connsiteX243" fmla="*/ 437433 w 933872"/>
                  <a:gd name="connsiteY243" fmla="*/ 152539 h 452969"/>
                  <a:gd name="connsiteX244" fmla="*/ 439007 w 933872"/>
                  <a:gd name="connsiteY244" fmla="*/ 150215 h 452969"/>
                  <a:gd name="connsiteX245" fmla="*/ 432713 w 933872"/>
                  <a:gd name="connsiteY245" fmla="*/ 142472 h 452969"/>
                  <a:gd name="connsiteX246" fmla="*/ 425632 w 933872"/>
                  <a:gd name="connsiteY246" fmla="*/ 135504 h 452969"/>
                  <a:gd name="connsiteX247" fmla="*/ 381574 w 933872"/>
                  <a:gd name="connsiteY247" fmla="*/ 105306 h 452969"/>
                  <a:gd name="connsiteX248" fmla="*/ 365052 w 933872"/>
                  <a:gd name="connsiteY248" fmla="*/ 96014 h 452969"/>
                  <a:gd name="connsiteX249" fmla="*/ 346957 w 933872"/>
                  <a:gd name="connsiteY249" fmla="*/ 91368 h 452969"/>
                  <a:gd name="connsiteX250" fmla="*/ 326501 w 933872"/>
                  <a:gd name="connsiteY250" fmla="*/ 91368 h 452969"/>
                  <a:gd name="connsiteX251" fmla="*/ 304472 w 933872"/>
                  <a:gd name="connsiteY251" fmla="*/ 96014 h 452969"/>
                  <a:gd name="connsiteX252" fmla="*/ 293458 w 933872"/>
                  <a:gd name="connsiteY252" fmla="*/ 97563 h 452969"/>
                  <a:gd name="connsiteX253" fmla="*/ 283230 w 933872"/>
                  <a:gd name="connsiteY253" fmla="*/ 95240 h 452969"/>
                  <a:gd name="connsiteX254" fmla="*/ 276149 w 933872"/>
                  <a:gd name="connsiteY254" fmla="*/ 89820 h 452969"/>
                  <a:gd name="connsiteX255" fmla="*/ 272215 w 933872"/>
                  <a:gd name="connsiteY255" fmla="*/ 82851 h 452969"/>
                  <a:gd name="connsiteX256" fmla="*/ 266709 w 933872"/>
                  <a:gd name="connsiteY256" fmla="*/ 68139 h 452969"/>
                  <a:gd name="connsiteX257" fmla="*/ 254120 w 933872"/>
                  <a:gd name="connsiteY257" fmla="*/ 54976 h 452969"/>
                  <a:gd name="connsiteX258" fmla="*/ 236025 w 933872"/>
                  <a:gd name="connsiteY258" fmla="*/ 48781 h 452969"/>
                  <a:gd name="connsiteX259" fmla="*/ 215570 w 933872"/>
                  <a:gd name="connsiteY259" fmla="*/ 48007 h 452969"/>
                  <a:gd name="connsiteX260" fmla="*/ 195901 w 933872"/>
                  <a:gd name="connsiteY260" fmla="*/ 50330 h 452969"/>
                  <a:gd name="connsiteX261" fmla="*/ 179379 w 933872"/>
                  <a:gd name="connsiteY261" fmla="*/ 53427 h 452969"/>
                  <a:gd name="connsiteX262" fmla="*/ 154990 w 933872"/>
                  <a:gd name="connsiteY262" fmla="*/ 60396 h 45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933872" h="452969">
                    <a:moveTo>
                      <a:pt x="136108" y="71236"/>
                    </a:moveTo>
                    <a:lnTo>
                      <a:pt x="135321" y="88271"/>
                    </a:lnTo>
                    <a:lnTo>
                      <a:pt x="149483" y="96014"/>
                    </a:lnTo>
                    <a:lnTo>
                      <a:pt x="196688" y="99886"/>
                    </a:lnTo>
                    <a:lnTo>
                      <a:pt x="215570" y="104531"/>
                    </a:lnTo>
                    <a:lnTo>
                      <a:pt x="180166" y="103757"/>
                    </a:lnTo>
                    <a:lnTo>
                      <a:pt x="137681" y="99886"/>
                    </a:lnTo>
                    <a:lnTo>
                      <a:pt x="99130" y="103757"/>
                    </a:lnTo>
                    <a:lnTo>
                      <a:pt x="75528" y="125438"/>
                    </a:lnTo>
                    <a:lnTo>
                      <a:pt x="76315" y="137826"/>
                    </a:lnTo>
                    <a:lnTo>
                      <a:pt x="74741" y="141698"/>
                    </a:lnTo>
                    <a:lnTo>
                      <a:pt x="72381" y="144021"/>
                    </a:lnTo>
                    <a:lnTo>
                      <a:pt x="70808" y="146344"/>
                    </a:lnTo>
                    <a:lnTo>
                      <a:pt x="71594" y="150990"/>
                    </a:lnTo>
                    <a:lnTo>
                      <a:pt x="77888" y="155636"/>
                    </a:lnTo>
                    <a:lnTo>
                      <a:pt x="88116" y="157959"/>
                    </a:lnTo>
                    <a:lnTo>
                      <a:pt x="199048" y="156410"/>
                    </a:lnTo>
                    <a:lnTo>
                      <a:pt x="159710" y="164153"/>
                    </a:lnTo>
                    <a:lnTo>
                      <a:pt x="107785" y="168799"/>
                    </a:lnTo>
                    <a:lnTo>
                      <a:pt x="59793" y="178865"/>
                    </a:lnTo>
                    <a:lnTo>
                      <a:pt x="34617" y="203643"/>
                    </a:lnTo>
                    <a:lnTo>
                      <a:pt x="51139" y="223000"/>
                    </a:lnTo>
                    <a:lnTo>
                      <a:pt x="100704" y="219129"/>
                    </a:lnTo>
                    <a:lnTo>
                      <a:pt x="188820" y="195125"/>
                    </a:lnTo>
                    <a:lnTo>
                      <a:pt x="180953" y="209837"/>
                    </a:lnTo>
                    <a:lnTo>
                      <a:pt x="164431" y="221452"/>
                    </a:lnTo>
                    <a:lnTo>
                      <a:pt x="129027" y="237712"/>
                    </a:lnTo>
                    <a:lnTo>
                      <a:pt x="110932" y="243907"/>
                    </a:lnTo>
                    <a:lnTo>
                      <a:pt x="92050" y="247004"/>
                    </a:lnTo>
                    <a:lnTo>
                      <a:pt x="53499" y="247778"/>
                    </a:lnTo>
                    <a:lnTo>
                      <a:pt x="36190" y="249327"/>
                    </a:lnTo>
                    <a:lnTo>
                      <a:pt x="22029" y="254747"/>
                    </a:lnTo>
                    <a:lnTo>
                      <a:pt x="10228" y="264813"/>
                    </a:lnTo>
                    <a:lnTo>
                      <a:pt x="1574" y="279525"/>
                    </a:lnTo>
                    <a:lnTo>
                      <a:pt x="0" y="297334"/>
                    </a:lnTo>
                    <a:lnTo>
                      <a:pt x="8654" y="307400"/>
                    </a:lnTo>
                    <a:lnTo>
                      <a:pt x="23603" y="313594"/>
                    </a:lnTo>
                    <a:lnTo>
                      <a:pt x="42485" y="316691"/>
                    </a:lnTo>
                    <a:lnTo>
                      <a:pt x="51139" y="317466"/>
                    </a:lnTo>
                    <a:lnTo>
                      <a:pt x="68447" y="315143"/>
                    </a:lnTo>
                    <a:lnTo>
                      <a:pt x="77101" y="315143"/>
                    </a:lnTo>
                    <a:lnTo>
                      <a:pt x="86543" y="318240"/>
                    </a:lnTo>
                    <a:lnTo>
                      <a:pt x="93623" y="324434"/>
                    </a:lnTo>
                    <a:lnTo>
                      <a:pt x="100704" y="331403"/>
                    </a:lnTo>
                    <a:lnTo>
                      <a:pt x="109358" y="339146"/>
                    </a:lnTo>
                    <a:lnTo>
                      <a:pt x="125093" y="348438"/>
                    </a:lnTo>
                    <a:lnTo>
                      <a:pt x="134534" y="353084"/>
                    </a:lnTo>
                    <a:lnTo>
                      <a:pt x="141615" y="353858"/>
                    </a:lnTo>
                    <a:lnTo>
                      <a:pt x="147909" y="349987"/>
                    </a:lnTo>
                    <a:lnTo>
                      <a:pt x="151843" y="343792"/>
                    </a:lnTo>
                    <a:lnTo>
                      <a:pt x="154203" y="336049"/>
                    </a:lnTo>
                    <a:lnTo>
                      <a:pt x="158924" y="329855"/>
                    </a:lnTo>
                    <a:lnTo>
                      <a:pt x="172298" y="326758"/>
                    </a:lnTo>
                    <a:lnTo>
                      <a:pt x="180953" y="334501"/>
                    </a:lnTo>
                    <a:lnTo>
                      <a:pt x="189607" y="345341"/>
                    </a:lnTo>
                    <a:lnTo>
                      <a:pt x="199835" y="351535"/>
                    </a:lnTo>
                    <a:lnTo>
                      <a:pt x="209275" y="349987"/>
                    </a:lnTo>
                    <a:lnTo>
                      <a:pt x="220290" y="344566"/>
                    </a:lnTo>
                    <a:lnTo>
                      <a:pt x="230518" y="338372"/>
                    </a:lnTo>
                    <a:lnTo>
                      <a:pt x="237599" y="332952"/>
                    </a:lnTo>
                    <a:lnTo>
                      <a:pt x="244679" y="325209"/>
                    </a:lnTo>
                    <a:lnTo>
                      <a:pt x="246253" y="319789"/>
                    </a:lnTo>
                    <a:lnTo>
                      <a:pt x="245466" y="313594"/>
                    </a:lnTo>
                    <a:lnTo>
                      <a:pt x="242319" y="305077"/>
                    </a:lnTo>
                    <a:lnTo>
                      <a:pt x="239172" y="298108"/>
                    </a:lnTo>
                    <a:lnTo>
                      <a:pt x="237599" y="294237"/>
                    </a:lnTo>
                    <a:lnTo>
                      <a:pt x="238385" y="292688"/>
                    </a:lnTo>
                    <a:lnTo>
                      <a:pt x="245466" y="292688"/>
                    </a:lnTo>
                    <a:lnTo>
                      <a:pt x="250974" y="294237"/>
                    </a:lnTo>
                    <a:lnTo>
                      <a:pt x="254907" y="297334"/>
                    </a:lnTo>
                    <a:lnTo>
                      <a:pt x="258841" y="298882"/>
                    </a:lnTo>
                    <a:lnTo>
                      <a:pt x="263561" y="297334"/>
                    </a:lnTo>
                    <a:lnTo>
                      <a:pt x="265921" y="293462"/>
                    </a:lnTo>
                    <a:lnTo>
                      <a:pt x="269855" y="267136"/>
                    </a:lnTo>
                    <a:lnTo>
                      <a:pt x="271429" y="262490"/>
                    </a:lnTo>
                    <a:lnTo>
                      <a:pt x="273002" y="260167"/>
                    </a:lnTo>
                    <a:lnTo>
                      <a:pt x="276936" y="260167"/>
                    </a:lnTo>
                    <a:lnTo>
                      <a:pt x="276936" y="261716"/>
                    </a:lnTo>
                    <a:lnTo>
                      <a:pt x="277723" y="264813"/>
                    </a:lnTo>
                    <a:lnTo>
                      <a:pt x="280870" y="265587"/>
                    </a:lnTo>
                    <a:lnTo>
                      <a:pt x="282444" y="266361"/>
                    </a:lnTo>
                    <a:lnTo>
                      <a:pt x="287950" y="268685"/>
                    </a:lnTo>
                    <a:lnTo>
                      <a:pt x="290311" y="269459"/>
                    </a:lnTo>
                    <a:lnTo>
                      <a:pt x="296605" y="268685"/>
                    </a:lnTo>
                    <a:lnTo>
                      <a:pt x="309980" y="263264"/>
                    </a:lnTo>
                    <a:lnTo>
                      <a:pt x="317060" y="261716"/>
                    </a:lnTo>
                    <a:lnTo>
                      <a:pt x="288737" y="297334"/>
                    </a:lnTo>
                    <a:lnTo>
                      <a:pt x="282444" y="317466"/>
                    </a:lnTo>
                    <a:lnTo>
                      <a:pt x="296605" y="334501"/>
                    </a:lnTo>
                    <a:lnTo>
                      <a:pt x="307619" y="334501"/>
                    </a:lnTo>
                    <a:lnTo>
                      <a:pt x="343023" y="329855"/>
                    </a:lnTo>
                    <a:lnTo>
                      <a:pt x="354824" y="327532"/>
                    </a:lnTo>
                    <a:lnTo>
                      <a:pt x="363479" y="322112"/>
                    </a:lnTo>
                    <a:lnTo>
                      <a:pt x="378427" y="308948"/>
                    </a:lnTo>
                    <a:lnTo>
                      <a:pt x="386294" y="306625"/>
                    </a:lnTo>
                    <a:lnTo>
                      <a:pt x="393375" y="308174"/>
                    </a:lnTo>
                    <a:lnTo>
                      <a:pt x="398882" y="312820"/>
                    </a:lnTo>
                    <a:lnTo>
                      <a:pt x="404390" y="318240"/>
                    </a:lnTo>
                    <a:lnTo>
                      <a:pt x="410684" y="322112"/>
                    </a:lnTo>
                    <a:lnTo>
                      <a:pt x="415404" y="322112"/>
                    </a:lnTo>
                    <a:lnTo>
                      <a:pt x="420911" y="322112"/>
                    </a:lnTo>
                    <a:lnTo>
                      <a:pt x="457889" y="312820"/>
                    </a:lnTo>
                    <a:lnTo>
                      <a:pt x="482278" y="302754"/>
                    </a:lnTo>
                    <a:lnTo>
                      <a:pt x="495653" y="298882"/>
                    </a:lnTo>
                    <a:lnTo>
                      <a:pt x="501947" y="301205"/>
                    </a:lnTo>
                    <a:lnTo>
                      <a:pt x="499586" y="308948"/>
                    </a:lnTo>
                    <a:lnTo>
                      <a:pt x="490932" y="319789"/>
                    </a:lnTo>
                    <a:lnTo>
                      <a:pt x="480704" y="329080"/>
                    </a:lnTo>
                    <a:lnTo>
                      <a:pt x="469690" y="336823"/>
                    </a:lnTo>
                    <a:lnTo>
                      <a:pt x="457889" y="343018"/>
                    </a:lnTo>
                    <a:lnTo>
                      <a:pt x="445300" y="347664"/>
                    </a:lnTo>
                    <a:lnTo>
                      <a:pt x="430352" y="348438"/>
                    </a:lnTo>
                    <a:lnTo>
                      <a:pt x="399669" y="347664"/>
                    </a:lnTo>
                    <a:lnTo>
                      <a:pt x="384721" y="349212"/>
                    </a:lnTo>
                    <a:lnTo>
                      <a:pt x="370559" y="352310"/>
                    </a:lnTo>
                    <a:lnTo>
                      <a:pt x="331222" y="370118"/>
                    </a:lnTo>
                    <a:lnTo>
                      <a:pt x="274576" y="387928"/>
                    </a:lnTo>
                    <a:lnTo>
                      <a:pt x="251760" y="402639"/>
                    </a:lnTo>
                    <a:lnTo>
                      <a:pt x="258841" y="422771"/>
                    </a:lnTo>
                    <a:lnTo>
                      <a:pt x="311553" y="449098"/>
                    </a:lnTo>
                    <a:lnTo>
                      <a:pt x="369773" y="452969"/>
                    </a:lnTo>
                    <a:lnTo>
                      <a:pt x="429565" y="442129"/>
                    </a:lnTo>
                    <a:lnTo>
                      <a:pt x="484638" y="423546"/>
                    </a:lnTo>
                    <a:lnTo>
                      <a:pt x="564100" y="383282"/>
                    </a:lnTo>
                    <a:lnTo>
                      <a:pt x="593996" y="374764"/>
                    </a:lnTo>
                    <a:lnTo>
                      <a:pt x="612092" y="371667"/>
                    </a:lnTo>
                    <a:lnTo>
                      <a:pt x="627827" y="366247"/>
                    </a:lnTo>
                    <a:lnTo>
                      <a:pt x="643562" y="358504"/>
                    </a:lnTo>
                    <a:lnTo>
                      <a:pt x="659297" y="347664"/>
                    </a:lnTo>
                    <a:lnTo>
                      <a:pt x="670311" y="339921"/>
                    </a:lnTo>
                    <a:lnTo>
                      <a:pt x="675032" y="337598"/>
                    </a:lnTo>
                    <a:lnTo>
                      <a:pt x="681326" y="338372"/>
                    </a:lnTo>
                    <a:lnTo>
                      <a:pt x="687620" y="340695"/>
                    </a:lnTo>
                    <a:lnTo>
                      <a:pt x="689193" y="343792"/>
                    </a:lnTo>
                    <a:lnTo>
                      <a:pt x="686833" y="346889"/>
                    </a:lnTo>
                    <a:lnTo>
                      <a:pt x="681326" y="349987"/>
                    </a:lnTo>
                    <a:lnTo>
                      <a:pt x="696274" y="356955"/>
                    </a:lnTo>
                    <a:lnTo>
                      <a:pt x="709649" y="357730"/>
                    </a:lnTo>
                    <a:lnTo>
                      <a:pt x="737972" y="350761"/>
                    </a:lnTo>
                    <a:lnTo>
                      <a:pt x="754494" y="349987"/>
                    </a:lnTo>
                    <a:lnTo>
                      <a:pt x="770229" y="353858"/>
                    </a:lnTo>
                    <a:lnTo>
                      <a:pt x="785964" y="359278"/>
                    </a:lnTo>
                    <a:lnTo>
                      <a:pt x="802485" y="361601"/>
                    </a:lnTo>
                    <a:lnTo>
                      <a:pt x="815860" y="360053"/>
                    </a:lnTo>
                    <a:lnTo>
                      <a:pt x="828448" y="355407"/>
                    </a:lnTo>
                    <a:lnTo>
                      <a:pt x="853624" y="343792"/>
                    </a:lnTo>
                    <a:lnTo>
                      <a:pt x="881947" y="332178"/>
                    </a:lnTo>
                    <a:lnTo>
                      <a:pt x="894535" y="323660"/>
                    </a:lnTo>
                    <a:lnTo>
                      <a:pt x="903976" y="311271"/>
                    </a:lnTo>
                    <a:lnTo>
                      <a:pt x="909483" y="298108"/>
                    </a:lnTo>
                    <a:lnTo>
                      <a:pt x="917351" y="255521"/>
                    </a:lnTo>
                    <a:lnTo>
                      <a:pt x="931512" y="211386"/>
                    </a:lnTo>
                    <a:lnTo>
                      <a:pt x="933873" y="195899"/>
                    </a:lnTo>
                    <a:lnTo>
                      <a:pt x="929939" y="164927"/>
                    </a:lnTo>
                    <a:lnTo>
                      <a:pt x="915777" y="145570"/>
                    </a:lnTo>
                    <a:lnTo>
                      <a:pt x="892962" y="133955"/>
                    </a:lnTo>
                    <a:lnTo>
                      <a:pt x="863065" y="125438"/>
                    </a:lnTo>
                    <a:lnTo>
                      <a:pt x="848117" y="127761"/>
                    </a:lnTo>
                    <a:lnTo>
                      <a:pt x="837102" y="135504"/>
                    </a:lnTo>
                    <a:lnTo>
                      <a:pt x="830808" y="147118"/>
                    </a:lnTo>
                    <a:lnTo>
                      <a:pt x="830808" y="161056"/>
                    </a:lnTo>
                    <a:lnTo>
                      <a:pt x="832382" y="163379"/>
                    </a:lnTo>
                    <a:lnTo>
                      <a:pt x="839463" y="170347"/>
                    </a:lnTo>
                    <a:lnTo>
                      <a:pt x="841036" y="171896"/>
                    </a:lnTo>
                    <a:lnTo>
                      <a:pt x="838676" y="174219"/>
                    </a:lnTo>
                    <a:lnTo>
                      <a:pt x="834742" y="175768"/>
                    </a:lnTo>
                    <a:lnTo>
                      <a:pt x="830021" y="176542"/>
                    </a:lnTo>
                    <a:lnTo>
                      <a:pt x="827661" y="178091"/>
                    </a:lnTo>
                    <a:lnTo>
                      <a:pt x="825301" y="183511"/>
                    </a:lnTo>
                    <a:lnTo>
                      <a:pt x="824514" y="188931"/>
                    </a:lnTo>
                    <a:lnTo>
                      <a:pt x="823728" y="201320"/>
                    </a:lnTo>
                    <a:lnTo>
                      <a:pt x="820580" y="186608"/>
                    </a:lnTo>
                    <a:lnTo>
                      <a:pt x="815860" y="173445"/>
                    </a:lnTo>
                    <a:lnTo>
                      <a:pt x="807993" y="162604"/>
                    </a:lnTo>
                    <a:lnTo>
                      <a:pt x="794618" y="156410"/>
                    </a:lnTo>
                    <a:lnTo>
                      <a:pt x="785964" y="154861"/>
                    </a:lnTo>
                    <a:lnTo>
                      <a:pt x="778096" y="155636"/>
                    </a:lnTo>
                    <a:lnTo>
                      <a:pt x="769442" y="157184"/>
                    </a:lnTo>
                    <a:lnTo>
                      <a:pt x="761574" y="161056"/>
                    </a:lnTo>
                    <a:lnTo>
                      <a:pt x="756067" y="165702"/>
                    </a:lnTo>
                    <a:lnTo>
                      <a:pt x="750560" y="171122"/>
                    </a:lnTo>
                    <a:lnTo>
                      <a:pt x="745053" y="174993"/>
                    </a:lnTo>
                    <a:lnTo>
                      <a:pt x="737972" y="174993"/>
                    </a:lnTo>
                    <a:lnTo>
                      <a:pt x="756854" y="150215"/>
                    </a:lnTo>
                    <a:lnTo>
                      <a:pt x="760788" y="137052"/>
                    </a:lnTo>
                    <a:lnTo>
                      <a:pt x="750560" y="125438"/>
                    </a:lnTo>
                    <a:lnTo>
                      <a:pt x="741905" y="123889"/>
                    </a:lnTo>
                    <a:lnTo>
                      <a:pt x="721450" y="126986"/>
                    </a:lnTo>
                    <a:lnTo>
                      <a:pt x="713583" y="124663"/>
                    </a:lnTo>
                    <a:lnTo>
                      <a:pt x="708862" y="118469"/>
                    </a:lnTo>
                    <a:lnTo>
                      <a:pt x="712009" y="113049"/>
                    </a:lnTo>
                    <a:lnTo>
                      <a:pt x="717516" y="107629"/>
                    </a:lnTo>
                    <a:lnTo>
                      <a:pt x="723024" y="102209"/>
                    </a:lnTo>
                    <a:lnTo>
                      <a:pt x="726957" y="94466"/>
                    </a:lnTo>
                    <a:lnTo>
                      <a:pt x="727744" y="88271"/>
                    </a:lnTo>
                    <a:lnTo>
                      <a:pt x="726170" y="81302"/>
                    </a:lnTo>
                    <a:lnTo>
                      <a:pt x="720663" y="73559"/>
                    </a:lnTo>
                    <a:lnTo>
                      <a:pt x="717516" y="70462"/>
                    </a:lnTo>
                    <a:lnTo>
                      <a:pt x="709649" y="65816"/>
                    </a:lnTo>
                    <a:lnTo>
                      <a:pt x="706502" y="62719"/>
                    </a:lnTo>
                    <a:lnTo>
                      <a:pt x="703355" y="58847"/>
                    </a:lnTo>
                    <a:lnTo>
                      <a:pt x="700994" y="56524"/>
                    </a:lnTo>
                    <a:lnTo>
                      <a:pt x="694700" y="42587"/>
                    </a:lnTo>
                    <a:lnTo>
                      <a:pt x="693127" y="37941"/>
                    </a:lnTo>
                    <a:lnTo>
                      <a:pt x="692340" y="33295"/>
                    </a:lnTo>
                    <a:lnTo>
                      <a:pt x="693127" y="27875"/>
                    </a:lnTo>
                    <a:lnTo>
                      <a:pt x="696274" y="21681"/>
                    </a:lnTo>
                    <a:lnTo>
                      <a:pt x="699421" y="18583"/>
                    </a:lnTo>
                    <a:lnTo>
                      <a:pt x="700994" y="15486"/>
                    </a:lnTo>
                    <a:lnTo>
                      <a:pt x="699421" y="10066"/>
                    </a:lnTo>
                    <a:lnTo>
                      <a:pt x="686046" y="1549"/>
                    </a:lnTo>
                    <a:lnTo>
                      <a:pt x="667951" y="0"/>
                    </a:lnTo>
                    <a:lnTo>
                      <a:pt x="649069" y="3872"/>
                    </a:lnTo>
                    <a:lnTo>
                      <a:pt x="634908" y="10066"/>
                    </a:lnTo>
                    <a:lnTo>
                      <a:pt x="627040" y="16260"/>
                    </a:lnTo>
                    <a:lnTo>
                      <a:pt x="604224" y="37167"/>
                    </a:lnTo>
                    <a:lnTo>
                      <a:pt x="596357" y="43361"/>
                    </a:lnTo>
                    <a:lnTo>
                      <a:pt x="572754" y="58073"/>
                    </a:lnTo>
                    <a:lnTo>
                      <a:pt x="564887" y="78979"/>
                    </a:lnTo>
                    <a:lnTo>
                      <a:pt x="623106" y="109177"/>
                    </a:lnTo>
                    <a:lnTo>
                      <a:pt x="627040" y="132406"/>
                    </a:lnTo>
                    <a:lnTo>
                      <a:pt x="619173" y="138601"/>
                    </a:lnTo>
                    <a:lnTo>
                      <a:pt x="608945" y="142472"/>
                    </a:lnTo>
                    <a:lnTo>
                      <a:pt x="600290" y="146344"/>
                    </a:lnTo>
                    <a:lnTo>
                      <a:pt x="596357" y="153313"/>
                    </a:lnTo>
                    <a:lnTo>
                      <a:pt x="600290" y="161830"/>
                    </a:lnTo>
                    <a:lnTo>
                      <a:pt x="608945" y="168025"/>
                    </a:lnTo>
                    <a:lnTo>
                      <a:pt x="645135" y="185059"/>
                    </a:lnTo>
                    <a:lnTo>
                      <a:pt x="661657" y="195899"/>
                    </a:lnTo>
                    <a:lnTo>
                      <a:pt x="671098" y="210612"/>
                    </a:lnTo>
                    <a:lnTo>
                      <a:pt x="667164" y="230743"/>
                    </a:lnTo>
                    <a:lnTo>
                      <a:pt x="653003" y="240809"/>
                    </a:lnTo>
                    <a:lnTo>
                      <a:pt x="630974" y="241584"/>
                    </a:lnTo>
                    <a:lnTo>
                      <a:pt x="588489" y="234615"/>
                    </a:lnTo>
                    <a:lnTo>
                      <a:pt x="512961" y="232292"/>
                    </a:lnTo>
                    <a:lnTo>
                      <a:pt x="494866" y="226098"/>
                    </a:lnTo>
                    <a:lnTo>
                      <a:pt x="485425" y="213709"/>
                    </a:lnTo>
                    <a:lnTo>
                      <a:pt x="479131" y="197448"/>
                    </a:lnTo>
                    <a:lnTo>
                      <a:pt x="471264" y="181188"/>
                    </a:lnTo>
                    <a:lnTo>
                      <a:pt x="459462" y="173445"/>
                    </a:lnTo>
                    <a:lnTo>
                      <a:pt x="431139" y="168025"/>
                    </a:lnTo>
                    <a:lnTo>
                      <a:pt x="427992" y="161830"/>
                    </a:lnTo>
                    <a:lnTo>
                      <a:pt x="432713" y="154087"/>
                    </a:lnTo>
                    <a:lnTo>
                      <a:pt x="437433" y="152539"/>
                    </a:lnTo>
                    <a:lnTo>
                      <a:pt x="439007" y="150215"/>
                    </a:lnTo>
                    <a:lnTo>
                      <a:pt x="432713" y="142472"/>
                    </a:lnTo>
                    <a:lnTo>
                      <a:pt x="425632" y="135504"/>
                    </a:lnTo>
                    <a:lnTo>
                      <a:pt x="381574" y="105306"/>
                    </a:lnTo>
                    <a:lnTo>
                      <a:pt x="365052" y="96014"/>
                    </a:lnTo>
                    <a:lnTo>
                      <a:pt x="346957" y="91368"/>
                    </a:lnTo>
                    <a:lnTo>
                      <a:pt x="326501" y="91368"/>
                    </a:lnTo>
                    <a:lnTo>
                      <a:pt x="304472" y="96014"/>
                    </a:lnTo>
                    <a:lnTo>
                      <a:pt x="293458" y="97563"/>
                    </a:lnTo>
                    <a:lnTo>
                      <a:pt x="283230" y="95240"/>
                    </a:lnTo>
                    <a:lnTo>
                      <a:pt x="276149" y="89820"/>
                    </a:lnTo>
                    <a:lnTo>
                      <a:pt x="272215" y="82851"/>
                    </a:lnTo>
                    <a:lnTo>
                      <a:pt x="266709" y="68139"/>
                    </a:lnTo>
                    <a:lnTo>
                      <a:pt x="254120" y="54976"/>
                    </a:lnTo>
                    <a:lnTo>
                      <a:pt x="236025" y="48781"/>
                    </a:lnTo>
                    <a:lnTo>
                      <a:pt x="215570" y="48007"/>
                    </a:lnTo>
                    <a:lnTo>
                      <a:pt x="195901" y="50330"/>
                    </a:lnTo>
                    <a:lnTo>
                      <a:pt x="179379" y="53427"/>
                    </a:lnTo>
                    <a:lnTo>
                      <a:pt x="154990" y="6039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29" name="Freeform 2628">
                <a:extLst>
                  <a:ext uri="{FF2B5EF4-FFF2-40B4-BE49-F238E27FC236}">
                    <a16:creationId xmlns:a16="http://schemas.microsoft.com/office/drawing/2014/main" id="{22A8743F-527C-DB29-1B0D-9A4FD416F04B}"/>
                  </a:ext>
                </a:extLst>
              </p:cNvPr>
              <p:cNvSpPr/>
              <p:nvPr/>
            </p:nvSpPr>
            <p:spPr>
              <a:xfrm>
                <a:off x="-8638538" y="1226964"/>
                <a:ext cx="104637" cy="27100"/>
              </a:xfrm>
              <a:custGeom>
                <a:avLst/>
                <a:gdLst>
                  <a:gd name="connsiteX0" fmla="*/ 55860 w 104637"/>
                  <a:gd name="connsiteY0" fmla="*/ 0 h 27100"/>
                  <a:gd name="connsiteX1" fmla="*/ 23603 w 104637"/>
                  <a:gd name="connsiteY1" fmla="*/ 6194 h 27100"/>
                  <a:gd name="connsiteX2" fmla="*/ 0 w 104637"/>
                  <a:gd name="connsiteY2" fmla="*/ 15486 h 27100"/>
                  <a:gd name="connsiteX3" fmla="*/ 10228 w 104637"/>
                  <a:gd name="connsiteY3" fmla="*/ 20906 h 27100"/>
                  <a:gd name="connsiteX4" fmla="*/ 23603 w 104637"/>
                  <a:gd name="connsiteY4" fmla="*/ 23229 h 27100"/>
                  <a:gd name="connsiteX5" fmla="*/ 50352 w 104637"/>
                  <a:gd name="connsiteY5" fmla="*/ 24003 h 27100"/>
                  <a:gd name="connsiteX6" fmla="*/ 79462 w 104637"/>
                  <a:gd name="connsiteY6" fmla="*/ 27101 h 27100"/>
                  <a:gd name="connsiteX7" fmla="*/ 92836 w 104637"/>
                  <a:gd name="connsiteY7" fmla="*/ 25552 h 27100"/>
                  <a:gd name="connsiteX8" fmla="*/ 104638 w 104637"/>
                  <a:gd name="connsiteY8" fmla="*/ 17035 h 27100"/>
                  <a:gd name="connsiteX9" fmla="*/ 86543 w 104637"/>
                  <a:gd name="connsiteY9" fmla="*/ 2323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637" h="27100">
                    <a:moveTo>
                      <a:pt x="55860" y="0"/>
                    </a:moveTo>
                    <a:lnTo>
                      <a:pt x="23603" y="6194"/>
                    </a:lnTo>
                    <a:lnTo>
                      <a:pt x="0" y="15486"/>
                    </a:lnTo>
                    <a:lnTo>
                      <a:pt x="10228" y="20906"/>
                    </a:lnTo>
                    <a:lnTo>
                      <a:pt x="23603" y="23229"/>
                    </a:lnTo>
                    <a:lnTo>
                      <a:pt x="50352" y="24003"/>
                    </a:lnTo>
                    <a:lnTo>
                      <a:pt x="79462" y="27101"/>
                    </a:lnTo>
                    <a:lnTo>
                      <a:pt x="92836" y="25552"/>
                    </a:lnTo>
                    <a:lnTo>
                      <a:pt x="104638" y="17035"/>
                    </a:lnTo>
                    <a:lnTo>
                      <a:pt x="86543"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30" name="Freeform 2629">
                <a:extLst>
                  <a:ext uri="{FF2B5EF4-FFF2-40B4-BE49-F238E27FC236}">
                    <a16:creationId xmlns:a16="http://schemas.microsoft.com/office/drawing/2014/main" id="{4BF1E10B-4F30-CFBE-E3F7-83BA35D46240}"/>
                  </a:ext>
                </a:extLst>
              </p:cNvPr>
              <p:cNvSpPr/>
              <p:nvPr/>
            </p:nvSpPr>
            <p:spPr>
              <a:xfrm>
                <a:off x="-7500897" y="691918"/>
                <a:ext cx="104637" cy="80527"/>
              </a:xfrm>
              <a:custGeom>
                <a:avLst/>
                <a:gdLst>
                  <a:gd name="connsiteX0" fmla="*/ 20455 w 104637"/>
                  <a:gd name="connsiteY0" fmla="*/ 53427 h 80527"/>
                  <a:gd name="connsiteX1" fmla="*/ 40124 w 104637"/>
                  <a:gd name="connsiteY1" fmla="*/ 53427 h 80527"/>
                  <a:gd name="connsiteX2" fmla="*/ 59006 w 104637"/>
                  <a:gd name="connsiteY2" fmla="*/ 60396 h 80527"/>
                  <a:gd name="connsiteX3" fmla="*/ 64513 w 104637"/>
                  <a:gd name="connsiteY3" fmla="*/ 66590 h 80527"/>
                  <a:gd name="connsiteX4" fmla="*/ 67660 w 104637"/>
                  <a:gd name="connsiteY4" fmla="*/ 72011 h 80527"/>
                  <a:gd name="connsiteX5" fmla="*/ 73168 w 104637"/>
                  <a:gd name="connsiteY5" fmla="*/ 76656 h 80527"/>
                  <a:gd name="connsiteX6" fmla="*/ 83395 w 104637"/>
                  <a:gd name="connsiteY6" fmla="*/ 79754 h 80527"/>
                  <a:gd name="connsiteX7" fmla="*/ 93623 w 104637"/>
                  <a:gd name="connsiteY7" fmla="*/ 80528 h 80527"/>
                  <a:gd name="connsiteX8" fmla="*/ 99917 w 104637"/>
                  <a:gd name="connsiteY8" fmla="*/ 77431 h 80527"/>
                  <a:gd name="connsiteX9" fmla="*/ 103064 w 104637"/>
                  <a:gd name="connsiteY9" fmla="*/ 70462 h 80527"/>
                  <a:gd name="connsiteX10" fmla="*/ 104638 w 104637"/>
                  <a:gd name="connsiteY10" fmla="*/ 59622 h 80527"/>
                  <a:gd name="connsiteX11" fmla="*/ 102278 w 104637"/>
                  <a:gd name="connsiteY11" fmla="*/ 36392 h 80527"/>
                  <a:gd name="connsiteX12" fmla="*/ 95983 w 104637"/>
                  <a:gd name="connsiteY12" fmla="*/ 19358 h 80527"/>
                  <a:gd name="connsiteX13" fmla="*/ 83395 w 104637"/>
                  <a:gd name="connsiteY13" fmla="*/ 7743 h 80527"/>
                  <a:gd name="connsiteX14" fmla="*/ 61366 w 104637"/>
                  <a:gd name="connsiteY14" fmla="*/ 2323 h 80527"/>
                  <a:gd name="connsiteX15" fmla="*/ 40911 w 104637"/>
                  <a:gd name="connsiteY15" fmla="*/ 0 h 80527"/>
                  <a:gd name="connsiteX16" fmla="*/ 22029 w 104637"/>
                  <a:gd name="connsiteY16" fmla="*/ 774 h 80527"/>
                  <a:gd name="connsiteX17" fmla="*/ 7080 w 104637"/>
                  <a:gd name="connsiteY17" fmla="*/ 9292 h 80527"/>
                  <a:gd name="connsiteX18" fmla="*/ 0 w 104637"/>
                  <a:gd name="connsiteY18" fmla="*/ 27875 h 80527"/>
                  <a:gd name="connsiteX19" fmla="*/ 4720 w 104637"/>
                  <a:gd name="connsiteY19" fmla="*/ 48781 h 8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37" h="80527">
                    <a:moveTo>
                      <a:pt x="20455" y="53427"/>
                    </a:moveTo>
                    <a:lnTo>
                      <a:pt x="40124" y="53427"/>
                    </a:lnTo>
                    <a:lnTo>
                      <a:pt x="59006" y="60396"/>
                    </a:lnTo>
                    <a:lnTo>
                      <a:pt x="64513" y="66590"/>
                    </a:lnTo>
                    <a:lnTo>
                      <a:pt x="67660" y="72011"/>
                    </a:lnTo>
                    <a:lnTo>
                      <a:pt x="73168" y="76656"/>
                    </a:lnTo>
                    <a:lnTo>
                      <a:pt x="83395" y="79754"/>
                    </a:lnTo>
                    <a:lnTo>
                      <a:pt x="93623" y="80528"/>
                    </a:lnTo>
                    <a:lnTo>
                      <a:pt x="99917" y="77431"/>
                    </a:lnTo>
                    <a:lnTo>
                      <a:pt x="103064" y="70462"/>
                    </a:lnTo>
                    <a:lnTo>
                      <a:pt x="104638" y="59622"/>
                    </a:lnTo>
                    <a:lnTo>
                      <a:pt x="102278" y="36392"/>
                    </a:lnTo>
                    <a:lnTo>
                      <a:pt x="95983" y="19358"/>
                    </a:lnTo>
                    <a:lnTo>
                      <a:pt x="83395" y="7743"/>
                    </a:lnTo>
                    <a:lnTo>
                      <a:pt x="61366" y="2323"/>
                    </a:lnTo>
                    <a:lnTo>
                      <a:pt x="40911" y="0"/>
                    </a:lnTo>
                    <a:lnTo>
                      <a:pt x="22029" y="774"/>
                    </a:lnTo>
                    <a:lnTo>
                      <a:pt x="7080" y="9292"/>
                    </a:lnTo>
                    <a:lnTo>
                      <a:pt x="0" y="27875"/>
                    </a:lnTo>
                    <a:lnTo>
                      <a:pt x="4720" y="4878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31" name="Freeform 2630">
                <a:extLst>
                  <a:ext uri="{FF2B5EF4-FFF2-40B4-BE49-F238E27FC236}">
                    <a16:creationId xmlns:a16="http://schemas.microsoft.com/office/drawing/2014/main" id="{8AD99FB4-8308-88D0-9DA2-4A8BA20E5578}"/>
                  </a:ext>
                </a:extLst>
              </p:cNvPr>
              <p:cNvSpPr/>
              <p:nvPr/>
            </p:nvSpPr>
            <p:spPr>
              <a:xfrm>
                <a:off x="-6754272" y="2390747"/>
                <a:ext cx="22028" cy="14711"/>
              </a:xfrm>
              <a:custGeom>
                <a:avLst/>
                <a:gdLst>
                  <a:gd name="connsiteX0" fmla="*/ 787 w 22028"/>
                  <a:gd name="connsiteY0" fmla="*/ 2323 h 14711"/>
                  <a:gd name="connsiteX1" fmla="*/ 0 w 22028"/>
                  <a:gd name="connsiteY1" fmla="*/ 8517 h 14711"/>
                  <a:gd name="connsiteX2" fmla="*/ 3934 w 22028"/>
                  <a:gd name="connsiteY2" fmla="*/ 13163 h 14711"/>
                  <a:gd name="connsiteX3" fmla="*/ 10228 w 22028"/>
                  <a:gd name="connsiteY3" fmla="*/ 14712 h 14711"/>
                  <a:gd name="connsiteX4" fmla="*/ 16522 w 22028"/>
                  <a:gd name="connsiteY4" fmla="*/ 11615 h 14711"/>
                  <a:gd name="connsiteX5" fmla="*/ 22029 w 22028"/>
                  <a:gd name="connsiteY5" fmla="*/ 3872 h 14711"/>
                  <a:gd name="connsiteX6" fmla="*/ 18095 w 22028"/>
                  <a:gd name="connsiteY6" fmla="*/ 0 h 14711"/>
                  <a:gd name="connsiteX7" fmla="*/ 9441 w 22028"/>
                  <a:gd name="connsiteY7" fmla="*/ 0 h 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8" h="14711">
                    <a:moveTo>
                      <a:pt x="787" y="2323"/>
                    </a:moveTo>
                    <a:lnTo>
                      <a:pt x="0" y="8517"/>
                    </a:lnTo>
                    <a:lnTo>
                      <a:pt x="3934" y="13163"/>
                    </a:lnTo>
                    <a:lnTo>
                      <a:pt x="10228" y="14712"/>
                    </a:lnTo>
                    <a:lnTo>
                      <a:pt x="16522" y="11615"/>
                    </a:lnTo>
                    <a:lnTo>
                      <a:pt x="22029" y="3872"/>
                    </a:lnTo>
                    <a:lnTo>
                      <a:pt x="18095" y="0"/>
                    </a:lnTo>
                    <a:lnTo>
                      <a:pt x="9441"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32" name="Freeform 2631">
                <a:extLst>
                  <a:ext uri="{FF2B5EF4-FFF2-40B4-BE49-F238E27FC236}">
                    <a16:creationId xmlns:a16="http://schemas.microsoft.com/office/drawing/2014/main" id="{BB142F0C-97B5-9ECF-15E7-DF7DB684C16B}"/>
                  </a:ext>
                </a:extLst>
              </p:cNvPr>
              <p:cNvSpPr/>
              <p:nvPr/>
            </p:nvSpPr>
            <p:spPr>
              <a:xfrm>
                <a:off x="-6810131" y="1134822"/>
                <a:ext cx="114865" cy="49555"/>
              </a:xfrm>
              <a:custGeom>
                <a:avLst/>
                <a:gdLst>
                  <a:gd name="connsiteX0" fmla="*/ 94410 w 114865"/>
                  <a:gd name="connsiteY0" fmla="*/ 11615 h 49555"/>
                  <a:gd name="connsiteX1" fmla="*/ 53499 w 114865"/>
                  <a:gd name="connsiteY1" fmla="*/ 0 h 49555"/>
                  <a:gd name="connsiteX2" fmla="*/ 14161 w 114865"/>
                  <a:gd name="connsiteY2" fmla="*/ 1549 h 49555"/>
                  <a:gd name="connsiteX3" fmla="*/ 0 w 114865"/>
                  <a:gd name="connsiteY3" fmla="*/ 20132 h 49555"/>
                  <a:gd name="connsiteX4" fmla="*/ 20455 w 114865"/>
                  <a:gd name="connsiteY4" fmla="*/ 38715 h 49555"/>
                  <a:gd name="connsiteX5" fmla="*/ 60580 w 114865"/>
                  <a:gd name="connsiteY5" fmla="*/ 49556 h 49555"/>
                  <a:gd name="connsiteX6" fmla="*/ 99130 w 114865"/>
                  <a:gd name="connsiteY6" fmla="*/ 48007 h 49555"/>
                  <a:gd name="connsiteX7" fmla="*/ 114865 w 114865"/>
                  <a:gd name="connsiteY7" fmla="*/ 30972 h 4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865" h="49555">
                    <a:moveTo>
                      <a:pt x="94410" y="11615"/>
                    </a:moveTo>
                    <a:lnTo>
                      <a:pt x="53499" y="0"/>
                    </a:lnTo>
                    <a:lnTo>
                      <a:pt x="14161" y="1549"/>
                    </a:lnTo>
                    <a:lnTo>
                      <a:pt x="0" y="20132"/>
                    </a:lnTo>
                    <a:lnTo>
                      <a:pt x="20455" y="38715"/>
                    </a:lnTo>
                    <a:lnTo>
                      <a:pt x="60580" y="49556"/>
                    </a:lnTo>
                    <a:lnTo>
                      <a:pt x="99130" y="48007"/>
                    </a:lnTo>
                    <a:lnTo>
                      <a:pt x="114865" y="309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33" name="Freeform 2632">
                <a:extLst>
                  <a:ext uri="{FF2B5EF4-FFF2-40B4-BE49-F238E27FC236}">
                    <a16:creationId xmlns:a16="http://schemas.microsoft.com/office/drawing/2014/main" id="{0E2D2247-44F1-F5AC-3A7E-9D5ECEC6B455}"/>
                  </a:ext>
                </a:extLst>
              </p:cNvPr>
              <p:cNvSpPr/>
              <p:nvPr/>
            </p:nvSpPr>
            <p:spPr>
              <a:xfrm>
                <a:off x="-6762139" y="1235482"/>
                <a:ext cx="65300" cy="53427"/>
              </a:xfrm>
              <a:custGeom>
                <a:avLst/>
                <a:gdLst>
                  <a:gd name="connsiteX0" fmla="*/ 63727 w 65300"/>
                  <a:gd name="connsiteY0" fmla="*/ 20132 h 53427"/>
                  <a:gd name="connsiteX1" fmla="*/ 65300 w 65300"/>
                  <a:gd name="connsiteY1" fmla="*/ 15486 h 53427"/>
                  <a:gd name="connsiteX2" fmla="*/ 59006 w 65300"/>
                  <a:gd name="connsiteY2" fmla="*/ 6969 h 53427"/>
                  <a:gd name="connsiteX3" fmla="*/ 45631 w 65300"/>
                  <a:gd name="connsiteY3" fmla="*/ 774 h 53427"/>
                  <a:gd name="connsiteX4" fmla="*/ 28323 w 65300"/>
                  <a:gd name="connsiteY4" fmla="*/ 0 h 53427"/>
                  <a:gd name="connsiteX5" fmla="*/ 11015 w 65300"/>
                  <a:gd name="connsiteY5" fmla="*/ 3872 h 53427"/>
                  <a:gd name="connsiteX6" fmla="*/ 0 w 65300"/>
                  <a:gd name="connsiteY6" fmla="*/ 12389 h 53427"/>
                  <a:gd name="connsiteX7" fmla="*/ 7081 w 65300"/>
                  <a:gd name="connsiteY7" fmla="*/ 24778 h 53427"/>
                  <a:gd name="connsiteX8" fmla="*/ 17309 w 65300"/>
                  <a:gd name="connsiteY8" fmla="*/ 36392 h 53427"/>
                  <a:gd name="connsiteX9" fmla="*/ 29896 w 65300"/>
                  <a:gd name="connsiteY9" fmla="*/ 47233 h 53427"/>
                  <a:gd name="connsiteX10" fmla="*/ 42485 w 65300"/>
                  <a:gd name="connsiteY10" fmla="*/ 52653 h 53427"/>
                  <a:gd name="connsiteX11" fmla="*/ 47205 w 65300"/>
                  <a:gd name="connsiteY11" fmla="*/ 53427 h 53427"/>
                  <a:gd name="connsiteX12" fmla="*/ 54286 w 65300"/>
                  <a:gd name="connsiteY12" fmla="*/ 52653 h 53427"/>
                  <a:gd name="connsiteX13" fmla="*/ 60580 w 65300"/>
                  <a:gd name="connsiteY13" fmla="*/ 51879 h 53427"/>
                  <a:gd name="connsiteX14" fmla="*/ 64514 w 65300"/>
                  <a:gd name="connsiteY14" fmla="*/ 50330 h 53427"/>
                  <a:gd name="connsiteX15" fmla="*/ 63727 w 65300"/>
                  <a:gd name="connsiteY15" fmla="*/ 48007 h 53427"/>
                  <a:gd name="connsiteX16" fmla="*/ 58220 w 65300"/>
                  <a:gd name="connsiteY16" fmla="*/ 39490 h 53427"/>
                  <a:gd name="connsiteX17" fmla="*/ 57433 w 65300"/>
                  <a:gd name="connsiteY17" fmla="*/ 35618 h 53427"/>
                  <a:gd name="connsiteX18" fmla="*/ 59793 w 65300"/>
                  <a:gd name="connsiteY18" fmla="*/ 26326 h 5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300" h="53427">
                    <a:moveTo>
                      <a:pt x="63727" y="20132"/>
                    </a:moveTo>
                    <a:lnTo>
                      <a:pt x="65300" y="15486"/>
                    </a:lnTo>
                    <a:lnTo>
                      <a:pt x="59006" y="6969"/>
                    </a:lnTo>
                    <a:lnTo>
                      <a:pt x="45631" y="774"/>
                    </a:lnTo>
                    <a:lnTo>
                      <a:pt x="28323" y="0"/>
                    </a:lnTo>
                    <a:lnTo>
                      <a:pt x="11015" y="3872"/>
                    </a:lnTo>
                    <a:lnTo>
                      <a:pt x="0" y="12389"/>
                    </a:lnTo>
                    <a:lnTo>
                      <a:pt x="7081" y="24778"/>
                    </a:lnTo>
                    <a:lnTo>
                      <a:pt x="17309" y="36392"/>
                    </a:lnTo>
                    <a:lnTo>
                      <a:pt x="29896" y="47233"/>
                    </a:lnTo>
                    <a:lnTo>
                      <a:pt x="42485" y="52653"/>
                    </a:lnTo>
                    <a:lnTo>
                      <a:pt x="47205" y="53427"/>
                    </a:lnTo>
                    <a:lnTo>
                      <a:pt x="54286" y="52653"/>
                    </a:lnTo>
                    <a:lnTo>
                      <a:pt x="60580" y="51879"/>
                    </a:lnTo>
                    <a:lnTo>
                      <a:pt x="64514" y="50330"/>
                    </a:lnTo>
                    <a:lnTo>
                      <a:pt x="63727" y="48007"/>
                    </a:lnTo>
                    <a:lnTo>
                      <a:pt x="58220" y="39490"/>
                    </a:lnTo>
                    <a:lnTo>
                      <a:pt x="57433" y="35618"/>
                    </a:lnTo>
                    <a:lnTo>
                      <a:pt x="59793" y="2632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34" name="Freeform 2633">
                <a:extLst>
                  <a:ext uri="{FF2B5EF4-FFF2-40B4-BE49-F238E27FC236}">
                    <a16:creationId xmlns:a16="http://schemas.microsoft.com/office/drawing/2014/main" id="{27C0BDE0-0EDC-F780-38BB-54EEF1989930}"/>
                  </a:ext>
                </a:extLst>
              </p:cNvPr>
              <p:cNvSpPr/>
              <p:nvPr/>
            </p:nvSpPr>
            <p:spPr>
              <a:xfrm>
                <a:off x="-7202719" y="1112367"/>
                <a:ext cx="242318" cy="43361"/>
              </a:xfrm>
              <a:custGeom>
                <a:avLst/>
                <a:gdLst>
                  <a:gd name="connsiteX0" fmla="*/ 202981 w 242318"/>
                  <a:gd name="connsiteY0" fmla="*/ 43361 h 43361"/>
                  <a:gd name="connsiteX1" fmla="*/ 208489 w 242318"/>
                  <a:gd name="connsiteY1" fmla="*/ 42587 h 43361"/>
                  <a:gd name="connsiteX2" fmla="*/ 213210 w 242318"/>
                  <a:gd name="connsiteY2" fmla="*/ 40264 h 43361"/>
                  <a:gd name="connsiteX3" fmla="*/ 221077 w 242318"/>
                  <a:gd name="connsiteY3" fmla="*/ 34069 h 43361"/>
                  <a:gd name="connsiteX4" fmla="*/ 225797 w 242318"/>
                  <a:gd name="connsiteY4" fmla="*/ 27875 h 43361"/>
                  <a:gd name="connsiteX5" fmla="*/ 231305 w 242318"/>
                  <a:gd name="connsiteY5" fmla="*/ 23229 h 43361"/>
                  <a:gd name="connsiteX6" fmla="*/ 242319 w 242318"/>
                  <a:gd name="connsiteY6" fmla="*/ 20906 h 43361"/>
                  <a:gd name="connsiteX7" fmla="*/ 227371 w 242318"/>
                  <a:gd name="connsiteY7" fmla="*/ 9292 h 43361"/>
                  <a:gd name="connsiteX8" fmla="*/ 211636 w 242318"/>
                  <a:gd name="connsiteY8" fmla="*/ 4646 h 43361"/>
                  <a:gd name="connsiteX9" fmla="*/ 108571 w 242318"/>
                  <a:gd name="connsiteY9" fmla="*/ 1549 h 43361"/>
                  <a:gd name="connsiteX10" fmla="*/ 86543 w 242318"/>
                  <a:gd name="connsiteY10" fmla="*/ 5420 h 43361"/>
                  <a:gd name="connsiteX11" fmla="*/ 79462 w 242318"/>
                  <a:gd name="connsiteY11" fmla="*/ 5420 h 43361"/>
                  <a:gd name="connsiteX12" fmla="*/ 70808 w 242318"/>
                  <a:gd name="connsiteY12" fmla="*/ 3872 h 43361"/>
                  <a:gd name="connsiteX13" fmla="*/ 63727 w 242318"/>
                  <a:gd name="connsiteY13" fmla="*/ 1549 h 43361"/>
                  <a:gd name="connsiteX14" fmla="*/ 56646 w 242318"/>
                  <a:gd name="connsiteY14" fmla="*/ 0 h 43361"/>
                  <a:gd name="connsiteX15" fmla="*/ 47205 w 242318"/>
                  <a:gd name="connsiteY15" fmla="*/ 0 h 43361"/>
                  <a:gd name="connsiteX16" fmla="*/ 36191 w 242318"/>
                  <a:gd name="connsiteY16" fmla="*/ 2323 h 43361"/>
                  <a:gd name="connsiteX17" fmla="*/ 20456 w 242318"/>
                  <a:gd name="connsiteY17" fmla="*/ 6969 h 43361"/>
                  <a:gd name="connsiteX18" fmla="*/ 6294 w 242318"/>
                  <a:gd name="connsiteY18" fmla="*/ 14712 h 43361"/>
                  <a:gd name="connsiteX19" fmla="*/ 0 w 242318"/>
                  <a:gd name="connsiteY19" fmla="*/ 23229 h 43361"/>
                  <a:gd name="connsiteX20" fmla="*/ 16522 w 242318"/>
                  <a:gd name="connsiteY20" fmla="*/ 38715 h 43361"/>
                  <a:gd name="connsiteX21" fmla="*/ 59793 w 242318"/>
                  <a:gd name="connsiteY21" fmla="*/ 43361 h 4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2318" h="43361">
                    <a:moveTo>
                      <a:pt x="202981" y="43361"/>
                    </a:moveTo>
                    <a:lnTo>
                      <a:pt x="208489" y="42587"/>
                    </a:lnTo>
                    <a:lnTo>
                      <a:pt x="213210" y="40264"/>
                    </a:lnTo>
                    <a:lnTo>
                      <a:pt x="221077" y="34069"/>
                    </a:lnTo>
                    <a:lnTo>
                      <a:pt x="225797" y="27875"/>
                    </a:lnTo>
                    <a:lnTo>
                      <a:pt x="231305" y="23229"/>
                    </a:lnTo>
                    <a:lnTo>
                      <a:pt x="242319" y="20906"/>
                    </a:lnTo>
                    <a:lnTo>
                      <a:pt x="227371" y="9292"/>
                    </a:lnTo>
                    <a:lnTo>
                      <a:pt x="211636" y="4646"/>
                    </a:lnTo>
                    <a:lnTo>
                      <a:pt x="108571" y="1549"/>
                    </a:lnTo>
                    <a:lnTo>
                      <a:pt x="86543" y="5420"/>
                    </a:lnTo>
                    <a:lnTo>
                      <a:pt x="79462" y="5420"/>
                    </a:lnTo>
                    <a:lnTo>
                      <a:pt x="70808" y="3872"/>
                    </a:lnTo>
                    <a:lnTo>
                      <a:pt x="63727" y="1549"/>
                    </a:lnTo>
                    <a:lnTo>
                      <a:pt x="56646" y="0"/>
                    </a:lnTo>
                    <a:lnTo>
                      <a:pt x="47205" y="0"/>
                    </a:lnTo>
                    <a:lnTo>
                      <a:pt x="36191" y="2323"/>
                    </a:lnTo>
                    <a:lnTo>
                      <a:pt x="20456" y="6969"/>
                    </a:lnTo>
                    <a:lnTo>
                      <a:pt x="6294" y="14712"/>
                    </a:lnTo>
                    <a:lnTo>
                      <a:pt x="0" y="23229"/>
                    </a:lnTo>
                    <a:lnTo>
                      <a:pt x="16522" y="38715"/>
                    </a:lnTo>
                    <a:lnTo>
                      <a:pt x="59793" y="4336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35" name="Freeform 2634">
                <a:extLst>
                  <a:ext uri="{FF2B5EF4-FFF2-40B4-BE49-F238E27FC236}">
                    <a16:creationId xmlns:a16="http://schemas.microsoft.com/office/drawing/2014/main" id="{4D2C22D4-85A7-57ED-B164-B8C8CAE0E11C}"/>
                  </a:ext>
                </a:extLst>
              </p:cNvPr>
              <p:cNvSpPr/>
              <p:nvPr/>
            </p:nvSpPr>
            <p:spPr>
              <a:xfrm>
                <a:off x="-6013153" y="1783691"/>
                <a:ext cx="369772" cy="157958"/>
              </a:xfrm>
              <a:custGeom>
                <a:avLst/>
                <a:gdLst>
                  <a:gd name="connsiteX0" fmla="*/ 354038 w 369772"/>
                  <a:gd name="connsiteY0" fmla="*/ 104531 h 157958"/>
                  <a:gd name="connsiteX1" fmla="*/ 352464 w 369772"/>
                  <a:gd name="connsiteY1" fmla="*/ 102983 h 157958"/>
                  <a:gd name="connsiteX2" fmla="*/ 347743 w 369772"/>
                  <a:gd name="connsiteY2" fmla="*/ 100660 h 157958"/>
                  <a:gd name="connsiteX3" fmla="*/ 343809 w 369772"/>
                  <a:gd name="connsiteY3" fmla="*/ 97563 h 157958"/>
                  <a:gd name="connsiteX4" fmla="*/ 337516 w 369772"/>
                  <a:gd name="connsiteY4" fmla="*/ 94466 h 157958"/>
                  <a:gd name="connsiteX5" fmla="*/ 334369 w 369772"/>
                  <a:gd name="connsiteY5" fmla="*/ 92917 h 157958"/>
                  <a:gd name="connsiteX6" fmla="*/ 332796 w 369772"/>
                  <a:gd name="connsiteY6" fmla="*/ 89820 h 157958"/>
                  <a:gd name="connsiteX7" fmla="*/ 330435 w 369772"/>
                  <a:gd name="connsiteY7" fmla="*/ 82077 h 157958"/>
                  <a:gd name="connsiteX8" fmla="*/ 328862 w 369772"/>
                  <a:gd name="connsiteY8" fmla="*/ 78979 h 157958"/>
                  <a:gd name="connsiteX9" fmla="*/ 324928 w 369772"/>
                  <a:gd name="connsiteY9" fmla="*/ 72785 h 157958"/>
                  <a:gd name="connsiteX10" fmla="*/ 320994 w 369772"/>
                  <a:gd name="connsiteY10" fmla="*/ 68139 h 157958"/>
                  <a:gd name="connsiteX11" fmla="*/ 316273 w 369772"/>
                  <a:gd name="connsiteY11" fmla="*/ 64267 h 157958"/>
                  <a:gd name="connsiteX12" fmla="*/ 280869 w 369772"/>
                  <a:gd name="connsiteY12" fmla="*/ 35618 h 157958"/>
                  <a:gd name="connsiteX13" fmla="*/ 269068 w 369772"/>
                  <a:gd name="connsiteY13" fmla="*/ 30198 h 157958"/>
                  <a:gd name="connsiteX14" fmla="*/ 236025 w 369772"/>
                  <a:gd name="connsiteY14" fmla="*/ 20132 h 157958"/>
                  <a:gd name="connsiteX15" fmla="*/ 219504 w 369772"/>
                  <a:gd name="connsiteY15" fmla="*/ 16260 h 157958"/>
                  <a:gd name="connsiteX16" fmla="*/ 202194 w 369772"/>
                  <a:gd name="connsiteY16" fmla="*/ 13937 h 157958"/>
                  <a:gd name="connsiteX17" fmla="*/ 132174 w 369772"/>
                  <a:gd name="connsiteY17" fmla="*/ 16260 h 157958"/>
                  <a:gd name="connsiteX18" fmla="*/ 118013 w 369772"/>
                  <a:gd name="connsiteY18" fmla="*/ 15486 h 157958"/>
                  <a:gd name="connsiteX19" fmla="*/ 61367 w 369772"/>
                  <a:gd name="connsiteY19" fmla="*/ 6194 h 157958"/>
                  <a:gd name="connsiteX20" fmla="*/ 46418 w 369772"/>
                  <a:gd name="connsiteY20" fmla="*/ 2323 h 157958"/>
                  <a:gd name="connsiteX21" fmla="*/ 30683 w 369772"/>
                  <a:gd name="connsiteY21" fmla="*/ 0 h 157958"/>
                  <a:gd name="connsiteX22" fmla="*/ 16522 w 369772"/>
                  <a:gd name="connsiteY22" fmla="*/ 774 h 157958"/>
                  <a:gd name="connsiteX23" fmla="*/ 5507 w 369772"/>
                  <a:gd name="connsiteY23" fmla="*/ 6194 h 157958"/>
                  <a:gd name="connsiteX24" fmla="*/ 0 w 369772"/>
                  <a:gd name="connsiteY24" fmla="*/ 16260 h 157958"/>
                  <a:gd name="connsiteX25" fmla="*/ 787 w 369772"/>
                  <a:gd name="connsiteY25" fmla="*/ 27101 h 157958"/>
                  <a:gd name="connsiteX26" fmla="*/ 10228 w 369772"/>
                  <a:gd name="connsiteY26" fmla="*/ 37167 h 157958"/>
                  <a:gd name="connsiteX27" fmla="*/ 3934 w 369772"/>
                  <a:gd name="connsiteY27" fmla="*/ 43361 h 157958"/>
                  <a:gd name="connsiteX28" fmla="*/ 4720 w 369772"/>
                  <a:gd name="connsiteY28" fmla="*/ 52653 h 157958"/>
                  <a:gd name="connsiteX29" fmla="*/ 10228 w 369772"/>
                  <a:gd name="connsiteY29" fmla="*/ 61945 h 157958"/>
                  <a:gd name="connsiteX30" fmla="*/ 17308 w 369772"/>
                  <a:gd name="connsiteY30" fmla="*/ 68913 h 157958"/>
                  <a:gd name="connsiteX31" fmla="*/ 30683 w 369772"/>
                  <a:gd name="connsiteY31" fmla="*/ 74333 h 157958"/>
                  <a:gd name="connsiteX32" fmla="*/ 40911 w 369772"/>
                  <a:gd name="connsiteY32" fmla="*/ 75882 h 157958"/>
                  <a:gd name="connsiteX33" fmla="*/ 49566 w 369772"/>
                  <a:gd name="connsiteY33" fmla="*/ 80528 h 157958"/>
                  <a:gd name="connsiteX34" fmla="*/ 56646 w 369772"/>
                  <a:gd name="connsiteY34" fmla="*/ 92917 h 157958"/>
                  <a:gd name="connsiteX35" fmla="*/ 65301 w 369772"/>
                  <a:gd name="connsiteY35" fmla="*/ 120018 h 157958"/>
                  <a:gd name="connsiteX36" fmla="*/ 77102 w 369772"/>
                  <a:gd name="connsiteY36" fmla="*/ 142472 h 157958"/>
                  <a:gd name="connsiteX37" fmla="*/ 95983 w 369772"/>
                  <a:gd name="connsiteY37" fmla="*/ 156410 h 157958"/>
                  <a:gd name="connsiteX38" fmla="*/ 127453 w 369772"/>
                  <a:gd name="connsiteY38" fmla="*/ 157959 h 157958"/>
                  <a:gd name="connsiteX39" fmla="*/ 212423 w 369772"/>
                  <a:gd name="connsiteY39" fmla="*/ 138601 h 157958"/>
                  <a:gd name="connsiteX40" fmla="*/ 242319 w 369772"/>
                  <a:gd name="connsiteY40" fmla="*/ 137052 h 157958"/>
                  <a:gd name="connsiteX41" fmla="*/ 308406 w 369772"/>
                  <a:gd name="connsiteY41" fmla="*/ 148667 h 157958"/>
                  <a:gd name="connsiteX42" fmla="*/ 344597 w 369772"/>
                  <a:gd name="connsiteY42" fmla="*/ 150215 h 157958"/>
                  <a:gd name="connsiteX43" fmla="*/ 369773 w 369772"/>
                  <a:gd name="connsiteY43" fmla="*/ 138601 h 157958"/>
                  <a:gd name="connsiteX44" fmla="*/ 365052 w 369772"/>
                  <a:gd name="connsiteY44" fmla="*/ 133181 h 157958"/>
                  <a:gd name="connsiteX45" fmla="*/ 356398 w 369772"/>
                  <a:gd name="connsiteY45" fmla="*/ 123889 h 157958"/>
                  <a:gd name="connsiteX46" fmla="*/ 352464 w 369772"/>
                  <a:gd name="connsiteY46" fmla="*/ 118469 h 157958"/>
                  <a:gd name="connsiteX47" fmla="*/ 352464 w 369772"/>
                  <a:gd name="connsiteY47" fmla="*/ 115372 h 157958"/>
                  <a:gd name="connsiteX48" fmla="*/ 354824 w 369772"/>
                  <a:gd name="connsiteY48" fmla="*/ 107629 h 1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69772" h="157958">
                    <a:moveTo>
                      <a:pt x="354038" y="104531"/>
                    </a:moveTo>
                    <a:lnTo>
                      <a:pt x="352464" y="102983"/>
                    </a:lnTo>
                    <a:lnTo>
                      <a:pt x="347743" y="100660"/>
                    </a:lnTo>
                    <a:lnTo>
                      <a:pt x="343809" y="97563"/>
                    </a:lnTo>
                    <a:lnTo>
                      <a:pt x="337516" y="94466"/>
                    </a:lnTo>
                    <a:lnTo>
                      <a:pt x="334369" y="92917"/>
                    </a:lnTo>
                    <a:lnTo>
                      <a:pt x="332796" y="89820"/>
                    </a:lnTo>
                    <a:lnTo>
                      <a:pt x="330435" y="82077"/>
                    </a:lnTo>
                    <a:lnTo>
                      <a:pt x="328862" y="78979"/>
                    </a:lnTo>
                    <a:lnTo>
                      <a:pt x="324928" y="72785"/>
                    </a:lnTo>
                    <a:lnTo>
                      <a:pt x="320994" y="68139"/>
                    </a:lnTo>
                    <a:lnTo>
                      <a:pt x="316273" y="64267"/>
                    </a:lnTo>
                    <a:lnTo>
                      <a:pt x="280869" y="35618"/>
                    </a:lnTo>
                    <a:lnTo>
                      <a:pt x="269068" y="30198"/>
                    </a:lnTo>
                    <a:lnTo>
                      <a:pt x="236025" y="20132"/>
                    </a:lnTo>
                    <a:lnTo>
                      <a:pt x="219504" y="16260"/>
                    </a:lnTo>
                    <a:lnTo>
                      <a:pt x="202194" y="13937"/>
                    </a:lnTo>
                    <a:lnTo>
                      <a:pt x="132174" y="16260"/>
                    </a:lnTo>
                    <a:lnTo>
                      <a:pt x="118013" y="15486"/>
                    </a:lnTo>
                    <a:lnTo>
                      <a:pt x="61367" y="6194"/>
                    </a:lnTo>
                    <a:lnTo>
                      <a:pt x="46418" y="2323"/>
                    </a:lnTo>
                    <a:lnTo>
                      <a:pt x="30683" y="0"/>
                    </a:lnTo>
                    <a:lnTo>
                      <a:pt x="16522" y="774"/>
                    </a:lnTo>
                    <a:lnTo>
                      <a:pt x="5507" y="6194"/>
                    </a:lnTo>
                    <a:lnTo>
                      <a:pt x="0" y="16260"/>
                    </a:lnTo>
                    <a:lnTo>
                      <a:pt x="787" y="27101"/>
                    </a:lnTo>
                    <a:lnTo>
                      <a:pt x="10228" y="37167"/>
                    </a:lnTo>
                    <a:lnTo>
                      <a:pt x="3934" y="43361"/>
                    </a:lnTo>
                    <a:lnTo>
                      <a:pt x="4720" y="52653"/>
                    </a:lnTo>
                    <a:lnTo>
                      <a:pt x="10228" y="61945"/>
                    </a:lnTo>
                    <a:lnTo>
                      <a:pt x="17308" y="68913"/>
                    </a:lnTo>
                    <a:lnTo>
                      <a:pt x="30683" y="74333"/>
                    </a:lnTo>
                    <a:lnTo>
                      <a:pt x="40911" y="75882"/>
                    </a:lnTo>
                    <a:lnTo>
                      <a:pt x="49566" y="80528"/>
                    </a:lnTo>
                    <a:lnTo>
                      <a:pt x="56646" y="92917"/>
                    </a:lnTo>
                    <a:lnTo>
                      <a:pt x="65301" y="120018"/>
                    </a:lnTo>
                    <a:lnTo>
                      <a:pt x="77102" y="142472"/>
                    </a:lnTo>
                    <a:lnTo>
                      <a:pt x="95983" y="156410"/>
                    </a:lnTo>
                    <a:lnTo>
                      <a:pt x="127453" y="157959"/>
                    </a:lnTo>
                    <a:lnTo>
                      <a:pt x="212423" y="138601"/>
                    </a:lnTo>
                    <a:lnTo>
                      <a:pt x="242319" y="137052"/>
                    </a:lnTo>
                    <a:lnTo>
                      <a:pt x="308406" y="148667"/>
                    </a:lnTo>
                    <a:lnTo>
                      <a:pt x="344597" y="150215"/>
                    </a:lnTo>
                    <a:lnTo>
                      <a:pt x="369773" y="138601"/>
                    </a:lnTo>
                    <a:lnTo>
                      <a:pt x="365052" y="133181"/>
                    </a:lnTo>
                    <a:lnTo>
                      <a:pt x="356398" y="123889"/>
                    </a:lnTo>
                    <a:lnTo>
                      <a:pt x="352464" y="118469"/>
                    </a:lnTo>
                    <a:lnTo>
                      <a:pt x="352464" y="115372"/>
                    </a:lnTo>
                    <a:lnTo>
                      <a:pt x="354824" y="10762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36" name="Freeform 2635">
                <a:extLst>
                  <a:ext uri="{FF2B5EF4-FFF2-40B4-BE49-F238E27FC236}">
                    <a16:creationId xmlns:a16="http://schemas.microsoft.com/office/drawing/2014/main" id="{116C3630-2314-CE55-A473-531D8A6CD9B1}"/>
                  </a:ext>
                </a:extLst>
              </p:cNvPr>
              <p:cNvSpPr/>
              <p:nvPr/>
            </p:nvSpPr>
            <p:spPr>
              <a:xfrm>
                <a:off x="-9570837" y="4709021"/>
                <a:ext cx="21242" cy="27875"/>
              </a:xfrm>
              <a:custGeom>
                <a:avLst/>
                <a:gdLst>
                  <a:gd name="connsiteX0" fmla="*/ 11015 w 21242"/>
                  <a:gd name="connsiteY0" fmla="*/ 3097 h 27875"/>
                  <a:gd name="connsiteX1" fmla="*/ 3934 w 21242"/>
                  <a:gd name="connsiteY1" fmla="*/ 0 h 27875"/>
                  <a:gd name="connsiteX2" fmla="*/ 0 w 21242"/>
                  <a:gd name="connsiteY2" fmla="*/ 10840 h 27875"/>
                  <a:gd name="connsiteX3" fmla="*/ 1574 w 21242"/>
                  <a:gd name="connsiteY3" fmla="*/ 17035 h 27875"/>
                  <a:gd name="connsiteX4" fmla="*/ 6294 w 21242"/>
                  <a:gd name="connsiteY4" fmla="*/ 24004 h 27875"/>
                  <a:gd name="connsiteX5" fmla="*/ 13375 w 21242"/>
                  <a:gd name="connsiteY5" fmla="*/ 27875 h 27875"/>
                  <a:gd name="connsiteX6" fmla="*/ 21242 w 21242"/>
                  <a:gd name="connsiteY6" fmla="*/ 26327 h 27875"/>
                  <a:gd name="connsiteX7" fmla="*/ 18095 w 21242"/>
                  <a:gd name="connsiteY7" fmla="*/ 13163 h 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2" h="27875">
                    <a:moveTo>
                      <a:pt x="11015" y="3097"/>
                    </a:moveTo>
                    <a:lnTo>
                      <a:pt x="3934" y="0"/>
                    </a:lnTo>
                    <a:lnTo>
                      <a:pt x="0" y="10840"/>
                    </a:lnTo>
                    <a:lnTo>
                      <a:pt x="1574" y="17035"/>
                    </a:lnTo>
                    <a:lnTo>
                      <a:pt x="6294" y="24004"/>
                    </a:lnTo>
                    <a:lnTo>
                      <a:pt x="13375" y="27875"/>
                    </a:lnTo>
                    <a:lnTo>
                      <a:pt x="21242" y="26327"/>
                    </a:lnTo>
                    <a:lnTo>
                      <a:pt x="18095" y="1316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37" name="Freeform 2636">
                <a:extLst>
                  <a:ext uri="{FF2B5EF4-FFF2-40B4-BE49-F238E27FC236}">
                    <a16:creationId xmlns:a16="http://schemas.microsoft.com/office/drawing/2014/main" id="{5D838862-4001-254E-7585-8E3EC772F552}"/>
                  </a:ext>
                </a:extLst>
              </p:cNvPr>
              <p:cNvSpPr/>
              <p:nvPr/>
            </p:nvSpPr>
            <p:spPr>
              <a:xfrm>
                <a:off x="-7360856" y="938922"/>
                <a:ext cx="261201" cy="168024"/>
              </a:xfrm>
              <a:custGeom>
                <a:avLst/>
                <a:gdLst>
                  <a:gd name="connsiteX0" fmla="*/ 0 w 261201"/>
                  <a:gd name="connsiteY0" fmla="*/ 52653 h 168024"/>
                  <a:gd name="connsiteX1" fmla="*/ 787 w 261201"/>
                  <a:gd name="connsiteY1" fmla="*/ 59622 h 168024"/>
                  <a:gd name="connsiteX2" fmla="*/ 3934 w 261201"/>
                  <a:gd name="connsiteY2" fmla="*/ 63493 h 168024"/>
                  <a:gd name="connsiteX3" fmla="*/ 7080 w 261201"/>
                  <a:gd name="connsiteY3" fmla="*/ 65042 h 168024"/>
                  <a:gd name="connsiteX4" fmla="*/ 11014 w 261201"/>
                  <a:gd name="connsiteY4" fmla="*/ 65816 h 168024"/>
                  <a:gd name="connsiteX5" fmla="*/ 14948 w 261201"/>
                  <a:gd name="connsiteY5" fmla="*/ 68139 h 168024"/>
                  <a:gd name="connsiteX6" fmla="*/ 17309 w 261201"/>
                  <a:gd name="connsiteY6" fmla="*/ 71236 h 168024"/>
                  <a:gd name="connsiteX7" fmla="*/ 20455 w 261201"/>
                  <a:gd name="connsiteY7" fmla="*/ 78205 h 168024"/>
                  <a:gd name="connsiteX8" fmla="*/ 22815 w 261201"/>
                  <a:gd name="connsiteY8" fmla="*/ 81302 h 168024"/>
                  <a:gd name="connsiteX9" fmla="*/ 39338 w 261201"/>
                  <a:gd name="connsiteY9" fmla="*/ 92143 h 168024"/>
                  <a:gd name="connsiteX10" fmla="*/ 60580 w 261201"/>
                  <a:gd name="connsiteY10" fmla="*/ 99111 h 168024"/>
                  <a:gd name="connsiteX11" fmla="*/ 105424 w 261201"/>
                  <a:gd name="connsiteY11" fmla="*/ 106854 h 168024"/>
                  <a:gd name="connsiteX12" fmla="*/ 94410 w 261201"/>
                  <a:gd name="connsiteY12" fmla="*/ 113823 h 168024"/>
                  <a:gd name="connsiteX13" fmla="*/ 79462 w 261201"/>
                  <a:gd name="connsiteY13" fmla="*/ 116146 h 168024"/>
                  <a:gd name="connsiteX14" fmla="*/ 50352 w 261201"/>
                  <a:gd name="connsiteY14" fmla="*/ 116920 h 168024"/>
                  <a:gd name="connsiteX15" fmla="*/ 53499 w 261201"/>
                  <a:gd name="connsiteY15" fmla="*/ 123115 h 168024"/>
                  <a:gd name="connsiteX16" fmla="*/ 58219 w 261201"/>
                  <a:gd name="connsiteY16" fmla="*/ 128535 h 168024"/>
                  <a:gd name="connsiteX17" fmla="*/ 63727 w 261201"/>
                  <a:gd name="connsiteY17" fmla="*/ 133181 h 168024"/>
                  <a:gd name="connsiteX18" fmla="*/ 70020 w 261201"/>
                  <a:gd name="connsiteY18" fmla="*/ 136278 h 168024"/>
                  <a:gd name="connsiteX19" fmla="*/ 75528 w 261201"/>
                  <a:gd name="connsiteY19" fmla="*/ 138601 h 168024"/>
                  <a:gd name="connsiteX20" fmla="*/ 88903 w 261201"/>
                  <a:gd name="connsiteY20" fmla="*/ 141698 h 168024"/>
                  <a:gd name="connsiteX21" fmla="*/ 93623 w 261201"/>
                  <a:gd name="connsiteY21" fmla="*/ 144795 h 168024"/>
                  <a:gd name="connsiteX22" fmla="*/ 96770 w 261201"/>
                  <a:gd name="connsiteY22" fmla="*/ 147893 h 168024"/>
                  <a:gd name="connsiteX23" fmla="*/ 96770 w 261201"/>
                  <a:gd name="connsiteY23" fmla="*/ 150990 h 168024"/>
                  <a:gd name="connsiteX24" fmla="*/ 95984 w 261201"/>
                  <a:gd name="connsiteY24" fmla="*/ 152539 h 168024"/>
                  <a:gd name="connsiteX25" fmla="*/ 96770 w 261201"/>
                  <a:gd name="connsiteY25" fmla="*/ 155636 h 168024"/>
                  <a:gd name="connsiteX26" fmla="*/ 101490 w 261201"/>
                  <a:gd name="connsiteY26" fmla="*/ 166476 h 168024"/>
                  <a:gd name="connsiteX27" fmla="*/ 106211 w 261201"/>
                  <a:gd name="connsiteY27" fmla="*/ 168025 h 168024"/>
                  <a:gd name="connsiteX28" fmla="*/ 115652 w 261201"/>
                  <a:gd name="connsiteY28" fmla="*/ 167250 h 168024"/>
                  <a:gd name="connsiteX29" fmla="*/ 125093 w 261201"/>
                  <a:gd name="connsiteY29" fmla="*/ 164927 h 168024"/>
                  <a:gd name="connsiteX30" fmla="*/ 143189 w 261201"/>
                  <a:gd name="connsiteY30" fmla="*/ 157184 h 168024"/>
                  <a:gd name="connsiteX31" fmla="*/ 239959 w 261201"/>
                  <a:gd name="connsiteY31" fmla="*/ 135504 h 168024"/>
                  <a:gd name="connsiteX32" fmla="*/ 250186 w 261201"/>
                  <a:gd name="connsiteY32" fmla="*/ 132406 h 168024"/>
                  <a:gd name="connsiteX33" fmla="*/ 258054 w 261201"/>
                  <a:gd name="connsiteY33" fmla="*/ 126212 h 168024"/>
                  <a:gd name="connsiteX34" fmla="*/ 260414 w 261201"/>
                  <a:gd name="connsiteY34" fmla="*/ 115372 h 168024"/>
                  <a:gd name="connsiteX35" fmla="*/ 256480 w 261201"/>
                  <a:gd name="connsiteY35" fmla="*/ 108403 h 168024"/>
                  <a:gd name="connsiteX36" fmla="*/ 247826 w 261201"/>
                  <a:gd name="connsiteY36" fmla="*/ 102983 h 168024"/>
                  <a:gd name="connsiteX37" fmla="*/ 230518 w 261201"/>
                  <a:gd name="connsiteY37" fmla="*/ 95240 h 168024"/>
                  <a:gd name="connsiteX38" fmla="*/ 239959 w 261201"/>
                  <a:gd name="connsiteY38" fmla="*/ 88271 h 168024"/>
                  <a:gd name="connsiteX39" fmla="*/ 252547 w 261201"/>
                  <a:gd name="connsiteY39" fmla="*/ 82851 h 168024"/>
                  <a:gd name="connsiteX40" fmla="*/ 261201 w 261201"/>
                  <a:gd name="connsiteY40" fmla="*/ 77431 h 168024"/>
                  <a:gd name="connsiteX41" fmla="*/ 259628 w 261201"/>
                  <a:gd name="connsiteY41" fmla="*/ 68139 h 168024"/>
                  <a:gd name="connsiteX42" fmla="*/ 250186 w 261201"/>
                  <a:gd name="connsiteY42" fmla="*/ 61170 h 168024"/>
                  <a:gd name="connsiteX43" fmla="*/ 235238 w 261201"/>
                  <a:gd name="connsiteY43" fmla="*/ 55750 h 168024"/>
                  <a:gd name="connsiteX44" fmla="*/ 218716 w 261201"/>
                  <a:gd name="connsiteY44" fmla="*/ 52653 h 168024"/>
                  <a:gd name="connsiteX45" fmla="*/ 206129 w 261201"/>
                  <a:gd name="connsiteY45" fmla="*/ 51879 h 168024"/>
                  <a:gd name="connsiteX46" fmla="*/ 180166 w 261201"/>
                  <a:gd name="connsiteY46" fmla="*/ 52653 h 168024"/>
                  <a:gd name="connsiteX47" fmla="*/ 171511 w 261201"/>
                  <a:gd name="connsiteY47" fmla="*/ 51104 h 168024"/>
                  <a:gd name="connsiteX48" fmla="*/ 165218 w 261201"/>
                  <a:gd name="connsiteY48" fmla="*/ 48007 h 168024"/>
                  <a:gd name="connsiteX49" fmla="*/ 162857 w 261201"/>
                  <a:gd name="connsiteY49" fmla="*/ 45684 h 168024"/>
                  <a:gd name="connsiteX50" fmla="*/ 162070 w 261201"/>
                  <a:gd name="connsiteY50" fmla="*/ 42587 h 168024"/>
                  <a:gd name="connsiteX51" fmla="*/ 158924 w 261201"/>
                  <a:gd name="connsiteY51" fmla="*/ 38715 h 168024"/>
                  <a:gd name="connsiteX52" fmla="*/ 146335 w 261201"/>
                  <a:gd name="connsiteY52" fmla="*/ 29424 h 168024"/>
                  <a:gd name="connsiteX53" fmla="*/ 134534 w 261201"/>
                  <a:gd name="connsiteY53" fmla="*/ 23229 h 168024"/>
                  <a:gd name="connsiteX54" fmla="*/ 121946 w 261201"/>
                  <a:gd name="connsiteY54" fmla="*/ 18583 h 168024"/>
                  <a:gd name="connsiteX55" fmla="*/ 106211 w 261201"/>
                  <a:gd name="connsiteY55" fmla="*/ 14712 h 168024"/>
                  <a:gd name="connsiteX56" fmla="*/ 85755 w 261201"/>
                  <a:gd name="connsiteY56" fmla="*/ 8517 h 168024"/>
                  <a:gd name="connsiteX57" fmla="*/ 64514 w 261201"/>
                  <a:gd name="connsiteY57" fmla="*/ 3097 h 168024"/>
                  <a:gd name="connsiteX58" fmla="*/ 44058 w 261201"/>
                  <a:gd name="connsiteY58" fmla="*/ 774 h 168024"/>
                  <a:gd name="connsiteX59" fmla="*/ 22029 w 261201"/>
                  <a:gd name="connsiteY59" fmla="*/ 0 h 168024"/>
                  <a:gd name="connsiteX60" fmla="*/ 2360 w 261201"/>
                  <a:gd name="connsiteY60" fmla="*/ 4646 h 168024"/>
                  <a:gd name="connsiteX61" fmla="*/ 787 w 261201"/>
                  <a:gd name="connsiteY61" fmla="*/ 13938 h 168024"/>
                  <a:gd name="connsiteX62" fmla="*/ 18882 w 261201"/>
                  <a:gd name="connsiteY62" fmla="*/ 43361 h 168024"/>
                  <a:gd name="connsiteX63" fmla="*/ 3934 w 261201"/>
                  <a:gd name="connsiteY63" fmla="*/ 48781 h 16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1201" h="168024">
                    <a:moveTo>
                      <a:pt x="0" y="52653"/>
                    </a:moveTo>
                    <a:lnTo>
                      <a:pt x="787" y="59622"/>
                    </a:lnTo>
                    <a:lnTo>
                      <a:pt x="3934" y="63493"/>
                    </a:lnTo>
                    <a:lnTo>
                      <a:pt x="7080" y="65042"/>
                    </a:lnTo>
                    <a:lnTo>
                      <a:pt x="11014" y="65816"/>
                    </a:lnTo>
                    <a:lnTo>
                      <a:pt x="14948" y="68139"/>
                    </a:lnTo>
                    <a:lnTo>
                      <a:pt x="17309" y="71236"/>
                    </a:lnTo>
                    <a:lnTo>
                      <a:pt x="20455" y="78205"/>
                    </a:lnTo>
                    <a:lnTo>
                      <a:pt x="22815" y="81302"/>
                    </a:lnTo>
                    <a:lnTo>
                      <a:pt x="39338" y="92143"/>
                    </a:lnTo>
                    <a:lnTo>
                      <a:pt x="60580" y="99111"/>
                    </a:lnTo>
                    <a:lnTo>
                      <a:pt x="105424" y="106854"/>
                    </a:lnTo>
                    <a:lnTo>
                      <a:pt x="94410" y="113823"/>
                    </a:lnTo>
                    <a:lnTo>
                      <a:pt x="79462" y="116146"/>
                    </a:lnTo>
                    <a:lnTo>
                      <a:pt x="50352" y="116920"/>
                    </a:lnTo>
                    <a:lnTo>
                      <a:pt x="53499" y="123115"/>
                    </a:lnTo>
                    <a:lnTo>
                      <a:pt x="58219" y="128535"/>
                    </a:lnTo>
                    <a:lnTo>
                      <a:pt x="63727" y="133181"/>
                    </a:lnTo>
                    <a:lnTo>
                      <a:pt x="70020" y="136278"/>
                    </a:lnTo>
                    <a:lnTo>
                      <a:pt x="75528" y="138601"/>
                    </a:lnTo>
                    <a:lnTo>
                      <a:pt x="88903" y="141698"/>
                    </a:lnTo>
                    <a:lnTo>
                      <a:pt x="93623" y="144795"/>
                    </a:lnTo>
                    <a:lnTo>
                      <a:pt x="96770" y="147893"/>
                    </a:lnTo>
                    <a:lnTo>
                      <a:pt x="96770" y="150990"/>
                    </a:lnTo>
                    <a:lnTo>
                      <a:pt x="95984" y="152539"/>
                    </a:lnTo>
                    <a:lnTo>
                      <a:pt x="96770" y="155636"/>
                    </a:lnTo>
                    <a:lnTo>
                      <a:pt x="101490" y="166476"/>
                    </a:lnTo>
                    <a:lnTo>
                      <a:pt x="106211" y="168025"/>
                    </a:lnTo>
                    <a:lnTo>
                      <a:pt x="115652" y="167250"/>
                    </a:lnTo>
                    <a:lnTo>
                      <a:pt x="125093" y="164927"/>
                    </a:lnTo>
                    <a:lnTo>
                      <a:pt x="143189" y="157184"/>
                    </a:lnTo>
                    <a:lnTo>
                      <a:pt x="239959" y="135504"/>
                    </a:lnTo>
                    <a:lnTo>
                      <a:pt x="250186" y="132406"/>
                    </a:lnTo>
                    <a:lnTo>
                      <a:pt x="258054" y="126212"/>
                    </a:lnTo>
                    <a:lnTo>
                      <a:pt x="260414" y="115372"/>
                    </a:lnTo>
                    <a:lnTo>
                      <a:pt x="256480" y="108403"/>
                    </a:lnTo>
                    <a:lnTo>
                      <a:pt x="247826" y="102983"/>
                    </a:lnTo>
                    <a:lnTo>
                      <a:pt x="230518" y="95240"/>
                    </a:lnTo>
                    <a:lnTo>
                      <a:pt x="239959" y="88271"/>
                    </a:lnTo>
                    <a:lnTo>
                      <a:pt x="252547" y="82851"/>
                    </a:lnTo>
                    <a:lnTo>
                      <a:pt x="261201" y="77431"/>
                    </a:lnTo>
                    <a:lnTo>
                      <a:pt x="259628" y="68139"/>
                    </a:lnTo>
                    <a:lnTo>
                      <a:pt x="250186" y="61170"/>
                    </a:lnTo>
                    <a:lnTo>
                      <a:pt x="235238" y="55750"/>
                    </a:lnTo>
                    <a:lnTo>
                      <a:pt x="218716" y="52653"/>
                    </a:lnTo>
                    <a:lnTo>
                      <a:pt x="206129" y="51879"/>
                    </a:lnTo>
                    <a:lnTo>
                      <a:pt x="180166" y="52653"/>
                    </a:lnTo>
                    <a:lnTo>
                      <a:pt x="171511" y="51104"/>
                    </a:lnTo>
                    <a:lnTo>
                      <a:pt x="165218" y="48007"/>
                    </a:lnTo>
                    <a:lnTo>
                      <a:pt x="162857" y="45684"/>
                    </a:lnTo>
                    <a:lnTo>
                      <a:pt x="162070" y="42587"/>
                    </a:lnTo>
                    <a:lnTo>
                      <a:pt x="158924" y="38715"/>
                    </a:lnTo>
                    <a:lnTo>
                      <a:pt x="146335" y="29424"/>
                    </a:lnTo>
                    <a:lnTo>
                      <a:pt x="134534" y="23229"/>
                    </a:lnTo>
                    <a:lnTo>
                      <a:pt x="121946" y="18583"/>
                    </a:lnTo>
                    <a:lnTo>
                      <a:pt x="106211" y="14712"/>
                    </a:lnTo>
                    <a:lnTo>
                      <a:pt x="85755" y="8517"/>
                    </a:lnTo>
                    <a:lnTo>
                      <a:pt x="64514" y="3097"/>
                    </a:lnTo>
                    <a:lnTo>
                      <a:pt x="44058" y="774"/>
                    </a:lnTo>
                    <a:lnTo>
                      <a:pt x="22029" y="0"/>
                    </a:lnTo>
                    <a:lnTo>
                      <a:pt x="2360" y="4646"/>
                    </a:lnTo>
                    <a:lnTo>
                      <a:pt x="787" y="13938"/>
                    </a:lnTo>
                    <a:lnTo>
                      <a:pt x="18882" y="43361"/>
                    </a:lnTo>
                    <a:lnTo>
                      <a:pt x="3934" y="4878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38" name="Freeform 2637">
                <a:extLst>
                  <a:ext uri="{FF2B5EF4-FFF2-40B4-BE49-F238E27FC236}">
                    <a16:creationId xmlns:a16="http://schemas.microsoft.com/office/drawing/2014/main" id="{A000D652-D8FC-B151-B212-FBABCDD481AE}"/>
                  </a:ext>
                </a:extLst>
              </p:cNvPr>
              <p:cNvSpPr/>
              <p:nvPr/>
            </p:nvSpPr>
            <p:spPr>
              <a:xfrm>
                <a:off x="-7242057" y="422460"/>
                <a:ext cx="904763" cy="624865"/>
              </a:xfrm>
              <a:custGeom>
                <a:avLst/>
                <a:gdLst>
                  <a:gd name="connsiteX0" fmla="*/ 157350 w 904763"/>
                  <a:gd name="connsiteY0" fmla="*/ 288816 h 624865"/>
                  <a:gd name="connsiteX1" fmla="*/ 143189 w 904763"/>
                  <a:gd name="connsiteY1" fmla="*/ 290365 h 624865"/>
                  <a:gd name="connsiteX2" fmla="*/ 84182 w 904763"/>
                  <a:gd name="connsiteY2" fmla="*/ 285719 h 624865"/>
                  <a:gd name="connsiteX3" fmla="*/ 0 w 904763"/>
                  <a:gd name="connsiteY3" fmla="*/ 269459 h 624865"/>
                  <a:gd name="connsiteX4" fmla="*/ 13375 w 904763"/>
                  <a:gd name="connsiteY4" fmla="*/ 311271 h 624865"/>
                  <a:gd name="connsiteX5" fmla="*/ 18882 w 904763"/>
                  <a:gd name="connsiteY5" fmla="*/ 322886 h 624865"/>
                  <a:gd name="connsiteX6" fmla="*/ 28323 w 904763"/>
                  <a:gd name="connsiteY6" fmla="*/ 333726 h 624865"/>
                  <a:gd name="connsiteX7" fmla="*/ 40125 w 904763"/>
                  <a:gd name="connsiteY7" fmla="*/ 343018 h 624865"/>
                  <a:gd name="connsiteX8" fmla="*/ 52712 w 904763"/>
                  <a:gd name="connsiteY8" fmla="*/ 351535 h 624865"/>
                  <a:gd name="connsiteX9" fmla="*/ 65300 w 904763"/>
                  <a:gd name="connsiteY9" fmla="*/ 357730 h 624865"/>
                  <a:gd name="connsiteX10" fmla="*/ 95197 w 904763"/>
                  <a:gd name="connsiteY10" fmla="*/ 363924 h 624865"/>
                  <a:gd name="connsiteX11" fmla="*/ 124306 w 904763"/>
                  <a:gd name="connsiteY11" fmla="*/ 360827 h 624865"/>
                  <a:gd name="connsiteX12" fmla="*/ 183313 w 904763"/>
                  <a:gd name="connsiteY12" fmla="*/ 349212 h 624865"/>
                  <a:gd name="connsiteX13" fmla="*/ 171511 w 904763"/>
                  <a:gd name="connsiteY13" fmla="*/ 361601 h 624865"/>
                  <a:gd name="connsiteX14" fmla="*/ 153416 w 904763"/>
                  <a:gd name="connsiteY14" fmla="*/ 369344 h 624865"/>
                  <a:gd name="connsiteX15" fmla="*/ 115652 w 904763"/>
                  <a:gd name="connsiteY15" fmla="*/ 376313 h 624865"/>
                  <a:gd name="connsiteX16" fmla="*/ 99917 w 904763"/>
                  <a:gd name="connsiteY16" fmla="*/ 377862 h 624865"/>
                  <a:gd name="connsiteX17" fmla="*/ 92050 w 904763"/>
                  <a:gd name="connsiteY17" fmla="*/ 379410 h 624865"/>
                  <a:gd name="connsiteX18" fmla="*/ 85756 w 904763"/>
                  <a:gd name="connsiteY18" fmla="*/ 383282 h 624865"/>
                  <a:gd name="connsiteX19" fmla="*/ 81035 w 904763"/>
                  <a:gd name="connsiteY19" fmla="*/ 391025 h 624865"/>
                  <a:gd name="connsiteX20" fmla="*/ 81035 w 904763"/>
                  <a:gd name="connsiteY20" fmla="*/ 398768 h 624865"/>
                  <a:gd name="connsiteX21" fmla="*/ 84969 w 904763"/>
                  <a:gd name="connsiteY21" fmla="*/ 405737 h 624865"/>
                  <a:gd name="connsiteX22" fmla="*/ 90476 w 904763"/>
                  <a:gd name="connsiteY22" fmla="*/ 411157 h 624865"/>
                  <a:gd name="connsiteX23" fmla="*/ 95197 w 904763"/>
                  <a:gd name="connsiteY23" fmla="*/ 413480 h 624865"/>
                  <a:gd name="connsiteX24" fmla="*/ 106211 w 904763"/>
                  <a:gd name="connsiteY24" fmla="*/ 415028 h 624865"/>
                  <a:gd name="connsiteX25" fmla="*/ 111719 w 904763"/>
                  <a:gd name="connsiteY25" fmla="*/ 416577 h 624865"/>
                  <a:gd name="connsiteX26" fmla="*/ 114866 w 904763"/>
                  <a:gd name="connsiteY26" fmla="*/ 418900 h 624865"/>
                  <a:gd name="connsiteX27" fmla="*/ 121946 w 904763"/>
                  <a:gd name="connsiteY27" fmla="*/ 425094 h 624865"/>
                  <a:gd name="connsiteX28" fmla="*/ 125093 w 904763"/>
                  <a:gd name="connsiteY28" fmla="*/ 426643 h 624865"/>
                  <a:gd name="connsiteX29" fmla="*/ 132174 w 904763"/>
                  <a:gd name="connsiteY29" fmla="*/ 428192 h 624865"/>
                  <a:gd name="connsiteX30" fmla="*/ 137681 w 904763"/>
                  <a:gd name="connsiteY30" fmla="*/ 426643 h 624865"/>
                  <a:gd name="connsiteX31" fmla="*/ 166005 w 904763"/>
                  <a:gd name="connsiteY31" fmla="*/ 414254 h 624865"/>
                  <a:gd name="connsiteX32" fmla="*/ 184886 w 904763"/>
                  <a:gd name="connsiteY32" fmla="*/ 408834 h 624865"/>
                  <a:gd name="connsiteX33" fmla="*/ 202981 w 904763"/>
                  <a:gd name="connsiteY33" fmla="*/ 406511 h 624865"/>
                  <a:gd name="connsiteX34" fmla="*/ 218716 w 904763"/>
                  <a:gd name="connsiteY34" fmla="*/ 411157 h 624865"/>
                  <a:gd name="connsiteX35" fmla="*/ 206915 w 904763"/>
                  <a:gd name="connsiteY35" fmla="*/ 421223 h 624865"/>
                  <a:gd name="connsiteX36" fmla="*/ 210849 w 904763"/>
                  <a:gd name="connsiteY36" fmla="*/ 425869 h 624865"/>
                  <a:gd name="connsiteX37" fmla="*/ 223437 w 904763"/>
                  <a:gd name="connsiteY37" fmla="*/ 425869 h 624865"/>
                  <a:gd name="connsiteX38" fmla="*/ 237599 w 904763"/>
                  <a:gd name="connsiteY38" fmla="*/ 421997 h 624865"/>
                  <a:gd name="connsiteX39" fmla="*/ 294245 w 904763"/>
                  <a:gd name="connsiteY39" fmla="*/ 400317 h 624865"/>
                  <a:gd name="connsiteX40" fmla="*/ 312340 w 904763"/>
                  <a:gd name="connsiteY40" fmla="*/ 397994 h 624865"/>
                  <a:gd name="connsiteX41" fmla="*/ 324928 w 904763"/>
                  <a:gd name="connsiteY41" fmla="*/ 401091 h 624865"/>
                  <a:gd name="connsiteX42" fmla="*/ 350891 w 904763"/>
                  <a:gd name="connsiteY42" fmla="*/ 413480 h 624865"/>
                  <a:gd name="connsiteX43" fmla="*/ 367412 w 904763"/>
                  <a:gd name="connsiteY43" fmla="*/ 416577 h 624865"/>
                  <a:gd name="connsiteX44" fmla="*/ 387081 w 904763"/>
                  <a:gd name="connsiteY44" fmla="*/ 416577 h 624865"/>
                  <a:gd name="connsiteX45" fmla="*/ 423272 w 904763"/>
                  <a:gd name="connsiteY45" fmla="*/ 413480 h 624865"/>
                  <a:gd name="connsiteX46" fmla="*/ 402030 w 904763"/>
                  <a:gd name="connsiteY46" fmla="*/ 421223 h 624865"/>
                  <a:gd name="connsiteX47" fmla="*/ 355611 w 904763"/>
                  <a:gd name="connsiteY47" fmla="*/ 425094 h 624865"/>
                  <a:gd name="connsiteX48" fmla="*/ 333582 w 904763"/>
                  <a:gd name="connsiteY48" fmla="*/ 430515 h 624865"/>
                  <a:gd name="connsiteX49" fmla="*/ 326501 w 904763"/>
                  <a:gd name="connsiteY49" fmla="*/ 435160 h 624865"/>
                  <a:gd name="connsiteX50" fmla="*/ 314700 w 904763"/>
                  <a:gd name="connsiteY50" fmla="*/ 448324 h 624865"/>
                  <a:gd name="connsiteX51" fmla="*/ 306833 w 904763"/>
                  <a:gd name="connsiteY51" fmla="*/ 453744 h 624865"/>
                  <a:gd name="connsiteX52" fmla="*/ 297391 w 904763"/>
                  <a:gd name="connsiteY52" fmla="*/ 455292 h 624865"/>
                  <a:gd name="connsiteX53" fmla="*/ 277723 w 904763"/>
                  <a:gd name="connsiteY53" fmla="*/ 456841 h 624865"/>
                  <a:gd name="connsiteX54" fmla="*/ 267495 w 904763"/>
                  <a:gd name="connsiteY54" fmla="*/ 458390 h 624865"/>
                  <a:gd name="connsiteX55" fmla="*/ 228945 w 904763"/>
                  <a:gd name="connsiteY55" fmla="*/ 470004 h 624865"/>
                  <a:gd name="connsiteX56" fmla="*/ 209276 w 904763"/>
                  <a:gd name="connsiteY56" fmla="*/ 480070 h 624865"/>
                  <a:gd name="connsiteX57" fmla="*/ 202195 w 904763"/>
                  <a:gd name="connsiteY57" fmla="*/ 490911 h 624865"/>
                  <a:gd name="connsiteX58" fmla="*/ 214783 w 904763"/>
                  <a:gd name="connsiteY58" fmla="*/ 503299 h 624865"/>
                  <a:gd name="connsiteX59" fmla="*/ 236812 w 904763"/>
                  <a:gd name="connsiteY59" fmla="*/ 511042 h 624865"/>
                  <a:gd name="connsiteX60" fmla="*/ 279296 w 904763"/>
                  <a:gd name="connsiteY60" fmla="*/ 521883 h 624865"/>
                  <a:gd name="connsiteX61" fmla="*/ 270642 w 904763"/>
                  <a:gd name="connsiteY61" fmla="*/ 521883 h 624865"/>
                  <a:gd name="connsiteX62" fmla="*/ 258841 w 904763"/>
                  <a:gd name="connsiteY62" fmla="*/ 521108 h 624865"/>
                  <a:gd name="connsiteX63" fmla="*/ 247826 w 904763"/>
                  <a:gd name="connsiteY63" fmla="*/ 521108 h 624865"/>
                  <a:gd name="connsiteX64" fmla="*/ 242319 w 904763"/>
                  <a:gd name="connsiteY64" fmla="*/ 525754 h 624865"/>
                  <a:gd name="connsiteX65" fmla="*/ 246253 w 904763"/>
                  <a:gd name="connsiteY65" fmla="*/ 534272 h 624865"/>
                  <a:gd name="connsiteX66" fmla="*/ 257267 w 904763"/>
                  <a:gd name="connsiteY66" fmla="*/ 542789 h 624865"/>
                  <a:gd name="connsiteX67" fmla="*/ 270642 w 904763"/>
                  <a:gd name="connsiteY67" fmla="*/ 548984 h 624865"/>
                  <a:gd name="connsiteX68" fmla="*/ 280083 w 904763"/>
                  <a:gd name="connsiteY68" fmla="*/ 552081 h 624865"/>
                  <a:gd name="connsiteX69" fmla="*/ 356398 w 904763"/>
                  <a:gd name="connsiteY69" fmla="*/ 554404 h 624865"/>
                  <a:gd name="connsiteX70" fmla="*/ 379214 w 904763"/>
                  <a:gd name="connsiteY70" fmla="*/ 562921 h 624865"/>
                  <a:gd name="connsiteX71" fmla="*/ 340663 w 904763"/>
                  <a:gd name="connsiteY71" fmla="*/ 566792 h 624865"/>
                  <a:gd name="connsiteX72" fmla="*/ 320994 w 904763"/>
                  <a:gd name="connsiteY72" fmla="*/ 569890 h 624865"/>
                  <a:gd name="connsiteX73" fmla="*/ 302899 w 904763"/>
                  <a:gd name="connsiteY73" fmla="*/ 576084 h 624865"/>
                  <a:gd name="connsiteX74" fmla="*/ 324928 w 904763"/>
                  <a:gd name="connsiteY74" fmla="*/ 593119 h 624865"/>
                  <a:gd name="connsiteX75" fmla="*/ 355611 w 904763"/>
                  <a:gd name="connsiteY75" fmla="*/ 605508 h 624865"/>
                  <a:gd name="connsiteX76" fmla="*/ 450021 w 904763"/>
                  <a:gd name="connsiteY76" fmla="*/ 623317 h 624865"/>
                  <a:gd name="connsiteX77" fmla="*/ 468903 w 904763"/>
                  <a:gd name="connsiteY77" fmla="*/ 624865 h 624865"/>
                  <a:gd name="connsiteX78" fmla="*/ 484638 w 904763"/>
                  <a:gd name="connsiteY78" fmla="*/ 622543 h 624865"/>
                  <a:gd name="connsiteX79" fmla="*/ 494866 w 904763"/>
                  <a:gd name="connsiteY79" fmla="*/ 617122 h 624865"/>
                  <a:gd name="connsiteX80" fmla="*/ 493292 w 904763"/>
                  <a:gd name="connsiteY80" fmla="*/ 610154 h 624865"/>
                  <a:gd name="connsiteX81" fmla="*/ 484638 w 904763"/>
                  <a:gd name="connsiteY81" fmla="*/ 603959 h 624865"/>
                  <a:gd name="connsiteX82" fmla="*/ 472837 w 904763"/>
                  <a:gd name="connsiteY82" fmla="*/ 598539 h 624865"/>
                  <a:gd name="connsiteX83" fmla="*/ 483065 w 904763"/>
                  <a:gd name="connsiteY83" fmla="*/ 595442 h 624865"/>
                  <a:gd name="connsiteX84" fmla="*/ 494866 w 904763"/>
                  <a:gd name="connsiteY84" fmla="*/ 594668 h 624865"/>
                  <a:gd name="connsiteX85" fmla="*/ 506667 w 904763"/>
                  <a:gd name="connsiteY85" fmla="*/ 596216 h 624865"/>
                  <a:gd name="connsiteX86" fmla="*/ 516895 w 904763"/>
                  <a:gd name="connsiteY86" fmla="*/ 599313 h 624865"/>
                  <a:gd name="connsiteX87" fmla="*/ 549152 w 904763"/>
                  <a:gd name="connsiteY87" fmla="*/ 619445 h 624865"/>
                  <a:gd name="connsiteX88" fmla="*/ 557806 w 904763"/>
                  <a:gd name="connsiteY88" fmla="*/ 621768 h 624865"/>
                  <a:gd name="connsiteX89" fmla="*/ 557019 w 904763"/>
                  <a:gd name="connsiteY89" fmla="*/ 610928 h 624865"/>
                  <a:gd name="connsiteX90" fmla="*/ 523976 w 904763"/>
                  <a:gd name="connsiteY90" fmla="*/ 568341 h 624865"/>
                  <a:gd name="connsiteX91" fmla="*/ 520829 w 904763"/>
                  <a:gd name="connsiteY91" fmla="*/ 551306 h 624865"/>
                  <a:gd name="connsiteX92" fmla="*/ 539711 w 904763"/>
                  <a:gd name="connsiteY92" fmla="*/ 567567 h 624865"/>
                  <a:gd name="connsiteX93" fmla="*/ 559380 w 904763"/>
                  <a:gd name="connsiteY93" fmla="*/ 589247 h 624865"/>
                  <a:gd name="connsiteX94" fmla="*/ 580622 w 904763"/>
                  <a:gd name="connsiteY94" fmla="*/ 608605 h 624865"/>
                  <a:gd name="connsiteX95" fmla="*/ 602651 w 904763"/>
                  <a:gd name="connsiteY95" fmla="*/ 617897 h 624865"/>
                  <a:gd name="connsiteX96" fmla="*/ 614452 w 904763"/>
                  <a:gd name="connsiteY96" fmla="*/ 615574 h 624865"/>
                  <a:gd name="connsiteX97" fmla="*/ 623106 w 904763"/>
                  <a:gd name="connsiteY97" fmla="*/ 608605 h 624865"/>
                  <a:gd name="connsiteX98" fmla="*/ 628613 w 904763"/>
                  <a:gd name="connsiteY98" fmla="*/ 597765 h 624865"/>
                  <a:gd name="connsiteX99" fmla="*/ 630974 w 904763"/>
                  <a:gd name="connsiteY99" fmla="*/ 586150 h 624865"/>
                  <a:gd name="connsiteX100" fmla="*/ 628613 w 904763"/>
                  <a:gd name="connsiteY100" fmla="*/ 576084 h 624865"/>
                  <a:gd name="connsiteX101" fmla="*/ 623893 w 904763"/>
                  <a:gd name="connsiteY101" fmla="*/ 566018 h 624865"/>
                  <a:gd name="connsiteX102" fmla="*/ 622320 w 904763"/>
                  <a:gd name="connsiteY102" fmla="*/ 558275 h 624865"/>
                  <a:gd name="connsiteX103" fmla="*/ 627827 w 904763"/>
                  <a:gd name="connsiteY103" fmla="*/ 552855 h 624865"/>
                  <a:gd name="connsiteX104" fmla="*/ 638841 w 904763"/>
                  <a:gd name="connsiteY104" fmla="*/ 555178 h 624865"/>
                  <a:gd name="connsiteX105" fmla="*/ 658510 w 904763"/>
                  <a:gd name="connsiteY105" fmla="*/ 571438 h 624865"/>
                  <a:gd name="connsiteX106" fmla="*/ 671098 w 904763"/>
                  <a:gd name="connsiteY106" fmla="*/ 572213 h 624865"/>
                  <a:gd name="connsiteX107" fmla="*/ 680539 w 904763"/>
                  <a:gd name="connsiteY107" fmla="*/ 565244 h 624865"/>
                  <a:gd name="connsiteX108" fmla="*/ 679752 w 904763"/>
                  <a:gd name="connsiteY108" fmla="*/ 558275 h 624865"/>
                  <a:gd name="connsiteX109" fmla="*/ 673458 w 904763"/>
                  <a:gd name="connsiteY109" fmla="*/ 551306 h 624865"/>
                  <a:gd name="connsiteX110" fmla="*/ 667951 w 904763"/>
                  <a:gd name="connsiteY110" fmla="*/ 545886 h 624865"/>
                  <a:gd name="connsiteX111" fmla="*/ 665591 w 904763"/>
                  <a:gd name="connsiteY111" fmla="*/ 543563 h 624865"/>
                  <a:gd name="connsiteX112" fmla="*/ 660871 w 904763"/>
                  <a:gd name="connsiteY112" fmla="*/ 543563 h 624865"/>
                  <a:gd name="connsiteX113" fmla="*/ 659297 w 904763"/>
                  <a:gd name="connsiteY113" fmla="*/ 541240 h 624865"/>
                  <a:gd name="connsiteX114" fmla="*/ 659297 w 904763"/>
                  <a:gd name="connsiteY114" fmla="*/ 538918 h 624865"/>
                  <a:gd name="connsiteX115" fmla="*/ 660871 w 904763"/>
                  <a:gd name="connsiteY115" fmla="*/ 538143 h 624865"/>
                  <a:gd name="connsiteX116" fmla="*/ 662444 w 904763"/>
                  <a:gd name="connsiteY116" fmla="*/ 536595 h 624865"/>
                  <a:gd name="connsiteX117" fmla="*/ 663230 w 904763"/>
                  <a:gd name="connsiteY117" fmla="*/ 535820 h 624865"/>
                  <a:gd name="connsiteX118" fmla="*/ 662444 w 904763"/>
                  <a:gd name="connsiteY118" fmla="*/ 528851 h 624865"/>
                  <a:gd name="connsiteX119" fmla="*/ 663230 w 904763"/>
                  <a:gd name="connsiteY119" fmla="*/ 505622 h 624865"/>
                  <a:gd name="connsiteX120" fmla="*/ 666378 w 904763"/>
                  <a:gd name="connsiteY120" fmla="*/ 494782 h 624865"/>
                  <a:gd name="connsiteX121" fmla="*/ 671884 w 904763"/>
                  <a:gd name="connsiteY121" fmla="*/ 486265 h 624865"/>
                  <a:gd name="connsiteX122" fmla="*/ 680539 w 904763"/>
                  <a:gd name="connsiteY122" fmla="*/ 480070 h 624865"/>
                  <a:gd name="connsiteX123" fmla="*/ 691553 w 904763"/>
                  <a:gd name="connsiteY123" fmla="*/ 474650 h 624865"/>
                  <a:gd name="connsiteX124" fmla="*/ 688407 w 904763"/>
                  <a:gd name="connsiteY124" fmla="*/ 486265 h 624865"/>
                  <a:gd name="connsiteX125" fmla="*/ 684473 w 904763"/>
                  <a:gd name="connsiteY125" fmla="*/ 496331 h 624865"/>
                  <a:gd name="connsiteX126" fmla="*/ 681326 w 904763"/>
                  <a:gd name="connsiteY126" fmla="*/ 507171 h 624865"/>
                  <a:gd name="connsiteX127" fmla="*/ 682899 w 904763"/>
                  <a:gd name="connsiteY127" fmla="*/ 520334 h 624865"/>
                  <a:gd name="connsiteX128" fmla="*/ 689980 w 904763"/>
                  <a:gd name="connsiteY128" fmla="*/ 531949 h 624865"/>
                  <a:gd name="connsiteX129" fmla="*/ 698634 w 904763"/>
                  <a:gd name="connsiteY129" fmla="*/ 536595 h 624865"/>
                  <a:gd name="connsiteX130" fmla="*/ 709649 w 904763"/>
                  <a:gd name="connsiteY130" fmla="*/ 535820 h 624865"/>
                  <a:gd name="connsiteX131" fmla="*/ 721450 w 904763"/>
                  <a:gd name="connsiteY131" fmla="*/ 528851 h 624865"/>
                  <a:gd name="connsiteX132" fmla="*/ 742692 w 904763"/>
                  <a:gd name="connsiteY132" fmla="*/ 510268 h 624865"/>
                  <a:gd name="connsiteX133" fmla="*/ 746626 w 904763"/>
                  <a:gd name="connsiteY133" fmla="*/ 504848 h 624865"/>
                  <a:gd name="connsiteX134" fmla="*/ 755281 w 904763"/>
                  <a:gd name="connsiteY134" fmla="*/ 490911 h 624865"/>
                  <a:gd name="connsiteX135" fmla="*/ 758427 w 904763"/>
                  <a:gd name="connsiteY135" fmla="*/ 487039 h 624865"/>
                  <a:gd name="connsiteX136" fmla="*/ 763148 w 904763"/>
                  <a:gd name="connsiteY136" fmla="*/ 485490 h 624865"/>
                  <a:gd name="connsiteX137" fmla="*/ 768655 w 904763"/>
                  <a:gd name="connsiteY137" fmla="*/ 485490 h 624865"/>
                  <a:gd name="connsiteX138" fmla="*/ 773375 w 904763"/>
                  <a:gd name="connsiteY138" fmla="*/ 486265 h 624865"/>
                  <a:gd name="connsiteX139" fmla="*/ 778883 w 904763"/>
                  <a:gd name="connsiteY139" fmla="*/ 486265 h 624865"/>
                  <a:gd name="connsiteX140" fmla="*/ 784390 w 904763"/>
                  <a:gd name="connsiteY140" fmla="*/ 483942 h 624865"/>
                  <a:gd name="connsiteX141" fmla="*/ 800912 w 904763"/>
                  <a:gd name="connsiteY141" fmla="*/ 474650 h 624865"/>
                  <a:gd name="connsiteX142" fmla="*/ 863852 w 904763"/>
                  <a:gd name="connsiteY142" fmla="*/ 455292 h 624865"/>
                  <a:gd name="connsiteX143" fmla="*/ 894535 w 904763"/>
                  <a:gd name="connsiteY143" fmla="*/ 441355 h 624865"/>
                  <a:gd name="connsiteX144" fmla="*/ 904763 w 904763"/>
                  <a:gd name="connsiteY144" fmla="*/ 422771 h 624865"/>
                  <a:gd name="connsiteX145" fmla="*/ 899255 w 904763"/>
                  <a:gd name="connsiteY145" fmla="*/ 411157 h 624865"/>
                  <a:gd name="connsiteX146" fmla="*/ 889028 w 904763"/>
                  <a:gd name="connsiteY146" fmla="*/ 398768 h 624865"/>
                  <a:gd name="connsiteX147" fmla="*/ 866999 w 904763"/>
                  <a:gd name="connsiteY147" fmla="*/ 378636 h 624865"/>
                  <a:gd name="connsiteX148" fmla="*/ 855198 w 904763"/>
                  <a:gd name="connsiteY148" fmla="*/ 372442 h 624865"/>
                  <a:gd name="connsiteX149" fmla="*/ 850477 w 904763"/>
                  <a:gd name="connsiteY149" fmla="*/ 377087 h 624865"/>
                  <a:gd name="connsiteX150" fmla="*/ 845757 w 904763"/>
                  <a:gd name="connsiteY150" fmla="*/ 384830 h 624865"/>
                  <a:gd name="connsiteX151" fmla="*/ 835529 w 904763"/>
                  <a:gd name="connsiteY151" fmla="*/ 390251 h 624865"/>
                  <a:gd name="connsiteX152" fmla="*/ 830809 w 904763"/>
                  <a:gd name="connsiteY152" fmla="*/ 387928 h 624865"/>
                  <a:gd name="connsiteX153" fmla="*/ 826875 w 904763"/>
                  <a:gd name="connsiteY153" fmla="*/ 382508 h 624865"/>
                  <a:gd name="connsiteX154" fmla="*/ 822941 w 904763"/>
                  <a:gd name="connsiteY154" fmla="*/ 376313 h 624865"/>
                  <a:gd name="connsiteX155" fmla="*/ 818221 w 904763"/>
                  <a:gd name="connsiteY155" fmla="*/ 370893 h 624865"/>
                  <a:gd name="connsiteX156" fmla="*/ 811926 w 904763"/>
                  <a:gd name="connsiteY156" fmla="*/ 367796 h 624865"/>
                  <a:gd name="connsiteX157" fmla="*/ 804059 w 904763"/>
                  <a:gd name="connsiteY157" fmla="*/ 365473 h 624865"/>
                  <a:gd name="connsiteX158" fmla="*/ 795405 w 904763"/>
                  <a:gd name="connsiteY158" fmla="*/ 364698 h 624865"/>
                  <a:gd name="connsiteX159" fmla="*/ 787537 w 904763"/>
                  <a:gd name="connsiteY159" fmla="*/ 364698 h 624865"/>
                  <a:gd name="connsiteX160" fmla="*/ 774162 w 904763"/>
                  <a:gd name="connsiteY160" fmla="*/ 367796 h 624865"/>
                  <a:gd name="connsiteX161" fmla="*/ 760788 w 904763"/>
                  <a:gd name="connsiteY161" fmla="*/ 372442 h 624865"/>
                  <a:gd name="connsiteX162" fmla="*/ 746626 w 904763"/>
                  <a:gd name="connsiteY162" fmla="*/ 376313 h 624865"/>
                  <a:gd name="connsiteX163" fmla="*/ 732465 w 904763"/>
                  <a:gd name="connsiteY163" fmla="*/ 374765 h 624865"/>
                  <a:gd name="connsiteX164" fmla="*/ 744266 w 904763"/>
                  <a:gd name="connsiteY164" fmla="*/ 354632 h 624865"/>
                  <a:gd name="connsiteX165" fmla="*/ 753707 w 904763"/>
                  <a:gd name="connsiteY165" fmla="*/ 331403 h 624865"/>
                  <a:gd name="connsiteX166" fmla="*/ 752920 w 904763"/>
                  <a:gd name="connsiteY166" fmla="*/ 308948 h 624865"/>
                  <a:gd name="connsiteX167" fmla="*/ 737185 w 904763"/>
                  <a:gd name="connsiteY167" fmla="*/ 290365 h 624865"/>
                  <a:gd name="connsiteX168" fmla="*/ 726170 w 904763"/>
                  <a:gd name="connsiteY168" fmla="*/ 286493 h 624865"/>
                  <a:gd name="connsiteX169" fmla="*/ 698634 w 904763"/>
                  <a:gd name="connsiteY169" fmla="*/ 284171 h 624865"/>
                  <a:gd name="connsiteX170" fmla="*/ 688407 w 904763"/>
                  <a:gd name="connsiteY170" fmla="*/ 280299 h 624865"/>
                  <a:gd name="connsiteX171" fmla="*/ 686833 w 904763"/>
                  <a:gd name="connsiteY171" fmla="*/ 273330 h 624865"/>
                  <a:gd name="connsiteX172" fmla="*/ 693127 w 904763"/>
                  <a:gd name="connsiteY172" fmla="*/ 265587 h 624865"/>
                  <a:gd name="connsiteX173" fmla="*/ 701781 w 904763"/>
                  <a:gd name="connsiteY173" fmla="*/ 257844 h 624865"/>
                  <a:gd name="connsiteX174" fmla="*/ 707288 w 904763"/>
                  <a:gd name="connsiteY174" fmla="*/ 250101 h 624865"/>
                  <a:gd name="connsiteX175" fmla="*/ 704928 w 904763"/>
                  <a:gd name="connsiteY175" fmla="*/ 225323 h 624865"/>
                  <a:gd name="connsiteX176" fmla="*/ 687619 w 904763"/>
                  <a:gd name="connsiteY176" fmla="*/ 209063 h 624865"/>
                  <a:gd name="connsiteX177" fmla="*/ 662444 w 904763"/>
                  <a:gd name="connsiteY177" fmla="*/ 202868 h 624865"/>
                  <a:gd name="connsiteX178" fmla="*/ 637268 w 904763"/>
                  <a:gd name="connsiteY178" fmla="*/ 208289 h 624865"/>
                  <a:gd name="connsiteX179" fmla="*/ 627040 w 904763"/>
                  <a:gd name="connsiteY179" fmla="*/ 223775 h 624865"/>
                  <a:gd name="connsiteX180" fmla="*/ 636481 w 904763"/>
                  <a:gd name="connsiteY180" fmla="*/ 240035 h 624865"/>
                  <a:gd name="connsiteX181" fmla="*/ 653003 w 904763"/>
                  <a:gd name="connsiteY181" fmla="*/ 257070 h 624865"/>
                  <a:gd name="connsiteX182" fmla="*/ 662444 w 904763"/>
                  <a:gd name="connsiteY182" fmla="*/ 274879 h 624865"/>
                  <a:gd name="connsiteX183" fmla="*/ 651429 w 904763"/>
                  <a:gd name="connsiteY183" fmla="*/ 269459 h 624865"/>
                  <a:gd name="connsiteX184" fmla="*/ 625467 w 904763"/>
                  <a:gd name="connsiteY184" fmla="*/ 266362 h 624865"/>
                  <a:gd name="connsiteX185" fmla="*/ 612878 w 904763"/>
                  <a:gd name="connsiteY185" fmla="*/ 262490 h 624865"/>
                  <a:gd name="connsiteX186" fmla="*/ 601864 w 904763"/>
                  <a:gd name="connsiteY186" fmla="*/ 255521 h 624865"/>
                  <a:gd name="connsiteX187" fmla="*/ 593997 w 904763"/>
                  <a:gd name="connsiteY187" fmla="*/ 247778 h 624865"/>
                  <a:gd name="connsiteX188" fmla="*/ 588489 w 904763"/>
                  <a:gd name="connsiteY188" fmla="*/ 237712 h 624865"/>
                  <a:gd name="connsiteX189" fmla="*/ 585342 w 904763"/>
                  <a:gd name="connsiteY189" fmla="*/ 226872 h 624865"/>
                  <a:gd name="connsiteX190" fmla="*/ 585342 w 904763"/>
                  <a:gd name="connsiteY190" fmla="*/ 219903 h 624865"/>
                  <a:gd name="connsiteX191" fmla="*/ 589276 w 904763"/>
                  <a:gd name="connsiteY191" fmla="*/ 205966 h 624865"/>
                  <a:gd name="connsiteX192" fmla="*/ 589276 w 904763"/>
                  <a:gd name="connsiteY192" fmla="*/ 200546 h 624865"/>
                  <a:gd name="connsiteX193" fmla="*/ 580622 w 904763"/>
                  <a:gd name="connsiteY193" fmla="*/ 192028 h 624865"/>
                  <a:gd name="connsiteX194" fmla="*/ 570394 w 904763"/>
                  <a:gd name="connsiteY194" fmla="*/ 188931 h 624865"/>
                  <a:gd name="connsiteX195" fmla="*/ 558593 w 904763"/>
                  <a:gd name="connsiteY195" fmla="*/ 189705 h 624865"/>
                  <a:gd name="connsiteX196" fmla="*/ 547578 w 904763"/>
                  <a:gd name="connsiteY196" fmla="*/ 190479 h 624865"/>
                  <a:gd name="connsiteX197" fmla="*/ 542071 w 904763"/>
                  <a:gd name="connsiteY197" fmla="*/ 192028 h 624865"/>
                  <a:gd name="connsiteX198" fmla="*/ 538137 w 904763"/>
                  <a:gd name="connsiteY198" fmla="*/ 192802 h 624865"/>
                  <a:gd name="connsiteX199" fmla="*/ 534990 w 904763"/>
                  <a:gd name="connsiteY199" fmla="*/ 193577 h 624865"/>
                  <a:gd name="connsiteX200" fmla="*/ 529483 w 904763"/>
                  <a:gd name="connsiteY200" fmla="*/ 194351 h 624865"/>
                  <a:gd name="connsiteX201" fmla="*/ 522402 w 904763"/>
                  <a:gd name="connsiteY201" fmla="*/ 192802 h 624865"/>
                  <a:gd name="connsiteX202" fmla="*/ 500373 w 904763"/>
                  <a:gd name="connsiteY202" fmla="*/ 185834 h 624865"/>
                  <a:gd name="connsiteX203" fmla="*/ 486212 w 904763"/>
                  <a:gd name="connsiteY203" fmla="*/ 183511 h 624865"/>
                  <a:gd name="connsiteX204" fmla="*/ 479131 w 904763"/>
                  <a:gd name="connsiteY204" fmla="*/ 181962 h 624865"/>
                  <a:gd name="connsiteX205" fmla="*/ 473624 w 904763"/>
                  <a:gd name="connsiteY205" fmla="*/ 178865 h 624865"/>
                  <a:gd name="connsiteX206" fmla="*/ 472837 w 904763"/>
                  <a:gd name="connsiteY206" fmla="*/ 176542 h 624865"/>
                  <a:gd name="connsiteX207" fmla="*/ 472050 w 904763"/>
                  <a:gd name="connsiteY207" fmla="*/ 166476 h 624865"/>
                  <a:gd name="connsiteX208" fmla="*/ 470477 w 904763"/>
                  <a:gd name="connsiteY208" fmla="*/ 161830 h 624865"/>
                  <a:gd name="connsiteX209" fmla="*/ 461822 w 904763"/>
                  <a:gd name="connsiteY209" fmla="*/ 153313 h 624865"/>
                  <a:gd name="connsiteX210" fmla="*/ 435860 w 904763"/>
                  <a:gd name="connsiteY210" fmla="*/ 137827 h 624865"/>
                  <a:gd name="connsiteX211" fmla="*/ 424845 w 904763"/>
                  <a:gd name="connsiteY211" fmla="*/ 129309 h 624865"/>
                  <a:gd name="connsiteX212" fmla="*/ 387868 w 904763"/>
                  <a:gd name="connsiteY212" fmla="*/ 84399 h 624865"/>
                  <a:gd name="connsiteX213" fmla="*/ 368986 w 904763"/>
                  <a:gd name="connsiteY213" fmla="*/ 54201 h 624865"/>
                  <a:gd name="connsiteX214" fmla="*/ 344597 w 904763"/>
                  <a:gd name="connsiteY214" fmla="*/ 31747 h 624865"/>
                  <a:gd name="connsiteX215" fmla="*/ 315487 w 904763"/>
                  <a:gd name="connsiteY215" fmla="*/ 14712 h 624865"/>
                  <a:gd name="connsiteX216" fmla="*/ 280870 w 904763"/>
                  <a:gd name="connsiteY216" fmla="*/ 3097 h 624865"/>
                  <a:gd name="connsiteX217" fmla="*/ 265135 w 904763"/>
                  <a:gd name="connsiteY217" fmla="*/ 774 h 624865"/>
                  <a:gd name="connsiteX218" fmla="*/ 245466 w 904763"/>
                  <a:gd name="connsiteY218" fmla="*/ 0 h 624865"/>
                  <a:gd name="connsiteX219" fmla="*/ 225011 w 904763"/>
                  <a:gd name="connsiteY219" fmla="*/ 1549 h 624865"/>
                  <a:gd name="connsiteX220" fmla="*/ 209276 w 904763"/>
                  <a:gd name="connsiteY220" fmla="*/ 4646 h 624865"/>
                  <a:gd name="connsiteX221" fmla="*/ 198261 w 904763"/>
                  <a:gd name="connsiteY221" fmla="*/ 11615 h 624865"/>
                  <a:gd name="connsiteX222" fmla="*/ 195901 w 904763"/>
                  <a:gd name="connsiteY222" fmla="*/ 22455 h 624865"/>
                  <a:gd name="connsiteX223" fmla="*/ 200621 w 904763"/>
                  <a:gd name="connsiteY223" fmla="*/ 33295 h 624865"/>
                  <a:gd name="connsiteX224" fmla="*/ 210849 w 904763"/>
                  <a:gd name="connsiteY224" fmla="*/ 41038 h 624865"/>
                  <a:gd name="connsiteX225" fmla="*/ 227371 w 904763"/>
                  <a:gd name="connsiteY225" fmla="*/ 42587 h 624865"/>
                  <a:gd name="connsiteX226" fmla="*/ 247040 w 904763"/>
                  <a:gd name="connsiteY226" fmla="*/ 42587 h 624865"/>
                  <a:gd name="connsiteX227" fmla="*/ 263561 w 904763"/>
                  <a:gd name="connsiteY227" fmla="*/ 45684 h 624865"/>
                  <a:gd name="connsiteX228" fmla="*/ 273002 w 904763"/>
                  <a:gd name="connsiteY228" fmla="*/ 58073 h 624865"/>
                  <a:gd name="connsiteX229" fmla="*/ 269855 w 904763"/>
                  <a:gd name="connsiteY229" fmla="*/ 72785 h 624865"/>
                  <a:gd name="connsiteX230" fmla="*/ 256481 w 904763"/>
                  <a:gd name="connsiteY230" fmla="*/ 75108 h 624865"/>
                  <a:gd name="connsiteX231" fmla="*/ 226584 w 904763"/>
                  <a:gd name="connsiteY231" fmla="*/ 71236 h 624865"/>
                  <a:gd name="connsiteX232" fmla="*/ 208489 w 904763"/>
                  <a:gd name="connsiteY232" fmla="*/ 75108 h 624865"/>
                  <a:gd name="connsiteX233" fmla="*/ 191967 w 904763"/>
                  <a:gd name="connsiteY233" fmla="*/ 81302 h 624865"/>
                  <a:gd name="connsiteX234" fmla="*/ 175445 w 904763"/>
                  <a:gd name="connsiteY234" fmla="*/ 85948 h 624865"/>
                  <a:gd name="connsiteX235" fmla="*/ 138468 w 904763"/>
                  <a:gd name="connsiteY235" fmla="*/ 86722 h 624865"/>
                  <a:gd name="connsiteX236" fmla="*/ 122733 w 904763"/>
                  <a:gd name="connsiteY236" fmla="*/ 92143 h 624865"/>
                  <a:gd name="connsiteX237" fmla="*/ 110145 w 904763"/>
                  <a:gd name="connsiteY237" fmla="*/ 102983 h 624865"/>
                  <a:gd name="connsiteX238" fmla="*/ 102278 w 904763"/>
                  <a:gd name="connsiteY238" fmla="*/ 119243 h 624865"/>
                  <a:gd name="connsiteX239" fmla="*/ 99917 w 904763"/>
                  <a:gd name="connsiteY239" fmla="*/ 128535 h 624865"/>
                  <a:gd name="connsiteX240" fmla="*/ 100704 w 904763"/>
                  <a:gd name="connsiteY240" fmla="*/ 132406 h 624865"/>
                  <a:gd name="connsiteX241" fmla="*/ 136108 w 904763"/>
                  <a:gd name="connsiteY241" fmla="*/ 142473 h 624865"/>
                  <a:gd name="connsiteX242" fmla="*/ 145549 w 904763"/>
                  <a:gd name="connsiteY242" fmla="*/ 145570 h 624865"/>
                  <a:gd name="connsiteX243" fmla="*/ 153416 w 904763"/>
                  <a:gd name="connsiteY243" fmla="*/ 149441 h 624865"/>
                  <a:gd name="connsiteX244" fmla="*/ 160497 w 904763"/>
                  <a:gd name="connsiteY244" fmla="*/ 157184 h 624865"/>
                  <a:gd name="connsiteX245" fmla="*/ 165218 w 904763"/>
                  <a:gd name="connsiteY245" fmla="*/ 163379 h 624865"/>
                  <a:gd name="connsiteX246" fmla="*/ 170725 w 904763"/>
                  <a:gd name="connsiteY246" fmla="*/ 168799 h 624865"/>
                  <a:gd name="connsiteX247" fmla="*/ 180166 w 904763"/>
                  <a:gd name="connsiteY247" fmla="*/ 172670 h 624865"/>
                  <a:gd name="connsiteX248" fmla="*/ 210062 w 904763"/>
                  <a:gd name="connsiteY248" fmla="*/ 180413 h 624865"/>
                  <a:gd name="connsiteX249" fmla="*/ 219504 w 904763"/>
                  <a:gd name="connsiteY249" fmla="*/ 185059 h 624865"/>
                  <a:gd name="connsiteX250" fmla="*/ 184100 w 904763"/>
                  <a:gd name="connsiteY250" fmla="*/ 187382 h 624865"/>
                  <a:gd name="connsiteX251" fmla="*/ 164431 w 904763"/>
                  <a:gd name="connsiteY251" fmla="*/ 186608 h 624865"/>
                  <a:gd name="connsiteX252" fmla="*/ 148696 w 904763"/>
                  <a:gd name="connsiteY252" fmla="*/ 182736 h 624865"/>
                  <a:gd name="connsiteX253" fmla="*/ 141615 w 904763"/>
                  <a:gd name="connsiteY253" fmla="*/ 178865 h 624865"/>
                  <a:gd name="connsiteX254" fmla="*/ 129814 w 904763"/>
                  <a:gd name="connsiteY254" fmla="*/ 168025 h 624865"/>
                  <a:gd name="connsiteX255" fmla="*/ 121946 w 904763"/>
                  <a:gd name="connsiteY255" fmla="*/ 163379 h 624865"/>
                  <a:gd name="connsiteX256" fmla="*/ 115652 w 904763"/>
                  <a:gd name="connsiteY256" fmla="*/ 161830 h 624865"/>
                  <a:gd name="connsiteX257" fmla="*/ 95197 w 904763"/>
                  <a:gd name="connsiteY257" fmla="*/ 160281 h 624865"/>
                  <a:gd name="connsiteX258" fmla="*/ 79462 w 904763"/>
                  <a:gd name="connsiteY258" fmla="*/ 157184 h 624865"/>
                  <a:gd name="connsiteX259" fmla="*/ 62153 w 904763"/>
                  <a:gd name="connsiteY259" fmla="*/ 156410 h 624865"/>
                  <a:gd name="connsiteX260" fmla="*/ 49565 w 904763"/>
                  <a:gd name="connsiteY260" fmla="*/ 162604 h 624865"/>
                  <a:gd name="connsiteX261" fmla="*/ 47992 w 904763"/>
                  <a:gd name="connsiteY261" fmla="*/ 179639 h 624865"/>
                  <a:gd name="connsiteX262" fmla="*/ 55860 w 904763"/>
                  <a:gd name="connsiteY262" fmla="*/ 192028 h 624865"/>
                  <a:gd name="connsiteX263" fmla="*/ 67661 w 904763"/>
                  <a:gd name="connsiteY263" fmla="*/ 200546 h 624865"/>
                  <a:gd name="connsiteX264" fmla="*/ 81822 w 904763"/>
                  <a:gd name="connsiteY264" fmla="*/ 207514 h 624865"/>
                  <a:gd name="connsiteX265" fmla="*/ 94410 w 904763"/>
                  <a:gd name="connsiteY265" fmla="*/ 216806 h 624865"/>
                  <a:gd name="connsiteX266" fmla="*/ 61366 w 904763"/>
                  <a:gd name="connsiteY266" fmla="*/ 213709 h 624865"/>
                  <a:gd name="connsiteX267" fmla="*/ 43271 w 904763"/>
                  <a:gd name="connsiteY267" fmla="*/ 214483 h 624865"/>
                  <a:gd name="connsiteX268" fmla="*/ 31470 w 904763"/>
                  <a:gd name="connsiteY268" fmla="*/ 220677 h 624865"/>
                  <a:gd name="connsiteX269" fmla="*/ 31470 w 904763"/>
                  <a:gd name="connsiteY269" fmla="*/ 231518 h 624865"/>
                  <a:gd name="connsiteX270" fmla="*/ 41698 w 904763"/>
                  <a:gd name="connsiteY270" fmla="*/ 240809 h 624865"/>
                  <a:gd name="connsiteX271" fmla="*/ 56646 w 904763"/>
                  <a:gd name="connsiteY271" fmla="*/ 247004 h 624865"/>
                  <a:gd name="connsiteX272" fmla="*/ 69234 w 904763"/>
                  <a:gd name="connsiteY272" fmla="*/ 249327 h 624865"/>
                  <a:gd name="connsiteX273" fmla="*/ 85756 w 904763"/>
                  <a:gd name="connsiteY273" fmla="*/ 249327 h 624865"/>
                  <a:gd name="connsiteX274" fmla="*/ 89690 w 904763"/>
                  <a:gd name="connsiteY274" fmla="*/ 251650 h 624865"/>
                  <a:gd name="connsiteX275" fmla="*/ 103851 w 904763"/>
                  <a:gd name="connsiteY275" fmla="*/ 265587 h 624865"/>
                  <a:gd name="connsiteX276" fmla="*/ 108571 w 904763"/>
                  <a:gd name="connsiteY276" fmla="*/ 268684 h 624865"/>
                  <a:gd name="connsiteX277" fmla="*/ 114079 w 904763"/>
                  <a:gd name="connsiteY277" fmla="*/ 270233 h 624865"/>
                  <a:gd name="connsiteX278" fmla="*/ 123520 w 904763"/>
                  <a:gd name="connsiteY278" fmla="*/ 269459 h 624865"/>
                  <a:gd name="connsiteX279" fmla="*/ 141615 w 904763"/>
                  <a:gd name="connsiteY279" fmla="*/ 264813 h 624865"/>
                  <a:gd name="connsiteX280" fmla="*/ 158137 w 904763"/>
                  <a:gd name="connsiteY280" fmla="*/ 259393 h 624865"/>
                  <a:gd name="connsiteX281" fmla="*/ 174659 w 904763"/>
                  <a:gd name="connsiteY281" fmla="*/ 255521 h 624865"/>
                  <a:gd name="connsiteX282" fmla="*/ 194327 w 904763"/>
                  <a:gd name="connsiteY282" fmla="*/ 254747 h 624865"/>
                  <a:gd name="connsiteX283" fmla="*/ 188033 w 904763"/>
                  <a:gd name="connsiteY283" fmla="*/ 258618 h 624865"/>
                  <a:gd name="connsiteX284" fmla="*/ 173872 w 904763"/>
                  <a:gd name="connsiteY284" fmla="*/ 264039 h 624865"/>
                  <a:gd name="connsiteX285" fmla="*/ 169151 w 904763"/>
                  <a:gd name="connsiteY285" fmla="*/ 267910 h 624865"/>
                  <a:gd name="connsiteX286" fmla="*/ 167578 w 904763"/>
                  <a:gd name="connsiteY286" fmla="*/ 271782 h 624865"/>
                  <a:gd name="connsiteX287" fmla="*/ 168365 w 904763"/>
                  <a:gd name="connsiteY287" fmla="*/ 280299 h 624865"/>
                  <a:gd name="connsiteX288" fmla="*/ 167578 w 904763"/>
                  <a:gd name="connsiteY288" fmla="*/ 283396 h 6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904763" h="624865">
                    <a:moveTo>
                      <a:pt x="157350" y="288816"/>
                    </a:moveTo>
                    <a:lnTo>
                      <a:pt x="143189" y="290365"/>
                    </a:lnTo>
                    <a:lnTo>
                      <a:pt x="84182" y="285719"/>
                    </a:lnTo>
                    <a:lnTo>
                      <a:pt x="0" y="269459"/>
                    </a:lnTo>
                    <a:lnTo>
                      <a:pt x="13375" y="311271"/>
                    </a:lnTo>
                    <a:lnTo>
                      <a:pt x="18882" y="322886"/>
                    </a:lnTo>
                    <a:lnTo>
                      <a:pt x="28323" y="333726"/>
                    </a:lnTo>
                    <a:lnTo>
                      <a:pt x="40125" y="343018"/>
                    </a:lnTo>
                    <a:lnTo>
                      <a:pt x="52712" y="351535"/>
                    </a:lnTo>
                    <a:lnTo>
                      <a:pt x="65300" y="357730"/>
                    </a:lnTo>
                    <a:lnTo>
                      <a:pt x="95197" y="363924"/>
                    </a:lnTo>
                    <a:lnTo>
                      <a:pt x="124306" y="360827"/>
                    </a:lnTo>
                    <a:lnTo>
                      <a:pt x="183313" y="349212"/>
                    </a:lnTo>
                    <a:lnTo>
                      <a:pt x="171511" y="361601"/>
                    </a:lnTo>
                    <a:lnTo>
                      <a:pt x="153416" y="369344"/>
                    </a:lnTo>
                    <a:lnTo>
                      <a:pt x="115652" y="376313"/>
                    </a:lnTo>
                    <a:lnTo>
                      <a:pt x="99917" y="377862"/>
                    </a:lnTo>
                    <a:lnTo>
                      <a:pt x="92050" y="379410"/>
                    </a:lnTo>
                    <a:lnTo>
                      <a:pt x="85756" y="383282"/>
                    </a:lnTo>
                    <a:lnTo>
                      <a:pt x="81035" y="391025"/>
                    </a:lnTo>
                    <a:lnTo>
                      <a:pt x="81035" y="398768"/>
                    </a:lnTo>
                    <a:lnTo>
                      <a:pt x="84969" y="405737"/>
                    </a:lnTo>
                    <a:lnTo>
                      <a:pt x="90476" y="411157"/>
                    </a:lnTo>
                    <a:lnTo>
                      <a:pt x="95197" y="413480"/>
                    </a:lnTo>
                    <a:lnTo>
                      <a:pt x="106211" y="415028"/>
                    </a:lnTo>
                    <a:lnTo>
                      <a:pt x="111719" y="416577"/>
                    </a:lnTo>
                    <a:lnTo>
                      <a:pt x="114866" y="418900"/>
                    </a:lnTo>
                    <a:lnTo>
                      <a:pt x="121946" y="425094"/>
                    </a:lnTo>
                    <a:lnTo>
                      <a:pt x="125093" y="426643"/>
                    </a:lnTo>
                    <a:lnTo>
                      <a:pt x="132174" y="428192"/>
                    </a:lnTo>
                    <a:lnTo>
                      <a:pt x="137681" y="426643"/>
                    </a:lnTo>
                    <a:lnTo>
                      <a:pt x="166005" y="414254"/>
                    </a:lnTo>
                    <a:lnTo>
                      <a:pt x="184886" y="408834"/>
                    </a:lnTo>
                    <a:lnTo>
                      <a:pt x="202981" y="406511"/>
                    </a:lnTo>
                    <a:lnTo>
                      <a:pt x="218716" y="411157"/>
                    </a:lnTo>
                    <a:lnTo>
                      <a:pt x="206915" y="421223"/>
                    </a:lnTo>
                    <a:lnTo>
                      <a:pt x="210849" y="425869"/>
                    </a:lnTo>
                    <a:lnTo>
                      <a:pt x="223437" y="425869"/>
                    </a:lnTo>
                    <a:lnTo>
                      <a:pt x="237599" y="421997"/>
                    </a:lnTo>
                    <a:lnTo>
                      <a:pt x="294245" y="400317"/>
                    </a:lnTo>
                    <a:lnTo>
                      <a:pt x="312340" y="397994"/>
                    </a:lnTo>
                    <a:lnTo>
                      <a:pt x="324928" y="401091"/>
                    </a:lnTo>
                    <a:lnTo>
                      <a:pt x="350891" y="413480"/>
                    </a:lnTo>
                    <a:lnTo>
                      <a:pt x="367412" y="416577"/>
                    </a:lnTo>
                    <a:lnTo>
                      <a:pt x="387081" y="416577"/>
                    </a:lnTo>
                    <a:lnTo>
                      <a:pt x="423272" y="413480"/>
                    </a:lnTo>
                    <a:lnTo>
                      <a:pt x="402030" y="421223"/>
                    </a:lnTo>
                    <a:lnTo>
                      <a:pt x="355611" y="425094"/>
                    </a:lnTo>
                    <a:lnTo>
                      <a:pt x="333582" y="430515"/>
                    </a:lnTo>
                    <a:lnTo>
                      <a:pt x="326501" y="435160"/>
                    </a:lnTo>
                    <a:lnTo>
                      <a:pt x="314700" y="448324"/>
                    </a:lnTo>
                    <a:lnTo>
                      <a:pt x="306833" y="453744"/>
                    </a:lnTo>
                    <a:lnTo>
                      <a:pt x="297391" y="455292"/>
                    </a:lnTo>
                    <a:lnTo>
                      <a:pt x="277723" y="456841"/>
                    </a:lnTo>
                    <a:lnTo>
                      <a:pt x="267495" y="458390"/>
                    </a:lnTo>
                    <a:lnTo>
                      <a:pt x="228945" y="470004"/>
                    </a:lnTo>
                    <a:lnTo>
                      <a:pt x="209276" y="480070"/>
                    </a:lnTo>
                    <a:lnTo>
                      <a:pt x="202195" y="490911"/>
                    </a:lnTo>
                    <a:lnTo>
                      <a:pt x="214783" y="503299"/>
                    </a:lnTo>
                    <a:lnTo>
                      <a:pt x="236812" y="511042"/>
                    </a:lnTo>
                    <a:lnTo>
                      <a:pt x="279296" y="521883"/>
                    </a:lnTo>
                    <a:lnTo>
                      <a:pt x="270642" y="521883"/>
                    </a:lnTo>
                    <a:lnTo>
                      <a:pt x="258841" y="521108"/>
                    </a:lnTo>
                    <a:lnTo>
                      <a:pt x="247826" y="521108"/>
                    </a:lnTo>
                    <a:lnTo>
                      <a:pt x="242319" y="525754"/>
                    </a:lnTo>
                    <a:lnTo>
                      <a:pt x="246253" y="534272"/>
                    </a:lnTo>
                    <a:lnTo>
                      <a:pt x="257267" y="542789"/>
                    </a:lnTo>
                    <a:lnTo>
                      <a:pt x="270642" y="548984"/>
                    </a:lnTo>
                    <a:lnTo>
                      <a:pt x="280083" y="552081"/>
                    </a:lnTo>
                    <a:lnTo>
                      <a:pt x="356398" y="554404"/>
                    </a:lnTo>
                    <a:lnTo>
                      <a:pt x="379214" y="562921"/>
                    </a:lnTo>
                    <a:lnTo>
                      <a:pt x="340663" y="566792"/>
                    </a:lnTo>
                    <a:lnTo>
                      <a:pt x="320994" y="569890"/>
                    </a:lnTo>
                    <a:lnTo>
                      <a:pt x="302899" y="576084"/>
                    </a:lnTo>
                    <a:lnTo>
                      <a:pt x="324928" y="593119"/>
                    </a:lnTo>
                    <a:lnTo>
                      <a:pt x="355611" y="605508"/>
                    </a:lnTo>
                    <a:lnTo>
                      <a:pt x="450021" y="623317"/>
                    </a:lnTo>
                    <a:lnTo>
                      <a:pt x="468903" y="624865"/>
                    </a:lnTo>
                    <a:lnTo>
                      <a:pt x="484638" y="622543"/>
                    </a:lnTo>
                    <a:lnTo>
                      <a:pt x="494866" y="617122"/>
                    </a:lnTo>
                    <a:lnTo>
                      <a:pt x="493292" y="610154"/>
                    </a:lnTo>
                    <a:lnTo>
                      <a:pt x="484638" y="603959"/>
                    </a:lnTo>
                    <a:lnTo>
                      <a:pt x="472837" y="598539"/>
                    </a:lnTo>
                    <a:lnTo>
                      <a:pt x="483065" y="595442"/>
                    </a:lnTo>
                    <a:lnTo>
                      <a:pt x="494866" y="594668"/>
                    </a:lnTo>
                    <a:lnTo>
                      <a:pt x="506667" y="596216"/>
                    </a:lnTo>
                    <a:lnTo>
                      <a:pt x="516895" y="599313"/>
                    </a:lnTo>
                    <a:lnTo>
                      <a:pt x="549152" y="619445"/>
                    </a:lnTo>
                    <a:lnTo>
                      <a:pt x="557806" y="621768"/>
                    </a:lnTo>
                    <a:lnTo>
                      <a:pt x="557019" y="610928"/>
                    </a:lnTo>
                    <a:lnTo>
                      <a:pt x="523976" y="568341"/>
                    </a:lnTo>
                    <a:lnTo>
                      <a:pt x="520829" y="551306"/>
                    </a:lnTo>
                    <a:lnTo>
                      <a:pt x="539711" y="567567"/>
                    </a:lnTo>
                    <a:lnTo>
                      <a:pt x="559380" y="589247"/>
                    </a:lnTo>
                    <a:lnTo>
                      <a:pt x="580622" y="608605"/>
                    </a:lnTo>
                    <a:lnTo>
                      <a:pt x="602651" y="617897"/>
                    </a:lnTo>
                    <a:lnTo>
                      <a:pt x="614452" y="615574"/>
                    </a:lnTo>
                    <a:lnTo>
                      <a:pt x="623106" y="608605"/>
                    </a:lnTo>
                    <a:lnTo>
                      <a:pt x="628613" y="597765"/>
                    </a:lnTo>
                    <a:lnTo>
                      <a:pt x="630974" y="586150"/>
                    </a:lnTo>
                    <a:lnTo>
                      <a:pt x="628613" y="576084"/>
                    </a:lnTo>
                    <a:lnTo>
                      <a:pt x="623893" y="566018"/>
                    </a:lnTo>
                    <a:lnTo>
                      <a:pt x="622320" y="558275"/>
                    </a:lnTo>
                    <a:lnTo>
                      <a:pt x="627827" y="552855"/>
                    </a:lnTo>
                    <a:lnTo>
                      <a:pt x="638841" y="555178"/>
                    </a:lnTo>
                    <a:lnTo>
                      <a:pt x="658510" y="571438"/>
                    </a:lnTo>
                    <a:lnTo>
                      <a:pt x="671098" y="572213"/>
                    </a:lnTo>
                    <a:lnTo>
                      <a:pt x="680539" y="565244"/>
                    </a:lnTo>
                    <a:lnTo>
                      <a:pt x="679752" y="558275"/>
                    </a:lnTo>
                    <a:lnTo>
                      <a:pt x="673458" y="551306"/>
                    </a:lnTo>
                    <a:lnTo>
                      <a:pt x="667951" y="545886"/>
                    </a:lnTo>
                    <a:lnTo>
                      <a:pt x="665591" y="543563"/>
                    </a:lnTo>
                    <a:lnTo>
                      <a:pt x="660871" y="543563"/>
                    </a:lnTo>
                    <a:lnTo>
                      <a:pt x="659297" y="541240"/>
                    </a:lnTo>
                    <a:lnTo>
                      <a:pt x="659297" y="538918"/>
                    </a:lnTo>
                    <a:lnTo>
                      <a:pt x="660871" y="538143"/>
                    </a:lnTo>
                    <a:lnTo>
                      <a:pt x="662444" y="536595"/>
                    </a:lnTo>
                    <a:lnTo>
                      <a:pt x="663230" y="535820"/>
                    </a:lnTo>
                    <a:lnTo>
                      <a:pt x="662444" y="528851"/>
                    </a:lnTo>
                    <a:lnTo>
                      <a:pt x="663230" y="505622"/>
                    </a:lnTo>
                    <a:lnTo>
                      <a:pt x="666378" y="494782"/>
                    </a:lnTo>
                    <a:lnTo>
                      <a:pt x="671884" y="486265"/>
                    </a:lnTo>
                    <a:lnTo>
                      <a:pt x="680539" y="480070"/>
                    </a:lnTo>
                    <a:lnTo>
                      <a:pt x="691553" y="474650"/>
                    </a:lnTo>
                    <a:lnTo>
                      <a:pt x="688407" y="486265"/>
                    </a:lnTo>
                    <a:lnTo>
                      <a:pt x="684473" y="496331"/>
                    </a:lnTo>
                    <a:lnTo>
                      <a:pt x="681326" y="507171"/>
                    </a:lnTo>
                    <a:lnTo>
                      <a:pt x="682899" y="520334"/>
                    </a:lnTo>
                    <a:lnTo>
                      <a:pt x="689980" y="531949"/>
                    </a:lnTo>
                    <a:lnTo>
                      <a:pt x="698634" y="536595"/>
                    </a:lnTo>
                    <a:lnTo>
                      <a:pt x="709649" y="535820"/>
                    </a:lnTo>
                    <a:lnTo>
                      <a:pt x="721450" y="528851"/>
                    </a:lnTo>
                    <a:lnTo>
                      <a:pt x="742692" y="510268"/>
                    </a:lnTo>
                    <a:lnTo>
                      <a:pt x="746626" y="504848"/>
                    </a:lnTo>
                    <a:lnTo>
                      <a:pt x="755281" y="490911"/>
                    </a:lnTo>
                    <a:lnTo>
                      <a:pt x="758427" y="487039"/>
                    </a:lnTo>
                    <a:lnTo>
                      <a:pt x="763148" y="485490"/>
                    </a:lnTo>
                    <a:lnTo>
                      <a:pt x="768655" y="485490"/>
                    </a:lnTo>
                    <a:lnTo>
                      <a:pt x="773375" y="486265"/>
                    </a:lnTo>
                    <a:lnTo>
                      <a:pt x="778883" y="486265"/>
                    </a:lnTo>
                    <a:lnTo>
                      <a:pt x="784390" y="483942"/>
                    </a:lnTo>
                    <a:lnTo>
                      <a:pt x="800912" y="474650"/>
                    </a:lnTo>
                    <a:lnTo>
                      <a:pt x="863852" y="455292"/>
                    </a:lnTo>
                    <a:lnTo>
                      <a:pt x="894535" y="441355"/>
                    </a:lnTo>
                    <a:lnTo>
                      <a:pt x="904763" y="422771"/>
                    </a:lnTo>
                    <a:lnTo>
                      <a:pt x="899255" y="411157"/>
                    </a:lnTo>
                    <a:lnTo>
                      <a:pt x="889028" y="398768"/>
                    </a:lnTo>
                    <a:lnTo>
                      <a:pt x="866999" y="378636"/>
                    </a:lnTo>
                    <a:lnTo>
                      <a:pt x="855198" y="372442"/>
                    </a:lnTo>
                    <a:lnTo>
                      <a:pt x="850477" y="377087"/>
                    </a:lnTo>
                    <a:lnTo>
                      <a:pt x="845757" y="384830"/>
                    </a:lnTo>
                    <a:lnTo>
                      <a:pt x="835529" y="390251"/>
                    </a:lnTo>
                    <a:lnTo>
                      <a:pt x="830809" y="387928"/>
                    </a:lnTo>
                    <a:lnTo>
                      <a:pt x="826875" y="382508"/>
                    </a:lnTo>
                    <a:lnTo>
                      <a:pt x="822941" y="376313"/>
                    </a:lnTo>
                    <a:lnTo>
                      <a:pt x="818221" y="370893"/>
                    </a:lnTo>
                    <a:lnTo>
                      <a:pt x="811926" y="367796"/>
                    </a:lnTo>
                    <a:lnTo>
                      <a:pt x="804059" y="365473"/>
                    </a:lnTo>
                    <a:lnTo>
                      <a:pt x="795405" y="364698"/>
                    </a:lnTo>
                    <a:lnTo>
                      <a:pt x="787537" y="364698"/>
                    </a:lnTo>
                    <a:lnTo>
                      <a:pt x="774162" y="367796"/>
                    </a:lnTo>
                    <a:lnTo>
                      <a:pt x="760788" y="372442"/>
                    </a:lnTo>
                    <a:lnTo>
                      <a:pt x="746626" y="376313"/>
                    </a:lnTo>
                    <a:lnTo>
                      <a:pt x="732465" y="374765"/>
                    </a:lnTo>
                    <a:lnTo>
                      <a:pt x="744266" y="354632"/>
                    </a:lnTo>
                    <a:lnTo>
                      <a:pt x="753707" y="331403"/>
                    </a:lnTo>
                    <a:lnTo>
                      <a:pt x="752920" y="308948"/>
                    </a:lnTo>
                    <a:lnTo>
                      <a:pt x="737185" y="290365"/>
                    </a:lnTo>
                    <a:lnTo>
                      <a:pt x="726170" y="286493"/>
                    </a:lnTo>
                    <a:lnTo>
                      <a:pt x="698634" y="284171"/>
                    </a:lnTo>
                    <a:lnTo>
                      <a:pt x="688407" y="280299"/>
                    </a:lnTo>
                    <a:lnTo>
                      <a:pt x="686833" y="273330"/>
                    </a:lnTo>
                    <a:lnTo>
                      <a:pt x="693127" y="265587"/>
                    </a:lnTo>
                    <a:lnTo>
                      <a:pt x="701781" y="257844"/>
                    </a:lnTo>
                    <a:lnTo>
                      <a:pt x="707288" y="250101"/>
                    </a:lnTo>
                    <a:lnTo>
                      <a:pt x="704928" y="225323"/>
                    </a:lnTo>
                    <a:lnTo>
                      <a:pt x="687619" y="209063"/>
                    </a:lnTo>
                    <a:lnTo>
                      <a:pt x="662444" y="202868"/>
                    </a:lnTo>
                    <a:lnTo>
                      <a:pt x="637268" y="208289"/>
                    </a:lnTo>
                    <a:lnTo>
                      <a:pt x="627040" y="223775"/>
                    </a:lnTo>
                    <a:lnTo>
                      <a:pt x="636481" y="240035"/>
                    </a:lnTo>
                    <a:lnTo>
                      <a:pt x="653003" y="257070"/>
                    </a:lnTo>
                    <a:lnTo>
                      <a:pt x="662444" y="274879"/>
                    </a:lnTo>
                    <a:lnTo>
                      <a:pt x="651429" y="269459"/>
                    </a:lnTo>
                    <a:lnTo>
                      <a:pt x="625467" y="266362"/>
                    </a:lnTo>
                    <a:lnTo>
                      <a:pt x="612878" y="262490"/>
                    </a:lnTo>
                    <a:lnTo>
                      <a:pt x="601864" y="255521"/>
                    </a:lnTo>
                    <a:lnTo>
                      <a:pt x="593997" y="247778"/>
                    </a:lnTo>
                    <a:lnTo>
                      <a:pt x="588489" y="237712"/>
                    </a:lnTo>
                    <a:lnTo>
                      <a:pt x="585342" y="226872"/>
                    </a:lnTo>
                    <a:lnTo>
                      <a:pt x="585342" y="219903"/>
                    </a:lnTo>
                    <a:lnTo>
                      <a:pt x="589276" y="205966"/>
                    </a:lnTo>
                    <a:lnTo>
                      <a:pt x="589276" y="200546"/>
                    </a:lnTo>
                    <a:lnTo>
                      <a:pt x="580622" y="192028"/>
                    </a:lnTo>
                    <a:lnTo>
                      <a:pt x="570394" y="188931"/>
                    </a:lnTo>
                    <a:lnTo>
                      <a:pt x="558593" y="189705"/>
                    </a:lnTo>
                    <a:lnTo>
                      <a:pt x="547578" y="190479"/>
                    </a:lnTo>
                    <a:lnTo>
                      <a:pt x="542071" y="192028"/>
                    </a:lnTo>
                    <a:lnTo>
                      <a:pt x="538137" y="192802"/>
                    </a:lnTo>
                    <a:lnTo>
                      <a:pt x="534990" y="193577"/>
                    </a:lnTo>
                    <a:lnTo>
                      <a:pt x="529483" y="194351"/>
                    </a:lnTo>
                    <a:lnTo>
                      <a:pt x="522402" y="192802"/>
                    </a:lnTo>
                    <a:lnTo>
                      <a:pt x="500373" y="185834"/>
                    </a:lnTo>
                    <a:lnTo>
                      <a:pt x="486212" y="183511"/>
                    </a:lnTo>
                    <a:lnTo>
                      <a:pt x="479131" y="181962"/>
                    </a:lnTo>
                    <a:lnTo>
                      <a:pt x="473624" y="178865"/>
                    </a:lnTo>
                    <a:lnTo>
                      <a:pt x="472837" y="176542"/>
                    </a:lnTo>
                    <a:lnTo>
                      <a:pt x="472050" y="166476"/>
                    </a:lnTo>
                    <a:lnTo>
                      <a:pt x="470477" y="161830"/>
                    </a:lnTo>
                    <a:lnTo>
                      <a:pt x="461822" y="153313"/>
                    </a:lnTo>
                    <a:lnTo>
                      <a:pt x="435860" y="137827"/>
                    </a:lnTo>
                    <a:lnTo>
                      <a:pt x="424845" y="129309"/>
                    </a:lnTo>
                    <a:lnTo>
                      <a:pt x="387868" y="84399"/>
                    </a:lnTo>
                    <a:lnTo>
                      <a:pt x="368986" y="54201"/>
                    </a:lnTo>
                    <a:lnTo>
                      <a:pt x="344597" y="31747"/>
                    </a:lnTo>
                    <a:lnTo>
                      <a:pt x="315487" y="14712"/>
                    </a:lnTo>
                    <a:lnTo>
                      <a:pt x="280870" y="3097"/>
                    </a:lnTo>
                    <a:lnTo>
                      <a:pt x="265135" y="774"/>
                    </a:lnTo>
                    <a:lnTo>
                      <a:pt x="245466" y="0"/>
                    </a:lnTo>
                    <a:lnTo>
                      <a:pt x="225011" y="1549"/>
                    </a:lnTo>
                    <a:lnTo>
                      <a:pt x="209276" y="4646"/>
                    </a:lnTo>
                    <a:lnTo>
                      <a:pt x="198261" y="11615"/>
                    </a:lnTo>
                    <a:lnTo>
                      <a:pt x="195901" y="22455"/>
                    </a:lnTo>
                    <a:lnTo>
                      <a:pt x="200621" y="33295"/>
                    </a:lnTo>
                    <a:lnTo>
                      <a:pt x="210849" y="41038"/>
                    </a:lnTo>
                    <a:lnTo>
                      <a:pt x="227371" y="42587"/>
                    </a:lnTo>
                    <a:lnTo>
                      <a:pt x="247040" y="42587"/>
                    </a:lnTo>
                    <a:lnTo>
                      <a:pt x="263561" y="45684"/>
                    </a:lnTo>
                    <a:lnTo>
                      <a:pt x="273002" y="58073"/>
                    </a:lnTo>
                    <a:lnTo>
                      <a:pt x="269855" y="72785"/>
                    </a:lnTo>
                    <a:lnTo>
                      <a:pt x="256481" y="75108"/>
                    </a:lnTo>
                    <a:lnTo>
                      <a:pt x="226584" y="71236"/>
                    </a:lnTo>
                    <a:lnTo>
                      <a:pt x="208489" y="75108"/>
                    </a:lnTo>
                    <a:lnTo>
                      <a:pt x="191967" y="81302"/>
                    </a:lnTo>
                    <a:lnTo>
                      <a:pt x="175445" y="85948"/>
                    </a:lnTo>
                    <a:lnTo>
                      <a:pt x="138468" y="86722"/>
                    </a:lnTo>
                    <a:lnTo>
                      <a:pt x="122733" y="92143"/>
                    </a:lnTo>
                    <a:lnTo>
                      <a:pt x="110145" y="102983"/>
                    </a:lnTo>
                    <a:lnTo>
                      <a:pt x="102278" y="119243"/>
                    </a:lnTo>
                    <a:lnTo>
                      <a:pt x="99917" y="128535"/>
                    </a:lnTo>
                    <a:lnTo>
                      <a:pt x="100704" y="132406"/>
                    </a:lnTo>
                    <a:lnTo>
                      <a:pt x="136108" y="142473"/>
                    </a:lnTo>
                    <a:lnTo>
                      <a:pt x="145549" y="145570"/>
                    </a:lnTo>
                    <a:lnTo>
                      <a:pt x="153416" y="149441"/>
                    </a:lnTo>
                    <a:lnTo>
                      <a:pt x="160497" y="157184"/>
                    </a:lnTo>
                    <a:lnTo>
                      <a:pt x="165218" y="163379"/>
                    </a:lnTo>
                    <a:lnTo>
                      <a:pt x="170725" y="168799"/>
                    </a:lnTo>
                    <a:lnTo>
                      <a:pt x="180166" y="172670"/>
                    </a:lnTo>
                    <a:lnTo>
                      <a:pt x="210062" y="180413"/>
                    </a:lnTo>
                    <a:lnTo>
                      <a:pt x="219504" y="185059"/>
                    </a:lnTo>
                    <a:lnTo>
                      <a:pt x="184100" y="187382"/>
                    </a:lnTo>
                    <a:lnTo>
                      <a:pt x="164431" y="186608"/>
                    </a:lnTo>
                    <a:lnTo>
                      <a:pt x="148696" y="182736"/>
                    </a:lnTo>
                    <a:lnTo>
                      <a:pt x="141615" y="178865"/>
                    </a:lnTo>
                    <a:lnTo>
                      <a:pt x="129814" y="168025"/>
                    </a:lnTo>
                    <a:lnTo>
                      <a:pt x="121946" y="163379"/>
                    </a:lnTo>
                    <a:lnTo>
                      <a:pt x="115652" y="161830"/>
                    </a:lnTo>
                    <a:lnTo>
                      <a:pt x="95197" y="160281"/>
                    </a:lnTo>
                    <a:lnTo>
                      <a:pt x="79462" y="157184"/>
                    </a:lnTo>
                    <a:lnTo>
                      <a:pt x="62153" y="156410"/>
                    </a:lnTo>
                    <a:lnTo>
                      <a:pt x="49565" y="162604"/>
                    </a:lnTo>
                    <a:lnTo>
                      <a:pt x="47992" y="179639"/>
                    </a:lnTo>
                    <a:lnTo>
                      <a:pt x="55860" y="192028"/>
                    </a:lnTo>
                    <a:lnTo>
                      <a:pt x="67661" y="200546"/>
                    </a:lnTo>
                    <a:lnTo>
                      <a:pt x="81822" y="207514"/>
                    </a:lnTo>
                    <a:lnTo>
                      <a:pt x="94410" y="216806"/>
                    </a:lnTo>
                    <a:lnTo>
                      <a:pt x="61366" y="213709"/>
                    </a:lnTo>
                    <a:lnTo>
                      <a:pt x="43271" y="214483"/>
                    </a:lnTo>
                    <a:lnTo>
                      <a:pt x="31470" y="220677"/>
                    </a:lnTo>
                    <a:lnTo>
                      <a:pt x="31470" y="231518"/>
                    </a:lnTo>
                    <a:lnTo>
                      <a:pt x="41698" y="240809"/>
                    </a:lnTo>
                    <a:lnTo>
                      <a:pt x="56646" y="247004"/>
                    </a:lnTo>
                    <a:lnTo>
                      <a:pt x="69234" y="249327"/>
                    </a:lnTo>
                    <a:lnTo>
                      <a:pt x="85756" y="249327"/>
                    </a:lnTo>
                    <a:lnTo>
                      <a:pt x="89690" y="251650"/>
                    </a:lnTo>
                    <a:lnTo>
                      <a:pt x="103851" y="265587"/>
                    </a:lnTo>
                    <a:lnTo>
                      <a:pt x="108571" y="268684"/>
                    </a:lnTo>
                    <a:lnTo>
                      <a:pt x="114079" y="270233"/>
                    </a:lnTo>
                    <a:lnTo>
                      <a:pt x="123520" y="269459"/>
                    </a:lnTo>
                    <a:lnTo>
                      <a:pt x="141615" y="264813"/>
                    </a:lnTo>
                    <a:lnTo>
                      <a:pt x="158137" y="259393"/>
                    </a:lnTo>
                    <a:lnTo>
                      <a:pt x="174659" y="255521"/>
                    </a:lnTo>
                    <a:lnTo>
                      <a:pt x="194327" y="254747"/>
                    </a:lnTo>
                    <a:lnTo>
                      <a:pt x="188033" y="258618"/>
                    </a:lnTo>
                    <a:lnTo>
                      <a:pt x="173872" y="264039"/>
                    </a:lnTo>
                    <a:lnTo>
                      <a:pt x="169151" y="267910"/>
                    </a:lnTo>
                    <a:lnTo>
                      <a:pt x="167578" y="271782"/>
                    </a:lnTo>
                    <a:lnTo>
                      <a:pt x="168365" y="280299"/>
                    </a:lnTo>
                    <a:lnTo>
                      <a:pt x="167578" y="28339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39" name="Freeform 2638">
                <a:extLst>
                  <a:ext uri="{FF2B5EF4-FFF2-40B4-BE49-F238E27FC236}">
                    <a16:creationId xmlns:a16="http://schemas.microsoft.com/office/drawing/2014/main" id="{DAA432D6-B961-9A42-D36B-3C837F214EB5}"/>
                  </a:ext>
                </a:extLst>
              </p:cNvPr>
              <p:cNvSpPr/>
              <p:nvPr/>
            </p:nvSpPr>
            <p:spPr>
              <a:xfrm>
                <a:off x="-7705452" y="1257937"/>
                <a:ext cx="420124" cy="332177"/>
              </a:xfrm>
              <a:custGeom>
                <a:avLst/>
                <a:gdLst>
                  <a:gd name="connsiteX0" fmla="*/ 295818 w 420124"/>
                  <a:gd name="connsiteY0" fmla="*/ 6969 h 332177"/>
                  <a:gd name="connsiteX1" fmla="*/ 291884 w 420124"/>
                  <a:gd name="connsiteY1" fmla="*/ 13163 h 332177"/>
                  <a:gd name="connsiteX2" fmla="*/ 291884 w 420124"/>
                  <a:gd name="connsiteY2" fmla="*/ 20132 h 332177"/>
                  <a:gd name="connsiteX3" fmla="*/ 295031 w 420124"/>
                  <a:gd name="connsiteY3" fmla="*/ 27101 h 332177"/>
                  <a:gd name="connsiteX4" fmla="*/ 299752 w 420124"/>
                  <a:gd name="connsiteY4" fmla="*/ 34844 h 332177"/>
                  <a:gd name="connsiteX5" fmla="*/ 286377 w 420124"/>
                  <a:gd name="connsiteY5" fmla="*/ 34844 h 332177"/>
                  <a:gd name="connsiteX6" fmla="*/ 276936 w 420124"/>
                  <a:gd name="connsiteY6" fmla="*/ 32521 h 332177"/>
                  <a:gd name="connsiteX7" fmla="*/ 268282 w 420124"/>
                  <a:gd name="connsiteY7" fmla="*/ 27875 h 332177"/>
                  <a:gd name="connsiteX8" fmla="*/ 258054 w 420124"/>
                  <a:gd name="connsiteY8" fmla="*/ 20906 h 332177"/>
                  <a:gd name="connsiteX9" fmla="*/ 246253 w 420124"/>
                  <a:gd name="connsiteY9" fmla="*/ 13937 h 332177"/>
                  <a:gd name="connsiteX10" fmla="*/ 235238 w 420124"/>
                  <a:gd name="connsiteY10" fmla="*/ 10066 h 332177"/>
                  <a:gd name="connsiteX11" fmla="*/ 224224 w 420124"/>
                  <a:gd name="connsiteY11" fmla="*/ 8517 h 332177"/>
                  <a:gd name="connsiteX12" fmla="*/ 210849 w 420124"/>
                  <a:gd name="connsiteY12" fmla="*/ 7743 h 332177"/>
                  <a:gd name="connsiteX13" fmla="*/ 191967 w 420124"/>
                  <a:gd name="connsiteY13" fmla="*/ 10066 h 332177"/>
                  <a:gd name="connsiteX14" fmla="*/ 168364 w 420124"/>
                  <a:gd name="connsiteY14" fmla="*/ 16260 h 332177"/>
                  <a:gd name="connsiteX15" fmla="*/ 150269 w 420124"/>
                  <a:gd name="connsiteY15" fmla="*/ 25552 h 332177"/>
                  <a:gd name="connsiteX16" fmla="*/ 151843 w 420124"/>
                  <a:gd name="connsiteY16" fmla="*/ 39490 h 332177"/>
                  <a:gd name="connsiteX17" fmla="*/ 161284 w 420124"/>
                  <a:gd name="connsiteY17" fmla="*/ 45684 h 332177"/>
                  <a:gd name="connsiteX18" fmla="*/ 174658 w 420124"/>
                  <a:gd name="connsiteY18" fmla="*/ 48781 h 332177"/>
                  <a:gd name="connsiteX19" fmla="*/ 188033 w 420124"/>
                  <a:gd name="connsiteY19" fmla="*/ 49556 h 332177"/>
                  <a:gd name="connsiteX20" fmla="*/ 199834 w 420124"/>
                  <a:gd name="connsiteY20" fmla="*/ 51878 h 332177"/>
                  <a:gd name="connsiteX21" fmla="*/ 212423 w 420124"/>
                  <a:gd name="connsiteY21" fmla="*/ 57299 h 332177"/>
                  <a:gd name="connsiteX22" fmla="*/ 211636 w 420124"/>
                  <a:gd name="connsiteY22" fmla="*/ 60396 h 332177"/>
                  <a:gd name="connsiteX23" fmla="*/ 192754 w 420124"/>
                  <a:gd name="connsiteY23" fmla="*/ 66590 h 332177"/>
                  <a:gd name="connsiteX24" fmla="*/ 184886 w 420124"/>
                  <a:gd name="connsiteY24" fmla="*/ 70462 h 332177"/>
                  <a:gd name="connsiteX25" fmla="*/ 184099 w 420124"/>
                  <a:gd name="connsiteY25" fmla="*/ 73559 h 332177"/>
                  <a:gd name="connsiteX26" fmla="*/ 189607 w 420124"/>
                  <a:gd name="connsiteY26" fmla="*/ 76656 h 332177"/>
                  <a:gd name="connsiteX27" fmla="*/ 199834 w 420124"/>
                  <a:gd name="connsiteY27" fmla="*/ 79753 h 332177"/>
                  <a:gd name="connsiteX28" fmla="*/ 249399 w 420124"/>
                  <a:gd name="connsiteY28" fmla="*/ 89045 h 332177"/>
                  <a:gd name="connsiteX29" fmla="*/ 225797 w 420124"/>
                  <a:gd name="connsiteY29" fmla="*/ 89820 h 332177"/>
                  <a:gd name="connsiteX30" fmla="*/ 212423 w 420124"/>
                  <a:gd name="connsiteY30" fmla="*/ 90594 h 332177"/>
                  <a:gd name="connsiteX31" fmla="*/ 205342 w 420124"/>
                  <a:gd name="connsiteY31" fmla="*/ 94465 h 332177"/>
                  <a:gd name="connsiteX32" fmla="*/ 207702 w 420124"/>
                  <a:gd name="connsiteY32" fmla="*/ 104531 h 332177"/>
                  <a:gd name="connsiteX33" fmla="*/ 220290 w 420124"/>
                  <a:gd name="connsiteY33" fmla="*/ 113049 h 332177"/>
                  <a:gd name="connsiteX34" fmla="*/ 232091 w 420124"/>
                  <a:gd name="connsiteY34" fmla="*/ 120018 h 332177"/>
                  <a:gd name="connsiteX35" fmla="*/ 237598 w 420124"/>
                  <a:gd name="connsiteY35" fmla="*/ 125438 h 332177"/>
                  <a:gd name="connsiteX36" fmla="*/ 221863 w 420124"/>
                  <a:gd name="connsiteY36" fmla="*/ 129309 h 332177"/>
                  <a:gd name="connsiteX37" fmla="*/ 192754 w 420124"/>
                  <a:gd name="connsiteY37" fmla="*/ 113823 h 332177"/>
                  <a:gd name="connsiteX38" fmla="*/ 148696 w 420124"/>
                  <a:gd name="connsiteY38" fmla="*/ 81302 h 332177"/>
                  <a:gd name="connsiteX39" fmla="*/ 132961 w 420124"/>
                  <a:gd name="connsiteY39" fmla="*/ 67365 h 332177"/>
                  <a:gd name="connsiteX40" fmla="*/ 118799 w 420124"/>
                  <a:gd name="connsiteY40" fmla="*/ 51104 h 332177"/>
                  <a:gd name="connsiteX41" fmla="*/ 101490 w 420124"/>
                  <a:gd name="connsiteY41" fmla="*/ 38715 h 332177"/>
                  <a:gd name="connsiteX42" fmla="*/ 77888 w 420124"/>
                  <a:gd name="connsiteY42" fmla="*/ 37167 h 332177"/>
                  <a:gd name="connsiteX43" fmla="*/ 68447 w 420124"/>
                  <a:gd name="connsiteY43" fmla="*/ 41038 h 332177"/>
                  <a:gd name="connsiteX44" fmla="*/ 58219 w 420124"/>
                  <a:gd name="connsiteY44" fmla="*/ 48007 h 332177"/>
                  <a:gd name="connsiteX45" fmla="*/ 51139 w 420124"/>
                  <a:gd name="connsiteY45" fmla="*/ 57299 h 332177"/>
                  <a:gd name="connsiteX46" fmla="*/ 50352 w 420124"/>
                  <a:gd name="connsiteY46" fmla="*/ 65816 h 332177"/>
                  <a:gd name="connsiteX47" fmla="*/ 59006 w 420124"/>
                  <a:gd name="connsiteY47" fmla="*/ 72785 h 332177"/>
                  <a:gd name="connsiteX48" fmla="*/ 72381 w 420124"/>
                  <a:gd name="connsiteY48" fmla="*/ 73559 h 332177"/>
                  <a:gd name="connsiteX49" fmla="*/ 85755 w 420124"/>
                  <a:gd name="connsiteY49" fmla="*/ 73559 h 332177"/>
                  <a:gd name="connsiteX50" fmla="*/ 95983 w 420124"/>
                  <a:gd name="connsiteY50" fmla="*/ 76656 h 332177"/>
                  <a:gd name="connsiteX51" fmla="*/ 77888 w 420124"/>
                  <a:gd name="connsiteY51" fmla="*/ 90594 h 332177"/>
                  <a:gd name="connsiteX52" fmla="*/ 73168 w 420124"/>
                  <a:gd name="connsiteY52" fmla="*/ 102983 h 332177"/>
                  <a:gd name="connsiteX53" fmla="*/ 81035 w 420124"/>
                  <a:gd name="connsiteY53" fmla="*/ 112274 h 332177"/>
                  <a:gd name="connsiteX54" fmla="*/ 103064 w 420124"/>
                  <a:gd name="connsiteY54" fmla="*/ 117694 h 332177"/>
                  <a:gd name="connsiteX55" fmla="*/ 98344 w 420124"/>
                  <a:gd name="connsiteY55" fmla="*/ 126212 h 332177"/>
                  <a:gd name="connsiteX56" fmla="*/ 98344 w 420124"/>
                  <a:gd name="connsiteY56" fmla="*/ 135504 h 332177"/>
                  <a:gd name="connsiteX57" fmla="*/ 103064 w 420124"/>
                  <a:gd name="connsiteY57" fmla="*/ 144795 h 332177"/>
                  <a:gd name="connsiteX58" fmla="*/ 109358 w 420124"/>
                  <a:gd name="connsiteY58" fmla="*/ 151764 h 332177"/>
                  <a:gd name="connsiteX59" fmla="*/ 116439 w 420124"/>
                  <a:gd name="connsiteY59" fmla="*/ 156410 h 332177"/>
                  <a:gd name="connsiteX60" fmla="*/ 122733 w 420124"/>
                  <a:gd name="connsiteY60" fmla="*/ 157184 h 332177"/>
                  <a:gd name="connsiteX61" fmla="*/ 129814 w 420124"/>
                  <a:gd name="connsiteY61" fmla="*/ 156410 h 332177"/>
                  <a:gd name="connsiteX62" fmla="*/ 138468 w 420124"/>
                  <a:gd name="connsiteY62" fmla="*/ 155636 h 332177"/>
                  <a:gd name="connsiteX63" fmla="*/ 113292 w 420124"/>
                  <a:gd name="connsiteY63" fmla="*/ 162604 h 332177"/>
                  <a:gd name="connsiteX64" fmla="*/ 62153 w 420124"/>
                  <a:gd name="connsiteY64" fmla="*/ 139375 h 332177"/>
                  <a:gd name="connsiteX65" fmla="*/ 38550 w 420124"/>
                  <a:gd name="connsiteY65" fmla="*/ 153313 h 332177"/>
                  <a:gd name="connsiteX66" fmla="*/ 36977 w 420124"/>
                  <a:gd name="connsiteY66" fmla="*/ 155636 h 332177"/>
                  <a:gd name="connsiteX67" fmla="*/ 35404 w 420124"/>
                  <a:gd name="connsiteY67" fmla="*/ 163379 h 332177"/>
                  <a:gd name="connsiteX68" fmla="*/ 33830 w 420124"/>
                  <a:gd name="connsiteY68" fmla="*/ 166476 h 332177"/>
                  <a:gd name="connsiteX69" fmla="*/ 32257 w 420124"/>
                  <a:gd name="connsiteY69" fmla="*/ 168799 h 332177"/>
                  <a:gd name="connsiteX70" fmla="*/ 25963 w 420124"/>
                  <a:gd name="connsiteY70" fmla="*/ 174219 h 332177"/>
                  <a:gd name="connsiteX71" fmla="*/ 6294 w 420124"/>
                  <a:gd name="connsiteY71" fmla="*/ 187382 h 332177"/>
                  <a:gd name="connsiteX72" fmla="*/ 1573 w 420124"/>
                  <a:gd name="connsiteY72" fmla="*/ 192802 h 332177"/>
                  <a:gd name="connsiteX73" fmla="*/ 0 w 420124"/>
                  <a:gd name="connsiteY73" fmla="*/ 203643 h 332177"/>
                  <a:gd name="connsiteX74" fmla="*/ 3934 w 420124"/>
                  <a:gd name="connsiteY74" fmla="*/ 211386 h 332177"/>
                  <a:gd name="connsiteX75" fmla="*/ 11801 w 420124"/>
                  <a:gd name="connsiteY75" fmla="*/ 216806 h 332177"/>
                  <a:gd name="connsiteX76" fmla="*/ 22029 w 420124"/>
                  <a:gd name="connsiteY76" fmla="*/ 219129 h 332177"/>
                  <a:gd name="connsiteX77" fmla="*/ 40911 w 420124"/>
                  <a:gd name="connsiteY77" fmla="*/ 216032 h 332177"/>
                  <a:gd name="connsiteX78" fmla="*/ 78675 w 420124"/>
                  <a:gd name="connsiteY78" fmla="*/ 202868 h 332177"/>
                  <a:gd name="connsiteX79" fmla="*/ 98344 w 420124"/>
                  <a:gd name="connsiteY79" fmla="*/ 198997 h 332177"/>
                  <a:gd name="connsiteX80" fmla="*/ 132174 w 420124"/>
                  <a:gd name="connsiteY80" fmla="*/ 197448 h 332177"/>
                  <a:gd name="connsiteX81" fmla="*/ 243106 w 420124"/>
                  <a:gd name="connsiteY81" fmla="*/ 179639 h 332177"/>
                  <a:gd name="connsiteX82" fmla="*/ 276149 w 420124"/>
                  <a:gd name="connsiteY82" fmla="*/ 176542 h 332177"/>
                  <a:gd name="connsiteX83" fmla="*/ 270642 w 420124"/>
                  <a:gd name="connsiteY83" fmla="*/ 182736 h 332177"/>
                  <a:gd name="connsiteX84" fmla="*/ 258054 w 420124"/>
                  <a:gd name="connsiteY84" fmla="*/ 187382 h 332177"/>
                  <a:gd name="connsiteX85" fmla="*/ 243106 w 420124"/>
                  <a:gd name="connsiteY85" fmla="*/ 190479 h 332177"/>
                  <a:gd name="connsiteX86" fmla="*/ 232091 w 420124"/>
                  <a:gd name="connsiteY86" fmla="*/ 194351 h 332177"/>
                  <a:gd name="connsiteX87" fmla="*/ 222650 w 420124"/>
                  <a:gd name="connsiteY87" fmla="*/ 202868 h 332177"/>
                  <a:gd name="connsiteX88" fmla="*/ 202981 w 420124"/>
                  <a:gd name="connsiteY88" fmla="*/ 223000 h 332177"/>
                  <a:gd name="connsiteX89" fmla="*/ 192754 w 420124"/>
                  <a:gd name="connsiteY89" fmla="*/ 231518 h 332177"/>
                  <a:gd name="connsiteX90" fmla="*/ 182526 w 420124"/>
                  <a:gd name="connsiteY90" fmla="*/ 235389 h 332177"/>
                  <a:gd name="connsiteX91" fmla="*/ 169938 w 420124"/>
                  <a:gd name="connsiteY91" fmla="*/ 239261 h 332177"/>
                  <a:gd name="connsiteX92" fmla="*/ 159710 w 420124"/>
                  <a:gd name="connsiteY92" fmla="*/ 244681 h 332177"/>
                  <a:gd name="connsiteX93" fmla="*/ 158137 w 420124"/>
                  <a:gd name="connsiteY93" fmla="*/ 254747 h 332177"/>
                  <a:gd name="connsiteX94" fmla="*/ 164431 w 420124"/>
                  <a:gd name="connsiteY94" fmla="*/ 261716 h 332177"/>
                  <a:gd name="connsiteX95" fmla="*/ 177805 w 420124"/>
                  <a:gd name="connsiteY95" fmla="*/ 267910 h 332177"/>
                  <a:gd name="connsiteX96" fmla="*/ 202981 w 420124"/>
                  <a:gd name="connsiteY96" fmla="*/ 278750 h 332177"/>
                  <a:gd name="connsiteX97" fmla="*/ 195901 w 420124"/>
                  <a:gd name="connsiteY97" fmla="*/ 281848 h 332177"/>
                  <a:gd name="connsiteX98" fmla="*/ 188033 w 420124"/>
                  <a:gd name="connsiteY98" fmla="*/ 282622 h 332177"/>
                  <a:gd name="connsiteX99" fmla="*/ 180953 w 420124"/>
                  <a:gd name="connsiteY99" fmla="*/ 284170 h 332177"/>
                  <a:gd name="connsiteX100" fmla="*/ 176232 w 420124"/>
                  <a:gd name="connsiteY100" fmla="*/ 290365 h 332177"/>
                  <a:gd name="connsiteX101" fmla="*/ 177019 w 420124"/>
                  <a:gd name="connsiteY101" fmla="*/ 296559 h 332177"/>
                  <a:gd name="connsiteX102" fmla="*/ 180953 w 420124"/>
                  <a:gd name="connsiteY102" fmla="*/ 305077 h 332177"/>
                  <a:gd name="connsiteX103" fmla="*/ 184886 w 420124"/>
                  <a:gd name="connsiteY103" fmla="*/ 313594 h 332177"/>
                  <a:gd name="connsiteX104" fmla="*/ 188820 w 420124"/>
                  <a:gd name="connsiteY104" fmla="*/ 319014 h 332177"/>
                  <a:gd name="connsiteX105" fmla="*/ 199048 w 420124"/>
                  <a:gd name="connsiteY105" fmla="*/ 325209 h 332177"/>
                  <a:gd name="connsiteX106" fmla="*/ 213996 w 420124"/>
                  <a:gd name="connsiteY106" fmla="*/ 329855 h 332177"/>
                  <a:gd name="connsiteX107" fmla="*/ 229731 w 420124"/>
                  <a:gd name="connsiteY107" fmla="*/ 332178 h 332177"/>
                  <a:gd name="connsiteX108" fmla="*/ 243106 w 420124"/>
                  <a:gd name="connsiteY108" fmla="*/ 331403 h 332177"/>
                  <a:gd name="connsiteX109" fmla="*/ 250186 w 420124"/>
                  <a:gd name="connsiteY109" fmla="*/ 328306 h 332177"/>
                  <a:gd name="connsiteX110" fmla="*/ 255694 w 420124"/>
                  <a:gd name="connsiteY110" fmla="*/ 325209 h 332177"/>
                  <a:gd name="connsiteX111" fmla="*/ 261201 w 420124"/>
                  <a:gd name="connsiteY111" fmla="*/ 322112 h 332177"/>
                  <a:gd name="connsiteX112" fmla="*/ 269068 w 420124"/>
                  <a:gd name="connsiteY112" fmla="*/ 320563 h 332177"/>
                  <a:gd name="connsiteX113" fmla="*/ 274576 w 420124"/>
                  <a:gd name="connsiteY113" fmla="*/ 321337 h 332177"/>
                  <a:gd name="connsiteX114" fmla="*/ 287950 w 420124"/>
                  <a:gd name="connsiteY114" fmla="*/ 323660 h 332177"/>
                  <a:gd name="connsiteX115" fmla="*/ 309193 w 420124"/>
                  <a:gd name="connsiteY115" fmla="*/ 325209 h 332177"/>
                  <a:gd name="connsiteX116" fmla="*/ 337516 w 420124"/>
                  <a:gd name="connsiteY116" fmla="*/ 324434 h 332177"/>
                  <a:gd name="connsiteX117" fmla="*/ 352464 w 420124"/>
                  <a:gd name="connsiteY117" fmla="*/ 322112 h 332177"/>
                  <a:gd name="connsiteX118" fmla="*/ 367412 w 420124"/>
                  <a:gd name="connsiteY118" fmla="*/ 317466 h 332177"/>
                  <a:gd name="connsiteX119" fmla="*/ 368986 w 420124"/>
                  <a:gd name="connsiteY119" fmla="*/ 312820 h 332177"/>
                  <a:gd name="connsiteX120" fmla="*/ 364265 w 420124"/>
                  <a:gd name="connsiteY120" fmla="*/ 305077 h 332177"/>
                  <a:gd name="connsiteX121" fmla="*/ 361118 w 420124"/>
                  <a:gd name="connsiteY121" fmla="*/ 293462 h 332177"/>
                  <a:gd name="connsiteX122" fmla="*/ 365052 w 420124"/>
                  <a:gd name="connsiteY122" fmla="*/ 291913 h 332177"/>
                  <a:gd name="connsiteX123" fmla="*/ 373706 w 420124"/>
                  <a:gd name="connsiteY123" fmla="*/ 298882 h 332177"/>
                  <a:gd name="connsiteX124" fmla="*/ 383934 w 420124"/>
                  <a:gd name="connsiteY124" fmla="*/ 305077 h 332177"/>
                  <a:gd name="connsiteX125" fmla="*/ 394162 w 420124"/>
                  <a:gd name="connsiteY125" fmla="*/ 301980 h 332177"/>
                  <a:gd name="connsiteX126" fmla="*/ 394162 w 420124"/>
                  <a:gd name="connsiteY126" fmla="*/ 295011 h 332177"/>
                  <a:gd name="connsiteX127" fmla="*/ 390228 w 420124"/>
                  <a:gd name="connsiteY127" fmla="*/ 288042 h 332177"/>
                  <a:gd name="connsiteX128" fmla="*/ 383934 w 420124"/>
                  <a:gd name="connsiteY128" fmla="*/ 281073 h 332177"/>
                  <a:gd name="connsiteX129" fmla="*/ 380000 w 420124"/>
                  <a:gd name="connsiteY129" fmla="*/ 275653 h 332177"/>
                  <a:gd name="connsiteX130" fmla="*/ 378427 w 420124"/>
                  <a:gd name="connsiteY130" fmla="*/ 268684 h 332177"/>
                  <a:gd name="connsiteX131" fmla="*/ 376853 w 420124"/>
                  <a:gd name="connsiteY131" fmla="*/ 259393 h 332177"/>
                  <a:gd name="connsiteX132" fmla="*/ 376853 w 420124"/>
                  <a:gd name="connsiteY132" fmla="*/ 250101 h 332177"/>
                  <a:gd name="connsiteX133" fmla="*/ 377640 w 420124"/>
                  <a:gd name="connsiteY133" fmla="*/ 243132 h 332177"/>
                  <a:gd name="connsiteX134" fmla="*/ 380787 w 420124"/>
                  <a:gd name="connsiteY134" fmla="*/ 238486 h 332177"/>
                  <a:gd name="connsiteX135" fmla="*/ 385508 w 420124"/>
                  <a:gd name="connsiteY135" fmla="*/ 231518 h 332177"/>
                  <a:gd name="connsiteX136" fmla="*/ 391014 w 420124"/>
                  <a:gd name="connsiteY136" fmla="*/ 224549 h 332177"/>
                  <a:gd name="connsiteX137" fmla="*/ 394948 w 420124"/>
                  <a:gd name="connsiteY137" fmla="*/ 221452 h 332177"/>
                  <a:gd name="connsiteX138" fmla="*/ 400456 w 420124"/>
                  <a:gd name="connsiteY138" fmla="*/ 223775 h 332177"/>
                  <a:gd name="connsiteX139" fmla="*/ 420124 w 420124"/>
                  <a:gd name="connsiteY139" fmla="*/ 240809 h 332177"/>
                  <a:gd name="connsiteX140" fmla="*/ 413830 w 420124"/>
                  <a:gd name="connsiteY140" fmla="*/ 193577 h 332177"/>
                  <a:gd name="connsiteX141" fmla="*/ 409897 w 420124"/>
                  <a:gd name="connsiteY141" fmla="*/ 181962 h 332177"/>
                  <a:gd name="connsiteX142" fmla="*/ 403603 w 420124"/>
                  <a:gd name="connsiteY142" fmla="*/ 178865 h 332177"/>
                  <a:gd name="connsiteX143" fmla="*/ 394948 w 420124"/>
                  <a:gd name="connsiteY143" fmla="*/ 176542 h 332177"/>
                  <a:gd name="connsiteX144" fmla="*/ 383934 w 420124"/>
                  <a:gd name="connsiteY144" fmla="*/ 170347 h 332177"/>
                  <a:gd name="connsiteX145" fmla="*/ 380000 w 420124"/>
                  <a:gd name="connsiteY145" fmla="*/ 163379 h 332177"/>
                  <a:gd name="connsiteX146" fmla="*/ 383934 w 420124"/>
                  <a:gd name="connsiteY146" fmla="*/ 159507 h 332177"/>
                  <a:gd name="connsiteX147" fmla="*/ 391802 w 420124"/>
                  <a:gd name="connsiteY147" fmla="*/ 154861 h 332177"/>
                  <a:gd name="connsiteX148" fmla="*/ 398095 w 420124"/>
                  <a:gd name="connsiteY148" fmla="*/ 146344 h 332177"/>
                  <a:gd name="connsiteX149" fmla="*/ 399669 w 420124"/>
                  <a:gd name="connsiteY149" fmla="*/ 137052 h 332177"/>
                  <a:gd name="connsiteX150" fmla="*/ 397309 w 420124"/>
                  <a:gd name="connsiteY150" fmla="*/ 116920 h 332177"/>
                  <a:gd name="connsiteX151" fmla="*/ 398095 w 420124"/>
                  <a:gd name="connsiteY151" fmla="*/ 106080 h 332177"/>
                  <a:gd name="connsiteX152" fmla="*/ 403603 w 420124"/>
                  <a:gd name="connsiteY152" fmla="*/ 89820 h 332177"/>
                  <a:gd name="connsiteX153" fmla="*/ 403603 w 420124"/>
                  <a:gd name="connsiteY153" fmla="*/ 82851 h 332177"/>
                  <a:gd name="connsiteX154" fmla="*/ 399669 w 420124"/>
                  <a:gd name="connsiteY154" fmla="*/ 72785 h 332177"/>
                  <a:gd name="connsiteX155" fmla="*/ 396522 w 420124"/>
                  <a:gd name="connsiteY155" fmla="*/ 68913 h 332177"/>
                  <a:gd name="connsiteX156" fmla="*/ 393375 w 420124"/>
                  <a:gd name="connsiteY156" fmla="*/ 64267 h 332177"/>
                  <a:gd name="connsiteX157" fmla="*/ 390228 w 420124"/>
                  <a:gd name="connsiteY157" fmla="*/ 60396 h 332177"/>
                  <a:gd name="connsiteX158" fmla="*/ 388654 w 420124"/>
                  <a:gd name="connsiteY158" fmla="*/ 54976 h 332177"/>
                  <a:gd name="connsiteX159" fmla="*/ 388654 w 420124"/>
                  <a:gd name="connsiteY159" fmla="*/ 51878 h 332177"/>
                  <a:gd name="connsiteX160" fmla="*/ 391802 w 420124"/>
                  <a:gd name="connsiteY160" fmla="*/ 46458 h 332177"/>
                  <a:gd name="connsiteX161" fmla="*/ 392588 w 420124"/>
                  <a:gd name="connsiteY161" fmla="*/ 43361 h 332177"/>
                  <a:gd name="connsiteX162" fmla="*/ 389441 w 420124"/>
                  <a:gd name="connsiteY162" fmla="*/ 33295 h 332177"/>
                  <a:gd name="connsiteX163" fmla="*/ 385508 w 420124"/>
                  <a:gd name="connsiteY163" fmla="*/ 28649 h 332177"/>
                  <a:gd name="connsiteX164" fmla="*/ 378427 w 420124"/>
                  <a:gd name="connsiteY164" fmla="*/ 25552 h 332177"/>
                  <a:gd name="connsiteX165" fmla="*/ 368986 w 420124"/>
                  <a:gd name="connsiteY165" fmla="*/ 23229 h 332177"/>
                  <a:gd name="connsiteX166" fmla="*/ 357971 w 420124"/>
                  <a:gd name="connsiteY166" fmla="*/ 19358 h 332177"/>
                  <a:gd name="connsiteX167" fmla="*/ 328074 w 420124"/>
                  <a:gd name="connsiteY167" fmla="*/ 3097 h 332177"/>
                  <a:gd name="connsiteX168" fmla="*/ 320207 w 420124"/>
                  <a:gd name="connsiteY168" fmla="*/ 774 h 332177"/>
                  <a:gd name="connsiteX169" fmla="*/ 310766 w 420124"/>
                  <a:gd name="connsiteY169" fmla="*/ 0 h 332177"/>
                  <a:gd name="connsiteX170" fmla="*/ 302899 w 420124"/>
                  <a:gd name="connsiteY170" fmla="*/ 1549 h 33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420124" h="332177">
                    <a:moveTo>
                      <a:pt x="295818" y="6969"/>
                    </a:moveTo>
                    <a:lnTo>
                      <a:pt x="291884" y="13163"/>
                    </a:lnTo>
                    <a:lnTo>
                      <a:pt x="291884" y="20132"/>
                    </a:lnTo>
                    <a:lnTo>
                      <a:pt x="295031" y="27101"/>
                    </a:lnTo>
                    <a:lnTo>
                      <a:pt x="299752" y="34844"/>
                    </a:lnTo>
                    <a:lnTo>
                      <a:pt x="286377" y="34844"/>
                    </a:lnTo>
                    <a:lnTo>
                      <a:pt x="276936" y="32521"/>
                    </a:lnTo>
                    <a:lnTo>
                      <a:pt x="268282" y="27875"/>
                    </a:lnTo>
                    <a:lnTo>
                      <a:pt x="258054" y="20906"/>
                    </a:lnTo>
                    <a:lnTo>
                      <a:pt x="246253" y="13937"/>
                    </a:lnTo>
                    <a:lnTo>
                      <a:pt x="235238" y="10066"/>
                    </a:lnTo>
                    <a:lnTo>
                      <a:pt x="224224" y="8517"/>
                    </a:lnTo>
                    <a:lnTo>
                      <a:pt x="210849" y="7743"/>
                    </a:lnTo>
                    <a:lnTo>
                      <a:pt x="191967" y="10066"/>
                    </a:lnTo>
                    <a:lnTo>
                      <a:pt x="168364" y="16260"/>
                    </a:lnTo>
                    <a:lnTo>
                      <a:pt x="150269" y="25552"/>
                    </a:lnTo>
                    <a:lnTo>
                      <a:pt x="151843" y="39490"/>
                    </a:lnTo>
                    <a:lnTo>
                      <a:pt x="161284" y="45684"/>
                    </a:lnTo>
                    <a:lnTo>
                      <a:pt x="174658" y="48781"/>
                    </a:lnTo>
                    <a:lnTo>
                      <a:pt x="188033" y="49556"/>
                    </a:lnTo>
                    <a:lnTo>
                      <a:pt x="199834" y="51878"/>
                    </a:lnTo>
                    <a:lnTo>
                      <a:pt x="212423" y="57299"/>
                    </a:lnTo>
                    <a:lnTo>
                      <a:pt x="211636" y="60396"/>
                    </a:lnTo>
                    <a:lnTo>
                      <a:pt x="192754" y="66590"/>
                    </a:lnTo>
                    <a:lnTo>
                      <a:pt x="184886" y="70462"/>
                    </a:lnTo>
                    <a:lnTo>
                      <a:pt x="184099" y="73559"/>
                    </a:lnTo>
                    <a:lnTo>
                      <a:pt x="189607" y="76656"/>
                    </a:lnTo>
                    <a:lnTo>
                      <a:pt x="199834" y="79753"/>
                    </a:lnTo>
                    <a:lnTo>
                      <a:pt x="249399" y="89045"/>
                    </a:lnTo>
                    <a:lnTo>
                      <a:pt x="225797" y="89820"/>
                    </a:lnTo>
                    <a:lnTo>
                      <a:pt x="212423" y="90594"/>
                    </a:lnTo>
                    <a:lnTo>
                      <a:pt x="205342" y="94465"/>
                    </a:lnTo>
                    <a:lnTo>
                      <a:pt x="207702" y="104531"/>
                    </a:lnTo>
                    <a:lnTo>
                      <a:pt x="220290" y="113049"/>
                    </a:lnTo>
                    <a:lnTo>
                      <a:pt x="232091" y="120018"/>
                    </a:lnTo>
                    <a:lnTo>
                      <a:pt x="237598" y="125438"/>
                    </a:lnTo>
                    <a:lnTo>
                      <a:pt x="221863" y="129309"/>
                    </a:lnTo>
                    <a:lnTo>
                      <a:pt x="192754" y="113823"/>
                    </a:lnTo>
                    <a:lnTo>
                      <a:pt x="148696" y="81302"/>
                    </a:lnTo>
                    <a:lnTo>
                      <a:pt x="132961" y="67365"/>
                    </a:lnTo>
                    <a:lnTo>
                      <a:pt x="118799" y="51104"/>
                    </a:lnTo>
                    <a:lnTo>
                      <a:pt x="101490" y="38715"/>
                    </a:lnTo>
                    <a:lnTo>
                      <a:pt x="77888" y="37167"/>
                    </a:lnTo>
                    <a:lnTo>
                      <a:pt x="68447" y="41038"/>
                    </a:lnTo>
                    <a:lnTo>
                      <a:pt x="58219" y="48007"/>
                    </a:lnTo>
                    <a:lnTo>
                      <a:pt x="51139" y="57299"/>
                    </a:lnTo>
                    <a:lnTo>
                      <a:pt x="50352" y="65816"/>
                    </a:lnTo>
                    <a:lnTo>
                      <a:pt x="59006" y="72785"/>
                    </a:lnTo>
                    <a:lnTo>
                      <a:pt x="72381" y="73559"/>
                    </a:lnTo>
                    <a:lnTo>
                      <a:pt x="85755" y="73559"/>
                    </a:lnTo>
                    <a:lnTo>
                      <a:pt x="95983" y="76656"/>
                    </a:lnTo>
                    <a:lnTo>
                      <a:pt x="77888" y="90594"/>
                    </a:lnTo>
                    <a:lnTo>
                      <a:pt x="73168" y="102983"/>
                    </a:lnTo>
                    <a:lnTo>
                      <a:pt x="81035" y="112274"/>
                    </a:lnTo>
                    <a:lnTo>
                      <a:pt x="103064" y="117694"/>
                    </a:lnTo>
                    <a:lnTo>
                      <a:pt x="98344" y="126212"/>
                    </a:lnTo>
                    <a:lnTo>
                      <a:pt x="98344" y="135504"/>
                    </a:lnTo>
                    <a:lnTo>
                      <a:pt x="103064" y="144795"/>
                    </a:lnTo>
                    <a:lnTo>
                      <a:pt x="109358" y="151764"/>
                    </a:lnTo>
                    <a:lnTo>
                      <a:pt x="116439" y="156410"/>
                    </a:lnTo>
                    <a:lnTo>
                      <a:pt x="122733" y="157184"/>
                    </a:lnTo>
                    <a:lnTo>
                      <a:pt x="129814" y="156410"/>
                    </a:lnTo>
                    <a:lnTo>
                      <a:pt x="138468" y="155636"/>
                    </a:lnTo>
                    <a:lnTo>
                      <a:pt x="113292" y="162604"/>
                    </a:lnTo>
                    <a:lnTo>
                      <a:pt x="62153" y="139375"/>
                    </a:lnTo>
                    <a:lnTo>
                      <a:pt x="38550" y="153313"/>
                    </a:lnTo>
                    <a:lnTo>
                      <a:pt x="36977" y="155636"/>
                    </a:lnTo>
                    <a:lnTo>
                      <a:pt x="35404" y="163379"/>
                    </a:lnTo>
                    <a:lnTo>
                      <a:pt x="33830" y="166476"/>
                    </a:lnTo>
                    <a:lnTo>
                      <a:pt x="32257" y="168799"/>
                    </a:lnTo>
                    <a:lnTo>
                      <a:pt x="25963" y="174219"/>
                    </a:lnTo>
                    <a:lnTo>
                      <a:pt x="6294" y="187382"/>
                    </a:lnTo>
                    <a:lnTo>
                      <a:pt x="1573" y="192802"/>
                    </a:lnTo>
                    <a:lnTo>
                      <a:pt x="0" y="203643"/>
                    </a:lnTo>
                    <a:lnTo>
                      <a:pt x="3934" y="211386"/>
                    </a:lnTo>
                    <a:lnTo>
                      <a:pt x="11801" y="216806"/>
                    </a:lnTo>
                    <a:lnTo>
                      <a:pt x="22029" y="219129"/>
                    </a:lnTo>
                    <a:lnTo>
                      <a:pt x="40911" y="216032"/>
                    </a:lnTo>
                    <a:lnTo>
                      <a:pt x="78675" y="202868"/>
                    </a:lnTo>
                    <a:lnTo>
                      <a:pt x="98344" y="198997"/>
                    </a:lnTo>
                    <a:lnTo>
                      <a:pt x="132174" y="197448"/>
                    </a:lnTo>
                    <a:lnTo>
                      <a:pt x="243106" y="179639"/>
                    </a:lnTo>
                    <a:lnTo>
                      <a:pt x="276149" y="176542"/>
                    </a:lnTo>
                    <a:lnTo>
                      <a:pt x="270642" y="182736"/>
                    </a:lnTo>
                    <a:lnTo>
                      <a:pt x="258054" y="187382"/>
                    </a:lnTo>
                    <a:lnTo>
                      <a:pt x="243106" y="190479"/>
                    </a:lnTo>
                    <a:lnTo>
                      <a:pt x="232091" y="194351"/>
                    </a:lnTo>
                    <a:lnTo>
                      <a:pt x="222650" y="202868"/>
                    </a:lnTo>
                    <a:lnTo>
                      <a:pt x="202981" y="223000"/>
                    </a:lnTo>
                    <a:lnTo>
                      <a:pt x="192754" y="231518"/>
                    </a:lnTo>
                    <a:lnTo>
                      <a:pt x="182526" y="235389"/>
                    </a:lnTo>
                    <a:lnTo>
                      <a:pt x="169938" y="239261"/>
                    </a:lnTo>
                    <a:lnTo>
                      <a:pt x="159710" y="244681"/>
                    </a:lnTo>
                    <a:lnTo>
                      <a:pt x="158137" y="254747"/>
                    </a:lnTo>
                    <a:lnTo>
                      <a:pt x="164431" y="261716"/>
                    </a:lnTo>
                    <a:lnTo>
                      <a:pt x="177805" y="267910"/>
                    </a:lnTo>
                    <a:lnTo>
                      <a:pt x="202981" y="278750"/>
                    </a:lnTo>
                    <a:lnTo>
                      <a:pt x="195901" y="281848"/>
                    </a:lnTo>
                    <a:lnTo>
                      <a:pt x="188033" y="282622"/>
                    </a:lnTo>
                    <a:lnTo>
                      <a:pt x="180953" y="284170"/>
                    </a:lnTo>
                    <a:lnTo>
                      <a:pt x="176232" y="290365"/>
                    </a:lnTo>
                    <a:lnTo>
                      <a:pt x="177019" y="296559"/>
                    </a:lnTo>
                    <a:lnTo>
                      <a:pt x="180953" y="305077"/>
                    </a:lnTo>
                    <a:lnTo>
                      <a:pt x="184886" y="313594"/>
                    </a:lnTo>
                    <a:lnTo>
                      <a:pt x="188820" y="319014"/>
                    </a:lnTo>
                    <a:lnTo>
                      <a:pt x="199048" y="325209"/>
                    </a:lnTo>
                    <a:lnTo>
                      <a:pt x="213996" y="329855"/>
                    </a:lnTo>
                    <a:lnTo>
                      <a:pt x="229731" y="332178"/>
                    </a:lnTo>
                    <a:lnTo>
                      <a:pt x="243106" y="331403"/>
                    </a:lnTo>
                    <a:lnTo>
                      <a:pt x="250186" y="328306"/>
                    </a:lnTo>
                    <a:lnTo>
                      <a:pt x="255694" y="325209"/>
                    </a:lnTo>
                    <a:lnTo>
                      <a:pt x="261201" y="322112"/>
                    </a:lnTo>
                    <a:lnTo>
                      <a:pt x="269068" y="320563"/>
                    </a:lnTo>
                    <a:lnTo>
                      <a:pt x="274576" y="321337"/>
                    </a:lnTo>
                    <a:lnTo>
                      <a:pt x="287950" y="323660"/>
                    </a:lnTo>
                    <a:lnTo>
                      <a:pt x="309193" y="325209"/>
                    </a:lnTo>
                    <a:lnTo>
                      <a:pt x="337516" y="324434"/>
                    </a:lnTo>
                    <a:lnTo>
                      <a:pt x="352464" y="322112"/>
                    </a:lnTo>
                    <a:lnTo>
                      <a:pt x="367412" y="317466"/>
                    </a:lnTo>
                    <a:lnTo>
                      <a:pt x="368986" y="312820"/>
                    </a:lnTo>
                    <a:lnTo>
                      <a:pt x="364265" y="305077"/>
                    </a:lnTo>
                    <a:lnTo>
                      <a:pt x="361118" y="293462"/>
                    </a:lnTo>
                    <a:lnTo>
                      <a:pt x="365052" y="291913"/>
                    </a:lnTo>
                    <a:lnTo>
                      <a:pt x="373706" y="298882"/>
                    </a:lnTo>
                    <a:lnTo>
                      <a:pt x="383934" y="305077"/>
                    </a:lnTo>
                    <a:lnTo>
                      <a:pt x="394162" y="301980"/>
                    </a:lnTo>
                    <a:lnTo>
                      <a:pt x="394162" y="295011"/>
                    </a:lnTo>
                    <a:lnTo>
                      <a:pt x="390228" y="288042"/>
                    </a:lnTo>
                    <a:lnTo>
                      <a:pt x="383934" y="281073"/>
                    </a:lnTo>
                    <a:lnTo>
                      <a:pt x="380000" y="275653"/>
                    </a:lnTo>
                    <a:lnTo>
                      <a:pt x="378427" y="268684"/>
                    </a:lnTo>
                    <a:lnTo>
                      <a:pt x="376853" y="259393"/>
                    </a:lnTo>
                    <a:lnTo>
                      <a:pt x="376853" y="250101"/>
                    </a:lnTo>
                    <a:lnTo>
                      <a:pt x="377640" y="243132"/>
                    </a:lnTo>
                    <a:lnTo>
                      <a:pt x="380787" y="238486"/>
                    </a:lnTo>
                    <a:lnTo>
                      <a:pt x="385508" y="231518"/>
                    </a:lnTo>
                    <a:lnTo>
                      <a:pt x="391014" y="224549"/>
                    </a:lnTo>
                    <a:lnTo>
                      <a:pt x="394948" y="221452"/>
                    </a:lnTo>
                    <a:lnTo>
                      <a:pt x="400456" y="223775"/>
                    </a:lnTo>
                    <a:lnTo>
                      <a:pt x="420124" y="240809"/>
                    </a:lnTo>
                    <a:lnTo>
                      <a:pt x="413830" y="193577"/>
                    </a:lnTo>
                    <a:lnTo>
                      <a:pt x="409897" y="181962"/>
                    </a:lnTo>
                    <a:lnTo>
                      <a:pt x="403603" y="178865"/>
                    </a:lnTo>
                    <a:lnTo>
                      <a:pt x="394948" y="176542"/>
                    </a:lnTo>
                    <a:lnTo>
                      <a:pt x="383934" y="170347"/>
                    </a:lnTo>
                    <a:lnTo>
                      <a:pt x="380000" y="163379"/>
                    </a:lnTo>
                    <a:lnTo>
                      <a:pt x="383934" y="159507"/>
                    </a:lnTo>
                    <a:lnTo>
                      <a:pt x="391802" y="154861"/>
                    </a:lnTo>
                    <a:lnTo>
                      <a:pt x="398095" y="146344"/>
                    </a:lnTo>
                    <a:lnTo>
                      <a:pt x="399669" y="137052"/>
                    </a:lnTo>
                    <a:lnTo>
                      <a:pt x="397309" y="116920"/>
                    </a:lnTo>
                    <a:lnTo>
                      <a:pt x="398095" y="106080"/>
                    </a:lnTo>
                    <a:lnTo>
                      <a:pt x="403603" y="89820"/>
                    </a:lnTo>
                    <a:lnTo>
                      <a:pt x="403603" y="82851"/>
                    </a:lnTo>
                    <a:lnTo>
                      <a:pt x="399669" y="72785"/>
                    </a:lnTo>
                    <a:lnTo>
                      <a:pt x="396522" y="68913"/>
                    </a:lnTo>
                    <a:lnTo>
                      <a:pt x="393375" y="64267"/>
                    </a:lnTo>
                    <a:lnTo>
                      <a:pt x="390228" y="60396"/>
                    </a:lnTo>
                    <a:lnTo>
                      <a:pt x="388654" y="54976"/>
                    </a:lnTo>
                    <a:lnTo>
                      <a:pt x="388654" y="51878"/>
                    </a:lnTo>
                    <a:lnTo>
                      <a:pt x="391802" y="46458"/>
                    </a:lnTo>
                    <a:lnTo>
                      <a:pt x="392588" y="43361"/>
                    </a:lnTo>
                    <a:lnTo>
                      <a:pt x="389441" y="33295"/>
                    </a:lnTo>
                    <a:lnTo>
                      <a:pt x="385508" y="28649"/>
                    </a:lnTo>
                    <a:lnTo>
                      <a:pt x="378427" y="25552"/>
                    </a:lnTo>
                    <a:lnTo>
                      <a:pt x="368986" y="23229"/>
                    </a:lnTo>
                    <a:lnTo>
                      <a:pt x="357971" y="19358"/>
                    </a:lnTo>
                    <a:lnTo>
                      <a:pt x="328074" y="3097"/>
                    </a:lnTo>
                    <a:lnTo>
                      <a:pt x="320207" y="774"/>
                    </a:lnTo>
                    <a:lnTo>
                      <a:pt x="310766" y="0"/>
                    </a:lnTo>
                    <a:lnTo>
                      <a:pt x="302899"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40" name="Freeform 2639">
                <a:extLst>
                  <a:ext uri="{FF2B5EF4-FFF2-40B4-BE49-F238E27FC236}">
                    <a16:creationId xmlns:a16="http://schemas.microsoft.com/office/drawing/2014/main" id="{E6B05756-CD67-0162-127F-EF8F49EEEFBF}"/>
                  </a:ext>
                </a:extLst>
              </p:cNvPr>
              <p:cNvSpPr/>
              <p:nvPr/>
            </p:nvSpPr>
            <p:spPr>
              <a:xfrm>
                <a:off x="-5920316" y="1350079"/>
                <a:ext cx="63726" cy="58847"/>
              </a:xfrm>
              <a:custGeom>
                <a:avLst/>
                <a:gdLst>
                  <a:gd name="connsiteX0" fmla="*/ 35404 w 63726"/>
                  <a:gd name="connsiteY0" fmla="*/ 7743 h 58847"/>
                  <a:gd name="connsiteX1" fmla="*/ 20455 w 63726"/>
                  <a:gd name="connsiteY1" fmla="*/ 20906 h 58847"/>
                  <a:gd name="connsiteX2" fmla="*/ 3146 w 63726"/>
                  <a:gd name="connsiteY2" fmla="*/ 39490 h 58847"/>
                  <a:gd name="connsiteX3" fmla="*/ 0 w 63726"/>
                  <a:gd name="connsiteY3" fmla="*/ 46458 h 58847"/>
                  <a:gd name="connsiteX4" fmla="*/ 1573 w 63726"/>
                  <a:gd name="connsiteY4" fmla="*/ 53427 h 58847"/>
                  <a:gd name="connsiteX5" fmla="*/ 9441 w 63726"/>
                  <a:gd name="connsiteY5" fmla="*/ 58073 h 58847"/>
                  <a:gd name="connsiteX6" fmla="*/ 19669 w 63726"/>
                  <a:gd name="connsiteY6" fmla="*/ 58847 h 58847"/>
                  <a:gd name="connsiteX7" fmla="*/ 38550 w 63726"/>
                  <a:gd name="connsiteY7" fmla="*/ 51104 h 58847"/>
                  <a:gd name="connsiteX8" fmla="*/ 47992 w 63726"/>
                  <a:gd name="connsiteY8" fmla="*/ 50330 h 58847"/>
                  <a:gd name="connsiteX9" fmla="*/ 47992 w 63726"/>
                  <a:gd name="connsiteY9" fmla="*/ 35618 h 58847"/>
                  <a:gd name="connsiteX10" fmla="*/ 51925 w 63726"/>
                  <a:gd name="connsiteY10" fmla="*/ 26326 h 58847"/>
                  <a:gd name="connsiteX11" fmla="*/ 57432 w 63726"/>
                  <a:gd name="connsiteY11" fmla="*/ 16260 h 58847"/>
                  <a:gd name="connsiteX12" fmla="*/ 63727 w 63726"/>
                  <a:gd name="connsiteY12" fmla="*/ 4646 h 58847"/>
                  <a:gd name="connsiteX13" fmla="*/ 51139 w 63726"/>
                  <a:gd name="connsiteY13" fmla="*/ 0 h 5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726" h="58847">
                    <a:moveTo>
                      <a:pt x="35404" y="7743"/>
                    </a:moveTo>
                    <a:lnTo>
                      <a:pt x="20455" y="20906"/>
                    </a:lnTo>
                    <a:lnTo>
                      <a:pt x="3146" y="39490"/>
                    </a:lnTo>
                    <a:lnTo>
                      <a:pt x="0" y="46458"/>
                    </a:lnTo>
                    <a:lnTo>
                      <a:pt x="1573" y="53427"/>
                    </a:lnTo>
                    <a:lnTo>
                      <a:pt x="9441" y="58073"/>
                    </a:lnTo>
                    <a:lnTo>
                      <a:pt x="19669" y="58847"/>
                    </a:lnTo>
                    <a:lnTo>
                      <a:pt x="38550" y="51104"/>
                    </a:lnTo>
                    <a:lnTo>
                      <a:pt x="47992" y="50330"/>
                    </a:lnTo>
                    <a:lnTo>
                      <a:pt x="47992" y="35618"/>
                    </a:lnTo>
                    <a:lnTo>
                      <a:pt x="51925" y="26326"/>
                    </a:lnTo>
                    <a:lnTo>
                      <a:pt x="57432" y="16260"/>
                    </a:lnTo>
                    <a:lnTo>
                      <a:pt x="63727" y="4646"/>
                    </a:lnTo>
                    <a:lnTo>
                      <a:pt x="51139"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41" name="Freeform 2640">
                <a:extLst>
                  <a:ext uri="{FF2B5EF4-FFF2-40B4-BE49-F238E27FC236}">
                    <a16:creationId xmlns:a16="http://schemas.microsoft.com/office/drawing/2014/main" id="{CE727C9A-5C08-8D6B-76A0-B3E9F002E154}"/>
                  </a:ext>
                </a:extLst>
              </p:cNvPr>
              <p:cNvSpPr/>
              <p:nvPr/>
            </p:nvSpPr>
            <p:spPr>
              <a:xfrm>
                <a:off x="-9850134" y="4295542"/>
                <a:ext cx="58219" cy="43360"/>
              </a:xfrm>
              <a:custGeom>
                <a:avLst/>
                <a:gdLst>
                  <a:gd name="connsiteX0" fmla="*/ 33044 w 58219"/>
                  <a:gd name="connsiteY0" fmla="*/ 9291 h 43360"/>
                  <a:gd name="connsiteX1" fmla="*/ 11801 w 58219"/>
                  <a:gd name="connsiteY1" fmla="*/ 0 h 43360"/>
                  <a:gd name="connsiteX2" fmla="*/ 0 w 58219"/>
                  <a:gd name="connsiteY2" fmla="*/ 6968 h 43360"/>
                  <a:gd name="connsiteX3" fmla="*/ 30683 w 58219"/>
                  <a:gd name="connsiteY3" fmla="*/ 32521 h 43360"/>
                  <a:gd name="connsiteX4" fmla="*/ 47992 w 58219"/>
                  <a:gd name="connsiteY4" fmla="*/ 43361 h 43360"/>
                  <a:gd name="connsiteX5" fmla="*/ 58220 w 58219"/>
                  <a:gd name="connsiteY5" fmla="*/ 39489 h 43360"/>
                  <a:gd name="connsiteX6" fmla="*/ 51926 w 58219"/>
                  <a:gd name="connsiteY6" fmla="*/ 24777 h 4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19" h="43360">
                    <a:moveTo>
                      <a:pt x="33044" y="9291"/>
                    </a:moveTo>
                    <a:lnTo>
                      <a:pt x="11801" y="0"/>
                    </a:lnTo>
                    <a:lnTo>
                      <a:pt x="0" y="6968"/>
                    </a:lnTo>
                    <a:lnTo>
                      <a:pt x="30683" y="32521"/>
                    </a:lnTo>
                    <a:lnTo>
                      <a:pt x="47992" y="43361"/>
                    </a:lnTo>
                    <a:lnTo>
                      <a:pt x="58220" y="39489"/>
                    </a:lnTo>
                    <a:lnTo>
                      <a:pt x="51926" y="2477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42" name="Freeform 2641">
                <a:extLst>
                  <a:ext uri="{FF2B5EF4-FFF2-40B4-BE49-F238E27FC236}">
                    <a16:creationId xmlns:a16="http://schemas.microsoft.com/office/drawing/2014/main" id="{D5534D2F-82D5-BD7B-4204-5C88BA4E02CC}"/>
                  </a:ext>
                </a:extLst>
              </p:cNvPr>
              <p:cNvSpPr/>
              <p:nvPr/>
            </p:nvSpPr>
            <p:spPr>
              <a:xfrm>
                <a:off x="-9773032" y="4340451"/>
                <a:ext cx="15735" cy="19357"/>
              </a:xfrm>
              <a:custGeom>
                <a:avLst/>
                <a:gdLst>
                  <a:gd name="connsiteX0" fmla="*/ 10228 w 15735"/>
                  <a:gd name="connsiteY0" fmla="*/ 6968 h 19357"/>
                  <a:gd name="connsiteX1" fmla="*/ 5507 w 15735"/>
                  <a:gd name="connsiteY1" fmla="*/ 1549 h 19357"/>
                  <a:gd name="connsiteX2" fmla="*/ 0 w 15735"/>
                  <a:gd name="connsiteY2" fmla="*/ 0 h 19357"/>
                  <a:gd name="connsiteX3" fmla="*/ 2361 w 15735"/>
                  <a:gd name="connsiteY3" fmla="*/ 6194 h 19357"/>
                  <a:gd name="connsiteX4" fmla="*/ 5507 w 15735"/>
                  <a:gd name="connsiteY4" fmla="*/ 12389 h 19357"/>
                  <a:gd name="connsiteX5" fmla="*/ 10228 w 15735"/>
                  <a:gd name="connsiteY5" fmla="*/ 17035 h 19357"/>
                  <a:gd name="connsiteX6" fmla="*/ 15735 w 15735"/>
                  <a:gd name="connsiteY6" fmla="*/ 19358 h 19357"/>
                  <a:gd name="connsiteX7" fmla="*/ 13375 w 15735"/>
                  <a:gd name="connsiteY7" fmla="*/ 13163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 h="19357">
                    <a:moveTo>
                      <a:pt x="10228" y="6968"/>
                    </a:moveTo>
                    <a:lnTo>
                      <a:pt x="5507" y="1549"/>
                    </a:lnTo>
                    <a:lnTo>
                      <a:pt x="0" y="0"/>
                    </a:lnTo>
                    <a:lnTo>
                      <a:pt x="2361" y="6194"/>
                    </a:lnTo>
                    <a:lnTo>
                      <a:pt x="5507" y="12389"/>
                    </a:lnTo>
                    <a:lnTo>
                      <a:pt x="10228" y="17035"/>
                    </a:lnTo>
                    <a:lnTo>
                      <a:pt x="15735" y="19358"/>
                    </a:lnTo>
                    <a:lnTo>
                      <a:pt x="13375" y="1316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43" name="Freeform 2642">
                <a:extLst>
                  <a:ext uri="{FF2B5EF4-FFF2-40B4-BE49-F238E27FC236}">
                    <a16:creationId xmlns:a16="http://schemas.microsoft.com/office/drawing/2014/main" id="{CBEC2D48-01A5-F5EB-5419-1CCE1A361A7E}"/>
                  </a:ext>
                </a:extLst>
              </p:cNvPr>
              <p:cNvSpPr/>
              <p:nvPr/>
            </p:nvSpPr>
            <p:spPr>
              <a:xfrm>
                <a:off x="-9865082" y="4249858"/>
                <a:ext cx="33830" cy="21680"/>
              </a:xfrm>
              <a:custGeom>
                <a:avLst/>
                <a:gdLst>
                  <a:gd name="connsiteX0" fmla="*/ 31470 w 33830"/>
                  <a:gd name="connsiteY0" fmla="*/ 16260 h 21680"/>
                  <a:gd name="connsiteX1" fmla="*/ 33830 w 33830"/>
                  <a:gd name="connsiteY1" fmla="*/ 6194 h 21680"/>
                  <a:gd name="connsiteX2" fmla="*/ 25176 w 33830"/>
                  <a:gd name="connsiteY2" fmla="*/ 0 h 21680"/>
                  <a:gd name="connsiteX3" fmla="*/ 11801 w 33830"/>
                  <a:gd name="connsiteY3" fmla="*/ 1549 h 21680"/>
                  <a:gd name="connsiteX4" fmla="*/ 0 w 33830"/>
                  <a:gd name="connsiteY4" fmla="*/ 13937 h 21680"/>
                  <a:gd name="connsiteX5" fmla="*/ 1573 w 33830"/>
                  <a:gd name="connsiteY5" fmla="*/ 18584 h 21680"/>
                  <a:gd name="connsiteX6" fmla="*/ 2360 w 33830"/>
                  <a:gd name="connsiteY6" fmla="*/ 20132 h 21680"/>
                  <a:gd name="connsiteX7" fmla="*/ 4720 w 33830"/>
                  <a:gd name="connsiteY7" fmla="*/ 21680 h 21680"/>
                  <a:gd name="connsiteX8" fmla="*/ 6294 w 33830"/>
                  <a:gd name="connsiteY8" fmla="*/ 13163 h 21680"/>
                  <a:gd name="connsiteX9" fmla="*/ 13374 w 33830"/>
                  <a:gd name="connsiteY9" fmla="*/ 15486 h 21680"/>
                  <a:gd name="connsiteX10" fmla="*/ 22815 w 33830"/>
                  <a:gd name="connsiteY10" fmla="*/ 19358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0" h="21680">
                    <a:moveTo>
                      <a:pt x="31470" y="16260"/>
                    </a:moveTo>
                    <a:lnTo>
                      <a:pt x="33830" y="6194"/>
                    </a:lnTo>
                    <a:lnTo>
                      <a:pt x="25176" y="0"/>
                    </a:lnTo>
                    <a:lnTo>
                      <a:pt x="11801" y="1549"/>
                    </a:lnTo>
                    <a:lnTo>
                      <a:pt x="0" y="13937"/>
                    </a:lnTo>
                    <a:lnTo>
                      <a:pt x="1573" y="18584"/>
                    </a:lnTo>
                    <a:lnTo>
                      <a:pt x="2360" y="20132"/>
                    </a:lnTo>
                    <a:lnTo>
                      <a:pt x="4720" y="21680"/>
                    </a:lnTo>
                    <a:lnTo>
                      <a:pt x="6294" y="13163"/>
                    </a:lnTo>
                    <a:lnTo>
                      <a:pt x="13374" y="15486"/>
                    </a:lnTo>
                    <a:lnTo>
                      <a:pt x="22815" y="1935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44" name="Freeform 2643">
                <a:extLst>
                  <a:ext uri="{FF2B5EF4-FFF2-40B4-BE49-F238E27FC236}">
                    <a16:creationId xmlns:a16="http://schemas.microsoft.com/office/drawing/2014/main" id="{E0450639-B1A2-3947-F3E2-E2B42C6FC562}"/>
                  </a:ext>
                </a:extLst>
              </p:cNvPr>
              <p:cNvSpPr/>
              <p:nvPr/>
            </p:nvSpPr>
            <p:spPr>
              <a:xfrm>
                <a:off x="-9758084" y="4324965"/>
                <a:ext cx="12587" cy="21680"/>
              </a:xfrm>
              <a:custGeom>
                <a:avLst/>
                <a:gdLst>
                  <a:gd name="connsiteX0" fmla="*/ 12588 w 12587"/>
                  <a:gd name="connsiteY0" fmla="*/ 15486 h 21680"/>
                  <a:gd name="connsiteX1" fmla="*/ 11015 w 12587"/>
                  <a:gd name="connsiteY1" fmla="*/ 6968 h 21680"/>
                  <a:gd name="connsiteX2" fmla="*/ 6294 w 12587"/>
                  <a:gd name="connsiteY2" fmla="*/ 0 h 21680"/>
                  <a:gd name="connsiteX3" fmla="*/ 1574 w 12587"/>
                  <a:gd name="connsiteY3" fmla="*/ 10066 h 21680"/>
                  <a:gd name="connsiteX4" fmla="*/ 0 w 12587"/>
                  <a:gd name="connsiteY4" fmla="*/ 15486 h 21680"/>
                  <a:gd name="connsiteX5" fmla="*/ 1574 w 12587"/>
                  <a:gd name="connsiteY5" fmla="*/ 21680 h 21680"/>
                  <a:gd name="connsiteX6" fmla="*/ 10228 w 12587"/>
                  <a:gd name="connsiteY6" fmla="*/ 21680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7" h="21680">
                    <a:moveTo>
                      <a:pt x="12588" y="15486"/>
                    </a:moveTo>
                    <a:lnTo>
                      <a:pt x="11015" y="6968"/>
                    </a:lnTo>
                    <a:lnTo>
                      <a:pt x="6294" y="0"/>
                    </a:lnTo>
                    <a:lnTo>
                      <a:pt x="1574" y="10066"/>
                    </a:lnTo>
                    <a:lnTo>
                      <a:pt x="0" y="15486"/>
                    </a:lnTo>
                    <a:lnTo>
                      <a:pt x="1574" y="21680"/>
                    </a:lnTo>
                    <a:lnTo>
                      <a:pt x="10228" y="2168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45" name="Freeform 2644">
                <a:extLst>
                  <a:ext uri="{FF2B5EF4-FFF2-40B4-BE49-F238E27FC236}">
                    <a16:creationId xmlns:a16="http://schemas.microsoft.com/office/drawing/2014/main" id="{BE24E87B-5BAC-AA92-790A-573590173162}"/>
                  </a:ext>
                </a:extLst>
              </p:cNvPr>
              <p:cNvSpPr/>
              <p:nvPr/>
            </p:nvSpPr>
            <p:spPr>
              <a:xfrm>
                <a:off x="-9747069" y="4331160"/>
                <a:ext cx="52711" cy="103757"/>
              </a:xfrm>
              <a:custGeom>
                <a:avLst/>
                <a:gdLst>
                  <a:gd name="connsiteX0" fmla="*/ 25176 w 52711"/>
                  <a:gd name="connsiteY0" fmla="*/ 3872 h 103757"/>
                  <a:gd name="connsiteX1" fmla="*/ 16522 w 52711"/>
                  <a:gd name="connsiteY1" fmla="*/ 0 h 103757"/>
                  <a:gd name="connsiteX2" fmla="*/ 13374 w 52711"/>
                  <a:gd name="connsiteY2" fmla="*/ 0 h 103757"/>
                  <a:gd name="connsiteX3" fmla="*/ 9441 w 52711"/>
                  <a:gd name="connsiteY3" fmla="*/ 3097 h 103757"/>
                  <a:gd name="connsiteX4" fmla="*/ 0 w 52711"/>
                  <a:gd name="connsiteY4" fmla="*/ 26327 h 103757"/>
                  <a:gd name="connsiteX5" fmla="*/ 2360 w 52711"/>
                  <a:gd name="connsiteY5" fmla="*/ 35618 h 103757"/>
                  <a:gd name="connsiteX6" fmla="*/ 7868 w 52711"/>
                  <a:gd name="connsiteY6" fmla="*/ 45684 h 103757"/>
                  <a:gd name="connsiteX7" fmla="*/ 14161 w 52711"/>
                  <a:gd name="connsiteY7" fmla="*/ 55750 h 103757"/>
                  <a:gd name="connsiteX8" fmla="*/ 22029 w 52711"/>
                  <a:gd name="connsiteY8" fmla="*/ 62719 h 103757"/>
                  <a:gd name="connsiteX9" fmla="*/ 28323 w 52711"/>
                  <a:gd name="connsiteY9" fmla="*/ 58847 h 103757"/>
                  <a:gd name="connsiteX10" fmla="*/ 31470 w 52711"/>
                  <a:gd name="connsiteY10" fmla="*/ 56524 h 103757"/>
                  <a:gd name="connsiteX11" fmla="*/ 33830 w 52711"/>
                  <a:gd name="connsiteY11" fmla="*/ 53427 h 103757"/>
                  <a:gd name="connsiteX12" fmla="*/ 32257 w 52711"/>
                  <a:gd name="connsiteY12" fmla="*/ 78979 h 103757"/>
                  <a:gd name="connsiteX13" fmla="*/ 34617 w 52711"/>
                  <a:gd name="connsiteY13" fmla="*/ 92917 h 103757"/>
                  <a:gd name="connsiteX14" fmla="*/ 38550 w 52711"/>
                  <a:gd name="connsiteY14" fmla="*/ 103757 h 103757"/>
                  <a:gd name="connsiteX15" fmla="*/ 50352 w 52711"/>
                  <a:gd name="connsiteY15" fmla="*/ 79753 h 103757"/>
                  <a:gd name="connsiteX16" fmla="*/ 52712 w 52711"/>
                  <a:gd name="connsiteY16" fmla="*/ 49556 h 103757"/>
                  <a:gd name="connsiteX17" fmla="*/ 44844 w 52711"/>
                  <a:gd name="connsiteY17" fmla="*/ 21680 h 10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711" h="103757">
                    <a:moveTo>
                      <a:pt x="25176" y="3872"/>
                    </a:moveTo>
                    <a:lnTo>
                      <a:pt x="16522" y="0"/>
                    </a:lnTo>
                    <a:lnTo>
                      <a:pt x="13374" y="0"/>
                    </a:lnTo>
                    <a:lnTo>
                      <a:pt x="9441" y="3097"/>
                    </a:lnTo>
                    <a:lnTo>
                      <a:pt x="0" y="26327"/>
                    </a:lnTo>
                    <a:lnTo>
                      <a:pt x="2360" y="35618"/>
                    </a:lnTo>
                    <a:lnTo>
                      <a:pt x="7868" y="45684"/>
                    </a:lnTo>
                    <a:lnTo>
                      <a:pt x="14161" y="55750"/>
                    </a:lnTo>
                    <a:lnTo>
                      <a:pt x="22029" y="62719"/>
                    </a:lnTo>
                    <a:lnTo>
                      <a:pt x="28323" y="58847"/>
                    </a:lnTo>
                    <a:lnTo>
                      <a:pt x="31470" y="56524"/>
                    </a:lnTo>
                    <a:lnTo>
                      <a:pt x="33830" y="53427"/>
                    </a:lnTo>
                    <a:lnTo>
                      <a:pt x="32257" y="78979"/>
                    </a:lnTo>
                    <a:lnTo>
                      <a:pt x="34617" y="92917"/>
                    </a:lnTo>
                    <a:lnTo>
                      <a:pt x="38550" y="103757"/>
                    </a:lnTo>
                    <a:lnTo>
                      <a:pt x="50352" y="79753"/>
                    </a:lnTo>
                    <a:lnTo>
                      <a:pt x="52712" y="49556"/>
                    </a:lnTo>
                    <a:lnTo>
                      <a:pt x="44844" y="2168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46" name="Freeform 2645">
                <a:extLst>
                  <a:ext uri="{FF2B5EF4-FFF2-40B4-BE49-F238E27FC236}">
                    <a16:creationId xmlns:a16="http://schemas.microsoft.com/office/drawing/2014/main" id="{B3C49755-9F0A-BE0F-9B16-DF6F64DEDE5F}"/>
                  </a:ext>
                </a:extLst>
              </p:cNvPr>
              <p:cNvSpPr/>
              <p:nvPr/>
            </p:nvSpPr>
            <p:spPr>
              <a:xfrm>
                <a:off x="-9690423" y="4382264"/>
                <a:ext cx="15735" cy="41812"/>
              </a:xfrm>
              <a:custGeom>
                <a:avLst/>
                <a:gdLst>
                  <a:gd name="connsiteX0" fmla="*/ 8655 w 15735"/>
                  <a:gd name="connsiteY0" fmla="*/ 35618 h 41812"/>
                  <a:gd name="connsiteX1" fmla="*/ 13375 w 15735"/>
                  <a:gd name="connsiteY1" fmla="*/ 24004 h 41812"/>
                  <a:gd name="connsiteX2" fmla="*/ 14948 w 15735"/>
                  <a:gd name="connsiteY2" fmla="*/ 10840 h 41812"/>
                  <a:gd name="connsiteX3" fmla="*/ 15735 w 15735"/>
                  <a:gd name="connsiteY3" fmla="*/ 0 h 41812"/>
                  <a:gd name="connsiteX4" fmla="*/ 3934 w 15735"/>
                  <a:gd name="connsiteY4" fmla="*/ 3097 h 41812"/>
                  <a:gd name="connsiteX5" fmla="*/ 787 w 15735"/>
                  <a:gd name="connsiteY5" fmla="*/ 14712 h 41812"/>
                  <a:gd name="connsiteX6" fmla="*/ 1574 w 15735"/>
                  <a:gd name="connsiteY6" fmla="*/ 30198 h 41812"/>
                  <a:gd name="connsiteX7" fmla="*/ 0 w 15735"/>
                  <a:gd name="connsiteY7" fmla="*/ 41813 h 4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 h="41812">
                    <a:moveTo>
                      <a:pt x="8655" y="35618"/>
                    </a:moveTo>
                    <a:lnTo>
                      <a:pt x="13375" y="24004"/>
                    </a:lnTo>
                    <a:lnTo>
                      <a:pt x="14948" y="10840"/>
                    </a:lnTo>
                    <a:lnTo>
                      <a:pt x="15735" y="0"/>
                    </a:lnTo>
                    <a:lnTo>
                      <a:pt x="3934" y="3097"/>
                    </a:lnTo>
                    <a:lnTo>
                      <a:pt x="787" y="14712"/>
                    </a:lnTo>
                    <a:lnTo>
                      <a:pt x="1574" y="30198"/>
                    </a:lnTo>
                    <a:lnTo>
                      <a:pt x="0" y="4181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47" name="Freeform 2646">
                <a:extLst>
                  <a:ext uri="{FF2B5EF4-FFF2-40B4-BE49-F238E27FC236}">
                    <a16:creationId xmlns:a16="http://schemas.microsoft.com/office/drawing/2014/main" id="{D9FF02BE-4C9F-A0B2-3FF1-F9CC6A3BB447}"/>
                  </a:ext>
                </a:extLst>
              </p:cNvPr>
              <p:cNvSpPr/>
              <p:nvPr/>
            </p:nvSpPr>
            <p:spPr>
              <a:xfrm>
                <a:off x="-9261645" y="1145662"/>
                <a:ext cx="574327" cy="260941"/>
              </a:xfrm>
              <a:custGeom>
                <a:avLst/>
                <a:gdLst>
                  <a:gd name="connsiteX0" fmla="*/ 17309 w 574327"/>
                  <a:gd name="connsiteY0" fmla="*/ 198223 h 260941"/>
                  <a:gd name="connsiteX1" fmla="*/ 21242 w 574327"/>
                  <a:gd name="connsiteY1" fmla="*/ 200545 h 260941"/>
                  <a:gd name="connsiteX2" fmla="*/ 23603 w 574327"/>
                  <a:gd name="connsiteY2" fmla="*/ 206740 h 260941"/>
                  <a:gd name="connsiteX3" fmla="*/ 23603 w 574327"/>
                  <a:gd name="connsiteY3" fmla="*/ 215257 h 260941"/>
                  <a:gd name="connsiteX4" fmla="*/ 21242 w 574327"/>
                  <a:gd name="connsiteY4" fmla="*/ 223775 h 260941"/>
                  <a:gd name="connsiteX5" fmla="*/ 22029 w 574327"/>
                  <a:gd name="connsiteY5" fmla="*/ 231518 h 260941"/>
                  <a:gd name="connsiteX6" fmla="*/ 29897 w 574327"/>
                  <a:gd name="connsiteY6" fmla="*/ 238486 h 260941"/>
                  <a:gd name="connsiteX7" fmla="*/ 41698 w 574327"/>
                  <a:gd name="connsiteY7" fmla="*/ 238486 h 260941"/>
                  <a:gd name="connsiteX8" fmla="*/ 54286 w 574327"/>
                  <a:gd name="connsiteY8" fmla="*/ 233066 h 260941"/>
                  <a:gd name="connsiteX9" fmla="*/ 66874 w 574327"/>
                  <a:gd name="connsiteY9" fmla="*/ 226097 h 260941"/>
                  <a:gd name="connsiteX10" fmla="*/ 79462 w 574327"/>
                  <a:gd name="connsiteY10" fmla="*/ 222226 h 260941"/>
                  <a:gd name="connsiteX11" fmla="*/ 93623 w 574327"/>
                  <a:gd name="connsiteY11" fmla="*/ 224549 h 260941"/>
                  <a:gd name="connsiteX12" fmla="*/ 106998 w 574327"/>
                  <a:gd name="connsiteY12" fmla="*/ 229195 h 260941"/>
                  <a:gd name="connsiteX13" fmla="*/ 121160 w 574327"/>
                  <a:gd name="connsiteY13" fmla="*/ 232292 h 260941"/>
                  <a:gd name="connsiteX14" fmla="*/ 135321 w 574327"/>
                  <a:gd name="connsiteY14" fmla="*/ 229195 h 260941"/>
                  <a:gd name="connsiteX15" fmla="*/ 143189 w 574327"/>
                  <a:gd name="connsiteY15" fmla="*/ 221452 h 260941"/>
                  <a:gd name="connsiteX16" fmla="*/ 154990 w 574327"/>
                  <a:gd name="connsiteY16" fmla="*/ 199771 h 260941"/>
                  <a:gd name="connsiteX17" fmla="*/ 162857 w 574327"/>
                  <a:gd name="connsiteY17" fmla="*/ 196674 h 260941"/>
                  <a:gd name="connsiteX18" fmla="*/ 169151 w 574327"/>
                  <a:gd name="connsiteY18" fmla="*/ 202868 h 260941"/>
                  <a:gd name="connsiteX19" fmla="*/ 175446 w 574327"/>
                  <a:gd name="connsiteY19" fmla="*/ 216032 h 260941"/>
                  <a:gd name="connsiteX20" fmla="*/ 190394 w 574327"/>
                  <a:gd name="connsiteY20" fmla="*/ 253198 h 260941"/>
                  <a:gd name="connsiteX21" fmla="*/ 195114 w 574327"/>
                  <a:gd name="connsiteY21" fmla="*/ 260167 h 260941"/>
                  <a:gd name="connsiteX22" fmla="*/ 202982 w 574327"/>
                  <a:gd name="connsiteY22" fmla="*/ 260941 h 260941"/>
                  <a:gd name="connsiteX23" fmla="*/ 232091 w 574327"/>
                  <a:gd name="connsiteY23" fmla="*/ 253198 h 260941"/>
                  <a:gd name="connsiteX24" fmla="*/ 238386 w 574327"/>
                  <a:gd name="connsiteY24" fmla="*/ 250101 h 260941"/>
                  <a:gd name="connsiteX25" fmla="*/ 258054 w 574327"/>
                  <a:gd name="connsiteY25" fmla="*/ 232292 h 260941"/>
                  <a:gd name="connsiteX26" fmla="*/ 260415 w 574327"/>
                  <a:gd name="connsiteY26" fmla="*/ 230743 h 260941"/>
                  <a:gd name="connsiteX27" fmla="*/ 260415 w 574327"/>
                  <a:gd name="connsiteY27" fmla="*/ 224549 h 260941"/>
                  <a:gd name="connsiteX28" fmla="*/ 258841 w 574327"/>
                  <a:gd name="connsiteY28" fmla="*/ 220677 h 260941"/>
                  <a:gd name="connsiteX29" fmla="*/ 254907 w 574327"/>
                  <a:gd name="connsiteY29" fmla="*/ 218354 h 260941"/>
                  <a:gd name="connsiteX30" fmla="*/ 252547 w 574327"/>
                  <a:gd name="connsiteY30" fmla="*/ 214483 h 260941"/>
                  <a:gd name="connsiteX31" fmla="*/ 250974 w 574327"/>
                  <a:gd name="connsiteY31" fmla="*/ 212934 h 260941"/>
                  <a:gd name="connsiteX32" fmla="*/ 246253 w 574327"/>
                  <a:gd name="connsiteY32" fmla="*/ 210611 h 260941"/>
                  <a:gd name="connsiteX33" fmla="*/ 244680 w 574327"/>
                  <a:gd name="connsiteY33" fmla="*/ 208288 h 260941"/>
                  <a:gd name="connsiteX34" fmla="*/ 245466 w 574327"/>
                  <a:gd name="connsiteY34" fmla="*/ 205966 h 260941"/>
                  <a:gd name="connsiteX35" fmla="*/ 247826 w 574327"/>
                  <a:gd name="connsiteY35" fmla="*/ 203643 h 260941"/>
                  <a:gd name="connsiteX36" fmla="*/ 250974 w 574327"/>
                  <a:gd name="connsiteY36" fmla="*/ 202094 h 260941"/>
                  <a:gd name="connsiteX37" fmla="*/ 251760 w 574327"/>
                  <a:gd name="connsiteY37" fmla="*/ 199771 h 260941"/>
                  <a:gd name="connsiteX38" fmla="*/ 250974 w 574327"/>
                  <a:gd name="connsiteY38" fmla="*/ 187382 h 260941"/>
                  <a:gd name="connsiteX39" fmla="*/ 250974 w 574327"/>
                  <a:gd name="connsiteY39" fmla="*/ 181188 h 260941"/>
                  <a:gd name="connsiteX40" fmla="*/ 252547 w 574327"/>
                  <a:gd name="connsiteY40" fmla="*/ 175767 h 260941"/>
                  <a:gd name="connsiteX41" fmla="*/ 257267 w 574327"/>
                  <a:gd name="connsiteY41" fmla="*/ 169573 h 260941"/>
                  <a:gd name="connsiteX42" fmla="*/ 259628 w 574327"/>
                  <a:gd name="connsiteY42" fmla="*/ 169573 h 260941"/>
                  <a:gd name="connsiteX43" fmla="*/ 281657 w 574327"/>
                  <a:gd name="connsiteY43" fmla="*/ 198223 h 260941"/>
                  <a:gd name="connsiteX44" fmla="*/ 291098 w 574327"/>
                  <a:gd name="connsiteY44" fmla="*/ 204417 h 260941"/>
                  <a:gd name="connsiteX45" fmla="*/ 303686 w 574327"/>
                  <a:gd name="connsiteY45" fmla="*/ 199771 h 260941"/>
                  <a:gd name="connsiteX46" fmla="*/ 309980 w 574327"/>
                  <a:gd name="connsiteY46" fmla="*/ 192028 h 260941"/>
                  <a:gd name="connsiteX47" fmla="*/ 319421 w 574327"/>
                  <a:gd name="connsiteY47" fmla="*/ 179639 h 260941"/>
                  <a:gd name="connsiteX48" fmla="*/ 327288 w 574327"/>
                  <a:gd name="connsiteY48" fmla="*/ 167250 h 260941"/>
                  <a:gd name="connsiteX49" fmla="*/ 329649 w 574327"/>
                  <a:gd name="connsiteY49" fmla="*/ 158733 h 260941"/>
                  <a:gd name="connsiteX50" fmla="*/ 326501 w 574327"/>
                  <a:gd name="connsiteY50" fmla="*/ 154087 h 260941"/>
                  <a:gd name="connsiteX51" fmla="*/ 317061 w 574327"/>
                  <a:gd name="connsiteY51" fmla="*/ 147118 h 260941"/>
                  <a:gd name="connsiteX52" fmla="*/ 316274 w 574327"/>
                  <a:gd name="connsiteY52" fmla="*/ 142472 h 260941"/>
                  <a:gd name="connsiteX53" fmla="*/ 319421 w 574327"/>
                  <a:gd name="connsiteY53" fmla="*/ 137826 h 260941"/>
                  <a:gd name="connsiteX54" fmla="*/ 324928 w 574327"/>
                  <a:gd name="connsiteY54" fmla="*/ 137052 h 260941"/>
                  <a:gd name="connsiteX55" fmla="*/ 331222 w 574327"/>
                  <a:gd name="connsiteY55" fmla="*/ 137052 h 260941"/>
                  <a:gd name="connsiteX56" fmla="*/ 336729 w 574327"/>
                  <a:gd name="connsiteY56" fmla="*/ 136278 h 260941"/>
                  <a:gd name="connsiteX57" fmla="*/ 344597 w 574327"/>
                  <a:gd name="connsiteY57" fmla="*/ 128535 h 260941"/>
                  <a:gd name="connsiteX58" fmla="*/ 349317 w 574327"/>
                  <a:gd name="connsiteY58" fmla="*/ 118469 h 260941"/>
                  <a:gd name="connsiteX59" fmla="*/ 354825 w 574327"/>
                  <a:gd name="connsiteY59" fmla="*/ 109177 h 260941"/>
                  <a:gd name="connsiteX60" fmla="*/ 365839 w 574327"/>
                  <a:gd name="connsiteY60" fmla="*/ 100660 h 260941"/>
                  <a:gd name="connsiteX61" fmla="*/ 379214 w 574327"/>
                  <a:gd name="connsiteY61" fmla="*/ 96014 h 260941"/>
                  <a:gd name="connsiteX62" fmla="*/ 387868 w 574327"/>
                  <a:gd name="connsiteY62" fmla="*/ 95240 h 260941"/>
                  <a:gd name="connsiteX63" fmla="*/ 391802 w 574327"/>
                  <a:gd name="connsiteY63" fmla="*/ 99886 h 260941"/>
                  <a:gd name="connsiteX64" fmla="*/ 390228 w 574327"/>
                  <a:gd name="connsiteY64" fmla="*/ 111500 h 260941"/>
                  <a:gd name="connsiteX65" fmla="*/ 379214 w 574327"/>
                  <a:gd name="connsiteY65" fmla="*/ 138601 h 260941"/>
                  <a:gd name="connsiteX66" fmla="*/ 379214 w 574327"/>
                  <a:gd name="connsiteY66" fmla="*/ 150990 h 260941"/>
                  <a:gd name="connsiteX67" fmla="*/ 387081 w 574327"/>
                  <a:gd name="connsiteY67" fmla="*/ 163379 h 260941"/>
                  <a:gd name="connsiteX68" fmla="*/ 398882 w 574327"/>
                  <a:gd name="connsiteY68" fmla="*/ 171896 h 260941"/>
                  <a:gd name="connsiteX69" fmla="*/ 413831 w 574327"/>
                  <a:gd name="connsiteY69" fmla="*/ 178091 h 260941"/>
                  <a:gd name="connsiteX70" fmla="*/ 428779 w 574327"/>
                  <a:gd name="connsiteY70" fmla="*/ 179639 h 260941"/>
                  <a:gd name="connsiteX71" fmla="*/ 442941 w 574327"/>
                  <a:gd name="connsiteY71" fmla="*/ 175767 h 260941"/>
                  <a:gd name="connsiteX72" fmla="*/ 450021 w 574327"/>
                  <a:gd name="connsiteY72" fmla="*/ 166476 h 260941"/>
                  <a:gd name="connsiteX73" fmla="*/ 452381 w 574327"/>
                  <a:gd name="connsiteY73" fmla="*/ 155636 h 260941"/>
                  <a:gd name="connsiteX74" fmla="*/ 453168 w 574327"/>
                  <a:gd name="connsiteY74" fmla="*/ 144795 h 260941"/>
                  <a:gd name="connsiteX75" fmla="*/ 457889 w 574327"/>
                  <a:gd name="connsiteY75" fmla="*/ 136278 h 260941"/>
                  <a:gd name="connsiteX76" fmla="*/ 470477 w 574327"/>
                  <a:gd name="connsiteY76" fmla="*/ 130083 h 260941"/>
                  <a:gd name="connsiteX77" fmla="*/ 509027 w 574327"/>
                  <a:gd name="connsiteY77" fmla="*/ 124663 h 260941"/>
                  <a:gd name="connsiteX78" fmla="*/ 524763 w 574327"/>
                  <a:gd name="connsiteY78" fmla="*/ 119243 h 260941"/>
                  <a:gd name="connsiteX79" fmla="*/ 535777 w 574327"/>
                  <a:gd name="connsiteY79" fmla="*/ 108403 h 260941"/>
                  <a:gd name="connsiteX80" fmla="*/ 532630 w 574327"/>
                  <a:gd name="connsiteY80" fmla="*/ 100660 h 260941"/>
                  <a:gd name="connsiteX81" fmla="*/ 523189 w 574327"/>
                  <a:gd name="connsiteY81" fmla="*/ 92142 h 260941"/>
                  <a:gd name="connsiteX82" fmla="*/ 513748 w 574327"/>
                  <a:gd name="connsiteY82" fmla="*/ 81302 h 260941"/>
                  <a:gd name="connsiteX83" fmla="*/ 522402 w 574327"/>
                  <a:gd name="connsiteY83" fmla="*/ 79753 h 260941"/>
                  <a:gd name="connsiteX84" fmla="*/ 539711 w 574327"/>
                  <a:gd name="connsiteY84" fmla="*/ 79753 h 260941"/>
                  <a:gd name="connsiteX85" fmla="*/ 548365 w 574327"/>
                  <a:gd name="connsiteY85" fmla="*/ 75882 h 260941"/>
                  <a:gd name="connsiteX86" fmla="*/ 538924 w 574327"/>
                  <a:gd name="connsiteY86" fmla="*/ 68913 h 260941"/>
                  <a:gd name="connsiteX87" fmla="*/ 516895 w 574327"/>
                  <a:gd name="connsiteY87" fmla="*/ 58073 h 260941"/>
                  <a:gd name="connsiteX88" fmla="*/ 508241 w 574327"/>
                  <a:gd name="connsiteY88" fmla="*/ 49556 h 260941"/>
                  <a:gd name="connsiteX89" fmla="*/ 523189 w 574327"/>
                  <a:gd name="connsiteY89" fmla="*/ 42587 h 260941"/>
                  <a:gd name="connsiteX90" fmla="*/ 558593 w 574327"/>
                  <a:gd name="connsiteY90" fmla="*/ 34844 h 260941"/>
                  <a:gd name="connsiteX91" fmla="*/ 574328 w 574327"/>
                  <a:gd name="connsiteY91" fmla="*/ 28649 h 260941"/>
                  <a:gd name="connsiteX92" fmla="*/ 560953 w 574327"/>
                  <a:gd name="connsiteY92" fmla="*/ 17809 h 260941"/>
                  <a:gd name="connsiteX93" fmla="*/ 538924 w 574327"/>
                  <a:gd name="connsiteY93" fmla="*/ 9292 h 260941"/>
                  <a:gd name="connsiteX94" fmla="*/ 515321 w 574327"/>
                  <a:gd name="connsiteY94" fmla="*/ 3097 h 260941"/>
                  <a:gd name="connsiteX95" fmla="*/ 497226 w 574327"/>
                  <a:gd name="connsiteY95" fmla="*/ 774 h 260941"/>
                  <a:gd name="connsiteX96" fmla="*/ 487785 w 574327"/>
                  <a:gd name="connsiteY96" fmla="*/ 0 h 260941"/>
                  <a:gd name="connsiteX97" fmla="*/ 476771 w 574327"/>
                  <a:gd name="connsiteY97" fmla="*/ 774 h 260941"/>
                  <a:gd name="connsiteX98" fmla="*/ 466543 w 574327"/>
                  <a:gd name="connsiteY98" fmla="*/ 2323 h 260941"/>
                  <a:gd name="connsiteX99" fmla="*/ 458676 w 574327"/>
                  <a:gd name="connsiteY99" fmla="*/ 6969 h 260941"/>
                  <a:gd name="connsiteX100" fmla="*/ 454742 w 574327"/>
                  <a:gd name="connsiteY100" fmla="*/ 13163 h 260941"/>
                  <a:gd name="connsiteX101" fmla="*/ 460249 w 574327"/>
                  <a:gd name="connsiteY101" fmla="*/ 16260 h 260941"/>
                  <a:gd name="connsiteX102" fmla="*/ 469690 w 574327"/>
                  <a:gd name="connsiteY102" fmla="*/ 17809 h 260941"/>
                  <a:gd name="connsiteX103" fmla="*/ 479131 w 574327"/>
                  <a:gd name="connsiteY103" fmla="*/ 20132 h 260941"/>
                  <a:gd name="connsiteX104" fmla="*/ 469690 w 574327"/>
                  <a:gd name="connsiteY104" fmla="*/ 24003 h 260941"/>
                  <a:gd name="connsiteX105" fmla="*/ 458676 w 574327"/>
                  <a:gd name="connsiteY105" fmla="*/ 25552 h 260941"/>
                  <a:gd name="connsiteX106" fmla="*/ 424845 w 574327"/>
                  <a:gd name="connsiteY106" fmla="*/ 26326 h 260941"/>
                  <a:gd name="connsiteX107" fmla="*/ 383147 w 574327"/>
                  <a:gd name="connsiteY107" fmla="*/ 20906 h 260941"/>
                  <a:gd name="connsiteX108" fmla="*/ 357185 w 574327"/>
                  <a:gd name="connsiteY108" fmla="*/ 20132 h 260941"/>
                  <a:gd name="connsiteX109" fmla="*/ 328862 w 574327"/>
                  <a:gd name="connsiteY109" fmla="*/ 22455 h 260941"/>
                  <a:gd name="connsiteX110" fmla="*/ 301326 w 574327"/>
                  <a:gd name="connsiteY110" fmla="*/ 27875 h 260941"/>
                  <a:gd name="connsiteX111" fmla="*/ 276150 w 574327"/>
                  <a:gd name="connsiteY111" fmla="*/ 37167 h 260941"/>
                  <a:gd name="connsiteX112" fmla="*/ 230518 w 574327"/>
                  <a:gd name="connsiteY112" fmla="*/ 62719 h 260941"/>
                  <a:gd name="connsiteX113" fmla="*/ 189607 w 574327"/>
                  <a:gd name="connsiteY113" fmla="*/ 94465 h 260941"/>
                  <a:gd name="connsiteX114" fmla="*/ 177806 w 574327"/>
                  <a:gd name="connsiteY114" fmla="*/ 100660 h 260941"/>
                  <a:gd name="connsiteX115" fmla="*/ 151056 w 574327"/>
                  <a:gd name="connsiteY115" fmla="*/ 109952 h 260941"/>
                  <a:gd name="connsiteX116" fmla="*/ 139255 w 574327"/>
                  <a:gd name="connsiteY116" fmla="*/ 116146 h 260941"/>
                  <a:gd name="connsiteX117" fmla="*/ 129027 w 574327"/>
                  <a:gd name="connsiteY117" fmla="*/ 124663 h 260941"/>
                  <a:gd name="connsiteX118" fmla="*/ 110932 w 574327"/>
                  <a:gd name="connsiteY118" fmla="*/ 143247 h 260941"/>
                  <a:gd name="connsiteX119" fmla="*/ 100704 w 574327"/>
                  <a:gd name="connsiteY119" fmla="*/ 150215 h 260941"/>
                  <a:gd name="connsiteX120" fmla="*/ 85756 w 574327"/>
                  <a:gd name="connsiteY120" fmla="*/ 154087 h 260941"/>
                  <a:gd name="connsiteX121" fmla="*/ 52712 w 574327"/>
                  <a:gd name="connsiteY121" fmla="*/ 154861 h 260941"/>
                  <a:gd name="connsiteX122" fmla="*/ 37764 w 574327"/>
                  <a:gd name="connsiteY122" fmla="*/ 158733 h 260941"/>
                  <a:gd name="connsiteX123" fmla="*/ 26750 w 574327"/>
                  <a:gd name="connsiteY123" fmla="*/ 166476 h 260941"/>
                  <a:gd name="connsiteX124" fmla="*/ 15735 w 574327"/>
                  <a:gd name="connsiteY124" fmla="*/ 178091 h 260941"/>
                  <a:gd name="connsiteX125" fmla="*/ 6294 w 574327"/>
                  <a:gd name="connsiteY125" fmla="*/ 191254 h 260941"/>
                  <a:gd name="connsiteX126" fmla="*/ 0 w 574327"/>
                  <a:gd name="connsiteY126" fmla="*/ 203643 h 260941"/>
                  <a:gd name="connsiteX127" fmla="*/ 11015 w 574327"/>
                  <a:gd name="connsiteY127" fmla="*/ 199771 h 26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574327" h="260941">
                    <a:moveTo>
                      <a:pt x="17309" y="198223"/>
                    </a:moveTo>
                    <a:lnTo>
                      <a:pt x="21242" y="200545"/>
                    </a:lnTo>
                    <a:lnTo>
                      <a:pt x="23603" y="206740"/>
                    </a:lnTo>
                    <a:lnTo>
                      <a:pt x="23603" y="215257"/>
                    </a:lnTo>
                    <a:lnTo>
                      <a:pt x="21242" y="223775"/>
                    </a:lnTo>
                    <a:lnTo>
                      <a:pt x="22029" y="231518"/>
                    </a:lnTo>
                    <a:lnTo>
                      <a:pt x="29897" y="238486"/>
                    </a:lnTo>
                    <a:lnTo>
                      <a:pt x="41698" y="238486"/>
                    </a:lnTo>
                    <a:lnTo>
                      <a:pt x="54286" y="233066"/>
                    </a:lnTo>
                    <a:lnTo>
                      <a:pt x="66874" y="226097"/>
                    </a:lnTo>
                    <a:lnTo>
                      <a:pt x="79462" y="222226"/>
                    </a:lnTo>
                    <a:lnTo>
                      <a:pt x="93623" y="224549"/>
                    </a:lnTo>
                    <a:lnTo>
                      <a:pt x="106998" y="229195"/>
                    </a:lnTo>
                    <a:lnTo>
                      <a:pt x="121160" y="232292"/>
                    </a:lnTo>
                    <a:lnTo>
                      <a:pt x="135321" y="229195"/>
                    </a:lnTo>
                    <a:lnTo>
                      <a:pt x="143189" y="221452"/>
                    </a:lnTo>
                    <a:lnTo>
                      <a:pt x="154990" y="199771"/>
                    </a:lnTo>
                    <a:lnTo>
                      <a:pt x="162857" y="196674"/>
                    </a:lnTo>
                    <a:lnTo>
                      <a:pt x="169151" y="202868"/>
                    </a:lnTo>
                    <a:lnTo>
                      <a:pt x="175446" y="216032"/>
                    </a:lnTo>
                    <a:lnTo>
                      <a:pt x="190394" y="253198"/>
                    </a:lnTo>
                    <a:lnTo>
                      <a:pt x="195114" y="260167"/>
                    </a:lnTo>
                    <a:lnTo>
                      <a:pt x="202982" y="260941"/>
                    </a:lnTo>
                    <a:lnTo>
                      <a:pt x="232091" y="253198"/>
                    </a:lnTo>
                    <a:lnTo>
                      <a:pt x="238386" y="250101"/>
                    </a:lnTo>
                    <a:lnTo>
                      <a:pt x="258054" y="232292"/>
                    </a:lnTo>
                    <a:lnTo>
                      <a:pt x="260415" y="230743"/>
                    </a:lnTo>
                    <a:lnTo>
                      <a:pt x="260415" y="224549"/>
                    </a:lnTo>
                    <a:lnTo>
                      <a:pt x="258841" y="220677"/>
                    </a:lnTo>
                    <a:lnTo>
                      <a:pt x="254907" y="218354"/>
                    </a:lnTo>
                    <a:lnTo>
                      <a:pt x="252547" y="214483"/>
                    </a:lnTo>
                    <a:lnTo>
                      <a:pt x="250974" y="212934"/>
                    </a:lnTo>
                    <a:lnTo>
                      <a:pt x="246253" y="210611"/>
                    </a:lnTo>
                    <a:lnTo>
                      <a:pt x="244680" y="208288"/>
                    </a:lnTo>
                    <a:lnTo>
                      <a:pt x="245466" y="205966"/>
                    </a:lnTo>
                    <a:lnTo>
                      <a:pt x="247826" y="203643"/>
                    </a:lnTo>
                    <a:lnTo>
                      <a:pt x="250974" y="202094"/>
                    </a:lnTo>
                    <a:lnTo>
                      <a:pt x="251760" y="199771"/>
                    </a:lnTo>
                    <a:lnTo>
                      <a:pt x="250974" y="187382"/>
                    </a:lnTo>
                    <a:lnTo>
                      <a:pt x="250974" y="181188"/>
                    </a:lnTo>
                    <a:lnTo>
                      <a:pt x="252547" y="175767"/>
                    </a:lnTo>
                    <a:lnTo>
                      <a:pt x="257267" y="169573"/>
                    </a:lnTo>
                    <a:lnTo>
                      <a:pt x="259628" y="169573"/>
                    </a:lnTo>
                    <a:lnTo>
                      <a:pt x="281657" y="198223"/>
                    </a:lnTo>
                    <a:lnTo>
                      <a:pt x="291098" y="204417"/>
                    </a:lnTo>
                    <a:lnTo>
                      <a:pt x="303686" y="199771"/>
                    </a:lnTo>
                    <a:lnTo>
                      <a:pt x="309980" y="192028"/>
                    </a:lnTo>
                    <a:lnTo>
                      <a:pt x="319421" y="179639"/>
                    </a:lnTo>
                    <a:lnTo>
                      <a:pt x="327288" y="167250"/>
                    </a:lnTo>
                    <a:lnTo>
                      <a:pt x="329649" y="158733"/>
                    </a:lnTo>
                    <a:lnTo>
                      <a:pt x="326501" y="154087"/>
                    </a:lnTo>
                    <a:lnTo>
                      <a:pt x="317061" y="147118"/>
                    </a:lnTo>
                    <a:lnTo>
                      <a:pt x="316274" y="142472"/>
                    </a:lnTo>
                    <a:lnTo>
                      <a:pt x="319421" y="137826"/>
                    </a:lnTo>
                    <a:lnTo>
                      <a:pt x="324928" y="137052"/>
                    </a:lnTo>
                    <a:lnTo>
                      <a:pt x="331222" y="137052"/>
                    </a:lnTo>
                    <a:lnTo>
                      <a:pt x="336729" y="136278"/>
                    </a:lnTo>
                    <a:lnTo>
                      <a:pt x="344597" y="128535"/>
                    </a:lnTo>
                    <a:lnTo>
                      <a:pt x="349317" y="118469"/>
                    </a:lnTo>
                    <a:lnTo>
                      <a:pt x="354825" y="109177"/>
                    </a:lnTo>
                    <a:lnTo>
                      <a:pt x="365839" y="100660"/>
                    </a:lnTo>
                    <a:lnTo>
                      <a:pt x="379214" y="96014"/>
                    </a:lnTo>
                    <a:lnTo>
                      <a:pt x="387868" y="95240"/>
                    </a:lnTo>
                    <a:lnTo>
                      <a:pt x="391802" y="99886"/>
                    </a:lnTo>
                    <a:lnTo>
                      <a:pt x="390228" y="111500"/>
                    </a:lnTo>
                    <a:lnTo>
                      <a:pt x="379214" y="138601"/>
                    </a:lnTo>
                    <a:lnTo>
                      <a:pt x="379214" y="150990"/>
                    </a:lnTo>
                    <a:lnTo>
                      <a:pt x="387081" y="163379"/>
                    </a:lnTo>
                    <a:lnTo>
                      <a:pt x="398882" y="171896"/>
                    </a:lnTo>
                    <a:lnTo>
                      <a:pt x="413831" y="178091"/>
                    </a:lnTo>
                    <a:lnTo>
                      <a:pt x="428779" y="179639"/>
                    </a:lnTo>
                    <a:lnTo>
                      <a:pt x="442941" y="175767"/>
                    </a:lnTo>
                    <a:lnTo>
                      <a:pt x="450021" y="166476"/>
                    </a:lnTo>
                    <a:lnTo>
                      <a:pt x="452381" y="155636"/>
                    </a:lnTo>
                    <a:lnTo>
                      <a:pt x="453168" y="144795"/>
                    </a:lnTo>
                    <a:lnTo>
                      <a:pt x="457889" y="136278"/>
                    </a:lnTo>
                    <a:lnTo>
                      <a:pt x="470477" y="130083"/>
                    </a:lnTo>
                    <a:lnTo>
                      <a:pt x="509027" y="124663"/>
                    </a:lnTo>
                    <a:lnTo>
                      <a:pt x="524763" y="119243"/>
                    </a:lnTo>
                    <a:lnTo>
                      <a:pt x="535777" y="108403"/>
                    </a:lnTo>
                    <a:lnTo>
                      <a:pt x="532630" y="100660"/>
                    </a:lnTo>
                    <a:lnTo>
                      <a:pt x="523189" y="92142"/>
                    </a:lnTo>
                    <a:lnTo>
                      <a:pt x="513748" y="81302"/>
                    </a:lnTo>
                    <a:lnTo>
                      <a:pt x="522402" y="79753"/>
                    </a:lnTo>
                    <a:lnTo>
                      <a:pt x="539711" y="79753"/>
                    </a:lnTo>
                    <a:lnTo>
                      <a:pt x="548365" y="75882"/>
                    </a:lnTo>
                    <a:lnTo>
                      <a:pt x="538924" y="68913"/>
                    </a:lnTo>
                    <a:lnTo>
                      <a:pt x="516895" y="58073"/>
                    </a:lnTo>
                    <a:lnTo>
                      <a:pt x="508241" y="49556"/>
                    </a:lnTo>
                    <a:lnTo>
                      <a:pt x="523189" y="42587"/>
                    </a:lnTo>
                    <a:lnTo>
                      <a:pt x="558593" y="34844"/>
                    </a:lnTo>
                    <a:lnTo>
                      <a:pt x="574328" y="28649"/>
                    </a:lnTo>
                    <a:lnTo>
                      <a:pt x="560953" y="17809"/>
                    </a:lnTo>
                    <a:lnTo>
                      <a:pt x="538924" y="9292"/>
                    </a:lnTo>
                    <a:lnTo>
                      <a:pt x="515321" y="3097"/>
                    </a:lnTo>
                    <a:lnTo>
                      <a:pt x="497226" y="774"/>
                    </a:lnTo>
                    <a:lnTo>
                      <a:pt x="487785" y="0"/>
                    </a:lnTo>
                    <a:lnTo>
                      <a:pt x="476771" y="774"/>
                    </a:lnTo>
                    <a:lnTo>
                      <a:pt x="466543" y="2323"/>
                    </a:lnTo>
                    <a:lnTo>
                      <a:pt x="458676" y="6969"/>
                    </a:lnTo>
                    <a:lnTo>
                      <a:pt x="454742" y="13163"/>
                    </a:lnTo>
                    <a:lnTo>
                      <a:pt x="460249" y="16260"/>
                    </a:lnTo>
                    <a:lnTo>
                      <a:pt x="469690" y="17809"/>
                    </a:lnTo>
                    <a:lnTo>
                      <a:pt x="479131" y="20132"/>
                    </a:lnTo>
                    <a:lnTo>
                      <a:pt x="469690" y="24003"/>
                    </a:lnTo>
                    <a:lnTo>
                      <a:pt x="458676" y="25552"/>
                    </a:lnTo>
                    <a:lnTo>
                      <a:pt x="424845" y="26326"/>
                    </a:lnTo>
                    <a:lnTo>
                      <a:pt x="383147" y="20906"/>
                    </a:lnTo>
                    <a:lnTo>
                      <a:pt x="357185" y="20132"/>
                    </a:lnTo>
                    <a:lnTo>
                      <a:pt x="328862" y="22455"/>
                    </a:lnTo>
                    <a:lnTo>
                      <a:pt x="301326" y="27875"/>
                    </a:lnTo>
                    <a:lnTo>
                      <a:pt x="276150" y="37167"/>
                    </a:lnTo>
                    <a:lnTo>
                      <a:pt x="230518" y="62719"/>
                    </a:lnTo>
                    <a:lnTo>
                      <a:pt x="189607" y="94465"/>
                    </a:lnTo>
                    <a:lnTo>
                      <a:pt x="177806" y="100660"/>
                    </a:lnTo>
                    <a:lnTo>
                      <a:pt x="151056" y="109952"/>
                    </a:lnTo>
                    <a:lnTo>
                      <a:pt x="139255" y="116146"/>
                    </a:lnTo>
                    <a:lnTo>
                      <a:pt x="129027" y="124663"/>
                    </a:lnTo>
                    <a:lnTo>
                      <a:pt x="110932" y="143247"/>
                    </a:lnTo>
                    <a:lnTo>
                      <a:pt x="100704" y="150215"/>
                    </a:lnTo>
                    <a:lnTo>
                      <a:pt x="85756" y="154087"/>
                    </a:lnTo>
                    <a:lnTo>
                      <a:pt x="52712" y="154861"/>
                    </a:lnTo>
                    <a:lnTo>
                      <a:pt x="37764" y="158733"/>
                    </a:lnTo>
                    <a:lnTo>
                      <a:pt x="26750" y="166476"/>
                    </a:lnTo>
                    <a:lnTo>
                      <a:pt x="15735" y="178091"/>
                    </a:lnTo>
                    <a:lnTo>
                      <a:pt x="6294" y="191254"/>
                    </a:lnTo>
                    <a:lnTo>
                      <a:pt x="0" y="203643"/>
                    </a:lnTo>
                    <a:lnTo>
                      <a:pt x="11015" y="19977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48" name="Freeform 2647">
                <a:extLst>
                  <a:ext uri="{FF2B5EF4-FFF2-40B4-BE49-F238E27FC236}">
                    <a16:creationId xmlns:a16="http://schemas.microsoft.com/office/drawing/2014/main" id="{D220C340-9C8C-CB7B-1C4F-3FFA3B0537D6}"/>
                  </a:ext>
                </a:extLst>
              </p:cNvPr>
              <p:cNvSpPr/>
              <p:nvPr/>
            </p:nvSpPr>
            <p:spPr>
              <a:xfrm>
                <a:off x="-9753363" y="4382264"/>
                <a:ext cx="23602" cy="34069"/>
              </a:xfrm>
              <a:custGeom>
                <a:avLst/>
                <a:gdLst>
                  <a:gd name="connsiteX0" fmla="*/ 7081 w 23602"/>
                  <a:gd name="connsiteY0" fmla="*/ 0 h 34069"/>
                  <a:gd name="connsiteX1" fmla="*/ 0 w 23602"/>
                  <a:gd name="connsiteY1" fmla="*/ 775 h 34069"/>
                  <a:gd name="connsiteX2" fmla="*/ 3147 w 23602"/>
                  <a:gd name="connsiteY2" fmla="*/ 10840 h 34069"/>
                  <a:gd name="connsiteX3" fmla="*/ 9441 w 23602"/>
                  <a:gd name="connsiteY3" fmla="*/ 18584 h 34069"/>
                  <a:gd name="connsiteX4" fmla="*/ 22816 w 23602"/>
                  <a:gd name="connsiteY4" fmla="*/ 34070 h 34069"/>
                  <a:gd name="connsiteX5" fmla="*/ 23603 w 23602"/>
                  <a:gd name="connsiteY5" fmla="*/ 21681 h 34069"/>
                  <a:gd name="connsiteX6" fmla="*/ 16522 w 23602"/>
                  <a:gd name="connsiteY6" fmla="*/ 8518 h 3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2" h="34069">
                    <a:moveTo>
                      <a:pt x="7081" y="0"/>
                    </a:moveTo>
                    <a:lnTo>
                      <a:pt x="0" y="775"/>
                    </a:lnTo>
                    <a:lnTo>
                      <a:pt x="3147" y="10840"/>
                    </a:lnTo>
                    <a:lnTo>
                      <a:pt x="9441" y="18584"/>
                    </a:lnTo>
                    <a:lnTo>
                      <a:pt x="22816" y="34070"/>
                    </a:lnTo>
                    <a:lnTo>
                      <a:pt x="23603" y="21681"/>
                    </a:lnTo>
                    <a:lnTo>
                      <a:pt x="16522" y="851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49" name="Freeform 2648">
                <a:extLst>
                  <a:ext uri="{FF2B5EF4-FFF2-40B4-BE49-F238E27FC236}">
                    <a16:creationId xmlns:a16="http://schemas.microsoft.com/office/drawing/2014/main" id="{9624AD2E-9442-F20E-3129-183DF3DCADC3}"/>
                  </a:ext>
                </a:extLst>
              </p:cNvPr>
              <p:cNvSpPr/>
              <p:nvPr/>
            </p:nvSpPr>
            <p:spPr>
              <a:xfrm>
                <a:off x="-9883964" y="4194107"/>
                <a:ext cx="13374" cy="13163"/>
              </a:xfrm>
              <a:custGeom>
                <a:avLst/>
                <a:gdLst>
                  <a:gd name="connsiteX0" fmla="*/ 2360 w 13374"/>
                  <a:gd name="connsiteY0" fmla="*/ 1549 h 13163"/>
                  <a:gd name="connsiteX1" fmla="*/ 0 w 13374"/>
                  <a:gd name="connsiteY1" fmla="*/ 13163 h 13163"/>
                  <a:gd name="connsiteX2" fmla="*/ 13375 w 13374"/>
                  <a:gd name="connsiteY2" fmla="*/ 4646 h 13163"/>
                  <a:gd name="connsiteX3" fmla="*/ 10228 w 13374"/>
                  <a:gd name="connsiteY3" fmla="*/ 0 h 13163"/>
                </a:gdLst>
                <a:ahLst/>
                <a:cxnLst>
                  <a:cxn ang="0">
                    <a:pos x="connsiteX0" y="connsiteY0"/>
                  </a:cxn>
                  <a:cxn ang="0">
                    <a:pos x="connsiteX1" y="connsiteY1"/>
                  </a:cxn>
                  <a:cxn ang="0">
                    <a:pos x="connsiteX2" y="connsiteY2"/>
                  </a:cxn>
                  <a:cxn ang="0">
                    <a:pos x="connsiteX3" y="connsiteY3"/>
                  </a:cxn>
                </a:cxnLst>
                <a:rect l="l" t="t" r="r" b="b"/>
                <a:pathLst>
                  <a:path w="13374" h="13163">
                    <a:moveTo>
                      <a:pt x="2360" y="1549"/>
                    </a:moveTo>
                    <a:lnTo>
                      <a:pt x="0" y="13163"/>
                    </a:lnTo>
                    <a:lnTo>
                      <a:pt x="13375" y="4646"/>
                    </a:lnTo>
                    <a:lnTo>
                      <a:pt x="1022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50" name="Freeform 2649">
                <a:extLst>
                  <a:ext uri="{FF2B5EF4-FFF2-40B4-BE49-F238E27FC236}">
                    <a16:creationId xmlns:a16="http://schemas.microsoft.com/office/drawing/2014/main" id="{CAC44D24-EA8E-644F-6900-C6D486AB1F45}"/>
                  </a:ext>
                </a:extLst>
              </p:cNvPr>
              <p:cNvSpPr/>
              <p:nvPr/>
            </p:nvSpPr>
            <p:spPr>
              <a:xfrm>
                <a:off x="-10049968" y="4239792"/>
                <a:ext cx="110931" cy="99885"/>
              </a:xfrm>
              <a:custGeom>
                <a:avLst/>
                <a:gdLst>
                  <a:gd name="connsiteX0" fmla="*/ 58219 w 110931"/>
                  <a:gd name="connsiteY0" fmla="*/ 99885 h 99885"/>
                  <a:gd name="connsiteX1" fmla="*/ 73168 w 110931"/>
                  <a:gd name="connsiteY1" fmla="*/ 96788 h 99885"/>
                  <a:gd name="connsiteX2" fmla="*/ 84182 w 110931"/>
                  <a:gd name="connsiteY2" fmla="*/ 91368 h 99885"/>
                  <a:gd name="connsiteX3" fmla="*/ 90476 w 110931"/>
                  <a:gd name="connsiteY3" fmla="*/ 82076 h 99885"/>
                  <a:gd name="connsiteX4" fmla="*/ 92049 w 110931"/>
                  <a:gd name="connsiteY4" fmla="*/ 69688 h 99885"/>
                  <a:gd name="connsiteX5" fmla="*/ 92049 w 110931"/>
                  <a:gd name="connsiteY5" fmla="*/ 56524 h 99885"/>
                  <a:gd name="connsiteX6" fmla="*/ 93623 w 110931"/>
                  <a:gd name="connsiteY6" fmla="*/ 44910 h 99885"/>
                  <a:gd name="connsiteX7" fmla="*/ 98344 w 110931"/>
                  <a:gd name="connsiteY7" fmla="*/ 34069 h 99885"/>
                  <a:gd name="connsiteX8" fmla="*/ 103851 w 110931"/>
                  <a:gd name="connsiteY8" fmla="*/ 24003 h 99885"/>
                  <a:gd name="connsiteX9" fmla="*/ 109358 w 110931"/>
                  <a:gd name="connsiteY9" fmla="*/ 13163 h 99885"/>
                  <a:gd name="connsiteX10" fmla="*/ 110932 w 110931"/>
                  <a:gd name="connsiteY10" fmla="*/ 1549 h 99885"/>
                  <a:gd name="connsiteX11" fmla="*/ 90476 w 110931"/>
                  <a:gd name="connsiteY11" fmla="*/ 9292 h 99885"/>
                  <a:gd name="connsiteX12" fmla="*/ 77888 w 110931"/>
                  <a:gd name="connsiteY12" fmla="*/ 15486 h 99885"/>
                  <a:gd name="connsiteX13" fmla="*/ 75528 w 110931"/>
                  <a:gd name="connsiteY13" fmla="*/ 17035 h 99885"/>
                  <a:gd name="connsiteX14" fmla="*/ 76314 w 110931"/>
                  <a:gd name="connsiteY14" fmla="*/ 20132 h 99885"/>
                  <a:gd name="connsiteX15" fmla="*/ 76314 w 110931"/>
                  <a:gd name="connsiteY15" fmla="*/ 29424 h 99885"/>
                  <a:gd name="connsiteX16" fmla="*/ 72381 w 110931"/>
                  <a:gd name="connsiteY16" fmla="*/ 41038 h 99885"/>
                  <a:gd name="connsiteX17" fmla="*/ 64513 w 110931"/>
                  <a:gd name="connsiteY17" fmla="*/ 49555 h 99885"/>
                  <a:gd name="connsiteX18" fmla="*/ 53499 w 110931"/>
                  <a:gd name="connsiteY18" fmla="*/ 52653 h 99885"/>
                  <a:gd name="connsiteX19" fmla="*/ 40911 w 110931"/>
                  <a:gd name="connsiteY19" fmla="*/ 48781 h 99885"/>
                  <a:gd name="connsiteX20" fmla="*/ 52712 w 110931"/>
                  <a:gd name="connsiteY20" fmla="*/ 41812 h 99885"/>
                  <a:gd name="connsiteX21" fmla="*/ 68447 w 110931"/>
                  <a:gd name="connsiteY21" fmla="*/ 30972 h 99885"/>
                  <a:gd name="connsiteX22" fmla="*/ 75528 w 110931"/>
                  <a:gd name="connsiteY22" fmla="*/ 17809 h 99885"/>
                  <a:gd name="connsiteX23" fmla="*/ 61366 w 110931"/>
                  <a:gd name="connsiteY23" fmla="*/ 5420 h 99885"/>
                  <a:gd name="connsiteX24" fmla="*/ 57433 w 110931"/>
                  <a:gd name="connsiteY24" fmla="*/ 5420 h 99885"/>
                  <a:gd name="connsiteX25" fmla="*/ 52712 w 110931"/>
                  <a:gd name="connsiteY25" fmla="*/ 6194 h 99885"/>
                  <a:gd name="connsiteX26" fmla="*/ 48778 w 110931"/>
                  <a:gd name="connsiteY26" fmla="*/ 7743 h 99885"/>
                  <a:gd name="connsiteX27" fmla="*/ 44058 w 110931"/>
                  <a:gd name="connsiteY27" fmla="*/ 8517 h 99885"/>
                  <a:gd name="connsiteX28" fmla="*/ 40124 w 110931"/>
                  <a:gd name="connsiteY28" fmla="*/ 6968 h 99885"/>
                  <a:gd name="connsiteX29" fmla="*/ 32257 w 110931"/>
                  <a:gd name="connsiteY29" fmla="*/ 3872 h 99885"/>
                  <a:gd name="connsiteX30" fmla="*/ 28323 w 110931"/>
                  <a:gd name="connsiteY30" fmla="*/ 2323 h 99885"/>
                  <a:gd name="connsiteX31" fmla="*/ 18095 w 110931"/>
                  <a:gd name="connsiteY31" fmla="*/ 0 h 99885"/>
                  <a:gd name="connsiteX32" fmla="*/ 7868 w 110931"/>
                  <a:gd name="connsiteY32" fmla="*/ 0 h 99885"/>
                  <a:gd name="connsiteX33" fmla="*/ 1573 w 110931"/>
                  <a:gd name="connsiteY33" fmla="*/ 4646 h 99885"/>
                  <a:gd name="connsiteX34" fmla="*/ 0 w 110931"/>
                  <a:gd name="connsiteY34" fmla="*/ 15486 h 99885"/>
                  <a:gd name="connsiteX35" fmla="*/ 787 w 110931"/>
                  <a:gd name="connsiteY35" fmla="*/ 27101 h 99885"/>
                  <a:gd name="connsiteX36" fmla="*/ 3934 w 110931"/>
                  <a:gd name="connsiteY36" fmla="*/ 37941 h 99885"/>
                  <a:gd name="connsiteX37" fmla="*/ 8654 w 110931"/>
                  <a:gd name="connsiteY37" fmla="*/ 48007 h 99885"/>
                  <a:gd name="connsiteX38" fmla="*/ 15735 w 110931"/>
                  <a:gd name="connsiteY38" fmla="*/ 57298 h 99885"/>
                  <a:gd name="connsiteX39" fmla="*/ 23603 w 110931"/>
                  <a:gd name="connsiteY39" fmla="*/ 65041 h 99885"/>
                  <a:gd name="connsiteX40" fmla="*/ 42484 w 110931"/>
                  <a:gd name="connsiteY40" fmla="*/ 76656 h 99885"/>
                  <a:gd name="connsiteX41" fmla="*/ 51925 w 110931"/>
                  <a:gd name="connsiteY41" fmla="*/ 84399 h 99885"/>
                  <a:gd name="connsiteX42" fmla="*/ 43271 w 110931"/>
                  <a:gd name="connsiteY42" fmla="*/ 82076 h 99885"/>
                  <a:gd name="connsiteX43" fmla="*/ 34617 w 110931"/>
                  <a:gd name="connsiteY43" fmla="*/ 81302 h 99885"/>
                  <a:gd name="connsiteX44" fmla="*/ 29896 w 110931"/>
                  <a:gd name="connsiteY44" fmla="*/ 83625 h 99885"/>
                  <a:gd name="connsiteX45" fmla="*/ 33043 w 110931"/>
                  <a:gd name="connsiteY45" fmla="*/ 92142 h 99885"/>
                  <a:gd name="connsiteX46" fmla="*/ 43271 w 110931"/>
                  <a:gd name="connsiteY46" fmla="*/ 98337 h 9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0931" h="99885">
                    <a:moveTo>
                      <a:pt x="58219" y="99885"/>
                    </a:moveTo>
                    <a:lnTo>
                      <a:pt x="73168" y="96788"/>
                    </a:lnTo>
                    <a:lnTo>
                      <a:pt x="84182" y="91368"/>
                    </a:lnTo>
                    <a:lnTo>
                      <a:pt x="90476" y="82076"/>
                    </a:lnTo>
                    <a:lnTo>
                      <a:pt x="92049" y="69688"/>
                    </a:lnTo>
                    <a:lnTo>
                      <a:pt x="92049" y="56524"/>
                    </a:lnTo>
                    <a:lnTo>
                      <a:pt x="93623" y="44910"/>
                    </a:lnTo>
                    <a:lnTo>
                      <a:pt x="98344" y="34069"/>
                    </a:lnTo>
                    <a:lnTo>
                      <a:pt x="103851" y="24003"/>
                    </a:lnTo>
                    <a:lnTo>
                      <a:pt x="109358" y="13163"/>
                    </a:lnTo>
                    <a:lnTo>
                      <a:pt x="110932" y="1549"/>
                    </a:lnTo>
                    <a:lnTo>
                      <a:pt x="90476" y="9292"/>
                    </a:lnTo>
                    <a:lnTo>
                      <a:pt x="77888" y="15486"/>
                    </a:lnTo>
                    <a:lnTo>
                      <a:pt x="75528" y="17035"/>
                    </a:lnTo>
                    <a:lnTo>
                      <a:pt x="76314" y="20132"/>
                    </a:lnTo>
                    <a:lnTo>
                      <a:pt x="76314" y="29424"/>
                    </a:lnTo>
                    <a:lnTo>
                      <a:pt x="72381" y="41038"/>
                    </a:lnTo>
                    <a:lnTo>
                      <a:pt x="64513" y="49555"/>
                    </a:lnTo>
                    <a:lnTo>
                      <a:pt x="53499" y="52653"/>
                    </a:lnTo>
                    <a:lnTo>
                      <a:pt x="40911" y="48781"/>
                    </a:lnTo>
                    <a:lnTo>
                      <a:pt x="52712" y="41812"/>
                    </a:lnTo>
                    <a:lnTo>
                      <a:pt x="68447" y="30972"/>
                    </a:lnTo>
                    <a:lnTo>
                      <a:pt x="75528" y="17809"/>
                    </a:lnTo>
                    <a:lnTo>
                      <a:pt x="61366" y="5420"/>
                    </a:lnTo>
                    <a:lnTo>
                      <a:pt x="57433" y="5420"/>
                    </a:lnTo>
                    <a:lnTo>
                      <a:pt x="52712" y="6194"/>
                    </a:lnTo>
                    <a:lnTo>
                      <a:pt x="48778" y="7743"/>
                    </a:lnTo>
                    <a:lnTo>
                      <a:pt x="44058" y="8517"/>
                    </a:lnTo>
                    <a:lnTo>
                      <a:pt x="40124" y="6968"/>
                    </a:lnTo>
                    <a:lnTo>
                      <a:pt x="32257" y="3872"/>
                    </a:lnTo>
                    <a:lnTo>
                      <a:pt x="28323" y="2323"/>
                    </a:lnTo>
                    <a:lnTo>
                      <a:pt x="18095" y="0"/>
                    </a:lnTo>
                    <a:lnTo>
                      <a:pt x="7868" y="0"/>
                    </a:lnTo>
                    <a:lnTo>
                      <a:pt x="1573" y="4646"/>
                    </a:lnTo>
                    <a:lnTo>
                      <a:pt x="0" y="15486"/>
                    </a:lnTo>
                    <a:lnTo>
                      <a:pt x="787" y="27101"/>
                    </a:lnTo>
                    <a:lnTo>
                      <a:pt x="3934" y="37941"/>
                    </a:lnTo>
                    <a:lnTo>
                      <a:pt x="8654" y="48007"/>
                    </a:lnTo>
                    <a:lnTo>
                      <a:pt x="15735" y="57298"/>
                    </a:lnTo>
                    <a:lnTo>
                      <a:pt x="23603" y="65041"/>
                    </a:lnTo>
                    <a:lnTo>
                      <a:pt x="42484" y="76656"/>
                    </a:lnTo>
                    <a:lnTo>
                      <a:pt x="51925" y="84399"/>
                    </a:lnTo>
                    <a:lnTo>
                      <a:pt x="43271" y="82076"/>
                    </a:lnTo>
                    <a:lnTo>
                      <a:pt x="34617" y="81302"/>
                    </a:lnTo>
                    <a:lnTo>
                      <a:pt x="29896" y="83625"/>
                    </a:lnTo>
                    <a:lnTo>
                      <a:pt x="33043" y="92142"/>
                    </a:lnTo>
                    <a:lnTo>
                      <a:pt x="43271" y="9833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51" name="Freeform 2650">
                <a:extLst>
                  <a:ext uri="{FF2B5EF4-FFF2-40B4-BE49-F238E27FC236}">
                    <a16:creationId xmlns:a16="http://schemas.microsoft.com/office/drawing/2014/main" id="{D5F1562F-8D30-1FCC-D3BF-0370F342F051}"/>
                  </a:ext>
                </a:extLst>
              </p:cNvPr>
              <p:cNvSpPr/>
              <p:nvPr/>
            </p:nvSpPr>
            <p:spPr>
              <a:xfrm>
                <a:off x="-10007484" y="4336580"/>
                <a:ext cx="110145" cy="110725"/>
              </a:xfrm>
              <a:custGeom>
                <a:avLst/>
                <a:gdLst>
                  <a:gd name="connsiteX0" fmla="*/ 106998 w 110145"/>
                  <a:gd name="connsiteY0" fmla="*/ 98337 h 110725"/>
                  <a:gd name="connsiteX1" fmla="*/ 99131 w 110145"/>
                  <a:gd name="connsiteY1" fmla="*/ 99111 h 110725"/>
                  <a:gd name="connsiteX2" fmla="*/ 95984 w 110145"/>
                  <a:gd name="connsiteY2" fmla="*/ 97562 h 110725"/>
                  <a:gd name="connsiteX3" fmla="*/ 95984 w 110145"/>
                  <a:gd name="connsiteY3" fmla="*/ 94466 h 110725"/>
                  <a:gd name="connsiteX4" fmla="*/ 99917 w 110145"/>
                  <a:gd name="connsiteY4" fmla="*/ 88271 h 110725"/>
                  <a:gd name="connsiteX5" fmla="*/ 99917 w 110145"/>
                  <a:gd name="connsiteY5" fmla="*/ 85948 h 110725"/>
                  <a:gd name="connsiteX6" fmla="*/ 96770 w 110145"/>
                  <a:gd name="connsiteY6" fmla="*/ 84399 h 110725"/>
                  <a:gd name="connsiteX7" fmla="*/ 88903 w 110145"/>
                  <a:gd name="connsiteY7" fmla="*/ 82851 h 110725"/>
                  <a:gd name="connsiteX8" fmla="*/ 85756 w 110145"/>
                  <a:gd name="connsiteY8" fmla="*/ 80528 h 110725"/>
                  <a:gd name="connsiteX9" fmla="*/ 78675 w 110145"/>
                  <a:gd name="connsiteY9" fmla="*/ 74333 h 110725"/>
                  <a:gd name="connsiteX10" fmla="*/ 75528 w 110145"/>
                  <a:gd name="connsiteY10" fmla="*/ 67365 h 110725"/>
                  <a:gd name="connsiteX11" fmla="*/ 77101 w 110145"/>
                  <a:gd name="connsiteY11" fmla="*/ 60396 h 110725"/>
                  <a:gd name="connsiteX12" fmla="*/ 84969 w 110145"/>
                  <a:gd name="connsiteY12" fmla="*/ 54201 h 110725"/>
                  <a:gd name="connsiteX13" fmla="*/ 78675 w 110145"/>
                  <a:gd name="connsiteY13" fmla="*/ 51879 h 110725"/>
                  <a:gd name="connsiteX14" fmla="*/ 67661 w 110145"/>
                  <a:gd name="connsiteY14" fmla="*/ 48781 h 110725"/>
                  <a:gd name="connsiteX15" fmla="*/ 62153 w 110145"/>
                  <a:gd name="connsiteY15" fmla="*/ 46458 h 110725"/>
                  <a:gd name="connsiteX16" fmla="*/ 57433 w 110145"/>
                  <a:gd name="connsiteY16" fmla="*/ 44136 h 110725"/>
                  <a:gd name="connsiteX17" fmla="*/ 54286 w 110145"/>
                  <a:gd name="connsiteY17" fmla="*/ 40264 h 110725"/>
                  <a:gd name="connsiteX18" fmla="*/ 49565 w 110145"/>
                  <a:gd name="connsiteY18" fmla="*/ 37167 h 110725"/>
                  <a:gd name="connsiteX19" fmla="*/ 44845 w 110145"/>
                  <a:gd name="connsiteY19" fmla="*/ 35618 h 110725"/>
                  <a:gd name="connsiteX20" fmla="*/ 51139 w 110145"/>
                  <a:gd name="connsiteY20" fmla="*/ 33295 h 110725"/>
                  <a:gd name="connsiteX21" fmla="*/ 62940 w 110145"/>
                  <a:gd name="connsiteY21" fmla="*/ 34069 h 110725"/>
                  <a:gd name="connsiteX22" fmla="*/ 69234 w 110145"/>
                  <a:gd name="connsiteY22" fmla="*/ 30972 h 110725"/>
                  <a:gd name="connsiteX23" fmla="*/ 72381 w 110145"/>
                  <a:gd name="connsiteY23" fmla="*/ 24003 h 110725"/>
                  <a:gd name="connsiteX24" fmla="*/ 70808 w 110145"/>
                  <a:gd name="connsiteY24" fmla="*/ 15486 h 110725"/>
                  <a:gd name="connsiteX25" fmla="*/ 66087 w 110145"/>
                  <a:gd name="connsiteY25" fmla="*/ 6968 h 110725"/>
                  <a:gd name="connsiteX26" fmla="*/ 59793 w 110145"/>
                  <a:gd name="connsiteY26" fmla="*/ 774 h 110725"/>
                  <a:gd name="connsiteX27" fmla="*/ 47205 w 110145"/>
                  <a:gd name="connsiteY27" fmla="*/ 0 h 110725"/>
                  <a:gd name="connsiteX28" fmla="*/ 0 w 110145"/>
                  <a:gd name="connsiteY28" fmla="*/ 8517 h 110725"/>
                  <a:gd name="connsiteX29" fmla="*/ 6294 w 110145"/>
                  <a:gd name="connsiteY29" fmla="*/ 14712 h 110725"/>
                  <a:gd name="connsiteX30" fmla="*/ 14161 w 110145"/>
                  <a:gd name="connsiteY30" fmla="*/ 17809 h 110725"/>
                  <a:gd name="connsiteX31" fmla="*/ 31470 w 110145"/>
                  <a:gd name="connsiteY31" fmla="*/ 22455 h 110725"/>
                  <a:gd name="connsiteX32" fmla="*/ 25176 w 110145"/>
                  <a:gd name="connsiteY32" fmla="*/ 30198 h 110725"/>
                  <a:gd name="connsiteX33" fmla="*/ 25176 w 110145"/>
                  <a:gd name="connsiteY33" fmla="*/ 36393 h 110725"/>
                  <a:gd name="connsiteX34" fmla="*/ 29896 w 110145"/>
                  <a:gd name="connsiteY34" fmla="*/ 43361 h 110725"/>
                  <a:gd name="connsiteX35" fmla="*/ 69234 w 110145"/>
                  <a:gd name="connsiteY35" fmla="*/ 80528 h 110725"/>
                  <a:gd name="connsiteX36" fmla="*/ 74741 w 110145"/>
                  <a:gd name="connsiteY36" fmla="*/ 85948 h 110725"/>
                  <a:gd name="connsiteX37" fmla="*/ 83396 w 110145"/>
                  <a:gd name="connsiteY37" fmla="*/ 99111 h 110725"/>
                  <a:gd name="connsiteX38" fmla="*/ 88116 w 110145"/>
                  <a:gd name="connsiteY38" fmla="*/ 104531 h 110725"/>
                  <a:gd name="connsiteX39" fmla="*/ 95984 w 110145"/>
                  <a:gd name="connsiteY39" fmla="*/ 108403 h 110725"/>
                  <a:gd name="connsiteX40" fmla="*/ 104638 w 110145"/>
                  <a:gd name="connsiteY40" fmla="*/ 110726 h 110725"/>
                  <a:gd name="connsiteX41" fmla="*/ 110145 w 110145"/>
                  <a:gd name="connsiteY41" fmla="*/ 108403 h 110725"/>
                  <a:gd name="connsiteX42" fmla="*/ 109358 w 110145"/>
                  <a:gd name="connsiteY42" fmla="*/ 99885 h 11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0145" h="110725">
                    <a:moveTo>
                      <a:pt x="106998" y="98337"/>
                    </a:moveTo>
                    <a:lnTo>
                      <a:pt x="99131" y="99111"/>
                    </a:lnTo>
                    <a:lnTo>
                      <a:pt x="95984" y="97562"/>
                    </a:lnTo>
                    <a:lnTo>
                      <a:pt x="95984" y="94466"/>
                    </a:lnTo>
                    <a:lnTo>
                      <a:pt x="99917" y="88271"/>
                    </a:lnTo>
                    <a:lnTo>
                      <a:pt x="99917" y="85948"/>
                    </a:lnTo>
                    <a:lnTo>
                      <a:pt x="96770" y="84399"/>
                    </a:lnTo>
                    <a:lnTo>
                      <a:pt x="88903" y="82851"/>
                    </a:lnTo>
                    <a:lnTo>
                      <a:pt x="85756" y="80528"/>
                    </a:lnTo>
                    <a:lnTo>
                      <a:pt x="78675" y="74333"/>
                    </a:lnTo>
                    <a:lnTo>
                      <a:pt x="75528" y="67365"/>
                    </a:lnTo>
                    <a:lnTo>
                      <a:pt x="77101" y="60396"/>
                    </a:lnTo>
                    <a:lnTo>
                      <a:pt x="84969" y="54201"/>
                    </a:lnTo>
                    <a:lnTo>
                      <a:pt x="78675" y="51879"/>
                    </a:lnTo>
                    <a:lnTo>
                      <a:pt x="67661" y="48781"/>
                    </a:lnTo>
                    <a:lnTo>
                      <a:pt x="62153" y="46458"/>
                    </a:lnTo>
                    <a:lnTo>
                      <a:pt x="57433" y="44136"/>
                    </a:lnTo>
                    <a:lnTo>
                      <a:pt x="54286" y="40264"/>
                    </a:lnTo>
                    <a:lnTo>
                      <a:pt x="49565" y="37167"/>
                    </a:lnTo>
                    <a:lnTo>
                      <a:pt x="44845" y="35618"/>
                    </a:lnTo>
                    <a:lnTo>
                      <a:pt x="51139" y="33295"/>
                    </a:lnTo>
                    <a:lnTo>
                      <a:pt x="62940" y="34069"/>
                    </a:lnTo>
                    <a:lnTo>
                      <a:pt x="69234" y="30972"/>
                    </a:lnTo>
                    <a:lnTo>
                      <a:pt x="72381" y="24003"/>
                    </a:lnTo>
                    <a:lnTo>
                      <a:pt x="70808" y="15486"/>
                    </a:lnTo>
                    <a:lnTo>
                      <a:pt x="66087" y="6968"/>
                    </a:lnTo>
                    <a:lnTo>
                      <a:pt x="59793" y="774"/>
                    </a:lnTo>
                    <a:lnTo>
                      <a:pt x="47205" y="0"/>
                    </a:lnTo>
                    <a:lnTo>
                      <a:pt x="0" y="8517"/>
                    </a:lnTo>
                    <a:lnTo>
                      <a:pt x="6294" y="14712"/>
                    </a:lnTo>
                    <a:lnTo>
                      <a:pt x="14161" y="17809"/>
                    </a:lnTo>
                    <a:lnTo>
                      <a:pt x="31470" y="22455"/>
                    </a:lnTo>
                    <a:lnTo>
                      <a:pt x="25176" y="30198"/>
                    </a:lnTo>
                    <a:lnTo>
                      <a:pt x="25176" y="36393"/>
                    </a:lnTo>
                    <a:lnTo>
                      <a:pt x="29896" y="43361"/>
                    </a:lnTo>
                    <a:lnTo>
                      <a:pt x="69234" y="80528"/>
                    </a:lnTo>
                    <a:lnTo>
                      <a:pt x="74741" y="85948"/>
                    </a:lnTo>
                    <a:lnTo>
                      <a:pt x="83396" y="99111"/>
                    </a:lnTo>
                    <a:lnTo>
                      <a:pt x="88116" y="104531"/>
                    </a:lnTo>
                    <a:lnTo>
                      <a:pt x="95984" y="108403"/>
                    </a:lnTo>
                    <a:lnTo>
                      <a:pt x="104638" y="110726"/>
                    </a:lnTo>
                    <a:lnTo>
                      <a:pt x="110145" y="108403"/>
                    </a:lnTo>
                    <a:lnTo>
                      <a:pt x="109358" y="9988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52" name="Freeform 2651">
                <a:extLst>
                  <a:ext uri="{FF2B5EF4-FFF2-40B4-BE49-F238E27FC236}">
                    <a16:creationId xmlns:a16="http://schemas.microsoft.com/office/drawing/2014/main" id="{8F9A82BD-85F0-6D9B-EBB0-D9645B1472F1}"/>
                  </a:ext>
                </a:extLst>
              </p:cNvPr>
              <p:cNvSpPr/>
              <p:nvPr/>
            </p:nvSpPr>
            <p:spPr>
              <a:xfrm>
                <a:off x="-9487441" y="1668319"/>
                <a:ext cx="804058" cy="502524"/>
              </a:xfrm>
              <a:custGeom>
                <a:avLst/>
                <a:gdLst>
                  <a:gd name="connsiteX0" fmla="*/ 7868 w 804058"/>
                  <a:gd name="connsiteY0" fmla="*/ 389476 h 502524"/>
                  <a:gd name="connsiteX1" fmla="*/ 17308 w 804058"/>
                  <a:gd name="connsiteY1" fmla="*/ 391025 h 502524"/>
                  <a:gd name="connsiteX2" fmla="*/ 36977 w 804058"/>
                  <a:gd name="connsiteY2" fmla="*/ 389476 h 502524"/>
                  <a:gd name="connsiteX3" fmla="*/ 47205 w 804058"/>
                  <a:gd name="connsiteY3" fmla="*/ 390251 h 502524"/>
                  <a:gd name="connsiteX4" fmla="*/ 55859 w 804058"/>
                  <a:gd name="connsiteY4" fmla="*/ 393348 h 502524"/>
                  <a:gd name="connsiteX5" fmla="*/ 81822 w 804058"/>
                  <a:gd name="connsiteY5" fmla="*/ 405737 h 502524"/>
                  <a:gd name="connsiteX6" fmla="*/ 118013 w 804058"/>
                  <a:gd name="connsiteY6" fmla="*/ 418126 h 502524"/>
                  <a:gd name="connsiteX7" fmla="*/ 134534 w 804058"/>
                  <a:gd name="connsiteY7" fmla="*/ 425094 h 502524"/>
                  <a:gd name="connsiteX8" fmla="*/ 150269 w 804058"/>
                  <a:gd name="connsiteY8" fmla="*/ 435935 h 502524"/>
                  <a:gd name="connsiteX9" fmla="*/ 162070 w 804058"/>
                  <a:gd name="connsiteY9" fmla="*/ 449098 h 502524"/>
                  <a:gd name="connsiteX10" fmla="*/ 181739 w 804058"/>
                  <a:gd name="connsiteY10" fmla="*/ 480070 h 502524"/>
                  <a:gd name="connsiteX11" fmla="*/ 193540 w 804058"/>
                  <a:gd name="connsiteY11" fmla="*/ 493233 h 502524"/>
                  <a:gd name="connsiteX12" fmla="*/ 209275 w 804058"/>
                  <a:gd name="connsiteY12" fmla="*/ 502525 h 502524"/>
                  <a:gd name="connsiteX13" fmla="*/ 224224 w 804058"/>
                  <a:gd name="connsiteY13" fmla="*/ 502525 h 502524"/>
                  <a:gd name="connsiteX14" fmla="*/ 238385 w 804058"/>
                  <a:gd name="connsiteY14" fmla="*/ 497105 h 502524"/>
                  <a:gd name="connsiteX15" fmla="*/ 254120 w 804058"/>
                  <a:gd name="connsiteY15" fmla="*/ 490136 h 502524"/>
                  <a:gd name="connsiteX16" fmla="*/ 279296 w 804058"/>
                  <a:gd name="connsiteY16" fmla="*/ 481619 h 502524"/>
                  <a:gd name="connsiteX17" fmla="*/ 287164 w 804058"/>
                  <a:gd name="connsiteY17" fmla="*/ 477747 h 502524"/>
                  <a:gd name="connsiteX18" fmla="*/ 294244 w 804058"/>
                  <a:gd name="connsiteY18" fmla="*/ 472327 h 502524"/>
                  <a:gd name="connsiteX19" fmla="*/ 302112 w 804058"/>
                  <a:gd name="connsiteY19" fmla="*/ 465358 h 502524"/>
                  <a:gd name="connsiteX20" fmla="*/ 309979 w 804058"/>
                  <a:gd name="connsiteY20" fmla="*/ 459164 h 502524"/>
                  <a:gd name="connsiteX21" fmla="*/ 318634 w 804058"/>
                  <a:gd name="connsiteY21" fmla="*/ 456067 h 502524"/>
                  <a:gd name="connsiteX22" fmla="*/ 324928 w 804058"/>
                  <a:gd name="connsiteY22" fmla="*/ 456841 h 502524"/>
                  <a:gd name="connsiteX23" fmla="*/ 337516 w 804058"/>
                  <a:gd name="connsiteY23" fmla="*/ 462261 h 502524"/>
                  <a:gd name="connsiteX24" fmla="*/ 344597 w 804058"/>
                  <a:gd name="connsiteY24" fmla="*/ 463035 h 502524"/>
                  <a:gd name="connsiteX25" fmla="*/ 354824 w 804058"/>
                  <a:gd name="connsiteY25" fmla="*/ 462261 h 502524"/>
                  <a:gd name="connsiteX26" fmla="*/ 365052 w 804058"/>
                  <a:gd name="connsiteY26" fmla="*/ 460712 h 502524"/>
                  <a:gd name="connsiteX27" fmla="*/ 384721 w 804058"/>
                  <a:gd name="connsiteY27" fmla="*/ 454518 h 502524"/>
                  <a:gd name="connsiteX28" fmla="*/ 402029 w 804058"/>
                  <a:gd name="connsiteY28" fmla="*/ 446775 h 502524"/>
                  <a:gd name="connsiteX29" fmla="*/ 411470 w 804058"/>
                  <a:gd name="connsiteY29" fmla="*/ 436709 h 502524"/>
                  <a:gd name="connsiteX30" fmla="*/ 416978 w 804058"/>
                  <a:gd name="connsiteY30" fmla="*/ 422771 h 502524"/>
                  <a:gd name="connsiteX31" fmla="*/ 423272 w 804058"/>
                  <a:gd name="connsiteY31" fmla="*/ 395671 h 502524"/>
                  <a:gd name="connsiteX32" fmla="*/ 438219 w 804058"/>
                  <a:gd name="connsiteY32" fmla="*/ 356955 h 502524"/>
                  <a:gd name="connsiteX33" fmla="*/ 442940 w 804058"/>
                  <a:gd name="connsiteY33" fmla="*/ 354632 h 502524"/>
                  <a:gd name="connsiteX34" fmla="*/ 473623 w 804058"/>
                  <a:gd name="connsiteY34" fmla="*/ 346115 h 502524"/>
                  <a:gd name="connsiteX35" fmla="*/ 487785 w 804058"/>
                  <a:gd name="connsiteY35" fmla="*/ 337598 h 502524"/>
                  <a:gd name="connsiteX36" fmla="*/ 499586 w 804058"/>
                  <a:gd name="connsiteY36" fmla="*/ 325209 h 502524"/>
                  <a:gd name="connsiteX37" fmla="*/ 511388 w 804058"/>
                  <a:gd name="connsiteY37" fmla="*/ 306625 h 502524"/>
                  <a:gd name="connsiteX38" fmla="*/ 523189 w 804058"/>
                  <a:gd name="connsiteY38" fmla="*/ 293462 h 502524"/>
                  <a:gd name="connsiteX39" fmla="*/ 536563 w 804058"/>
                  <a:gd name="connsiteY39" fmla="*/ 283396 h 502524"/>
                  <a:gd name="connsiteX40" fmla="*/ 793831 w 804058"/>
                  <a:gd name="connsiteY40" fmla="*/ 160281 h 502524"/>
                  <a:gd name="connsiteX41" fmla="*/ 802485 w 804058"/>
                  <a:gd name="connsiteY41" fmla="*/ 154087 h 502524"/>
                  <a:gd name="connsiteX42" fmla="*/ 804058 w 804058"/>
                  <a:gd name="connsiteY42" fmla="*/ 145570 h 502524"/>
                  <a:gd name="connsiteX43" fmla="*/ 794618 w 804058"/>
                  <a:gd name="connsiteY43" fmla="*/ 133955 h 502524"/>
                  <a:gd name="connsiteX44" fmla="*/ 778883 w 804058"/>
                  <a:gd name="connsiteY44" fmla="*/ 123115 h 502524"/>
                  <a:gd name="connsiteX45" fmla="*/ 688406 w 804058"/>
                  <a:gd name="connsiteY45" fmla="*/ 72010 h 502524"/>
                  <a:gd name="connsiteX46" fmla="*/ 651429 w 804058"/>
                  <a:gd name="connsiteY46" fmla="*/ 54201 h 502524"/>
                  <a:gd name="connsiteX47" fmla="*/ 612092 w 804058"/>
                  <a:gd name="connsiteY47" fmla="*/ 44910 h 502524"/>
                  <a:gd name="connsiteX48" fmla="*/ 569607 w 804058"/>
                  <a:gd name="connsiteY48" fmla="*/ 47233 h 502524"/>
                  <a:gd name="connsiteX49" fmla="*/ 556232 w 804058"/>
                  <a:gd name="connsiteY49" fmla="*/ 53427 h 502524"/>
                  <a:gd name="connsiteX50" fmla="*/ 524762 w 804058"/>
                  <a:gd name="connsiteY50" fmla="*/ 76656 h 502524"/>
                  <a:gd name="connsiteX51" fmla="*/ 516895 w 804058"/>
                  <a:gd name="connsiteY51" fmla="*/ 79753 h 502524"/>
                  <a:gd name="connsiteX52" fmla="*/ 515321 w 804058"/>
                  <a:gd name="connsiteY52" fmla="*/ 75108 h 502524"/>
                  <a:gd name="connsiteX53" fmla="*/ 515321 w 804058"/>
                  <a:gd name="connsiteY53" fmla="*/ 68139 h 502524"/>
                  <a:gd name="connsiteX54" fmla="*/ 515321 w 804058"/>
                  <a:gd name="connsiteY54" fmla="*/ 61170 h 502524"/>
                  <a:gd name="connsiteX55" fmla="*/ 511388 w 804058"/>
                  <a:gd name="connsiteY55" fmla="*/ 54976 h 502524"/>
                  <a:gd name="connsiteX56" fmla="*/ 501160 w 804058"/>
                  <a:gd name="connsiteY56" fmla="*/ 52653 h 502524"/>
                  <a:gd name="connsiteX57" fmla="*/ 490145 w 804058"/>
                  <a:gd name="connsiteY57" fmla="*/ 55750 h 502524"/>
                  <a:gd name="connsiteX58" fmla="*/ 479131 w 804058"/>
                  <a:gd name="connsiteY58" fmla="*/ 62719 h 502524"/>
                  <a:gd name="connsiteX59" fmla="*/ 471263 w 804058"/>
                  <a:gd name="connsiteY59" fmla="*/ 68139 h 502524"/>
                  <a:gd name="connsiteX60" fmla="*/ 472050 w 804058"/>
                  <a:gd name="connsiteY60" fmla="*/ 62719 h 502524"/>
                  <a:gd name="connsiteX61" fmla="*/ 475197 w 804058"/>
                  <a:gd name="connsiteY61" fmla="*/ 58073 h 502524"/>
                  <a:gd name="connsiteX62" fmla="*/ 483851 w 804058"/>
                  <a:gd name="connsiteY62" fmla="*/ 49556 h 502524"/>
                  <a:gd name="connsiteX63" fmla="*/ 445300 w 804058"/>
                  <a:gd name="connsiteY63" fmla="*/ 43361 h 502524"/>
                  <a:gd name="connsiteX64" fmla="*/ 407537 w 804058"/>
                  <a:gd name="connsiteY64" fmla="*/ 30972 h 502524"/>
                  <a:gd name="connsiteX65" fmla="*/ 357971 w 804058"/>
                  <a:gd name="connsiteY65" fmla="*/ 6194 h 502524"/>
                  <a:gd name="connsiteX66" fmla="*/ 341449 w 804058"/>
                  <a:gd name="connsiteY66" fmla="*/ 774 h 502524"/>
                  <a:gd name="connsiteX67" fmla="*/ 320994 w 804058"/>
                  <a:gd name="connsiteY67" fmla="*/ 0 h 502524"/>
                  <a:gd name="connsiteX68" fmla="*/ 299752 w 804058"/>
                  <a:gd name="connsiteY68" fmla="*/ 2323 h 502524"/>
                  <a:gd name="connsiteX69" fmla="*/ 258841 w 804058"/>
                  <a:gd name="connsiteY69" fmla="*/ 10840 h 502524"/>
                  <a:gd name="connsiteX70" fmla="*/ 181739 w 804058"/>
                  <a:gd name="connsiteY70" fmla="*/ 17809 h 502524"/>
                  <a:gd name="connsiteX71" fmla="*/ 92836 w 804058"/>
                  <a:gd name="connsiteY71" fmla="*/ 31747 h 502524"/>
                  <a:gd name="connsiteX72" fmla="*/ 88903 w 804058"/>
                  <a:gd name="connsiteY72" fmla="*/ 34069 h 502524"/>
                  <a:gd name="connsiteX73" fmla="*/ 90476 w 804058"/>
                  <a:gd name="connsiteY73" fmla="*/ 38715 h 502524"/>
                  <a:gd name="connsiteX74" fmla="*/ 96770 w 804058"/>
                  <a:gd name="connsiteY74" fmla="*/ 48007 h 502524"/>
                  <a:gd name="connsiteX75" fmla="*/ 120373 w 804058"/>
                  <a:gd name="connsiteY75" fmla="*/ 91368 h 502524"/>
                  <a:gd name="connsiteX76" fmla="*/ 132174 w 804058"/>
                  <a:gd name="connsiteY76" fmla="*/ 102208 h 502524"/>
                  <a:gd name="connsiteX77" fmla="*/ 146335 w 804058"/>
                  <a:gd name="connsiteY77" fmla="*/ 109951 h 502524"/>
                  <a:gd name="connsiteX78" fmla="*/ 152629 w 804058"/>
                  <a:gd name="connsiteY78" fmla="*/ 114597 h 502524"/>
                  <a:gd name="connsiteX79" fmla="*/ 149483 w 804058"/>
                  <a:gd name="connsiteY79" fmla="*/ 120018 h 502524"/>
                  <a:gd name="connsiteX80" fmla="*/ 137681 w 804058"/>
                  <a:gd name="connsiteY80" fmla="*/ 133955 h 502524"/>
                  <a:gd name="connsiteX81" fmla="*/ 136108 w 804058"/>
                  <a:gd name="connsiteY81" fmla="*/ 137052 h 502524"/>
                  <a:gd name="connsiteX82" fmla="*/ 132961 w 804058"/>
                  <a:gd name="connsiteY82" fmla="*/ 144021 h 502524"/>
                  <a:gd name="connsiteX83" fmla="*/ 131387 w 804058"/>
                  <a:gd name="connsiteY83" fmla="*/ 147118 h 502524"/>
                  <a:gd name="connsiteX84" fmla="*/ 127453 w 804058"/>
                  <a:gd name="connsiteY84" fmla="*/ 150215 h 502524"/>
                  <a:gd name="connsiteX85" fmla="*/ 118013 w 804058"/>
                  <a:gd name="connsiteY85" fmla="*/ 154087 h 502524"/>
                  <a:gd name="connsiteX86" fmla="*/ 114079 w 804058"/>
                  <a:gd name="connsiteY86" fmla="*/ 156410 h 502524"/>
                  <a:gd name="connsiteX87" fmla="*/ 108571 w 804058"/>
                  <a:gd name="connsiteY87" fmla="*/ 163379 h 502524"/>
                  <a:gd name="connsiteX88" fmla="*/ 103851 w 804058"/>
                  <a:gd name="connsiteY88" fmla="*/ 170347 h 502524"/>
                  <a:gd name="connsiteX89" fmla="*/ 96770 w 804058"/>
                  <a:gd name="connsiteY89" fmla="*/ 187382 h 502524"/>
                  <a:gd name="connsiteX90" fmla="*/ 92836 w 804058"/>
                  <a:gd name="connsiteY90" fmla="*/ 192802 h 502524"/>
                  <a:gd name="connsiteX91" fmla="*/ 82609 w 804058"/>
                  <a:gd name="connsiteY91" fmla="*/ 205191 h 502524"/>
                  <a:gd name="connsiteX92" fmla="*/ 79462 w 804058"/>
                  <a:gd name="connsiteY92" fmla="*/ 211386 h 502524"/>
                  <a:gd name="connsiteX93" fmla="*/ 77888 w 804058"/>
                  <a:gd name="connsiteY93" fmla="*/ 219129 h 502524"/>
                  <a:gd name="connsiteX94" fmla="*/ 78675 w 804058"/>
                  <a:gd name="connsiteY94" fmla="*/ 223000 h 502524"/>
                  <a:gd name="connsiteX95" fmla="*/ 82609 w 804058"/>
                  <a:gd name="connsiteY95" fmla="*/ 225323 h 502524"/>
                  <a:gd name="connsiteX96" fmla="*/ 87329 w 804058"/>
                  <a:gd name="connsiteY96" fmla="*/ 230743 h 502524"/>
                  <a:gd name="connsiteX97" fmla="*/ 90476 w 804058"/>
                  <a:gd name="connsiteY97" fmla="*/ 233066 h 502524"/>
                  <a:gd name="connsiteX98" fmla="*/ 93623 w 804058"/>
                  <a:gd name="connsiteY98" fmla="*/ 233840 h 502524"/>
                  <a:gd name="connsiteX99" fmla="*/ 96770 w 804058"/>
                  <a:gd name="connsiteY99" fmla="*/ 235389 h 502524"/>
                  <a:gd name="connsiteX100" fmla="*/ 97557 w 804058"/>
                  <a:gd name="connsiteY100" fmla="*/ 240035 h 502524"/>
                  <a:gd name="connsiteX101" fmla="*/ 95983 w 804058"/>
                  <a:gd name="connsiteY101" fmla="*/ 245455 h 502524"/>
                  <a:gd name="connsiteX102" fmla="*/ 92836 w 804058"/>
                  <a:gd name="connsiteY102" fmla="*/ 248552 h 502524"/>
                  <a:gd name="connsiteX103" fmla="*/ 82609 w 804058"/>
                  <a:gd name="connsiteY103" fmla="*/ 252424 h 502524"/>
                  <a:gd name="connsiteX104" fmla="*/ 70020 w 804058"/>
                  <a:gd name="connsiteY104" fmla="*/ 260167 h 502524"/>
                  <a:gd name="connsiteX105" fmla="*/ 64513 w 804058"/>
                  <a:gd name="connsiteY105" fmla="*/ 267910 h 502524"/>
                  <a:gd name="connsiteX106" fmla="*/ 61366 w 804058"/>
                  <a:gd name="connsiteY106" fmla="*/ 292688 h 502524"/>
                  <a:gd name="connsiteX107" fmla="*/ 61366 w 804058"/>
                  <a:gd name="connsiteY107" fmla="*/ 297334 h 502524"/>
                  <a:gd name="connsiteX108" fmla="*/ 62153 w 804058"/>
                  <a:gd name="connsiteY108" fmla="*/ 299657 h 502524"/>
                  <a:gd name="connsiteX109" fmla="*/ 60579 w 804058"/>
                  <a:gd name="connsiteY109" fmla="*/ 301205 h 502524"/>
                  <a:gd name="connsiteX110" fmla="*/ 56646 w 804058"/>
                  <a:gd name="connsiteY110" fmla="*/ 307400 h 502524"/>
                  <a:gd name="connsiteX111" fmla="*/ 51139 w 804058"/>
                  <a:gd name="connsiteY111" fmla="*/ 312046 h 502524"/>
                  <a:gd name="connsiteX112" fmla="*/ 38550 w 804058"/>
                  <a:gd name="connsiteY112" fmla="*/ 321337 h 502524"/>
                  <a:gd name="connsiteX113" fmla="*/ 33043 w 804058"/>
                  <a:gd name="connsiteY113" fmla="*/ 326757 h 502524"/>
                  <a:gd name="connsiteX114" fmla="*/ 19669 w 804058"/>
                  <a:gd name="connsiteY114" fmla="*/ 343018 h 502524"/>
                  <a:gd name="connsiteX115" fmla="*/ 15735 w 804058"/>
                  <a:gd name="connsiteY115" fmla="*/ 351535 h 502524"/>
                  <a:gd name="connsiteX116" fmla="*/ 18095 w 804058"/>
                  <a:gd name="connsiteY116" fmla="*/ 359278 h 502524"/>
                  <a:gd name="connsiteX117" fmla="*/ 10228 w 804058"/>
                  <a:gd name="connsiteY117" fmla="*/ 361601 h 502524"/>
                  <a:gd name="connsiteX118" fmla="*/ 7080 w 804058"/>
                  <a:gd name="connsiteY118" fmla="*/ 364698 h 502524"/>
                  <a:gd name="connsiteX119" fmla="*/ 4720 w 804058"/>
                  <a:gd name="connsiteY119" fmla="*/ 375539 h 502524"/>
                  <a:gd name="connsiteX120" fmla="*/ 0 w 804058"/>
                  <a:gd name="connsiteY120" fmla="*/ 385605 h 502524"/>
                  <a:gd name="connsiteX121" fmla="*/ 2360 w 804058"/>
                  <a:gd name="connsiteY121" fmla="*/ 387153 h 50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804058" h="502524">
                    <a:moveTo>
                      <a:pt x="7868" y="389476"/>
                    </a:moveTo>
                    <a:lnTo>
                      <a:pt x="17308" y="391025"/>
                    </a:lnTo>
                    <a:lnTo>
                      <a:pt x="36977" y="389476"/>
                    </a:lnTo>
                    <a:lnTo>
                      <a:pt x="47205" y="390251"/>
                    </a:lnTo>
                    <a:lnTo>
                      <a:pt x="55859" y="393348"/>
                    </a:lnTo>
                    <a:lnTo>
                      <a:pt x="81822" y="405737"/>
                    </a:lnTo>
                    <a:lnTo>
                      <a:pt x="118013" y="418126"/>
                    </a:lnTo>
                    <a:lnTo>
                      <a:pt x="134534" y="425094"/>
                    </a:lnTo>
                    <a:lnTo>
                      <a:pt x="150269" y="435935"/>
                    </a:lnTo>
                    <a:lnTo>
                      <a:pt x="162070" y="449098"/>
                    </a:lnTo>
                    <a:lnTo>
                      <a:pt x="181739" y="480070"/>
                    </a:lnTo>
                    <a:lnTo>
                      <a:pt x="193540" y="493233"/>
                    </a:lnTo>
                    <a:lnTo>
                      <a:pt x="209275" y="502525"/>
                    </a:lnTo>
                    <a:lnTo>
                      <a:pt x="224224" y="502525"/>
                    </a:lnTo>
                    <a:lnTo>
                      <a:pt x="238385" y="497105"/>
                    </a:lnTo>
                    <a:lnTo>
                      <a:pt x="254120" y="490136"/>
                    </a:lnTo>
                    <a:lnTo>
                      <a:pt x="279296" y="481619"/>
                    </a:lnTo>
                    <a:lnTo>
                      <a:pt x="287164" y="477747"/>
                    </a:lnTo>
                    <a:lnTo>
                      <a:pt x="294244" y="472327"/>
                    </a:lnTo>
                    <a:lnTo>
                      <a:pt x="302112" y="465358"/>
                    </a:lnTo>
                    <a:lnTo>
                      <a:pt x="309979" y="459164"/>
                    </a:lnTo>
                    <a:lnTo>
                      <a:pt x="318634" y="456067"/>
                    </a:lnTo>
                    <a:lnTo>
                      <a:pt x="324928" y="456841"/>
                    </a:lnTo>
                    <a:lnTo>
                      <a:pt x="337516" y="462261"/>
                    </a:lnTo>
                    <a:lnTo>
                      <a:pt x="344597" y="463035"/>
                    </a:lnTo>
                    <a:lnTo>
                      <a:pt x="354824" y="462261"/>
                    </a:lnTo>
                    <a:lnTo>
                      <a:pt x="365052" y="460712"/>
                    </a:lnTo>
                    <a:lnTo>
                      <a:pt x="384721" y="454518"/>
                    </a:lnTo>
                    <a:lnTo>
                      <a:pt x="402029" y="446775"/>
                    </a:lnTo>
                    <a:lnTo>
                      <a:pt x="411470" y="436709"/>
                    </a:lnTo>
                    <a:lnTo>
                      <a:pt x="416978" y="422771"/>
                    </a:lnTo>
                    <a:lnTo>
                      <a:pt x="423272" y="395671"/>
                    </a:lnTo>
                    <a:lnTo>
                      <a:pt x="438219" y="356955"/>
                    </a:lnTo>
                    <a:lnTo>
                      <a:pt x="442940" y="354632"/>
                    </a:lnTo>
                    <a:lnTo>
                      <a:pt x="473623" y="346115"/>
                    </a:lnTo>
                    <a:lnTo>
                      <a:pt x="487785" y="337598"/>
                    </a:lnTo>
                    <a:lnTo>
                      <a:pt x="499586" y="325209"/>
                    </a:lnTo>
                    <a:lnTo>
                      <a:pt x="511388" y="306625"/>
                    </a:lnTo>
                    <a:lnTo>
                      <a:pt x="523189" y="293462"/>
                    </a:lnTo>
                    <a:lnTo>
                      <a:pt x="536563" y="283396"/>
                    </a:lnTo>
                    <a:lnTo>
                      <a:pt x="793831" y="160281"/>
                    </a:lnTo>
                    <a:lnTo>
                      <a:pt x="802485" y="154087"/>
                    </a:lnTo>
                    <a:lnTo>
                      <a:pt x="804058" y="145570"/>
                    </a:lnTo>
                    <a:lnTo>
                      <a:pt x="794618" y="133955"/>
                    </a:lnTo>
                    <a:lnTo>
                      <a:pt x="778883" y="123115"/>
                    </a:lnTo>
                    <a:lnTo>
                      <a:pt x="688406" y="72010"/>
                    </a:lnTo>
                    <a:lnTo>
                      <a:pt x="651429" y="54201"/>
                    </a:lnTo>
                    <a:lnTo>
                      <a:pt x="612092" y="44910"/>
                    </a:lnTo>
                    <a:lnTo>
                      <a:pt x="569607" y="47233"/>
                    </a:lnTo>
                    <a:lnTo>
                      <a:pt x="556232" y="53427"/>
                    </a:lnTo>
                    <a:lnTo>
                      <a:pt x="524762" y="76656"/>
                    </a:lnTo>
                    <a:lnTo>
                      <a:pt x="516895" y="79753"/>
                    </a:lnTo>
                    <a:lnTo>
                      <a:pt x="515321" y="75108"/>
                    </a:lnTo>
                    <a:lnTo>
                      <a:pt x="515321" y="68139"/>
                    </a:lnTo>
                    <a:lnTo>
                      <a:pt x="515321" y="61170"/>
                    </a:lnTo>
                    <a:lnTo>
                      <a:pt x="511388" y="54976"/>
                    </a:lnTo>
                    <a:lnTo>
                      <a:pt x="501160" y="52653"/>
                    </a:lnTo>
                    <a:lnTo>
                      <a:pt x="490145" y="55750"/>
                    </a:lnTo>
                    <a:lnTo>
                      <a:pt x="479131" y="62719"/>
                    </a:lnTo>
                    <a:lnTo>
                      <a:pt x="471263" y="68139"/>
                    </a:lnTo>
                    <a:lnTo>
                      <a:pt x="472050" y="62719"/>
                    </a:lnTo>
                    <a:lnTo>
                      <a:pt x="475197" y="58073"/>
                    </a:lnTo>
                    <a:lnTo>
                      <a:pt x="483851" y="49556"/>
                    </a:lnTo>
                    <a:lnTo>
                      <a:pt x="445300" y="43361"/>
                    </a:lnTo>
                    <a:lnTo>
                      <a:pt x="407537" y="30972"/>
                    </a:lnTo>
                    <a:lnTo>
                      <a:pt x="357971" y="6194"/>
                    </a:lnTo>
                    <a:lnTo>
                      <a:pt x="341449" y="774"/>
                    </a:lnTo>
                    <a:lnTo>
                      <a:pt x="320994" y="0"/>
                    </a:lnTo>
                    <a:lnTo>
                      <a:pt x="299752" y="2323"/>
                    </a:lnTo>
                    <a:lnTo>
                      <a:pt x="258841" y="10840"/>
                    </a:lnTo>
                    <a:lnTo>
                      <a:pt x="181739" y="17809"/>
                    </a:lnTo>
                    <a:lnTo>
                      <a:pt x="92836" y="31747"/>
                    </a:lnTo>
                    <a:lnTo>
                      <a:pt x="88903" y="34069"/>
                    </a:lnTo>
                    <a:lnTo>
                      <a:pt x="90476" y="38715"/>
                    </a:lnTo>
                    <a:lnTo>
                      <a:pt x="96770" y="48007"/>
                    </a:lnTo>
                    <a:lnTo>
                      <a:pt x="120373" y="91368"/>
                    </a:lnTo>
                    <a:lnTo>
                      <a:pt x="132174" y="102208"/>
                    </a:lnTo>
                    <a:lnTo>
                      <a:pt x="146335" y="109951"/>
                    </a:lnTo>
                    <a:lnTo>
                      <a:pt x="152629" y="114597"/>
                    </a:lnTo>
                    <a:lnTo>
                      <a:pt x="149483" y="120018"/>
                    </a:lnTo>
                    <a:lnTo>
                      <a:pt x="137681" y="133955"/>
                    </a:lnTo>
                    <a:lnTo>
                      <a:pt x="136108" y="137052"/>
                    </a:lnTo>
                    <a:lnTo>
                      <a:pt x="132961" y="144021"/>
                    </a:lnTo>
                    <a:lnTo>
                      <a:pt x="131387" y="147118"/>
                    </a:lnTo>
                    <a:lnTo>
                      <a:pt x="127453" y="150215"/>
                    </a:lnTo>
                    <a:lnTo>
                      <a:pt x="118013" y="154087"/>
                    </a:lnTo>
                    <a:lnTo>
                      <a:pt x="114079" y="156410"/>
                    </a:lnTo>
                    <a:lnTo>
                      <a:pt x="108571" y="163379"/>
                    </a:lnTo>
                    <a:lnTo>
                      <a:pt x="103851" y="170347"/>
                    </a:lnTo>
                    <a:lnTo>
                      <a:pt x="96770" y="187382"/>
                    </a:lnTo>
                    <a:lnTo>
                      <a:pt x="92836" y="192802"/>
                    </a:lnTo>
                    <a:lnTo>
                      <a:pt x="82609" y="205191"/>
                    </a:lnTo>
                    <a:lnTo>
                      <a:pt x="79462" y="211386"/>
                    </a:lnTo>
                    <a:lnTo>
                      <a:pt x="77888" y="219129"/>
                    </a:lnTo>
                    <a:lnTo>
                      <a:pt x="78675" y="223000"/>
                    </a:lnTo>
                    <a:lnTo>
                      <a:pt x="82609" y="225323"/>
                    </a:lnTo>
                    <a:lnTo>
                      <a:pt x="87329" y="230743"/>
                    </a:lnTo>
                    <a:lnTo>
                      <a:pt x="90476" y="233066"/>
                    </a:lnTo>
                    <a:lnTo>
                      <a:pt x="93623" y="233840"/>
                    </a:lnTo>
                    <a:lnTo>
                      <a:pt x="96770" y="235389"/>
                    </a:lnTo>
                    <a:lnTo>
                      <a:pt x="97557" y="240035"/>
                    </a:lnTo>
                    <a:lnTo>
                      <a:pt x="95983" y="245455"/>
                    </a:lnTo>
                    <a:lnTo>
                      <a:pt x="92836" y="248552"/>
                    </a:lnTo>
                    <a:lnTo>
                      <a:pt x="82609" y="252424"/>
                    </a:lnTo>
                    <a:lnTo>
                      <a:pt x="70020" y="260167"/>
                    </a:lnTo>
                    <a:lnTo>
                      <a:pt x="64513" y="267910"/>
                    </a:lnTo>
                    <a:lnTo>
                      <a:pt x="61366" y="292688"/>
                    </a:lnTo>
                    <a:lnTo>
                      <a:pt x="61366" y="297334"/>
                    </a:lnTo>
                    <a:lnTo>
                      <a:pt x="62153" y="299657"/>
                    </a:lnTo>
                    <a:lnTo>
                      <a:pt x="60579" y="301205"/>
                    </a:lnTo>
                    <a:lnTo>
                      <a:pt x="56646" y="307400"/>
                    </a:lnTo>
                    <a:lnTo>
                      <a:pt x="51139" y="312046"/>
                    </a:lnTo>
                    <a:lnTo>
                      <a:pt x="38550" y="321337"/>
                    </a:lnTo>
                    <a:lnTo>
                      <a:pt x="33043" y="326757"/>
                    </a:lnTo>
                    <a:lnTo>
                      <a:pt x="19669" y="343018"/>
                    </a:lnTo>
                    <a:lnTo>
                      <a:pt x="15735" y="351535"/>
                    </a:lnTo>
                    <a:lnTo>
                      <a:pt x="18095" y="359278"/>
                    </a:lnTo>
                    <a:lnTo>
                      <a:pt x="10228" y="361601"/>
                    </a:lnTo>
                    <a:lnTo>
                      <a:pt x="7080" y="364698"/>
                    </a:lnTo>
                    <a:lnTo>
                      <a:pt x="4720" y="375539"/>
                    </a:lnTo>
                    <a:lnTo>
                      <a:pt x="0" y="385605"/>
                    </a:lnTo>
                    <a:lnTo>
                      <a:pt x="2360" y="38715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53" name="Freeform 2652">
                <a:extLst>
                  <a:ext uri="{FF2B5EF4-FFF2-40B4-BE49-F238E27FC236}">
                    <a16:creationId xmlns:a16="http://schemas.microsoft.com/office/drawing/2014/main" id="{ABC54804-55BA-8772-DB5A-2B3BACE78336}"/>
                  </a:ext>
                </a:extLst>
              </p:cNvPr>
              <p:cNvSpPr/>
              <p:nvPr/>
            </p:nvSpPr>
            <p:spPr>
              <a:xfrm>
                <a:off x="-9130257" y="1387246"/>
                <a:ext cx="25176" cy="37941"/>
              </a:xfrm>
              <a:custGeom>
                <a:avLst/>
                <a:gdLst>
                  <a:gd name="connsiteX0" fmla="*/ 11015 w 25176"/>
                  <a:gd name="connsiteY0" fmla="*/ 19358 h 37941"/>
                  <a:gd name="connsiteX1" fmla="*/ 2360 w 25176"/>
                  <a:gd name="connsiteY1" fmla="*/ 25552 h 37941"/>
                  <a:gd name="connsiteX2" fmla="*/ 0 w 25176"/>
                  <a:gd name="connsiteY2" fmla="*/ 29424 h 37941"/>
                  <a:gd name="connsiteX3" fmla="*/ 0 w 25176"/>
                  <a:gd name="connsiteY3" fmla="*/ 35618 h 37941"/>
                  <a:gd name="connsiteX4" fmla="*/ 2360 w 25176"/>
                  <a:gd name="connsiteY4" fmla="*/ 37941 h 37941"/>
                  <a:gd name="connsiteX5" fmla="*/ 7081 w 25176"/>
                  <a:gd name="connsiteY5" fmla="*/ 37167 h 37941"/>
                  <a:gd name="connsiteX6" fmla="*/ 13375 w 25176"/>
                  <a:gd name="connsiteY6" fmla="*/ 34070 h 37941"/>
                  <a:gd name="connsiteX7" fmla="*/ 18882 w 25176"/>
                  <a:gd name="connsiteY7" fmla="*/ 28649 h 37941"/>
                  <a:gd name="connsiteX8" fmla="*/ 22816 w 25176"/>
                  <a:gd name="connsiteY8" fmla="*/ 20906 h 37941"/>
                  <a:gd name="connsiteX9" fmla="*/ 24390 w 25176"/>
                  <a:gd name="connsiteY9" fmla="*/ 12389 h 37941"/>
                  <a:gd name="connsiteX10" fmla="*/ 25176 w 25176"/>
                  <a:gd name="connsiteY10" fmla="*/ 4646 h 37941"/>
                  <a:gd name="connsiteX11" fmla="*/ 22029 w 25176"/>
                  <a:gd name="connsiteY11" fmla="*/ 0 h 37941"/>
                  <a:gd name="connsiteX12" fmla="*/ 18882 w 25176"/>
                  <a:gd name="connsiteY12" fmla="*/ 774 h 37941"/>
                  <a:gd name="connsiteX13" fmla="*/ 15735 w 25176"/>
                  <a:gd name="connsiteY13" fmla="*/ 3872 h 37941"/>
                  <a:gd name="connsiteX14" fmla="*/ 13375 w 25176"/>
                  <a:gd name="connsiteY14" fmla="*/ 7743 h 37941"/>
                  <a:gd name="connsiteX15" fmla="*/ 14161 w 25176"/>
                  <a:gd name="connsiteY15" fmla="*/ 13938 h 37941"/>
                  <a:gd name="connsiteX16" fmla="*/ 13375 w 25176"/>
                  <a:gd name="connsiteY16" fmla="*/ 15486 h 3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176" h="37941">
                    <a:moveTo>
                      <a:pt x="11015" y="19358"/>
                    </a:moveTo>
                    <a:lnTo>
                      <a:pt x="2360" y="25552"/>
                    </a:lnTo>
                    <a:lnTo>
                      <a:pt x="0" y="29424"/>
                    </a:lnTo>
                    <a:lnTo>
                      <a:pt x="0" y="35618"/>
                    </a:lnTo>
                    <a:lnTo>
                      <a:pt x="2360" y="37941"/>
                    </a:lnTo>
                    <a:lnTo>
                      <a:pt x="7081" y="37167"/>
                    </a:lnTo>
                    <a:lnTo>
                      <a:pt x="13375" y="34070"/>
                    </a:lnTo>
                    <a:lnTo>
                      <a:pt x="18882" y="28649"/>
                    </a:lnTo>
                    <a:lnTo>
                      <a:pt x="22816" y="20906"/>
                    </a:lnTo>
                    <a:lnTo>
                      <a:pt x="24390" y="12389"/>
                    </a:lnTo>
                    <a:lnTo>
                      <a:pt x="25176" y="4646"/>
                    </a:lnTo>
                    <a:lnTo>
                      <a:pt x="22029" y="0"/>
                    </a:lnTo>
                    <a:lnTo>
                      <a:pt x="18882" y="774"/>
                    </a:lnTo>
                    <a:lnTo>
                      <a:pt x="15735" y="3872"/>
                    </a:lnTo>
                    <a:lnTo>
                      <a:pt x="13375" y="7743"/>
                    </a:lnTo>
                    <a:lnTo>
                      <a:pt x="14161" y="13938"/>
                    </a:lnTo>
                    <a:lnTo>
                      <a:pt x="13375" y="1548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54" name="Freeform 2653">
                <a:extLst>
                  <a:ext uri="{FF2B5EF4-FFF2-40B4-BE49-F238E27FC236}">
                    <a16:creationId xmlns:a16="http://schemas.microsoft.com/office/drawing/2014/main" id="{A015090B-E0A6-97C1-7311-B86ECCD5D7D2}"/>
                  </a:ext>
                </a:extLst>
              </p:cNvPr>
              <p:cNvSpPr/>
              <p:nvPr/>
            </p:nvSpPr>
            <p:spPr>
              <a:xfrm>
                <a:off x="-9896552" y="4450403"/>
                <a:ext cx="7867" cy="20131"/>
              </a:xfrm>
              <a:custGeom>
                <a:avLst/>
                <a:gdLst>
                  <a:gd name="connsiteX0" fmla="*/ 1573 w 7867"/>
                  <a:gd name="connsiteY0" fmla="*/ 0 h 20131"/>
                  <a:gd name="connsiteX1" fmla="*/ 0 w 7867"/>
                  <a:gd name="connsiteY1" fmla="*/ 5420 h 20131"/>
                  <a:gd name="connsiteX2" fmla="*/ 0 w 7867"/>
                  <a:gd name="connsiteY2" fmla="*/ 11615 h 20131"/>
                  <a:gd name="connsiteX3" fmla="*/ 2360 w 7867"/>
                  <a:gd name="connsiteY3" fmla="*/ 17034 h 20131"/>
                  <a:gd name="connsiteX4" fmla="*/ 7080 w 7867"/>
                  <a:gd name="connsiteY4" fmla="*/ 20132 h 20131"/>
                  <a:gd name="connsiteX5" fmla="*/ 7868 w 7867"/>
                  <a:gd name="connsiteY5" fmla="*/ 9291 h 20131"/>
                  <a:gd name="connsiteX6" fmla="*/ 7868 w 7867"/>
                  <a:gd name="connsiteY6" fmla="*/ 5420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7" h="20131">
                    <a:moveTo>
                      <a:pt x="1573" y="0"/>
                    </a:moveTo>
                    <a:lnTo>
                      <a:pt x="0" y="5420"/>
                    </a:lnTo>
                    <a:lnTo>
                      <a:pt x="0" y="11615"/>
                    </a:lnTo>
                    <a:lnTo>
                      <a:pt x="2360" y="17034"/>
                    </a:lnTo>
                    <a:lnTo>
                      <a:pt x="7080" y="20132"/>
                    </a:lnTo>
                    <a:lnTo>
                      <a:pt x="7868" y="9291"/>
                    </a:lnTo>
                    <a:lnTo>
                      <a:pt x="7868"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55" name="Freeform 2654">
                <a:extLst>
                  <a:ext uri="{FF2B5EF4-FFF2-40B4-BE49-F238E27FC236}">
                    <a16:creationId xmlns:a16="http://schemas.microsoft.com/office/drawing/2014/main" id="{7C7ADC2F-46B0-872C-C770-DE2A9714A7DD}"/>
                  </a:ext>
                </a:extLst>
              </p:cNvPr>
              <p:cNvSpPr/>
              <p:nvPr/>
            </p:nvSpPr>
            <p:spPr>
              <a:xfrm>
                <a:off x="-10528312" y="2368292"/>
                <a:ext cx="31470" cy="8517"/>
              </a:xfrm>
              <a:custGeom>
                <a:avLst/>
                <a:gdLst>
                  <a:gd name="connsiteX0" fmla="*/ 14948 w 31470"/>
                  <a:gd name="connsiteY0" fmla="*/ 7743 h 8517"/>
                  <a:gd name="connsiteX1" fmla="*/ 22816 w 31470"/>
                  <a:gd name="connsiteY1" fmla="*/ 6194 h 8517"/>
                  <a:gd name="connsiteX2" fmla="*/ 31470 w 31470"/>
                  <a:gd name="connsiteY2" fmla="*/ 5420 h 8517"/>
                  <a:gd name="connsiteX3" fmla="*/ 23603 w 31470"/>
                  <a:gd name="connsiteY3" fmla="*/ 1549 h 8517"/>
                  <a:gd name="connsiteX4" fmla="*/ 15735 w 31470"/>
                  <a:gd name="connsiteY4" fmla="*/ 0 h 8517"/>
                  <a:gd name="connsiteX5" fmla="*/ 7868 w 31470"/>
                  <a:gd name="connsiteY5" fmla="*/ 774 h 8517"/>
                  <a:gd name="connsiteX6" fmla="*/ 0 w 31470"/>
                  <a:gd name="connsiteY6" fmla="*/ 3872 h 8517"/>
                  <a:gd name="connsiteX7" fmla="*/ 7868 w 31470"/>
                  <a:gd name="connsiteY7" fmla="*/ 8517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0" h="8517">
                    <a:moveTo>
                      <a:pt x="14948" y="7743"/>
                    </a:moveTo>
                    <a:lnTo>
                      <a:pt x="22816" y="6194"/>
                    </a:lnTo>
                    <a:lnTo>
                      <a:pt x="31470" y="5420"/>
                    </a:lnTo>
                    <a:lnTo>
                      <a:pt x="23603" y="1549"/>
                    </a:lnTo>
                    <a:lnTo>
                      <a:pt x="15735" y="0"/>
                    </a:lnTo>
                    <a:lnTo>
                      <a:pt x="7868" y="774"/>
                    </a:lnTo>
                    <a:lnTo>
                      <a:pt x="0" y="3872"/>
                    </a:lnTo>
                    <a:lnTo>
                      <a:pt x="7868" y="851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56" name="Freeform 2655">
                <a:extLst>
                  <a:ext uri="{FF2B5EF4-FFF2-40B4-BE49-F238E27FC236}">
                    <a16:creationId xmlns:a16="http://schemas.microsoft.com/office/drawing/2014/main" id="{71A22350-3FB5-D2F2-0643-FDBCDAE82B8B}"/>
                  </a:ext>
                </a:extLst>
              </p:cNvPr>
              <p:cNvSpPr/>
              <p:nvPr/>
            </p:nvSpPr>
            <p:spPr>
              <a:xfrm>
                <a:off x="-4651288" y="7579376"/>
                <a:ext cx="1574" cy="2323"/>
              </a:xfrm>
              <a:custGeom>
                <a:avLst/>
                <a:gdLst>
                  <a:gd name="connsiteX0" fmla="*/ 0 w 1574"/>
                  <a:gd name="connsiteY0" fmla="*/ 0 h 2323"/>
                  <a:gd name="connsiteX1" fmla="*/ 0 w 1574"/>
                  <a:gd name="connsiteY1" fmla="*/ 1548 h 2323"/>
                  <a:gd name="connsiteX2" fmla="*/ 1574 w 1574"/>
                  <a:gd name="connsiteY2" fmla="*/ 2323 h 2323"/>
                  <a:gd name="connsiteX3" fmla="*/ 1574 w 1574"/>
                  <a:gd name="connsiteY3" fmla="*/ 0 h 2323"/>
                </a:gdLst>
                <a:ahLst/>
                <a:cxnLst>
                  <a:cxn ang="0">
                    <a:pos x="connsiteX0" y="connsiteY0"/>
                  </a:cxn>
                  <a:cxn ang="0">
                    <a:pos x="connsiteX1" y="connsiteY1"/>
                  </a:cxn>
                  <a:cxn ang="0">
                    <a:pos x="connsiteX2" y="connsiteY2"/>
                  </a:cxn>
                  <a:cxn ang="0">
                    <a:pos x="connsiteX3" y="connsiteY3"/>
                  </a:cxn>
                </a:cxnLst>
                <a:rect l="l" t="t" r="r" b="b"/>
                <a:pathLst>
                  <a:path w="1574" h="2323">
                    <a:moveTo>
                      <a:pt x="0" y="0"/>
                    </a:moveTo>
                    <a:lnTo>
                      <a:pt x="0" y="1548"/>
                    </a:lnTo>
                    <a:lnTo>
                      <a:pt x="1574" y="2323"/>
                    </a:lnTo>
                    <a:lnTo>
                      <a:pt x="1574"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57" name="Freeform 2656">
                <a:extLst>
                  <a:ext uri="{FF2B5EF4-FFF2-40B4-BE49-F238E27FC236}">
                    <a16:creationId xmlns:a16="http://schemas.microsoft.com/office/drawing/2014/main" id="{FD44226F-D29B-B177-FAA8-74395F51ED03}"/>
                  </a:ext>
                </a:extLst>
              </p:cNvPr>
              <p:cNvSpPr/>
              <p:nvPr/>
            </p:nvSpPr>
            <p:spPr>
              <a:xfrm>
                <a:off x="-4462468" y="8076481"/>
                <a:ext cx="22029" cy="12389"/>
              </a:xfrm>
              <a:custGeom>
                <a:avLst/>
                <a:gdLst>
                  <a:gd name="connsiteX0" fmla="*/ 8654 w 22029"/>
                  <a:gd name="connsiteY0" fmla="*/ 3872 h 12389"/>
                  <a:gd name="connsiteX1" fmla="*/ 3934 w 22029"/>
                  <a:gd name="connsiteY1" fmla="*/ 6969 h 12389"/>
                  <a:gd name="connsiteX2" fmla="*/ 0 w 22029"/>
                  <a:gd name="connsiteY2" fmla="*/ 12390 h 12389"/>
                  <a:gd name="connsiteX3" fmla="*/ 6294 w 22029"/>
                  <a:gd name="connsiteY3" fmla="*/ 10840 h 12389"/>
                  <a:gd name="connsiteX4" fmla="*/ 12588 w 22029"/>
                  <a:gd name="connsiteY4" fmla="*/ 8518 h 12389"/>
                  <a:gd name="connsiteX5" fmla="*/ 18096 w 22029"/>
                  <a:gd name="connsiteY5" fmla="*/ 5421 h 12389"/>
                  <a:gd name="connsiteX6" fmla="*/ 22029 w 22029"/>
                  <a:gd name="connsiteY6" fmla="*/ 0 h 12389"/>
                  <a:gd name="connsiteX7" fmla="*/ 14948 w 22029"/>
                  <a:gd name="connsiteY7" fmla="*/ 1549 h 1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9" h="12389">
                    <a:moveTo>
                      <a:pt x="8654" y="3872"/>
                    </a:moveTo>
                    <a:lnTo>
                      <a:pt x="3934" y="6969"/>
                    </a:lnTo>
                    <a:lnTo>
                      <a:pt x="0" y="12390"/>
                    </a:lnTo>
                    <a:lnTo>
                      <a:pt x="6294" y="10840"/>
                    </a:lnTo>
                    <a:lnTo>
                      <a:pt x="12588" y="8518"/>
                    </a:lnTo>
                    <a:lnTo>
                      <a:pt x="18096" y="5421"/>
                    </a:lnTo>
                    <a:lnTo>
                      <a:pt x="22029" y="0"/>
                    </a:lnTo>
                    <a:lnTo>
                      <a:pt x="14948"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58" name="Freeform 2657">
                <a:extLst>
                  <a:ext uri="{FF2B5EF4-FFF2-40B4-BE49-F238E27FC236}">
                    <a16:creationId xmlns:a16="http://schemas.microsoft.com/office/drawing/2014/main" id="{9BED039E-C047-52A8-5165-36E268F6EEA0}"/>
                  </a:ext>
                </a:extLst>
              </p:cNvPr>
              <p:cNvSpPr/>
              <p:nvPr/>
            </p:nvSpPr>
            <p:spPr>
              <a:xfrm>
                <a:off x="-4547437" y="8114422"/>
                <a:ext cx="76314" cy="61170"/>
              </a:xfrm>
              <a:custGeom>
                <a:avLst/>
                <a:gdLst>
                  <a:gd name="connsiteX0" fmla="*/ 63727 w 76314"/>
                  <a:gd name="connsiteY0" fmla="*/ 774 h 61170"/>
                  <a:gd name="connsiteX1" fmla="*/ 24389 w 76314"/>
                  <a:gd name="connsiteY1" fmla="*/ 6969 h 61170"/>
                  <a:gd name="connsiteX2" fmla="*/ 19669 w 76314"/>
                  <a:gd name="connsiteY2" fmla="*/ 9292 h 61170"/>
                  <a:gd name="connsiteX3" fmla="*/ 28323 w 76314"/>
                  <a:gd name="connsiteY3" fmla="*/ 13164 h 61170"/>
                  <a:gd name="connsiteX4" fmla="*/ 33830 w 76314"/>
                  <a:gd name="connsiteY4" fmla="*/ 20907 h 61170"/>
                  <a:gd name="connsiteX5" fmla="*/ 35404 w 76314"/>
                  <a:gd name="connsiteY5" fmla="*/ 29424 h 61170"/>
                  <a:gd name="connsiteX6" fmla="*/ 32257 w 76314"/>
                  <a:gd name="connsiteY6" fmla="*/ 39489 h 61170"/>
                  <a:gd name="connsiteX7" fmla="*/ 26749 w 76314"/>
                  <a:gd name="connsiteY7" fmla="*/ 45684 h 61170"/>
                  <a:gd name="connsiteX8" fmla="*/ 18881 w 76314"/>
                  <a:gd name="connsiteY8" fmla="*/ 50330 h 61170"/>
                  <a:gd name="connsiteX9" fmla="*/ 0 w 76314"/>
                  <a:gd name="connsiteY9" fmla="*/ 59622 h 61170"/>
                  <a:gd name="connsiteX10" fmla="*/ 17308 w 76314"/>
                  <a:gd name="connsiteY10" fmla="*/ 59622 h 61170"/>
                  <a:gd name="connsiteX11" fmla="*/ 36977 w 76314"/>
                  <a:gd name="connsiteY11" fmla="*/ 61170 h 61170"/>
                  <a:gd name="connsiteX12" fmla="*/ 56646 w 76314"/>
                  <a:gd name="connsiteY12" fmla="*/ 60396 h 61170"/>
                  <a:gd name="connsiteX13" fmla="*/ 70020 w 76314"/>
                  <a:gd name="connsiteY13" fmla="*/ 52653 h 61170"/>
                  <a:gd name="connsiteX14" fmla="*/ 73167 w 76314"/>
                  <a:gd name="connsiteY14" fmla="*/ 41039 h 61170"/>
                  <a:gd name="connsiteX15" fmla="*/ 70808 w 76314"/>
                  <a:gd name="connsiteY15" fmla="*/ 13938 h 61170"/>
                  <a:gd name="connsiteX16" fmla="*/ 76314 w 76314"/>
                  <a:gd name="connsiteY16" fmla="*/ 0 h 6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14" h="61170">
                    <a:moveTo>
                      <a:pt x="63727" y="774"/>
                    </a:moveTo>
                    <a:lnTo>
                      <a:pt x="24389" y="6969"/>
                    </a:lnTo>
                    <a:lnTo>
                      <a:pt x="19669" y="9292"/>
                    </a:lnTo>
                    <a:lnTo>
                      <a:pt x="28323" y="13164"/>
                    </a:lnTo>
                    <a:lnTo>
                      <a:pt x="33830" y="20907"/>
                    </a:lnTo>
                    <a:lnTo>
                      <a:pt x="35404" y="29424"/>
                    </a:lnTo>
                    <a:lnTo>
                      <a:pt x="32257" y="39489"/>
                    </a:lnTo>
                    <a:lnTo>
                      <a:pt x="26749" y="45684"/>
                    </a:lnTo>
                    <a:lnTo>
                      <a:pt x="18881" y="50330"/>
                    </a:lnTo>
                    <a:lnTo>
                      <a:pt x="0" y="59622"/>
                    </a:lnTo>
                    <a:lnTo>
                      <a:pt x="17308" y="59622"/>
                    </a:lnTo>
                    <a:lnTo>
                      <a:pt x="36977" y="61170"/>
                    </a:lnTo>
                    <a:lnTo>
                      <a:pt x="56646" y="60396"/>
                    </a:lnTo>
                    <a:lnTo>
                      <a:pt x="70020" y="52653"/>
                    </a:lnTo>
                    <a:lnTo>
                      <a:pt x="73167" y="41039"/>
                    </a:lnTo>
                    <a:lnTo>
                      <a:pt x="70808" y="13938"/>
                    </a:lnTo>
                    <a:lnTo>
                      <a:pt x="76314"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59" name="Freeform 2658">
                <a:extLst>
                  <a:ext uri="{FF2B5EF4-FFF2-40B4-BE49-F238E27FC236}">
                    <a16:creationId xmlns:a16="http://schemas.microsoft.com/office/drawing/2014/main" id="{97760FEC-00CB-B14E-C464-A94A85487639}"/>
                  </a:ext>
                </a:extLst>
              </p:cNvPr>
              <p:cNvSpPr/>
              <p:nvPr/>
            </p:nvSpPr>
            <p:spPr>
              <a:xfrm>
                <a:off x="-4775594" y="6360617"/>
                <a:ext cx="14947" cy="9291"/>
              </a:xfrm>
              <a:custGeom>
                <a:avLst/>
                <a:gdLst>
                  <a:gd name="connsiteX0" fmla="*/ 7868 w 14947"/>
                  <a:gd name="connsiteY0" fmla="*/ 4646 h 9291"/>
                  <a:gd name="connsiteX1" fmla="*/ 0 w 14947"/>
                  <a:gd name="connsiteY1" fmla="*/ 9292 h 9291"/>
                  <a:gd name="connsiteX2" fmla="*/ 4720 w 14947"/>
                  <a:gd name="connsiteY2" fmla="*/ 9292 h 9291"/>
                  <a:gd name="connsiteX3" fmla="*/ 8654 w 14947"/>
                  <a:gd name="connsiteY3" fmla="*/ 7743 h 9291"/>
                  <a:gd name="connsiteX4" fmla="*/ 12588 w 14947"/>
                  <a:gd name="connsiteY4" fmla="*/ 4646 h 9291"/>
                  <a:gd name="connsiteX5" fmla="*/ 14947 w 14947"/>
                  <a:gd name="connsiteY5" fmla="*/ 0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7" h="9291">
                    <a:moveTo>
                      <a:pt x="7868" y="4646"/>
                    </a:moveTo>
                    <a:lnTo>
                      <a:pt x="0" y="9292"/>
                    </a:lnTo>
                    <a:lnTo>
                      <a:pt x="4720" y="9292"/>
                    </a:lnTo>
                    <a:lnTo>
                      <a:pt x="8654" y="7743"/>
                    </a:lnTo>
                    <a:lnTo>
                      <a:pt x="12588" y="4646"/>
                    </a:lnTo>
                    <a:lnTo>
                      <a:pt x="14947"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60" name="Freeform 2659">
                <a:extLst>
                  <a:ext uri="{FF2B5EF4-FFF2-40B4-BE49-F238E27FC236}">
                    <a16:creationId xmlns:a16="http://schemas.microsoft.com/office/drawing/2014/main" id="{9143FE41-549A-562F-8ED7-3A9453D68C22}"/>
                  </a:ext>
                </a:extLst>
              </p:cNvPr>
              <p:cNvSpPr/>
              <p:nvPr/>
            </p:nvSpPr>
            <p:spPr>
              <a:xfrm>
                <a:off x="-4109217" y="5033456"/>
                <a:ext cx="7867" cy="4645"/>
              </a:xfrm>
              <a:custGeom>
                <a:avLst/>
                <a:gdLst>
                  <a:gd name="connsiteX0" fmla="*/ 1573 w 7867"/>
                  <a:gd name="connsiteY0" fmla="*/ 774 h 4645"/>
                  <a:gd name="connsiteX1" fmla="*/ 0 w 7867"/>
                  <a:gd name="connsiteY1" fmla="*/ 3097 h 4645"/>
                  <a:gd name="connsiteX2" fmla="*/ 3147 w 7867"/>
                  <a:gd name="connsiteY2" fmla="*/ 4646 h 4645"/>
                  <a:gd name="connsiteX3" fmla="*/ 5507 w 7867"/>
                  <a:gd name="connsiteY3" fmla="*/ 3872 h 4645"/>
                  <a:gd name="connsiteX4" fmla="*/ 7868 w 7867"/>
                  <a:gd name="connsiteY4" fmla="*/ 0 h 4645"/>
                  <a:gd name="connsiteX5" fmla="*/ 3147 w 7867"/>
                  <a:gd name="connsiteY5" fmla="*/ 0 h 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7" h="4645">
                    <a:moveTo>
                      <a:pt x="1573" y="774"/>
                    </a:moveTo>
                    <a:lnTo>
                      <a:pt x="0" y="3097"/>
                    </a:lnTo>
                    <a:lnTo>
                      <a:pt x="3147" y="4646"/>
                    </a:lnTo>
                    <a:lnTo>
                      <a:pt x="5507" y="3872"/>
                    </a:lnTo>
                    <a:lnTo>
                      <a:pt x="7868" y="0"/>
                    </a:lnTo>
                    <a:lnTo>
                      <a:pt x="3147"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2661" name="Freeform 2660">
                <a:extLst>
                  <a:ext uri="{FF2B5EF4-FFF2-40B4-BE49-F238E27FC236}">
                    <a16:creationId xmlns:a16="http://schemas.microsoft.com/office/drawing/2014/main" id="{D3E48B83-EE96-FA8B-0C56-B51BE7DCE933}"/>
                  </a:ext>
                </a:extLst>
              </p:cNvPr>
              <p:cNvSpPr/>
              <p:nvPr/>
            </p:nvSpPr>
            <p:spPr>
              <a:xfrm>
                <a:off x="-4120232" y="5004807"/>
                <a:ext cx="9441" cy="27100"/>
              </a:xfrm>
              <a:custGeom>
                <a:avLst/>
                <a:gdLst>
                  <a:gd name="connsiteX0" fmla="*/ 5508 w 9441"/>
                  <a:gd name="connsiteY0" fmla="*/ 4646 h 27100"/>
                  <a:gd name="connsiteX1" fmla="*/ 4720 w 9441"/>
                  <a:gd name="connsiteY1" fmla="*/ 0 h 27100"/>
                  <a:gd name="connsiteX2" fmla="*/ 787 w 9441"/>
                  <a:gd name="connsiteY2" fmla="*/ 4646 h 27100"/>
                  <a:gd name="connsiteX3" fmla="*/ 1574 w 9441"/>
                  <a:gd name="connsiteY3" fmla="*/ 6969 h 27100"/>
                  <a:gd name="connsiteX4" fmla="*/ 2361 w 9441"/>
                  <a:gd name="connsiteY4" fmla="*/ 15486 h 27100"/>
                  <a:gd name="connsiteX5" fmla="*/ 2361 w 9441"/>
                  <a:gd name="connsiteY5" fmla="*/ 23229 h 27100"/>
                  <a:gd name="connsiteX6" fmla="*/ 0 w 9441"/>
                  <a:gd name="connsiteY6" fmla="*/ 24778 h 27100"/>
                  <a:gd name="connsiteX7" fmla="*/ 2361 w 9441"/>
                  <a:gd name="connsiteY7" fmla="*/ 27101 h 27100"/>
                  <a:gd name="connsiteX8" fmla="*/ 3934 w 9441"/>
                  <a:gd name="connsiteY8" fmla="*/ 27101 h 27100"/>
                  <a:gd name="connsiteX9" fmla="*/ 6294 w 9441"/>
                  <a:gd name="connsiteY9" fmla="*/ 25552 h 27100"/>
                  <a:gd name="connsiteX10" fmla="*/ 9442 w 9441"/>
                  <a:gd name="connsiteY10" fmla="*/ 22455 h 27100"/>
                  <a:gd name="connsiteX11" fmla="*/ 7081 w 9441"/>
                  <a:gd name="connsiteY11" fmla="*/ 13937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1" h="27100">
                    <a:moveTo>
                      <a:pt x="5508" y="4646"/>
                    </a:moveTo>
                    <a:lnTo>
                      <a:pt x="4720" y="0"/>
                    </a:lnTo>
                    <a:lnTo>
                      <a:pt x="787" y="4646"/>
                    </a:lnTo>
                    <a:lnTo>
                      <a:pt x="1574" y="6969"/>
                    </a:lnTo>
                    <a:lnTo>
                      <a:pt x="2361" y="15486"/>
                    </a:lnTo>
                    <a:lnTo>
                      <a:pt x="2361" y="23229"/>
                    </a:lnTo>
                    <a:lnTo>
                      <a:pt x="0" y="24778"/>
                    </a:lnTo>
                    <a:lnTo>
                      <a:pt x="2361" y="27101"/>
                    </a:lnTo>
                    <a:lnTo>
                      <a:pt x="3934" y="27101"/>
                    </a:lnTo>
                    <a:lnTo>
                      <a:pt x="6294" y="25552"/>
                    </a:lnTo>
                    <a:lnTo>
                      <a:pt x="9442" y="22455"/>
                    </a:lnTo>
                    <a:lnTo>
                      <a:pt x="7081" y="1393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grpSp>
        <p:grpSp>
          <p:nvGrpSpPr>
            <p:cNvPr id="1473" name="Graphic 2">
              <a:extLst>
                <a:ext uri="{FF2B5EF4-FFF2-40B4-BE49-F238E27FC236}">
                  <a16:creationId xmlns:a16="http://schemas.microsoft.com/office/drawing/2014/main" id="{6C3D4C61-1512-4E31-9067-55C0F05985ED}"/>
                </a:ext>
              </a:extLst>
            </p:cNvPr>
            <p:cNvGrpSpPr/>
            <p:nvPr/>
          </p:nvGrpSpPr>
          <p:grpSpPr>
            <a:xfrm>
              <a:off x="-25931912" y="-9220201"/>
              <a:ext cx="23096437" cy="4350547"/>
              <a:chOff x="-12187568" y="8385429"/>
              <a:chExt cx="27052404" cy="5095712"/>
            </a:xfrm>
            <a:grpFill/>
          </p:grpSpPr>
          <p:sp>
            <p:nvSpPr>
              <p:cNvPr id="2076" name="Freeform 2075">
                <a:extLst>
                  <a:ext uri="{FF2B5EF4-FFF2-40B4-BE49-F238E27FC236}">
                    <a16:creationId xmlns:a16="http://schemas.microsoft.com/office/drawing/2014/main" id="{8911F6DC-33A8-537D-D281-84077D260556}"/>
                  </a:ext>
                </a:extLst>
              </p:cNvPr>
              <p:cNvSpPr/>
              <p:nvPr/>
            </p:nvSpPr>
            <p:spPr>
              <a:xfrm>
                <a:off x="12845249" y="10508579"/>
                <a:ext cx="226584" cy="181962"/>
              </a:xfrm>
              <a:custGeom>
                <a:avLst/>
                <a:gdLst>
                  <a:gd name="connsiteX0" fmla="*/ 201409 w 226584"/>
                  <a:gd name="connsiteY0" fmla="*/ 178865 h 181962"/>
                  <a:gd name="connsiteX1" fmla="*/ 210062 w 226584"/>
                  <a:gd name="connsiteY1" fmla="*/ 181962 h 181962"/>
                  <a:gd name="connsiteX2" fmla="*/ 224224 w 226584"/>
                  <a:gd name="connsiteY2" fmla="*/ 180413 h 181962"/>
                  <a:gd name="connsiteX3" fmla="*/ 226584 w 226584"/>
                  <a:gd name="connsiteY3" fmla="*/ 171896 h 181962"/>
                  <a:gd name="connsiteX4" fmla="*/ 222651 w 226584"/>
                  <a:gd name="connsiteY4" fmla="*/ 161829 h 181962"/>
                  <a:gd name="connsiteX5" fmla="*/ 213996 w 226584"/>
                  <a:gd name="connsiteY5" fmla="*/ 152538 h 181962"/>
                  <a:gd name="connsiteX6" fmla="*/ 160496 w 226584"/>
                  <a:gd name="connsiteY6" fmla="*/ 112274 h 181962"/>
                  <a:gd name="connsiteX7" fmla="*/ 133748 w 226584"/>
                  <a:gd name="connsiteY7" fmla="*/ 96788 h 181962"/>
                  <a:gd name="connsiteX8" fmla="*/ 121159 w 226584"/>
                  <a:gd name="connsiteY8" fmla="*/ 88270 h 181962"/>
                  <a:gd name="connsiteX9" fmla="*/ 110145 w 226584"/>
                  <a:gd name="connsiteY9" fmla="*/ 77431 h 181962"/>
                  <a:gd name="connsiteX10" fmla="*/ 101490 w 226584"/>
                  <a:gd name="connsiteY10" fmla="*/ 67364 h 181962"/>
                  <a:gd name="connsiteX11" fmla="*/ 92837 w 226584"/>
                  <a:gd name="connsiteY11" fmla="*/ 58847 h 181962"/>
                  <a:gd name="connsiteX12" fmla="*/ 62940 w 226584"/>
                  <a:gd name="connsiteY12" fmla="*/ 36392 h 181962"/>
                  <a:gd name="connsiteX13" fmla="*/ 46417 w 226584"/>
                  <a:gd name="connsiteY13" fmla="*/ 20906 h 181962"/>
                  <a:gd name="connsiteX14" fmla="*/ 36977 w 226584"/>
                  <a:gd name="connsiteY14" fmla="*/ 15486 h 181962"/>
                  <a:gd name="connsiteX15" fmla="*/ 18881 w 226584"/>
                  <a:gd name="connsiteY15" fmla="*/ 10065 h 181962"/>
                  <a:gd name="connsiteX16" fmla="*/ 11014 w 226584"/>
                  <a:gd name="connsiteY16" fmla="*/ 6194 h 181962"/>
                  <a:gd name="connsiteX17" fmla="*/ 1573 w 226584"/>
                  <a:gd name="connsiteY17" fmla="*/ 0 h 181962"/>
                  <a:gd name="connsiteX18" fmla="*/ 788 w 226584"/>
                  <a:gd name="connsiteY18" fmla="*/ 1548 h 181962"/>
                  <a:gd name="connsiteX19" fmla="*/ 0 w 226584"/>
                  <a:gd name="connsiteY19" fmla="*/ 3872 h 181962"/>
                  <a:gd name="connsiteX20" fmla="*/ 0 w 226584"/>
                  <a:gd name="connsiteY20" fmla="*/ 5420 h 181962"/>
                  <a:gd name="connsiteX21" fmla="*/ 0 w 226584"/>
                  <a:gd name="connsiteY21" fmla="*/ 7743 h 181962"/>
                  <a:gd name="connsiteX22" fmla="*/ 7080 w 226584"/>
                  <a:gd name="connsiteY22" fmla="*/ 14711 h 181962"/>
                  <a:gd name="connsiteX23" fmla="*/ 18096 w 226584"/>
                  <a:gd name="connsiteY23" fmla="*/ 36392 h 181962"/>
                  <a:gd name="connsiteX24" fmla="*/ 25176 w 226584"/>
                  <a:gd name="connsiteY24" fmla="*/ 46458 h 181962"/>
                  <a:gd name="connsiteX25" fmla="*/ 68447 w 226584"/>
                  <a:gd name="connsiteY25" fmla="*/ 93691 h 181962"/>
                  <a:gd name="connsiteX26" fmla="*/ 81821 w 226584"/>
                  <a:gd name="connsiteY26" fmla="*/ 103756 h 181962"/>
                  <a:gd name="connsiteX27" fmla="*/ 158923 w 226584"/>
                  <a:gd name="connsiteY27" fmla="*/ 153312 h 181962"/>
                  <a:gd name="connsiteX28" fmla="*/ 169939 w 226584"/>
                  <a:gd name="connsiteY28" fmla="*/ 161829 h 181962"/>
                  <a:gd name="connsiteX29" fmla="*/ 177806 w 226584"/>
                  <a:gd name="connsiteY29" fmla="*/ 167250 h 181962"/>
                  <a:gd name="connsiteX30" fmla="*/ 189608 w 226584"/>
                  <a:gd name="connsiteY30" fmla="*/ 173444 h 18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6584" h="181962">
                    <a:moveTo>
                      <a:pt x="201409" y="178865"/>
                    </a:moveTo>
                    <a:lnTo>
                      <a:pt x="210062" y="181962"/>
                    </a:lnTo>
                    <a:lnTo>
                      <a:pt x="224224" y="180413"/>
                    </a:lnTo>
                    <a:lnTo>
                      <a:pt x="226584" y="171896"/>
                    </a:lnTo>
                    <a:lnTo>
                      <a:pt x="222651" y="161829"/>
                    </a:lnTo>
                    <a:lnTo>
                      <a:pt x="213996" y="152538"/>
                    </a:lnTo>
                    <a:lnTo>
                      <a:pt x="160496" y="112274"/>
                    </a:lnTo>
                    <a:lnTo>
                      <a:pt x="133748" y="96788"/>
                    </a:lnTo>
                    <a:lnTo>
                      <a:pt x="121159" y="88270"/>
                    </a:lnTo>
                    <a:lnTo>
                      <a:pt x="110145" y="77431"/>
                    </a:lnTo>
                    <a:lnTo>
                      <a:pt x="101490" y="67364"/>
                    </a:lnTo>
                    <a:lnTo>
                      <a:pt x="92837" y="58847"/>
                    </a:lnTo>
                    <a:lnTo>
                      <a:pt x="62940" y="36392"/>
                    </a:lnTo>
                    <a:lnTo>
                      <a:pt x="46417" y="20906"/>
                    </a:lnTo>
                    <a:lnTo>
                      <a:pt x="36977" y="15486"/>
                    </a:lnTo>
                    <a:lnTo>
                      <a:pt x="18881" y="10065"/>
                    </a:lnTo>
                    <a:lnTo>
                      <a:pt x="11014" y="6194"/>
                    </a:lnTo>
                    <a:lnTo>
                      <a:pt x="1573" y="0"/>
                    </a:lnTo>
                    <a:lnTo>
                      <a:pt x="788" y="1548"/>
                    </a:lnTo>
                    <a:lnTo>
                      <a:pt x="0" y="3872"/>
                    </a:lnTo>
                    <a:lnTo>
                      <a:pt x="0" y="5420"/>
                    </a:lnTo>
                    <a:lnTo>
                      <a:pt x="0" y="7743"/>
                    </a:lnTo>
                    <a:lnTo>
                      <a:pt x="7080" y="14711"/>
                    </a:lnTo>
                    <a:lnTo>
                      <a:pt x="18096" y="36392"/>
                    </a:lnTo>
                    <a:lnTo>
                      <a:pt x="25176" y="46458"/>
                    </a:lnTo>
                    <a:lnTo>
                      <a:pt x="68447" y="93691"/>
                    </a:lnTo>
                    <a:lnTo>
                      <a:pt x="81821" y="103756"/>
                    </a:lnTo>
                    <a:lnTo>
                      <a:pt x="158923" y="153312"/>
                    </a:lnTo>
                    <a:lnTo>
                      <a:pt x="169939" y="161829"/>
                    </a:lnTo>
                    <a:lnTo>
                      <a:pt x="177806" y="167250"/>
                    </a:lnTo>
                    <a:lnTo>
                      <a:pt x="189608" y="17344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77" name="Freeform 2076">
                <a:extLst>
                  <a:ext uri="{FF2B5EF4-FFF2-40B4-BE49-F238E27FC236}">
                    <a16:creationId xmlns:a16="http://schemas.microsoft.com/office/drawing/2014/main" id="{78B0C24A-0A4B-376A-148B-5C426DD7F6BE}"/>
                  </a:ext>
                </a:extLst>
              </p:cNvPr>
              <p:cNvSpPr/>
              <p:nvPr/>
            </p:nvSpPr>
            <p:spPr>
              <a:xfrm>
                <a:off x="13076552" y="10552714"/>
                <a:ext cx="29896" cy="37167"/>
              </a:xfrm>
              <a:custGeom>
                <a:avLst/>
                <a:gdLst>
                  <a:gd name="connsiteX0" fmla="*/ 0 w 29896"/>
                  <a:gd name="connsiteY0" fmla="*/ 19358 h 37167"/>
                  <a:gd name="connsiteX1" fmla="*/ 7082 w 29896"/>
                  <a:gd name="connsiteY1" fmla="*/ 28649 h 37167"/>
                  <a:gd name="connsiteX2" fmla="*/ 17310 w 29896"/>
                  <a:gd name="connsiteY2" fmla="*/ 36392 h 37167"/>
                  <a:gd name="connsiteX3" fmla="*/ 26751 w 29896"/>
                  <a:gd name="connsiteY3" fmla="*/ 37167 h 37167"/>
                  <a:gd name="connsiteX4" fmla="*/ 29897 w 29896"/>
                  <a:gd name="connsiteY4" fmla="*/ 27875 h 37167"/>
                  <a:gd name="connsiteX5" fmla="*/ 20456 w 29896"/>
                  <a:gd name="connsiteY5" fmla="*/ 5420 h 37167"/>
                  <a:gd name="connsiteX6" fmla="*/ 19669 w 29896"/>
                  <a:gd name="connsiteY6" fmla="*/ 2323 h 37167"/>
                  <a:gd name="connsiteX7" fmla="*/ 14949 w 29896"/>
                  <a:gd name="connsiteY7" fmla="*/ 0 h 37167"/>
                  <a:gd name="connsiteX8" fmla="*/ 9443 w 29896"/>
                  <a:gd name="connsiteY8" fmla="*/ 0 h 37167"/>
                  <a:gd name="connsiteX9" fmla="*/ 4721 w 29896"/>
                  <a:gd name="connsiteY9" fmla="*/ 2323 h 37167"/>
                  <a:gd name="connsiteX10" fmla="*/ 788 w 29896"/>
                  <a:gd name="connsiteY10" fmla="*/ 6195 h 37167"/>
                  <a:gd name="connsiteX11" fmla="*/ 8655 w 29896"/>
                  <a:gd name="connsiteY11" fmla="*/ 7743 h 37167"/>
                  <a:gd name="connsiteX12" fmla="*/ 10228 w 29896"/>
                  <a:gd name="connsiteY12" fmla="*/ 11615 h 37167"/>
                  <a:gd name="connsiteX13" fmla="*/ 7082 w 29896"/>
                  <a:gd name="connsiteY13" fmla="*/ 16260 h 3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896" h="37167">
                    <a:moveTo>
                      <a:pt x="0" y="19358"/>
                    </a:moveTo>
                    <a:lnTo>
                      <a:pt x="7082" y="28649"/>
                    </a:lnTo>
                    <a:lnTo>
                      <a:pt x="17310" y="36392"/>
                    </a:lnTo>
                    <a:lnTo>
                      <a:pt x="26751" y="37167"/>
                    </a:lnTo>
                    <a:lnTo>
                      <a:pt x="29897" y="27875"/>
                    </a:lnTo>
                    <a:lnTo>
                      <a:pt x="20456" y="5420"/>
                    </a:lnTo>
                    <a:lnTo>
                      <a:pt x="19669" y="2323"/>
                    </a:lnTo>
                    <a:lnTo>
                      <a:pt x="14949" y="0"/>
                    </a:lnTo>
                    <a:lnTo>
                      <a:pt x="9443" y="0"/>
                    </a:lnTo>
                    <a:lnTo>
                      <a:pt x="4721" y="2323"/>
                    </a:lnTo>
                    <a:lnTo>
                      <a:pt x="788" y="6195"/>
                    </a:lnTo>
                    <a:lnTo>
                      <a:pt x="8655" y="7743"/>
                    </a:lnTo>
                    <a:lnTo>
                      <a:pt x="10228" y="11615"/>
                    </a:lnTo>
                    <a:lnTo>
                      <a:pt x="7082" y="1626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78" name="Freeform 2077">
                <a:extLst>
                  <a:ext uri="{FF2B5EF4-FFF2-40B4-BE49-F238E27FC236}">
                    <a16:creationId xmlns:a16="http://schemas.microsoft.com/office/drawing/2014/main" id="{CA78F60F-6E85-86E4-BCD0-266D4D7C07D9}"/>
                  </a:ext>
                </a:extLst>
              </p:cNvPr>
              <p:cNvSpPr/>
              <p:nvPr/>
            </p:nvSpPr>
            <p:spPr>
              <a:xfrm>
                <a:off x="13107237" y="10704478"/>
                <a:ext cx="7867" cy="8517"/>
              </a:xfrm>
              <a:custGeom>
                <a:avLst/>
                <a:gdLst>
                  <a:gd name="connsiteX0" fmla="*/ 0 w 7867"/>
                  <a:gd name="connsiteY0" fmla="*/ 6195 h 8517"/>
                  <a:gd name="connsiteX1" fmla="*/ 5507 w 7867"/>
                  <a:gd name="connsiteY1" fmla="*/ 8517 h 8517"/>
                  <a:gd name="connsiteX2" fmla="*/ 7868 w 7867"/>
                  <a:gd name="connsiteY2" fmla="*/ 6969 h 8517"/>
                  <a:gd name="connsiteX3" fmla="*/ 7080 w 7867"/>
                  <a:gd name="connsiteY3" fmla="*/ 3872 h 8517"/>
                  <a:gd name="connsiteX4" fmla="*/ 1573 w 7867"/>
                  <a:gd name="connsiteY4" fmla="*/ 0 h 8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7" h="8517">
                    <a:moveTo>
                      <a:pt x="0" y="6195"/>
                    </a:moveTo>
                    <a:lnTo>
                      <a:pt x="5507" y="8517"/>
                    </a:lnTo>
                    <a:lnTo>
                      <a:pt x="7868" y="6969"/>
                    </a:lnTo>
                    <a:lnTo>
                      <a:pt x="7080" y="3872"/>
                    </a:lnTo>
                    <a:lnTo>
                      <a:pt x="1573"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79" name="Freeform 2078">
                <a:extLst>
                  <a:ext uri="{FF2B5EF4-FFF2-40B4-BE49-F238E27FC236}">
                    <a16:creationId xmlns:a16="http://schemas.microsoft.com/office/drawing/2014/main" id="{39261992-9B16-D077-1C1B-4C922F3383F3}"/>
                  </a:ext>
                </a:extLst>
              </p:cNvPr>
              <p:cNvSpPr/>
              <p:nvPr/>
            </p:nvSpPr>
            <p:spPr>
              <a:xfrm>
                <a:off x="13137134" y="10606141"/>
                <a:ext cx="25175" cy="24003"/>
              </a:xfrm>
              <a:custGeom>
                <a:avLst/>
                <a:gdLst>
                  <a:gd name="connsiteX0" fmla="*/ 22815 w 25175"/>
                  <a:gd name="connsiteY0" fmla="*/ 21680 h 24003"/>
                  <a:gd name="connsiteX1" fmla="*/ 25176 w 25175"/>
                  <a:gd name="connsiteY1" fmla="*/ 16260 h 24003"/>
                  <a:gd name="connsiteX2" fmla="*/ 25176 w 25175"/>
                  <a:gd name="connsiteY2" fmla="*/ 8517 h 24003"/>
                  <a:gd name="connsiteX3" fmla="*/ 20454 w 25175"/>
                  <a:gd name="connsiteY3" fmla="*/ 8517 h 24003"/>
                  <a:gd name="connsiteX4" fmla="*/ 16521 w 25175"/>
                  <a:gd name="connsiteY4" fmla="*/ 7743 h 24003"/>
                  <a:gd name="connsiteX5" fmla="*/ 14160 w 25175"/>
                  <a:gd name="connsiteY5" fmla="*/ 4646 h 24003"/>
                  <a:gd name="connsiteX6" fmla="*/ 13374 w 25175"/>
                  <a:gd name="connsiteY6" fmla="*/ 0 h 24003"/>
                  <a:gd name="connsiteX7" fmla="*/ 10226 w 25175"/>
                  <a:gd name="connsiteY7" fmla="*/ 1548 h 24003"/>
                  <a:gd name="connsiteX8" fmla="*/ 3146 w 25175"/>
                  <a:gd name="connsiteY8" fmla="*/ 3097 h 24003"/>
                  <a:gd name="connsiteX9" fmla="*/ 0 w 25175"/>
                  <a:gd name="connsiteY9" fmla="*/ 3872 h 24003"/>
                  <a:gd name="connsiteX10" fmla="*/ 3934 w 25175"/>
                  <a:gd name="connsiteY10" fmla="*/ 15486 h 24003"/>
                  <a:gd name="connsiteX11" fmla="*/ 7080 w 25175"/>
                  <a:gd name="connsiteY11" fmla="*/ 20132 h 24003"/>
                  <a:gd name="connsiteX12" fmla="*/ 11014 w 25175"/>
                  <a:gd name="connsiteY12" fmla="*/ 23229 h 24003"/>
                  <a:gd name="connsiteX13" fmla="*/ 17308 w 25175"/>
                  <a:gd name="connsiteY13" fmla="*/ 24003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75" h="24003">
                    <a:moveTo>
                      <a:pt x="22815" y="21680"/>
                    </a:moveTo>
                    <a:lnTo>
                      <a:pt x="25176" y="16260"/>
                    </a:lnTo>
                    <a:lnTo>
                      <a:pt x="25176" y="8517"/>
                    </a:lnTo>
                    <a:lnTo>
                      <a:pt x="20454" y="8517"/>
                    </a:lnTo>
                    <a:lnTo>
                      <a:pt x="16521" y="7743"/>
                    </a:lnTo>
                    <a:lnTo>
                      <a:pt x="14160" y="4646"/>
                    </a:lnTo>
                    <a:lnTo>
                      <a:pt x="13374" y="0"/>
                    </a:lnTo>
                    <a:lnTo>
                      <a:pt x="10226" y="1548"/>
                    </a:lnTo>
                    <a:lnTo>
                      <a:pt x="3146" y="3097"/>
                    </a:lnTo>
                    <a:lnTo>
                      <a:pt x="0" y="3872"/>
                    </a:lnTo>
                    <a:lnTo>
                      <a:pt x="3934" y="15486"/>
                    </a:lnTo>
                    <a:lnTo>
                      <a:pt x="7080" y="20132"/>
                    </a:lnTo>
                    <a:lnTo>
                      <a:pt x="11014" y="23229"/>
                    </a:lnTo>
                    <a:lnTo>
                      <a:pt x="17308" y="2400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80" name="Freeform 2079">
                <a:extLst>
                  <a:ext uri="{FF2B5EF4-FFF2-40B4-BE49-F238E27FC236}">
                    <a16:creationId xmlns:a16="http://schemas.microsoft.com/office/drawing/2014/main" id="{61015D51-FED0-9412-4644-4F4004E8FF48}"/>
                  </a:ext>
                </a:extLst>
              </p:cNvPr>
              <p:cNvSpPr/>
              <p:nvPr/>
            </p:nvSpPr>
            <p:spPr>
              <a:xfrm>
                <a:off x="13034856" y="10530259"/>
                <a:ext cx="14159" cy="24003"/>
              </a:xfrm>
              <a:custGeom>
                <a:avLst/>
                <a:gdLst>
                  <a:gd name="connsiteX0" fmla="*/ 8653 w 14159"/>
                  <a:gd name="connsiteY0" fmla="*/ 15486 h 24003"/>
                  <a:gd name="connsiteX1" fmla="*/ 10226 w 14159"/>
                  <a:gd name="connsiteY1" fmla="*/ 9292 h 24003"/>
                  <a:gd name="connsiteX2" fmla="*/ 14160 w 14159"/>
                  <a:gd name="connsiteY2" fmla="*/ 3097 h 24003"/>
                  <a:gd name="connsiteX3" fmla="*/ 12587 w 14159"/>
                  <a:gd name="connsiteY3" fmla="*/ 2323 h 24003"/>
                  <a:gd name="connsiteX4" fmla="*/ 11014 w 14159"/>
                  <a:gd name="connsiteY4" fmla="*/ 1549 h 24003"/>
                  <a:gd name="connsiteX5" fmla="*/ 9441 w 14159"/>
                  <a:gd name="connsiteY5" fmla="*/ 774 h 24003"/>
                  <a:gd name="connsiteX6" fmla="*/ 7080 w 14159"/>
                  <a:gd name="connsiteY6" fmla="*/ 0 h 24003"/>
                  <a:gd name="connsiteX7" fmla="*/ 7080 w 14159"/>
                  <a:gd name="connsiteY7" fmla="*/ 6969 h 24003"/>
                  <a:gd name="connsiteX8" fmla="*/ 5507 w 14159"/>
                  <a:gd name="connsiteY8" fmla="*/ 13164 h 24003"/>
                  <a:gd name="connsiteX9" fmla="*/ 3934 w 14159"/>
                  <a:gd name="connsiteY9" fmla="*/ 19358 h 24003"/>
                  <a:gd name="connsiteX10" fmla="*/ 0 w 14159"/>
                  <a:gd name="connsiteY10" fmla="*/ 24003 h 24003"/>
                  <a:gd name="connsiteX11" fmla="*/ 7080 w 14159"/>
                  <a:gd name="connsiteY11" fmla="*/ 2090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9" h="24003">
                    <a:moveTo>
                      <a:pt x="8653" y="15486"/>
                    </a:moveTo>
                    <a:lnTo>
                      <a:pt x="10226" y="9292"/>
                    </a:lnTo>
                    <a:lnTo>
                      <a:pt x="14160" y="3097"/>
                    </a:lnTo>
                    <a:lnTo>
                      <a:pt x="12587" y="2323"/>
                    </a:lnTo>
                    <a:lnTo>
                      <a:pt x="11014" y="1549"/>
                    </a:lnTo>
                    <a:lnTo>
                      <a:pt x="9441" y="774"/>
                    </a:lnTo>
                    <a:lnTo>
                      <a:pt x="7080" y="0"/>
                    </a:lnTo>
                    <a:lnTo>
                      <a:pt x="7080" y="6969"/>
                    </a:lnTo>
                    <a:lnTo>
                      <a:pt x="5507" y="13164"/>
                    </a:lnTo>
                    <a:lnTo>
                      <a:pt x="3934" y="19358"/>
                    </a:lnTo>
                    <a:lnTo>
                      <a:pt x="0" y="24003"/>
                    </a:lnTo>
                    <a:lnTo>
                      <a:pt x="7080" y="2090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81" name="Freeform 2080">
                <a:extLst>
                  <a:ext uri="{FF2B5EF4-FFF2-40B4-BE49-F238E27FC236}">
                    <a16:creationId xmlns:a16="http://schemas.microsoft.com/office/drawing/2014/main" id="{11B3C9FF-BED5-3C88-27F9-A28AC33528CC}"/>
                  </a:ext>
                </a:extLst>
              </p:cNvPr>
              <p:cNvSpPr/>
              <p:nvPr/>
            </p:nvSpPr>
            <p:spPr>
              <a:xfrm>
                <a:off x="13085995" y="10167884"/>
                <a:ext cx="51924" cy="53426"/>
              </a:xfrm>
              <a:custGeom>
                <a:avLst/>
                <a:gdLst>
                  <a:gd name="connsiteX0" fmla="*/ 3934 w 51924"/>
                  <a:gd name="connsiteY0" fmla="*/ 2322 h 53426"/>
                  <a:gd name="connsiteX1" fmla="*/ 1573 w 51924"/>
                  <a:gd name="connsiteY1" fmla="*/ 6968 h 53426"/>
                  <a:gd name="connsiteX2" fmla="*/ 0 w 51924"/>
                  <a:gd name="connsiteY2" fmla="*/ 15486 h 53426"/>
                  <a:gd name="connsiteX3" fmla="*/ 3934 w 51924"/>
                  <a:gd name="connsiteY3" fmla="*/ 18583 h 53426"/>
                  <a:gd name="connsiteX4" fmla="*/ 9441 w 51924"/>
                  <a:gd name="connsiteY4" fmla="*/ 17808 h 53426"/>
                  <a:gd name="connsiteX5" fmla="*/ 12587 w 51924"/>
                  <a:gd name="connsiteY5" fmla="*/ 18583 h 53426"/>
                  <a:gd name="connsiteX6" fmla="*/ 17308 w 51924"/>
                  <a:gd name="connsiteY6" fmla="*/ 29423 h 53426"/>
                  <a:gd name="connsiteX7" fmla="*/ 19669 w 51924"/>
                  <a:gd name="connsiteY7" fmla="*/ 39489 h 53426"/>
                  <a:gd name="connsiteX8" fmla="*/ 22815 w 51924"/>
                  <a:gd name="connsiteY8" fmla="*/ 48007 h 53426"/>
                  <a:gd name="connsiteX9" fmla="*/ 30682 w 51924"/>
                  <a:gd name="connsiteY9" fmla="*/ 53426 h 53426"/>
                  <a:gd name="connsiteX10" fmla="*/ 35404 w 51924"/>
                  <a:gd name="connsiteY10" fmla="*/ 52652 h 53426"/>
                  <a:gd name="connsiteX11" fmla="*/ 42484 w 51924"/>
                  <a:gd name="connsiteY11" fmla="*/ 50330 h 53426"/>
                  <a:gd name="connsiteX12" fmla="*/ 48778 w 51924"/>
                  <a:gd name="connsiteY12" fmla="*/ 47233 h 53426"/>
                  <a:gd name="connsiteX13" fmla="*/ 51924 w 51924"/>
                  <a:gd name="connsiteY13" fmla="*/ 44135 h 53426"/>
                  <a:gd name="connsiteX14" fmla="*/ 51139 w 51924"/>
                  <a:gd name="connsiteY14" fmla="*/ 40264 h 53426"/>
                  <a:gd name="connsiteX15" fmla="*/ 47991 w 51924"/>
                  <a:gd name="connsiteY15" fmla="*/ 36392 h 53426"/>
                  <a:gd name="connsiteX16" fmla="*/ 41696 w 51924"/>
                  <a:gd name="connsiteY16" fmla="*/ 30972 h 53426"/>
                  <a:gd name="connsiteX17" fmla="*/ 25176 w 51924"/>
                  <a:gd name="connsiteY17" fmla="*/ 19358 h 53426"/>
                  <a:gd name="connsiteX18" fmla="*/ 18094 w 51924"/>
                  <a:gd name="connsiteY18" fmla="*/ 13163 h 53426"/>
                  <a:gd name="connsiteX19" fmla="*/ 14160 w 51924"/>
                  <a:gd name="connsiteY19" fmla="*/ 2322 h 53426"/>
                  <a:gd name="connsiteX20" fmla="*/ 9441 w 51924"/>
                  <a:gd name="connsiteY20" fmla="*/ 0 h 53426"/>
                  <a:gd name="connsiteX21" fmla="*/ 6292 w 51924"/>
                  <a:gd name="connsiteY21" fmla="*/ 0 h 5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924" h="53426">
                    <a:moveTo>
                      <a:pt x="3934" y="2322"/>
                    </a:moveTo>
                    <a:lnTo>
                      <a:pt x="1573" y="6968"/>
                    </a:lnTo>
                    <a:lnTo>
                      <a:pt x="0" y="15486"/>
                    </a:lnTo>
                    <a:lnTo>
                      <a:pt x="3934" y="18583"/>
                    </a:lnTo>
                    <a:lnTo>
                      <a:pt x="9441" y="17808"/>
                    </a:lnTo>
                    <a:lnTo>
                      <a:pt x="12587" y="18583"/>
                    </a:lnTo>
                    <a:lnTo>
                      <a:pt x="17308" y="29423"/>
                    </a:lnTo>
                    <a:lnTo>
                      <a:pt x="19669" y="39489"/>
                    </a:lnTo>
                    <a:lnTo>
                      <a:pt x="22815" y="48007"/>
                    </a:lnTo>
                    <a:lnTo>
                      <a:pt x="30682" y="53426"/>
                    </a:lnTo>
                    <a:lnTo>
                      <a:pt x="35404" y="52652"/>
                    </a:lnTo>
                    <a:lnTo>
                      <a:pt x="42484" y="50330"/>
                    </a:lnTo>
                    <a:lnTo>
                      <a:pt x="48778" y="47233"/>
                    </a:lnTo>
                    <a:lnTo>
                      <a:pt x="51924" y="44135"/>
                    </a:lnTo>
                    <a:lnTo>
                      <a:pt x="51139" y="40264"/>
                    </a:lnTo>
                    <a:lnTo>
                      <a:pt x="47991" y="36392"/>
                    </a:lnTo>
                    <a:lnTo>
                      <a:pt x="41696" y="30972"/>
                    </a:lnTo>
                    <a:lnTo>
                      <a:pt x="25176" y="19358"/>
                    </a:lnTo>
                    <a:lnTo>
                      <a:pt x="18094" y="13163"/>
                    </a:lnTo>
                    <a:lnTo>
                      <a:pt x="14160" y="2322"/>
                    </a:lnTo>
                    <a:lnTo>
                      <a:pt x="9441" y="0"/>
                    </a:lnTo>
                    <a:lnTo>
                      <a:pt x="6292"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82" name="Freeform 2081">
                <a:extLst>
                  <a:ext uri="{FF2B5EF4-FFF2-40B4-BE49-F238E27FC236}">
                    <a16:creationId xmlns:a16="http://schemas.microsoft.com/office/drawing/2014/main" id="{6C23D2B1-E903-85AC-BB20-AA26FD1F2B87}"/>
                  </a:ext>
                </a:extLst>
              </p:cNvPr>
              <p:cNvSpPr/>
              <p:nvPr/>
            </p:nvSpPr>
            <p:spPr>
              <a:xfrm>
                <a:off x="13160736" y="10226731"/>
                <a:ext cx="27536" cy="13936"/>
              </a:xfrm>
              <a:custGeom>
                <a:avLst/>
                <a:gdLst>
                  <a:gd name="connsiteX0" fmla="*/ 2359 w 27536"/>
                  <a:gd name="connsiteY0" fmla="*/ 0 h 13936"/>
                  <a:gd name="connsiteX1" fmla="*/ 0 w 27536"/>
                  <a:gd name="connsiteY1" fmla="*/ 8517 h 13936"/>
                  <a:gd name="connsiteX2" fmla="*/ 8653 w 27536"/>
                  <a:gd name="connsiteY2" fmla="*/ 13163 h 13936"/>
                  <a:gd name="connsiteX3" fmla="*/ 20454 w 27536"/>
                  <a:gd name="connsiteY3" fmla="*/ 13937 h 13936"/>
                  <a:gd name="connsiteX4" fmla="*/ 27536 w 27536"/>
                  <a:gd name="connsiteY4" fmla="*/ 13163 h 13936"/>
                  <a:gd name="connsiteX5" fmla="*/ 21242 w 27536"/>
                  <a:gd name="connsiteY5" fmla="*/ 10065 h 13936"/>
                  <a:gd name="connsiteX6" fmla="*/ 14160 w 27536"/>
                  <a:gd name="connsiteY6" fmla="*/ 4646 h 13936"/>
                  <a:gd name="connsiteX7" fmla="*/ 7080 w 27536"/>
                  <a:gd name="connsiteY7" fmla="*/ 0 h 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6" h="13936">
                    <a:moveTo>
                      <a:pt x="2359" y="0"/>
                    </a:moveTo>
                    <a:lnTo>
                      <a:pt x="0" y="8517"/>
                    </a:lnTo>
                    <a:lnTo>
                      <a:pt x="8653" y="13163"/>
                    </a:lnTo>
                    <a:lnTo>
                      <a:pt x="20454" y="13937"/>
                    </a:lnTo>
                    <a:lnTo>
                      <a:pt x="27536" y="13163"/>
                    </a:lnTo>
                    <a:lnTo>
                      <a:pt x="21242" y="10065"/>
                    </a:lnTo>
                    <a:lnTo>
                      <a:pt x="14160" y="4646"/>
                    </a:lnTo>
                    <a:lnTo>
                      <a:pt x="708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83" name="Freeform 2082">
                <a:extLst>
                  <a:ext uri="{FF2B5EF4-FFF2-40B4-BE49-F238E27FC236}">
                    <a16:creationId xmlns:a16="http://schemas.microsoft.com/office/drawing/2014/main" id="{ABE9A819-E3C2-3E01-446F-A0A027AE817D}"/>
                  </a:ext>
                </a:extLst>
              </p:cNvPr>
              <p:cNvSpPr/>
              <p:nvPr/>
            </p:nvSpPr>
            <p:spPr>
              <a:xfrm>
                <a:off x="13105664" y="10032380"/>
                <a:ext cx="14947" cy="11614"/>
              </a:xfrm>
              <a:custGeom>
                <a:avLst/>
                <a:gdLst>
                  <a:gd name="connsiteX0" fmla="*/ 7868 w 14947"/>
                  <a:gd name="connsiteY0" fmla="*/ 11615 h 11614"/>
                  <a:gd name="connsiteX1" fmla="*/ 12587 w 14947"/>
                  <a:gd name="connsiteY1" fmla="*/ 7743 h 11614"/>
                  <a:gd name="connsiteX2" fmla="*/ 14947 w 14947"/>
                  <a:gd name="connsiteY2" fmla="*/ 1548 h 11614"/>
                  <a:gd name="connsiteX3" fmla="*/ 10226 w 14947"/>
                  <a:gd name="connsiteY3" fmla="*/ 0 h 11614"/>
                  <a:gd name="connsiteX4" fmla="*/ 4719 w 14947"/>
                  <a:gd name="connsiteY4" fmla="*/ 0 h 11614"/>
                  <a:gd name="connsiteX5" fmla="*/ 0 w 14947"/>
                  <a:gd name="connsiteY5" fmla="*/ 2322 h 11614"/>
                  <a:gd name="connsiteX6" fmla="*/ 0 w 14947"/>
                  <a:gd name="connsiteY6" fmla="*/ 7743 h 11614"/>
                  <a:gd name="connsiteX7" fmla="*/ 3146 w 14947"/>
                  <a:gd name="connsiteY7" fmla="*/ 11615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47" h="11614">
                    <a:moveTo>
                      <a:pt x="7868" y="11615"/>
                    </a:moveTo>
                    <a:lnTo>
                      <a:pt x="12587" y="7743"/>
                    </a:lnTo>
                    <a:lnTo>
                      <a:pt x="14947" y="1548"/>
                    </a:lnTo>
                    <a:lnTo>
                      <a:pt x="10226" y="0"/>
                    </a:lnTo>
                    <a:lnTo>
                      <a:pt x="4719" y="0"/>
                    </a:lnTo>
                    <a:lnTo>
                      <a:pt x="0" y="2322"/>
                    </a:lnTo>
                    <a:lnTo>
                      <a:pt x="0" y="7743"/>
                    </a:lnTo>
                    <a:lnTo>
                      <a:pt x="3146" y="1161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84" name="Freeform 2083">
                <a:extLst>
                  <a:ext uri="{FF2B5EF4-FFF2-40B4-BE49-F238E27FC236}">
                    <a16:creationId xmlns:a16="http://schemas.microsoft.com/office/drawing/2014/main" id="{78B228C0-A717-56C5-D7DE-0FD00840E719}"/>
                  </a:ext>
                </a:extLst>
              </p:cNvPr>
              <p:cNvSpPr/>
              <p:nvPr/>
            </p:nvSpPr>
            <p:spPr>
              <a:xfrm>
                <a:off x="13163882" y="10300290"/>
                <a:ext cx="33043" cy="20131"/>
              </a:xfrm>
              <a:custGeom>
                <a:avLst/>
                <a:gdLst>
                  <a:gd name="connsiteX0" fmla="*/ 14947 w 33043"/>
                  <a:gd name="connsiteY0" fmla="*/ 20132 h 20131"/>
                  <a:gd name="connsiteX1" fmla="*/ 22029 w 33043"/>
                  <a:gd name="connsiteY1" fmla="*/ 20132 h 20131"/>
                  <a:gd name="connsiteX2" fmla="*/ 28324 w 33043"/>
                  <a:gd name="connsiteY2" fmla="*/ 17808 h 20131"/>
                  <a:gd name="connsiteX3" fmla="*/ 33043 w 33043"/>
                  <a:gd name="connsiteY3" fmla="*/ 11615 h 20131"/>
                  <a:gd name="connsiteX4" fmla="*/ 24390 w 33043"/>
                  <a:gd name="connsiteY4" fmla="*/ 3872 h 20131"/>
                  <a:gd name="connsiteX5" fmla="*/ 15735 w 33043"/>
                  <a:gd name="connsiteY5" fmla="*/ 0 h 20131"/>
                  <a:gd name="connsiteX6" fmla="*/ 7080 w 33043"/>
                  <a:gd name="connsiteY6" fmla="*/ 2322 h 20131"/>
                  <a:gd name="connsiteX7" fmla="*/ 0 w 33043"/>
                  <a:gd name="connsiteY7" fmla="*/ 13163 h 20131"/>
                  <a:gd name="connsiteX8" fmla="*/ 3934 w 33043"/>
                  <a:gd name="connsiteY8" fmla="*/ 12389 h 20131"/>
                  <a:gd name="connsiteX9" fmla="*/ 6294 w 33043"/>
                  <a:gd name="connsiteY9" fmla="*/ 13163 h 20131"/>
                  <a:gd name="connsiteX10" fmla="*/ 8655 w 33043"/>
                  <a:gd name="connsiteY10" fmla="*/ 13937 h 20131"/>
                  <a:gd name="connsiteX11" fmla="*/ 11014 w 33043"/>
                  <a:gd name="connsiteY11" fmla="*/ 15486 h 20131"/>
                  <a:gd name="connsiteX12" fmla="*/ 7080 w 33043"/>
                  <a:gd name="connsiteY12" fmla="*/ 1858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43" h="20131">
                    <a:moveTo>
                      <a:pt x="14947" y="20132"/>
                    </a:moveTo>
                    <a:lnTo>
                      <a:pt x="22029" y="20132"/>
                    </a:lnTo>
                    <a:lnTo>
                      <a:pt x="28324" y="17808"/>
                    </a:lnTo>
                    <a:lnTo>
                      <a:pt x="33043" y="11615"/>
                    </a:lnTo>
                    <a:lnTo>
                      <a:pt x="24390" y="3872"/>
                    </a:lnTo>
                    <a:lnTo>
                      <a:pt x="15735" y="0"/>
                    </a:lnTo>
                    <a:lnTo>
                      <a:pt x="7080" y="2322"/>
                    </a:lnTo>
                    <a:lnTo>
                      <a:pt x="0" y="13163"/>
                    </a:lnTo>
                    <a:lnTo>
                      <a:pt x="3934" y="12389"/>
                    </a:lnTo>
                    <a:lnTo>
                      <a:pt x="6294" y="13163"/>
                    </a:lnTo>
                    <a:lnTo>
                      <a:pt x="8655" y="13937"/>
                    </a:lnTo>
                    <a:lnTo>
                      <a:pt x="11014" y="15486"/>
                    </a:lnTo>
                    <a:lnTo>
                      <a:pt x="7080" y="1858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85" name="Freeform 2084">
                <a:extLst>
                  <a:ext uri="{FF2B5EF4-FFF2-40B4-BE49-F238E27FC236}">
                    <a16:creationId xmlns:a16="http://schemas.microsoft.com/office/drawing/2014/main" id="{F97FD994-922F-84DD-4684-AE57F0E35C15}"/>
                  </a:ext>
                </a:extLst>
              </p:cNvPr>
              <p:cNvSpPr/>
              <p:nvPr/>
            </p:nvSpPr>
            <p:spPr>
              <a:xfrm>
                <a:off x="13247279" y="10442762"/>
                <a:ext cx="19668" cy="24777"/>
              </a:xfrm>
              <a:custGeom>
                <a:avLst/>
                <a:gdLst>
                  <a:gd name="connsiteX0" fmla="*/ 0 w 19668"/>
                  <a:gd name="connsiteY0" fmla="*/ 3872 h 24777"/>
                  <a:gd name="connsiteX1" fmla="*/ 0 w 19668"/>
                  <a:gd name="connsiteY1" fmla="*/ 13937 h 24777"/>
                  <a:gd name="connsiteX2" fmla="*/ 6292 w 19668"/>
                  <a:gd name="connsiteY2" fmla="*/ 22454 h 24777"/>
                  <a:gd name="connsiteX3" fmla="*/ 13374 w 19668"/>
                  <a:gd name="connsiteY3" fmla="*/ 24777 h 24777"/>
                  <a:gd name="connsiteX4" fmla="*/ 19669 w 19668"/>
                  <a:gd name="connsiteY4" fmla="*/ 17034 h 24777"/>
                  <a:gd name="connsiteX5" fmla="*/ 13374 w 19668"/>
                  <a:gd name="connsiteY5" fmla="*/ 12389 h 24777"/>
                  <a:gd name="connsiteX6" fmla="*/ 8653 w 19668"/>
                  <a:gd name="connsiteY6" fmla="*/ 4646 h 24777"/>
                  <a:gd name="connsiteX7" fmla="*/ 3934 w 19668"/>
                  <a:gd name="connsiteY7" fmla="*/ 0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68" h="24777">
                    <a:moveTo>
                      <a:pt x="0" y="3872"/>
                    </a:moveTo>
                    <a:lnTo>
                      <a:pt x="0" y="13937"/>
                    </a:lnTo>
                    <a:lnTo>
                      <a:pt x="6292" y="22454"/>
                    </a:lnTo>
                    <a:lnTo>
                      <a:pt x="13374" y="24777"/>
                    </a:lnTo>
                    <a:lnTo>
                      <a:pt x="19669" y="17034"/>
                    </a:lnTo>
                    <a:lnTo>
                      <a:pt x="13374" y="12389"/>
                    </a:lnTo>
                    <a:lnTo>
                      <a:pt x="8653" y="4646"/>
                    </a:lnTo>
                    <a:lnTo>
                      <a:pt x="3934"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86" name="Freeform 2085">
                <a:extLst>
                  <a:ext uri="{FF2B5EF4-FFF2-40B4-BE49-F238E27FC236}">
                    <a16:creationId xmlns:a16="http://schemas.microsoft.com/office/drawing/2014/main" id="{7D726786-F570-890E-A88C-964C625BB74C}"/>
                  </a:ext>
                </a:extLst>
              </p:cNvPr>
              <p:cNvSpPr/>
              <p:nvPr/>
            </p:nvSpPr>
            <p:spPr>
              <a:xfrm>
                <a:off x="13288189" y="10510127"/>
                <a:ext cx="10228" cy="6194"/>
              </a:xfrm>
              <a:custGeom>
                <a:avLst/>
                <a:gdLst>
                  <a:gd name="connsiteX0" fmla="*/ 10228 w 10228"/>
                  <a:gd name="connsiteY0" fmla="*/ 2323 h 6194"/>
                  <a:gd name="connsiteX1" fmla="*/ 786 w 10228"/>
                  <a:gd name="connsiteY1" fmla="*/ 0 h 6194"/>
                  <a:gd name="connsiteX2" fmla="*/ 0 w 10228"/>
                  <a:gd name="connsiteY2" fmla="*/ 3097 h 6194"/>
                  <a:gd name="connsiteX3" fmla="*/ 3934 w 10228"/>
                  <a:gd name="connsiteY3" fmla="*/ 6195 h 6194"/>
                </a:gdLst>
                <a:ahLst/>
                <a:cxnLst>
                  <a:cxn ang="0">
                    <a:pos x="connsiteX0" y="connsiteY0"/>
                  </a:cxn>
                  <a:cxn ang="0">
                    <a:pos x="connsiteX1" y="connsiteY1"/>
                  </a:cxn>
                  <a:cxn ang="0">
                    <a:pos x="connsiteX2" y="connsiteY2"/>
                  </a:cxn>
                  <a:cxn ang="0">
                    <a:pos x="connsiteX3" y="connsiteY3"/>
                  </a:cxn>
                </a:cxnLst>
                <a:rect l="l" t="t" r="r" b="b"/>
                <a:pathLst>
                  <a:path w="10228" h="6194">
                    <a:moveTo>
                      <a:pt x="10228" y="2323"/>
                    </a:moveTo>
                    <a:lnTo>
                      <a:pt x="786" y="0"/>
                    </a:lnTo>
                    <a:lnTo>
                      <a:pt x="0" y="3097"/>
                    </a:lnTo>
                    <a:lnTo>
                      <a:pt x="3934" y="61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87" name="Freeform 2086">
                <a:extLst>
                  <a:ext uri="{FF2B5EF4-FFF2-40B4-BE49-F238E27FC236}">
                    <a16:creationId xmlns:a16="http://schemas.microsoft.com/office/drawing/2014/main" id="{6CD18D2A-40A2-9397-D6E2-3CE5BD407582}"/>
                  </a:ext>
                </a:extLst>
              </p:cNvPr>
              <p:cNvSpPr/>
              <p:nvPr/>
            </p:nvSpPr>
            <p:spPr>
              <a:xfrm>
                <a:off x="13228395" y="10387786"/>
                <a:ext cx="25963" cy="26326"/>
              </a:xfrm>
              <a:custGeom>
                <a:avLst/>
                <a:gdLst>
                  <a:gd name="connsiteX0" fmla="*/ 10228 w 25963"/>
                  <a:gd name="connsiteY0" fmla="*/ 24778 h 26326"/>
                  <a:gd name="connsiteX1" fmla="*/ 18883 w 25963"/>
                  <a:gd name="connsiteY1" fmla="*/ 26327 h 26326"/>
                  <a:gd name="connsiteX2" fmla="*/ 25963 w 25963"/>
                  <a:gd name="connsiteY2" fmla="*/ 24004 h 26326"/>
                  <a:gd name="connsiteX3" fmla="*/ 22029 w 25963"/>
                  <a:gd name="connsiteY3" fmla="*/ 17809 h 26326"/>
                  <a:gd name="connsiteX4" fmla="*/ 19669 w 25963"/>
                  <a:gd name="connsiteY4" fmla="*/ 14712 h 26326"/>
                  <a:gd name="connsiteX5" fmla="*/ 15735 w 25963"/>
                  <a:gd name="connsiteY5" fmla="*/ 12390 h 26326"/>
                  <a:gd name="connsiteX6" fmla="*/ 20456 w 25963"/>
                  <a:gd name="connsiteY6" fmla="*/ 9292 h 26326"/>
                  <a:gd name="connsiteX7" fmla="*/ 13374 w 25963"/>
                  <a:gd name="connsiteY7" fmla="*/ 3872 h 26326"/>
                  <a:gd name="connsiteX8" fmla="*/ 6294 w 25963"/>
                  <a:gd name="connsiteY8" fmla="*/ 0 h 26326"/>
                  <a:gd name="connsiteX9" fmla="*/ 788 w 25963"/>
                  <a:gd name="connsiteY9" fmla="*/ 775 h 26326"/>
                  <a:gd name="connsiteX10" fmla="*/ 0 w 25963"/>
                  <a:gd name="connsiteY10" fmla="*/ 12390 h 26326"/>
                  <a:gd name="connsiteX11" fmla="*/ 3148 w 25963"/>
                  <a:gd name="connsiteY11" fmla="*/ 19358 h 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63" h="26326">
                    <a:moveTo>
                      <a:pt x="10228" y="24778"/>
                    </a:moveTo>
                    <a:lnTo>
                      <a:pt x="18883" y="26327"/>
                    </a:lnTo>
                    <a:lnTo>
                      <a:pt x="25963" y="24004"/>
                    </a:lnTo>
                    <a:lnTo>
                      <a:pt x="22029" y="17809"/>
                    </a:lnTo>
                    <a:lnTo>
                      <a:pt x="19669" y="14712"/>
                    </a:lnTo>
                    <a:lnTo>
                      <a:pt x="15735" y="12390"/>
                    </a:lnTo>
                    <a:lnTo>
                      <a:pt x="20456" y="9292"/>
                    </a:lnTo>
                    <a:lnTo>
                      <a:pt x="13374" y="3872"/>
                    </a:lnTo>
                    <a:lnTo>
                      <a:pt x="6294" y="0"/>
                    </a:lnTo>
                    <a:lnTo>
                      <a:pt x="788" y="775"/>
                    </a:lnTo>
                    <a:lnTo>
                      <a:pt x="0" y="12390"/>
                    </a:lnTo>
                    <a:lnTo>
                      <a:pt x="3148" y="1935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88" name="Freeform 2087">
                <a:extLst>
                  <a:ext uri="{FF2B5EF4-FFF2-40B4-BE49-F238E27FC236}">
                    <a16:creationId xmlns:a16="http://schemas.microsoft.com/office/drawing/2014/main" id="{2B1E97E6-630B-10AB-82C3-6F718274FE0A}"/>
                  </a:ext>
                </a:extLst>
              </p:cNvPr>
              <p:cNvSpPr/>
              <p:nvPr/>
            </p:nvSpPr>
            <p:spPr>
              <a:xfrm>
                <a:off x="13105664" y="9999084"/>
                <a:ext cx="10226" cy="13937"/>
              </a:xfrm>
              <a:custGeom>
                <a:avLst/>
                <a:gdLst>
                  <a:gd name="connsiteX0" fmla="*/ 7868 w 10226"/>
                  <a:gd name="connsiteY0" fmla="*/ 8517 h 13937"/>
                  <a:gd name="connsiteX1" fmla="*/ 10226 w 10226"/>
                  <a:gd name="connsiteY1" fmla="*/ 0 h 13937"/>
                  <a:gd name="connsiteX2" fmla="*/ 0 w 10226"/>
                  <a:gd name="connsiteY2" fmla="*/ 774 h 13937"/>
                  <a:gd name="connsiteX3" fmla="*/ 1573 w 10226"/>
                  <a:gd name="connsiteY3" fmla="*/ 13938 h 13937"/>
                </a:gdLst>
                <a:ahLst/>
                <a:cxnLst>
                  <a:cxn ang="0">
                    <a:pos x="connsiteX0" y="connsiteY0"/>
                  </a:cxn>
                  <a:cxn ang="0">
                    <a:pos x="connsiteX1" y="connsiteY1"/>
                  </a:cxn>
                  <a:cxn ang="0">
                    <a:pos x="connsiteX2" y="connsiteY2"/>
                  </a:cxn>
                  <a:cxn ang="0">
                    <a:pos x="connsiteX3" y="connsiteY3"/>
                  </a:cxn>
                </a:cxnLst>
                <a:rect l="l" t="t" r="r" b="b"/>
                <a:pathLst>
                  <a:path w="10226" h="13937">
                    <a:moveTo>
                      <a:pt x="7868" y="8517"/>
                    </a:moveTo>
                    <a:lnTo>
                      <a:pt x="10226" y="0"/>
                    </a:lnTo>
                    <a:lnTo>
                      <a:pt x="0" y="774"/>
                    </a:lnTo>
                    <a:lnTo>
                      <a:pt x="1573" y="1393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89" name="Freeform 2088">
                <a:extLst>
                  <a:ext uri="{FF2B5EF4-FFF2-40B4-BE49-F238E27FC236}">
                    <a16:creationId xmlns:a16="http://schemas.microsoft.com/office/drawing/2014/main" id="{6F863A90-60E2-D5EA-0B23-F3F698681BF2}"/>
                  </a:ext>
                </a:extLst>
              </p:cNvPr>
              <p:cNvSpPr/>
              <p:nvPr/>
            </p:nvSpPr>
            <p:spPr>
              <a:xfrm>
                <a:off x="13082847" y="10148526"/>
                <a:ext cx="9440" cy="8517"/>
              </a:xfrm>
              <a:custGeom>
                <a:avLst/>
                <a:gdLst>
                  <a:gd name="connsiteX0" fmla="*/ 0 w 9440"/>
                  <a:gd name="connsiteY0" fmla="*/ 1548 h 8517"/>
                  <a:gd name="connsiteX1" fmla="*/ 788 w 9440"/>
                  <a:gd name="connsiteY1" fmla="*/ 4646 h 8517"/>
                  <a:gd name="connsiteX2" fmla="*/ 7082 w 9440"/>
                  <a:gd name="connsiteY2" fmla="*/ 8517 h 8517"/>
                  <a:gd name="connsiteX3" fmla="*/ 7868 w 9440"/>
                  <a:gd name="connsiteY3" fmla="*/ 6968 h 8517"/>
                  <a:gd name="connsiteX4" fmla="*/ 8655 w 9440"/>
                  <a:gd name="connsiteY4" fmla="*/ 4646 h 8517"/>
                  <a:gd name="connsiteX5" fmla="*/ 9441 w 9440"/>
                  <a:gd name="connsiteY5" fmla="*/ 3096 h 8517"/>
                  <a:gd name="connsiteX6" fmla="*/ 9441 w 9440"/>
                  <a:gd name="connsiteY6" fmla="*/ 774 h 8517"/>
                  <a:gd name="connsiteX7" fmla="*/ 2361 w 9440"/>
                  <a:gd name="connsiteY7" fmla="*/ 0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0" h="8517">
                    <a:moveTo>
                      <a:pt x="0" y="1548"/>
                    </a:moveTo>
                    <a:lnTo>
                      <a:pt x="788" y="4646"/>
                    </a:lnTo>
                    <a:lnTo>
                      <a:pt x="7082" y="8517"/>
                    </a:lnTo>
                    <a:lnTo>
                      <a:pt x="7868" y="6968"/>
                    </a:lnTo>
                    <a:lnTo>
                      <a:pt x="8655" y="4646"/>
                    </a:lnTo>
                    <a:lnTo>
                      <a:pt x="9441" y="3096"/>
                    </a:lnTo>
                    <a:lnTo>
                      <a:pt x="9441" y="774"/>
                    </a:lnTo>
                    <a:lnTo>
                      <a:pt x="236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90" name="Freeform 2089">
                <a:extLst>
                  <a:ext uri="{FF2B5EF4-FFF2-40B4-BE49-F238E27FC236}">
                    <a16:creationId xmlns:a16="http://schemas.microsoft.com/office/drawing/2014/main" id="{54CAF108-2A45-E6B2-7A14-D80DA01BD974}"/>
                  </a:ext>
                </a:extLst>
              </p:cNvPr>
              <p:cNvSpPr/>
              <p:nvPr/>
            </p:nvSpPr>
            <p:spPr>
              <a:xfrm>
                <a:off x="13163095" y="10134588"/>
                <a:ext cx="9442" cy="37941"/>
              </a:xfrm>
              <a:custGeom>
                <a:avLst/>
                <a:gdLst>
                  <a:gd name="connsiteX0" fmla="*/ 0 w 9442"/>
                  <a:gd name="connsiteY0" fmla="*/ 10840 h 37941"/>
                  <a:gd name="connsiteX1" fmla="*/ 788 w 9442"/>
                  <a:gd name="connsiteY1" fmla="*/ 27101 h 37941"/>
                  <a:gd name="connsiteX2" fmla="*/ 3934 w 9442"/>
                  <a:gd name="connsiteY2" fmla="*/ 37941 h 37941"/>
                  <a:gd name="connsiteX3" fmla="*/ 9443 w 9442"/>
                  <a:gd name="connsiteY3" fmla="*/ 34070 h 37941"/>
                  <a:gd name="connsiteX4" fmla="*/ 3934 w 9442"/>
                  <a:gd name="connsiteY4" fmla="*/ 8517 h 37941"/>
                  <a:gd name="connsiteX5" fmla="*/ 788 w 9442"/>
                  <a:gd name="connsiteY5" fmla="*/ 0 h 3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2" h="37941">
                    <a:moveTo>
                      <a:pt x="0" y="10840"/>
                    </a:moveTo>
                    <a:lnTo>
                      <a:pt x="788" y="27101"/>
                    </a:lnTo>
                    <a:lnTo>
                      <a:pt x="3934" y="37941"/>
                    </a:lnTo>
                    <a:lnTo>
                      <a:pt x="9443" y="34070"/>
                    </a:lnTo>
                    <a:lnTo>
                      <a:pt x="3934" y="8517"/>
                    </a:lnTo>
                    <a:lnTo>
                      <a:pt x="788"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91" name="Freeform 2090">
                <a:extLst>
                  <a:ext uri="{FF2B5EF4-FFF2-40B4-BE49-F238E27FC236}">
                    <a16:creationId xmlns:a16="http://schemas.microsoft.com/office/drawing/2014/main" id="{7F348FE1-0AB8-CB00-2022-AAECCBC039ED}"/>
                  </a:ext>
                </a:extLst>
              </p:cNvPr>
              <p:cNvSpPr/>
              <p:nvPr/>
            </p:nvSpPr>
            <p:spPr>
              <a:xfrm>
                <a:off x="13126118" y="10120650"/>
                <a:ext cx="25963" cy="15486"/>
              </a:xfrm>
              <a:custGeom>
                <a:avLst/>
                <a:gdLst>
                  <a:gd name="connsiteX0" fmla="*/ 15735 w 25963"/>
                  <a:gd name="connsiteY0" fmla="*/ 13164 h 15486"/>
                  <a:gd name="connsiteX1" fmla="*/ 21242 w 25963"/>
                  <a:gd name="connsiteY1" fmla="*/ 7743 h 15486"/>
                  <a:gd name="connsiteX2" fmla="*/ 25963 w 25963"/>
                  <a:gd name="connsiteY2" fmla="*/ 0 h 15486"/>
                  <a:gd name="connsiteX3" fmla="*/ 18096 w 25963"/>
                  <a:gd name="connsiteY3" fmla="*/ 775 h 15486"/>
                  <a:gd name="connsiteX4" fmla="*/ 11016 w 25963"/>
                  <a:gd name="connsiteY4" fmla="*/ 3097 h 15486"/>
                  <a:gd name="connsiteX5" fmla="*/ 5507 w 25963"/>
                  <a:gd name="connsiteY5" fmla="*/ 7743 h 15486"/>
                  <a:gd name="connsiteX6" fmla="*/ 0 w 25963"/>
                  <a:gd name="connsiteY6" fmla="*/ 13164 h 15486"/>
                  <a:gd name="connsiteX7" fmla="*/ 8655 w 25963"/>
                  <a:gd name="connsiteY7" fmla="*/ 15486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63" h="15486">
                    <a:moveTo>
                      <a:pt x="15735" y="13164"/>
                    </a:moveTo>
                    <a:lnTo>
                      <a:pt x="21242" y="7743"/>
                    </a:lnTo>
                    <a:lnTo>
                      <a:pt x="25963" y="0"/>
                    </a:lnTo>
                    <a:lnTo>
                      <a:pt x="18096" y="775"/>
                    </a:lnTo>
                    <a:lnTo>
                      <a:pt x="11016" y="3097"/>
                    </a:lnTo>
                    <a:lnTo>
                      <a:pt x="5507" y="7743"/>
                    </a:lnTo>
                    <a:lnTo>
                      <a:pt x="0" y="13164"/>
                    </a:lnTo>
                    <a:lnTo>
                      <a:pt x="8655" y="1548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92" name="Freeform 2091">
                <a:extLst>
                  <a:ext uri="{FF2B5EF4-FFF2-40B4-BE49-F238E27FC236}">
                    <a16:creationId xmlns:a16="http://schemas.microsoft.com/office/drawing/2014/main" id="{00B78DFB-36EE-9956-B334-5500976A27E0}"/>
                  </a:ext>
                </a:extLst>
              </p:cNvPr>
              <p:cNvSpPr/>
              <p:nvPr/>
            </p:nvSpPr>
            <p:spPr>
              <a:xfrm>
                <a:off x="13038002" y="10069546"/>
                <a:ext cx="51926" cy="76656"/>
              </a:xfrm>
              <a:custGeom>
                <a:avLst/>
                <a:gdLst>
                  <a:gd name="connsiteX0" fmla="*/ 1573 w 51926"/>
                  <a:gd name="connsiteY0" fmla="*/ 28650 h 76656"/>
                  <a:gd name="connsiteX1" fmla="*/ 4721 w 51926"/>
                  <a:gd name="connsiteY1" fmla="*/ 45684 h 76656"/>
                  <a:gd name="connsiteX2" fmla="*/ 10228 w 51926"/>
                  <a:gd name="connsiteY2" fmla="*/ 61170 h 76656"/>
                  <a:gd name="connsiteX3" fmla="*/ 14947 w 51926"/>
                  <a:gd name="connsiteY3" fmla="*/ 71237 h 76656"/>
                  <a:gd name="connsiteX4" fmla="*/ 18881 w 51926"/>
                  <a:gd name="connsiteY4" fmla="*/ 75882 h 76656"/>
                  <a:gd name="connsiteX5" fmla="*/ 20456 w 51926"/>
                  <a:gd name="connsiteY5" fmla="*/ 76657 h 76656"/>
                  <a:gd name="connsiteX6" fmla="*/ 23603 w 51926"/>
                  <a:gd name="connsiteY6" fmla="*/ 75882 h 76656"/>
                  <a:gd name="connsiteX7" fmla="*/ 31470 w 51926"/>
                  <a:gd name="connsiteY7" fmla="*/ 74333 h 76656"/>
                  <a:gd name="connsiteX8" fmla="*/ 44059 w 51926"/>
                  <a:gd name="connsiteY8" fmla="*/ 72785 h 76656"/>
                  <a:gd name="connsiteX9" fmla="*/ 48778 w 51926"/>
                  <a:gd name="connsiteY9" fmla="*/ 69688 h 76656"/>
                  <a:gd name="connsiteX10" fmla="*/ 51926 w 51926"/>
                  <a:gd name="connsiteY10" fmla="*/ 63494 h 76656"/>
                  <a:gd name="connsiteX11" fmla="*/ 44059 w 51926"/>
                  <a:gd name="connsiteY11" fmla="*/ 43361 h 76656"/>
                  <a:gd name="connsiteX12" fmla="*/ 41698 w 51926"/>
                  <a:gd name="connsiteY12" fmla="*/ 31746 h 76656"/>
                  <a:gd name="connsiteX13" fmla="*/ 41698 w 51926"/>
                  <a:gd name="connsiteY13" fmla="*/ 23229 h 76656"/>
                  <a:gd name="connsiteX14" fmla="*/ 34616 w 51926"/>
                  <a:gd name="connsiteY14" fmla="*/ 27101 h 76656"/>
                  <a:gd name="connsiteX15" fmla="*/ 30682 w 51926"/>
                  <a:gd name="connsiteY15" fmla="*/ 35618 h 76656"/>
                  <a:gd name="connsiteX16" fmla="*/ 27536 w 51926"/>
                  <a:gd name="connsiteY16" fmla="*/ 40265 h 76656"/>
                  <a:gd name="connsiteX17" fmla="*/ 20456 w 51926"/>
                  <a:gd name="connsiteY17" fmla="*/ 34070 h 76656"/>
                  <a:gd name="connsiteX18" fmla="*/ 18096 w 51926"/>
                  <a:gd name="connsiteY18" fmla="*/ 27101 h 76656"/>
                  <a:gd name="connsiteX19" fmla="*/ 15735 w 51926"/>
                  <a:gd name="connsiteY19" fmla="*/ 15486 h 76656"/>
                  <a:gd name="connsiteX20" fmla="*/ 11801 w 51926"/>
                  <a:gd name="connsiteY20" fmla="*/ 4646 h 76656"/>
                  <a:gd name="connsiteX21" fmla="*/ 6294 w 51926"/>
                  <a:gd name="connsiteY21" fmla="*/ 0 h 76656"/>
                  <a:gd name="connsiteX22" fmla="*/ 2361 w 51926"/>
                  <a:gd name="connsiteY22" fmla="*/ 1549 h 76656"/>
                  <a:gd name="connsiteX23" fmla="*/ 0 w 51926"/>
                  <a:gd name="connsiteY23" fmla="*/ 6195 h 76656"/>
                  <a:gd name="connsiteX24" fmla="*/ 0 w 51926"/>
                  <a:gd name="connsiteY24" fmla="*/ 12389 h 76656"/>
                  <a:gd name="connsiteX25" fmla="*/ 0 w 51926"/>
                  <a:gd name="connsiteY25" fmla="*/ 17035 h 7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926" h="76656">
                    <a:moveTo>
                      <a:pt x="1573" y="28650"/>
                    </a:moveTo>
                    <a:lnTo>
                      <a:pt x="4721" y="45684"/>
                    </a:lnTo>
                    <a:lnTo>
                      <a:pt x="10228" y="61170"/>
                    </a:lnTo>
                    <a:lnTo>
                      <a:pt x="14947" y="71237"/>
                    </a:lnTo>
                    <a:lnTo>
                      <a:pt x="18881" y="75882"/>
                    </a:lnTo>
                    <a:lnTo>
                      <a:pt x="20456" y="76657"/>
                    </a:lnTo>
                    <a:lnTo>
                      <a:pt x="23603" y="75882"/>
                    </a:lnTo>
                    <a:lnTo>
                      <a:pt x="31470" y="74333"/>
                    </a:lnTo>
                    <a:lnTo>
                      <a:pt x="44059" y="72785"/>
                    </a:lnTo>
                    <a:lnTo>
                      <a:pt x="48778" y="69688"/>
                    </a:lnTo>
                    <a:lnTo>
                      <a:pt x="51926" y="63494"/>
                    </a:lnTo>
                    <a:lnTo>
                      <a:pt x="44059" y="43361"/>
                    </a:lnTo>
                    <a:lnTo>
                      <a:pt x="41698" y="31746"/>
                    </a:lnTo>
                    <a:lnTo>
                      <a:pt x="41698" y="23229"/>
                    </a:lnTo>
                    <a:lnTo>
                      <a:pt x="34616" y="27101"/>
                    </a:lnTo>
                    <a:lnTo>
                      <a:pt x="30682" y="35618"/>
                    </a:lnTo>
                    <a:lnTo>
                      <a:pt x="27536" y="40265"/>
                    </a:lnTo>
                    <a:lnTo>
                      <a:pt x="20456" y="34070"/>
                    </a:lnTo>
                    <a:lnTo>
                      <a:pt x="18096" y="27101"/>
                    </a:lnTo>
                    <a:lnTo>
                      <a:pt x="15735" y="15486"/>
                    </a:lnTo>
                    <a:lnTo>
                      <a:pt x="11801" y="4646"/>
                    </a:lnTo>
                    <a:lnTo>
                      <a:pt x="6294" y="0"/>
                    </a:lnTo>
                    <a:lnTo>
                      <a:pt x="2361" y="1549"/>
                    </a:lnTo>
                    <a:lnTo>
                      <a:pt x="0" y="6195"/>
                    </a:lnTo>
                    <a:lnTo>
                      <a:pt x="0" y="12389"/>
                    </a:lnTo>
                    <a:lnTo>
                      <a:pt x="0" y="1703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93" name="Freeform 2092">
                <a:extLst>
                  <a:ext uri="{FF2B5EF4-FFF2-40B4-BE49-F238E27FC236}">
                    <a16:creationId xmlns:a16="http://schemas.microsoft.com/office/drawing/2014/main" id="{85131D00-0C3B-F400-C14B-C19595619EB4}"/>
                  </a:ext>
                </a:extLst>
              </p:cNvPr>
              <p:cNvSpPr/>
              <p:nvPr/>
            </p:nvSpPr>
            <p:spPr>
              <a:xfrm>
                <a:off x="13159949" y="10097421"/>
                <a:ext cx="6294" cy="31747"/>
              </a:xfrm>
              <a:custGeom>
                <a:avLst/>
                <a:gdLst>
                  <a:gd name="connsiteX0" fmla="*/ 4721 w 6294"/>
                  <a:gd name="connsiteY0" fmla="*/ 31747 h 31747"/>
                  <a:gd name="connsiteX1" fmla="*/ 6294 w 6294"/>
                  <a:gd name="connsiteY1" fmla="*/ 26327 h 31747"/>
                  <a:gd name="connsiteX2" fmla="*/ 6294 w 6294"/>
                  <a:gd name="connsiteY2" fmla="*/ 20133 h 31747"/>
                  <a:gd name="connsiteX3" fmla="*/ 5507 w 6294"/>
                  <a:gd name="connsiteY3" fmla="*/ 13164 h 31747"/>
                  <a:gd name="connsiteX4" fmla="*/ 2361 w 6294"/>
                  <a:gd name="connsiteY4" fmla="*/ 0 h 31747"/>
                  <a:gd name="connsiteX5" fmla="*/ 0 w 6294"/>
                  <a:gd name="connsiteY5" fmla="*/ 6195 h 31747"/>
                  <a:gd name="connsiteX6" fmla="*/ 0 w 6294"/>
                  <a:gd name="connsiteY6" fmla="*/ 14712 h 31747"/>
                  <a:gd name="connsiteX7" fmla="*/ 1573 w 6294"/>
                  <a:gd name="connsiteY7" fmla="*/ 24004 h 3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4" h="31747">
                    <a:moveTo>
                      <a:pt x="4721" y="31747"/>
                    </a:moveTo>
                    <a:lnTo>
                      <a:pt x="6294" y="26327"/>
                    </a:lnTo>
                    <a:lnTo>
                      <a:pt x="6294" y="20133"/>
                    </a:lnTo>
                    <a:lnTo>
                      <a:pt x="5507" y="13164"/>
                    </a:lnTo>
                    <a:lnTo>
                      <a:pt x="2361" y="0"/>
                    </a:lnTo>
                    <a:lnTo>
                      <a:pt x="0" y="6195"/>
                    </a:lnTo>
                    <a:lnTo>
                      <a:pt x="0" y="14712"/>
                    </a:lnTo>
                    <a:lnTo>
                      <a:pt x="1573" y="2400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94" name="Freeform 2093">
                <a:extLst>
                  <a:ext uri="{FF2B5EF4-FFF2-40B4-BE49-F238E27FC236}">
                    <a16:creationId xmlns:a16="http://schemas.microsoft.com/office/drawing/2014/main" id="{2833D71A-B3A3-F593-9EA0-2BCCE3A8B563}"/>
                  </a:ext>
                </a:extLst>
              </p:cNvPr>
              <p:cNvSpPr/>
              <p:nvPr/>
            </p:nvSpPr>
            <p:spPr>
              <a:xfrm>
                <a:off x="13145787" y="10183370"/>
                <a:ext cx="29109" cy="20905"/>
              </a:xfrm>
              <a:custGeom>
                <a:avLst/>
                <a:gdLst>
                  <a:gd name="connsiteX0" fmla="*/ 0 w 29109"/>
                  <a:gd name="connsiteY0" fmla="*/ 11615 h 20905"/>
                  <a:gd name="connsiteX1" fmla="*/ 6294 w 29109"/>
                  <a:gd name="connsiteY1" fmla="*/ 17034 h 20905"/>
                  <a:gd name="connsiteX2" fmla="*/ 14949 w 29109"/>
                  <a:gd name="connsiteY2" fmla="*/ 20906 h 20905"/>
                  <a:gd name="connsiteX3" fmla="*/ 22817 w 29109"/>
                  <a:gd name="connsiteY3" fmla="*/ 20906 h 20905"/>
                  <a:gd name="connsiteX4" fmla="*/ 29109 w 29109"/>
                  <a:gd name="connsiteY4" fmla="*/ 17034 h 20905"/>
                  <a:gd name="connsiteX5" fmla="*/ 25963 w 29109"/>
                  <a:gd name="connsiteY5" fmla="*/ 13163 h 20905"/>
                  <a:gd name="connsiteX6" fmla="*/ 18096 w 29109"/>
                  <a:gd name="connsiteY6" fmla="*/ 0 h 20905"/>
                  <a:gd name="connsiteX7" fmla="*/ 14949 w 29109"/>
                  <a:gd name="connsiteY7" fmla="*/ 4646 h 20905"/>
                  <a:gd name="connsiteX8" fmla="*/ 10228 w 29109"/>
                  <a:gd name="connsiteY8" fmla="*/ 7743 h 20905"/>
                  <a:gd name="connsiteX9" fmla="*/ 5507 w 29109"/>
                  <a:gd name="connsiteY9" fmla="*/ 10065 h 2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9" h="20905">
                    <a:moveTo>
                      <a:pt x="0" y="11615"/>
                    </a:moveTo>
                    <a:lnTo>
                      <a:pt x="6294" y="17034"/>
                    </a:lnTo>
                    <a:lnTo>
                      <a:pt x="14949" y="20906"/>
                    </a:lnTo>
                    <a:lnTo>
                      <a:pt x="22817" y="20906"/>
                    </a:lnTo>
                    <a:lnTo>
                      <a:pt x="29109" y="17034"/>
                    </a:lnTo>
                    <a:lnTo>
                      <a:pt x="25963" y="13163"/>
                    </a:lnTo>
                    <a:lnTo>
                      <a:pt x="18096" y="0"/>
                    </a:lnTo>
                    <a:lnTo>
                      <a:pt x="14949" y="4646"/>
                    </a:lnTo>
                    <a:lnTo>
                      <a:pt x="10228" y="7743"/>
                    </a:lnTo>
                    <a:lnTo>
                      <a:pt x="5507" y="1006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95" name="Freeform 2094">
                <a:extLst>
                  <a:ext uri="{FF2B5EF4-FFF2-40B4-BE49-F238E27FC236}">
                    <a16:creationId xmlns:a16="http://schemas.microsoft.com/office/drawing/2014/main" id="{1FEF799A-9566-46FE-9AC2-4F7432C1CEFF}"/>
                  </a:ext>
                </a:extLst>
              </p:cNvPr>
              <p:cNvSpPr/>
              <p:nvPr/>
            </p:nvSpPr>
            <p:spPr>
              <a:xfrm>
                <a:off x="14373117" y="9958821"/>
                <a:ext cx="3933" cy="6193"/>
              </a:xfrm>
              <a:custGeom>
                <a:avLst/>
                <a:gdLst>
                  <a:gd name="connsiteX0" fmla="*/ 3934 w 3933"/>
                  <a:gd name="connsiteY0" fmla="*/ 4646 h 6193"/>
                  <a:gd name="connsiteX1" fmla="*/ 3934 w 3933"/>
                  <a:gd name="connsiteY1" fmla="*/ 0 h 6193"/>
                  <a:gd name="connsiteX2" fmla="*/ 2361 w 3933"/>
                  <a:gd name="connsiteY2" fmla="*/ 1548 h 6193"/>
                  <a:gd name="connsiteX3" fmla="*/ 1573 w 3933"/>
                  <a:gd name="connsiteY3" fmla="*/ 3096 h 6193"/>
                  <a:gd name="connsiteX4" fmla="*/ 788 w 3933"/>
                  <a:gd name="connsiteY4" fmla="*/ 4646 h 6193"/>
                  <a:gd name="connsiteX5" fmla="*/ 0 w 3933"/>
                  <a:gd name="connsiteY5" fmla="*/ 6194 h 6193"/>
                  <a:gd name="connsiteX6" fmla="*/ 3148 w 3933"/>
                  <a:gd name="connsiteY6" fmla="*/ 6194 h 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3" h="6193">
                    <a:moveTo>
                      <a:pt x="3934" y="4646"/>
                    </a:moveTo>
                    <a:lnTo>
                      <a:pt x="3934" y="0"/>
                    </a:lnTo>
                    <a:lnTo>
                      <a:pt x="2361" y="1548"/>
                    </a:lnTo>
                    <a:lnTo>
                      <a:pt x="1573" y="3096"/>
                    </a:lnTo>
                    <a:lnTo>
                      <a:pt x="788" y="4646"/>
                    </a:lnTo>
                    <a:lnTo>
                      <a:pt x="0" y="6194"/>
                    </a:lnTo>
                    <a:lnTo>
                      <a:pt x="3148" y="619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96" name="Freeform 2095">
                <a:extLst>
                  <a:ext uri="{FF2B5EF4-FFF2-40B4-BE49-F238E27FC236}">
                    <a16:creationId xmlns:a16="http://schemas.microsoft.com/office/drawing/2014/main" id="{B4EF4A0D-5673-A25C-EF5A-6DA5F176267C}"/>
                  </a:ext>
                </a:extLst>
              </p:cNvPr>
              <p:cNvSpPr/>
              <p:nvPr/>
            </p:nvSpPr>
            <p:spPr>
              <a:xfrm>
                <a:off x="14218915" y="10039348"/>
                <a:ext cx="11013" cy="5420"/>
              </a:xfrm>
              <a:custGeom>
                <a:avLst/>
                <a:gdLst>
                  <a:gd name="connsiteX0" fmla="*/ 4719 w 11013"/>
                  <a:gd name="connsiteY0" fmla="*/ 775 h 5420"/>
                  <a:gd name="connsiteX1" fmla="*/ 2359 w 11013"/>
                  <a:gd name="connsiteY1" fmla="*/ 0 h 5420"/>
                  <a:gd name="connsiteX2" fmla="*/ 0 w 11013"/>
                  <a:gd name="connsiteY2" fmla="*/ 0 h 5420"/>
                  <a:gd name="connsiteX3" fmla="*/ 2359 w 11013"/>
                  <a:gd name="connsiteY3" fmla="*/ 3097 h 5420"/>
                  <a:gd name="connsiteX4" fmla="*/ 4719 w 11013"/>
                  <a:gd name="connsiteY4" fmla="*/ 5421 h 5420"/>
                  <a:gd name="connsiteX5" fmla="*/ 7868 w 11013"/>
                  <a:gd name="connsiteY5" fmla="*/ 5421 h 5420"/>
                  <a:gd name="connsiteX6" fmla="*/ 11014 w 11013"/>
                  <a:gd name="connsiteY6" fmla="*/ 3872 h 5420"/>
                  <a:gd name="connsiteX7" fmla="*/ 7868 w 11013"/>
                  <a:gd name="connsiteY7" fmla="*/ 1549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3" h="5420">
                    <a:moveTo>
                      <a:pt x="4719" y="775"/>
                    </a:moveTo>
                    <a:lnTo>
                      <a:pt x="2359" y="0"/>
                    </a:lnTo>
                    <a:lnTo>
                      <a:pt x="0" y="0"/>
                    </a:lnTo>
                    <a:lnTo>
                      <a:pt x="2359" y="3097"/>
                    </a:lnTo>
                    <a:lnTo>
                      <a:pt x="4719" y="5421"/>
                    </a:lnTo>
                    <a:lnTo>
                      <a:pt x="7868" y="5421"/>
                    </a:lnTo>
                    <a:lnTo>
                      <a:pt x="11014" y="3872"/>
                    </a:lnTo>
                    <a:lnTo>
                      <a:pt x="7868" y="154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97" name="Freeform 2096">
                <a:extLst>
                  <a:ext uri="{FF2B5EF4-FFF2-40B4-BE49-F238E27FC236}">
                    <a16:creationId xmlns:a16="http://schemas.microsoft.com/office/drawing/2014/main" id="{0607AED5-2494-189D-33D0-AE64AF2ECB66}"/>
                  </a:ext>
                </a:extLst>
              </p:cNvPr>
              <p:cNvSpPr/>
              <p:nvPr/>
            </p:nvSpPr>
            <p:spPr>
              <a:xfrm>
                <a:off x="14150466" y="10331262"/>
                <a:ext cx="7081" cy="3871"/>
              </a:xfrm>
              <a:custGeom>
                <a:avLst/>
                <a:gdLst>
                  <a:gd name="connsiteX0" fmla="*/ 3148 w 7081"/>
                  <a:gd name="connsiteY0" fmla="*/ 0 h 3871"/>
                  <a:gd name="connsiteX1" fmla="*/ 1575 w 7081"/>
                  <a:gd name="connsiteY1" fmla="*/ 0 h 3871"/>
                  <a:gd name="connsiteX2" fmla="*/ 0 w 7081"/>
                  <a:gd name="connsiteY2" fmla="*/ 774 h 3871"/>
                  <a:gd name="connsiteX3" fmla="*/ 1575 w 7081"/>
                  <a:gd name="connsiteY3" fmla="*/ 1548 h 3871"/>
                  <a:gd name="connsiteX4" fmla="*/ 2361 w 7081"/>
                  <a:gd name="connsiteY4" fmla="*/ 3097 h 3871"/>
                  <a:gd name="connsiteX5" fmla="*/ 3934 w 7081"/>
                  <a:gd name="connsiteY5" fmla="*/ 3872 h 3871"/>
                  <a:gd name="connsiteX6" fmla="*/ 7082 w 7081"/>
                  <a:gd name="connsiteY6" fmla="*/ 3097 h 3871"/>
                  <a:gd name="connsiteX7" fmla="*/ 5509 w 7081"/>
                  <a:gd name="connsiteY7" fmla="*/ 774 h 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1" h="3871">
                    <a:moveTo>
                      <a:pt x="3148" y="0"/>
                    </a:moveTo>
                    <a:lnTo>
                      <a:pt x="1575" y="0"/>
                    </a:lnTo>
                    <a:lnTo>
                      <a:pt x="0" y="774"/>
                    </a:lnTo>
                    <a:lnTo>
                      <a:pt x="1575" y="1548"/>
                    </a:lnTo>
                    <a:lnTo>
                      <a:pt x="2361" y="3097"/>
                    </a:lnTo>
                    <a:lnTo>
                      <a:pt x="3934" y="3872"/>
                    </a:lnTo>
                    <a:lnTo>
                      <a:pt x="7082" y="3097"/>
                    </a:lnTo>
                    <a:lnTo>
                      <a:pt x="5509"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98" name="Freeform 2097">
                <a:extLst>
                  <a:ext uri="{FF2B5EF4-FFF2-40B4-BE49-F238E27FC236}">
                    <a16:creationId xmlns:a16="http://schemas.microsoft.com/office/drawing/2014/main" id="{E7BED03E-45BE-AEA4-F8B9-F6D9E3A8BCD0}"/>
                  </a:ext>
                </a:extLst>
              </p:cNvPr>
              <p:cNvSpPr/>
              <p:nvPr/>
            </p:nvSpPr>
            <p:spPr>
              <a:xfrm>
                <a:off x="14187445" y="10425727"/>
                <a:ext cx="4719" cy="4645"/>
              </a:xfrm>
              <a:custGeom>
                <a:avLst/>
                <a:gdLst>
                  <a:gd name="connsiteX0" fmla="*/ 3146 w 4719"/>
                  <a:gd name="connsiteY0" fmla="*/ 774 h 4645"/>
                  <a:gd name="connsiteX1" fmla="*/ 3146 w 4719"/>
                  <a:gd name="connsiteY1" fmla="*/ 0 h 4645"/>
                  <a:gd name="connsiteX2" fmla="*/ 1573 w 4719"/>
                  <a:gd name="connsiteY2" fmla="*/ 0 h 4645"/>
                  <a:gd name="connsiteX3" fmla="*/ 786 w 4719"/>
                  <a:gd name="connsiteY3" fmla="*/ 774 h 4645"/>
                  <a:gd name="connsiteX4" fmla="*/ 0 w 4719"/>
                  <a:gd name="connsiteY4" fmla="*/ 1549 h 4645"/>
                  <a:gd name="connsiteX5" fmla="*/ 0 w 4719"/>
                  <a:gd name="connsiteY5" fmla="*/ 1549 h 4645"/>
                  <a:gd name="connsiteX6" fmla="*/ 786 w 4719"/>
                  <a:gd name="connsiteY6" fmla="*/ 2323 h 4645"/>
                  <a:gd name="connsiteX7" fmla="*/ 1573 w 4719"/>
                  <a:gd name="connsiteY7" fmla="*/ 3097 h 4645"/>
                  <a:gd name="connsiteX8" fmla="*/ 3146 w 4719"/>
                  <a:gd name="connsiteY8" fmla="*/ 4646 h 4645"/>
                  <a:gd name="connsiteX9" fmla="*/ 4719 w 4719"/>
                  <a:gd name="connsiteY9" fmla="*/ 3872 h 4645"/>
                  <a:gd name="connsiteX10" fmla="*/ 3934 w 4719"/>
                  <a:gd name="connsiteY10" fmla="*/ 1549 h 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 h="4645">
                    <a:moveTo>
                      <a:pt x="3146" y="774"/>
                    </a:moveTo>
                    <a:lnTo>
                      <a:pt x="3146" y="0"/>
                    </a:lnTo>
                    <a:lnTo>
                      <a:pt x="1573" y="0"/>
                    </a:lnTo>
                    <a:lnTo>
                      <a:pt x="786" y="774"/>
                    </a:lnTo>
                    <a:lnTo>
                      <a:pt x="0" y="1549"/>
                    </a:lnTo>
                    <a:lnTo>
                      <a:pt x="0" y="1549"/>
                    </a:lnTo>
                    <a:lnTo>
                      <a:pt x="786" y="2323"/>
                    </a:lnTo>
                    <a:lnTo>
                      <a:pt x="1573" y="3097"/>
                    </a:lnTo>
                    <a:lnTo>
                      <a:pt x="3146" y="4646"/>
                    </a:lnTo>
                    <a:lnTo>
                      <a:pt x="4719" y="3872"/>
                    </a:lnTo>
                    <a:lnTo>
                      <a:pt x="3934" y="154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99" name="Freeform 2098">
                <a:extLst>
                  <a:ext uri="{FF2B5EF4-FFF2-40B4-BE49-F238E27FC236}">
                    <a16:creationId xmlns:a16="http://schemas.microsoft.com/office/drawing/2014/main" id="{5C57913B-8121-5136-250E-2AF30AE63CA9}"/>
                  </a:ext>
                </a:extLst>
              </p:cNvPr>
              <p:cNvSpPr/>
              <p:nvPr/>
            </p:nvSpPr>
            <p:spPr>
              <a:xfrm>
                <a:off x="14167776" y="10352168"/>
                <a:ext cx="7079" cy="3871"/>
              </a:xfrm>
              <a:custGeom>
                <a:avLst/>
                <a:gdLst>
                  <a:gd name="connsiteX0" fmla="*/ 3146 w 7079"/>
                  <a:gd name="connsiteY0" fmla="*/ 0 h 3871"/>
                  <a:gd name="connsiteX1" fmla="*/ 0 w 7079"/>
                  <a:gd name="connsiteY1" fmla="*/ 0 h 3871"/>
                  <a:gd name="connsiteX2" fmla="*/ 1573 w 7079"/>
                  <a:gd name="connsiteY2" fmla="*/ 774 h 3871"/>
                  <a:gd name="connsiteX3" fmla="*/ 4719 w 7079"/>
                  <a:gd name="connsiteY3" fmla="*/ 3097 h 3871"/>
                  <a:gd name="connsiteX4" fmla="*/ 6292 w 7079"/>
                  <a:gd name="connsiteY4" fmla="*/ 3872 h 3871"/>
                  <a:gd name="connsiteX5" fmla="*/ 7080 w 7079"/>
                  <a:gd name="connsiteY5" fmla="*/ 774 h 3871"/>
                  <a:gd name="connsiteX6" fmla="*/ 5507 w 7079"/>
                  <a:gd name="connsiteY6" fmla="*/ 0 h 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9" h="3871">
                    <a:moveTo>
                      <a:pt x="3146" y="0"/>
                    </a:moveTo>
                    <a:lnTo>
                      <a:pt x="0" y="0"/>
                    </a:lnTo>
                    <a:lnTo>
                      <a:pt x="1573" y="774"/>
                    </a:lnTo>
                    <a:lnTo>
                      <a:pt x="4719" y="3097"/>
                    </a:lnTo>
                    <a:lnTo>
                      <a:pt x="6292" y="3872"/>
                    </a:lnTo>
                    <a:lnTo>
                      <a:pt x="7080" y="774"/>
                    </a:lnTo>
                    <a:lnTo>
                      <a:pt x="5507"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00" name="Freeform 2099">
                <a:extLst>
                  <a:ext uri="{FF2B5EF4-FFF2-40B4-BE49-F238E27FC236}">
                    <a16:creationId xmlns:a16="http://schemas.microsoft.com/office/drawing/2014/main" id="{9B3BDA68-1670-14D7-23D1-2CFDFFCAD683}"/>
                  </a:ext>
                </a:extLst>
              </p:cNvPr>
              <p:cNvSpPr/>
              <p:nvPr/>
            </p:nvSpPr>
            <p:spPr>
              <a:xfrm>
                <a:off x="14155188" y="10269318"/>
                <a:ext cx="6294" cy="11614"/>
              </a:xfrm>
              <a:custGeom>
                <a:avLst/>
                <a:gdLst>
                  <a:gd name="connsiteX0" fmla="*/ 0 w 6294"/>
                  <a:gd name="connsiteY0" fmla="*/ 0 h 11614"/>
                  <a:gd name="connsiteX1" fmla="*/ 1573 w 6294"/>
                  <a:gd name="connsiteY1" fmla="*/ 3097 h 11614"/>
                  <a:gd name="connsiteX2" fmla="*/ 2361 w 6294"/>
                  <a:gd name="connsiteY2" fmla="*/ 6194 h 11614"/>
                  <a:gd name="connsiteX3" fmla="*/ 2361 w 6294"/>
                  <a:gd name="connsiteY3" fmla="*/ 8517 h 11614"/>
                  <a:gd name="connsiteX4" fmla="*/ 2361 w 6294"/>
                  <a:gd name="connsiteY4" fmla="*/ 11615 h 11614"/>
                  <a:gd name="connsiteX5" fmla="*/ 6294 w 6294"/>
                  <a:gd name="connsiteY5" fmla="*/ 7743 h 11614"/>
                  <a:gd name="connsiteX6" fmla="*/ 6294 w 6294"/>
                  <a:gd name="connsiteY6" fmla="*/ 3872 h 11614"/>
                  <a:gd name="connsiteX7" fmla="*/ 3934 w 6294"/>
                  <a:gd name="connsiteY7" fmla="*/ 1548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4" h="11614">
                    <a:moveTo>
                      <a:pt x="0" y="0"/>
                    </a:moveTo>
                    <a:lnTo>
                      <a:pt x="1573" y="3097"/>
                    </a:lnTo>
                    <a:lnTo>
                      <a:pt x="2361" y="6194"/>
                    </a:lnTo>
                    <a:lnTo>
                      <a:pt x="2361" y="8517"/>
                    </a:lnTo>
                    <a:lnTo>
                      <a:pt x="2361" y="11615"/>
                    </a:lnTo>
                    <a:lnTo>
                      <a:pt x="6294" y="7743"/>
                    </a:lnTo>
                    <a:lnTo>
                      <a:pt x="6294" y="3872"/>
                    </a:lnTo>
                    <a:lnTo>
                      <a:pt x="3934"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01" name="Freeform 2100">
                <a:extLst>
                  <a:ext uri="{FF2B5EF4-FFF2-40B4-BE49-F238E27FC236}">
                    <a16:creationId xmlns:a16="http://schemas.microsoft.com/office/drawing/2014/main" id="{3B0A55D7-FB8E-A563-6861-00C03EDEF988}"/>
                  </a:ext>
                </a:extLst>
              </p:cNvPr>
              <p:cNvSpPr/>
              <p:nvPr/>
            </p:nvSpPr>
            <p:spPr>
              <a:xfrm>
                <a:off x="14089101" y="10411015"/>
                <a:ext cx="5506" cy="3871"/>
              </a:xfrm>
              <a:custGeom>
                <a:avLst/>
                <a:gdLst>
                  <a:gd name="connsiteX0" fmla="*/ 3146 w 5506"/>
                  <a:gd name="connsiteY0" fmla="*/ 0 h 3871"/>
                  <a:gd name="connsiteX1" fmla="*/ 0 w 5506"/>
                  <a:gd name="connsiteY1" fmla="*/ 3872 h 3871"/>
                  <a:gd name="connsiteX2" fmla="*/ 1573 w 5506"/>
                  <a:gd name="connsiteY2" fmla="*/ 3872 h 3871"/>
                  <a:gd name="connsiteX3" fmla="*/ 5507 w 5506"/>
                  <a:gd name="connsiteY3" fmla="*/ 3097 h 3871"/>
                  <a:gd name="connsiteX4" fmla="*/ 3934 w 5506"/>
                  <a:gd name="connsiteY4" fmla="*/ 0 h 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6" h="3871">
                    <a:moveTo>
                      <a:pt x="3146" y="0"/>
                    </a:moveTo>
                    <a:lnTo>
                      <a:pt x="0" y="3872"/>
                    </a:lnTo>
                    <a:lnTo>
                      <a:pt x="1573" y="3872"/>
                    </a:lnTo>
                    <a:lnTo>
                      <a:pt x="5507" y="3097"/>
                    </a:lnTo>
                    <a:lnTo>
                      <a:pt x="3934"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02" name="Freeform 2101">
                <a:extLst>
                  <a:ext uri="{FF2B5EF4-FFF2-40B4-BE49-F238E27FC236}">
                    <a16:creationId xmlns:a16="http://schemas.microsoft.com/office/drawing/2014/main" id="{28D3511C-DBFC-3B02-3781-BE200F11FC2F}"/>
                  </a:ext>
                </a:extLst>
              </p:cNvPr>
              <p:cNvSpPr/>
              <p:nvPr/>
            </p:nvSpPr>
            <p:spPr>
              <a:xfrm>
                <a:off x="14030881" y="10277061"/>
                <a:ext cx="4721" cy="10840"/>
              </a:xfrm>
              <a:custGeom>
                <a:avLst/>
                <a:gdLst>
                  <a:gd name="connsiteX0" fmla="*/ 0 w 4721"/>
                  <a:gd name="connsiteY0" fmla="*/ 0 h 10840"/>
                  <a:gd name="connsiteX1" fmla="*/ 788 w 4721"/>
                  <a:gd name="connsiteY1" fmla="*/ 10840 h 10840"/>
                  <a:gd name="connsiteX2" fmla="*/ 3934 w 4721"/>
                  <a:gd name="connsiteY2" fmla="*/ 6969 h 10840"/>
                  <a:gd name="connsiteX3" fmla="*/ 4721 w 4721"/>
                  <a:gd name="connsiteY3" fmla="*/ 3872 h 10840"/>
                  <a:gd name="connsiteX4" fmla="*/ 3148 w 4721"/>
                  <a:gd name="connsiteY4" fmla="*/ 2322 h 10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1" h="10840">
                    <a:moveTo>
                      <a:pt x="0" y="0"/>
                    </a:moveTo>
                    <a:lnTo>
                      <a:pt x="788" y="10840"/>
                    </a:lnTo>
                    <a:lnTo>
                      <a:pt x="3934" y="6969"/>
                    </a:lnTo>
                    <a:lnTo>
                      <a:pt x="4721" y="3872"/>
                    </a:lnTo>
                    <a:lnTo>
                      <a:pt x="3148" y="232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03" name="Freeform 2102">
                <a:extLst>
                  <a:ext uri="{FF2B5EF4-FFF2-40B4-BE49-F238E27FC236}">
                    <a16:creationId xmlns:a16="http://schemas.microsoft.com/office/drawing/2014/main" id="{593DC68A-1889-3F3A-4B32-8893F0F525AA}"/>
                  </a:ext>
                </a:extLst>
              </p:cNvPr>
              <p:cNvSpPr/>
              <p:nvPr/>
            </p:nvSpPr>
            <p:spPr>
              <a:xfrm>
                <a:off x="14206326" y="10327391"/>
                <a:ext cx="7867" cy="5419"/>
              </a:xfrm>
              <a:custGeom>
                <a:avLst/>
                <a:gdLst>
                  <a:gd name="connsiteX0" fmla="*/ 4721 w 7867"/>
                  <a:gd name="connsiteY0" fmla="*/ 0 h 5419"/>
                  <a:gd name="connsiteX1" fmla="*/ 2361 w 7867"/>
                  <a:gd name="connsiteY1" fmla="*/ 774 h 5419"/>
                  <a:gd name="connsiteX2" fmla="*/ 0 w 7867"/>
                  <a:gd name="connsiteY2" fmla="*/ 2322 h 5419"/>
                  <a:gd name="connsiteX3" fmla="*/ 1573 w 7867"/>
                  <a:gd name="connsiteY3" fmla="*/ 3872 h 5419"/>
                  <a:gd name="connsiteX4" fmla="*/ 3146 w 7867"/>
                  <a:gd name="connsiteY4" fmla="*/ 5420 h 5419"/>
                  <a:gd name="connsiteX5" fmla="*/ 4721 w 7867"/>
                  <a:gd name="connsiteY5" fmla="*/ 5420 h 5419"/>
                  <a:gd name="connsiteX6" fmla="*/ 7868 w 7867"/>
                  <a:gd name="connsiteY6" fmla="*/ 5420 h 5419"/>
                  <a:gd name="connsiteX7" fmla="*/ 6294 w 7867"/>
                  <a:gd name="connsiteY7" fmla="*/ 774 h 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7" h="5419">
                    <a:moveTo>
                      <a:pt x="4721" y="0"/>
                    </a:moveTo>
                    <a:lnTo>
                      <a:pt x="2361" y="774"/>
                    </a:lnTo>
                    <a:lnTo>
                      <a:pt x="0" y="2322"/>
                    </a:lnTo>
                    <a:lnTo>
                      <a:pt x="1573" y="3872"/>
                    </a:lnTo>
                    <a:lnTo>
                      <a:pt x="3146" y="5420"/>
                    </a:lnTo>
                    <a:lnTo>
                      <a:pt x="4721" y="5420"/>
                    </a:lnTo>
                    <a:lnTo>
                      <a:pt x="7868" y="5420"/>
                    </a:lnTo>
                    <a:lnTo>
                      <a:pt x="6294"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04" name="Freeform 2103">
                <a:extLst>
                  <a:ext uri="{FF2B5EF4-FFF2-40B4-BE49-F238E27FC236}">
                    <a16:creationId xmlns:a16="http://schemas.microsoft.com/office/drawing/2014/main" id="{2979CC8E-9E0B-A3B8-C2DB-3E42A668C5FF}"/>
                  </a:ext>
                </a:extLst>
              </p:cNvPr>
              <p:cNvSpPr/>
              <p:nvPr/>
            </p:nvSpPr>
            <p:spPr>
              <a:xfrm>
                <a:off x="14078086" y="10211245"/>
                <a:ext cx="8655" cy="8517"/>
              </a:xfrm>
              <a:custGeom>
                <a:avLst/>
                <a:gdLst>
                  <a:gd name="connsiteX0" fmla="*/ 0 w 8655"/>
                  <a:gd name="connsiteY0" fmla="*/ 6969 h 8517"/>
                  <a:gd name="connsiteX1" fmla="*/ 0 w 8655"/>
                  <a:gd name="connsiteY1" fmla="*/ 7743 h 8517"/>
                  <a:gd name="connsiteX2" fmla="*/ 788 w 8655"/>
                  <a:gd name="connsiteY2" fmla="*/ 8517 h 8517"/>
                  <a:gd name="connsiteX3" fmla="*/ 5507 w 8655"/>
                  <a:gd name="connsiteY3" fmla="*/ 5420 h 8517"/>
                  <a:gd name="connsiteX4" fmla="*/ 7082 w 8655"/>
                  <a:gd name="connsiteY4" fmla="*/ 3097 h 8517"/>
                  <a:gd name="connsiteX5" fmla="*/ 8655 w 8655"/>
                  <a:gd name="connsiteY5" fmla="*/ 0 h 8517"/>
                  <a:gd name="connsiteX6" fmla="*/ 6294 w 8655"/>
                  <a:gd name="connsiteY6" fmla="*/ 774 h 8517"/>
                  <a:gd name="connsiteX7" fmla="*/ 4721 w 8655"/>
                  <a:gd name="connsiteY7" fmla="*/ 1548 h 8517"/>
                  <a:gd name="connsiteX8" fmla="*/ 788 w 8655"/>
                  <a:gd name="connsiteY8" fmla="*/ 4646 h 8517"/>
                  <a:gd name="connsiteX9" fmla="*/ 0 w 8655"/>
                  <a:gd name="connsiteY9" fmla="*/ 6194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55" h="8517">
                    <a:moveTo>
                      <a:pt x="0" y="6969"/>
                    </a:moveTo>
                    <a:lnTo>
                      <a:pt x="0" y="7743"/>
                    </a:lnTo>
                    <a:lnTo>
                      <a:pt x="788" y="8517"/>
                    </a:lnTo>
                    <a:lnTo>
                      <a:pt x="5507" y="5420"/>
                    </a:lnTo>
                    <a:lnTo>
                      <a:pt x="7082" y="3097"/>
                    </a:lnTo>
                    <a:lnTo>
                      <a:pt x="8655" y="0"/>
                    </a:lnTo>
                    <a:lnTo>
                      <a:pt x="6294" y="774"/>
                    </a:lnTo>
                    <a:lnTo>
                      <a:pt x="4721" y="1548"/>
                    </a:lnTo>
                    <a:lnTo>
                      <a:pt x="788" y="4646"/>
                    </a:lnTo>
                    <a:lnTo>
                      <a:pt x="0" y="619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05" name="Freeform 2104">
                <a:extLst>
                  <a:ext uri="{FF2B5EF4-FFF2-40B4-BE49-F238E27FC236}">
                    <a16:creationId xmlns:a16="http://schemas.microsoft.com/office/drawing/2014/main" id="{8315B463-ECE6-7C84-2A54-B17D049BACBD}"/>
                  </a:ext>
                </a:extLst>
              </p:cNvPr>
              <p:cNvSpPr/>
              <p:nvPr/>
            </p:nvSpPr>
            <p:spPr>
              <a:xfrm>
                <a:off x="14078873" y="10187241"/>
                <a:ext cx="4719" cy="3096"/>
              </a:xfrm>
              <a:custGeom>
                <a:avLst/>
                <a:gdLst>
                  <a:gd name="connsiteX0" fmla="*/ 2361 w 4719"/>
                  <a:gd name="connsiteY0" fmla="*/ 1548 h 3096"/>
                  <a:gd name="connsiteX1" fmla="*/ 3146 w 4719"/>
                  <a:gd name="connsiteY1" fmla="*/ 774 h 3096"/>
                  <a:gd name="connsiteX2" fmla="*/ 4719 w 4719"/>
                  <a:gd name="connsiteY2" fmla="*/ 0 h 3096"/>
                  <a:gd name="connsiteX3" fmla="*/ 3146 w 4719"/>
                  <a:gd name="connsiteY3" fmla="*/ 774 h 3096"/>
                  <a:gd name="connsiteX4" fmla="*/ 1573 w 4719"/>
                  <a:gd name="connsiteY4" fmla="*/ 774 h 3096"/>
                  <a:gd name="connsiteX5" fmla="*/ 786 w 4719"/>
                  <a:gd name="connsiteY5" fmla="*/ 1548 h 3096"/>
                  <a:gd name="connsiteX6" fmla="*/ 0 w 4719"/>
                  <a:gd name="connsiteY6" fmla="*/ 3096 h 3096"/>
                  <a:gd name="connsiteX7" fmla="*/ 1573 w 4719"/>
                  <a:gd name="connsiteY7" fmla="*/ 2322 h 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9" h="3096">
                    <a:moveTo>
                      <a:pt x="2361" y="1548"/>
                    </a:moveTo>
                    <a:lnTo>
                      <a:pt x="3146" y="774"/>
                    </a:lnTo>
                    <a:lnTo>
                      <a:pt x="4719" y="0"/>
                    </a:lnTo>
                    <a:lnTo>
                      <a:pt x="3146" y="774"/>
                    </a:lnTo>
                    <a:lnTo>
                      <a:pt x="1573" y="774"/>
                    </a:lnTo>
                    <a:lnTo>
                      <a:pt x="786" y="1548"/>
                    </a:lnTo>
                    <a:lnTo>
                      <a:pt x="0" y="3096"/>
                    </a:lnTo>
                    <a:lnTo>
                      <a:pt x="1573" y="232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06" name="Freeform 2105">
                <a:extLst>
                  <a:ext uri="{FF2B5EF4-FFF2-40B4-BE49-F238E27FC236}">
                    <a16:creationId xmlns:a16="http://schemas.microsoft.com/office/drawing/2014/main" id="{BF532013-138D-32F4-59A7-23593CF1BBE3}"/>
                  </a:ext>
                </a:extLst>
              </p:cNvPr>
              <p:cNvSpPr/>
              <p:nvPr/>
            </p:nvSpPr>
            <p:spPr>
              <a:xfrm>
                <a:off x="13860944" y="10260800"/>
                <a:ext cx="6292" cy="8517"/>
              </a:xfrm>
              <a:custGeom>
                <a:avLst/>
                <a:gdLst>
                  <a:gd name="connsiteX0" fmla="*/ 6292 w 6292"/>
                  <a:gd name="connsiteY0" fmla="*/ 3872 h 8517"/>
                  <a:gd name="connsiteX1" fmla="*/ 6292 w 6292"/>
                  <a:gd name="connsiteY1" fmla="*/ 2322 h 8517"/>
                  <a:gd name="connsiteX2" fmla="*/ 4719 w 6292"/>
                  <a:gd name="connsiteY2" fmla="*/ 0 h 8517"/>
                  <a:gd name="connsiteX3" fmla="*/ 2359 w 6292"/>
                  <a:gd name="connsiteY3" fmla="*/ 3872 h 8517"/>
                  <a:gd name="connsiteX4" fmla="*/ 786 w 6292"/>
                  <a:gd name="connsiteY4" fmla="*/ 6194 h 8517"/>
                  <a:gd name="connsiteX5" fmla="*/ 0 w 6292"/>
                  <a:gd name="connsiteY5" fmla="*/ 8517 h 8517"/>
                  <a:gd name="connsiteX6" fmla="*/ 5507 w 6292"/>
                  <a:gd name="connsiteY6" fmla="*/ 6194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2" h="8517">
                    <a:moveTo>
                      <a:pt x="6292" y="3872"/>
                    </a:moveTo>
                    <a:lnTo>
                      <a:pt x="6292" y="2322"/>
                    </a:lnTo>
                    <a:lnTo>
                      <a:pt x="4719" y="0"/>
                    </a:lnTo>
                    <a:lnTo>
                      <a:pt x="2359" y="3872"/>
                    </a:lnTo>
                    <a:lnTo>
                      <a:pt x="786" y="6194"/>
                    </a:lnTo>
                    <a:lnTo>
                      <a:pt x="0" y="8517"/>
                    </a:lnTo>
                    <a:lnTo>
                      <a:pt x="5507" y="619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07" name="Freeform 2106">
                <a:extLst>
                  <a:ext uri="{FF2B5EF4-FFF2-40B4-BE49-F238E27FC236}">
                    <a16:creationId xmlns:a16="http://schemas.microsoft.com/office/drawing/2014/main" id="{3C89E5C4-821C-C57A-855C-78898EAC271C}"/>
                  </a:ext>
                </a:extLst>
              </p:cNvPr>
              <p:cNvSpPr/>
              <p:nvPr/>
            </p:nvSpPr>
            <p:spPr>
              <a:xfrm>
                <a:off x="13847567" y="9900748"/>
                <a:ext cx="9442" cy="2322"/>
              </a:xfrm>
              <a:custGeom>
                <a:avLst/>
                <a:gdLst>
                  <a:gd name="connsiteX0" fmla="*/ 4721 w 9442"/>
                  <a:gd name="connsiteY0" fmla="*/ 2322 h 2322"/>
                  <a:gd name="connsiteX1" fmla="*/ 9443 w 9442"/>
                  <a:gd name="connsiteY1" fmla="*/ 774 h 2322"/>
                  <a:gd name="connsiteX2" fmla="*/ 4721 w 9442"/>
                  <a:gd name="connsiteY2" fmla="*/ 0 h 2322"/>
                  <a:gd name="connsiteX3" fmla="*/ 2361 w 9442"/>
                  <a:gd name="connsiteY3" fmla="*/ 0 h 2322"/>
                  <a:gd name="connsiteX4" fmla="*/ 0 w 9442"/>
                  <a:gd name="connsiteY4" fmla="*/ 774 h 2322"/>
                  <a:gd name="connsiteX5" fmla="*/ 2361 w 9442"/>
                  <a:gd name="connsiteY5" fmla="*/ 2322 h 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2" h="2322">
                    <a:moveTo>
                      <a:pt x="4721" y="2322"/>
                    </a:moveTo>
                    <a:lnTo>
                      <a:pt x="9443" y="774"/>
                    </a:lnTo>
                    <a:lnTo>
                      <a:pt x="4721" y="0"/>
                    </a:lnTo>
                    <a:lnTo>
                      <a:pt x="2361" y="0"/>
                    </a:lnTo>
                    <a:lnTo>
                      <a:pt x="0" y="774"/>
                    </a:lnTo>
                    <a:lnTo>
                      <a:pt x="2361" y="232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08" name="Freeform 2107">
                <a:extLst>
                  <a:ext uri="{FF2B5EF4-FFF2-40B4-BE49-F238E27FC236}">
                    <a16:creationId xmlns:a16="http://schemas.microsoft.com/office/drawing/2014/main" id="{8E70EBBB-8DAA-025C-B516-58A056F3059E}"/>
                  </a:ext>
                </a:extLst>
              </p:cNvPr>
              <p:cNvSpPr/>
              <p:nvPr/>
            </p:nvSpPr>
            <p:spPr>
              <a:xfrm>
                <a:off x="13921523" y="10411015"/>
                <a:ext cx="40910" cy="15486"/>
              </a:xfrm>
              <a:custGeom>
                <a:avLst/>
                <a:gdLst>
                  <a:gd name="connsiteX0" fmla="*/ 20454 w 40910"/>
                  <a:gd name="connsiteY0" fmla="*/ 3097 h 15486"/>
                  <a:gd name="connsiteX1" fmla="*/ 0 w 40910"/>
                  <a:gd name="connsiteY1" fmla="*/ 15486 h 15486"/>
                  <a:gd name="connsiteX2" fmla="*/ 9441 w 40910"/>
                  <a:gd name="connsiteY2" fmla="*/ 14712 h 15486"/>
                  <a:gd name="connsiteX3" fmla="*/ 34616 w 40910"/>
                  <a:gd name="connsiteY3" fmla="*/ 5421 h 15486"/>
                  <a:gd name="connsiteX4" fmla="*/ 40911 w 40910"/>
                  <a:gd name="connsiteY4" fmla="*/ 3872 h 15486"/>
                  <a:gd name="connsiteX5" fmla="*/ 32256 w 40910"/>
                  <a:gd name="connsiteY5" fmla="*/ 0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10" h="15486">
                    <a:moveTo>
                      <a:pt x="20454" y="3097"/>
                    </a:moveTo>
                    <a:lnTo>
                      <a:pt x="0" y="15486"/>
                    </a:lnTo>
                    <a:lnTo>
                      <a:pt x="9441" y="14712"/>
                    </a:lnTo>
                    <a:lnTo>
                      <a:pt x="34616" y="5421"/>
                    </a:lnTo>
                    <a:lnTo>
                      <a:pt x="40911" y="3872"/>
                    </a:lnTo>
                    <a:lnTo>
                      <a:pt x="32256"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09" name="Freeform 2108">
                <a:extLst>
                  <a:ext uri="{FF2B5EF4-FFF2-40B4-BE49-F238E27FC236}">
                    <a16:creationId xmlns:a16="http://schemas.microsoft.com/office/drawing/2014/main" id="{27F1E824-C925-4E22-5E0B-260A0CD4FC3B}"/>
                  </a:ext>
                </a:extLst>
              </p:cNvPr>
              <p:cNvSpPr/>
              <p:nvPr/>
            </p:nvSpPr>
            <p:spPr>
              <a:xfrm>
                <a:off x="13982103" y="10307259"/>
                <a:ext cx="7079" cy="8517"/>
              </a:xfrm>
              <a:custGeom>
                <a:avLst/>
                <a:gdLst>
                  <a:gd name="connsiteX0" fmla="*/ 0 w 7079"/>
                  <a:gd name="connsiteY0" fmla="*/ 3872 h 8517"/>
                  <a:gd name="connsiteX1" fmla="*/ 2361 w 7079"/>
                  <a:gd name="connsiteY1" fmla="*/ 8517 h 8517"/>
                  <a:gd name="connsiteX2" fmla="*/ 6294 w 7079"/>
                  <a:gd name="connsiteY2" fmla="*/ 3872 h 8517"/>
                  <a:gd name="connsiteX3" fmla="*/ 7080 w 7079"/>
                  <a:gd name="connsiteY3" fmla="*/ 774 h 8517"/>
                  <a:gd name="connsiteX4" fmla="*/ 4721 w 7079"/>
                  <a:gd name="connsiteY4" fmla="*/ 0 h 8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9" h="8517">
                    <a:moveTo>
                      <a:pt x="0" y="3872"/>
                    </a:moveTo>
                    <a:lnTo>
                      <a:pt x="2361" y="8517"/>
                    </a:lnTo>
                    <a:lnTo>
                      <a:pt x="6294" y="3872"/>
                    </a:lnTo>
                    <a:lnTo>
                      <a:pt x="7080" y="774"/>
                    </a:lnTo>
                    <a:lnTo>
                      <a:pt x="472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10" name="Freeform 2109">
                <a:extLst>
                  <a:ext uri="{FF2B5EF4-FFF2-40B4-BE49-F238E27FC236}">
                    <a16:creationId xmlns:a16="http://schemas.microsoft.com/office/drawing/2014/main" id="{407D251C-6760-79F0-AFBC-517297CC98DE}"/>
                  </a:ext>
                </a:extLst>
              </p:cNvPr>
              <p:cNvSpPr/>
              <p:nvPr/>
            </p:nvSpPr>
            <p:spPr>
              <a:xfrm>
                <a:off x="13867236" y="10284030"/>
                <a:ext cx="106211" cy="69687"/>
              </a:xfrm>
              <a:custGeom>
                <a:avLst/>
                <a:gdLst>
                  <a:gd name="connsiteX0" fmla="*/ 103065 w 106211"/>
                  <a:gd name="connsiteY0" fmla="*/ 26326 h 69687"/>
                  <a:gd name="connsiteX1" fmla="*/ 98344 w 106211"/>
                  <a:gd name="connsiteY1" fmla="*/ 20132 h 69687"/>
                  <a:gd name="connsiteX2" fmla="*/ 92051 w 106211"/>
                  <a:gd name="connsiteY2" fmla="*/ 13937 h 69687"/>
                  <a:gd name="connsiteX3" fmla="*/ 84184 w 106211"/>
                  <a:gd name="connsiteY3" fmla="*/ 7743 h 69687"/>
                  <a:gd name="connsiteX4" fmla="*/ 78675 w 106211"/>
                  <a:gd name="connsiteY4" fmla="*/ 3872 h 69687"/>
                  <a:gd name="connsiteX5" fmla="*/ 62940 w 106211"/>
                  <a:gd name="connsiteY5" fmla="*/ 0 h 69687"/>
                  <a:gd name="connsiteX6" fmla="*/ 43271 w 106211"/>
                  <a:gd name="connsiteY6" fmla="*/ 3872 h 69687"/>
                  <a:gd name="connsiteX7" fmla="*/ 24390 w 106211"/>
                  <a:gd name="connsiteY7" fmla="*/ 12389 h 69687"/>
                  <a:gd name="connsiteX8" fmla="*/ 11016 w 106211"/>
                  <a:gd name="connsiteY8" fmla="*/ 25552 h 69687"/>
                  <a:gd name="connsiteX9" fmla="*/ 7868 w 106211"/>
                  <a:gd name="connsiteY9" fmla="*/ 35618 h 69687"/>
                  <a:gd name="connsiteX10" fmla="*/ 6294 w 106211"/>
                  <a:gd name="connsiteY10" fmla="*/ 37940 h 69687"/>
                  <a:gd name="connsiteX11" fmla="*/ 1575 w 106211"/>
                  <a:gd name="connsiteY11" fmla="*/ 41038 h 69687"/>
                  <a:gd name="connsiteX12" fmla="*/ 0 w 106211"/>
                  <a:gd name="connsiteY12" fmla="*/ 42587 h 69687"/>
                  <a:gd name="connsiteX13" fmla="*/ 788 w 106211"/>
                  <a:gd name="connsiteY13" fmla="*/ 51878 h 69687"/>
                  <a:gd name="connsiteX14" fmla="*/ 5509 w 106211"/>
                  <a:gd name="connsiteY14" fmla="*/ 58073 h 69687"/>
                  <a:gd name="connsiteX15" fmla="*/ 13376 w 106211"/>
                  <a:gd name="connsiteY15" fmla="*/ 62719 h 69687"/>
                  <a:gd name="connsiteX16" fmla="*/ 22029 w 106211"/>
                  <a:gd name="connsiteY16" fmla="*/ 65041 h 69687"/>
                  <a:gd name="connsiteX17" fmla="*/ 44059 w 106211"/>
                  <a:gd name="connsiteY17" fmla="*/ 69688 h 69687"/>
                  <a:gd name="connsiteX18" fmla="*/ 63728 w 106211"/>
                  <a:gd name="connsiteY18" fmla="*/ 68913 h 69687"/>
                  <a:gd name="connsiteX19" fmla="*/ 103065 w 106211"/>
                  <a:gd name="connsiteY19" fmla="*/ 61169 h 69687"/>
                  <a:gd name="connsiteX20" fmla="*/ 106211 w 106211"/>
                  <a:gd name="connsiteY20" fmla="*/ 55750 h 69687"/>
                  <a:gd name="connsiteX21" fmla="*/ 106211 w 106211"/>
                  <a:gd name="connsiteY21" fmla="*/ 44909 h 69687"/>
                  <a:gd name="connsiteX22" fmla="*/ 105426 w 106211"/>
                  <a:gd name="connsiteY22" fmla="*/ 34069 h 6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211" h="69687">
                    <a:moveTo>
                      <a:pt x="103065" y="26326"/>
                    </a:moveTo>
                    <a:lnTo>
                      <a:pt x="98344" y="20132"/>
                    </a:lnTo>
                    <a:lnTo>
                      <a:pt x="92051" y="13937"/>
                    </a:lnTo>
                    <a:lnTo>
                      <a:pt x="84184" y="7743"/>
                    </a:lnTo>
                    <a:lnTo>
                      <a:pt x="78675" y="3872"/>
                    </a:lnTo>
                    <a:lnTo>
                      <a:pt x="62940" y="0"/>
                    </a:lnTo>
                    <a:lnTo>
                      <a:pt x="43271" y="3872"/>
                    </a:lnTo>
                    <a:lnTo>
                      <a:pt x="24390" y="12389"/>
                    </a:lnTo>
                    <a:lnTo>
                      <a:pt x="11016" y="25552"/>
                    </a:lnTo>
                    <a:lnTo>
                      <a:pt x="7868" y="35618"/>
                    </a:lnTo>
                    <a:lnTo>
                      <a:pt x="6294" y="37940"/>
                    </a:lnTo>
                    <a:lnTo>
                      <a:pt x="1575" y="41038"/>
                    </a:lnTo>
                    <a:lnTo>
                      <a:pt x="0" y="42587"/>
                    </a:lnTo>
                    <a:lnTo>
                      <a:pt x="788" y="51878"/>
                    </a:lnTo>
                    <a:lnTo>
                      <a:pt x="5509" y="58073"/>
                    </a:lnTo>
                    <a:lnTo>
                      <a:pt x="13376" y="62719"/>
                    </a:lnTo>
                    <a:lnTo>
                      <a:pt x="22029" y="65041"/>
                    </a:lnTo>
                    <a:lnTo>
                      <a:pt x="44059" y="69688"/>
                    </a:lnTo>
                    <a:lnTo>
                      <a:pt x="63728" y="68913"/>
                    </a:lnTo>
                    <a:lnTo>
                      <a:pt x="103065" y="61169"/>
                    </a:lnTo>
                    <a:lnTo>
                      <a:pt x="106211" y="55750"/>
                    </a:lnTo>
                    <a:lnTo>
                      <a:pt x="106211" y="44909"/>
                    </a:lnTo>
                    <a:lnTo>
                      <a:pt x="105426" y="3406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11" name="Freeform 2110">
                <a:extLst>
                  <a:ext uri="{FF2B5EF4-FFF2-40B4-BE49-F238E27FC236}">
                    <a16:creationId xmlns:a16="http://schemas.microsoft.com/office/drawing/2014/main" id="{C8C048CA-3C7E-C62C-17C8-B23EF6F55113}"/>
                  </a:ext>
                </a:extLst>
              </p:cNvPr>
              <p:cNvSpPr/>
              <p:nvPr/>
            </p:nvSpPr>
            <p:spPr>
              <a:xfrm>
                <a:off x="14021440" y="10332036"/>
                <a:ext cx="7079" cy="13162"/>
              </a:xfrm>
              <a:custGeom>
                <a:avLst/>
                <a:gdLst>
                  <a:gd name="connsiteX0" fmla="*/ 6294 w 7079"/>
                  <a:gd name="connsiteY0" fmla="*/ 3097 h 13162"/>
                  <a:gd name="connsiteX1" fmla="*/ 3934 w 7079"/>
                  <a:gd name="connsiteY1" fmla="*/ 0 h 13162"/>
                  <a:gd name="connsiteX2" fmla="*/ 2361 w 7079"/>
                  <a:gd name="connsiteY2" fmla="*/ 774 h 13162"/>
                  <a:gd name="connsiteX3" fmla="*/ 788 w 7079"/>
                  <a:gd name="connsiteY3" fmla="*/ 2323 h 13162"/>
                  <a:gd name="connsiteX4" fmla="*/ 788 w 7079"/>
                  <a:gd name="connsiteY4" fmla="*/ 4646 h 13162"/>
                  <a:gd name="connsiteX5" fmla="*/ 0 w 7079"/>
                  <a:gd name="connsiteY5" fmla="*/ 6969 h 13162"/>
                  <a:gd name="connsiteX6" fmla="*/ 6294 w 7079"/>
                  <a:gd name="connsiteY6" fmla="*/ 13163 h 13162"/>
                  <a:gd name="connsiteX7" fmla="*/ 7080 w 7079"/>
                  <a:gd name="connsiteY7" fmla="*/ 9291 h 13162"/>
                  <a:gd name="connsiteX8" fmla="*/ 7080 w 7079"/>
                  <a:gd name="connsiteY8" fmla="*/ 6195 h 1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9" h="13162">
                    <a:moveTo>
                      <a:pt x="6294" y="3097"/>
                    </a:moveTo>
                    <a:lnTo>
                      <a:pt x="3934" y="0"/>
                    </a:lnTo>
                    <a:lnTo>
                      <a:pt x="2361" y="774"/>
                    </a:lnTo>
                    <a:lnTo>
                      <a:pt x="788" y="2323"/>
                    </a:lnTo>
                    <a:lnTo>
                      <a:pt x="788" y="4646"/>
                    </a:lnTo>
                    <a:lnTo>
                      <a:pt x="0" y="6969"/>
                    </a:lnTo>
                    <a:lnTo>
                      <a:pt x="6294" y="13163"/>
                    </a:lnTo>
                    <a:lnTo>
                      <a:pt x="7080" y="9291"/>
                    </a:lnTo>
                    <a:lnTo>
                      <a:pt x="7080" y="61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12" name="Freeform 2111">
                <a:extLst>
                  <a:ext uri="{FF2B5EF4-FFF2-40B4-BE49-F238E27FC236}">
                    <a16:creationId xmlns:a16="http://schemas.microsoft.com/office/drawing/2014/main" id="{BEA09DB5-40BE-0D32-8732-773F4EEC3A9A}"/>
                  </a:ext>
                </a:extLst>
              </p:cNvPr>
              <p:cNvSpPr/>
              <p:nvPr/>
            </p:nvSpPr>
            <p:spPr>
              <a:xfrm>
                <a:off x="14071006" y="10235248"/>
                <a:ext cx="18881" cy="19357"/>
              </a:xfrm>
              <a:custGeom>
                <a:avLst/>
                <a:gdLst>
                  <a:gd name="connsiteX0" fmla="*/ 18881 w 18881"/>
                  <a:gd name="connsiteY0" fmla="*/ 4646 h 19357"/>
                  <a:gd name="connsiteX1" fmla="*/ 15735 w 18881"/>
                  <a:gd name="connsiteY1" fmla="*/ 0 h 19357"/>
                  <a:gd name="connsiteX2" fmla="*/ 9441 w 18881"/>
                  <a:gd name="connsiteY2" fmla="*/ 4646 h 19357"/>
                  <a:gd name="connsiteX3" fmla="*/ 8653 w 18881"/>
                  <a:gd name="connsiteY3" fmla="*/ 10066 h 19357"/>
                  <a:gd name="connsiteX4" fmla="*/ 7868 w 18881"/>
                  <a:gd name="connsiteY4" fmla="*/ 3872 h 19357"/>
                  <a:gd name="connsiteX5" fmla="*/ 5507 w 18881"/>
                  <a:gd name="connsiteY5" fmla="*/ 7743 h 19357"/>
                  <a:gd name="connsiteX6" fmla="*/ 3146 w 18881"/>
                  <a:gd name="connsiteY6" fmla="*/ 10840 h 19357"/>
                  <a:gd name="connsiteX7" fmla="*/ 1573 w 18881"/>
                  <a:gd name="connsiteY7" fmla="*/ 14712 h 19357"/>
                  <a:gd name="connsiteX8" fmla="*/ 0 w 18881"/>
                  <a:gd name="connsiteY8" fmla="*/ 18584 h 19357"/>
                  <a:gd name="connsiteX9" fmla="*/ 5507 w 18881"/>
                  <a:gd name="connsiteY9" fmla="*/ 19358 h 19357"/>
                  <a:gd name="connsiteX10" fmla="*/ 7868 w 18881"/>
                  <a:gd name="connsiteY10" fmla="*/ 16260 h 19357"/>
                  <a:gd name="connsiteX11" fmla="*/ 8653 w 18881"/>
                  <a:gd name="connsiteY11" fmla="*/ 11615 h 19357"/>
                  <a:gd name="connsiteX12" fmla="*/ 7868 w 18881"/>
                  <a:gd name="connsiteY12" fmla="*/ 18584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81" h="19357">
                    <a:moveTo>
                      <a:pt x="18881" y="4646"/>
                    </a:moveTo>
                    <a:lnTo>
                      <a:pt x="15735" y="0"/>
                    </a:lnTo>
                    <a:lnTo>
                      <a:pt x="9441" y="4646"/>
                    </a:lnTo>
                    <a:lnTo>
                      <a:pt x="8653" y="10066"/>
                    </a:lnTo>
                    <a:lnTo>
                      <a:pt x="7868" y="3872"/>
                    </a:lnTo>
                    <a:lnTo>
                      <a:pt x="5507" y="7743"/>
                    </a:lnTo>
                    <a:lnTo>
                      <a:pt x="3146" y="10840"/>
                    </a:lnTo>
                    <a:lnTo>
                      <a:pt x="1573" y="14712"/>
                    </a:lnTo>
                    <a:lnTo>
                      <a:pt x="0" y="18584"/>
                    </a:lnTo>
                    <a:lnTo>
                      <a:pt x="5507" y="19358"/>
                    </a:lnTo>
                    <a:lnTo>
                      <a:pt x="7868" y="16260"/>
                    </a:lnTo>
                    <a:lnTo>
                      <a:pt x="8653" y="11615"/>
                    </a:lnTo>
                    <a:lnTo>
                      <a:pt x="7868" y="1858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13" name="Freeform 2112">
                <a:extLst>
                  <a:ext uri="{FF2B5EF4-FFF2-40B4-BE49-F238E27FC236}">
                    <a16:creationId xmlns:a16="http://schemas.microsoft.com/office/drawing/2014/main" id="{EAE06E96-0E06-8830-9F87-5A93DB8AE0A8}"/>
                  </a:ext>
                </a:extLst>
              </p:cNvPr>
              <p:cNvSpPr/>
              <p:nvPr/>
            </p:nvSpPr>
            <p:spPr>
              <a:xfrm>
                <a:off x="13963221" y="10189564"/>
                <a:ext cx="115651" cy="65041"/>
              </a:xfrm>
              <a:custGeom>
                <a:avLst/>
                <a:gdLst>
                  <a:gd name="connsiteX0" fmla="*/ 108570 w 115651"/>
                  <a:gd name="connsiteY0" fmla="*/ 41813 h 65041"/>
                  <a:gd name="connsiteX1" fmla="*/ 107784 w 115651"/>
                  <a:gd name="connsiteY1" fmla="*/ 37941 h 65041"/>
                  <a:gd name="connsiteX2" fmla="*/ 108570 w 115651"/>
                  <a:gd name="connsiteY2" fmla="*/ 33296 h 65041"/>
                  <a:gd name="connsiteX3" fmla="*/ 110145 w 115651"/>
                  <a:gd name="connsiteY3" fmla="*/ 28650 h 65041"/>
                  <a:gd name="connsiteX4" fmla="*/ 102278 w 115651"/>
                  <a:gd name="connsiteY4" fmla="*/ 30972 h 65041"/>
                  <a:gd name="connsiteX5" fmla="*/ 95196 w 115651"/>
                  <a:gd name="connsiteY5" fmla="*/ 35618 h 65041"/>
                  <a:gd name="connsiteX6" fmla="*/ 88116 w 115651"/>
                  <a:gd name="connsiteY6" fmla="*/ 41039 h 65041"/>
                  <a:gd name="connsiteX7" fmla="*/ 82609 w 115651"/>
                  <a:gd name="connsiteY7" fmla="*/ 46458 h 65041"/>
                  <a:gd name="connsiteX8" fmla="*/ 84967 w 115651"/>
                  <a:gd name="connsiteY8" fmla="*/ 33296 h 65041"/>
                  <a:gd name="connsiteX9" fmla="*/ 93623 w 115651"/>
                  <a:gd name="connsiteY9" fmla="*/ 20907 h 65041"/>
                  <a:gd name="connsiteX10" fmla="*/ 115652 w 115651"/>
                  <a:gd name="connsiteY10" fmla="*/ 0 h 65041"/>
                  <a:gd name="connsiteX11" fmla="*/ 108570 w 115651"/>
                  <a:gd name="connsiteY11" fmla="*/ 3097 h 65041"/>
                  <a:gd name="connsiteX12" fmla="*/ 100702 w 115651"/>
                  <a:gd name="connsiteY12" fmla="*/ 3872 h 65041"/>
                  <a:gd name="connsiteX13" fmla="*/ 93623 w 115651"/>
                  <a:gd name="connsiteY13" fmla="*/ 4646 h 65041"/>
                  <a:gd name="connsiteX14" fmla="*/ 85755 w 115651"/>
                  <a:gd name="connsiteY14" fmla="*/ 5421 h 65041"/>
                  <a:gd name="connsiteX15" fmla="*/ 78675 w 115651"/>
                  <a:gd name="connsiteY15" fmla="*/ 8517 h 65041"/>
                  <a:gd name="connsiteX16" fmla="*/ 65299 w 115651"/>
                  <a:gd name="connsiteY16" fmla="*/ 16260 h 65041"/>
                  <a:gd name="connsiteX17" fmla="*/ 58219 w 115651"/>
                  <a:gd name="connsiteY17" fmla="*/ 19358 h 65041"/>
                  <a:gd name="connsiteX18" fmla="*/ 35404 w 115651"/>
                  <a:gd name="connsiteY18" fmla="*/ 26327 h 65041"/>
                  <a:gd name="connsiteX19" fmla="*/ 28322 w 115651"/>
                  <a:gd name="connsiteY19" fmla="*/ 30198 h 65041"/>
                  <a:gd name="connsiteX20" fmla="*/ 18881 w 115651"/>
                  <a:gd name="connsiteY20" fmla="*/ 37941 h 65041"/>
                  <a:gd name="connsiteX21" fmla="*/ 13374 w 115651"/>
                  <a:gd name="connsiteY21" fmla="*/ 39489 h 65041"/>
                  <a:gd name="connsiteX22" fmla="*/ 6292 w 115651"/>
                  <a:gd name="connsiteY22" fmla="*/ 37167 h 65041"/>
                  <a:gd name="connsiteX23" fmla="*/ 3934 w 115651"/>
                  <a:gd name="connsiteY23" fmla="*/ 39489 h 65041"/>
                  <a:gd name="connsiteX24" fmla="*/ 2359 w 115651"/>
                  <a:gd name="connsiteY24" fmla="*/ 43361 h 65041"/>
                  <a:gd name="connsiteX25" fmla="*/ 786 w 115651"/>
                  <a:gd name="connsiteY25" fmla="*/ 46458 h 65041"/>
                  <a:gd name="connsiteX26" fmla="*/ 0 w 115651"/>
                  <a:gd name="connsiteY26" fmla="*/ 50330 h 65041"/>
                  <a:gd name="connsiteX27" fmla="*/ 5507 w 115651"/>
                  <a:gd name="connsiteY27" fmla="*/ 51104 h 65041"/>
                  <a:gd name="connsiteX28" fmla="*/ 10226 w 115651"/>
                  <a:gd name="connsiteY28" fmla="*/ 54201 h 65041"/>
                  <a:gd name="connsiteX29" fmla="*/ 13374 w 115651"/>
                  <a:gd name="connsiteY29" fmla="*/ 59622 h 65041"/>
                  <a:gd name="connsiteX30" fmla="*/ 15735 w 115651"/>
                  <a:gd name="connsiteY30" fmla="*/ 65042 h 65041"/>
                  <a:gd name="connsiteX31" fmla="*/ 21242 w 115651"/>
                  <a:gd name="connsiteY31" fmla="*/ 63494 h 65041"/>
                  <a:gd name="connsiteX32" fmla="*/ 34616 w 115651"/>
                  <a:gd name="connsiteY32" fmla="*/ 60396 h 65041"/>
                  <a:gd name="connsiteX33" fmla="*/ 39338 w 115651"/>
                  <a:gd name="connsiteY33" fmla="*/ 58847 h 65041"/>
                  <a:gd name="connsiteX34" fmla="*/ 45630 w 115651"/>
                  <a:gd name="connsiteY34" fmla="*/ 53427 h 65041"/>
                  <a:gd name="connsiteX35" fmla="*/ 50351 w 115651"/>
                  <a:gd name="connsiteY35" fmla="*/ 49556 h 65041"/>
                  <a:gd name="connsiteX36" fmla="*/ 55073 w 115651"/>
                  <a:gd name="connsiteY36" fmla="*/ 46458 h 65041"/>
                  <a:gd name="connsiteX37" fmla="*/ 63726 w 115651"/>
                  <a:gd name="connsiteY37" fmla="*/ 45684 h 65041"/>
                  <a:gd name="connsiteX38" fmla="*/ 66086 w 115651"/>
                  <a:gd name="connsiteY38" fmla="*/ 46458 h 65041"/>
                  <a:gd name="connsiteX39" fmla="*/ 73166 w 115651"/>
                  <a:gd name="connsiteY39" fmla="*/ 50330 h 65041"/>
                  <a:gd name="connsiteX40" fmla="*/ 77100 w 115651"/>
                  <a:gd name="connsiteY40" fmla="*/ 51104 h 65041"/>
                  <a:gd name="connsiteX41" fmla="*/ 84967 w 115651"/>
                  <a:gd name="connsiteY41" fmla="*/ 50330 h 65041"/>
                  <a:gd name="connsiteX42" fmla="*/ 101490 w 115651"/>
                  <a:gd name="connsiteY42" fmla="*/ 46458 h 65041"/>
                  <a:gd name="connsiteX43" fmla="*/ 110145 w 115651"/>
                  <a:gd name="connsiteY43" fmla="*/ 46458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651" h="65041">
                    <a:moveTo>
                      <a:pt x="108570" y="41813"/>
                    </a:moveTo>
                    <a:lnTo>
                      <a:pt x="107784" y="37941"/>
                    </a:lnTo>
                    <a:lnTo>
                      <a:pt x="108570" y="33296"/>
                    </a:lnTo>
                    <a:lnTo>
                      <a:pt x="110145" y="28650"/>
                    </a:lnTo>
                    <a:lnTo>
                      <a:pt x="102278" y="30972"/>
                    </a:lnTo>
                    <a:lnTo>
                      <a:pt x="95196" y="35618"/>
                    </a:lnTo>
                    <a:lnTo>
                      <a:pt x="88116" y="41039"/>
                    </a:lnTo>
                    <a:lnTo>
                      <a:pt x="82609" y="46458"/>
                    </a:lnTo>
                    <a:lnTo>
                      <a:pt x="84967" y="33296"/>
                    </a:lnTo>
                    <a:lnTo>
                      <a:pt x="93623" y="20907"/>
                    </a:lnTo>
                    <a:lnTo>
                      <a:pt x="115652" y="0"/>
                    </a:lnTo>
                    <a:lnTo>
                      <a:pt x="108570" y="3097"/>
                    </a:lnTo>
                    <a:lnTo>
                      <a:pt x="100702" y="3872"/>
                    </a:lnTo>
                    <a:lnTo>
                      <a:pt x="93623" y="4646"/>
                    </a:lnTo>
                    <a:lnTo>
                      <a:pt x="85755" y="5421"/>
                    </a:lnTo>
                    <a:lnTo>
                      <a:pt x="78675" y="8517"/>
                    </a:lnTo>
                    <a:lnTo>
                      <a:pt x="65299" y="16260"/>
                    </a:lnTo>
                    <a:lnTo>
                      <a:pt x="58219" y="19358"/>
                    </a:lnTo>
                    <a:lnTo>
                      <a:pt x="35404" y="26327"/>
                    </a:lnTo>
                    <a:lnTo>
                      <a:pt x="28322" y="30198"/>
                    </a:lnTo>
                    <a:lnTo>
                      <a:pt x="18881" y="37941"/>
                    </a:lnTo>
                    <a:lnTo>
                      <a:pt x="13374" y="39489"/>
                    </a:lnTo>
                    <a:lnTo>
                      <a:pt x="6292" y="37167"/>
                    </a:lnTo>
                    <a:lnTo>
                      <a:pt x="3934" y="39489"/>
                    </a:lnTo>
                    <a:lnTo>
                      <a:pt x="2359" y="43361"/>
                    </a:lnTo>
                    <a:lnTo>
                      <a:pt x="786" y="46458"/>
                    </a:lnTo>
                    <a:lnTo>
                      <a:pt x="0" y="50330"/>
                    </a:lnTo>
                    <a:lnTo>
                      <a:pt x="5507" y="51104"/>
                    </a:lnTo>
                    <a:lnTo>
                      <a:pt x="10226" y="54201"/>
                    </a:lnTo>
                    <a:lnTo>
                      <a:pt x="13374" y="59622"/>
                    </a:lnTo>
                    <a:lnTo>
                      <a:pt x="15735" y="65042"/>
                    </a:lnTo>
                    <a:lnTo>
                      <a:pt x="21242" y="63494"/>
                    </a:lnTo>
                    <a:lnTo>
                      <a:pt x="34616" y="60396"/>
                    </a:lnTo>
                    <a:lnTo>
                      <a:pt x="39338" y="58847"/>
                    </a:lnTo>
                    <a:lnTo>
                      <a:pt x="45630" y="53427"/>
                    </a:lnTo>
                    <a:lnTo>
                      <a:pt x="50351" y="49556"/>
                    </a:lnTo>
                    <a:lnTo>
                      <a:pt x="55073" y="46458"/>
                    </a:lnTo>
                    <a:lnTo>
                      <a:pt x="63726" y="45684"/>
                    </a:lnTo>
                    <a:lnTo>
                      <a:pt x="66086" y="46458"/>
                    </a:lnTo>
                    <a:lnTo>
                      <a:pt x="73166" y="50330"/>
                    </a:lnTo>
                    <a:lnTo>
                      <a:pt x="77100" y="51104"/>
                    </a:lnTo>
                    <a:lnTo>
                      <a:pt x="84967" y="50330"/>
                    </a:lnTo>
                    <a:lnTo>
                      <a:pt x="101490" y="46458"/>
                    </a:lnTo>
                    <a:lnTo>
                      <a:pt x="110145" y="4645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14" name="Freeform 2113">
                <a:extLst>
                  <a:ext uri="{FF2B5EF4-FFF2-40B4-BE49-F238E27FC236}">
                    <a16:creationId xmlns:a16="http://schemas.microsoft.com/office/drawing/2014/main" id="{A2E94627-05F6-5FC4-EF7E-6397B94BD73C}"/>
                  </a:ext>
                </a:extLst>
              </p:cNvPr>
              <p:cNvSpPr/>
              <p:nvPr/>
            </p:nvSpPr>
            <p:spPr>
              <a:xfrm>
                <a:off x="13054525" y="9830285"/>
                <a:ext cx="14159" cy="8518"/>
              </a:xfrm>
              <a:custGeom>
                <a:avLst/>
                <a:gdLst>
                  <a:gd name="connsiteX0" fmla="*/ 5507 w 14159"/>
                  <a:gd name="connsiteY0" fmla="*/ 7743 h 8518"/>
                  <a:gd name="connsiteX1" fmla="*/ 9441 w 14159"/>
                  <a:gd name="connsiteY1" fmla="*/ 8518 h 8518"/>
                  <a:gd name="connsiteX2" fmla="*/ 14160 w 14159"/>
                  <a:gd name="connsiteY2" fmla="*/ 6969 h 8518"/>
                  <a:gd name="connsiteX3" fmla="*/ 10226 w 14159"/>
                  <a:gd name="connsiteY3" fmla="*/ 4647 h 8518"/>
                  <a:gd name="connsiteX4" fmla="*/ 7868 w 14159"/>
                  <a:gd name="connsiteY4" fmla="*/ 2323 h 8518"/>
                  <a:gd name="connsiteX5" fmla="*/ 6292 w 14159"/>
                  <a:gd name="connsiteY5" fmla="*/ 0 h 8518"/>
                  <a:gd name="connsiteX6" fmla="*/ 3934 w 14159"/>
                  <a:gd name="connsiteY6" fmla="*/ 0 h 8518"/>
                  <a:gd name="connsiteX7" fmla="*/ 0 w 14159"/>
                  <a:gd name="connsiteY7" fmla="*/ 1549 h 8518"/>
                  <a:gd name="connsiteX8" fmla="*/ 2359 w 14159"/>
                  <a:gd name="connsiteY8" fmla="*/ 5421 h 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9" h="8518">
                    <a:moveTo>
                      <a:pt x="5507" y="7743"/>
                    </a:moveTo>
                    <a:lnTo>
                      <a:pt x="9441" y="8518"/>
                    </a:lnTo>
                    <a:lnTo>
                      <a:pt x="14160" y="6969"/>
                    </a:lnTo>
                    <a:lnTo>
                      <a:pt x="10226" y="4647"/>
                    </a:lnTo>
                    <a:lnTo>
                      <a:pt x="7868" y="2323"/>
                    </a:lnTo>
                    <a:lnTo>
                      <a:pt x="6292" y="0"/>
                    </a:lnTo>
                    <a:lnTo>
                      <a:pt x="3934" y="0"/>
                    </a:lnTo>
                    <a:lnTo>
                      <a:pt x="0" y="1549"/>
                    </a:lnTo>
                    <a:lnTo>
                      <a:pt x="2359" y="542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15" name="Freeform 2114">
                <a:extLst>
                  <a:ext uri="{FF2B5EF4-FFF2-40B4-BE49-F238E27FC236}">
                    <a16:creationId xmlns:a16="http://schemas.microsoft.com/office/drawing/2014/main" id="{517ED587-3C21-2BDA-1E13-EFEEE833A750}"/>
                  </a:ext>
                </a:extLst>
              </p:cNvPr>
              <p:cNvSpPr/>
              <p:nvPr/>
            </p:nvSpPr>
            <p:spPr>
              <a:xfrm>
                <a:off x="12265414" y="9551535"/>
                <a:ext cx="5506" cy="17809"/>
              </a:xfrm>
              <a:custGeom>
                <a:avLst/>
                <a:gdLst>
                  <a:gd name="connsiteX0" fmla="*/ 2361 w 5506"/>
                  <a:gd name="connsiteY0" fmla="*/ 0 h 17809"/>
                  <a:gd name="connsiteX1" fmla="*/ 1573 w 5506"/>
                  <a:gd name="connsiteY1" fmla="*/ 1549 h 17809"/>
                  <a:gd name="connsiteX2" fmla="*/ 786 w 5506"/>
                  <a:gd name="connsiteY2" fmla="*/ 3872 h 17809"/>
                  <a:gd name="connsiteX3" fmla="*/ 0 w 5506"/>
                  <a:gd name="connsiteY3" fmla="*/ 8518 h 17809"/>
                  <a:gd name="connsiteX4" fmla="*/ 4719 w 5506"/>
                  <a:gd name="connsiteY4" fmla="*/ 17809 h 17809"/>
                  <a:gd name="connsiteX5" fmla="*/ 5507 w 5506"/>
                  <a:gd name="connsiteY5" fmla="*/ 13164 h 17809"/>
                  <a:gd name="connsiteX6" fmla="*/ 5507 w 5506"/>
                  <a:gd name="connsiteY6" fmla="*/ 8518 h 17809"/>
                  <a:gd name="connsiteX7" fmla="*/ 4719 w 5506"/>
                  <a:gd name="connsiteY7" fmla="*/ 3872 h 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 h="17809">
                    <a:moveTo>
                      <a:pt x="2361" y="0"/>
                    </a:moveTo>
                    <a:lnTo>
                      <a:pt x="1573" y="1549"/>
                    </a:lnTo>
                    <a:lnTo>
                      <a:pt x="786" y="3872"/>
                    </a:lnTo>
                    <a:lnTo>
                      <a:pt x="0" y="8518"/>
                    </a:lnTo>
                    <a:lnTo>
                      <a:pt x="4719" y="17809"/>
                    </a:lnTo>
                    <a:lnTo>
                      <a:pt x="5507" y="13164"/>
                    </a:lnTo>
                    <a:lnTo>
                      <a:pt x="5507" y="8518"/>
                    </a:lnTo>
                    <a:lnTo>
                      <a:pt x="4719"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16" name="Freeform 2115">
                <a:extLst>
                  <a:ext uri="{FF2B5EF4-FFF2-40B4-BE49-F238E27FC236}">
                    <a16:creationId xmlns:a16="http://schemas.microsoft.com/office/drawing/2014/main" id="{D16DC508-799F-B54C-C4F4-2A133621709B}"/>
                  </a:ext>
                </a:extLst>
              </p:cNvPr>
              <p:cNvSpPr/>
              <p:nvPr/>
            </p:nvSpPr>
            <p:spPr>
              <a:xfrm>
                <a:off x="12199326" y="9475653"/>
                <a:ext cx="10228" cy="11614"/>
              </a:xfrm>
              <a:custGeom>
                <a:avLst/>
                <a:gdLst>
                  <a:gd name="connsiteX0" fmla="*/ 4721 w 10228"/>
                  <a:gd name="connsiteY0" fmla="*/ 0 h 11614"/>
                  <a:gd name="connsiteX1" fmla="*/ 0 w 10228"/>
                  <a:gd name="connsiteY1" fmla="*/ 8517 h 11614"/>
                  <a:gd name="connsiteX2" fmla="*/ 10228 w 10228"/>
                  <a:gd name="connsiteY2" fmla="*/ 11615 h 11614"/>
                  <a:gd name="connsiteX3" fmla="*/ 10228 w 10228"/>
                  <a:gd name="connsiteY3" fmla="*/ 4646 h 11614"/>
                </a:gdLst>
                <a:ahLst/>
                <a:cxnLst>
                  <a:cxn ang="0">
                    <a:pos x="connsiteX0" y="connsiteY0"/>
                  </a:cxn>
                  <a:cxn ang="0">
                    <a:pos x="connsiteX1" y="connsiteY1"/>
                  </a:cxn>
                  <a:cxn ang="0">
                    <a:pos x="connsiteX2" y="connsiteY2"/>
                  </a:cxn>
                  <a:cxn ang="0">
                    <a:pos x="connsiteX3" y="connsiteY3"/>
                  </a:cxn>
                </a:cxnLst>
                <a:rect l="l" t="t" r="r" b="b"/>
                <a:pathLst>
                  <a:path w="10228" h="11614">
                    <a:moveTo>
                      <a:pt x="4721" y="0"/>
                    </a:moveTo>
                    <a:lnTo>
                      <a:pt x="0" y="8517"/>
                    </a:lnTo>
                    <a:lnTo>
                      <a:pt x="10228" y="11615"/>
                    </a:lnTo>
                    <a:lnTo>
                      <a:pt x="10228" y="464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17" name="Freeform 2116">
                <a:extLst>
                  <a:ext uri="{FF2B5EF4-FFF2-40B4-BE49-F238E27FC236}">
                    <a16:creationId xmlns:a16="http://schemas.microsoft.com/office/drawing/2014/main" id="{E86E0202-0BBD-A974-6B77-38DD844DF842}"/>
                  </a:ext>
                </a:extLst>
              </p:cNvPr>
              <p:cNvSpPr/>
              <p:nvPr/>
            </p:nvSpPr>
            <p:spPr>
              <a:xfrm>
                <a:off x="12542350" y="9632063"/>
                <a:ext cx="22029" cy="10840"/>
              </a:xfrm>
              <a:custGeom>
                <a:avLst/>
                <a:gdLst>
                  <a:gd name="connsiteX0" fmla="*/ 11014 w 22029"/>
                  <a:gd name="connsiteY0" fmla="*/ 10840 h 10840"/>
                  <a:gd name="connsiteX1" fmla="*/ 18096 w 22029"/>
                  <a:gd name="connsiteY1" fmla="*/ 10840 h 10840"/>
                  <a:gd name="connsiteX2" fmla="*/ 22029 w 22029"/>
                  <a:gd name="connsiteY2" fmla="*/ 10066 h 10840"/>
                  <a:gd name="connsiteX3" fmla="*/ 16523 w 22029"/>
                  <a:gd name="connsiteY3" fmla="*/ 5421 h 10840"/>
                  <a:gd name="connsiteX4" fmla="*/ 7868 w 22029"/>
                  <a:gd name="connsiteY4" fmla="*/ 774 h 10840"/>
                  <a:gd name="connsiteX5" fmla="*/ 788 w 22029"/>
                  <a:gd name="connsiteY5" fmla="*/ 0 h 10840"/>
                  <a:gd name="connsiteX6" fmla="*/ 0 w 22029"/>
                  <a:gd name="connsiteY6" fmla="*/ 5421 h 10840"/>
                  <a:gd name="connsiteX7" fmla="*/ 3934 w 22029"/>
                  <a:gd name="connsiteY7" fmla="*/ 8517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9" h="10840">
                    <a:moveTo>
                      <a:pt x="11014" y="10840"/>
                    </a:moveTo>
                    <a:lnTo>
                      <a:pt x="18096" y="10840"/>
                    </a:lnTo>
                    <a:lnTo>
                      <a:pt x="22029" y="10066"/>
                    </a:lnTo>
                    <a:lnTo>
                      <a:pt x="16523" y="5421"/>
                    </a:lnTo>
                    <a:lnTo>
                      <a:pt x="7868" y="774"/>
                    </a:lnTo>
                    <a:lnTo>
                      <a:pt x="788" y="0"/>
                    </a:lnTo>
                    <a:lnTo>
                      <a:pt x="0" y="5421"/>
                    </a:lnTo>
                    <a:lnTo>
                      <a:pt x="3934" y="851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18" name="Freeform 2117">
                <a:extLst>
                  <a:ext uri="{FF2B5EF4-FFF2-40B4-BE49-F238E27FC236}">
                    <a16:creationId xmlns:a16="http://schemas.microsoft.com/office/drawing/2014/main" id="{78990030-C371-3B2F-B649-248E20EB41F4}"/>
                  </a:ext>
                </a:extLst>
              </p:cNvPr>
              <p:cNvSpPr/>
              <p:nvPr/>
            </p:nvSpPr>
            <p:spPr>
              <a:xfrm>
                <a:off x="12263053" y="9522886"/>
                <a:ext cx="23602" cy="26326"/>
              </a:xfrm>
              <a:custGeom>
                <a:avLst/>
                <a:gdLst>
                  <a:gd name="connsiteX0" fmla="*/ 11014 w 23602"/>
                  <a:gd name="connsiteY0" fmla="*/ 2323 h 26326"/>
                  <a:gd name="connsiteX1" fmla="*/ 5507 w 23602"/>
                  <a:gd name="connsiteY1" fmla="*/ 0 h 26326"/>
                  <a:gd name="connsiteX2" fmla="*/ 0 w 23602"/>
                  <a:gd name="connsiteY2" fmla="*/ 3872 h 26326"/>
                  <a:gd name="connsiteX3" fmla="*/ 2361 w 23602"/>
                  <a:gd name="connsiteY3" fmla="*/ 10066 h 26326"/>
                  <a:gd name="connsiteX4" fmla="*/ 12589 w 23602"/>
                  <a:gd name="connsiteY4" fmla="*/ 26327 h 26326"/>
                  <a:gd name="connsiteX5" fmla="*/ 18096 w 23602"/>
                  <a:gd name="connsiteY5" fmla="*/ 18584 h 26326"/>
                  <a:gd name="connsiteX6" fmla="*/ 23603 w 23602"/>
                  <a:gd name="connsiteY6" fmla="*/ 10066 h 26326"/>
                  <a:gd name="connsiteX7" fmla="*/ 17308 w 23602"/>
                  <a:gd name="connsiteY7" fmla="*/ 6969 h 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02" h="26326">
                    <a:moveTo>
                      <a:pt x="11014" y="2323"/>
                    </a:moveTo>
                    <a:lnTo>
                      <a:pt x="5507" y="0"/>
                    </a:lnTo>
                    <a:lnTo>
                      <a:pt x="0" y="3872"/>
                    </a:lnTo>
                    <a:lnTo>
                      <a:pt x="2361" y="10066"/>
                    </a:lnTo>
                    <a:lnTo>
                      <a:pt x="12589" y="26327"/>
                    </a:lnTo>
                    <a:lnTo>
                      <a:pt x="18096" y="18584"/>
                    </a:lnTo>
                    <a:lnTo>
                      <a:pt x="23603" y="10066"/>
                    </a:lnTo>
                    <a:lnTo>
                      <a:pt x="17308" y="696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19" name="Freeform 2118">
                <a:extLst>
                  <a:ext uri="{FF2B5EF4-FFF2-40B4-BE49-F238E27FC236}">
                    <a16:creationId xmlns:a16="http://schemas.microsoft.com/office/drawing/2014/main" id="{F81E314E-CFAB-E86B-7B85-9E86663D4945}"/>
                  </a:ext>
                </a:extLst>
              </p:cNvPr>
              <p:cNvSpPr/>
              <p:nvPr/>
            </p:nvSpPr>
            <p:spPr>
              <a:xfrm>
                <a:off x="12638333" y="9658389"/>
                <a:ext cx="15735" cy="29424"/>
              </a:xfrm>
              <a:custGeom>
                <a:avLst/>
                <a:gdLst>
                  <a:gd name="connsiteX0" fmla="*/ 4721 w 15735"/>
                  <a:gd name="connsiteY0" fmla="*/ 21681 h 29424"/>
                  <a:gd name="connsiteX1" fmla="*/ 7868 w 15735"/>
                  <a:gd name="connsiteY1" fmla="*/ 28649 h 29424"/>
                  <a:gd name="connsiteX2" fmla="*/ 15735 w 15735"/>
                  <a:gd name="connsiteY2" fmla="*/ 29424 h 29424"/>
                  <a:gd name="connsiteX3" fmla="*/ 14162 w 15735"/>
                  <a:gd name="connsiteY3" fmla="*/ 20906 h 29424"/>
                  <a:gd name="connsiteX4" fmla="*/ 11016 w 15735"/>
                  <a:gd name="connsiteY4" fmla="*/ 13163 h 29424"/>
                  <a:gd name="connsiteX5" fmla="*/ 6294 w 15735"/>
                  <a:gd name="connsiteY5" fmla="*/ 5420 h 29424"/>
                  <a:gd name="connsiteX6" fmla="*/ 0 w 15735"/>
                  <a:gd name="connsiteY6" fmla="*/ 0 h 29424"/>
                  <a:gd name="connsiteX7" fmla="*/ 3934 w 15735"/>
                  <a:gd name="connsiteY7" fmla="*/ 10840 h 2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 h="29424">
                    <a:moveTo>
                      <a:pt x="4721" y="21681"/>
                    </a:moveTo>
                    <a:lnTo>
                      <a:pt x="7868" y="28649"/>
                    </a:lnTo>
                    <a:lnTo>
                      <a:pt x="15735" y="29424"/>
                    </a:lnTo>
                    <a:lnTo>
                      <a:pt x="14162" y="20906"/>
                    </a:lnTo>
                    <a:lnTo>
                      <a:pt x="11016" y="13163"/>
                    </a:lnTo>
                    <a:lnTo>
                      <a:pt x="6294" y="5420"/>
                    </a:lnTo>
                    <a:lnTo>
                      <a:pt x="0" y="0"/>
                    </a:lnTo>
                    <a:lnTo>
                      <a:pt x="3934" y="108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20" name="Freeform 2119">
                <a:extLst>
                  <a:ext uri="{FF2B5EF4-FFF2-40B4-BE49-F238E27FC236}">
                    <a16:creationId xmlns:a16="http://schemas.microsoft.com/office/drawing/2014/main" id="{E88121BF-B8D5-65F2-384C-3BBB546375A2}"/>
                  </a:ext>
                </a:extLst>
              </p:cNvPr>
              <p:cNvSpPr/>
              <p:nvPr/>
            </p:nvSpPr>
            <p:spPr>
              <a:xfrm>
                <a:off x="12980569" y="9759823"/>
                <a:ext cx="29109" cy="12388"/>
              </a:xfrm>
              <a:custGeom>
                <a:avLst/>
                <a:gdLst>
                  <a:gd name="connsiteX0" fmla="*/ 14162 w 29109"/>
                  <a:gd name="connsiteY0" fmla="*/ 12389 h 12388"/>
                  <a:gd name="connsiteX1" fmla="*/ 23603 w 29109"/>
                  <a:gd name="connsiteY1" fmla="*/ 7743 h 12388"/>
                  <a:gd name="connsiteX2" fmla="*/ 29109 w 29109"/>
                  <a:gd name="connsiteY2" fmla="*/ 2323 h 12388"/>
                  <a:gd name="connsiteX3" fmla="*/ 20456 w 29109"/>
                  <a:gd name="connsiteY3" fmla="*/ 0 h 12388"/>
                  <a:gd name="connsiteX4" fmla="*/ 12589 w 29109"/>
                  <a:gd name="connsiteY4" fmla="*/ 774 h 12388"/>
                  <a:gd name="connsiteX5" fmla="*/ 6294 w 29109"/>
                  <a:gd name="connsiteY5" fmla="*/ 3097 h 12388"/>
                  <a:gd name="connsiteX6" fmla="*/ 0 w 29109"/>
                  <a:gd name="connsiteY6" fmla="*/ 6969 h 12388"/>
                  <a:gd name="connsiteX7" fmla="*/ 5507 w 29109"/>
                  <a:gd name="connsiteY7" fmla="*/ 12389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09" h="12388">
                    <a:moveTo>
                      <a:pt x="14162" y="12389"/>
                    </a:moveTo>
                    <a:lnTo>
                      <a:pt x="23603" y="7743"/>
                    </a:lnTo>
                    <a:lnTo>
                      <a:pt x="29109" y="2323"/>
                    </a:lnTo>
                    <a:lnTo>
                      <a:pt x="20456" y="0"/>
                    </a:lnTo>
                    <a:lnTo>
                      <a:pt x="12589" y="774"/>
                    </a:lnTo>
                    <a:lnTo>
                      <a:pt x="6294" y="3097"/>
                    </a:lnTo>
                    <a:lnTo>
                      <a:pt x="0" y="6969"/>
                    </a:lnTo>
                    <a:lnTo>
                      <a:pt x="5507" y="1238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21" name="Freeform 2120">
                <a:extLst>
                  <a:ext uri="{FF2B5EF4-FFF2-40B4-BE49-F238E27FC236}">
                    <a16:creationId xmlns:a16="http://schemas.microsoft.com/office/drawing/2014/main" id="{60239FD3-4174-1458-6568-75EE3DDE1C08}"/>
                  </a:ext>
                </a:extLst>
              </p:cNvPr>
              <p:cNvSpPr/>
              <p:nvPr/>
            </p:nvSpPr>
            <p:spPr>
              <a:xfrm>
                <a:off x="12318126" y="9586379"/>
                <a:ext cx="13374" cy="24004"/>
              </a:xfrm>
              <a:custGeom>
                <a:avLst/>
                <a:gdLst>
                  <a:gd name="connsiteX0" fmla="*/ 11014 w 13374"/>
                  <a:gd name="connsiteY0" fmla="*/ 4647 h 24004"/>
                  <a:gd name="connsiteX1" fmla="*/ 7868 w 13374"/>
                  <a:gd name="connsiteY1" fmla="*/ 0 h 24004"/>
                  <a:gd name="connsiteX2" fmla="*/ 0 w 13374"/>
                  <a:gd name="connsiteY2" fmla="*/ 11615 h 24004"/>
                  <a:gd name="connsiteX3" fmla="*/ 2361 w 13374"/>
                  <a:gd name="connsiteY3" fmla="*/ 15486 h 24004"/>
                  <a:gd name="connsiteX4" fmla="*/ 5507 w 13374"/>
                  <a:gd name="connsiteY4" fmla="*/ 18584 h 24004"/>
                  <a:gd name="connsiteX5" fmla="*/ 9441 w 13374"/>
                  <a:gd name="connsiteY5" fmla="*/ 21681 h 24004"/>
                  <a:gd name="connsiteX6" fmla="*/ 13374 w 13374"/>
                  <a:gd name="connsiteY6" fmla="*/ 24004 h 24004"/>
                  <a:gd name="connsiteX7" fmla="*/ 11801 w 13374"/>
                  <a:gd name="connsiteY7" fmla="*/ 16261 h 2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74" h="24004">
                    <a:moveTo>
                      <a:pt x="11014" y="4647"/>
                    </a:moveTo>
                    <a:lnTo>
                      <a:pt x="7868" y="0"/>
                    </a:lnTo>
                    <a:lnTo>
                      <a:pt x="0" y="11615"/>
                    </a:lnTo>
                    <a:lnTo>
                      <a:pt x="2361" y="15486"/>
                    </a:lnTo>
                    <a:lnTo>
                      <a:pt x="5507" y="18584"/>
                    </a:lnTo>
                    <a:lnTo>
                      <a:pt x="9441" y="21681"/>
                    </a:lnTo>
                    <a:lnTo>
                      <a:pt x="13374" y="24004"/>
                    </a:lnTo>
                    <a:lnTo>
                      <a:pt x="11801" y="1626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22" name="Freeform 2121">
                <a:extLst>
                  <a:ext uri="{FF2B5EF4-FFF2-40B4-BE49-F238E27FC236}">
                    <a16:creationId xmlns:a16="http://schemas.microsoft.com/office/drawing/2014/main" id="{3F3203BC-CADE-11D3-808E-25F0E9C14239}"/>
                  </a:ext>
                </a:extLst>
              </p:cNvPr>
              <p:cNvSpPr/>
              <p:nvPr/>
            </p:nvSpPr>
            <p:spPr>
              <a:xfrm>
                <a:off x="12390507" y="9606511"/>
                <a:ext cx="7867" cy="10839"/>
              </a:xfrm>
              <a:custGeom>
                <a:avLst/>
                <a:gdLst>
                  <a:gd name="connsiteX0" fmla="*/ 4721 w 7867"/>
                  <a:gd name="connsiteY0" fmla="*/ 0 h 10839"/>
                  <a:gd name="connsiteX1" fmla="*/ 0 w 7867"/>
                  <a:gd name="connsiteY1" fmla="*/ 8517 h 10839"/>
                  <a:gd name="connsiteX2" fmla="*/ 3148 w 7867"/>
                  <a:gd name="connsiteY2" fmla="*/ 10840 h 10839"/>
                  <a:gd name="connsiteX3" fmla="*/ 4721 w 7867"/>
                  <a:gd name="connsiteY3" fmla="*/ 10840 h 10839"/>
                  <a:gd name="connsiteX4" fmla="*/ 7868 w 7867"/>
                  <a:gd name="connsiteY4" fmla="*/ 9291 h 10839"/>
                  <a:gd name="connsiteX5" fmla="*/ 6294 w 7867"/>
                  <a:gd name="connsiteY5" fmla="*/ 4646 h 1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7" h="10839">
                    <a:moveTo>
                      <a:pt x="4721" y="0"/>
                    </a:moveTo>
                    <a:lnTo>
                      <a:pt x="0" y="8517"/>
                    </a:lnTo>
                    <a:lnTo>
                      <a:pt x="3148" y="10840"/>
                    </a:lnTo>
                    <a:lnTo>
                      <a:pt x="4721" y="10840"/>
                    </a:lnTo>
                    <a:lnTo>
                      <a:pt x="7868" y="9291"/>
                    </a:lnTo>
                    <a:lnTo>
                      <a:pt x="6294" y="464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23" name="Freeform 2122">
                <a:extLst>
                  <a:ext uri="{FF2B5EF4-FFF2-40B4-BE49-F238E27FC236}">
                    <a16:creationId xmlns:a16="http://schemas.microsoft.com/office/drawing/2014/main" id="{9AFEE26A-4E56-D7EE-63BB-C2758803D575}"/>
                  </a:ext>
                </a:extLst>
              </p:cNvPr>
              <p:cNvSpPr/>
              <p:nvPr/>
            </p:nvSpPr>
            <p:spPr>
              <a:xfrm>
                <a:off x="12318913" y="9552310"/>
                <a:ext cx="51138" cy="48780"/>
              </a:xfrm>
              <a:custGeom>
                <a:avLst/>
                <a:gdLst>
                  <a:gd name="connsiteX0" fmla="*/ 49564 w 51138"/>
                  <a:gd name="connsiteY0" fmla="*/ 33295 h 48780"/>
                  <a:gd name="connsiteX1" fmla="*/ 46417 w 51138"/>
                  <a:gd name="connsiteY1" fmla="*/ 27101 h 48780"/>
                  <a:gd name="connsiteX2" fmla="*/ 42484 w 51138"/>
                  <a:gd name="connsiteY2" fmla="*/ 23229 h 48780"/>
                  <a:gd name="connsiteX3" fmla="*/ 34616 w 51138"/>
                  <a:gd name="connsiteY3" fmla="*/ 19358 h 48780"/>
                  <a:gd name="connsiteX4" fmla="*/ 31470 w 51138"/>
                  <a:gd name="connsiteY4" fmla="*/ 17034 h 48780"/>
                  <a:gd name="connsiteX5" fmla="*/ 29109 w 51138"/>
                  <a:gd name="connsiteY5" fmla="*/ 11615 h 48780"/>
                  <a:gd name="connsiteX6" fmla="*/ 29109 w 51138"/>
                  <a:gd name="connsiteY6" fmla="*/ 6968 h 48780"/>
                  <a:gd name="connsiteX7" fmla="*/ 27536 w 51138"/>
                  <a:gd name="connsiteY7" fmla="*/ 3096 h 48780"/>
                  <a:gd name="connsiteX8" fmla="*/ 22815 w 51138"/>
                  <a:gd name="connsiteY8" fmla="*/ 0 h 48780"/>
                  <a:gd name="connsiteX9" fmla="*/ 16521 w 51138"/>
                  <a:gd name="connsiteY9" fmla="*/ 2322 h 48780"/>
                  <a:gd name="connsiteX10" fmla="*/ 9441 w 51138"/>
                  <a:gd name="connsiteY10" fmla="*/ 7743 h 48780"/>
                  <a:gd name="connsiteX11" fmla="*/ 2359 w 51138"/>
                  <a:gd name="connsiteY11" fmla="*/ 14711 h 48780"/>
                  <a:gd name="connsiteX12" fmla="*/ 0 w 51138"/>
                  <a:gd name="connsiteY12" fmla="*/ 19358 h 48780"/>
                  <a:gd name="connsiteX13" fmla="*/ 1573 w 51138"/>
                  <a:gd name="connsiteY13" fmla="*/ 25552 h 48780"/>
                  <a:gd name="connsiteX14" fmla="*/ 7080 w 51138"/>
                  <a:gd name="connsiteY14" fmla="*/ 25552 h 48780"/>
                  <a:gd name="connsiteX15" fmla="*/ 14160 w 51138"/>
                  <a:gd name="connsiteY15" fmla="*/ 23229 h 48780"/>
                  <a:gd name="connsiteX16" fmla="*/ 21242 w 51138"/>
                  <a:gd name="connsiteY16" fmla="*/ 21680 h 48780"/>
                  <a:gd name="connsiteX17" fmla="*/ 25176 w 51138"/>
                  <a:gd name="connsiteY17" fmla="*/ 24777 h 48780"/>
                  <a:gd name="connsiteX18" fmla="*/ 25176 w 51138"/>
                  <a:gd name="connsiteY18" fmla="*/ 28649 h 48780"/>
                  <a:gd name="connsiteX19" fmla="*/ 25961 w 51138"/>
                  <a:gd name="connsiteY19" fmla="*/ 32521 h 48780"/>
                  <a:gd name="connsiteX20" fmla="*/ 27536 w 51138"/>
                  <a:gd name="connsiteY20" fmla="*/ 36392 h 48780"/>
                  <a:gd name="connsiteX21" fmla="*/ 32256 w 51138"/>
                  <a:gd name="connsiteY21" fmla="*/ 40264 h 48780"/>
                  <a:gd name="connsiteX22" fmla="*/ 41696 w 51138"/>
                  <a:gd name="connsiteY22" fmla="*/ 44909 h 48780"/>
                  <a:gd name="connsiteX23" fmla="*/ 45630 w 51138"/>
                  <a:gd name="connsiteY23" fmla="*/ 48781 h 48780"/>
                  <a:gd name="connsiteX24" fmla="*/ 49564 w 51138"/>
                  <a:gd name="connsiteY24" fmla="*/ 44909 h 48780"/>
                  <a:gd name="connsiteX25" fmla="*/ 51139 w 51138"/>
                  <a:gd name="connsiteY25" fmla="*/ 39489 h 4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138" h="48780">
                    <a:moveTo>
                      <a:pt x="49564" y="33295"/>
                    </a:moveTo>
                    <a:lnTo>
                      <a:pt x="46417" y="27101"/>
                    </a:lnTo>
                    <a:lnTo>
                      <a:pt x="42484" y="23229"/>
                    </a:lnTo>
                    <a:lnTo>
                      <a:pt x="34616" y="19358"/>
                    </a:lnTo>
                    <a:lnTo>
                      <a:pt x="31470" y="17034"/>
                    </a:lnTo>
                    <a:lnTo>
                      <a:pt x="29109" y="11615"/>
                    </a:lnTo>
                    <a:lnTo>
                      <a:pt x="29109" y="6968"/>
                    </a:lnTo>
                    <a:lnTo>
                      <a:pt x="27536" y="3096"/>
                    </a:lnTo>
                    <a:lnTo>
                      <a:pt x="22815" y="0"/>
                    </a:lnTo>
                    <a:lnTo>
                      <a:pt x="16521" y="2322"/>
                    </a:lnTo>
                    <a:lnTo>
                      <a:pt x="9441" y="7743"/>
                    </a:lnTo>
                    <a:lnTo>
                      <a:pt x="2359" y="14711"/>
                    </a:lnTo>
                    <a:lnTo>
                      <a:pt x="0" y="19358"/>
                    </a:lnTo>
                    <a:lnTo>
                      <a:pt x="1573" y="25552"/>
                    </a:lnTo>
                    <a:lnTo>
                      <a:pt x="7080" y="25552"/>
                    </a:lnTo>
                    <a:lnTo>
                      <a:pt x="14160" y="23229"/>
                    </a:lnTo>
                    <a:lnTo>
                      <a:pt x="21242" y="21680"/>
                    </a:lnTo>
                    <a:lnTo>
                      <a:pt x="25176" y="24777"/>
                    </a:lnTo>
                    <a:lnTo>
                      <a:pt x="25176" y="28649"/>
                    </a:lnTo>
                    <a:lnTo>
                      <a:pt x="25961" y="32521"/>
                    </a:lnTo>
                    <a:lnTo>
                      <a:pt x="27536" y="36392"/>
                    </a:lnTo>
                    <a:lnTo>
                      <a:pt x="32256" y="40264"/>
                    </a:lnTo>
                    <a:lnTo>
                      <a:pt x="41696" y="44909"/>
                    </a:lnTo>
                    <a:lnTo>
                      <a:pt x="45630" y="48781"/>
                    </a:lnTo>
                    <a:lnTo>
                      <a:pt x="49564" y="44909"/>
                    </a:lnTo>
                    <a:lnTo>
                      <a:pt x="51139" y="3948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24" name="Freeform 2123">
                <a:extLst>
                  <a:ext uri="{FF2B5EF4-FFF2-40B4-BE49-F238E27FC236}">
                    <a16:creationId xmlns:a16="http://schemas.microsoft.com/office/drawing/2014/main" id="{588730EE-A967-88D8-94F2-8A90EC740020}"/>
                  </a:ext>
                </a:extLst>
              </p:cNvPr>
              <p:cNvSpPr/>
              <p:nvPr/>
            </p:nvSpPr>
            <p:spPr>
              <a:xfrm>
                <a:off x="12458953" y="9630515"/>
                <a:ext cx="12588" cy="10840"/>
              </a:xfrm>
              <a:custGeom>
                <a:avLst/>
                <a:gdLst>
                  <a:gd name="connsiteX0" fmla="*/ 0 w 12588"/>
                  <a:gd name="connsiteY0" fmla="*/ 6194 h 10840"/>
                  <a:gd name="connsiteX1" fmla="*/ 10228 w 12588"/>
                  <a:gd name="connsiteY1" fmla="*/ 10840 h 10840"/>
                  <a:gd name="connsiteX2" fmla="*/ 12589 w 12588"/>
                  <a:gd name="connsiteY2" fmla="*/ 5420 h 10840"/>
                  <a:gd name="connsiteX3" fmla="*/ 7868 w 12588"/>
                  <a:gd name="connsiteY3" fmla="*/ 0 h 10840"/>
                </a:gdLst>
                <a:ahLst/>
                <a:cxnLst>
                  <a:cxn ang="0">
                    <a:pos x="connsiteX0" y="connsiteY0"/>
                  </a:cxn>
                  <a:cxn ang="0">
                    <a:pos x="connsiteX1" y="connsiteY1"/>
                  </a:cxn>
                  <a:cxn ang="0">
                    <a:pos x="connsiteX2" y="connsiteY2"/>
                  </a:cxn>
                  <a:cxn ang="0">
                    <a:pos x="connsiteX3" y="connsiteY3"/>
                  </a:cxn>
                </a:cxnLst>
                <a:rect l="l" t="t" r="r" b="b"/>
                <a:pathLst>
                  <a:path w="12588" h="10840">
                    <a:moveTo>
                      <a:pt x="0" y="6194"/>
                    </a:moveTo>
                    <a:lnTo>
                      <a:pt x="10228" y="10840"/>
                    </a:lnTo>
                    <a:lnTo>
                      <a:pt x="12589" y="5420"/>
                    </a:lnTo>
                    <a:lnTo>
                      <a:pt x="7868"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25" name="Freeform 2124">
                <a:extLst>
                  <a:ext uri="{FF2B5EF4-FFF2-40B4-BE49-F238E27FC236}">
                    <a16:creationId xmlns:a16="http://schemas.microsoft.com/office/drawing/2014/main" id="{AC1167D8-2010-4628-9ACF-09D7CF30B118}"/>
                  </a:ext>
                </a:extLst>
              </p:cNvPr>
              <p:cNvSpPr/>
              <p:nvPr/>
            </p:nvSpPr>
            <p:spPr>
              <a:xfrm>
                <a:off x="12369265" y="9594897"/>
                <a:ext cx="19668" cy="16260"/>
              </a:xfrm>
              <a:custGeom>
                <a:avLst/>
                <a:gdLst>
                  <a:gd name="connsiteX0" fmla="*/ 12589 w 19668"/>
                  <a:gd name="connsiteY0" fmla="*/ 0 h 16260"/>
                  <a:gd name="connsiteX1" fmla="*/ 7080 w 19668"/>
                  <a:gd name="connsiteY1" fmla="*/ 774 h 16260"/>
                  <a:gd name="connsiteX2" fmla="*/ 2361 w 19668"/>
                  <a:gd name="connsiteY2" fmla="*/ 4646 h 16260"/>
                  <a:gd name="connsiteX3" fmla="*/ 0 w 19668"/>
                  <a:gd name="connsiteY3" fmla="*/ 10840 h 16260"/>
                  <a:gd name="connsiteX4" fmla="*/ 6294 w 19668"/>
                  <a:gd name="connsiteY4" fmla="*/ 16260 h 16260"/>
                  <a:gd name="connsiteX5" fmla="*/ 12589 w 19668"/>
                  <a:gd name="connsiteY5" fmla="*/ 16260 h 16260"/>
                  <a:gd name="connsiteX6" fmla="*/ 16523 w 19668"/>
                  <a:gd name="connsiteY6" fmla="*/ 12389 h 16260"/>
                  <a:gd name="connsiteX7" fmla="*/ 14947 w 19668"/>
                  <a:gd name="connsiteY7" fmla="*/ 6194 h 16260"/>
                  <a:gd name="connsiteX8" fmla="*/ 19669 w 19668"/>
                  <a:gd name="connsiteY8" fmla="*/ 2322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8" h="16260">
                    <a:moveTo>
                      <a:pt x="12589" y="0"/>
                    </a:moveTo>
                    <a:lnTo>
                      <a:pt x="7080" y="774"/>
                    </a:lnTo>
                    <a:lnTo>
                      <a:pt x="2361" y="4646"/>
                    </a:lnTo>
                    <a:lnTo>
                      <a:pt x="0" y="10840"/>
                    </a:lnTo>
                    <a:lnTo>
                      <a:pt x="6294" y="16260"/>
                    </a:lnTo>
                    <a:lnTo>
                      <a:pt x="12589" y="16260"/>
                    </a:lnTo>
                    <a:lnTo>
                      <a:pt x="16523" y="12389"/>
                    </a:lnTo>
                    <a:lnTo>
                      <a:pt x="14947" y="6194"/>
                    </a:lnTo>
                    <a:lnTo>
                      <a:pt x="19669" y="232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26" name="Freeform 2125">
                <a:extLst>
                  <a:ext uri="{FF2B5EF4-FFF2-40B4-BE49-F238E27FC236}">
                    <a16:creationId xmlns:a16="http://schemas.microsoft.com/office/drawing/2014/main" id="{992923F1-CFE4-3665-D5E7-E1F530F3E2B6}"/>
                  </a:ext>
                </a:extLst>
              </p:cNvPr>
              <p:cNvSpPr/>
              <p:nvPr/>
            </p:nvSpPr>
            <p:spPr>
              <a:xfrm>
                <a:off x="12414109" y="9519788"/>
                <a:ext cx="110145" cy="77430"/>
              </a:xfrm>
              <a:custGeom>
                <a:avLst/>
                <a:gdLst>
                  <a:gd name="connsiteX0" fmla="*/ 95198 w 110145"/>
                  <a:gd name="connsiteY0" fmla="*/ 73559 h 77430"/>
                  <a:gd name="connsiteX1" fmla="*/ 92837 w 110145"/>
                  <a:gd name="connsiteY1" fmla="*/ 68913 h 77430"/>
                  <a:gd name="connsiteX2" fmla="*/ 90476 w 110145"/>
                  <a:gd name="connsiteY2" fmla="*/ 65816 h 77430"/>
                  <a:gd name="connsiteX3" fmla="*/ 110145 w 110145"/>
                  <a:gd name="connsiteY3" fmla="*/ 77431 h 77430"/>
                  <a:gd name="connsiteX4" fmla="*/ 106211 w 110145"/>
                  <a:gd name="connsiteY4" fmla="*/ 70462 h 77430"/>
                  <a:gd name="connsiteX5" fmla="*/ 104638 w 110145"/>
                  <a:gd name="connsiteY5" fmla="*/ 65042 h 77430"/>
                  <a:gd name="connsiteX6" fmla="*/ 103065 w 110145"/>
                  <a:gd name="connsiteY6" fmla="*/ 59622 h 77430"/>
                  <a:gd name="connsiteX7" fmla="*/ 98344 w 110145"/>
                  <a:gd name="connsiteY7" fmla="*/ 53427 h 77430"/>
                  <a:gd name="connsiteX8" fmla="*/ 91264 w 110145"/>
                  <a:gd name="connsiteY8" fmla="*/ 47233 h 77430"/>
                  <a:gd name="connsiteX9" fmla="*/ 18096 w 110145"/>
                  <a:gd name="connsiteY9" fmla="*/ 5421 h 77430"/>
                  <a:gd name="connsiteX10" fmla="*/ 0 w 110145"/>
                  <a:gd name="connsiteY10" fmla="*/ 0 h 77430"/>
                  <a:gd name="connsiteX11" fmla="*/ 5507 w 110145"/>
                  <a:gd name="connsiteY11" fmla="*/ 5421 h 77430"/>
                  <a:gd name="connsiteX12" fmla="*/ 15735 w 110145"/>
                  <a:gd name="connsiteY12" fmla="*/ 17809 h 77430"/>
                  <a:gd name="connsiteX13" fmla="*/ 21242 w 110145"/>
                  <a:gd name="connsiteY13" fmla="*/ 24003 h 77430"/>
                  <a:gd name="connsiteX14" fmla="*/ 26751 w 110145"/>
                  <a:gd name="connsiteY14" fmla="*/ 28650 h 77430"/>
                  <a:gd name="connsiteX15" fmla="*/ 89691 w 110145"/>
                  <a:gd name="connsiteY15" fmla="*/ 65816 h 77430"/>
                  <a:gd name="connsiteX16" fmla="*/ 86543 w 110145"/>
                  <a:gd name="connsiteY16" fmla="*/ 65042 h 77430"/>
                  <a:gd name="connsiteX17" fmla="*/ 83396 w 110145"/>
                  <a:gd name="connsiteY17" fmla="*/ 68913 h 77430"/>
                  <a:gd name="connsiteX18" fmla="*/ 85757 w 110145"/>
                  <a:gd name="connsiteY18" fmla="*/ 71237 h 77430"/>
                  <a:gd name="connsiteX19" fmla="*/ 88903 w 110145"/>
                  <a:gd name="connsiteY19" fmla="*/ 73559 h 77430"/>
                  <a:gd name="connsiteX20" fmla="*/ 91264 w 110145"/>
                  <a:gd name="connsiteY20" fmla="*/ 74333 h 7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145" h="77430">
                    <a:moveTo>
                      <a:pt x="95198" y="73559"/>
                    </a:moveTo>
                    <a:lnTo>
                      <a:pt x="92837" y="68913"/>
                    </a:lnTo>
                    <a:lnTo>
                      <a:pt x="90476" y="65816"/>
                    </a:lnTo>
                    <a:lnTo>
                      <a:pt x="110145" y="77431"/>
                    </a:lnTo>
                    <a:lnTo>
                      <a:pt x="106211" y="70462"/>
                    </a:lnTo>
                    <a:lnTo>
                      <a:pt x="104638" y="65042"/>
                    </a:lnTo>
                    <a:lnTo>
                      <a:pt x="103065" y="59622"/>
                    </a:lnTo>
                    <a:lnTo>
                      <a:pt x="98344" y="53427"/>
                    </a:lnTo>
                    <a:lnTo>
                      <a:pt x="91264" y="47233"/>
                    </a:lnTo>
                    <a:lnTo>
                      <a:pt x="18096" y="5421"/>
                    </a:lnTo>
                    <a:lnTo>
                      <a:pt x="0" y="0"/>
                    </a:lnTo>
                    <a:lnTo>
                      <a:pt x="5507" y="5421"/>
                    </a:lnTo>
                    <a:lnTo>
                      <a:pt x="15735" y="17809"/>
                    </a:lnTo>
                    <a:lnTo>
                      <a:pt x="21242" y="24003"/>
                    </a:lnTo>
                    <a:lnTo>
                      <a:pt x="26751" y="28650"/>
                    </a:lnTo>
                    <a:lnTo>
                      <a:pt x="89691" y="65816"/>
                    </a:lnTo>
                    <a:lnTo>
                      <a:pt x="86543" y="65042"/>
                    </a:lnTo>
                    <a:lnTo>
                      <a:pt x="83396" y="68913"/>
                    </a:lnTo>
                    <a:lnTo>
                      <a:pt x="85757" y="71237"/>
                    </a:lnTo>
                    <a:lnTo>
                      <a:pt x="88903" y="73559"/>
                    </a:lnTo>
                    <a:lnTo>
                      <a:pt x="91264" y="7433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27" name="Freeform 2126">
                <a:extLst>
                  <a:ext uri="{FF2B5EF4-FFF2-40B4-BE49-F238E27FC236}">
                    <a16:creationId xmlns:a16="http://schemas.microsoft.com/office/drawing/2014/main" id="{ADB91BA4-F564-BFEC-B657-B996692B927A}"/>
                  </a:ext>
                </a:extLst>
              </p:cNvPr>
              <p:cNvSpPr/>
              <p:nvPr/>
            </p:nvSpPr>
            <p:spPr>
              <a:xfrm>
                <a:off x="12579327" y="9579411"/>
                <a:ext cx="59793" cy="99110"/>
              </a:xfrm>
              <a:custGeom>
                <a:avLst/>
                <a:gdLst>
                  <a:gd name="connsiteX0" fmla="*/ 59794 w 59793"/>
                  <a:gd name="connsiteY0" fmla="*/ 91368 h 99110"/>
                  <a:gd name="connsiteX1" fmla="*/ 57433 w 59793"/>
                  <a:gd name="connsiteY1" fmla="*/ 82850 h 99110"/>
                  <a:gd name="connsiteX2" fmla="*/ 51139 w 59793"/>
                  <a:gd name="connsiteY2" fmla="*/ 66590 h 99110"/>
                  <a:gd name="connsiteX3" fmla="*/ 46419 w 59793"/>
                  <a:gd name="connsiteY3" fmla="*/ 58847 h 99110"/>
                  <a:gd name="connsiteX4" fmla="*/ 35404 w 59793"/>
                  <a:gd name="connsiteY4" fmla="*/ 45683 h 99110"/>
                  <a:gd name="connsiteX5" fmla="*/ 30684 w 59793"/>
                  <a:gd name="connsiteY5" fmla="*/ 39489 h 99110"/>
                  <a:gd name="connsiteX6" fmla="*/ 28324 w 59793"/>
                  <a:gd name="connsiteY6" fmla="*/ 33295 h 99110"/>
                  <a:gd name="connsiteX7" fmla="*/ 27536 w 59793"/>
                  <a:gd name="connsiteY7" fmla="*/ 22454 h 99110"/>
                  <a:gd name="connsiteX8" fmla="*/ 25176 w 59793"/>
                  <a:gd name="connsiteY8" fmla="*/ 15486 h 99110"/>
                  <a:gd name="connsiteX9" fmla="*/ 20456 w 59793"/>
                  <a:gd name="connsiteY9" fmla="*/ 7743 h 99110"/>
                  <a:gd name="connsiteX10" fmla="*/ 14949 w 59793"/>
                  <a:gd name="connsiteY10" fmla="*/ 2322 h 99110"/>
                  <a:gd name="connsiteX11" fmla="*/ 7868 w 59793"/>
                  <a:gd name="connsiteY11" fmla="*/ 0 h 99110"/>
                  <a:gd name="connsiteX12" fmla="*/ 0 w 59793"/>
                  <a:gd name="connsiteY12" fmla="*/ 0 h 99110"/>
                  <a:gd name="connsiteX13" fmla="*/ 788 w 59793"/>
                  <a:gd name="connsiteY13" fmla="*/ 3872 h 99110"/>
                  <a:gd name="connsiteX14" fmla="*/ 4721 w 59793"/>
                  <a:gd name="connsiteY14" fmla="*/ 9291 h 99110"/>
                  <a:gd name="connsiteX15" fmla="*/ 6294 w 59793"/>
                  <a:gd name="connsiteY15" fmla="*/ 12389 h 99110"/>
                  <a:gd name="connsiteX16" fmla="*/ 6294 w 59793"/>
                  <a:gd name="connsiteY16" fmla="*/ 15486 h 99110"/>
                  <a:gd name="connsiteX17" fmla="*/ 5507 w 59793"/>
                  <a:gd name="connsiteY17" fmla="*/ 21680 h 99110"/>
                  <a:gd name="connsiteX18" fmla="*/ 5507 w 59793"/>
                  <a:gd name="connsiteY18" fmla="*/ 24777 h 99110"/>
                  <a:gd name="connsiteX19" fmla="*/ 8655 w 59793"/>
                  <a:gd name="connsiteY19" fmla="*/ 34844 h 99110"/>
                  <a:gd name="connsiteX20" fmla="*/ 11801 w 59793"/>
                  <a:gd name="connsiteY20" fmla="*/ 44909 h 99110"/>
                  <a:gd name="connsiteX21" fmla="*/ 21242 w 59793"/>
                  <a:gd name="connsiteY21" fmla="*/ 64267 h 99110"/>
                  <a:gd name="connsiteX22" fmla="*/ 32258 w 59793"/>
                  <a:gd name="connsiteY22" fmla="*/ 72010 h 99110"/>
                  <a:gd name="connsiteX23" fmla="*/ 49566 w 59793"/>
                  <a:gd name="connsiteY23" fmla="*/ 91368 h 99110"/>
                  <a:gd name="connsiteX24" fmla="*/ 59794 w 59793"/>
                  <a:gd name="connsiteY24" fmla="*/ 99111 h 9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793" h="99110">
                    <a:moveTo>
                      <a:pt x="59794" y="91368"/>
                    </a:moveTo>
                    <a:lnTo>
                      <a:pt x="57433" y="82850"/>
                    </a:lnTo>
                    <a:lnTo>
                      <a:pt x="51139" y="66590"/>
                    </a:lnTo>
                    <a:lnTo>
                      <a:pt x="46419" y="58847"/>
                    </a:lnTo>
                    <a:lnTo>
                      <a:pt x="35404" y="45683"/>
                    </a:lnTo>
                    <a:lnTo>
                      <a:pt x="30684" y="39489"/>
                    </a:lnTo>
                    <a:lnTo>
                      <a:pt x="28324" y="33295"/>
                    </a:lnTo>
                    <a:lnTo>
                      <a:pt x="27536" y="22454"/>
                    </a:lnTo>
                    <a:lnTo>
                      <a:pt x="25176" y="15486"/>
                    </a:lnTo>
                    <a:lnTo>
                      <a:pt x="20456" y="7743"/>
                    </a:lnTo>
                    <a:lnTo>
                      <a:pt x="14949" y="2322"/>
                    </a:lnTo>
                    <a:lnTo>
                      <a:pt x="7868" y="0"/>
                    </a:lnTo>
                    <a:lnTo>
                      <a:pt x="0" y="0"/>
                    </a:lnTo>
                    <a:lnTo>
                      <a:pt x="788" y="3872"/>
                    </a:lnTo>
                    <a:lnTo>
                      <a:pt x="4721" y="9291"/>
                    </a:lnTo>
                    <a:lnTo>
                      <a:pt x="6294" y="12389"/>
                    </a:lnTo>
                    <a:lnTo>
                      <a:pt x="6294" y="15486"/>
                    </a:lnTo>
                    <a:lnTo>
                      <a:pt x="5507" y="21680"/>
                    </a:lnTo>
                    <a:lnTo>
                      <a:pt x="5507" y="24777"/>
                    </a:lnTo>
                    <a:lnTo>
                      <a:pt x="8655" y="34844"/>
                    </a:lnTo>
                    <a:lnTo>
                      <a:pt x="11801" y="44909"/>
                    </a:lnTo>
                    <a:lnTo>
                      <a:pt x="21242" y="64267"/>
                    </a:lnTo>
                    <a:lnTo>
                      <a:pt x="32258" y="72010"/>
                    </a:lnTo>
                    <a:lnTo>
                      <a:pt x="49566" y="91368"/>
                    </a:lnTo>
                    <a:lnTo>
                      <a:pt x="59794" y="9911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28" name="Freeform 2127">
                <a:extLst>
                  <a:ext uri="{FF2B5EF4-FFF2-40B4-BE49-F238E27FC236}">
                    <a16:creationId xmlns:a16="http://schemas.microsoft.com/office/drawing/2014/main" id="{D543CC11-3AEE-90C1-12B5-1F4C50F52758}"/>
                  </a:ext>
                </a:extLst>
              </p:cNvPr>
              <p:cNvSpPr/>
              <p:nvPr/>
            </p:nvSpPr>
            <p:spPr>
              <a:xfrm>
                <a:off x="12503012" y="9652970"/>
                <a:ext cx="93622" cy="48780"/>
              </a:xfrm>
              <a:custGeom>
                <a:avLst/>
                <a:gdLst>
                  <a:gd name="connsiteX0" fmla="*/ 77102 w 93622"/>
                  <a:gd name="connsiteY0" fmla="*/ 23229 h 48780"/>
                  <a:gd name="connsiteX1" fmla="*/ 61367 w 93622"/>
                  <a:gd name="connsiteY1" fmla="*/ 14711 h 48780"/>
                  <a:gd name="connsiteX2" fmla="*/ 49566 w 93622"/>
                  <a:gd name="connsiteY2" fmla="*/ 10840 h 48780"/>
                  <a:gd name="connsiteX3" fmla="*/ 45632 w 93622"/>
                  <a:gd name="connsiteY3" fmla="*/ 10840 h 48780"/>
                  <a:gd name="connsiteX4" fmla="*/ 36191 w 93622"/>
                  <a:gd name="connsiteY4" fmla="*/ 11615 h 48780"/>
                  <a:gd name="connsiteX5" fmla="*/ 31470 w 93622"/>
                  <a:gd name="connsiteY5" fmla="*/ 10840 h 48780"/>
                  <a:gd name="connsiteX6" fmla="*/ 27536 w 93622"/>
                  <a:gd name="connsiteY6" fmla="*/ 10065 h 48780"/>
                  <a:gd name="connsiteX7" fmla="*/ 20456 w 93622"/>
                  <a:gd name="connsiteY7" fmla="*/ 5420 h 48780"/>
                  <a:gd name="connsiteX8" fmla="*/ 7868 w 93622"/>
                  <a:gd name="connsiteY8" fmla="*/ 0 h 48780"/>
                  <a:gd name="connsiteX9" fmla="*/ 3934 w 93622"/>
                  <a:gd name="connsiteY9" fmla="*/ 774 h 48780"/>
                  <a:gd name="connsiteX10" fmla="*/ 0 w 93622"/>
                  <a:gd name="connsiteY10" fmla="*/ 5420 h 48780"/>
                  <a:gd name="connsiteX11" fmla="*/ 1573 w 93622"/>
                  <a:gd name="connsiteY11" fmla="*/ 20132 h 48780"/>
                  <a:gd name="connsiteX12" fmla="*/ 7868 w 93622"/>
                  <a:gd name="connsiteY12" fmla="*/ 30197 h 48780"/>
                  <a:gd name="connsiteX13" fmla="*/ 18881 w 93622"/>
                  <a:gd name="connsiteY13" fmla="*/ 37166 h 48780"/>
                  <a:gd name="connsiteX14" fmla="*/ 64513 w 93622"/>
                  <a:gd name="connsiteY14" fmla="*/ 47233 h 48780"/>
                  <a:gd name="connsiteX15" fmla="*/ 83396 w 93622"/>
                  <a:gd name="connsiteY15" fmla="*/ 48781 h 48780"/>
                  <a:gd name="connsiteX16" fmla="*/ 93623 w 93622"/>
                  <a:gd name="connsiteY16" fmla="*/ 44909 h 48780"/>
                  <a:gd name="connsiteX17" fmla="*/ 90476 w 93622"/>
                  <a:gd name="connsiteY17" fmla="*/ 34069 h 4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622" h="48780">
                    <a:moveTo>
                      <a:pt x="77102" y="23229"/>
                    </a:moveTo>
                    <a:lnTo>
                      <a:pt x="61367" y="14711"/>
                    </a:lnTo>
                    <a:lnTo>
                      <a:pt x="49566" y="10840"/>
                    </a:lnTo>
                    <a:lnTo>
                      <a:pt x="45632" y="10840"/>
                    </a:lnTo>
                    <a:lnTo>
                      <a:pt x="36191" y="11615"/>
                    </a:lnTo>
                    <a:lnTo>
                      <a:pt x="31470" y="10840"/>
                    </a:lnTo>
                    <a:lnTo>
                      <a:pt x="27536" y="10065"/>
                    </a:lnTo>
                    <a:lnTo>
                      <a:pt x="20456" y="5420"/>
                    </a:lnTo>
                    <a:lnTo>
                      <a:pt x="7868" y="0"/>
                    </a:lnTo>
                    <a:lnTo>
                      <a:pt x="3934" y="774"/>
                    </a:lnTo>
                    <a:lnTo>
                      <a:pt x="0" y="5420"/>
                    </a:lnTo>
                    <a:lnTo>
                      <a:pt x="1573" y="20132"/>
                    </a:lnTo>
                    <a:lnTo>
                      <a:pt x="7868" y="30197"/>
                    </a:lnTo>
                    <a:lnTo>
                      <a:pt x="18881" y="37166"/>
                    </a:lnTo>
                    <a:lnTo>
                      <a:pt x="64513" y="47233"/>
                    </a:lnTo>
                    <a:lnTo>
                      <a:pt x="83396" y="48781"/>
                    </a:lnTo>
                    <a:lnTo>
                      <a:pt x="93623" y="44909"/>
                    </a:lnTo>
                    <a:lnTo>
                      <a:pt x="90476" y="3406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29" name="Freeform 2128">
                <a:extLst>
                  <a:ext uri="{FF2B5EF4-FFF2-40B4-BE49-F238E27FC236}">
                    <a16:creationId xmlns:a16="http://schemas.microsoft.com/office/drawing/2014/main" id="{6336E161-BA17-F8C0-C89E-74931636E41D}"/>
                  </a:ext>
                </a:extLst>
              </p:cNvPr>
              <p:cNvSpPr/>
              <p:nvPr/>
            </p:nvSpPr>
            <p:spPr>
              <a:xfrm>
                <a:off x="12531336" y="9824865"/>
                <a:ext cx="46417" cy="23229"/>
              </a:xfrm>
              <a:custGeom>
                <a:avLst/>
                <a:gdLst>
                  <a:gd name="connsiteX0" fmla="*/ 22027 w 46417"/>
                  <a:gd name="connsiteY0" fmla="*/ 5420 h 23229"/>
                  <a:gd name="connsiteX1" fmla="*/ 7868 w 46417"/>
                  <a:gd name="connsiteY1" fmla="*/ 0 h 23229"/>
                  <a:gd name="connsiteX2" fmla="*/ 0 w 46417"/>
                  <a:gd name="connsiteY2" fmla="*/ 2323 h 23229"/>
                  <a:gd name="connsiteX3" fmla="*/ 9441 w 46417"/>
                  <a:gd name="connsiteY3" fmla="*/ 9291 h 23229"/>
                  <a:gd name="connsiteX4" fmla="*/ 22815 w 46417"/>
                  <a:gd name="connsiteY4" fmla="*/ 17034 h 23229"/>
                  <a:gd name="connsiteX5" fmla="*/ 36189 w 46417"/>
                  <a:gd name="connsiteY5" fmla="*/ 22455 h 23229"/>
                  <a:gd name="connsiteX6" fmla="*/ 46417 w 46417"/>
                  <a:gd name="connsiteY6" fmla="*/ 23229 h 23229"/>
                  <a:gd name="connsiteX7" fmla="*/ 36189 w 46417"/>
                  <a:gd name="connsiteY7" fmla="*/ 14712 h 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17" h="23229">
                    <a:moveTo>
                      <a:pt x="22027" y="5420"/>
                    </a:moveTo>
                    <a:lnTo>
                      <a:pt x="7868" y="0"/>
                    </a:lnTo>
                    <a:lnTo>
                      <a:pt x="0" y="2323"/>
                    </a:lnTo>
                    <a:lnTo>
                      <a:pt x="9441" y="9291"/>
                    </a:lnTo>
                    <a:lnTo>
                      <a:pt x="22815" y="17034"/>
                    </a:lnTo>
                    <a:lnTo>
                      <a:pt x="36189" y="22455"/>
                    </a:lnTo>
                    <a:lnTo>
                      <a:pt x="46417" y="23229"/>
                    </a:lnTo>
                    <a:lnTo>
                      <a:pt x="36189" y="1471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30" name="Freeform 2129">
                <a:extLst>
                  <a:ext uri="{FF2B5EF4-FFF2-40B4-BE49-F238E27FC236}">
                    <a16:creationId xmlns:a16="http://schemas.microsoft.com/office/drawing/2014/main" id="{EC682EF8-C867-C366-3C2C-8794F2473331}"/>
                  </a:ext>
                </a:extLst>
              </p:cNvPr>
              <p:cNvSpPr/>
              <p:nvPr/>
            </p:nvSpPr>
            <p:spPr>
              <a:xfrm>
                <a:off x="12632826" y="9724980"/>
                <a:ext cx="84181" cy="47232"/>
              </a:xfrm>
              <a:custGeom>
                <a:avLst/>
                <a:gdLst>
                  <a:gd name="connsiteX0" fmla="*/ 72381 w 84181"/>
                  <a:gd name="connsiteY0" fmla="*/ 28650 h 47232"/>
                  <a:gd name="connsiteX1" fmla="*/ 66874 w 84181"/>
                  <a:gd name="connsiteY1" fmla="*/ 22455 h 47232"/>
                  <a:gd name="connsiteX2" fmla="*/ 61367 w 84181"/>
                  <a:gd name="connsiteY2" fmla="*/ 20132 h 47232"/>
                  <a:gd name="connsiteX3" fmla="*/ 55860 w 84181"/>
                  <a:gd name="connsiteY3" fmla="*/ 19358 h 47232"/>
                  <a:gd name="connsiteX4" fmla="*/ 49566 w 84181"/>
                  <a:gd name="connsiteY4" fmla="*/ 18584 h 47232"/>
                  <a:gd name="connsiteX5" fmla="*/ 42484 w 84181"/>
                  <a:gd name="connsiteY5" fmla="*/ 17809 h 47232"/>
                  <a:gd name="connsiteX6" fmla="*/ 18881 w 84181"/>
                  <a:gd name="connsiteY6" fmla="*/ 3872 h 47232"/>
                  <a:gd name="connsiteX7" fmla="*/ 6294 w 84181"/>
                  <a:gd name="connsiteY7" fmla="*/ 0 h 47232"/>
                  <a:gd name="connsiteX8" fmla="*/ 0 w 84181"/>
                  <a:gd name="connsiteY8" fmla="*/ 5421 h 47232"/>
                  <a:gd name="connsiteX9" fmla="*/ 1573 w 84181"/>
                  <a:gd name="connsiteY9" fmla="*/ 6969 h 47232"/>
                  <a:gd name="connsiteX10" fmla="*/ 3934 w 84181"/>
                  <a:gd name="connsiteY10" fmla="*/ 7743 h 47232"/>
                  <a:gd name="connsiteX11" fmla="*/ 5507 w 84181"/>
                  <a:gd name="connsiteY11" fmla="*/ 7743 h 47232"/>
                  <a:gd name="connsiteX12" fmla="*/ 8655 w 84181"/>
                  <a:gd name="connsiteY12" fmla="*/ 9292 h 47232"/>
                  <a:gd name="connsiteX13" fmla="*/ 11801 w 84181"/>
                  <a:gd name="connsiteY13" fmla="*/ 11615 h 47232"/>
                  <a:gd name="connsiteX14" fmla="*/ 13374 w 84181"/>
                  <a:gd name="connsiteY14" fmla="*/ 13938 h 47232"/>
                  <a:gd name="connsiteX15" fmla="*/ 14162 w 84181"/>
                  <a:gd name="connsiteY15" fmla="*/ 15486 h 47232"/>
                  <a:gd name="connsiteX16" fmla="*/ 23603 w 84181"/>
                  <a:gd name="connsiteY16" fmla="*/ 27875 h 47232"/>
                  <a:gd name="connsiteX17" fmla="*/ 27536 w 84181"/>
                  <a:gd name="connsiteY17" fmla="*/ 31746 h 47232"/>
                  <a:gd name="connsiteX18" fmla="*/ 33831 w 84181"/>
                  <a:gd name="connsiteY18" fmla="*/ 36393 h 47232"/>
                  <a:gd name="connsiteX19" fmla="*/ 46417 w 84181"/>
                  <a:gd name="connsiteY19" fmla="*/ 41813 h 47232"/>
                  <a:gd name="connsiteX20" fmla="*/ 58219 w 84181"/>
                  <a:gd name="connsiteY20" fmla="*/ 44910 h 47232"/>
                  <a:gd name="connsiteX21" fmla="*/ 84182 w 84181"/>
                  <a:gd name="connsiteY21" fmla="*/ 47233 h 47232"/>
                  <a:gd name="connsiteX22" fmla="*/ 78675 w 84181"/>
                  <a:gd name="connsiteY22" fmla="*/ 41813 h 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181" h="47232">
                    <a:moveTo>
                      <a:pt x="72381" y="28650"/>
                    </a:moveTo>
                    <a:lnTo>
                      <a:pt x="66874" y="22455"/>
                    </a:lnTo>
                    <a:lnTo>
                      <a:pt x="61367" y="20132"/>
                    </a:lnTo>
                    <a:lnTo>
                      <a:pt x="55860" y="19358"/>
                    </a:lnTo>
                    <a:lnTo>
                      <a:pt x="49566" y="18584"/>
                    </a:lnTo>
                    <a:lnTo>
                      <a:pt x="42484" y="17809"/>
                    </a:lnTo>
                    <a:lnTo>
                      <a:pt x="18881" y="3872"/>
                    </a:lnTo>
                    <a:lnTo>
                      <a:pt x="6294" y="0"/>
                    </a:lnTo>
                    <a:lnTo>
                      <a:pt x="0" y="5421"/>
                    </a:lnTo>
                    <a:lnTo>
                      <a:pt x="1573" y="6969"/>
                    </a:lnTo>
                    <a:lnTo>
                      <a:pt x="3934" y="7743"/>
                    </a:lnTo>
                    <a:lnTo>
                      <a:pt x="5507" y="7743"/>
                    </a:lnTo>
                    <a:lnTo>
                      <a:pt x="8655" y="9292"/>
                    </a:lnTo>
                    <a:lnTo>
                      <a:pt x="11801" y="11615"/>
                    </a:lnTo>
                    <a:lnTo>
                      <a:pt x="13374" y="13938"/>
                    </a:lnTo>
                    <a:lnTo>
                      <a:pt x="14162" y="15486"/>
                    </a:lnTo>
                    <a:lnTo>
                      <a:pt x="23603" y="27875"/>
                    </a:lnTo>
                    <a:lnTo>
                      <a:pt x="27536" y="31746"/>
                    </a:lnTo>
                    <a:lnTo>
                      <a:pt x="33831" y="36393"/>
                    </a:lnTo>
                    <a:lnTo>
                      <a:pt x="46417" y="41813"/>
                    </a:lnTo>
                    <a:lnTo>
                      <a:pt x="58219" y="44910"/>
                    </a:lnTo>
                    <a:lnTo>
                      <a:pt x="84182" y="47233"/>
                    </a:lnTo>
                    <a:lnTo>
                      <a:pt x="78675" y="4181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31" name="Freeform 2130">
                <a:extLst>
                  <a:ext uri="{FF2B5EF4-FFF2-40B4-BE49-F238E27FC236}">
                    <a16:creationId xmlns:a16="http://schemas.microsoft.com/office/drawing/2014/main" id="{79D91103-2A7C-C1DB-0D6F-9FB1AC1675FA}"/>
                  </a:ext>
                </a:extLst>
              </p:cNvPr>
              <p:cNvSpPr/>
              <p:nvPr/>
            </p:nvSpPr>
            <p:spPr>
              <a:xfrm>
                <a:off x="12259120" y="9450101"/>
                <a:ext cx="82608" cy="58072"/>
              </a:xfrm>
              <a:custGeom>
                <a:avLst/>
                <a:gdLst>
                  <a:gd name="connsiteX0" fmla="*/ 59794 w 82608"/>
                  <a:gd name="connsiteY0" fmla="*/ 54976 h 58072"/>
                  <a:gd name="connsiteX1" fmla="*/ 73168 w 82608"/>
                  <a:gd name="connsiteY1" fmla="*/ 58073 h 58072"/>
                  <a:gd name="connsiteX2" fmla="*/ 82609 w 82608"/>
                  <a:gd name="connsiteY2" fmla="*/ 55751 h 58072"/>
                  <a:gd name="connsiteX3" fmla="*/ 78675 w 82608"/>
                  <a:gd name="connsiteY3" fmla="*/ 54201 h 58072"/>
                  <a:gd name="connsiteX4" fmla="*/ 71595 w 82608"/>
                  <a:gd name="connsiteY4" fmla="*/ 51104 h 58072"/>
                  <a:gd name="connsiteX5" fmla="*/ 68447 w 82608"/>
                  <a:gd name="connsiteY5" fmla="*/ 48782 h 58072"/>
                  <a:gd name="connsiteX6" fmla="*/ 62152 w 82608"/>
                  <a:gd name="connsiteY6" fmla="*/ 42587 h 58072"/>
                  <a:gd name="connsiteX7" fmla="*/ 55073 w 82608"/>
                  <a:gd name="connsiteY7" fmla="*/ 30972 h 58072"/>
                  <a:gd name="connsiteX8" fmla="*/ 50351 w 82608"/>
                  <a:gd name="connsiteY8" fmla="*/ 24003 h 58072"/>
                  <a:gd name="connsiteX9" fmla="*/ 40911 w 82608"/>
                  <a:gd name="connsiteY9" fmla="*/ 16260 h 58072"/>
                  <a:gd name="connsiteX10" fmla="*/ 25963 w 82608"/>
                  <a:gd name="connsiteY10" fmla="*/ 7743 h 58072"/>
                  <a:gd name="connsiteX11" fmla="*/ 11014 w 82608"/>
                  <a:gd name="connsiteY11" fmla="*/ 774 h 58072"/>
                  <a:gd name="connsiteX12" fmla="*/ 0 w 82608"/>
                  <a:gd name="connsiteY12" fmla="*/ 0 h 58072"/>
                  <a:gd name="connsiteX13" fmla="*/ 4721 w 82608"/>
                  <a:gd name="connsiteY13" fmla="*/ 10066 h 58072"/>
                  <a:gd name="connsiteX14" fmla="*/ 15735 w 82608"/>
                  <a:gd name="connsiteY14" fmla="*/ 22455 h 58072"/>
                  <a:gd name="connsiteX15" fmla="*/ 36977 w 82608"/>
                  <a:gd name="connsiteY15" fmla="*/ 43361 h 58072"/>
                  <a:gd name="connsiteX16" fmla="*/ 47205 w 82608"/>
                  <a:gd name="connsiteY16" fmla="*/ 49556 h 5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608" h="58072">
                    <a:moveTo>
                      <a:pt x="59794" y="54976"/>
                    </a:moveTo>
                    <a:lnTo>
                      <a:pt x="73168" y="58073"/>
                    </a:lnTo>
                    <a:lnTo>
                      <a:pt x="82609" y="55751"/>
                    </a:lnTo>
                    <a:lnTo>
                      <a:pt x="78675" y="54201"/>
                    </a:lnTo>
                    <a:lnTo>
                      <a:pt x="71595" y="51104"/>
                    </a:lnTo>
                    <a:lnTo>
                      <a:pt x="68447" y="48782"/>
                    </a:lnTo>
                    <a:lnTo>
                      <a:pt x="62152" y="42587"/>
                    </a:lnTo>
                    <a:lnTo>
                      <a:pt x="55073" y="30972"/>
                    </a:lnTo>
                    <a:lnTo>
                      <a:pt x="50351" y="24003"/>
                    </a:lnTo>
                    <a:lnTo>
                      <a:pt x="40911" y="16260"/>
                    </a:lnTo>
                    <a:lnTo>
                      <a:pt x="25963" y="7743"/>
                    </a:lnTo>
                    <a:lnTo>
                      <a:pt x="11014" y="774"/>
                    </a:lnTo>
                    <a:lnTo>
                      <a:pt x="0" y="0"/>
                    </a:lnTo>
                    <a:lnTo>
                      <a:pt x="4721" y="10066"/>
                    </a:lnTo>
                    <a:lnTo>
                      <a:pt x="15735" y="22455"/>
                    </a:lnTo>
                    <a:lnTo>
                      <a:pt x="36977" y="43361"/>
                    </a:lnTo>
                    <a:lnTo>
                      <a:pt x="47205" y="4955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32" name="Freeform 2131">
                <a:extLst>
                  <a:ext uri="{FF2B5EF4-FFF2-40B4-BE49-F238E27FC236}">
                    <a16:creationId xmlns:a16="http://schemas.microsoft.com/office/drawing/2014/main" id="{2CDA3D22-089D-AEDE-B879-18240DC4D472}"/>
                  </a:ext>
                </a:extLst>
              </p:cNvPr>
              <p:cNvSpPr/>
              <p:nvPr/>
            </p:nvSpPr>
            <p:spPr>
              <a:xfrm>
                <a:off x="12298457" y="9543792"/>
                <a:ext cx="18095" cy="20132"/>
              </a:xfrm>
              <a:custGeom>
                <a:avLst/>
                <a:gdLst>
                  <a:gd name="connsiteX0" fmla="*/ 7080 w 18095"/>
                  <a:gd name="connsiteY0" fmla="*/ 0 h 20132"/>
                  <a:gd name="connsiteX1" fmla="*/ 1573 w 18095"/>
                  <a:gd name="connsiteY1" fmla="*/ 3872 h 20132"/>
                  <a:gd name="connsiteX2" fmla="*/ 0 w 18095"/>
                  <a:gd name="connsiteY2" fmla="*/ 11615 h 20132"/>
                  <a:gd name="connsiteX3" fmla="*/ 5507 w 18095"/>
                  <a:gd name="connsiteY3" fmla="*/ 17809 h 20132"/>
                  <a:gd name="connsiteX4" fmla="*/ 11801 w 18095"/>
                  <a:gd name="connsiteY4" fmla="*/ 20133 h 20132"/>
                  <a:gd name="connsiteX5" fmla="*/ 17308 w 18095"/>
                  <a:gd name="connsiteY5" fmla="*/ 17035 h 20132"/>
                  <a:gd name="connsiteX6" fmla="*/ 18096 w 18095"/>
                  <a:gd name="connsiteY6" fmla="*/ 9292 h 20132"/>
                  <a:gd name="connsiteX7" fmla="*/ 13374 w 18095"/>
                  <a:gd name="connsiteY7" fmla="*/ 1549 h 2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5" h="20132">
                    <a:moveTo>
                      <a:pt x="7080" y="0"/>
                    </a:moveTo>
                    <a:lnTo>
                      <a:pt x="1573" y="3872"/>
                    </a:lnTo>
                    <a:lnTo>
                      <a:pt x="0" y="11615"/>
                    </a:lnTo>
                    <a:lnTo>
                      <a:pt x="5507" y="17809"/>
                    </a:lnTo>
                    <a:lnTo>
                      <a:pt x="11801" y="20133"/>
                    </a:lnTo>
                    <a:lnTo>
                      <a:pt x="17308" y="17035"/>
                    </a:lnTo>
                    <a:lnTo>
                      <a:pt x="18096" y="9292"/>
                    </a:lnTo>
                    <a:lnTo>
                      <a:pt x="13374" y="154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33" name="Freeform 2132">
                <a:extLst>
                  <a:ext uri="{FF2B5EF4-FFF2-40B4-BE49-F238E27FC236}">
                    <a16:creationId xmlns:a16="http://schemas.microsoft.com/office/drawing/2014/main" id="{7A45DE61-64DB-AA5A-975C-324BB25E1C7A}"/>
                  </a:ext>
                </a:extLst>
              </p:cNvPr>
              <p:cNvSpPr/>
              <p:nvPr/>
            </p:nvSpPr>
            <p:spPr>
              <a:xfrm>
                <a:off x="12336222" y="9608060"/>
                <a:ext cx="14947" cy="7743"/>
              </a:xfrm>
              <a:custGeom>
                <a:avLst/>
                <a:gdLst>
                  <a:gd name="connsiteX0" fmla="*/ 9441 w 14947"/>
                  <a:gd name="connsiteY0" fmla="*/ 774 h 7743"/>
                  <a:gd name="connsiteX1" fmla="*/ 5507 w 14947"/>
                  <a:gd name="connsiteY1" fmla="*/ 0 h 7743"/>
                  <a:gd name="connsiteX2" fmla="*/ 0 w 14947"/>
                  <a:gd name="connsiteY2" fmla="*/ 774 h 7743"/>
                  <a:gd name="connsiteX3" fmla="*/ 3146 w 14947"/>
                  <a:gd name="connsiteY3" fmla="*/ 3097 h 7743"/>
                  <a:gd name="connsiteX4" fmla="*/ 6294 w 14947"/>
                  <a:gd name="connsiteY4" fmla="*/ 5420 h 7743"/>
                  <a:gd name="connsiteX5" fmla="*/ 10228 w 14947"/>
                  <a:gd name="connsiteY5" fmla="*/ 6969 h 7743"/>
                  <a:gd name="connsiteX6" fmla="*/ 14947 w 14947"/>
                  <a:gd name="connsiteY6" fmla="*/ 7743 h 7743"/>
                  <a:gd name="connsiteX7" fmla="*/ 12587 w 14947"/>
                  <a:gd name="connsiteY7" fmla="*/ 3097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47" h="7743">
                    <a:moveTo>
                      <a:pt x="9441" y="774"/>
                    </a:moveTo>
                    <a:lnTo>
                      <a:pt x="5507" y="0"/>
                    </a:lnTo>
                    <a:lnTo>
                      <a:pt x="0" y="774"/>
                    </a:lnTo>
                    <a:lnTo>
                      <a:pt x="3146" y="3097"/>
                    </a:lnTo>
                    <a:lnTo>
                      <a:pt x="6294" y="5420"/>
                    </a:lnTo>
                    <a:lnTo>
                      <a:pt x="10228" y="6969"/>
                    </a:lnTo>
                    <a:lnTo>
                      <a:pt x="14947" y="7743"/>
                    </a:lnTo>
                    <a:lnTo>
                      <a:pt x="12587"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34" name="Freeform 2133">
                <a:extLst>
                  <a:ext uri="{FF2B5EF4-FFF2-40B4-BE49-F238E27FC236}">
                    <a16:creationId xmlns:a16="http://schemas.microsoft.com/office/drawing/2014/main" id="{5BDBA252-6F23-15AB-31BE-0B83217DEBEB}"/>
                  </a:ext>
                </a:extLst>
              </p:cNvPr>
              <p:cNvSpPr/>
              <p:nvPr/>
            </p:nvSpPr>
            <p:spPr>
              <a:xfrm>
                <a:off x="14758625" y="9656841"/>
                <a:ext cx="1573" cy="1548"/>
              </a:xfrm>
              <a:custGeom>
                <a:avLst/>
                <a:gdLst>
                  <a:gd name="connsiteX0" fmla="*/ 1573 w 1573"/>
                  <a:gd name="connsiteY0" fmla="*/ 1548 h 1548"/>
                  <a:gd name="connsiteX1" fmla="*/ 1573 w 1573"/>
                  <a:gd name="connsiteY1" fmla="*/ 774 h 1548"/>
                  <a:gd name="connsiteX2" fmla="*/ 0 w 1573"/>
                  <a:gd name="connsiteY2" fmla="*/ 0 h 1548"/>
                </a:gdLst>
                <a:ahLst/>
                <a:cxnLst>
                  <a:cxn ang="0">
                    <a:pos x="connsiteX0" y="connsiteY0"/>
                  </a:cxn>
                  <a:cxn ang="0">
                    <a:pos x="connsiteX1" y="connsiteY1"/>
                  </a:cxn>
                  <a:cxn ang="0">
                    <a:pos x="connsiteX2" y="connsiteY2"/>
                  </a:cxn>
                </a:cxnLst>
                <a:rect l="l" t="t" r="r" b="b"/>
                <a:pathLst>
                  <a:path w="1573" h="1548">
                    <a:moveTo>
                      <a:pt x="1573" y="1548"/>
                    </a:moveTo>
                    <a:lnTo>
                      <a:pt x="1573" y="774"/>
                    </a:lnTo>
                    <a:lnTo>
                      <a:pt x="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35" name="Freeform 2134">
                <a:extLst>
                  <a:ext uri="{FF2B5EF4-FFF2-40B4-BE49-F238E27FC236}">
                    <a16:creationId xmlns:a16="http://schemas.microsoft.com/office/drawing/2014/main" id="{6BA60B63-6FEC-1D84-D056-1182AE669C6F}"/>
                  </a:ext>
                </a:extLst>
              </p:cNvPr>
              <p:cNvSpPr/>
              <p:nvPr/>
            </p:nvSpPr>
            <p:spPr>
              <a:xfrm>
                <a:off x="14658708" y="9596445"/>
                <a:ext cx="1573" cy="2323"/>
              </a:xfrm>
              <a:custGeom>
                <a:avLst/>
                <a:gdLst>
                  <a:gd name="connsiteX0" fmla="*/ 788 w 1573"/>
                  <a:gd name="connsiteY0" fmla="*/ 0 h 2323"/>
                  <a:gd name="connsiteX1" fmla="*/ 0 w 1573"/>
                  <a:gd name="connsiteY1" fmla="*/ 0 h 2323"/>
                  <a:gd name="connsiteX2" fmla="*/ 1573 w 1573"/>
                  <a:gd name="connsiteY2" fmla="*/ 2323 h 2323"/>
                </a:gdLst>
                <a:ahLst/>
                <a:cxnLst>
                  <a:cxn ang="0">
                    <a:pos x="connsiteX0" y="connsiteY0"/>
                  </a:cxn>
                  <a:cxn ang="0">
                    <a:pos x="connsiteX1" y="connsiteY1"/>
                  </a:cxn>
                  <a:cxn ang="0">
                    <a:pos x="connsiteX2" y="connsiteY2"/>
                  </a:cxn>
                </a:cxnLst>
                <a:rect l="l" t="t" r="r" b="b"/>
                <a:pathLst>
                  <a:path w="1573" h="2323">
                    <a:moveTo>
                      <a:pt x="788" y="0"/>
                    </a:moveTo>
                    <a:lnTo>
                      <a:pt x="0" y="0"/>
                    </a:lnTo>
                    <a:lnTo>
                      <a:pt x="1573" y="232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36" name="Freeform 2135">
                <a:extLst>
                  <a:ext uri="{FF2B5EF4-FFF2-40B4-BE49-F238E27FC236}">
                    <a16:creationId xmlns:a16="http://schemas.microsoft.com/office/drawing/2014/main" id="{8F260E62-4427-6EF6-60AE-5B24B5E6E3C3}"/>
                  </a:ext>
                </a:extLst>
              </p:cNvPr>
              <p:cNvSpPr/>
              <p:nvPr/>
            </p:nvSpPr>
            <p:spPr>
              <a:xfrm>
                <a:off x="14788522" y="10040123"/>
                <a:ext cx="19668" cy="6193"/>
              </a:xfrm>
              <a:custGeom>
                <a:avLst/>
                <a:gdLst>
                  <a:gd name="connsiteX0" fmla="*/ 9441 w 19668"/>
                  <a:gd name="connsiteY0" fmla="*/ 0 h 6193"/>
                  <a:gd name="connsiteX1" fmla="*/ 4721 w 19668"/>
                  <a:gd name="connsiteY1" fmla="*/ 1548 h 6193"/>
                  <a:gd name="connsiteX2" fmla="*/ 0 w 19668"/>
                  <a:gd name="connsiteY2" fmla="*/ 3872 h 6193"/>
                  <a:gd name="connsiteX3" fmla="*/ 4721 w 19668"/>
                  <a:gd name="connsiteY3" fmla="*/ 6194 h 6193"/>
                  <a:gd name="connsiteX4" fmla="*/ 9441 w 19668"/>
                  <a:gd name="connsiteY4" fmla="*/ 5420 h 6193"/>
                  <a:gd name="connsiteX5" fmla="*/ 19669 w 19668"/>
                  <a:gd name="connsiteY5" fmla="*/ 774 h 6193"/>
                  <a:gd name="connsiteX6" fmla="*/ 14162 w 19668"/>
                  <a:gd name="connsiteY6" fmla="*/ 0 h 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68" h="6193">
                    <a:moveTo>
                      <a:pt x="9441" y="0"/>
                    </a:moveTo>
                    <a:lnTo>
                      <a:pt x="4721" y="1548"/>
                    </a:lnTo>
                    <a:lnTo>
                      <a:pt x="0" y="3872"/>
                    </a:lnTo>
                    <a:lnTo>
                      <a:pt x="4721" y="6194"/>
                    </a:lnTo>
                    <a:lnTo>
                      <a:pt x="9441" y="5420"/>
                    </a:lnTo>
                    <a:lnTo>
                      <a:pt x="19669" y="774"/>
                    </a:lnTo>
                    <a:lnTo>
                      <a:pt x="14162"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37" name="Freeform 2136">
                <a:extLst>
                  <a:ext uri="{FF2B5EF4-FFF2-40B4-BE49-F238E27FC236}">
                    <a16:creationId xmlns:a16="http://schemas.microsoft.com/office/drawing/2014/main" id="{766F60B1-5E7C-5D16-BD01-4F599891E048}"/>
                  </a:ext>
                </a:extLst>
              </p:cNvPr>
              <p:cNvSpPr/>
              <p:nvPr/>
            </p:nvSpPr>
            <p:spPr>
              <a:xfrm>
                <a:off x="14637466" y="9981275"/>
                <a:ext cx="47205" cy="22455"/>
              </a:xfrm>
              <a:custGeom>
                <a:avLst/>
                <a:gdLst>
                  <a:gd name="connsiteX0" fmla="*/ 0 w 47205"/>
                  <a:gd name="connsiteY0" fmla="*/ 775 h 22455"/>
                  <a:gd name="connsiteX1" fmla="*/ 8653 w 47205"/>
                  <a:gd name="connsiteY1" fmla="*/ 12390 h 22455"/>
                  <a:gd name="connsiteX2" fmla="*/ 13374 w 47205"/>
                  <a:gd name="connsiteY2" fmla="*/ 18584 h 22455"/>
                  <a:gd name="connsiteX3" fmla="*/ 18096 w 47205"/>
                  <a:gd name="connsiteY3" fmla="*/ 21681 h 22455"/>
                  <a:gd name="connsiteX4" fmla="*/ 24388 w 47205"/>
                  <a:gd name="connsiteY4" fmla="*/ 22455 h 22455"/>
                  <a:gd name="connsiteX5" fmla="*/ 32256 w 47205"/>
                  <a:gd name="connsiteY5" fmla="*/ 22455 h 22455"/>
                  <a:gd name="connsiteX6" fmla="*/ 40123 w 47205"/>
                  <a:gd name="connsiteY6" fmla="*/ 21681 h 22455"/>
                  <a:gd name="connsiteX7" fmla="*/ 43271 w 47205"/>
                  <a:gd name="connsiteY7" fmla="*/ 20907 h 22455"/>
                  <a:gd name="connsiteX8" fmla="*/ 47205 w 47205"/>
                  <a:gd name="connsiteY8" fmla="*/ 5421 h 22455"/>
                  <a:gd name="connsiteX9" fmla="*/ 32256 w 47205"/>
                  <a:gd name="connsiteY9" fmla="*/ 0 h 2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05" h="22455">
                    <a:moveTo>
                      <a:pt x="0" y="775"/>
                    </a:moveTo>
                    <a:lnTo>
                      <a:pt x="8653" y="12390"/>
                    </a:lnTo>
                    <a:lnTo>
                      <a:pt x="13374" y="18584"/>
                    </a:lnTo>
                    <a:lnTo>
                      <a:pt x="18096" y="21681"/>
                    </a:lnTo>
                    <a:lnTo>
                      <a:pt x="24388" y="22455"/>
                    </a:lnTo>
                    <a:lnTo>
                      <a:pt x="32256" y="22455"/>
                    </a:lnTo>
                    <a:lnTo>
                      <a:pt x="40123" y="21681"/>
                    </a:lnTo>
                    <a:lnTo>
                      <a:pt x="43271" y="20907"/>
                    </a:lnTo>
                    <a:lnTo>
                      <a:pt x="47205" y="5421"/>
                    </a:lnTo>
                    <a:lnTo>
                      <a:pt x="32256"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38" name="Freeform 2137">
                <a:extLst>
                  <a:ext uri="{FF2B5EF4-FFF2-40B4-BE49-F238E27FC236}">
                    <a16:creationId xmlns:a16="http://schemas.microsoft.com/office/drawing/2014/main" id="{632A4B0E-1089-5661-5F8A-8F2B4E65DFA8}"/>
                  </a:ext>
                </a:extLst>
              </p:cNvPr>
              <p:cNvSpPr/>
              <p:nvPr/>
            </p:nvSpPr>
            <p:spPr>
              <a:xfrm>
                <a:off x="14694111" y="10006053"/>
                <a:ext cx="45631" cy="18583"/>
              </a:xfrm>
              <a:custGeom>
                <a:avLst/>
                <a:gdLst>
                  <a:gd name="connsiteX0" fmla="*/ 25963 w 45631"/>
                  <a:gd name="connsiteY0" fmla="*/ 1548 h 18583"/>
                  <a:gd name="connsiteX1" fmla="*/ 11014 w 45631"/>
                  <a:gd name="connsiteY1" fmla="*/ 0 h 18583"/>
                  <a:gd name="connsiteX2" fmla="*/ 0 w 45631"/>
                  <a:gd name="connsiteY2" fmla="*/ 2322 h 18583"/>
                  <a:gd name="connsiteX3" fmla="*/ 8655 w 45631"/>
                  <a:gd name="connsiteY3" fmla="*/ 10840 h 18583"/>
                  <a:gd name="connsiteX4" fmla="*/ 23603 w 45631"/>
                  <a:gd name="connsiteY4" fmla="*/ 17034 h 18583"/>
                  <a:gd name="connsiteX5" fmla="*/ 38550 w 45631"/>
                  <a:gd name="connsiteY5" fmla="*/ 18584 h 18583"/>
                  <a:gd name="connsiteX6" fmla="*/ 45632 w 45631"/>
                  <a:gd name="connsiteY6" fmla="*/ 13163 h 18583"/>
                  <a:gd name="connsiteX7" fmla="*/ 39338 w 45631"/>
                  <a:gd name="connsiteY7" fmla="*/ 6194 h 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31" h="18583">
                    <a:moveTo>
                      <a:pt x="25963" y="1548"/>
                    </a:moveTo>
                    <a:lnTo>
                      <a:pt x="11014" y="0"/>
                    </a:lnTo>
                    <a:lnTo>
                      <a:pt x="0" y="2322"/>
                    </a:lnTo>
                    <a:lnTo>
                      <a:pt x="8655" y="10840"/>
                    </a:lnTo>
                    <a:lnTo>
                      <a:pt x="23603" y="17034"/>
                    </a:lnTo>
                    <a:lnTo>
                      <a:pt x="38550" y="18584"/>
                    </a:lnTo>
                    <a:lnTo>
                      <a:pt x="45632" y="13163"/>
                    </a:lnTo>
                    <a:lnTo>
                      <a:pt x="39338" y="619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39" name="Freeform 2138">
                <a:extLst>
                  <a:ext uri="{FF2B5EF4-FFF2-40B4-BE49-F238E27FC236}">
                    <a16:creationId xmlns:a16="http://schemas.microsoft.com/office/drawing/2014/main" id="{41CAC8A9-E744-01FA-57EA-7F576B393C70}"/>
                  </a:ext>
                </a:extLst>
              </p:cNvPr>
              <p:cNvSpPr/>
              <p:nvPr/>
            </p:nvSpPr>
            <p:spPr>
              <a:xfrm>
                <a:off x="14537549" y="10381592"/>
                <a:ext cx="9440" cy="8517"/>
              </a:xfrm>
              <a:custGeom>
                <a:avLst/>
                <a:gdLst>
                  <a:gd name="connsiteX0" fmla="*/ 0 w 9440"/>
                  <a:gd name="connsiteY0" fmla="*/ 6194 h 8517"/>
                  <a:gd name="connsiteX1" fmla="*/ 6292 w 9440"/>
                  <a:gd name="connsiteY1" fmla="*/ 8517 h 8517"/>
                  <a:gd name="connsiteX2" fmla="*/ 9441 w 9440"/>
                  <a:gd name="connsiteY2" fmla="*/ 3872 h 8517"/>
                  <a:gd name="connsiteX3" fmla="*/ 7868 w 9440"/>
                  <a:gd name="connsiteY3" fmla="*/ 0 h 8517"/>
                </a:gdLst>
                <a:ahLst/>
                <a:cxnLst>
                  <a:cxn ang="0">
                    <a:pos x="connsiteX0" y="connsiteY0"/>
                  </a:cxn>
                  <a:cxn ang="0">
                    <a:pos x="connsiteX1" y="connsiteY1"/>
                  </a:cxn>
                  <a:cxn ang="0">
                    <a:pos x="connsiteX2" y="connsiteY2"/>
                  </a:cxn>
                  <a:cxn ang="0">
                    <a:pos x="connsiteX3" y="connsiteY3"/>
                  </a:cxn>
                </a:cxnLst>
                <a:rect l="l" t="t" r="r" b="b"/>
                <a:pathLst>
                  <a:path w="9440" h="8517">
                    <a:moveTo>
                      <a:pt x="0" y="6194"/>
                    </a:moveTo>
                    <a:lnTo>
                      <a:pt x="6292" y="8517"/>
                    </a:lnTo>
                    <a:lnTo>
                      <a:pt x="9441" y="3872"/>
                    </a:lnTo>
                    <a:lnTo>
                      <a:pt x="7868"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40" name="Freeform 2139">
                <a:extLst>
                  <a:ext uri="{FF2B5EF4-FFF2-40B4-BE49-F238E27FC236}">
                    <a16:creationId xmlns:a16="http://schemas.microsoft.com/office/drawing/2014/main" id="{5C154DD8-0449-B7EB-BE7E-807FC86ACD8B}"/>
                  </a:ext>
                </a:extLst>
              </p:cNvPr>
              <p:cNvSpPr/>
              <p:nvPr/>
            </p:nvSpPr>
            <p:spPr>
              <a:xfrm>
                <a:off x="14437630" y="10583686"/>
                <a:ext cx="22029" cy="16260"/>
              </a:xfrm>
              <a:custGeom>
                <a:avLst/>
                <a:gdLst>
                  <a:gd name="connsiteX0" fmla="*/ 16523 w 22029"/>
                  <a:gd name="connsiteY0" fmla="*/ 6969 h 16260"/>
                  <a:gd name="connsiteX1" fmla="*/ 15735 w 22029"/>
                  <a:gd name="connsiteY1" fmla="*/ 8517 h 16260"/>
                  <a:gd name="connsiteX2" fmla="*/ 12589 w 22029"/>
                  <a:gd name="connsiteY2" fmla="*/ 6969 h 16260"/>
                  <a:gd name="connsiteX3" fmla="*/ 15735 w 22029"/>
                  <a:gd name="connsiteY3" fmla="*/ 6969 h 16260"/>
                  <a:gd name="connsiteX4" fmla="*/ 7868 w 22029"/>
                  <a:gd name="connsiteY4" fmla="*/ 3872 h 16260"/>
                  <a:gd name="connsiteX5" fmla="*/ 5509 w 22029"/>
                  <a:gd name="connsiteY5" fmla="*/ 2323 h 16260"/>
                  <a:gd name="connsiteX6" fmla="*/ 3148 w 22029"/>
                  <a:gd name="connsiteY6" fmla="*/ 0 h 16260"/>
                  <a:gd name="connsiteX7" fmla="*/ 0 w 22029"/>
                  <a:gd name="connsiteY7" fmla="*/ 3097 h 16260"/>
                  <a:gd name="connsiteX8" fmla="*/ 3148 w 22029"/>
                  <a:gd name="connsiteY8" fmla="*/ 6969 h 16260"/>
                  <a:gd name="connsiteX9" fmla="*/ 7082 w 22029"/>
                  <a:gd name="connsiteY9" fmla="*/ 10066 h 16260"/>
                  <a:gd name="connsiteX10" fmla="*/ 15735 w 22029"/>
                  <a:gd name="connsiteY10" fmla="*/ 16260 h 16260"/>
                  <a:gd name="connsiteX11" fmla="*/ 18096 w 22029"/>
                  <a:gd name="connsiteY11" fmla="*/ 13938 h 16260"/>
                  <a:gd name="connsiteX12" fmla="*/ 19669 w 22029"/>
                  <a:gd name="connsiteY12" fmla="*/ 10840 h 16260"/>
                  <a:gd name="connsiteX13" fmla="*/ 21244 w 22029"/>
                  <a:gd name="connsiteY13" fmla="*/ 8517 h 16260"/>
                  <a:gd name="connsiteX14" fmla="*/ 22029 w 22029"/>
                  <a:gd name="connsiteY14" fmla="*/ 5420 h 16260"/>
                  <a:gd name="connsiteX15" fmla="*/ 18883 w 22029"/>
                  <a:gd name="connsiteY15" fmla="*/ 6195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29" h="16260">
                    <a:moveTo>
                      <a:pt x="16523" y="6969"/>
                    </a:moveTo>
                    <a:lnTo>
                      <a:pt x="15735" y="8517"/>
                    </a:lnTo>
                    <a:lnTo>
                      <a:pt x="12589" y="6969"/>
                    </a:lnTo>
                    <a:lnTo>
                      <a:pt x="15735" y="6969"/>
                    </a:lnTo>
                    <a:lnTo>
                      <a:pt x="7868" y="3872"/>
                    </a:lnTo>
                    <a:lnTo>
                      <a:pt x="5509" y="2323"/>
                    </a:lnTo>
                    <a:lnTo>
                      <a:pt x="3148" y="0"/>
                    </a:lnTo>
                    <a:lnTo>
                      <a:pt x="0" y="3097"/>
                    </a:lnTo>
                    <a:lnTo>
                      <a:pt x="3148" y="6969"/>
                    </a:lnTo>
                    <a:lnTo>
                      <a:pt x="7082" y="10066"/>
                    </a:lnTo>
                    <a:lnTo>
                      <a:pt x="15735" y="16260"/>
                    </a:lnTo>
                    <a:lnTo>
                      <a:pt x="18096" y="13938"/>
                    </a:lnTo>
                    <a:lnTo>
                      <a:pt x="19669" y="10840"/>
                    </a:lnTo>
                    <a:lnTo>
                      <a:pt x="21244" y="8517"/>
                    </a:lnTo>
                    <a:lnTo>
                      <a:pt x="22029" y="5420"/>
                    </a:lnTo>
                    <a:lnTo>
                      <a:pt x="18883" y="61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41" name="Freeform 2140">
                <a:extLst>
                  <a:ext uri="{FF2B5EF4-FFF2-40B4-BE49-F238E27FC236}">
                    <a16:creationId xmlns:a16="http://schemas.microsoft.com/office/drawing/2014/main" id="{CC221B49-D2A9-23A6-9C59-95CE3015A601}"/>
                  </a:ext>
                </a:extLst>
              </p:cNvPr>
              <p:cNvSpPr/>
              <p:nvPr/>
            </p:nvSpPr>
            <p:spPr>
              <a:xfrm>
                <a:off x="14467527" y="10603044"/>
                <a:ext cx="4721" cy="12388"/>
              </a:xfrm>
              <a:custGeom>
                <a:avLst/>
                <a:gdLst>
                  <a:gd name="connsiteX0" fmla="*/ 3148 w 4721"/>
                  <a:gd name="connsiteY0" fmla="*/ 774 h 12388"/>
                  <a:gd name="connsiteX1" fmla="*/ 0 w 4721"/>
                  <a:gd name="connsiteY1" fmla="*/ 3872 h 12388"/>
                  <a:gd name="connsiteX2" fmla="*/ 1573 w 4721"/>
                  <a:gd name="connsiteY2" fmla="*/ 8517 h 12388"/>
                  <a:gd name="connsiteX3" fmla="*/ 2361 w 4721"/>
                  <a:gd name="connsiteY3" fmla="*/ 10066 h 12388"/>
                  <a:gd name="connsiteX4" fmla="*/ 3934 w 4721"/>
                  <a:gd name="connsiteY4" fmla="*/ 12389 h 12388"/>
                  <a:gd name="connsiteX5" fmla="*/ 4721 w 4721"/>
                  <a:gd name="connsiteY5" fmla="*/ 9291 h 12388"/>
                  <a:gd name="connsiteX6" fmla="*/ 4721 w 4721"/>
                  <a:gd name="connsiteY6" fmla="*/ 3097 h 12388"/>
                  <a:gd name="connsiteX7" fmla="*/ 4721 w 4721"/>
                  <a:gd name="connsiteY7" fmla="*/ 0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1" h="12388">
                    <a:moveTo>
                      <a:pt x="3148" y="774"/>
                    </a:moveTo>
                    <a:lnTo>
                      <a:pt x="0" y="3872"/>
                    </a:lnTo>
                    <a:lnTo>
                      <a:pt x="1573" y="8517"/>
                    </a:lnTo>
                    <a:lnTo>
                      <a:pt x="2361" y="10066"/>
                    </a:lnTo>
                    <a:lnTo>
                      <a:pt x="3934" y="12389"/>
                    </a:lnTo>
                    <a:lnTo>
                      <a:pt x="4721" y="9291"/>
                    </a:lnTo>
                    <a:lnTo>
                      <a:pt x="4721" y="3097"/>
                    </a:lnTo>
                    <a:lnTo>
                      <a:pt x="472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42" name="Freeform 2141">
                <a:extLst>
                  <a:ext uri="{FF2B5EF4-FFF2-40B4-BE49-F238E27FC236}">
                    <a16:creationId xmlns:a16="http://schemas.microsoft.com/office/drawing/2014/main" id="{A5A02063-46A7-FFE2-D964-28083AB3C6F9}"/>
                  </a:ext>
                </a:extLst>
              </p:cNvPr>
              <p:cNvSpPr/>
              <p:nvPr/>
            </p:nvSpPr>
            <p:spPr>
              <a:xfrm>
                <a:off x="11841354" y="9586379"/>
                <a:ext cx="7081" cy="30198"/>
              </a:xfrm>
              <a:custGeom>
                <a:avLst/>
                <a:gdLst>
                  <a:gd name="connsiteX0" fmla="*/ 788 w 7081"/>
                  <a:gd name="connsiteY0" fmla="*/ 5421 h 30198"/>
                  <a:gd name="connsiteX1" fmla="*/ 0 w 7081"/>
                  <a:gd name="connsiteY1" fmla="*/ 14712 h 30198"/>
                  <a:gd name="connsiteX2" fmla="*/ 1575 w 7081"/>
                  <a:gd name="connsiteY2" fmla="*/ 24004 h 30198"/>
                  <a:gd name="connsiteX3" fmla="*/ 5509 w 7081"/>
                  <a:gd name="connsiteY3" fmla="*/ 30198 h 30198"/>
                  <a:gd name="connsiteX4" fmla="*/ 4721 w 7081"/>
                  <a:gd name="connsiteY4" fmla="*/ 25552 h 30198"/>
                  <a:gd name="connsiteX5" fmla="*/ 4721 w 7081"/>
                  <a:gd name="connsiteY5" fmla="*/ 20907 h 30198"/>
                  <a:gd name="connsiteX6" fmla="*/ 5509 w 7081"/>
                  <a:gd name="connsiteY6" fmla="*/ 16261 h 30198"/>
                  <a:gd name="connsiteX7" fmla="*/ 7082 w 7081"/>
                  <a:gd name="connsiteY7" fmla="*/ 11615 h 30198"/>
                  <a:gd name="connsiteX8" fmla="*/ 6294 w 7081"/>
                  <a:gd name="connsiteY8" fmla="*/ 9292 h 30198"/>
                  <a:gd name="connsiteX9" fmla="*/ 5509 w 7081"/>
                  <a:gd name="connsiteY9" fmla="*/ 3097 h 30198"/>
                  <a:gd name="connsiteX10" fmla="*/ 5509 w 7081"/>
                  <a:gd name="connsiteY10" fmla="*/ 0 h 3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1" h="30198">
                    <a:moveTo>
                      <a:pt x="788" y="5421"/>
                    </a:moveTo>
                    <a:lnTo>
                      <a:pt x="0" y="14712"/>
                    </a:lnTo>
                    <a:lnTo>
                      <a:pt x="1575" y="24004"/>
                    </a:lnTo>
                    <a:lnTo>
                      <a:pt x="5509" y="30198"/>
                    </a:lnTo>
                    <a:lnTo>
                      <a:pt x="4721" y="25552"/>
                    </a:lnTo>
                    <a:lnTo>
                      <a:pt x="4721" y="20907"/>
                    </a:lnTo>
                    <a:lnTo>
                      <a:pt x="5509" y="16261"/>
                    </a:lnTo>
                    <a:lnTo>
                      <a:pt x="7082" y="11615"/>
                    </a:lnTo>
                    <a:lnTo>
                      <a:pt x="6294" y="9292"/>
                    </a:lnTo>
                    <a:lnTo>
                      <a:pt x="5509" y="3097"/>
                    </a:lnTo>
                    <a:lnTo>
                      <a:pt x="5509"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43" name="Freeform 2142">
                <a:extLst>
                  <a:ext uri="{FF2B5EF4-FFF2-40B4-BE49-F238E27FC236}">
                    <a16:creationId xmlns:a16="http://schemas.microsoft.com/office/drawing/2014/main" id="{7774FA85-313A-1346-936D-1F2A3243C4F1}"/>
                  </a:ext>
                </a:extLst>
              </p:cNvPr>
              <p:cNvSpPr/>
              <p:nvPr/>
            </p:nvSpPr>
            <p:spPr>
              <a:xfrm>
                <a:off x="11794149" y="9659938"/>
                <a:ext cx="35403" cy="25552"/>
              </a:xfrm>
              <a:custGeom>
                <a:avLst/>
                <a:gdLst>
                  <a:gd name="connsiteX0" fmla="*/ 18096 w 35403"/>
                  <a:gd name="connsiteY0" fmla="*/ 20133 h 25552"/>
                  <a:gd name="connsiteX1" fmla="*/ 26751 w 35403"/>
                  <a:gd name="connsiteY1" fmla="*/ 22455 h 25552"/>
                  <a:gd name="connsiteX2" fmla="*/ 31470 w 35403"/>
                  <a:gd name="connsiteY2" fmla="*/ 25552 h 25552"/>
                  <a:gd name="connsiteX3" fmla="*/ 33045 w 35403"/>
                  <a:gd name="connsiteY3" fmla="*/ 24778 h 25552"/>
                  <a:gd name="connsiteX4" fmla="*/ 33831 w 35403"/>
                  <a:gd name="connsiteY4" fmla="*/ 23229 h 25552"/>
                  <a:gd name="connsiteX5" fmla="*/ 34618 w 35403"/>
                  <a:gd name="connsiteY5" fmla="*/ 22455 h 25552"/>
                  <a:gd name="connsiteX6" fmla="*/ 35404 w 35403"/>
                  <a:gd name="connsiteY6" fmla="*/ 20907 h 25552"/>
                  <a:gd name="connsiteX7" fmla="*/ 33045 w 35403"/>
                  <a:gd name="connsiteY7" fmla="*/ 11615 h 25552"/>
                  <a:gd name="connsiteX8" fmla="*/ 26751 w 35403"/>
                  <a:gd name="connsiteY8" fmla="*/ 4647 h 25552"/>
                  <a:gd name="connsiteX9" fmla="*/ 18883 w 35403"/>
                  <a:gd name="connsiteY9" fmla="*/ 775 h 25552"/>
                  <a:gd name="connsiteX10" fmla="*/ 9443 w 35403"/>
                  <a:gd name="connsiteY10" fmla="*/ 0 h 25552"/>
                  <a:gd name="connsiteX11" fmla="*/ 788 w 35403"/>
                  <a:gd name="connsiteY11" fmla="*/ 2323 h 25552"/>
                  <a:gd name="connsiteX12" fmla="*/ 2361 w 35403"/>
                  <a:gd name="connsiteY12" fmla="*/ 6195 h 25552"/>
                  <a:gd name="connsiteX13" fmla="*/ 4721 w 35403"/>
                  <a:gd name="connsiteY13" fmla="*/ 12390 h 25552"/>
                  <a:gd name="connsiteX14" fmla="*/ 0 w 35403"/>
                  <a:gd name="connsiteY14" fmla="*/ 19358 h 2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03" h="25552">
                    <a:moveTo>
                      <a:pt x="18096" y="20133"/>
                    </a:moveTo>
                    <a:lnTo>
                      <a:pt x="26751" y="22455"/>
                    </a:lnTo>
                    <a:lnTo>
                      <a:pt x="31470" y="25552"/>
                    </a:lnTo>
                    <a:lnTo>
                      <a:pt x="33045" y="24778"/>
                    </a:lnTo>
                    <a:lnTo>
                      <a:pt x="33831" y="23229"/>
                    </a:lnTo>
                    <a:lnTo>
                      <a:pt x="34618" y="22455"/>
                    </a:lnTo>
                    <a:lnTo>
                      <a:pt x="35404" y="20907"/>
                    </a:lnTo>
                    <a:lnTo>
                      <a:pt x="33045" y="11615"/>
                    </a:lnTo>
                    <a:lnTo>
                      <a:pt x="26751" y="4647"/>
                    </a:lnTo>
                    <a:lnTo>
                      <a:pt x="18883" y="775"/>
                    </a:lnTo>
                    <a:lnTo>
                      <a:pt x="9443" y="0"/>
                    </a:lnTo>
                    <a:lnTo>
                      <a:pt x="788" y="2323"/>
                    </a:lnTo>
                    <a:lnTo>
                      <a:pt x="2361" y="6195"/>
                    </a:lnTo>
                    <a:lnTo>
                      <a:pt x="4721" y="12390"/>
                    </a:lnTo>
                    <a:lnTo>
                      <a:pt x="0" y="1935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44" name="Freeform 2143">
                <a:extLst>
                  <a:ext uri="{FF2B5EF4-FFF2-40B4-BE49-F238E27FC236}">
                    <a16:creationId xmlns:a16="http://schemas.microsoft.com/office/drawing/2014/main" id="{EA3089B3-28AA-3BA4-A43D-4AEEABDC095A}"/>
                  </a:ext>
                </a:extLst>
              </p:cNvPr>
              <p:cNvSpPr/>
              <p:nvPr/>
            </p:nvSpPr>
            <p:spPr>
              <a:xfrm>
                <a:off x="11768974" y="9649098"/>
                <a:ext cx="19668" cy="20131"/>
              </a:xfrm>
              <a:custGeom>
                <a:avLst/>
                <a:gdLst>
                  <a:gd name="connsiteX0" fmla="*/ 3148 w 19668"/>
                  <a:gd name="connsiteY0" fmla="*/ 0 h 20131"/>
                  <a:gd name="connsiteX1" fmla="*/ 0 w 19668"/>
                  <a:gd name="connsiteY1" fmla="*/ 7743 h 20131"/>
                  <a:gd name="connsiteX2" fmla="*/ 3148 w 19668"/>
                  <a:gd name="connsiteY2" fmla="*/ 14711 h 20131"/>
                  <a:gd name="connsiteX3" fmla="*/ 9441 w 19668"/>
                  <a:gd name="connsiteY3" fmla="*/ 20132 h 20131"/>
                  <a:gd name="connsiteX4" fmla="*/ 15735 w 19668"/>
                  <a:gd name="connsiteY4" fmla="*/ 20132 h 20131"/>
                  <a:gd name="connsiteX5" fmla="*/ 19669 w 19668"/>
                  <a:gd name="connsiteY5" fmla="*/ 12389 h 20131"/>
                  <a:gd name="connsiteX6" fmla="*/ 16523 w 19668"/>
                  <a:gd name="connsiteY6" fmla="*/ 4646 h 20131"/>
                  <a:gd name="connsiteX7" fmla="*/ 9441 w 19668"/>
                  <a:gd name="connsiteY7" fmla="*/ 0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68" h="20131">
                    <a:moveTo>
                      <a:pt x="3148" y="0"/>
                    </a:moveTo>
                    <a:lnTo>
                      <a:pt x="0" y="7743"/>
                    </a:lnTo>
                    <a:lnTo>
                      <a:pt x="3148" y="14711"/>
                    </a:lnTo>
                    <a:lnTo>
                      <a:pt x="9441" y="20132"/>
                    </a:lnTo>
                    <a:lnTo>
                      <a:pt x="15735" y="20132"/>
                    </a:lnTo>
                    <a:lnTo>
                      <a:pt x="19669" y="12389"/>
                    </a:lnTo>
                    <a:lnTo>
                      <a:pt x="16523" y="4646"/>
                    </a:lnTo>
                    <a:lnTo>
                      <a:pt x="944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45" name="Freeform 2144">
                <a:extLst>
                  <a:ext uri="{FF2B5EF4-FFF2-40B4-BE49-F238E27FC236}">
                    <a16:creationId xmlns:a16="http://schemas.microsoft.com/office/drawing/2014/main" id="{C123816D-FB29-F00F-D917-62D1A5BD09C5}"/>
                  </a:ext>
                </a:extLst>
              </p:cNvPr>
              <p:cNvSpPr/>
              <p:nvPr/>
            </p:nvSpPr>
            <p:spPr>
              <a:xfrm>
                <a:off x="11820113" y="9686264"/>
                <a:ext cx="39337" cy="37167"/>
              </a:xfrm>
              <a:custGeom>
                <a:avLst/>
                <a:gdLst>
                  <a:gd name="connsiteX0" fmla="*/ 37764 w 39337"/>
                  <a:gd name="connsiteY0" fmla="*/ 19358 h 37167"/>
                  <a:gd name="connsiteX1" fmla="*/ 32258 w 39337"/>
                  <a:gd name="connsiteY1" fmla="*/ 22455 h 37167"/>
                  <a:gd name="connsiteX2" fmla="*/ 23603 w 39337"/>
                  <a:gd name="connsiteY2" fmla="*/ 24003 h 37167"/>
                  <a:gd name="connsiteX3" fmla="*/ 19669 w 39337"/>
                  <a:gd name="connsiteY3" fmla="*/ 20132 h 37167"/>
                  <a:gd name="connsiteX4" fmla="*/ 0 w 39337"/>
                  <a:gd name="connsiteY4" fmla="*/ 0 h 37167"/>
                  <a:gd name="connsiteX5" fmla="*/ 2361 w 39337"/>
                  <a:gd name="connsiteY5" fmla="*/ 6195 h 37167"/>
                  <a:gd name="connsiteX6" fmla="*/ 5507 w 39337"/>
                  <a:gd name="connsiteY6" fmla="*/ 11615 h 37167"/>
                  <a:gd name="connsiteX7" fmla="*/ 9441 w 39337"/>
                  <a:gd name="connsiteY7" fmla="*/ 17035 h 37167"/>
                  <a:gd name="connsiteX8" fmla="*/ 14162 w 39337"/>
                  <a:gd name="connsiteY8" fmla="*/ 21681 h 37167"/>
                  <a:gd name="connsiteX9" fmla="*/ 15735 w 39337"/>
                  <a:gd name="connsiteY9" fmla="*/ 28650 h 37167"/>
                  <a:gd name="connsiteX10" fmla="*/ 21242 w 39337"/>
                  <a:gd name="connsiteY10" fmla="*/ 31746 h 37167"/>
                  <a:gd name="connsiteX11" fmla="*/ 28324 w 39337"/>
                  <a:gd name="connsiteY11" fmla="*/ 34070 h 37167"/>
                  <a:gd name="connsiteX12" fmla="*/ 35404 w 39337"/>
                  <a:gd name="connsiteY12" fmla="*/ 37167 h 37167"/>
                  <a:gd name="connsiteX13" fmla="*/ 39338 w 39337"/>
                  <a:gd name="connsiteY13" fmla="*/ 21681 h 3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337" h="37167">
                    <a:moveTo>
                      <a:pt x="37764" y="19358"/>
                    </a:moveTo>
                    <a:lnTo>
                      <a:pt x="32258" y="22455"/>
                    </a:lnTo>
                    <a:lnTo>
                      <a:pt x="23603" y="24003"/>
                    </a:lnTo>
                    <a:lnTo>
                      <a:pt x="19669" y="20132"/>
                    </a:lnTo>
                    <a:lnTo>
                      <a:pt x="0" y="0"/>
                    </a:lnTo>
                    <a:lnTo>
                      <a:pt x="2361" y="6195"/>
                    </a:lnTo>
                    <a:lnTo>
                      <a:pt x="5507" y="11615"/>
                    </a:lnTo>
                    <a:lnTo>
                      <a:pt x="9441" y="17035"/>
                    </a:lnTo>
                    <a:lnTo>
                      <a:pt x="14162" y="21681"/>
                    </a:lnTo>
                    <a:lnTo>
                      <a:pt x="15735" y="28650"/>
                    </a:lnTo>
                    <a:lnTo>
                      <a:pt x="21242" y="31746"/>
                    </a:lnTo>
                    <a:lnTo>
                      <a:pt x="28324" y="34070"/>
                    </a:lnTo>
                    <a:lnTo>
                      <a:pt x="35404" y="37167"/>
                    </a:lnTo>
                    <a:lnTo>
                      <a:pt x="39338" y="2168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46" name="Freeform 2145">
                <a:extLst>
                  <a:ext uri="{FF2B5EF4-FFF2-40B4-BE49-F238E27FC236}">
                    <a16:creationId xmlns:a16="http://schemas.microsoft.com/office/drawing/2014/main" id="{A6927CCB-A31C-D945-7E35-C06F30C52825}"/>
                  </a:ext>
                </a:extLst>
              </p:cNvPr>
              <p:cNvSpPr/>
              <p:nvPr/>
            </p:nvSpPr>
            <p:spPr>
              <a:xfrm>
                <a:off x="11820900" y="9751306"/>
                <a:ext cx="7867" cy="6968"/>
              </a:xfrm>
              <a:custGeom>
                <a:avLst/>
                <a:gdLst>
                  <a:gd name="connsiteX0" fmla="*/ 3146 w 7867"/>
                  <a:gd name="connsiteY0" fmla="*/ 774 h 6968"/>
                  <a:gd name="connsiteX1" fmla="*/ 0 w 7867"/>
                  <a:gd name="connsiteY1" fmla="*/ 3872 h 6968"/>
                  <a:gd name="connsiteX2" fmla="*/ 5507 w 7867"/>
                  <a:gd name="connsiteY2" fmla="*/ 6195 h 6968"/>
                  <a:gd name="connsiteX3" fmla="*/ 7868 w 7867"/>
                  <a:gd name="connsiteY3" fmla="*/ 6969 h 6968"/>
                  <a:gd name="connsiteX4" fmla="*/ 7080 w 7867"/>
                  <a:gd name="connsiteY4" fmla="*/ 2323 h 6968"/>
                  <a:gd name="connsiteX5" fmla="*/ 5507 w 7867"/>
                  <a:gd name="connsiteY5" fmla="*/ 0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7" h="6968">
                    <a:moveTo>
                      <a:pt x="3146" y="774"/>
                    </a:moveTo>
                    <a:lnTo>
                      <a:pt x="0" y="3872"/>
                    </a:lnTo>
                    <a:lnTo>
                      <a:pt x="5507" y="6195"/>
                    </a:lnTo>
                    <a:lnTo>
                      <a:pt x="7868" y="6969"/>
                    </a:lnTo>
                    <a:lnTo>
                      <a:pt x="7080" y="2323"/>
                    </a:lnTo>
                    <a:lnTo>
                      <a:pt x="5507"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47" name="Freeform 2146">
                <a:extLst>
                  <a:ext uri="{FF2B5EF4-FFF2-40B4-BE49-F238E27FC236}">
                    <a16:creationId xmlns:a16="http://schemas.microsoft.com/office/drawing/2014/main" id="{A241D384-5F32-C982-26AC-599F848E878C}"/>
                  </a:ext>
                </a:extLst>
              </p:cNvPr>
              <p:cNvSpPr/>
              <p:nvPr/>
            </p:nvSpPr>
            <p:spPr>
              <a:xfrm>
                <a:off x="11493611" y="9093920"/>
                <a:ext cx="67661" cy="17035"/>
              </a:xfrm>
              <a:custGeom>
                <a:avLst/>
                <a:gdLst>
                  <a:gd name="connsiteX0" fmla="*/ 3934 w 67661"/>
                  <a:gd name="connsiteY0" fmla="*/ 17035 h 17035"/>
                  <a:gd name="connsiteX1" fmla="*/ 9441 w 67661"/>
                  <a:gd name="connsiteY1" fmla="*/ 17035 h 17035"/>
                  <a:gd name="connsiteX2" fmla="*/ 42486 w 67661"/>
                  <a:gd name="connsiteY2" fmla="*/ 15486 h 17035"/>
                  <a:gd name="connsiteX3" fmla="*/ 54287 w 67661"/>
                  <a:gd name="connsiteY3" fmla="*/ 12389 h 17035"/>
                  <a:gd name="connsiteX4" fmla="*/ 63728 w 67661"/>
                  <a:gd name="connsiteY4" fmla="*/ 7743 h 17035"/>
                  <a:gd name="connsiteX5" fmla="*/ 67661 w 67661"/>
                  <a:gd name="connsiteY5" fmla="*/ 1549 h 17035"/>
                  <a:gd name="connsiteX6" fmla="*/ 56646 w 67661"/>
                  <a:gd name="connsiteY6" fmla="*/ 3872 h 17035"/>
                  <a:gd name="connsiteX7" fmla="*/ 19669 w 67661"/>
                  <a:gd name="connsiteY7" fmla="*/ 0 h 17035"/>
                  <a:gd name="connsiteX8" fmla="*/ 3934 w 67661"/>
                  <a:gd name="connsiteY8" fmla="*/ 3097 h 17035"/>
                  <a:gd name="connsiteX9" fmla="*/ 0 w 67661"/>
                  <a:gd name="connsiteY9" fmla="*/ 12389 h 17035"/>
                  <a:gd name="connsiteX10" fmla="*/ 0 w 67661"/>
                  <a:gd name="connsiteY10" fmla="*/ 14712 h 1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661" h="17035">
                    <a:moveTo>
                      <a:pt x="3934" y="17035"/>
                    </a:moveTo>
                    <a:lnTo>
                      <a:pt x="9441" y="17035"/>
                    </a:lnTo>
                    <a:lnTo>
                      <a:pt x="42486" y="15486"/>
                    </a:lnTo>
                    <a:lnTo>
                      <a:pt x="54287" y="12389"/>
                    </a:lnTo>
                    <a:lnTo>
                      <a:pt x="63728" y="7743"/>
                    </a:lnTo>
                    <a:lnTo>
                      <a:pt x="67661" y="1549"/>
                    </a:lnTo>
                    <a:lnTo>
                      <a:pt x="56646" y="3872"/>
                    </a:lnTo>
                    <a:lnTo>
                      <a:pt x="19669" y="0"/>
                    </a:lnTo>
                    <a:lnTo>
                      <a:pt x="3934" y="3097"/>
                    </a:lnTo>
                    <a:lnTo>
                      <a:pt x="0" y="12389"/>
                    </a:lnTo>
                    <a:lnTo>
                      <a:pt x="0" y="1471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48" name="Freeform 2147">
                <a:extLst>
                  <a:ext uri="{FF2B5EF4-FFF2-40B4-BE49-F238E27FC236}">
                    <a16:creationId xmlns:a16="http://schemas.microsoft.com/office/drawing/2014/main" id="{014D84EB-E2DB-CD47-8C0A-15BE2C59E166}"/>
                  </a:ext>
                </a:extLst>
              </p:cNvPr>
              <p:cNvSpPr/>
              <p:nvPr/>
            </p:nvSpPr>
            <p:spPr>
              <a:xfrm>
                <a:off x="11235557" y="9587154"/>
                <a:ext cx="30684" cy="19357"/>
              </a:xfrm>
              <a:custGeom>
                <a:avLst/>
                <a:gdLst>
                  <a:gd name="connsiteX0" fmla="*/ 0 w 30684"/>
                  <a:gd name="connsiteY0" fmla="*/ 0 h 19357"/>
                  <a:gd name="connsiteX1" fmla="*/ 3934 w 30684"/>
                  <a:gd name="connsiteY1" fmla="*/ 3872 h 19357"/>
                  <a:gd name="connsiteX2" fmla="*/ 14162 w 30684"/>
                  <a:gd name="connsiteY2" fmla="*/ 10840 h 19357"/>
                  <a:gd name="connsiteX3" fmla="*/ 19669 w 30684"/>
                  <a:gd name="connsiteY3" fmla="*/ 14711 h 19357"/>
                  <a:gd name="connsiteX4" fmla="*/ 22029 w 30684"/>
                  <a:gd name="connsiteY4" fmla="*/ 16260 h 19357"/>
                  <a:gd name="connsiteX5" fmla="*/ 30684 w 30684"/>
                  <a:gd name="connsiteY5" fmla="*/ 19358 h 19357"/>
                  <a:gd name="connsiteX6" fmla="*/ 24390 w 30684"/>
                  <a:gd name="connsiteY6" fmla="*/ 12389 h 19357"/>
                  <a:gd name="connsiteX7" fmla="*/ 16523 w 30684"/>
                  <a:gd name="connsiteY7" fmla="*/ 7743 h 19357"/>
                  <a:gd name="connsiteX8" fmla="*/ 7868 w 30684"/>
                  <a:gd name="connsiteY8" fmla="*/ 3872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84" h="19357">
                    <a:moveTo>
                      <a:pt x="0" y="0"/>
                    </a:moveTo>
                    <a:lnTo>
                      <a:pt x="3934" y="3872"/>
                    </a:lnTo>
                    <a:lnTo>
                      <a:pt x="14162" y="10840"/>
                    </a:lnTo>
                    <a:lnTo>
                      <a:pt x="19669" y="14711"/>
                    </a:lnTo>
                    <a:lnTo>
                      <a:pt x="22029" y="16260"/>
                    </a:lnTo>
                    <a:lnTo>
                      <a:pt x="30684" y="19358"/>
                    </a:lnTo>
                    <a:lnTo>
                      <a:pt x="24390" y="12389"/>
                    </a:lnTo>
                    <a:lnTo>
                      <a:pt x="16523" y="7743"/>
                    </a:lnTo>
                    <a:lnTo>
                      <a:pt x="7868"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49" name="Freeform 2148">
                <a:extLst>
                  <a:ext uri="{FF2B5EF4-FFF2-40B4-BE49-F238E27FC236}">
                    <a16:creationId xmlns:a16="http://schemas.microsoft.com/office/drawing/2014/main" id="{1E259503-0E8F-63D9-F2CE-EB86FD0D5265}"/>
                  </a:ext>
                </a:extLst>
              </p:cNvPr>
              <p:cNvSpPr/>
              <p:nvPr/>
            </p:nvSpPr>
            <p:spPr>
              <a:xfrm>
                <a:off x="11529015" y="9340924"/>
                <a:ext cx="16522" cy="15486"/>
              </a:xfrm>
              <a:custGeom>
                <a:avLst/>
                <a:gdLst>
                  <a:gd name="connsiteX0" fmla="*/ 3148 w 16522"/>
                  <a:gd name="connsiteY0" fmla="*/ 774 h 15486"/>
                  <a:gd name="connsiteX1" fmla="*/ 0 w 16522"/>
                  <a:gd name="connsiteY1" fmla="*/ 6195 h 15486"/>
                  <a:gd name="connsiteX2" fmla="*/ 1573 w 16522"/>
                  <a:gd name="connsiteY2" fmla="*/ 11615 h 15486"/>
                  <a:gd name="connsiteX3" fmla="*/ 6294 w 16522"/>
                  <a:gd name="connsiteY3" fmla="*/ 15486 h 15486"/>
                  <a:gd name="connsiteX4" fmla="*/ 11801 w 16522"/>
                  <a:gd name="connsiteY4" fmla="*/ 15486 h 15486"/>
                  <a:gd name="connsiteX5" fmla="*/ 16523 w 16522"/>
                  <a:gd name="connsiteY5" fmla="*/ 13163 h 15486"/>
                  <a:gd name="connsiteX6" fmla="*/ 14949 w 16522"/>
                  <a:gd name="connsiteY6" fmla="*/ 4646 h 15486"/>
                  <a:gd name="connsiteX7" fmla="*/ 9441 w 16522"/>
                  <a:gd name="connsiteY7" fmla="*/ 0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 h="15486">
                    <a:moveTo>
                      <a:pt x="3148" y="774"/>
                    </a:moveTo>
                    <a:lnTo>
                      <a:pt x="0" y="6195"/>
                    </a:lnTo>
                    <a:lnTo>
                      <a:pt x="1573" y="11615"/>
                    </a:lnTo>
                    <a:lnTo>
                      <a:pt x="6294" y="15486"/>
                    </a:lnTo>
                    <a:lnTo>
                      <a:pt x="11801" y="15486"/>
                    </a:lnTo>
                    <a:lnTo>
                      <a:pt x="16523" y="13163"/>
                    </a:lnTo>
                    <a:lnTo>
                      <a:pt x="14949" y="4646"/>
                    </a:lnTo>
                    <a:lnTo>
                      <a:pt x="944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50" name="Freeform 2149">
                <a:extLst>
                  <a:ext uri="{FF2B5EF4-FFF2-40B4-BE49-F238E27FC236}">
                    <a16:creationId xmlns:a16="http://schemas.microsoft.com/office/drawing/2014/main" id="{5AF3AF1A-E226-05A6-90A0-86D50B6FC2A4}"/>
                  </a:ext>
                </a:extLst>
              </p:cNvPr>
              <p:cNvSpPr/>
              <p:nvPr/>
            </p:nvSpPr>
            <p:spPr>
              <a:xfrm>
                <a:off x="12124585" y="9358733"/>
                <a:ext cx="95985" cy="106853"/>
              </a:xfrm>
              <a:custGeom>
                <a:avLst/>
                <a:gdLst>
                  <a:gd name="connsiteX0" fmla="*/ 86543 w 95985"/>
                  <a:gd name="connsiteY0" fmla="*/ 72784 h 106853"/>
                  <a:gd name="connsiteX1" fmla="*/ 78675 w 95985"/>
                  <a:gd name="connsiteY1" fmla="*/ 65041 h 106853"/>
                  <a:gd name="connsiteX2" fmla="*/ 58221 w 95985"/>
                  <a:gd name="connsiteY2" fmla="*/ 48781 h 106853"/>
                  <a:gd name="connsiteX3" fmla="*/ 51926 w 95985"/>
                  <a:gd name="connsiteY3" fmla="*/ 41812 h 106853"/>
                  <a:gd name="connsiteX4" fmla="*/ 30684 w 95985"/>
                  <a:gd name="connsiteY4" fmla="*/ 14711 h 106853"/>
                  <a:gd name="connsiteX5" fmla="*/ 23603 w 95985"/>
                  <a:gd name="connsiteY5" fmla="*/ 10065 h 106853"/>
                  <a:gd name="connsiteX6" fmla="*/ 16523 w 95985"/>
                  <a:gd name="connsiteY6" fmla="*/ 6194 h 106853"/>
                  <a:gd name="connsiteX7" fmla="*/ 8655 w 95985"/>
                  <a:gd name="connsiteY7" fmla="*/ 3872 h 106853"/>
                  <a:gd name="connsiteX8" fmla="*/ 1575 w 95985"/>
                  <a:gd name="connsiteY8" fmla="*/ 0 h 106853"/>
                  <a:gd name="connsiteX9" fmla="*/ 1575 w 95985"/>
                  <a:gd name="connsiteY9" fmla="*/ 5420 h 106853"/>
                  <a:gd name="connsiteX10" fmla="*/ 1575 w 95985"/>
                  <a:gd name="connsiteY10" fmla="*/ 11615 h 106853"/>
                  <a:gd name="connsiteX11" fmla="*/ 0 w 95985"/>
                  <a:gd name="connsiteY11" fmla="*/ 23229 h 106853"/>
                  <a:gd name="connsiteX12" fmla="*/ 1575 w 95985"/>
                  <a:gd name="connsiteY12" fmla="*/ 31746 h 106853"/>
                  <a:gd name="connsiteX13" fmla="*/ 5509 w 95985"/>
                  <a:gd name="connsiteY13" fmla="*/ 38715 h 106853"/>
                  <a:gd name="connsiteX14" fmla="*/ 33831 w 95985"/>
                  <a:gd name="connsiteY14" fmla="*/ 67364 h 106853"/>
                  <a:gd name="connsiteX15" fmla="*/ 35404 w 95985"/>
                  <a:gd name="connsiteY15" fmla="*/ 70462 h 106853"/>
                  <a:gd name="connsiteX16" fmla="*/ 36979 w 95985"/>
                  <a:gd name="connsiteY16" fmla="*/ 73559 h 106853"/>
                  <a:gd name="connsiteX17" fmla="*/ 38552 w 95985"/>
                  <a:gd name="connsiteY17" fmla="*/ 80527 h 106853"/>
                  <a:gd name="connsiteX18" fmla="*/ 43271 w 95985"/>
                  <a:gd name="connsiteY18" fmla="*/ 89045 h 106853"/>
                  <a:gd name="connsiteX19" fmla="*/ 48780 w 95985"/>
                  <a:gd name="connsiteY19" fmla="*/ 96788 h 106853"/>
                  <a:gd name="connsiteX20" fmla="*/ 56648 w 95985"/>
                  <a:gd name="connsiteY20" fmla="*/ 102982 h 106853"/>
                  <a:gd name="connsiteX21" fmla="*/ 66088 w 95985"/>
                  <a:gd name="connsiteY21" fmla="*/ 106854 h 106853"/>
                  <a:gd name="connsiteX22" fmla="*/ 73956 w 95985"/>
                  <a:gd name="connsiteY22" fmla="*/ 106854 h 106853"/>
                  <a:gd name="connsiteX23" fmla="*/ 87330 w 95985"/>
                  <a:gd name="connsiteY23" fmla="*/ 102982 h 106853"/>
                  <a:gd name="connsiteX24" fmla="*/ 92837 w 95985"/>
                  <a:gd name="connsiteY24" fmla="*/ 102982 h 106853"/>
                  <a:gd name="connsiteX25" fmla="*/ 95985 w 95985"/>
                  <a:gd name="connsiteY25" fmla="*/ 93691 h 106853"/>
                  <a:gd name="connsiteX26" fmla="*/ 92837 w 95985"/>
                  <a:gd name="connsiteY26" fmla="*/ 82850 h 1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985" h="106853">
                    <a:moveTo>
                      <a:pt x="86543" y="72784"/>
                    </a:moveTo>
                    <a:lnTo>
                      <a:pt x="78675" y="65041"/>
                    </a:lnTo>
                    <a:lnTo>
                      <a:pt x="58221" y="48781"/>
                    </a:lnTo>
                    <a:lnTo>
                      <a:pt x="51926" y="41812"/>
                    </a:lnTo>
                    <a:lnTo>
                      <a:pt x="30684" y="14711"/>
                    </a:lnTo>
                    <a:lnTo>
                      <a:pt x="23603" y="10065"/>
                    </a:lnTo>
                    <a:lnTo>
                      <a:pt x="16523" y="6194"/>
                    </a:lnTo>
                    <a:lnTo>
                      <a:pt x="8655" y="3872"/>
                    </a:lnTo>
                    <a:lnTo>
                      <a:pt x="1575" y="0"/>
                    </a:lnTo>
                    <a:lnTo>
                      <a:pt x="1575" y="5420"/>
                    </a:lnTo>
                    <a:lnTo>
                      <a:pt x="1575" y="11615"/>
                    </a:lnTo>
                    <a:lnTo>
                      <a:pt x="0" y="23229"/>
                    </a:lnTo>
                    <a:lnTo>
                      <a:pt x="1575" y="31746"/>
                    </a:lnTo>
                    <a:lnTo>
                      <a:pt x="5509" y="38715"/>
                    </a:lnTo>
                    <a:lnTo>
                      <a:pt x="33831" y="67364"/>
                    </a:lnTo>
                    <a:lnTo>
                      <a:pt x="35404" y="70462"/>
                    </a:lnTo>
                    <a:lnTo>
                      <a:pt x="36979" y="73559"/>
                    </a:lnTo>
                    <a:lnTo>
                      <a:pt x="38552" y="80527"/>
                    </a:lnTo>
                    <a:lnTo>
                      <a:pt x="43271" y="89045"/>
                    </a:lnTo>
                    <a:lnTo>
                      <a:pt x="48780" y="96788"/>
                    </a:lnTo>
                    <a:lnTo>
                      <a:pt x="56648" y="102982"/>
                    </a:lnTo>
                    <a:lnTo>
                      <a:pt x="66088" y="106854"/>
                    </a:lnTo>
                    <a:lnTo>
                      <a:pt x="73956" y="106854"/>
                    </a:lnTo>
                    <a:lnTo>
                      <a:pt x="87330" y="102982"/>
                    </a:lnTo>
                    <a:lnTo>
                      <a:pt x="92837" y="102982"/>
                    </a:lnTo>
                    <a:lnTo>
                      <a:pt x="95985" y="93691"/>
                    </a:lnTo>
                    <a:lnTo>
                      <a:pt x="92837" y="8285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51" name="Freeform 2150">
                <a:extLst>
                  <a:ext uri="{FF2B5EF4-FFF2-40B4-BE49-F238E27FC236}">
                    <a16:creationId xmlns:a16="http://schemas.microsoft.com/office/drawing/2014/main" id="{8CB78686-E5B8-46B9-15D7-29E499933229}"/>
                  </a:ext>
                </a:extLst>
              </p:cNvPr>
              <p:cNvSpPr/>
              <p:nvPr/>
            </p:nvSpPr>
            <p:spPr>
              <a:xfrm>
                <a:off x="11631293" y="9264267"/>
                <a:ext cx="314700" cy="161056"/>
              </a:xfrm>
              <a:custGeom>
                <a:avLst/>
                <a:gdLst>
                  <a:gd name="connsiteX0" fmla="*/ 4721 w 314700"/>
                  <a:gd name="connsiteY0" fmla="*/ 116920 h 161056"/>
                  <a:gd name="connsiteX1" fmla="*/ 9441 w 314700"/>
                  <a:gd name="connsiteY1" fmla="*/ 120792 h 161056"/>
                  <a:gd name="connsiteX2" fmla="*/ 16523 w 314700"/>
                  <a:gd name="connsiteY2" fmla="*/ 124663 h 161056"/>
                  <a:gd name="connsiteX3" fmla="*/ 34618 w 314700"/>
                  <a:gd name="connsiteY3" fmla="*/ 130858 h 161056"/>
                  <a:gd name="connsiteX4" fmla="*/ 42486 w 314700"/>
                  <a:gd name="connsiteY4" fmla="*/ 134730 h 161056"/>
                  <a:gd name="connsiteX5" fmla="*/ 55073 w 314700"/>
                  <a:gd name="connsiteY5" fmla="*/ 144021 h 161056"/>
                  <a:gd name="connsiteX6" fmla="*/ 59006 w 314700"/>
                  <a:gd name="connsiteY6" fmla="*/ 145570 h 161056"/>
                  <a:gd name="connsiteX7" fmla="*/ 64513 w 314700"/>
                  <a:gd name="connsiteY7" fmla="*/ 145570 h 161056"/>
                  <a:gd name="connsiteX8" fmla="*/ 73956 w 314700"/>
                  <a:gd name="connsiteY8" fmla="*/ 143247 h 161056"/>
                  <a:gd name="connsiteX9" fmla="*/ 79463 w 314700"/>
                  <a:gd name="connsiteY9" fmla="*/ 142473 h 161056"/>
                  <a:gd name="connsiteX10" fmla="*/ 87330 w 314700"/>
                  <a:gd name="connsiteY10" fmla="*/ 146344 h 161056"/>
                  <a:gd name="connsiteX11" fmla="*/ 101492 w 314700"/>
                  <a:gd name="connsiteY11" fmla="*/ 156411 h 161056"/>
                  <a:gd name="connsiteX12" fmla="*/ 109359 w 314700"/>
                  <a:gd name="connsiteY12" fmla="*/ 159507 h 161056"/>
                  <a:gd name="connsiteX13" fmla="*/ 118800 w 314700"/>
                  <a:gd name="connsiteY13" fmla="*/ 161056 h 161056"/>
                  <a:gd name="connsiteX14" fmla="*/ 149483 w 314700"/>
                  <a:gd name="connsiteY14" fmla="*/ 158733 h 161056"/>
                  <a:gd name="connsiteX15" fmla="*/ 165218 w 314700"/>
                  <a:gd name="connsiteY15" fmla="*/ 155635 h 161056"/>
                  <a:gd name="connsiteX16" fmla="*/ 211637 w 314700"/>
                  <a:gd name="connsiteY16" fmla="*/ 137053 h 161056"/>
                  <a:gd name="connsiteX17" fmla="*/ 223438 w 314700"/>
                  <a:gd name="connsiteY17" fmla="*/ 129310 h 161056"/>
                  <a:gd name="connsiteX18" fmla="*/ 240746 w 314700"/>
                  <a:gd name="connsiteY18" fmla="*/ 109177 h 161056"/>
                  <a:gd name="connsiteX19" fmla="*/ 249399 w 314700"/>
                  <a:gd name="connsiteY19" fmla="*/ 102209 h 161056"/>
                  <a:gd name="connsiteX20" fmla="*/ 260415 w 314700"/>
                  <a:gd name="connsiteY20" fmla="*/ 100660 h 161056"/>
                  <a:gd name="connsiteX21" fmla="*/ 273002 w 314700"/>
                  <a:gd name="connsiteY21" fmla="*/ 102209 h 161056"/>
                  <a:gd name="connsiteX22" fmla="*/ 284018 w 314700"/>
                  <a:gd name="connsiteY22" fmla="*/ 100660 h 161056"/>
                  <a:gd name="connsiteX23" fmla="*/ 291885 w 314700"/>
                  <a:gd name="connsiteY23" fmla="*/ 91369 h 161056"/>
                  <a:gd name="connsiteX24" fmla="*/ 291885 w 314700"/>
                  <a:gd name="connsiteY24" fmla="*/ 84400 h 161056"/>
                  <a:gd name="connsiteX25" fmla="*/ 283230 w 314700"/>
                  <a:gd name="connsiteY25" fmla="*/ 71237 h 161056"/>
                  <a:gd name="connsiteX26" fmla="*/ 283230 w 314700"/>
                  <a:gd name="connsiteY26" fmla="*/ 63494 h 161056"/>
                  <a:gd name="connsiteX27" fmla="*/ 287951 w 314700"/>
                  <a:gd name="connsiteY27" fmla="*/ 59622 h 161056"/>
                  <a:gd name="connsiteX28" fmla="*/ 295819 w 314700"/>
                  <a:gd name="connsiteY28" fmla="*/ 57299 h 161056"/>
                  <a:gd name="connsiteX29" fmla="*/ 304472 w 314700"/>
                  <a:gd name="connsiteY29" fmla="*/ 53427 h 161056"/>
                  <a:gd name="connsiteX30" fmla="*/ 310766 w 314700"/>
                  <a:gd name="connsiteY30" fmla="*/ 46458 h 161056"/>
                  <a:gd name="connsiteX31" fmla="*/ 313127 w 314700"/>
                  <a:gd name="connsiteY31" fmla="*/ 37167 h 161056"/>
                  <a:gd name="connsiteX32" fmla="*/ 312339 w 314700"/>
                  <a:gd name="connsiteY32" fmla="*/ 19358 h 161056"/>
                  <a:gd name="connsiteX33" fmla="*/ 314700 w 314700"/>
                  <a:gd name="connsiteY33" fmla="*/ 10066 h 161056"/>
                  <a:gd name="connsiteX34" fmla="*/ 310766 w 314700"/>
                  <a:gd name="connsiteY34" fmla="*/ 9292 h 161056"/>
                  <a:gd name="connsiteX35" fmla="*/ 298965 w 314700"/>
                  <a:gd name="connsiteY35" fmla="*/ 6195 h 161056"/>
                  <a:gd name="connsiteX36" fmla="*/ 292671 w 314700"/>
                  <a:gd name="connsiteY36" fmla="*/ 0 h 161056"/>
                  <a:gd name="connsiteX37" fmla="*/ 284018 w 314700"/>
                  <a:gd name="connsiteY37" fmla="*/ 6195 h 161056"/>
                  <a:gd name="connsiteX38" fmla="*/ 280869 w 314700"/>
                  <a:gd name="connsiteY38" fmla="*/ 5421 h 161056"/>
                  <a:gd name="connsiteX39" fmla="*/ 273002 w 314700"/>
                  <a:gd name="connsiteY39" fmla="*/ 1549 h 161056"/>
                  <a:gd name="connsiteX40" fmla="*/ 269856 w 314700"/>
                  <a:gd name="connsiteY40" fmla="*/ 774 h 161056"/>
                  <a:gd name="connsiteX41" fmla="*/ 253333 w 314700"/>
                  <a:gd name="connsiteY41" fmla="*/ 774 h 161056"/>
                  <a:gd name="connsiteX42" fmla="*/ 250187 w 314700"/>
                  <a:gd name="connsiteY42" fmla="*/ 8517 h 161056"/>
                  <a:gd name="connsiteX43" fmla="*/ 258054 w 314700"/>
                  <a:gd name="connsiteY43" fmla="*/ 34844 h 161056"/>
                  <a:gd name="connsiteX44" fmla="*/ 255694 w 314700"/>
                  <a:gd name="connsiteY44" fmla="*/ 48782 h 161056"/>
                  <a:gd name="connsiteX45" fmla="*/ 247041 w 314700"/>
                  <a:gd name="connsiteY45" fmla="*/ 54976 h 161056"/>
                  <a:gd name="connsiteX46" fmla="*/ 234452 w 314700"/>
                  <a:gd name="connsiteY46" fmla="*/ 58073 h 161056"/>
                  <a:gd name="connsiteX47" fmla="*/ 221863 w 314700"/>
                  <a:gd name="connsiteY47" fmla="*/ 65042 h 161056"/>
                  <a:gd name="connsiteX48" fmla="*/ 216356 w 314700"/>
                  <a:gd name="connsiteY48" fmla="*/ 72011 h 161056"/>
                  <a:gd name="connsiteX49" fmla="*/ 207703 w 314700"/>
                  <a:gd name="connsiteY49" fmla="*/ 86723 h 161056"/>
                  <a:gd name="connsiteX50" fmla="*/ 202982 w 314700"/>
                  <a:gd name="connsiteY50" fmla="*/ 92917 h 161056"/>
                  <a:gd name="connsiteX51" fmla="*/ 199048 w 314700"/>
                  <a:gd name="connsiteY51" fmla="*/ 95240 h 161056"/>
                  <a:gd name="connsiteX52" fmla="*/ 189608 w 314700"/>
                  <a:gd name="connsiteY52" fmla="*/ 97562 h 161056"/>
                  <a:gd name="connsiteX53" fmla="*/ 185674 w 314700"/>
                  <a:gd name="connsiteY53" fmla="*/ 99112 h 161056"/>
                  <a:gd name="connsiteX54" fmla="*/ 180167 w 314700"/>
                  <a:gd name="connsiteY54" fmla="*/ 99886 h 161056"/>
                  <a:gd name="connsiteX55" fmla="*/ 174658 w 314700"/>
                  <a:gd name="connsiteY55" fmla="*/ 98338 h 161056"/>
                  <a:gd name="connsiteX56" fmla="*/ 169939 w 314700"/>
                  <a:gd name="connsiteY56" fmla="*/ 96788 h 161056"/>
                  <a:gd name="connsiteX57" fmla="*/ 164432 w 314700"/>
                  <a:gd name="connsiteY57" fmla="*/ 96014 h 161056"/>
                  <a:gd name="connsiteX58" fmla="*/ 160498 w 314700"/>
                  <a:gd name="connsiteY58" fmla="*/ 96788 h 161056"/>
                  <a:gd name="connsiteX59" fmla="*/ 156564 w 314700"/>
                  <a:gd name="connsiteY59" fmla="*/ 99112 h 161056"/>
                  <a:gd name="connsiteX60" fmla="*/ 151843 w 314700"/>
                  <a:gd name="connsiteY60" fmla="*/ 100660 h 161056"/>
                  <a:gd name="connsiteX61" fmla="*/ 147909 w 314700"/>
                  <a:gd name="connsiteY61" fmla="*/ 100660 h 161056"/>
                  <a:gd name="connsiteX62" fmla="*/ 142403 w 314700"/>
                  <a:gd name="connsiteY62" fmla="*/ 98338 h 161056"/>
                  <a:gd name="connsiteX63" fmla="*/ 138469 w 314700"/>
                  <a:gd name="connsiteY63" fmla="*/ 95240 h 161056"/>
                  <a:gd name="connsiteX64" fmla="*/ 136108 w 314700"/>
                  <a:gd name="connsiteY64" fmla="*/ 89819 h 161056"/>
                  <a:gd name="connsiteX65" fmla="*/ 134535 w 314700"/>
                  <a:gd name="connsiteY65" fmla="*/ 84400 h 161056"/>
                  <a:gd name="connsiteX66" fmla="*/ 135321 w 314700"/>
                  <a:gd name="connsiteY66" fmla="*/ 80528 h 161056"/>
                  <a:gd name="connsiteX67" fmla="*/ 139254 w 314700"/>
                  <a:gd name="connsiteY67" fmla="*/ 70462 h 161056"/>
                  <a:gd name="connsiteX68" fmla="*/ 140042 w 314700"/>
                  <a:gd name="connsiteY68" fmla="*/ 68139 h 161056"/>
                  <a:gd name="connsiteX69" fmla="*/ 137681 w 314700"/>
                  <a:gd name="connsiteY69" fmla="*/ 63494 h 161056"/>
                  <a:gd name="connsiteX70" fmla="*/ 136108 w 314700"/>
                  <a:gd name="connsiteY70" fmla="*/ 61945 h 161056"/>
                  <a:gd name="connsiteX71" fmla="*/ 133748 w 314700"/>
                  <a:gd name="connsiteY71" fmla="*/ 65042 h 161056"/>
                  <a:gd name="connsiteX72" fmla="*/ 129814 w 314700"/>
                  <a:gd name="connsiteY72" fmla="*/ 71237 h 161056"/>
                  <a:gd name="connsiteX73" fmla="*/ 125094 w 314700"/>
                  <a:gd name="connsiteY73" fmla="*/ 82851 h 161056"/>
                  <a:gd name="connsiteX74" fmla="*/ 123519 w 314700"/>
                  <a:gd name="connsiteY74" fmla="*/ 90594 h 161056"/>
                  <a:gd name="connsiteX75" fmla="*/ 119586 w 314700"/>
                  <a:gd name="connsiteY75" fmla="*/ 96014 h 161056"/>
                  <a:gd name="connsiteX76" fmla="*/ 106999 w 314700"/>
                  <a:gd name="connsiteY76" fmla="*/ 100660 h 161056"/>
                  <a:gd name="connsiteX77" fmla="*/ 89691 w 314700"/>
                  <a:gd name="connsiteY77" fmla="*/ 102983 h 161056"/>
                  <a:gd name="connsiteX78" fmla="*/ 32258 w 314700"/>
                  <a:gd name="connsiteY78" fmla="*/ 99112 h 161056"/>
                  <a:gd name="connsiteX79" fmla="*/ 18096 w 314700"/>
                  <a:gd name="connsiteY79" fmla="*/ 99112 h 161056"/>
                  <a:gd name="connsiteX80" fmla="*/ 13374 w 314700"/>
                  <a:gd name="connsiteY80" fmla="*/ 98338 h 161056"/>
                  <a:gd name="connsiteX81" fmla="*/ 10228 w 314700"/>
                  <a:gd name="connsiteY81" fmla="*/ 97562 h 161056"/>
                  <a:gd name="connsiteX82" fmla="*/ 7082 w 314700"/>
                  <a:gd name="connsiteY82" fmla="*/ 97562 h 161056"/>
                  <a:gd name="connsiteX83" fmla="*/ 3148 w 314700"/>
                  <a:gd name="connsiteY83" fmla="*/ 100660 h 161056"/>
                  <a:gd name="connsiteX84" fmla="*/ 0 w 314700"/>
                  <a:gd name="connsiteY84" fmla="*/ 106855 h 161056"/>
                  <a:gd name="connsiteX85" fmla="*/ 1573 w 314700"/>
                  <a:gd name="connsiteY85" fmla="*/ 112274 h 16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14700" h="161056">
                    <a:moveTo>
                      <a:pt x="4721" y="116920"/>
                    </a:moveTo>
                    <a:lnTo>
                      <a:pt x="9441" y="120792"/>
                    </a:lnTo>
                    <a:lnTo>
                      <a:pt x="16523" y="124663"/>
                    </a:lnTo>
                    <a:lnTo>
                      <a:pt x="34618" y="130858"/>
                    </a:lnTo>
                    <a:lnTo>
                      <a:pt x="42486" y="134730"/>
                    </a:lnTo>
                    <a:lnTo>
                      <a:pt x="55073" y="144021"/>
                    </a:lnTo>
                    <a:lnTo>
                      <a:pt x="59006" y="145570"/>
                    </a:lnTo>
                    <a:lnTo>
                      <a:pt x="64513" y="145570"/>
                    </a:lnTo>
                    <a:lnTo>
                      <a:pt x="73956" y="143247"/>
                    </a:lnTo>
                    <a:lnTo>
                      <a:pt x="79463" y="142473"/>
                    </a:lnTo>
                    <a:lnTo>
                      <a:pt x="87330" y="146344"/>
                    </a:lnTo>
                    <a:lnTo>
                      <a:pt x="101492" y="156411"/>
                    </a:lnTo>
                    <a:lnTo>
                      <a:pt x="109359" y="159507"/>
                    </a:lnTo>
                    <a:lnTo>
                      <a:pt x="118800" y="161056"/>
                    </a:lnTo>
                    <a:lnTo>
                      <a:pt x="149483" y="158733"/>
                    </a:lnTo>
                    <a:lnTo>
                      <a:pt x="165218" y="155635"/>
                    </a:lnTo>
                    <a:lnTo>
                      <a:pt x="211637" y="137053"/>
                    </a:lnTo>
                    <a:lnTo>
                      <a:pt x="223438" y="129310"/>
                    </a:lnTo>
                    <a:lnTo>
                      <a:pt x="240746" y="109177"/>
                    </a:lnTo>
                    <a:lnTo>
                      <a:pt x="249399" y="102209"/>
                    </a:lnTo>
                    <a:lnTo>
                      <a:pt x="260415" y="100660"/>
                    </a:lnTo>
                    <a:lnTo>
                      <a:pt x="273002" y="102209"/>
                    </a:lnTo>
                    <a:lnTo>
                      <a:pt x="284018" y="100660"/>
                    </a:lnTo>
                    <a:lnTo>
                      <a:pt x="291885" y="91369"/>
                    </a:lnTo>
                    <a:lnTo>
                      <a:pt x="291885" y="84400"/>
                    </a:lnTo>
                    <a:lnTo>
                      <a:pt x="283230" y="71237"/>
                    </a:lnTo>
                    <a:lnTo>
                      <a:pt x="283230" y="63494"/>
                    </a:lnTo>
                    <a:lnTo>
                      <a:pt x="287951" y="59622"/>
                    </a:lnTo>
                    <a:lnTo>
                      <a:pt x="295819" y="57299"/>
                    </a:lnTo>
                    <a:lnTo>
                      <a:pt x="304472" y="53427"/>
                    </a:lnTo>
                    <a:lnTo>
                      <a:pt x="310766" y="46458"/>
                    </a:lnTo>
                    <a:lnTo>
                      <a:pt x="313127" y="37167"/>
                    </a:lnTo>
                    <a:lnTo>
                      <a:pt x="312339" y="19358"/>
                    </a:lnTo>
                    <a:lnTo>
                      <a:pt x="314700" y="10066"/>
                    </a:lnTo>
                    <a:lnTo>
                      <a:pt x="310766" y="9292"/>
                    </a:lnTo>
                    <a:lnTo>
                      <a:pt x="298965" y="6195"/>
                    </a:lnTo>
                    <a:lnTo>
                      <a:pt x="292671" y="0"/>
                    </a:lnTo>
                    <a:lnTo>
                      <a:pt x="284018" y="6195"/>
                    </a:lnTo>
                    <a:lnTo>
                      <a:pt x="280869" y="5421"/>
                    </a:lnTo>
                    <a:lnTo>
                      <a:pt x="273002" y="1549"/>
                    </a:lnTo>
                    <a:lnTo>
                      <a:pt x="269856" y="774"/>
                    </a:lnTo>
                    <a:lnTo>
                      <a:pt x="253333" y="774"/>
                    </a:lnTo>
                    <a:lnTo>
                      <a:pt x="250187" y="8517"/>
                    </a:lnTo>
                    <a:lnTo>
                      <a:pt x="258054" y="34844"/>
                    </a:lnTo>
                    <a:lnTo>
                      <a:pt x="255694" y="48782"/>
                    </a:lnTo>
                    <a:lnTo>
                      <a:pt x="247041" y="54976"/>
                    </a:lnTo>
                    <a:lnTo>
                      <a:pt x="234452" y="58073"/>
                    </a:lnTo>
                    <a:lnTo>
                      <a:pt x="221863" y="65042"/>
                    </a:lnTo>
                    <a:lnTo>
                      <a:pt x="216356" y="72011"/>
                    </a:lnTo>
                    <a:lnTo>
                      <a:pt x="207703" y="86723"/>
                    </a:lnTo>
                    <a:lnTo>
                      <a:pt x="202982" y="92917"/>
                    </a:lnTo>
                    <a:lnTo>
                      <a:pt x="199048" y="95240"/>
                    </a:lnTo>
                    <a:lnTo>
                      <a:pt x="189608" y="97562"/>
                    </a:lnTo>
                    <a:lnTo>
                      <a:pt x="185674" y="99112"/>
                    </a:lnTo>
                    <a:lnTo>
                      <a:pt x="180167" y="99886"/>
                    </a:lnTo>
                    <a:lnTo>
                      <a:pt x="174658" y="98338"/>
                    </a:lnTo>
                    <a:lnTo>
                      <a:pt x="169939" y="96788"/>
                    </a:lnTo>
                    <a:lnTo>
                      <a:pt x="164432" y="96014"/>
                    </a:lnTo>
                    <a:lnTo>
                      <a:pt x="160498" y="96788"/>
                    </a:lnTo>
                    <a:lnTo>
                      <a:pt x="156564" y="99112"/>
                    </a:lnTo>
                    <a:lnTo>
                      <a:pt x="151843" y="100660"/>
                    </a:lnTo>
                    <a:lnTo>
                      <a:pt x="147909" y="100660"/>
                    </a:lnTo>
                    <a:lnTo>
                      <a:pt x="142403" y="98338"/>
                    </a:lnTo>
                    <a:lnTo>
                      <a:pt x="138469" y="95240"/>
                    </a:lnTo>
                    <a:lnTo>
                      <a:pt x="136108" y="89819"/>
                    </a:lnTo>
                    <a:lnTo>
                      <a:pt x="134535" y="84400"/>
                    </a:lnTo>
                    <a:lnTo>
                      <a:pt x="135321" y="80528"/>
                    </a:lnTo>
                    <a:lnTo>
                      <a:pt x="139254" y="70462"/>
                    </a:lnTo>
                    <a:lnTo>
                      <a:pt x="140042" y="68139"/>
                    </a:lnTo>
                    <a:lnTo>
                      <a:pt x="137681" y="63494"/>
                    </a:lnTo>
                    <a:lnTo>
                      <a:pt x="136108" y="61945"/>
                    </a:lnTo>
                    <a:lnTo>
                      <a:pt x="133748" y="65042"/>
                    </a:lnTo>
                    <a:lnTo>
                      <a:pt x="129814" y="71237"/>
                    </a:lnTo>
                    <a:lnTo>
                      <a:pt x="125094" y="82851"/>
                    </a:lnTo>
                    <a:lnTo>
                      <a:pt x="123519" y="90594"/>
                    </a:lnTo>
                    <a:lnTo>
                      <a:pt x="119586" y="96014"/>
                    </a:lnTo>
                    <a:lnTo>
                      <a:pt x="106999" y="100660"/>
                    </a:lnTo>
                    <a:lnTo>
                      <a:pt x="89691" y="102983"/>
                    </a:lnTo>
                    <a:lnTo>
                      <a:pt x="32258" y="99112"/>
                    </a:lnTo>
                    <a:lnTo>
                      <a:pt x="18096" y="99112"/>
                    </a:lnTo>
                    <a:lnTo>
                      <a:pt x="13374" y="98338"/>
                    </a:lnTo>
                    <a:lnTo>
                      <a:pt x="10228" y="97562"/>
                    </a:lnTo>
                    <a:lnTo>
                      <a:pt x="7082" y="97562"/>
                    </a:lnTo>
                    <a:lnTo>
                      <a:pt x="3148" y="100660"/>
                    </a:lnTo>
                    <a:lnTo>
                      <a:pt x="0" y="106855"/>
                    </a:lnTo>
                    <a:lnTo>
                      <a:pt x="1573" y="1122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52" name="Freeform 2151">
                <a:extLst>
                  <a:ext uri="{FF2B5EF4-FFF2-40B4-BE49-F238E27FC236}">
                    <a16:creationId xmlns:a16="http://schemas.microsoft.com/office/drawing/2014/main" id="{E7D257E7-51C0-0D67-F5EF-77F50E3BF8A0}"/>
                  </a:ext>
                </a:extLst>
              </p:cNvPr>
              <p:cNvSpPr/>
              <p:nvPr/>
            </p:nvSpPr>
            <p:spPr>
              <a:xfrm>
                <a:off x="11589594" y="9363379"/>
                <a:ext cx="22029" cy="23229"/>
              </a:xfrm>
              <a:custGeom>
                <a:avLst/>
                <a:gdLst>
                  <a:gd name="connsiteX0" fmla="*/ 0 w 22029"/>
                  <a:gd name="connsiteY0" fmla="*/ 774 h 23229"/>
                  <a:gd name="connsiteX1" fmla="*/ 0 w 22029"/>
                  <a:gd name="connsiteY1" fmla="*/ 10065 h 23229"/>
                  <a:gd name="connsiteX2" fmla="*/ 5509 w 22029"/>
                  <a:gd name="connsiteY2" fmla="*/ 18584 h 23229"/>
                  <a:gd name="connsiteX3" fmla="*/ 13376 w 22029"/>
                  <a:gd name="connsiteY3" fmla="*/ 23229 h 23229"/>
                  <a:gd name="connsiteX4" fmla="*/ 20456 w 22029"/>
                  <a:gd name="connsiteY4" fmla="*/ 21680 h 23229"/>
                  <a:gd name="connsiteX5" fmla="*/ 22029 w 22029"/>
                  <a:gd name="connsiteY5" fmla="*/ 10840 h 23229"/>
                  <a:gd name="connsiteX6" fmla="*/ 14949 w 22029"/>
                  <a:gd name="connsiteY6" fmla="*/ 4646 h 23229"/>
                  <a:gd name="connsiteX7" fmla="*/ 6294 w 22029"/>
                  <a:gd name="connsiteY7" fmla="*/ 0 h 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9" h="23229">
                    <a:moveTo>
                      <a:pt x="0" y="774"/>
                    </a:moveTo>
                    <a:lnTo>
                      <a:pt x="0" y="10065"/>
                    </a:lnTo>
                    <a:lnTo>
                      <a:pt x="5509" y="18584"/>
                    </a:lnTo>
                    <a:lnTo>
                      <a:pt x="13376" y="23229"/>
                    </a:lnTo>
                    <a:lnTo>
                      <a:pt x="20456" y="21680"/>
                    </a:lnTo>
                    <a:lnTo>
                      <a:pt x="22029" y="10840"/>
                    </a:lnTo>
                    <a:lnTo>
                      <a:pt x="14949" y="4646"/>
                    </a:lnTo>
                    <a:lnTo>
                      <a:pt x="6294"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53" name="Freeform 2152">
                <a:extLst>
                  <a:ext uri="{FF2B5EF4-FFF2-40B4-BE49-F238E27FC236}">
                    <a16:creationId xmlns:a16="http://schemas.microsoft.com/office/drawing/2014/main" id="{E88CCE24-1EF0-2C1F-C3A4-AC40C0DC0647}"/>
                  </a:ext>
                </a:extLst>
              </p:cNvPr>
              <p:cNvSpPr/>
              <p:nvPr/>
            </p:nvSpPr>
            <p:spPr>
              <a:xfrm>
                <a:off x="11585661" y="9117149"/>
                <a:ext cx="10228" cy="4645"/>
              </a:xfrm>
              <a:custGeom>
                <a:avLst/>
                <a:gdLst>
                  <a:gd name="connsiteX0" fmla="*/ 5509 w 10228"/>
                  <a:gd name="connsiteY0" fmla="*/ 3872 h 4645"/>
                  <a:gd name="connsiteX1" fmla="*/ 10228 w 10228"/>
                  <a:gd name="connsiteY1" fmla="*/ 774 h 4645"/>
                  <a:gd name="connsiteX2" fmla="*/ 5509 w 10228"/>
                  <a:gd name="connsiteY2" fmla="*/ 0 h 4645"/>
                  <a:gd name="connsiteX3" fmla="*/ 3148 w 10228"/>
                  <a:gd name="connsiteY3" fmla="*/ 774 h 4645"/>
                  <a:gd name="connsiteX4" fmla="*/ 0 w 10228"/>
                  <a:gd name="connsiteY4" fmla="*/ 3097 h 4645"/>
                  <a:gd name="connsiteX5" fmla="*/ 3148 w 10228"/>
                  <a:gd name="connsiteY5" fmla="*/ 4646 h 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8" h="4645">
                    <a:moveTo>
                      <a:pt x="5509" y="3872"/>
                    </a:moveTo>
                    <a:lnTo>
                      <a:pt x="10228" y="774"/>
                    </a:lnTo>
                    <a:lnTo>
                      <a:pt x="5509" y="0"/>
                    </a:lnTo>
                    <a:lnTo>
                      <a:pt x="3148" y="774"/>
                    </a:lnTo>
                    <a:lnTo>
                      <a:pt x="0" y="3097"/>
                    </a:lnTo>
                    <a:lnTo>
                      <a:pt x="3148" y="464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54" name="Freeform 2153">
                <a:extLst>
                  <a:ext uri="{FF2B5EF4-FFF2-40B4-BE49-F238E27FC236}">
                    <a16:creationId xmlns:a16="http://schemas.microsoft.com/office/drawing/2014/main" id="{615D89F4-6E30-018C-9295-C68552FB452B}"/>
                  </a:ext>
                </a:extLst>
              </p:cNvPr>
              <p:cNvSpPr/>
              <p:nvPr/>
            </p:nvSpPr>
            <p:spPr>
              <a:xfrm>
                <a:off x="11441687" y="9289820"/>
                <a:ext cx="12586" cy="15486"/>
              </a:xfrm>
              <a:custGeom>
                <a:avLst/>
                <a:gdLst>
                  <a:gd name="connsiteX0" fmla="*/ 9441 w 12586"/>
                  <a:gd name="connsiteY0" fmla="*/ 15486 h 15486"/>
                  <a:gd name="connsiteX1" fmla="*/ 12587 w 12586"/>
                  <a:gd name="connsiteY1" fmla="*/ 10840 h 15486"/>
                  <a:gd name="connsiteX2" fmla="*/ 11801 w 12586"/>
                  <a:gd name="connsiteY2" fmla="*/ 4646 h 15486"/>
                  <a:gd name="connsiteX3" fmla="*/ 9441 w 12586"/>
                  <a:gd name="connsiteY3" fmla="*/ 0 h 15486"/>
                  <a:gd name="connsiteX4" fmla="*/ 4719 w 12586"/>
                  <a:gd name="connsiteY4" fmla="*/ 2322 h 15486"/>
                  <a:gd name="connsiteX5" fmla="*/ 1573 w 12586"/>
                  <a:gd name="connsiteY5" fmla="*/ 6969 h 15486"/>
                  <a:gd name="connsiteX6" fmla="*/ 0 w 12586"/>
                  <a:gd name="connsiteY6" fmla="*/ 11615 h 15486"/>
                  <a:gd name="connsiteX7" fmla="*/ 3934 w 12586"/>
                  <a:gd name="connsiteY7" fmla="*/ 15486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6" h="15486">
                    <a:moveTo>
                      <a:pt x="9441" y="15486"/>
                    </a:moveTo>
                    <a:lnTo>
                      <a:pt x="12587" y="10840"/>
                    </a:lnTo>
                    <a:lnTo>
                      <a:pt x="11801" y="4646"/>
                    </a:lnTo>
                    <a:lnTo>
                      <a:pt x="9441" y="0"/>
                    </a:lnTo>
                    <a:lnTo>
                      <a:pt x="4719" y="2322"/>
                    </a:lnTo>
                    <a:lnTo>
                      <a:pt x="1573" y="6969"/>
                    </a:lnTo>
                    <a:lnTo>
                      <a:pt x="0" y="11615"/>
                    </a:lnTo>
                    <a:lnTo>
                      <a:pt x="3934" y="1548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55" name="Freeform 2154">
                <a:extLst>
                  <a:ext uri="{FF2B5EF4-FFF2-40B4-BE49-F238E27FC236}">
                    <a16:creationId xmlns:a16="http://schemas.microsoft.com/office/drawing/2014/main" id="{816AE2C6-57BF-6D51-B6E0-41F1DFDB2ADA}"/>
                  </a:ext>
                </a:extLst>
              </p:cNvPr>
              <p:cNvSpPr/>
              <p:nvPr/>
            </p:nvSpPr>
            <p:spPr>
              <a:xfrm>
                <a:off x="11724917" y="9048235"/>
                <a:ext cx="17308" cy="16261"/>
              </a:xfrm>
              <a:custGeom>
                <a:avLst/>
                <a:gdLst>
                  <a:gd name="connsiteX0" fmla="*/ 7868 w 17308"/>
                  <a:gd name="connsiteY0" fmla="*/ 13938 h 16261"/>
                  <a:gd name="connsiteX1" fmla="*/ 12587 w 17308"/>
                  <a:gd name="connsiteY1" fmla="*/ 15486 h 16261"/>
                  <a:gd name="connsiteX2" fmla="*/ 17308 w 17308"/>
                  <a:gd name="connsiteY2" fmla="*/ 16261 h 16261"/>
                  <a:gd name="connsiteX3" fmla="*/ 14947 w 17308"/>
                  <a:gd name="connsiteY3" fmla="*/ 7743 h 16261"/>
                  <a:gd name="connsiteX4" fmla="*/ 8653 w 17308"/>
                  <a:gd name="connsiteY4" fmla="*/ 775 h 16261"/>
                  <a:gd name="connsiteX5" fmla="*/ 3146 w 17308"/>
                  <a:gd name="connsiteY5" fmla="*/ 0 h 16261"/>
                  <a:gd name="connsiteX6" fmla="*/ 0 w 17308"/>
                  <a:gd name="connsiteY6" fmla="*/ 7743 h 16261"/>
                  <a:gd name="connsiteX7" fmla="*/ 3934 w 17308"/>
                  <a:gd name="connsiteY7" fmla="*/ 10840 h 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08" h="16261">
                    <a:moveTo>
                      <a:pt x="7868" y="13938"/>
                    </a:moveTo>
                    <a:lnTo>
                      <a:pt x="12587" y="15486"/>
                    </a:lnTo>
                    <a:lnTo>
                      <a:pt x="17308" y="16261"/>
                    </a:lnTo>
                    <a:lnTo>
                      <a:pt x="14947" y="7743"/>
                    </a:lnTo>
                    <a:lnTo>
                      <a:pt x="8653" y="775"/>
                    </a:lnTo>
                    <a:lnTo>
                      <a:pt x="3146" y="0"/>
                    </a:lnTo>
                    <a:lnTo>
                      <a:pt x="0" y="7743"/>
                    </a:lnTo>
                    <a:lnTo>
                      <a:pt x="3934" y="108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56" name="Freeform 2155">
                <a:extLst>
                  <a:ext uri="{FF2B5EF4-FFF2-40B4-BE49-F238E27FC236}">
                    <a16:creationId xmlns:a16="http://schemas.microsoft.com/office/drawing/2014/main" id="{A518025F-898F-54FD-2A6F-EB2498C12734}"/>
                  </a:ext>
                </a:extLst>
              </p:cNvPr>
              <p:cNvSpPr/>
              <p:nvPr/>
            </p:nvSpPr>
            <p:spPr>
              <a:xfrm>
                <a:off x="11244212" y="9582507"/>
                <a:ext cx="21241" cy="8518"/>
              </a:xfrm>
              <a:custGeom>
                <a:avLst/>
                <a:gdLst>
                  <a:gd name="connsiteX0" fmla="*/ 15735 w 21241"/>
                  <a:gd name="connsiteY0" fmla="*/ 8518 h 8518"/>
                  <a:gd name="connsiteX1" fmla="*/ 21242 w 21241"/>
                  <a:gd name="connsiteY1" fmla="*/ 6969 h 8518"/>
                  <a:gd name="connsiteX2" fmla="*/ 18096 w 21241"/>
                  <a:gd name="connsiteY2" fmla="*/ 2323 h 8518"/>
                  <a:gd name="connsiteX3" fmla="*/ 13374 w 21241"/>
                  <a:gd name="connsiteY3" fmla="*/ 0 h 8518"/>
                  <a:gd name="connsiteX4" fmla="*/ 0 w 21241"/>
                  <a:gd name="connsiteY4" fmla="*/ 0 h 8518"/>
                  <a:gd name="connsiteX5" fmla="*/ 4721 w 21241"/>
                  <a:gd name="connsiteY5" fmla="*/ 3872 h 8518"/>
                  <a:gd name="connsiteX6" fmla="*/ 10228 w 21241"/>
                  <a:gd name="connsiteY6" fmla="*/ 6969 h 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1" h="8518">
                    <a:moveTo>
                      <a:pt x="15735" y="8518"/>
                    </a:moveTo>
                    <a:lnTo>
                      <a:pt x="21242" y="6969"/>
                    </a:lnTo>
                    <a:lnTo>
                      <a:pt x="18096" y="2323"/>
                    </a:lnTo>
                    <a:lnTo>
                      <a:pt x="13374" y="0"/>
                    </a:lnTo>
                    <a:lnTo>
                      <a:pt x="0" y="0"/>
                    </a:lnTo>
                    <a:lnTo>
                      <a:pt x="4721" y="3872"/>
                    </a:lnTo>
                    <a:lnTo>
                      <a:pt x="10228" y="696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57" name="Freeform 2156">
                <a:extLst>
                  <a:ext uri="{FF2B5EF4-FFF2-40B4-BE49-F238E27FC236}">
                    <a16:creationId xmlns:a16="http://schemas.microsoft.com/office/drawing/2014/main" id="{0ED133AF-6A37-1867-1F00-90056E6A8AAD}"/>
                  </a:ext>
                </a:extLst>
              </p:cNvPr>
              <p:cNvSpPr/>
              <p:nvPr/>
            </p:nvSpPr>
            <p:spPr>
              <a:xfrm>
                <a:off x="12111210" y="9327761"/>
                <a:ext cx="12588" cy="30197"/>
              </a:xfrm>
              <a:custGeom>
                <a:avLst/>
                <a:gdLst>
                  <a:gd name="connsiteX0" fmla="*/ 7868 w 12588"/>
                  <a:gd name="connsiteY0" fmla="*/ 0 h 30197"/>
                  <a:gd name="connsiteX1" fmla="*/ 0 w 12588"/>
                  <a:gd name="connsiteY1" fmla="*/ 5420 h 30197"/>
                  <a:gd name="connsiteX2" fmla="*/ 2361 w 12588"/>
                  <a:gd name="connsiteY2" fmla="*/ 11615 h 30197"/>
                  <a:gd name="connsiteX3" fmla="*/ 4721 w 12588"/>
                  <a:gd name="connsiteY3" fmla="*/ 24003 h 30197"/>
                  <a:gd name="connsiteX4" fmla="*/ 7082 w 12588"/>
                  <a:gd name="connsiteY4" fmla="*/ 30197 h 30197"/>
                  <a:gd name="connsiteX5" fmla="*/ 12589 w 12588"/>
                  <a:gd name="connsiteY5" fmla="*/ 20132 h 30197"/>
                  <a:gd name="connsiteX6" fmla="*/ 12589 w 12588"/>
                  <a:gd name="connsiteY6" fmla="*/ 7743 h 3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8" h="30197">
                    <a:moveTo>
                      <a:pt x="7868" y="0"/>
                    </a:moveTo>
                    <a:lnTo>
                      <a:pt x="0" y="5420"/>
                    </a:lnTo>
                    <a:lnTo>
                      <a:pt x="2361" y="11615"/>
                    </a:lnTo>
                    <a:lnTo>
                      <a:pt x="4721" y="24003"/>
                    </a:lnTo>
                    <a:lnTo>
                      <a:pt x="7082" y="30197"/>
                    </a:lnTo>
                    <a:lnTo>
                      <a:pt x="12589" y="20132"/>
                    </a:lnTo>
                    <a:lnTo>
                      <a:pt x="12589"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58" name="Freeform 2157">
                <a:extLst>
                  <a:ext uri="{FF2B5EF4-FFF2-40B4-BE49-F238E27FC236}">
                    <a16:creationId xmlns:a16="http://schemas.microsoft.com/office/drawing/2014/main" id="{927D1E55-ED4F-6687-1B9A-13C39529597A}"/>
                  </a:ext>
                </a:extLst>
              </p:cNvPr>
              <p:cNvSpPr/>
              <p:nvPr/>
            </p:nvSpPr>
            <p:spPr>
              <a:xfrm>
                <a:off x="11959367" y="9176771"/>
                <a:ext cx="7081" cy="12388"/>
              </a:xfrm>
              <a:custGeom>
                <a:avLst/>
                <a:gdLst>
                  <a:gd name="connsiteX0" fmla="*/ 5509 w 7081"/>
                  <a:gd name="connsiteY0" fmla="*/ 12389 h 12388"/>
                  <a:gd name="connsiteX1" fmla="*/ 7082 w 7081"/>
                  <a:gd name="connsiteY1" fmla="*/ 5420 h 12388"/>
                  <a:gd name="connsiteX2" fmla="*/ 3148 w 7081"/>
                  <a:gd name="connsiteY2" fmla="*/ 0 h 12388"/>
                  <a:gd name="connsiteX3" fmla="*/ 0 w 7081"/>
                  <a:gd name="connsiteY3" fmla="*/ 774 h 12388"/>
                  <a:gd name="connsiteX4" fmla="*/ 0 w 7081"/>
                  <a:gd name="connsiteY4" fmla="*/ 6194 h 1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 h="12388">
                    <a:moveTo>
                      <a:pt x="5509" y="12389"/>
                    </a:moveTo>
                    <a:lnTo>
                      <a:pt x="7082" y="5420"/>
                    </a:lnTo>
                    <a:lnTo>
                      <a:pt x="3148" y="0"/>
                    </a:lnTo>
                    <a:lnTo>
                      <a:pt x="0" y="774"/>
                    </a:lnTo>
                    <a:lnTo>
                      <a:pt x="0" y="619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59" name="Freeform 2158">
                <a:extLst>
                  <a:ext uri="{FF2B5EF4-FFF2-40B4-BE49-F238E27FC236}">
                    <a16:creationId xmlns:a16="http://schemas.microsoft.com/office/drawing/2014/main" id="{35061248-8E68-61D6-3E1C-1DBCA6D80DDC}"/>
                  </a:ext>
                </a:extLst>
              </p:cNvPr>
              <p:cNvSpPr/>
              <p:nvPr/>
            </p:nvSpPr>
            <p:spPr>
              <a:xfrm>
                <a:off x="12071087" y="9810153"/>
                <a:ext cx="18881" cy="8517"/>
              </a:xfrm>
              <a:custGeom>
                <a:avLst/>
                <a:gdLst>
                  <a:gd name="connsiteX0" fmla="*/ 15735 w 18881"/>
                  <a:gd name="connsiteY0" fmla="*/ 1549 h 8517"/>
                  <a:gd name="connsiteX1" fmla="*/ 11801 w 18881"/>
                  <a:gd name="connsiteY1" fmla="*/ 0 h 8517"/>
                  <a:gd name="connsiteX2" fmla="*/ 6292 w 18881"/>
                  <a:gd name="connsiteY2" fmla="*/ 0 h 8517"/>
                  <a:gd name="connsiteX3" fmla="*/ 7080 w 18881"/>
                  <a:gd name="connsiteY3" fmla="*/ 3872 h 8517"/>
                  <a:gd name="connsiteX4" fmla="*/ 0 w 18881"/>
                  <a:gd name="connsiteY4" fmla="*/ 2323 h 8517"/>
                  <a:gd name="connsiteX5" fmla="*/ 3934 w 18881"/>
                  <a:gd name="connsiteY5" fmla="*/ 6969 h 8517"/>
                  <a:gd name="connsiteX6" fmla="*/ 7868 w 18881"/>
                  <a:gd name="connsiteY6" fmla="*/ 8517 h 8517"/>
                  <a:gd name="connsiteX7" fmla="*/ 13374 w 18881"/>
                  <a:gd name="connsiteY7" fmla="*/ 8517 h 8517"/>
                  <a:gd name="connsiteX8" fmla="*/ 18881 w 18881"/>
                  <a:gd name="connsiteY8" fmla="*/ 7743 h 8517"/>
                  <a:gd name="connsiteX9" fmla="*/ 18094 w 18881"/>
                  <a:gd name="connsiteY9" fmla="*/ 3872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81" h="8517">
                    <a:moveTo>
                      <a:pt x="15735" y="1549"/>
                    </a:moveTo>
                    <a:lnTo>
                      <a:pt x="11801" y="0"/>
                    </a:lnTo>
                    <a:lnTo>
                      <a:pt x="6292" y="0"/>
                    </a:lnTo>
                    <a:lnTo>
                      <a:pt x="7080" y="3872"/>
                    </a:lnTo>
                    <a:lnTo>
                      <a:pt x="0" y="2323"/>
                    </a:lnTo>
                    <a:lnTo>
                      <a:pt x="3934" y="6969"/>
                    </a:lnTo>
                    <a:lnTo>
                      <a:pt x="7868" y="8517"/>
                    </a:lnTo>
                    <a:lnTo>
                      <a:pt x="13374" y="8517"/>
                    </a:lnTo>
                    <a:lnTo>
                      <a:pt x="18881" y="7743"/>
                    </a:lnTo>
                    <a:lnTo>
                      <a:pt x="18094"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60" name="Freeform 2159">
                <a:extLst>
                  <a:ext uri="{FF2B5EF4-FFF2-40B4-BE49-F238E27FC236}">
                    <a16:creationId xmlns:a16="http://schemas.microsoft.com/office/drawing/2014/main" id="{131B4B5E-26EA-AB6A-31D9-EC0E84290483}"/>
                  </a:ext>
                </a:extLst>
              </p:cNvPr>
              <p:cNvSpPr/>
              <p:nvPr/>
            </p:nvSpPr>
            <p:spPr>
              <a:xfrm>
                <a:off x="12008147" y="9810928"/>
                <a:ext cx="42483" cy="23229"/>
              </a:xfrm>
              <a:custGeom>
                <a:avLst/>
                <a:gdLst>
                  <a:gd name="connsiteX0" fmla="*/ 22815 w 42483"/>
                  <a:gd name="connsiteY0" fmla="*/ 7743 h 23229"/>
                  <a:gd name="connsiteX1" fmla="*/ 0 w 42483"/>
                  <a:gd name="connsiteY1" fmla="*/ 0 h 23229"/>
                  <a:gd name="connsiteX2" fmla="*/ 1573 w 42483"/>
                  <a:gd name="connsiteY2" fmla="*/ 3872 h 23229"/>
                  <a:gd name="connsiteX3" fmla="*/ 3146 w 42483"/>
                  <a:gd name="connsiteY3" fmla="*/ 6969 h 23229"/>
                  <a:gd name="connsiteX4" fmla="*/ 4719 w 42483"/>
                  <a:gd name="connsiteY4" fmla="*/ 9292 h 23229"/>
                  <a:gd name="connsiteX5" fmla="*/ 8653 w 42483"/>
                  <a:gd name="connsiteY5" fmla="*/ 11615 h 23229"/>
                  <a:gd name="connsiteX6" fmla="*/ 6292 w 42483"/>
                  <a:gd name="connsiteY6" fmla="*/ 14712 h 23229"/>
                  <a:gd name="connsiteX7" fmla="*/ 13374 w 42483"/>
                  <a:gd name="connsiteY7" fmla="*/ 17035 h 23229"/>
                  <a:gd name="connsiteX8" fmla="*/ 20454 w 42483"/>
                  <a:gd name="connsiteY8" fmla="*/ 20133 h 23229"/>
                  <a:gd name="connsiteX9" fmla="*/ 29109 w 42483"/>
                  <a:gd name="connsiteY9" fmla="*/ 23229 h 23229"/>
                  <a:gd name="connsiteX10" fmla="*/ 37762 w 42483"/>
                  <a:gd name="connsiteY10" fmla="*/ 22455 h 23229"/>
                  <a:gd name="connsiteX11" fmla="*/ 42484 w 42483"/>
                  <a:gd name="connsiteY11" fmla="*/ 20133 h 23229"/>
                  <a:gd name="connsiteX12" fmla="*/ 34616 w 42483"/>
                  <a:gd name="connsiteY12" fmla="*/ 13938 h 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83" h="23229">
                    <a:moveTo>
                      <a:pt x="22815" y="7743"/>
                    </a:moveTo>
                    <a:lnTo>
                      <a:pt x="0" y="0"/>
                    </a:lnTo>
                    <a:lnTo>
                      <a:pt x="1573" y="3872"/>
                    </a:lnTo>
                    <a:lnTo>
                      <a:pt x="3146" y="6969"/>
                    </a:lnTo>
                    <a:lnTo>
                      <a:pt x="4719" y="9292"/>
                    </a:lnTo>
                    <a:lnTo>
                      <a:pt x="8653" y="11615"/>
                    </a:lnTo>
                    <a:lnTo>
                      <a:pt x="6292" y="14712"/>
                    </a:lnTo>
                    <a:lnTo>
                      <a:pt x="13374" y="17035"/>
                    </a:lnTo>
                    <a:lnTo>
                      <a:pt x="20454" y="20133"/>
                    </a:lnTo>
                    <a:lnTo>
                      <a:pt x="29109" y="23229"/>
                    </a:lnTo>
                    <a:lnTo>
                      <a:pt x="37762" y="22455"/>
                    </a:lnTo>
                    <a:lnTo>
                      <a:pt x="42484" y="20133"/>
                    </a:lnTo>
                    <a:lnTo>
                      <a:pt x="34616" y="1393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61" name="Freeform 2160">
                <a:extLst>
                  <a:ext uri="{FF2B5EF4-FFF2-40B4-BE49-F238E27FC236}">
                    <a16:creationId xmlns:a16="http://schemas.microsoft.com/office/drawing/2014/main" id="{3BA84D39-3B8E-AC8B-468D-221B304F1418}"/>
                  </a:ext>
                </a:extLst>
              </p:cNvPr>
              <p:cNvSpPr/>
              <p:nvPr/>
            </p:nvSpPr>
            <p:spPr>
              <a:xfrm>
                <a:off x="12038042" y="9251878"/>
                <a:ext cx="5508" cy="6194"/>
              </a:xfrm>
              <a:custGeom>
                <a:avLst/>
                <a:gdLst>
                  <a:gd name="connsiteX0" fmla="*/ 4721 w 5508"/>
                  <a:gd name="connsiteY0" fmla="*/ 4646 h 6194"/>
                  <a:gd name="connsiteX1" fmla="*/ 4721 w 5508"/>
                  <a:gd name="connsiteY1" fmla="*/ 774 h 6194"/>
                  <a:gd name="connsiteX2" fmla="*/ 5509 w 5508"/>
                  <a:gd name="connsiteY2" fmla="*/ 0 h 6194"/>
                  <a:gd name="connsiteX3" fmla="*/ 4721 w 5508"/>
                  <a:gd name="connsiteY3" fmla="*/ 774 h 6194"/>
                  <a:gd name="connsiteX4" fmla="*/ 788 w 5508"/>
                  <a:gd name="connsiteY4" fmla="*/ 2323 h 6194"/>
                  <a:gd name="connsiteX5" fmla="*/ 0 w 5508"/>
                  <a:gd name="connsiteY5" fmla="*/ 3872 h 6194"/>
                  <a:gd name="connsiteX6" fmla="*/ 4721 w 5508"/>
                  <a:gd name="connsiteY6" fmla="*/ 6195 h 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8" h="6194">
                    <a:moveTo>
                      <a:pt x="4721" y="4646"/>
                    </a:moveTo>
                    <a:lnTo>
                      <a:pt x="4721" y="774"/>
                    </a:lnTo>
                    <a:lnTo>
                      <a:pt x="5509" y="0"/>
                    </a:lnTo>
                    <a:lnTo>
                      <a:pt x="4721" y="774"/>
                    </a:lnTo>
                    <a:lnTo>
                      <a:pt x="788" y="2323"/>
                    </a:lnTo>
                    <a:lnTo>
                      <a:pt x="0" y="3872"/>
                    </a:lnTo>
                    <a:lnTo>
                      <a:pt x="4721" y="61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62" name="Freeform 2161">
                <a:extLst>
                  <a:ext uri="{FF2B5EF4-FFF2-40B4-BE49-F238E27FC236}">
                    <a16:creationId xmlns:a16="http://schemas.microsoft.com/office/drawing/2014/main" id="{5BCCDA9F-163C-E4FF-2FF2-DDE351F6F009}"/>
                  </a:ext>
                </a:extLst>
              </p:cNvPr>
              <p:cNvSpPr/>
              <p:nvPr/>
            </p:nvSpPr>
            <p:spPr>
              <a:xfrm>
                <a:off x="11911376" y="9162059"/>
                <a:ext cx="10228" cy="10065"/>
              </a:xfrm>
              <a:custGeom>
                <a:avLst/>
                <a:gdLst>
                  <a:gd name="connsiteX0" fmla="*/ 2361 w 10228"/>
                  <a:gd name="connsiteY0" fmla="*/ 3097 h 10065"/>
                  <a:gd name="connsiteX1" fmla="*/ 4719 w 10228"/>
                  <a:gd name="connsiteY1" fmla="*/ 6194 h 10065"/>
                  <a:gd name="connsiteX2" fmla="*/ 7080 w 10228"/>
                  <a:gd name="connsiteY2" fmla="*/ 8517 h 10065"/>
                  <a:gd name="connsiteX3" fmla="*/ 10228 w 10228"/>
                  <a:gd name="connsiteY3" fmla="*/ 10065 h 10065"/>
                  <a:gd name="connsiteX4" fmla="*/ 9441 w 10228"/>
                  <a:gd name="connsiteY4" fmla="*/ 5420 h 10065"/>
                  <a:gd name="connsiteX5" fmla="*/ 7080 w 10228"/>
                  <a:gd name="connsiteY5" fmla="*/ 2322 h 10065"/>
                  <a:gd name="connsiteX6" fmla="*/ 3934 w 10228"/>
                  <a:gd name="connsiteY6" fmla="*/ 774 h 10065"/>
                  <a:gd name="connsiteX7" fmla="*/ 0 w 10228"/>
                  <a:gd name="connsiteY7" fmla="*/ 0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8" h="10065">
                    <a:moveTo>
                      <a:pt x="2361" y="3097"/>
                    </a:moveTo>
                    <a:lnTo>
                      <a:pt x="4719" y="6194"/>
                    </a:lnTo>
                    <a:lnTo>
                      <a:pt x="7080" y="8517"/>
                    </a:lnTo>
                    <a:lnTo>
                      <a:pt x="10228" y="10065"/>
                    </a:lnTo>
                    <a:lnTo>
                      <a:pt x="9441" y="5420"/>
                    </a:lnTo>
                    <a:lnTo>
                      <a:pt x="7080" y="2322"/>
                    </a:lnTo>
                    <a:lnTo>
                      <a:pt x="3934" y="774"/>
                    </a:lnTo>
                    <a:lnTo>
                      <a:pt x="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63" name="Freeform 2162">
                <a:extLst>
                  <a:ext uri="{FF2B5EF4-FFF2-40B4-BE49-F238E27FC236}">
                    <a16:creationId xmlns:a16="http://schemas.microsoft.com/office/drawing/2014/main" id="{91F32721-90E8-0200-64B8-4F5469E15A02}"/>
                  </a:ext>
                </a:extLst>
              </p:cNvPr>
              <p:cNvSpPr/>
              <p:nvPr/>
            </p:nvSpPr>
            <p:spPr>
              <a:xfrm>
                <a:off x="11954648" y="9628965"/>
                <a:ext cx="34616" cy="18583"/>
              </a:xfrm>
              <a:custGeom>
                <a:avLst/>
                <a:gdLst>
                  <a:gd name="connsiteX0" fmla="*/ 11801 w 34616"/>
                  <a:gd name="connsiteY0" fmla="*/ 0 h 18583"/>
                  <a:gd name="connsiteX1" fmla="*/ 0 w 34616"/>
                  <a:gd name="connsiteY1" fmla="*/ 3097 h 18583"/>
                  <a:gd name="connsiteX2" fmla="*/ 9441 w 34616"/>
                  <a:gd name="connsiteY2" fmla="*/ 7743 h 18583"/>
                  <a:gd name="connsiteX3" fmla="*/ 16521 w 34616"/>
                  <a:gd name="connsiteY3" fmla="*/ 13164 h 18583"/>
                  <a:gd name="connsiteX4" fmla="*/ 24388 w 34616"/>
                  <a:gd name="connsiteY4" fmla="*/ 17809 h 18583"/>
                  <a:gd name="connsiteX5" fmla="*/ 34616 w 34616"/>
                  <a:gd name="connsiteY5" fmla="*/ 18584 h 18583"/>
                  <a:gd name="connsiteX6" fmla="*/ 34616 w 34616"/>
                  <a:gd name="connsiteY6" fmla="*/ 8518 h 18583"/>
                  <a:gd name="connsiteX7" fmla="*/ 25176 w 34616"/>
                  <a:gd name="connsiteY7" fmla="*/ 2323 h 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16" h="18583">
                    <a:moveTo>
                      <a:pt x="11801" y="0"/>
                    </a:moveTo>
                    <a:lnTo>
                      <a:pt x="0" y="3097"/>
                    </a:lnTo>
                    <a:lnTo>
                      <a:pt x="9441" y="7743"/>
                    </a:lnTo>
                    <a:lnTo>
                      <a:pt x="16521" y="13164"/>
                    </a:lnTo>
                    <a:lnTo>
                      <a:pt x="24388" y="17809"/>
                    </a:lnTo>
                    <a:lnTo>
                      <a:pt x="34616" y="18584"/>
                    </a:lnTo>
                    <a:lnTo>
                      <a:pt x="34616" y="8518"/>
                    </a:lnTo>
                    <a:lnTo>
                      <a:pt x="25176" y="232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64" name="Freeform 2163">
                <a:extLst>
                  <a:ext uri="{FF2B5EF4-FFF2-40B4-BE49-F238E27FC236}">
                    <a16:creationId xmlns:a16="http://schemas.microsoft.com/office/drawing/2014/main" id="{62A07521-25FB-941E-28AE-A2C0A1B628A9}"/>
                  </a:ext>
                </a:extLst>
              </p:cNvPr>
              <p:cNvSpPr/>
              <p:nvPr/>
            </p:nvSpPr>
            <p:spPr>
              <a:xfrm>
                <a:off x="11757173" y="9127215"/>
                <a:ext cx="37764" cy="22455"/>
              </a:xfrm>
              <a:custGeom>
                <a:avLst/>
                <a:gdLst>
                  <a:gd name="connsiteX0" fmla="*/ 29897 w 37764"/>
                  <a:gd name="connsiteY0" fmla="*/ 22455 h 22455"/>
                  <a:gd name="connsiteX1" fmla="*/ 37764 w 37764"/>
                  <a:gd name="connsiteY1" fmla="*/ 15486 h 22455"/>
                  <a:gd name="connsiteX2" fmla="*/ 36191 w 37764"/>
                  <a:gd name="connsiteY2" fmla="*/ 3872 h 22455"/>
                  <a:gd name="connsiteX3" fmla="*/ 25176 w 37764"/>
                  <a:gd name="connsiteY3" fmla="*/ 0 h 22455"/>
                  <a:gd name="connsiteX4" fmla="*/ 11016 w 37764"/>
                  <a:gd name="connsiteY4" fmla="*/ 774 h 22455"/>
                  <a:gd name="connsiteX5" fmla="*/ 0 w 37764"/>
                  <a:gd name="connsiteY5" fmla="*/ 4646 h 22455"/>
                  <a:gd name="connsiteX6" fmla="*/ 18883 w 37764"/>
                  <a:gd name="connsiteY6" fmla="*/ 18584 h 2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64" h="22455">
                    <a:moveTo>
                      <a:pt x="29897" y="22455"/>
                    </a:moveTo>
                    <a:lnTo>
                      <a:pt x="37764" y="15486"/>
                    </a:lnTo>
                    <a:lnTo>
                      <a:pt x="36191" y="3872"/>
                    </a:lnTo>
                    <a:lnTo>
                      <a:pt x="25176" y="0"/>
                    </a:lnTo>
                    <a:lnTo>
                      <a:pt x="11016" y="774"/>
                    </a:lnTo>
                    <a:lnTo>
                      <a:pt x="0" y="4646"/>
                    </a:lnTo>
                    <a:lnTo>
                      <a:pt x="18883" y="1858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65" name="Freeform 2164">
                <a:extLst>
                  <a:ext uri="{FF2B5EF4-FFF2-40B4-BE49-F238E27FC236}">
                    <a16:creationId xmlns:a16="http://schemas.microsoft.com/office/drawing/2014/main" id="{C7760FD5-0C23-FD95-B6D7-949AF8AF1C62}"/>
                  </a:ext>
                </a:extLst>
              </p:cNvPr>
              <p:cNvSpPr/>
              <p:nvPr/>
            </p:nvSpPr>
            <p:spPr>
              <a:xfrm>
                <a:off x="11817752" y="9139604"/>
                <a:ext cx="184886" cy="171895"/>
              </a:xfrm>
              <a:custGeom>
                <a:avLst/>
                <a:gdLst>
                  <a:gd name="connsiteX0" fmla="*/ 22817 w 184886"/>
                  <a:gd name="connsiteY0" fmla="*/ 19358 h 171895"/>
                  <a:gd name="connsiteX1" fmla="*/ 29897 w 184886"/>
                  <a:gd name="connsiteY1" fmla="*/ 22455 h 171895"/>
                  <a:gd name="connsiteX2" fmla="*/ 45632 w 184886"/>
                  <a:gd name="connsiteY2" fmla="*/ 31746 h 171895"/>
                  <a:gd name="connsiteX3" fmla="*/ 80250 w 184886"/>
                  <a:gd name="connsiteY3" fmla="*/ 58847 h 171895"/>
                  <a:gd name="connsiteX4" fmla="*/ 88118 w 184886"/>
                  <a:gd name="connsiteY4" fmla="*/ 62719 h 171895"/>
                  <a:gd name="connsiteX5" fmla="*/ 93624 w 184886"/>
                  <a:gd name="connsiteY5" fmla="*/ 65042 h 171895"/>
                  <a:gd name="connsiteX6" fmla="*/ 106211 w 184886"/>
                  <a:gd name="connsiteY6" fmla="*/ 68913 h 171895"/>
                  <a:gd name="connsiteX7" fmla="*/ 111720 w 184886"/>
                  <a:gd name="connsiteY7" fmla="*/ 71236 h 171895"/>
                  <a:gd name="connsiteX8" fmla="*/ 133748 w 184886"/>
                  <a:gd name="connsiteY8" fmla="*/ 92917 h 171895"/>
                  <a:gd name="connsiteX9" fmla="*/ 145549 w 184886"/>
                  <a:gd name="connsiteY9" fmla="*/ 118469 h 171895"/>
                  <a:gd name="connsiteX10" fmla="*/ 153416 w 184886"/>
                  <a:gd name="connsiteY10" fmla="*/ 146344 h 171895"/>
                  <a:gd name="connsiteX11" fmla="*/ 166005 w 184886"/>
                  <a:gd name="connsiteY11" fmla="*/ 171896 h 171895"/>
                  <a:gd name="connsiteX12" fmla="*/ 173085 w 184886"/>
                  <a:gd name="connsiteY12" fmla="*/ 163379 h 171895"/>
                  <a:gd name="connsiteX13" fmla="*/ 179379 w 184886"/>
                  <a:gd name="connsiteY13" fmla="*/ 144795 h 171895"/>
                  <a:gd name="connsiteX14" fmla="*/ 184886 w 184886"/>
                  <a:gd name="connsiteY14" fmla="*/ 135504 h 171895"/>
                  <a:gd name="connsiteX15" fmla="*/ 180167 w 184886"/>
                  <a:gd name="connsiteY15" fmla="*/ 121566 h 171895"/>
                  <a:gd name="connsiteX16" fmla="*/ 167578 w 184886"/>
                  <a:gd name="connsiteY16" fmla="*/ 108403 h 171895"/>
                  <a:gd name="connsiteX17" fmla="*/ 140829 w 184886"/>
                  <a:gd name="connsiteY17" fmla="*/ 88271 h 171895"/>
                  <a:gd name="connsiteX18" fmla="*/ 111720 w 184886"/>
                  <a:gd name="connsiteY18" fmla="*/ 61170 h 171895"/>
                  <a:gd name="connsiteX19" fmla="*/ 101492 w 184886"/>
                  <a:gd name="connsiteY19" fmla="*/ 53427 h 171895"/>
                  <a:gd name="connsiteX20" fmla="*/ 6294 w 184886"/>
                  <a:gd name="connsiteY20" fmla="*/ 0 h 171895"/>
                  <a:gd name="connsiteX21" fmla="*/ 7868 w 184886"/>
                  <a:gd name="connsiteY21" fmla="*/ 4646 h 171895"/>
                  <a:gd name="connsiteX22" fmla="*/ 7082 w 184886"/>
                  <a:gd name="connsiteY22" fmla="*/ 8517 h 171895"/>
                  <a:gd name="connsiteX23" fmla="*/ 4721 w 184886"/>
                  <a:gd name="connsiteY23" fmla="*/ 10840 h 171895"/>
                  <a:gd name="connsiteX24" fmla="*/ 0 w 184886"/>
                  <a:gd name="connsiteY24" fmla="*/ 12389 h 171895"/>
                  <a:gd name="connsiteX25" fmla="*/ 7868 w 184886"/>
                  <a:gd name="connsiteY25" fmla="*/ 15486 h 17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4886" h="171895">
                    <a:moveTo>
                      <a:pt x="22817" y="19358"/>
                    </a:moveTo>
                    <a:lnTo>
                      <a:pt x="29897" y="22455"/>
                    </a:lnTo>
                    <a:lnTo>
                      <a:pt x="45632" y="31746"/>
                    </a:lnTo>
                    <a:lnTo>
                      <a:pt x="80250" y="58847"/>
                    </a:lnTo>
                    <a:lnTo>
                      <a:pt x="88118" y="62719"/>
                    </a:lnTo>
                    <a:lnTo>
                      <a:pt x="93624" y="65042"/>
                    </a:lnTo>
                    <a:lnTo>
                      <a:pt x="106211" y="68913"/>
                    </a:lnTo>
                    <a:lnTo>
                      <a:pt x="111720" y="71236"/>
                    </a:lnTo>
                    <a:lnTo>
                      <a:pt x="133748" y="92917"/>
                    </a:lnTo>
                    <a:lnTo>
                      <a:pt x="145549" y="118469"/>
                    </a:lnTo>
                    <a:lnTo>
                      <a:pt x="153416" y="146344"/>
                    </a:lnTo>
                    <a:lnTo>
                      <a:pt x="166005" y="171896"/>
                    </a:lnTo>
                    <a:lnTo>
                      <a:pt x="173085" y="163379"/>
                    </a:lnTo>
                    <a:lnTo>
                      <a:pt x="179379" y="144795"/>
                    </a:lnTo>
                    <a:lnTo>
                      <a:pt x="184886" y="135504"/>
                    </a:lnTo>
                    <a:lnTo>
                      <a:pt x="180167" y="121566"/>
                    </a:lnTo>
                    <a:lnTo>
                      <a:pt x="167578" y="108403"/>
                    </a:lnTo>
                    <a:lnTo>
                      <a:pt x="140829" y="88271"/>
                    </a:lnTo>
                    <a:lnTo>
                      <a:pt x="111720" y="61170"/>
                    </a:lnTo>
                    <a:lnTo>
                      <a:pt x="101492" y="53427"/>
                    </a:lnTo>
                    <a:lnTo>
                      <a:pt x="6294" y="0"/>
                    </a:lnTo>
                    <a:lnTo>
                      <a:pt x="7868" y="4646"/>
                    </a:lnTo>
                    <a:lnTo>
                      <a:pt x="7082" y="8517"/>
                    </a:lnTo>
                    <a:lnTo>
                      <a:pt x="4721" y="10840"/>
                    </a:lnTo>
                    <a:lnTo>
                      <a:pt x="0" y="12389"/>
                    </a:lnTo>
                    <a:lnTo>
                      <a:pt x="7868" y="1548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66" name="Freeform 2165">
                <a:extLst>
                  <a:ext uri="{FF2B5EF4-FFF2-40B4-BE49-F238E27FC236}">
                    <a16:creationId xmlns:a16="http://schemas.microsoft.com/office/drawing/2014/main" id="{BC63DD88-9C33-27F9-99EE-DD59A930F61C}"/>
                  </a:ext>
                </a:extLst>
              </p:cNvPr>
              <p:cNvSpPr/>
              <p:nvPr/>
            </p:nvSpPr>
            <p:spPr>
              <a:xfrm>
                <a:off x="11909803" y="9152767"/>
                <a:ext cx="5506" cy="6194"/>
              </a:xfrm>
              <a:custGeom>
                <a:avLst/>
                <a:gdLst>
                  <a:gd name="connsiteX0" fmla="*/ 3934 w 5506"/>
                  <a:gd name="connsiteY0" fmla="*/ 3872 h 6194"/>
                  <a:gd name="connsiteX1" fmla="*/ 5507 w 5506"/>
                  <a:gd name="connsiteY1" fmla="*/ 1549 h 6194"/>
                  <a:gd name="connsiteX2" fmla="*/ 3146 w 5506"/>
                  <a:gd name="connsiteY2" fmla="*/ 0 h 6194"/>
                  <a:gd name="connsiteX3" fmla="*/ 0 w 5506"/>
                  <a:gd name="connsiteY3" fmla="*/ 775 h 6194"/>
                  <a:gd name="connsiteX4" fmla="*/ 0 w 5506"/>
                  <a:gd name="connsiteY4" fmla="*/ 6195 h 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6" h="6194">
                    <a:moveTo>
                      <a:pt x="3934" y="3872"/>
                    </a:moveTo>
                    <a:lnTo>
                      <a:pt x="5507" y="1549"/>
                    </a:lnTo>
                    <a:lnTo>
                      <a:pt x="3146" y="0"/>
                    </a:lnTo>
                    <a:lnTo>
                      <a:pt x="0" y="775"/>
                    </a:lnTo>
                    <a:lnTo>
                      <a:pt x="0" y="61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67" name="Freeform 2166">
                <a:extLst>
                  <a:ext uri="{FF2B5EF4-FFF2-40B4-BE49-F238E27FC236}">
                    <a16:creationId xmlns:a16="http://schemas.microsoft.com/office/drawing/2014/main" id="{91314A3B-89CC-CF03-6C8B-A52BCE4DD49B}"/>
                  </a:ext>
                </a:extLst>
              </p:cNvPr>
              <p:cNvSpPr/>
              <p:nvPr/>
            </p:nvSpPr>
            <p:spPr>
              <a:xfrm>
                <a:off x="11158457" y="9720334"/>
                <a:ext cx="7867" cy="7743"/>
              </a:xfrm>
              <a:custGeom>
                <a:avLst/>
                <a:gdLst>
                  <a:gd name="connsiteX0" fmla="*/ 7868 w 7867"/>
                  <a:gd name="connsiteY0" fmla="*/ 1548 h 7743"/>
                  <a:gd name="connsiteX1" fmla="*/ 3146 w 7867"/>
                  <a:gd name="connsiteY1" fmla="*/ 0 h 7743"/>
                  <a:gd name="connsiteX2" fmla="*/ 0 w 7867"/>
                  <a:gd name="connsiteY2" fmla="*/ 2323 h 7743"/>
                  <a:gd name="connsiteX3" fmla="*/ 4719 w 7867"/>
                  <a:gd name="connsiteY3" fmla="*/ 7743 h 7743"/>
                </a:gdLst>
                <a:ahLst/>
                <a:cxnLst>
                  <a:cxn ang="0">
                    <a:pos x="connsiteX0" y="connsiteY0"/>
                  </a:cxn>
                  <a:cxn ang="0">
                    <a:pos x="connsiteX1" y="connsiteY1"/>
                  </a:cxn>
                  <a:cxn ang="0">
                    <a:pos x="connsiteX2" y="connsiteY2"/>
                  </a:cxn>
                  <a:cxn ang="0">
                    <a:pos x="connsiteX3" y="connsiteY3"/>
                  </a:cxn>
                </a:cxnLst>
                <a:rect l="l" t="t" r="r" b="b"/>
                <a:pathLst>
                  <a:path w="7867" h="7743">
                    <a:moveTo>
                      <a:pt x="7868" y="1548"/>
                    </a:moveTo>
                    <a:lnTo>
                      <a:pt x="3146" y="0"/>
                    </a:lnTo>
                    <a:lnTo>
                      <a:pt x="0" y="2323"/>
                    </a:lnTo>
                    <a:lnTo>
                      <a:pt x="4719"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68" name="Freeform 2167">
                <a:extLst>
                  <a:ext uri="{FF2B5EF4-FFF2-40B4-BE49-F238E27FC236}">
                    <a16:creationId xmlns:a16="http://schemas.microsoft.com/office/drawing/2014/main" id="{8F3136BC-1F70-D2F3-5C66-AF83C98DAF90}"/>
                  </a:ext>
                </a:extLst>
              </p:cNvPr>
              <p:cNvSpPr/>
              <p:nvPr/>
            </p:nvSpPr>
            <p:spPr>
              <a:xfrm>
                <a:off x="10941313" y="10255380"/>
                <a:ext cx="12588" cy="10840"/>
              </a:xfrm>
              <a:custGeom>
                <a:avLst/>
                <a:gdLst>
                  <a:gd name="connsiteX0" fmla="*/ 9441 w 12588"/>
                  <a:gd name="connsiteY0" fmla="*/ 2323 h 10840"/>
                  <a:gd name="connsiteX1" fmla="*/ 7080 w 12588"/>
                  <a:gd name="connsiteY1" fmla="*/ 0 h 10840"/>
                  <a:gd name="connsiteX2" fmla="*/ 5507 w 12588"/>
                  <a:gd name="connsiteY2" fmla="*/ 2323 h 10840"/>
                  <a:gd name="connsiteX3" fmla="*/ 1573 w 12588"/>
                  <a:gd name="connsiteY3" fmla="*/ 6195 h 10840"/>
                  <a:gd name="connsiteX4" fmla="*/ 0 w 12588"/>
                  <a:gd name="connsiteY4" fmla="*/ 8517 h 10840"/>
                  <a:gd name="connsiteX5" fmla="*/ 2361 w 12588"/>
                  <a:gd name="connsiteY5" fmla="*/ 10066 h 10840"/>
                  <a:gd name="connsiteX6" fmla="*/ 5507 w 12588"/>
                  <a:gd name="connsiteY6" fmla="*/ 10840 h 10840"/>
                  <a:gd name="connsiteX7" fmla="*/ 8655 w 12588"/>
                  <a:gd name="connsiteY7" fmla="*/ 10066 h 10840"/>
                  <a:gd name="connsiteX8" fmla="*/ 12589 w 12588"/>
                  <a:gd name="connsiteY8" fmla="*/ 8517 h 10840"/>
                  <a:gd name="connsiteX9" fmla="*/ 11801 w 12588"/>
                  <a:gd name="connsiteY9" fmla="*/ 6195 h 10840"/>
                  <a:gd name="connsiteX10" fmla="*/ 11014 w 12588"/>
                  <a:gd name="connsiteY10" fmla="*/ 3872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8" h="10840">
                    <a:moveTo>
                      <a:pt x="9441" y="2323"/>
                    </a:moveTo>
                    <a:lnTo>
                      <a:pt x="7080" y="0"/>
                    </a:lnTo>
                    <a:lnTo>
                      <a:pt x="5507" y="2323"/>
                    </a:lnTo>
                    <a:lnTo>
                      <a:pt x="1573" y="6195"/>
                    </a:lnTo>
                    <a:lnTo>
                      <a:pt x="0" y="8517"/>
                    </a:lnTo>
                    <a:lnTo>
                      <a:pt x="2361" y="10066"/>
                    </a:lnTo>
                    <a:lnTo>
                      <a:pt x="5507" y="10840"/>
                    </a:lnTo>
                    <a:lnTo>
                      <a:pt x="8655" y="10066"/>
                    </a:lnTo>
                    <a:lnTo>
                      <a:pt x="12589" y="8517"/>
                    </a:lnTo>
                    <a:lnTo>
                      <a:pt x="11801" y="6195"/>
                    </a:lnTo>
                    <a:lnTo>
                      <a:pt x="11014"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69" name="Freeform 2168">
                <a:extLst>
                  <a:ext uri="{FF2B5EF4-FFF2-40B4-BE49-F238E27FC236}">
                    <a16:creationId xmlns:a16="http://schemas.microsoft.com/office/drawing/2014/main" id="{00E08BC1-FA17-278D-90A3-176AD05EFC0E}"/>
                  </a:ext>
                </a:extLst>
              </p:cNvPr>
              <p:cNvSpPr/>
              <p:nvPr/>
            </p:nvSpPr>
            <p:spPr>
              <a:xfrm>
                <a:off x="10921644" y="10208921"/>
                <a:ext cx="42483" cy="24778"/>
              </a:xfrm>
              <a:custGeom>
                <a:avLst/>
                <a:gdLst>
                  <a:gd name="connsiteX0" fmla="*/ 32258 w 42483"/>
                  <a:gd name="connsiteY0" fmla="*/ 0 h 24778"/>
                  <a:gd name="connsiteX1" fmla="*/ 18881 w 42483"/>
                  <a:gd name="connsiteY1" fmla="*/ 3097 h 24778"/>
                  <a:gd name="connsiteX2" fmla="*/ 6294 w 42483"/>
                  <a:gd name="connsiteY2" fmla="*/ 12389 h 24778"/>
                  <a:gd name="connsiteX3" fmla="*/ 0 w 42483"/>
                  <a:gd name="connsiteY3" fmla="*/ 24778 h 24778"/>
                  <a:gd name="connsiteX4" fmla="*/ 11014 w 42483"/>
                  <a:gd name="connsiteY4" fmla="*/ 24778 h 24778"/>
                  <a:gd name="connsiteX5" fmla="*/ 30682 w 42483"/>
                  <a:gd name="connsiteY5" fmla="*/ 11615 h 24778"/>
                  <a:gd name="connsiteX6" fmla="*/ 42484 w 42483"/>
                  <a:gd name="connsiteY6" fmla="*/ 9292 h 2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3" h="24778">
                    <a:moveTo>
                      <a:pt x="32258" y="0"/>
                    </a:moveTo>
                    <a:lnTo>
                      <a:pt x="18881" y="3097"/>
                    </a:lnTo>
                    <a:lnTo>
                      <a:pt x="6294" y="12389"/>
                    </a:lnTo>
                    <a:lnTo>
                      <a:pt x="0" y="24778"/>
                    </a:lnTo>
                    <a:lnTo>
                      <a:pt x="11014" y="24778"/>
                    </a:lnTo>
                    <a:lnTo>
                      <a:pt x="30682" y="11615"/>
                    </a:lnTo>
                    <a:lnTo>
                      <a:pt x="42484" y="929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70" name="Freeform 2169">
                <a:extLst>
                  <a:ext uri="{FF2B5EF4-FFF2-40B4-BE49-F238E27FC236}">
                    <a16:creationId xmlns:a16="http://schemas.microsoft.com/office/drawing/2014/main" id="{5BAD415E-9F2C-9327-9F51-0E6BD1D0E4D4}"/>
                  </a:ext>
                </a:extLst>
              </p:cNvPr>
              <p:cNvSpPr/>
              <p:nvPr/>
            </p:nvSpPr>
            <p:spPr>
              <a:xfrm>
                <a:off x="10718662" y="9786924"/>
                <a:ext cx="19668" cy="29424"/>
              </a:xfrm>
              <a:custGeom>
                <a:avLst/>
                <a:gdLst>
                  <a:gd name="connsiteX0" fmla="*/ 5507 w 19668"/>
                  <a:gd name="connsiteY0" fmla="*/ 28650 h 29424"/>
                  <a:gd name="connsiteX1" fmla="*/ 11801 w 19668"/>
                  <a:gd name="connsiteY1" fmla="*/ 20907 h 29424"/>
                  <a:gd name="connsiteX2" fmla="*/ 17308 w 19668"/>
                  <a:gd name="connsiteY2" fmla="*/ 9292 h 29424"/>
                  <a:gd name="connsiteX3" fmla="*/ 19669 w 19668"/>
                  <a:gd name="connsiteY3" fmla="*/ 0 h 29424"/>
                  <a:gd name="connsiteX4" fmla="*/ 5507 w 19668"/>
                  <a:gd name="connsiteY4" fmla="*/ 21681 h 29424"/>
                  <a:gd name="connsiteX5" fmla="*/ 0 w 19668"/>
                  <a:gd name="connsiteY5" fmla="*/ 29424 h 2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68" h="29424">
                    <a:moveTo>
                      <a:pt x="5507" y="28650"/>
                    </a:moveTo>
                    <a:lnTo>
                      <a:pt x="11801" y="20907"/>
                    </a:lnTo>
                    <a:lnTo>
                      <a:pt x="17308" y="9292"/>
                    </a:lnTo>
                    <a:lnTo>
                      <a:pt x="19669" y="0"/>
                    </a:lnTo>
                    <a:lnTo>
                      <a:pt x="5507" y="21681"/>
                    </a:lnTo>
                    <a:lnTo>
                      <a:pt x="0" y="2942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71" name="Freeform 2170">
                <a:extLst>
                  <a:ext uri="{FF2B5EF4-FFF2-40B4-BE49-F238E27FC236}">
                    <a16:creationId xmlns:a16="http://schemas.microsoft.com/office/drawing/2014/main" id="{03666C21-E15F-F082-8A23-B4F2CB0CA887}"/>
                  </a:ext>
                </a:extLst>
              </p:cNvPr>
              <p:cNvSpPr/>
              <p:nvPr/>
            </p:nvSpPr>
            <p:spPr>
              <a:xfrm>
                <a:off x="10750920" y="10145429"/>
                <a:ext cx="10228" cy="17808"/>
              </a:xfrm>
              <a:custGeom>
                <a:avLst/>
                <a:gdLst>
                  <a:gd name="connsiteX0" fmla="*/ 6294 w 10228"/>
                  <a:gd name="connsiteY0" fmla="*/ 15486 h 17808"/>
                  <a:gd name="connsiteX1" fmla="*/ 8653 w 10228"/>
                  <a:gd name="connsiteY1" fmla="*/ 17808 h 17808"/>
                  <a:gd name="connsiteX2" fmla="*/ 10228 w 10228"/>
                  <a:gd name="connsiteY2" fmla="*/ 13163 h 17808"/>
                  <a:gd name="connsiteX3" fmla="*/ 10228 w 10228"/>
                  <a:gd name="connsiteY3" fmla="*/ 8517 h 17808"/>
                  <a:gd name="connsiteX4" fmla="*/ 8653 w 10228"/>
                  <a:gd name="connsiteY4" fmla="*/ 3872 h 17808"/>
                  <a:gd name="connsiteX5" fmla="*/ 5507 w 10228"/>
                  <a:gd name="connsiteY5" fmla="*/ 0 h 17808"/>
                  <a:gd name="connsiteX6" fmla="*/ 1573 w 10228"/>
                  <a:gd name="connsiteY6" fmla="*/ 6194 h 17808"/>
                  <a:gd name="connsiteX7" fmla="*/ 0 w 10228"/>
                  <a:gd name="connsiteY7" fmla="*/ 8517 h 17808"/>
                  <a:gd name="connsiteX8" fmla="*/ 1573 w 10228"/>
                  <a:gd name="connsiteY8" fmla="*/ 10840 h 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8" h="17808">
                    <a:moveTo>
                      <a:pt x="6294" y="15486"/>
                    </a:moveTo>
                    <a:lnTo>
                      <a:pt x="8653" y="17808"/>
                    </a:lnTo>
                    <a:lnTo>
                      <a:pt x="10228" y="13163"/>
                    </a:lnTo>
                    <a:lnTo>
                      <a:pt x="10228" y="8517"/>
                    </a:lnTo>
                    <a:lnTo>
                      <a:pt x="8653" y="3872"/>
                    </a:lnTo>
                    <a:lnTo>
                      <a:pt x="5507" y="0"/>
                    </a:lnTo>
                    <a:lnTo>
                      <a:pt x="1573" y="6194"/>
                    </a:lnTo>
                    <a:lnTo>
                      <a:pt x="0" y="8517"/>
                    </a:lnTo>
                    <a:lnTo>
                      <a:pt x="1573" y="108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72" name="Freeform 2171">
                <a:extLst>
                  <a:ext uri="{FF2B5EF4-FFF2-40B4-BE49-F238E27FC236}">
                    <a16:creationId xmlns:a16="http://schemas.microsoft.com/office/drawing/2014/main" id="{BACBC6C3-F56A-B8CB-C72C-C624358AE1E6}"/>
                  </a:ext>
                </a:extLst>
              </p:cNvPr>
              <p:cNvSpPr/>
              <p:nvPr/>
            </p:nvSpPr>
            <p:spPr>
              <a:xfrm>
                <a:off x="10743838" y="10140783"/>
                <a:ext cx="2360" cy="6968"/>
              </a:xfrm>
              <a:custGeom>
                <a:avLst/>
                <a:gdLst>
                  <a:gd name="connsiteX0" fmla="*/ 0 w 2360"/>
                  <a:gd name="connsiteY0" fmla="*/ 6968 h 6968"/>
                  <a:gd name="connsiteX1" fmla="*/ 2361 w 2360"/>
                  <a:gd name="connsiteY1" fmla="*/ 3096 h 6968"/>
                  <a:gd name="connsiteX2" fmla="*/ 2361 w 2360"/>
                  <a:gd name="connsiteY2" fmla="*/ 774 h 6968"/>
                  <a:gd name="connsiteX3" fmla="*/ 788 w 2360"/>
                  <a:gd name="connsiteY3" fmla="*/ 774 h 6968"/>
                  <a:gd name="connsiteX4" fmla="*/ 0 w 2360"/>
                  <a:gd name="connsiteY4" fmla="*/ 0 h 6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 h="6968">
                    <a:moveTo>
                      <a:pt x="0" y="6968"/>
                    </a:moveTo>
                    <a:lnTo>
                      <a:pt x="2361" y="3096"/>
                    </a:lnTo>
                    <a:lnTo>
                      <a:pt x="2361" y="774"/>
                    </a:lnTo>
                    <a:lnTo>
                      <a:pt x="788" y="774"/>
                    </a:lnTo>
                    <a:lnTo>
                      <a:pt x="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73" name="Freeform 2172">
                <a:extLst>
                  <a:ext uri="{FF2B5EF4-FFF2-40B4-BE49-F238E27FC236}">
                    <a16:creationId xmlns:a16="http://schemas.microsoft.com/office/drawing/2014/main" id="{CBCE8453-CF30-D2A1-C928-AF5BD344BD23}"/>
                  </a:ext>
                </a:extLst>
              </p:cNvPr>
              <p:cNvSpPr/>
              <p:nvPr/>
            </p:nvSpPr>
            <p:spPr>
              <a:xfrm>
                <a:off x="11149802" y="9712591"/>
                <a:ext cx="5506" cy="10066"/>
              </a:xfrm>
              <a:custGeom>
                <a:avLst/>
                <a:gdLst>
                  <a:gd name="connsiteX0" fmla="*/ 4721 w 5506"/>
                  <a:gd name="connsiteY0" fmla="*/ 6195 h 10066"/>
                  <a:gd name="connsiteX1" fmla="*/ 5507 w 5506"/>
                  <a:gd name="connsiteY1" fmla="*/ 4646 h 10066"/>
                  <a:gd name="connsiteX2" fmla="*/ 4721 w 5506"/>
                  <a:gd name="connsiteY2" fmla="*/ 3097 h 10066"/>
                  <a:gd name="connsiteX3" fmla="*/ 3934 w 5506"/>
                  <a:gd name="connsiteY3" fmla="*/ 0 h 10066"/>
                  <a:gd name="connsiteX4" fmla="*/ 0 w 5506"/>
                  <a:gd name="connsiteY4" fmla="*/ 5420 h 10066"/>
                  <a:gd name="connsiteX5" fmla="*/ 3146 w 5506"/>
                  <a:gd name="connsiteY5" fmla="*/ 10066 h 1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6" h="10066">
                    <a:moveTo>
                      <a:pt x="4721" y="6195"/>
                    </a:moveTo>
                    <a:lnTo>
                      <a:pt x="5507" y="4646"/>
                    </a:lnTo>
                    <a:lnTo>
                      <a:pt x="4721" y="3097"/>
                    </a:lnTo>
                    <a:lnTo>
                      <a:pt x="3934" y="0"/>
                    </a:lnTo>
                    <a:lnTo>
                      <a:pt x="0" y="5420"/>
                    </a:lnTo>
                    <a:lnTo>
                      <a:pt x="3146" y="1006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74" name="Freeform 2173">
                <a:extLst>
                  <a:ext uri="{FF2B5EF4-FFF2-40B4-BE49-F238E27FC236}">
                    <a16:creationId xmlns:a16="http://schemas.microsoft.com/office/drawing/2014/main" id="{44E7E17D-004B-846E-C18B-DDEA9BE44E81}"/>
                  </a:ext>
                </a:extLst>
              </p:cNvPr>
              <p:cNvSpPr/>
              <p:nvPr/>
            </p:nvSpPr>
            <p:spPr>
              <a:xfrm>
                <a:off x="10717089" y="10141557"/>
                <a:ext cx="7079" cy="5419"/>
              </a:xfrm>
              <a:custGeom>
                <a:avLst/>
                <a:gdLst>
                  <a:gd name="connsiteX0" fmla="*/ 5507 w 7079"/>
                  <a:gd name="connsiteY0" fmla="*/ 5420 h 5419"/>
                  <a:gd name="connsiteX1" fmla="*/ 7080 w 7079"/>
                  <a:gd name="connsiteY1" fmla="*/ 2322 h 5419"/>
                  <a:gd name="connsiteX2" fmla="*/ 5507 w 7079"/>
                  <a:gd name="connsiteY2" fmla="*/ 0 h 5419"/>
                  <a:gd name="connsiteX3" fmla="*/ 0 w 7079"/>
                  <a:gd name="connsiteY3" fmla="*/ 2322 h 5419"/>
                </a:gdLst>
                <a:ahLst/>
                <a:cxnLst>
                  <a:cxn ang="0">
                    <a:pos x="connsiteX0" y="connsiteY0"/>
                  </a:cxn>
                  <a:cxn ang="0">
                    <a:pos x="connsiteX1" y="connsiteY1"/>
                  </a:cxn>
                  <a:cxn ang="0">
                    <a:pos x="connsiteX2" y="connsiteY2"/>
                  </a:cxn>
                  <a:cxn ang="0">
                    <a:pos x="connsiteX3" y="connsiteY3"/>
                  </a:cxn>
                </a:cxnLst>
                <a:rect l="l" t="t" r="r" b="b"/>
                <a:pathLst>
                  <a:path w="7079" h="5419">
                    <a:moveTo>
                      <a:pt x="5507" y="5420"/>
                    </a:moveTo>
                    <a:lnTo>
                      <a:pt x="7080" y="2322"/>
                    </a:lnTo>
                    <a:lnTo>
                      <a:pt x="5507" y="0"/>
                    </a:lnTo>
                    <a:lnTo>
                      <a:pt x="0" y="232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75" name="Freeform 2174">
                <a:extLst>
                  <a:ext uri="{FF2B5EF4-FFF2-40B4-BE49-F238E27FC236}">
                    <a16:creationId xmlns:a16="http://schemas.microsoft.com/office/drawing/2014/main" id="{E54CF673-D802-A740-8D14-A7A1A4E03CA1}"/>
                  </a:ext>
                </a:extLst>
              </p:cNvPr>
              <p:cNvSpPr/>
              <p:nvPr/>
            </p:nvSpPr>
            <p:spPr>
              <a:xfrm>
                <a:off x="11839781" y="10780360"/>
                <a:ext cx="18883" cy="21680"/>
              </a:xfrm>
              <a:custGeom>
                <a:avLst/>
                <a:gdLst>
                  <a:gd name="connsiteX0" fmla="*/ 2361 w 18883"/>
                  <a:gd name="connsiteY0" fmla="*/ 0 h 21680"/>
                  <a:gd name="connsiteX1" fmla="*/ 0 w 18883"/>
                  <a:gd name="connsiteY1" fmla="*/ 6194 h 21680"/>
                  <a:gd name="connsiteX2" fmla="*/ 14162 w 18883"/>
                  <a:gd name="connsiteY2" fmla="*/ 21680 h 21680"/>
                  <a:gd name="connsiteX3" fmla="*/ 18883 w 18883"/>
                  <a:gd name="connsiteY3" fmla="*/ 19358 h 21680"/>
                  <a:gd name="connsiteX4" fmla="*/ 14949 w 18883"/>
                  <a:gd name="connsiteY4" fmla="*/ 8517 h 2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3" h="21680">
                    <a:moveTo>
                      <a:pt x="2361" y="0"/>
                    </a:moveTo>
                    <a:lnTo>
                      <a:pt x="0" y="6194"/>
                    </a:lnTo>
                    <a:lnTo>
                      <a:pt x="14162" y="21680"/>
                    </a:lnTo>
                    <a:lnTo>
                      <a:pt x="18883" y="19358"/>
                    </a:lnTo>
                    <a:lnTo>
                      <a:pt x="14949" y="851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76" name="Freeform 2175">
                <a:extLst>
                  <a:ext uri="{FF2B5EF4-FFF2-40B4-BE49-F238E27FC236}">
                    <a16:creationId xmlns:a16="http://schemas.microsoft.com/office/drawing/2014/main" id="{1B523A9B-7587-558F-4A42-521895491C9C}"/>
                  </a:ext>
                </a:extLst>
              </p:cNvPr>
              <p:cNvSpPr/>
              <p:nvPr/>
            </p:nvSpPr>
            <p:spPr>
              <a:xfrm>
                <a:off x="11795725" y="10677377"/>
                <a:ext cx="6292" cy="7743"/>
              </a:xfrm>
              <a:custGeom>
                <a:avLst/>
                <a:gdLst>
                  <a:gd name="connsiteX0" fmla="*/ 2359 w 6292"/>
                  <a:gd name="connsiteY0" fmla="*/ 2323 h 7743"/>
                  <a:gd name="connsiteX1" fmla="*/ 1573 w 6292"/>
                  <a:gd name="connsiteY1" fmla="*/ 3872 h 7743"/>
                  <a:gd name="connsiteX2" fmla="*/ 786 w 6292"/>
                  <a:gd name="connsiteY2" fmla="*/ 6195 h 7743"/>
                  <a:gd name="connsiteX3" fmla="*/ 0 w 6292"/>
                  <a:gd name="connsiteY3" fmla="*/ 7743 h 7743"/>
                  <a:gd name="connsiteX4" fmla="*/ 3934 w 6292"/>
                  <a:gd name="connsiteY4" fmla="*/ 6969 h 7743"/>
                  <a:gd name="connsiteX5" fmla="*/ 6292 w 6292"/>
                  <a:gd name="connsiteY5" fmla="*/ 6195 h 7743"/>
                  <a:gd name="connsiteX6" fmla="*/ 5507 w 6292"/>
                  <a:gd name="connsiteY6" fmla="*/ 3872 h 7743"/>
                  <a:gd name="connsiteX7" fmla="*/ 2359 w 6292"/>
                  <a:gd name="connsiteY7" fmla="*/ 0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2" h="7743">
                    <a:moveTo>
                      <a:pt x="2359" y="2323"/>
                    </a:moveTo>
                    <a:lnTo>
                      <a:pt x="1573" y="3872"/>
                    </a:lnTo>
                    <a:lnTo>
                      <a:pt x="786" y="6195"/>
                    </a:lnTo>
                    <a:lnTo>
                      <a:pt x="0" y="7743"/>
                    </a:lnTo>
                    <a:lnTo>
                      <a:pt x="3934" y="6969"/>
                    </a:lnTo>
                    <a:lnTo>
                      <a:pt x="6292" y="6195"/>
                    </a:lnTo>
                    <a:lnTo>
                      <a:pt x="5507" y="3872"/>
                    </a:lnTo>
                    <a:lnTo>
                      <a:pt x="2359"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77" name="Freeform 2176">
                <a:extLst>
                  <a:ext uri="{FF2B5EF4-FFF2-40B4-BE49-F238E27FC236}">
                    <a16:creationId xmlns:a16="http://schemas.microsoft.com/office/drawing/2014/main" id="{CB1DCB6E-6D8F-D400-A94E-29DB25521C06}"/>
                  </a:ext>
                </a:extLst>
              </p:cNvPr>
              <p:cNvSpPr/>
              <p:nvPr/>
            </p:nvSpPr>
            <p:spPr>
              <a:xfrm>
                <a:off x="11750093" y="10664214"/>
                <a:ext cx="4719" cy="13936"/>
              </a:xfrm>
              <a:custGeom>
                <a:avLst/>
                <a:gdLst>
                  <a:gd name="connsiteX0" fmla="*/ 1573 w 4719"/>
                  <a:gd name="connsiteY0" fmla="*/ 1548 h 13936"/>
                  <a:gd name="connsiteX1" fmla="*/ 786 w 4719"/>
                  <a:gd name="connsiteY1" fmla="*/ 3097 h 13936"/>
                  <a:gd name="connsiteX2" fmla="*/ 0 w 4719"/>
                  <a:gd name="connsiteY2" fmla="*/ 8517 h 13936"/>
                  <a:gd name="connsiteX3" fmla="*/ 2361 w 4719"/>
                  <a:gd name="connsiteY3" fmla="*/ 13937 h 13936"/>
                  <a:gd name="connsiteX4" fmla="*/ 3934 w 4719"/>
                  <a:gd name="connsiteY4" fmla="*/ 10840 h 13936"/>
                  <a:gd name="connsiteX5" fmla="*/ 4719 w 4719"/>
                  <a:gd name="connsiteY5" fmla="*/ 7743 h 13936"/>
                  <a:gd name="connsiteX6" fmla="*/ 4719 w 4719"/>
                  <a:gd name="connsiteY6" fmla="*/ 3872 h 13936"/>
                  <a:gd name="connsiteX7" fmla="*/ 3146 w 4719"/>
                  <a:gd name="connsiteY7" fmla="*/ 0 h 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9" h="13936">
                    <a:moveTo>
                      <a:pt x="1573" y="1548"/>
                    </a:moveTo>
                    <a:lnTo>
                      <a:pt x="786" y="3097"/>
                    </a:lnTo>
                    <a:lnTo>
                      <a:pt x="0" y="8517"/>
                    </a:lnTo>
                    <a:lnTo>
                      <a:pt x="2361" y="13937"/>
                    </a:lnTo>
                    <a:lnTo>
                      <a:pt x="3934" y="10840"/>
                    </a:lnTo>
                    <a:lnTo>
                      <a:pt x="4719" y="7743"/>
                    </a:lnTo>
                    <a:lnTo>
                      <a:pt x="4719" y="3872"/>
                    </a:lnTo>
                    <a:lnTo>
                      <a:pt x="3146"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78" name="Freeform 2177">
                <a:extLst>
                  <a:ext uri="{FF2B5EF4-FFF2-40B4-BE49-F238E27FC236}">
                    <a16:creationId xmlns:a16="http://schemas.microsoft.com/office/drawing/2014/main" id="{3EDE20D1-A367-14E5-66FC-75A612DABF9A}"/>
                  </a:ext>
                </a:extLst>
              </p:cNvPr>
              <p:cNvSpPr/>
              <p:nvPr/>
            </p:nvSpPr>
            <p:spPr>
              <a:xfrm>
                <a:off x="11990837" y="10889537"/>
                <a:ext cx="26750" cy="85173"/>
              </a:xfrm>
              <a:custGeom>
                <a:avLst/>
                <a:gdLst>
                  <a:gd name="connsiteX0" fmla="*/ 17310 w 26750"/>
                  <a:gd name="connsiteY0" fmla="*/ 22455 h 85173"/>
                  <a:gd name="connsiteX1" fmla="*/ 5509 w 26750"/>
                  <a:gd name="connsiteY1" fmla="*/ 40264 h 85173"/>
                  <a:gd name="connsiteX2" fmla="*/ 1575 w 26750"/>
                  <a:gd name="connsiteY2" fmla="*/ 50330 h 85173"/>
                  <a:gd name="connsiteX3" fmla="*/ 0 w 26750"/>
                  <a:gd name="connsiteY3" fmla="*/ 62719 h 85173"/>
                  <a:gd name="connsiteX4" fmla="*/ 788 w 26750"/>
                  <a:gd name="connsiteY4" fmla="*/ 75107 h 85173"/>
                  <a:gd name="connsiteX5" fmla="*/ 5509 w 26750"/>
                  <a:gd name="connsiteY5" fmla="*/ 85174 h 85173"/>
                  <a:gd name="connsiteX6" fmla="*/ 22817 w 26750"/>
                  <a:gd name="connsiteY6" fmla="*/ 42587 h 85173"/>
                  <a:gd name="connsiteX7" fmla="*/ 26751 w 26750"/>
                  <a:gd name="connsiteY7" fmla="*/ 29424 h 85173"/>
                  <a:gd name="connsiteX8" fmla="*/ 26751 w 26750"/>
                  <a:gd name="connsiteY8" fmla="*/ 20132 h 85173"/>
                  <a:gd name="connsiteX9" fmla="*/ 25963 w 26750"/>
                  <a:gd name="connsiteY9" fmla="*/ 8517 h 85173"/>
                  <a:gd name="connsiteX10" fmla="*/ 22817 w 26750"/>
                  <a:gd name="connsiteY10" fmla="*/ 0 h 85173"/>
                  <a:gd name="connsiteX11" fmla="*/ 14949 w 26750"/>
                  <a:gd name="connsiteY11" fmla="*/ 0 h 85173"/>
                  <a:gd name="connsiteX12" fmla="*/ 12589 w 26750"/>
                  <a:gd name="connsiteY12" fmla="*/ 3872 h 85173"/>
                  <a:gd name="connsiteX13" fmla="*/ 19669 w 26750"/>
                  <a:gd name="connsiteY13" fmla="*/ 12389 h 8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50" h="85173">
                    <a:moveTo>
                      <a:pt x="17310" y="22455"/>
                    </a:moveTo>
                    <a:lnTo>
                      <a:pt x="5509" y="40264"/>
                    </a:lnTo>
                    <a:lnTo>
                      <a:pt x="1575" y="50330"/>
                    </a:lnTo>
                    <a:lnTo>
                      <a:pt x="0" y="62719"/>
                    </a:lnTo>
                    <a:lnTo>
                      <a:pt x="788" y="75107"/>
                    </a:lnTo>
                    <a:lnTo>
                      <a:pt x="5509" y="85174"/>
                    </a:lnTo>
                    <a:lnTo>
                      <a:pt x="22817" y="42587"/>
                    </a:lnTo>
                    <a:lnTo>
                      <a:pt x="26751" y="29424"/>
                    </a:lnTo>
                    <a:lnTo>
                      <a:pt x="26751" y="20132"/>
                    </a:lnTo>
                    <a:lnTo>
                      <a:pt x="25963" y="8517"/>
                    </a:lnTo>
                    <a:lnTo>
                      <a:pt x="22817" y="0"/>
                    </a:lnTo>
                    <a:lnTo>
                      <a:pt x="14949" y="0"/>
                    </a:lnTo>
                    <a:lnTo>
                      <a:pt x="12589" y="3872"/>
                    </a:lnTo>
                    <a:lnTo>
                      <a:pt x="19669" y="1238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79" name="Freeform 2178">
                <a:extLst>
                  <a:ext uri="{FF2B5EF4-FFF2-40B4-BE49-F238E27FC236}">
                    <a16:creationId xmlns:a16="http://schemas.microsoft.com/office/drawing/2014/main" id="{C2FD0194-4241-4EB8-2CE7-25D89C5F9FE7}"/>
                  </a:ext>
                </a:extLst>
              </p:cNvPr>
              <p:cNvSpPr/>
              <p:nvPr/>
            </p:nvSpPr>
            <p:spPr>
              <a:xfrm>
                <a:off x="10691914" y="9821768"/>
                <a:ext cx="23602" cy="16260"/>
              </a:xfrm>
              <a:custGeom>
                <a:avLst/>
                <a:gdLst>
                  <a:gd name="connsiteX0" fmla="*/ 0 w 23602"/>
                  <a:gd name="connsiteY0" fmla="*/ 16260 h 16260"/>
                  <a:gd name="connsiteX1" fmla="*/ 7080 w 23602"/>
                  <a:gd name="connsiteY1" fmla="*/ 13938 h 16260"/>
                  <a:gd name="connsiteX2" fmla="*/ 14162 w 23602"/>
                  <a:gd name="connsiteY2" fmla="*/ 10066 h 16260"/>
                  <a:gd name="connsiteX3" fmla="*/ 19669 w 23602"/>
                  <a:gd name="connsiteY3" fmla="*/ 6195 h 16260"/>
                  <a:gd name="connsiteX4" fmla="*/ 23603 w 23602"/>
                  <a:gd name="connsiteY4" fmla="*/ 0 h 16260"/>
                  <a:gd name="connsiteX5" fmla="*/ 11014 w 23602"/>
                  <a:gd name="connsiteY5" fmla="*/ 6969 h 16260"/>
                  <a:gd name="connsiteX6" fmla="*/ 4719 w 23602"/>
                  <a:gd name="connsiteY6" fmla="*/ 10840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2" h="16260">
                    <a:moveTo>
                      <a:pt x="0" y="16260"/>
                    </a:moveTo>
                    <a:lnTo>
                      <a:pt x="7080" y="13938"/>
                    </a:lnTo>
                    <a:lnTo>
                      <a:pt x="14162" y="10066"/>
                    </a:lnTo>
                    <a:lnTo>
                      <a:pt x="19669" y="6195"/>
                    </a:lnTo>
                    <a:lnTo>
                      <a:pt x="23603" y="0"/>
                    </a:lnTo>
                    <a:lnTo>
                      <a:pt x="11014" y="6969"/>
                    </a:lnTo>
                    <a:lnTo>
                      <a:pt x="4719" y="108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80" name="Freeform 2179">
                <a:extLst>
                  <a:ext uri="{FF2B5EF4-FFF2-40B4-BE49-F238E27FC236}">
                    <a16:creationId xmlns:a16="http://schemas.microsoft.com/office/drawing/2014/main" id="{BB0B8F9F-A310-1F60-F2B4-F6DEDBD102CA}"/>
                  </a:ext>
                </a:extLst>
              </p:cNvPr>
              <p:cNvSpPr/>
              <p:nvPr/>
            </p:nvSpPr>
            <p:spPr>
              <a:xfrm>
                <a:off x="11674564" y="10500835"/>
                <a:ext cx="6294" cy="7743"/>
              </a:xfrm>
              <a:custGeom>
                <a:avLst/>
                <a:gdLst>
                  <a:gd name="connsiteX0" fmla="*/ 6294 w 6294"/>
                  <a:gd name="connsiteY0" fmla="*/ 4646 h 7743"/>
                  <a:gd name="connsiteX1" fmla="*/ 6294 w 6294"/>
                  <a:gd name="connsiteY1" fmla="*/ 0 h 7743"/>
                  <a:gd name="connsiteX2" fmla="*/ 3934 w 6294"/>
                  <a:gd name="connsiteY2" fmla="*/ 1548 h 7743"/>
                  <a:gd name="connsiteX3" fmla="*/ 2361 w 6294"/>
                  <a:gd name="connsiteY3" fmla="*/ 3096 h 7743"/>
                  <a:gd name="connsiteX4" fmla="*/ 788 w 6294"/>
                  <a:gd name="connsiteY4" fmla="*/ 5420 h 7743"/>
                  <a:gd name="connsiteX5" fmla="*/ 0 w 6294"/>
                  <a:gd name="connsiteY5" fmla="*/ 7743 h 7743"/>
                  <a:gd name="connsiteX6" fmla="*/ 4721 w 6294"/>
                  <a:gd name="connsiteY6" fmla="*/ 6194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4" h="7743">
                    <a:moveTo>
                      <a:pt x="6294" y="4646"/>
                    </a:moveTo>
                    <a:lnTo>
                      <a:pt x="6294" y="0"/>
                    </a:lnTo>
                    <a:lnTo>
                      <a:pt x="3934" y="1548"/>
                    </a:lnTo>
                    <a:lnTo>
                      <a:pt x="2361" y="3096"/>
                    </a:lnTo>
                    <a:lnTo>
                      <a:pt x="788" y="5420"/>
                    </a:lnTo>
                    <a:lnTo>
                      <a:pt x="0" y="7743"/>
                    </a:lnTo>
                    <a:lnTo>
                      <a:pt x="4721" y="619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81" name="Freeform 2180">
                <a:extLst>
                  <a:ext uri="{FF2B5EF4-FFF2-40B4-BE49-F238E27FC236}">
                    <a16:creationId xmlns:a16="http://schemas.microsoft.com/office/drawing/2014/main" id="{923BB7C3-4153-BBA7-DE10-022E0E0AF3E1}"/>
                  </a:ext>
                </a:extLst>
              </p:cNvPr>
              <p:cNvSpPr/>
              <p:nvPr/>
            </p:nvSpPr>
            <p:spPr>
              <a:xfrm>
                <a:off x="11458995" y="10356040"/>
                <a:ext cx="18095" cy="17809"/>
              </a:xfrm>
              <a:custGeom>
                <a:avLst/>
                <a:gdLst>
                  <a:gd name="connsiteX0" fmla="*/ 0 w 18095"/>
                  <a:gd name="connsiteY0" fmla="*/ 0 h 17809"/>
                  <a:gd name="connsiteX1" fmla="*/ 8653 w 18095"/>
                  <a:gd name="connsiteY1" fmla="*/ 13164 h 17809"/>
                  <a:gd name="connsiteX2" fmla="*/ 13374 w 18095"/>
                  <a:gd name="connsiteY2" fmla="*/ 17809 h 17809"/>
                  <a:gd name="connsiteX3" fmla="*/ 18096 w 18095"/>
                  <a:gd name="connsiteY3" fmla="*/ 13938 h 17809"/>
                  <a:gd name="connsiteX4" fmla="*/ 18096 w 18095"/>
                  <a:gd name="connsiteY4" fmla="*/ 6195 h 17809"/>
                  <a:gd name="connsiteX5" fmla="*/ 14162 w 18095"/>
                  <a:gd name="connsiteY5" fmla="*/ 1549 h 17809"/>
                  <a:gd name="connsiteX6" fmla="*/ 7080 w 18095"/>
                  <a:gd name="connsiteY6" fmla="*/ 0 h 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5" h="17809">
                    <a:moveTo>
                      <a:pt x="0" y="0"/>
                    </a:moveTo>
                    <a:lnTo>
                      <a:pt x="8653" y="13164"/>
                    </a:lnTo>
                    <a:lnTo>
                      <a:pt x="13374" y="17809"/>
                    </a:lnTo>
                    <a:lnTo>
                      <a:pt x="18096" y="13938"/>
                    </a:lnTo>
                    <a:lnTo>
                      <a:pt x="18096" y="6195"/>
                    </a:lnTo>
                    <a:lnTo>
                      <a:pt x="14162" y="1549"/>
                    </a:lnTo>
                    <a:lnTo>
                      <a:pt x="708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82" name="Freeform 2181">
                <a:extLst>
                  <a:ext uri="{FF2B5EF4-FFF2-40B4-BE49-F238E27FC236}">
                    <a16:creationId xmlns:a16="http://schemas.microsoft.com/office/drawing/2014/main" id="{18F6BF66-F3D3-BEB0-E8BA-1008B73C4C30}"/>
                  </a:ext>
                </a:extLst>
              </p:cNvPr>
              <p:cNvSpPr/>
              <p:nvPr/>
            </p:nvSpPr>
            <p:spPr>
              <a:xfrm>
                <a:off x="11678498" y="10509353"/>
                <a:ext cx="7081" cy="11614"/>
              </a:xfrm>
              <a:custGeom>
                <a:avLst/>
                <a:gdLst>
                  <a:gd name="connsiteX0" fmla="*/ 7082 w 7081"/>
                  <a:gd name="connsiteY0" fmla="*/ 9291 h 11614"/>
                  <a:gd name="connsiteX1" fmla="*/ 6294 w 7081"/>
                  <a:gd name="connsiteY1" fmla="*/ 5420 h 11614"/>
                  <a:gd name="connsiteX2" fmla="*/ 3148 w 7081"/>
                  <a:gd name="connsiteY2" fmla="*/ 0 h 11614"/>
                  <a:gd name="connsiteX3" fmla="*/ 0 w 7081"/>
                  <a:gd name="connsiteY3" fmla="*/ 7743 h 11614"/>
                  <a:gd name="connsiteX4" fmla="*/ 0 w 7081"/>
                  <a:gd name="connsiteY4" fmla="*/ 10840 h 11614"/>
                  <a:gd name="connsiteX5" fmla="*/ 5507 w 7081"/>
                  <a:gd name="connsiteY5" fmla="*/ 11615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1" h="11614">
                    <a:moveTo>
                      <a:pt x="7082" y="9291"/>
                    </a:moveTo>
                    <a:lnTo>
                      <a:pt x="6294" y="5420"/>
                    </a:lnTo>
                    <a:lnTo>
                      <a:pt x="3148" y="0"/>
                    </a:lnTo>
                    <a:lnTo>
                      <a:pt x="0" y="7743"/>
                    </a:lnTo>
                    <a:lnTo>
                      <a:pt x="0" y="10840"/>
                    </a:lnTo>
                    <a:lnTo>
                      <a:pt x="5507" y="1161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83" name="Freeform 2182">
                <a:extLst>
                  <a:ext uri="{FF2B5EF4-FFF2-40B4-BE49-F238E27FC236}">
                    <a16:creationId xmlns:a16="http://schemas.microsoft.com/office/drawing/2014/main" id="{FD49D869-8560-238A-C852-A982C1C82619}"/>
                  </a:ext>
                </a:extLst>
              </p:cNvPr>
              <p:cNvSpPr/>
              <p:nvPr/>
            </p:nvSpPr>
            <p:spPr>
              <a:xfrm>
                <a:off x="11151375" y="9754404"/>
                <a:ext cx="10228" cy="11614"/>
              </a:xfrm>
              <a:custGeom>
                <a:avLst/>
                <a:gdLst>
                  <a:gd name="connsiteX0" fmla="*/ 7868 w 10228"/>
                  <a:gd name="connsiteY0" fmla="*/ 10840 h 11614"/>
                  <a:gd name="connsiteX1" fmla="*/ 10228 w 10228"/>
                  <a:gd name="connsiteY1" fmla="*/ 6194 h 11614"/>
                  <a:gd name="connsiteX2" fmla="*/ 6294 w 10228"/>
                  <a:gd name="connsiteY2" fmla="*/ 0 h 11614"/>
                  <a:gd name="connsiteX3" fmla="*/ 3934 w 10228"/>
                  <a:gd name="connsiteY3" fmla="*/ 774 h 11614"/>
                  <a:gd name="connsiteX4" fmla="*/ 2361 w 10228"/>
                  <a:gd name="connsiteY4" fmla="*/ 2322 h 11614"/>
                  <a:gd name="connsiteX5" fmla="*/ 1573 w 10228"/>
                  <a:gd name="connsiteY5" fmla="*/ 3872 h 11614"/>
                  <a:gd name="connsiteX6" fmla="*/ 0 w 10228"/>
                  <a:gd name="connsiteY6" fmla="*/ 5420 h 11614"/>
                  <a:gd name="connsiteX7" fmla="*/ 3934 w 10228"/>
                  <a:gd name="connsiteY7" fmla="*/ 11615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8" h="11614">
                    <a:moveTo>
                      <a:pt x="7868" y="10840"/>
                    </a:moveTo>
                    <a:lnTo>
                      <a:pt x="10228" y="6194"/>
                    </a:lnTo>
                    <a:lnTo>
                      <a:pt x="6294" y="0"/>
                    </a:lnTo>
                    <a:lnTo>
                      <a:pt x="3934" y="774"/>
                    </a:lnTo>
                    <a:lnTo>
                      <a:pt x="2361" y="2322"/>
                    </a:lnTo>
                    <a:lnTo>
                      <a:pt x="1573" y="3872"/>
                    </a:lnTo>
                    <a:lnTo>
                      <a:pt x="0" y="5420"/>
                    </a:lnTo>
                    <a:lnTo>
                      <a:pt x="3934" y="1161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84" name="Freeform 2183">
                <a:extLst>
                  <a:ext uri="{FF2B5EF4-FFF2-40B4-BE49-F238E27FC236}">
                    <a16:creationId xmlns:a16="http://schemas.microsoft.com/office/drawing/2014/main" id="{0D57FCC7-8D47-E789-D56A-C48970239A77}"/>
                  </a:ext>
                </a:extLst>
              </p:cNvPr>
              <p:cNvSpPr/>
              <p:nvPr/>
            </p:nvSpPr>
            <p:spPr>
              <a:xfrm>
                <a:off x="10704500" y="9994439"/>
                <a:ext cx="47205" cy="48006"/>
              </a:xfrm>
              <a:custGeom>
                <a:avLst/>
                <a:gdLst>
                  <a:gd name="connsiteX0" fmla="*/ 33831 w 47205"/>
                  <a:gd name="connsiteY0" fmla="*/ 37941 h 48006"/>
                  <a:gd name="connsiteX1" fmla="*/ 34618 w 47205"/>
                  <a:gd name="connsiteY1" fmla="*/ 27101 h 48006"/>
                  <a:gd name="connsiteX2" fmla="*/ 39338 w 47205"/>
                  <a:gd name="connsiteY2" fmla="*/ 13937 h 48006"/>
                  <a:gd name="connsiteX3" fmla="*/ 39338 w 47205"/>
                  <a:gd name="connsiteY3" fmla="*/ 5420 h 48006"/>
                  <a:gd name="connsiteX4" fmla="*/ 35404 w 47205"/>
                  <a:gd name="connsiteY4" fmla="*/ 11615 h 48006"/>
                  <a:gd name="connsiteX5" fmla="*/ 31470 w 47205"/>
                  <a:gd name="connsiteY5" fmla="*/ 11615 h 48006"/>
                  <a:gd name="connsiteX6" fmla="*/ 28324 w 47205"/>
                  <a:gd name="connsiteY6" fmla="*/ 6969 h 48006"/>
                  <a:gd name="connsiteX7" fmla="*/ 28324 w 47205"/>
                  <a:gd name="connsiteY7" fmla="*/ 0 h 48006"/>
                  <a:gd name="connsiteX8" fmla="*/ 14162 w 47205"/>
                  <a:gd name="connsiteY8" fmla="*/ 6194 h 48006"/>
                  <a:gd name="connsiteX9" fmla="*/ 9443 w 47205"/>
                  <a:gd name="connsiteY9" fmla="*/ 18584 h 48006"/>
                  <a:gd name="connsiteX10" fmla="*/ 6294 w 47205"/>
                  <a:gd name="connsiteY10" fmla="*/ 32521 h 48006"/>
                  <a:gd name="connsiteX11" fmla="*/ 0 w 47205"/>
                  <a:gd name="connsiteY11" fmla="*/ 41813 h 48006"/>
                  <a:gd name="connsiteX12" fmla="*/ 11801 w 47205"/>
                  <a:gd name="connsiteY12" fmla="*/ 44909 h 48006"/>
                  <a:gd name="connsiteX13" fmla="*/ 26751 w 47205"/>
                  <a:gd name="connsiteY13" fmla="*/ 48007 h 48006"/>
                  <a:gd name="connsiteX14" fmla="*/ 40125 w 47205"/>
                  <a:gd name="connsiteY14" fmla="*/ 47233 h 48006"/>
                  <a:gd name="connsiteX15" fmla="*/ 47205 w 47205"/>
                  <a:gd name="connsiteY15" fmla="*/ 39489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205" h="48006">
                    <a:moveTo>
                      <a:pt x="33831" y="37941"/>
                    </a:moveTo>
                    <a:lnTo>
                      <a:pt x="34618" y="27101"/>
                    </a:lnTo>
                    <a:lnTo>
                      <a:pt x="39338" y="13937"/>
                    </a:lnTo>
                    <a:lnTo>
                      <a:pt x="39338" y="5420"/>
                    </a:lnTo>
                    <a:lnTo>
                      <a:pt x="35404" y="11615"/>
                    </a:lnTo>
                    <a:lnTo>
                      <a:pt x="31470" y="11615"/>
                    </a:lnTo>
                    <a:lnTo>
                      <a:pt x="28324" y="6969"/>
                    </a:lnTo>
                    <a:lnTo>
                      <a:pt x="28324" y="0"/>
                    </a:lnTo>
                    <a:lnTo>
                      <a:pt x="14162" y="6194"/>
                    </a:lnTo>
                    <a:lnTo>
                      <a:pt x="9443" y="18584"/>
                    </a:lnTo>
                    <a:lnTo>
                      <a:pt x="6294" y="32521"/>
                    </a:lnTo>
                    <a:lnTo>
                      <a:pt x="0" y="41813"/>
                    </a:lnTo>
                    <a:lnTo>
                      <a:pt x="11801" y="44909"/>
                    </a:lnTo>
                    <a:lnTo>
                      <a:pt x="26751" y="48007"/>
                    </a:lnTo>
                    <a:lnTo>
                      <a:pt x="40125" y="47233"/>
                    </a:lnTo>
                    <a:lnTo>
                      <a:pt x="47205" y="3948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85" name="Freeform 2184">
                <a:extLst>
                  <a:ext uri="{FF2B5EF4-FFF2-40B4-BE49-F238E27FC236}">
                    <a16:creationId xmlns:a16="http://schemas.microsoft.com/office/drawing/2014/main" id="{016D011E-031F-631B-2D76-C39276C101CD}"/>
                  </a:ext>
                </a:extLst>
              </p:cNvPr>
              <p:cNvSpPr/>
              <p:nvPr/>
            </p:nvSpPr>
            <p:spPr>
              <a:xfrm>
                <a:off x="10720235" y="11802445"/>
                <a:ext cx="119587" cy="38715"/>
              </a:xfrm>
              <a:custGeom>
                <a:avLst/>
                <a:gdLst>
                  <a:gd name="connsiteX0" fmla="*/ 106999 w 119587"/>
                  <a:gd name="connsiteY0" fmla="*/ 13163 h 38715"/>
                  <a:gd name="connsiteX1" fmla="*/ 81036 w 119587"/>
                  <a:gd name="connsiteY1" fmla="*/ 12389 h 38715"/>
                  <a:gd name="connsiteX2" fmla="*/ 81823 w 119587"/>
                  <a:gd name="connsiteY2" fmla="*/ 3097 h 38715"/>
                  <a:gd name="connsiteX3" fmla="*/ 72383 w 119587"/>
                  <a:gd name="connsiteY3" fmla="*/ 0 h 38715"/>
                  <a:gd name="connsiteX4" fmla="*/ 59006 w 119587"/>
                  <a:gd name="connsiteY4" fmla="*/ 1548 h 38715"/>
                  <a:gd name="connsiteX5" fmla="*/ 19669 w 119587"/>
                  <a:gd name="connsiteY5" fmla="*/ 8517 h 38715"/>
                  <a:gd name="connsiteX6" fmla="*/ 7082 w 119587"/>
                  <a:gd name="connsiteY6" fmla="*/ 14712 h 38715"/>
                  <a:gd name="connsiteX7" fmla="*/ 0 w 119587"/>
                  <a:gd name="connsiteY7" fmla="*/ 25552 h 38715"/>
                  <a:gd name="connsiteX8" fmla="*/ 9443 w 119587"/>
                  <a:gd name="connsiteY8" fmla="*/ 33295 h 38715"/>
                  <a:gd name="connsiteX9" fmla="*/ 18883 w 119587"/>
                  <a:gd name="connsiteY9" fmla="*/ 37166 h 38715"/>
                  <a:gd name="connsiteX10" fmla="*/ 29897 w 119587"/>
                  <a:gd name="connsiteY10" fmla="*/ 38715 h 38715"/>
                  <a:gd name="connsiteX11" fmla="*/ 52714 w 119587"/>
                  <a:gd name="connsiteY11" fmla="*/ 37166 h 38715"/>
                  <a:gd name="connsiteX12" fmla="*/ 62940 w 119587"/>
                  <a:gd name="connsiteY12" fmla="*/ 37941 h 38715"/>
                  <a:gd name="connsiteX13" fmla="*/ 72383 w 119587"/>
                  <a:gd name="connsiteY13" fmla="*/ 37166 h 38715"/>
                  <a:gd name="connsiteX14" fmla="*/ 81823 w 119587"/>
                  <a:gd name="connsiteY14" fmla="*/ 33295 h 38715"/>
                  <a:gd name="connsiteX15" fmla="*/ 86543 w 119587"/>
                  <a:gd name="connsiteY15" fmla="*/ 30198 h 38715"/>
                  <a:gd name="connsiteX16" fmla="*/ 88903 w 119587"/>
                  <a:gd name="connsiteY16" fmla="*/ 27101 h 38715"/>
                  <a:gd name="connsiteX17" fmla="*/ 92837 w 119587"/>
                  <a:gd name="connsiteY17" fmla="*/ 24777 h 38715"/>
                  <a:gd name="connsiteX18" fmla="*/ 99919 w 119587"/>
                  <a:gd name="connsiteY18" fmla="*/ 23229 h 38715"/>
                  <a:gd name="connsiteX19" fmla="*/ 104638 w 119587"/>
                  <a:gd name="connsiteY19" fmla="*/ 24003 h 38715"/>
                  <a:gd name="connsiteX20" fmla="*/ 110145 w 119587"/>
                  <a:gd name="connsiteY20" fmla="*/ 26327 h 38715"/>
                  <a:gd name="connsiteX21" fmla="*/ 115654 w 119587"/>
                  <a:gd name="connsiteY21" fmla="*/ 27101 h 38715"/>
                  <a:gd name="connsiteX22" fmla="*/ 119588 w 119587"/>
                  <a:gd name="connsiteY22" fmla="*/ 24003 h 38715"/>
                  <a:gd name="connsiteX23" fmla="*/ 119588 w 119587"/>
                  <a:gd name="connsiteY23" fmla="*/ 16260 h 3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587" h="38715">
                    <a:moveTo>
                      <a:pt x="106999" y="13163"/>
                    </a:moveTo>
                    <a:lnTo>
                      <a:pt x="81036" y="12389"/>
                    </a:lnTo>
                    <a:lnTo>
                      <a:pt x="81823" y="3097"/>
                    </a:lnTo>
                    <a:lnTo>
                      <a:pt x="72383" y="0"/>
                    </a:lnTo>
                    <a:lnTo>
                      <a:pt x="59006" y="1548"/>
                    </a:lnTo>
                    <a:lnTo>
                      <a:pt x="19669" y="8517"/>
                    </a:lnTo>
                    <a:lnTo>
                      <a:pt x="7082" y="14712"/>
                    </a:lnTo>
                    <a:lnTo>
                      <a:pt x="0" y="25552"/>
                    </a:lnTo>
                    <a:lnTo>
                      <a:pt x="9443" y="33295"/>
                    </a:lnTo>
                    <a:lnTo>
                      <a:pt x="18883" y="37166"/>
                    </a:lnTo>
                    <a:lnTo>
                      <a:pt x="29897" y="38715"/>
                    </a:lnTo>
                    <a:lnTo>
                      <a:pt x="52714" y="37166"/>
                    </a:lnTo>
                    <a:lnTo>
                      <a:pt x="62940" y="37941"/>
                    </a:lnTo>
                    <a:lnTo>
                      <a:pt x="72383" y="37166"/>
                    </a:lnTo>
                    <a:lnTo>
                      <a:pt x="81823" y="33295"/>
                    </a:lnTo>
                    <a:lnTo>
                      <a:pt x="86543" y="30198"/>
                    </a:lnTo>
                    <a:lnTo>
                      <a:pt x="88903" y="27101"/>
                    </a:lnTo>
                    <a:lnTo>
                      <a:pt x="92837" y="24777"/>
                    </a:lnTo>
                    <a:lnTo>
                      <a:pt x="99919" y="23229"/>
                    </a:lnTo>
                    <a:lnTo>
                      <a:pt x="104638" y="24003"/>
                    </a:lnTo>
                    <a:lnTo>
                      <a:pt x="110145" y="26327"/>
                    </a:lnTo>
                    <a:lnTo>
                      <a:pt x="115654" y="27101"/>
                    </a:lnTo>
                    <a:lnTo>
                      <a:pt x="119588" y="24003"/>
                    </a:lnTo>
                    <a:lnTo>
                      <a:pt x="119588" y="1626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86" name="Freeform 2185">
                <a:extLst>
                  <a:ext uri="{FF2B5EF4-FFF2-40B4-BE49-F238E27FC236}">
                    <a16:creationId xmlns:a16="http://schemas.microsoft.com/office/drawing/2014/main" id="{838C0BA0-FDEF-CF2F-3FB1-199763C2BDDC}"/>
                  </a:ext>
                </a:extLst>
              </p:cNvPr>
              <p:cNvSpPr/>
              <p:nvPr/>
            </p:nvSpPr>
            <p:spPr>
              <a:xfrm>
                <a:off x="11284337" y="12157852"/>
                <a:ext cx="22814" cy="45683"/>
              </a:xfrm>
              <a:custGeom>
                <a:avLst/>
                <a:gdLst>
                  <a:gd name="connsiteX0" fmla="*/ 15735 w 22814"/>
                  <a:gd name="connsiteY0" fmla="*/ 0 h 45683"/>
                  <a:gd name="connsiteX1" fmla="*/ 9441 w 22814"/>
                  <a:gd name="connsiteY1" fmla="*/ 1548 h 45683"/>
                  <a:gd name="connsiteX2" fmla="*/ 3934 w 22814"/>
                  <a:gd name="connsiteY2" fmla="*/ 13163 h 45683"/>
                  <a:gd name="connsiteX3" fmla="*/ 0 w 22814"/>
                  <a:gd name="connsiteY3" fmla="*/ 27101 h 45683"/>
                  <a:gd name="connsiteX4" fmla="*/ 2359 w 22814"/>
                  <a:gd name="connsiteY4" fmla="*/ 34844 h 45683"/>
                  <a:gd name="connsiteX5" fmla="*/ 3146 w 22814"/>
                  <a:gd name="connsiteY5" fmla="*/ 41812 h 45683"/>
                  <a:gd name="connsiteX6" fmla="*/ 5507 w 22814"/>
                  <a:gd name="connsiteY6" fmla="*/ 45683 h 45683"/>
                  <a:gd name="connsiteX7" fmla="*/ 12587 w 22814"/>
                  <a:gd name="connsiteY7" fmla="*/ 44135 h 45683"/>
                  <a:gd name="connsiteX8" fmla="*/ 19669 w 22814"/>
                  <a:gd name="connsiteY8" fmla="*/ 39489 h 45683"/>
                  <a:gd name="connsiteX9" fmla="*/ 22027 w 22814"/>
                  <a:gd name="connsiteY9" fmla="*/ 32521 h 45683"/>
                  <a:gd name="connsiteX10" fmla="*/ 22815 w 22814"/>
                  <a:gd name="connsiteY10" fmla="*/ 24003 h 45683"/>
                  <a:gd name="connsiteX11" fmla="*/ 21242 w 22814"/>
                  <a:gd name="connsiteY11" fmla="*/ 16260 h 4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4" h="45683">
                    <a:moveTo>
                      <a:pt x="15735" y="0"/>
                    </a:moveTo>
                    <a:lnTo>
                      <a:pt x="9441" y="1548"/>
                    </a:lnTo>
                    <a:lnTo>
                      <a:pt x="3934" y="13163"/>
                    </a:lnTo>
                    <a:lnTo>
                      <a:pt x="0" y="27101"/>
                    </a:lnTo>
                    <a:lnTo>
                      <a:pt x="2359" y="34844"/>
                    </a:lnTo>
                    <a:lnTo>
                      <a:pt x="3146" y="41812"/>
                    </a:lnTo>
                    <a:lnTo>
                      <a:pt x="5507" y="45683"/>
                    </a:lnTo>
                    <a:lnTo>
                      <a:pt x="12587" y="44135"/>
                    </a:lnTo>
                    <a:lnTo>
                      <a:pt x="19669" y="39489"/>
                    </a:lnTo>
                    <a:lnTo>
                      <a:pt x="22027" y="32521"/>
                    </a:lnTo>
                    <a:lnTo>
                      <a:pt x="22815" y="24003"/>
                    </a:lnTo>
                    <a:lnTo>
                      <a:pt x="21242" y="1626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87" name="Freeform 2186">
                <a:extLst>
                  <a:ext uri="{FF2B5EF4-FFF2-40B4-BE49-F238E27FC236}">
                    <a16:creationId xmlns:a16="http://schemas.microsoft.com/office/drawing/2014/main" id="{0577DFBA-F020-0EE7-1829-FDEB6E79955C}"/>
                  </a:ext>
                </a:extLst>
              </p:cNvPr>
              <p:cNvSpPr/>
              <p:nvPr/>
            </p:nvSpPr>
            <p:spPr>
              <a:xfrm>
                <a:off x="8893402" y="10953030"/>
                <a:ext cx="18883" cy="48007"/>
              </a:xfrm>
              <a:custGeom>
                <a:avLst/>
                <a:gdLst>
                  <a:gd name="connsiteX0" fmla="*/ 14949 w 18883"/>
                  <a:gd name="connsiteY0" fmla="*/ 24004 h 48007"/>
                  <a:gd name="connsiteX1" fmla="*/ 5507 w 18883"/>
                  <a:gd name="connsiteY1" fmla="*/ 0 h 48007"/>
                  <a:gd name="connsiteX2" fmla="*/ 3934 w 18883"/>
                  <a:gd name="connsiteY2" fmla="*/ 775 h 48007"/>
                  <a:gd name="connsiteX3" fmla="*/ 2361 w 18883"/>
                  <a:gd name="connsiteY3" fmla="*/ 1549 h 48007"/>
                  <a:gd name="connsiteX4" fmla="*/ 0 w 18883"/>
                  <a:gd name="connsiteY4" fmla="*/ 3872 h 48007"/>
                  <a:gd name="connsiteX5" fmla="*/ 3934 w 18883"/>
                  <a:gd name="connsiteY5" fmla="*/ 15486 h 48007"/>
                  <a:gd name="connsiteX6" fmla="*/ 7868 w 18883"/>
                  <a:gd name="connsiteY6" fmla="*/ 26327 h 48007"/>
                  <a:gd name="connsiteX7" fmla="*/ 18883 w 18883"/>
                  <a:gd name="connsiteY7" fmla="*/ 48008 h 48007"/>
                  <a:gd name="connsiteX8" fmla="*/ 18883 w 18883"/>
                  <a:gd name="connsiteY8" fmla="*/ 36393 h 4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83" h="48007">
                    <a:moveTo>
                      <a:pt x="14949" y="24004"/>
                    </a:moveTo>
                    <a:lnTo>
                      <a:pt x="5507" y="0"/>
                    </a:lnTo>
                    <a:lnTo>
                      <a:pt x="3934" y="775"/>
                    </a:lnTo>
                    <a:lnTo>
                      <a:pt x="2361" y="1549"/>
                    </a:lnTo>
                    <a:lnTo>
                      <a:pt x="0" y="3872"/>
                    </a:lnTo>
                    <a:lnTo>
                      <a:pt x="3934" y="15486"/>
                    </a:lnTo>
                    <a:lnTo>
                      <a:pt x="7868" y="26327"/>
                    </a:lnTo>
                    <a:lnTo>
                      <a:pt x="18883" y="48008"/>
                    </a:lnTo>
                    <a:lnTo>
                      <a:pt x="18883" y="3639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88" name="Freeform 2187">
                <a:extLst>
                  <a:ext uri="{FF2B5EF4-FFF2-40B4-BE49-F238E27FC236}">
                    <a16:creationId xmlns:a16="http://schemas.microsoft.com/office/drawing/2014/main" id="{FA1E3A3C-C2CC-ADC6-3E46-A5EA76D26DE8}"/>
                  </a:ext>
                </a:extLst>
              </p:cNvPr>
              <p:cNvSpPr/>
              <p:nvPr/>
            </p:nvSpPr>
            <p:spPr>
              <a:xfrm>
                <a:off x="9787936" y="10119876"/>
                <a:ext cx="7081" cy="11614"/>
              </a:xfrm>
              <a:custGeom>
                <a:avLst/>
                <a:gdLst>
                  <a:gd name="connsiteX0" fmla="*/ 7082 w 7081"/>
                  <a:gd name="connsiteY0" fmla="*/ 6195 h 11614"/>
                  <a:gd name="connsiteX1" fmla="*/ 5509 w 7081"/>
                  <a:gd name="connsiteY1" fmla="*/ 0 h 11614"/>
                  <a:gd name="connsiteX2" fmla="*/ 0 w 7081"/>
                  <a:gd name="connsiteY2" fmla="*/ 5421 h 11614"/>
                  <a:gd name="connsiteX3" fmla="*/ 5509 w 7081"/>
                  <a:gd name="connsiteY3" fmla="*/ 11615 h 11614"/>
                </a:gdLst>
                <a:ahLst/>
                <a:cxnLst>
                  <a:cxn ang="0">
                    <a:pos x="connsiteX0" y="connsiteY0"/>
                  </a:cxn>
                  <a:cxn ang="0">
                    <a:pos x="connsiteX1" y="connsiteY1"/>
                  </a:cxn>
                  <a:cxn ang="0">
                    <a:pos x="connsiteX2" y="connsiteY2"/>
                  </a:cxn>
                  <a:cxn ang="0">
                    <a:pos x="connsiteX3" y="connsiteY3"/>
                  </a:cxn>
                </a:cxnLst>
                <a:rect l="l" t="t" r="r" b="b"/>
                <a:pathLst>
                  <a:path w="7081" h="11614">
                    <a:moveTo>
                      <a:pt x="7082" y="6195"/>
                    </a:moveTo>
                    <a:lnTo>
                      <a:pt x="5509" y="0"/>
                    </a:lnTo>
                    <a:lnTo>
                      <a:pt x="0" y="5421"/>
                    </a:lnTo>
                    <a:lnTo>
                      <a:pt x="5509" y="1161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89" name="Freeform 2188">
                <a:extLst>
                  <a:ext uri="{FF2B5EF4-FFF2-40B4-BE49-F238E27FC236}">
                    <a16:creationId xmlns:a16="http://schemas.microsoft.com/office/drawing/2014/main" id="{96357B77-AE17-6133-E72D-465CEA0D6791}"/>
                  </a:ext>
                </a:extLst>
              </p:cNvPr>
              <p:cNvSpPr/>
              <p:nvPr/>
            </p:nvSpPr>
            <p:spPr>
              <a:xfrm>
                <a:off x="9835141" y="10057157"/>
                <a:ext cx="7867" cy="13162"/>
              </a:xfrm>
              <a:custGeom>
                <a:avLst/>
                <a:gdLst>
                  <a:gd name="connsiteX0" fmla="*/ 7868 w 7867"/>
                  <a:gd name="connsiteY0" fmla="*/ 6195 h 13162"/>
                  <a:gd name="connsiteX1" fmla="*/ 7082 w 7867"/>
                  <a:gd name="connsiteY1" fmla="*/ 774 h 13162"/>
                  <a:gd name="connsiteX2" fmla="*/ 3934 w 7867"/>
                  <a:gd name="connsiteY2" fmla="*/ 0 h 13162"/>
                  <a:gd name="connsiteX3" fmla="*/ 0 w 7867"/>
                  <a:gd name="connsiteY3" fmla="*/ 8517 h 13162"/>
                  <a:gd name="connsiteX4" fmla="*/ 3148 w 7867"/>
                  <a:gd name="connsiteY4" fmla="*/ 13163 h 13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7" h="13162">
                    <a:moveTo>
                      <a:pt x="7868" y="6195"/>
                    </a:moveTo>
                    <a:lnTo>
                      <a:pt x="7082" y="774"/>
                    </a:lnTo>
                    <a:lnTo>
                      <a:pt x="3934" y="0"/>
                    </a:lnTo>
                    <a:lnTo>
                      <a:pt x="0" y="8517"/>
                    </a:lnTo>
                    <a:lnTo>
                      <a:pt x="3148" y="1316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90" name="Freeform 2189">
                <a:extLst>
                  <a:ext uri="{FF2B5EF4-FFF2-40B4-BE49-F238E27FC236}">
                    <a16:creationId xmlns:a16="http://schemas.microsoft.com/office/drawing/2014/main" id="{63E2CBF4-4963-4F85-4EEB-065A848ED4B4}"/>
                  </a:ext>
                </a:extLst>
              </p:cNvPr>
              <p:cNvSpPr/>
              <p:nvPr/>
            </p:nvSpPr>
            <p:spPr>
              <a:xfrm>
                <a:off x="9079076" y="10551165"/>
                <a:ext cx="10228" cy="15486"/>
              </a:xfrm>
              <a:custGeom>
                <a:avLst/>
                <a:gdLst>
                  <a:gd name="connsiteX0" fmla="*/ 8653 w 10228"/>
                  <a:gd name="connsiteY0" fmla="*/ 13163 h 15486"/>
                  <a:gd name="connsiteX1" fmla="*/ 10228 w 10228"/>
                  <a:gd name="connsiteY1" fmla="*/ 6968 h 15486"/>
                  <a:gd name="connsiteX2" fmla="*/ 9441 w 10228"/>
                  <a:gd name="connsiteY2" fmla="*/ 0 h 15486"/>
                  <a:gd name="connsiteX3" fmla="*/ 3934 w 10228"/>
                  <a:gd name="connsiteY3" fmla="*/ 5420 h 15486"/>
                  <a:gd name="connsiteX4" fmla="*/ 1573 w 10228"/>
                  <a:gd name="connsiteY4" fmla="*/ 8517 h 15486"/>
                  <a:gd name="connsiteX5" fmla="*/ 0 w 10228"/>
                  <a:gd name="connsiteY5" fmla="*/ 11615 h 15486"/>
                  <a:gd name="connsiteX6" fmla="*/ 4719 w 10228"/>
                  <a:gd name="connsiteY6" fmla="*/ 15486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28" h="15486">
                    <a:moveTo>
                      <a:pt x="8653" y="13163"/>
                    </a:moveTo>
                    <a:lnTo>
                      <a:pt x="10228" y="6968"/>
                    </a:lnTo>
                    <a:lnTo>
                      <a:pt x="9441" y="0"/>
                    </a:lnTo>
                    <a:lnTo>
                      <a:pt x="3934" y="5420"/>
                    </a:lnTo>
                    <a:lnTo>
                      <a:pt x="1573" y="8517"/>
                    </a:lnTo>
                    <a:lnTo>
                      <a:pt x="0" y="11615"/>
                    </a:lnTo>
                    <a:lnTo>
                      <a:pt x="4719" y="1548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91" name="Freeform 2190">
                <a:extLst>
                  <a:ext uri="{FF2B5EF4-FFF2-40B4-BE49-F238E27FC236}">
                    <a16:creationId xmlns:a16="http://schemas.microsoft.com/office/drawing/2014/main" id="{9358076B-7284-2850-C88E-5416F3D0086B}"/>
                  </a:ext>
                </a:extLst>
              </p:cNvPr>
              <p:cNvSpPr/>
              <p:nvPr/>
            </p:nvSpPr>
            <p:spPr>
              <a:xfrm>
                <a:off x="11536883" y="12506290"/>
                <a:ext cx="19668" cy="19357"/>
              </a:xfrm>
              <a:custGeom>
                <a:avLst/>
                <a:gdLst>
                  <a:gd name="connsiteX0" fmla="*/ 12589 w 19668"/>
                  <a:gd name="connsiteY0" fmla="*/ 0 h 19357"/>
                  <a:gd name="connsiteX1" fmla="*/ 5507 w 19668"/>
                  <a:gd name="connsiteY1" fmla="*/ 9291 h 19357"/>
                  <a:gd name="connsiteX2" fmla="*/ 0 w 19668"/>
                  <a:gd name="connsiteY2" fmla="*/ 10840 h 19357"/>
                  <a:gd name="connsiteX3" fmla="*/ 5507 w 19668"/>
                  <a:gd name="connsiteY3" fmla="*/ 19358 h 19357"/>
                  <a:gd name="connsiteX4" fmla="*/ 13374 w 19668"/>
                  <a:gd name="connsiteY4" fmla="*/ 17808 h 19357"/>
                  <a:gd name="connsiteX5" fmla="*/ 19669 w 19668"/>
                  <a:gd name="connsiteY5" fmla="*/ 10840 h 19357"/>
                  <a:gd name="connsiteX6" fmla="*/ 16523 w 19668"/>
                  <a:gd name="connsiteY6" fmla="*/ 1548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68" h="19357">
                    <a:moveTo>
                      <a:pt x="12589" y="0"/>
                    </a:moveTo>
                    <a:lnTo>
                      <a:pt x="5507" y="9291"/>
                    </a:lnTo>
                    <a:lnTo>
                      <a:pt x="0" y="10840"/>
                    </a:lnTo>
                    <a:lnTo>
                      <a:pt x="5507" y="19358"/>
                    </a:lnTo>
                    <a:lnTo>
                      <a:pt x="13374" y="17808"/>
                    </a:lnTo>
                    <a:lnTo>
                      <a:pt x="19669" y="10840"/>
                    </a:lnTo>
                    <a:lnTo>
                      <a:pt x="16523"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92" name="Freeform 2191">
                <a:extLst>
                  <a:ext uri="{FF2B5EF4-FFF2-40B4-BE49-F238E27FC236}">
                    <a16:creationId xmlns:a16="http://schemas.microsoft.com/office/drawing/2014/main" id="{7F2FD448-D6B0-F625-5F7F-488F8F81E309}"/>
                  </a:ext>
                </a:extLst>
              </p:cNvPr>
              <p:cNvSpPr/>
              <p:nvPr/>
            </p:nvSpPr>
            <p:spPr>
              <a:xfrm>
                <a:off x="11397628" y="12039382"/>
                <a:ext cx="14161" cy="10066"/>
              </a:xfrm>
              <a:custGeom>
                <a:avLst/>
                <a:gdLst>
                  <a:gd name="connsiteX0" fmla="*/ 14162 w 14161"/>
                  <a:gd name="connsiteY0" fmla="*/ 4646 h 10066"/>
                  <a:gd name="connsiteX1" fmla="*/ 3146 w 14161"/>
                  <a:gd name="connsiteY1" fmla="*/ 0 h 10066"/>
                  <a:gd name="connsiteX2" fmla="*/ 0 w 14161"/>
                  <a:gd name="connsiteY2" fmla="*/ 5420 h 10066"/>
                  <a:gd name="connsiteX3" fmla="*/ 3146 w 14161"/>
                  <a:gd name="connsiteY3" fmla="*/ 10066 h 10066"/>
                </a:gdLst>
                <a:ahLst/>
                <a:cxnLst>
                  <a:cxn ang="0">
                    <a:pos x="connsiteX0" y="connsiteY0"/>
                  </a:cxn>
                  <a:cxn ang="0">
                    <a:pos x="connsiteX1" y="connsiteY1"/>
                  </a:cxn>
                  <a:cxn ang="0">
                    <a:pos x="connsiteX2" y="connsiteY2"/>
                  </a:cxn>
                  <a:cxn ang="0">
                    <a:pos x="connsiteX3" y="connsiteY3"/>
                  </a:cxn>
                </a:cxnLst>
                <a:rect l="l" t="t" r="r" b="b"/>
                <a:pathLst>
                  <a:path w="14161" h="10066">
                    <a:moveTo>
                      <a:pt x="14162" y="4646"/>
                    </a:moveTo>
                    <a:lnTo>
                      <a:pt x="3146" y="0"/>
                    </a:lnTo>
                    <a:lnTo>
                      <a:pt x="0" y="5420"/>
                    </a:lnTo>
                    <a:lnTo>
                      <a:pt x="3146" y="1006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93" name="Freeform 2192">
                <a:extLst>
                  <a:ext uri="{FF2B5EF4-FFF2-40B4-BE49-F238E27FC236}">
                    <a16:creationId xmlns:a16="http://schemas.microsoft.com/office/drawing/2014/main" id="{094A800E-56D5-6CC1-BFF1-9F3D4AB83E08}"/>
                  </a:ext>
                </a:extLst>
              </p:cNvPr>
              <p:cNvSpPr/>
              <p:nvPr/>
            </p:nvSpPr>
            <p:spPr>
              <a:xfrm>
                <a:off x="11588021" y="12172563"/>
                <a:ext cx="42485" cy="44910"/>
              </a:xfrm>
              <a:custGeom>
                <a:avLst/>
                <a:gdLst>
                  <a:gd name="connsiteX0" fmla="*/ 37764 w 42485"/>
                  <a:gd name="connsiteY0" fmla="*/ 18584 h 44910"/>
                  <a:gd name="connsiteX1" fmla="*/ 17308 w 42485"/>
                  <a:gd name="connsiteY1" fmla="*/ 1549 h 44910"/>
                  <a:gd name="connsiteX2" fmla="*/ 13374 w 42485"/>
                  <a:gd name="connsiteY2" fmla="*/ 0 h 44910"/>
                  <a:gd name="connsiteX3" fmla="*/ 0 w 42485"/>
                  <a:gd name="connsiteY3" fmla="*/ 9292 h 44910"/>
                  <a:gd name="connsiteX4" fmla="*/ 8655 w 42485"/>
                  <a:gd name="connsiteY4" fmla="*/ 19358 h 44910"/>
                  <a:gd name="connsiteX5" fmla="*/ 18096 w 42485"/>
                  <a:gd name="connsiteY5" fmla="*/ 35619 h 44910"/>
                  <a:gd name="connsiteX6" fmla="*/ 29897 w 42485"/>
                  <a:gd name="connsiteY6" fmla="*/ 44910 h 44910"/>
                  <a:gd name="connsiteX7" fmla="*/ 42486 w 42485"/>
                  <a:gd name="connsiteY7" fmla="*/ 34844 h 44910"/>
                  <a:gd name="connsiteX8" fmla="*/ 36977 w 42485"/>
                  <a:gd name="connsiteY8" fmla="*/ 30972 h 44910"/>
                  <a:gd name="connsiteX9" fmla="*/ 40125 w 42485"/>
                  <a:gd name="connsiteY9" fmla="*/ 24004 h 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85" h="44910">
                    <a:moveTo>
                      <a:pt x="37764" y="18584"/>
                    </a:moveTo>
                    <a:lnTo>
                      <a:pt x="17308" y="1549"/>
                    </a:lnTo>
                    <a:lnTo>
                      <a:pt x="13374" y="0"/>
                    </a:lnTo>
                    <a:lnTo>
                      <a:pt x="0" y="9292"/>
                    </a:lnTo>
                    <a:lnTo>
                      <a:pt x="8655" y="19358"/>
                    </a:lnTo>
                    <a:lnTo>
                      <a:pt x="18096" y="35619"/>
                    </a:lnTo>
                    <a:lnTo>
                      <a:pt x="29897" y="44910"/>
                    </a:lnTo>
                    <a:lnTo>
                      <a:pt x="42486" y="34844"/>
                    </a:lnTo>
                    <a:lnTo>
                      <a:pt x="36977" y="30972"/>
                    </a:lnTo>
                    <a:lnTo>
                      <a:pt x="40125" y="2400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94" name="Freeform 2193">
                <a:extLst>
                  <a:ext uri="{FF2B5EF4-FFF2-40B4-BE49-F238E27FC236}">
                    <a16:creationId xmlns:a16="http://schemas.microsoft.com/office/drawing/2014/main" id="{01CE5243-E825-338F-5792-B3F465E9CE50}"/>
                  </a:ext>
                </a:extLst>
              </p:cNvPr>
              <p:cNvSpPr/>
              <p:nvPr/>
            </p:nvSpPr>
            <p:spPr>
              <a:xfrm>
                <a:off x="10688765" y="9993665"/>
                <a:ext cx="11015" cy="12388"/>
              </a:xfrm>
              <a:custGeom>
                <a:avLst/>
                <a:gdLst>
                  <a:gd name="connsiteX0" fmla="*/ 7868 w 11015"/>
                  <a:gd name="connsiteY0" fmla="*/ 1548 h 12388"/>
                  <a:gd name="connsiteX1" fmla="*/ 6294 w 11015"/>
                  <a:gd name="connsiteY1" fmla="*/ 0 h 12388"/>
                  <a:gd name="connsiteX2" fmla="*/ 788 w 11015"/>
                  <a:gd name="connsiteY2" fmla="*/ 5420 h 12388"/>
                  <a:gd name="connsiteX3" fmla="*/ 0 w 11015"/>
                  <a:gd name="connsiteY3" fmla="*/ 10840 h 12388"/>
                  <a:gd name="connsiteX4" fmla="*/ 3934 w 11015"/>
                  <a:gd name="connsiteY4" fmla="*/ 12389 h 12388"/>
                  <a:gd name="connsiteX5" fmla="*/ 11016 w 11015"/>
                  <a:gd name="connsiteY5" fmla="*/ 9291 h 12388"/>
                  <a:gd name="connsiteX6" fmla="*/ 10228 w 11015"/>
                  <a:gd name="connsiteY6" fmla="*/ 6968 h 12388"/>
                  <a:gd name="connsiteX7" fmla="*/ 9443 w 11015"/>
                  <a:gd name="connsiteY7" fmla="*/ 3872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5" h="12388">
                    <a:moveTo>
                      <a:pt x="7868" y="1548"/>
                    </a:moveTo>
                    <a:lnTo>
                      <a:pt x="6294" y="0"/>
                    </a:lnTo>
                    <a:lnTo>
                      <a:pt x="788" y="5420"/>
                    </a:lnTo>
                    <a:lnTo>
                      <a:pt x="0" y="10840"/>
                    </a:lnTo>
                    <a:lnTo>
                      <a:pt x="3934" y="12389"/>
                    </a:lnTo>
                    <a:lnTo>
                      <a:pt x="11016" y="9291"/>
                    </a:lnTo>
                    <a:lnTo>
                      <a:pt x="10228" y="6968"/>
                    </a:lnTo>
                    <a:lnTo>
                      <a:pt x="9443"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95" name="Freeform 2194">
                <a:extLst>
                  <a:ext uri="{FF2B5EF4-FFF2-40B4-BE49-F238E27FC236}">
                    <a16:creationId xmlns:a16="http://schemas.microsoft.com/office/drawing/2014/main" id="{E9692575-9ADC-431A-F45A-035816ABF2C1}"/>
                  </a:ext>
                </a:extLst>
              </p:cNvPr>
              <p:cNvSpPr/>
              <p:nvPr/>
            </p:nvSpPr>
            <p:spPr>
              <a:xfrm>
                <a:off x="12023095" y="11112538"/>
                <a:ext cx="10228" cy="26325"/>
              </a:xfrm>
              <a:custGeom>
                <a:avLst/>
                <a:gdLst>
                  <a:gd name="connsiteX0" fmla="*/ 0 w 10228"/>
                  <a:gd name="connsiteY0" fmla="*/ 17034 h 26325"/>
                  <a:gd name="connsiteX1" fmla="*/ 0 w 10228"/>
                  <a:gd name="connsiteY1" fmla="*/ 22454 h 26325"/>
                  <a:gd name="connsiteX2" fmla="*/ 1573 w 10228"/>
                  <a:gd name="connsiteY2" fmla="*/ 25552 h 26325"/>
                  <a:gd name="connsiteX3" fmla="*/ 2361 w 10228"/>
                  <a:gd name="connsiteY3" fmla="*/ 26326 h 26325"/>
                  <a:gd name="connsiteX4" fmla="*/ 3934 w 10228"/>
                  <a:gd name="connsiteY4" fmla="*/ 26326 h 26325"/>
                  <a:gd name="connsiteX5" fmla="*/ 8655 w 10228"/>
                  <a:gd name="connsiteY5" fmla="*/ 13937 h 26325"/>
                  <a:gd name="connsiteX6" fmla="*/ 10228 w 10228"/>
                  <a:gd name="connsiteY6" fmla="*/ 6968 h 26325"/>
                  <a:gd name="connsiteX7" fmla="*/ 9441 w 10228"/>
                  <a:gd name="connsiteY7" fmla="*/ 1548 h 26325"/>
                  <a:gd name="connsiteX8" fmla="*/ 3934 w 10228"/>
                  <a:gd name="connsiteY8" fmla="*/ 0 h 26325"/>
                  <a:gd name="connsiteX9" fmla="*/ 788 w 10228"/>
                  <a:gd name="connsiteY9" fmla="*/ 6968 h 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28" h="26325">
                    <a:moveTo>
                      <a:pt x="0" y="17034"/>
                    </a:moveTo>
                    <a:lnTo>
                      <a:pt x="0" y="22454"/>
                    </a:lnTo>
                    <a:lnTo>
                      <a:pt x="1573" y="25552"/>
                    </a:lnTo>
                    <a:lnTo>
                      <a:pt x="2361" y="26326"/>
                    </a:lnTo>
                    <a:lnTo>
                      <a:pt x="3934" y="26326"/>
                    </a:lnTo>
                    <a:lnTo>
                      <a:pt x="8655" y="13937"/>
                    </a:lnTo>
                    <a:lnTo>
                      <a:pt x="10228" y="6968"/>
                    </a:lnTo>
                    <a:lnTo>
                      <a:pt x="9441" y="1548"/>
                    </a:lnTo>
                    <a:lnTo>
                      <a:pt x="3934" y="0"/>
                    </a:lnTo>
                    <a:lnTo>
                      <a:pt x="788" y="696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96" name="Freeform 2195">
                <a:extLst>
                  <a:ext uri="{FF2B5EF4-FFF2-40B4-BE49-F238E27FC236}">
                    <a16:creationId xmlns:a16="http://schemas.microsoft.com/office/drawing/2014/main" id="{86990578-361E-20EF-1137-083079B07D03}"/>
                  </a:ext>
                </a:extLst>
              </p:cNvPr>
              <p:cNvSpPr/>
              <p:nvPr/>
            </p:nvSpPr>
            <p:spPr>
              <a:xfrm>
                <a:off x="12020734" y="11081565"/>
                <a:ext cx="7867" cy="24777"/>
              </a:xfrm>
              <a:custGeom>
                <a:avLst/>
                <a:gdLst>
                  <a:gd name="connsiteX0" fmla="*/ 1573 w 7867"/>
                  <a:gd name="connsiteY0" fmla="*/ 1548 h 24777"/>
                  <a:gd name="connsiteX1" fmla="*/ 788 w 7867"/>
                  <a:gd name="connsiteY1" fmla="*/ 4646 h 24777"/>
                  <a:gd name="connsiteX2" fmla="*/ 0 w 7867"/>
                  <a:gd name="connsiteY2" fmla="*/ 8517 h 24777"/>
                  <a:gd name="connsiteX3" fmla="*/ 0 w 7867"/>
                  <a:gd name="connsiteY3" fmla="*/ 13163 h 24777"/>
                  <a:gd name="connsiteX4" fmla="*/ 788 w 7867"/>
                  <a:gd name="connsiteY4" fmla="*/ 17034 h 24777"/>
                  <a:gd name="connsiteX5" fmla="*/ 2361 w 7867"/>
                  <a:gd name="connsiteY5" fmla="*/ 20906 h 24777"/>
                  <a:gd name="connsiteX6" fmla="*/ 3934 w 7867"/>
                  <a:gd name="connsiteY6" fmla="*/ 24777 h 24777"/>
                  <a:gd name="connsiteX7" fmla="*/ 4721 w 7867"/>
                  <a:gd name="connsiteY7" fmla="*/ 13163 h 24777"/>
                  <a:gd name="connsiteX8" fmla="*/ 5507 w 7867"/>
                  <a:gd name="connsiteY8" fmla="*/ 6194 h 24777"/>
                  <a:gd name="connsiteX9" fmla="*/ 7868 w 7867"/>
                  <a:gd name="connsiteY9" fmla="*/ 0 h 24777"/>
                  <a:gd name="connsiteX10" fmla="*/ 3148 w 7867"/>
                  <a:gd name="connsiteY10" fmla="*/ 0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 h="24777">
                    <a:moveTo>
                      <a:pt x="1573" y="1548"/>
                    </a:moveTo>
                    <a:lnTo>
                      <a:pt x="788" y="4646"/>
                    </a:lnTo>
                    <a:lnTo>
                      <a:pt x="0" y="8517"/>
                    </a:lnTo>
                    <a:lnTo>
                      <a:pt x="0" y="13163"/>
                    </a:lnTo>
                    <a:lnTo>
                      <a:pt x="788" y="17034"/>
                    </a:lnTo>
                    <a:lnTo>
                      <a:pt x="2361" y="20906"/>
                    </a:lnTo>
                    <a:lnTo>
                      <a:pt x="3934" y="24777"/>
                    </a:lnTo>
                    <a:lnTo>
                      <a:pt x="4721" y="13163"/>
                    </a:lnTo>
                    <a:lnTo>
                      <a:pt x="5507" y="6194"/>
                    </a:lnTo>
                    <a:lnTo>
                      <a:pt x="7868" y="0"/>
                    </a:lnTo>
                    <a:lnTo>
                      <a:pt x="3148"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97" name="Freeform 2196">
                <a:extLst>
                  <a:ext uri="{FF2B5EF4-FFF2-40B4-BE49-F238E27FC236}">
                    <a16:creationId xmlns:a16="http://schemas.microsoft.com/office/drawing/2014/main" id="{5F65C4B9-9369-8FB9-82D5-1A7BFEE58D97}"/>
                  </a:ext>
                </a:extLst>
              </p:cNvPr>
              <p:cNvSpPr/>
              <p:nvPr/>
            </p:nvSpPr>
            <p:spPr>
              <a:xfrm>
                <a:off x="11606904" y="12222119"/>
                <a:ext cx="33828" cy="17809"/>
              </a:xfrm>
              <a:custGeom>
                <a:avLst/>
                <a:gdLst>
                  <a:gd name="connsiteX0" fmla="*/ 24388 w 33828"/>
                  <a:gd name="connsiteY0" fmla="*/ 0 h 17809"/>
                  <a:gd name="connsiteX1" fmla="*/ 19669 w 33828"/>
                  <a:gd name="connsiteY1" fmla="*/ 774 h 17809"/>
                  <a:gd name="connsiteX2" fmla="*/ 0 w 33828"/>
                  <a:gd name="connsiteY2" fmla="*/ 6969 h 17809"/>
                  <a:gd name="connsiteX3" fmla="*/ 6292 w 33828"/>
                  <a:gd name="connsiteY3" fmla="*/ 12389 h 17809"/>
                  <a:gd name="connsiteX4" fmla="*/ 21242 w 33828"/>
                  <a:gd name="connsiteY4" fmla="*/ 13164 h 17809"/>
                  <a:gd name="connsiteX5" fmla="*/ 25961 w 33828"/>
                  <a:gd name="connsiteY5" fmla="*/ 17809 h 17809"/>
                  <a:gd name="connsiteX6" fmla="*/ 32256 w 33828"/>
                  <a:gd name="connsiteY6" fmla="*/ 14712 h 17809"/>
                  <a:gd name="connsiteX7" fmla="*/ 33829 w 33828"/>
                  <a:gd name="connsiteY7" fmla="*/ 9292 h 17809"/>
                  <a:gd name="connsiteX8" fmla="*/ 30682 w 33828"/>
                  <a:gd name="connsiteY8" fmla="*/ 3872 h 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28" h="17809">
                    <a:moveTo>
                      <a:pt x="24388" y="0"/>
                    </a:moveTo>
                    <a:lnTo>
                      <a:pt x="19669" y="774"/>
                    </a:lnTo>
                    <a:lnTo>
                      <a:pt x="0" y="6969"/>
                    </a:lnTo>
                    <a:lnTo>
                      <a:pt x="6292" y="12389"/>
                    </a:lnTo>
                    <a:lnTo>
                      <a:pt x="21242" y="13164"/>
                    </a:lnTo>
                    <a:lnTo>
                      <a:pt x="25961" y="17809"/>
                    </a:lnTo>
                    <a:lnTo>
                      <a:pt x="32256" y="14712"/>
                    </a:lnTo>
                    <a:lnTo>
                      <a:pt x="33829" y="9292"/>
                    </a:lnTo>
                    <a:lnTo>
                      <a:pt x="30682"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98" name="Freeform 2197">
                <a:extLst>
                  <a:ext uri="{FF2B5EF4-FFF2-40B4-BE49-F238E27FC236}">
                    <a16:creationId xmlns:a16="http://schemas.microsoft.com/office/drawing/2014/main" id="{9D570255-718C-A0DA-4286-7A7D6D26721A}"/>
                  </a:ext>
                </a:extLst>
              </p:cNvPr>
              <p:cNvSpPr/>
              <p:nvPr/>
            </p:nvSpPr>
            <p:spPr>
              <a:xfrm>
                <a:off x="8914644" y="9766018"/>
                <a:ext cx="3125758" cy="2348471"/>
              </a:xfrm>
              <a:custGeom>
                <a:avLst/>
                <a:gdLst>
                  <a:gd name="connsiteX0" fmla="*/ 3124186 w 3125758"/>
                  <a:gd name="connsiteY0" fmla="*/ 1429370 h 2348471"/>
                  <a:gd name="connsiteX1" fmla="*/ 3121825 w 3125758"/>
                  <a:gd name="connsiteY1" fmla="*/ 1418529 h 2348471"/>
                  <a:gd name="connsiteX2" fmla="*/ 3092716 w 3125758"/>
                  <a:gd name="connsiteY2" fmla="*/ 1344970 h 2348471"/>
                  <a:gd name="connsiteX3" fmla="*/ 3087995 w 3125758"/>
                  <a:gd name="connsiteY3" fmla="*/ 1320193 h 2348471"/>
                  <a:gd name="connsiteX4" fmla="*/ 3085636 w 3125758"/>
                  <a:gd name="connsiteY4" fmla="*/ 1265991 h 2348471"/>
                  <a:gd name="connsiteX5" fmla="*/ 3086422 w 3125758"/>
                  <a:gd name="connsiteY5" fmla="*/ 1255151 h 2348471"/>
                  <a:gd name="connsiteX6" fmla="*/ 3089570 w 3125758"/>
                  <a:gd name="connsiteY6" fmla="*/ 1231922 h 2348471"/>
                  <a:gd name="connsiteX7" fmla="*/ 3088782 w 3125758"/>
                  <a:gd name="connsiteY7" fmla="*/ 1222630 h 2348471"/>
                  <a:gd name="connsiteX8" fmla="*/ 3086422 w 3125758"/>
                  <a:gd name="connsiteY8" fmla="*/ 1219533 h 2348471"/>
                  <a:gd name="connsiteX9" fmla="*/ 3078554 w 3125758"/>
                  <a:gd name="connsiteY9" fmla="*/ 1212564 h 2348471"/>
                  <a:gd name="connsiteX10" fmla="*/ 3075408 w 3125758"/>
                  <a:gd name="connsiteY10" fmla="*/ 1208693 h 2348471"/>
                  <a:gd name="connsiteX11" fmla="*/ 3072260 w 3125758"/>
                  <a:gd name="connsiteY11" fmla="*/ 1201724 h 2348471"/>
                  <a:gd name="connsiteX12" fmla="*/ 3072260 w 3125758"/>
                  <a:gd name="connsiteY12" fmla="*/ 1195530 h 2348471"/>
                  <a:gd name="connsiteX13" fmla="*/ 3072260 w 3125758"/>
                  <a:gd name="connsiteY13" fmla="*/ 1188561 h 2348471"/>
                  <a:gd name="connsiteX14" fmla="*/ 3070687 w 3125758"/>
                  <a:gd name="connsiteY14" fmla="*/ 1181592 h 2348471"/>
                  <a:gd name="connsiteX15" fmla="*/ 3065967 w 3125758"/>
                  <a:gd name="connsiteY15" fmla="*/ 1171525 h 2348471"/>
                  <a:gd name="connsiteX16" fmla="*/ 3049445 w 3125758"/>
                  <a:gd name="connsiteY16" fmla="*/ 1156039 h 2348471"/>
                  <a:gd name="connsiteX17" fmla="*/ 3042365 w 3125758"/>
                  <a:gd name="connsiteY17" fmla="*/ 1146748 h 2348471"/>
                  <a:gd name="connsiteX18" fmla="*/ 3033710 w 3125758"/>
                  <a:gd name="connsiteY18" fmla="*/ 1131262 h 2348471"/>
                  <a:gd name="connsiteX19" fmla="*/ 3028988 w 3125758"/>
                  <a:gd name="connsiteY19" fmla="*/ 1125067 h 2348471"/>
                  <a:gd name="connsiteX20" fmla="*/ 3012468 w 3125758"/>
                  <a:gd name="connsiteY20" fmla="*/ 1107259 h 2348471"/>
                  <a:gd name="connsiteX21" fmla="*/ 2998306 w 3125758"/>
                  <a:gd name="connsiteY21" fmla="*/ 1084029 h 2348471"/>
                  <a:gd name="connsiteX22" fmla="*/ 2989651 w 3125758"/>
                  <a:gd name="connsiteY22" fmla="*/ 1073189 h 2348471"/>
                  <a:gd name="connsiteX23" fmla="*/ 2979425 w 3125758"/>
                  <a:gd name="connsiteY23" fmla="*/ 1064672 h 2348471"/>
                  <a:gd name="connsiteX24" fmla="*/ 2955035 w 3125758"/>
                  <a:gd name="connsiteY24" fmla="*/ 1053831 h 2348471"/>
                  <a:gd name="connsiteX25" fmla="*/ 2942446 w 3125758"/>
                  <a:gd name="connsiteY25" fmla="*/ 1046088 h 2348471"/>
                  <a:gd name="connsiteX26" fmla="*/ 2925138 w 3125758"/>
                  <a:gd name="connsiteY26" fmla="*/ 1030602 h 2348471"/>
                  <a:gd name="connsiteX27" fmla="*/ 2916485 w 3125758"/>
                  <a:gd name="connsiteY27" fmla="*/ 1021311 h 2348471"/>
                  <a:gd name="connsiteX28" fmla="*/ 2910190 w 3125758"/>
                  <a:gd name="connsiteY28" fmla="*/ 1012018 h 2348471"/>
                  <a:gd name="connsiteX29" fmla="*/ 2906257 w 3125758"/>
                  <a:gd name="connsiteY29" fmla="*/ 996532 h 2348471"/>
                  <a:gd name="connsiteX30" fmla="*/ 2906257 w 3125758"/>
                  <a:gd name="connsiteY30" fmla="*/ 964012 h 2348471"/>
                  <a:gd name="connsiteX31" fmla="*/ 2905469 w 3125758"/>
                  <a:gd name="connsiteY31" fmla="*/ 948526 h 2348471"/>
                  <a:gd name="connsiteX32" fmla="*/ 2902323 w 3125758"/>
                  <a:gd name="connsiteY32" fmla="*/ 936137 h 2348471"/>
                  <a:gd name="connsiteX33" fmla="*/ 2899962 w 3125758"/>
                  <a:gd name="connsiteY33" fmla="*/ 929942 h 2348471"/>
                  <a:gd name="connsiteX34" fmla="*/ 2896028 w 3125758"/>
                  <a:gd name="connsiteY34" fmla="*/ 926071 h 2348471"/>
                  <a:gd name="connsiteX35" fmla="*/ 2891307 w 3125758"/>
                  <a:gd name="connsiteY35" fmla="*/ 926071 h 2348471"/>
                  <a:gd name="connsiteX36" fmla="*/ 2888948 w 3125758"/>
                  <a:gd name="connsiteY36" fmla="*/ 929168 h 2348471"/>
                  <a:gd name="connsiteX37" fmla="*/ 2888948 w 3125758"/>
                  <a:gd name="connsiteY37" fmla="*/ 933814 h 2348471"/>
                  <a:gd name="connsiteX38" fmla="*/ 2890522 w 3125758"/>
                  <a:gd name="connsiteY38" fmla="*/ 940008 h 2348471"/>
                  <a:gd name="connsiteX39" fmla="*/ 2885800 w 3125758"/>
                  <a:gd name="connsiteY39" fmla="*/ 938459 h 2348471"/>
                  <a:gd name="connsiteX40" fmla="*/ 2880293 w 3125758"/>
                  <a:gd name="connsiteY40" fmla="*/ 935362 h 2348471"/>
                  <a:gd name="connsiteX41" fmla="*/ 2870065 w 3125758"/>
                  <a:gd name="connsiteY41" fmla="*/ 928394 h 2348471"/>
                  <a:gd name="connsiteX42" fmla="*/ 2856691 w 3125758"/>
                  <a:gd name="connsiteY42" fmla="*/ 912908 h 2348471"/>
                  <a:gd name="connsiteX43" fmla="*/ 2852757 w 3125758"/>
                  <a:gd name="connsiteY43" fmla="*/ 909810 h 2348471"/>
                  <a:gd name="connsiteX44" fmla="*/ 2844102 w 3125758"/>
                  <a:gd name="connsiteY44" fmla="*/ 910584 h 2348471"/>
                  <a:gd name="connsiteX45" fmla="*/ 2842529 w 3125758"/>
                  <a:gd name="connsiteY45" fmla="*/ 919102 h 2348471"/>
                  <a:gd name="connsiteX46" fmla="*/ 2844102 w 3125758"/>
                  <a:gd name="connsiteY46" fmla="*/ 930716 h 2348471"/>
                  <a:gd name="connsiteX47" fmla="*/ 2843317 w 3125758"/>
                  <a:gd name="connsiteY47" fmla="*/ 939233 h 2348471"/>
                  <a:gd name="connsiteX48" fmla="*/ 2833876 w 3125758"/>
                  <a:gd name="connsiteY48" fmla="*/ 931490 h 2348471"/>
                  <a:gd name="connsiteX49" fmla="*/ 2825221 w 3125758"/>
                  <a:gd name="connsiteY49" fmla="*/ 926845 h 2348471"/>
                  <a:gd name="connsiteX50" fmla="*/ 2818926 w 3125758"/>
                  <a:gd name="connsiteY50" fmla="*/ 920651 h 2348471"/>
                  <a:gd name="connsiteX51" fmla="*/ 2812632 w 3125758"/>
                  <a:gd name="connsiteY51" fmla="*/ 908261 h 2348471"/>
                  <a:gd name="connsiteX52" fmla="*/ 2807913 w 3125758"/>
                  <a:gd name="connsiteY52" fmla="*/ 892775 h 2348471"/>
                  <a:gd name="connsiteX53" fmla="*/ 2802406 w 3125758"/>
                  <a:gd name="connsiteY53" fmla="*/ 868772 h 2348471"/>
                  <a:gd name="connsiteX54" fmla="*/ 2800045 w 3125758"/>
                  <a:gd name="connsiteY54" fmla="*/ 863352 h 2348471"/>
                  <a:gd name="connsiteX55" fmla="*/ 2793751 w 3125758"/>
                  <a:gd name="connsiteY55" fmla="*/ 850963 h 2348471"/>
                  <a:gd name="connsiteX56" fmla="*/ 2783523 w 3125758"/>
                  <a:gd name="connsiteY56" fmla="*/ 826185 h 2348471"/>
                  <a:gd name="connsiteX57" fmla="*/ 2777228 w 3125758"/>
                  <a:gd name="connsiteY57" fmla="*/ 815344 h 2348471"/>
                  <a:gd name="connsiteX58" fmla="*/ 2758347 w 3125758"/>
                  <a:gd name="connsiteY58" fmla="*/ 794438 h 2348471"/>
                  <a:gd name="connsiteX59" fmla="*/ 2748119 w 3125758"/>
                  <a:gd name="connsiteY59" fmla="*/ 781276 h 2348471"/>
                  <a:gd name="connsiteX60" fmla="*/ 2745758 w 3125758"/>
                  <a:gd name="connsiteY60" fmla="*/ 770435 h 2348471"/>
                  <a:gd name="connsiteX61" fmla="*/ 2759135 w 3125758"/>
                  <a:gd name="connsiteY61" fmla="*/ 770435 h 2348471"/>
                  <a:gd name="connsiteX62" fmla="*/ 2744973 w 3125758"/>
                  <a:gd name="connsiteY62" fmla="*/ 750303 h 2348471"/>
                  <a:gd name="connsiteX63" fmla="*/ 2724516 w 3125758"/>
                  <a:gd name="connsiteY63" fmla="*/ 736365 h 2348471"/>
                  <a:gd name="connsiteX64" fmla="*/ 2668658 w 3125758"/>
                  <a:gd name="connsiteY64" fmla="*/ 708491 h 2348471"/>
                  <a:gd name="connsiteX65" fmla="*/ 2663150 w 3125758"/>
                  <a:gd name="connsiteY65" fmla="*/ 704619 h 2348471"/>
                  <a:gd name="connsiteX66" fmla="*/ 2658430 w 3125758"/>
                  <a:gd name="connsiteY66" fmla="*/ 699198 h 2348471"/>
                  <a:gd name="connsiteX67" fmla="*/ 2655282 w 3125758"/>
                  <a:gd name="connsiteY67" fmla="*/ 694553 h 2348471"/>
                  <a:gd name="connsiteX68" fmla="*/ 2653709 w 3125758"/>
                  <a:gd name="connsiteY68" fmla="*/ 689133 h 2348471"/>
                  <a:gd name="connsiteX69" fmla="*/ 2650563 w 3125758"/>
                  <a:gd name="connsiteY69" fmla="*/ 684487 h 2348471"/>
                  <a:gd name="connsiteX70" fmla="*/ 2645841 w 3125758"/>
                  <a:gd name="connsiteY70" fmla="*/ 680616 h 2348471"/>
                  <a:gd name="connsiteX71" fmla="*/ 2642695 w 3125758"/>
                  <a:gd name="connsiteY71" fmla="*/ 680616 h 2348471"/>
                  <a:gd name="connsiteX72" fmla="*/ 2630894 w 3125758"/>
                  <a:gd name="connsiteY72" fmla="*/ 682164 h 2348471"/>
                  <a:gd name="connsiteX73" fmla="*/ 2626173 w 3125758"/>
                  <a:gd name="connsiteY73" fmla="*/ 682164 h 2348471"/>
                  <a:gd name="connsiteX74" fmla="*/ 2620666 w 3125758"/>
                  <a:gd name="connsiteY74" fmla="*/ 679841 h 2348471"/>
                  <a:gd name="connsiteX75" fmla="*/ 2609652 w 3125758"/>
                  <a:gd name="connsiteY75" fmla="*/ 672873 h 2348471"/>
                  <a:gd name="connsiteX76" fmla="*/ 2604143 w 3125758"/>
                  <a:gd name="connsiteY76" fmla="*/ 669775 h 2348471"/>
                  <a:gd name="connsiteX77" fmla="*/ 2578968 w 3125758"/>
                  <a:gd name="connsiteY77" fmla="*/ 659709 h 2348471"/>
                  <a:gd name="connsiteX78" fmla="*/ 2568740 w 3125758"/>
                  <a:gd name="connsiteY78" fmla="*/ 651966 h 2348471"/>
                  <a:gd name="connsiteX79" fmla="*/ 2560872 w 3125758"/>
                  <a:gd name="connsiteY79" fmla="*/ 640351 h 2348471"/>
                  <a:gd name="connsiteX80" fmla="*/ 2560872 w 3125758"/>
                  <a:gd name="connsiteY80" fmla="*/ 634157 h 2348471"/>
                  <a:gd name="connsiteX81" fmla="*/ 2563233 w 3125758"/>
                  <a:gd name="connsiteY81" fmla="*/ 620219 h 2348471"/>
                  <a:gd name="connsiteX82" fmla="*/ 2562447 w 3125758"/>
                  <a:gd name="connsiteY82" fmla="*/ 614800 h 2348471"/>
                  <a:gd name="connsiteX83" fmla="*/ 2557726 w 3125758"/>
                  <a:gd name="connsiteY83" fmla="*/ 609379 h 2348471"/>
                  <a:gd name="connsiteX84" fmla="*/ 2543564 w 3125758"/>
                  <a:gd name="connsiteY84" fmla="*/ 599314 h 2348471"/>
                  <a:gd name="connsiteX85" fmla="*/ 2538845 w 3125758"/>
                  <a:gd name="connsiteY85" fmla="*/ 592345 h 2348471"/>
                  <a:gd name="connsiteX86" fmla="*/ 2538057 w 3125758"/>
                  <a:gd name="connsiteY86" fmla="*/ 579181 h 2348471"/>
                  <a:gd name="connsiteX87" fmla="*/ 2544351 w 3125758"/>
                  <a:gd name="connsiteY87" fmla="*/ 552080 h 2348471"/>
                  <a:gd name="connsiteX88" fmla="*/ 2545925 w 3125758"/>
                  <a:gd name="connsiteY88" fmla="*/ 538917 h 2348471"/>
                  <a:gd name="connsiteX89" fmla="*/ 2541991 w 3125758"/>
                  <a:gd name="connsiteY89" fmla="*/ 524979 h 2348471"/>
                  <a:gd name="connsiteX90" fmla="*/ 2534911 w 3125758"/>
                  <a:gd name="connsiteY90" fmla="*/ 511042 h 2348471"/>
                  <a:gd name="connsiteX91" fmla="*/ 2529402 w 3125758"/>
                  <a:gd name="connsiteY91" fmla="*/ 497879 h 2348471"/>
                  <a:gd name="connsiteX92" fmla="*/ 2529402 w 3125758"/>
                  <a:gd name="connsiteY92" fmla="*/ 483168 h 2348471"/>
                  <a:gd name="connsiteX93" fmla="*/ 2513667 w 3125758"/>
                  <a:gd name="connsiteY93" fmla="*/ 478521 h 2348471"/>
                  <a:gd name="connsiteX94" fmla="*/ 2503441 w 3125758"/>
                  <a:gd name="connsiteY94" fmla="*/ 463810 h 2348471"/>
                  <a:gd name="connsiteX95" fmla="*/ 2496359 w 3125758"/>
                  <a:gd name="connsiteY95" fmla="*/ 445226 h 2348471"/>
                  <a:gd name="connsiteX96" fmla="*/ 2482197 w 3125758"/>
                  <a:gd name="connsiteY96" fmla="*/ 370893 h 2348471"/>
                  <a:gd name="connsiteX97" fmla="*/ 2480624 w 3125758"/>
                  <a:gd name="connsiteY97" fmla="*/ 350760 h 2348471"/>
                  <a:gd name="connsiteX98" fmla="*/ 2481411 w 3125758"/>
                  <a:gd name="connsiteY98" fmla="*/ 341469 h 2348471"/>
                  <a:gd name="connsiteX99" fmla="*/ 2480624 w 3125758"/>
                  <a:gd name="connsiteY99" fmla="*/ 334500 h 2348471"/>
                  <a:gd name="connsiteX100" fmla="*/ 2478263 w 3125758"/>
                  <a:gd name="connsiteY100" fmla="*/ 327531 h 2348471"/>
                  <a:gd name="connsiteX101" fmla="*/ 2472756 w 3125758"/>
                  <a:gd name="connsiteY101" fmla="*/ 320563 h 2348471"/>
                  <a:gd name="connsiteX102" fmla="*/ 2466462 w 3125758"/>
                  <a:gd name="connsiteY102" fmla="*/ 315142 h 2348471"/>
                  <a:gd name="connsiteX103" fmla="*/ 2449941 w 3125758"/>
                  <a:gd name="connsiteY103" fmla="*/ 305077 h 2348471"/>
                  <a:gd name="connsiteX104" fmla="*/ 2442074 w 3125758"/>
                  <a:gd name="connsiteY104" fmla="*/ 299656 h 2348471"/>
                  <a:gd name="connsiteX105" fmla="*/ 2424766 w 3125758"/>
                  <a:gd name="connsiteY105" fmla="*/ 276427 h 2348471"/>
                  <a:gd name="connsiteX106" fmla="*/ 2418471 w 3125758"/>
                  <a:gd name="connsiteY106" fmla="*/ 271781 h 2348471"/>
                  <a:gd name="connsiteX107" fmla="*/ 2408243 w 3125758"/>
                  <a:gd name="connsiteY107" fmla="*/ 272556 h 2348471"/>
                  <a:gd name="connsiteX108" fmla="*/ 2398803 w 3125758"/>
                  <a:gd name="connsiteY108" fmla="*/ 278750 h 2348471"/>
                  <a:gd name="connsiteX109" fmla="*/ 2389362 w 3125758"/>
                  <a:gd name="connsiteY109" fmla="*/ 285719 h 2348471"/>
                  <a:gd name="connsiteX110" fmla="*/ 2380707 w 3125758"/>
                  <a:gd name="connsiteY110" fmla="*/ 288816 h 2348471"/>
                  <a:gd name="connsiteX111" fmla="*/ 2367333 w 3125758"/>
                  <a:gd name="connsiteY111" fmla="*/ 282622 h 2348471"/>
                  <a:gd name="connsiteX112" fmla="*/ 2357104 w 3125758"/>
                  <a:gd name="connsiteY112" fmla="*/ 266362 h 2348471"/>
                  <a:gd name="connsiteX113" fmla="*/ 2350025 w 3125758"/>
                  <a:gd name="connsiteY113" fmla="*/ 246229 h 2348471"/>
                  <a:gd name="connsiteX114" fmla="*/ 2347664 w 3125758"/>
                  <a:gd name="connsiteY114" fmla="*/ 230743 h 2348471"/>
                  <a:gd name="connsiteX115" fmla="*/ 2344516 w 3125758"/>
                  <a:gd name="connsiteY115" fmla="*/ 189705 h 2348471"/>
                  <a:gd name="connsiteX116" fmla="*/ 2342157 w 3125758"/>
                  <a:gd name="connsiteY116" fmla="*/ 168798 h 2348471"/>
                  <a:gd name="connsiteX117" fmla="*/ 2335863 w 3125758"/>
                  <a:gd name="connsiteY117" fmla="*/ 149441 h 2348471"/>
                  <a:gd name="connsiteX118" fmla="*/ 2331141 w 3125758"/>
                  <a:gd name="connsiteY118" fmla="*/ 140149 h 2348471"/>
                  <a:gd name="connsiteX119" fmla="*/ 2328781 w 3125758"/>
                  <a:gd name="connsiteY119" fmla="*/ 136278 h 2348471"/>
                  <a:gd name="connsiteX120" fmla="*/ 2325634 w 3125758"/>
                  <a:gd name="connsiteY120" fmla="*/ 132406 h 2348471"/>
                  <a:gd name="connsiteX121" fmla="*/ 2315406 w 3125758"/>
                  <a:gd name="connsiteY121" fmla="*/ 123115 h 2348471"/>
                  <a:gd name="connsiteX122" fmla="*/ 2313046 w 3125758"/>
                  <a:gd name="connsiteY122" fmla="*/ 120792 h 2348471"/>
                  <a:gd name="connsiteX123" fmla="*/ 2312260 w 3125758"/>
                  <a:gd name="connsiteY123" fmla="*/ 113049 h 2348471"/>
                  <a:gd name="connsiteX124" fmla="*/ 2316194 w 3125758"/>
                  <a:gd name="connsiteY124" fmla="*/ 99111 h 2348471"/>
                  <a:gd name="connsiteX125" fmla="*/ 2313833 w 3125758"/>
                  <a:gd name="connsiteY125" fmla="*/ 92917 h 2348471"/>
                  <a:gd name="connsiteX126" fmla="*/ 2311473 w 3125758"/>
                  <a:gd name="connsiteY126" fmla="*/ 91368 h 2348471"/>
                  <a:gd name="connsiteX127" fmla="*/ 2302819 w 3125758"/>
                  <a:gd name="connsiteY127" fmla="*/ 89819 h 2348471"/>
                  <a:gd name="connsiteX128" fmla="*/ 2299671 w 3125758"/>
                  <a:gd name="connsiteY128" fmla="*/ 88271 h 2348471"/>
                  <a:gd name="connsiteX129" fmla="*/ 2296525 w 3125758"/>
                  <a:gd name="connsiteY129" fmla="*/ 84400 h 2348471"/>
                  <a:gd name="connsiteX130" fmla="*/ 2294952 w 3125758"/>
                  <a:gd name="connsiteY130" fmla="*/ 82076 h 2348471"/>
                  <a:gd name="connsiteX131" fmla="*/ 2292591 w 3125758"/>
                  <a:gd name="connsiteY131" fmla="*/ 64267 h 2348471"/>
                  <a:gd name="connsiteX132" fmla="*/ 2291018 w 3125758"/>
                  <a:gd name="connsiteY132" fmla="*/ 45684 h 2348471"/>
                  <a:gd name="connsiteX133" fmla="*/ 2289443 w 3125758"/>
                  <a:gd name="connsiteY133" fmla="*/ 36392 h 2348471"/>
                  <a:gd name="connsiteX134" fmla="*/ 2285509 w 3125758"/>
                  <a:gd name="connsiteY134" fmla="*/ 27101 h 2348471"/>
                  <a:gd name="connsiteX135" fmla="*/ 2280790 w 3125758"/>
                  <a:gd name="connsiteY135" fmla="*/ 18584 h 2348471"/>
                  <a:gd name="connsiteX136" fmla="*/ 2279217 w 3125758"/>
                  <a:gd name="connsiteY136" fmla="*/ 17034 h 2348471"/>
                  <a:gd name="connsiteX137" fmla="*/ 2272923 w 3125758"/>
                  <a:gd name="connsiteY137" fmla="*/ 13163 h 2348471"/>
                  <a:gd name="connsiteX138" fmla="*/ 2271349 w 3125758"/>
                  <a:gd name="connsiteY138" fmla="*/ 10840 h 2348471"/>
                  <a:gd name="connsiteX139" fmla="*/ 2271349 w 3125758"/>
                  <a:gd name="connsiteY139" fmla="*/ 9291 h 2348471"/>
                  <a:gd name="connsiteX140" fmla="*/ 2271349 w 3125758"/>
                  <a:gd name="connsiteY140" fmla="*/ 6194 h 2348471"/>
                  <a:gd name="connsiteX141" fmla="*/ 2272135 w 3125758"/>
                  <a:gd name="connsiteY141" fmla="*/ 3872 h 2348471"/>
                  <a:gd name="connsiteX142" fmla="*/ 2272923 w 3125758"/>
                  <a:gd name="connsiteY142" fmla="*/ 3097 h 2348471"/>
                  <a:gd name="connsiteX143" fmla="*/ 2266628 w 3125758"/>
                  <a:gd name="connsiteY143" fmla="*/ 0 h 2348471"/>
                  <a:gd name="connsiteX144" fmla="*/ 2260334 w 3125758"/>
                  <a:gd name="connsiteY144" fmla="*/ 774 h 2348471"/>
                  <a:gd name="connsiteX145" fmla="*/ 2254039 w 3125758"/>
                  <a:gd name="connsiteY145" fmla="*/ 5420 h 2348471"/>
                  <a:gd name="connsiteX146" fmla="*/ 2246172 w 3125758"/>
                  <a:gd name="connsiteY146" fmla="*/ 13163 h 2348471"/>
                  <a:gd name="connsiteX147" fmla="*/ 2238304 w 3125758"/>
                  <a:gd name="connsiteY147" fmla="*/ 29423 h 2348471"/>
                  <a:gd name="connsiteX148" fmla="*/ 2230437 w 3125758"/>
                  <a:gd name="connsiteY148" fmla="*/ 54976 h 2348471"/>
                  <a:gd name="connsiteX149" fmla="*/ 2224930 w 3125758"/>
                  <a:gd name="connsiteY149" fmla="*/ 81302 h 2348471"/>
                  <a:gd name="connsiteX150" fmla="*/ 2224144 w 3125758"/>
                  <a:gd name="connsiteY150" fmla="*/ 101434 h 2348471"/>
                  <a:gd name="connsiteX151" fmla="*/ 2222569 w 3125758"/>
                  <a:gd name="connsiteY151" fmla="*/ 99886 h 2348471"/>
                  <a:gd name="connsiteX152" fmla="*/ 2218636 w 3125758"/>
                  <a:gd name="connsiteY152" fmla="*/ 96788 h 2348471"/>
                  <a:gd name="connsiteX153" fmla="*/ 2217063 w 3125758"/>
                  <a:gd name="connsiteY153" fmla="*/ 95239 h 2348471"/>
                  <a:gd name="connsiteX154" fmla="*/ 2210768 w 3125758"/>
                  <a:gd name="connsiteY154" fmla="*/ 106854 h 2348471"/>
                  <a:gd name="connsiteX155" fmla="*/ 2206049 w 3125758"/>
                  <a:gd name="connsiteY155" fmla="*/ 117694 h 2348471"/>
                  <a:gd name="connsiteX156" fmla="*/ 2204476 w 3125758"/>
                  <a:gd name="connsiteY156" fmla="*/ 128535 h 2348471"/>
                  <a:gd name="connsiteX157" fmla="*/ 2207622 w 3125758"/>
                  <a:gd name="connsiteY157" fmla="*/ 138601 h 2348471"/>
                  <a:gd name="connsiteX158" fmla="*/ 2212343 w 3125758"/>
                  <a:gd name="connsiteY158" fmla="*/ 144021 h 2348471"/>
                  <a:gd name="connsiteX159" fmla="*/ 2216277 w 3125758"/>
                  <a:gd name="connsiteY159" fmla="*/ 147118 h 2348471"/>
                  <a:gd name="connsiteX160" fmla="*/ 2220211 w 3125758"/>
                  <a:gd name="connsiteY160" fmla="*/ 151764 h 2348471"/>
                  <a:gd name="connsiteX161" fmla="*/ 2220996 w 3125758"/>
                  <a:gd name="connsiteY161" fmla="*/ 160281 h 2348471"/>
                  <a:gd name="connsiteX162" fmla="*/ 2206834 w 3125758"/>
                  <a:gd name="connsiteY162" fmla="*/ 159507 h 2348471"/>
                  <a:gd name="connsiteX163" fmla="*/ 2199754 w 3125758"/>
                  <a:gd name="connsiteY163" fmla="*/ 174219 h 2348471"/>
                  <a:gd name="connsiteX164" fmla="*/ 2195821 w 3125758"/>
                  <a:gd name="connsiteY164" fmla="*/ 208289 h 2348471"/>
                  <a:gd name="connsiteX165" fmla="*/ 2187953 w 3125758"/>
                  <a:gd name="connsiteY165" fmla="*/ 229969 h 2348471"/>
                  <a:gd name="connsiteX166" fmla="*/ 2186380 w 3125758"/>
                  <a:gd name="connsiteY166" fmla="*/ 237712 h 2348471"/>
                  <a:gd name="connsiteX167" fmla="*/ 2187953 w 3125758"/>
                  <a:gd name="connsiteY167" fmla="*/ 245455 h 2348471"/>
                  <a:gd name="connsiteX168" fmla="*/ 2193460 w 3125758"/>
                  <a:gd name="connsiteY168" fmla="*/ 260167 h 2348471"/>
                  <a:gd name="connsiteX169" fmla="*/ 2195821 w 3125758"/>
                  <a:gd name="connsiteY169" fmla="*/ 267910 h 2348471"/>
                  <a:gd name="connsiteX170" fmla="*/ 2195033 w 3125758"/>
                  <a:gd name="connsiteY170" fmla="*/ 276427 h 2348471"/>
                  <a:gd name="connsiteX171" fmla="*/ 2192674 w 3125758"/>
                  <a:gd name="connsiteY171" fmla="*/ 293462 h 2348471"/>
                  <a:gd name="connsiteX172" fmla="*/ 2192674 w 3125758"/>
                  <a:gd name="connsiteY172" fmla="*/ 301980 h 2348471"/>
                  <a:gd name="connsiteX173" fmla="*/ 2197394 w 3125758"/>
                  <a:gd name="connsiteY173" fmla="*/ 329854 h 2348471"/>
                  <a:gd name="connsiteX174" fmla="*/ 2197394 w 3125758"/>
                  <a:gd name="connsiteY174" fmla="*/ 339146 h 2348471"/>
                  <a:gd name="connsiteX175" fmla="*/ 2194248 w 3125758"/>
                  <a:gd name="connsiteY175" fmla="*/ 356955 h 2348471"/>
                  <a:gd name="connsiteX176" fmla="*/ 2184807 w 3125758"/>
                  <a:gd name="connsiteY176" fmla="*/ 392573 h 2348471"/>
                  <a:gd name="connsiteX177" fmla="*/ 2177725 w 3125758"/>
                  <a:gd name="connsiteY177" fmla="*/ 427417 h 2348471"/>
                  <a:gd name="connsiteX178" fmla="*/ 2173006 w 3125758"/>
                  <a:gd name="connsiteY178" fmla="*/ 444452 h 2348471"/>
                  <a:gd name="connsiteX179" fmla="*/ 2165924 w 3125758"/>
                  <a:gd name="connsiteY179" fmla="*/ 461487 h 2348471"/>
                  <a:gd name="connsiteX180" fmla="*/ 2148616 w 3125758"/>
                  <a:gd name="connsiteY180" fmla="*/ 494007 h 2348471"/>
                  <a:gd name="connsiteX181" fmla="*/ 2141536 w 3125758"/>
                  <a:gd name="connsiteY181" fmla="*/ 510268 h 2348471"/>
                  <a:gd name="connsiteX182" fmla="*/ 2132093 w 3125758"/>
                  <a:gd name="connsiteY182" fmla="*/ 524979 h 2348471"/>
                  <a:gd name="connsiteX183" fmla="*/ 2117933 w 3125758"/>
                  <a:gd name="connsiteY183" fmla="*/ 536594 h 2348471"/>
                  <a:gd name="connsiteX184" fmla="*/ 2099050 w 3125758"/>
                  <a:gd name="connsiteY184" fmla="*/ 543563 h 2348471"/>
                  <a:gd name="connsiteX185" fmla="*/ 2082529 w 3125758"/>
                  <a:gd name="connsiteY185" fmla="*/ 545112 h 2348471"/>
                  <a:gd name="connsiteX186" fmla="*/ 2066007 w 3125758"/>
                  <a:gd name="connsiteY186" fmla="*/ 541241 h 2348471"/>
                  <a:gd name="connsiteX187" fmla="*/ 2022736 w 3125758"/>
                  <a:gd name="connsiteY187" fmla="*/ 521108 h 2348471"/>
                  <a:gd name="connsiteX188" fmla="*/ 2015656 w 3125758"/>
                  <a:gd name="connsiteY188" fmla="*/ 517236 h 2348471"/>
                  <a:gd name="connsiteX189" fmla="*/ 2010934 w 3125758"/>
                  <a:gd name="connsiteY189" fmla="*/ 511042 h 2348471"/>
                  <a:gd name="connsiteX190" fmla="*/ 2006213 w 3125758"/>
                  <a:gd name="connsiteY190" fmla="*/ 497105 h 2348471"/>
                  <a:gd name="connsiteX191" fmla="*/ 2003067 w 3125758"/>
                  <a:gd name="connsiteY191" fmla="*/ 490136 h 2348471"/>
                  <a:gd name="connsiteX192" fmla="*/ 1988905 w 3125758"/>
                  <a:gd name="connsiteY192" fmla="*/ 480070 h 2348471"/>
                  <a:gd name="connsiteX193" fmla="*/ 1972384 w 3125758"/>
                  <a:gd name="connsiteY193" fmla="*/ 475424 h 2348471"/>
                  <a:gd name="connsiteX194" fmla="*/ 1954289 w 3125758"/>
                  <a:gd name="connsiteY194" fmla="*/ 473101 h 2348471"/>
                  <a:gd name="connsiteX195" fmla="*/ 1936981 w 3125758"/>
                  <a:gd name="connsiteY195" fmla="*/ 467681 h 2348471"/>
                  <a:gd name="connsiteX196" fmla="*/ 1922031 w 3125758"/>
                  <a:gd name="connsiteY196" fmla="*/ 458389 h 2348471"/>
                  <a:gd name="connsiteX197" fmla="*/ 1896856 w 3125758"/>
                  <a:gd name="connsiteY197" fmla="*/ 434386 h 2348471"/>
                  <a:gd name="connsiteX198" fmla="*/ 1882694 w 3125758"/>
                  <a:gd name="connsiteY198" fmla="*/ 425095 h 2348471"/>
                  <a:gd name="connsiteX199" fmla="*/ 1851224 w 3125758"/>
                  <a:gd name="connsiteY199" fmla="*/ 408059 h 2348471"/>
                  <a:gd name="connsiteX200" fmla="*/ 1843356 w 3125758"/>
                  <a:gd name="connsiteY200" fmla="*/ 405737 h 2348471"/>
                  <a:gd name="connsiteX201" fmla="*/ 1826836 w 3125758"/>
                  <a:gd name="connsiteY201" fmla="*/ 403414 h 2348471"/>
                  <a:gd name="connsiteX202" fmla="*/ 1820541 w 3125758"/>
                  <a:gd name="connsiteY202" fmla="*/ 400316 h 2348471"/>
                  <a:gd name="connsiteX203" fmla="*/ 1818181 w 3125758"/>
                  <a:gd name="connsiteY203" fmla="*/ 396445 h 2348471"/>
                  <a:gd name="connsiteX204" fmla="*/ 1818181 w 3125758"/>
                  <a:gd name="connsiteY204" fmla="*/ 392573 h 2348471"/>
                  <a:gd name="connsiteX205" fmla="*/ 1818181 w 3125758"/>
                  <a:gd name="connsiteY205" fmla="*/ 388702 h 2348471"/>
                  <a:gd name="connsiteX206" fmla="*/ 1816607 w 3125758"/>
                  <a:gd name="connsiteY206" fmla="*/ 385604 h 2348471"/>
                  <a:gd name="connsiteX207" fmla="*/ 1812674 w 3125758"/>
                  <a:gd name="connsiteY207" fmla="*/ 384830 h 2348471"/>
                  <a:gd name="connsiteX208" fmla="*/ 1798512 w 3125758"/>
                  <a:gd name="connsiteY208" fmla="*/ 383282 h 2348471"/>
                  <a:gd name="connsiteX209" fmla="*/ 1793005 w 3125758"/>
                  <a:gd name="connsiteY209" fmla="*/ 380184 h 2348471"/>
                  <a:gd name="connsiteX210" fmla="*/ 1787498 w 3125758"/>
                  <a:gd name="connsiteY210" fmla="*/ 375539 h 2348471"/>
                  <a:gd name="connsiteX211" fmla="*/ 1773336 w 3125758"/>
                  <a:gd name="connsiteY211" fmla="*/ 360053 h 2348471"/>
                  <a:gd name="connsiteX212" fmla="*/ 1765469 w 3125758"/>
                  <a:gd name="connsiteY212" fmla="*/ 353858 h 2348471"/>
                  <a:gd name="connsiteX213" fmla="*/ 1738718 w 3125758"/>
                  <a:gd name="connsiteY213" fmla="*/ 338372 h 2348471"/>
                  <a:gd name="connsiteX214" fmla="*/ 1723771 w 3125758"/>
                  <a:gd name="connsiteY214" fmla="*/ 324435 h 2348471"/>
                  <a:gd name="connsiteX215" fmla="*/ 1722197 w 3125758"/>
                  <a:gd name="connsiteY215" fmla="*/ 310497 h 2348471"/>
                  <a:gd name="connsiteX216" fmla="*/ 1729277 w 3125758"/>
                  <a:gd name="connsiteY216" fmla="*/ 295011 h 2348471"/>
                  <a:gd name="connsiteX217" fmla="*/ 1752880 w 3125758"/>
                  <a:gd name="connsiteY217" fmla="*/ 263264 h 2348471"/>
                  <a:gd name="connsiteX218" fmla="*/ 1757601 w 3125758"/>
                  <a:gd name="connsiteY218" fmla="*/ 250876 h 2348471"/>
                  <a:gd name="connsiteX219" fmla="*/ 1759174 w 3125758"/>
                  <a:gd name="connsiteY219" fmla="*/ 236938 h 2348471"/>
                  <a:gd name="connsiteX220" fmla="*/ 1757601 w 3125758"/>
                  <a:gd name="connsiteY220" fmla="*/ 209063 h 2348471"/>
                  <a:gd name="connsiteX221" fmla="*/ 1759174 w 3125758"/>
                  <a:gd name="connsiteY221" fmla="*/ 201320 h 2348471"/>
                  <a:gd name="connsiteX222" fmla="*/ 1764681 w 3125758"/>
                  <a:gd name="connsiteY222" fmla="*/ 195125 h 2348471"/>
                  <a:gd name="connsiteX223" fmla="*/ 1781989 w 3125758"/>
                  <a:gd name="connsiteY223" fmla="*/ 187382 h 2348471"/>
                  <a:gd name="connsiteX224" fmla="*/ 1783564 w 3125758"/>
                  <a:gd name="connsiteY224" fmla="*/ 187382 h 2348471"/>
                  <a:gd name="connsiteX225" fmla="*/ 1786711 w 3125758"/>
                  <a:gd name="connsiteY225" fmla="*/ 188156 h 2348471"/>
                  <a:gd name="connsiteX226" fmla="*/ 1790644 w 3125758"/>
                  <a:gd name="connsiteY226" fmla="*/ 190479 h 2348471"/>
                  <a:gd name="connsiteX227" fmla="*/ 1794578 w 3125758"/>
                  <a:gd name="connsiteY227" fmla="*/ 192803 h 2348471"/>
                  <a:gd name="connsiteX228" fmla="*/ 1795366 w 3125758"/>
                  <a:gd name="connsiteY228" fmla="*/ 193577 h 2348471"/>
                  <a:gd name="connsiteX229" fmla="*/ 1803233 w 3125758"/>
                  <a:gd name="connsiteY229" fmla="*/ 188156 h 2348471"/>
                  <a:gd name="connsiteX230" fmla="*/ 1805592 w 3125758"/>
                  <a:gd name="connsiteY230" fmla="*/ 181188 h 2348471"/>
                  <a:gd name="connsiteX231" fmla="*/ 1805592 w 3125758"/>
                  <a:gd name="connsiteY231" fmla="*/ 165702 h 2348471"/>
                  <a:gd name="connsiteX232" fmla="*/ 1808740 w 3125758"/>
                  <a:gd name="connsiteY232" fmla="*/ 157184 h 2348471"/>
                  <a:gd name="connsiteX233" fmla="*/ 1814247 w 3125758"/>
                  <a:gd name="connsiteY233" fmla="*/ 150216 h 2348471"/>
                  <a:gd name="connsiteX234" fmla="*/ 1821327 w 3125758"/>
                  <a:gd name="connsiteY234" fmla="*/ 142473 h 2348471"/>
                  <a:gd name="connsiteX235" fmla="*/ 1827621 w 3125758"/>
                  <a:gd name="connsiteY235" fmla="*/ 133954 h 2348471"/>
                  <a:gd name="connsiteX236" fmla="*/ 1833916 w 3125758"/>
                  <a:gd name="connsiteY236" fmla="*/ 123889 h 2348471"/>
                  <a:gd name="connsiteX237" fmla="*/ 1833128 w 3125758"/>
                  <a:gd name="connsiteY237" fmla="*/ 120018 h 2348471"/>
                  <a:gd name="connsiteX238" fmla="*/ 1826836 w 3125758"/>
                  <a:gd name="connsiteY238" fmla="*/ 118468 h 2348471"/>
                  <a:gd name="connsiteX239" fmla="*/ 1818181 w 3125758"/>
                  <a:gd name="connsiteY239" fmla="*/ 113823 h 2348471"/>
                  <a:gd name="connsiteX240" fmla="*/ 1811886 w 3125758"/>
                  <a:gd name="connsiteY240" fmla="*/ 107629 h 2348471"/>
                  <a:gd name="connsiteX241" fmla="*/ 1807952 w 3125758"/>
                  <a:gd name="connsiteY241" fmla="*/ 100660 h 2348471"/>
                  <a:gd name="connsiteX242" fmla="*/ 1804019 w 3125758"/>
                  <a:gd name="connsiteY242" fmla="*/ 95239 h 2348471"/>
                  <a:gd name="connsiteX243" fmla="*/ 1796151 w 3125758"/>
                  <a:gd name="connsiteY243" fmla="*/ 95239 h 2348471"/>
                  <a:gd name="connsiteX244" fmla="*/ 1786711 w 3125758"/>
                  <a:gd name="connsiteY244" fmla="*/ 100660 h 2348471"/>
                  <a:gd name="connsiteX245" fmla="*/ 1785923 w 3125758"/>
                  <a:gd name="connsiteY245" fmla="*/ 107629 h 2348471"/>
                  <a:gd name="connsiteX246" fmla="*/ 1788284 w 3125758"/>
                  <a:gd name="connsiteY246" fmla="*/ 114597 h 2348471"/>
                  <a:gd name="connsiteX247" fmla="*/ 1789071 w 3125758"/>
                  <a:gd name="connsiteY247" fmla="*/ 121566 h 2348471"/>
                  <a:gd name="connsiteX248" fmla="*/ 1783564 w 3125758"/>
                  <a:gd name="connsiteY248" fmla="*/ 130083 h 2348471"/>
                  <a:gd name="connsiteX249" fmla="*/ 1777270 w 3125758"/>
                  <a:gd name="connsiteY249" fmla="*/ 130858 h 2348471"/>
                  <a:gd name="connsiteX250" fmla="*/ 1771763 w 3125758"/>
                  <a:gd name="connsiteY250" fmla="*/ 126211 h 2348471"/>
                  <a:gd name="connsiteX251" fmla="*/ 1765469 w 3125758"/>
                  <a:gd name="connsiteY251" fmla="*/ 120018 h 2348471"/>
                  <a:gd name="connsiteX252" fmla="*/ 1763108 w 3125758"/>
                  <a:gd name="connsiteY252" fmla="*/ 116920 h 2348471"/>
                  <a:gd name="connsiteX253" fmla="*/ 1761535 w 3125758"/>
                  <a:gd name="connsiteY253" fmla="*/ 113823 h 2348471"/>
                  <a:gd name="connsiteX254" fmla="*/ 1759962 w 3125758"/>
                  <a:gd name="connsiteY254" fmla="*/ 112274 h 2348471"/>
                  <a:gd name="connsiteX255" fmla="*/ 1756028 w 3125758"/>
                  <a:gd name="connsiteY255" fmla="*/ 109951 h 2348471"/>
                  <a:gd name="connsiteX256" fmla="*/ 1752880 w 3125758"/>
                  <a:gd name="connsiteY256" fmla="*/ 110725 h 2348471"/>
                  <a:gd name="connsiteX257" fmla="*/ 1746586 w 3125758"/>
                  <a:gd name="connsiteY257" fmla="*/ 116146 h 2348471"/>
                  <a:gd name="connsiteX258" fmla="*/ 1743439 w 3125758"/>
                  <a:gd name="connsiteY258" fmla="*/ 116146 h 2348471"/>
                  <a:gd name="connsiteX259" fmla="*/ 1741079 w 3125758"/>
                  <a:gd name="connsiteY259" fmla="*/ 110725 h 2348471"/>
                  <a:gd name="connsiteX260" fmla="*/ 1744227 w 3125758"/>
                  <a:gd name="connsiteY260" fmla="*/ 105306 h 2348471"/>
                  <a:gd name="connsiteX261" fmla="*/ 1755241 w 3125758"/>
                  <a:gd name="connsiteY261" fmla="*/ 95239 h 2348471"/>
                  <a:gd name="connsiteX262" fmla="*/ 1750519 w 3125758"/>
                  <a:gd name="connsiteY262" fmla="*/ 93691 h 2348471"/>
                  <a:gd name="connsiteX263" fmla="*/ 1752094 w 3125758"/>
                  <a:gd name="connsiteY263" fmla="*/ 91368 h 2348471"/>
                  <a:gd name="connsiteX264" fmla="*/ 1753667 w 3125758"/>
                  <a:gd name="connsiteY264" fmla="*/ 89045 h 2348471"/>
                  <a:gd name="connsiteX265" fmla="*/ 1755241 w 3125758"/>
                  <a:gd name="connsiteY265" fmla="*/ 85948 h 2348471"/>
                  <a:gd name="connsiteX266" fmla="*/ 1757601 w 3125758"/>
                  <a:gd name="connsiteY266" fmla="*/ 83625 h 2348471"/>
                  <a:gd name="connsiteX267" fmla="*/ 1715903 w 3125758"/>
                  <a:gd name="connsiteY267" fmla="*/ 106854 h 2348471"/>
                  <a:gd name="connsiteX268" fmla="*/ 1704102 w 3125758"/>
                  <a:gd name="connsiteY268" fmla="*/ 111500 h 2348471"/>
                  <a:gd name="connsiteX269" fmla="*/ 1695447 w 3125758"/>
                  <a:gd name="connsiteY269" fmla="*/ 112274 h 2348471"/>
                  <a:gd name="connsiteX270" fmla="*/ 1686006 w 3125758"/>
                  <a:gd name="connsiteY270" fmla="*/ 109951 h 2348471"/>
                  <a:gd name="connsiteX271" fmla="*/ 1674205 w 3125758"/>
                  <a:gd name="connsiteY271" fmla="*/ 104531 h 2348471"/>
                  <a:gd name="connsiteX272" fmla="*/ 1672632 w 3125758"/>
                  <a:gd name="connsiteY272" fmla="*/ 102982 h 2348471"/>
                  <a:gd name="connsiteX273" fmla="*/ 1669486 w 3125758"/>
                  <a:gd name="connsiteY273" fmla="*/ 99111 h 2348471"/>
                  <a:gd name="connsiteX274" fmla="*/ 1667125 w 3125758"/>
                  <a:gd name="connsiteY274" fmla="*/ 97562 h 2348471"/>
                  <a:gd name="connsiteX275" fmla="*/ 1663977 w 3125758"/>
                  <a:gd name="connsiteY275" fmla="*/ 97562 h 2348471"/>
                  <a:gd name="connsiteX276" fmla="*/ 1658470 w 3125758"/>
                  <a:gd name="connsiteY276" fmla="*/ 99886 h 2348471"/>
                  <a:gd name="connsiteX277" fmla="*/ 1655324 w 3125758"/>
                  <a:gd name="connsiteY277" fmla="*/ 99886 h 2348471"/>
                  <a:gd name="connsiteX278" fmla="*/ 1638016 w 3125758"/>
                  <a:gd name="connsiteY278" fmla="*/ 99886 h 2348471"/>
                  <a:gd name="connsiteX279" fmla="*/ 1631721 w 3125758"/>
                  <a:gd name="connsiteY279" fmla="*/ 99111 h 2348471"/>
                  <a:gd name="connsiteX280" fmla="*/ 1625427 w 3125758"/>
                  <a:gd name="connsiteY280" fmla="*/ 96014 h 2348471"/>
                  <a:gd name="connsiteX281" fmla="*/ 1612838 w 3125758"/>
                  <a:gd name="connsiteY281" fmla="*/ 89045 h 2348471"/>
                  <a:gd name="connsiteX282" fmla="*/ 1605758 w 3125758"/>
                  <a:gd name="connsiteY282" fmla="*/ 85948 h 2348471"/>
                  <a:gd name="connsiteX283" fmla="*/ 1598678 w 3125758"/>
                  <a:gd name="connsiteY283" fmla="*/ 84400 h 2348471"/>
                  <a:gd name="connsiteX284" fmla="*/ 1577434 w 3125758"/>
                  <a:gd name="connsiteY284" fmla="*/ 82850 h 2348471"/>
                  <a:gd name="connsiteX285" fmla="*/ 1566420 w 3125758"/>
                  <a:gd name="connsiteY285" fmla="*/ 79753 h 2348471"/>
                  <a:gd name="connsiteX286" fmla="*/ 1556192 w 3125758"/>
                  <a:gd name="connsiteY286" fmla="*/ 75881 h 2348471"/>
                  <a:gd name="connsiteX287" fmla="*/ 1549112 w 3125758"/>
                  <a:gd name="connsiteY287" fmla="*/ 72010 h 2348471"/>
                  <a:gd name="connsiteX288" fmla="*/ 1545179 w 3125758"/>
                  <a:gd name="connsiteY288" fmla="*/ 68913 h 2348471"/>
                  <a:gd name="connsiteX289" fmla="*/ 1535738 w 3125758"/>
                  <a:gd name="connsiteY289" fmla="*/ 58847 h 2348471"/>
                  <a:gd name="connsiteX290" fmla="*/ 1531017 w 3125758"/>
                  <a:gd name="connsiteY290" fmla="*/ 54976 h 2348471"/>
                  <a:gd name="connsiteX291" fmla="*/ 1527870 w 3125758"/>
                  <a:gd name="connsiteY291" fmla="*/ 53427 h 2348471"/>
                  <a:gd name="connsiteX292" fmla="*/ 1523937 w 3125758"/>
                  <a:gd name="connsiteY292" fmla="*/ 52652 h 2348471"/>
                  <a:gd name="connsiteX293" fmla="*/ 1518428 w 3125758"/>
                  <a:gd name="connsiteY293" fmla="*/ 51878 h 2348471"/>
                  <a:gd name="connsiteX294" fmla="*/ 1516069 w 3125758"/>
                  <a:gd name="connsiteY294" fmla="*/ 52652 h 2348471"/>
                  <a:gd name="connsiteX295" fmla="*/ 1512135 w 3125758"/>
                  <a:gd name="connsiteY295" fmla="*/ 56524 h 2348471"/>
                  <a:gd name="connsiteX296" fmla="*/ 1509775 w 3125758"/>
                  <a:gd name="connsiteY296" fmla="*/ 57299 h 2348471"/>
                  <a:gd name="connsiteX297" fmla="*/ 1506627 w 3125758"/>
                  <a:gd name="connsiteY297" fmla="*/ 56524 h 2348471"/>
                  <a:gd name="connsiteX298" fmla="*/ 1504268 w 3125758"/>
                  <a:gd name="connsiteY298" fmla="*/ 54976 h 2348471"/>
                  <a:gd name="connsiteX299" fmla="*/ 1501907 w 3125758"/>
                  <a:gd name="connsiteY299" fmla="*/ 51878 h 2348471"/>
                  <a:gd name="connsiteX300" fmla="*/ 1483812 w 3125758"/>
                  <a:gd name="connsiteY300" fmla="*/ 38715 h 2348471"/>
                  <a:gd name="connsiteX301" fmla="*/ 1479090 w 3125758"/>
                  <a:gd name="connsiteY301" fmla="*/ 36392 h 2348471"/>
                  <a:gd name="connsiteX302" fmla="*/ 1475157 w 3125758"/>
                  <a:gd name="connsiteY302" fmla="*/ 37941 h 2348471"/>
                  <a:gd name="connsiteX303" fmla="*/ 1472010 w 3125758"/>
                  <a:gd name="connsiteY303" fmla="*/ 40264 h 2348471"/>
                  <a:gd name="connsiteX304" fmla="*/ 1470437 w 3125758"/>
                  <a:gd name="connsiteY304" fmla="*/ 42587 h 2348471"/>
                  <a:gd name="connsiteX305" fmla="*/ 1468077 w 3125758"/>
                  <a:gd name="connsiteY305" fmla="*/ 43361 h 2348471"/>
                  <a:gd name="connsiteX306" fmla="*/ 1450769 w 3125758"/>
                  <a:gd name="connsiteY306" fmla="*/ 36392 h 2348471"/>
                  <a:gd name="connsiteX307" fmla="*/ 1443687 w 3125758"/>
                  <a:gd name="connsiteY307" fmla="*/ 35618 h 2348471"/>
                  <a:gd name="connsiteX308" fmla="*/ 1442901 w 3125758"/>
                  <a:gd name="connsiteY308" fmla="*/ 44135 h 2348471"/>
                  <a:gd name="connsiteX309" fmla="*/ 1446047 w 3125758"/>
                  <a:gd name="connsiteY309" fmla="*/ 47233 h 2348471"/>
                  <a:gd name="connsiteX310" fmla="*/ 1460209 w 3125758"/>
                  <a:gd name="connsiteY310" fmla="*/ 56524 h 2348471"/>
                  <a:gd name="connsiteX311" fmla="*/ 1464930 w 3125758"/>
                  <a:gd name="connsiteY311" fmla="*/ 58847 h 2348471"/>
                  <a:gd name="connsiteX312" fmla="*/ 1470437 w 3125758"/>
                  <a:gd name="connsiteY312" fmla="*/ 58847 h 2348471"/>
                  <a:gd name="connsiteX313" fmla="*/ 1484599 w 3125758"/>
                  <a:gd name="connsiteY313" fmla="*/ 56524 h 2348471"/>
                  <a:gd name="connsiteX314" fmla="*/ 1490892 w 3125758"/>
                  <a:gd name="connsiteY314" fmla="*/ 58073 h 2348471"/>
                  <a:gd name="connsiteX315" fmla="*/ 1503480 w 3125758"/>
                  <a:gd name="connsiteY315" fmla="*/ 68138 h 2348471"/>
                  <a:gd name="connsiteX316" fmla="*/ 1503480 w 3125758"/>
                  <a:gd name="connsiteY316" fmla="*/ 81302 h 2348471"/>
                  <a:gd name="connsiteX317" fmla="*/ 1502693 w 3125758"/>
                  <a:gd name="connsiteY317" fmla="*/ 95239 h 2348471"/>
                  <a:gd name="connsiteX318" fmla="*/ 1509775 w 3125758"/>
                  <a:gd name="connsiteY318" fmla="*/ 106854 h 2348471"/>
                  <a:gd name="connsiteX319" fmla="*/ 1501120 w 3125758"/>
                  <a:gd name="connsiteY319" fmla="*/ 106080 h 2348471"/>
                  <a:gd name="connsiteX320" fmla="*/ 1494040 w 3125758"/>
                  <a:gd name="connsiteY320" fmla="*/ 108403 h 2348471"/>
                  <a:gd name="connsiteX321" fmla="*/ 1488533 w 3125758"/>
                  <a:gd name="connsiteY321" fmla="*/ 112274 h 2348471"/>
                  <a:gd name="connsiteX322" fmla="*/ 1486172 w 3125758"/>
                  <a:gd name="connsiteY322" fmla="*/ 120018 h 2348471"/>
                  <a:gd name="connsiteX323" fmla="*/ 1482239 w 3125758"/>
                  <a:gd name="connsiteY323" fmla="*/ 115372 h 2348471"/>
                  <a:gd name="connsiteX324" fmla="*/ 1477517 w 3125758"/>
                  <a:gd name="connsiteY324" fmla="*/ 113823 h 2348471"/>
                  <a:gd name="connsiteX325" fmla="*/ 1468864 w 3125758"/>
                  <a:gd name="connsiteY325" fmla="*/ 115372 h 2348471"/>
                  <a:gd name="connsiteX326" fmla="*/ 1446047 w 3125758"/>
                  <a:gd name="connsiteY326" fmla="*/ 115372 h 2348471"/>
                  <a:gd name="connsiteX327" fmla="*/ 1417725 w 3125758"/>
                  <a:gd name="connsiteY327" fmla="*/ 119243 h 2348471"/>
                  <a:gd name="connsiteX328" fmla="*/ 1406710 w 3125758"/>
                  <a:gd name="connsiteY328" fmla="*/ 115372 h 2348471"/>
                  <a:gd name="connsiteX329" fmla="*/ 1399630 w 3125758"/>
                  <a:gd name="connsiteY329" fmla="*/ 102982 h 2348471"/>
                  <a:gd name="connsiteX330" fmla="*/ 1396482 w 3125758"/>
                  <a:gd name="connsiteY330" fmla="*/ 107629 h 2348471"/>
                  <a:gd name="connsiteX331" fmla="*/ 1392548 w 3125758"/>
                  <a:gd name="connsiteY331" fmla="*/ 109177 h 2348471"/>
                  <a:gd name="connsiteX332" fmla="*/ 1388614 w 3125758"/>
                  <a:gd name="connsiteY332" fmla="*/ 109951 h 2348471"/>
                  <a:gd name="connsiteX333" fmla="*/ 1383895 w 3125758"/>
                  <a:gd name="connsiteY333" fmla="*/ 112274 h 2348471"/>
                  <a:gd name="connsiteX334" fmla="*/ 1380747 w 3125758"/>
                  <a:gd name="connsiteY334" fmla="*/ 116146 h 2348471"/>
                  <a:gd name="connsiteX335" fmla="*/ 1379961 w 3125758"/>
                  <a:gd name="connsiteY335" fmla="*/ 119243 h 2348471"/>
                  <a:gd name="connsiteX336" fmla="*/ 1379174 w 3125758"/>
                  <a:gd name="connsiteY336" fmla="*/ 120018 h 2348471"/>
                  <a:gd name="connsiteX337" fmla="*/ 1373667 w 3125758"/>
                  <a:gd name="connsiteY337" fmla="*/ 123889 h 2348471"/>
                  <a:gd name="connsiteX338" fmla="*/ 1370520 w 3125758"/>
                  <a:gd name="connsiteY338" fmla="*/ 127761 h 2348471"/>
                  <a:gd name="connsiteX339" fmla="*/ 1368160 w 3125758"/>
                  <a:gd name="connsiteY339" fmla="*/ 133180 h 2348471"/>
                  <a:gd name="connsiteX340" fmla="*/ 1366587 w 3125758"/>
                  <a:gd name="connsiteY340" fmla="*/ 140923 h 2348471"/>
                  <a:gd name="connsiteX341" fmla="*/ 1361865 w 3125758"/>
                  <a:gd name="connsiteY341" fmla="*/ 135504 h 2348471"/>
                  <a:gd name="connsiteX342" fmla="*/ 1357144 w 3125758"/>
                  <a:gd name="connsiteY342" fmla="*/ 131632 h 2348471"/>
                  <a:gd name="connsiteX343" fmla="*/ 1352425 w 3125758"/>
                  <a:gd name="connsiteY343" fmla="*/ 130858 h 2348471"/>
                  <a:gd name="connsiteX344" fmla="*/ 1347704 w 3125758"/>
                  <a:gd name="connsiteY344" fmla="*/ 133180 h 2348471"/>
                  <a:gd name="connsiteX345" fmla="*/ 1346130 w 3125758"/>
                  <a:gd name="connsiteY345" fmla="*/ 136278 h 2348471"/>
                  <a:gd name="connsiteX346" fmla="*/ 1347704 w 3125758"/>
                  <a:gd name="connsiteY346" fmla="*/ 144795 h 2348471"/>
                  <a:gd name="connsiteX347" fmla="*/ 1346918 w 3125758"/>
                  <a:gd name="connsiteY347" fmla="*/ 147892 h 2348471"/>
                  <a:gd name="connsiteX348" fmla="*/ 1343770 w 3125758"/>
                  <a:gd name="connsiteY348" fmla="*/ 149441 h 2348471"/>
                  <a:gd name="connsiteX349" fmla="*/ 1335902 w 3125758"/>
                  <a:gd name="connsiteY349" fmla="*/ 148667 h 2348471"/>
                  <a:gd name="connsiteX350" fmla="*/ 1332756 w 3125758"/>
                  <a:gd name="connsiteY350" fmla="*/ 150216 h 2348471"/>
                  <a:gd name="connsiteX351" fmla="*/ 1330395 w 3125758"/>
                  <a:gd name="connsiteY351" fmla="*/ 153312 h 2348471"/>
                  <a:gd name="connsiteX352" fmla="*/ 1327249 w 3125758"/>
                  <a:gd name="connsiteY352" fmla="*/ 161055 h 2348471"/>
                  <a:gd name="connsiteX353" fmla="*/ 1324889 w 3125758"/>
                  <a:gd name="connsiteY353" fmla="*/ 164927 h 2348471"/>
                  <a:gd name="connsiteX354" fmla="*/ 1321740 w 3125758"/>
                  <a:gd name="connsiteY354" fmla="*/ 168024 h 2348471"/>
                  <a:gd name="connsiteX355" fmla="*/ 1317807 w 3125758"/>
                  <a:gd name="connsiteY355" fmla="*/ 170347 h 2348471"/>
                  <a:gd name="connsiteX356" fmla="*/ 1314660 w 3125758"/>
                  <a:gd name="connsiteY356" fmla="*/ 171896 h 2348471"/>
                  <a:gd name="connsiteX357" fmla="*/ 1312300 w 3125758"/>
                  <a:gd name="connsiteY357" fmla="*/ 175767 h 2348471"/>
                  <a:gd name="connsiteX358" fmla="*/ 1311514 w 3125758"/>
                  <a:gd name="connsiteY358" fmla="*/ 185059 h 2348471"/>
                  <a:gd name="connsiteX359" fmla="*/ 1314660 w 3125758"/>
                  <a:gd name="connsiteY359" fmla="*/ 192027 h 2348471"/>
                  <a:gd name="connsiteX360" fmla="*/ 1317021 w 3125758"/>
                  <a:gd name="connsiteY360" fmla="*/ 198222 h 2348471"/>
                  <a:gd name="connsiteX361" fmla="*/ 1313873 w 3125758"/>
                  <a:gd name="connsiteY361" fmla="*/ 206740 h 2348471"/>
                  <a:gd name="connsiteX362" fmla="*/ 1307580 w 3125758"/>
                  <a:gd name="connsiteY362" fmla="*/ 211385 h 2348471"/>
                  <a:gd name="connsiteX363" fmla="*/ 1293419 w 3125758"/>
                  <a:gd name="connsiteY363" fmla="*/ 216806 h 2348471"/>
                  <a:gd name="connsiteX364" fmla="*/ 1286337 w 3125758"/>
                  <a:gd name="connsiteY364" fmla="*/ 221452 h 2348471"/>
                  <a:gd name="connsiteX365" fmla="*/ 1283190 w 3125758"/>
                  <a:gd name="connsiteY365" fmla="*/ 228420 h 2348471"/>
                  <a:gd name="connsiteX366" fmla="*/ 1280044 w 3125758"/>
                  <a:gd name="connsiteY366" fmla="*/ 243907 h 2348471"/>
                  <a:gd name="connsiteX367" fmla="*/ 1277684 w 3125758"/>
                  <a:gd name="connsiteY367" fmla="*/ 250876 h 2348471"/>
                  <a:gd name="connsiteX368" fmla="*/ 1271389 w 3125758"/>
                  <a:gd name="connsiteY368" fmla="*/ 257069 h 2348471"/>
                  <a:gd name="connsiteX369" fmla="*/ 1263522 w 3125758"/>
                  <a:gd name="connsiteY369" fmla="*/ 264038 h 2348471"/>
                  <a:gd name="connsiteX370" fmla="*/ 1257227 w 3125758"/>
                  <a:gd name="connsiteY370" fmla="*/ 271007 h 2348471"/>
                  <a:gd name="connsiteX371" fmla="*/ 1254081 w 3125758"/>
                  <a:gd name="connsiteY371" fmla="*/ 279525 h 2348471"/>
                  <a:gd name="connsiteX372" fmla="*/ 1255654 w 3125758"/>
                  <a:gd name="connsiteY372" fmla="*/ 286493 h 2348471"/>
                  <a:gd name="connsiteX373" fmla="*/ 1260375 w 3125758"/>
                  <a:gd name="connsiteY373" fmla="*/ 292687 h 2348471"/>
                  <a:gd name="connsiteX374" fmla="*/ 1268243 w 3125758"/>
                  <a:gd name="connsiteY374" fmla="*/ 296559 h 2348471"/>
                  <a:gd name="connsiteX375" fmla="*/ 1276110 w 3125758"/>
                  <a:gd name="connsiteY375" fmla="*/ 297334 h 2348471"/>
                  <a:gd name="connsiteX376" fmla="*/ 1271389 w 3125758"/>
                  <a:gd name="connsiteY376" fmla="*/ 303528 h 2348471"/>
                  <a:gd name="connsiteX377" fmla="*/ 1273750 w 3125758"/>
                  <a:gd name="connsiteY377" fmla="*/ 309723 h 2348471"/>
                  <a:gd name="connsiteX378" fmla="*/ 1280044 w 3125758"/>
                  <a:gd name="connsiteY378" fmla="*/ 315142 h 2348471"/>
                  <a:gd name="connsiteX379" fmla="*/ 1287912 w 3125758"/>
                  <a:gd name="connsiteY379" fmla="*/ 319014 h 2348471"/>
                  <a:gd name="connsiteX380" fmla="*/ 1276110 w 3125758"/>
                  <a:gd name="connsiteY380" fmla="*/ 320563 h 2348471"/>
                  <a:gd name="connsiteX381" fmla="*/ 1272177 w 3125758"/>
                  <a:gd name="connsiteY381" fmla="*/ 325209 h 2348471"/>
                  <a:gd name="connsiteX382" fmla="*/ 1271389 w 3125758"/>
                  <a:gd name="connsiteY382" fmla="*/ 343017 h 2348471"/>
                  <a:gd name="connsiteX383" fmla="*/ 1263522 w 3125758"/>
                  <a:gd name="connsiteY383" fmla="*/ 332178 h 2348471"/>
                  <a:gd name="connsiteX384" fmla="*/ 1258015 w 3125758"/>
                  <a:gd name="connsiteY384" fmla="*/ 326757 h 2348471"/>
                  <a:gd name="connsiteX385" fmla="*/ 1251720 w 3125758"/>
                  <a:gd name="connsiteY385" fmla="*/ 324435 h 2348471"/>
                  <a:gd name="connsiteX386" fmla="*/ 1243065 w 3125758"/>
                  <a:gd name="connsiteY386" fmla="*/ 323660 h 2348471"/>
                  <a:gd name="connsiteX387" fmla="*/ 1240707 w 3125758"/>
                  <a:gd name="connsiteY387" fmla="*/ 328306 h 2348471"/>
                  <a:gd name="connsiteX388" fmla="*/ 1240707 w 3125758"/>
                  <a:gd name="connsiteY388" fmla="*/ 335274 h 2348471"/>
                  <a:gd name="connsiteX389" fmla="*/ 1239132 w 3125758"/>
                  <a:gd name="connsiteY389" fmla="*/ 344566 h 2348471"/>
                  <a:gd name="connsiteX390" fmla="*/ 1228905 w 3125758"/>
                  <a:gd name="connsiteY390" fmla="*/ 330629 h 2348471"/>
                  <a:gd name="connsiteX391" fmla="*/ 1215529 w 3125758"/>
                  <a:gd name="connsiteY391" fmla="*/ 319788 h 2348471"/>
                  <a:gd name="connsiteX392" fmla="*/ 1199009 w 3125758"/>
                  <a:gd name="connsiteY392" fmla="*/ 314368 h 2348471"/>
                  <a:gd name="connsiteX393" fmla="*/ 1179340 w 3125758"/>
                  <a:gd name="connsiteY393" fmla="*/ 316692 h 2348471"/>
                  <a:gd name="connsiteX394" fmla="*/ 1176192 w 3125758"/>
                  <a:gd name="connsiteY394" fmla="*/ 319788 h 2348471"/>
                  <a:gd name="connsiteX395" fmla="*/ 1164390 w 3125758"/>
                  <a:gd name="connsiteY395" fmla="*/ 329080 h 2348471"/>
                  <a:gd name="connsiteX396" fmla="*/ 1161244 w 3125758"/>
                  <a:gd name="connsiteY396" fmla="*/ 332952 h 2348471"/>
                  <a:gd name="connsiteX397" fmla="*/ 1159671 w 3125758"/>
                  <a:gd name="connsiteY397" fmla="*/ 339146 h 2348471"/>
                  <a:gd name="connsiteX398" fmla="*/ 1161244 w 3125758"/>
                  <a:gd name="connsiteY398" fmla="*/ 344566 h 2348471"/>
                  <a:gd name="connsiteX399" fmla="*/ 1163605 w 3125758"/>
                  <a:gd name="connsiteY399" fmla="*/ 349986 h 2348471"/>
                  <a:gd name="connsiteX400" fmla="*/ 1165178 w 3125758"/>
                  <a:gd name="connsiteY400" fmla="*/ 355407 h 2348471"/>
                  <a:gd name="connsiteX401" fmla="*/ 1160457 w 3125758"/>
                  <a:gd name="connsiteY401" fmla="*/ 351535 h 2348471"/>
                  <a:gd name="connsiteX402" fmla="*/ 1157310 w 3125758"/>
                  <a:gd name="connsiteY402" fmla="*/ 351535 h 2348471"/>
                  <a:gd name="connsiteX403" fmla="*/ 1153377 w 3125758"/>
                  <a:gd name="connsiteY403" fmla="*/ 353858 h 2348471"/>
                  <a:gd name="connsiteX404" fmla="*/ 1151016 w 3125758"/>
                  <a:gd name="connsiteY404" fmla="*/ 357729 h 2348471"/>
                  <a:gd name="connsiteX405" fmla="*/ 1151804 w 3125758"/>
                  <a:gd name="connsiteY405" fmla="*/ 348438 h 2348471"/>
                  <a:gd name="connsiteX406" fmla="*/ 1155737 w 3125758"/>
                  <a:gd name="connsiteY406" fmla="*/ 329854 h 2348471"/>
                  <a:gd name="connsiteX407" fmla="*/ 1157310 w 3125758"/>
                  <a:gd name="connsiteY407" fmla="*/ 312820 h 2348471"/>
                  <a:gd name="connsiteX408" fmla="*/ 1156523 w 3125758"/>
                  <a:gd name="connsiteY408" fmla="*/ 308173 h 2348471"/>
                  <a:gd name="connsiteX409" fmla="*/ 1145509 w 3125758"/>
                  <a:gd name="connsiteY409" fmla="*/ 298108 h 2348471"/>
                  <a:gd name="connsiteX410" fmla="*/ 1109318 w 3125758"/>
                  <a:gd name="connsiteY410" fmla="*/ 260941 h 2348471"/>
                  <a:gd name="connsiteX411" fmla="*/ 1095158 w 3125758"/>
                  <a:gd name="connsiteY411" fmla="*/ 250876 h 2348471"/>
                  <a:gd name="connsiteX412" fmla="*/ 1075489 w 3125758"/>
                  <a:gd name="connsiteY412" fmla="*/ 239261 h 2348471"/>
                  <a:gd name="connsiteX413" fmla="*/ 1069195 w 3125758"/>
                  <a:gd name="connsiteY413" fmla="*/ 236938 h 2348471"/>
                  <a:gd name="connsiteX414" fmla="*/ 1060540 w 3125758"/>
                  <a:gd name="connsiteY414" fmla="*/ 235389 h 2348471"/>
                  <a:gd name="connsiteX415" fmla="*/ 1055820 w 3125758"/>
                  <a:gd name="connsiteY415" fmla="*/ 236164 h 2348471"/>
                  <a:gd name="connsiteX416" fmla="*/ 1046378 w 3125758"/>
                  <a:gd name="connsiteY416" fmla="*/ 253972 h 2348471"/>
                  <a:gd name="connsiteX417" fmla="*/ 1043232 w 3125758"/>
                  <a:gd name="connsiteY417" fmla="*/ 259393 h 2348471"/>
                  <a:gd name="connsiteX418" fmla="*/ 1038510 w 3125758"/>
                  <a:gd name="connsiteY418" fmla="*/ 261715 h 2348471"/>
                  <a:gd name="connsiteX419" fmla="*/ 1031430 w 3125758"/>
                  <a:gd name="connsiteY419" fmla="*/ 263264 h 2348471"/>
                  <a:gd name="connsiteX420" fmla="*/ 1025136 w 3125758"/>
                  <a:gd name="connsiteY420" fmla="*/ 260941 h 2348471"/>
                  <a:gd name="connsiteX421" fmla="*/ 1020417 w 3125758"/>
                  <a:gd name="connsiteY421" fmla="*/ 258619 h 2348471"/>
                  <a:gd name="connsiteX422" fmla="*/ 1015695 w 3125758"/>
                  <a:gd name="connsiteY422" fmla="*/ 259393 h 2348471"/>
                  <a:gd name="connsiteX423" fmla="*/ 1010974 w 3125758"/>
                  <a:gd name="connsiteY423" fmla="*/ 266362 h 2348471"/>
                  <a:gd name="connsiteX424" fmla="*/ 1008615 w 3125758"/>
                  <a:gd name="connsiteY424" fmla="*/ 261715 h 2348471"/>
                  <a:gd name="connsiteX425" fmla="*/ 1006255 w 3125758"/>
                  <a:gd name="connsiteY425" fmla="*/ 255521 h 2348471"/>
                  <a:gd name="connsiteX426" fmla="*/ 1002321 w 3125758"/>
                  <a:gd name="connsiteY426" fmla="*/ 251650 h 2348471"/>
                  <a:gd name="connsiteX427" fmla="*/ 997600 w 3125758"/>
                  <a:gd name="connsiteY427" fmla="*/ 250876 h 2348471"/>
                  <a:gd name="connsiteX428" fmla="*/ 995239 w 3125758"/>
                  <a:gd name="connsiteY428" fmla="*/ 253972 h 2348471"/>
                  <a:gd name="connsiteX429" fmla="*/ 996027 w 3125758"/>
                  <a:gd name="connsiteY429" fmla="*/ 257844 h 2348471"/>
                  <a:gd name="connsiteX430" fmla="*/ 998387 w 3125758"/>
                  <a:gd name="connsiteY430" fmla="*/ 262490 h 2348471"/>
                  <a:gd name="connsiteX431" fmla="*/ 998387 w 3125758"/>
                  <a:gd name="connsiteY431" fmla="*/ 266362 h 2348471"/>
                  <a:gd name="connsiteX432" fmla="*/ 996027 w 3125758"/>
                  <a:gd name="connsiteY432" fmla="*/ 276427 h 2348471"/>
                  <a:gd name="connsiteX433" fmla="*/ 992093 w 3125758"/>
                  <a:gd name="connsiteY433" fmla="*/ 284944 h 2348471"/>
                  <a:gd name="connsiteX434" fmla="*/ 981865 w 3125758"/>
                  <a:gd name="connsiteY434" fmla="*/ 301980 h 2348471"/>
                  <a:gd name="connsiteX435" fmla="*/ 979504 w 3125758"/>
                  <a:gd name="connsiteY435" fmla="*/ 295785 h 2348471"/>
                  <a:gd name="connsiteX436" fmla="*/ 974785 w 3125758"/>
                  <a:gd name="connsiteY436" fmla="*/ 291139 h 2348471"/>
                  <a:gd name="connsiteX437" fmla="*/ 970063 w 3125758"/>
                  <a:gd name="connsiteY437" fmla="*/ 290365 h 2348471"/>
                  <a:gd name="connsiteX438" fmla="*/ 964557 w 3125758"/>
                  <a:gd name="connsiteY438" fmla="*/ 295011 h 2348471"/>
                  <a:gd name="connsiteX439" fmla="*/ 966917 w 3125758"/>
                  <a:gd name="connsiteY439" fmla="*/ 285719 h 2348471"/>
                  <a:gd name="connsiteX440" fmla="*/ 968490 w 3125758"/>
                  <a:gd name="connsiteY440" fmla="*/ 280299 h 2348471"/>
                  <a:gd name="connsiteX441" fmla="*/ 967703 w 3125758"/>
                  <a:gd name="connsiteY441" fmla="*/ 276427 h 2348471"/>
                  <a:gd name="connsiteX442" fmla="*/ 963769 w 3125758"/>
                  <a:gd name="connsiteY442" fmla="*/ 272556 h 2348471"/>
                  <a:gd name="connsiteX443" fmla="*/ 961410 w 3125758"/>
                  <a:gd name="connsiteY443" fmla="*/ 274879 h 2348471"/>
                  <a:gd name="connsiteX444" fmla="*/ 959835 w 3125758"/>
                  <a:gd name="connsiteY444" fmla="*/ 279525 h 2348471"/>
                  <a:gd name="connsiteX445" fmla="*/ 959835 w 3125758"/>
                  <a:gd name="connsiteY445" fmla="*/ 281848 h 2348471"/>
                  <a:gd name="connsiteX446" fmla="*/ 956689 w 3125758"/>
                  <a:gd name="connsiteY446" fmla="*/ 284944 h 2348471"/>
                  <a:gd name="connsiteX447" fmla="*/ 955116 w 3125758"/>
                  <a:gd name="connsiteY447" fmla="*/ 288042 h 2348471"/>
                  <a:gd name="connsiteX448" fmla="*/ 953543 w 3125758"/>
                  <a:gd name="connsiteY448" fmla="*/ 291139 h 2348471"/>
                  <a:gd name="connsiteX449" fmla="*/ 949609 w 3125758"/>
                  <a:gd name="connsiteY449" fmla="*/ 295011 h 2348471"/>
                  <a:gd name="connsiteX450" fmla="*/ 945675 w 3125758"/>
                  <a:gd name="connsiteY450" fmla="*/ 297334 h 2348471"/>
                  <a:gd name="connsiteX451" fmla="*/ 941742 w 3125758"/>
                  <a:gd name="connsiteY451" fmla="*/ 298882 h 2348471"/>
                  <a:gd name="connsiteX452" fmla="*/ 937808 w 3125758"/>
                  <a:gd name="connsiteY452" fmla="*/ 299656 h 2348471"/>
                  <a:gd name="connsiteX453" fmla="*/ 934660 w 3125758"/>
                  <a:gd name="connsiteY453" fmla="*/ 303528 h 2348471"/>
                  <a:gd name="connsiteX454" fmla="*/ 929940 w 3125758"/>
                  <a:gd name="connsiteY454" fmla="*/ 308173 h 2348471"/>
                  <a:gd name="connsiteX455" fmla="*/ 928365 w 3125758"/>
                  <a:gd name="connsiteY455" fmla="*/ 311271 h 2348471"/>
                  <a:gd name="connsiteX456" fmla="*/ 928365 w 3125758"/>
                  <a:gd name="connsiteY456" fmla="*/ 314368 h 2348471"/>
                  <a:gd name="connsiteX457" fmla="*/ 930726 w 3125758"/>
                  <a:gd name="connsiteY457" fmla="*/ 320563 h 2348471"/>
                  <a:gd name="connsiteX458" fmla="*/ 933087 w 3125758"/>
                  <a:gd name="connsiteY458" fmla="*/ 324435 h 2348471"/>
                  <a:gd name="connsiteX459" fmla="*/ 940954 w 3125758"/>
                  <a:gd name="connsiteY459" fmla="*/ 333726 h 2348471"/>
                  <a:gd name="connsiteX460" fmla="*/ 942527 w 3125758"/>
                  <a:gd name="connsiteY460" fmla="*/ 334500 h 2348471"/>
                  <a:gd name="connsiteX461" fmla="*/ 939381 w 3125758"/>
                  <a:gd name="connsiteY461" fmla="*/ 339921 h 2348471"/>
                  <a:gd name="connsiteX462" fmla="*/ 932299 w 3125758"/>
                  <a:gd name="connsiteY462" fmla="*/ 339146 h 2348471"/>
                  <a:gd name="connsiteX463" fmla="*/ 916564 w 3125758"/>
                  <a:gd name="connsiteY463" fmla="*/ 332178 h 2348471"/>
                  <a:gd name="connsiteX464" fmla="*/ 913418 w 3125758"/>
                  <a:gd name="connsiteY464" fmla="*/ 337598 h 2348471"/>
                  <a:gd name="connsiteX465" fmla="*/ 904763 w 3125758"/>
                  <a:gd name="connsiteY465" fmla="*/ 342243 h 2348471"/>
                  <a:gd name="connsiteX466" fmla="*/ 901617 w 3125758"/>
                  <a:gd name="connsiteY466" fmla="*/ 346115 h 2348471"/>
                  <a:gd name="connsiteX467" fmla="*/ 903190 w 3125758"/>
                  <a:gd name="connsiteY467" fmla="*/ 352310 h 2348471"/>
                  <a:gd name="connsiteX468" fmla="*/ 907123 w 3125758"/>
                  <a:gd name="connsiteY468" fmla="*/ 355407 h 2348471"/>
                  <a:gd name="connsiteX469" fmla="*/ 913418 w 3125758"/>
                  <a:gd name="connsiteY469" fmla="*/ 356955 h 2348471"/>
                  <a:gd name="connsiteX470" fmla="*/ 918925 w 3125758"/>
                  <a:gd name="connsiteY470" fmla="*/ 356181 h 2348471"/>
                  <a:gd name="connsiteX471" fmla="*/ 919712 w 3125758"/>
                  <a:gd name="connsiteY471" fmla="*/ 360053 h 2348471"/>
                  <a:gd name="connsiteX472" fmla="*/ 918925 w 3125758"/>
                  <a:gd name="connsiteY472" fmla="*/ 363924 h 2348471"/>
                  <a:gd name="connsiteX473" fmla="*/ 917352 w 3125758"/>
                  <a:gd name="connsiteY473" fmla="*/ 366246 h 2348471"/>
                  <a:gd name="connsiteX474" fmla="*/ 914991 w 3125758"/>
                  <a:gd name="connsiteY474" fmla="*/ 368570 h 2348471"/>
                  <a:gd name="connsiteX475" fmla="*/ 910272 w 3125758"/>
                  <a:gd name="connsiteY475" fmla="*/ 363924 h 2348471"/>
                  <a:gd name="connsiteX476" fmla="*/ 904763 w 3125758"/>
                  <a:gd name="connsiteY476" fmla="*/ 359278 h 2348471"/>
                  <a:gd name="connsiteX477" fmla="*/ 897683 w 3125758"/>
                  <a:gd name="connsiteY477" fmla="*/ 355407 h 2348471"/>
                  <a:gd name="connsiteX478" fmla="*/ 892176 w 3125758"/>
                  <a:gd name="connsiteY478" fmla="*/ 353858 h 2348471"/>
                  <a:gd name="connsiteX479" fmla="*/ 889815 w 3125758"/>
                  <a:gd name="connsiteY479" fmla="*/ 356181 h 2348471"/>
                  <a:gd name="connsiteX480" fmla="*/ 885094 w 3125758"/>
                  <a:gd name="connsiteY480" fmla="*/ 363924 h 2348471"/>
                  <a:gd name="connsiteX481" fmla="*/ 882735 w 3125758"/>
                  <a:gd name="connsiteY481" fmla="*/ 368570 h 2348471"/>
                  <a:gd name="connsiteX482" fmla="*/ 878014 w 3125758"/>
                  <a:gd name="connsiteY482" fmla="*/ 371667 h 2348471"/>
                  <a:gd name="connsiteX483" fmla="*/ 873293 w 3125758"/>
                  <a:gd name="connsiteY483" fmla="*/ 371667 h 2348471"/>
                  <a:gd name="connsiteX484" fmla="*/ 870147 w 3125758"/>
                  <a:gd name="connsiteY484" fmla="*/ 373990 h 2348471"/>
                  <a:gd name="connsiteX485" fmla="*/ 867000 w 3125758"/>
                  <a:gd name="connsiteY485" fmla="*/ 381733 h 2348471"/>
                  <a:gd name="connsiteX486" fmla="*/ 866213 w 3125758"/>
                  <a:gd name="connsiteY486" fmla="*/ 389476 h 2348471"/>
                  <a:gd name="connsiteX487" fmla="*/ 868573 w 3125758"/>
                  <a:gd name="connsiteY487" fmla="*/ 395671 h 2348471"/>
                  <a:gd name="connsiteX488" fmla="*/ 871720 w 3125758"/>
                  <a:gd name="connsiteY488" fmla="*/ 401865 h 2348471"/>
                  <a:gd name="connsiteX489" fmla="*/ 874868 w 3125758"/>
                  <a:gd name="connsiteY489" fmla="*/ 408833 h 2348471"/>
                  <a:gd name="connsiteX490" fmla="*/ 877227 w 3125758"/>
                  <a:gd name="connsiteY490" fmla="*/ 404962 h 2348471"/>
                  <a:gd name="connsiteX491" fmla="*/ 879587 w 3125758"/>
                  <a:gd name="connsiteY491" fmla="*/ 401090 h 2348471"/>
                  <a:gd name="connsiteX492" fmla="*/ 882735 w 3125758"/>
                  <a:gd name="connsiteY492" fmla="*/ 397994 h 2348471"/>
                  <a:gd name="connsiteX493" fmla="*/ 885882 w 3125758"/>
                  <a:gd name="connsiteY493" fmla="*/ 395671 h 2348471"/>
                  <a:gd name="connsiteX494" fmla="*/ 884308 w 3125758"/>
                  <a:gd name="connsiteY494" fmla="*/ 406511 h 2348471"/>
                  <a:gd name="connsiteX495" fmla="*/ 882735 w 3125758"/>
                  <a:gd name="connsiteY495" fmla="*/ 411931 h 2348471"/>
                  <a:gd name="connsiteX496" fmla="*/ 881160 w 3125758"/>
                  <a:gd name="connsiteY496" fmla="*/ 416576 h 2348471"/>
                  <a:gd name="connsiteX497" fmla="*/ 878014 w 3125758"/>
                  <a:gd name="connsiteY497" fmla="*/ 418126 h 2348471"/>
                  <a:gd name="connsiteX498" fmla="*/ 870934 w 3125758"/>
                  <a:gd name="connsiteY498" fmla="*/ 419674 h 2348471"/>
                  <a:gd name="connsiteX499" fmla="*/ 868573 w 3125758"/>
                  <a:gd name="connsiteY499" fmla="*/ 421997 h 2348471"/>
                  <a:gd name="connsiteX500" fmla="*/ 867000 w 3125758"/>
                  <a:gd name="connsiteY500" fmla="*/ 432838 h 2348471"/>
                  <a:gd name="connsiteX501" fmla="*/ 874868 w 3125758"/>
                  <a:gd name="connsiteY501" fmla="*/ 436709 h 2348471"/>
                  <a:gd name="connsiteX502" fmla="*/ 886669 w 3125758"/>
                  <a:gd name="connsiteY502" fmla="*/ 439032 h 2348471"/>
                  <a:gd name="connsiteX503" fmla="*/ 896110 w 3125758"/>
                  <a:gd name="connsiteY503" fmla="*/ 442903 h 2348471"/>
                  <a:gd name="connsiteX504" fmla="*/ 885882 w 3125758"/>
                  <a:gd name="connsiteY504" fmla="*/ 442129 h 2348471"/>
                  <a:gd name="connsiteX505" fmla="*/ 866213 w 3125758"/>
                  <a:gd name="connsiteY505" fmla="*/ 442129 h 2348471"/>
                  <a:gd name="connsiteX506" fmla="*/ 856772 w 3125758"/>
                  <a:gd name="connsiteY506" fmla="*/ 440581 h 2348471"/>
                  <a:gd name="connsiteX507" fmla="*/ 853624 w 3125758"/>
                  <a:gd name="connsiteY507" fmla="*/ 439032 h 2348471"/>
                  <a:gd name="connsiteX508" fmla="*/ 846544 w 3125758"/>
                  <a:gd name="connsiteY508" fmla="*/ 433612 h 2348471"/>
                  <a:gd name="connsiteX509" fmla="*/ 842610 w 3125758"/>
                  <a:gd name="connsiteY509" fmla="*/ 432838 h 2348471"/>
                  <a:gd name="connsiteX510" fmla="*/ 838677 w 3125758"/>
                  <a:gd name="connsiteY510" fmla="*/ 433612 h 2348471"/>
                  <a:gd name="connsiteX511" fmla="*/ 833955 w 3125758"/>
                  <a:gd name="connsiteY511" fmla="*/ 435934 h 2348471"/>
                  <a:gd name="connsiteX512" fmla="*/ 830809 w 3125758"/>
                  <a:gd name="connsiteY512" fmla="*/ 439032 h 2348471"/>
                  <a:gd name="connsiteX513" fmla="*/ 829236 w 3125758"/>
                  <a:gd name="connsiteY513" fmla="*/ 439806 h 2348471"/>
                  <a:gd name="connsiteX514" fmla="*/ 822154 w 3125758"/>
                  <a:gd name="connsiteY514" fmla="*/ 435934 h 2348471"/>
                  <a:gd name="connsiteX515" fmla="*/ 817435 w 3125758"/>
                  <a:gd name="connsiteY515" fmla="*/ 430514 h 2348471"/>
                  <a:gd name="connsiteX516" fmla="*/ 812713 w 3125758"/>
                  <a:gd name="connsiteY516" fmla="*/ 427417 h 2348471"/>
                  <a:gd name="connsiteX517" fmla="*/ 806419 w 3125758"/>
                  <a:gd name="connsiteY517" fmla="*/ 431288 h 2348471"/>
                  <a:gd name="connsiteX518" fmla="*/ 807207 w 3125758"/>
                  <a:gd name="connsiteY518" fmla="*/ 432838 h 2348471"/>
                  <a:gd name="connsiteX519" fmla="*/ 805633 w 3125758"/>
                  <a:gd name="connsiteY519" fmla="*/ 446000 h 2348471"/>
                  <a:gd name="connsiteX520" fmla="*/ 804060 w 3125758"/>
                  <a:gd name="connsiteY520" fmla="*/ 448324 h 2348471"/>
                  <a:gd name="connsiteX521" fmla="*/ 798551 w 3125758"/>
                  <a:gd name="connsiteY521" fmla="*/ 449098 h 2348471"/>
                  <a:gd name="connsiteX522" fmla="*/ 796978 w 3125758"/>
                  <a:gd name="connsiteY522" fmla="*/ 450646 h 2348471"/>
                  <a:gd name="connsiteX523" fmla="*/ 800127 w 3125758"/>
                  <a:gd name="connsiteY523" fmla="*/ 458389 h 2348471"/>
                  <a:gd name="connsiteX524" fmla="*/ 806419 w 3125758"/>
                  <a:gd name="connsiteY524" fmla="*/ 466132 h 2348471"/>
                  <a:gd name="connsiteX525" fmla="*/ 813501 w 3125758"/>
                  <a:gd name="connsiteY525" fmla="*/ 473101 h 2348471"/>
                  <a:gd name="connsiteX526" fmla="*/ 819008 w 3125758"/>
                  <a:gd name="connsiteY526" fmla="*/ 480070 h 2348471"/>
                  <a:gd name="connsiteX527" fmla="*/ 821368 w 3125758"/>
                  <a:gd name="connsiteY527" fmla="*/ 481618 h 2348471"/>
                  <a:gd name="connsiteX528" fmla="*/ 822942 w 3125758"/>
                  <a:gd name="connsiteY528" fmla="*/ 481618 h 2348471"/>
                  <a:gd name="connsiteX529" fmla="*/ 823729 w 3125758"/>
                  <a:gd name="connsiteY529" fmla="*/ 482392 h 2348471"/>
                  <a:gd name="connsiteX530" fmla="*/ 824515 w 3125758"/>
                  <a:gd name="connsiteY530" fmla="*/ 487039 h 2348471"/>
                  <a:gd name="connsiteX531" fmla="*/ 824515 w 3125758"/>
                  <a:gd name="connsiteY531" fmla="*/ 490136 h 2348471"/>
                  <a:gd name="connsiteX532" fmla="*/ 823729 w 3125758"/>
                  <a:gd name="connsiteY532" fmla="*/ 494782 h 2348471"/>
                  <a:gd name="connsiteX533" fmla="*/ 822942 w 3125758"/>
                  <a:gd name="connsiteY533" fmla="*/ 498654 h 2348471"/>
                  <a:gd name="connsiteX534" fmla="*/ 821368 w 3125758"/>
                  <a:gd name="connsiteY534" fmla="*/ 500202 h 2348471"/>
                  <a:gd name="connsiteX535" fmla="*/ 815074 w 3125758"/>
                  <a:gd name="connsiteY535" fmla="*/ 499428 h 2348471"/>
                  <a:gd name="connsiteX536" fmla="*/ 811928 w 3125758"/>
                  <a:gd name="connsiteY536" fmla="*/ 495556 h 2348471"/>
                  <a:gd name="connsiteX537" fmla="*/ 808780 w 3125758"/>
                  <a:gd name="connsiteY537" fmla="*/ 492459 h 2348471"/>
                  <a:gd name="connsiteX538" fmla="*/ 804060 w 3125758"/>
                  <a:gd name="connsiteY538" fmla="*/ 497105 h 2348471"/>
                  <a:gd name="connsiteX539" fmla="*/ 802485 w 3125758"/>
                  <a:gd name="connsiteY539" fmla="*/ 503299 h 2348471"/>
                  <a:gd name="connsiteX540" fmla="*/ 802485 w 3125758"/>
                  <a:gd name="connsiteY540" fmla="*/ 531948 h 2348471"/>
                  <a:gd name="connsiteX541" fmla="*/ 795405 w 3125758"/>
                  <a:gd name="connsiteY541" fmla="*/ 522657 h 2348471"/>
                  <a:gd name="connsiteX542" fmla="*/ 758428 w 3125758"/>
                  <a:gd name="connsiteY542" fmla="*/ 452195 h 2348471"/>
                  <a:gd name="connsiteX543" fmla="*/ 754495 w 3125758"/>
                  <a:gd name="connsiteY543" fmla="*/ 445226 h 2348471"/>
                  <a:gd name="connsiteX544" fmla="*/ 749773 w 3125758"/>
                  <a:gd name="connsiteY544" fmla="*/ 449872 h 2348471"/>
                  <a:gd name="connsiteX545" fmla="*/ 735611 w 3125758"/>
                  <a:gd name="connsiteY545" fmla="*/ 470778 h 2348471"/>
                  <a:gd name="connsiteX546" fmla="*/ 730105 w 3125758"/>
                  <a:gd name="connsiteY546" fmla="*/ 477747 h 2348471"/>
                  <a:gd name="connsiteX547" fmla="*/ 710436 w 3125758"/>
                  <a:gd name="connsiteY547" fmla="*/ 493233 h 2348471"/>
                  <a:gd name="connsiteX548" fmla="*/ 701783 w 3125758"/>
                  <a:gd name="connsiteY548" fmla="*/ 501750 h 2348471"/>
                  <a:gd name="connsiteX549" fmla="*/ 695488 w 3125758"/>
                  <a:gd name="connsiteY549" fmla="*/ 513365 h 2348471"/>
                  <a:gd name="connsiteX550" fmla="*/ 693128 w 3125758"/>
                  <a:gd name="connsiteY550" fmla="*/ 524205 h 2348471"/>
                  <a:gd name="connsiteX551" fmla="*/ 693128 w 3125758"/>
                  <a:gd name="connsiteY551" fmla="*/ 537369 h 2348471"/>
                  <a:gd name="connsiteX552" fmla="*/ 694701 w 3125758"/>
                  <a:gd name="connsiteY552" fmla="*/ 549758 h 2348471"/>
                  <a:gd name="connsiteX553" fmla="*/ 698635 w 3125758"/>
                  <a:gd name="connsiteY553" fmla="*/ 560598 h 2348471"/>
                  <a:gd name="connsiteX554" fmla="*/ 704141 w 3125758"/>
                  <a:gd name="connsiteY554" fmla="*/ 569115 h 2348471"/>
                  <a:gd name="connsiteX555" fmla="*/ 706502 w 3125758"/>
                  <a:gd name="connsiteY555" fmla="*/ 574535 h 2348471"/>
                  <a:gd name="connsiteX556" fmla="*/ 704141 w 3125758"/>
                  <a:gd name="connsiteY556" fmla="*/ 579956 h 2348471"/>
                  <a:gd name="connsiteX557" fmla="*/ 696274 w 3125758"/>
                  <a:gd name="connsiteY557" fmla="*/ 587699 h 2348471"/>
                  <a:gd name="connsiteX558" fmla="*/ 668738 w 3125758"/>
                  <a:gd name="connsiteY558" fmla="*/ 610928 h 2348471"/>
                  <a:gd name="connsiteX559" fmla="*/ 661658 w 3125758"/>
                  <a:gd name="connsiteY559" fmla="*/ 620219 h 2348471"/>
                  <a:gd name="connsiteX560" fmla="*/ 653790 w 3125758"/>
                  <a:gd name="connsiteY560" fmla="*/ 632608 h 2348471"/>
                  <a:gd name="connsiteX561" fmla="*/ 641989 w 3125758"/>
                  <a:gd name="connsiteY561" fmla="*/ 658161 h 2348471"/>
                  <a:gd name="connsiteX562" fmla="*/ 634909 w 3125758"/>
                  <a:gd name="connsiteY562" fmla="*/ 669775 h 2348471"/>
                  <a:gd name="connsiteX563" fmla="*/ 616813 w 3125758"/>
                  <a:gd name="connsiteY563" fmla="*/ 689133 h 2348471"/>
                  <a:gd name="connsiteX564" fmla="*/ 594784 w 3125758"/>
                  <a:gd name="connsiteY564" fmla="*/ 703845 h 2348471"/>
                  <a:gd name="connsiteX565" fmla="*/ 570394 w 3125758"/>
                  <a:gd name="connsiteY565" fmla="*/ 715460 h 2348471"/>
                  <a:gd name="connsiteX566" fmla="*/ 506668 w 3125758"/>
                  <a:gd name="connsiteY566" fmla="*/ 732494 h 2348471"/>
                  <a:gd name="connsiteX567" fmla="*/ 494867 w 3125758"/>
                  <a:gd name="connsiteY567" fmla="*/ 734042 h 2348471"/>
                  <a:gd name="connsiteX568" fmla="*/ 482278 w 3125758"/>
                  <a:gd name="connsiteY568" fmla="*/ 734042 h 2348471"/>
                  <a:gd name="connsiteX569" fmla="*/ 471265 w 3125758"/>
                  <a:gd name="connsiteY569" fmla="*/ 733268 h 2348471"/>
                  <a:gd name="connsiteX570" fmla="*/ 461036 w 3125758"/>
                  <a:gd name="connsiteY570" fmla="*/ 733268 h 2348471"/>
                  <a:gd name="connsiteX571" fmla="*/ 449235 w 3125758"/>
                  <a:gd name="connsiteY571" fmla="*/ 737914 h 2348471"/>
                  <a:gd name="connsiteX572" fmla="*/ 426420 w 3125758"/>
                  <a:gd name="connsiteY572" fmla="*/ 750303 h 2348471"/>
                  <a:gd name="connsiteX573" fmla="*/ 414619 w 3125758"/>
                  <a:gd name="connsiteY573" fmla="*/ 754949 h 2348471"/>
                  <a:gd name="connsiteX574" fmla="*/ 386295 w 3125758"/>
                  <a:gd name="connsiteY574" fmla="*/ 763466 h 2348471"/>
                  <a:gd name="connsiteX575" fmla="*/ 347745 w 3125758"/>
                  <a:gd name="connsiteY575" fmla="*/ 783598 h 2348471"/>
                  <a:gd name="connsiteX576" fmla="*/ 324143 w 3125758"/>
                  <a:gd name="connsiteY576" fmla="*/ 788244 h 2348471"/>
                  <a:gd name="connsiteX577" fmla="*/ 279296 w 3125758"/>
                  <a:gd name="connsiteY577" fmla="*/ 785921 h 2348471"/>
                  <a:gd name="connsiteX578" fmla="*/ 256481 w 3125758"/>
                  <a:gd name="connsiteY578" fmla="*/ 793664 h 2348471"/>
                  <a:gd name="connsiteX579" fmla="*/ 227372 w 3125758"/>
                  <a:gd name="connsiteY579" fmla="*/ 811473 h 2348471"/>
                  <a:gd name="connsiteX580" fmla="*/ 178594 w 3125758"/>
                  <a:gd name="connsiteY580" fmla="*/ 849414 h 2348471"/>
                  <a:gd name="connsiteX581" fmla="*/ 166793 w 3125758"/>
                  <a:gd name="connsiteY581" fmla="*/ 856383 h 2348471"/>
                  <a:gd name="connsiteX582" fmla="*/ 154991 w 3125758"/>
                  <a:gd name="connsiteY582" fmla="*/ 863352 h 2348471"/>
                  <a:gd name="connsiteX583" fmla="*/ 129814 w 3125758"/>
                  <a:gd name="connsiteY583" fmla="*/ 873417 h 2348471"/>
                  <a:gd name="connsiteX584" fmla="*/ 118800 w 3125758"/>
                  <a:gd name="connsiteY584" fmla="*/ 880386 h 2348471"/>
                  <a:gd name="connsiteX585" fmla="*/ 109359 w 3125758"/>
                  <a:gd name="connsiteY585" fmla="*/ 890453 h 2348471"/>
                  <a:gd name="connsiteX586" fmla="*/ 95198 w 3125758"/>
                  <a:gd name="connsiteY586" fmla="*/ 916004 h 2348471"/>
                  <a:gd name="connsiteX587" fmla="*/ 87330 w 3125758"/>
                  <a:gd name="connsiteY587" fmla="*/ 926845 h 2348471"/>
                  <a:gd name="connsiteX588" fmla="*/ 73956 w 3125758"/>
                  <a:gd name="connsiteY588" fmla="*/ 933814 h 2348471"/>
                  <a:gd name="connsiteX589" fmla="*/ 75529 w 3125758"/>
                  <a:gd name="connsiteY589" fmla="*/ 926071 h 2348471"/>
                  <a:gd name="connsiteX590" fmla="*/ 73956 w 3125758"/>
                  <a:gd name="connsiteY590" fmla="*/ 920651 h 2348471"/>
                  <a:gd name="connsiteX591" fmla="*/ 71595 w 3125758"/>
                  <a:gd name="connsiteY591" fmla="*/ 914456 h 2348471"/>
                  <a:gd name="connsiteX592" fmla="*/ 70808 w 3125758"/>
                  <a:gd name="connsiteY592" fmla="*/ 907487 h 2348471"/>
                  <a:gd name="connsiteX593" fmla="*/ 70808 w 3125758"/>
                  <a:gd name="connsiteY593" fmla="*/ 900518 h 2348471"/>
                  <a:gd name="connsiteX594" fmla="*/ 73168 w 3125758"/>
                  <a:gd name="connsiteY594" fmla="*/ 887355 h 2348471"/>
                  <a:gd name="connsiteX595" fmla="*/ 72383 w 3125758"/>
                  <a:gd name="connsiteY595" fmla="*/ 880386 h 2348471"/>
                  <a:gd name="connsiteX596" fmla="*/ 61367 w 3125758"/>
                  <a:gd name="connsiteY596" fmla="*/ 888129 h 2348471"/>
                  <a:gd name="connsiteX597" fmla="*/ 54287 w 3125758"/>
                  <a:gd name="connsiteY597" fmla="*/ 900518 h 2348471"/>
                  <a:gd name="connsiteX598" fmla="*/ 44846 w 3125758"/>
                  <a:gd name="connsiteY598" fmla="*/ 927619 h 2348471"/>
                  <a:gd name="connsiteX599" fmla="*/ 42486 w 3125758"/>
                  <a:gd name="connsiteY599" fmla="*/ 943105 h 2348471"/>
                  <a:gd name="connsiteX600" fmla="*/ 43271 w 3125758"/>
                  <a:gd name="connsiteY600" fmla="*/ 957817 h 2348471"/>
                  <a:gd name="connsiteX601" fmla="*/ 44846 w 3125758"/>
                  <a:gd name="connsiteY601" fmla="*/ 971755 h 2348471"/>
                  <a:gd name="connsiteX602" fmla="*/ 45632 w 3125758"/>
                  <a:gd name="connsiteY602" fmla="*/ 988015 h 2348471"/>
                  <a:gd name="connsiteX603" fmla="*/ 38552 w 3125758"/>
                  <a:gd name="connsiteY603" fmla="*/ 1014342 h 2348471"/>
                  <a:gd name="connsiteX604" fmla="*/ 27536 w 3125758"/>
                  <a:gd name="connsiteY604" fmla="*/ 1040668 h 2348471"/>
                  <a:gd name="connsiteX605" fmla="*/ 18096 w 3125758"/>
                  <a:gd name="connsiteY605" fmla="*/ 1067769 h 2348471"/>
                  <a:gd name="connsiteX606" fmla="*/ 18096 w 3125758"/>
                  <a:gd name="connsiteY606" fmla="*/ 1095644 h 2348471"/>
                  <a:gd name="connsiteX607" fmla="*/ 22029 w 3125758"/>
                  <a:gd name="connsiteY607" fmla="*/ 1107259 h 2348471"/>
                  <a:gd name="connsiteX608" fmla="*/ 75529 w 3125758"/>
                  <a:gd name="connsiteY608" fmla="*/ 1211016 h 2348471"/>
                  <a:gd name="connsiteX609" fmla="*/ 81036 w 3125758"/>
                  <a:gd name="connsiteY609" fmla="*/ 1225727 h 2348471"/>
                  <a:gd name="connsiteX610" fmla="*/ 82609 w 3125758"/>
                  <a:gd name="connsiteY610" fmla="*/ 1241213 h 2348471"/>
                  <a:gd name="connsiteX611" fmla="*/ 78675 w 3125758"/>
                  <a:gd name="connsiteY611" fmla="*/ 1253603 h 2348471"/>
                  <a:gd name="connsiteX612" fmla="*/ 68449 w 3125758"/>
                  <a:gd name="connsiteY612" fmla="*/ 1259022 h 2348471"/>
                  <a:gd name="connsiteX613" fmla="*/ 61367 w 3125758"/>
                  <a:gd name="connsiteY613" fmla="*/ 1251279 h 2348471"/>
                  <a:gd name="connsiteX614" fmla="*/ 51926 w 3125758"/>
                  <a:gd name="connsiteY614" fmla="*/ 1228824 h 2348471"/>
                  <a:gd name="connsiteX615" fmla="*/ 50353 w 3125758"/>
                  <a:gd name="connsiteY615" fmla="*/ 1234245 h 2348471"/>
                  <a:gd name="connsiteX616" fmla="*/ 47205 w 3125758"/>
                  <a:gd name="connsiteY616" fmla="*/ 1238117 h 2348471"/>
                  <a:gd name="connsiteX617" fmla="*/ 43271 w 3125758"/>
                  <a:gd name="connsiteY617" fmla="*/ 1238891 h 2348471"/>
                  <a:gd name="connsiteX618" fmla="*/ 39338 w 3125758"/>
                  <a:gd name="connsiteY618" fmla="*/ 1235019 h 2348471"/>
                  <a:gd name="connsiteX619" fmla="*/ 38552 w 3125758"/>
                  <a:gd name="connsiteY619" fmla="*/ 1230374 h 2348471"/>
                  <a:gd name="connsiteX620" fmla="*/ 40913 w 3125758"/>
                  <a:gd name="connsiteY620" fmla="*/ 1217984 h 2348471"/>
                  <a:gd name="connsiteX621" fmla="*/ 40913 w 3125758"/>
                  <a:gd name="connsiteY621" fmla="*/ 1212564 h 2348471"/>
                  <a:gd name="connsiteX622" fmla="*/ 37764 w 3125758"/>
                  <a:gd name="connsiteY622" fmla="*/ 1207918 h 2348471"/>
                  <a:gd name="connsiteX623" fmla="*/ 32258 w 3125758"/>
                  <a:gd name="connsiteY623" fmla="*/ 1200949 h 2348471"/>
                  <a:gd name="connsiteX624" fmla="*/ 25963 w 3125758"/>
                  <a:gd name="connsiteY624" fmla="*/ 1195530 h 2348471"/>
                  <a:gd name="connsiteX625" fmla="*/ 20456 w 3125758"/>
                  <a:gd name="connsiteY625" fmla="*/ 1193206 h 2348471"/>
                  <a:gd name="connsiteX626" fmla="*/ 16523 w 3125758"/>
                  <a:gd name="connsiteY626" fmla="*/ 1197852 h 2348471"/>
                  <a:gd name="connsiteX627" fmla="*/ 18096 w 3125758"/>
                  <a:gd name="connsiteY627" fmla="*/ 1206369 h 2348471"/>
                  <a:gd name="connsiteX628" fmla="*/ 30684 w 3125758"/>
                  <a:gd name="connsiteY628" fmla="*/ 1228050 h 2348471"/>
                  <a:gd name="connsiteX629" fmla="*/ 48780 w 3125758"/>
                  <a:gd name="connsiteY629" fmla="*/ 1254377 h 2348471"/>
                  <a:gd name="connsiteX630" fmla="*/ 51139 w 3125758"/>
                  <a:gd name="connsiteY630" fmla="*/ 1262120 h 2348471"/>
                  <a:gd name="connsiteX631" fmla="*/ 51139 w 3125758"/>
                  <a:gd name="connsiteY631" fmla="*/ 1269089 h 2348471"/>
                  <a:gd name="connsiteX632" fmla="*/ 45632 w 3125758"/>
                  <a:gd name="connsiteY632" fmla="*/ 1276057 h 2348471"/>
                  <a:gd name="connsiteX633" fmla="*/ 33831 w 3125758"/>
                  <a:gd name="connsiteY633" fmla="*/ 1274509 h 2348471"/>
                  <a:gd name="connsiteX634" fmla="*/ 25963 w 3125758"/>
                  <a:gd name="connsiteY634" fmla="*/ 1262120 h 2348471"/>
                  <a:gd name="connsiteX635" fmla="*/ 13376 w 3125758"/>
                  <a:gd name="connsiteY635" fmla="*/ 1234245 h 2348471"/>
                  <a:gd name="connsiteX636" fmla="*/ 13376 w 3125758"/>
                  <a:gd name="connsiteY636" fmla="*/ 1241988 h 2348471"/>
                  <a:gd name="connsiteX637" fmla="*/ 11016 w 3125758"/>
                  <a:gd name="connsiteY637" fmla="*/ 1245860 h 2348471"/>
                  <a:gd name="connsiteX638" fmla="*/ 6294 w 3125758"/>
                  <a:gd name="connsiteY638" fmla="*/ 1245860 h 2348471"/>
                  <a:gd name="connsiteX639" fmla="*/ 0 w 3125758"/>
                  <a:gd name="connsiteY639" fmla="*/ 1242762 h 2348471"/>
                  <a:gd name="connsiteX640" fmla="*/ 42486 w 3125758"/>
                  <a:gd name="connsiteY640" fmla="*/ 1300061 h 2348471"/>
                  <a:gd name="connsiteX641" fmla="*/ 60581 w 3125758"/>
                  <a:gd name="connsiteY641" fmla="*/ 1331808 h 2348471"/>
                  <a:gd name="connsiteX642" fmla="*/ 71595 w 3125758"/>
                  <a:gd name="connsiteY642" fmla="*/ 1364328 h 2348471"/>
                  <a:gd name="connsiteX643" fmla="*/ 73168 w 3125758"/>
                  <a:gd name="connsiteY643" fmla="*/ 1395300 h 2348471"/>
                  <a:gd name="connsiteX644" fmla="*/ 76316 w 3125758"/>
                  <a:gd name="connsiteY644" fmla="*/ 1404593 h 2348471"/>
                  <a:gd name="connsiteX645" fmla="*/ 80250 w 3125758"/>
                  <a:gd name="connsiteY645" fmla="*/ 1412336 h 2348471"/>
                  <a:gd name="connsiteX646" fmla="*/ 97558 w 3125758"/>
                  <a:gd name="connsiteY646" fmla="*/ 1434016 h 2348471"/>
                  <a:gd name="connsiteX647" fmla="*/ 101492 w 3125758"/>
                  <a:gd name="connsiteY647" fmla="*/ 1441759 h 2348471"/>
                  <a:gd name="connsiteX648" fmla="*/ 108572 w 3125758"/>
                  <a:gd name="connsiteY648" fmla="*/ 1463440 h 2348471"/>
                  <a:gd name="connsiteX649" fmla="*/ 113293 w 3125758"/>
                  <a:gd name="connsiteY649" fmla="*/ 1471957 h 2348471"/>
                  <a:gd name="connsiteX650" fmla="*/ 124307 w 3125758"/>
                  <a:gd name="connsiteY650" fmla="*/ 1487443 h 2348471"/>
                  <a:gd name="connsiteX651" fmla="*/ 129814 w 3125758"/>
                  <a:gd name="connsiteY651" fmla="*/ 1495186 h 2348471"/>
                  <a:gd name="connsiteX652" fmla="*/ 135323 w 3125758"/>
                  <a:gd name="connsiteY652" fmla="*/ 1512220 h 2348471"/>
                  <a:gd name="connsiteX653" fmla="*/ 137681 w 3125758"/>
                  <a:gd name="connsiteY653" fmla="*/ 1530030 h 2348471"/>
                  <a:gd name="connsiteX654" fmla="*/ 137681 w 3125758"/>
                  <a:gd name="connsiteY654" fmla="*/ 1566422 h 2348471"/>
                  <a:gd name="connsiteX655" fmla="*/ 143190 w 3125758"/>
                  <a:gd name="connsiteY655" fmla="*/ 1598943 h 2348471"/>
                  <a:gd name="connsiteX656" fmla="*/ 147124 w 3125758"/>
                  <a:gd name="connsiteY656" fmla="*/ 1614429 h 2348471"/>
                  <a:gd name="connsiteX657" fmla="*/ 153416 w 3125758"/>
                  <a:gd name="connsiteY657" fmla="*/ 1629141 h 2348471"/>
                  <a:gd name="connsiteX658" fmla="*/ 186461 w 3125758"/>
                  <a:gd name="connsiteY658" fmla="*/ 1692634 h 2348471"/>
                  <a:gd name="connsiteX659" fmla="*/ 196688 w 3125758"/>
                  <a:gd name="connsiteY659" fmla="*/ 1725155 h 2348471"/>
                  <a:gd name="connsiteX660" fmla="*/ 196688 w 3125758"/>
                  <a:gd name="connsiteY660" fmla="*/ 1762322 h 2348471"/>
                  <a:gd name="connsiteX661" fmla="*/ 195114 w 3125758"/>
                  <a:gd name="connsiteY661" fmla="*/ 1770065 h 2348471"/>
                  <a:gd name="connsiteX662" fmla="*/ 190395 w 3125758"/>
                  <a:gd name="connsiteY662" fmla="*/ 1783228 h 2348471"/>
                  <a:gd name="connsiteX663" fmla="*/ 189608 w 3125758"/>
                  <a:gd name="connsiteY663" fmla="*/ 1790971 h 2348471"/>
                  <a:gd name="connsiteX664" fmla="*/ 189608 w 3125758"/>
                  <a:gd name="connsiteY664" fmla="*/ 1801037 h 2348471"/>
                  <a:gd name="connsiteX665" fmla="*/ 192754 w 3125758"/>
                  <a:gd name="connsiteY665" fmla="*/ 1820395 h 2348471"/>
                  <a:gd name="connsiteX666" fmla="*/ 191968 w 3125758"/>
                  <a:gd name="connsiteY666" fmla="*/ 1830461 h 2348471"/>
                  <a:gd name="connsiteX667" fmla="*/ 184886 w 3125758"/>
                  <a:gd name="connsiteY667" fmla="*/ 1850593 h 2348471"/>
                  <a:gd name="connsiteX668" fmla="*/ 173873 w 3125758"/>
                  <a:gd name="connsiteY668" fmla="*/ 1861433 h 2348471"/>
                  <a:gd name="connsiteX669" fmla="*/ 158138 w 3125758"/>
                  <a:gd name="connsiteY669" fmla="*/ 1863756 h 2348471"/>
                  <a:gd name="connsiteX670" fmla="*/ 140042 w 3125758"/>
                  <a:gd name="connsiteY670" fmla="*/ 1856013 h 2348471"/>
                  <a:gd name="connsiteX671" fmla="*/ 138469 w 3125758"/>
                  <a:gd name="connsiteY671" fmla="*/ 1900149 h 2348471"/>
                  <a:gd name="connsiteX672" fmla="*/ 139256 w 3125758"/>
                  <a:gd name="connsiteY672" fmla="*/ 1907892 h 2348471"/>
                  <a:gd name="connsiteX673" fmla="*/ 140042 w 3125758"/>
                  <a:gd name="connsiteY673" fmla="*/ 1911763 h 2348471"/>
                  <a:gd name="connsiteX674" fmla="*/ 140829 w 3125758"/>
                  <a:gd name="connsiteY674" fmla="*/ 1915635 h 2348471"/>
                  <a:gd name="connsiteX675" fmla="*/ 144763 w 3125758"/>
                  <a:gd name="connsiteY675" fmla="*/ 1921829 h 2348471"/>
                  <a:gd name="connsiteX676" fmla="*/ 147124 w 3125758"/>
                  <a:gd name="connsiteY676" fmla="*/ 1923378 h 2348471"/>
                  <a:gd name="connsiteX677" fmla="*/ 150270 w 3125758"/>
                  <a:gd name="connsiteY677" fmla="*/ 1924152 h 2348471"/>
                  <a:gd name="connsiteX678" fmla="*/ 155777 w 3125758"/>
                  <a:gd name="connsiteY678" fmla="*/ 1924926 h 2348471"/>
                  <a:gd name="connsiteX679" fmla="*/ 170726 w 3125758"/>
                  <a:gd name="connsiteY679" fmla="*/ 1928798 h 2348471"/>
                  <a:gd name="connsiteX680" fmla="*/ 178594 w 3125758"/>
                  <a:gd name="connsiteY680" fmla="*/ 1931895 h 2348471"/>
                  <a:gd name="connsiteX681" fmla="*/ 186461 w 3125758"/>
                  <a:gd name="connsiteY681" fmla="*/ 1936541 h 2348471"/>
                  <a:gd name="connsiteX682" fmla="*/ 194329 w 3125758"/>
                  <a:gd name="connsiteY682" fmla="*/ 1943510 h 2348471"/>
                  <a:gd name="connsiteX683" fmla="*/ 208489 w 3125758"/>
                  <a:gd name="connsiteY683" fmla="*/ 1959770 h 2348471"/>
                  <a:gd name="connsiteX684" fmla="*/ 216356 w 3125758"/>
                  <a:gd name="connsiteY684" fmla="*/ 1966739 h 2348471"/>
                  <a:gd name="connsiteX685" fmla="*/ 236813 w 3125758"/>
                  <a:gd name="connsiteY685" fmla="*/ 1976804 h 2348471"/>
                  <a:gd name="connsiteX686" fmla="*/ 258842 w 3125758"/>
                  <a:gd name="connsiteY686" fmla="*/ 1982225 h 2348471"/>
                  <a:gd name="connsiteX687" fmla="*/ 342236 w 3125758"/>
                  <a:gd name="connsiteY687" fmla="*/ 1990742 h 2348471"/>
                  <a:gd name="connsiteX688" fmla="*/ 361120 w 3125758"/>
                  <a:gd name="connsiteY688" fmla="*/ 1989968 h 2348471"/>
                  <a:gd name="connsiteX689" fmla="*/ 380001 w 3125758"/>
                  <a:gd name="connsiteY689" fmla="*/ 1983773 h 2348471"/>
                  <a:gd name="connsiteX690" fmla="*/ 399670 w 3125758"/>
                  <a:gd name="connsiteY690" fmla="*/ 1972159 h 2348471"/>
                  <a:gd name="connsiteX691" fmla="*/ 435073 w 3125758"/>
                  <a:gd name="connsiteY691" fmla="*/ 1945832 h 2348471"/>
                  <a:gd name="connsiteX692" fmla="*/ 456315 w 3125758"/>
                  <a:gd name="connsiteY692" fmla="*/ 1938089 h 2348471"/>
                  <a:gd name="connsiteX693" fmla="*/ 473625 w 3125758"/>
                  <a:gd name="connsiteY693" fmla="*/ 1934218 h 2348471"/>
                  <a:gd name="connsiteX694" fmla="*/ 480705 w 3125758"/>
                  <a:gd name="connsiteY694" fmla="*/ 1930346 h 2348471"/>
                  <a:gd name="connsiteX695" fmla="*/ 487785 w 3125758"/>
                  <a:gd name="connsiteY695" fmla="*/ 1924152 h 2348471"/>
                  <a:gd name="connsiteX696" fmla="*/ 500374 w 3125758"/>
                  <a:gd name="connsiteY696" fmla="*/ 1907117 h 2348471"/>
                  <a:gd name="connsiteX697" fmla="*/ 507454 w 3125758"/>
                  <a:gd name="connsiteY697" fmla="*/ 1900923 h 2348471"/>
                  <a:gd name="connsiteX698" fmla="*/ 517682 w 3125758"/>
                  <a:gd name="connsiteY698" fmla="*/ 1895502 h 2348471"/>
                  <a:gd name="connsiteX699" fmla="*/ 528698 w 3125758"/>
                  <a:gd name="connsiteY699" fmla="*/ 1893180 h 2348471"/>
                  <a:gd name="connsiteX700" fmla="*/ 561741 w 3125758"/>
                  <a:gd name="connsiteY700" fmla="*/ 1893954 h 2348471"/>
                  <a:gd name="connsiteX701" fmla="*/ 605798 w 3125758"/>
                  <a:gd name="connsiteY701" fmla="*/ 1885437 h 2348471"/>
                  <a:gd name="connsiteX702" fmla="*/ 648283 w 3125758"/>
                  <a:gd name="connsiteY702" fmla="*/ 1883888 h 2348471"/>
                  <a:gd name="connsiteX703" fmla="*/ 668738 w 3125758"/>
                  <a:gd name="connsiteY703" fmla="*/ 1885437 h 2348471"/>
                  <a:gd name="connsiteX704" fmla="*/ 688406 w 3125758"/>
                  <a:gd name="connsiteY704" fmla="*/ 1890082 h 2348471"/>
                  <a:gd name="connsiteX705" fmla="*/ 693128 w 3125758"/>
                  <a:gd name="connsiteY705" fmla="*/ 1892406 h 2348471"/>
                  <a:gd name="connsiteX706" fmla="*/ 694701 w 3125758"/>
                  <a:gd name="connsiteY706" fmla="*/ 1893954 h 2348471"/>
                  <a:gd name="connsiteX707" fmla="*/ 695488 w 3125758"/>
                  <a:gd name="connsiteY707" fmla="*/ 1894728 h 2348471"/>
                  <a:gd name="connsiteX708" fmla="*/ 701783 w 3125758"/>
                  <a:gd name="connsiteY708" fmla="*/ 1895502 h 2348471"/>
                  <a:gd name="connsiteX709" fmla="*/ 708863 w 3125758"/>
                  <a:gd name="connsiteY709" fmla="*/ 1895502 h 2348471"/>
                  <a:gd name="connsiteX710" fmla="*/ 741120 w 3125758"/>
                  <a:gd name="connsiteY710" fmla="*/ 1888534 h 2348471"/>
                  <a:gd name="connsiteX711" fmla="*/ 745054 w 3125758"/>
                  <a:gd name="connsiteY711" fmla="*/ 1888534 h 2348471"/>
                  <a:gd name="connsiteX712" fmla="*/ 752922 w 3125758"/>
                  <a:gd name="connsiteY712" fmla="*/ 1889308 h 2348471"/>
                  <a:gd name="connsiteX713" fmla="*/ 765508 w 3125758"/>
                  <a:gd name="connsiteY713" fmla="*/ 1893954 h 2348471"/>
                  <a:gd name="connsiteX714" fmla="*/ 771803 w 3125758"/>
                  <a:gd name="connsiteY714" fmla="*/ 1894728 h 2348471"/>
                  <a:gd name="connsiteX715" fmla="*/ 790684 w 3125758"/>
                  <a:gd name="connsiteY715" fmla="*/ 1892406 h 2348471"/>
                  <a:gd name="connsiteX716" fmla="*/ 807207 w 3125758"/>
                  <a:gd name="connsiteY716" fmla="*/ 1883113 h 2348471"/>
                  <a:gd name="connsiteX717" fmla="*/ 820581 w 3125758"/>
                  <a:gd name="connsiteY717" fmla="*/ 1869177 h 2348471"/>
                  <a:gd name="connsiteX718" fmla="*/ 832382 w 3125758"/>
                  <a:gd name="connsiteY718" fmla="*/ 1852141 h 2348471"/>
                  <a:gd name="connsiteX719" fmla="*/ 844971 w 3125758"/>
                  <a:gd name="connsiteY719" fmla="*/ 1825815 h 2348471"/>
                  <a:gd name="connsiteX720" fmla="*/ 850478 w 3125758"/>
                  <a:gd name="connsiteY720" fmla="*/ 1818072 h 2348471"/>
                  <a:gd name="connsiteX721" fmla="*/ 859918 w 3125758"/>
                  <a:gd name="connsiteY721" fmla="*/ 1811104 h 2348471"/>
                  <a:gd name="connsiteX722" fmla="*/ 870147 w 3125758"/>
                  <a:gd name="connsiteY722" fmla="*/ 1807232 h 2348471"/>
                  <a:gd name="connsiteX723" fmla="*/ 892176 w 3125758"/>
                  <a:gd name="connsiteY723" fmla="*/ 1802585 h 2348471"/>
                  <a:gd name="connsiteX724" fmla="*/ 927580 w 3125758"/>
                  <a:gd name="connsiteY724" fmla="*/ 1786325 h 2348471"/>
                  <a:gd name="connsiteX725" fmla="*/ 962983 w 3125758"/>
                  <a:gd name="connsiteY725" fmla="*/ 1766967 h 2348471"/>
                  <a:gd name="connsiteX726" fmla="*/ 985013 w 3125758"/>
                  <a:gd name="connsiteY726" fmla="*/ 1756902 h 2348471"/>
                  <a:gd name="connsiteX727" fmla="*/ 1004682 w 3125758"/>
                  <a:gd name="connsiteY727" fmla="*/ 1753031 h 2348471"/>
                  <a:gd name="connsiteX728" fmla="*/ 1051099 w 3125758"/>
                  <a:gd name="connsiteY728" fmla="*/ 1754579 h 2348471"/>
                  <a:gd name="connsiteX729" fmla="*/ 1073128 w 3125758"/>
                  <a:gd name="connsiteY729" fmla="*/ 1753031 h 2348471"/>
                  <a:gd name="connsiteX730" fmla="*/ 1095158 w 3125758"/>
                  <a:gd name="connsiteY730" fmla="*/ 1749159 h 2348471"/>
                  <a:gd name="connsiteX731" fmla="*/ 1158883 w 3125758"/>
                  <a:gd name="connsiteY731" fmla="*/ 1730575 h 2348471"/>
                  <a:gd name="connsiteX732" fmla="*/ 1218677 w 3125758"/>
                  <a:gd name="connsiteY732" fmla="*/ 1705023 h 2348471"/>
                  <a:gd name="connsiteX733" fmla="*/ 1239919 w 3125758"/>
                  <a:gd name="connsiteY733" fmla="*/ 1699603 h 2348471"/>
                  <a:gd name="connsiteX734" fmla="*/ 1286337 w 3125758"/>
                  <a:gd name="connsiteY734" fmla="*/ 1695732 h 2348471"/>
                  <a:gd name="connsiteX735" fmla="*/ 1320955 w 3125758"/>
                  <a:gd name="connsiteY735" fmla="*/ 1694958 h 2348471"/>
                  <a:gd name="connsiteX736" fmla="*/ 1346918 w 3125758"/>
                  <a:gd name="connsiteY736" fmla="*/ 1697280 h 2348471"/>
                  <a:gd name="connsiteX737" fmla="*/ 1359505 w 3125758"/>
                  <a:gd name="connsiteY737" fmla="*/ 1696506 h 2348471"/>
                  <a:gd name="connsiteX738" fmla="*/ 1369733 w 3125758"/>
                  <a:gd name="connsiteY738" fmla="*/ 1694182 h 2348471"/>
                  <a:gd name="connsiteX739" fmla="*/ 1379174 w 3125758"/>
                  <a:gd name="connsiteY739" fmla="*/ 1691860 h 2348471"/>
                  <a:gd name="connsiteX740" fmla="*/ 1388614 w 3125758"/>
                  <a:gd name="connsiteY740" fmla="*/ 1689537 h 2348471"/>
                  <a:gd name="connsiteX741" fmla="*/ 1398842 w 3125758"/>
                  <a:gd name="connsiteY741" fmla="*/ 1690311 h 2348471"/>
                  <a:gd name="connsiteX742" fmla="*/ 1421659 w 3125758"/>
                  <a:gd name="connsiteY742" fmla="*/ 1698829 h 2348471"/>
                  <a:gd name="connsiteX743" fmla="*/ 1463355 w 3125758"/>
                  <a:gd name="connsiteY743" fmla="*/ 1724381 h 2348471"/>
                  <a:gd name="connsiteX744" fmla="*/ 1486172 w 3125758"/>
                  <a:gd name="connsiteY744" fmla="*/ 1729026 h 2348471"/>
                  <a:gd name="connsiteX745" fmla="*/ 1500334 w 3125758"/>
                  <a:gd name="connsiteY745" fmla="*/ 1728252 h 2348471"/>
                  <a:gd name="connsiteX746" fmla="*/ 1509775 w 3125758"/>
                  <a:gd name="connsiteY746" fmla="*/ 1728252 h 2348471"/>
                  <a:gd name="connsiteX747" fmla="*/ 1520003 w 3125758"/>
                  <a:gd name="connsiteY747" fmla="*/ 1730575 h 2348471"/>
                  <a:gd name="connsiteX748" fmla="*/ 1533377 w 3125758"/>
                  <a:gd name="connsiteY748" fmla="*/ 1736769 h 2348471"/>
                  <a:gd name="connsiteX749" fmla="*/ 1545179 w 3125758"/>
                  <a:gd name="connsiteY749" fmla="*/ 1740641 h 2348471"/>
                  <a:gd name="connsiteX750" fmla="*/ 1579009 w 3125758"/>
                  <a:gd name="connsiteY750" fmla="*/ 1745287 h 2348471"/>
                  <a:gd name="connsiteX751" fmla="*/ 1588450 w 3125758"/>
                  <a:gd name="connsiteY751" fmla="*/ 1749159 h 2348471"/>
                  <a:gd name="connsiteX752" fmla="*/ 1612838 w 3125758"/>
                  <a:gd name="connsiteY752" fmla="*/ 1766967 h 2348471"/>
                  <a:gd name="connsiteX753" fmla="*/ 1623854 w 3125758"/>
                  <a:gd name="connsiteY753" fmla="*/ 1772388 h 2348471"/>
                  <a:gd name="connsiteX754" fmla="*/ 1627787 w 3125758"/>
                  <a:gd name="connsiteY754" fmla="*/ 1776260 h 2348471"/>
                  <a:gd name="connsiteX755" fmla="*/ 1628573 w 3125758"/>
                  <a:gd name="connsiteY755" fmla="*/ 1783228 h 2348471"/>
                  <a:gd name="connsiteX756" fmla="*/ 1627000 w 3125758"/>
                  <a:gd name="connsiteY756" fmla="*/ 1787099 h 2348471"/>
                  <a:gd name="connsiteX757" fmla="*/ 1624639 w 3125758"/>
                  <a:gd name="connsiteY757" fmla="*/ 1789423 h 2348471"/>
                  <a:gd name="connsiteX758" fmla="*/ 1620705 w 3125758"/>
                  <a:gd name="connsiteY758" fmla="*/ 1790197 h 2348471"/>
                  <a:gd name="connsiteX759" fmla="*/ 1616772 w 3125758"/>
                  <a:gd name="connsiteY759" fmla="*/ 1790197 h 2348471"/>
                  <a:gd name="connsiteX760" fmla="*/ 1621493 w 3125758"/>
                  <a:gd name="connsiteY760" fmla="*/ 1808006 h 2348471"/>
                  <a:gd name="connsiteX761" fmla="*/ 1625427 w 3125758"/>
                  <a:gd name="connsiteY761" fmla="*/ 1816523 h 2348471"/>
                  <a:gd name="connsiteX762" fmla="*/ 1630934 w 3125758"/>
                  <a:gd name="connsiteY762" fmla="*/ 1823492 h 2348471"/>
                  <a:gd name="connsiteX763" fmla="*/ 1638016 w 3125758"/>
                  <a:gd name="connsiteY763" fmla="*/ 1826590 h 2348471"/>
                  <a:gd name="connsiteX764" fmla="*/ 1654536 w 3125758"/>
                  <a:gd name="connsiteY764" fmla="*/ 1828912 h 2348471"/>
                  <a:gd name="connsiteX765" fmla="*/ 1662404 w 3125758"/>
                  <a:gd name="connsiteY765" fmla="*/ 1832009 h 2348471"/>
                  <a:gd name="connsiteX766" fmla="*/ 1667910 w 3125758"/>
                  <a:gd name="connsiteY766" fmla="*/ 1837429 h 2348471"/>
                  <a:gd name="connsiteX767" fmla="*/ 1671059 w 3125758"/>
                  <a:gd name="connsiteY767" fmla="*/ 1843624 h 2348471"/>
                  <a:gd name="connsiteX768" fmla="*/ 1675778 w 3125758"/>
                  <a:gd name="connsiteY768" fmla="*/ 1857562 h 2348471"/>
                  <a:gd name="connsiteX769" fmla="*/ 1679712 w 3125758"/>
                  <a:gd name="connsiteY769" fmla="*/ 1865305 h 2348471"/>
                  <a:gd name="connsiteX770" fmla="*/ 1695447 w 3125758"/>
                  <a:gd name="connsiteY770" fmla="*/ 1884663 h 2348471"/>
                  <a:gd name="connsiteX771" fmla="*/ 1702529 w 3125758"/>
                  <a:gd name="connsiteY771" fmla="*/ 1896277 h 2348471"/>
                  <a:gd name="connsiteX772" fmla="*/ 1709609 w 3125758"/>
                  <a:gd name="connsiteY772" fmla="*/ 1910214 h 2348471"/>
                  <a:gd name="connsiteX773" fmla="*/ 1715115 w 3125758"/>
                  <a:gd name="connsiteY773" fmla="*/ 1924926 h 2348471"/>
                  <a:gd name="connsiteX774" fmla="*/ 1718264 w 3125758"/>
                  <a:gd name="connsiteY774" fmla="*/ 1939638 h 2348471"/>
                  <a:gd name="connsiteX775" fmla="*/ 1715903 w 3125758"/>
                  <a:gd name="connsiteY775" fmla="*/ 1949704 h 2348471"/>
                  <a:gd name="connsiteX776" fmla="*/ 1701741 w 3125758"/>
                  <a:gd name="connsiteY776" fmla="*/ 1941186 h 2348471"/>
                  <a:gd name="connsiteX777" fmla="*/ 1695447 w 3125758"/>
                  <a:gd name="connsiteY777" fmla="*/ 1948930 h 2348471"/>
                  <a:gd name="connsiteX778" fmla="*/ 1704889 w 3125758"/>
                  <a:gd name="connsiteY778" fmla="*/ 1948930 h 2348471"/>
                  <a:gd name="connsiteX779" fmla="*/ 1713542 w 3125758"/>
                  <a:gd name="connsiteY779" fmla="*/ 1954350 h 2348471"/>
                  <a:gd name="connsiteX780" fmla="*/ 1730065 w 3125758"/>
                  <a:gd name="connsiteY780" fmla="*/ 1971385 h 2348471"/>
                  <a:gd name="connsiteX781" fmla="*/ 1733999 w 3125758"/>
                  <a:gd name="connsiteY781" fmla="*/ 1977579 h 2348471"/>
                  <a:gd name="connsiteX782" fmla="*/ 1736359 w 3125758"/>
                  <a:gd name="connsiteY782" fmla="*/ 1979128 h 2348471"/>
                  <a:gd name="connsiteX783" fmla="*/ 1737932 w 3125758"/>
                  <a:gd name="connsiteY783" fmla="*/ 1978354 h 2348471"/>
                  <a:gd name="connsiteX784" fmla="*/ 1742652 w 3125758"/>
                  <a:gd name="connsiteY784" fmla="*/ 1974482 h 2348471"/>
                  <a:gd name="connsiteX785" fmla="*/ 1744227 w 3125758"/>
                  <a:gd name="connsiteY785" fmla="*/ 1974482 h 2348471"/>
                  <a:gd name="connsiteX786" fmla="*/ 1761535 w 3125758"/>
                  <a:gd name="connsiteY786" fmla="*/ 1982999 h 2348471"/>
                  <a:gd name="connsiteX787" fmla="*/ 1762321 w 3125758"/>
                  <a:gd name="connsiteY787" fmla="*/ 1977579 h 2348471"/>
                  <a:gd name="connsiteX788" fmla="*/ 1759962 w 3125758"/>
                  <a:gd name="connsiteY788" fmla="*/ 1958222 h 2348471"/>
                  <a:gd name="connsiteX789" fmla="*/ 1759962 w 3125758"/>
                  <a:gd name="connsiteY789" fmla="*/ 1951253 h 2348471"/>
                  <a:gd name="connsiteX790" fmla="*/ 1765469 w 3125758"/>
                  <a:gd name="connsiteY790" fmla="*/ 1941186 h 2348471"/>
                  <a:gd name="connsiteX791" fmla="*/ 1790644 w 3125758"/>
                  <a:gd name="connsiteY791" fmla="*/ 1909440 h 2348471"/>
                  <a:gd name="connsiteX792" fmla="*/ 1808740 w 3125758"/>
                  <a:gd name="connsiteY792" fmla="*/ 1894728 h 2348471"/>
                  <a:gd name="connsiteX793" fmla="*/ 1850438 w 3125758"/>
                  <a:gd name="connsiteY793" fmla="*/ 1870725 h 2348471"/>
                  <a:gd name="connsiteX794" fmla="*/ 1865386 w 3125758"/>
                  <a:gd name="connsiteY794" fmla="*/ 1854464 h 2348471"/>
                  <a:gd name="connsiteX795" fmla="*/ 1879547 w 3125758"/>
                  <a:gd name="connsiteY795" fmla="*/ 1825040 h 2348471"/>
                  <a:gd name="connsiteX796" fmla="*/ 1893709 w 3125758"/>
                  <a:gd name="connsiteY796" fmla="*/ 1806457 h 2348471"/>
                  <a:gd name="connsiteX797" fmla="*/ 1898429 w 3125758"/>
                  <a:gd name="connsiteY797" fmla="*/ 1797940 h 2348471"/>
                  <a:gd name="connsiteX798" fmla="*/ 1900789 w 3125758"/>
                  <a:gd name="connsiteY798" fmla="*/ 1788648 h 2348471"/>
                  <a:gd name="connsiteX799" fmla="*/ 1901577 w 3125758"/>
                  <a:gd name="connsiteY799" fmla="*/ 1776260 h 2348471"/>
                  <a:gd name="connsiteX800" fmla="*/ 1907084 w 3125758"/>
                  <a:gd name="connsiteY800" fmla="*/ 1783228 h 2348471"/>
                  <a:gd name="connsiteX801" fmla="*/ 1911017 w 3125758"/>
                  <a:gd name="connsiteY801" fmla="*/ 1791746 h 2348471"/>
                  <a:gd name="connsiteX802" fmla="*/ 1914164 w 3125758"/>
                  <a:gd name="connsiteY802" fmla="*/ 1800263 h 2348471"/>
                  <a:gd name="connsiteX803" fmla="*/ 1914951 w 3125758"/>
                  <a:gd name="connsiteY803" fmla="*/ 1809554 h 2348471"/>
                  <a:gd name="connsiteX804" fmla="*/ 1914164 w 3125758"/>
                  <a:gd name="connsiteY804" fmla="*/ 1818072 h 2348471"/>
                  <a:gd name="connsiteX805" fmla="*/ 1911803 w 3125758"/>
                  <a:gd name="connsiteY805" fmla="*/ 1824266 h 2348471"/>
                  <a:gd name="connsiteX806" fmla="*/ 1909444 w 3125758"/>
                  <a:gd name="connsiteY806" fmla="*/ 1829686 h 2348471"/>
                  <a:gd name="connsiteX807" fmla="*/ 1907869 w 3125758"/>
                  <a:gd name="connsiteY807" fmla="*/ 1837429 h 2348471"/>
                  <a:gd name="connsiteX808" fmla="*/ 1907869 w 3125758"/>
                  <a:gd name="connsiteY808" fmla="*/ 1845947 h 2348471"/>
                  <a:gd name="connsiteX809" fmla="*/ 1909444 w 3125758"/>
                  <a:gd name="connsiteY809" fmla="*/ 1852915 h 2348471"/>
                  <a:gd name="connsiteX810" fmla="*/ 1910230 w 3125758"/>
                  <a:gd name="connsiteY810" fmla="*/ 1859110 h 2348471"/>
                  <a:gd name="connsiteX811" fmla="*/ 1907084 w 3125758"/>
                  <a:gd name="connsiteY811" fmla="*/ 1866853 h 2348471"/>
                  <a:gd name="connsiteX812" fmla="*/ 1901577 w 3125758"/>
                  <a:gd name="connsiteY812" fmla="*/ 1874596 h 2348471"/>
                  <a:gd name="connsiteX813" fmla="*/ 1889776 w 3125758"/>
                  <a:gd name="connsiteY813" fmla="*/ 1890082 h 2348471"/>
                  <a:gd name="connsiteX814" fmla="*/ 1885054 w 3125758"/>
                  <a:gd name="connsiteY814" fmla="*/ 1898600 h 2348471"/>
                  <a:gd name="connsiteX815" fmla="*/ 1880333 w 3125758"/>
                  <a:gd name="connsiteY815" fmla="*/ 1915635 h 2348471"/>
                  <a:gd name="connsiteX816" fmla="*/ 1879547 w 3125758"/>
                  <a:gd name="connsiteY816" fmla="*/ 1948155 h 2348471"/>
                  <a:gd name="connsiteX817" fmla="*/ 1875614 w 3125758"/>
                  <a:gd name="connsiteY817" fmla="*/ 1964416 h 2348471"/>
                  <a:gd name="connsiteX818" fmla="*/ 1871680 w 3125758"/>
                  <a:gd name="connsiteY818" fmla="*/ 1973708 h 2348471"/>
                  <a:gd name="connsiteX819" fmla="*/ 1866959 w 3125758"/>
                  <a:gd name="connsiteY819" fmla="*/ 1976030 h 2348471"/>
                  <a:gd name="connsiteX820" fmla="*/ 1860664 w 3125758"/>
                  <a:gd name="connsiteY820" fmla="*/ 1976804 h 2348471"/>
                  <a:gd name="connsiteX821" fmla="*/ 1845717 w 3125758"/>
                  <a:gd name="connsiteY821" fmla="*/ 1979128 h 2348471"/>
                  <a:gd name="connsiteX822" fmla="*/ 1844144 w 3125758"/>
                  <a:gd name="connsiteY822" fmla="*/ 1979128 h 2348471"/>
                  <a:gd name="connsiteX823" fmla="*/ 1842571 w 3125758"/>
                  <a:gd name="connsiteY823" fmla="*/ 1979902 h 2348471"/>
                  <a:gd name="connsiteX824" fmla="*/ 1840210 w 3125758"/>
                  <a:gd name="connsiteY824" fmla="*/ 1982999 h 2348471"/>
                  <a:gd name="connsiteX825" fmla="*/ 1837062 w 3125758"/>
                  <a:gd name="connsiteY825" fmla="*/ 1987645 h 2348471"/>
                  <a:gd name="connsiteX826" fmla="*/ 1831555 w 3125758"/>
                  <a:gd name="connsiteY826" fmla="*/ 2005454 h 2348471"/>
                  <a:gd name="connsiteX827" fmla="*/ 1846504 w 3125758"/>
                  <a:gd name="connsiteY827" fmla="*/ 2005454 h 2348471"/>
                  <a:gd name="connsiteX828" fmla="*/ 1866173 w 3125758"/>
                  <a:gd name="connsiteY828" fmla="*/ 2002357 h 2348471"/>
                  <a:gd name="connsiteX829" fmla="*/ 1885054 w 3125758"/>
                  <a:gd name="connsiteY829" fmla="*/ 1997711 h 2348471"/>
                  <a:gd name="connsiteX830" fmla="*/ 1896068 w 3125758"/>
                  <a:gd name="connsiteY830" fmla="*/ 1992291 h 2348471"/>
                  <a:gd name="connsiteX831" fmla="*/ 1901577 w 3125758"/>
                  <a:gd name="connsiteY831" fmla="*/ 1984547 h 2348471"/>
                  <a:gd name="connsiteX832" fmla="*/ 1904723 w 3125758"/>
                  <a:gd name="connsiteY832" fmla="*/ 1973708 h 2348471"/>
                  <a:gd name="connsiteX833" fmla="*/ 1909444 w 3125758"/>
                  <a:gd name="connsiteY833" fmla="*/ 1952801 h 2348471"/>
                  <a:gd name="connsiteX834" fmla="*/ 1916524 w 3125758"/>
                  <a:gd name="connsiteY834" fmla="*/ 1932669 h 2348471"/>
                  <a:gd name="connsiteX835" fmla="*/ 1925179 w 3125758"/>
                  <a:gd name="connsiteY835" fmla="*/ 1912537 h 2348471"/>
                  <a:gd name="connsiteX836" fmla="*/ 1944061 w 3125758"/>
                  <a:gd name="connsiteY836" fmla="*/ 1941186 h 2348471"/>
                  <a:gd name="connsiteX837" fmla="*/ 1951928 w 3125758"/>
                  <a:gd name="connsiteY837" fmla="*/ 1956673 h 2348471"/>
                  <a:gd name="connsiteX838" fmla="*/ 1956649 w 3125758"/>
                  <a:gd name="connsiteY838" fmla="*/ 1972159 h 2348471"/>
                  <a:gd name="connsiteX839" fmla="*/ 1955862 w 3125758"/>
                  <a:gd name="connsiteY839" fmla="*/ 1990742 h 2348471"/>
                  <a:gd name="connsiteX840" fmla="*/ 1948782 w 3125758"/>
                  <a:gd name="connsiteY840" fmla="*/ 2007003 h 2348471"/>
                  <a:gd name="connsiteX841" fmla="*/ 1940127 w 3125758"/>
                  <a:gd name="connsiteY841" fmla="*/ 2020940 h 2348471"/>
                  <a:gd name="connsiteX842" fmla="*/ 1932259 w 3125758"/>
                  <a:gd name="connsiteY842" fmla="*/ 2037975 h 2348471"/>
                  <a:gd name="connsiteX843" fmla="*/ 1947994 w 3125758"/>
                  <a:gd name="connsiteY843" fmla="*/ 2039524 h 2348471"/>
                  <a:gd name="connsiteX844" fmla="*/ 1962156 w 3125758"/>
                  <a:gd name="connsiteY844" fmla="*/ 2037201 h 2348471"/>
                  <a:gd name="connsiteX845" fmla="*/ 1975531 w 3125758"/>
                  <a:gd name="connsiteY845" fmla="*/ 2032555 h 2348471"/>
                  <a:gd name="connsiteX846" fmla="*/ 1988905 w 3125758"/>
                  <a:gd name="connsiteY846" fmla="*/ 2027134 h 2348471"/>
                  <a:gd name="connsiteX847" fmla="*/ 2003067 w 3125758"/>
                  <a:gd name="connsiteY847" fmla="*/ 2017843 h 2348471"/>
                  <a:gd name="connsiteX848" fmla="*/ 2010147 w 3125758"/>
                  <a:gd name="connsiteY848" fmla="*/ 2015520 h 2348471"/>
                  <a:gd name="connsiteX849" fmla="*/ 2017229 w 3125758"/>
                  <a:gd name="connsiteY849" fmla="*/ 2017069 h 2348471"/>
                  <a:gd name="connsiteX850" fmla="*/ 2019589 w 3125758"/>
                  <a:gd name="connsiteY850" fmla="*/ 2020940 h 2348471"/>
                  <a:gd name="connsiteX851" fmla="*/ 2019589 w 3125758"/>
                  <a:gd name="connsiteY851" fmla="*/ 2026360 h 2348471"/>
                  <a:gd name="connsiteX852" fmla="*/ 2018014 w 3125758"/>
                  <a:gd name="connsiteY852" fmla="*/ 2032555 h 2348471"/>
                  <a:gd name="connsiteX853" fmla="*/ 2018014 w 3125758"/>
                  <a:gd name="connsiteY853" fmla="*/ 2037975 h 2348471"/>
                  <a:gd name="connsiteX854" fmla="*/ 2010934 w 3125758"/>
                  <a:gd name="connsiteY854" fmla="*/ 2032555 h 2348471"/>
                  <a:gd name="connsiteX855" fmla="*/ 2006213 w 3125758"/>
                  <a:gd name="connsiteY855" fmla="*/ 2032555 h 2348471"/>
                  <a:gd name="connsiteX856" fmla="*/ 2000706 w 3125758"/>
                  <a:gd name="connsiteY856" fmla="*/ 2034877 h 2348471"/>
                  <a:gd name="connsiteX857" fmla="*/ 1992839 w 3125758"/>
                  <a:gd name="connsiteY857" fmla="*/ 2034877 h 2348471"/>
                  <a:gd name="connsiteX858" fmla="*/ 1999921 w 3125758"/>
                  <a:gd name="connsiteY858" fmla="*/ 2045718 h 2348471"/>
                  <a:gd name="connsiteX859" fmla="*/ 2010934 w 3125758"/>
                  <a:gd name="connsiteY859" fmla="*/ 2055010 h 2348471"/>
                  <a:gd name="connsiteX860" fmla="*/ 2021948 w 3125758"/>
                  <a:gd name="connsiteY860" fmla="*/ 2064301 h 2348471"/>
                  <a:gd name="connsiteX861" fmla="*/ 2032176 w 3125758"/>
                  <a:gd name="connsiteY861" fmla="*/ 2073593 h 2348471"/>
                  <a:gd name="connsiteX862" fmla="*/ 2041617 w 3125758"/>
                  <a:gd name="connsiteY862" fmla="*/ 2085207 h 2348471"/>
                  <a:gd name="connsiteX863" fmla="*/ 2051059 w 3125758"/>
                  <a:gd name="connsiteY863" fmla="*/ 2099145 h 2348471"/>
                  <a:gd name="connsiteX864" fmla="*/ 2058139 w 3125758"/>
                  <a:gd name="connsiteY864" fmla="*/ 2114631 h 2348471"/>
                  <a:gd name="connsiteX865" fmla="*/ 2062073 w 3125758"/>
                  <a:gd name="connsiteY865" fmla="*/ 2129343 h 2348471"/>
                  <a:gd name="connsiteX866" fmla="*/ 2059712 w 3125758"/>
                  <a:gd name="connsiteY866" fmla="*/ 2144055 h 2348471"/>
                  <a:gd name="connsiteX867" fmla="*/ 2055779 w 3125758"/>
                  <a:gd name="connsiteY867" fmla="*/ 2157218 h 2348471"/>
                  <a:gd name="connsiteX868" fmla="*/ 2054206 w 3125758"/>
                  <a:gd name="connsiteY868" fmla="*/ 2170381 h 2348471"/>
                  <a:gd name="connsiteX869" fmla="*/ 2059712 w 3125758"/>
                  <a:gd name="connsiteY869" fmla="*/ 2185093 h 2348471"/>
                  <a:gd name="connsiteX870" fmla="*/ 2064434 w 3125758"/>
                  <a:gd name="connsiteY870" fmla="*/ 2191288 h 2348471"/>
                  <a:gd name="connsiteX871" fmla="*/ 2083315 w 3125758"/>
                  <a:gd name="connsiteY871" fmla="*/ 2209096 h 2348471"/>
                  <a:gd name="connsiteX872" fmla="*/ 2088036 w 3125758"/>
                  <a:gd name="connsiteY872" fmla="*/ 2215291 h 2348471"/>
                  <a:gd name="connsiteX873" fmla="*/ 2096689 w 3125758"/>
                  <a:gd name="connsiteY873" fmla="*/ 2229229 h 2348471"/>
                  <a:gd name="connsiteX874" fmla="*/ 2102198 w 3125758"/>
                  <a:gd name="connsiteY874" fmla="*/ 2235423 h 2348471"/>
                  <a:gd name="connsiteX875" fmla="*/ 2113999 w 3125758"/>
                  <a:gd name="connsiteY875" fmla="*/ 2244715 h 2348471"/>
                  <a:gd name="connsiteX876" fmla="*/ 2127374 w 3125758"/>
                  <a:gd name="connsiteY876" fmla="*/ 2249361 h 2348471"/>
                  <a:gd name="connsiteX877" fmla="*/ 2141536 w 3125758"/>
                  <a:gd name="connsiteY877" fmla="*/ 2251683 h 2348471"/>
                  <a:gd name="connsiteX878" fmla="*/ 2155696 w 3125758"/>
                  <a:gd name="connsiteY878" fmla="*/ 2256330 h 2348471"/>
                  <a:gd name="connsiteX879" fmla="*/ 2163563 w 3125758"/>
                  <a:gd name="connsiteY879" fmla="*/ 2260976 h 2348471"/>
                  <a:gd name="connsiteX880" fmla="*/ 2175364 w 3125758"/>
                  <a:gd name="connsiteY880" fmla="*/ 2273364 h 2348471"/>
                  <a:gd name="connsiteX881" fmla="*/ 2181659 w 3125758"/>
                  <a:gd name="connsiteY881" fmla="*/ 2278010 h 2348471"/>
                  <a:gd name="connsiteX882" fmla="*/ 2190314 w 3125758"/>
                  <a:gd name="connsiteY882" fmla="*/ 2279559 h 2348471"/>
                  <a:gd name="connsiteX883" fmla="*/ 2195033 w 3125758"/>
                  <a:gd name="connsiteY883" fmla="*/ 2278010 h 2348471"/>
                  <a:gd name="connsiteX884" fmla="*/ 2199754 w 3125758"/>
                  <a:gd name="connsiteY884" fmla="*/ 2274138 h 2348471"/>
                  <a:gd name="connsiteX885" fmla="*/ 2206049 w 3125758"/>
                  <a:gd name="connsiteY885" fmla="*/ 2270267 h 2348471"/>
                  <a:gd name="connsiteX886" fmla="*/ 2213916 w 3125758"/>
                  <a:gd name="connsiteY886" fmla="*/ 2270267 h 2348471"/>
                  <a:gd name="connsiteX887" fmla="*/ 2220996 w 3125758"/>
                  <a:gd name="connsiteY887" fmla="*/ 2272590 h 2348471"/>
                  <a:gd name="connsiteX888" fmla="*/ 2227291 w 3125758"/>
                  <a:gd name="connsiteY888" fmla="*/ 2275688 h 2348471"/>
                  <a:gd name="connsiteX889" fmla="*/ 2234371 w 3125758"/>
                  <a:gd name="connsiteY889" fmla="*/ 2278010 h 2348471"/>
                  <a:gd name="connsiteX890" fmla="*/ 2242238 w 3125758"/>
                  <a:gd name="connsiteY890" fmla="*/ 2279559 h 2348471"/>
                  <a:gd name="connsiteX891" fmla="*/ 2256400 w 3125758"/>
                  <a:gd name="connsiteY891" fmla="*/ 2280333 h 2348471"/>
                  <a:gd name="connsiteX892" fmla="*/ 2264268 w 3125758"/>
                  <a:gd name="connsiteY892" fmla="*/ 2281107 h 2348471"/>
                  <a:gd name="connsiteX893" fmla="*/ 2278429 w 3125758"/>
                  <a:gd name="connsiteY893" fmla="*/ 2287302 h 2348471"/>
                  <a:gd name="connsiteX894" fmla="*/ 2319340 w 3125758"/>
                  <a:gd name="connsiteY894" fmla="*/ 2310531 h 2348471"/>
                  <a:gd name="connsiteX895" fmla="*/ 2335863 w 3125758"/>
                  <a:gd name="connsiteY895" fmla="*/ 2315951 h 2348471"/>
                  <a:gd name="connsiteX896" fmla="*/ 2349237 w 3125758"/>
                  <a:gd name="connsiteY896" fmla="*/ 2316725 h 2348471"/>
                  <a:gd name="connsiteX897" fmla="*/ 2362611 w 3125758"/>
                  <a:gd name="connsiteY897" fmla="*/ 2311305 h 2348471"/>
                  <a:gd name="connsiteX898" fmla="*/ 2390148 w 3125758"/>
                  <a:gd name="connsiteY898" fmla="*/ 2290399 h 2348471"/>
                  <a:gd name="connsiteX899" fmla="*/ 2420045 w 3125758"/>
                  <a:gd name="connsiteY899" fmla="*/ 2274912 h 2348471"/>
                  <a:gd name="connsiteX900" fmla="*/ 2433419 w 3125758"/>
                  <a:gd name="connsiteY900" fmla="*/ 2264847 h 2348471"/>
                  <a:gd name="connsiteX901" fmla="*/ 2428700 w 3125758"/>
                  <a:gd name="connsiteY901" fmla="*/ 2262524 h 2348471"/>
                  <a:gd name="connsiteX902" fmla="*/ 2423191 w 3125758"/>
                  <a:gd name="connsiteY902" fmla="*/ 2260976 h 2348471"/>
                  <a:gd name="connsiteX903" fmla="*/ 2412177 w 3125758"/>
                  <a:gd name="connsiteY903" fmla="*/ 2258652 h 2348471"/>
                  <a:gd name="connsiteX904" fmla="*/ 2438926 w 3125758"/>
                  <a:gd name="connsiteY904" fmla="*/ 2243166 h 2348471"/>
                  <a:gd name="connsiteX905" fmla="*/ 2451515 w 3125758"/>
                  <a:gd name="connsiteY905" fmla="*/ 2240069 h 2348471"/>
                  <a:gd name="connsiteX906" fmla="*/ 2463316 w 3125758"/>
                  <a:gd name="connsiteY906" fmla="*/ 2247812 h 2348471"/>
                  <a:gd name="connsiteX907" fmla="*/ 2465676 w 3125758"/>
                  <a:gd name="connsiteY907" fmla="*/ 2259426 h 2348471"/>
                  <a:gd name="connsiteX908" fmla="*/ 2460955 w 3125758"/>
                  <a:gd name="connsiteY908" fmla="*/ 2269493 h 2348471"/>
                  <a:gd name="connsiteX909" fmla="*/ 2450727 w 3125758"/>
                  <a:gd name="connsiteY909" fmla="*/ 2276462 h 2348471"/>
                  <a:gd name="connsiteX910" fmla="*/ 2437353 w 3125758"/>
                  <a:gd name="connsiteY910" fmla="*/ 2276462 h 2348471"/>
                  <a:gd name="connsiteX911" fmla="*/ 2446793 w 3125758"/>
                  <a:gd name="connsiteY911" fmla="*/ 2284205 h 2348471"/>
                  <a:gd name="connsiteX912" fmla="*/ 2454661 w 3125758"/>
                  <a:gd name="connsiteY912" fmla="*/ 2288076 h 2348471"/>
                  <a:gd name="connsiteX913" fmla="*/ 2463316 w 3125758"/>
                  <a:gd name="connsiteY913" fmla="*/ 2287302 h 2348471"/>
                  <a:gd name="connsiteX914" fmla="*/ 2474330 w 3125758"/>
                  <a:gd name="connsiteY914" fmla="*/ 2280333 h 2348471"/>
                  <a:gd name="connsiteX915" fmla="*/ 2480624 w 3125758"/>
                  <a:gd name="connsiteY915" fmla="*/ 2274138 h 2348471"/>
                  <a:gd name="connsiteX916" fmla="*/ 2488491 w 3125758"/>
                  <a:gd name="connsiteY916" fmla="*/ 2267944 h 2348471"/>
                  <a:gd name="connsiteX917" fmla="*/ 2495573 w 3125758"/>
                  <a:gd name="connsiteY917" fmla="*/ 2267169 h 2348471"/>
                  <a:gd name="connsiteX918" fmla="*/ 2500293 w 3125758"/>
                  <a:gd name="connsiteY918" fmla="*/ 2278010 h 2348471"/>
                  <a:gd name="connsiteX919" fmla="*/ 2497932 w 3125758"/>
                  <a:gd name="connsiteY919" fmla="*/ 2284979 h 2348471"/>
                  <a:gd name="connsiteX920" fmla="*/ 2493213 w 3125758"/>
                  <a:gd name="connsiteY920" fmla="*/ 2290399 h 2348471"/>
                  <a:gd name="connsiteX921" fmla="*/ 2492425 w 3125758"/>
                  <a:gd name="connsiteY921" fmla="*/ 2295819 h 2348471"/>
                  <a:gd name="connsiteX922" fmla="*/ 2503441 w 3125758"/>
                  <a:gd name="connsiteY922" fmla="*/ 2302788 h 2348471"/>
                  <a:gd name="connsiteX923" fmla="*/ 2513667 w 3125758"/>
                  <a:gd name="connsiteY923" fmla="*/ 2307434 h 2348471"/>
                  <a:gd name="connsiteX924" fmla="*/ 2520749 w 3125758"/>
                  <a:gd name="connsiteY924" fmla="*/ 2310531 h 2348471"/>
                  <a:gd name="connsiteX925" fmla="*/ 2526256 w 3125758"/>
                  <a:gd name="connsiteY925" fmla="*/ 2316725 h 2348471"/>
                  <a:gd name="connsiteX926" fmla="*/ 2531763 w 3125758"/>
                  <a:gd name="connsiteY926" fmla="*/ 2327566 h 2348471"/>
                  <a:gd name="connsiteX927" fmla="*/ 2544351 w 3125758"/>
                  <a:gd name="connsiteY927" fmla="*/ 2322146 h 2348471"/>
                  <a:gd name="connsiteX928" fmla="*/ 2552219 w 3125758"/>
                  <a:gd name="connsiteY928" fmla="*/ 2329889 h 2348471"/>
                  <a:gd name="connsiteX929" fmla="*/ 2557726 w 3125758"/>
                  <a:gd name="connsiteY929" fmla="*/ 2341504 h 2348471"/>
                  <a:gd name="connsiteX930" fmla="*/ 2564806 w 3125758"/>
                  <a:gd name="connsiteY930" fmla="*/ 2348472 h 2348471"/>
                  <a:gd name="connsiteX931" fmla="*/ 2572673 w 3125758"/>
                  <a:gd name="connsiteY931" fmla="*/ 2343826 h 2348471"/>
                  <a:gd name="connsiteX932" fmla="*/ 2575034 w 3125758"/>
                  <a:gd name="connsiteY932" fmla="*/ 2331437 h 2348471"/>
                  <a:gd name="connsiteX933" fmla="*/ 2571888 w 3125758"/>
                  <a:gd name="connsiteY933" fmla="*/ 2322146 h 2348471"/>
                  <a:gd name="connsiteX934" fmla="*/ 2562447 w 3125758"/>
                  <a:gd name="connsiteY934" fmla="*/ 2326792 h 2348471"/>
                  <a:gd name="connsiteX935" fmla="*/ 2554580 w 3125758"/>
                  <a:gd name="connsiteY935" fmla="*/ 2314403 h 2348471"/>
                  <a:gd name="connsiteX936" fmla="*/ 2564020 w 3125758"/>
                  <a:gd name="connsiteY936" fmla="*/ 2309756 h 2348471"/>
                  <a:gd name="connsiteX937" fmla="*/ 2596276 w 3125758"/>
                  <a:gd name="connsiteY937" fmla="*/ 2306660 h 2348471"/>
                  <a:gd name="connsiteX938" fmla="*/ 2612011 w 3125758"/>
                  <a:gd name="connsiteY938" fmla="*/ 2298142 h 2348471"/>
                  <a:gd name="connsiteX939" fmla="*/ 2653709 w 3125758"/>
                  <a:gd name="connsiteY939" fmla="*/ 2258652 h 2348471"/>
                  <a:gd name="connsiteX940" fmla="*/ 2687540 w 3125758"/>
                  <a:gd name="connsiteY940" fmla="*/ 2240069 h 2348471"/>
                  <a:gd name="connsiteX941" fmla="*/ 2722156 w 3125758"/>
                  <a:gd name="connsiteY941" fmla="*/ 2233875 h 2348471"/>
                  <a:gd name="connsiteX942" fmla="*/ 2795324 w 3125758"/>
                  <a:gd name="connsiteY942" fmla="*/ 2228454 h 2348471"/>
                  <a:gd name="connsiteX943" fmla="*/ 2803979 w 3125758"/>
                  <a:gd name="connsiteY943" fmla="*/ 2226132 h 2348471"/>
                  <a:gd name="connsiteX944" fmla="*/ 2810273 w 3125758"/>
                  <a:gd name="connsiteY944" fmla="*/ 2222260 h 2348471"/>
                  <a:gd name="connsiteX945" fmla="*/ 2822860 w 3125758"/>
                  <a:gd name="connsiteY945" fmla="*/ 2212968 h 2348471"/>
                  <a:gd name="connsiteX946" fmla="*/ 2831515 w 3125758"/>
                  <a:gd name="connsiteY946" fmla="*/ 2207548 h 2348471"/>
                  <a:gd name="connsiteX947" fmla="*/ 2837022 w 3125758"/>
                  <a:gd name="connsiteY947" fmla="*/ 2203677 h 2348471"/>
                  <a:gd name="connsiteX948" fmla="*/ 2840168 w 3125758"/>
                  <a:gd name="connsiteY948" fmla="*/ 2199031 h 2348471"/>
                  <a:gd name="connsiteX949" fmla="*/ 2842529 w 3125758"/>
                  <a:gd name="connsiteY949" fmla="*/ 2189739 h 2348471"/>
                  <a:gd name="connsiteX950" fmla="*/ 2845677 w 3125758"/>
                  <a:gd name="connsiteY950" fmla="*/ 2140958 h 2348471"/>
                  <a:gd name="connsiteX951" fmla="*/ 2855903 w 3125758"/>
                  <a:gd name="connsiteY951" fmla="*/ 2073593 h 2348471"/>
                  <a:gd name="connsiteX952" fmla="*/ 2860625 w 3125758"/>
                  <a:gd name="connsiteY952" fmla="*/ 2056558 h 2348471"/>
                  <a:gd name="connsiteX953" fmla="*/ 2867705 w 3125758"/>
                  <a:gd name="connsiteY953" fmla="*/ 2041846 h 2348471"/>
                  <a:gd name="connsiteX954" fmla="*/ 2894455 w 3125758"/>
                  <a:gd name="connsiteY954" fmla="*/ 2000034 h 2348471"/>
                  <a:gd name="connsiteX955" fmla="*/ 2895241 w 3125758"/>
                  <a:gd name="connsiteY955" fmla="*/ 2000034 h 2348471"/>
                  <a:gd name="connsiteX956" fmla="*/ 2899962 w 3125758"/>
                  <a:gd name="connsiteY956" fmla="*/ 1996937 h 2348471"/>
                  <a:gd name="connsiteX957" fmla="*/ 2901535 w 3125758"/>
                  <a:gd name="connsiteY957" fmla="*/ 1996162 h 2348471"/>
                  <a:gd name="connsiteX958" fmla="*/ 2900750 w 3125758"/>
                  <a:gd name="connsiteY958" fmla="*/ 1995388 h 2348471"/>
                  <a:gd name="connsiteX959" fmla="*/ 2899962 w 3125758"/>
                  <a:gd name="connsiteY959" fmla="*/ 1993066 h 2348471"/>
                  <a:gd name="connsiteX960" fmla="*/ 2899175 w 3125758"/>
                  <a:gd name="connsiteY960" fmla="*/ 1990742 h 2348471"/>
                  <a:gd name="connsiteX961" fmla="*/ 2899175 w 3125758"/>
                  <a:gd name="connsiteY961" fmla="*/ 1989194 h 2348471"/>
                  <a:gd name="connsiteX962" fmla="*/ 2901535 w 3125758"/>
                  <a:gd name="connsiteY962" fmla="*/ 1986871 h 2348471"/>
                  <a:gd name="connsiteX963" fmla="*/ 2903896 w 3125758"/>
                  <a:gd name="connsiteY963" fmla="*/ 1986097 h 2348471"/>
                  <a:gd name="connsiteX964" fmla="*/ 2907830 w 3125758"/>
                  <a:gd name="connsiteY964" fmla="*/ 1985323 h 2348471"/>
                  <a:gd name="connsiteX965" fmla="*/ 2908617 w 3125758"/>
                  <a:gd name="connsiteY965" fmla="*/ 1981451 h 2348471"/>
                  <a:gd name="connsiteX966" fmla="*/ 2908617 w 3125758"/>
                  <a:gd name="connsiteY966" fmla="*/ 1965965 h 2348471"/>
                  <a:gd name="connsiteX967" fmla="*/ 2911763 w 3125758"/>
                  <a:gd name="connsiteY967" fmla="*/ 1946607 h 2348471"/>
                  <a:gd name="connsiteX968" fmla="*/ 2918843 w 3125758"/>
                  <a:gd name="connsiteY968" fmla="*/ 1930346 h 2348471"/>
                  <a:gd name="connsiteX969" fmla="*/ 2928286 w 3125758"/>
                  <a:gd name="connsiteY969" fmla="*/ 1914860 h 2348471"/>
                  <a:gd name="connsiteX970" fmla="*/ 2940873 w 3125758"/>
                  <a:gd name="connsiteY970" fmla="*/ 1900923 h 2348471"/>
                  <a:gd name="connsiteX971" fmla="*/ 2938512 w 3125758"/>
                  <a:gd name="connsiteY971" fmla="*/ 1900149 h 2348471"/>
                  <a:gd name="connsiteX972" fmla="*/ 2936939 w 3125758"/>
                  <a:gd name="connsiteY972" fmla="*/ 1899374 h 2348471"/>
                  <a:gd name="connsiteX973" fmla="*/ 2934578 w 3125758"/>
                  <a:gd name="connsiteY973" fmla="*/ 1898600 h 2348471"/>
                  <a:gd name="connsiteX974" fmla="*/ 2932220 w 3125758"/>
                  <a:gd name="connsiteY974" fmla="*/ 1898600 h 2348471"/>
                  <a:gd name="connsiteX975" fmla="*/ 2940087 w 3125758"/>
                  <a:gd name="connsiteY975" fmla="*/ 1895502 h 2348471"/>
                  <a:gd name="connsiteX976" fmla="*/ 2944021 w 3125758"/>
                  <a:gd name="connsiteY976" fmla="*/ 1890857 h 2348471"/>
                  <a:gd name="connsiteX977" fmla="*/ 2945594 w 3125758"/>
                  <a:gd name="connsiteY977" fmla="*/ 1883888 h 2348471"/>
                  <a:gd name="connsiteX978" fmla="*/ 2947955 w 3125758"/>
                  <a:gd name="connsiteY978" fmla="*/ 1862982 h 2348471"/>
                  <a:gd name="connsiteX979" fmla="*/ 2949528 w 3125758"/>
                  <a:gd name="connsiteY979" fmla="*/ 1859110 h 2348471"/>
                  <a:gd name="connsiteX980" fmla="*/ 2978637 w 3125758"/>
                  <a:gd name="connsiteY980" fmla="*/ 1814200 h 2348471"/>
                  <a:gd name="connsiteX981" fmla="*/ 2987292 w 3125758"/>
                  <a:gd name="connsiteY981" fmla="*/ 1805683 h 2348471"/>
                  <a:gd name="connsiteX982" fmla="*/ 3006173 w 3125758"/>
                  <a:gd name="connsiteY982" fmla="*/ 1794842 h 2348471"/>
                  <a:gd name="connsiteX983" fmla="*/ 3014828 w 3125758"/>
                  <a:gd name="connsiteY983" fmla="*/ 1787874 h 2348471"/>
                  <a:gd name="connsiteX984" fmla="*/ 3013253 w 3125758"/>
                  <a:gd name="connsiteY984" fmla="*/ 1787099 h 2348471"/>
                  <a:gd name="connsiteX985" fmla="*/ 3012468 w 3125758"/>
                  <a:gd name="connsiteY985" fmla="*/ 1786325 h 2348471"/>
                  <a:gd name="connsiteX986" fmla="*/ 3011680 w 3125758"/>
                  <a:gd name="connsiteY986" fmla="*/ 1785551 h 2348471"/>
                  <a:gd name="connsiteX987" fmla="*/ 3010895 w 3125758"/>
                  <a:gd name="connsiteY987" fmla="*/ 1784777 h 2348471"/>
                  <a:gd name="connsiteX988" fmla="*/ 3020335 w 3125758"/>
                  <a:gd name="connsiteY988" fmla="*/ 1780905 h 2348471"/>
                  <a:gd name="connsiteX989" fmla="*/ 3028988 w 3125758"/>
                  <a:gd name="connsiteY989" fmla="*/ 1772388 h 2348471"/>
                  <a:gd name="connsiteX990" fmla="*/ 3036856 w 3125758"/>
                  <a:gd name="connsiteY990" fmla="*/ 1763096 h 2348471"/>
                  <a:gd name="connsiteX991" fmla="*/ 3041577 w 3125758"/>
                  <a:gd name="connsiteY991" fmla="*/ 1752255 h 2348471"/>
                  <a:gd name="connsiteX992" fmla="*/ 3042365 w 3125758"/>
                  <a:gd name="connsiteY992" fmla="*/ 1747610 h 2348471"/>
                  <a:gd name="connsiteX993" fmla="*/ 3042365 w 3125758"/>
                  <a:gd name="connsiteY993" fmla="*/ 1737544 h 2348471"/>
                  <a:gd name="connsiteX994" fmla="*/ 3043150 w 3125758"/>
                  <a:gd name="connsiteY994" fmla="*/ 1732898 h 2348471"/>
                  <a:gd name="connsiteX995" fmla="*/ 3047084 w 3125758"/>
                  <a:gd name="connsiteY995" fmla="*/ 1726704 h 2348471"/>
                  <a:gd name="connsiteX996" fmla="*/ 3057312 w 3125758"/>
                  <a:gd name="connsiteY996" fmla="*/ 1715863 h 2348471"/>
                  <a:gd name="connsiteX997" fmla="*/ 3062033 w 3125758"/>
                  <a:gd name="connsiteY997" fmla="*/ 1710444 h 2348471"/>
                  <a:gd name="connsiteX998" fmla="*/ 3067540 w 3125758"/>
                  <a:gd name="connsiteY998" fmla="*/ 1698829 h 2348471"/>
                  <a:gd name="connsiteX999" fmla="*/ 3071474 w 3125758"/>
                  <a:gd name="connsiteY999" fmla="*/ 1686439 h 2348471"/>
                  <a:gd name="connsiteX1000" fmla="*/ 3076981 w 3125758"/>
                  <a:gd name="connsiteY1000" fmla="*/ 1661662 h 2348471"/>
                  <a:gd name="connsiteX1001" fmla="*/ 3078554 w 3125758"/>
                  <a:gd name="connsiteY1001" fmla="*/ 1649273 h 2348471"/>
                  <a:gd name="connsiteX1002" fmla="*/ 3078554 w 3125758"/>
                  <a:gd name="connsiteY1002" fmla="*/ 1623721 h 2348471"/>
                  <a:gd name="connsiteX1003" fmla="*/ 3080127 w 3125758"/>
                  <a:gd name="connsiteY1003" fmla="*/ 1611332 h 2348471"/>
                  <a:gd name="connsiteX1004" fmla="*/ 3082488 w 3125758"/>
                  <a:gd name="connsiteY1004" fmla="*/ 1599717 h 2348471"/>
                  <a:gd name="connsiteX1005" fmla="*/ 3095077 w 3125758"/>
                  <a:gd name="connsiteY1005" fmla="*/ 1564874 h 2348471"/>
                  <a:gd name="connsiteX1006" fmla="*/ 3104517 w 3125758"/>
                  <a:gd name="connsiteY1006" fmla="*/ 1509124 h 2348471"/>
                  <a:gd name="connsiteX1007" fmla="*/ 3108451 w 3125758"/>
                  <a:gd name="connsiteY1007" fmla="*/ 1498283 h 2348471"/>
                  <a:gd name="connsiteX1008" fmla="*/ 3120252 w 3125758"/>
                  <a:gd name="connsiteY1008" fmla="*/ 1478152 h 2348471"/>
                  <a:gd name="connsiteX1009" fmla="*/ 3124186 w 3125758"/>
                  <a:gd name="connsiteY1009" fmla="*/ 1468085 h 2348471"/>
                  <a:gd name="connsiteX1010" fmla="*/ 3125759 w 3125758"/>
                  <a:gd name="connsiteY1010" fmla="*/ 1457245 h 2348471"/>
                  <a:gd name="connsiteX1011" fmla="*/ 3124973 w 3125758"/>
                  <a:gd name="connsiteY1011" fmla="*/ 1443308 h 234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Lst>
                <a:rect l="l" t="t" r="r" b="b"/>
                <a:pathLst>
                  <a:path w="3125758" h="2348471">
                    <a:moveTo>
                      <a:pt x="3124186" y="1429370"/>
                    </a:moveTo>
                    <a:lnTo>
                      <a:pt x="3121825" y="1418529"/>
                    </a:lnTo>
                    <a:lnTo>
                      <a:pt x="3092716" y="1344970"/>
                    </a:lnTo>
                    <a:lnTo>
                      <a:pt x="3087995" y="1320193"/>
                    </a:lnTo>
                    <a:lnTo>
                      <a:pt x="3085636" y="1265991"/>
                    </a:lnTo>
                    <a:lnTo>
                      <a:pt x="3086422" y="1255151"/>
                    </a:lnTo>
                    <a:lnTo>
                      <a:pt x="3089570" y="1231922"/>
                    </a:lnTo>
                    <a:lnTo>
                      <a:pt x="3088782" y="1222630"/>
                    </a:lnTo>
                    <a:lnTo>
                      <a:pt x="3086422" y="1219533"/>
                    </a:lnTo>
                    <a:lnTo>
                      <a:pt x="3078554" y="1212564"/>
                    </a:lnTo>
                    <a:lnTo>
                      <a:pt x="3075408" y="1208693"/>
                    </a:lnTo>
                    <a:lnTo>
                      <a:pt x="3072260" y="1201724"/>
                    </a:lnTo>
                    <a:lnTo>
                      <a:pt x="3072260" y="1195530"/>
                    </a:lnTo>
                    <a:lnTo>
                      <a:pt x="3072260" y="1188561"/>
                    </a:lnTo>
                    <a:lnTo>
                      <a:pt x="3070687" y="1181592"/>
                    </a:lnTo>
                    <a:lnTo>
                      <a:pt x="3065967" y="1171525"/>
                    </a:lnTo>
                    <a:lnTo>
                      <a:pt x="3049445" y="1156039"/>
                    </a:lnTo>
                    <a:lnTo>
                      <a:pt x="3042365" y="1146748"/>
                    </a:lnTo>
                    <a:lnTo>
                      <a:pt x="3033710" y="1131262"/>
                    </a:lnTo>
                    <a:lnTo>
                      <a:pt x="3028988" y="1125067"/>
                    </a:lnTo>
                    <a:lnTo>
                      <a:pt x="3012468" y="1107259"/>
                    </a:lnTo>
                    <a:lnTo>
                      <a:pt x="2998306" y="1084029"/>
                    </a:lnTo>
                    <a:lnTo>
                      <a:pt x="2989651" y="1073189"/>
                    </a:lnTo>
                    <a:lnTo>
                      <a:pt x="2979425" y="1064672"/>
                    </a:lnTo>
                    <a:lnTo>
                      <a:pt x="2955035" y="1053831"/>
                    </a:lnTo>
                    <a:lnTo>
                      <a:pt x="2942446" y="1046088"/>
                    </a:lnTo>
                    <a:lnTo>
                      <a:pt x="2925138" y="1030602"/>
                    </a:lnTo>
                    <a:lnTo>
                      <a:pt x="2916485" y="1021311"/>
                    </a:lnTo>
                    <a:lnTo>
                      <a:pt x="2910190" y="1012018"/>
                    </a:lnTo>
                    <a:lnTo>
                      <a:pt x="2906257" y="996532"/>
                    </a:lnTo>
                    <a:lnTo>
                      <a:pt x="2906257" y="964012"/>
                    </a:lnTo>
                    <a:lnTo>
                      <a:pt x="2905469" y="948526"/>
                    </a:lnTo>
                    <a:lnTo>
                      <a:pt x="2902323" y="936137"/>
                    </a:lnTo>
                    <a:lnTo>
                      <a:pt x="2899962" y="929942"/>
                    </a:lnTo>
                    <a:lnTo>
                      <a:pt x="2896028" y="926071"/>
                    </a:lnTo>
                    <a:lnTo>
                      <a:pt x="2891307" y="926071"/>
                    </a:lnTo>
                    <a:lnTo>
                      <a:pt x="2888948" y="929168"/>
                    </a:lnTo>
                    <a:lnTo>
                      <a:pt x="2888948" y="933814"/>
                    </a:lnTo>
                    <a:lnTo>
                      <a:pt x="2890522" y="940008"/>
                    </a:lnTo>
                    <a:lnTo>
                      <a:pt x="2885800" y="938459"/>
                    </a:lnTo>
                    <a:lnTo>
                      <a:pt x="2880293" y="935362"/>
                    </a:lnTo>
                    <a:lnTo>
                      <a:pt x="2870065" y="928394"/>
                    </a:lnTo>
                    <a:lnTo>
                      <a:pt x="2856691" y="912908"/>
                    </a:lnTo>
                    <a:lnTo>
                      <a:pt x="2852757" y="909810"/>
                    </a:lnTo>
                    <a:lnTo>
                      <a:pt x="2844102" y="910584"/>
                    </a:lnTo>
                    <a:lnTo>
                      <a:pt x="2842529" y="919102"/>
                    </a:lnTo>
                    <a:lnTo>
                      <a:pt x="2844102" y="930716"/>
                    </a:lnTo>
                    <a:lnTo>
                      <a:pt x="2843317" y="939233"/>
                    </a:lnTo>
                    <a:lnTo>
                      <a:pt x="2833876" y="931490"/>
                    </a:lnTo>
                    <a:lnTo>
                      <a:pt x="2825221" y="926845"/>
                    </a:lnTo>
                    <a:lnTo>
                      <a:pt x="2818926" y="920651"/>
                    </a:lnTo>
                    <a:lnTo>
                      <a:pt x="2812632" y="908261"/>
                    </a:lnTo>
                    <a:lnTo>
                      <a:pt x="2807913" y="892775"/>
                    </a:lnTo>
                    <a:lnTo>
                      <a:pt x="2802406" y="868772"/>
                    </a:lnTo>
                    <a:lnTo>
                      <a:pt x="2800045" y="863352"/>
                    </a:lnTo>
                    <a:lnTo>
                      <a:pt x="2793751" y="850963"/>
                    </a:lnTo>
                    <a:lnTo>
                      <a:pt x="2783523" y="826185"/>
                    </a:lnTo>
                    <a:lnTo>
                      <a:pt x="2777228" y="815344"/>
                    </a:lnTo>
                    <a:lnTo>
                      <a:pt x="2758347" y="794438"/>
                    </a:lnTo>
                    <a:lnTo>
                      <a:pt x="2748119" y="781276"/>
                    </a:lnTo>
                    <a:lnTo>
                      <a:pt x="2745758" y="770435"/>
                    </a:lnTo>
                    <a:lnTo>
                      <a:pt x="2759135" y="770435"/>
                    </a:lnTo>
                    <a:lnTo>
                      <a:pt x="2744973" y="750303"/>
                    </a:lnTo>
                    <a:lnTo>
                      <a:pt x="2724516" y="736365"/>
                    </a:lnTo>
                    <a:lnTo>
                      <a:pt x="2668658" y="708491"/>
                    </a:lnTo>
                    <a:lnTo>
                      <a:pt x="2663150" y="704619"/>
                    </a:lnTo>
                    <a:lnTo>
                      <a:pt x="2658430" y="699198"/>
                    </a:lnTo>
                    <a:lnTo>
                      <a:pt x="2655282" y="694553"/>
                    </a:lnTo>
                    <a:lnTo>
                      <a:pt x="2653709" y="689133"/>
                    </a:lnTo>
                    <a:lnTo>
                      <a:pt x="2650563" y="684487"/>
                    </a:lnTo>
                    <a:lnTo>
                      <a:pt x="2645841" y="680616"/>
                    </a:lnTo>
                    <a:lnTo>
                      <a:pt x="2642695" y="680616"/>
                    </a:lnTo>
                    <a:lnTo>
                      <a:pt x="2630894" y="682164"/>
                    </a:lnTo>
                    <a:lnTo>
                      <a:pt x="2626173" y="682164"/>
                    </a:lnTo>
                    <a:lnTo>
                      <a:pt x="2620666" y="679841"/>
                    </a:lnTo>
                    <a:lnTo>
                      <a:pt x="2609652" y="672873"/>
                    </a:lnTo>
                    <a:lnTo>
                      <a:pt x="2604143" y="669775"/>
                    </a:lnTo>
                    <a:lnTo>
                      <a:pt x="2578968" y="659709"/>
                    </a:lnTo>
                    <a:lnTo>
                      <a:pt x="2568740" y="651966"/>
                    </a:lnTo>
                    <a:lnTo>
                      <a:pt x="2560872" y="640351"/>
                    </a:lnTo>
                    <a:lnTo>
                      <a:pt x="2560872" y="634157"/>
                    </a:lnTo>
                    <a:lnTo>
                      <a:pt x="2563233" y="620219"/>
                    </a:lnTo>
                    <a:lnTo>
                      <a:pt x="2562447" y="614800"/>
                    </a:lnTo>
                    <a:lnTo>
                      <a:pt x="2557726" y="609379"/>
                    </a:lnTo>
                    <a:lnTo>
                      <a:pt x="2543564" y="599314"/>
                    </a:lnTo>
                    <a:lnTo>
                      <a:pt x="2538845" y="592345"/>
                    </a:lnTo>
                    <a:lnTo>
                      <a:pt x="2538057" y="579181"/>
                    </a:lnTo>
                    <a:lnTo>
                      <a:pt x="2544351" y="552080"/>
                    </a:lnTo>
                    <a:lnTo>
                      <a:pt x="2545925" y="538917"/>
                    </a:lnTo>
                    <a:lnTo>
                      <a:pt x="2541991" y="524979"/>
                    </a:lnTo>
                    <a:lnTo>
                      <a:pt x="2534911" y="511042"/>
                    </a:lnTo>
                    <a:lnTo>
                      <a:pt x="2529402" y="497879"/>
                    </a:lnTo>
                    <a:lnTo>
                      <a:pt x="2529402" y="483168"/>
                    </a:lnTo>
                    <a:lnTo>
                      <a:pt x="2513667" y="478521"/>
                    </a:lnTo>
                    <a:lnTo>
                      <a:pt x="2503441" y="463810"/>
                    </a:lnTo>
                    <a:lnTo>
                      <a:pt x="2496359" y="445226"/>
                    </a:lnTo>
                    <a:lnTo>
                      <a:pt x="2482197" y="370893"/>
                    </a:lnTo>
                    <a:lnTo>
                      <a:pt x="2480624" y="350760"/>
                    </a:lnTo>
                    <a:lnTo>
                      <a:pt x="2481411" y="341469"/>
                    </a:lnTo>
                    <a:lnTo>
                      <a:pt x="2480624" y="334500"/>
                    </a:lnTo>
                    <a:lnTo>
                      <a:pt x="2478263" y="327531"/>
                    </a:lnTo>
                    <a:lnTo>
                      <a:pt x="2472756" y="320563"/>
                    </a:lnTo>
                    <a:lnTo>
                      <a:pt x="2466462" y="315142"/>
                    </a:lnTo>
                    <a:lnTo>
                      <a:pt x="2449941" y="305077"/>
                    </a:lnTo>
                    <a:lnTo>
                      <a:pt x="2442074" y="299656"/>
                    </a:lnTo>
                    <a:lnTo>
                      <a:pt x="2424766" y="276427"/>
                    </a:lnTo>
                    <a:lnTo>
                      <a:pt x="2418471" y="271781"/>
                    </a:lnTo>
                    <a:lnTo>
                      <a:pt x="2408243" y="272556"/>
                    </a:lnTo>
                    <a:lnTo>
                      <a:pt x="2398803" y="278750"/>
                    </a:lnTo>
                    <a:lnTo>
                      <a:pt x="2389362" y="285719"/>
                    </a:lnTo>
                    <a:lnTo>
                      <a:pt x="2380707" y="288816"/>
                    </a:lnTo>
                    <a:lnTo>
                      <a:pt x="2367333" y="282622"/>
                    </a:lnTo>
                    <a:lnTo>
                      <a:pt x="2357104" y="266362"/>
                    </a:lnTo>
                    <a:lnTo>
                      <a:pt x="2350025" y="246229"/>
                    </a:lnTo>
                    <a:lnTo>
                      <a:pt x="2347664" y="230743"/>
                    </a:lnTo>
                    <a:lnTo>
                      <a:pt x="2344516" y="189705"/>
                    </a:lnTo>
                    <a:lnTo>
                      <a:pt x="2342157" y="168798"/>
                    </a:lnTo>
                    <a:lnTo>
                      <a:pt x="2335863" y="149441"/>
                    </a:lnTo>
                    <a:lnTo>
                      <a:pt x="2331141" y="140149"/>
                    </a:lnTo>
                    <a:lnTo>
                      <a:pt x="2328781" y="136278"/>
                    </a:lnTo>
                    <a:lnTo>
                      <a:pt x="2325634" y="132406"/>
                    </a:lnTo>
                    <a:lnTo>
                      <a:pt x="2315406" y="123115"/>
                    </a:lnTo>
                    <a:lnTo>
                      <a:pt x="2313046" y="120792"/>
                    </a:lnTo>
                    <a:lnTo>
                      <a:pt x="2312260" y="113049"/>
                    </a:lnTo>
                    <a:lnTo>
                      <a:pt x="2316194" y="99111"/>
                    </a:lnTo>
                    <a:lnTo>
                      <a:pt x="2313833" y="92917"/>
                    </a:lnTo>
                    <a:lnTo>
                      <a:pt x="2311473" y="91368"/>
                    </a:lnTo>
                    <a:lnTo>
                      <a:pt x="2302819" y="89819"/>
                    </a:lnTo>
                    <a:lnTo>
                      <a:pt x="2299671" y="88271"/>
                    </a:lnTo>
                    <a:lnTo>
                      <a:pt x="2296525" y="84400"/>
                    </a:lnTo>
                    <a:lnTo>
                      <a:pt x="2294952" y="82076"/>
                    </a:lnTo>
                    <a:lnTo>
                      <a:pt x="2292591" y="64267"/>
                    </a:lnTo>
                    <a:lnTo>
                      <a:pt x="2291018" y="45684"/>
                    </a:lnTo>
                    <a:lnTo>
                      <a:pt x="2289443" y="36392"/>
                    </a:lnTo>
                    <a:lnTo>
                      <a:pt x="2285509" y="27101"/>
                    </a:lnTo>
                    <a:lnTo>
                      <a:pt x="2280790" y="18584"/>
                    </a:lnTo>
                    <a:lnTo>
                      <a:pt x="2279217" y="17034"/>
                    </a:lnTo>
                    <a:lnTo>
                      <a:pt x="2272923" y="13163"/>
                    </a:lnTo>
                    <a:lnTo>
                      <a:pt x="2271349" y="10840"/>
                    </a:lnTo>
                    <a:lnTo>
                      <a:pt x="2271349" y="9291"/>
                    </a:lnTo>
                    <a:lnTo>
                      <a:pt x="2271349" y="6194"/>
                    </a:lnTo>
                    <a:lnTo>
                      <a:pt x="2272135" y="3872"/>
                    </a:lnTo>
                    <a:lnTo>
                      <a:pt x="2272923" y="3097"/>
                    </a:lnTo>
                    <a:lnTo>
                      <a:pt x="2266628" y="0"/>
                    </a:lnTo>
                    <a:lnTo>
                      <a:pt x="2260334" y="774"/>
                    </a:lnTo>
                    <a:lnTo>
                      <a:pt x="2254039" y="5420"/>
                    </a:lnTo>
                    <a:lnTo>
                      <a:pt x="2246172" y="13163"/>
                    </a:lnTo>
                    <a:lnTo>
                      <a:pt x="2238304" y="29423"/>
                    </a:lnTo>
                    <a:lnTo>
                      <a:pt x="2230437" y="54976"/>
                    </a:lnTo>
                    <a:lnTo>
                      <a:pt x="2224930" y="81302"/>
                    </a:lnTo>
                    <a:lnTo>
                      <a:pt x="2224144" y="101434"/>
                    </a:lnTo>
                    <a:lnTo>
                      <a:pt x="2222569" y="99886"/>
                    </a:lnTo>
                    <a:lnTo>
                      <a:pt x="2218636" y="96788"/>
                    </a:lnTo>
                    <a:lnTo>
                      <a:pt x="2217063" y="95239"/>
                    </a:lnTo>
                    <a:lnTo>
                      <a:pt x="2210768" y="106854"/>
                    </a:lnTo>
                    <a:lnTo>
                      <a:pt x="2206049" y="117694"/>
                    </a:lnTo>
                    <a:lnTo>
                      <a:pt x="2204476" y="128535"/>
                    </a:lnTo>
                    <a:lnTo>
                      <a:pt x="2207622" y="138601"/>
                    </a:lnTo>
                    <a:lnTo>
                      <a:pt x="2212343" y="144021"/>
                    </a:lnTo>
                    <a:lnTo>
                      <a:pt x="2216277" y="147118"/>
                    </a:lnTo>
                    <a:lnTo>
                      <a:pt x="2220211" y="151764"/>
                    </a:lnTo>
                    <a:lnTo>
                      <a:pt x="2220996" y="160281"/>
                    </a:lnTo>
                    <a:lnTo>
                      <a:pt x="2206834" y="159507"/>
                    </a:lnTo>
                    <a:lnTo>
                      <a:pt x="2199754" y="174219"/>
                    </a:lnTo>
                    <a:lnTo>
                      <a:pt x="2195821" y="208289"/>
                    </a:lnTo>
                    <a:lnTo>
                      <a:pt x="2187953" y="229969"/>
                    </a:lnTo>
                    <a:lnTo>
                      <a:pt x="2186380" y="237712"/>
                    </a:lnTo>
                    <a:lnTo>
                      <a:pt x="2187953" y="245455"/>
                    </a:lnTo>
                    <a:lnTo>
                      <a:pt x="2193460" y="260167"/>
                    </a:lnTo>
                    <a:lnTo>
                      <a:pt x="2195821" y="267910"/>
                    </a:lnTo>
                    <a:lnTo>
                      <a:pt x="2195033" y="276427"/>
                    </a:lnTo>
                    <a:lnTo>
                      <a:pt x="2192674" y="293462"/>
                    </a:lnTo>
                    <a:lnTo>
                      <a:pt x="2192674" y="301980"/>
                    </a:lnTo>
                    <a:lnTo>
                      <a:pt x="2197394" y="329854"/>
                    </a:lnTo>
                    <a:lnTo>
                      <a:pt x="2197394" y="339146"/>
                    </a:lnTo>
                    <a:lnTo>
                      <a:pt x="2194248" y="356955"/>
                    </a:lnTo>
                    <a:lnTo>
                      <a:pt x="2184807" y="392573"/>
                    </a:lnTo>
                    <a:lnTo>
                      <a:pt x="2177725" y="427417"/>
                    </a:lnTo>
                    <a:lnTo>
                      <a:pt x="2173006" y="444452"/>
                    </a:lnTo>
                    <a:lnTo>
                      <a:pt x="2165924" y="461487"/>
                    </a:lnTo>
                    <a:lnTo>
                      <a:pt x="2148616" y="494007"/>
                    </a:lnTo>
                    <a:lnTo>
                      <a:pt x="2141536" y="510268"/>
                    </a:lnTo>
                    <a:lnTo>
                      <a:pt x="2132093" y="524979"/>
                    </a:lnTo>
                    <a:lnTo>
                      <a:pt x="2117933" y="536594"/>
                    </a:lnTo>
                    <a:lnTo>
                      <a:pt x="2099050" y="543563"/>
                    </a:lnTo>
                    <a:lnTo>
                      <a:pt x="2082529" y="545112"/>
                    </a:lnTo>
                    <a:lnTo>
                      <a:pt x="2066007" y="541241"/>
                    </a:lnTo>
                    <a:lnTo>
                      <a:pt x="2022736" y="521108"/>
                    </a:lnTo>
                    <a:lnTo>
                      <a:pt x="2015656" y="517236"/>
                    </a:lnTo>
                    <a:lnTo>
                      <a:pt x="2010934" y="511042"/>
                    </a:lnTo>
                    <a:lnTo>
                      <a:pt x="2006213" y="497105"/>
                    </a:lnTo>
                    <a:lnTo>
                      <a:pt x="2003067" y="490136"/>
                    </a:lnTo>
                    <a:lnTo>
                      <a:pt x="1988905" y="480070"/>
                    </a:lnTo>
                    <a:lnTo>
                      <a:pt x="1972384" y="475424"/>
                    </a:lnTo>
                    <a:lnTo>
                      <a:pt x="1954289" y="473101"/>
                    </a:lnTo>
                    <a:lnTo>
                      <a:pt x="1936981" y="467681"/>
                    </a:lnTo>
                    <a:lnTo>
                      <a:pt x="1922031" y="458389"/>
                    </a:lnTo>
                    <a:lnTo>
                      <a:pt x="1896856" y="434386"/>
                    </a:lnTo>
                    <a:lnTo>
                      <a:pt x="1882694" y="425095"/>
                    </a:lnTo>
                    <a:lnTo>
                      <a:pt x="1851224" y="408059"/>
                    </a:lnTo>
                    <a:lnTo>
                      <a:pt x="1843356" y="405737"/>
                    </a:lnTo>
                    <a:lnTo>
                      <a:pt x="1826836" y="403414"/>
                    </a:lnTo>
                    <a:lnTo>
                      <a:pt x="1820541" y="400316"/>
                    </a:lnTo>
                    <a:lnTo>
                      <a:pt x="1818181" y="396445"/>
                    </a:lnTo>
                    <a:lnTo>
                      <a:pt x="1818181" y="392573"/>
                    </a:lnTo>
                    <a:lnTo>
                      <a:pt x="1818181" y="388702"/>
                    </a:lnTo>
                    <a:lnTo>
                      <a:pt x="1816607" y="385604"/>
                    </a:lnTo>
                    <a:lnTo>
                      <a:pt x="1812674" y="384830"/>
                    </a:lnTo>
                    <a:lnTo>
                      <a:pt x="1798512" y="383282"/>
                    </a:lnTo>
                    <a:lnTo>
                      <a:pt x="1793005" y="380184"/>
                    </a:lnTo>
                    <a:lnTo>
                      <a:pt x="1787498" y="375539"/>
                    </a:lnTo>
                    <a:lnTo>
                      <a:pt x="1773336" y="360053"/>
                    </a:lnTo>
                    <a:lnTo>
                      <a:pt x="1765469" y="353858"/>
                    </a:lnTo>
                    <a:lnTo>
                      <a:pt x="1738718" y="338372"/>
                    </a:lnTo>
                    <a:lnTo>
                      <a:pt x="1723771" y="324435"/>
                    </a:lnTo>
                    <a:lnTo>
                      <a:pt x="1722197" y="310497"/>
                    </a:lnTo>
                    <a:lnTo>
                      <a:pt x="1729277" y="295011"/>
                    </a:lnTo>
                    <a:lnTo>
                      <a:pt x="1752880" y="263264"/>
                    </a:lnTo>
                    <a:lnTo>
                      <a:pt x="1757601" y="250876"/>
                    </a:lnTo>
                    <a:lnTo>
                      <a:pt x="1759174" y="236938"/>
                    </a:lnTo>
                    <a:lnTo>
                      <a:pt x="1757601" y="209063"/>
                    </a:lnTo>
                    <a:lnTo>
                      <a:pt x="1759174" y="201320"/>
                    </a:lnTo>
                    <a:lnTo>
                      <a:pt x="1764681" y="195125"/>
                    </a:lnTo>
                    <a:lnTo>
                      <a:pt x="1781989" y="187382"/>
                    </a:lnTo>
                    <a:lnTo>
                      <a:pt x="1783564" y="187382"/>
                    </a:lnTo>
                    <a:lnTo>
                      <a:pt x="1786711" y="188156"/>
                    </a:lnTo>
                    <a:lnTo>
                      <a:pt x="1790644" y="190479"/>
                    </a:lnTo>
                    <a:lnTo>
                      <a:pt x="1794578" y="192803"/>
                    </a:lnTo>
                    <a:lnTo>
                      <a:pt x="1795366" y="193577"/>
                    </a:lnTo>
                    <a:lnTo>
                      <a:pt x="1803233" y="188156"/>
                    </a:lnTo>
                    <a:lnTo>
                      <a:pt x="1805592" y="181188"/>
                    </a:lnTo>
                    <a:lnTo>
                      <a:pt x="1805592" y="165702"/>
                    </a:lnTo>
                    <a:lnTo>
                      <a:pt x="1808740" y="157184"/>
                    </a:lnTo>
                    <a:lnTo>
                      <a:pt x="1814247" y="150216"/>
                    </a:lnTo>
                    <a:lnTo>
                      <a:pt x="1821327" y="142473"/>
                    </a:lnTo>
                    <a:lnTo>
                      <a:pt x="1827621" y="133954"/>
                    </a:lnTo>
                    <a:lnTo>
                      <a:pt x="1833916" y="123889"/>
                    </a:lnTo>
                    <a:lnTo>
                      <a:pt x="1833128" y="120018"/>
                    </a:lnTo>
                    <a:lnTo>
                      <a:pt x="1826836" y="118468"/>
                    </a:lnTo>
                    <a:lnTo>
                      <a:pt x="1818181" y="113823"/>
                    </a:lnTo>
                    <a:lnTo>
                      <a:pt x="1811886" y="107629"/>
                    </a:lnTo>
                    <a:lnTo>
                      <a:pt x="1807952" y="100660"/>
                    </a:lnTo>
                    <a:lnTo>
                      <a:pt x="1804019" y="95239"/>
                    </a:lnTo>
                    <a:lnTo>
                      <a:pt x="1796151" y="95239"/>
                    </a:lnTo>
                    <a:lnTo>
                      <a:pt x="1786711" y="100660"/>
                    </a:lnTo>
                    <a:lnTo>
                      <a:pt x="1785923" y="107629"/>
                    </a:lnTo>
                    <a:lnTo>
                      <a:pt x="1788284" y="114597"/>
                    </a:lnTo>
                    <a:lnTo>
                      <a:pt x="1789071" y="121566"/>
                    </a:lnTo>
                    <a:lnTo>
                      <a:pt x="1783564" y="130083"/>
                    </a:lnTo>
                    <a:lnTo>
                      <a:pt x="1777270" y="130858"/>
                    </a:lnTo>
                    <a:lnTo>
                      <a:pt x="1771763" y="126211"/>
                    </a:lnTo>
                    <a:lnTo>
                      <a:pt x="1765469" y="120018"/>
                    </a:lnTo>
                    <a:lnTo>
                      <a:pt x="1763108" y="116920"/>
                    </a:lnTo>
                    <a:lnTo>
                      <a:pt x="1761535" y="113823"/>
                    </a:lnTo>
                    <a:lnTo>
                      <a:pt x="1759962" y="112274"/>
                    </a:lnTo>
                    <a:lnTo>
                      <a:pt x="1756028" y="109951"/>
                    </a:lnTo>
                    <a:lnTo>
                      <a:pt x="1752880" y="110725"/>
                    </a:lnTo>
                    <a:lnTo>
                      <a:pt x="1746586" y="116146"/>
                    </a:lnTo>
                    <a:lnTo>
                      <a:pt x="1743439" y="116146"/>
                    </a:lnTo>
                    <a:lnTo>
                      <a:pt x="1741079" y="110725"/>
                    </a:lnTo>
                    <a:lnTo>
                      <a:pt x="1744227" y="105306"/>
                    </a:lnTo>
                    <a:lnTo>
                      <a:pt x="1755241" y="95239"/>
                    </a:lnTo>
                    <a:lnTo>
                      <a:pt x="1750519" y="93691"/>
                    </a:lnTo>
                    <a:lnTo>
                      <a:pt x="1752094" y="91368"/>
                    </a:lnTo>
                    <a:lnTo>
                      <a:pt x="1753667" y="89045"/>
                    </a:lnTo>
                    <a:lnTo>
                      <a:pt x="1755241" y="85948"/>
                    </a:lnTo>
                    <a:lnTo>
                      <a:pt x="1757601" y="83625"/>
                    </a:lnTo>
                    <a:lnTo>
                      <a:pt x="1715903" y="106854"/>
                    </a:lnTo>
                    <a:lnTo>
                      <a:pt x="1704102" y="111500"/>
                    </a:lnTo>
                    <a:lnTo>
                      <a:pt x="1695447" y="112274"/>
                    </a:lnTo>
                    <a:lnTo>
                      <a:pt x="1686006" y="109951"/>
                    </a:lnTo>
                    <a:lnTo>
                      <a:pt x="1674205" y="104531"/>
                    </a:lnTo>
                    <a:lnTo>
                      <a:pt x="1672632" y="102982"/>
                    </a:lnTo>
                    <a:lnTo>
                      <a:pt x="1669486" y="99111"/>
                    </a:lnTo>
                    <a:lnTo>
                      <a:pt x="1667125" y="97562"/>
                    </a:lnTo>
                    <a:lnTo>
                      <a:pt x="1663977" y="97562"/>
                    </a:lnTo>
                    <a:lnTo>
                      <a:pt x="1658470" y="99886"/>
                    </a:lnTo>
                    <a:lnTo>
                      <a:pt x="1655324" y="99886"/>
                    </a:lnTo>
                    <a:lnTo>
                      <a:pt x="1638016" y="99886"/>
                    </a:lnTo>
                    <a:lnTo>
                      <a:pt x="1631721" y="99111"/>
                    </a:lnTo>
                    <a:lnTo>
                      <a:pt x="1625427" y="96014"/>
                    </a:lnTo>
                    <a:lnTo>
                      <a:pt x="1612838" y="89045"/>
                    </a:lnTo>
                    <a:lnTo>
                      <a:pt x="1605758" y="85948"/>
                    </a:lnTo>
                    <a:lnTo>
                      <a:pt x="1598678" y="84400"/>
                    </a:lnTo>
                    <a:lnTo>
                      <a:pt x="1577434" y="82850"/>
                    </a:lnTo>
                    <a:lnTo>
                      <a:pt x="1566420" y="79753"/>
                    </a:lnTo>
                    <a:lnTo>
                      <a:pt x="1556192" y="75881"/>
                    </a:lnTo>
                    <a:lnTo>
                      <a:pt x="1549112" y="72010"/>
                    </a:lnTo>
                    <a:lnTo>
                      <a:pt x="1545179" y="68913"/>
                    </a:lnTo>
                    <a:lnTo>
                      <a:pt x="1535738" y="58847"/>
                    </a:lnTo>
                    <a:lnTo>
                      <a:pt x="1531017" y="54976"/>
                    </a:lnTo>
                    <a:lnTo>
                      <a:pt x="1527870" y="53427"/>
                    </a:lnTo>
                    <a:lnTo>
                      <a:pt x="1523937" y="52652"/>
                    </a:lnTo>
                    <a:lnTo>
                      <a:pt x="1518428" y="51878"/>
                    </a:lnTo>
                    <a:lnTo>
                      <a:pt x="1516069" y="52652"/>
                    </a:lnTo>
                    <a:lnTo>
                      <a:pt x="1512135" y="56524"/>
                    </a:lnTo>
                    <a:lnTo>
                      <a:pt x="1509775" y="57299"/>
                    </a:lnTo>
                    <a:lnTo>
                      <a:pt x="1506627" y="56524"/>
                    </a:lnTo>
                    <a:lnTo>
                      <a:pt x="1504268" y="54976"/>
                    </a:lnTo>
                    <a:lnTo>
                      <a:pt x="1501907" y="51878"/>
                    </a:lnTo>
                    <a:lnTo>
                      <a:pt x="1483812" y="38715"/>
                    </a:lnTo>
                    <a:lnTo>
                      <a:pt x="1479090" y="36392"/>
                    </a:lnTo>
                    <a:lnTo>
                      <a:pt x="1475157" y="37941"/>
                    </a:lnTo>
                    <a:lnTo>
                      <a:pt x="1472010" y="40264"/>
                    </a:lnTo>
                    <a:lnTo>
                      <a:pt x="1470437" y="42587"/>
                    </a:lnTo>
                    <a:lnTo>
                      <a:pt x="1468077" y="43361"/>
                    </a:lnTo>
                    <a:lnTo>
                      <a:pt x="1450769" y="36392"/>
                    </a:lnTo>
                    <a:lnTo>
                      <a:pt x="1443687" y="35618"/>
                    </a:lnTo>
                    <a:lnTo>
                      <a:pt x="1442901" y="44135"/>
                    </a:lnTo>
                    <a:lnTo>
                      <a:pt x="1446047" y="47233"/>
                    </a:lnTo>
                    <a:lnTo>
                      <a:pt x="1460209" y="56524"/>
                    </a:lnTo>
                    <a:lnTo>
                      <a:pt x="1464930" y="58847"/>
                    </a:lnTo>
                    <a:lnTo>
                      <a:pt x="1470437" y="58847"/>
                    </a:lnTo>
                    <a:lnTo>
                      <a:pt x="1484599" y="56524"/>
                    </a:lnTo>
                    <a:lnTo>
                      <a:pt x="1490892" y="58073"/>
                    </a:lnTo>
                    <a:lnTo>
                      <a:pt x="1503480" y="68138"/>
                    </a:lnTo>
                    <a:lnTo>
                      <a:pt x="1503480" y="81302"/>
                    </a:lnTo>
                    <a:lnTo>
                      <a:pt x="1502693" y="95239"/>
                    </a:lnTo>
                    <a:lnTo>
                      <a:pt x="1509775" y="106854"/>
                    </a:lnTo>
                    <a:lnTo>
                      <a:pt x="1501120" y="106080"/>
                    </a:lnTo>
                    <a:lnTo>
                      <a:pt x="1494040" y="108403"/>
                    </a:lnTo>
                    <a:lnTo>
                      <a:pt x="1488533" y="112274"/>
                    </a:lnTo>
                    <a:lnTo>
                      <a:pt x="1486172" y="120018"/>
                    </a:lnTo>
                    <a:lnTo>
                      <a:pt x="1482239" y="115372"/>
                    </a:lnTo>
                    <a:lnTo>
                      <a:pt x="1477517" y="113823"/>
                    </a:lnTo>
                    <a:lnTo>
                      <a:pt x="1468864" y="115372"/>
                    </a:lnTo>
                    <a:lnTo>
                      <a:pt x="1446047" y="115372"/>
                    </a:lnTo>
                    <a:lnTo>
                      <a:pt x="1417725" y="119243"/>
                    </a:lnTo>
                    <a:lnTo>
                      <a:pt x="1406710" y="115372"/>
                    </a:lnTo>
                    <a:lnTo>
                      <a:pt x="1399630" y="102982"/>
                    </a:lnTo>
                    <a:lnTo>
                      <a:pt x="1396482" y="107629"/>
                    </a:lnTo>
                    <a:lnTo>
                      <a:pt x="1392548" y="109177"/>
                    </a:lnTo>
                    <a:lnTo>
                      <a:pt x="1388614" y="109951"/>
                    </a:lnTo>
                    <a:lnTo>
                      <a:pt x="1383895" y="112274"/>
                    </a:lnTo>
                    <a:lnTo>
                      <a:pt x="1380747" y="116146"/>
                    </a:lnTo>
                    <a:lnTo>
                      <a:pt x="1379961" y="119243"/>
                    </a:lnTo>
                    <a:lnTo>
                      <a:pt x="1379174" y="120018"/>
                    </a:lnTo>
                    <a:lnTo>
                      <a:pt x="1373667" y="123889"/>
                    </a:lnTo>
                    <a:lnTo>
                      <a:pt x="1370520" y="127761"/>
                    </a:lnTo>
                    <a:lnTo>
                      <a:pt x="1368160" y="133180"/>
                    </a:lnTo>
                    <a:lnTo>
                      <a:pt x="1366587" y="140923"/>
                    </a:lnTo>
                    <a:lnTo>
                      <a:pt x="1361865" y="135504"/>
                    </a:lnTo>
                    <a:lnTo>
                      <a:pt x="1357144" y="131632"/>
                    </a:lnTo>
                    <a:lnTo>
                      <a:pt x="1352425" y="130858"/>
                    </a:lnTo>
                    <a:lnTo>
                      <a:pt x="1347704" y="133180"/>
                    </a:lnTo>
                    <a:lnTo>
                      <a:pt x="1346130" y="136278"/>
                    </a:lnTo>
                    <a:lnTo>
                      <a:pt x="1347704" y="144795"/>
                    </a:lnTo>
                    <a:lnTo>
                      <a:pt x="1346918" y="147892"/>
                    </a:lnTo>
                    <a:lnTo>
                      <a:pt x="1343770" y="149441"/>
                    </a:lnTo>
                    <a:lnTo>
                      <a:pt x="1335902" y="148667"/>
                    </a:lnTo>
                    <a:lnTo>
                      <a:pt x="1332756" y="150216"/>
                    </a:lnTo>
                    <a:lnTo>
                      <a:pt x="1330395" y="153312"/>
                    </a:lnTo>
                    <a:lnTo>
                      <a:pt x="1327249" y="161055"/>
                    </a:lnTo>
                    <a:lnTo>
                      <a:pt x="1324889" y="164927"/>
                    </a:lnTo>
                    <a:lnTo>
                      <a:pt x="1321740" y="168024"/>
                    </a:lnTo>
                    <a:lnTo>
                      <a:pt x="1317807" y="170347"/>
                    </a:lnTo>
                    <a:lnTo>
                      <a:pt x="1314660" y="171896"/>
                    </a:lnTo>
                    <a:lnTo>
                      <a:pt x="1312300" y="175767"/>
                    </a:lnTo>
                    <a:lnTo>
                      <a:pt x="1311514" y="185059"/>
                    </a:lnTo>
                    <a:lnTo>
                      <a:pt x="1314660" y="192027"/>
                    </a:lnTo>
                    <a:lnTo>
                      <a:pt x="1317021" y="198222"/>
                    </a:lnTo>
                    <a:lnTo>
                      <a:pt x="1313873" y="206740"/>
                    </a:lnTo>
                    <a:lnTo>
                      <a:pt x="1307580" y="211385"/>
                    </a:lnTo>
                    <a:lnTo>
                      <a:pt x="1293419" y="216806"/>
                    </a:lnTo>
                    <a:lnTo>
                      <a:pt x="1286337" y="221452"/>
                    </a:lnTo>
                    <a:lnTo>
                      <a:pt x="1283190" y="228420"/>
                    </a:lnTo>
                    <a:lnTo>
                      <a:pt x="1280044" y="243907"/>
                    </a:lnTo>
                    <a:lnTo>
                      <a:pt x="1277684" y="250876"/>
                    </a:lnTo>
                    <a:lnTo>
                      <a:pt x="1271389" y="257069"/>
                    </a:lnTo>
                    <a:lnTo>
                      <a:pt x="1263522" y="264038"/>
                    </a:lnTo>
                    <a:lnTo>
                      <a:pt x="1257227" y="271007"/>
                    </a:lnTo>
                    <a:lnTo>
                      <a:pt x="1254081" y="279525"/>
                    </a:lnTo>
                    <a:lnTo>
                      <a:pt x="1255654" y="286493"/>
                    </a:lnTo>
                    <a:lnTo>
                      <a:pt x="1260375" y="292687"/>
                    </a:lnTo>
                    <a:lnTo>
                      <a:pt x="1268243" y="296559"/>
                    </a:lnTo>
                    <a:lnTo>
                      <a:pt x="1276110" y="297334"/>
                    </a:lnTo>
                    <a:lnTo>
                      <a:pt x="1271389" y="303528"/>
                    </a:lnTo>
                    <a:lnTo>
                      <a:pt x="1273750" y="309723"/>
                    </a:lnTo>
                    <a:lnTo>
                      <a:pt x="1280044" y="315142"/>
                    </a:lnTo>
                    <a:lnTo>
                      <a:pt x="1287912" y="319014"/>
                    </a:lnTo>
                    <a:lnTo>
                      <a:pt x="1276110" y="320563"/>
                    </a:lnTo>
                    <a:lnTo>
                      <a:pt x="1272177" y="325209"/>
                    </a:lnTo>
                    <a:lnTo>
                      <a:pt x="1271389" y="343017"/>
                    </a:lnTo>
                    <a:lnTo>
                      <a:pt x="1263522" y="332178"/>
                    </a:lnTo>
                    <a:lnTo>
                      <a:pt x="1258015" y="326757"/>
                    </a:lnTo>
                    <a:lnTo>
                      <a:pt x="1251720" y="324435"/>
                    </a:lnTo>
                    <a:lnTo>
                      <a:pt x="1243065" y="323660"/>
                    </a:lnTo>
                    <a:lnTo>
                      <a:pt x="1240707" y="328306"/>
                    </a:lnTo>
                    <a:lnTo>
                      <a:pt x="1240707" y="335274"/>
                    </a:lnTo>
                    <a:lnTo>
                      <a:pt x="1239132" y="344566"/>
                    </a:lnTo>
                    <a:lnTo>
                      <a:pt x="1228905" y="330629"/>
                    </a:lnTo>
                    <a:lnTo>
                      <a:pt x="1215529" y="319788"/>
                    </a:lnTo>
                    <a:lnTo>
                      <a:pt x="1199009" y="314368"/>
                    </a:lnTo>
                    <a:lnTo>
                      <a:pt x="1179340" y="316692"/>
                    </a:lnTo>
                    <a:lnTo>
                      <a:pt x="1176192" y="319788"/>
                    </a:lnTo>
                    <a:lnTo>
                      <a:pt x="1164390" y="329080"/>
                    </a:lnTo>
                    <a:lnTo>
                      <a:pt x="1161244" y="332952"/>
                    </a:lnTo>
                    <a:lnTo>
                      <a:pt x="1159671" y="339146"/>
                    </a:lnTo>
                    <a:lnTo>
                      <a:pt x="1161244" y="344566"/>
                    </a:lnTo>
                    <a:lnTo>
                      <a:pt x="1163605" y="349986"/>
                    </a:lnTo>
                    <a:lnTo>
                      <a:pt x="1165178" y="355407"/>
                    </a:lnTo>
                    <a:lnTo>
                      <a:pt x="1160457" y="351535"/>
                    </a:lnTo>
                    <a:lnTo>
                      <a:pt x="1157310" y="351535"/>
                    </a:lnTo>
                    <a:lnTo>
                      <a:pt x="1153377" y="353858"/>
                    </a:lnTo>
                    <a:lnTo>
                      <a:pt x="1151016" y="357729"/>
                    </a:lnTo>
                    <a:lnTo>
                      <a:pt x="1151804" y="348438"/>
                    </a:lnTo>
                    <a:lnTo>
                      <a:pt x="1155737" y="329854"/>
                    </a:lnTo>
                    <a:lnTo>
                      <a:pt x="1157310" y="312820"/>
                    </a:lnTo>
                    <a:lnTo>
                      <a:pt x="1156523" y="308173"/>
                    </a:lnTo>
                    <a:lnTo>
                      <a:pt x="1145509" y="298108"/>
                    </a:lnTo>
                    <a:lnTo>
                      <a:pt x="1109318" y="260941"/>
                    </a:lnTo>
                    <a:lnTo>
                      <a:pt x="1095158" y="250876"/>
                    </a:lnTo>
                    <a:lnTo>
                      <a:pt x="1075489" y="239261"/>
                    </a:lnTo>
                    <a:lnTo>
                      <a:pt x="1069195" y="236938"/>
                    </a:lnTo>
                    <a:lnTo>
                      <a:pt x="1060540" y="235389"/>
                    </a:lnTo>
                    <a:lnTo>
                      <a:pt x="1055820" y="236164"/>
                    </a:lnTo>
                    <a:lnTo>
                      <a:pt x="1046378" y="253972"/>
                    </a:lnTo>
                    <a:lnTo>
                      <a:pt x="1043232" y="259393"/>
                    </a:lnTo>
                    <a:lnTo>
                      <a:pt x="1038510" y="261715"/>
                    </a:lnTo>
                    <a:lnTo>
                      <a:pt x="1031430" y="263264"/>
                    </a:lnTo>
                    <a:lnTo>
                      <a:pt x="1025136" y="260941"/>
                    </a:lnTo>
                    <a:lnTo>
                      <a:pt x="1020417" y="258619"/>
                    </a:lnTo>
                    <a:lnTo>
                      <a:pt x="1015695" y="259393"/>
                    </a:lnTo>
                    <a:lnTo>
                      <a:pt x="1010974" y="266362"/>
                    </a:lnTo>
                    <a:lnTo>
                      <a:pt x="1008615" y="261715"/>
                    </a:lnTo>
                    <a:lnTo>
                      <a:pt x="1006255" y="255521"/>
                    </a:lnTo>
                    <a:lnTo>
                      <a:pt x="1002321" y="251650"/>
                    </a:lnTo>
                    <a:lnTo>
                      <a:pt x="997600" y="250876"/>
                    </a:lnTo>
                    <a:lnTo>
                      <a:pt x="995239" y="253972"/>
                    </a:lnTo>
                    <a:lnTo>
                      <a:pt x="996027" y="257844"/>
                    </a:lnTo>
                    <a:lnTo>
                      <a:pt x="998387" y="262490"/>
                    </a:lnTo>
                    <a:lnTo>
                      <a:pt x="998387" y="266362"/>
                    </a:lnTo>
                    <a:lnTo>
                      <a:pt x="996027" y="276427"/>
                    </a:lnTo>
                    <a:lnTo>
                      <a:pt x="992093" y="284944"/>
                    </a:lnTo>
                    <a:lnTo>
                      <a:pt x="981865" y="301980"/>
                    </a:lnTo>
                    <a:lnTo>
                      <a:pt x="979504" y="295785"/>
                    </a:lnTo>
                    <a:lnTo>
                      <a:pt x="974785" y="291139"/>
                    </a:lnTo>
                    <a:lnTo>
                      <a:pt x="970063" y="290365"/>
                    </a:lnTo>
                    <a:lnTo>
                      <a:pt x="964557" y="295011"/>
                    </a:lnTo>
                    <a:lnTo>
                      <a:pt x="966917" y="285719"/>
                    </a:lnTo>
                    <a:lnTo>
                      <a:pt x="968490" y="280299"/>
                    </a:lnTo>
                    <a:lnTo>
                      <a:pt x="967703" y="276427"/>
                    </a:lnTo>
                    <a:lnTo>
                      <a:pt x="963769" y="272556"/>
                    </a:lnTo>
                    <a:lnTo>
                      <a:pt x="961410" y="274879"/>
                    </a:lnTo>
                    <a:lnTo>
                      <a:pt x="959835" y="279525"/>
                    </a:lnTo>
                    <a:lnTo>
                      <a:pt x="959835" y="281848"/>
                    </a:lnTo>
                    <a:lnTo>
                      <a:pt x="956689" y="284944"/>
                    </a:lnTo>
                    <a:lnTo>
                      <a:pt x="955116" y="288042"/>
                    </a:lnTo>
                    <a:lnTo>
                      <a:pt x="953543" y="291139"/>
                    </a:lnTo>
                    <a:lnTo>
                      <a:pt x="949609" y="295011"/>
                    </a:lnTo>
                    <a:lnTo>
                      <a:pt x="945675" y="297334"/>
                    </a:lnTo>
                    <a:lnTo>
                      <a:pt x="941742" y="298882"/>
                    </a:lnTo>
                    <a:lnTo>
                      <a:pt x="937808" y="299656"/>
                    </a:lnTo>
                    <a:lnTo>
                      <a:pt x="934660" y="303528"/>
                    </a:lnTo>
                    <a:lnTo>
                      <a:pt x="929940" y="308173"/>
                    </a:lnTo>
                    <a:lnTo>
                      <a:pt x="928365" y="311271"/>
                    </a:lnTo>
                    <a:lnTo>
                      <a:pt x="928365" y="314368"/>
                    </a:lnTo>
                    <a:lnTo>
                      <a:pt x="930726" y="320563"/>
                    </a:lnTo>
                    <a:lnTo>
                      <a:pt x="933087" y="324435"/>
                    </a:lnTo>
                    <a:lnTo>
                      <a:pt x="940954" y="333726"/>
                    </a:lnTo>
                    <a:lnTo>
                      <a:pt x="942527" y="334500"/>
                    </a:lnTo>
                    <a:lnTo>
                      <a:pt x="939381" y="339921"/>
                    </a:lnTo>
                    <a:lnTo>
                      <a:pt x="932299" y="339146"/>
                    </a:lnTo>
                    <a:lnTo>
                      <a:pt x="916564" y="332178"/>
                    </a:lnTo>
                    <a:lnTo>
                      <a:pt x="913418" y="337598"/>
                    </a:lnTo>
                    <a:lnTo>
                      <a:pt x="904763" y="342243"/>
                    </a:lnTo>
                    <a:lnTo>
                      <a:pt x="901617" y="346115"/>
                    </a:lnTo>
                    <a:lnTo>
                      <a:pt x="903190" y="352310"/>
                    </a:lnTo>
                    <a:lnTo>
                      <a:pt x="907123" y="355407"/>
                    </a:lnTo>
                    <a:lnTo>
                      <a:pt x="913418" y="356955"/>
                    </a:lnTo>
                    <a:lnTo>
                      <a:pt x="918925" y="356181"/>
                    </a:lnTo>
                    <a:lnTo>
                      <a:pt x="919712" y="360053"/>
                    </a:lnTo>
                    <a:lnTo>
                      <a:pt x="918925" y="363924"/>
                    </a:lnTo>
                    <a:lnTo>
                      <a:pt x="917352" y="366246"/>
                    </a:lnTo>
                    <a:lnTo>
                      <a:pt x="914991" y="368570"/>
                    </a:lnTo>
                    <a:lnTo>
                      <a:pt x="910272" y="363924"/>
                    </a:lnTo>
                    <a:lnTo>
                      <a:pt x="904763" y="359278"/>
                    </a:lnTo>
                    <a:lnTo>
                      <a:pt x="897683" y="355407"/>
                    </a:lnTo>
                    <a:lnTo>
                      <a:pt x="892176" y="353858"/>
                    </a:lnTo>
                    <a:lnTo>
                      <a:pt x="889815" y="356181"/>
                    </a:lnTo>
                    <a:lnTo>
                      <a:pt x="885094" y="363924"/>
                    </a:lnTo>
                    <a:lnTo>
                      <a:pt x="882735" y="368570"/>
                    </a:lnTo>
                    <a:lnTo>
                      <a:pt x="878014" y="371667"/>
                    </a:lnTo>
                    <a:lnTo>
                      <a:pt x="873293" y="371667"/>
                    </a:lnTo>
                    <a:lnTo>
                      <a:pt x="870147" y="373990"/>
                    </a:lnTo>
                    <a:lnTo>
                      <a:pt x="867000" y="381733"/>
                    </a:lnTo>
                    <a:lnTo>
                      <a:pt x="866213" y="389476"/>
                    </a:lnTo>
                    <a:lnTo>
                      <a:pt x="868573" y="395671"/>
                    </a:lnTo>
                    <a:lnTo>
                      <a:pt x="871720" y="401865"/>
                    </a:lnTo>
                    <a:lnTo>
                      <a:pt x="874868" y="408833"/>
                    </a:lnTo>
                    <a:lnTo>
                      <a:pt x="877227" y="404962"/>
                    </a:lnTo>
                    <a:lnTo>
                      <a:pt x="879587" y="401090"/>
                    </a:lnTo>
                    <a:lnTo>
                      <a:pt x="882735" y="397994"/>
                    </a:lnTo>
                    <a:lnTo>
                      <a:pt x="885882" y="395671"/>
                    </a:lnTo>
                    <a:lnTo>
                      <a:pt x="884308" y="406511"/>
                    </a:lnTo>
                    <a:lnTo>
                      <a:pt x="882735" y="411931"/>
                    </a:lnTo>
                    <a:lnTo>
                      <a:pt x="881160" y="416576"/>
                    </a:lnTo>
                    <a:lnTo>
                      <a:pt x="878014" y="418126"/>
                    </a:lnTo>
                    <a:lnTo>
                      <a:pt x="870934" y="419674"/>
                    </a:lnTo>
                    <a:lnTo>
                      <a:pt x="868573" y="421997"/>
                    </a:lnTo>
                    <a:lnTo>
                      <a:pt x="867000" y="432838"/>
                    </a:lnTo>
                    <a:lnTo>
                      <a:pt x="874868" y="436709"/>
                    </a:lnTo>
                    <a:lnTo>
                      <a:pt x="886669" y="439032"/>
                    </a:lnTo>
                    <a:lnTo>
                      <a:pt x="896110" y="442903"/>
                    </a:lnTo>
                    <a:lnTo>
                      <a:pt x="885882" y="442129"/>
                    </a:lnTo>
                    <a:lnTo>
                      <a:pt x="866213" y="442129"/>
                    </a:lnTo>
                    <a:lnTo>
                      <a:pt x="856772" y="440581"/>
                    </a:lnTo>
                    <a:lnTo>
                      <a:pt x="853624" y="439032"/>
                    </a:lnTo>
                    <a:lnTo>
                      <a:pt x="846544" y="433612"/>
                    </a:lnTo>
                    <a:lnTo>
                      <a:pt x="842610" y="432838"/>
                    </a:lnTo>
                    <a:lnTo>
                      <a:pt x="838677" y="433612"/>
                    </a:lnTo>
                    <a:lnTo>
                      <a:pt x="833955" y="435934"/>
                    </a:lnTo>
                    <a:lnTo>
                      <a:pt x="830809" y="439032"/>
                    </a:lnTo>
                    <a:lnTo>
                      <a:pt x="829236" y="439806"/>
                    </a:lnTo>
                    <a:lnTo>
                      <a:pt x="822154" y="435934"/>
                    </a:lnTo>
                    <a:lnTo>
                      <a:pt x="817435" y="430514"/>
                    </a:lnTo>
                    <a:lnTo>
                      <a:pt x="812713" y="427417"/>
                    </a:lnTo>
                    <a:lnTo>
                      <a:pt x="806419" y="431288"/>
                    </a:lnTo>
                    <a:lnTo>
                      <a:pt x="807207" y="432838"/>
                    </a:lnTo>
                    <a:lnTo>
                      <a:pt x="805633" y="446000"/>
                    </a:lnTo>
                    <a:lnTo>
                      <a:pt x="804060" y="448324"/>
                    </a:lnTo>
                    <a:lnTo>
                      <a:pt x="798551" y="449098"/>
                    </a:lnTo>
                    <a:lnTo>
                      <a:pt x="796978" y="450646"/>
                    </a:lnTo>
                    <a:lnTo>
                      <a:pt x="800127" y="458389"/>
                    </a:lnTo>
                    <a:lnTo>
                      <a:pt x="806419" y="466132"/>
                    </a:lnTo>
                    <a:lnTo>
                      <a:pt x="813501" y="473101"/>
                    </a:lnTo>
                    <a:lnTo>
                      <a:pt x="819008" y="480070"/>
                    </a:lnTo>
                    <a:lnTo>
                      <a:pt x="821368" y="481618"/>
                    </a:lnTo>
                    <a:lnTo>
                      <a:pt x="822942" y="481618"/>
                    </a:lnTo>
                    <a:lnTo>
                      <a:pt x="823729" y="482392"/>
                    </a:lnTo>
                    <a:lnTo>
                      <a:pt x="824515" y="487039"/>
                    </a:lnTo>
                    <a:lnTo>
                      <a:pt x="824515" y="490136"/>
                    </a:lnTo>
                    <a:lnTo>
                      <a:pt x="823729" y="494782"/>
                    </a:lnTo>
                    <a:lnTo>
                      <a:pt x="822942" y="498654"/>
                    </a:lnTo>
                    <a:lnTo>
                      <a:pt x="821368" y="500202"/>
                    </a:lnTo>
                    <a:lnTo>
                      <a:pt x="815074" y="499428"/>
                    </a:lnTo>
                    <a:lnTo>
                      <a:pt x="811928" y="495556"/>
                    </a:lnTo>
                    <a:lnTo>
                      <a:pt x="808780" y="492459"/>
                    </a:lnTo>
                    <a:lnTo>
                      <a:pt x="804060" y="497105"/>
                    </a:lnTo>
                    <a:lnTo>
                      <a:pt x="802485" y="503299"/>
                    </a:lnTo>
                    <a:lnTo>
                      <a:pt x="802485" y="531948"/>
                    </a:lnTo>
                    <a:lnTo>
                      <a:pt x="795405" y="522657"/>
                    </a:lnTo>
                    <a:lnTo>
                      <a:pt x="758428" y="452195"/>
                    </a:lnTo>
                    <a:lnTo>
                      <a:pt x="754495" y="445226"/>
                    </a:lnTo>
                    <a:lnTo>
                      <a:pt x="749773" y="449872"/>
                    </a:lnTo>
                    <a:lnTo>
                      <a:pt x="735611" y="470778"/>
                    </a:lnTo>
                    <a:lnTo>
                      <a:pt x="730105" y="477747"/>
                    </a:lnTo>
                    <a:lnTo>
                      <a:pt x="710436" y="493233"/>
                    </a:lnTo>
                    <a:lnTo>
                      <a:pt x="701783" y="501750"/>
                    </a:lnTo>
                    <a:lnTo>
                      <a:pt x="695488" y="513365"/>
                    </a:lnTo>
                    <a:lnTo>
                      <a:pt x="693128" y="524205"/>
                    </a:lnTo>
                    <a:lnTo>
                      <a:pt x="693128" y="537369"/>
                    </a:lnTo>
                    <a:lnTo>
                      <a:pt x="694701" y="549758"/>
                    </a:lnTo>
                    <a:lnTo>
                      <a:pt x="698635" y="560598"/>
                    </a:lnTo>
                    <a:lnTo>
                      <a:pt x="704141" y="569115"/>
                    </a:lnTo>
                    <a:lnTo>
                      <a:pt x="706502" y="574535"/>
                    </a:lnTo>
                    <a:lnTo>
                      <a:pt x="704141" y="579956"/>
                    </a:lnTo>
                    <a:lnTo>
                      <a:pt x="696274" y="587699"/>
                    </a:lnTo>
                    <a:lnTo>
                      <a:pt x="668738" y="610928"/>
                    </a:lnTo>
                    <a:lnTo>
                      <a:pt x="661658" y="620219"/>
                    </a:lnTo>
                    <a:lnTo>
                      <a:pt x="653790" y="632608"/>
                    </a:lnTo>
                    <a:lnTo>
                      <a:pt x="641989" y="658161"/>
                    </a:lnTo>
                    <a:lnTo>
                      <a:pt x="634909" y="669775"/>
                    </a:lnTo>
                    <a:lnTo>
                      <a:pt x="616813" y="689133"/>
                    </a:lnTo>
                    <a:lnTo>
                      <a:pt x="594784" y="703845"/>
                    </a:lnTo>
                    <a:lnTo>
                      <a:pt x="570394" y="715460"/>
                    </a:lnTo>
                    <a:lnTo>
                      <a:pt x="506668" y="732494"/>
                    </a:lnTo>
                    <a:lnTo>
                      <a:pt x="494867" y="734042"/>
                    </a:lnTo>
                    <a:lnTo>
                      <a:pt x="482278" y="734042"/>
                    </a:lnTo>
                    <a:lnTo>
                      <a:pt x="471265" y="733268"/>
                    </a:lnTo>
                    <a:lnTo>
                      <a:pt x="461036" y="733268"/>
                    </a:lnTo>
                    <a:lnTo>
                      <a:pt x="449235" y="737914"/>
                    </a:lnTo>
                    <a:lnTo>
                      <a:pt x="426420" y="750303"/>
                    </a:lnTo>
                    <a:lnTo>
                      <a:pt x="414619" y="754949"/>
                    </a:lnTo>
                    <a:lnTo>
                      <a:pt x="386295" y="763466"/>
                    </a:lnTo>
                    <a:lnTo>
                      <a:pt x="347745" y="783598"/>
                    </a:lnTo>
                    <a:lnTo>
                      <a:pt x="324143" y="788244"/>
                    </a:lnTo>
                    <a:lnTo>
                      <a:pt x="279296" y="785921"/>
                    </a:lnTo>
                    <a:lnTo>
                      <a:pt x="256481" y="793664"/>
                    </a:lnTo>
                    <a:lnTo>
                      <a:pt x="227372" y="811473"/>
                    </a:lnTo>
                    <a:lnTo>
                      <a:pt x="178594" y="849414"/>
                    </a:lnTo>
                    <a:lnTo>
                      <a:pt x="166793" y="856383"/>
                    </a:lnTo>
                    <a:lnTo>
                      <a:pt x="154991" y="863352"/>
                    </a:lnTo>
                    <a:lnTo>
                      <a:pt x="129814" y="873417"/>
                    </a:lnTo>
                    <a:lnTo>
                      <a:pt x="118800" y="880386"/>
                    </a:lnTo>
                    <a:lnTo>
                      <a:pt x="109359" y="890453"/>
                    </a:lnTo>
                    <a:lnTo>
                      <a:pt x="95198" y="916004"/>
                    </a:lnTo>
                    <a:lnTo>
                      <a:pt x="87330" y="926845"/>
                    </a:lnTo>
                    <a:lnTo>
                      <a:pt x="73956" y="933814"/>
                    </a:lnTo>
                    <a:lnTo>
                      <a:pt x="75529" y="926071"/>
                    </a:lnTo>
                    <a:lnTo>
                      <a:pt x="73956" y="920651"/>
                    </a:lnTo>
                    <a:lnTo>
                      <a:pt x="71595" y="914456"/>
                    </a:lnTo>
                    <a:lnTo>
                      <a:pt x="70808" y="907487"/>
                    </a:lnTo>
                    <a:lnTo>
                      <a:pt x="70808" y="900518"/>
                    </a:lnTo>
                    <a:lnTo>
                      <a:pt x="73168" y="887355"/>
                    </a:lnTo>
                    <a:lnTo>
                      <a:pt x="72383" y="880386"/>
                    </a:lnTo>
                    <a:lnTo>
                      <a:pt x="61367" y="888129"/>
                    </a:lnTo>
                    <a:lnTo>
                      <a:pt x="54287" y="900518"/>
                    </a:lnTo>
                    <a:lnTo>
                      <a:pt x="44846" y="927619"/>
                    </a:lnTo>
                    <a:lnTo>
                      <a:pt x="42486" y="943105"/>
                    </a:lnTo>
                    <a:lnTo>
                      <a:pt x="43271" y="957817"/>
                    </a:lnTo>
                    <a:lnTo>
                      <a:pt x="44846" y="971755"/>
                    </a:lnTo>
                    <a:lnTo>
                      <a:pt x="45632" y="988015"/>
                    </a:lnTo>
                    <a:lnTo>
                      <a:pt x="38552" y="1014342"/>
                    </a:lnTo>
                    <a:lnTo>
                      <a:pt x="27536" y="1040668"/>
                    </a:lnTo>
                    <a:lnTo>
                      <a:pt x="18096" y="1067769"/>
                    </a:lnTo>
                    <a:lnTo>
                      <a:pt x="18096" y="1095644"/>
                    </a:lnTo>
                    <a:lnTo>
                      <a:pt x="22029" y="1107259"/>
                    </a:lnTo>
                    <a:lnTo>
                      <a:pt x="75529" y="1211016"/>
                    </a:lnTo>
                    <a:lnTo>
                      <a:pt x="81036" y="1225727"/>
                    </a:lnTo>
                    <a:lnTo>
                      <a:pt x="82609" y="1241213"/>
                    </a:lnTo>
                    <a:lnTo>
                      <a:pt x="78675" y="1253603"/>
                    </a:lnTo>
                    <a:lnTo>
                      <a:pt x="68449" y="1259022"/>
                    </a:lnTo>
                    <a:lnTo>
                      <a:pt x="61367" y="1251279"/>
                    </a:lnTo>
                    <a:lnTo>
                      <a:pt x="51926" y="1228824"/>
                    </a:lnTo>
                    <a:lnTo>
                      <a:pt x="50353" y="1234245"/>
                    </a:lnTo>
                    <a:lnTo>
                      <a:pt x="47205" y="1238117"/>
                    </a:lnTo>
                    <a:lnTo>
                      <a:pt x="43271" y="1238891"/>
                    </a:lnTo>
                    <a:lnTo>
                      <a:pt x="39338" y="1235019"/>
                    </a:lnTo>
                    <a:lnTo>
                      <a:pt x="38552" y="1230374"/>
                    </a:lnTo>
                    <a:lnTo>
                      <a:pt x="40913" y="1217984"/>
                    </a:lnTo>
                    <a:lnTo>
                      <a:pt x="40913" y="1212564"/>
                    </a:lnTo>
                    <a:lnTo>
                      <a:pt x="37764" y="1207918"/>
                    </a:lnTo>
                    <a:lnTo>
                      <a:pt x="32258" y="1200949"/>
                    </a:lnTo>
                    <a:lnTo>
                      <a:pt x="25963" y="1195530"/>
                    </a:lnTo>
                    <a:lnTo>
                      <a:pt x="20456" y="1193206"/>
                    </a:lnTo>
                    <a:lnTo>
                      <a:pt x="16523" y="1197852"/>
                    </a:lnTo>
                    <a:lnTo>
                      <a:pt x="18096" y="1206369"/>
                    </a:lnTo>
                    <a:lnTo>
                      <a:pt x="30684" y="1228050"/>
                    </a:lnTo>
                    <a:lnTo>
                      <a:pt x="48780" y="1254377"/>
                    </a:lnTo>
                    <a:lnTo>
                      <a:pt x="51139" y="1262120"/>
                    </a:lnTo>
                    <a:lnTo>
                      <a:pt x="51139" y="1269089"/>
                    </a:lnTo>
                    <a:lnTo>
                      <a:pt x="45632" y="1276057"/>
                    </a:lnTo>
                    <a:lnTo>
                      <a:pt x="33831" y="1274509"/>
                    </a:lnTo>
                    <a:lnTo>
                      <a:pt x="25963" y="1262120"/>
                    </a:lnTo>
                    <a:lnTo>
                      <a:pt x="13376" y="1234245"/>
                    </a:lnTo>
                    <a:lnTo>
                      <a:pt x="13376" y="1241988"/>
                    </a:lnTo>
                    <a:lnTo>
                      <a:pt x="11016" y="1245860"/>
                    </a:lnTo>
                    <a:lnTo>
                      <a:pt x="6294" y="1245860"/>
                    </a:lnTo>
                    <a:lnTo>
                      <a:pt x="0" y="1242762"/>
                    </a:lnTo>
                    <a:lnTo>
                      <a:pt x="42486" y="1300061"/>
                    </a:lnTo>
                    <a:lnTo>
                      <a:pt x="60581" y="1331808"/>
                    </a:lnTo>
                    <a:lnTo>
                      <a:pt x="71595" y="1364328"/>
                    </a:lnTo>
                    <a:lnTo>
                      <a:pt x="73168" y="1395300"/>
                    </a:lnTo>
                    <a:lnTo>
                      <a:pt x="76316" y="1404593"/>
                    </a:lnTo>
                    <a:lnTo>
                      <a:pt x="80250" y="1412336"/>
                    </a:lnTo>
                    <a:lnTo>
                      <a:pt x="97558" y="1434016"/>
                    </a:lnTo>
                    <a:lnTo>
                      <a:pt x="101492" y="1441759"/>
                    </a:lnTo>
                    <a:lnTo>
                      <a:pt x="108572" y="1463440"/>
                    </a:lnTo>
                    <a:lnTo>
                      <a:pt x="113293" y="1471957"/>
                    </a:lnTo>
                    <a:lnTo>
                      <a:pt x="124307" y="1487443"/>
                    </a:lnTo>
                    <a:lnTo>
                      <a:pt x="129814" y="1495186"/>
                    </a:lnTo>
                    <a:lnTo>
                      <a:pt x="135323" y="1512220"/>
                    </a:lnTo>
                    <a:lnTo>
                      <a:pt x="137681" y="1530030"/>
                    </a:lnTo>
                    <a:lnTo>
                      <a:pt x="137681" y="1566422"/>
                    </a:lnTo>
                    <a:lnTo>
                      <a:pt x="143190" y="1598943"/>
                    </a:lnTo>
                    <a:lnTo>
                      <a:pt x="147124" y="1614429"/>
                    </a:lnTo>
                    <a:lnTo>
                      <a:pt x="153416" y="1629141"/>
                    </a:lnTo>
                    <a:lnTo>
                      <a:pt x="186461" y="1692634"/>
                    </a:lnTo>
                    <a:lnTo>
                      <a:pt x="196688" y="1725155"/>
                    </a:lnTo>
                    <a:lnTo>
                      <a:pt x="196688" y="1762322"/>
                    </a:lnTo>
                    <a:lnTo>
                      <a:pt x="195114" y="1770065"/>
                    </a:lnTo>
                    <a:lnTo>
                      <a:pt x="190395" y="1783228"/>
                    </a:lnTo>
                    <a:lnTo>
                      <a:pt x="189608" y="1790971"/>
                    </a:lnTo>
                    <a:lnTo>
                      <a:pt x="189608" y="1801037"/>
                    </a:lnTo>
                    <a:lnTo>
                      <a:pt x="192754" y="1820395"/>
                    </a:lnTo>
                    <a:lnTo>
                      <a:pt x="191968" y="1830461"/>
                    </a:lnTo>
                    <a:lnTo>
                      <a:pt x="184886" y="1850593"/>
                    </a:lnTo>
                    <a:lnTo>
                      <a:pt x="173873" y="1861433"/>
                    </a:lnTo>
                    <a:lnTo>
                      <a:pt x="158138" y="1863756"/>
                    </a:lnTo>
                    <a:lnTo>
                      <a:pt x="140042" y="1856013"/>
                    </a:lnTo>
                    <a:lnTo>
                      <a:pt x="138469" y="1900149"/>
                    </a:lnTo>
                    <a:lnTo>
                      <a:pt x="139256" y="1907892"/>
                    </a:lnTo>
                    <a:lnTo>
                      <a:pt x="140042" y="1911763"/>
                    </a:lnTo>
                    <a:lnTo>
                      <a:pt x="140829" y="1915635"/>
                    </a:lnTo>
                    <a:lnTo>
                      <a:pt x="144763" y="1921829"/>
                    </a:lnTo>
                    <a:lnTo>
                      <a:pt x="147124" y="1923378"/>
                    </a:lnTo>
                    <a:lnTo>
                      <a:pt x="150270" y="1924152"/>
                    </a:lnTo>
                    <a:lnTo>
                      <a:pt x="155777" y="1924926"/>
                    </a:lnTo>
                    <a:lnTo>
                      <a:pt x="170726" y="1928798"/>
                    </a:lnTo>
                    <a:lnTo>
                      <a:pt x="178594" y="1931895"/>
                    </a:lnTo>
                    <a:lnTo>
                      <a:pt x="186461" y="1936541"/>
                    </a:lnTo>
                    <a:lnTo>
                      <a:pt x="194329" y="1943510"/>
                    </a:lnTo>
                    <a:lnTo>
                      <a:pt x="208489" y="1959770"/>
                    </a:lnTo>
                    <a:lnTo>
                      <a:pt x="216356" y="1966739"/>
                    </a:lnTo>
                    <a:lnTo>
                      <a:pt x="236813" y="1976804"/>
                    </a:lnTo>
                    <a:lnTo>
                      <a:pt x="258842" y="1982225"/>
                    </a:lnTo>
                    <a:lnTo>
                      <a:pt x="342236" y="1990742"/>
                    </a:lnTo>
                    <a:lnTo>
                      <a:pt x="361120" y="1989968"/>
                    </a:lnTo>
                    <a:lnTo>
                      <a:pt x="380001" y="1983773"/>
                    </a:lnTo>
                    <a:lnTo>
                      <a:pt x="399670" y="1972159"/>
                    </a:lnTo>
                    <a:lnTo>
                      <a:pt x="435073" y="1945832"/>
                    </a:lnTo>
                    <a:lnTo>
                      <a:pt x="456315" y="1938089"/>
                    </a:lnTo>
                    <a:lnTo>
                      <a:pt x="473625" y="1934218"/>
                    </a:lnTo>
                    <a:lnTo>
                      <a:pt x="480705" y="1930346"/>
                    </a:lnTo>
                    <a:lnTo>
                      <a:pt x="487785" y="1924152"/>
                    </a:lnTo>
                    <a:lnTo>
                      <a:pt x="500374" y="1907117"/>
                    </a:lnTo>
                    <a:lnTo>
                      <a:pt x="507454" y="1900923"/>
                    </a:lnTo>
                    <a:lnTo>
                      <a:pt x="517682" y="1895502"/>
                    </a:lnTo>
                    <a:lnTo>
                      <a:pt x="528698" y="1893180"/>
                    </a:lnTo>
                    <a:lnTo>
                      <a:pt x="561741" y="1893954"/>
                    </a:lnTo>
                    <a:lnTo>
                      <a:pt x="605798" y="1885437"/>
                    </a:lnTo>
                    <a:lnTo>
                      <a:pt x="648283" y="1883888"/>
                    </a:lnTo>
                    <a:lnTo>
                      <a:pt x="668738" y="1885437"/>
                    </a:lnTo>
                    <a:lnTo>
                      <a:pt x="688406" y="1890082"/>
                    </a:lnTo>
                    <a:lnTo>
                      <a:pt x="693128" y="1892406"/>
                    </a:lnTo>
                    <a:lnTo>
                      <a:pt x="694701" y="1893954"/>
                    </a:lnTo>
                    <a:lnTo>
                      <a:pt x="695488" y="1894728"/>
                    </a:lnTo>
                    <a:lnTo>
                      <a:pt x="701783" y="1895502"/>
                    </a:lnTo>
                    <a:lnTo>
                      <a:pt x="708863" y="1895502"/>
                    </a:lnTo>
                    <a:lnTo>
                      <a:pt x="741120" y="1888534"/>
                    </a:lnTo>
                    <a:lnTo>
                      <a:pt x="745054" y="1888534"/>
                    </a:lnTo>
                    <a:lnTo>
                      <a:pt x="752922" y="1889308"/>
                    </a:lnTo>
                    <a:lnTo>
                      <a:pt x="765508" y="1893954"/>
                    </a:lnTo>
                    <a:lnTo>
                      <a:pt x="771803" y="1894728"/>
                    </a:lnTo>
                    <a:lnTo>
                      <a:pt x="790684" y="1892406"/>
                    </a:lnTo>
                    <a:lnTo>
                      <a:pt x="807207" y="1883113"/>
                    </a:lnTo>
                    <a:lnTo>
                      <a:pt x="820581" y="1869177"/>
                    </a:lnTo>
                    <a:lnTo>
                      <a:pt x="832382" y="1852141"/>
                    </a:lnTo>
                    <a:lnTo>
                      <a:pt x="844971" y="1825815"/>
                    </a:lnTo>
                    <a:lnTo>
                      <a:pt x="850478" y="1818072"/>
                    </a:lnTo>
                    <a:lnTo>
                      <a:pt x="859918" y="1811104"/>
                    </a:lnTo>
                    <a:lnTo>
                      <a:pt x="870147" y="1807232"/>
                    </a:lnTo>
                    <a:lnTo>
                      <a:pt x="892176" y="1802585"/>
                    </a:lnTo>
                    <a:lnTo>
                      <a:pt x="927580" y="1786325"/>
                    </a:lnTo>
                    <a:lnTo>
                      <a:pt x="962983" y="1766967"/>
                    </a:lnTo>
                    <a:lnTo>
                      <a:pt x="985013" y="1756902"/>
                    </a:lnTo>
                    <a:lnTo>
                      <a:pt x="1004682" y="1753031"/>
                    </a:lnTo>
                    <a:lnTo>
                      <a:pt x="1051099" y="1754579"/>
                    </a:lnTo>
                    <a:lnTo>
                      <a:pt x="1073128" y="1753031"/>
                    </a:lnTo>
                    <a:lnTo>
                      <a:pt x="1095158" y="1749159"/>
                    </a:lnTo>
                    <a:lnTo>
                      <a:pt x="1158883" y="1730575"/>
                    </a:lnTo>
                    <a:lnTo>
                      <a:pt x="1218677" y="1705023"/>
                    </a:lnTo>
                    <a:lnTo>
                      <a:pt x="1239919" y="1699603"/>
                    </a:lnTo>
                    <a:lnTo>
                      <a:pt x="1286337" y="1695732"/>
                    </a:lnTo>
                    <a:lnTo>
                      <a:pt x="1320955" y="1694958"/>
                    </a:lnTo>
                    <a:lnTo>
                      <a:pt x="1346918" y="1697280"/>
                    </a:lnTo>
                    <a:lnTo>
                      <a:pt x="1359505" y="1696506"/>
                    </a:lnTo>
                    <a:lnTo>
                      <a:pt x="1369733" y="1694182"/>
                    </a:lnTo>
                    <a:lnTo>
                      <a:pt x="1379174" y="1691860"/>
                    </a:lnTo>
                    <a:lnTo>
                      <a:pt x="1388614" y="1689537"/>
                    </a:lnTo>
                    <a:lnTo>
                      <a:pt x="1398842" y="1690311"/>
                    </a:lnTo>
                    <a:lnTo>
                      <a:pt x="1421659" y="1698829"/>
                    </a:lnTo>
                    <a:lnTo>
                      <a:pt x="1463355" y="1724381"/>
                    </a:lnTo>
                    <a:lnTo>
                      <a:pt x="1486172" y="1729026"/>
                    </a:lnTo>
                    <a:lnTo>
                      <a:pt x="1500334" y="1728252"/>
                    </a:lnTo>
                    <a:lnTo>
                      <a:pt x="1509775" y="1728252"/>
                    </a:lnTo>
                    <a:lnTo>
                      <a:pt x="1520003" y="1730575"/>
                    </a:lnTo>
                    <a:lnTo>
                      <a:pt x="1533377" y="1736769"/>
                    </a:lnTo>
                    <a:lnTo>
                      <a:pt x="1545179" y="1740641"/>
                    </a:lnTo>
                    <a:lnTo>
                      <a:pt x="1579009" y="1745287"/>
                    </a:lnTo>
                    <a:lnTo>
                      <a:pt x="1588450" y="1749159"/>
                    </a:lnTo>
                    <a:lnTo>
                      <a:pt x="1612838" y="1766967"/>
                    </a:lnTo>
                    <a:lnTo>
                      <a:pt x="1623854" y="1772388"/>
                    </a:lnTo>
                    <a:lnTo>
                      <a:pt x="1627787" y="1776260"/>
                    </a:lnTo>
                    <a:lnTo>
                      <a:pt x="1628573" y="1783228"/>
                    </a:lnTo>
                    <a:lnTo>
                      <a:pt x="1627000" y="1787099"/>
                    </a:lnTo>
                    <a:lnTo>
                      <a:pt x="1624639" y="1789423"/>
                    </a:lnTo>
                    <a:lnTo>
                      <a:pt x="1620705" y="1790197"/>
                    </a:lnTo>
                    <a:lnTo>
                      <a:pt x="1616772" y="1790197"/>
                    </a:lnTo>
                    <a:lnTo>
                      <a:pt x="1621493" y="1808006"/>
                    </a:lnTo>
                    <a:lnTo>
                      <a:pt x="1625427" y="1816523"/>
                    </a:lnTo>
                    <a:lnTo>
                      <a:pt x="1630934" y="1823492"/>
                    </a:lnTo>
                    <a:lnTo>
                      <a:pt x="1638016" y="1826590"/>
                    </a:lnTo>
                    <a:lnTo>
                      <a:pt x="1654536" y="1828912"/>
                    </a:lnTo>
                    <a:lnTo>
                      <a:pt x="1662404" y="1832009"/>
                    </a:lnTo>
                    <a:lnTo>
                      <a:pt x="1667910" y="1837429"/>
                    </a:lnTo>
                    <a:lnTo>
                      <a:pt x="1671059" y="1843624"/>
                    </a:lnTo>
                    <a:lnTo>
                      <a:pt x="1675778" y="1857562"/>
                    </a:lnTo>
                    <a:lnTo>
                      <a:pt x="1679712" y="1865305"/>
                    </a:lnTo>
                    <a:lnTo>
                      <a:pt x="1695447" y="1884663"/>
                    </a:lnTo>
                    <a:lnTo>
                      <a:pt x="1702529" y="1896277"/>
                    </a:lnTo>
                    <a:lnTo>
                      <a:pt x="1709609" y="1910214"/>
                    </a:lnTo>
                    <a:lnTo>
                      <a:pt x="1715115" y="1924926"/>
                    </a:lnTo>
                    <a:lnTo>
                      <a:pt x="1718264" y="1939638"/>
                    </a:lnTo>
                    <a:lnTo>
                      <a:pt x="1715903" y="1949704"/>
                    </a:lnTo>
                    <a:lnTo>
                      <a:pt x="1701741" y="1941186"/>
                    </a:lnTo>
                    <a:lnTo>
                      <a:pt x="1695447" y="1948930"/>
                    </a:lnTo>
                    <a:lnTo>
                      <a:pt x="1704889" y="1948930"/>
                    </a:lnTo>
                    <a:lnTo>
                      <a:pt x="1713542" y="1954350"/>
                    </a:lnTo>
                    <a:lnTo>
                      <a:pt x="1730065" y="1971385"/>
                    </a:lnTo>
                    <a:lnTo>
                      <a:pt x="1733999" y="1977579"/>
                    </a:lnTo>
                    <a:lnTo>
                      <a:pt x="1736359" y="1979128"/>
                    </a:lnTo>
                    <a:lnTo>
                      <a:pt x="1737932" y="1978354"/>
                    </a:lnTo>
                    <a:lnTo>
                      <a:pt x="1742652" y="1974482"/>
                    </a:lnTo>
                    <a:lnTo>
                      <a:pt x="1744227" y="1974482"/>
                    </a:lnTo>
                    <a:lnTo>
                      <a:pt x="1761535" y="1982999"/>
                    </a:lnTo>
                    <a:lnTo>
                      <a:pt x="1762321" y="1977579"/>
                    </a:lnTo>
                    <a:lnTo>
                      <a:pt x="1759962" y="1958222"/>
                    </a:lnTo>
                    <a:lnTo>
                      <a:pt x="1759962" y="1951253"/>
                    </a:lnTo>
                    <a:lnTo>
                      <a:pt x="1765469" y="1941186"/>
                    </a:lnTo>
                    <a:lnTo>
                      <a:pt x="1790644" y="1909440"/>
                    </a:lnTo>
                    <a:lnTo>
                      <a:pt x="1808740" y="1894728"/>
                    </a:lnTo>
                    <a:lnTo>
                      <a:pt x="1850438" y="1870725"/>
                    </a:lnTo>
                    <a:lnTo>
                      <a:pt x="1865386" y="1854464"/>
                    </a:lnTo>
                    <a:lnTo>
                      <a:pt x="1879547" y="1825040"/>
                    </a:lnTo>
                    <a:lnTo>
                      <a:pt x="1893709" y="1806457"/>
                    </a:lnTo>
                    <a:lnTo>
                      <a:pt x="1898429" y="1797940"/>
                    </a:lnTo>
                    <a:lnTo>
                      <a:pt x="1900789" y="1788648"/>
                    </a:lnTo>
                    <a:lnTo>
                      <a:pt x="1901577" y="1776260"/>
                    </a:lnTo>
                    <a:lnTo>
                      <a:pt x="1907084" y="1783228"/>
                    </a:lnTo>
                    <a:lnTo>
                      <a:pt x="1911017" y="1791746"/>
                    </a:lnTo>
                    <a:lnTo>
                      <a:pt x="1914164" y="1800263"/>
                    </a:lnTo>
                    <a:lnTo>
                      <a:pt x="1914951" y="1809554"/>
                    </a:lnTo>
                    <a:lnTo>
                      <a:pt x="1914164" y="1818072"/>
                    </a:lnTo>
                    <a:lnTo>
                      <a:pt x="1911803" y="1824266"/>
                    </a:lnTo>
                    <a:lnTo>
                      <a:pt x="1909444" y="1829686"/>
                    </a:lnTo>
                    <a:lnTo>
                      <a:pt x="1907869" y="1837429"/>
                    </a:lnTo>
                    <a:lnTo>
                      <a:pt x="1907869" y="1845947"/>
                    </a:lnTo>
                    <a:lnTo>
                      <a:pt x="1909444" y="1852915"/>
                    </a:lnTo>
                    <a:lnTo>
                      <a:pt x="1910230" y="1859110"/>
                    </a:lnTo>
                    <a:lnTo>
                      <a:pt x="1907084" y="1866853"/>
                    </a:lnTo>
                    <a:lnTo>
                      <a:pt x="1901577" y="1874596"/>
                    </a:lnTo>
                    <a:lnTo>
                      <a:pt x="1889776" y="1890082"/>
                    </a:lnTo>
                    <a:lnTo>
                      <a:pt x="1885054" y="1898600"/>
                    </a:lnTo>
                    <a:lnTo>
                      <a:pt x="1880333" y="1915635"/>
                    </a:lnTo>
                    <a:lnTo>
                      <a:pt x="1879547" y="1948155"/>
                    </a:lnTo>
                    <a:lnTo>
                      <a:pt x="1875614" y="1964416"/>
                    </a:lnTo>
                    <a:lnTo>
                      <a:pt x="1871680" y="1973708"/>
                    </a:lnTo>
                    <a:lnTo>
                      <a:pt x="1866959" y="1976030"/>
                    </a:lnTo>
                    <a:lnTo>
                      <a:pt x="1860664" y="1976804"/>
                    </a:lnTo>
                    <a:lnTo>
                      <a:pt x="1845717" y="1979128"/>
                    </a:lnTo>
                    <a:lnTo>
                      <a:pt x="1844144" y="1979128"/>
                    </a:lnTo>
                    <a:lnTo>
                      <a:pt x="1842571" y="1979902"/>
                    </a:lnTo>
                    <a:lnTo>
                      <a:pt x="1840210" y="1982999"/>
                    </a:lnTo>
                    <a:lnTo>
                      <a:pt x="1837062" y="1987645"/>
                    </a:lnTo>
                    <a:lnTo>
                      <a:pt x="1831555" y="2005454"/>
                    </a:lnTo>
                    <a:lnTo>
                      <a:pt x="1846504" y="2005454"/>
                    </a:lnTo>
                    <a:lnTo>
                      <a:pt x="1866173" y="2002357"/>
                    </a:lnTo>
                    <a:lnTo>
                      <a:pt x="1885054" y="1997711"/>
                    </a:lnTo>
                    <a:lnTo>
                      <a:pt x="1896068" y="1992291"/>
                    </a:lnTo>
                    <a:lnTo>
                      <a:pt x="1901577" y="1984547"/>
                    </a:lnTo>
                    <a:lnTo>
                      <a:pt x="1904723" y="1973708"/>
                    </a:lnTo>
                    <a:lnTo>
                      <a:pt x="1909444" y="1952801"/>
                    </a:lnTo>
                    <a:lnTo>
                      <a:pt x="1916524" y="1932669"/>
                    </a:lnTo>
                    <a:lnTo>
                      <a:pt x="1925179" y="1912537"/>
                    </a:lnTo>
                    <a:lnTo>
                      <a:pt x="1944061" y="1941186"/>
                    </a:lnTo>
                    <a:lnTo>
                      <a:pt x="1951928" y="1956673"/>
                    </a:lnTo>
                    <a:lnTo>
                      <a:pt x="1956649" y="1972159"/>
                    </a:lnTo>
                    <a:lnTo>
                      <a:pt x="1955862" y="1990742"/>
                    </a:lnTo>
                    <a:lnTo>
                      <a:pt x="1948782" y="2007003"/>
                    </a:lnTo>
                    <a:lnTo>
                      <a:pt x="1940127" y="2020940"/>
                    </a:lnTo>
                    <a:lnTo>
                      <a:pt x="1932259" y="2037975"/>
                    </a:lnTo>
                    <a:lnTo>
                      <a:pt x="1947994" y="2039524"/>
                    </a:lnTo>
                    <a:lnTo>
                      <a:pt x="1962156" y="2037201"/>
                    </a:lnTo>
                    <a:lnTo>
                      <a:pt x="1975531" y="2032555"/>
                    </a:lnTo>
                    <a:lnTo>
                      <a:pt x="1988905" y="2027134"/>
                    </a:lnTo>
                    <a:lnTo>
                      <a:pt x="2003067" y="2017843"/>
                    </a:lnTo>
                    <a:lnTo>
                      <a:pt x="2010147" y="2015520"/>
                    </a:lnTo>
                    <a:lnTo>
                      <a:pt x="2017229" y="2017069"/>
                    </a:lnTo>
                    <a:lnTo>
                      <a:pt x="2019589" y="2020940"/>
                    </a:lnTo>
                    <a:lnTo>
                      <a:pt x="2019589" y="2026360"/>
                    </a:lnTo>
                    <a:lnTo>
                      <a:pt x="2018014" y="2032555"/>
                    </a:lnTo>
                    <a:lnTo>
                      <a:pt x="2018014" y="2037975"/>
                    </a:lnTo>
                    <a:lnTo>
                      <a:pt x="2010934" y="2032555"/>
                    </a:lnTo>
                    <a:lnTo>
                      <a:pt x="2006213" y="2032555"/>
                    </a:lnTo>
                    <a:lnTo>
                      <a:pt x="2000706" y="2034877"/>
                    </a:lnTo>
                    <a:lnTo>
                      <a:pt x="1992839" y="2034877"/>
                    </a:lnTo>
                    <a:lnTo>
                      <a:pt x="1999921" y="2045718"/>
                    </a:lnTo>
                    <a:lnTo>
                      <a:pt x="2010934" y="2055010"/>
                    </a:lnTo>
                    <a:lnTo>
                      <a:pt x="2021948" y="2064301"/>
                    </a:lnTo>
                    <a:lnTo>
                      <a:pt x="2032176" y="2073593"/>
                    </a:lnTo>
                    <a:lnTo>
                      <a:pt x="2041617" y="2085207"/>
                    </a:lnTo>
                    <a:lnTo>
                      <a:pt x="2051059" y="2099145"/>
                    </a:lnTo>
                    <a:lnTo>
                      <a:pt x="2058139" y="2114631"/>
                    </a:lnTo>
                    <a:lnTo>
                      <a:pt x="2062073" y="2129343"/>
                    </a:lnTo>
                    <a:lnTo>
                      <a:pt x="2059712" y="2144055"/>
                    </a:lnTo>
                    <a:lnTo>
                      <a:pt x="2055779" y="2157218"/>
                    </a:lnTo>
                    <a:lnTo>
                      <a:pt x="2054206" y="2170381"/>
                    </a:lnTo>
                    <a:lnTo>
                      <a:pt x="2059712" y="2185093"/>
                    </a:lnTo>
                    <a:lnTo>
                      <a:pt x="2064434" y="2191288"/>
                    </a:lnTo>
                    <a:lnTo>
                      <a:pt x="2083315" y="2209096"/>
                    </a:lnTo>
                    <a:lnTo>
                      <a:pt x="2088036" y="2215291"/>
                    </a:lnTo>
                    <a:lnTo>
                      <a:pt x="2096689" y="2229229"/>
                    </a:lnTo>
                    <a:lnTo>
                      <a:pt x="2102198" y="2235423"/>
                    </a:lnTo>
                    <a:lnTo>
                      <a:pt x="2113999" y="2244715"/>
                    </a:lnTo>
                    <a:lnTo>
                      <a:pt x="2127374" y="2249361"/>
                    </a:lnTo>
                    <a:lnTo>
                      <a:pt x="2141536" y="2251683"/>
                    </a:lnTo>
                    <a:lnTo>
                      <a:pt x="2155696" y="2256330"/>
                    </a:lnTo>
                    <a:lnTo>
                      <a:pt x="2163563" y="2260976"/>
                    </a:lnTo>
                    <a:lnTo>
                      <a:pt x="2175364" y="2273364"/>
                    </a:lnTo>
                    <a:lnTo>
                      <a:pt x="2181659" y="2278010"/>
                    </a:lnTo>
                    <a:lnTo>
                      <a:pt x="2190314" y="2279559"/>
                    </a:lnTo>
                    <a:lnTo>
                      <a:pt x="2195033" y="2278010"/>
                    </a:lnTo>
                    <a:lnTo>
                      <a:pt x="2199754" y="2274138"/>
                    </a:lnTo>
                    <a:lnTo>
                      <a:pt x="2206049" y="2270267"/>
                    </a:lnTo>
                    <a:lnTo>
                      <a:pt x="2213916" y="2270267"/>
                    </a:lnTo>
                    <a:lnTo>
                      <a:pt x="2220996" y="2272590"/>
                    </a:lnTo>
                    <a:lnTo>
                      <a:pt x="2227291" y="2275688"/>
                    </a:lnTo>
                    <a:lnTo>
                      <a:pt x="2234371" y="2278010"/>
                    </a:lnTo>
                    <a:lnTo>
                      <a:pt x="2242238" y="2279559"/>
                    </a:lnTo>
                    <a:lnTo>
                      <a:pt x="2256400" y="2280333"/>
                    </a:lnTo>
                    <a:lnTo>
                      <a:pt x="2264268" y="2281107"/>
                    </a:lnTo>
                    <a:lnTo>
                      <a:pt x="2278429" y="2287302"/>
                    </a:lnTo>
                    <a:lnTo>
                      <a:pt x="2319340" y="2310531"/>
                    </a:lnTo>
                    <a:lnTo>
                      <a:pt x="2335863" y="2315951"/>
                    </a:lnTo>
                    <a:lnTo>
                      <a:pt x="2349237" y="2316725"/>
                    </a:lnTo>
                    <a:lnTo>
                      <a:pt x="2362611" y="2311305"/>
                    </a:lnTo>
                    <a:lnTo>
                      <a:pt x="2390148" y="2290399"/>
                    </a:lnTo>
                    <a:lnTo>
                      <a:pt x="2420045" y="2274912"/>
                    </a:lnTo>
                    <a:lnTo>
                      <a:pt x="2433419" y="2264847"/>
                    </a:lnTo>
                    <a:lnTo>
                      <a:pt x="2428700" y="2262524"/>
                    </a:lnTo>
                    <a:lnTo>
                      <a:pt x="2423191" y="2260976"/>
                    </a:lnTo>
                    <a:lnTo>
                      <a:pt x="2412177" y="2258652"/>
                    </a:lnTo>
                    <a:lnTo>
                      <a:pt x="2438926" y="2243166"/>
                    </a:lnTo>
                    <a:lnTo>
                      <a:pt x="2451515" y="2240069"/>
                    </a:lnTo>
                    <a:lnTo>
                      <a:pt x="2463316" y="2247812"/>
                    </a:lnTo>
                    <a:lnTo>
                      <a:pt x="2465676" y="2259426"/>
                    </a:lnTo>
                    <a:lnTo>
                      <a:pt x="2460955" y="2269493"/>
                    </a:lnTo>
                    <a:lnTo>
                      <a:pt x="2450727" y="2276462"/>
                    </a:lnTo>
                    <a:lnTo>
                      <a:pt x="2437353" y="2276462"/>
                    </a:lnTo>
                    <a:lnTo>
                      <a:pt x="2446793" y="2284205"/>
                    </a:lnTo>
                    <a:lnTo>
                      <a:pt x="2454661" y="2288076"/>
                    </a:lnTo>
                    <a:lnTo>
                      <a:pt x="2463316" y="2287302"/>
                    </a:lnTo>
                    <a:lnTo>
                      <a:pt x="2474330" y="2280333"/>
                    </a:lnTo>
                    <a:lnTo>
                      <a:pt x="2480624" y="2274138"/>
                    </a:lnTo>
                    <a:lnTo>
                      <a:pt x="2488491" y="2267944"/>
                    </a:lnTo>
                    <a:lnTo>
                      <a:pt x="2495573" y="2267169"/>
                    </a:lnTo>
                    <a:lnTo>
                      <a:pt x="2500293" y="2278010"/>
                    </a:lnTo>
                    <a:lnTo>
                      <a:pt x="2497932" y="2284979"/>
                    </a:lnTo>
                    <a:lnTo>
                      <a:pt x="2493213" y="2290399"/>
                    </a:lnTo>
                    <a:lnTo>
                      <a:pt x="2492425" y="2295819"/>
                    </a:lnTo>
                    <a:lnTo>
                      <a:pt x="2503441" y="2302788"/>
                    </a:lnTo>
                    <a:lnTo>
                      <a:pt x="2513667" y="2307434"/>
                    </a:lnTo>
                    <a:lnTo>
                      <a:pt x="2520749" y="2310531"/>
                    </a:lnTo>
                    <a:lnTo>
                      <a:pt x="2526256" y="2316725"/>
                    </a:lnTo>
                    <a:lnTo>
                      <a:pt x="2531763" y="2327566"/>
                    </a:lnTo>
                    <a:lnTo>
                      <a:pt x="2544351" y="2322146"/>
                    </a:lnTo>
                    <a:lnTo>
                      <a:pt x="2552219" y="2329889"/>
                    </a:lnTo>
                    <a:lnTo>
                      <a:pt x="2557726" y="2341504"/>
                    </a:lnTo>
                    <a:lnTo>
                      <a:pt x="2564806" y="2348472"/>
                    </a:lnTo>
                    <a:lnTo>
                      <a:pt x="2572673" y="2343826"/>
                    </a:lnTo>
                    <a:lnTo>
                      <a:pt x="2575034" y="2331437"/>
                    </a:lnTo>
                    <a:lnTo>
                      <a:pt x="2571888" y="2322146"/>
                    </a:lnTo>
                    <a:lnTo>
                      <a:pt x="2562447" y="2326792"/>
                    </a:lnTo>
                    <a:lnTo>
                      <a:pt x="2554580" y="2314403"/>
                    </a:lnTo>
                    <a:lnTo>
                      <a:pt x="2564020" y="2309756"/>
                    </a:lnTo>
                    <a:lnTo>
                      <a:pt x="2596276" y="2306660"/>
                    </a:lnTo>
                    <a:lnTo>
                      <a:pt x="2612011" y="2298142"/>
                    </a:lnTo>
                    <a:lnTo>
                      <a:pt x="2653709" y="2258652"/>
                    </a:lnTo>
                    <a:lnTo>
                      <a:pt x="2687540" y="2240069"/>
                    </a:lnTo>
                    <a:lnTo>
                      <a:pt x="2722156" y="2233875"/>
                    </a:lnTo>
                    <a:lnTo>
                      <a:pt x="2795324" y="2228454"/>
                    </a:lnTo>
                    <a:lnTo>
                      <a:pt x="2803979" y="2226132"/>
                    </a:lnTo>
                    <a:lnTo>
                      <a:pt x="2810273" y="2222260"/>
                    </a:lnTo>
                    <a:lnTo>
                      <a:pt x="2822860" y="2212968"/>
                    </a:lnTo>
                    <a:lnTo>
                      <a:pt x="2831515" y="2207548"/>
                    </a:lnTo>
                    <a:lnTo>
                      <a:pt x="2837022" y="2203677"/>
                    </a:lnTo>
                    <a:lnTo>
                      <a:pt x="2840168" y="2199031"/>
                    </a:lnTo>
                    <a:lnTo>
                      <a:pt x="2842529" y="2189739"/>
                    </a:lnTo>
                    <a:lnTo>
                      <a:pt x="2845677" y="2140958"/>
                    </a:lnTo>
                    <a:lnTo>
                      <a:pt x="2855903" y="2073593"/>
                    </a:lnTo>
                    <a:lnTo>
                      <a:pt x="2860625" y="2056558"/>
                    </a:lnTo>
                    <a:lnTo>
                      <a:pt x="2867705" y="2041846"/>
                    </a:lnTo>
                    <a:lnTo>
                      <a:pt x="2894455" y="2000034"/>
                    </a:lnTo>
                    <a:lnTo>
                      <a:pt x="2895241" y="2000034"/>
                    </a:lnTo>
                    <a:lnTo>
                      <a:pt x="2899962" y="1996937"/>
                    </a:lnTo>
                    <a:lnTo>
                      <a:pt x="2901535" y="1996162"/>
                    </a:lnTo>
                    <a:lnTo>
                      <a:pt x="2900750" y="1995388"/>
                    </a:lnTo>
                    <a:lnTo>
                      <a:pt x="2899962" y="1993066"/>
                    </a:lnTo>
                    <a:lnTo>
                      <a:pt x="2899175" y="1990742"/>
                    </a:lnTo>
                    <a:lnTo>
                      <a:pt x="2899175" y="1989194"/>
                    </a:lnTo>
                    <a:lnTo>
                      <a:pt x="2901535" y="1986871"/>
                    </a:lnTo>
                    <a:lnTo>
                      <a:pt x="2903896" y="1986097"/>
                    </a:lnTo>
                    <a:lnTo>
                      <a:pt x="2907830" y="1985323"/>
                    </a:lnTo>
                    <a:lnTo>
                      <a:pt x="2908617" y="1981451"/>
                    </a:lnTo>
                    <a:lnTo>
                      <a:pt x="2908617" y="1965965"/>
                    </a:lnTo>
                    <a:lnTo>
                      <a:pt x="2911763" y="1946607"/>
                    </a:lnTo>
                    <a:lnTo>
                      <a:pt x="2918843" y="1930346"/>
                    </a:lnTo>
                    <a:lnTo>
                      <a:pt x="2928286" y="1914860"/>
                    </a:lnTo>
                    <a:lnTo>
                      <a:pt x="2940873" y="1900923"/>
                    </a:lnTo>
                    <a:lnTo>
                      <a:pt x="2938512" y="1900149"/>
                    </a:lnTo>
                    <a:lnTo>
                      <a:pt x="2936939" y="1899374"/>
                    </a:lnTo>
                    <a:lnTo>
                      <a:pt x="2934578" y="1898600"/>
                    </a:lnTo>
                    <a:lnTo>
                      <a:pt x="2932220" y="1898600"/>
                    </a:lnTo>
                    <a:lnTo>
                      <a:pt x="2940087" y="1895502"/>
                    </a:lnTo>
                    <a:lnTo>
                      <a:pt x="2944021" y="1890857"/>
                    </a:lnTo>
                    <a:lnTo>
                      <a:pt x="2945594" y="1883888"/>
                    </a:lnTo>
                    <a:lnTo>
                      <a:pt x="2947955" y="1862982"/>
                    </a:lnTo>
                    <a:lnTo>
                      <a:pt x="2949528" y="1859110"/>
                    </a:lnTo>
                    <a:lnTo>
                      <a:pt x="2978637" y="1814200"/>
                    </a:lnTo>
                    <a:lnTo>
                      <a:pt x="2987292" y="1805683"/>
                    </a:lnTo>
                    <a:lnTo>
                      <a:pt x="3006173" y="1794842"/>
                    </a:lnTo>
                    <a:lnTo>
                      <a:pt x="3014828" y="1787874"/>
                    </a:lnTo>
                    <a:lnTo>
                      <a:pt x="3013253" y="1787099"/>
                    </a:lnTo>
                    <a:lnTo>
                      <a:pt x="3012468" y="1786325"/>
                    </a:lnTo>
                    <a:lnTo>
                      <a:pt x="3011680" y="1785551"/>
                    </a:lnTo>
                    <a:lnTo>
                      <a:pt x="3010895" y="1784777"/>
                    </a:lnTo>
                    <a:lnTo>
                      <a:pt x="3020335" y="1780905"/>
                    </a:lnTo>
                    <a:lnTo>
                      <a:pt x="3028988" y="1772388"/>
                    </a:lnTo>
                    <a:lnTo>
                      <a:pt x="3036856" y="1763096"/>
                    </a:lnTo>
                    <a:lnTo>
                      <a:pt x="3041577" y="1752255"/>
                    </a:lnTo>
                    <a:lnTo>
                      <a:pt x="3042365" y="1747610"/>
                    </a:lnTo>
                    <a:lnTo>
                      <a:pt x="3042365" y="1737544"/>
                    </a:lnTo>
                    <a:lnTo>
                      <a:pt x="3043150" y="1732898"/>
                    </a:lnTo>
                    <a:lnTo>
                      <a:pt x="3047084" y="1726704"/>
                    </a:lnTo>
                    <a:lnTo>
                      <a:pt x="3057312" y="1715863"/>
                    </a:lnTo>
                    <a:lnTo>
                      <a:pt x="3062033" y="1710444"/>
                    </a:lnTo>
                    <a:lnTo>
                      <a:pt x="3067540" y="1698829"/>
                    </a:lnTo>
                    <a:lnTo>
                      <a:pt x="3071474" y="1686439"/>
                    </a:lnTo>
                    <a:lnTo>
                      <a:pt x="3076981" y="1661662"/>
                    </a:lnTo>
                    <a:lnTo>
                      <a:pt x="3078554" y="1649273"/>
                    </a:lnTo>
                    <a:lnTo>
                      <a:pt x="3078554" y="1623721"/>
                    </a:lnTo>
                    <a:lnTo>
                      <a:pt x="3080127" y="1611332"/>
                    </a:lnTo>
                    <a:lnTo>
                      <a:pt x="3082488" y="1599717"/>
                    </a:lnTo>
                    <a:lnTo>
                      <a:pt x="3095077" y="1564874"/>
                    </a:lnTo>
                    <a:lnTo>
                      <a:pt x="3104517" y="1509124"/>
                    </a:lnTo>
                    <a:lnTo>
                      <a:pt x="3108451" y="1498283"/>
                    </a:lnTo>
                    <a:lnTo>
                      <a:pt x="3120252" y="1478152"/>
                    </a:lnTo>
                    <a:lnTo>
                      <a:pt x="3124186" y="1468085"/>
                    </a:lnTo>
                    <a:lnTo>
                      <a:pt x="3125759" y="1457245"/>
                    </a:lnTo>
                    <a:lnTo>
                      <a:pt x="3124973" y="144330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199" name="Freeform 2198">
                <a:extLst>
                  <a:ext uri="{FF2B5EF4-FFF2-40B4-BE49-F238E27FC236}">
                    <a16:creationId xmlns:a16="http://schemas.microsoft.com/office/drawing/2014/main" id="{071CE655-3A48-88D0-4080-A50678D28A7E}"/>
                  </a:ext>
                </a:extLst>
              </p:cNvPr>
              <p:cNvSpPr/>
              <p:nvPr/>
            </p:nvSpPr>
            <p:spPr>
              <a:xfrm>
                <a:off x="11614772" y="12240702"/>
                <a:ext cx="9440" cy="8517"/>
              </a:xfrm>
              <a:custGeom>
                <a:avLst/>
                <a:gdLst>
                  <a:gd name="connsiteX0" fmla="*/ 5507 w 9440"/>
                  <a:gd name="connsiteY0" fmla="*/ 8517 h 8517"/>
                  <a:gd name="connsiteX1" fmla="*/ 9441 w 9440"/>
                  <a:gd name="connsiteY1" fmla="*/ 774 h 8517"/>
                  <a:gd name="connsiteX2" fmla="*/ 7080 w 9440"/>
                  <a:gd name="connsiteY2" fmla="*/ 0 h 8517"/>
                  <a:gd name="connsiteX3" fmla="*/ 4719 w 9440"/>
                  <a:gd name="connsiteY3" fmla="*/ 0 h 8517"/>
                  <a:gd name="connsiteX4" fmla="*/ 2359 w 9440"/>
                  <a:gd name="connsiteY4" fmla="*/ 774 h 8517"/>
                  <a:gd name="connsiteX5" fmla="*/ 0 w 9440"/>
                  <a:gd name="connsiteY5" fmla="*/ 1548 h 8517"/>
                  <a:gd name="connsiteX6" fmla="*/ 2359 w 9440"/>
                  <a:gd name="connsiteY6" fmla="*/ 5420 h 8517"/>
                  <a:gd name="connsiteX7" fmla="*/ 3934 w 9440"/>
                  <a:gd name="connsiteY7" fmla="*/ 6969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0" h="8517">
                    <a:moveTo>
                      <a:pt x="5507" y="8517"/>
                    </a:moveTo>
                    <a:lnTo>
                      <a:pt x="9441" y="774"/>
                    </a:lnTo>
                    <a:lnTo>
                      <a:pt x="7080" y="0"/>
                    </a:lnTo>
                    <a:lnTo>
                      <a:pt x="4719" y="0"/>
                    </a:lnTo>
                    <a:lnTo>
                      <a:pt x="2359" y="774"/>
                    </a:lnTo>
                    <a:lnTo>
                      <a:pt x="0" y="1548"/>
                    </a:lnTo>
                    <a:lnTo>
                      <a:pt x="2359" y="5420"/>
                    </a:lnTo>
                    <a:lnTo>
                      <a:pt x="3934" y="696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00" name="Freeform 2199">
                <a:extLst>
                  <a:ext uri="{FF2B5EF4-FFF2-40B4-BE49-F238E27FC236}">
                    <a16:creationId xmlns:a16="http://schemas.microsoft.com/office/drawing/2014/main" id="{01FC06FC-768C-CAC8-0A9A-00C2BC8B378B}"/>
                  </a:ext>
                </a:extLst>
              </p:cNvPr>
              <p:cNvSpPr/>
              <p:nvPr/>
            </p:nvSpPr>
            <p:spPr>
              <a:xfrm>
                <a:off x="10406323" y="9783053"/>
                <a:ext cx="10228" cy="27100"/>
              </a:xfrm>
              <a:custGeom>
                <a:avLst/>
                <a:gdLst>
                  <a:gd name="connsiteX0" fmla="*/ 3934 w 10228"/>
                  <a:gd name="connsiteY0" fmla="*/ 3872 h 27100"/>
                  <a:gd name="connsiteX1" fmla="*/ 2361 w 10228"/>
                  <a:gd name="connsiteY1" fmla="*/ 4646 h 27100"/>
                  <a:gd name="connsiteX2" fmla="*/ 0 w 10228"/>
                  <a:gd name="connsiteY2" fmla="*/ 5421 h 27100"/>
                  <a:gd name="connsiteX3" fmla="*/ 788 w 10228"/>
                  <a:gd name="connsiteY3" fmla="*/ 10840 h 27100"/>
                  <a:gd name="connsiteX4" fmla="*/ 1573 w 10228"/>
                  <a:gd name="connsiteY4" fmla="*/ 17035 h 27100"/>
                  <a:gd name="connsiteX5" fmla="*/ 3934 w 10228"/>
                  <a:gd name="connsiteY5" fmla="*/ 22455 h 27100"/>
                  <a:gd name="connsiteX6" fmla="*/ 7080 w 10228"/>
                  <a:gd name="connsiteY6" fmla="*/ 27101 h 27100"/>
                  <a:gd name="connsiteX7" fmla="*/ 10228 w 10228"/>
                  <a:gd name="connsiteY7" fmla="*/ 20907 h 27100"/>
                  <a:gd name="connsiteX8" fmla="*/ 10228 w 10228"/>
                  <a:gd name="connsiteY8" fmla="*/ 13938 h 27100"/>
                  <a:gd name="connsiteX9" fmla="*/ 7868 w 10228"/>
                  <a:gd name="connsiteY9" fmla="*/ 0 h 27100"/>
                  <a:gd name="connsiteX10" fmla="*/ 6294 w 10228"/>
                  <a:gd name="connsiteY10" fmla="*/ 3097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8" h="27100">
                    <a:moveTo>
                      <a:pt x="3934" y="3872"/>
                    </a:moveTo>
                    <a:lnTo>
                      <a:pt x="2361" y="4646"/>
                    </a:lnTo>
                    <a:lnTo>
                      <a:pt x="0" y="5421"/>
                    </a:lnTo>
                    <a:lnTo>
                      <a:pt x="788" y="10840"/>
                    </a:lnTo>
                    <a:lnTo>
                      <a:pt x="1573" y="17035"/>
                    </a:lnTo>
                    <a:lnTo>
                      <a:pt x="3934" y="22455"/>
                    </a:lnTo>
                    <a:lnTo>
                      <a:pt x="7080" y="27101"/>
                    </a:lnTo>
                    <a:lnTo>
                      <a:pt x="10228" y="20907"/>
                    </a:lnTo>
                    <a:lnTo>
                      <a:pt x="10228" y="13938"/>
                    </a:lnTo>
                    <a:lnTo>
                      <a:pt x="7868" y="0"/>
                    </a:lnTo>
                    <a:lnTo>
                      <a:pt x="6294"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01" name="Freeform 2200">
                <a:extLst>
                  <a:ext uri="{FF2B5EF4-FFF2-40B4-BE49-F238E27FC236}">
                    <a16:creationId xmlns:a16="http://schemas.microsoft.com/office/drawing/2014/main" id="{A32789F8-5A9D-8887-49E2-8BFF0AE864F3}"/>
                  </a:ext>
                </a:extLst>
              </p:cNvPr>
              <p:cNvSpPr/>
              <p:nvPr/>
            </p:nvSpPr>
            <p:spPr>
              <a:xfrm>
                <a:off x="10217503" y="9812477"/>
                <a:ext cx="42483" cy="37941"/>
              </a:xfrm>
              <a:custGeom>
                <a:avLst/>
                <a:gdLst>
                  <a:gd name="connsiteX0" fmla="*/ 9441 w 42483"/>
                  <a:gd name="connsiteY0" fmla="*/ 27101 h 37941"/>
                  <a:gd name="connsiteX1" fmla="*/ 5507 w 42483"/>
                  <a:gd name="connsiteY1" fmla="*/ 27101 h 37941"/>
                  <a:gd name="connsiteX2" fmla="*/ 2361 w 42483"/>
                  <a:gd name="connsiteY2" fmla="*/ 28649 h 37941"/>
                  <a:gd name="connsiteX3" fmla="*/ 0 w 42483"/>
                  <a:gd name="connsiteY3" fmla="*/ 34070 h 37941"/>
                  <a:gd name="connsiteX4" fmla="*/ 3934 w 42483"/>
                  <a:gd name="connsiteY4" fmla="*/ 36392 h 37941"/>
                  <a:gd name="connsiteX5" fmla="*/ 7080 w 42483"/>
                  <a:gd name="connsiteY5" fmla="*/ 36392 h 37941"/>
                  <a:gd name="connsiteX6" fmla="*/ 9441 w 42483"/>
                  <a:gd name="connsiteY6" fmla="*/ 35618 h 37941"/>
                  <a:gd name="connsiteX7" fmla="*/ 14162 w 42483"/>
                  <a:gd name="connsiteY7" fmla="*/ 35618 h 37941"/>
                  <a:gd name="connsiteX8" fmla="*/ 33043 w 42483"/>
                  <a:gd name="connsiteY8" fmla="*/ 37166 h 37941"/>
                  <a:gd name="connsiteX9" fmla="*/ 36191 w 42483"/>
                  <a:gd name="connsiteY9" fmla="*/ 37941 h 37941"/>
                  <a:gd name="connsiteX10" fmla="*/ 42484 w 42483"/>
                  <a:gd name="connsiteY10" fmla="*/ 34070 h 37941"/>
                  <a:gd name="connsiteX11" fmla="*/ 40911 w 42483"/>
                  <a:gd name="connsiteY11" fmla="*/ 30972 h 37941"/>
                  <a:gd name="connsiteX12" fmla="*/ 36191 w 42483"/>
                  <a:gd name="connsiteY12" fmla="*/ 26327 h 37941"/>
                  <a:gd name="connsiteX13" fmla="*/ 30682 w 42483"/>
                  <a:gd name="connsiteY13" fmla="*/ 20906 h 37941"/>
                  <a:gd name="connsiteX14" fmla="*/ 28324 w 42483"/>
                  <a:gd name="connsiteY14" fmla="*/ 13163 h 37941"/>
                  <a:gd name="connsiteX15" fmla="*/ 25176 w 42483"/>
                  <a:gd name="connsiteY15" fmla="*/ 4646 h 37941"/>
                  <a:gd name="connsiteX16" fmla="*/ 21242 w 42483"/>
                  <a:gd name="connsiteY16" fmla="*/ 0 h 37941"/>
                  <a:gd name="connsiteX17" fmla="*/ 14162 w 42483"/>
                  <a:gd name="connsiteY17" fmla="*/ 3872 h 37941"/>
                  <a:gd name="connsiteX18" fmla="*/ 10228 w 42483"/>
                  <a:gd name="connsiteY18" fmla="*/ 9291 h 37941"/>
                  <a:gd name="connsiteX19" fmla="*/ 11014 w 42483"/>
                  <a:gd name="connsiteY19" fmla="*/ 13163 h 37941"/>
                  <a:gd name="connsiteX20" fmla="*/ 12589 w 42483"/>
                  <a:gd name="connsiteY20" fmla="*/ 17808 h 37941"/>
                  <a:gd name="connsiteX21" fmla="*/ 12589 w 42483"/>
                  <a:gd name="connsiteY21" fmla="*/ 24777 h 3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483" h="37941">
                    <a:moveTo>
                      <a:pt x="9441" y="27101"/>
                    </a:moveTo>
                    <a:lnTo>
                      <a:pt x="5507" y="27101"/>
                    </a:lnTo>
                    <a:lnTo>
                      <a:pt x="2361" y="28649"/>
                    </a:lnTo>
                    <a:lnTo>
                      <a:pt x="0" y="34070"/>
                    </a:lnTo>
                    <a:lnTo>
                      <a:pt x="3934" y="36392"/>
                    </a:lnTo>
                    <a:lnTo>
                      <a:pt x="7080" y="36392"/>
                    </a:lnTo>
                    <a:lnTo>
                      <a:pt x="9441" y="35618"/>
                    </a:lnTo>
                    <a:lnTo>
                      <a:pt x="14162" y="35618"/>
                    </a:lnTo>
                    <a:lnTo>
                      <a:pt x="33043" y="37166"/>
                    </a:lnTo>
                    <a:lnTo>
                      <a:pt x="36191" y="37941"/>
                    </a:lnTo>
                    <a:lnTo>
                      <a:pt x="42484" y="34070"/>
                    </a:lnTo>
                    <a:lnTo>
                      <a:pt x="40911" y="30972"/>
                    </a:lnTo>
                    <a:lnTo>
                      <a:pt x="36191" y="26327"/>
                    </a:lnTo>
                    <a:lnTo>
                      <a:pt x="30682" y="20906"/>
                    </a:lnTo>
                    <a:lnTo>
                      <a:pt x="28324" y="13163"/>
                    </a:lnTo>
                    <a:lnTo>
                      <a:pt x="25176" y="4646"/>
                    </a:lnTo>
                    <a:lnTo>
                      <a:pt x="21242" y="0"/>
                    </a:lnTo>
                    <a:lnTo>
                      <a:pt x="14162" y="3872"/>
                    </a:lnTo>
                    <a:lnTo>
                      <a:pt x="10228" y="9291"/>
                    </a:lnTo>
                    <a:lnTo>
                      <a:pt x="11014" y="13163"/>
                    </a:lnTo>
                    <a:lnTo>
                      <a:pt x="12589" y="17808"/>
                    </a:lnTo>
                    <a:lnTo>
                      <a:pt x="12589" y="2477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02" name="Freeform 2201">
                <a:extLst>
                  <a:ext uri="{FF2B5EF4-FFF2-40B4-BE49-F238E27FC236}">
                    <a16:creationId xmlns:a16="http://schemas.microsoft.com/office/drawing/2014/main" id="{4F406FAB-13A6-828E-EB3B-18C1F7A44D49}"/>
                  </a:ext>
                </a:extLst>
              </p:cNvPr>
              <p:cNvSpPr/>
              <p:nvPr/>
            </p:nvSpPr>
            <p:spPr>
              <a:xfrm>
                <a:off x="11607690" y="12438924"/>
                <a:ext cx="11015" cy="10840"/>
              </a:xfrm>
              <a:custGeom>
                <a:avLst/>
                <a:gdLst>
                  <a:gd name="connsiteX0" fmla="*/ 5507 w 11015"/>
                  <a:gd name="connsiteY0" fmla="*/ 0 h 10840"/>
                  <a:gd name="connsiteX1" fmla="*/ 3148 w 11015"/>
                  <a:gd name="connsiteY1" fmla="*/ 1549 h 10840"/>
                  <a:gd name="connsiteX2" fmla="*/ 0 w 11015"/>
                  <a:gd name="connsiteY2" fmla="*/ 3872 h 10840"/>
                  <a:gd name="connsiteX3" fmla="*/ 1573 w 11015"/>
                  <a:gd name="connsiteY3" fmla="*/ 9292 h 10840"/>
                  <a:gd name="connsiteX4" fmla="*/ 3934 w 11015"/>
                  <a:gd name="connsiteY4" fmla="*/ 10840 h 10840"/>
                  <a:gd name="connsiteX5" fmla="*/ 7082 w 11015"/>
                  <a:gd name="connsiteY5" fmla="*/ 8517 h 10840"/>
                  <a:gd name="connsiteX6" fmla="*/ 11016 w 11015"/>
                  <a:gd name="connsiteY6" fmla="*/ 4646 h 10840"/>
                  <a:gd name="connsiteX7" fmla="*/ 8655 w 11015"/>
                  <a:gd name="connsiteY7" fmla="*/ 774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5" h="10840">
                    <a:moveTo>
                      <a:pt x="5507" y="0"/>
                    </a:moveTo>
                    <a:lnTo>
                      <a:pt x="3148" y="1549"/>
                    </a:lnTo>
                    <a:lnTo>
                      <a:pt x="0" y="3872"/>
                    </a:lnTo>
                    <a:lnTo>
                      <a:pt x="1573" y="9292"/>
                    </a:lnTo>
                    <a:lnTo>
                      <a:pt x="3934" y="10840"/>
                    </a:lnTo>
                    <a:lnTo>
                      <a:pt x="7082" y="8517"/>
                    </a:lnTo>
                    <a:lnTo>
                      <a:pt x="11016" y="4646"/>
                    </a:lnTo>
                    <a:lnTo>
                      <a:pt x="8655"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03" name="Freeform 2202">
                <a:extLst>
                  <a:ext uri="{FF2B5EF4-FFF2-40B4-BE49-F238E27FC236}">
                    <a16:creationId xmlns:a16="http://schemas.microsoft.com/office/drawing/2014/main" id="{190F339C-51EC-9F5A-739C-7EAFABBDB0E7}"/>
                  </a:ext>
                </a:extLst>
              </p:cNvPr>
              <p:cNvSpPr/>
              <p:nvPr/>
            </p:nvSpPr>
            <p:spPr>
              <a:xfrm>
                <a:off x="10245827" y="9800862"/>
                <a:ext cx="84967" cy="54201"/>
              </a:xfrm>
              <a:custGeom>
                <a:avLst/>
                <a:gdLst>
                  <a:gd name="connsiteX0" fmla="*/ 33043 w 84967"/>
                  <a:gd name="connsiteY0" fmla="*/ 51878 h 54201"/>
                  <a:gd name="connsiteX1" fmla="*/ 39338 w 84967"/>
                  <a:gd name="connsiteY1" fmla="*/ 54201 h 54201"/>
                  <a:gd name="connsiteX2" fmla="*/ 47205 w 84967"/>
                  <a:gd name="connsiteY2" fmla="*/ 53427 h 54201"/>
                  <a:gd name="connsiteX3" fmla="*/ 55858 w 84967"/>
                  <a:gd name="connsiteY3" fmla="*/ 49556 h 54201"/>
                  <a:gd name="connsiteX4" fmla="*/ 62940 w 84967"/>
                  <a:gd name="connsiteY4" fmla="*/ 44135 h 54201"/>
                  <a:gd name="connsiteX5" fmla="*/ 75527 w 84967"/>
                  <a:gd name="connsiteY5" fmla="*/ 30198 h 54201"/>
                  <a:gd name="connsiteX6" fmla="*/ 82609 w 84967"/>
                  <a:gd name="connsiteY6" fmla="*/ 24777 h 54201"/>
                  <a:gd name="connsiteX7" fmla="*/ 84967 w 84967"/>
                  <a:gd name="connsiteY7" fmla="*/ 21680 h 54201"/>
                  <a:gd name="connsiteX8" fmla="*/ 84182 w 84967"/>
                  <a:gd name="connsiteY8" fmla="*/ 16260 h 54201"/>
                  <a:gd name="connsiteX9" fmla="*/ 81034 w 84967"/>
                  <a:gd name="connsiteY9" fmla="*/ 10840 h 54201"/>
                  <a:gd name="connsiteX10" fmla="*/ 76314 w 84967"/>
                  <a:gd name="connsiteY10" fmla="*/ 6969 h 54201"/>
                  <a:gd name="connsiteX11" fmla="*/ 66874 w 84967"/>
                  <a:gd name="connsiteY11" fmla="*/ 0 h 54201"/>
                  <a:gd name="connsiteX12" fmla="*/ 53497 w 84967"/>
                  <a:gd name="connsiteY12" fmla="*/ 7743 h 54201"/>
                  <a:gd name="connsiteX13" fmla="*/ 39338 w 84967"/>
                  <a:gd name="connsiteY13" fmla="*/ 11615 h 54201"/>
                  <a:gd name="connsiteX14" fmla="*/ 24388 w 84967"/>
                  <a:gd name="connsiteY14" fmla="*/ 12389 h 54201"/>
                  <a:gd name="connsiteX15" fmla="*/ 11014 w 84967"/>
                  <a:gd name="connsiteY15" fmla="*/ 8517 h 54201"/>
                  <a:gd name="connsiteX16" fmla="*/ 4719 w 84967"/>
                  <a:gd name="connsiteY16" fmla="*/ 3872 h 54201"/>
                  <a:gd name="connsiteX17" fmla="*/ 1573 w 84967"/>
                  <a:gd name="connsiteY17" fmla="*/ 0 h 54201"/>
                  <a:gd name="connsiteX18" fmla="*/ 0 w 84967"/>
                  <a:gd name="connsiteY18" fmla="*/ 774 h 54201"/>
                  <a:gd name="connsiteX19" fmla="*/ 0 w 84967"/>
                  <a:gd name="connsiteY19" fmla="*/ 8517 h 54201"/>
                  <a:gd name="connsiteX20" fmla="*/ 1573 w 84967"/>
                  <a:gd name="connsiteY20" fmla="*/ 18584 h 54201"/>
                  <a:gd name="connsiteX21" fmla="*/ 5507 w 84967"/>
                  <a:gd name="connsiteY21" fmla="*/ 27875 h 54201"/>
                  <a:gd name="connsiteX22" fmla="*/ 11014 w 84967"/>
                  <a:gd name="connsiteY22" fmla="*/ 35618 h 54201"/>
                  <a:gd name="connsiteX23" fmla="*/ 18881 w 84967"/>
                  <a:gd name="connsiteY23" fmla="*/ 42587 h 5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967" h="54201">
                    <a:moveTo>
                      <a:pt x="33043" y="51878"/>
                    </a:moveTo>
                    <a:lnTo>
                      <a:pt x="39338" y="54201"/>
                    </a:lnTo>
                    <a:lnTo>
                      <a:pt x="47205" y="53427"/>
                    </a:lnTo>
                    <a:lnTo>
                      <a:pt x="55858" y="49556"/>
                    </a:lnTo>
                    <a:lnTo>
                      <a:pt x="62940" y="44135"/>
                    </a:lnTo>
                    <a:lnTo>
                      <a:pt x="75527" y="30198"/>
                    </a:lnTo>
                    <a:lnTo>
                      <a:pt x="82609" y="24777"/>
                    </a:lnTo>
                    <a:lnTo>
                      <a:pt x="84967" y="21680"/>
                    </a:lnTo>
                    <a:lnTo>
                      <a:pt x="84182" y="16260"/>
                    </a:lnTo>
                    <a:lnTo>
                      <a:pt x="81034" y="10840"/>
                    </a:lnTo>
                    <a:lnTo>
                      <a:pt x="76314" y="6969"/>
                    </a:lnTo>
                    <a:lnTo>
                      <a:pt x="66874" y="0"/>
                    </a:lnTo>
                    <a:lnTo>
                      <a:pt x="53497" y="7743"/>
                    </a:lnTo>
                    <a:lnTo>
                      <a:pt x="39338" y="11615"/>
                    </a:lnTo>
                    <a:lnTo>
                      <a:pt x="24388" y="12389"/>
                    </a:lnTo>
                    <a:lnTo>
                      <a:pt x="11014" y="8517"/>
                    </a:lnTo>
                    <a:lnTo>
                      <a:pt x="4719" y="3872"/>
                    </a:lnTo>
                    <a:lnTo>
                      <a:pt x="1573" y="0"/>
                    </a:lnTo>
                    <a:lnTo>
                      <a:pt x="0" y="774"/>
                    </a:lnTo>
                    <a:lnTo>
                      <a:pt x="0" y="8517"/>
                    </a:lnTo>
                    <a:lnTo>
                      <a:pt x="1573" y="18584"/>
                    </a:lnTo>
                    <a:lnTo>
                      <a:pt x="5507" y="27875"/>
                    </a:lnTo>
                    <a:lnTo>
                      <a:pt x="11014" y="35618"/>
                    </a:lnTo>
                    <a:lnTo>
                      <a:pt x="18881" y="4258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04" name="Freeform 2203">
                <a:extLst>
                  <a:ext uri="{FF2B5EF4-FFF2-40B4-BE49-F238E27FC236}">
                    <a16:creationId xmlns:a16="http://schemas.microsoft.com/office/drawing/2014/main" id="{F0144A7A-A0D6-6E70-98E7-BFE38F050E81}"/>
                  </a:ext>
                </a:extLst>
              </p:cNvPr>
              <p:cNvSpPr/>
              <p:nvPr/>
            </p:nvSpPr>
            <p:spPr>
              <a:xfrm>
                <a:off x="11346489" y="12256188"/>
                <a:ext cx="285590" cy="281073"/>
              </a:xfrm>
              <a:custGeom>
                <a:avLst/>
                <a:gdLst>
                  <a:gd name="connsiteX0" fmla="*/ 284018 w 285590"/>
                  <a:gd name="connsiteY0" fmla="*/ 52653 h 281073"/>
                  <a:gd name="connsiteX1" fmla="*/ 282443 w 285590"/>
                  <a:gd name="connsiteY1" fmla="*/ 31746 h 281073"/>
                  <a:gd name="connsiteX2" fmla="*/ 276150 w 285590"/>
                  <a:gd name="connsiteY2" fmla="*/ 17034 h 281073"/>
                  <a:gd name="connsiteX3" fmla="*/ 266708 w 285590"/>
                  <a:gd name="connsiteY3" fmla="*/ 10840 h 281073"/>
                  <a:gd name="connsiteX4" fmla="*/ 260415 w 285590"/>
                  <a:gd name="connsiteY4" fmla="*/ 11615 h 281073"/>
                  <a:gd name="connsiteX5" fmla="*/ 254121 w 285590"/>
                  <a:gd name="connsiteY5" fmla="*/ 15486 h 281073"/>
                  <a:gd name="connsiteX6" fmla="*/ 247039 w 285590"/>
                  <a:gd name="connsiteY6" fmla="*/ 18584 h 281073"/>
                  <a:gd name="connsiteX7" fmla="*/ 243105 w 285590"/>
                  <a:gd name="connsiteY7" fmla="*/ 18584 h 281073"/>
                  <a:gd name="connsiteX8" fmla="*/ 233664 w 285590"/>
                  <a:gd name="connsiteY8" fmla="*/ 16260 h 281073"/>
                  <a:gd name="connsiteX9" fmla="*/ 228945 w 285590"/>
                  <a:gd name="connsiteY9" fmla="*/ 17034 h 281073"/>
                  <a:gd name="connsiteX10" fmla="*/ 226584 w 285590"/>
                  <a:gd name="connsiteY10" fmla="*/ 19358 h 281073"/>
                  <a:gd name="connsiteX11" fmla="*/ 222651 w 285590"/>
                  <a:gd name="connsiteY11" fmla="*/ 26327 h 281073"/>
                  <a:gd name="connsiteX12" fmla="*/ 219503 w 285590"/>
                  <a:gd name="connsiteY12" fmla="*/ 27875 h 281073"/>
                  <a:gd name="connsiteX13" fmla="*/ 188820 w 285590"/>
                  <a:gd name="connsiteY13" fmla="*/ 28649 h 281073"/>
                  <a:gd name="connsiteX14" fmla="*/ 173873 w 285590"/>
                  <a:gd name="connsiteY14" fmla="*/ 33296 h 281073"/>
                  <a:gd name="connsiteX15" fmla="*/ 169939 w 285590"/>
                  <a:gd name="connsiteY15" fmla="*/ 46458 h 281073"/>
                  <a:gd name="connsiteX16" fmla="*/ 162071 w 285590"/>
                  <a:gd name="connsiteY16" fmla="*/ 40264 h 281073"/>
                  <a:gd name="connsiteX17" fmla="*/ 151843 w 285590"/>
                  <a:gd name="connsiteY17" fmla="*/ 41039 h 281073"/>
                  <a:gd name="connsiteX18" fmla="*/ 140828 w 285590"/>
                  <a:gd name="connsiteY18" fmla="*/ 44135 h 281073"/>
                  <a:gd name="connsiteX19" fmla="*/ 129026 w 285590"/>
                  <a:gd name="connsiteY19" fmla="*/ 45684 h 281073"/>
                  <a:gd name="connsiteX20" fmla="*/ 117225 w 285590"/>
                  <a:gd name="connsiteY20" fmla="*/ 43361 h 281073"/>
                  <a:gd name="connsiteX21" fmla="*/ 105424 w 285590"/>
                  <a:gd name="connsiteY21" fmla="*/ 38715 h 281073"/>
                  <a:gd name="connsiteX22" fmla="*/ 68447 w 285590"/>
                  <a:gd name="connsiteY22" fmla="*/ 17809 h 281073"/>
                  <a:gd name="connsiteX23" fmla="*/ 59794 w 285590"/>
                  <a:gd name="connsiteY23" fmla="*/ 13938 h 281073"/>
                  <a:gd name="connsiteX24" fmla="*/ 51926 w 285590"/>
                  <a:gd name="connsiteY24" fmla="*/ 11615 h 281073"/>
                  <a:gd name="connsiteX25" fmla="*/ 29109 w 285590"/>
                  <a:gd name="connsiteY25" fmla="*/ 8517 h 281073"/>
                  <a:gd name="connsiteX26" fmla="*/ 17308 w 285590"/>
                  <a:gd name="connsiteY26" fmla="*/ 6195 h 281073"/>
                  <a:gd name="connsiteX27" fmla="*/ 5507 w 285590"/>
                  <a:gd name="connsiteY27" fmla="*/ 0 h 281073"/>
                  <a:gd name="connsiteX28" fmla="*/ 4721 w 285590"/>
                  <a:gd name="connsiteY28" fmla="*/ 7743 h 281073"/>
                  <a:gd name="connsiteX29" fmla="*/ 0 w 285590"/>
                  <a:gd name="connsiteY29" fmla="*/ 28649 h 281073"/>
                  <a:gd name="connsiteX30" fmla="*/ 2361 w 285590"/>
                  <a:gd name="connsiteY30" fmla="*/ 42587 h 281073"/>
                  <a:gd name="connsiteX31" fmla="*/ 6294 w 285590"/>
                  <a:gd name="connsiteY31" fmla="*/ 57299 h 281073"/>
                  <a:gd name="connsiteX32" fmla="*/ 11014 w 285590"/>
                  <a:gd name="connsiteY32" fmla="*/ 70462 h 281073"/>
                  <a:gd name="connsiteX33" fmla="*/ 17308 w 285590"/>
                  <a:gd name="connsiteY33" fmla="*/ 83626 h 281073"/>
                  <a:gd name="connsiteX34" fmla="*/ 36977 w 285590"/>
                  <a:gd name="connsiteY34" fmla="*/ 113049 h 281073"/>
                  <a:gd name="connsiteX35" fmla="*/ 45632 w 285590"/>
                  <a:gd name="connsiteY35" fmla="*/ 128535 h 281073"/>
                  <a:gd name="connsiteX36" fmla="*/ 45632 w 285590"/>
                  <a:gd name="connsiteY36" fmla="*/ 144021 h 281073"/>
                  <a:gd name="connsiteX37" fmla="*/ 47205 w 285590"/>
                  <a:gd name="connsiteY37" fmla="*/ 142473 h 281073"/>
                  <a:gd name="connsiteX38" fmla="*/ 48778 w 285590"/>
                  <a:gd name="connsiteY38" fmla="*/ 141699 h 281073"/>
                  <a:gd name="connsiteX39" fmla="*/ 51139 w 285590"/>
                  <a:gd name="connsiteY39" fmla="*/ 140923 h 281073"/>
                  <a:gd name="connsiteX40" fmla="*/ 52712 w 285590"/>
                  <a:gd name="connsiteY40" fmla="*/ 139375 h 281073"/>
                  <a:gd name="connsiteX41" fmla="*/ 57433 w 285590"/>
                  <a:gd name="connsiteY41" fmla="*/ 147892 h 281073"/>
                  <a:gd name="connsiteX42" fmla="*/ 63728 w 285590"/>
                  <a:gd name="connsiteY42" fmla="*/ 154861 h 281073"/>
                  <a:gd name="connsiteX43" fmla="*/ 67661 w 285590"/>
                  <a:gd name="connsiteY43" fmla="*/ 162604 h 281073"/>
                  <a:gd name="connsiteX44" fmla="*/ 63728 w 285590"/>
                  <a:gd name="connsiteY44" fmla="*/ 171896 h 281073"/>
                  <a:gd name="connsiteX45" fmla="*/ 60579 w 285590"/>
                  <a:gd name="connsiteY45" fmla="*/ 164153 h 281073"/>
                  <a:gd name="connsiteX46" fmla="*/ 55860 w 285590"/>
                  <a:gd name="connsiteY46" fmla="*/ 157185 h 281073"/>
                  <a:gd name="connsiteX47" fmla="*/ 49566 w 285590"/>
                  <a:gd name="connsiteY47" fmla="*/ 151764 h 281073"/>
                  <a:gd name="connsiteX48" fmla="*/ 42484 w 285590"/>
                  <a:gd name="connsiteY48" fmla="*/ 147118 h 281073"/>
                  <a:gd name="connsiteX49" fmla="*/ 46417 w 285590"/>
                  <a:gd name="connsiteY49" fmla="*/ 167250 h 281073"/>
                  <a:gd name="connsiteX50" fmla="*/ 52712 w 285590"/>
                  <a:gd name="connsiteY50" fmla="*/ 185059 h 281073"/>
                  <a:gd name="connsiteX51" fmla="*/ 61367 w 285590"/>
                  <a:gd name="connsiteY51" fmla="*/ 202094 h 281073"/>
                  <a:gd name="connsiteX52" fmla="*/ 83396 w 285590"/>
                  <a:gd name="connsiteY52" fmla="*/ 235389 h 281073"/>
                  <a:gd name="connsiteX53" fmla="*/ 89689 w 285590"/>
                  <a:gd name="connsiteY53" fmla="*/ 243132 h 281073"/>
                  <a:gd name="connsiteX54" fmla="*/ 96771 w 285590"/>
                  <a:gd name="connsiteY54" fmla="*/ 248552 h 281073"/>
                  <a:gd name="connsiteX55" fmla="*/ 103851 w 285590"/>
                  <a:gd name="connsiteY55" fmla="*/ 250101 h 281073"/>
                  <a:gd name="connsiteX56" fmla="*/ 110933 w 285590"/>
                  <a:gd name="connsiteY56" fmla="*/ 250101 h 281073"/>
                  <a:gd name="connsiteX57" fmla="*/ 117225 w 285590"/>
                  <a:gd name="connsiteY57" fmla="*/ 250876 h 281073"/>
                  <a:gd name="connsiteX58" fmla="*/ 121946 w 285590"/>
                  <a:gd name="connsiteY58" fmla="*/ 255521 h 281073"/>
                  <a:gd name="connsiteX59" fmla="*/ 110933 w 285590"/>
                  <a:gd name="connsiteY59" fmla="*/ 255521 h 281073"/>
                  <a:gd name="connsiteX60" fmla="*/ 106211 w 285590"/>
                  <a:gd name="connsiteY60" fmla="*/ 258619 h 281073"/>
                  <a:gd name="connsiteX61" fmla="*/ 105424 w 285590"/>
                  <a:gd name="connsiteY61" fmla="*/ 264038 h 281073"/>
                  <a:gd name="connsiteX62" fmla="*/ 107784 w 285590"/>
                  <a:gd name="connsiteY62" fmla="*/ 274105 h 281073"/>
                  <a:gd name="connsiteX63" fmla="*/ 115652 w 285590"/>
                  <a:gd name="connsiteY63" fmla="*/ 271781 h 281073"/>
                  <a:gd name="connsiteX64" fmla="*/ 124307 w 285590"/>
                  <a:gd name="connsiteY64" fmla="*/ 270233 h 281073"/>
                  <a:gd name="connsiteX65" fmla="*/ 133748 w 285590"/>
                  <a:gd name="connsiteY65" fmla="*/ 269459 h 281073"/>
                  <a:gd name="connsiteX66" fmla="*/ 141615 w 285590"/>
                  <a:gd name="connsiteY66" fmla="*/ 271007 h 281073"/>
                  <a:gd name="connsiteX67" fmla="*/ 147909 w 285590"/>
                  <a:gd name="connsiteY67" fmla="*/ 273331 h 281073"/>
                  <a:gd name="connsiteX68" fmla="*/ 154989 w 285590"/>
                  <a:gd name="connsiteY68" fmla="*/ 277202 h 281073"/>
                  <a:gd name="connsiteX69" fmla="*/ 162857 w 285590"/>
                  <a:gd name="connsiteY69" fmla="*/ 280299 h 281073"/>
                  <a:gd name="connsiteX70" fmla="*/ 169939 w 285590"/>
                  <a:gd name="connsiteY70" fmla="*/ 281074 h 281073"/>
                  <a:gd name="connsiteX71" fmla="*/ 174658 w 285590"/>
                  <a:gd name="connsiteY71" fmla="*/ 276427 h 281073"/>
                  <a:gd name="connsiteX72" fmla="*/ 179379 w 285590"/>
                  <a:gd name="connsiteY72" fmla="*/ 269459 h 281073"/>
                  <a:gd name="connsiteX73" fmla="*/ 181740 w 285590"/>
                  <a:gd name="connsiteY73" fmla="*/ 260941 h 281073"/>
                  <a:gd name="connsiteX74" fmla="*/ 183313 w 285590"/>
                  <a:gd name="connsiteY74" fmla="*/ 253973 h 281073"/>
                  <a:gd name="connsiteX75" fmla="*/ 184886 w 285590"/>
                  <a:gd name="connsiteY75" fmla="*/ 245455 h 281073"/>
                  <a:gd name="connsiteX76" fmla="*/ 184099 w 285590"/>
                  <a:gd name="connsiteY76" fmla="*/ 244681 h 281073"/>
                  <a:gd name="connsiteX77" fmla="*/ 183313 w 285590"/>
                  <a:gd name="connsiteY77" fmla="*/ 245455 h 281073"/>
                  <a:gd name="connsiteX78" fmla="*/ 182526 w 285590"/>
                  <a:gd name="connsiteY78" fmla="*/ 242358 h 281073"/>
                  <a:gd name="connsiteX79" fmla="*/ 181740 w 285590"/>
                  <a:gd name="connsiteY79" fmla="*/ 236164 h 281073"/>
                  <a:gd name="connsiteX80" fmla="*/ 195114 w 285590"/>
                  <a:gd name="connsiteY80" fmla="*/ 243132 h 281073"/>
                  <a:gd name="connsiteX81" fmla="*/ 202982 w 285590"/>
                  <a:gd name="connsiteY81" fmla="*/ 233066 h 281073"/>
                  <a:gd name="connsiteX82" fmla="*/ 206128 w 285590"/>
                  <a:gd name="connsiteY82" fmla="*/ 216032 h 281073"/>
                  <a:gd name="connsiteX83" fmla="*/ 205343 w 285590"/>
                  <a:gd name="connsiteY83" fmla="*/ 200546 h 281073"/>
                  <a:gd name="connsiteX84" fmla="*/ 209276 w 285590"/>
                  <a:gd name="connsiteY84" fmla="*/ 205965 h 281073"/>
                  <a:gd name="connsiteX85" fmla="*/ 213210 w 285590"/>
                  <a:gd name="connsiteY85" fmla="*/ 211386 h 281073"/>
                  <a:gd name="connsiteX86" fmla="*/ 215569 w 285590"/>
                  <a:gd name="connsiteY86" fmla="*/ 217580 h 281073"/>
                  <a:gd name="connsiteX87" fmla="*/ 217144 w 285590"/>
                  <a:gd name="connsiteY87" fmla="*/ 224549 h 281073"/>
                  <a:gd name="connsiteX88" fmla="*/ 222651 w 285590"/>
                  <a:gd name="connsiteY88" fmla="*/ 219903 h 281073"/>
                  <a:gd name="connsiteX89" fmla="*/ 225011 w 285590"/>
                  <a:gd name="connsiteY89" fmla="*/ 209837 h 281073"/>
                  <a:gd name="connsiteX90" fmla="*/ 231304 w 285590"/>
                  <a:gd name="connsiteY90" fmla="*/ 207515 h 281073"/>
                  <a:gd name="connsiteX91" fmla="*/ 236813 w 285590"/>
                  <a:gd name="connsiteY91" fmla="*/ 208289 h 281073"/>
                  <a:gd name="connsiteX92" fmla="*/ 240746 w 285590"/>
                  <a:gd name="connsiteY92" fmla="*/ 211386 h 281073"/>
                  <a:gd name="connsiteX93" fmla="*/ 242319 w 285590"/>
                  <a:gd name="connsiteY93" fmla="*/ 215258 h 281073"/>
                  <a:gd name="connsiteX94" fmla="*/ 243105 w 285590"/>
                  <a:gd name="connsiteY94" fmla="*/ 219903 h 281073"/>
                  <a:gd name="connsiteX95" fmla="*/ 241532 w 285590"/>
                  <a:gd name="connsiteY95" fmla="*/ 220677 h 281073"/>
                  <a:gd name="connsiteX96" fmla="*/ 236813 w 285590"/>
                  <a:gd name="connsiteY96" fmla="*/ 220677 h 281073"/>
                  <a:gd name="connsiteX97" fmla="*/ 233664 w 285590"/>
                  <a:gd name="connsiteY97" fmla="*/ 223775 h 281073"/>
                  <a:gd name="connsiteX98" fmla="*/ 235238 w 285590"/>
                  <a:gd name="connsiteY98" fmla="*/ 231518 h 281073"/>
                  <a:gd name="connsiteX99" fmla="*/ 239171 w 285590"/>
                  <a:gd name="connsiteY99" fmla="*/ 236938 h 281073"/>
                  <a:gd name="connsiteX100" fmla="*/ 244680 w 285590"/>
                  <a:gd name="connsiteY100" fmla="*/ 240809 h 281073"/>
                  <a:gd name="connsiteX101" fmla="*/ 250187 w 285590"/>
                  <a:gd name="connsiteY101" fmla="*/ 241583 h 281073"/>
                  <a:gd name="connsiteX102" fmla="*/ 256481 w 285590"/>
                  <a:gd name="connsiteY102" fmla="*/ 237712 h 281073"/>
                  <a:gd name="connsiteX103" fmla="*/ 258054 w 285590"/>
                  <a:gd name="connsiteY103" fmla="*/ 229969 h 281073"/>
                  <a:gd name="connsiteX104" fmla="*/ 257267 w 285590"/>
                  <a:gd name="connsiteY104" fmla="*/ 220677 h 281073"/>
                  <a:gd name="connsiteX105" fmla="*/ 252548 w 285590"/>
                  <a:gd name="connsiteY105" fmla="*/ 203643 h 281073"/>
                  <a:gd name="connsiteX106" fmla="*/ 252548 w 285590"/>
                  <a:gd name="connsiteY106" fmla="*/ 195125 h 281073"/>
                  <a:gd name="connsiteX107" fmla="*/ 253333 w 285590"/>
                  <a:gd name="connsiteY107" fmla="*/ 188157 h 281073"/>
                  <a:gd name="connsiteX108" fmla="*/ 264349 w 285590"/>
                  <a:gd name="connsiteY108" fmla="*/ 146344 h 281073"/>
                  <a:gd name="connsiteX109" fmla="*/ 269856 w 285590"/>
                  <a:gd name="connsiteY109" fmla="*/ 133955 h 281073"/>
                  <a:gd name="connsiteX110" fmla="*/ 275363 w 285590"/>
                  <a:gd name="connsiteY110" fmla="*/ 122341 h 281073"/>
                  <a:gd name="connsiteX111" fmla="*/ 275363 w 285590"/>
                  <a:gd name="connsiteY111" fmla="*/ 125437 h 281073"/>
                  <a:gd name="connsiteX112" fmla="*/ 275363 w 285590"/>
                  <a:gd name="connsiteY112" fmla="*/ 126986 h 281073"/>
                  <a:gd name="connsiteX113" fmla="*/ 275363 w 285590"/>
                  <a:gd name="connsiteY113" fmla="*/ 128535 h 281073"/>
                  <a:gd name="connsiteX114" fmla="*/ 273002 w 285590"/>
                  <a:gd name="connsiteY114" fmla="*/ 130858 h 281073"/>
                  <a:gd name="connsiteX115" fmla="*/ 278509 w 285590"/>
                  <a:gd name="connsiteY115" fmla="*/ 135504 h 281073"/>
                  <a:gd name="connsiteX116" fmla="*/ 280869 w 285590"/>
                  <a:gd name="connsiteY116" fmla="*/ 140149 h 281073"/>
                  <a:gd name="connsiteX117" fmla="*/ 282443 w 285590"/>
                  <a:gd name="connsiteY117" fmla="*/ 145570 h 281073"/>
                  <a:gd name="connsiteX118" fmla="*/ 284803 w 285590"/>
                  <a:gd name="connsiteY118" fmla="*/ 150216 h 281073"/>
                  <a:gd name="connsiteX119" fmla="*/ 285591 w 285590"/>
                  <a:gd name="connsiteY119" fmla="*/ 135504 h 281073"/>
                  <a:gd name="connsiteX120" fmla="*/ 282443 w 285590"/>
                  <a:gd name="connsiteY120" fmla="*/ 91369 h 28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85590" h="281073">
                    <a:moveTo>
                      <a:pt x="284018" y="52653"/>
                    </a:moveTo>
                    <a:lnTo>
                      <a:pt x="282443" y="31746"/>
                    </a:lnTo>
                    <a:lnTo>
                      <a:pt x="276150" y="17034"/>
                    </a:lnTo>
                    <a:lnTo>
                      <a:pt x="266708" y="10840"/>
                    </a:lnTo>
                    <a:lnTo>
                      <a:pt x="260415" y="11615"/>
                    </a:lnTo>
                    <a:lnTo>
                      <a:pt x="254121" y="15486"/>
                    </a:lnTo>
                    <a:lnTo>
                      <a:pt x="247039" y="18584"/>
                    </a:lnTo>
                    <a:lnTo>
                      <a:pt x="243105" y="18584"/>
                    </a:lnTo>
                    <a:lnTo>
                      <a:pt x="233664" y="16260"/>
                    </a:lnTo>
                    <a:lnTo>
                      <a:pt x="228945" y="17034"/>
                    </a:lnTo>
                    <a:lnTo>
                      <a:pt x="226584" y="19358"/>
                    </a:lnTo>
                    <a:lnTo>
                      <a:pt x="222651" y="26327"/>
                    </a:lnTo>
                    <a:lnTo>
                      <a:pt x="219503" y="27875"/>
                    </a:lnTo>
                    <a:lnTo>
                      <a:pt x="188820" y="28649"/>
                    </a:lnTo>
                    <a:lnTo>
                      <a:pt x="173873" y="33296"/>
                    </a:lnTo>
                    <a:lnTo>
                      <a:pt x="169939" y="46458"/>
                    </a:lnTo>
                    <a:lnTo>
                      <a:pt x="162071" y="40264"/>
                    </a:lnTo>
                    <a:lnTo>
                      <a:pt x="151843" y="41039"/>
                    </a:lnTo>
                    <a:lnTo>
                      <a:pt x="140828" y="44135"/>
                    </a:lnTo>
                    <a:lnTo>
                      <a:pt x="129026" y="45684"/>
                    </a:lnTo>
                    <a:lnTo>
                      <a:pt x="117225" y="43361"/>
                    </a:lnTo>
                    <a:lnTo>
                      <a:pt x="105424" y="38715"/>
                    </a:lnTo>
                    <a:lnTo>
                      <a:pt x="68447" y="17809"/>
                    </a:lnTo>
                    <a:lnTo>
                      <a:pt x="59794" y="13938"/>
                    </a:lnTo>
                    <a:lnTo>
                      <a:pt x="51926" y="11615"/>
                    </a:lnTo>
                    <a:lnTo>
                      <a:pt x="29109" y="8517"/>
                    </a:lnTo>
                    <a:lnTo>
                      <a:pt x="17308" y="6195"/>
                    </a:lnTo>
                    <a:lnTo>
                      <a:pt x="5507" y="0"/>
                    </a:lnTo>
                    <a:lnTo>
                      <a:pt x="4721" y="7743"/>
                    </a:lnTo>
                    <a:lnTo>
                      <a:pt x="0" y="28649"/>
                    </a:lnTo>
                    <a:lnTo>
                      <a:pt x="2361" y="42587"/>
                    </a:lnTo>
                    <a:lnTo>
                      <a:pt x="6294" y="57299"/>
                    </a:lnTo>
                    <a:lnTo>
                      <a:pt x="11014" y="70462"/>
                    </a:lnTo>
                    <a:lnTo>
                      <a:pt x="17308" y="83626"/>
                    </a:lnTo>
                    <a:lnTo>
                      <a:pt x="36977" y="113049"/>
                    </a:lnTo>
                    <a:lnTo>
                      <a:pt x="45632" y="128535"/>
                    </a:lnTo>
                    <a:lnTo>
                      <a:pt x="45632" y="144021"/>
                    </a:lnTo>
                    <a:lnTo>
                      <a:pt x="47205" y="142473"/>
                    </a:lnTo>
                    <a:lnTo>
                      <a:pt x="48778" y="141699"/>
                    </a:lnTo>
                    <a:lnTo>
                      <a:pt x="51139" y="140923"/>
                    </a:lnTo>
                    <a:lnTo>
                      <a:pt x="52712" y="139375"/>
                    </a:lnTo>
                    <a:lnTo>
                      <a:pt x="57433" y="147892"/>
                    </a:lnTo>
                    <a:lnTo>
                      <a:pt x="63728" y="154861"/>
                    </a:lnTo>
                    <a:lnTo>
                      <a:pt x="67661" y="162604"/>
                    </a:lnTo>
                    <a:lnTo>
                      <a:pt x="63728" y="171896"/>
                    </a:lnTo>
                    <a:lnTo>
                      <a:pt x="60579" y="164153"/>
                    </a:lnTo>
                    <a:lnTo>
                      <a:pt x="55860" y="157185"/>
                    </a:lnTo>
                    <a:lnTo>
                      <a:pt x="49566" y="151764"/>
                    </a:lnTo>
                    <a:lnTo>
                      <a:pt x="42484" y="147118"/>
                    </a:lnTo>
                    <a:lnTo>
                      <a:pt x="46417" y="167250"/>
                    </a:lnTo>
                    <a:lnTo>
                      <a:pt x="52712" y="185059"/>
                    </a:lnTo>
                    <a:lnTo>
                      <a:pt x="61367" y="202094"/>
                    </a:lnTo>
                    <a:lnTo>
                      <a:pt x="83396" y="235389"/>
                    </a:lnTo>
                    <a:lnTo>
                      <a:pt x="89689" y="243132"/>
                    </a:lnTo>
                    <a:lnTo>
                      <a:pt x="96771" y="248552"/>
                    </a:lnTo>
                    <a:lnTo>
                      <a:pt x="103851" y="250101"/>
                    </a:lnTo>
                    <a:lnTo>
                      <a:pt x="110933" y="250101"/>
                    </a:lnTo>
                    <a:lnTo>
                      <a:pt x="117225" y="250876"/>
                    </a:lnTo>
                    <a:lnTo>
                      <a:pt x="121946" y="255521"/>
                    </a:lnTo>
                    <a:lnTo>
                      <a:pt x="110933" y="255521"/>
                    </a:lnTo>
                    <a:lnTo>
                      <a:pt x="106211" y="258619"/>
                    </a:lnTo>
                    <a:lnTo>
                      <a:pt x="105424" y="264038"/>
                    </a:lnTo>
                    <a:lnTo>
                      <a:pt x="107784" y="274105"/>
                    </a:lnTo>
                    <a:lnTo>
                      <a:pt x="115652" y="271781"/>
                    </a:lnTo>
                    <a:lnTo>
                      <a:pt x="124307" y="270233"/>
                    </a:lnTo>
                    <a:lnTo>
                      <a:pt x="133748" y="269459"/>
                    </a:lnTo>
                    <a:lnTo>
                      <a:pt x="141615" y="271007"/>
                    </a:lnTo>
                    <a:lnTo>
                      <a:pt x="147909" y="273331"/>
                    </a:lnTo>
                    <a:lnTo>
                      <a:pt x="154989" y="277202"/>
                    </a:lnTo>
                    <a:lnTo>
                      <a:pt x="162857" y="280299"/>
                    </a:lnTo>
                    <a:lnTo>
                      <a:pt x="169939" y="281074"/>
                    </a:lnTo>
                    <a:lnTo>
                      <a:pt x="174658" y="276427"/>
                    </a:lnTo>
                    <a:lnTo>
                      <a:pt x="179379" y="269459"/>
                    </a:lnTo>
                    <a:lnTo>
                      <a:pt x="181740" y="260941"/>
                    </a:lnTo>
                    <a:lnTo>
                      <a:pt x="183313" y="253973"/>
                    </a:lnTo>
                    <a:lnTo>
                      <a:pt x="184886" y="245455"/>
                    </a:lnTo>
                    <a:lnTo>
                      <a:pt x="184099" y="244681"/>
                    </a:lnTo>
                    <a:lnTo>
                      <a:pt x="183313" y="245455"/>
                    </a:lnTo>
                    <a:lnTo>
                      <a:pt x="182526" y="242358"/>
                    </a:lnTo>
                    <a:lnTo>
                      <a:pt x="181740" y="236164"/>
                    </a:lnTo>
                    <a:lnTo>
                      <a:pt x="195114" y="243132"/>
                    </a:lnTo>
                    <a:lnTo>
                      <a:pt x="202982" y="233066"/>
                    </a:lnTo>
                    <a:lnTo>
                      <a:pt x="206128" y="216032"/>
                    </a:lnTo>
                    <a:lnTo>
                      <a:pt x="205343" y="200546"/>
                    </a:lnTo>
                    <a:lnTo>
                      <a:pt x="209276" y="205965"/>
                    </a:lnTo>
                    <a:lnTo>
                      <a:pt x="213210" y="211386"/>
                    </a:lnTo>
                    <a:lnTo>
                      <a:pt x="215569" y="217580"/>
                    </a:lnTo>
                    <a:lnTo>
                      <a:pt x="217144" y="224549"/>
                    </a:lnTo>
                    <a:lnTo>
                      <a:pt x="222651" y="219903"/>
                    </a:lnTo>
                    <a:lnTo>
                      <a:pt x="225011" y="209837"/>
                    </a:lnTo>
                    <a:lnTo>
                      <a:pt x="231304" y="207515"/>
                    </a:lnTo>
                    <a:lnTo>
                      <a:pt x="236813" y="208289"/>
                    </a:lnTo>
                    <a:lnTo>
                      <a:pt x="240746" y="211386"/>
                    </a:lnTo>
                    <a:lnTo>
                      <a:pt x="242319" y="215258"/>
                    </a:lnTo>
                    <a:lnTo>
                      <a:pt x="243105" y="219903"/>
                    </a:lnTo>
                    <a:lnTo>
                      <a:pt x="241532" y="220677"/>
                    </a:lnTo>
                    <a:lnTo>
                      <a:pt x="236813" y="220677"/>
                    </a:lnTo>
                    <a:lnTo>
                      <a:pt x="233664" y="223775"/>
                    </a:lnTo>
                    <a:lnTo>
                      <a:pt x="235238" y="231518"/>
                    </a:lnTo>
                    <a:lnTo>
                      <a:pt x="239171" y="236938"/>
                    </a:lnTo>
                    <a:lnTo>
                      <a:pt x="244680" y="240809"/>
                    </a:lnTo>
                    <a:lnTo>
                      <a:pt x="250187" y="241583"/>
                    </a:lnTo>
                    <a:lnTo>
                      <a:pt x="256481" y="237712"/>
                    </a:lnTo>
                    <a:lnTo>
                      <a:pt x="258054" y="229969"/>
                    </a:lnTo>
                    <a:lnTo>
                      <a:pt x="257267" y="220677"/>
                    </a:lnTo>
                    <a:lnTo>
                      <a:pt x="252548" y="203643"/>
                    </a:lnTo>
                    <a:lnTo>
                      <a:pt x="252548" y="195125"/>
                    </a:lnTo>
                    <a:lnTo>
                      <a:pt x="253333" y="188157"/>
                    </a:lnTo>
                    <a:lnTo>
                      <a:pt x="264349" y="146344"/>
                    </a:lnTo>
                    <a:lnTo>
                      <a:pt x="269856" y="133955"/>
                    </a:lnTo>
                    <a:lnTo>
                      <a:pt x="275363" y="122341"/>
                    </a:lnTo>
                    <a:lnTo>
                      <a:pt x="275363" y="125437"/>
                    </a:lnTo>
                    <a:lnTo>
                      <a:pt x="275363" y="126986"/>
                    </a:lnTo>
                    <a:lnTo>
                      <a:pt x="275363" y="128535"/>
                    </a:lnTo>
                    <a:lnTo>
                      <a:pt x="273002" y="130858"/>
                    </a:lnTo>
                    <a:lnTo>
                      <a:pt x="278509" y="135504"/>
                    </a:lnTo>
                    <a:lnTo>
                      <a:pt x="280869" y="140149"/>
                    </a:lnTo>
                    <a:lnTo>
                      <a:pt x="282443" y="145570"/>
                    </a:lnTo>
                    <a:lnTo>
                      <a:pt x="284803" y="150216"/>
                    </a:lnTo>
                    <a:lnTo>
                      <a:pt x="285591" y="135504"/>
                    </a:lnTo>
                    <a:lnTo>
                      <a:pt x="282443" y="9136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05" name="Freeform 2204">
                <a:extLst>
                  <a:ext uri="{FF2B5EF4-FFF2-40B4-BE49-F238E27FC236}">
                    <a16:creationId xmlns:a16="http://schemas.microsoft.com/office/drawing/2014/main" id="{C8897B9A-E7B7-D56A-7C18-D8202D216273}"/>
                  </a:ext>
                </a:extLst>
              </p:cNvPr>
              <p:cNvSpPr/>
              <p:nvPr/>
            </p:nvSpPr>
            <p:spPr>
              <a:xfrm>
                <a:off x="11552618" y="12485383"/>
                <a:ext cx="9440" cy="15486"/>
              </a:xfrm>
              <a:custGeom>
                <a:avLst/>
                <a:gdLst>
                  <a:gd name="connsiteX0" fmla="*/ 7868 w 9440"/>
                  <a:gd name="connsiteY0" fmla="*/ 6969 h 15486"/>
                  <a:gd name="connsiteX1" fmla="*/ 5507 w 9440"/>
                  <a:gd name="connsiteY1" fmla="*/ 3097 h 15486"/>
                  <a:gd name="connsiteX2" fmla="*/ 3148 w 9440"/>
                  <a:gd name="connsiteY2" fmla="*/ 0 h 15486"/>
                  <a:gd name="connsiteX3" fmla="*/ 788 w 9440"/>
                  <a:gd name="connsiteY3" fmla="*/ 3872 h 15486"/>
                  <a:gd name="connsiteX4" fmla="*/ 0 w 9440"/>
                  <a:gd name="connsiteY4" fmla="*/ 7743 h 15486"/>
                  <a:gd name="connsiteX5" fmla="*/ 1573 w 9440"/>
                  <a:gd name="connsiteY5" fmla="*/ 11615 h 15486"/>
                  <a:gd name="connsiteX6" fmla="*/ 4721 w 9440"/>
                  <a:gd name="connsiteY6" fmla="*/ 15486 h 15486"/>
                  <a:gd name="connsiteX7" fmla="*/ 9441 w 9440"/>
                  <a:gd name="connsiteY7" fmla="*/ 15486 h 15486"/>
                  <a:gd name="connsiteX8" fmla="*/ 8655 w 9440"/>
                  <a:gd name="connsiteY8" fmla="*/ 10840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0" h="15486">
                    <a:moveTo>
                      <a:pt x="7868" y="6969"/>
                    </a:moveTo>
                    <a:lnTo>
                      <a:pt x="5507" y="3097"/>
                    </a:lnTo>
                    <a:lnTo>
                      <a:pt x="3148" y="0"/>
                    </a:lnTo>
                    <a:lnTo>
                      <a:pt x="788" y="3872"/>
                    </a:lnTo>
                    <a:lnTo>
                      <a:pt x="0" y="7743"/>
                    </a:lnTo>
                    <a:lnTo>
                      <a:pt x="1573" y="11615"/>
                    </a:lnTo>
                    <a:lnTo>
                      <a:pt x="4721" y="15486"/>
                    </a:lnTo>
                    <a:lnTo>
                      <a:pt x="9441" y="15486"/>
                    </a:lnTo>
                    <a:lnTo>
                      <a:pt x="8655" y="108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06" name="Freeform 2205">
                <a:extLst>
                  <a:ext uri="{FF2B5EF4-FFF2-40B4-BE49-F238E27FC236}">
                    <a16:creationId xmlns:a16="http://schemas.microsoft.com/office/drawing/2014/main" id="{8B753C01-30D5-7ACE-BE36-E0078D80FC5A}"/>
                  </a:ext>
                </a:extLst>
              </p:cNvPr>
              <p:cNvSpPr/>
              <p:nvPr/>
            </p:nvSpPr>
            <p:spPr>
              <a:xfrm>
                <a:off x="11383466" y="12054094"/>
                <a:ext cx="18095" cy="7743"/>
              </a:xfrm>
              <a:custGeom>
                <a:avLst/>
                <a:gdLst>
                  <a:gd name="connsiteX0" fmla="*/ 5507 w 18095"/>
                  <a:gd name="connsiteY0" fmla="*/ 774 h 7743"/>
                  <a:gd name="connsiteX1" fmla="*/ 0 w 18095"/>
                  <a:gd name="connsiteY1" fmla="*/ 5420 h 7743"/>
                  <a:gd name="connsiteX2" fmla="*/ 4721 w 18095"/>
                  <a:gd name="connsiteY2" fmla="*/ 4646 h 7743"/>
                  <a:gd name="connsiteX3" fmla="*/ 9441 w 18095"/>
                  <a:gd name="connsiteY3" fmla="*/ 4646 h 7743"/>
                  <a:gd name="connsiteX4" fmla="*/ 13374 w 18095"/>
                  <a:gd name="connsiteY4" fmla="*/ 6194 h 7743"/>
                  <a:gd name="connsiteX5" fmla="*/ 18096 w 18095"/>
                  <a:gd name="connsiteY5" fmla="*/ 7743 h 7743"/>
                  <a:gd name="connsiteX6" fmla="*/ 14949 w 18095"/>
                  <a:gd name="connsiteY6" fmla="*/ 2322 h 7743"/>
                  <a:gd name="connsiteX7" fmla="*/ 10228 w 18095"/>
                  <a:gd name="connsiteY7" fmla="*/ 0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5" h="7743">
                    <a:moveTo>
                      <a:pt x="5507" y="774"/>
                    </a:moveTo>
                    <a:lnTo>
                      <a:pt x="0" y="5420"/>
                    </a:lnTo>
                    <a:lnTo>
                      <a:pt x="4721" y="4646"/>
                    </a:lnTo>
                    <a:lnTo>
                      <a:pt x="9441" y="4646"/>
                    </a:lnTo>
                    <a:lnTo>
                      <a:pt x="13374" y="6194"/>
                    </a:lnTo>
                    <a:lnTo>
                      <a:pt x="18096" y="7743"/>
                    </a:lnTo>
                    <a:lnTo>
                      <a:pt x="14949" y="2322"/>
                    </a:lnTo>
                    <a:lnTo>
                      <a:pt x="10228"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07" name="Freeform 2206">
                <a:extLst>
                  <a:ext uri="{FF2B5EF4-FFF2-40B4-BE49-F238E27FC236}">
                    <a16:creationId xmlns:a16="http://schemas.microsoft.com/office/drawing/2014/main" id="{E5657CF0-772C-6623-DDC0-CB8978637BBD}"/>
                  </a:ext>
                </a:extLst>
              </p:cNvPr>
              <p:cNvSpPr/>
              <p:nvPr/>
            </p:nvSpPr>
            <p:spPr>
              <a:xfrm>
                <a:off x="11351996" y="12234507"/>
                <a:ext cx="5506" cy="13937"/>
              </a:xfrm>
              <a:custGeom>
                <a:avLst/>
                <a:gdLst>
                  <a:gd name="connsiteX0" fmla="*/ 4721 w 5506"/>
                  <a:gd name="connsiteY0" fmla="*/ 6969 h 13937"/>
                  <a:gd name="connsiteX1" fmla="*/ 5507 w 5506"/>
                  <a:gd name="connsiteY1" fmla="*/ 3872 h 13937"/>
                  <a:gd name="connsiteX2" fmla="*/ 5507 w 5506"/>
                  <a:gd name="connsiteY2" fmla="*/ 0 h 13937"/>
                  <a:gd name="connsiteX3" fmla="*/ 2361 w 5506"/>
                  <a:gd name="connsiteY3" fmla="*/ 2323 h 13937"/>
                  <a:gd name="connsiteX4" fmla="*/ 0 w 5506"/>
                  <a:gd name="connsiteY4" fmla="*/ 5421 h 13937"/>
                  <a:gd name="connsiteX5" fmla="*/ 0 w 5506"/>
                  <a:gd name="connsiteY5" fmla="*/ 9292 h 13937"/>
                  <a:gd name="connsiteX6" fmla="*/ 2361 w 5506"/>
                  <a:gd name="connsiteY6" fmla="*/ 13938 h 13937"/>
                  <a:gd name="connsiteX7" fmla="*/ 3934 w 5506"/>
                  <a:gd name="connsiteY7" fmla="*/ 10840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 h="13937">
                    <a:moveTo>
                      <a:pt x="4721" y="6969"/>
                    </a:moveTo>
                    <a:lnTo>
                      <a:pt x="5507" y="3872"/>
                    </a:lnTo>
                    <a:lnTo>
                      <a:pt x="5507" y="0"/>
                    </a:lnTo>
                    <a:lnTo>
                      <a:pt x="2361" y="2323"/>
                    </a:lnTo>
                    <a:lnTo>
                      <a:pt x="0" y="5421"/>
                    </a:lnTo>
                    <a:lnTo>
                      <a:pt x="0" y="9292"/>
                    </a:lnTo>
                    <a:lnTo>
                      <a:pt x="2361" y="13938"/>
                    </a:lnTo>
                    <a:lnTo>
                      <a:pt x="3934" y="108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08" name="Freeform 2207">
                <a:extLst>
                  <a:ext uri="{FF2B5EF4-FFF2-40B4-BE49-F238E27FC236}">
                    <a16:creationId xmlns:a16="http://schemas.microsoft.com/office/drawing/2014/main" id="{4E15D594-24DE-483B-17C9-7CD4BA8907D0}"/>
                  </a:ext>
                </a:extLst>
              </p:cNvPr>
              <p:cNvSpPr/>
              <p:nvPr/>
            </p:nvSpPr>
            <p:spPr>
              <a:xfrm>
                <a:off x="14856183" y="10413338"/>
                <a:ext cx="8653" cy="13937"/>
              </a:xfrm>
              <a:custGeom>
                <a:avLst/>
                <a:gdLst>
                  <a:gd name="connsiteX0" fmla="*/ 5507 w 8653"/>
                  <a:gd name="connsiteY0" fmla="*/ 0 h 13937"/>
                  <a:gd name="connsiteX1" fmla="*/ 0 w 8653"/>
                  <a:gd name="connsiteY1" fmla="*/ 9291 h 13937"/>
                  <a:gd name="connsiteX2" fmla="*/ 7080 w 8653"/>
                  <a:gd name="connsiteY2" fmla="*/ 13938 h 13937"/>
                  <a:gd name="connsiteX3" fmla="*/ 8653 w 8653"/>
                  <a:gd name="connsiteY3" fmla="*/ 6195 h 13937"/>
                </a:gdLst>
                <a:ahLst/>
                <a:cxnLst>
                  <a:cxn ang="0">
                    <a:pos x="connsiteX0" y="connsiteY0"/>
                  </a:cxn>
                  <a:cxn ang="0">
                    <a:pos x="connsiteX1" y="connsiteY1"/>
                  </a:cxn>
                  <a:cxn ang="0">
                    <a:pos x="connsiteX2" y="connsiteY2"/>
                  </a:cxn>
                  <a:cxn ang="0">
                    <a:pos x="connsiteX3" y="connsiteY3"/>
                  </a:cxn>
                </a:cxnLst>
                <a:rect l="l" t="t" r="r" b="b"/>
                <a:pathLst>
                  <a:path w="8653" h="13937">
                    <a:moveTo>
                      <a:pt x="5507" y="0"/>
                    </a:moveTo>
                    <a:lnTo>
                      <a:pt x="0" y="9291"/>
                    </a:lnTo>
                    <a:lnTo>
                      <a:pt x="7080" y="13938"/>
                    </a:lnTo>
                    <a:lnTo>
                      <a:pt x="8653" y="61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09" name="Freeform 2208">
                <a:extLst>
                  <a:ext uri="{FF2B5EF4-FFF2-40B4-BE49-F238E27FC236}">
                    <a16:creationId xmlns:a16="http://schemas.microsoft.com/office/drawing/2014/main" id="{3278FF01-043B-095B-3768-3D0F7D892804}"/>
                  </a:ext>
                </a:extLst>
              </p:cNvPr>
              <p:cNvSpPr/>
              <p:nvPr/>
            </p:nvSpPr>
            <p:spPr>
              <a:xfrm>
                <a:off x="13144214" y="11251138"/>
                <a:ext cx="5506" cy="5420"/>
              </a:xfrm>
              <a:custGeom>
                <a:avLst/>
                <a:gdLst>
                  <a:gd name="connsiteX0" fmla="*/ 788 w 5506"/>
                  <a:gd name="connsiteY0" fmla="*/ 775 h 5420"/>
                  <a:gd name="connsiteX1" fmla="*/ 788 w 5506"/>
                  <a:gd name="connsiteY1" fmla="*/ 2323 h 5420"/>
                  <a:gd name="connsiteX2" fmla="*/ 788 w 5506"/>
                  <a:gd name="connsiteY2" fmla="*/ 3872 h 5420"/>
                  <a:gd name="connsiteX3" fmla="*/ 2361 w 5506"/>
                  <a:gd name="connsiteY3" fmla="*/ 3872 h 5420"/>
                  <a:gd name="connsiteX4" fmla="*/ 3146 w 5506"/>
                  <a:gd name="connsiteY4" fmla="*/ 3872 h 5420"/>
                  <a:gd name="connsiteX5" fmla="*/ 3146 w 5506"/>
                  <a:gd name="connsiteY5" fmla="*/ 4647 h 5420"/>
                  <a:gd name="connsiteX6" fmla="*/ 3934 w 5506"/>
                  <a:gd name="connsiteY6" fmla="*/ 5421 h 5420"/>
                  <a:gd name="connsiteX7" fmla="*/ 5507 w 5506"/>
                  <a:gd name="connsiteY7" fmla="*/ 2323 h 5420"/>
                  <a:gd name="connsiteX8" fmla="*/ 5507 w 5506"/>
                  <a:gd name="connsiteY8" fmla="*/ 775 h 5420"/>
                  <a:gd name="connsiteX9" fmla="*/ 0 w 5506"/>
                  <a:gd name="connsiteY9"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6" h="5420">
                    <a:moveTo>
                      <a:pt x="788" y="775"/>
                    </a:moveTo>
                    <a:lnTo>
                      <a:pt x="788" y="2323"/>
                    </a:lnTo>
                    <a:lnTo>
                      <a:pt x="788" y="3872"/>
                    </a:lnTo>
                    <a:lnTo>
                      <a:pt x="2361" y="3872"/>
                    </a:lnTo>
                    <a:lnTo>
                      <a:pt x="3146" y="3872"/>
                    </a:lnTo>
                    <a:lnTo>
                      <a:pt x="3146" y="4647"/>
                    </a:lnTo>
                    <a:lnTo>
                      <a:pt x="3934" y="5421"/>
                    </a:lnTo>
                    <a:lnTo>
                      <a:pt x="5507" y="2323"/>
                    </a:lnTo>
                    <a:lnTo>
                      <a:pt x="5507" y="775"/>
                    </a:lnTo>
                    <a:lnTo>
                      <a:pt x="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10" name="Freeform 2209">
                <a:extLst>
                  <a:ext uri="{FF2B5EF4-FFF2-40B4-BE49-F238E27FC236}">
                    <a16:creationId xmlns:a16="http://schemas.microsoft.com/office/drawing/2014/main" id="{1C9E625E-6B61-0D31-9520-45270794037F}"/>
                  </a:ext>
                </a:extLst>
              </p:cNvPr>
              <p:cNvSpPr/>
              <p:nvPr/>
            </p:nvSpPr>
            <p:spPr>
              <a:xfrm>
                <a:off x="13034069" y="12239928"/>
                <a:ext cx="609731" cy="596990"/>
              </a:xfrm>
              <a:custGeom>
                <a:avLst/>
                <a:gdLst>
                  <a:gd name="connsiteX0" fmla="*/ 598718 w 609731"/>
                  <a:gd name="connsiteY0" fmla="*/ 66590 h 596990"/>
                  <a:gd name="connsiteX1" fmla="*/ 591636 w 609731"/>
                  <a:gd name="connsiteY1" fmla="*/ 69688 h 596990"/>
                  <a:gd name="connsiteX2" fmla="*/ 584556 w 609731"/>
                  <a:gd name="connsiteY2" fmla="*/ 69688 h 596990"/>
                  <a:gd name="connsiteX3" fmla="*/ 590850 w 609731"/>
                  <a:gd name="connsiteY3" fmla="*/ 65816 h 596990"/>
                  <a:gd name="connsiteX4" fmla="*/ 596357 w 609731"/>
                  <a:gd name="connsiteY4" fmla="*/ 61170 h 596990"/>
                  <a:gd name="connsiteX5" fmla="*/ 601076 w 609731"/>
                  <a:gd name="connsiteY5" fmla="*/ 54976 h 596990"/>
                  <a:gd name="connsiteX6" fmla="*/ 604225 w 609731"/>
                  <a:gd name="connsiteY6" fmla="*/ 48781 h 596990"/>
                  <a:gd name="connsiteX7" fmla="*/ 599503 w 609731"/>
                  <a:gd name="connsiteY7" fmla="*/ 47233 h 596990"/>
                  <a:gd name="connsiteX8" fmla="*/ 593996 w 609731"/>
                  <a:gd name="connsiteY8" fmla="*/ 46458 h 596990"/>
                  <a:gd name="connsiteX9" fmla="*/ 581408 w 609731"/>
                  <a:gd name="connsiteY9" fmla="*/ 46458 h 596990"/>
                  <a:gd name="connsiteX10" fmla="*/ 580622 w 609731"/>
                  <a:gd name="connsiteY10" fmla="*/ 53427 h 596990"/>
                  <a:gd name="connsiteX11" fmla="*/ 577474 w 609731"/>
                  <a:gd name="connsiteY11" fmla="*/ 61170 h 596990"/>
                  <a:gd name="connsiteX12" fmla="*/ 571967 w 609731"/>
                  <a:gd name="connsiteY12" fmla="*/ 68138 h 596990"/>
                  <a:gd name="connsiteX13" fmla="*/ 565673 w 609731"/>
                  <a:gd name="connsiteY13" fmla="*/ 72785 h 596990"/>
                  <a:gd name="connsiteX14" fmla="*/ 569606 w 609731"/>
                  <a:gd name="connsiteY14" fmla="*/ 62719 h 596990"/>
                  <a:gd name="connsiteX15" fmla="*/ 571967 w 609731"/>
                  <a:gd name="connsiteY15" fmla="*/ 54201 h 596990"/>
                  <a:gd name="connsiteX16" fmla="*/ 575115 w 609731"/>
                  <a:gd name="connsiteY16" fmla="*/ 46458 h 596990"/>
                  <a:gd name="connsiteX17" fmla="*/ 581408 w 609731"/>
                  <a:gd name="connsiteY17" fmla="*/ 39489 h 596990"/>
                  <a:gd name="connsiteX18" fmla="*/ 571967 w 609731"/>
                  <a:gd name="connsiteY18" fmla="*/ 42587 h 596990"/>
                  <a:gd name="connsiteX19" fmla="*/ 563314 w 609731"/>
                  <a:gd name="connsiteY19" fmla="*/ 46458 h 596990"/>
                  <a:gd name="connsiteX20" fmla="*/ 526335 w 609731"/>
                  <a:gd name="connsiteY20" fmla="*/ 70462 h 596990"/>
                  <a:gd name="connsiteX21" fmla="*/ 516895 w 609731"/>
                  <a:gd name="connsiteY21" fmla="*/ 71236 h 596990"/>
                  <a:gd name="connsiteX22" fmla="*/ 509027 w 609731"/>
                  <a:gd name="connsiteY22" fmla="*/ 64267 h 596990"/>
                  <a:gd name="connsiteX23" fmla="*/ 508241 w 609731"/>
                  <a:gd name="connsiteY23" fmla="*/ 58847 h 596990"/>
                  <a:gd name="connsiteX24" fmla="*/ 508241 w 609731"/>
                  <a:gd name="connsiteY24" fmla="*/ 48007 h 596990"/>
                  <a:gd name="connsiteX25" fmla="*/ 507454 w 609731"/>
                  <a:gd name="connsiteY25" fmla="*/ 42587 h 596990"/>
                  <a:gd name="connsiteX26" fmla="*/ 503520 w 609731"/>
                  <a:gd name="connsiteY26" fmla="*/ 37166 h 596990"/>
                  <a:gd name="connsiteX27" fmla="*/ 499586 w 609731"/>
                  <a:gd name="connsiteY27" fmla="*/ 34070 h 596990"/>
                  <a:gd name="connsiteX28" fmla="*/ 494865 w 609731"/>
                  <a:gd name="connsiteY28" fmla="*/ 31746 h 596990"/>
                  <a:gd name="connsiteX29" fmla="*/ 490146 w 609731"/>
                  <a:gd name="connsiteY29" fmla="*/ 27875 h 596990"/>
                  <a:gd name="connsiteX30" fmla="*/ 483851 w 609731"/>
                  <a:gd name="connsiteY30" fmla="*/ 18584 h 596990"/>
                  <a:gd name="connsiteX31" fmla="*/ 482278 w 609731"/>
                  <a:gd name="connsiteY31" fmla="*/ 10065 h 596990"/>
                  <a:gd name="connsiteX32" fmla="*/ 486998 w 609731"/>
                  <a:gd name="connsiteY32" fmla="*/ 3872 h 596990"/>
                  <a:gd name="connsiteX33" fmla="*/ 499586 w 609731"/>
                  <a:gd name="connsiteY33" fmla="*/ 2322 h 596990"/>
                  <a:gd name="connsiteX34" fmla="*/ 483851 w 609731"/>
                  <a:gd name="connsiteY34" fmla="*/ 0 h 596990"/>
                  <a:gd name="connsiteX35" fmla="*/ 468904 w 609731"/>
                  <a:gd name="connsiteY35" fmla="*/ 6194 h 596990"/>
                  <a:gd name="connsiteX36" fmla="*/ 455528 w 609731"/>
                  <a:gd name="connsiteY36" fmla="*/ 16260 h 596990"/>
                  <a:gd name="connsiteX37" fmla="*/ 445301 w 609731"/>
                  <a:gd name="connsiteY37" fmla="*/ 28649 h 596990"/>
                  <a:gd name="connsiteX38" fmla="*/ 437434 w 609731"/>
                  <a:gd name="connsiteY38" fmla="*/ 44135 h 596990"/>
                  <a:gd name="connsiteX39" fmla="*/ 430352 w 609731"/>
                  <a:gd name="connsiteY39" fmla="*/ 79753 h 596990"/>
                  <a:gd name="connsiteX40" fmla="*/ 423272 w 609731"/>
                  <a:gd name="connsiteY40" fmla="*/ 96014 h 596990"/>
                  <a:gd name="connsiteX41" fmla="*/ 412256 w 609731"/>
                  <a:gd name="connsiteY41" fmla="*/ 108403 h 596990"/>
                  <a:gd name="connsiteX42" fmla="*/ 391014 w 609731"/>
                  <a:gd name="connsiteY42" fmla="*/ 123115 h 596990"/>
                  <a:gd name="connsiteX43" fmla="*/ 382361 w 609731"/>
                  <a:gd name="connsiteY43" fmla="*/ 136278 h 596990"/>
                  <a:gd name="connsiteX44" fmla="*/ 372919 w 609731"/>
                  <a:gd name="connsiteY44" fmla="*/ 161830 h 596990"/>
                  <a:gd name="connsiteX45" fmla="*/ 369773 w 609731"/>
                  <a:gd name="connsiteY45" fmla="*/ 174993 h 596990"/>
                  <a:gd name="connsiteX46" fmla="*/ 373706 w 609731"/>
                  <a:gd name="connsiteY46" fmla="*/ 185059 h 596990"/>
                  <a:gd name="connsiteX47" fmla="*/ 361118 w 609731"/>
                  <a:gd name="connsiteY47" fmla="*/ 190479 h 596990"/>
                  <a:gd name="connsiteX48" fmla="*/ 356398 w 609731"/>
                  <a:gd name="connsiteY48" fmla="*/ 202094 h 596990"/>
                  <a:gd name="connsiteX49" fmla="*/ 354038 w 609731"/>
                  <a:gd name="connsiteY49" fmla="*/ 215257 h 596990"/>
                  <a:gd name="connsiteX50" fmla="*/ 350104 w 609731"/>
                  <a:gd name="connsiteY50" fmla="*/ 226097 h 596990"/>
                  <a:gd name="connsiteX51" fmla="*/ 350891 w 609731"/>
                  <a:gd name="connsiteY51" fmla="*/ 221452 h 596990"/>
                  <a:gd name="connsiteX52" fmla="*/ 350104 w 609731"/>
                  <a:gd name="connsiteY52" fmla="*/ 217580 h 596990"/>
                  <a:gd name="connsiteX53" fmla="*/ 349316 w 609731"/>
                  <a:gd name="connsiteY53" fmla="*/ 213708 h 596990"/>
                  <a:gd name="connsiteX54" fmla="*/ 346958 w 609731"/>
                  <a:gd name="connsiteY54" fmla="*/ 209837 h 596990"/>
                  <a:gd name="connsiteX55" fmla="*/ 334369 w 609731"/>
                  <a:gd name="connsiteY55" fmla="*/ 223775 h 596990"/>
                  <a:gd name="connsiteX56" fmla="*/ 329648 w 609731"/>
                  <a:gd name="connsiteY56" fmla="*/ 231518 h 596990"/>
                  <a:gd name="connsiteX57" fmla="*/ 328862 w 609731"/>
                  <a:gd name="connsiteY57" fmla="*/ 240035 h 596990"/>
                  <a:gd name="connsiteX58" fmla="*/ 322568 w 609731"/>
                  <a:gd name="connsiteY58" fmla="*/ 235389 h 596990"/>
                  <a:gd name="connsiteX59" fmla="*/ 316273 w 609731"/>
                  <a:gd name="connsiteY59" fmla="*/ 235389 h 596990"/>
                  <a:gd name="connsiteX60" fmla="*/ 313913 w 609731"/>
                  <a:gd name="connsiteY60" fmla="*/ 240035 h 596990"/>
                  <a:gd name="connsiteX61" fmla="*/ 319421 w 609731"/>
                  <a:gd name="connsiteY61" fmla="*/ 246229 h 596990"/>
                  <a:gd name="connsiteX62" fmla="*/ 313127 w 609731"/>
                  <a:gd name="connsiteY62" fmla="*/ 242357 h 596990"/>
                  <a:gd name="connsiteX63" fmla="*/ 306833 w 609731"/>
                  <a:gd name="connsiteY63" fmla="*/ 241583 h 596990"/>
                  <a:gd name="connsiteX64" fmla="*/ 301326 w 609731"/>
                  <a:gd name="connsiteY64" fmla="*/ 243907 h 596990"/>
                  <a:gd name="connsiteX65" fmla="*/ 295819 w 609731"/>
                  <a:gd name="connsiteY65" fmla="*/ 247778 h 596990"/>
                  <a:gd name="connsiteX66" fmla="*/ 297392 w 609731"/>
                  <a:gd name="connsiteY66" fmla="*/ 249326 h 596990"/>
                  <a:gd name="connsiteX67" fmla="*/ 300538 w 609731"/>
                  <a:gd name="connsiteY67" fmla="*/ 253198 h 596990"/>
                  <a:gd name="connsiteX68" fmla="*/ 302899 w 609731"/>
                  <a:gd name="connsiteY68" fmla="*/ 254747 h 596990"/>
                  <a:gd name="connsiteX69" fmla="*/ 292671 w 609731"/>
                  <a:gd name="connsiteY69" fmla="*/ 253198 h 596990"/>
                  <a:gd name="connsiteX70" fmla="*/ 281657 w 609731"/>
                  <a:gd name="connsiteY70" fmla="*/ 260941 h 596990"/>
                  <a:gd name="connsiteX71" fmla="*/ 270641 w 609731"/>
                  <a:gd name="connsiteY71" fmla="*/ 271007 h 596990"/>
                  <a:gd name="connsiteX72" fmla="*/ 261201 w 609731"/>
                  <a:gd name="connsiteY72" fmla="*/ 278750 h 596990"/>
                  <a:gd name="connsiteX73" fmla="*/ 265134 w 609731"/>
                  <a:gd name="connsiteY73" fmla="*/ 280299 h 596990"/>
                  <a:gd name="connsiteX74" fmla="*/ 261201 w 609731"/>
                  <a:gd name="connsiteY74" fmla="*/ 282622 h 596990"/>
                  <a:gd name="connsiteX75" fmla="*/ 259628 w 609731"/>
                  <a:gd name="connsiteY75" fmla="*/ 283396 h 596990"/>
                  <a:gd name="connsiteX76" fmla="*/ 259628 w 609731"/>
                  <a:gd name="connsiteY76" fmla="*/ 284944 h 596990"/>
                  <a:gd name="connsiteX77" fmla="*/ 258840 w 609731"/>
                  <a:gd name="connsiteY77" fmla="*/ 288816 h 596990"/>
                  <a:gd name="connsiteX78" fmla="*/ 243893 w 609731"/>
                  <a:gd name="connsiteY78" fmla="*/ 292687 h 596990"/>
                  <a:gd name="connsiteX79" fmla="*/ 224224 w 609731"/>
                  <a:gd name="connsiteY79" fmla="*/ 301205 h 596990"/>
                  <a:gd name="connsiteX80" fmla="*/ 209276 w 609731"/>
                  <a:gd name="connsiteY80" fmla="*/ 312820 h 596990"/>
                  <a:gd name="connsiteX81" fmla="*/ 208489 w 609731"/>
                  <a:gd name="connsiteY81" fmla="*/ 325983 h 596990"/>
                  <a:gd name="connsiteX82" fmla="*/ 200621 w 609731"/>
                  <a:gd name="connsiteY82" fmla="*/ 322111 h 596990"/>
                  <a:gd name="connsiteX83" fmla="*/ 193541 w 609731"/>
                  <a:gd name="connsiteY83" fmla="*/ 324435 h 596990"/>
                  <a:gd name="connsiteX84" fmla="*/ 187247 w 609731"/>
                  <a:gd name="connsiteY84" fmla="*/ 329080 h 596990"/>
                  <a:gd name="connsiteX85" fmla="*/ 180165 w 609731"/>
                  <a:gd name="connsiteY85" fmla="*/ 333726 h 596990"/>
                  <a:gd name="connsiteX86" fmla="*/ 172298 w 609731"/>
                  <a:gd name="connsiteY86" fmla="*/ 334500 h 596990"/>
                  <a:gd name="connsiteX87" fmla="*/ 166005 w 609731"/>
                  <a:gd name="connsiteY87" fmla="*/ 334500 h 596990"/>
                  <a:gd name="connsiteX88" fmla="*/ 158923 w 609731"/>
                  <a:gd name="connsiteY88" fmla="*/ 335274 h 596990"/>
                  <a:gd name="connsiteX89" fmla="*/ 151056 w 609731"/>
                  <a:gd name="connsiteY89" fmla="*/ 338372 h 596990"/>
                  <a:gd name="connsiteX90" fmla="*/ 135321 w 609731"/>
                  <a:gd name="connsiteY90" fmla="*/ 349986 h 596990"/>
                  <a:gd name="connsiteX91" fmla="*/ 120373 w 609731"/>
                  <a:gd name="connsiteY91" fmla="*/ 365472 h 596990"/>
                  <a:gd name="connsiteX92" fmla="*/ 110145 w 609731"/>
                  <a:gd name="connsiteY92" fmla="*/ 383282 h 596990"/>
                  <a:gd name="connsiteX93" fmla="*/ 110145 w 609731"/>
                  <a:gd name="connsiteY93" fmla="*/ 399542 h 596990"/>
                  <a:gd name="connsiteX94" fmla="*/ 103065 w 609731"/>
                  <a:gd name="connsiteY94" fmla="*/ 394896 h 596990"/>
                  <a:gd name="connsiteX95" fmla="*/ 93623 w 609731"/>
                  <a:gd name="connsiteY95" fmla="*/ 397219 h 596990"/>
                  <a:gd name="connsiteX96" fmla="*/ 85755 w 609731"/>
                  <a:gd name="connsiteY96" fmla="*/ 402639 h 596990"/>
                  <a:gd name="connsiteX97" fmla="*/ 79463 w 609731"/>
                  <a:gd name="connsiteY97" fmla="*/ 409608 h 596990"/>
                  <a:gd name="connsiteX98" fmla="*/ 77102 w 609731"/>
                  <a:gd name="connsiteY98" fmla="*/ 414254 h 596990"/>
                  <a:gd name="connsiteX99" fmla="*/ 76314 w 609731"/>
                  <a:gd name="connsiteY99" fmla="*/ 418900 h 596990"/>
                  <a:gd name="connsiteX100" fmla="*/ 76314 w 609731"/>
                  <a:gd name="connsiteY100" fmla="*/ 428966 h 596990"/>
                  <a:gd name="connsiteX101" fmla="*/ 75529 w 609731"/>
                  <a:gd name="connsiteY101" fmla="*/ 425869 h 596990"/>
                  <a:gd name="connsiteX102" fmla="*/ 73168 w 609731"/>
                  <a:gd name="connsiteY102" fmla="*/ 419674 h 596990"/>
                  <a:gd name="connsiteX103" fmla="*/ 71595 w 609731"/>
                  <a:gd name="connsiteY103" fmla="*/ 415802 h 596990"/>
                  <a:gd name="connsiteX104" fmla="*/ 64513 w 609731"/>
                  <a:gd name="connsiteY104" fmla="*/ 421997 h 596990"/>
                  <a:gd name="connsiteX105" fmla="*/ 57433 w 609731"/>
                  <a:gd name="connsiteY105" fmla="*/ 427417 h 596990"/>
                  <a:gd name="connsiteX106" fmla="*/ 54285 w 609731"/>
                  <a:gd name="connsiteY106" fmla="*/ 434386 h 596990"/>
                  <a:gd name="connsiteX107" fmla="*/ 60579 w 609731"/>
                  <a:gd name="connsiteY107" fmla="*/ 441355 h 596990"/>
                  <a:gd name="connsiteX108" fmla="*/ 48778 w 609731"/>
                  <a:gd name="connsiteY108" fmla="*/ 441355 h 596990"/>
                  <a:gd name="connsiteX109" fmla="*/ 43271 w 609731"/>
                  <a:gd name="connsiteY109" fmla="*/ 447549 h 596990"/>
                  <a:gd name="connsiteX110" fmla="*/ 45632 w 609731"/>
                  <a:gd name="connsiteY110" fmla="*/ 456841 h 596990"/>
                  <a:gd name="connsiteX111" fmla="*/ 58219 w 609731"/>
                  <a:gd name="connsiteY111" fmla="*/ 462261 h 596990"/>
                  <a:gd name="connsiteX112" fmla="*/ 52712 w 609731"/>
                  <a:gd name="connsiteY112" fmla="*/ 463810 h 596990"/>
                  <a:gd name="connsiteX113" fmla="*/ 49566 w 609731"/>
                  <a:gd name="connsiteY113" fmla="*/ 466132 h 596990"/>
                  <a:gd name="connsiteX114" fmla="*/ 49566 w 609731"/>
                  <a:gd name="connsiteY114" fmla="*/ 470004 h 596990"/>
                  <a:gd name="connsiteX115" fmla="*/ 51926 w 609731"/>
                  <a:gd name="connsiteY115" fmla="*/ 474649 h 596990"/>
                  <a:gd name="connsiteX116" fmla="*/ 46417 w 609731"/>
                  <a:gd name="connsiteY116" fmla="*/ 472327 h 596990"/>
                  <a:gd name="connsiteX117" fmla="*/ 35404 w 609731"/>
                  <a:gd name="connsiteY117" fmla="*/ 466906 h 596990"/>
                  <a:gd name="connsiteX118" fmla="*/ 29897 w 609731"/>
                  <a:gd name="connsiteY118" fmla="*/ 464584 h 596990"/>
                  <a:gd name="connsiteX119" fmla="*/ 31470 w 609731"/>
                  <a:gd name="connsiteY119" fmla="*/ 466906 h 596990"/>
                  <a:gd name="connsiteX120" fmla="*/ 32258 w 609731"/>
                  <a:gd name="connsiteY120" fmla="*/ 471553 h 596990"/>
                  <a:gd name="connsiteX121" fmla="*/ 33831 w 609731"/>
                  <a:gd name="connsiteY121" fmla="*/ 474649 h 596990"/>
                  <a:gd name="connsiteX122" fmla="*/ 27536 w 609731"/>
                  <a:gd name="connsiteY122" fmla="*/ 473875 h 596990"/>
                  <a:gd name="connsiteX123" fmla="*/ 22815 w 609731"/>
                  <a:gd name="connsiteY123" fmla="*/ 476199 h 596990"/>
                  <a:gd name="connsiteX124" fmla="*/ 19669 w 609731"/>
                  <a:gd name="connsiteY124" fmla="*/ 481618 h 596990"/>
                  <a:gd name="connsiteX125" fmla="*/ 19669 w 609731"/>
                  <a:gd name="connsiteY125" fmla="*/ 488587 h 596990"/>
                  <a:gd name="connsiteX126" fmla="*/ 24390 w 609731"/>
                  <a:gd name="connsiteY126" fmla="*/ 488587 h 596990"/>
                  <a:gd name="connsiteX127" fmla="*/ 29897 w 609731"/>
                  <a:gd name="connsiteY127" fmla="*/ 488587 h 596990"/>
                  <a:gd name="connsiteX128" fmla="*/ 34616 w 609731"/>
                  <a:gd name="connsiteY128" fmla="*/ 487813 h 596990"/>
                  <a:gd name="connsiteX129" fmla="*/ 39338 w 609731"/>
                  <a:gd name="connsiteY129" fmla="*/ 487039 h 596990"/>
                  <a:gd name="connsiteX130" fmla="*/ 29897 w 609731"/>
                  <a:gd name="connsiteY130" fmla="*/ 492459 h 596990"/>
                  <a:gd name="connsiteX131" fmla="*/ 25963 w 609731"/>
                  <a:gd name="connsiteY131" fmla="*/ 499428 h 596990"/>
                  <a:gd name="connsiteX132" fmla="*/ 29109 w 609731"/>
                  <a:gd name="connsiteY132" fmla="*/ 504073 h 596990"/>
                  <a:gd name="connsiteX133" fmla="*/ 40125 w 609731"/>
                  <a:gd name="connsiteY133" fmla="*/ 505622 h 596990"/>
                  <a:gd name="connsiteX134" fmla="*/ 29109 w 609731"/>
                  <a:gd name="connsiteY134" fmla="*/ 510268 h 596990"/>
                  <a:gd name="connsiteX135" fmla="*/ 15735 w 609731"/>
                  <a:gd name="connsiteY135" fmla="*/ 512591 h 596990"/>
                  <a:gd name="connsiteX136" fmla="*/ 4721 w 609731"/>
                  <a:gd name="connsiteY136" fmla="*/ 515688 h 596990"/>
                  <a:gd name="connsiteX137" fmla="*/ 0 w 609731"/>
                  <a:gd name="connsiteY137" fmla="*/ 524979 h 596990"/>
                  <a:gd name="connsiteX138" fmla="*/ 3146 w 609731"/>
                  <a:gd name="connsiteY138" fmla="*/ 530400 h 596990"/>
                  <a:gd name="connsiteX139" fmla="*/ 7868 w 609731"/>
                  <a:gd name="connsiteY139" fmla="*/ 530400 h 596990"/>
                  <a:gd name="connsiteX140" fmla="*/ 13374 w 609731"/>
                  <a:gd name="connsiteY140" fmla="*/ 528077 h 596990"/>
                  <a:gd name="connsiteX141" fmla="*/ 18096 w 609731"/>
                  <a:gd name="connsiteY141" fmla="*/ 523431 h 596990"/>
                  <a:gd name="connsiteX142" fmla="*/ 18096 w 609731"/>
                  <a:gd name="connsiteY142" fmla="*/ 528077 h 596990"/>
                  <a:gd name="connsiteX143" fmla="*/ 18096 w 609731"/>
                  <a:gd name="connsiteY143" fmla="*/ 531174 h 596990"/>
                  <a:gd name="connsiteX144" fmla="*/ 16523 w 609731"/>
                  <a:gd name="connsiteY144" fmla="*/ 534272 h 596990"/>
                  <a:gd name="connsiteX145" fmla="*/ 13374 w 609731"/>
                  <a:gd name="connsiteY145" fmla="*/ 538917 h 596990"/>
                  <a:gd name="connsiteX146" fmla="*/ 18881 w 609731"/>
                  <a:gd name="connsiteY146" fmla="*/ 538917 h 596990"/>
                  <a:gd name="connsiteX147" fmla="*/ 23603 w 609731"/>
                  <a:gd name="connsiteY147" fmla="*/ 536594 h 596990"/>
                  <a:gd name="connsiteX148" fmla="*/ 29109 w 609731"/>
                  <a:gd name="connsiteY148" fmla="*/ 533498 h 596990"/>
                  <a:gd name="connsiteX149" fmla="*/ 33831 w 609731"/>
                  <a:gd name="connsiteY149" fmla="*/ 530400 h 596990"/>
                  <a:gd name="connsiteX150" fmla="*/ 22029 w 609731"/>
                  <a:gd name="connsiteY150" fmla="*/ 553629 h 596990"/>
                  <a:gd name="connsiteX151" fmla="*/ 41698 w 609731"/>
                  <a:gd name="connsiteY151" fmla="*/ 557501 h 596990"/>
                  <a:gd name="connsiteX152" fmla="*/ 72381 w 609731"/>
                  <a:gd name="connsiteY152" fmla="*/ 553629 h 596990"/>
                  <a:gd name="connsiteX153" fmla="*/ 93623 w 609731"/>
                  <a:gd name="connsiteY153" fmla="*/ 554403 h 596990"/>
                  <a:gd name="connsiteX154" fmla="*/ 97556 w 609731"/>
                  <a:gd name="connsiteY154" fmla="*/ 558275 h 596990"/>
                  <a:gd name="connsiteX155" fmla="*/ 103851 w 609731"/>
                  <a:gd name="connsiteY155" fmla="*/ 567566 h 596990"/>
                  <a:gd name="connsiteX156" fmla="*/ 108572 w 609731"/>
                  <a:gd name="connsiteY156" fmla="*/ 570664 h 596990"/>
                  <a:gd name="connsiteX157" fmla="*/ 114866 w 609731"/>
                  <a:gd name="connsiteY157" fmla="*/ 571438 h 596990"/>
                  <a:gd name="connsiteX158" fmla="*/ 121946 w 609731"/>
                  <a:gd name="connsiteY158" fmla="*/ 570664 h 596990"/>
                  <a:gd name="connsiteX159" fmla="*/ 128241 w 609731"/>
                  <a:gd name="connsiteY159" fmla="*/ 569890 h 596990"/>
                  <a:gd name="connsiteX160" fmla="*/ 135321 w 609731"/>
                  <a:gd name="connsiteY160" fmla="*/ 572987 h 596990"/>
                  <a:gd name="connsiteX161" fmla="*/ 141615 w 609731"/>
                  <a:gd name="connsiteY161" fmla="*/ 579181 h 596990"/>
                  <a:gd name="connsiteX162" fmla="*/ 143976 w 609731"/>
                  <a:gd name="connsiteY162" fmla="*/ 584602 h 596990"/>
                  <a:gd name="connsiteX163" fmla="*/ 146336 w 609731"/>
                  <a:gd name="connsiteY163" fmla="*/ 589247 h 596990"/>
                  <a:gd name="connsiteX164" fmla="*/ 153416 w 609731"/>
                  <a:gd name="connsiteY164" fmla="*/ 593119 h 596990"/>
                  <a:gd name="connsiteX165" fmla="*/ 159711 w 609731"/>
                  <a:gd name="connsiteY165" fmla="*/ 593893 h 596990"/>
                  <a:gd name="connsiteX166" fmla="*/ 165218 w 609731"/>
                  <a:gd name="connsiteY166" fmla="*/ 592345 h 596990"/>
                  <a:gd name="connsiteX167" fmla="*/ 170724 w 609731"/>
                  <a:gd name="connsiteY167" fmla="*/ 591571 h 596990"/>
                  <a:gd name="connsiteX168" fmla="*/ 177019 w 609731"/>
                  <a:gd name="connsiteY168" fmla="*/ 590795 h 596990"/>
                  <a:gd name="connsiteX169" fmla="*/ 182526 w 609731"/>
                  <a:gd name="connsiteY169" fmla="*/ 591571 h 596990"/>
                  <a:gd name="connsiteX170" fmla="*/ 195114 w 609731"/>
                  <a:gd name="connsiteY170" fmla="*/ 595442 h 596990"/>
                  <a:gd name="connsiteX171" fmla="*/ 201409 w 609731"/>
                  <a:gd name="connsiteY171" fmla="*/ 596990 h 596990"/>
                  <a:gd name="connsiteX172" fmla="*/ 215569 w 609731"/>
                  <a:gd name="connsiteY172" fmla="*/ 596990 h 596990"/>
                  <a:gd name="connsiteX173" fmla="*/ 229731 w 609731"/>
                  <a:gd name="connsiteY173" fmla="*/ 594667 h 596990"/>
                  <a:gd name="connsiteX174" fmla="*/ 242319 w 609731"/>
                  <a:gd name="connsiteY174" fmla="*/ 589247 h 596990"/>
                  <a:gd name="connsiteX175" fmla="*/ 253333 w 609731"/>
                  <a:gd name="connsiteY175" fmla="*/ 582278 h 596990"/>
                  <a:gd name="connsiteX176" fmla="*/ 299753 w 609731"/>
                  <a:gd name="connsiteY176" fmla="*/ 535046 h 596990"/>
                  <a:gd name="connsiteX177" fmla="*/ 304472 w 609731"/>
                  <a:gd name="connsiteY177" fmla="*/ 531174 h 596990"/>
                  <a:gd name="connsiteX178" fmla="*/ 309979 w 609731"/>
                  <a:gd name="connsiteY178" fmla="*/ 528851 h 596990"/>
                  <a:gd name="connsiteX179" fmla="*/ 317061 w 609731"/>
                  <a:gd name="connsiteY179" fmla="*/ 525754 h 596990"/>
                  <a:gd name="connsiteX180" fmla="*/ 325714 w 609731"/>
                  <a:gd name="connsiteY180" fmla="*/ 523431 h 596990"/>
                  <a:gd name="connsiteX181" fmla="*/ 330435 w 609731"/>
                  <a:gd name="connsiteY181" fmla="*/ 521883 h 596990"/>
                  <a:gd name="connsiteX182" fmla="*/ 332796 w 609731"/>
                  <a:gd name="connsiteY182" fmla="*/ 519560 h 596990"/>
                  <a:gd name="connsiteX183" fmla="*/ 332796 w 609731"/>
                  <a:gd name="connsiteY183" fmla="*/ 514914 h 596990"/>
                  <a:gd name="connsiteX184" fmla="*/ 330435 w 609731"/>
                  <a:gd name="connsiteY184" fmla="*/ 511042 h 596990"/>
                  <a:gd name="connsiteX185" fmla="*/ 327289 w 609731"/>
                  <a:gd name="connsiteY185" fmla="*/ 507945 h 596990"/>
                  <a:gd name="connsiteX186" fmla="*/ 326501 w 609731"/>
                  <a:gd name="connsiteY186" fmla="*/ 503299 h 596990"/>
                  <a:gd name="connsiteX187" fmla="*/ 328074 w 609731"/>
                  <a:gd name="connsiteY187" fmla="*/ 496330 h 596990"/>
                  <a:gd name="connsiteX188" fmla="*/ 353250 w 609731"/>
                  <a:gd name="connsiteY188" fmla="*/ 445226 h 596990"/>
                  <a:gd name="connsiteX189" fmla="*/ 356398 w 609731"/>
                  <a:gd name="connsiteY189" fmla="*/ 432838 h 596990"/>
                  <a:gd name="connsiteX190" fmla="*/ 349316 w 609731"/>
                  <a:gd name="connsiteY190" fmla="*/ 424319 h 596990"/>
                  <a:gd name="connsiteX191" fmla="*/ 361118 w 609731"/>
                  <a:gd name="connsiteY191" fmla="*/ 417351 h 596990"/>
                  <a:gd name="connsiteX192" fmla="*/ 368199 w 609731"/>
                  <a:gd name="connsiteY192" fmla="*/ 395671 h 596990"/>
                  <a:gd name="connsiteX193" fmla="*/ 370560 w 609731"/>
                  <a:gd name="connsiteY193" fmla="*/ 372441 h 596990"/>
                  <a:gd name="connsiteX194" fmla="*/ 368199 w 609731"/>
                  <a:gd name="connsiteY194" fmla="*/ 360053 h 596990"/>
                  <a:gd name="connsiteX195" fmla="*/ 375279 w 609731"/>
                  <a:gd name="connsiteY195" fmla="*/ 359278 h 596990"/>
                  <a:gd name="connsiteX196" fmla="*/ 380786 w 609731"/>
                  <a:gd name="connsiteY196" fmla="*/ 355407 h 596990"/>
                  <a:gd name="connsiteX197" fmla="*/ 384720 w 609731"/>
                  <a:gd name="connsiteY197" fmla="*/ 349986 h 596990"/>
                  <a:gd name="connsiteX198" fmla="*/ 389441 w 609731"/>
                  <a:gd name="connsiteY198" fmla="*/ 346115 h 596990"/>
                  <a:gd name="connsiteX199" fmla="*/ 394163 w 609731"/>
                  <a:gd name="connsiteY199" fmla="*/ 343792 h 596990"/>
                  <a:gd name="connsiteX200" fmla="*/ 424845 w 609731"/>
                  <a:gd name="connsiteY200" fmla="*/ 333726 h 596990"/>
                  <a:gd name="connsiteX201" fmla="*/ 432713 w 609731"/>
                  <a:gd name="connsiteY201" fmla="*/ 329854 h 596990"/>
                  <a:gd name="connsiteX202" fmla="*/ 436646 w 609731"/>
                  <a:gd name="connsiteY202" fmla="*/ 326757 h 596990"/>
                  <a:gd name="connsiteX203" fmla="*/ 438219 w 609731"/>
                  <a:gd name="connsiteY203" fmla="*/ 321337 h 596990"/>
                  <a:gd name="connsiteX204" fmla="*/ 435859 w 609731"/>
                  <a:gd name="connsiteY204" fmla="*/ 316692 h 596990"/>
                  <a:gd name="connsiteX205" fmla="*/ 429566 w 609731"/>
                  <a:gd name="connsiteY205" fmla="*/ 305077 h 596990"/>
                  <a:gd name="connsiteX206" fmla="*/ 442153 w 609731"/>
                  <a:gd name="connsiteY206" fmla="*/ 315142 h 596990"/>
                  <a:gd name="connsiteX207" fmla="*/ 448448 w 609731"/>
                  <a:gd name="connsiteY207" fmla="*/ 318240 h 596990"/>
                  <a:gd name="connsiteX208" fmla="*/ 455528 w 609731"/>
                  <a:gd name="connsiteY208" fmla="*/ 318240 h 596990"/>
                  <a:gd name="connsiteX209" fmla="*/ 458676 w 609731"/>
                  <a:gd name="connsiteY209" fmla="*/ 315142 h 596990"/>
                  <a:gd name="connsiteX210" fmla="*/ 461036 w 609731"/>
                  <a:gd name="connsiteY210" fmla="*/ 310497 h 596990"/>
                  <a:gd name="connsiteX211" fmla="*/ 464970 w 609731"/>
                  <a:gd name="connsiteY211" fmla="*/ 307399 h 596990"/>
                  <a:gd name="connsiteX212" fmla="*/ 472050 w 609731"/>
                  <a:gd name="connsiteY212" fmla="*/ 312045 h 596990"/>
                  <a:gd name="connsiteX213" fmla="*/ 465756 w 609731"/>
                  <a:gd name="connsiteY213" fmla="*/ 316692 h 596990"/>
                  <a:gd name="connsiteX214" fmla="*/ 463395 w 609731"/>
                  <a:gd name="connsiteY214" fmla="*/ 318240 h 596990"/>
                  <a:gd name="connsiteX215" fmla="*/ 473623 w 609731"/>
                  <a:gd name="connsiteY215" fmla="*/ 316692 h 596990"/>
                  <a:gd name="connsiteX216" fmla="*/ 476771 w 609731"/>
                  <a:gd name="connsiteY216" fmla="*/ 316692 h 596990"/>
                  <a:gd name="connsiteX217" fmla="*/ 490146 w 609731"/>
                  <a:gd name="connsiteY217" fmla="*/ 322111 h 596990"/>
                  <a:gd name="connsiteX218" fmla="*/ 494080 w 609731"/>
                  <a:gd name="connsiteY218" fmla="*/ 322886 h 596990"/>
                  <a:gd name="connsiteX219" fmla="*/ 501160 w 609731"/>
                  <a:gd name="connsiteY219" fmla="*/ 322886 h 596990"/>
                  <a:gd name="connsiteX220" fmla="*/ 507454 w 609731"/>
                  <a:gd name="connsiteY220" fmla="*/ 321337 h 596990"/>
                  <a:gd name="connsiteX221" fmla="*/ 512175 w 609731"/>
                  <a:gd name="connsiteY221" fmla="*/ 317466 h 596990"/>
                  <a:gd name="connsiteX222" fmla="*/ 512175 w 609731"/>
                  <a:gd name="connsiteY222" fmla="*/ 309723 h 596990"/>
                  <a:gd name="connsiteX223" fmla="*/ 508241 w 609731"/>
                  <a:gd name="connsiteY223" fmla="*/ 303528 h 596990"/>
                  <a:gd name="connsiteX224" fmla="*/ 501947 w 609731"/>
                  <a:gd name="connsiteY224" fmla="*/ 301205 h 596990"/>
                  <a:gd name="connsiteX225" fmla="*/ 494865 w 609731"/>
                  <a:gd name="connsiteY225" fmla="*/ 299656 h 596990"/>
                  <a:gd name="connsiteX226" fmla="*/ 488573 w 609731"/>
                  <a:gd name="connsiteY226" fmla="*/ 295785 h 596990"/>
                  <a:gd name="connsiteX227" fmla="*/ 483851 w 609731"/>
                  <a:gd name="connsiteY227" fmla="*/ 288816 h 596990"/>
                  <a:gd name="connsiteX228" fmla="*/ 482278 w 609731"/>
                  <a:gd name="connsiteY228" fmla="*/ 282622 h 596990"/>
                  <a:gd name="connsiteX229" fmla="*/ 477557 w 609731"/>
                  <a:gd name="connsiteY229" fmla="*/ 279525 h 596990"/>
                  <a:gd name="connsiteX230" fmla="*/ 467329 w 609731"/>
                  <a:gd name="connsiteY230" fmla="*/ 281848 h 596990"/>
                  <a:gd name="connsiteX231" fmla="*/ 475196 w 609731"/>
                  <a:gd name="connsiteY231" fmla="*/ 278750 h 596990"/>
                  <a:gd name="connsiteX232" fmla="*/ 480705 w 609731"/>
                  <a:gd name="connsiteY232" fmla="*/ 274105 h 596990"/>
                  <a:gd name="connsiteX233" fmla="*/ 481491 w 609731"/>
                  <a:gd name="connsiteY233" fmla="*/ 268684 h 596990"/>
                  <a:gd name="connsiteX234" fmla="*/ 475196 w 609731"/>
                  <a:gd name="connsiteY234" fmla="*/ 263264 h 596990"/>
                  <a:gd name="connsiteX235" fmla="*/ 485425 w 609731"/>
                  <a:gd name="connsiteY235" fmla="*/ 260167 h 596990"/>
                  <a:gd name="connsiteX236" fmla="*/ 498799 w 609731"/>
                  <a:gd name="connsiteY236" fmla="*/ 251650 h 596990"/>
                  <a:gd name="connsiteX237" fmla="*/ 511388 w 609731"/>
                  <a:gd name="connsiteY237" fmla="*/ 242357 h 596990"/>
                  <a:gd name="connsiteX238" fmla="*/ 520828 w 609731"/>
                  <a:gd name="connsiteY238" fmla="*/ 235389 h 596990"/>
                  <a:gd name="connsiteX239" fmla="*/ 529483 w 609731"/>
                  <a:gd name="connsiteY239" fmla="*/ 223775 h 596990"/>
                  <a:gd name="connsiteX240" fmla="*/ 542858 w 609731"/>
                  <a:gd name="connsiteY240" fmla="*/ 198222 h 596990"/>
                  <a:gd name="connsiteX241" fmla="*/ 549938 w 609731"/>
                  <a:gd name="connsiteY241" fmla="*/ 185834 h 596990"/>
                  <a:gd name="connsiteX242" fmla="*/ 592423 w 609731"/>
                  <a:gd name="connsiteY242" fmla="*/ 132406 h 596990"/>
                  <a:gd name="connsiteX243" fmla="*/ 599503 w 609731"/>
                  <a:gd name="connsiteY243" fmla="*/ 119243 h 596990"/>
                  <a:gd name="connsiteX244" fmla="*/ 600291 w 609731"/>
                  <a:gd name="connsiteY244" fmla="*/ 109951 h 596990"/>
                  <a:gd name="connsiteX245" fmla="*/ 587702 w 609731"/>
                  <a:gd name="connsiteY245" fmla="*/ 109951 h 596990"/>
                  <a:gd name="connsiteX246" fmla="*/ 591636 w 609731"/>
                  <a:gd name="connsiteY246" fmla="*/ 102982 h 596990"/>
                  <a:gd name="connsiteX247" fmla="*/ 590850 w 609731"/>
                  <a:gd name="connsiteY247" fmla="*/ 96788 h 596990"/>
                  <a:gd name="connsiteX248" fmla="*/ 587702 w 609731"/>
                  <a:gd name="connsiteY248" fmla="*/ 90594 h 596990"/>
                  <a:gd name="connsiteX249" fmla="*/ 588490 w 609731"/>
                  <a:gd name="connsiteY249" fmla="*/ 82850 h 596990"/>
                  <a:gd name="connsiteX250" fmla="*/ 593996 w 609731"/>
                  <a:gd name="connsiteY250" fmla="*/ 76657 h 596990"/>
                  <a:gd name="connsiteX251" fmla="*/ 601076 w 609731"/>
                  <a:gd name="connsiteY251" fmla="*/ 72010 h 596990"/>
                  <a:gd name="connsiteX252" fmla="*/ 607371 w 609731"/>
                  <a:gd name="connsiteY252" fmla="*/ 66590 h 596990"/>
                  <a:gd name="connsiteX253" fmla="*/ 609731 w 609731"/>
                  <a:gd name="connsiteY253" fmla="*/ 56524 h 596990"/>
                  <a:gd name="connsiteX254" fmla="*/ 604225 w 609731"/>
                  <a:gd name="connsiteY254" fmla="*/ 61945 h 59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9731" h="596990">
                    <a:moveTo>
                      <a:pt x="598718" y="66590"/>
                    </a:moveTo>
                    <a:lnTo>
                      <a:pt x="591636" y="69688"/>
                    </a:lnTo>
                    <a:lnTo>
                      <a:pt x="584556" y="69688"/>
                    </a:lnTo>
                    <a:lnTo>
                      <a:pt x="590850" y="65816"/>
                    </a:lnTo>
                    <a:lnTo>
                      <a:pt x="596357" y="61170"/>
                    </a:lnTo>
                    <a:lnTo>
                      <a:pt x="601076" y="54976"/>
                    </a:lnTo>
                    <a:lnTo>
                      <a:pt x="604225" y="48781"/>
                    </a:lnTo>
                    <a:lnTo>
                      <a:pt x="599503" y="47233"/>
                    </a:lnTo>
                    <a:lnTo>
                      <a:pt x="593996" y="46458"/>
                    </a:lnTo>
                    <a:lnTo>
                      <a:pt x="581408" y="46458"/>
                    </a:lnTo>
                    <a:lnTo>
                      <a:pt x="580622" y="53427"/>
                    </a:lnTo>
                    <a:lnTo>
                      <a:pt x="577474" y="61170"/>
                    </a:lnTo>
                    <a:lnTo>
                      <a:pt x="571967" y="68138"/>
                    </a:lnTo>
                    <a:lnTo>
                      <a:pt x="565673" y="72785"/>
                    </a:lnTo>
                    <a:lnTo>
                      <a:pt x="569606" y="62719"/>
                    </a:lnTo>
                    <a:lnTo>
                      <a:pt x="571967" y="54201"/>
                    </a:lnTo>
                    <a:lnTo>
                      <a:pt x="575115" y="46458"/>
                    </a:lnTo>
                    <a:lnTo>
                      <a:pt x="581408" y="39489"/>
                    </a:lnTo>
                    <a:lnTo>
                      <a:pt x="571967" y="42587"/>
                    </a:lnTo>
                    <a:lnTo>
                      <a:pt x="563314" y="46458"/>
                    </a:lnTo>
                    <a:lnTo>
                      <a:pt x="526335" y="70462"/>
                    </a:lnTo>
                    <a:lnTo>
                      <a:pt x="516895" y="71236"/>
                    </a:lnTo>
                    <a:lnTo>
                      <a:pt x="509027" y="64267"/>
                    </a:lnTo>
                    <a:lnTo>
                      <a:pt x="508241" y="58847"/>
                    </a:lnTo>
                    <a:lnTo>
                      <a:pt x="508241" y="48007"/>
                    </a:lnTo>
                    <a:lnTo>
                      <a:pt x="507454" y="42587"/>
                    </a:lnTo>
                    <a:lnTo>
                      <a:pt x="503520" y="37166"/>
                    </a:lnTo>
                    <a:lnTo>
                      <a:pt x="499586" y="34070"/>
                    </a:lnTo>
                    <a:lnTo>
                      <a:pt x="494865" y="31746"/>
                    </a:lnTo>
                    <a:lnTo>
                      <a:pt x="490146" y="27875"/>
                    </a:lnTo>
                    <a:lnTo>
                      <a:pt x="483851" y="18584"/>
                    </a:lnTo>
                    <a:lnTo>
                      <a:pt x="482278" y="10065"/>
                    </a:lnTo>
                    <a:lnTo>
                      <a:pt x="486998" y="3872"/>
                    </a:lnTo>
                    <a:lnTo>
                      <a:pt x="499586" y="2322"/>
                    </a:lnTo>
                    <a:lnTo>
                      <a:pt x="483851" y="0"/>
                    </a:lnTo>
                    <a:lnTo>
                      <a:pt x="468904" y="6194"/>
                    </a:lnTo>
                    <a:lnTo>
                      <a:pt x="455528" y="16260"/>
                    </a:lnTo>
                    <a:lnTo>
                      <a:pt x="445301" y="28649"/>
                    </a:lnTo>
                    <a:lnTo>
                      <a:pt x="437434" y="44135"/>
                    </a:lnTo>
                    <a:lnTo>
                      <a:pt x="430352" y="79753"/>
                    </a:lnTo>
                    <a:lnTo>
                      <a:pt x="423272" y="96014"/>
                    </a:lnTo>
                    <a:lnTo>
                      <a:pt x="412256" y="108403"/>
                    </a:lnTo>
                    <a:lnTo>
                      <a:pt x="391014" y="123115"/>
                    </a:lnTo>
                    <a:lnTo>
                      <a:pt x="382361" y="136278"/>
                    </a:lnTo>
                    <a:lnTo>
                      <a:pt x="372919" y="161830"/>
                    </a:lnTo>
                    <a:lnTo>
                      <a:pt x="369773" y="174993"/>
                    </a:lnTo>
                    <a:lnTo>
                      <a:pt x="373706" y="185059"/>
                    </a:lnTo>
                    <a:lnTo>
                      <a:pt x="361118" y="190479"/>
                    </a:lnTo>
                    <a:lnTo>
                      <a:pt x="356398" y="202094"/>
                    </a:lnTo>
                    <a:lnTo>
                      <a:pt x="354038" y="215257"/>
                    </a:lnTo>
                    <a:lnTo>
                      <a:pt x="350104" y="226097"/>
                    </a:lnTo>
                    <a:lnTo>
                      <a:pt x="350891" y="221452"/>
                    </a:lnTo>
                    <a:lnTo>
                      <a:pt x="350104" y="217580"/>
                    </a:lnTo>
                    <a:lnTo>
                      <a:pt x="349316" y="213708"/>
                    </a:lnTo>
                    <a:lnTo>
                      <a:pt x="346958" y="209837"/>
                    </a:lnTo>
                    <a:lnTo>
                      <a:pt x="334369" y="223775"/>
                    </a:lnTo>
                    <a:lnTo>
                      <a:pt x="329648" y="231518"/>
                    </a:lnTo>
                    <a:lnTo>
                      <a:pt x="328862" y="240035"/>
                    </a:lnTo>
                    <a:lnTo>
                      <a:pt x="322568" y="235389"/>
                    </a:lnTo>
                    <a:lnTo>
                      <a:pt x="316273" y="235389"/>
                    </a:lnTo>
                    <a:lnTo>
                      <a:pt x="313913" y="240035"/>
                    </a:lnTo>
                    <a:lnTo>
                      <a:pt x="319421" y="246229"/>
                    </a:lnTo>
                    <a:lnTo>
                      <a:pt x="313127" y="242357"/>
                    </a:lnTo>
                    <a:lnTo>
                      <a:pt x="306833" y="241583"/>
                    </a:lnTo>
                    <a:lnTo>
                      <a:pt x="301326" y="243907"/>
                    </a:lnTo>
                    <a:lnTo>
                      <a:pt x="295819" y="247778"/>
                    </a:lnTo>
                    <a:lnTo>
                      <a:pt x="297392" y="249326"/>
                    </a:lnTo>
                    <a:lnTo>
                      <a:pt x="300538" y="253198"/>
                    </a:lnTo>
                    <a:lnTo>
                      <a:pt x="302899" y="254747"/>
                    </a:lnTo>
                    <a:lnTo>
                      <a:pt x="292671" y="253198"/>
                    </a:lnTo>
                    <a:lnTo>
                      <a:pt x="281657" y="260941"/>
                    </a:lnTo>
                    <a:lnTo>
                      <a:pt x="270641" y="271007"/>
                    </a:lnTo>
                    <a:lnTo>
                      <a:pt x="261201" y="278750"/>
                    </a:lnTo>
                    <a:lnTo>
                      <a:pt x="265134" y="280299"/>
                    </a:lnTo>
                    <a:lnTo>
                      <a:pt x="261201" y="282622"/>
                    </a:lnTo>
                    <a:lnTo>
                      <a:pt x="259628" y="283396"/>
                    </a:lnTo>
                    <a:lnTo>
                      <a:pt x="259628" y="284944"/>
                    </a:lnTo>
                    <a:lnTo>
                      <a:pt x="258840" y="288816"/>
                    </a:lnTo>
                    <a:lnTo>
                      <a:pt x="243893" y="292687"/>
                    </a:lnTo>
                    <a:lnTo>
                      <a:pt x="224224" y="301205"/>
                    </a:lnTo>
                    <a:lnTo>
                      <a:pt x="209276" y="312820"/>
                    </a:lnTo>
                    <a:lnTo>
                      <a:pt x="208489" y="325983"/>
                    </a:lnTo>
                    <a:lnTo>
                      <a:pt x="200621" y="322111"/>
                    </a:lnTo>
                    <a:lnTo>
                      <a:pt x="193541" y="324435"/>
                    </a:lnTo>
                    <a:lnTo>
                      <a:pt x="187247" y="329080"/>
                    </a:lnTo>
                    <a:lnTo>
                      <a:pt x="180165" y="333726"/>
                    </a:lnTo>
                    <a:lnTo>
                      <a:pt x="172298" y="334500"/>
                    </a:lnTo>
                    <a:lnTo>
                      <a:pt x="166005" y="334500"/>
                    </a:lnTo>
                    <a:lnTo>
                      <a:pt x="158923" y="335274"/>
                    </a:lnTo>
                    <a:lnTo>
                      <a:pt x="151056" y="338372"/>
                    </a:lnTo>
                    <a:lnTo>
                      <a:pt x="135321" y="349986"/>
                    </a:lnTo>
                    <a:lnTo>
                      <a:pt x="120373" y="365472"/>
                    </a:lnTo>
                    <a:lnTo>
                      <a:pt x="110145" y="383282"/>
                    </a:lnTo>
                    <a:lnTo>
                      <a:pt x="110145" y="399542"/>
                    </a:lnTo>
                    <a:lnTo>
                      <a:pt x="103065" y="394896"/>
                    </a:lnTo>
                    <a:lnTo>
                      <a:pt x="93623" y="397219"/>
                    </a:lnTo>
                    <a:lnTo>
                      <a:pt x="85755" y="402639"/>
                    </a:lnTo>
                    <a:lnTo>
                      <a:pt x="79463" y="409608"/>
                    </a:lnTo>
                    <a:lnTo>
                      <a:pt x="77102" y="414254"/>
                    </a:lnTo>
                    <a:lnTo>
                      <a:pt x="76314" y="418900"/>
                    </a:lnTo>
                    <a:lnTo>
                      <a:pt x="76314" y="428966"/>
                    </a:lnTo>
                    <a:lnTo>
                      <a:pt x="75529" y="425869"/>
                    </a:lnTo>
                    <a:lnTo>
                      <a:pt x="73168" y="419674"/>
                    </a:lnTo>
                    <a:lnTo>
                      <a:pt x="71595" y="415802"/>
                    </a:lnTo>
                    <a:lnTo>
                      <a:pt x="64513" y="421997"/>
                    </a:lnTo>
                    <a:lnTo>
                      <a:pt x="57433" y="427417"/>
                    </a:lnTo>
                    <a:lnTo>
                      <a:pt x="54285" y="434386"/>
                    </a:lnTo>
                    <a:lnTo>
                      <a:pt x="60579" y="441355"/>
                    </a:lnTo>
                    <a:lnTo>
                      <a:pt x="48778" y="441355"/>
                    </a:lnTo>
                    <a:lnTo>
                      <a:pt x="43271" y="447549"/>
                    </a:lnTo>
                    <a:lnTo>
                      <a:pt x="45632" y="456841"/>
                    </a:lnTo>
                    <a:lnTo>
                      <a:pt x="58219" y="462261"/>
                    </a:lnTo>
                    <a:lnTo>
                      <a:pt x="52712" y="463810"/>
                    </a:lnTo>
                    <a:lnTo>
                      <a:pt x="49566" y="466132"/>
                    </a:lnTo>
                    <a:lnTo>
                      <a:pt x="49566" y="470004"/>
                    </a:lnTo>
                    <a:lnTo>
                      <a:pt x="51926" y="474649"/>
                    </a:lnTo>
                    <a:lnTo>
                      <a:pt x="46417" y="472327"/>
                    </a:lnTo>
                    <a:lnTo>
                      <a:pt x="35404" y="466906"/>
                    </a:lnTo>
                    <a:lnTo>
                      <a:pt x="29897" y="464584"/>
                    </a:lnTo>
                    <a:lnTo>
                      <a:pt x="31470" y="466906"/>
                    </a:lnTo>
                    <a:lnTo>
                      <a:pt x="32258" y="471553"/>
                    </a:lnTo>
                    <a:lnTo>
                      <a:pt x="33831" y="474649"/>
                    </a:lnTo>
                    <a:lnTo>
                      <a:pt x="27536" y="473875"/>
                    </a:lnTo>
                    <a:lnTo>
                      <a:pt x="22815" y="476199"/>
                    </a:lnTo>
                    <a:lnTo>
                      <a:pt x="19669" y="481618"/>
                    </a:lnTo>
                    <a:lnTo>
                      <a:pt x="19669" y="488587"/>
                    </a:lnTo>
                    <a:lnTo>
                      <a:pt x="24390" y="488587"/>
                    </a:lnTo>
                    <a:lnTo>
                      <a:pt x="29897" y="488587"/>
                    </a:lnTo>
                    <a:lnTo>
                      <a:pt x="34616" y="487813"/>
                    </a:lnTo>
                    <a:lnTo>
                      <a:pt x="39338" y="487039"/>
                    </a:lnTo>
                    <a:lnTo>
                      <a:pt x="29897" y="492459"/>
                    </a:lnTo>
                    <a:lnTo>
                      <a:pt x="25963" y="499428"/>
                    </a:lnTo>
                    <a:lnTo>
                      <a:pt x="29109" y="504073"/>
                    </a:lnTo>
                    <a:lnTo>
                      <a:pt x="40125" y="505622"/>
                    </a:lnTo>
                    <a:lnTo>
                      <a:pt x="29109" y="510268"/>
                    </a:lnTo>
                    <a:lnTo>
                      <a:pt x="15735" y="512591"/>
                    </a:lnTo>
                    <a:lnTo>
                      <a:pt x="4721" y="515688"/>
                    </a:lnTo>
                    <a:lnTo>
                      <a:pt x="0" y="524979"/>
                    </a:lnTo>
                    <a:lnTo>
                      <a:pt x="3146" y="530400"/>
                    </a:lnTo>
                    <a:lnTo>
                      <a:pt x="7868" y="530400"/>
                    </a:lnTo>
                    <a:lnTo>
                      <a:pt x="13374" y="528077"/>
                    </a:lnTo>
                    <a:lnTo>
                      <a:pt x="18096" y="523431"/>
                    </a:lnTo>
                    <a:lnTo>
                      <a:pt x="18096" y="528077"/>
                    </a:lnTo>
                    <a:lnTo>
                      <a:pt x="18096" y="531174"/>
                    </a:lnTo>
                    <a:lnTo>
                      <a:pt x="16523" y="534272"/>
                    </a:lnTo>
                    <a:lnTo>
                      <a:pt x="13374" y="538917"/>
                    </a:lnTo>
                    <a:lnTo>
                      <a:pt x="18881" y="538917"/>
                    </a:lnTo>
                    <a:lnTo>
                      <a:pt x="23603" y="536594"/>
                    </a:lnTo>
                    <a:lnTo>
                      <a:pt x="29109" y="533498"/>
                    </a:lnTo>
                    <a:lnTo>
                      <a:pt x="33831" y="530400"/>
                    </a:lnTo>
                    <a:lnTo>
                      <a:pt x="22029" y="553629"/>
                    </a:lnTo>
                    <a:lnTo>
                      <a:pt x="41698" y="557501"/>
                    </a:lnTo>
                    <a:lnTo>
                      <a:pt x="72381" y="553629"/>
                    </a:lnTo>
                    <a:lnTo>
                      <a:pt x="93623" y="554403"/>
                    </a:lnTo>
                    <a:lnTo>
                      <a:pt x="97556" y="558275"/>
                    </a:lnTo>
                    <a:lnTo>
                      <a:pt x="103851" y="567566"/>
                    </a:lnTo>
                    <a:lnTo>
                      <a:pt x="108572" y="570664"/>
                    </a:lnTo>
                    <a:lnTo>
                      <a:pt x="114866" y="571438"/>
                    </a:lnTo>
                    <a:lnTo>
                      <a:pt x="121946" y="570664"/>
                    </a:lnTo>
                    <a:lnTo>
                      <a:pt x="128241" y="569890"/>
                    </a:lnTo>
                    <a:lnTo>
                      <a:pt x="135321" y="572987"/>
                    </a:lnTo>
                    <a:lnTo>
                      <a:pt x="141615" y="579181"/>
                    </a:lnTo>
                    <a:lnTo>
                      <a:pt x="143976" y="584602"/>
                    </a:lnTo>
                    <a:lnTo>
                      <a:pt x="146336" y="589247"/>
                    </a:lnTo>
                    <a:lnTo>
                      <a:pt x="153416" y="593119"/>
                    </a:lnTo>
                    <a:lnTo>
                      <a:pt x="159711" y="593893"/>
                    </a:lnTo>
                    <a:lnTo>
                      <a:pt x="165218" y="592345"/>
                    </a:lnTo>
                    <a:lnTo>
                      <a:pt x="170724" y="591571"/>
                    </a:lnTo>
                    <a:lnTo>
                      <a:pt x="177019" y="590795"/>
                    </a:lnTo>
                    <a:lnTo>
                      <a:pt x="182526" y="591571"/>
                    </a:lnTo>
                    <a:lnTo>
                      <a:pt x="195114" y="595442"/>
                    </a:lnTo>
                    <a:lnTo>
                      <a:pt x="201409" y="596990"/>
                    </a:lnTo>
                    <a:lnTo>
                      <a:pt x="215569" y="596990"/>
                    </a:lnTo>
                    <a:lnTo>
                      <a:pt x="229731" y="594667"/>
                    </a:lnTo>
                    <a:lnTo>
                      <a:pt x="242319" y="589247"/>
                    </a:lnTo>
                    <a:lnTo>
                      <a:pt x="253333" y="582278"/>
                    </a:lnTo>
                    <a:lnTo>
                      <a:pt x="299753" y="535046"/>
                    </a:lnTo>
                    <a:lnTo>
                      <a:pt x="304472" y="531174"/>
                    </a:lnTo>
                    <a:lnTo>
                      <a:pt x="309979" y="528851"/>
                    </a:lnTo>
                    <a:lnTo>
                      <a:pt x="317061" y="525754"/>
                    </a:lnTo>
                    <a:lnTo>
                      <a:pt x="325714" y="523431"/>
                    </a:lnTo>
                    <a:lnTo>
                      <a:pt x="330435" y="521883"/>
                    </a:lnTo>
                    <a:lnTo>
                      <a:pt x="332796" y="519560"/>
                    </a:lnTo>
                    <a:lnTo>
                      <a:pt x="332796" y="514914"/>
                    </a:lnTo>
                    <a:lnTo>
                      <a:pt x="330435" y="511042"/>
                    </a:lnTo>
                    <a:lnTo>
                      <a:pt x="327289" y="507945"/>
                    </a:lnTo>
                    <a:lnTo>
                      <a:pt x="326501" y="503299"/>
                    </a:lnTo>
                    <a:lnTo>
                      <a:pt x="328074" y="496330"/>
                    </a:lnTo>
                    <a:lnTo>
                      <a:pt x="353250" y="445226"/>
                    </a:lnTo>
                    <a:lnTo>
                      <a:pt x="356398" y="432838"/>
                    </a:lnTo>
                    <a:lnTo>
                      <a:pt x="349316" y="424319"/>
                    </a:lnTo>
                    <a:lnTo>
                      <a:pt x="361118" y="417351"/>
                    </a:lnTo>
                    <a:lnTo>
                      <a:pt x="368199" y="395671"/>
                    </a:lnTo>
                    <a:lnTo>
                      <a:pt x="370560" y="372441"/>
                    </a:lnTo>
                    <a:lnTo>
                      <a:pt x="368199" y="360053"/>
                    </a:lnTo>
                    <a:lnTo>
                      <a:pt x="375279" y="359278"/>
                    </a:lnTo>
                    <a:lnTo>
                      <a:pt x="380786" y="355407"/>
                    </a:lnTo>
                    <a:lnTo>
                      <a:pt x="384720" y="349986"/>
                    </a:lnTo>
                    <a:lnTo>
                      <a:pt x="389441" y="346115"/>
                    </a:lnTo>
                    <a:lnTo>
                      <a:pt x="394163" y="343792"/>
                    </a:lnTo>
                    <a:lnTo>
                      <a:pt x="424845" y="333726"/>
                    </a:lnTo>
                    <a:lnTo>
                      <a:pt x="432713" y="329854"/>
                    </a:lnTo>
                    <a:lnTo>
                      <a:pt x="436646" y="326757"/>
                    </a:lnTo>
                    <a:lnTo>
                      <a:pt x="438219" y="321337"/>
                    </a:lnTo>
                    <a:lnTo>
                      <a:pt x="435859" y="316692"/>
                    </a:lnTo>
                    <a:lnTo>
                      <a:pt x="429566" y="305077"/>
                    </a:lnTo>
                    <a:lnTo>
                      <a:pt x="442153" y="315142"/>
                    </a:lnTo>
                    <a:lnTo>
                      <a:pt x="448448" y="318240"/>
                    </a:lnTo>
                    <a:lnTo>
                      <a:pt x="455528" y="318240"/>
                    </a:lnTo>
                    <a:lnTo>
                      <a:pt x="458676" y="315142"/>
                    </a:lnTo>
                    <a:lnTo>
                      <a:pt x="461036" y="310497"/>
                    </a:lnTo>
                    <a:lnTo>
                      <a:pt x="464970" y="307399"/>
                    </a:lnTo>
                    <a:lnTo>
                      <a:pt x="472050" y="312045"/>
                    </a:lnTo>
                    <a:lnTo>
                      <a:pt x="465756" y="316692"/>
                    </a:lnTo>
                    <a:lnTo>
                      <a:pt x="463395" y="318240"/>
                    </a:lnTo>
                    <a:lnTo>
                      <a:pt x="473623" y="316692"/>
                    </a:lnTo>
                    <a:lnTo>
                      <a:pt x="476771" y="316692"/>
                    </a:lnTo>
                    <a:lnTo>
                      <a:pt x="490146" y="322111"/>
                    </a:lnTo>
                    <a:lnTo>
                      <a:pt x="494080" y="322886"/>
                    </a:lnTo>
                    <a:lnTo>
                      <a:pt x="501160" y="322886"/>
                    </a:lnTo>
                    <a:lnTo>
                      <a:pt x="507454" y="321337"/>
                    </a:lnTo>
                    <a:lnTo>
                      <a:pt x="512175" y="317466"/>
                    </a:lnTo>
                    <a:lnTo>
                      <a:pt x="512175" y="309723"/>
                    </a:lnTo>
                    <a:lnTo>
                      <a:pt x="508241" y="303528"/>
                    </a:lnTo>
                    <a:lnTo>
                      <a:pt x="501947" y="301205"/>
                    </a:lnTo>
                    <a:lnTo>
                      <a:pt x="494865" y="299656"/>
                    </a:lnTo>
                    <a:lnTo>
                      <a:pt x="488573" y="295785"/>
                    </a:lnTo>
                    <a:lnTo>
                      <a:pt x="483851" y="288816"/>
                    </a:lnTo>
                    <a:lnTo>
                      <a:pt x="482278" y="282622"/>
                    </a:lnTo>
                    <a:lnTo>
                      <a:pt x="477557" y="279525"/>
                    </a:lnTo>
                    <a:lnTo>
                      <a:pt x="467329" y="281848"/>
                    </a:lnTo>
                    <a:lnTo>
                      <a:pt x="475196" y="278750"/>
                    </a:lnTo>
                    <a:lnTo>
                      <a:pt x="480705" y="274105"/>
                    </a:lnTo>
                    <a:lnTo>
                      <a:pt x="481491" y="268684"/>
                    </a:lnTo>
                    <a:lnTo>
                      <a:pt x="475196" y="263264"/>
                    </a:lnTo>
                    <a:lnTo>
                      <a:pt x="485425" y="260167"/>
                    </a:lnTo>
                    <a:lnTo>
                      <a:pt x="498799" y="251650"/>
                    </a:lnTo>
                    <a:lnTo>
                      <a:pt x="511388" y="242357"/>
                    </a:lnTo>
                    <a:lnTo>
                      <a:pt x="520828" y="235389"/>
                    </a:lnTo>
                    <a:lnTo>
                      <a:pt x="529483" y="223775"/>
                    </a:lnTo>
                    <a:lnTo>
                      <a:pt x="542858" y="198222"/>
                    </a:lnTo>
                    <a:lnTo>
                      <a:pt x="549938" y="185834"/>
                    </a:lnTo>
                    <a:lnTo>
                      <a:pt x="592423" y="132406"/>
                    </a:lnTo>
                    <a:lnTo>
                      <a:pt x="599503" y="119243"/>
                    </a:lnTo>
                    <a:lnTo>
                      <a:pt x="600291" y="109951"/>
                    </a:lnTo>
                    <a:lnTo>
                      <a:pt x="587702" y="109951"/>
                    </a:lnTo>
                    <a:lnTo>
                      <a:pt x="591636" y="102982"/>
                    </a:lnTo>
                    <a:lnTo>
                      <a:pt x="590850" y="96788"/>
                    </a:lnTo>
                    <a:lnTo>
                      <a:pt x="587702" y="90594"/>
                    </a:lnTo>
                    <a:lnTo>
                      <a:pt x="588490" y="82850"/>
                    </a:lnTo>
                    <a:lnTo>
                      <a:pt x="593996" y="76657"/>
                    </a:lnTo>
                    <a:lnTo>
                      <a:pt x="601076" y="72010"/>
                    </a:lnTo>
                    <a:lnTo>
                      <a:pt x="607371" y="66590"/>
                    </a:lnTo>
                    <a:lnTo>
                      <a:pt x="609731" y="56524"/>
                    </a:lnTo>
                    <a:lnTo>
                      <a:pt x="604225" y="6194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11" name="Freeform 2210">
                <a:extLst>
                  <a:ext uri="{FF2B5EF4-FFF2-40B4-BE49-F238E27FC236}">
                    <a16:creationId xmlns:a16="http://schemas.microsoft.com/office/drawing/2014/main" id="{1DB6CB4C-5686-950F-2640-1B78F832E3D4}"/>
                  </a:ext>
                </a:extLst>
              </p:cNvPr>
              <p:cNvSpPr/>
              <p:nvPr/>
            </p:nvSpPr>
            <p:spPr>
              <a:xfrm>
                <a:off x="12988437" y="13253496"/>
                <a:ext cx="28323" cy="37940"/>
              </a:xfrm>
              <a:custGeom>
                <a:avLst/>
                <a:gdLst>
                  <a:gd name="connsiteX0" fmla="*/ 20456 w 28323"/>
                  <a:gd name="connsiteY0" fmla="*/ 1548 h 37940"/>
                  <a:gd name="connsiteX1" fmla="*/ 7868 w 28323"/>
                  <a:gd name="connsiteY1" fmla="*/ 23229 h 37940"/>
                  <a:gd name="connsiteX2" fmla="*/ 5507 w 28323"/>
                  <a:gd name="connsiteY2" fmla="*/ 26326 h 37940"/>
                  <a:gd name="connsiteX3" fmla="*/ 3934 w 28323"/>
                  <a:gd name="connsiteY3" fmla="*/ 27875 h 37940"/>
                  <a:gd name="connsiteX4" fmla="*/ 1573 w 28323"/>
                  <a:gd name="connsiteY4" fmla="*/ 30197 h 37940"/>
                  <a:gd name="connsiteX5" fmla="*/ 0 w 28323"/>
                  <a:gd name="connsiteY5" fmla="*/ 33295 h 37940"/>
                  <a:gd name="connsiteX6" fmla="*/ 5507 w 28323"/>
                  <a:gd name="connsiteY6" fmla="*/ 34069 h 37940"/>
                  <a:gd name="connsiteX7" fmla="*/ 7082 w 28323"/>
                  <a:gd name="connsiteY7" fmla="*/ 33295 h 37940"/>
                  <a:gd name="connsiteX8" fmla="*/ 9441 w 28323"/>
                  <a:gd name="connsiteY8" fmla="*/ 29423 h 37940"/>
                  <a:gd name="connsiteX9" fmla="*/ 12589 w 28323"/>
                  <a:gd name="connsiteY9" fmla="*/ 33295 h 37940"/>
                  <a:gd name="connsiteX10" fmla="*/ 17308 w 28323"/>
                  <a:gd name="connsiteY10" fmla="*/ 36392 h 37940"/>
                  <a:gd name="connsiteX11" fmla="*/ 22029 w 28323"/>
                  <a:gd name="connsiteY11" fmla="*/ 37166 h 37940"/>
                  <a:gd name="connsiteX12" fmla="*/ 27536 w 28323"/>
                  <a:gd name="connsiteY12" fmla="*/ 37940 h 37940"/>
                  <a:gd name="connsiteX13" fmla="*/ 25963 w 28323"/>
                  <a:gd name="connsiteY13" fmla="*/ 32521 h 37940"/>
                  <a:gd name="connsiteX14" fmla="*/ 25176 w 28323"/>
                  <a:gd name="connsiteY14" fmla="*/ 27875 h 37940"/>
                  <a:gd name="connsiteX15" fmla="*/ 25176 w 28323"/>
                  <a:gd name="connsiteY15" fmla="*/ 24003 h 37940"/>
                  <a:gd name="connsiteX16" fmla="*/ 25176 w 28323"/>
                  <a:gd name="connsiteY16" fmla="*/ 20132 h 37940"/>
                  <a:gd name="connsiteX17" fmla="*/ 28324 w 28323"/>
                  <a:gd name="connsiteY17" fmla="*/ 5420 h 37940"/>
                  <a:gd name="connsiteX18" fmla="*/ 28324 w 28323"/>
                  <a:gd name="connsiteY18" fmla="*/ 3872 h 37940"/>
                  <a:gd name="connsiteX19" fmla="*/ 24390 w 28323"/>
                  <a:gd name="connsiteY19" fmla="*/ 0 h 3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323" h="37940">
                    <a:moveTo>
                      <a:pt x="20456" y="1548"/>
                    </a:moveTo>
                    <a:lnTo>
                      <a:pt x="7868" y="23229"/>
                    </a:lnTo>
                    <a:lnTo>
                      <a:pt x="5507" y="26326"/>
                    </a:lnTo>
                    <a:lnTo>
                      <a:pt x="3934" y="27875"/>
                    </a:lnTo>
                    <a:lnTo>
                      <a:pt x="1573" y="30197"/>
                    </a:lnTo>
                    <a:lnTo>
                      <a:pt x="0" y="33295"/>
                    </a:lnTo>
                    <a:lnTo>
                      <a:pt x="5507" y="34069"/>
                    </a:lnTo>
                    <a:lnTo>
                      <a:pt x="7082" y="33295"/>
                    </a:lnTo>
                    <a:lnTo>
                      <a:pt x="9441" y="29423"/>
                    </a:lnTo>
                    <a:lnTo>
                      <a:pt x="12589" y="33295"/>
                    </a:lnTo>
                    <a:lnTo>
                      <a:pt x="17308" y="36392"/>
                    </a:lnTo>
                    <a:lnTo>
                      <a:pt x="22029" y="37166"/>
                    </a:lnTo>
                    <a:lnTo>
                      <a:pt x="27536" y="37940"/>
                    </a:lnTo>
                    <a:lnTo>
                      <a:pt x="25963" y="32521"/>
                    </a:lnTo>
                    <a:lnTo>
                      <a:pt x="25176" y="27875"/>
                    </a:lnTo>
                    <a:lnTo>
                      <a:pt x="25176" y="24003"/>
                    </a:lnTo>
                    <a:lnTo>
                      <a:pt x="25176" y="20132"/>
                    </a:lnTo>
                    <a:lnTo>
                      <a:pt x="28324" y="5420"/>
                    </a:lnTo>
                    <a:lnTo>
                      <a:pt x="28324" y="3872"/>
                    </a:lnTo>
                    <a:lnTo>
                      <a:pt x="2439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12" name="Freeform 2211">
                <a:extLst>
                  <a:ext uri="{FF2B5EF4-FFF2-40B4-BE49-F238E27FC236}">
                    <a16:creationId xmlns:a16="http://schemas.microsoft.com/office/drawing/2014/main" id="{5F271EE3-AB65-9702-5F0A-B86E8A2F5B69}"/>
                  </a:ext>
                </a:extLst>
              </p:cNvPr>
              <p:cNvSpPr/>
              <p:nvPr/>
            </p:nvSpPr>
            <p:spPr>
              <a:xfrm>
                <a:off x="13114317" y="12843113"/>
                <a:ext cx="55860" cy="57297"/>
              </a:xfrm>
              <a:custGeom>
                <a:avLst/>
                <a:gdLst>
                  <a:gd name="connsiteX0" fmla="*/ 45632 w 55860"/>
                  <a:gd name="connsiteY0" fmla="*/ 27101 h 57297"/>
                  <a:gd name="connsiteX1" fmla="*/ 40125 w 55860"/>
                  <a:gd name="connsiteY1" fmla="*/ 19358 h 57297"/>
                  <a:gd name="connsiteX2" fmla="*/ 48778 w 55860"/>
                  <a:gd name="connsiteY2" fmla="*/ 20906 h 57297"/>
                  <a:gd name="connsiteX3" fmla="*/ 46419 w 55860"/>
                  <a:gd name="connsiteY3" fmla="*/ 14711 h 57297"/>
                  <a:gd name="connsiteX4" fmla="*/ 41698 w 55860"/>
                  <a:gd name="connsiteY4" fmla="*/ 8517 h 57297"/>
                  <a:gd name="connsiteX5" fmla="*/ 36191 w 55860"/>
                  <a:gd name="connsiteY5" fmla="*/ 3096 h 57297"/>
                  <a:gd name="connsiteX6" fmla="*/ 30684 w 55860"/>
                  <a:gd name="connsiteY6" fmla="*/ 0 h 57297"/>
                  <a:gd name="connsiteX7" fmla="*/ 22029 w 55860"/>
                  <a:gd name="connsiteY7" fmla="*/ 774 h 57297"/>
                  <a:gd name="connsiteX8" fmla="*/ 20456 w 55860"/>
                  <a:gd name="connsiteY8" fmla="*/ 5420 h 57297"/>
                  <a:gd name="connsiteX9" fmla="*/ 21242 w 55860"/>
                  <a:gd name="connsiteY9" fmla="*/ 11615 h 57297"/>
                  <a:gd name="connsiteX10" fmla="*/ 21242 w 55860"/>
                  <a:gd name="connsiteY10" fmla="*/ 18583 h 57297"/>
                  <a:gd name="connsiteX11" fmla="*/ 17308 w 55860"/>
                  <a:gd name="connsiteY11" fmla="*/ 28649 h 57297"/>
                  <a:gd name="connsiteX12" fmla="*/ 5507 w 55860"/>
                  <a:gd name="connsiteY12" fmla="*/ 47233 h 57297"/>
                  <a:gd name="connsiteX13" fmla="*/ 0 w 55860"/>
                  <a:gd name="connsiteY13" fmla="*/ 57298 h 57297"/>
                  <a:gd name="connsiteX14" fmla="*/ 10228 w 55860"/>
                  <a:gd name="connsiteY14" fmla="*/ 55750 h 57297"/>
                  <a:gd name="connsiteX15" fmla="*/ 24390 w 55860"/>
                  <a:gd name="connsiteY15" fmla="*/ 51878 h 57297"/>
                  <a:gd name="connsiteX16" fmla="*/ 38552 w 55860"/>
                  <a:gd name="connsiteY16" fmla="*/ 46458 h 57297"/>
                  <a:gd name="connsiteX17" fmla="*/ 47993 w 55860"/>
                  <a:gd name="connsiteY17" fmla="*/ 41812 h 57297"/>
                  <a:gd name="connsiteX18" fmla="*/ 55860 w 55860"/>
                  <a:gd name="connsiteY18" fmla="*/ 34069 h 57297"/>
                  <a:gd name="connsiteX19" fmla="*/ 52712 w 55860"/>
                  <a:gd name="connsiteY19" fmla="*/ 30972 h 5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60" h="57297">
                    <a:moveTo>
                      <a:pt x="45632" y="27101"/>
                    </a:moveTo>
                    <a:lnTo>
                      <a:pt x="40125" y="19358"/>
                    </a:lnTo>
                    <a:lnTo>
                      <a:pt x="48778" y="20906"/>
                    </a:lnTo>
                    <a:lnTo>
                      <a:pt x="46419" y="14711"/>
                    </a:lnTo>
                    <a:lnTo>
                      <a:pt x="41698" y="8517"/>
                    </a:lnTo>
                    <a:lnTo>
                      <a:pt x="36191" y="3096"/>
                    </a:lnTo>
                    <a:lnTo>
                      <a:pt x="30684" y="0"/>
                    </a:lnTo>
                    <a:lnTo>
                      <a:pt x="22029" y="774"/>
                    </a:lnTo>
                    <a:lnTo>
                      <a:pt x="20456" y="5420"/>
                    </a:lnTo>
                    <a:lnTo>
                      <a:pt x="21242" y="11615"/>
                    </a:lnTo>
                    <a:lnTo>
                      <a:pt x="21242" y="18583"/>
                    </a:lnTo>
                    <a:lnTo>
                      <a:pt x="17308" y="28649"/>
                    </a:lnTo>
                    <a:lnTo>
                      <a:pt x="5507" y="47233"/>
                    </a:lnTo>
                    <a:lnTo>
                      <a:pt x="0" y="57298"/>
                    </a:lnTo>
                    <a:lnTo>
                      <a:pt x="10228" y="55750"/>
                    </a:lnTo>
                    <a:lnTo>
                      <a:pt x="24390" y="51878"/>
                    </a:lnTo>
                    <a:lnTo>
                      <a:pt x="38552" y="46458"/>
                    </a:lnTo>
                    <a:lnTo>
                      <a:pt x="47993" y="41812"/>
                    </a:lnTo>
                    <a:lnTo>
                      <a:pt x="55860" y="34069"/>
                    </a:lnTo>
                    <a:lnTo>
                      <a:pt x="52712" y="309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13" name="Freeform 2212">
                <a:extLst>
                  <a:ext uri="{FF2B5EF4-FFF2-40B4-BE49-F238E27FC236}">
                    <a16:creationId xmlns:a16="http://schemas.microsoft.com/office/drawing/2014/main" id="{8F89F7F0-48E6-6CD7-2A76-B6A2DD0C1B35}"/>
                  </a:ext>
                </a:extLst>
              </p:cNvPr>
              <p:cNvSpPr/>
              <p:nvPr/>
            </p:nvSpPr>
            <p:spPr>
              <a:xfrm>
                <a:off x="13038002" y="12736258"/>
                <a:ext cx="15735" cy="10840"/>
              </a:xfrm>
              <a:custGeom>
                <a:avLst/>
                <a:gdLst>
                  <a:gd name="connsiteX0" fmla="*/ 2361 w 15735"/>
                  <a:gd name="connsiteY0" fmla="*/ 3097 h 10840"/>
                  <a:gd name="connsiteX1" fmla="*/ 0 w 15735"/>
                  <a:gd name="connsiteY1" fmla="*/ 7743 h 10840"/>
                  <a:gd name="connsiteX2" fmla="*/ 6294 w 15735"/>
                  <a:gd name="connsiteY2" fmla="*/ 10066 h 10840"/>
                  <a:gd name="connsiteX3" fmla="*/ 11801 w 15735"/>
                  <a:gd name="connsiteY3" fmla="*/ 10840 h 10840"/>
                  <a:gd name="connsiteX4" fmla="*/ 15735 w 15735"/>
                  <a:gd name="connsiteY4" fmla="*/ 8517 h 10840"/>
                  <a:gd name="connsiteX5" fmla="*/ 15735 w 15735"/>
                  <a:gd name="connsiteY5" fmla="*/ 1548 h 10840"/>
                  <a:gd name="connsiteX6" fmla="*/ 11014 w 15735"/>
                  <a:gd name="connsiteY6" fmla="*/ 0 h 10840"/>
                  <a:gd name="connsiteX7" fmla="*/ 6294 w 15735"/>
                  <a:gd name="connsiteY7" fmla="*/ 774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 h="10840">
                    <a:moveTo>
                      <a:pt x="2361" y="3097"/>
                    </a:moveTo>
                    <a:lnTo>
                      <a:pt x="0" y="7743"/>
                    </a:lnTo>
                    <a:lnTo>
                      <a:pt x="6294" y="10066"/>
                    </a:lnTo>
                    <a:lnTo>
                      <a:pt x="11801" y="10840"/>
                    </a:lnTo>
                    <a:lnTo>
                      <a:pt x="15735" y="8517"/>
                    </a:lnTo>
                    <a:lnTo>
                      <a:pt x="15735" y="1548"/>
                    </a:lnTo>
                    <a:lnTo>
                      <a:pt x="11014" y="0"/>
                    </a:lnTo>
                    <a:lnTo>
                      <a:pt x="6294"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14" name="Freeform 2213">
                <a:extLst>
                  <a:ext uri="{FF2B5EF4-FFF2-40B4-BE49-F238E27FC236}">
                    <a16:creationId xmlns:a16="http://schemas.microsoft.com/office/drawing/2014/main" id="{38653864-4B15-772E-B1A1-4BF27BE4F10E}"/>
                  </a:ext>
                </a:extLst>
              </p:cNvPr>
              <p:cNvSpPr/>
              <p:nvPr/>
            </p:nvSpPr>
            <p:spPr>
              <a:xfrm>
                <a:off x="13067112" y="12691348"/>
                <a:ext cx="8655" cy="12389"/>
              </a:xfrm>
              <a:custGeom>
                <a:avLst/>
                <a:gdLst>
                  <a:gd name="connsiteX0" fmla="*/ 788 w 8655"/>
                  <a:gd name="connsiteY0" fmla="*/ 3872 h 12389"/>
                  <a:gd name="connsiteX1" fmla="*/ 0 w 8655"/>
                  <a:gd name="connsiteY1" fmla="*/ 6969 h 12389"/>
                  <a:gd name="connsiteX2" fmla="*/ 3148 w 8655"/>
                  <a:gd name="connsiteY2" fmla="*/ 10066 h 12389"/>
                  <a:gd name="connsiteX3" fmla="*/ 8655 w 8655"/>
                  <a:gd name="connsiteY3" fmla="*/ 12390 h 12389"/>
                  <a:gd name="connsiteX4" fmla="*/ 8655 w 8655"/>
                  <a:gd name="connsiteY4" fmla="*/ 9292 h 12389"/>
                  <a:gd name="connsiteX5" fmla="*/ 5507 w 8655"/>
                  <a:gd name="connsiteY5" fmla="*/ 0 h 1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5" h="12389">
                    <a:moveTo>
                      <a:pt x="788" y="3872"/>
                    </a:moveTo>
                    <a:lnTo>
                      <a:pt x="0" y="6969"/>
                    </a:lnTo>
                    <a:lnTo>
                      <a:pt x="3148" y="10066"/>
                    </a:lnTo>
                    <a:lnTo>
                      <a:pt x="8655" y="12390"/>
                    </a:lnTo>
                    <a:lnTo>
                      <a:pt x="8655" y="9292"/>
                    </a:lnTo>
                    <a:lnTo>
                      <a:pt x="5507"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15" name="Freeform 2214">
                <a:extLst>
                  <a:ext uri="{FF2B5EF4-FFF2-40B4-BE49-F238E27FC236}">
                    <a16:creationId xmlns:a16="http://schemas.microsoft.com/office/drawing/2014/main" id="{8E67D88D-A831-31FD-6D8C-2AD789CED110}"/>
                  </a:ext>
                </a:extLst>
              </p:cNvPr>
              <p:cNvSpPr/>
              <p:nvPr/>
            </p:nvSpPr>
            <p:spPr>
              <a:xfrm>
                <a:off x="13515559" y="11701011"/>
                <a:ext cx="446086" cy="640351"/>
              </a:xfrm>
              <a:custGeom>
                <a:avLst/>
                <a:gdLst>
                  <a:gd name="connsiteX0" fmla="*/ 427993 w 446086"/>
                  <a:gd name="connsiteY0" fmla="*/ 273330 h 640351"/>
                  <a:gd name="connsiteX1" fmla="*/ 404391 w 446086"/>
                  <a:gd name="connsiteY1" fmla="*/ 275653 h 640351"/>
                  <a:gd name="connsiteX2" fmla="*/ 369773 w 446086"/>
                  <a:gd name="connsiteY2" fmla="*/ 303528 h 640351"/>
                  <a:gd name="connsiteX3" fmla="*/ 348531 w 446086"/>
                  <a:gd name="connsiteY3" fmla="*/ 310497 h 640351"/>
                  <a:gd name="connsiteX4" fmla="*/ 335156 w 446086"/>
                  <a:gd name="connsiteY4" fmla="*/ 308948 h 640351"/>
                  <a:gd name="connsiteX5" fmla="*/ 320994 w 446086"/>
                  <a:gd name="connsiteY5" fmla="*/ 305076 h 640351"/>
                  <a:gd name="connsiteX6" fmla="*/ 263561 w 446086"/>
                  <a:gd name="connsiteY6" fmla="*/ 279525 h 640351"/>
                  <a:gd name="connsiteX7" fmla="*/ 256481 w 446086"/>
                  <a:gd name="connsiteY7" fmla="*/ 274104 h 640351"/>
                  <a:gd name="connsiteX8" fmla="*/ 264349 w 446086"/>
                  <a:gd name="connsiteY8" fmla="*/ 274879 h 640351"/>
                  <a:gd name="connsiteX9" fmla="*/ 260415 w 446086"/>
                  <a:gd name="connsiteY9" fmla="*/ 266361 h 640351"/>
                  <a:gd name="connsiteX10" fmla="*/ 250974 w 446086"/>
                  <a:gd name="connsiteY10" fmla="*/ 250875 h 640351"/>
                  <a:gd name="connsiteX11" fmla="*/ 236813 w 446086"/>
                  <a:gd name="connsiteY11" fmla="*/ 200545 h 640351"/>
                  <a:gd name="connsiteX12" fmla="*/ 227372 w 446086"/>
                  <a:gd name="connsiteY12" fmla="*/ 196673 h 640351"/>
                  <a:gd name="connsiteX13" fmla="*/ 217929 w 446086"/>
                  <a:gd name="connsiteY13" fmla="*/ 186608 h 640351"/>
                  <a:gd name="connsiteX14" fmla="*/ 211637 w 446086"/>
                  <a:gd name="connsiteY14" fmla="*/ 180413 h 640351"/>
                  <a:gd name="connsiteX15" fmla="*/ 208489 w 446086"/>
                  <a:gd name="connsiteY15" fmla="*/ 186608 h 640351"/>
                  <a:gd name="connsiteX16" fmla="*/ 209276 w 446086"/>
                  <a:gd name="connsiteY16" fmla="*/ 188930 h 640351"/>
                  <a:gd name="connsiteX17" fmla="*/ 215571 w 446086"/>
                  <a:gd name="connsiteY17" fmla="*/ 201320 h 640351"/>
                  <a:gd name="connsiteX18" fmla="*/ 220290 w 446086"/>
                  <a:gd name="connsiteY18" fmla="*/ 235388 h 640351"/>
                  <a:gd name="connsiteX19" fmla="*/ 219504 w 446086"/>
                  <a:gd name="connsiteY19" fmla="*/ 238486 h 640351"/>
                  <a:gd name="connsiteX20" fmla="*/ 215571 w 446086"/>
                  <a:gd name="connsiteY20" fmla="*/ 242357 h 640351"/>
                  <a:gd name="connsiteX21" fmla="*/ 209276 w 446086"/>
                  <a:gd name="connsiteY21" fmla="*/ 243132 h 640351"/>
                  <a:gd name="connsiteX22" fmla="*/ 206128 w 446086"/>
                  <a:gd name="connsiteY22" fmla="*/ 240035 h 640351"/>
                  <a:gd name="connsiteX23" fmla="*/ 204555 w 446086"/>
                  <a:gd name="connsiteY23" fmla="*/ 234614 h 640351"/>
                  <a:gd name="connsiteX24" fmla="*/ 202982 w 446086"/>
                  <a:gd name="connsiteY24" fmla="*/ 229969 h 640351"/>
                  <a:gd name="connsiteX25" fmla="*/ 195902 w 446086"/>
                  <a:gd name="connsiteY25" fmla="*/ 223774 h 640351"/>
                  <a:gd name="connsiteX26" fmla="*/ 185674 w 446086"/>
                  <a:gd name="connsiteY26" fmla="*/ 216031 h 640351"/>
                  <a:gd name="connsiteX27" fmla="*/ 176233 w 446086"/>
                  <a:gd name="connsiteY27" fmla="*/ 212159 h 640351"/>
                  <a:gd name="connsiteX28" fmla="*/ 168366 w 446086"/>
                  <a:gd name="connsiteY28" fmla="*/ 216031 h 640351"/>
                  <a:gd name="connsiteX29" fmla="*/ 162857 w 446086"/>
                  <a:gd name="connsiteY29" fmla="*/ 212159 h 640351"/>
                  <a:gd name="connsiteX30" fmla="*/ 160498 w 446086"/>
                  <a:gd name="connsiteY30" fmla="*/ 209837 h 640351"/>
                  <a:gd name="connsiteX31" fmla="*/ 158923 w 446086"/>
                  <a:gd name="connsiteY31" fmla="*/ 207514 h 640351"/>
                  <a:gd name="connsiteX32" fmla="*/ 157350 w 446086"/>
                  <a:gd name="connsiteY32" fmla="*/ 203642 h 640351"/>
                  <a:gd name="connsiteX33" fmla="*/ 158138 w 446086"/>
                  <a:gd name="connsiteY33" fmla="*/ 200545 h 640351"/>
                  <a:gd name="connsiteX34" fmla="*/ 159711 w 446086"/>
                  <a:gd name="connsiteY34" fmla="*/ 196673 h 640351"/>
                  <a:gd name="connsiteX35" fmla="*/ 161284 w 446086"/>
                  <a:gd name="connsiteY35" fmla="*/ 193577 h 640351"/>
                  <a:gd name="connsiteX36" fmla="*/ 162071 w 446086"/>
                  <a:gd name="connsiteY36" fmla="*/ 190479 h 640351"/>
                  <a:gd name="connsiteX37" fmla="*/ 162071 w 446086"/>
                  <a:gd name="connsiteY37" fmla="*/ 187382 h 640351"/>
                  <a:gd name="connsiteX38" fmla="*/ 158923 w 446086"/>
                  <a:gd name="connsiteY38" fmla="*/ 175767 h 640351"/>
                  <a:gd name="connsiteX39" fmla="*/ 158138 w 446086"/>
                  <a:gd name="connsiteY39" fmla="*/ 166476 h 640351"/>
                  <a:gd name="connsiteX40" fmla="*/ 156564 w 446086"/>
                  <a:gd name="connsiteY40" fmla="*/ 160281 h 640351"/>
                  <a:gd name="connsiteX41" fmla="*/ 153416 w 446086"/>
                  <a:gd name="connsiteY41" fmla="*/ 154086 h 640351"/>
                  <a:gd name="connsiteX42" fmla="*/ 129814 w 446086"/>
                  <a:gd name="connsiteY42" fmla="*/ 116920 h 640351"/>
                  <a:gd name="connsiteX43" fmla="*/ 133748 w 446086"/>
                  <a:gd name="connsiteY43" fmla="*/ 117694 h 640351"/>
                  <a:gd name="connsiteX44" fmla="*/ 144763 w 446086"/>
                  <a:gd name="connsiteY44" fmla="*/ 117694 h 640351"/>
                  <a:gd name="connsiteX45" fmla="*/ 140829 w 446086"/>
                  <a:gd name="connsiteY45" fmla="*/ 112274 h 640351"/>
                  <a:gd name="connsiteX46" fmla="*/ 140829 w 446086"/>
                  <a:gd name="connsiteY46" fmla="*/ 108403 h 640351"/>
                  <a:gd name="connsiteX47" fmla="*/ 142403 w 446086"/>
                  <a:gd name="connsiteY47" fmla="*/ 104531 h 640351"/>
                  <a:gd name="connsiteX48" fmla="*/ 141615 w 446086"/>
                  <a:gd name="connsiteY48" fmla="*/ 99885 h 640351"/>
                  <a:gd name="connsiteX49" fmla="*/ 139254 w 446086"/>
                  <a:gd name="connsiteY49" fmla="*/ 95239 h 640351"/>
                  <a:gd name="connsiteX50" fmla="*/ 136108 w 446086"/>
                  <a:gd name="connsiteY50" fmla="*/ 90594 h 640351"/>
                  <a:gd name="connsiteX51" fmla="*/ 124307 w 446086"/>
                  <a:gd name="connsiteY51" fmla="*/ 73559 h 640351"/>
                  <a:gd name="connsiteX52" fmla="*/ 121946 w 446086"/>
                  <a:gd name="connsiteY52" fmla="*/ 71236 h 640351"/>
                  <a:gd name="connsiteX53" fmla="*/ 119586 w 446086"/>
                  <a:gd name="connsiteY53" fmla="*/ 72010 h 640351"/>
                  <a:gd name="connsiteX54" fmla="*/ 116439 w 446086"/>
                  <a:gd name="connsiteY54" fmla="*/ 72010 h 640351"/>
                  <a:gd name="connsiteX55" fmla="*/ 112506 w 446086"/>
                  <a:gd name="connsiteY55" fmla="*/ 72784 h 640351"/>
                  <a:gd name="connsiteX56" fmla="*/ 108572 w 446086"/>
                  <a:gd name="connsiteY56" fmla="*/ 71236 h 640351"/>
                  <a:gd name="connsiteX57" fmla="*/ 107784 w 446086"/>
                  <a:gd name="connsiteY57" fmla="*/ 69688 h 640351"/>
                  <a:gd name="connsiteX58" fmla="*/ 106999 w 446086"/>
                  <a:gd name="connsiteY58" fmla="*/ 63493 h 640351"/>
                  <a:gd name="connsiteX59" fmla="*/ 105426 w 446086"/>
                  <a:gd name="connsiteY59" fmla="*/ 61169 h 640351"/>
                  <a:gd name="connsiteX60" fmla="*/ 100704 w 446086"/>
                  <a:gd name="connsiteY60" fmla="*/ 57298 h 640351"/>
                  <a:gd name="connsiteX61" fmla="*/ 95198 w 446086"/>
                  <a:gd name="connsiteY61" fmla="*/ 55750 h 640351"/>
                  <a:gd name="connsiteX62" fmla="*/ 67661 w 446086"/>
                  <a:gd name="connsiteY62" fmla="*/ 48781 h 640351"/>
                  <a:gd name="connsiteX63" fmla="*/ 59006 w 446086"/>
                  <a:gd name="connsiteY63" fmla="*/ 44135 h 640351"/>
                  <a:gd name="connsiteX64" fmla="*/ 57433 w 446086"/>
                  <a:gd name="connsiteY64" fmla="*/ 36392 h 640351"/>
                  <a:gd name="connsiteX65" fmla="*/ 44059 w 446086"/>
                  <a:gd name="connsiteY65" fmla="*/ 48007 h 640351"/>
                  <a:gd name="connsiteX66" fmla="*/ 27536 w 446086"/>
                  <a:gd name="connsiteY66" fmla="*/ 24003 h 640351"/>
                  <a:gd name="connsiteX67" fmla="*/ 22029 w 446086"/>
                  <a:gd name="connsiteY67" fmla="*/ 10840 h 640351"/>
                  <a:gd name="connsiteX68" fmla="*/ 25963 w 446086"/>
                  <a:gd name="connsiteY68" fmla="*/ 0 h 640351"/>
                  <a:gd name="connsiteX69" fmla="*/ 12589 w 446086"/>
                  <a:gd name="connsiteY69" fmla="*/ 774 h 640351"/>
                  <a:gd name="connsiteX70" fmla="*/ 0 w 446086"/>
                  <a:gd name="connsiteY70" fmla="*/ 2322 h 640351"/>
                  <a:gd name="connsiteX71" fmla="*/ 22029 w 446086"/>
                  <a:gd name="connsiteY71" fmla="*/ 27101 h 640351"/>
                  <a:gd name="connsiteX72" fmla="*/ 32258 w 446086"/>
                  <a:gd name="connsiteY72" fmla="*/ 41038 h 640351"/>
                  <a:gd name="connsiteX73" fmla="*/ 36977 w 446086"/>
                  <a:gd name="connsiteY73" fmla="*/ 55750 h 640351"/>
                  <a:gd name="connsiteX74" fmla="*/ 36191 w 446086"/>
                  <a:gd name="connsiteY74" fmla="*/ 59621 h 640351"/>
                  <a:gd name="connsiteX75" fmla="*/ 33043 w 446086"/>
                  <a:gd name="connsiteY75" fmla="*/ 65816 h 640351"/>
                  <a:gd name="connsiteX76" fmla="*/ 33043 w 446086"/>
                  <a:gd name="connsiteY76" fmla="*/ 68913 h 640351"/>
                  <a:gd name="connsiteX77" fmla="*/ 34618 w 446086"/>
                  <a:gd name="connsiteY77" fmla="*/ 72010 h 640351"/>
                  <a:gd name="connsiteX78" fmla="*/ 40125 w 446086"/>
                  <a:gd name="connsiteY78" fmla="*/ 76656 h 640351"/>
                  <a:gd name="connsiteX79" fmla="*/ 41698 w 446086"/>
                  <a:gd name="connsiteY79" fmla="*/ 78979 h 640351"/>
                  <a:gd name="connsiteX80" fmla="*/ 48778 w 446086"/>
                  <a:gd name="connsiteY80" fmla="*/ 89045 h 640351"/>
                  <a:gd name="connsiteX81" fmla="*/ 51139 w 446086"/>
                  <a:gd name="connsiteY81" fmla="*/ 92917 h 640351"/>
                  <a:gd name="connsiteX82" fmla="*/ 55073 w 446086"/>
                  <a:gd name="connsiteY82" fmla="*/ 87496 h 640351"/>
                  <a:gd name="connsiteX83" fmla="*/ 59794 w 446086"/>
                  <a:gd name="connsiteY83" fmla="*/ 82076 h 640351"/>
                  <a:gd name="connsiteX84" fmla="*/ 64513 w 446086"/>
                  <a:gd name="connsiteY84" fmla="*/ 78979 h 640351"/>
                  <a:gd name="connsiteX85" fmla="*/ 70808 w 446086"/>
                  <a:gd name="connsiteY85" fmla="*/ 77431 h 640351"/>
                  <a:gd name="connsiteX86" fmla="*/ 66088 w 446086"/>
                  <a:gd name="connsiteY86" fmla="*/ 84399 h 640351"/>
                  <a:gd name="connsiteX87" fmla="*/ 61367 w 446086"/>
                  <a:gd name="connsiteY87" fmla="*/ 89819 h 640351"/>
                  <a:gd name="connsiteX88" fmla="*/ 58221 w 446086"/>
                  <a:gd name="connsiteY88" fmla="*/ 94465 h 640351"/>
                  <a:gd name="connsiteX89" fmla="*/ 58221 w 446086"/>
                  <a:gd name="connsiteY89" fmla="*/ 102208 h 640351"/>
                  <a:gd name="connsiteX90" fmla="*/ 64513 w 446086"/>
                  <a:gd name="connsiteY90" fmla="*/ 114597 h 640351"/>
                  <a:gd name="connsiteX91" fmla="*/ 95198 w 446086"/>
                  <a:gd name="connsiteY91" fmla="*/ 151764 h 640351"/>
                  <a:gd name="connsiteX92" fmla="*/ 105426 w 446086"/>
                  <a:gd name="connsiteY92" fmla="*/ 165701 h 640351"/>
                  <a:gd name="connsiteX93" fmla="*/ 110145 w 446086"/>
                  <a:gd name="connsiteY93" fmla="*/ 169572 h 640351"/>
                  <a:gd name="connsiteX94" fmla="*/ 111718 w 446086"/>
                  <a:gd name="connsiteY94" fmla="*/ 163379 h 640351"/>
                  <a:gd name="connsiteX95" fmla="*/ 107784 w 446086"/>
                  <a:gd name="connsiteY95" fmla="*/ 154861 h 640351"/>
                  <a:gd name="connsiteX96" fmla="*/ 100704 w 446086"/>
                  <a:gd name="connsiteY96" fmla="*/ 147118 h 640351"/>
                  <a:gd name="connsiteX97" fmla="*/ 94410 w 446086"/>
                  <a:gd name="connsiteY97" fmla="*/ 139375 h 640351"/>
                  <a:gd name="connsiteX98" fmla="*/ 92837 w 446086"/>
                  <a:gd name="connsiteY98" fmla="*/ 128535 h 640351"/>
                  <a:gd name="connsiteX99" fmla="*/ 97558 w 446086"/>
                  <a:gd name="connsiteY99" fmla="*/ 138600 h 640351"/>
                  <a:gd name="connsiteX100" fmla="*/ 103851 w 446086"/>
                  <a:gd name="connsiteY100" fmla="*/ 147118 h 640351"/>
                  <a:gd name="connsiteX101" fmla="*/ 110933 w 446086"/>
                  <a:gd name="connsiteY101" fmla="*/ 153312 h 640351"/>
                  <a:gd name="connsiteX102" fmla="*/ 121161 w 446086"/>
                  <a:gd name="connsiteY102" fmla="*/ 157958 h 640351"/>
                  <a:gd name="connsiteX103" fmla="*/ 121161 w 446086"/>
                  <a:gd name="connsiteY103" fmla="*/ 155635 h 640351"/>
                  <a:gd name="connsiteX104" fmla="*/ 120373 w 446086"/>
                  <a:gd name="connsiteY104" fmla="*/ 150215 h 640351"/>
                  <a:gd name="connsiteX105" fmla="*/ 127453 w 446086"/>
                  <a:gd name="connsiteY105" fmla="*/ 154086 h 640351"/>
                  <a:gd name="connsiteX106" fmla="*/ 129028 w 446086"/>
                  <a:gd name="connsiteY106" fmla="*/ 157958 h 640351"/>
                  <a:gd name="connsiteX107" fmla="*/ 127453 w 446086"/>
                  <a:gd name="connsiteY107" fmla="*/ 163379 h 640351"/>
                  <a:gd name="connsiteX108" fmla="*/ 127453 w 446086"/>
                  <a:gd name="connsiteY108" fmla="*/ 168798 h 640351"/>
                  <a:gd name="connsiteX109" fmla="*/ 129814 w 446086"/>
                  <a:gd name="connsiteY109" fmla="*/ 174219 h 640351"/>
                  <a:gd name="connsiteX110" fmla="*/ 132962 w 446086"/>
                  <a:gd name="connsiteY110" fmla="*/ 178091 h 640351"/>
                  <a:gd name="connsiteX111" fmla="*/ 134535 w 446086"/>
                  <a:gd name="connsiteY111" fmla="*/ 181962 h 640351"/>
                  <a:gd name="connsiteX112" fmla="*/ 130601 w 446086"/>
                  <a:gd name="connsiteY112" fmla="*/ 188930 h 640351"/>
                  <a:gd name="connsiteX113" fmla="*/ 127453 w 446086"/>
                  <a:gd name="connsiteY113" fmla="*/ 185059 h 640351"/>
                  <a:gd name="connsiteX114" fmla="*/ 123519 w 446086"/>
                  <a:gd name="connsiteY114" fmla="*/ 181962 h 640351"/>
                  <a:gd name="connsiteX115" fmla="*/ 118800 w 446086"/>
                  <a:gd name="connsiteY115" fmla="*/ 179639 h 640351"/>
                  <a:gd name="connsiteX116" fmla="*/ 114079 w 446086"/>
                  <a:gd name="connsiteY116" fmla="*/ 179639 h 640351"/>
                  <a:gd name="connsiteX117" fmla="*/ 132174 w 446086"/>
                  <a:gd name="connsiteY117" fmla="*/ 212159 h 640351"/>
                  <a:gd name="connsiteX118" fmla="*/ 137681 w 446086"/>
                  <a:gd name="connsiteY118" fmla="*/ 219128 h 640351"/>
                  <a:gd name="connsiteX119" fmla="*/ 147122 w 446086"/>
                  <a:gd name="connsiteY119" fmla="*/ 223000 h 640351"/>
                  <a:gd name="connsiteX120" fmla="*/ 154204 w 446086"/>
                  <a:gd name="connsiteY120" fmla="*/ 222226 h 640351"/>
                  <a:gd name="connsiteX121" fmla="*/ 162071 w 446086"/>
                  <a:gd name="connsiteY121" fmla="*/ 222226 h 640351"/>
                  <a:gd name="connsiteX122" fmla="*/ 171512 w 446086"/>
                  <a:gd name="connsiteY122" fmla="*/ 230743 h 640351"/>
                  <a:gd name="connsiteX123" fmla="*/ 166005 w 446086"/>
                  <a:gd name="connsiteY123" fmla="*/ 231517 h 640351"/>
                  <a:gd name="connsiteX124" fmla="*/ 161284 w 446086"/>
                  <a:gd name="connsiteY124" fmla="*/ 233840 h 640351"/>
                  <a:gd name="connsiteX125" fmla="*/ 158138 w 446086"/>
                  <a:gd name="connsiteY125" fmla="*/ 237712 h 640351"/>
                  <a:gd name="connsiteX126" fmla="*/ 156564 w 446086"/>
                  <a:gd name="connsiteY126" fmla="*/ 242357 h 640351"/>
                  <a:gd name="connsiteX127" fmla="*/ 154989 w 446086"/>
                  <a:gd name="connsiteY127" fmla="*/ 238486 h 640351"/>
                  <a:gd name="connsiteX128" fmla="*/ 152631 w 446086"/>
                  <a:gd name="connsiteY128" fmla="*/ 235388 h 640351"/>
                  <a:gd name="connsiteX129" fmla="*/ 147122 w 446086"/>
                  <a:gd name="connsiteY129" fmla="*/ 229969 h 640351"/>
                  <a:gd name="connsiteX130" fmla="*/ 146336 w 446086"/>
                  <a:gd name="connsiteY130" fmla="*/ 236164 h 640351"/>
                  <a:gd name="connsiteX131" fmla="*/ 148697 w 446086"/>
                  <a:gd name="connsiteY131" fmla="*/ 243132 h 640351"/>
                  <a:gd name="connsiteX132" fmla="*/ 153416 w 446086"/>
                  <a:gd name="connsiteY132" fmla="*/ 249326 h 640351"/>
                  <a:gd name="connsiteX133" fmla="*/ 158923 w 446086"/>
                  <a:gd name="connsiteY133" fmla="*/ 253198 h 640351"/>
                  <a:gd name="connsiteX134" fmla="*/ 156564 w 446086"/>
                  <a:gd name="connsiteY134" fmla="*/ 264038 h 640351"/>
                  <a:gd name="connsiteX135" fmla="*/ 159711 w 446086"/>
                  <a:gd name="connsiteY135" fmla="*/ 274879 h 640351"/>
                  <a:gd name="connsiteX136" fmla="*/ 165218 w 446086"/>
                  <a:gd name="connsiteY136" fmla="*/ 284944 h 640351"/>
                  <a:gd name="connsiteX137" fmla="*/ 171512 w 446086"/>
                  <a:gd name="connsiteY137" fmla="*/ 294237 h 640351"/>
                  <a:gd name="connsiteX138" fmla="*/ 165218 w 446086"/>
                  <a:gd name="connsiteY138" fmla="*/ 297333 h 640351"/>
                  <a:gd name="connsiteX139" fmla="*/ 163644 w 446086"/>
                  <a:gd name="connsiteY139" fmla="*/ 301980 h 640351"/>
                  <a:gd name="connsiteX140" fmla="*/ 164432 w 446086"/>
                  <a:gd name="connsiteY140" fmla="*/ 307399 h 640351"/>
                  <a:gd name="connsiteX141" fmla="*/ 164432 w 446086"/>
                  <a:gd name="connsiteY141" fmla="*/ 313594 h 640351"/>
                  <a:gd name="connsiteX142" fmla="*/ 161284 w 446086"/>
                  <a:gd name="connsiteY142" fmla="*/ 322886 h 640351"/>
                  <a:gd name="connsiteX143" fmla="*/ 153416 w 446086"/>
                  <a:gd name="connsiteY143" fmla="*/ 339920 h 640351"/>
                  <a:gd name="connsiteX144" fmla="*/ 150270 w 446086"/>
                  <a:gd name="connsiteY144" fmla="*/ 349212 h 640351"/>
                  <a:gd name="connsiteX145" fmla="*/ 144763 w 446086"/>
                  <a:gd name="connsiteY145" fmla="*/ 378635 h 640351"/>
                  <a:gd name="connsiteX146" fmla="*/ 138469 w 446086"/>
                  <a:gd name="connsiteY146" fmla="*/ 390250 h 640351"/>
                  <a:gd name="connsiteX147" fmla="*/ 125880 w 446086"/>
                  <a:gd name="connsiteY147" fmla="*/ 398768 h 640351"/>
                  <a:gd name="connsiteX148" fmla="*/ 97558 w 446086"/>
                  <a:gd name="connsiteY148" fmla="*/ 408059 h 640351"/>
                  <a:gd name="connsiteX149" fmla="*/ 85757 w 446086"/>
                  <a:gd name="connsiteY149" fmla="*/ 415802 h 640351"/>
                  <a:gd name="connsiteX150" fmla="*/ 81823 w 446086"/>
                  <a:gd name="connsiteY150" fmla="*/ 428965 h 640351"/>
                  <a:gd name="connsiteX151" fmla="*/ 88116 w 446086"/>
                  <a:gd name="connsiteY151" fmla="*/ 443677 h 640351"/>
                  <a:gd name="connsiteX152" fmla="*/ 103851 w 446086"/>
                  <a:gd name="connsiteY152" fmla="*/ 451420 h 640351"/>
                  <a:gd name="connsiteX153" fmla="*/ 121161 w 446086"/>
                  <a:gd name="connsiteY153" fmla="*/ 458389 h 640351"/>
                  <a:gd name="connsiteX154" fmla="*/ 134535 w 446086"/>
                  <a:gd name="connsiteY154" fmla="*/ 468456 h 640351"/>
                  <a:gd name="connsiteX155" fmla="*/ 148697 w 446086"/>
                  <a:gd name="connsiteY155" fmla="*/ 478521 h 640351"/>
                  <a:gd name="connsiteX156" fmla="*/ 163644 w 446086"/>
                  <a:gd name="connsiteY156" fmla="*/ 483942 h 640351"/>
                  <a:gd name="connsiteX157" fmla="*/ 177806 w 446086"/>
                  <a:gd name="connsiteY157" fmla="*/ 491685 h 640351"/>
                  <a:gd name="connsiteX158" fmla="*/ 190393 w 446086"/>
                  <a:gd name="connsiteY158" fmla="*/ 505622 h 640351"/>
                  <a:gd name="connsiteX159" fmla="*/ 195114 w 446086"/>
                  <a:gd name="connsiteY159" fmla="*/ 522657 h 640351"/>
                  <a:gd name="connsiteX160" fmla="*/ 192754 w 446086"/>
                  <a:gd name="connsiteY160" fmla="*/ 540466 h 640351"/>
                  <a:gd name="connsiteX161" fmla="*/ 185674 w 446086"/>
                  <a:gd name="connsiteY161" fmla="*/ 557501 h 640351"/>
                  <a:gd name="connsiteX162" fmla="*/ 177019 w 446086"/>
                  <a:gd name="connsiteY162" fmla="*/ 573761 h 640351"/>
                  <a:gd name="connsiteX163" fmla="*/ 157350 w 446086"/>
                  <a:gd name="connsiteY163" fmla="*/ 598539 h 640351"/>
                  <a:gd name="connsiteX164" fmla="*/ 151056 w 446086"/>
                  <a:gd name="connsiteY164" fmla="*/ 610927 h 640351"/>
                  <a:gd name="connsiteX165" fmla="*/ 158138 w 446086"/>
                  <a:gd name="connsiteY165" fmla="*/ 616348 h 640351"/>
                  <a:gd name="connsiteX166" fmla="*/ 162071 w 446086"/>
                  <a:gd name="connsiteY166" fmla="*/ 614799 h 640351"/>
                  <a:gd name="connsiteX167" fmla="*/ 165218 w 446086"/>
                  <a:gd name="connsiteY167" fmla="*/ 607831 h 640351"/>
                  <a:gd name="connsiteX168" fmla="*/ 167578 w 446086"/>
                  <a:gd name="connsiteY168" fmla="*/ 607056 h 640351"/>
                  <a:gd name="connsiteX169" fmla="*/ 169151 w 446086"/>
                  <a:gd name="connsiteY169" fmla="*/ 610927 h 640351"/>
                  <a:gd name="connsiteX170" fmla="*/ 168366 w 446086"/>
                  <a:gd name="connsiteY170" fmla="*/ 616348 h 640351"/>
                  <a:gd name="connsiteX171" fmla="*/ 168366 w 446086"/>
                  <a:gd name="connsiteY171" fmla="*/ 621768 h 640351"/>
                  <a:gd name="connsiteX172" fmla="*/ 171512 w 446086"/>
                  <a:gd name="connsiteY172" fmla="*/ 625639 h 640351"/>
                  <a:gd name="connsiteX173" fmla="*/ 173873 w 446086"/>
                  <a:gd name="connsiteY173" fmla="*/ 625639 h 640351"/>
                  <a:gd name="connsiteX174" fmla="*/ 178592 w 446086"/>
                  <a:gd name="connsiteY174" fmla="*/ 624865 h 640351"/>
                  <a:gd name="connsiteX175" fmla="*/ 183313 w 446086"/>
                  <a:gd name="connsiteY175" fmla="*/ 623317 h 640351"/>
                  <a:gd name="connsiteX176" fmla="*/ 188034 w 446086"/>
                  <a:gd name="connsiteY176" fmla="*/ 624091 h 640351"/>
                  <a:gd name="connsiteX177" fmla="*/ 189608 w 446086"/>
                  <a:gd name="connsiteY177" fmla="*/ 627188 h 640351"/>
                  <a:gd name="connsiteX178" fmla="*/ 191181 w 446086"/>
                  <a:gd name="connsiteY178" fmla="*/ 633382 h 640351"/>
                  <a:gd name="connsiteX179" fmla="*/ 192754 w 446086"/>
                  <a:gd name="connsiteY179" fmla="*/ 635706 h 640351"/>
                  <a:gd name="connsiteX180" fmla="*/ 199048 w 446086"/>
                  <a:gd name="connsiteY180" fmla="*/ 639577 h 640351"/>
                  <a:gd name="connsiteX181" fmla="*/ 202194 w 446086"/>
                  <a:gd name="connsiteY181" fmla="*/ 640351 h 640351"/>
                  <a:gd name="connsiteX182" fmla="*/ 206128 w 446086"/>
                  <a:gd name="connsiteY182" fmla="*/ 638803 h 640351"/>
                  <a:gd name="connsiteX183" fmla="*/ 228158 w 446086"/>
                  <a:gd name="connsiteY183" fmla="*/ 626413 h 640351"/>
                  <a:gd name="connsiteX184" fmla="*/ 240746 w 446086"/>
                  <a:gd name="connsiteY184" fmla="*/ 616348 h 640351"/>
                  <a:gd name="connsiteX185" fmla="*/ 252548 w 446086"/>
                  <a:gd name="connsiteY185" fmla="*/ 603959 h 640351"/>
                  <a:gd name="connsiteX186" fmla="*/ 320207 w 446086"/>
                  <a:gd name="connsiteY186" fmla="*/ 505622 h 640351"/>
                  <a:gd name="connsiteX187" fmla="*/ 328862 w 446086"/>
                  <a:gd name="connsiteY187" fmla="*/ 490136 h 640351"/>
                  <a:gd name="connsiteX188" fmla="*/ 334369 w 446086"/>
                  <a:gd name="connsiteY188" fmla="*/ 473875 h 640351"/>
                  <a:gd name="connsiteX189" fmla="*/ 335942 w 446086"/>
                  <a:gd name="connsiteY189" fmla="*/ 467680 h 640351"/>
                  <a:gd name="connsiteX190" fmla="*/ 336729 w 446086"/>
                  <a:gd name="connsiteY190" fmla="*/ 465358 h 640351"/>
                  <a:gd name="connsiteX191" fmla="*/ 335942 w 446086"/>
                  <a:gd name="connsiteY191" fmla="*/ 463809 h 640351"/>
                  <a:gd name="connsiteX192" fmla="*/ 334369 w 446086"/>
                  <a:gd name="connsiteY192" fmla="*/ 459937 h 640351"/>
                  <a:gd name="connsiteX193" fmla="*/ 332796 w 446086"/>
                  <a:gd name="connsiteY193" fmla="*/ 457615 h 640351"/>
                  <a:gd name="connsiteX194" fmla="*/ 328074 w 446086"/>
                  <a:gd name="connsiteY194" fmla="*/ 451420 h 640351"/>
                  <a:gd name="connsiteX195" fmla="*/ 326501 w 446086"/>
                  <a:gd name="connsiteY195" fmla="*/ 447549 h 640351"/>
                  <a:gd name="connsiteX196" fmla="*/ 326501 w 446086"/>
                  <a:gd name="connsiteY196" fmla="*/ 439806 h 640351"/>
                  <a:gd name="connsiteX197" fmla="*/ 329650 w 446086"/>
                  <a:gd name="connsiteY197" fmla="*/ 432063 h 640351"/>
                  <a:gd name="connsiteX198" fmla="*/ 334369 w 446086"/>
                  <a:gd name="connsiteY198" fmla="*/ 425869 h 640351"/>
                  <a:gd name="connsiteX199" fmla="*/ 339876 w 446086"/>
                  <a:gd name="connsiteY199" fmla="*/ 419674 h 640351"/>
                  <a:gd name="connsiteX200" fmla="*/ 354825 w 446086"/>
                  <a:gd name="connsiteY200" fmla="*/ 411157 h 640351"/>
                  <a:gd name="connsiteX201" fmla="*/ 372921 w 446086"/>
                  <a:gd name="connsiteY201" fmla="*/ 408059 h 640351"/>
                  <a:gd name="connsiteX202" fmla="*/ 389441 w 446086"/>
                  <a:gd name="connsiteY202" fmla="*/ 411931 h 640351"/>
                  <a:gd name="connsiteX203" fmla="*/ 402030 w 446086"/>
                  <a:gd name="connsiteY203" fmla="*/ 423545 h 640351"/>
                  <a:gd name="connsiteX204" fmla="*/ 405176 w 446086"/>
                  <a:gd name="connsiteY204" fmla="*/ 415802 h 640351"/>
                  <a:gd name="connsiteX205" fmla="*/ 404391 w 446086"/>
                  <a:gd name="connsiteY205" fmla="*/ 407285 h 640351"/>
                  <a:gd name="connsiteX206" fmla="*/ 402816 w 446086"/>
                  <a:gd name="connsiteY206" fmla="*/ 397993 h 640351"/>
                  <a:gd name="connsiteX207" fmla="*/ 403603 w 446086"/>
                  <a:gd name="connsiteY207" fmla="*/ 388702 h 640351"/>
                  <a:gd name="connsiteX208" fmla="*/ 409110 w 446086"/>
                  <a:gd name="connsiteY208" fmla="*/ 378635 h 640351"/>
                  <a:gd name="connsiteX209" fmla="*/ 426418 w 446086"/>
                  <a:gd name="connsiteY209" fmla="*/ 363149 h 640351"/>
                  <a:gd name="connsiteX210" fmla="*/ 432713 w 446086"/>
                  <a:gd name="connsiteY210" fmla="*/ 352310 h 640351"/>
                  <a:gd name="connsiteX211" fmla="*/ 435861 w 446086"/>
                  <a:gd name="connsiteY211" fmla="*/ 339920 h 640351"/>
                  <a:gd name="connsiteX212" fmla="*/ 439007 w 446086"/>
                  <a:gd name="connsiteY212" fmla="*/ 313594 h 640351"/>
                  <a:gd name="connsiteX213" fmla="*/ 442153 w 446086"/>
                  <a:gd name="connsiteY213" fmla="*/ 301205 h 640351"/>
                  <a:gd name="connsiteX214" fmla="*/ 446087 w 446086"/>
                  <a:gd name="connsiteY214" fmla="*/ 290365 h 640351"/>
                  <a:gd name="connsiteX215" fmla="*/ 446087 w 446086"/>
                  <a:gd name="connsiteY215" fmla="*/ 282622 h 640351"/>
                  <a:gd name="connsiteX216" fmla="*/ 440580 w 446086"/>
                  <a:gd name="connsiteY216" fmla="*/ 277201 h 64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6086" h="640351">
                    <a:moveTo>
                      <a:pt x="427993" y="273330"/>
                    </a:moveTo>
                    <a:lnTo>
                      <a:pt x="404391" y="275653"/>
                    </a:lnTo>
                    <a:lnTo>
                      <a:pt x="369773" y="303528"/>
                    </a:lnTo>
                    <a:lnTo>
                      <a:pt x="348531" y="310497"/>
                    </a:lnTo>
                    <a:lnTo>
                      <a:pt x="335156" y="308948"/>
                    </a:lnTo>
                    <a:lnTo>
                      <a:pt x="320994" y="305076"/>
                    </a:lnTo>
                    <a:lnTo>
                      <a:pt x="263561" y="279525"/>
                    </a:lnTo>
                    <a:lnTo>
                      <a:pt x="256481" y="274104"/>
                    </a:lnTo>
                    <a:lnTo>
                      <a:pt x="264349" y="274879"/>
                    </a:lnTo>
                    <a:lnTo>
                      <a:pt x="260415" y="266361"/>
                    </a:lnTo>
                    <a:lnTo>
                      <a:pt x="250974" y="250875"/>
                    </a:lnTo>
                    <a:lnTo>
                      <a:pt x="236813" y="200545"/>
                    </a:lnTo>
                    <a:lnTo>
                      <a:pt x="227372" y="196673"/>
                    </a:lnTo>
                    <a:lnTo>
                      <a:pt x="217929" y="186608"/>
                    </a:lnTo>
                    <a:lnTo>
                      <a:pt x="211637" y="180413"/>
                    </a:lnTo>
                    <a:lnTo>
                      <a:pt x="208489" y="186608"/>
                    </a:lnTo>
                    <a:lnTo>
                      <a:pt x="209276" y="188930"/>
                    </a:lnTo>
                    <a:lnTo>
                      <a:pt x="215571" y="201320"/>
                    </a:lnTo>
                    <a:lnTo>
                      <a:pt x="220290" y="235388"/>
                    </a:lnTo>
                    <a:lnTo>
                      <a:pt x="219504" y="238486"/>
                    </a:lnTo>
                    <a:lnTo>
                      <a:pt x="215571" y="242357"/>
                    </a:lnTo>
                    <a:lnTo>
                      <a:pt x="209276" y="243132"/>
                    </a:lnTo>
                    <a:lnTo>
                      <a:pt x="206128" y="240035"/>
                    </a:lnTo>
                    <a:lnTo>
                      <a:pt x="204555" y="234614"/>
                    </a:lnTo>
                    <a:lnTo>
                      <a:pt x="202982" y="229969"/>
                    </a:lnTo>
                    <a:lnTo>
                      <a:pt x="195902" y="223774"/>
                    </a:lnTo>
                    <a:lnTo>
                      <a:pt x="185674" y="216031"/>
                    </a:lnTo>
                    <a:lnTo>
                      <a:pt x="176233" y="212159"/>
                    </a:lnTo>
                    <a:lnTo>
                      <a:pt x="168366" y="216031"/>
                    </a:lnTo>
                    <a:lnTo>
                      <a:pt x="162857" y="212159"/>
                    </a:lnTo>
                    <a:lnTo>
                      <a:pt x="160498" y="209837"/>
                    </a:lnTo>
                    <a:lnTo>
                      <a:pt x="158923" y="207514"/>
                    </a:lnTo>
                    <a:lnTo>
                      <a:pt x="157350" y="203642"/>
                    </a:lnTo>
                    <a:lnTo>
                      <a:pt x="158138" y="200545"/>
                    </a:lnTo>
                    <a:lnTo>
                      <a:pt x="159711" y="196673"/>
                    </a:lnTo>
                    <a:lnTo>
                      <a:pt x="161284" y="193577"/>
                    </a:lnTo>
                    <a:lnTo>
                      <a:pt x="162071" y="190479"/>
                    </a:lnTo>
                    <a:lnTo>
                      <a:pt x="162071" y="187382"/>
                    </a:lnTo>
                    <a:lnTo>
                      <a:pt x="158923" y="175767"/>
                    </a:lnTo>
                    <a:lnTo>
                      <a:pt x="158138" y="166476"/>
                    </a:lnTo>
                    <a:lnTo>
                      <a:pt x="156564" y="160281"/>
                    </a:lnTo>
                    <a:lnTo>
                      <a:pt x="153416" y="154086"/>
                    </a:lnTo>
                    <a:lnTo>
                      <a:pt x="129814" y="116920"/>
                    </a:lnTo>
                    <a:lnTo>
                      <a:pt x="133748" y="117694"/>
                    </a:lnTo>
                    <a:lnTo>
                      <a:pt x="144763" y="117694"/>
                    </a:lnTo>
                    <a:lnTo>
                      <a:pt x="140829" y="112274"/>
                    </a:lnTo>
                    <a:lnTo>
                      <a:pt x="140829" y="108403"/>
                    </a:lnTo>
                    <a:lnTo>
                      <a:pt x="142403" y="104531"/>
                    </a:lnTo>
                    <a:lnTo>
                      <a:pt x="141615" y="99885"/>
                    </a:lnTo>
                    <a:lnTo>
                      <a:pt x="139254" y="95239"/>
                    </a:lnTo>
                    <a:lnTo>
                      <a:pt x="136108" y="90594"/>
                    </a:lnTo>
                    <a:lnTo>
                      <a:pt x="124307" y="73559"/>
                    </a:lnTo>
                    <a:lnTo>
                      <a:pt x="121946" y="71236"/>
                    </a:lnTo>
                    <a:lnTo>
                      <a:pt x="119586" y="72010"/>
                    </a:lnTo>
                    <a:lnTo>
                      <a:pt x="116439" y="72010"/>
                    </a:lnTo>
                    <a:lnTo>
                      <a:pt x="112506" y="72784"/>
                    </a:lnTo>
                    <a:lnTo>
                      <a:pt x="108572" y="71236"/>
                    </a:lnTo>
                    <a:lnTo>
                      <a:pt x="107784" y="69688"/>
                    </a:lnTo>
                    <a:lnTo>
                      <a:pt x="106999" y="63493"/>
                    </a:lnTo>
                    <a:lnTo>
                      <a:pt x="105426" y="61169"/>
                    </a:lnTo>
                    <a:lnTo>
                      <a:pt x="100704" y="57298"/>
                    </a:lnTo>
                    <a:lnTo>
                      <a:pt x="95198" y="55750"/>
                    </a:lnTo>
                    <a:lnTo>
                      <a:pt x="67661" y="48781"/>
                    </a:lnTo>
                    <a:lnTo>
                      <a:pt x="59006" y="44135"/>
                    </a:lnTo>
                    <a:lnTo>
                      <a:pt x="57433" y="36392"/>
                    </a:lnTo>
                    <a:lnTo>
                      <a:pt x="44059" y="48007"/>
                    </a:lnTo>
                    <a:lnTo>
                      <a:pt x="27536" y="24003"/>
                    </a:lnTo>
                    <a:lnTo>
                      <a:pt x="22029" y="10840"/>
                    </a:lnTo>
                    <a:lnTo>
                      <a:pt x="25963" y="0"/>
                    </a:lnTo>
                    <a:lnTo>
                      <a:pt x="12589" y="774"/>
                    </a:lnTo>
                    <a:lnTo>
                      <a:pt x="0" y="2322"/>
                    </a:lnTo>
                    <a:lnTo>
                      <a:pt x="22029" y="27101"/>
                    </a:lnTo>
                    <a:lnTo>
                      <a:pt x="32258" y="41038"/>
                    </a:lnTo>
                    <a:lnTo>
                      <a:pt x="36977" y="55750"/>
                    </a:lnTo>
                    <a:lnTo>
                      <a:pt x="36191" y="59621"/>
                    </a:lnTo>
                    <a:lnTo>
                      <a:pt x="33043" y="65816"/>
                    </a:lnTo>
                    <a:lnTo>
                      <a:pt x="33043" y="68913"/>
                    </a:lnTo>
                    <a:lnTo>
                      <a:pt x="34618" y="72010"/>
                    </a:lnTo>
                    <a:lnTo>
                      <a:pt x="40125" y="76656"/>
                    </a:lnTo>
                    <a:lnTo>
                      <a:pt x="41698" y="78979"/>
                    </a:lnTo>
                    <a:lnTo>
                      <a:pt x="48778" y="89045"/>
                    </a:lnTo>
                    <a:lnTo>
                      <a:pt x="51139" y="92917"/>
                    </a:lnTo>
                    <a:lnTo>
                      <a:pt x="55073" y="87496"/>
                    </a:lnTo>
                    <a:lnTo>
                      <a:pt x="59794" y="82076"/>
                    </a:lnTo>
                    <a:lnTo>
                      <a:pt x="64513" y="78979"/>
                    </a:lnTo>
                    <a:lnTo>
                      <a:pt x="70808" y="77431"/>
                    </a:lnTo>
                    <a:lnTo>
                      <a:pt x="66088" y="84399"/>
                    </a:lnTo>
                    <a:lnTo>
                      <a:pt x="61367" y="89819"/>
                    </a:lnTo>
                    <a:lnTo>
                      <a:pt x="58221" y="94465"/>
                    </a:lnTo>
                    <a:lnTo>
                      <a:pt x="58221" y="102208"/>
                    </a:lnTo>
                    <a:lnTo>
                      <a:pt x="64513" y="114597"/>
                    </a:lnTo>
                    <a:lnTo>
                      <a:pt x="95198" y="151764"/>
                    </a:lnTo>
                    <a:lnTo>
                      <a:pt x="105426" y="165701"/>
                    </a:lnTo>
                    <a:lnTo>
                      <a:pt x="110145" y="169572"/>
                    </a:lnTo>
                    <a:lnTo>
                      <a:pt x="111718" y="163379"/>
                    </a:lnTo>
                    <a:lnTo>
                      <a:pt x="107784" y="154861"/>
                    </a:lnTo>
                    <a:lnTo>
                      <a:pt x="100704" y="147118"/>
                    </a:lnTo>
                    <a:lnTo>
                      <a:pt x="94410" y="139375"/>
                    </a:lnTo>
                    <a:lnTo>
                      <a:pt x="92837" y="128535"/>
                    </a:lnTo>
                    <a:lnTo>
                      <a:pt x="97558" y="138600"/>
                    </a:lnTo>
                    <a:lnTo>
                      <a:pt x="103851" y="147118"/>
                    </a:lnTo>
                    <a:lnTo>
                      <a:pt x="110933" y="153312"/>
                    </a:lnTo>
                    <a:lnTo>
                      <a:pt x="121161" y="157958"/>
                    </a:lnTo>
                    <a:lnTo>
                      <a:pt x="121161" y="155635"/>
                    </a:lnTo>
                    <a:lnTo>
                      <a:pt x="120373" y="150215"/>
                    </a:lnTo>
                    <a:lnTo>
                      <a:pt x="127453" y="154086"/>
                    </a:lnTo>
                    <a:lnTo>
                      <a:pt x="129028" y="157958"/>
                    </a:lnTo>
                    <a:lnTo>
                      <a:pt x="127453" y="163379"/>
                    </a:lnTo>
                    <a:lnTo>
                      <a:pt x="127453" y="168798"/>
                    </a:lnTo>
                    <a:lnTo>
                      <a:pt x="129814" y="174219"/>
                    </a:lnTo>
                    <a:lnTo>
                      <a:pt x="132962" y="178091"/>
                    </a:lnTo>
                    <a:lnTo>
                      <a:pt x="134535" y="181962"/>
                    </a:lnTo>
                    <a:lnTo>
                      <a:pt x="130601" y="188930"/>
                    </a:lnTo>
                    <a:lnTo>
                      <a:pt x="127453" y="185059"/>
                    </a:lnTo>
                    <a:lnTo>
                      <a:pt x="123519" y="181962"/>
                    </a:lnTo>
                    <a:lnTo>
                      <a:pt x="118800" y="179639"/>
                    </a:lnTo>
                    <a:lnTo>
                      <a:pt x="114079" y="179639"/>
                    </a:lnTo>
                    <a:lnTo>
                      <a:pt x="132174" y="212159"/>
                    </a:lnTo>
                    <a:lnTo>
                      <a:pt x="137681" y="219128"/>
                    </a:lnTo>
                    <a:lnTo>
                      <a:pt x="147122" y="223000"/>
                    </a:lnTo>
                    <a:lnTo>
                      <a:pt x="154204" y="222226"/>
                    </a:lnTo>
                    <a:lnTo>
                      <a:pt x="162071" y="222226"/>
                    </a:lnTo>
                    <a:lnTo>
                      <a:pt x="171512" y="230743"/>
                    </a:lnTo>
                    <a:lnTo>
                      <a:pt x="166005" y="231517"/>
                    </a:lnTo>
                    <a:lnTo>
                      <a:pt x="161284" y="233840"/>
                    </a:lnTo>
                    <a:lnTo>
                      <a:pt x="158138" y="237712"/>
                    </a:lnTo>
                    <a:lnTo>
                      <a:pt x="156564" y="242357"/>
                    </a:lnTo>
                    <a:lnTo>
                      <a:pt x="154989" y="238486"/>
                    </a:lnTo>
                    <a:lnTo>
                      <a:pt x="152631" y="235388"/>
                    </a:lnTo>
                    <a:lnTo>
                      <a:pt x="147122" y="229969"/>
                    </a:lnTo>
                    <a:lnTo>
                      <a:pt x="146336" y="236164"/>
                    </a:lnTo>
                    <a:lnTo>
                      <a:pt x="148697" y="243132"/>
                    </a:lnTo>
                    <a:lnTo>
                      <a:pt x="153416" y="249326"/>
                    </a:lnTo>
                    <a:lnTo>
                      <a:pt x="158923" y="253198"/>
                    </a:lnTo>
                    <a:lnTo>
                      <a:pt x="156564" y="264038"/>
                    </a:lnTo>
                    <a:lnTo>
                      <a:pt x="159711" y="274879"/>
                    </a:lnTo>
                    <a:lnTo>
                      <a:pt x="165218" y="284944"/>
                    </a:lnTo>
                    <a:lnTo>
                      <a:pt x="171512" y="294237"/>
                    </a:lnTo>
                    <a:lnTo>
                      <a:pt x="165218" y="297333"/>
                    </a:lnTo>
                    <a:lnTo>
                      <a:pt x="163644" y="301980"/>
                    </a:lnTo>
                    <a:lnTo>
                      <a:pt x="164432" y="307399"/>
                    </a:lnTo>
                    <a:lnTo>
                      <a:pt x="164432" y="313594"/>
                    </a:lnTo>
                    <a:lnTo>
                      <a:pt x="161284" y="322886"/>
                    </a:lnTo>
                    <a:lnTo>
                      <a:pt x="153416" y="339920"/>
                    </a:lnTo>
                    <a:lnTo>
                      <a:pt x="150270" y="349212"/>
                    </a:lnTo>
                    <a:lnTo>
                      <a:pt x="144763" y="378635"/>
                    </a:lnTo>
                    <a:lnTo>
                      <a:pt x="138469" y="390250"/>
                    </a:lnTo>
                    <a:lnTo>
                      <a:pt x="125880" y="398768"/>
                    </a:lnTo>
                    <a:lnTo>
                      <a:pt x="97558" y="408059"/>
                    </a:lnTo>
                    <a:lnTo>
                      <a:pt x="85757" y="415802"/>
                    </a:lnTo>
                    <a:lnTo>
                      <a:pt x="81823" y="428965"/>
                    </a:lnTo>
                    <a:lnTo>
                      <a:pt x="88116" y="443677"/>
                    </a:lnTo>
                    <a:lnTo>
                      <a:pt x="103851" y="451420"/>
                    </a:lnTo>
                    <a:lnTo>
                      <a:pt x="121161" y="458389"/>
                    </a:lnTo>
                    <a:lnTo>
                      <a:pt x="134535" y="468456"/>
                    </a:lnTo>
                    <a:lnTo>
                      <a:pt x="148697" y="478521"/>
                    </a:lnTo>
                    <a:lnTo>
                      <a:pt x="163644" y="483942"/>
                    </a:lnTo>
                    <a:lnTo>
                      <a:pt x="177806" y="491685"/>
                    </a:lnTo>
                    <a:lnTo>
                      <a:pt x="190393" y="505622"/>
                    </a:lnTo>
                    <a:lnTo>
                      <a:pt x="195114" y="522657"/>
                    </a:lnTo>
                    <a:lnTo>
                      <a:pt x="192754" y="540466"/>
                    </a:lnTo>
                    <a:lnTo>
                      <a:pt x="185674" y="557501"/>
                    </a:lnTo>
                    <a:lnTo>
                      <a:pt x="177019" y="573761"/>
                    </a:lnTo>
                    <a:lnTo>
                      <a:pt x="157350" y="598539"/>
                    </a:lnTo>
                    <a:lnTo>
                      <a:pt x="151056" y="610927"/>
                    </a:lnTo>
                    <a:lnTo>
                      <a:pt x="158138" y="616348"/>
                    </a:lnTo>
                    <a:lnTo>
                      <a:pt x="162071" y="614799"/>
                    </a:lnTo>
                    <a:lnTo>
                      <a:pt x="165218" y="607831"/>
                    </a:lnTo>
                    <a:lnTo>
                      <a:pt x="167578" y="607056"/>
                    </a:lnTo>
                    <a:lnTo>
                      <a:pt x="169151" y="610927"/>
                    </a:lnTo>
                    <a:lnTo>
                      <a:pt x="168366" y="616348"/>
                    </a:lnTo>
                    <a:lnTo>
                      <a:pt x="168366" y="621768"/>
                    </a:lnTo>
                    <a:lnTo>
                      <a:pt x="171512" y="625639"/>
                    </a:lnTo>
                    <a:lnTo>
                      <a:pt x="173873" y="625639"/>
                    </a:lnTo>
                    <a:lnTo>
                      <a:pt x="178592" y="624865"/>
                    </a:lnTo>
                    <a:lnTo>
                      <a:pt x="183313" y="623317"/>
                    </a:lnTo>
                    <a:lnTo>
                      <a:pt x="188034" y="624091"/>
                    </a:lnTo>
                    <a:lnTo>
                      <a:pt x="189608" y="627188"/>
                    </a:lnTo>
                    <a:lnTo>
                      <a:pt x="191181" y="633382"/>
                    </a:lnTo>
                    <a:lnTo>
                      <a:pt x="192754" y="635706"/>
                    </a:lnTo>
                    <a:lnTo>
                      <a:pt x="199048" y="639577"/>
                    </a:lnTo>
                    <a:lnTo>
                      <a:pt x="202194" y="640351"/>
                    </a:lnTo>
                    <a:lnTo>
                      <a:pt x="206128" y="638803"/>
                    </a:lnTo>
                    <a:lnTo>
                      <a:pt x="228158" y="626413"/>
                    </a:lnTo>
                    <a:lnTo>
                      <a:pt x="240746" y="616348"/>
                    </a:lnTo>
                    <a:lnTo>
                      <a:pt x="252548" y="603959"/>
                    </a:lnTo>
                    <a:lnTo>
                      <a:pt x="320207" y="505622"/>
                    </a:lnTo>
                    <a:lnTo>
                      <a:pt x="328862" y="490136"/>
                    </a:lnTo>
                    <a:lnTo>
                      <a:pt x="334369" y="473875"/>
                    </a:lnTo>
                    <a:lnTo>
                      <a:pt x="335942" y="467680"/>
                    </a:lnTo>
                    <a:lnTo>
                      <a:pt x="336729" y="465358"/>
                    </a:lnTo>
                    <a:lnTo>
                      <a:pt x="335942" y="463809"/>
                    </a:lnTo>
                    <a:lnTo>
                      <a:pt x="334369" y="459937"/>
                    </a:lnTo>
                    <a:lnTo>
                      <a:pt x="332796" y="457615"/>
                    </a:lnTo>
                    <a:lnTo>
                      <a:pt x="328074" y="451420"/>
                    </a:lnTo>
                    <a:lnTo>
                      <a:pt x="326501" y="447549"/>
                    </a:lnTo>
                    <a:lnTo>
                      <a:pt x="326501" y="439806"/>
                    </a:lnTo>
                    <a:lnTo>
                      <a:pt x="329650" y="432063"/>
                    </a:lnTo>
                    <a:lnTo>
                      <a:pt x="334369" y="425869"/>
                    </a:lnTo>
                    <a:lnTo>
                      <a:pt x="339876" y="419674"/>
                    </a:lnTo>
                    <a:lnTo>
                      <a:pt x="354825" y="411157"/>
                    </a:lnTo>
                    <a:lnTo>
                      <a:pt x="372921" y="408059"/>
                    </a:lnTo>
                    <a:lnTo>
                      <a:pt x="389441" y="411931"/>
                    </a:lnTo>
                    <a:lnTo>
                      <a:pt x="402030" y="423545"/>
                    </a:lnTo>
                    <a:lnTo>
                      <a:pt x="405176" y="415802"/>
                    </a:lnTo>
                    <a:lnTo>
                      <a:pt x="404391" y="407285"/>
                    </a:lnTo>
                    <a:lnTo>
                      <a:pt x="402816" y="397993"/>
                    </a:lnTo>
                    <a:lnTo>
                      <a:pt x="403603" y="388702"/>
                    </a:lnTo>
                    <a:lnTo>
                      <a:pt x="409110" y="378635"/>
                    </a:lnTo>
                    <a:lnTo>
                      <a:pt x="426418" y="363149"/>
                    </a:lnTo>
                    <a:lnTo>
                      <a:pt x="432713" y="352310"/>
                    </a:lnTo>
                    <a:lnTo>
                      <a:pt x="435861" y="339920"/>
                    </a:lnTo>
                    <a:lnTo>
                      <a:pt x="439007" y="313594"/>
                    </a:lnTo>
                    <a:lnTo>
                      <a:pt x="442153" y="301205"/>
                    </a:lnTo>
                    <a:lnTo>
                      <a:pt x="446087" y="290365"/>
                    </a:lnTo>
                    <a:lnTo>
                      <a:pt x="446087" y="282622"/>
                    </a:lnTo>
                    <a:lnTo>
                      <a:pt x="440580" y="27720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16" name="Freeform 2215">
                <a:extLst>
                  <a:ext uri="{FF2B5EF4-FFF2-40B4-BE49-F238E27FC236}">
                    <a16:creationId xmlns:a16="http://schemas.microsoft.com/office/drawing/2014/main" id="{8ACBF940-4072-0516-C9BC-46D8E7513676}"/>
                  </a:ext>
                </a:extLst>
              </p:cNvPr>
              <p:cNvSpPr/>
              <p:nvPr/>
            </p:nvSpPr>
            <p:spPr>
              <a:xfrm>
                <a:off x="13598168" y="12260060"/>
                <a:ext cx="14161" cy="19357"/>
              </a:xfrm>
              <a:custGeom>
                <a:avLst/>
                <a:gdLst>
                  <a:gd name="connsiteX0" fmla="*/ 14162 w 14161"/>
                  <a:gd name="connsiteY0" fmla="*/ 6969 h 19357"/>
                  <a:gd name="connsiteX1" fmla="*/ 14162 w 14161"/>
                  <a:gd name="connsiteY1" fmla="*/ 0 h 19357"/>
                  <a:gd name="connsiteX2" fmla="*/ 8655 w 14161"/>
                  <a:gd name="connsiteY2" fmla="*/ 3097 h 19357"/>
                  <a:gd name="connsiteX3" fmla="*/ 3934 w 14161"/>
                  <a:gd name="connsiteY3" fmla="*/ 6969 h 19357"/>
                  <a:gd name="connsiteX4" fmla="*/ 788 w 14161"/>
                  <a:gd name="connsiteY4" fmla="*/ 12389 h 19357"/>
                  <a:gd name="connsiteX5" fmla="*/ 0 w 14161"/>
                  <a:gd name="connsiteY5" fmla="*/ 19358 h 19357"/>
                  <a:gd name="connsiteX6" fmla="*/ 6294 w 14161"/>
                  <a:gd name="connsiteY6" fmla="*/ 17034 h 19357"/>
                  <a:gd name="connsiteX7" fmla="*/ 11016 w 14161"/>
                  <a:gd name="connsiteY7" fmla="*/ 12389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61" h="19357">
                    <a:moveTo>
                      <a:pt x="14162" y="6969"/>
                    </a:moveTo>
                    <a:lnTo>
                      <a:pt x="14162" y="0"/>
                    </a:lnTo>
                    <a:lnTo>
                      <a:pt x="8655" y="3097"/>
                    </a:lnTo>
                    <a:lnTo>
                      <a:pt x="3934" y="6969"/>
                    </a:lnTo>
                    <a:lnTo>
                      <a:pt x="788" y="12389"/>
                    </a:lnTo>
                    <a:lnTo>
                      <a:pt x="0" y="19358"/>
                    </a:lnTo>
                    <a:lnTo>
                      <a:pt x="6294" y="17034"/>
                    </a:lnTo>
                    <a:lnTo>
                      <a:pt x="11016" y="1238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17" name="Freeform 2216">
                <a:extLst>
                  <a:ext uri="{FF2B5EF4-FFF2-40B4-BE49-F238E27FC236}">
                    <a16:creationId xmlns:a16="http://schemas.microsoft.com/office/drawing/2014/main" id="{B19542AC-15BE-0403-E184-CA1EFBB353D3}"/>
                  </a:ext>
                </a:extLst>
              </p:cNvPr>
              <p:cNvSpPr/>
              <p:nvPr/>
            </p:nvSpPr>
            <p:spPr>
              <a:xfrm>
                <a:off x="13719329" y="11843482"/>
                <a:ext cx="15735" cy="23229"/>
              </a:xfrm>
              <a:custGeom>
                <a:avLst/>
                <a:gdLst>
                  <a:gd name="connsiteX0" fmla="*/ 7868 w 15735"/>
                  <a:gd name="connsiteY0" fmla="*/ 19358 h 23229"/>
                  <a:gd name="connsiteX1" fmla="*/ 15735 w 15735"/>
                  <a:gd name="connsiteY1" fmla="*/ 23229 h 23229"/>
                  <a:gd name="connsiteX2" fmla="*/ 14947 w 15735"/>
                  <a:gd name="connsiteY2" fmla="*/ 16261 h 23229"/>
                  <a:gd name="connsiteX3" fmla="*/ 12587 w 15735"/>
                  <a:gd name="connsiteY3" fmla="*/ 10066 h 23229"/>
                  <a:gd name="connsiteX4" fmla="*/ 9441 w 15735"/>
                  <a:gd name="connsiteY4" fmla="*/ 4647 h 23229"/>
                  <a:gd name="connsiteX5" fmla="*/ 4719 w 15735"/>
                  <a:gd name="connsiteY5" fmla="*/ 0 h 23229"/>
                  <a:gd name="connsiteX6" fmla="*/ 0 w 15735"/>
                  <a:gd name="connsiteY6" fmla="*/ 6969 h 23229"/>
                  <a:gd name="connsiteX7" fmla="*/ 1573 w 15735"/>
                  <a:gd name="connsiteY7" fmla="*/ 13938 h 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 h="23229">
                    <a:moveTo>
                      <a:pt x="7868" y="19358"/>
                    </a:moveTo>
                    <a:lnTo>
                      <a:pt x="15735" y="23229"/>
                    </a:lnTo>
                    <a:lnTo>
                      <a:pt x="14947" y="16261"/>
                    </a:lnTo>
                    <a:lnTo>
                      <a:pt x="12587" y="10066"/>
                    </a:lnTo>
                    <a:lnTo>
                      <a:pt x="9441" y="4647"/>
                    </a:lnTo>
                    <a:lnTo>
                      <a:pt x="4719" y="0"/>
                    </a:lnTo>
                    <a:lnTo>
                      <a:pt x="0" y="6969"/>
                    </a:lnTo>
                    <a:lnTo>
                      <a:pt x="1573" y="1393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18" name="Freeform 2217">
                <a:extLst>
                  <a:ext uri="{FF2B5EF4-FFF2-40B4-BE49-F238E27FC236}">
                    <a16:creationId xmlns:a16="http://schemas.microsoft.com/office/drawing/2014/main" id="{4842D678-C578-0700-8655-A0EE7F572C05}"/>
                  </a:ext>
                </a:extLst>
              </p:cNvPr>
              <p:cNvSpPr/>
              <p:nvPr/>
            </p:nvSpPr>
            <p:spPr>
              <a:xfrm>
                <a:off x="14322766" y="12547327"/>
                <a:ext cx="51924" cy="37941"/>
              </a:xfrm>
              <a:custGeom>
                <a:avLst/>
                <a:gdLst>
                  <a:gd name="connsiteX0" fmla="*/ 37764 w 51924"/>
                  <a:gd name="connsiteY0" fmla="*/ 774 h 37941"/>
                  <a:gd name="connsiteX1" fmla="*/ 23603 w 51924"/>
                  <a:gd name="connsiteY1" fmla="*/ 0 h 37941"/>
                  <a:gd name="connsiteX2" fmla="*/ 11014 w 51924"/>
                  <a:gd name="connsiteY2" fmla="*/ 3097 h 37941"/>
                  <a:gd name="connsiteX3" fmla="*/ 0 w 51924"/>
                  <a:gd name="connsiteY3" fmla="*/ 9292 h 37941"/>
                  <a:gd name="connsiteX4" fmla="*/ 18881 w 51924"/>
                  <a:gd name="connsiteY4" fmla="*/ 12389 h 37941"/>
                  <a:gd name="connsiteX5" fmla="*/ 19669 w 51924"/>
                  <a:gd name="connsiteY5" fmla="*/ 19358 h 37941"/>
                  <a:gd name="connsiteX6" fmla="*/ 15735 w 51924"/>
                  <a:gd name="connsiteY6" fmla="*/ 27875 h 37941"/>
                  <a:gd name="connsiteX7" fmla="*/ 18881 w 51924"/>
                  <a:gd name="connsiteY7" fmla="*/ 37167 h 37941"/>
                  <a:gd name="connsiteX8" fmla="*/ 24388 w 51924"/>
                  <a:gd name="connsiteY8" fmla="*/ 37941 h 37941"/>
                  <a:gd name="connsiteX9" fmla="*/ 30682 w 51924"/>
                  <a:gd name="connsiteY9" fmla="*/ 35618 h 37941"/>
                  <a:gd name="connsiteX10" fmla="*/ 36977 w 51924"/>
                  <a:gd name="connsiteY10" fmla="*/ 32521 h 37941"/>
                  <a:gd name="connsiteX11" fmla="*/ 39338 w 51924"/>
                  <a:gd name="connsiteY11" fmla="*/ 29424 h 37941"/>
                  <a:gd name="connsiteX12" fmla="*/ 36977 w 51924"/>
                  <a:gd name="connsiteY12" fmla="*/ 24003 h 37941"/>
                  <a:gd name="connsiteX13" fmla="*/ 31470 w 51924"/>
                  <a:gd name="connsiteY13" fmla="*/ 20132 h 37941"/>
                  <a:gd name="connsiteX14" fmla="*/ 27536 w 51924"/>
                  <a:gd name="connsiteY14" fmla="*/ 15486 h 37941"/>
                  <a:gd name="connsiteX15" fmla="*/ 31470 w 51924"/>
                  <a:gd name="connsiteY15" fmla="*/ 8517 h 37941"/>
                  <a:gd name="connsiteX16" fmla="*/ 29897 w 51924"/>
                  <a:gd name="connsiteY16" fmla="*/ 7743 h 37941"/>
                  <a:gd name="connsiteX17" fmla="*/ 25176 w 51924"/>
                  <a:gd name="connsiteY17" fmla="*/ 6195 h 37941"/>
                  <a:gd name="connsiteX18" fmla="*/ 30682 w 51924"/>
                  <a:gd name="connsiteY18" fmla="*/ 3872 h 37941"/>
                  <a:gd name="connsiteX19" fmla="*/ 34616 w 51924"/>
                  <a:gd name="connsiteY19" fmla="*/ 4646 h 37941"/>
                  <a:gd name="connsiteX20" fmla="*/ 36189 w 51924"/>
                  <a:gd name="connsiteY20" fmla="*/ 7743 h 37941"/>
                  <a:gd name="connsiteX21" fmla="*/ 36189 w 51924"/>
                  <a:gd name="connsiteY21" fmla="*/ 13938 h 37941"/>
                  <a:gd name="connsiteX22" fmla="*/ 38550 w 51924"/>
                  <a:gd name="connsiteY22" fmla="*/ 9292 h 37941"/>
                  <a:gd name="connsiteX23" fmla="*/ 42484 w 51924"/>
                  <a:gd name="connsiteY23" fmla="*/ 5421 h 37941"/>
                  <a:gd name="connsiteX24" fmla="*/ 47205 w 51924"/>
                  <a:gd name="connsiteY24" fmla="*/ 3097 h 37941"/>
                  <a:gd name="connsiteX25" fmla="*/ 51924 w 51924"/>
                  <a:gd name="connsiteY25" fmla="*/ 1549 h 3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924" h="37941">
                    <a:moveTo>
                      <a:pt x="37764" y="774"/>
                    </a:moveTo>
                    <a:lnTo>
                      <a:pt x="23603" y="0"/>
                    </a:lnTo>
                    <a:lnTo>
                      <a:pt x="11014" y="3097"/>
                    </a:lnTo>
                    <a:lnTo>
                      <a:pt x="0" y="9292"/>
                    </a:lnTo>
                    <a:lnTo>
                      <a:pt x="18881" y="12389"/>
                    </a:lnTo>
                    <a:lnTo>
                      <a:pt x="19669" y="19358"/>
                    </a:lnTo>
                    <a:lnTo>
                      <a:pt x="15735" y="27875"/>
                    </a:lnTo>
                    <a:lnTo>
                      <a:pt x="18881" y="37167"/>
                    </a:lnTo>
                    <a:lnTo>
                      <a:pt x="24388" y="37941"/>
                    </a:lnTo>
                    <a:lnTo>
                      <a:pt x="30682" y="35618"/>
                    </a:lnTo>
                    <a:lnTo>
                      <a:pt x="36977" y="32521"/>
                    </a:lnTo>
                    <a:lnTo>
                      <a:pt x="39338" y="29424"/>
                    </a:lnTo>
                    <a:lnTo>
                      <a:pt x="36977" y="24003"/>
                    </a:lnTo>
                    <a:lnTo>
                      <a:pt x="31470" y="20132"/>
                    </a:lnTo>
                    <a:lnTo>
                      <a:pt x="27536" y="15486"/>
                    </a:lnTo>
                    <a:lnTo>
                      <a:pt x="31470" y="8517"/>
                    </a:lnTo>
                    <a:lnTo>
                      <a:pt x="29897" y="7743"/>
                    </a:lnTo>
                    <a:lnTo>
                      <a:pt x="25176" y="6195"/>
                    </a:lnTo>
                    <a:lnTo>
                      <a:pt x="30682" y="3872"/>
                    </a:lnTo>
                    <a:lnTo>
                      <a:pt x="34616" y="4646"/>
                    </a:lnTo>
                    <a:lnTo>
                      <a:pt x="36189" y="7743"/>
                    </a:lnTo>
                    <a:lnTo>
                      <a:pt x="36189" y="13938"/>
                    </a:lnTo>
                    <a:lnTo>
                      <a:pt x="38550" y="9292"/>
                    </a:lnTo>
                    <a:lnTo>
                      <a:pt x="42484" y="5421"/>
                    </a:lnTo>
                    <a:lnTo>
                      <a:pt x="47205" y="3097"/>
                    </a:lnTo>
                    <a:lnTo>
                      <a:pt x="51924" y="154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19" name="Freeform 2218">
                <a:extLst>
                  <a:ext uri="{FF2B5EF4-FFF2-40B4-BE49-F238E27FC236}">
                    <a16:creationId xmlns:a16="http://schemas.microsoft.com/office/drawing/2014/main" id="{D005E9C3-D6AB-8792-3156-6FD1376532A0}"/>
                  </a:ext>
                </a:extLst>
              </p:cNvPr>
              <p:cNvSpPr/>
              <p:nvPr/>
            </p:nvSpPr>
            <p:spPr>
              <a:xfrm>
                <a:off x="13230756" y="13473398"/>
                <a:ext cx="15735" cy="7743"/>
              </a:xfrm>
              <a:custGeom>
                <a:avLst/>
                <a:gdLst>
                  <a:gd name="connsiteX0" fmla="*/ 9441 w 15735"/>
                  <a:gd name="connsiteY0" fmla="*/ 0 h 7743"/>
                  <a:gd name="connsiteX1" fmla="*/ 4721 w 15735"/>
                  <a:gd name="connsiteY1" fmla="*/ 0 h 7743"/>
                  <a:gd name="connsiteX2" fmla="*/ 0 w 15735"/>
                  <a:gd name="connsiteY2" fmla="*/ 775 h 7743"/>
                  <a:gd name="connsiteX3" fmla="*/ 2361 w 15735"/>
                  <a:gd name="connsiteY3" fmla="*/ 5421 h 7743"/>
                  <a:gd name="connsiteX4" fmla="*/ 6294 w 15735"/>
                  <a:gd name="connsiteY4" fmla="*/ 7743 h 7743"/>
                  <a:gd name="connsiteX5" fmla="*/ 11014 w 15735"/>
                  <a:gd name="connsiteY5" fmla="*/ 7743 h 7743"/>
                  <a:gd name="connsiteX6" fmla="*/ 15735 w 15735"/>
                  <a:gd name="connsiteY6" fmla="*/ 6195 h 7743"/>
                  <a:gd name="connsiteX7" fmla="*/ 12589 w 15735"/>
                  <a:gd name="connsiteY7" fmla="*/ 2323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 h="7743">
                    <a:moveTo>
                      <a:pt x="9441" y="0"/>
                    </a:moveTo>
                    <a:lnTo>
                      <a:pt x="4721" y="0"/>
                    </a:lnTo>
                    <a:lnTo>
                      <a:pt x="0" y="775"/>
                    </a:lnTo>
                    <a:lnTo>
                      <a:pt x="2361" y="5421"/>
                    </a:lnTo>
                    <a:lnTo>
                      <a:pt x="6294" y="7743"/>
                    </a:lnTo>
                    <a:lnTo>
                      <a:pt x="11014" y="7743"/>
                    </a:lnTo>
                    <a:lnTo>
                      <a:pt x="15735" y="6195"/>
                    </a:lnTo>
                    <a:lnTo>
                      <a:pt x="12589" y="232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20" name="Freeform 2219">
                <a:extLst>
                  <a:ext uri="{FF2B5EF4-FFF2-40B4-BE49-F238E27FC236}">
                    <a16:creationId xmlns:a16="http://schemas.microsoft.com/office/drawing/2014/main" id="{D4EF0B96-1A8A-2900-29A6-3948FD2EAD8A}"/>
                  </a:ext>
                </a:extLst>
              </p:cNvPr>
              <p:cNvSpPr/>
              <p:nvPr/>
            </p:nvSpPr>
            <p:spPr>
              <a:xfrm>
                <a:off x="14370756" y="12597657"/>
                <a:ext cx="7081" cy="9292"/>
              </a:xfrm>
              <a:custGeom>
                <a:avLst/>
                <a:gdLst>
                  <a:gd name="connsiteX0" fmla="*/ 0 w 7081"/>
                  <a:gd name="connsiteY0" fmla="*/ 0 h 9292"/>
                  <a:gd name="connsiteX1" fmla="*/ 0 w 7081"/>
                  <a:gd name="connsiteY1" fmla="*/ 2323 h 9292"/>
                  <a:gd name="connsiteX2" fmla="*/ 0 w 7081"/>
                  <a:gd name="connsiteY2" fmla="*/ 3872 h 9292"/>
                  <a:gd name="connsiteX3" fmla="*/ 788 w 7081"/>
                  <a:gd name="connsiteY3" fmla="*/ 6195 h 9292"/>
                  <a:gd name="connsiteX4" fmla="*/ 0 w 7081"/>
                  <a:gd name="connsiteY4" fmla="*/ 9292 h 9292"/>
                  <a:gd name="connsiteX5" fmla="*/ 4721 w 7081"/>
                  <a:gd name="connsiteY5" fmla="*/ 5421 h 9292"/>
                  <a:gd name="connsiteX6" fmla="*/ 7082 w 7081"/>
                  <a:gd name="connsiteY6" fmla="*/ 2323 h 9292"/>
                  <a:gd name="connsiteX7" fmla="*/ 5509 w 7081"/>
                  <a:gd name="connsiteY7" fmla="*/ 0 h 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1" h="9292">
                    <a:moveTo>
                      <a:pt x="0" y="0"/>
                    </a:moveTo>
                    <a:lnTo>
                      <a:pt x="0" y="2323"/>
                    </a:lnTo>
                    <a:lnTo>
                      <a:pt x="0" y="3872"/>
                    </a:lnTo>
                    <a:lnTo>
                      <a:pt x="788" y="6195"/>
                    </a:lnTo>
                    <a:lnTo>
                      <a:pt x="0" y="9292"/>
                    </a:lnTo>
                    <a:lnTo>
                      <a:pt x="4721" y="5421"/>
                    </a:lnTo>
                    <a:lnTo>
                      <a:pt x="7082" y="2323"/>
                    </a:lnTo>
                    <a:lnTo>
                      <a:pt x="5509"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21" name="Freeform 2220">
                <a:extLst>
                  <a:ext uri="{FF2B5EF4-FFF2-40B4-BE49-F238E27FC236}">
                    <a16:creationId xmlns:a16="http://schemas.microsoft.com/office/drawing/2014/main" id="{6A095ADE-3D21-5D11-79EE-B1C076D3C9DF}"/>
                  </a:ext>
                </a:extLst>
              </p:cNvPr>
              <p:cNvSpPr/>
              <p:nvPr/>
            </p:nvSpPr>
            <p:spPr>
              <a:xfrm>
                <a:off x="14501358" y="9298337"/>
                <a:ext cx="2360" cy="3097"/>
              </a:xfrm>
              <a:custGeom>
                <a:avLst/>
                <a:gdLst>
                  <a:gd name="connsiteX0" fmla="*/ 1573 w 2360"/>
                  <a:gd name="connsiteY0" fmla="*/ 1548 h 3097"/>
                  <a:gd name="connsiteX1" fmla="*/ 788 w 2360"/>
                  <a:gd name="connsiteY1" fmla="*/ 774 h 3097"/>
                  <a:gd name="connsiteX2" fmla="*/ 0 w 2360"/>
                  <a:gd name="connsiteY2" fmla="*/ 0 h 3097"/>
                  <a:gd name="connsiteX3" fmla="*/ 1573 w 2360"/>
                  <a:gd name="connsiteY3" fmla="*/ 2323 h 3097"/>
                  <a:gd name="connsiteX4" fmla="*/ 1573 w 2360"/>
                  <a:gd name="connsiteY4" fmla="*/ 2323 h 3097"/>
                  <a:gd name="connsiteX5" fmla="*/ 788 w 2360"/>
                  <a:gd name="connsiteY5" fmla="*/ 2323 h 3097"/>
                  <a:gd name="connsiteX6" fmla="*/ 2361 w 2360"/>
                  <a:gd name="connsiteY6" fmla="*/ 3097 h 3097"/>
                  <a:gd name="connsiteX7" fmla="*/ 2361 w 2360"/>
                  <a:gd name="connsiteY7" fmla="*/ 2323 h 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0" h="3097">
                    <a:moveTo>
                      <a:pt x="1573" y="1548"/>
                    </a:moveTo>
                    <a:lnTo>
                      <a:pt x="788" y="774"/>
                    </a:lnTo>
                    <a:lnTo>
                      <a:pt x="0" y="0"/>
                    </a:lnTo>
                    <a:lnTo>
                      <a:pt x="1573" y="2323"/>
                    </a:lnTo>
                    <a:lnTo>
                      <a:pt x="1573" y="2323"/>
                    </a:lnTo>
                    <a:lnTo>
                      <a:pt x="788" y="2323"/>
                    </a:lnTo>
                    <a:lnTo>
                      <a:pt x="2361" y="3097"/>
                    </a:lnTo>
                    <a:lnTo>
                      <a:pt x="2361" y="232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22" name="Freeform 2221">
                <a:extLst>
                  <a:ext uri="{FF2B5EF4-FFF2-40B4-BE49-F238E27FC236}">
                    <a16:creationId xmlns:a16="http://schemas.microsoft.com/office/drawing/2014/main" id="{B238A613-021F-D7FE-541B-E8708897064C}"/>
                  </a:ext>
                </a:extLst>
              </p:cNvPr>
              <p:cNvSpPr/>
              <p:nvPr/>
            </p:nvSpPr>
            <p:spPr>
              <a:xfrm>
                <a:off x="-11814649" y="9251104"/>
                <a:ext cx="5507" cy="4645"/>
              </a:xfrm>
              <a:custGeom>
                <a:avLst/>
                <a:gdLst>
                  <a:gd name="connsiteX0" fmla="*/ 787 w 5507"/>
                  <a:gd name="connsiteY0" fmla="*/ 774 h 4645"/>
                  <a:gd name="connsiteX1" fmla="*/ 0 w 5507"/>
                  <a:gd name="connsiteY1" fmla="*/ 774 h 4645"/>
                  <a:gd name="connsiteX2" fmla="*/ 787 w 5507"/>
                  <a:gd name="connsiteY2" fmla="*/ 1548 h 4645"/>
                  <a:gd name="connsiteX3" fmla="*/ 3147 w 5507"/>
                  <a:gd name="connsiteY3" fmla="*/ 3872 h 4645"/>
                  <a:gd name="connsiteX4" fmla="*/ 4721 w 5507"/>
                  <a:gd name="connsiteY4" fmla="*/ 4646 h 4645"/>
                  <a:gd name="connsiteX5" fmla="*/ 4721 w 5507"/>
                  <a:gd name="connsiteY5" fmla="*/ 3097 h 4645"/>
                  <a:gd name="connsiteX6" fmla="*/ 4721 w 5507"/>
                  <a:gd name="connsiteY6" fmla="*/ 1548 h 4645"/>
                  <a:gd name="connsiteX7" fmla="*/ 5507 w 5507"/>
                  <a:gd name="connsiteY7" fmla="*/ 774 h 4645"/>
                  <a:gd name="connsiteX8" fmla="*/ 4721 w 5507"/>
                  <a:gd name="connsiteY8" fmla="*/ 0 h 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 h="4645">
                    <a:moveTo>
                      <a:pt x="787" y="774"/>
                    </a:moveTo>
                    <a:lnTo>
                      <a:pt x="0" y="774"/>
                    </a:lnTo>
                    <a:lnTo>
                      <a:pt x="787" y="1548"/>
                    </a:lnTo>
                    <a:lnTo>
                      <a:pt x="3147" y="3872"/>
                    </a:lnTo>
                    <a:lnTo>
                      <a:pt x="4721" y="4646"/>
                    </a:lnTo>
                    <a:lnTo>
                      <a:pt x="4721" y="3097"/>
                    </a:lnTo>
                    <a:lnTo>
                      <a:pt x="4721" y="1548"/>
                    </a:lnTo>
                    <a:lnTo>
                      <a:pt x="5507" y="774"/>
                    </a:lnTo>
                    <a:lnTo>
                      <a:pt x="472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23" name="Freeform 2222">
                <a:extLst>
                  <a:ext uri="{FF2B5EF4-FFF2-40B4-BE49-F238E27FC236}">
                    <a16:creationId xmlns:a16="http://schemas.microsoft.com/office/drawing/2014/main" id="{F792421F-BF52-509C-EA2D-532894A181A9}"/>
                  </a:ext>
                </a:extLst>
              </p:cNvPr>
              <p:cNvSpPr/>
              <p:nvPr/>
            </p:nvSpPr>
            <p:spPr>
              <a:xfrm>
                <a:off x="13268520" y="9008746"/>
                <a:ext cx="3146" cy="2323"/>
              </a:xfrm>
              <a:custGeom>
                <a:avLst/>
                <a:gdLst>
                  <a:gd name="connsiteX0" fmla="*/ 3146 w 3146"/>
                  <a:gd name="connsiteY0" fmla="*/ 0 h 2323"/>
                  <a:gd name="connsiteX1" fmla="*/ 0 w 3146"/>
                  <a:gd name="connsiteY1" fmla="*/ 0 h 2323"/>
                  <a:gd name="connsiteX2" fmla="*/ 1573 w 3146"/>
                  <a:gd name="connsiteY2" fmla="*/ 2323 h 2323"/>
                </a:gdLst>
                <a:ahLst/>
                <a:cxnLst>
                  <a:cxn ang="0">
                    <a:pos x="connsiteX0" y="connsiteY0"/>
                  </a:cxn>
                  <a:cxn ang="0">
                    <a:pos x="connsiteX1" y="connsiteY1"/>
                  </a:cxn>
                  <a:cxn ang="0">
                    <a:pos x="connsiteX2" y="connsiteY2"/>
                  </a:cxn>
                </a:cxnLst>
                <a:rect l="l" t="t" r="r" b="b"/>
                <a:pathLst>
                  <a:path w="3146" h="2323">
                    <a:moveTo>
                      <a:pt x="3146" y="0"/>
                    </a:moveTo>
                    <a:lnTo>
                      <a:pt x="0" y="0"/>
                    </a:lnTo>
                    <a:lnTo>
                      <a:pt x="1573" y="232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24" name="Freeform 2223">
                <a:extLst>
                  <a:ext uri="{FF2B5EF4-FFF2-40B4-BE49-F238E27FC236}">
                    <a16:creationId xmlns:a16="http://schemas.microsoft.com/office/drawing/2014/main" id="{B373FFC0-CF36-B2AF-B8FC-4A57AFE7B998}"/>
                  </a:ext>
                </a:extLst>
              </p:cNvPr>
              <p:cNvSpPr/>
              <p:nvPr/>
            </p:nvSpPr>
            <p:spPr>
              <a:xfrm>
                <a:off x="-11885456" y="9371122"/>
                <a:ext cx="5507" cy="1548"/>
              </a:xfrm>
              <a:custGeom>
                <a:avLst/>
                <a:gdLst>
                  <a:gd name="connsiteX0" fmla="*/ 3147 w 5507"/>
                  <a:gd name="connsiteY0" fmla="*/ 0 h 1548"/>
                  <a:gd name="connsiteX1" fmla="*/ 1573 w 5507"/>
                  <a:gd name="connsiteY1" fmla="*/ 0 h 1548"/>
                  <a:gd name="connsiteX2" fmla="*/ 0 w 5507"/>
                  <a:gd name="connsiteY2" fmla="*/ 0 h 1548"/>
                  <a:gd name="connsiteX3" fmla="*/ 1573 w 5507"/>
                  <a:gd name="connsiteY3" fmla="*/ 774 h 1548"/>
                  <a:gd name="connsiteX4" fmla="*/ 2360 w 5507"/>
                  <a:gd name="connsiteY4" fmla="*/ 1548 h 1548"/>
                  <a:gd name="connsiteX5" fmla="*/ 3147 w 5507"/>
                  <a:gd name="connsiteY5" fmla="*/ 1548 h 1548"/>
                  <a:gd name="connsiteX6" fmla="*/ 5507 w 5507"/>
                  <a:gd name="connsiteY6" fmla="*/ 1548 h 1548"/>
                  <a:gd name="connsiteX7" fmla="*/ 4721 w 5507"/>
                  <a:gd name="connsiteY7" fmla="*/ 774 h 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7" h="1548">
                    <a:moveTo>
                      <a:pt x="3147" y="0"/>
                    </a:moveTo>
                    <a:lnTo>
                      <a:pt x="1573" y="0"/>
                    </a:lnTo>
                    <a:lnTo>
                      <a:pt x="0" y="0"/>
                    </a:lnTo>
                    <a:lnTo>
                      <a:pt x="1573" y="774"/>
                    </a:lnTo>
                    <a:lnTo>
                      <a:pt x="2360" y="1548"/>
                    </a:lnTo>
                    <a:lnTo>
                      <a:pt x="3147" y="1548"/>
                    </a:lnTo>
                    <a:lnTo>
                      <a:pt x="5507" y="1548"/>
                    </a:lnTo>
                    <a:lnTo>
                      <a:pt x="4721"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25" name="Freeform 2224">
                <a:extLst>
                  <a:ext uri="{FF2B5EF4-FFF2-40B4-BE49-F238E27FC236}">
                    <a16:creationId xmlns:a16="http://schemas.microsoft.com/office/drawing/2014/main" id="{47B5E8F7-710D-80AF-777F-F5D0BF215F3E}"/>
                  </a:ext>
                </a:extLst>
              </p:cNvPr>
              <p:cNvSpPr/>
              <p:nvPr/>
            </p:nvSpPr>
            <p:spPr>
              <a:xfrm>
                <a:off x="13539162" y="8839948"/>
                <a:ext cx="11801" cy="2322"/>
              </a:xfrm>
              <a:custGeom>
                <a:avLst/>
                <a:gdLst>
                  <a:gd name="connsiteX0" fmla="*/ 7082 w 11801"/>
                  <a:gd name="connsiteY0" fmla="*/ 774 h 2322"/>
                  <a:gd name="connsiteX1" fmla="*/ 8655 w 11801"/>
                  <a:gd name="connsiteY1" fmla="*/ 774 h 2322"/>
                  <a:gd name="connsiteX2" fmla="*/ 11016 w 11801"/>
                  <a:gd name="connsiteY2" fmla="*/ 774 h 2322"/>
                  <a:gd name="connsiteX3" fmla="*/ 11801 w 11801"/>
                  <a:gd name="connsiteY3" fmla="*/ 0 h 2322"/>
                  <a:gd name="connsiteX4" fmla="*/ 9441 w 11801"/>
                  <a:gd name="connsiteY4" fmla="*/ 0 h 2322"/>
                  <a:gd name="connsiteX5" fmla="*/ 6294 w 11801"/>
                  <a:gd name="connsiteY5" fmla="*/ 0 h 2322"/>
                  <a:gd name="connsiteX6" fmla="*/ 3148 w 11801"/>
                  <a:gd name="connsiteY6" fmla="*/ 774 h 2322"/>
                  <a:gd name="connsiteX7" fmla="*/ 0 w 11801"/>
                  <a:gd name="connsiteY7" fmla="*/ 2322 h 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1" h="2322">
                    <a:moveTo>
                      <a:pt x="7082" y="774"/>
                    </a:moveTo>
                    <a:lnTo>
                      <a:pt x="8655" y="774"/>
                    </a:lnTo>
                    <a:lnTo>
                      <a:pt x="11016" y="774"/>
                    </a:lnTo>
                    <a:lnTo>
                      <a:pt x="11801" y="0"/>
                    </a:lnTo>
                    <a:lnTo>
                      <a:pt x="9441" y="0"/>
                    </a:lnTo>
                    <a:lnTo>
                      <a:pt x="6294" y="0"/>
                    </a:lnTo>
                    <a:lnTo>
                      <a:pt x="3148" y="774"/>
                    </a:lnTo>
                    <a:lnTo>
                      <a:pt x="0" y="232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26" name="Freeform 2225">
                <a:extLst>
                  <a:ext uri="{FF2B5EF4-FFF2-40B4-BE49-F238E27FC236}">
                    <a16:creationId xmlns:a16="http://schemas.microsoft.com/office/drawing/2014/main" id="{17E56AAE-D05C-41B5-F1C7-B94BCD4A40DA}"/>
                  </a:ext>
                </a:extLst>
              </p:cNvPr>
              <p:cNvSpPr/>
              <p:nvPr/>
            </p:nvSpPr>
            <p:spPr>
              <a:xfrm>
                <a:off x="13644587" y="8988614"/>
                <a:ext cx="10226" cy="16260"/>
              </a:xfrm>
              <a:custGeom>
                <a:avLst/>
                <a:gdLst>
                  <a:gd name="connsiteX0" fmla="*/ 7868 w 10226"/>
                  <a:gd name="connsiteY0" fmla="*/ 14712 h 16260"/>
                  <a:gd name="connsiteX1" fmla="*/ 10226 w 10226"/>
                  <a:gd name="connsiteY1" fmla="*/ 16260 h 16260"/>
                  <a:gd name="connsiteX2" fmla="*/ 9441 w 10226"/>
                  <a:gd name="connsiteY2" fmla="*/ 10840 h 16260"/>
                  <a:gd name="connsiteX3" fmla="*/ 7868 w 10226"/>
                  <a:gd name="connsiteY3" fmla="*/ 6195 h 16260"/>
                  <a:gd name="connsiteX4" fmla="*/ 4719 w 10226"/>
                  <a:gd name="connsiteY4" fmla="*/ 2323 h 16260"/>
                  <a:gd name="connsiteX5" fmla="*/ 0 w 10226"/>
                  <a:gd name="connsiteY5" fmla="*/ 0 h 16260"/>
                  <a:gd name="connsiteX6" fmla="*/ 3934 w 10226"/>
                  <a:gd name="connsiteY6" fmla="*/ 5420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26" h="16260">
                    <a:moveTo>
                      <a:pt x="7868" y="14712"/>
                    </a:moveTo>
                    <a:lnTo>
                      <a:pt x="10226" y="16260"/>
                    </a:lnTo>
                    <a:lnTo>
                      <a:pt x="9441" y="10840"/>
                    </a:lnTo>
                    <a:lnTo>
                      <a:pt x="7868" y="6195"/>
                    </a:lnTo>
                    <a:lnTo>
                      <a:pt x="4719" y="2323"/>
                    </a:lnTo>
                    <a:lnTo>
                      <a:pt x="0" y="0"/>
                    </a:lnTo>
                    <a:lnTo>
                      <a:pt x="3934" y="542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27" name="Freeform 2226">
                <a:extLst>
                  <a:ext uri="{FF2B5EF4-FFF2-40B4-BE49-F238E27FC236}">
                    <a16:creationId xmlns:a16="http://schemas.microsoft.com/office/drawing/2014/main" id="{8A2C4322-6477-8881-5A39-5DA3980BD551}"/>
                  </a:ext>
                </a:extLst>
              </p:cNvPr>
              <p:cNvSpPr/>
              <p:nvPr/>
            </p:nvSpPr>
            <p:spPr>
              <a:xfrm>
                <a:off x="14718502" y="9155090"/>
                <a:ext cx="7867" cy="5419"/>
              </a:xfrm>
              <a:custGeom>
                <a:avLst/>
                <a:gdLst>
                  <a:gd name="connsiteX0" fmla="*/ 3934 w 7867"/>
                  <a:gd name="connsiteY0" fmla="*/ 2323 h 5419"/>
                  <a:gd name="connsiteX1" fmla="*/ 5507 w 7867"/>
                  <a:gd name="connsiteY1" fmla="*/ 3097 h 5419"/>
                  <a:gd name="connsiteX2" fmla="*/ 6292 w 7867"/>
                  <a:gd name="connsiteY2" fmla="*/ 4646 h 5419"/>
                  <a:gd name="connsiteX3" fmla="*/ 4719 w 7867"/>
                  <a:gd name="connsiteY3" fmla="*/ 3872 h 5419"/>
                  <a:gd name="connsiteX4" fmla="*/ 3146 w 7867"/>
                  <a:gd name="connsiteY4" fmla="*/ 3872 h 5419"/>
                  <a:gd name="connsiteX5" fmla="*/ 2359 w 7867"/>
                  <a:gd name="connsiteY5" fmla="*/ 3872 h 5419"/>
                  <a:gd name="connsiteX6" fmla="*/ 3934 w 7867"/>
                  <a:gd name="connsiteY6" fmla="*/ 4646 h 5419"/>
                  <a:gd name="connsiteX7" fmla="*/ 4719 w 7867"/>
                  <a:gd name="connsiteY7" fmla="*/ 5420 h 5419"/>
                  <a:gd name="connsiteX8" fmla="*/ 6292 w 7867"/>
                  <a:gd name="connsiteY8" fmla="*/ 5420 h 5419"/>
                  <a:gd name="connsiteX9" fmla="*/ 7868 w 7867"/>
                  <a:gd name="connsiteY9" fmla="*/ 5420 h 5419"/>
                  <a:gd name="connsiteX10" fmla="*/ 7080 w 7867"/>
                  <a:gd name="connsiteY10" fmla="*/ 2323 h 5419"/>
                  <a:gd name="connsiteX11" fmla="*/ 4719 w 7867"/>
                  <a:gd name="connsiteY11" fmla="*/ 774 h 5419"/>
                  <a:gd name="connsiteX12" fmla="*/ 2359 w 7867"/>
                  <a:gd name="connsiteY12" fmla="*/ 0 h 5419"/>
                  <a:gd name="connsiteX13" fmla="*/ 0 w 7867"/>
                  <a:gd name="connsiteY13" fmla="*/ 0 h 5419"/>
                  <a:gd name="connsiteX14" fmla="*/ 2359 w 7867"/>
                  <a:gd name="connsiteY14" fmla="*/ 774 h 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67" h="5419">
                    <a:moveTo>
                      <a:pt x="3934" y="2323"/>
                    </a:moveTo>
                    <a:lnTo>
                      <a:pt x="5507" y="3097"/>
                    </a:lnTo>
                    <a:lnTo>
                      <a:pt x="6292" y="4646"/>
                    </a:lnTo>
                    <a:lnTo>
                      <a:pt x="4719" y="3872"/>
                    </a:lnTo>
                    <a:lnTo>
                      <a:pt x="3146" y="3872"/>
                    </a:lnTo>
                    <a:lnTo>
                      <a:pt x="2359" y="3872"/>
                    </a:lnTo>
                    <a:lnTo>
                      <a:pt x="3934" y="4646"/>
                    </a:lnTo>
                    <a:lnTo>
                      <a:pt x="4719" y="5420"/>
                    </a:lnTo>
                    <a:lnTo>
                      <a:pt x="6292" y="5420"/>
                    </a:lnTo>
                    <a:lnTo>
                      <a:pt x="7868" y="5420"/>
                    </a:lnTo>
                    <a:lnTo>
                      <a:pt x="7080" y="2323"/>
                    </a:lnTo>
                    <a:lnTo>
                      <a:pt x="4719" y="774"/>
                    </a:lnTo>
                    <a:lnTo>
                      <a:pt x="2359" y="0"/>
                    </a:lnTo>
                    <a:lnTo>
                      <a:pt x="0" y="0"/>
                    </a:lnTo>
                    <a:lnTo>
                      <a:pt x="2359"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28" name="Freeform 2227">
                <a:extLst>
                  <a:ext uri="{FF2B5EF4-FFF2-40B4-BE49-F238E27FC236}">
                    <a16:creationId xmlns:a16="http://schemas.microsoft.com/office/drawing/2014/main" id="{5D2B2D49-5C1B-3DE5-B0BB-5CF376F90AEB}"/>
                  </a:ext>
                </a:extLst>
              </p:cNvPr>
              <p:cNvSpPr/>
              <p:nvPr/>
            </p:nvSpPr>
            <p:spPr>
              <a:xfrm>
                <a:off x="14679950" y="9285948"/>
                <a:ext cx="3148" cy="1548"/>
              </a:xfrm>
              <a:custGeom>
                <a:avLst/>
                <a:gdLst>
                  <a:gd name="connsiteX0" fmla="*/ 1573 w 3148"/>
                  <a:gd name="connsiteY0" fmla="*/ 1548 h 1548"/>
                  <a:gd name="connsiteX1" fmla="*/ 3148 w 3148"/>
                  <a:gd name="connsiteY1" fmla="*/ 1548 h 1548"/>
                  <a:gd name="connsiteX2" fmla="*/ 1573 w 3148"/>
                  <a:gd name="connsiteY2" fmla="*/ 1548 h 1548"/>
                  <a:gd name="connsiteX3" fmla="*/ 788 w 3148"/>
                  <a:gd name="connsiteY3" fmla="*/ 774 h 1548"/>
                  <a:gd name="connsiteX4" fmla="*/ 2361 w 3148"/>
                  <a:gd name="connsiteY4" fmla="*/ 0 h 1548"/>
                  <a:gd name="connsiteX5" fmla="*/ 0 w 3148"/>
                  <a:gd name="connsiteY5" fmla="*/ 1548 h 1548"/>
                  <a:gd name="connsiteX6" fmla="*/ 788 w 3148"/>
                  <a:gd name="connsiteY6" fmla="*/ 1548 h 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 h="1548">
                    <a:moveTo>
                      <a:pt x="1573" y="1548"/>
                    </a:moveTo>
                    <a:lnTo>
                      <a:pt x="3148" y="1548"/>
                    </a:lnTo>
                    <a:lnTo>
                      <a:pt x="1573" y="1548"/>
                    </a:lnTo>
                    <a:lnTo>
                      <a:pt x="788" y="774"/>
                    </a:lnTo>
                    <a:lnTo>
                      <a:pt x="2361" y="0"/>
                    </a:lnTo>
                    <a:lnTo>
                      <a:pt x="0" y="1548"/>
                    </a:lnTo>
                    <a:lnTo>
                      <a:pt x="788"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29" name="Freeform 2228">
                <a:extLst>
                  <a:ext uri="{FF2B5EF4-FFF2-40B4-BE49-F238E27FC236}">
                    <a16:creationId xmlns:a16="http://schemas.microsoft.com/office/drawing/2014/main" id="{F80FCFFA-3BD1-C67E-BD8A-0A7718D651C3}"/>
                  </a:ext>
                </a:extLst>
              </p:cNvPr>
              <p:cNvSpPr/>
              <p:nvPr/>
            </p:nvSpPr>
            <p:spPr>
              <a:xfrm>
                <a:off x="-12012910" y="8789618"/>
                <a:ext cx="31470" cy="21680"/>
              </a:xfrm>
              <a:custGeom>
                <a:avLst/>
                <a:gdLst>
                  <a:gd name="connsiteX0" fmla="*/ 19669 w 31470"/>
                  <a:gd name="connsiteY0" fmla="*/ 8517 h 21680"/>
                  <a:gd name="connsiteX1" fmla="*/ 15735 w 31470"/>
                  <a:gd name="connsiteY1" fmla="*/ 2322 h 21680"/>
                  <a:gd name="connsiteX2" fmla="*/ 7081 w 31470"/>
                  <a:gd name="connsiteY2" fmla="*/ 0 h 21680"/>
                  <a:gd name="connsiteX3" fmla="*/ 9441 w 31470"/>
                  <a:gd name="connsiteY3" fmla="*/ 774 h 21680"/>
                  <a:gd name="connsiteX4" fmla="*/ 16522 w 31470"/>
                  <a:gd name="connsiteY4" fmla="*/ 6194 h 21680"/>
                  <a:gd name="connsiteX5" fmla="*/ 14162 w 31470"/>
                  <a:gd name="connsiteY5" fmla="*/ 10065 h 21680"/>
                  <a:gd name="connsiteX6" fmla="*/ 11014 w 31470"/>
                  <a:gd name="connsiteY6" fmla="*/ 13937 h 21680"/>
                  <a:gd name="connsiteX7" fmla="*/ 7868 w 31470"/>
                  <a:gd name="connsiteY7" fmla="*/ 10840 h 21680"/>
                  <a:gd name="connsiteX8" fmla="*/ 5507 w 31470"/>
                  <a:gd name="connsiteY8" fmla="*/ 10065 h 21680"/>
                  <a:gd name="connsiteX9" fmla="*/ 0 w 31470"/>
                  <a:gd name="connsiteY9" fmla="*/ 9291 h 21680"/>
                  <a:gd name="connsiteX10" fmla="*/ 7081 w 31470"/>
                  <a:gd name="connsiteY10" fmla="*/ 14711 h 21680"/>
                  <a:gd name="connsiteX11" fmla="*/ 14948 w 31470"/>
                  <a:gd name="connsiteY11" fmla="*/ 18583 h 21680"/>
                  <a:gd name="connsiteX12" fmla="*/ 22816 w 31470"/>
                  <a:gd name="connsiteY12" fmla="*/ 21680 h 21680"/>
                  <a:gd name="connsiteX13" fmla="*/ 31470 w 31470"/>
                  <a:gd name="connsiteY13" fmla="*/ 21680 h 21680"/>
                  <a:gd name="connsiteX14" fmla="*/ 23603 w 31470"/>
                  <a:gd name="connsiteY14" fmla="*/ 16260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470" h="21680">
                    <a:moveTo>
                      <a:pt x="19669" y="8517"/>
                    </a:moveTo>
                    <a:lnTo>
                      <a:pt x="15735" y="2322"/>
                    </a:lnTo>
                    <a:lnTo>
                      <a:pt x="7081" y="0"/>
                    </a:lnTo>
                    <a:lnTo>
                      <a:pt x="9441" y="774"/>
                    </a:lnTo>
                    <a:lnTo>
                      <a:pt x="16522" y="6194"/>
                    </a:lnTo>
                    <a:lnTo>
                      <a:pt x="14162" y="10065"/>
                    </a:lnTo>
                    <a:lnTo>
                      <a:pt x="11014" y="13937"/>
                    </a:lnTo>
                    <a:lnTo>
                      <a:pt x="7868" y="10840"/>
                    </a:lnTo>
                    <a:lnTo>
                      <a:pt x="5507" y="10065"/>
                    </a:lnTo>
                    <a:lnTo>
                      <a:pt x="0" y="9291"/>
                    </a:lnTo>
                    <a:lnTo>
                      <a:pt x="7081" y="14711"/>
                    </a:lnTo>
                    <a:lnTo>
                      <a:pt x="14948" y="18583"/>
                    </a:lnTo>
                    <a:lnTo>
                      <a:pt x="22816" y="21680"/>
                    </a:lnTo>
                    <a:lnTo>
                      <a:pt x="31470" y="21680"/>
                    </a:lnTo>
                    <a:lnTo>
                      <a:pt x="23603" y="1626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30" name="Freeform 2229">
                <a:extLst>
                  <a:ext uri="{FF2B5EF4-FFF2-40B4-BE49-F238E27FC236}">
                    <a16:creationId xmlns:a16="http://schemas.microsoft.com/office/drawing/2014/main" id="{741862B2-F445-8C26-1783-CC43EE0D2CFB}"/>
                  </a:ext>
                </a:extLst>
              </p:cNvPr>
              <p:cNvSpPr/>
              <p:nvPr/>
            </p:nvSpPr>
            <p:spPr>
              <a:xfrm>
                <a:off x="-12154525" y="8646371"/>
                <a:ext cx="11801" cy="8517"/>
              </a:xfrm>
              <a:custGeom>
                <a:avLst/>
                <a:gdLst>
                  <a:gd name="connsiteX0" fmla="*/ 6294 w 11801"/>
                  <a:gd name="connsiteY0" fmla="*/ 0 h 8517"/>
                  <a:gd name="connsiteX1" fmla="*/ 3147 w 11801"/>
                  <a:gd name="connsiteY1" fmla="*/ 0 h 8517"/>
                  <a:gd name="connsiteX2" fmla="*/ 0 w 11801"/>
                  <a:gd name="connsiteY2" fmla="*/ 2322 h 8517"/>
                  <a:gd name="connsiteX3" fmla="*/ 3147 w 11801"/>
                  <a:gd name="connsiteY3" fmla="*/ 4646 h 8517"/>
                  <a:gd name="connsiteX4" fmla="*/ 4721 w 11801"/>
                  <a:gd name="connsiteY4" fmla="*/ 3872 h 8517"/>
                  <a:gd name="connsiteX5" fmla="*/ 5507 w 11801"/>
                  <a:gd name="connsiteY5" fmla="*/ 3872 h 8517"/>
                  <a:gd name="connsiteX6" fmla="*/ 5507 w 11801"/>
                  <a:gd name="connsiteY6" fmla="*/ 4646 h 8517"/>
                  <a:gd name="connsiteX7" fmla="*/ 8654 w 11801"/>
                  <a:gd name="connsiteY7" fmla="*/ 5420 h 8517"/>
                  <a:gd name="connsiteX8" fmla="*/ 7081 w 11801"/>
                  <a:gd name="connsiteY8" fmla="*/ 6194 h 8517"/>
                  <a:gd name="connsiteX9" fmla="*/ 6294 w 11801"/>
                  <a:gd name="connsiteY9" fmla="*/ 6194 h 8517"/>
                  <a:gd name="connsiteX10" fmla="*/ 5507 w 11801"/>
                  <a:gd name="connsiteY10" fmla="*/ 6194 h 8517"/>
                  <a:gd name="connsiteX11" fmla="*/ 3934 w 11801"/>
                  <a:gd name="connsiteY11" fmla="*/ 6968 h 8517"/>
                  <a:gd name="connsiteX12" fmla="*/ 7081 w 11801"/>
                  <a:gd name="connsiteY12" fmla="*/ 8517 h 8517"/>
                  <a:gd name="connsiteX13" fmla="*/ 9441 w 11801"/>
                  <a:gd name="connsiteY13" fmla="*/ 8517 h 8517"/>
                  <a:gd name="connsiteX14" fmla="*/ 11801 w 11801"/>
                  <a:gd name="connsiteY14" fmla="*/ 5420 h 8517"/>
                  <a:gd name="connsiteX15" fmla="*/ 8654 w 11801"/>
                  <a:gd name="connsiteY15" fmla="*/ 1548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01" h="8517">
                    <a:moveTo>
                      <a:pt x="6294" y="0"/>
                    </a:moveTo>
                    <a:lnTo>
                      <a:pt x="3147" y="0"/>
                    </a:lnTo>
                    <a:lnTo>
                      <a:pt x="0" y="2322"/>
                    </a:lnTo>
                    <a:lnTo>
                      <a:pt x="3147" y="4646"/>
                    </a:lnTo>
                    <a:lnTo>
                      <a:pt x="4721" y="3872"/>
                    </a:lnTo>
                    <a:lnTo>
                      <a:pt x="5507" y="3872"/>
                    </a:lnTo>
                    <a:lnTo>
                      <a:pt x="5507" y="4646"/>
                    </a:lnTo>
                    <a:lnTo>
                      <a:pt x="8654" y="5420"/>
                    </a:lnTo>
                    <a:lnTo>
                      <a:pt x="7081" y="6194"/>
                    </a:lnTo>
                    <a:lnTo>
                      <a:pt x="6294" y="6194"/>
                    </a:lnTo>
                    <a:lnTo>
                      <a:pt x="5507" y="6194"/>
                    </a:lnTo>
                    <a:lnTo>
                      <a:pt x="3934" y="6968"/>
                    </a:lnTo>
                    <a:lnTo>
                      <a:pt x="7081" y="8517"/>
                    </a:lnTo>
                    <a:lnTo>
                      <a:pt x="9441" y="8517"/>
                    </a:lnTo>
                    <a:lnTo>
                      <a:pt x="11801" y="5420"/>
                    </a:lnTo>
                    <a:lnTo>
                      <a:pt x="8654"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31" name="Freeform 2230">
                <a:extLst>
                  <a:ext uri="{FF2B5EF4-FFF2-40B4-BE49-F238E27FC236}">
                    <a16:creationId xmlns:a16="http://schemas.microsoft.com/office/drawing/2014/main" id="{039DD241-AD5B-822A-6C7C-4BF0BA81DB81}"/>
                  </a:ext>
                </a:extLst>
              </p:cNvPr>
              <p:cNvSpPr/>
              <p:nvPr/>
            </p:nvSpPr>
            <p:spPr>
              <a:xfrm>
                <a:off x="13670549" y="9030427"/>
                <a:ext cx="4721" cy="9291"/>
              </a:xfrm>
              <a:custGeom>
                <a:avLst/>
                <a:gdLst>
                  <a:gd name="connsiteX0" fmla="*/ 2361 w 4721"/>
                  <a:gd name="connsiteY0" fmla="*/ 5420 h 9291"/>
                  <a:gd name="connsiteX1" fmla="*/ 4721 w 4721"/>
                  <a:gd name="connsiteY1" fmla="*/ 9291 h 9291"/>
                  <a:gd name="connsiteX2" fmla="*/ 3934 w 4721"/>
                  <a:gd name="connsiteY2" fmla="*/ 3872 h 9291"/>
                  <a:gd name="connsiteX3" fmla="*/ 2361 w 4721"/>
                  <a:gd name="connsiteY3" fmla="*/ 1548 h 9291"/>
                  <a:gd name="connsiteX4" fmla="*/ 0 w 4721"/>
                  <a:gd name="connsiteY4" fmla="*/ 0 h 9291"/>
                  <a:gd name="connsiteX5" fmla="*/ 788 w 4721"/>
                  <a:gd name="connsiteY5" fmla="*/ 2322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 h="9291">
                    <a:moveTo>
                      <a:pt x="2361" y="5420"/>
                    </a:moveTo>
                    <a:lnTo>
                      <a:pt x="4721" y="9291"/>
                    </a:lnTo>
                    <a:lnTo>
                      <a:pt x="3934" y="3872"/>
                    </a:lnTo>
                    <a:lnTo>
                      <a:pt x="2361" y="1548"/>
                    </a:lnTo>
                    <a:lnTo>
                      <a:pt x="0" y="0"/>
                    </a:lnTo>
                    <a:lnTo>
                      <a:pt x="788" y="232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32" name="Freeform 2231">
                <a:extLst>
                  <a:ext uri="{FF2B5EF4-FFF2-40B4-BE49-F238E27FC236}">
                    <a16:creationId xmlns:a16="http://schemas.microsoft.com/office/drawing/2014/main" id="{62A6FE01-AB59-B709-3C00-24168816178B}"/>
                  </a:ext>
                </a:extLst>
              </p:cNvPr>
              <p:cNvSpPr/>
              <p:nvPr/>
            </p:nvSpPr>
            <p:spPr>
              <a:xfrm>
                <a:off x="13528934" y="8704444"/>
                <a:ext cx="6294" cy="3096"/>
              </a:xfrm>
              <a:custGeom>
                <a:avLst/>
                <a:gdLst>
                  <a:gd name="connsiteX0" fmla="*/ 5509 w 6294"/>
                  <a:gd name="connsiteY0" fmla="*/ 1548 h 3096"/>
                  <a:gd name="connsiteX1" fmla="*/ 6294 w 6294"/>
                  <a:gd name="connsiteY1" fmla="*/ 0 h 3096"/>
                  <a:gd name="connsiteX2" fmla="*/ 0 w 6294"/>
                  <a:gd name="connsiteY2" fmla="*/ 3096 h 3096"/>
                  <a:gd name="connsiteX3" fmla="*/ 3934 w 6294"/>
                  <a:gd name="connsiteY3" fmla="*/ 2322 h 3096"/>
                </a:gdLst>
                <a:ahLst/>
                <a:cxnLst>
                  <a:cxn ang="0">
                    <a:pos x="connsiteX0" y="connsiteY0"/>
                  </a:cxn>
                  <a:cxn ang="0">
                    <a:pos x="connsiteX1" y="connsiteY1"/>
                  </a:cxn>
                  <a:cxn ang="0">
                    <a:pos x="connsiteX2" y="connsiteY2"/>
                  </a:cxn>
                  <a:cxn ang="0">
                    <a:pos x="connsiteX3" y="connsiteY3"/>
                  </a:cxn>
                </a:cxnLst>
                <a:rect l="l" t="t" r="r" b="b"/>
                <a:pathLst>
                  <a:path w="6294" h="3096">
                    <a:moveTo>
                      <a:pt x="5509" y="1548"/>
                    </a:moveTo>
                    <a:lnTo>
                      <a:pt x="6294" y="0"/>
                    </a:lnTo>
                    <a:lnTo>
                      <a:pt x="0" y="3096"/>
                    </a:lnTo>
                    <a:lnTo>
                      <a:pt x="3934" y="232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33" name="Freeform 2232">
                <a:extLst>
                  <a:ext uri="{FF2B5EF4-FFF2-40B4-BE49-F238E27FC236}">
                    <a16:creationId xmlns:a16="http://schemas.microsoft.com/office/drawing/2014/main" id="{37E7CF49-B79E-F7C9-5E2B-C3E13BD558C0}"/>
                  </a:ext>
                </a:extLst>
              </p:cNvPr>
              <p:cNvSpPr/>
              <p:nvPr/>
            </p:nvSpPr>
            <p:spPr>
              <a:xfrm>
                <a:off x="13536016" y="8865499"/>
                <a:ext cx="7079" cy="13937"/>
              </a:xfrm>
              <a:custGeom>
                <a:avLst/>
                <a:gdLst>
                  <a:gd name="connsiteX0" fmla="*/ 0 w 7079"/>
                  <a:gd name="connsiteY0" fmla="*/ 13938 h 13937"/>
                  <a:gd name="connsiteX1" fmla="*/ 4719 w 7079"/>
                  <a:gd name="connsiteY1" fmla="*/ 10840 h 13937"/>
                  <a:gd name="connsiteX2" fmla="*/ 7080 w 7079"/>
                  <a:gd name="connsiteY2" fmla="*/ 6969 h 13937"/>
                  <a:gd name="connsiteX3" fmla="*/ 7080 w 7079"/>
                  <a:gd name="connsiteY3" fmla="*/ 3097 h 13937"/>
                  <a:gd name="connsiteX4" fmla="*/ 1573 w 7079"/>
                  <a:gd name="connsiteY4" fmla="*/ 0 h 13937"/>
                  <a:gd name="connsiteX5" fmla="*/ 4719 w 7079"/>
                  <a:gd name="connsiteY5" fmla="*/ 3097 h 13937"/>
                  <a:gd name="connsiteX6" fmla="*/ 5507 w 7079"/>
                  <a:gd name="connsiteY6" fmla="*/ 6195 h 13937"/>
                  <a:gd name="connsiteX7" fmla="*/ 3934 w 7079"/>
                  <a:gd name="connsiteY7" fmla="*/ 10066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9" h="13937">
                    <a:moveTo>
                      <a:pt x="0" y="13938"/>
                    </a:moveTo>
                    <a:lnTo>
                      <a:pt x="4719" y="10840"/>
                    </a:lnTo>
                    <a:lnTo>
                      <a:pt x="7080" y="6969"/>
                    </a:lnTo>
                    <a:lnTo>
                      <a:pt x="7080" y="3097"/>
                    </a:lnTo>
                    <a:lnTo>
                      <a:pt x="1573" y="0"/>
                    </a:lnTo>
                    <a:lnTo>
                      <a:pt x="4719" y="3097"/>
                    </a:lnTo>
                    <a:lnTo>
                      <a:pt x="5507" y="6195"/>
                    </a:lnTo>
                    <a:lnTo>
                      <a:pt x="3934" y="1006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34" name="Freeform 2233">
                <a:extLst>
                  <a:ext uri="{FF2B5EF4-FFF2-40B4-BE49-F238E27FC236}">
                    <a16:creationId xmlns:a16="http://schemas.microsoft.com/office/drawing/2014/main" id="{22B3F947-7D39-C255-5F23-958CBB8D0B2B}"/>
                  </a:ext>
                </a:extLst>
              </p:cNvPr>
              <p:cNvSpPr/>
              <p:nvPr/>
            </p:nvSpPr>
            <p:spPr>
              <a:xfrm>
                <a:off x="13518707" y="8709864"/>
                <a:ext cx="10226" cy="3097"/>
              </a:xfrm>
              <a:custGeom>
                <a:avLst/>
                <a:gdLst>
                  <a:gd name="connsiteX0" fmla="*/ 5507 w 10226"/>
                  <a:gd name="connsiteY0" fmla="*/ 2323 h 3097"/>
                  <a:gd name="connsiteX1" fmla="*/ 7868 w 10226"/>
                  <a:gd name="connsiteY1" fmla="*/ 1548 h 3097"/>
                  <a:gd name="connsiteX2" fmla="*/ 10226 w 10226"/>
                  <a:gd name="connsiteY2" fmla="*/ 0 h 3097"/>
                  <a:gd name="connsiteX3" fmla="*/ 7868 w 10226"/>
                  <a:gd name="connsiteY3" fmla="*/ 774 h 3097"/>
                  <a:gd name="connsiteX4" fmla="*/ 0 w 10226"/>
                  <a:gd name="connsiteY4" fmla="*/ 3097 h 3097"/>
                  <a:gd name="connsiteX5" fmla="*/ 2359 w 10226"/>
                  <a:gd name="connsiteY5" fmla="*/ 3097 h 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6" h="3097">
                    <a:moveTo>
                      <a:pt x="5507" y="2323"/>
                    </a:moveTo>
                    <a:lnTo>
                      <a:pt x="7868" y="1548"/>
                    </a:lnTo>
                    <a:lnTo>
                      <a:pt x="10226" y="0"/>
                    </a:lnTo>
                    <a:lnTo>
                      <a:pt x="7868" y="774"/>
                    </a:lnTo>
                    <a:lnTo>
                      <a:pt x="0" y="3097"/>
                    </a:lnTo>
                    <a:lnTo>
                      <a:pt x="2359"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35" name="Freeform 2234">
                <a:extLst>
                  <a:ext uri="{FF2B5EF4-FFF2-40B4-BE49-F238E27FC236}">
                    <a16:creationId xmlns:a16="http://schemas.microsoft.com/office/drawing/2014/main" id="{271E9AC3-1FE7-67BC-DE2F-E75CD5129437}"/>
                  </a:ext>
                </a:extLst>
              </p:cNvPr>
              <p:cNvSpPr/>
              <p:nvPr/>
            </p:nvSpPr>
            <p:spPr>
              <a:xfrm>
                <a:off x="13537589" y="8805878"/>
                <a:ext cx="3933" cy="7743"/>
              </a:xfrm>
              <a:custGeom>
                <a:avLst/>
                <a:gdLst>
                  <a:gd name="connsiteX0" fmla="*/ 788 w 3933"/>
                  <a:gd name="connsiteY0" fmla="*/ 7743 h 7743"/>
                  <a:gd name="connsiteX1" fmla="*/ 2361 w 3933"/>
                  <a:gd name="connsiteY1" fmla="*/ 6969 h 7743"/>
                  <a:gd name="connsiteX2" fmla="*/ 3934 w 3933"/>
                  <a:gd name="connsiteY2" fmla="*/ 6194 h 7743"/>
                  <a:gd name="connsiteX3" fmla="*/ 3934 w 3933"/>
                  <a:gd name="connsiteY3" fmla="*/ 5420 h 7743"/>
                  <a:gd name="connsiteX4" fmla="*/ 3146 w 3933"/>
                  <a:gd name="connsiteY4" fmla="*/ 3872 h 7743"/>
                  <a:gd name="connsiteX5" fmla="*/ 3146 w 3933"/>
                  <a:gd name="connsiteY5" fmla="*/ 2322 h 7743"/>
                  <a:gd name="connsiteX6" fmla="*/ 3146 w 3933"/>
                  <a:gd name="connsiteY6" fmla="*/ 1548 h 7743"/>
                  <a:gd name="connsiteX7" fmla="*/ 2361 w 3933"/>
                  <a:gd name="connsiteY7" fmla="*/ 0 h 7743"/>
                  <a:gd name="connsiteX8" fmla="*/ 0 w 3933"/>
                  <a:gd name="connsiteY8" fmla="*/ 7743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 h="7743">
                    <a:moveTo>
                      <a:pt x="788" y="7743"/>
                    </a:moveTo>
                    <a:lnTo>
                      <a:pt x="2361" y="6969"/>
                    </a:lnTo>
                    <a:lnTo>
                      <a:pt x="3934" y="6194"/>
                    </a:lnTo>
                    <a:lnTo>
                      <a:pt x="3934" y="5420"/>
                    </a:lnTo>
                    <a:lnTo>
                      <a:pt x="3146" y="3872"/>
                    </a:lnTo>
                    <a:lnTo>
                      <a:pt x="3146" y="2322"/>
                    </a:lnTo>
                    <a:lnTo>
                      <a:pt x="3146" y="1548"/>
                    </a:lnTo>
                    <a:lnTo>
                      <a:pt x="2361" y="0"/>
                    </a:lnTo>
                    <a:lnTo>
                      <a:pt x="0"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36" name="Freeform 2235">
                <a:extLst>
                  <a:ext uri="{FF2B5EF4-FFF2-40B4-BE49-F238E27FC236}">
                    <a16:creationId xmlns:a16="http://schemas.microsoft.com/office/drawing/2014/main" id="{94E811A9-0CD7-9994-6A09-4C73B9B420A1}"/>
                  </a:ext>
                </a:extLst>
              </p:cNvPr>
              <p:cNvSpPr/>
              <p:nvPr/>
            </p:nvSpPr>
            <p:spPr>
              <a:xfrm>
                <a:off x="13532867" y="8797361"/>
                <a:ext cx="6294" cy="6968"/>
              </a:xfrm>
              <a:custGeom>
                <a:avLst/>
                <a:gdLst>
                  <a:gd name="connsiteX0" fmla="*/ 0 w 6294"/>
                  <a:gd name="connsiteY0" fmla="*/ 0 h 6968"/>
                  <a:gd name="connsiteX1" fmla="*/ 6294 w 6294"/>
                  <a:gd name="connsiteY1" fmla="*/ 6968 h 6968"/>
                  <a:gd name="connsiteX2" fmla="*/ 5509 w 6294"/>
                  <a:gd name="connsiteY2" fmla="*/ 4646 h 6968"/>
                  <a:gd name="connsiteX3" fmla="*/ 3148 w 6294"/>
                  <a:gd name="connsiteY3" fmla="*/ 1548 h 6968"/>
                  <a:gd name="connsiteX4" fmla="*/ 1575 w 6294"/>
                  <a:gd name="connsiteY4" fmla="*/ 0 h 6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4" h="6968">
                    <a:moveTo>
                      <a:pt x="0" y="0"/>
                    </a:moveTo>
                    <a:lnTo>
                      <a:pt x="6294" y="6968"/>
                    </a:lnTo>
                    <a:lnTo>
                      <a:pt x="5509" y="4646"/>
                    </a:lnTo>
                    <a:lnTo>
                      <a:pt x="3148" y="1548"/>
                    </a:lnTo>
                    <a:lnTo>
                      <a:pt x="1575"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37" name="Freeform 2236">
                <a:extLst>
                  <a:ext uri="{FF2B5EF4-FFF2-40B4-BE49-F238E27FC236}">
                    <a16:creationId xmlns:a16="http://schemas.microsoft.com/office/drawing/2014/main" id="{665592ED-06D8-9D8A-1F29-058E02CE419A}"/>
                  </a:ext>
                </a:extLst>
              </p:cNvPr>
              <p:cNvSpPr/>
              <p:nvPr/>
            </p:nvSpPr>
            <p:spPr>
              <a:xfrm>
                <a:off x="14061565" y="9638258"/>
                <a:ext cx="785" cy="3871"/>
              </a:xfrm>
              <a:custGeom>
                <a:avLst/>
                <a:gdLst>
                  <a:gd name="connsiteX0" fmla="*/ 0 w 785"/>
                  <a:gd name="connsiteY0" fmla="*/ 3872 h 3871"/>
                  <a:gd name="connsiteX1" fmla="*/ 786 w 785"/>
                  <a:gd name="connsiteY1" fmla="*/ 3097 h 3871"/>
                  <a:gd name="connsiteX2" fmla="*/ 786 w 785"/>
                  <a:gd name="connsiteY2" fmla="*/ 2322 h 3871"/>
                  <a:gd name="connsiteX3" fmla="*/ 786 w 785"/>
                  <a:gd name="connsiteY3" fmla="*/ 774 h 3871"/>
                  <a:gd name="connsiteX4" fmla="*/ 0 w 785"/>
                  <a:gd name="connsiteY4" fmla="*/ 0 h 3871"/>
                  <a:gd name="connsiteX5" fmla="*/ 0 w 785"/>
                  <a:gd name="connsiteY5" fmla="*/ 0 h 3871"/>
                  <a:gd name="connsiteX6" fmla="*/ 0 w 785"/>
                  <a:gd name="connsiteY6" fmla="*/ 774 h 3871"/>
                  <a:gd name="connsiteX7" fmla="*/ 0 w 785"/>
                  <a:gd name="connsiteY7" fmla="*/ 2322 h 3871"/>
                  <a:gd name="connsiteX8" fmla="*/ 0 w 785"/>
                  <a:gd name="connsiteY8" fmla="*/ 3872 h 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 h="3871">
                    <a:moveTo>
                      <a:pt x="0" y="3872"/>
                    </a:moveTo>
                    <a:lnTo>
                      <a:pt x="786" y="3097"/>
                    </a:lnTo>
                    <a:lnTo>
                      <a:pt x="786" y="2322"/>
                    </a:lnTo>
                    <a:lnTo>
                      <a:pt x="786" y="774"/>
                    </a:lnTo>
                    <a:lnTo>
                      <a:pt x="0" y="0"/>
                    </a:lnTo>
                    <a:lnTo>
                      <a:pt x="0" y="0"/>
                    </a:lnTo>
                    <a:lnTo>
                      <a:pt x="0" y="774"/>
                    </a:lnTo>
                    <a:lnTo>
                      <a:pt x="0" y="2322"/>
                    </a:lnTo>
                    <a:lnTo>
                      <a:pt x="0"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38" name="Freeform 2237">
                <a:extLst>
                  <a:ext uri="{FF2B5EF4-FFF2-40B4-BE49-F238E27FC236}">
                    <a16:creationId xmlns:a16="http://schemas.microsoft.com/office/drawing/2014/main" id="{04C05DB7-1DBD-B7FC-91C6-95D3E35F0B60}"/>
                  </a:ext>
                </a:extLst>
              </p:cNvPr>
              <p:cNvSpPr/>
              <p:nvPr/>
            </p:nvSpPr>
            <p:spPr>
              <a:xfrm>
                <a:off x="14018294" y="9615803"/>
                <a:ext cx="785" cy="1548"/>
              </a:xfrm>
              <a:custGeom>
                <a:avLst/>
                <a:gdLst>
                  <a:gd name="connsiteX0" fmla="*/ 786 w 785"/>
                  <a:gd name="connsiteY0" fmla="*/ 774 h 1548"/>
                  <a:gd name="connsiteX1" fmla="*/ 786 w 785"/>
                  <a:gd name="connsiteY1" fmla="*/ 0 h 1548"/>
                  <a:gd name="connsiteX2" fmla="*/ 0 w 785"/>
                  <a:gd name="connsiteY2" fmla="*/ 774 h 1548"/>
                  <a:gd name="connsiteX3" fmla="*/ 0 w 785"/>
                  <a:gd name="connsiteY3" fmla="*/ 1548 h 1548"/>
                  <a:gd name="connsiteX4" fmla="*/ 0 w 785"/>
                  <a:gd name="connsiteY4" fmla="*/ 1548 h 1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 h="1548">
                    <a:moveTo>
                      <a:pt x="786" y="774"/>
                    </a:moveTo>
                    <a:lnTo>
                      <a:pt x="786" y="0"/>
                    </a:lnTo>
                    <a:lnTo>
                      <a:pt x="0" y="774"/>
                    </a:lnTo>
                    <a:lnTo>
                      <a:pt x="0" y="1548"/>
                    </a:lnTo>
                    <a:lnTo>
                      <a:pt x="0"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39" name="Freeform 2238">
                <a:extLst>
                  <a:ext uri="{FF2B5EF4-FFF2-40B4-BE49-F238E27FC236}">
                    <a16:creationId xmlns:a16="http://schemas.microsoft.com/office/drawing/2014/main" id="{2E094EBF-336F-B0A4-A875-7ADD92A86892}"/>
                  </a:ext>
                </a:extLst>
              </p:cNvPr>
              <p:cNvSpPr/>
              <p:nvPr/>
            </p:nvSpPr>
            <p:spPr>
              <a:xfrm>
                <a:off x="14033241" y="9585604"/>
                <a:ext cx="1573" cy="1549"/>
              </a:xfrm>
              <a:custGeom>
                <a:avLst/>
                <a:gdLst>
                  <a:gd name="connsiteX0" fmla="*/ 1573 w 1573"/>
                  <a:gd name="connsiteY0" fmla="*/ 1549 h 1549"/>
                  <a:gd name="connsiteX1" fmla="*/ 1573 w 1573"/>
                  <a:gd name="connsiteY1" fmla="*/ 1549 h 1549"/>
                  <a:gd name="connsiteX2" fmla="*/ 1573 w 1573"/>
                  <a:gd name="connsiteY2" fmla="*/ 1549 h 1549"/>
                  <a:gd name="connsiteX3" fmla="*/ 1573 w 1573"/>
                  <a:gd name="connsiteY3" fmla="*/ 774 h 1549"/>
                  <a:gd name="connsiteX4" fmla="*/ 788 w 1573"/>
                  <a:gd name="connsiteY4" fmla="*/ 0 h 1549"/>
                  <a:gd name="connsiteX5" fmla="*/ 0 w 1573"/>
                  <a:gd name="connsiteY5" fmla="*/ 0 h 1549"/>
                  <a:gd name="connsiteX6" fmla="*/ 788 w 1573"/>
                  <a:gd name="connsiteY6" fmla="*/ 774 h 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 h="1549">
                    <a:moveTo>
                      <a:pt x="1573" y="1549"/>
                    </a:moveTo>
                    <a:lnTo>
                      <a:pt x="1573" y="1549"/>
                    </a:lnTo>
                    <a:lnTo>
                      <a:pt x="1573" y="1549"/>
                    </a:lnTo>
                    <a:lnTo>
                      <a:pt x="1573" y="774"/>
                    </a:lnTo>
                    <a:lnTo>
                      <a:pt x="788" y="0"/>
                    </a:lnTo>
                    <a:lnTo>
                      <a:pt x="0" y="0"/>
                    </a:lnTo>
                    <a:lnTo>
                      <a:pt x="788"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40" name="Freeform 2239">
                <a:extLst>
                  <a:ext uri="{FF2B5EF4-FFF2-40B4-BE49-F238E27FC236}">
                    <a16:creationId xmlns:a16="http://schemas.microsoft.com/office/drawing/2014/main" id="{2EE19AB3-0216-DFFE-1641-EEC3943CC149}"/>
                  </a:ext>
                </a:extLst>
              </p:cNvPr>
              <p:cNvSpPr/>
              <p:nvPr/>
            </p:nvSpPr>
            <p:spPr>
              <a:xfrm>
                <a:off x="13067112" y="8980871"/>
                <a:ext cx="3933" cy="4645"/>
              </a:xfrm>
              <a:custGeom>
                <a:avLst/>
                <a:gdLst>
                  <a:gd name="connsiteX0" fmla="*/ 788 w 3933"/>
                  <a:gd name="connsiteY0" fmla="*/ 4646 h 4645"/>
                  <a:gd name="connsiteX1" fmla="*/ 2361 w 3933"/>
                  <a:gd name="connsiteY1" fmla="*/ 4646 h 4645"/>
                  <a:gd name="connsiteX2" fmla="*/ 3148 w 3933"/>
                  <a:gd name="connsiteY2" fmla="*/ 3872 h 4645"/>
                  <a:gd name="connsiteX3" fmla="*/ 3148 w 3933"/>
                  <a:gd name="connsiteY3" fmla="*/ 3097 h 4645"/>
                  <a:gd name="connsiteX4" fmla="*/ 3934 w 3933"/>
                  <a:gd name="connsiteY4" fmla="*/ 2323 h 4645"/>
                  <a:gd name="connsiteX5" fmla="*/ 3148 w 3933"/>
                  <a:gd name="connsiteY5" fmla="*/ 1548 h 4645"/>
                  <a:gd name="connsiteX6" fmla="*/ 3148 w 3933"/>
                  <a:gd name="connsiteY6" fmla="*/ 774 h 4645"/>
                  <a:gd name="connsiteX7" fmla="*/ 2361 w 3933"/>
                  <a:gd name="connsiteY7" fmla="*/ 0 h 4645"/>
                  <a:gd name="connsiteX8" fmla="*/ 788 w 3933"/>
                  <a:gd name="connsiteY8" fmla="*/ 774 h 4645"/>
                  <a:gd name="connsiteX9" fmla="*/ 0 w 3933"/>
                  <a:gd name="connsiteY9" fmla="*/ 1548 h 4645"/>
                  <a:gd name="connsiteX10" fmla="*/ 0 w 3933"/>
                  <a:gd name="connsiteY10" fmla="*/ 3097 h 4645"/>
                  <a:gd name="connsiteX11" fmla="*/ 0 w 3933"/>
                  <a:gd name="connsiteY11" fmla="*/ 3872 h 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3" h="4645">
                    <a:moveTo>
                      <a:pt x="788" y="4646"/>
                    </a:moveTo>
                    <a:lnTo>
                      <a:pt x="2361" y="4646"/>
                    </a:lnTo>
                    <a:lnTo>
                      <a:pt x="3148" y="3872"/>
                    </a:lnTo>
                    <a:lnTo>
                      <a:pt x="3148" y="3097"/>
                    </a:lnTo>
                    <a:lnTo>
                      <a:pt x="3934" y="2323"/>
                    </a:lnTo>
                    <a:lnTo>
                      <a:pt x="3148" y="1548"/>
                    </a:lnTo>
                    <a:lnTo>
                      <a:pt x="3148" y="774"/>
                    </a:lnTo>
                    <a:lnTo>
                      <a:pt x="2361" y="0"/>
                    </a:lnTo>
                    <a:lnTo>
                      <a:pt x="788" y="774"/>
                    </a:lnTo>
                    <a:lnTo>
                      <a:pt x="0" y="1548"/>
                    </a:lnTo>
                    <a:lnTo>
                      <a:pt x="0" y="3097"/>
                    </a:lnTo>
                    <a:lnTo>
                      <a:pt x="0"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41" name="Freeform 2240">
                <a:extLst>
                  <a:ext uri="{FF2B5EF4-FFF2-40B4-BE49-F238E27FC236}">
                    <a16:creationId xmlns:a16="http://schemas.microsoft.com/office/drawing/2014/main" id="{DDCB5EFE-81A3-8A62-648C-A5088FD826F1}"/>
                  </a:ext>
                </a:extLst>
              </p:cNvPr>
              <p:cNvSpPr/>
              <p:nvPr/>
            </p:nvSpPr>
            <p:spPr>
              <a:xfrm>
                <a:off x="13274815" y="8485315"/>
                <a:ext cx="11013" cy="16260"/>
              </a:xfrm>
              <a:custGeom>
                <a:avLst/>
                <a:gdLst>
                  <a:gd name="connsiteX0" fmla="*/ 11014 w 11013"/>
                  <a:gd name="connsiteY0" fmla="*/ 0 h 16260"/>
                  <a:gd name="connsiteX1" fmla="*/ 7080 w 11013"/>
                  <a:gd name="connsiteY1" fmla="*/ 3872 h 16260"/>
                  <a:gd name="connsiteX2" fmla="*/ 3934 w 11013"/>
                  <a:gd name="connsiteY2" fmla="*/ 7743 h 16260"/>
                  <a:gd name="connsiteX3" fmla="*/ 1573 w 11013"/>
                  <a:gd name="connsiteY3" fmla="*/ 11615 h 16260"/>
                  <a:gd name="connsiteX4" fmla="*/ 0 w 11013"/>
                  <a:gd name="connsiteY4" fmla="*/ 16260 h 16260"/>
                  <a:gd name="connsiteX5" fmla="*/ 2359 w 11013"/>
                  <a:gd name="connsiteY5" fmla="*/ 13163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3" h="16260">
                    <a:moveTo>
                      <a:pt x="11014" y="0"/>
                    </a:moveTo>
                    <a:lnTo>
                      <a:pt x="7080" y="3872"/>
                    </a:lnTo>
                    <a:lnTo>
                      <a:pt x="3934" y="7743"/>
                    </a:lnTo>
                    <a:lnTo>
                      <a:pt x="1573" y="11615"/>
                    </a:lnTo>
                    <a:lnTo>
                      <a:pt x="0" y="16260"/>
                    </a:lnTo>
                    <a:lnTo>
                      <a:pt x="2359" y="1316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42" name="Freeform 2241">
                <a:extLst>
                  <a:ext uri="{FF2B5EF4-FFF2-40B4-BE49-F238E27FC236}">
                    <a16:creationId xmlns:a16="http://schemas.microsoft.com/office/drawing/2014/main" id="{EC5823A2-E92A-7348-896A-F2A074F52173}"/>
                  </a:ext>
                </a:extLst>
              </p:cNvPr>
              <p:cNvSpPr/>
              <p:nvPr/>
            </p:nvSpPr>
            <p:spPr>
              <a:xfrm>
                <a:off x="13386533" y="8397818"/>
                <a:ext cx="27536" cy="6194"/>
              </a:xfrm>
              <a:custGeom>
                <a:avLst/>
                <a:gdLst>
                  <a:gd name="connsiteX0" fmla="*/ 12587 w 27536"/>
                  <a:gd name="connsiteY0" fmla="*/ 6195 h 6194"/>
                  <a:gd name="connsiteX1" fmla="*/ 20454 w 27536"/>
                  <a:gd name="connsiteY1" fmla="*/ 6195 h 6194"/>
                  <a:gd name="connsiteX2" fmla="*/ 27536 w 27536"/>
                  <a:gd name="connsiteY2" fmla="*/ 3872 h 6194"/>
                  <a:gd name="connsiteX3" fmla="*/ 19669 w 27536"/>
                  <a:gd name="connsiteY3" fmla="*/ 4647 h 6194"/>
                  <a:gd name="connsiteX4" fmla="*/ 12587 w 27536"/>
                  <a:gd name="connsiteY4" fmla="*/ 3872 h 6194"/>
                  <a:gd name="connsiteX5" fmla="*/ 0 w 27536"/>
                  <a:gd name="connsiteY5" fmla="*/ 0 h 6194"/>
                  <a:gd name="connsiteX6" fmla="*/ 6294 w 27536"/>
                  <a:gd name="connsiteY6" fmla="*/ 4647 h 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36" h="6194">
                    <a:moveTo>
                      <a:pt x="12587" y="6195"/>
                    </a:moveTo>
                    <a:lnTo>
                      <a:pt x="20454" y="6195"/>
                    </a:lnTo>
                    <a:lnTo>
                      <a:pt x="27536" y="3872"/>
                    </a:lnTo>
                    <a:lnTo>
                      <a:pt x="19669" y="4647"/>
                    </a:lnTo>
                    <a:lnTo>
                      <a:pt x="12587" y="3872"/>
                    </a:lnTo>
                    <a:lnTo>
                      <a:pt x="0" y="0"/>
                    </a:lnTo>
                    <a:lnTo>
                      <a:pt x="6294" y="464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43" name="Freeform 2242">
                <a:extLst>
                  <a:ext uri="{FF2B5EF4-FFF2-40B4-BE49-F238E27FC236}">
                    <a16:creationId xmlns:a16="http://schemas.microsoft.com/office/drawing/2014/main" id="{7BA5D62A-5897-E866-2876-245D113A8741}"/>
                  </a:ext>
                </a:extLst>
              </p:cNvPr>
              <p:cNvSpPr/>
              <p:nvPr/>
            </p:nvSpPr>
            <p:spPr>
              <a:xfrm>
                <a:off x="13428231" y="8406336"/>
                <a:ext cx="13374" cy="5419"/>
              </a:xfrm>
              <a:custGeom>
                <a:avLst/>
                <a:gdLst>
                  <a:gd name="connsiteX0" fmla="*/ 6292 w 13374"/>
                  <a:gd name="connsiteY0" fmla="*/ 3096 h 5419"/>
                  <a:gd name="connsiteX1" fmla="*/ 13374 w 13374"/>
                  <a:gd name="connsiteY1" fmla="*/ 5420 h 5419"/>
                  <a:gd name="connsiteX2" fmla="*/ 10226 w 13374"/>
                  <a:gd name="connsiteY2" fmla="*/ 3872 h 5419"/>
                  <a:gd name="connsiteX3" fmla="*/ 7080 w 13374"/>
                  <a:gd name="connsiteY3" fmla="*/ 2322 h 5419"/>
                  <a:gd name="connsiteX4" fmla="*/ 3934 w 13374"/>
                  <a:gd name="connsiteY4" fmla="*/ 774 h 5419"/>
                  <a:gd name="connsiteX5" fmla="*/ 0 w 13374"/>
                  <a:gd name="connsiteY5" fmla="*/ 0 h 5419"/>
                  <a:gd name="connsiteX6" fmla="*/ 3146 w 13374"/>
                  <a:gd name="connsiteY6" fmla="*/ 1548 h 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4" h="5419">
                    <a:moveTo>
                      <a:pt x="6292" y="3096"/>
                    </a:moveTo>
                    <a:lnTo>
                      <a:pt x="13374" y="5420"/>
                    </a:lnTo>
                    <a:lnTo>
                      <a:pt x="10226" y="3872"/>
                    </a:lnTo>
                    <a:lnTo>
                      <a:pt x="7080" y="2322"/>
                    </a:lnTo>
                    <a:lnTo>
                      <a:pt x="3934" y="774"/>
                    </a:lnTo>
                    <a:lnTo>
                      <a:pt x="0" y="0"/>
                    </a:lnTo>
                    <a:lnTo>
                      <a:pt x="3146"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44" name="Freeform 2243">
                <a:extLst>
                  <a:ext uri="{FF2B5EF4-FFF2-40B4-BE49-F238E27FC236}">
                    <a16:creationId xmlns:a16="http://schemas.microsoft.com/office/drawing/2014/main" id="{31978BD7-8C15-65B7-EBE3-46838D00E54F}"/>
                  </a:ext>
                </a:extLst>
              </p:cNvPr>
              <p:cNvSpPr/>
              <p:nvPr/>
            </p:nvSpPr>
            <p:spPr>
              <a:xfrm>
                <a:off x="13204007" y="8385429"/>
                <a:ext cx="11801" cy="1549"/>
              </a:xfrm>
              <a:custGeom>
                <a:avLst/>
                <a:gdLst>
                  <a:gd name="connsiteX0" fmla="*/ 6292 w 11801"/>
                  <a:gd name="connsiteY0" fmla="*/ 1549 h 1549"/>
                  <a:gd name="connsiteX1" fmla="*/ 11801 w 11801"/>
                  <a:gd name="connsiteY1" fmla="*/ 774 h 1549"/>
                  <a:gd name="connsiteX2" fmla="*/ 5507 w 11801"/>
                  <a:gd name="connsiteY2" fmla="*/ 0 h 1549"/>
                  <a:gd name="connsiteX3" fmla="*/ 2359 w 11801"/>
                  <a:gd name="connsiteY3" fmla="*/ 0 h 1549"/>
                  <a:gd name="connsiteX4" fmla="*/ 0 w 11801"/>
                  <a:gd name="connsiteY4" fmla="*/ 0 h 1549"/>
                  <a:gd name="connsiteX5" fmla="*/ 3146 w 11801"/>
                  <a:gd name="connsiteY5" fmla="*/ 774 h 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1" h="1549">
                    <a:moveTo>
                      <a:pt x="6292" y="1549"/>
                    </a:moveTo>
                    <a:lnTo>
                      <a:pt x="11801" y="774"/>
                    </a:lnTo>
                    <a:lnTo>
                      <a:pt x="5507" y="0"/>
                    </a:lnTo>
                    <a:lnTo>
                      <a:pt x="2359" y="0"/>
                    </a:lnTo>
                    <a:lnTo>
                      <a:pt x="0" y="0"/>
                    </a:lnTo>
                    <a:lnTo>
                      <a:pt x="3146"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45" name="Freeform 2244">
                <a:extLst>
                  <a:ext uri="{FF2B5EF4-FFF2-40B4-BE49-F238E27FC236}">
                    <a16:creationId xmlns:a16="http://schemas.microsoft.com/office/drawing/2014/main" id="{6580738B-5EFD-DD57-C7FC-9734C7F92A71}"/>
                  </a:ext>
                </a:extLst>
              </p:cNvPr>
              <p:cNvSpPr/>
              <p:nvPr/>
            </p:nvSpPr>
            <p:spPr>
              <a:xfrm>
                <a:off x="-12187568" y="10594526"/>
                <a:ext cx="7867" cy="3871"/>
              </a:xfrm>
              <a:custGeom>
                <a:avLst/>
                <a:gdLst>
                  <a:gd name="connsiteX0" fmla="*/ 3147 w 7867"/>
                  <a:gd name="connsiteY0" fmla="*/ 0 h 3871"/>
                  <a:gd name="connsiteX1" fmla="*/ 0 w 7867"/>
                  <a:gd name="connsiteY1" fmla="*/ 3097 h 3871"/>
                  <a:gd name="connsiteX2" fmla="*/ 7868 w 7867"/>
                  <a:gd name="connsiteY2" fmla="*/ 3872 h 3871"/>
                  <a:gd name="connsiteX3" fmla="*/ 6294 w 7867"/>
                  <a:gd name="connsiteY3" fmla="*/ 774 h 3871"/>
                </a:gdLst>
                <a:ahLst/>
                <a:cxnLst>
                  <a:cxn ang="0">
                    <a:pos x="connsiteX0" y="connsiteY0"/>
                  </a:cxn>
                  <a:cxn ang="0">
                    <a:pos x="connsiteX1" y="connsiteY1"/>
                  </a:cxn>
                  <a:cxn ang="0">
                    <a:pos x="connsiteX2" y="connsiteY2"/>
                  </a:cxn>
                  <a:cxn ang="0">
                    <a:pos x="connsiteX3" y="connsiteY3"/>
                  </a:cxn>
                </a:cxnLst>
                <a:rect l="l" t="t" r="r" b="b"/>
                <a:pathLst>
                  <a:path w="7867" h="3871">
                    <a:moveTo>
                      <a:pt x="3147" y="0"/>
                    </a:moveTo>
                    <a:lnTo>
                      <a:pt x="0" y="3097"/>
                    </a:lnTo>
                    <a:lnTo>
                      <a:pt x="7868" y="3872"/>
                    </a:lnTo>
                    <a:lnTo>
                      <a:pt x="6294"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46" name="Freeform 2245">
                <a:extLst>
                  <a:ext uri="{FF2B5EF4-FFF2-40B4-BE49-F238E27FC236}">
                    <a16:creationId xmlns:a16="http://schemas.microsoft.com/office/drawing/2014/main" id="{411FA4D3-0F33-EE24-C7A2-0A58A28772C6}"/>
                  </a:ext>
                </a:extLst>
              </p:cNvPr>
              <p:cNvSpPr/>
              <p:nvPr/>
            </p:nvSpPr>
            <p:spPr>
              <a:xfrm>
                <a:off x="-9753363" y="10853919"/>
                <a:ext cx="3933" cy="6193"/>
              </a:xfrm>
              <a:custGeom>
                <a:avLst/>
                <a:gdLst>
                  <a:gd name="connsiteX0" fmla="*/ 1574 w 3933"/>
                  <a:gd name="connsiteY0" fmla="*/ 774 h 6193"/>
                  <a:gd name="connsiteX1" fmla="*/ 0 w 3933"/>
                  <a:gd name="connsiteY1" fmla="*/ 0 h 6193"/>
                  <a:gd name="connsiteX2" fmla="*/ 787 w 3933"/>
                  <a:gd name="connsiteY2" fmla="*/ 1548 h 6193"/>
                  <a:gd name="connsiteX3" fmla="*/ 1574 w 3933"/>
                  <a:gd name="connsiteY3" fmla="*/ 3097 h 6193"/>
                  <a:gd name="connsiteX4" fmla="*/ 2361 w 3933"/>
                  <a:gd name="connsiteY4" fmla="*/ 4646 h 6193"/>
                  <a:gd name="connsiteX5" fmla="*/ 3934 w 3933"/>
                  <a:gd name="connsiteY5" fmla="*/ 6194 h 6193"/>
                  <a:gd name="connsiteX6" fmla="*/ 3934 w 3933"/>
                  <a:gd name="connsiteY6" fmla="*/ 2322 h 6193"/>
                  <a:gd name="connsiteX7" fmla="*/ 3147 w 3933"/>
                  <a:gd name="connsiteY7" fmla="*/ 774 h 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 h="6193">
                    <a:moveTo>
                      <a:pt x="1574" y="774"/>
                    </a:moveTo>
                    <a:lnTo>
                      <a:pt x="0" y="0"/>
                    </a:lnTo>
                    <a:lnTo>
                      <a:pt x="787" y="1548"/>
                    </a:lnTo>
                    <a:lnTo>
                      <a:pt x="1574" y="3097"/>
                    </a:lnTo>
                    <a:lnTo>
                      <a:pt x="2361" y="4646"/>
                    </a:lnTo>
                    <a:lnTo>
                      <a:pt x="3934" y="6194"/>
                    </a:lnTo>
                    <a:lnTo>
                      <a:pt x="3934" y="2322"/>
                    </a:lnTo>
                    <a:lnTo>
                      <a:pt x="3147"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47" name="Freeform 2246">
                <a:extLst>
                  <a:ext uri="{FF2B5EF4-FFF2-40B4-BE49-F238E27FC236}">
                    <a16:creationId xmlns:a16="http://schemas.microsoft.com/office/drawing/2014/main" id="{389A4F80-A888-92A5-1BCB-4A793B5B3CA0}"/>
                  </a:ext>
                </a:extLst>
              </p:cNvPr>
              <p:cNvSpPr/>
              <p:nvPr/>
            </p:nvSpPr>
            <p:spPr>
              <a:xfrm>
                <a:off x="-11541647" y="10236022"/>
                <a:ext cx="9441" cy="10840"/>
              </a:xfrm>
              <a:custGeom>
                <a:avLst/>
                <a:gdLst>
                  <a:gd name="connsiteX0" fmla="*/ 6294 w 9441"/>
                  <a:gd name="connsiteY0" fmla="*/ 3872 h 10840"/>
                  <a:gd name="connsiteX1" fmla="*/ 3934 w 9441"/>
                  <a:gd name="connsiteY1" fmla="*/ 1549 h 10840"/>
                  <a:gd name="connsiteX2" fmla="*/ 1574 w 9441"/>
                  <a:gd name="connsiteY2" fmla="*/ 0 h 10840"/>
                  <a:gd name="connsiteX3" fmla="*/ 0 w 9441"/>
                  <a:gd name="connsiteY3" fmla="*/ 5421 h 10840"/>
                  <a:gd name="connsiteX4" fmla="*/ 787 w 9441"/>
                  <a:gd name="connsiteY4" fmla="*/ 9292 h 10840"/>
                  <a:gd name="connsiteX5" fmla="*/ 3934 w 9441"/>
                  <a:gd name="connsiteY5" fmla="*/ 10840 h 10840"/>
                  <a:gd name="connsiteX6" fmla="*/ 9441 w 9441"/>
                  <a:gd name="connsiteY6" fmla="*/ 9292 h 10840"/>
                  <a:gd name="connsiteX7" fmla="*/ 7868 w 9441"/>
                  <a:gd name="connsiteY7" fmla="*/ 6195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1" h="10840">
                    <a:moveTo>
                      <a:pt x="6294" y="3872"/>
                    </a:moveTo>
                    <a:lnTo>
                      <a:pt x="3934" y="1549"/>
                    </a:lnTo>
                    <a:lnTo>
                      <a:pt x="1574" y="0"/>
                    </a:lnTo>
                    <a:lnTo>
                      <a:pt x="0" y="5421"/>
                    </a:lnTo>
                    <a:lnTo>
                      <a:pt x="787" y="9292"/>
                    </a:lnTo>
                    <a:lnTo>
                      <a:pt x="3934" y="10840"/>
                    </a:lnTo>
                    <a:lnTo>
                      <a:pt x="9441" y="9292"/>
                    </a:lnTo>
                    <a:lnTo>
                      <a:pt x="7868" y="61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48" name="Freeform 2247">
                <a:extLst>
                  <a:ext uri="{FF2B5EF4-FFF2-40B4-BE49-F238E27FC236}">
                    <a16:creationId xmlns:a16="http://schemas.microsoft.com/office/drawing/2014/main" id="{FCD15FF8-A2D4-E6F8-4F4D-EDD48D7FE2AD}"/>
                  </a:ext>
                </a:extLst>
              </p:cNvPr>
              <p:cNvSpPr/>
              <p:nvPr/>
            </p:nvSpPr>
            <p:spPr>
              <a:xfrm>
                <a:off x="-10928768" y="10225957"/>
                <a:ext cx="13374" cy="3871"/>
              </a:xfrm>
              <a:custGeom>
                <a:avLst/>
                <a:gdLst>
                  <a:gd name="connsiteX0" fmla="*/ 7081 w 13374"/>
                  <a:gd name="connsiteY0" fmla="*/ 0 h 3871"/>
                  <a:gd name="connsiteX1" fmla="*/ 0 w 13374"/>
                  <a:gd name="connsiteY1" fmla="*/ 0 h 3871"/>
                  <a:gd name="connsiteX2" fmla="*/ 10228 w 13374"/>
                  <a:gd name="connsiteY2" fmla="*/ 3096 h 3871"/>
                  <a:gd name="connsiteX3" fmla="*/ 13375 w 13374"/>
                  <a:gd name="connsiteY3" fmla="*/ 3872 h 3871"/>
                  <a:gd name="connsiteX4" fmla="*/ 10228 w 13374"/>
                  <a:gd name="connsiteY4" fmla="*/ 1548 h 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4" h="3871">
                    <a:moveTo>
                      <a:pt x="7081" y="0"/>
                    </a:moveTo>
                    <a:lnTo>
                      <a:pt x="0" y="0"/>
                    </a:lnTo>
                    <a:lnTo>
                      <a:pt x="10228" y="3096"/>
                    </a:lnTo>
                    <a:lnTo>
                      <a:pt x="13375" y="3872"/>
                    </a:lnTo>
                    <a:lnTo>
                      <a:pt x="10228"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49" name="Freeform 2248">
                <a:extLst>
                  <a:ext uri="{FF2B5EF4-FFF2-40B4-BE49-F238E27FC236}">
                    <a16:creationId xmlns:a16="http://schemas.microsoft.com/office/drawing/2014/main" id="{83CA69C2-57EB-D43B-BDB2-2C26B0C1E714}"/>
                  </a:ext>
                </a:extLst>
              </p:cNvPr>
              <p:cNvSpPr/>
              <p:nvPr/>
            </p:nvSpPr>
            <p:spPr>
              <a:xfrm>
                <a:off x="-11053075" y="10157817"/>
                <a:ext cx="7867" cy="11614"/>
              </a:xfrm>
              <a:custGeom>
                <a:avLst/>
                <a:gdLst>
                  <a:gd name="connsiteX0" fmla="*/ 5507 w 7867"/>
                  <a:gd name="connsiteY0" fmla="*/ 4646 h 11614"/>
                  <a:gd name="connsiteX1" fmla="*/ 0 w 7867"/>
                  <a:gd name="connsiteY1" fmla="*/ 0 h 11614"/>
                  <a:gd name="connsiteX2" fmla="*/ 6294 w 7867"/>
                  <a:gd name="connsiteY2" fmla="*/ 8517 h 11614"/>
                  <a:gd name="connsiteX3" fmla="*/ 7868 w 7867"/>
                  <a:gd name="connsiteY3" fmla="*/ 11615 h 11614"/>
                  <a:gd name="connsiteX4" fmla="*/ 7868 w 7867"/>
                  <a:gd name="connsiteY4" fmla="*/ 7743 h 1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7" h="11614">
                    <a:moveTo>
                      <a:pt x="5507" y="4646"/>
                    </a:moveTo>
                    <a:lnTo>
                      <a:pt x="0" y="0"/>
                    </a:lnTo>
                    <a:lnTo>
                      <a:pt x="6294" y="8517"/>
                    </a:lnTo>
                    <a:lnTo>
                      <a:pt x="7868" y="11615"/>
                    </a:lnTo>
                    <a:lnTo>
                      <a:pt x="7868"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50" name="Freeform 2249">
                <a:extLst>
                  <a:ext uri="{FF2B5EF4-FFF2-40B4-BE49-F238E27FC236}">
                    <a16:creationId xmlns:a16="http://schemas.microsoft.com/office/drawing/2014/main" id="{D57188D9-872E-5576-94B7-D111C343D48A}"/>
                  </a:ext>
                </a:extLst>
              </p:cNvPr>
              <p:cNvSpPr/>
              <p:nvPr/>
            </p:nvSpPr>
            <p:spPr>
              <a:xfrm>
                <a:off x="-10714772" y="10363009"/>
                <a:ext cx="8654" cy="6194"/>
              </a:xfrm>
              <a:custGeom>
                <a:avLst/>
                <a:gdLst>
                  <a:gd name="connsiteX0" fmla="*/ 5507 w 8654"/>
                  <a:gd name="connsiteY0" fmla="*/ 2323 h 6194"/>
                  <a:gd name="connsiteX1" fmla="*/ 0 w 8654"/>
                  <a:gd name="connsiteY1" fmla="*/ 0 h 6194"/>
                  <a:gd name="connsiteX2" fmla="*/ 3934 w 8654"/>
                  <a:gd name="connsiteY2" fmla="*/ 3872 h 6194"/>
                  <a:gd name="connsiteX3" fmla="*/ 6294 w 8654"/>
                  <a:gd name="connsiteY3" fmla="*/ 5420 h 6194"/>
                  <a:gd name="connsiteX4" fmla="*/ 8654 w 8654"/>
                  <a:gd name="connsiteY4" fmla="*/ 6195 h 6194"/>
                  <a:gd name="connsiteX5" fmla="*/ 7081 w 8654"/>
                  <a:gd name="connsiteY5" fmla="*/ 3872 h 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 h="6194">
                    <a:moveTo>
                      <a:pt x="5507" y="2323"/>
                    </a:moveTo>
                    <a:lnTo>
                      <a:pt x="0" y="0"/>
                    </a:lnTo>
                    <a:lnTo>
                      <a:pt x="3934" y="3872"/>
                    </a:lnTo>
                    <a:lnTo>
                      <a:pt x="6294" y="5420"/>
                    </a:lnTo>
                    <a:lnTo>
                      <a:pt x="8654" y="6195"/>
                    </a:lnTo>
                    <a:lnTo>
                      <a:pt x="7081"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51" name="Freeform 2250">
                <a:extLst>
                  <a:ext uri="{FF2B5EF4-FFF2-40B4-BE49-F238E27FC236}">
                    <a16:creationId xmlns:a16="http://schemas.microsoft.com/office/drawing/2014/main" id="{EEAF902C-5530-6510-FB17-AC967F7D43A2}"/>
                  </a:ext>
                </a:extLst>
              </p:cNvPr>
              <p:cNvSpPr/>
              <p:nvPr/>
            </p:nvSpPr>
            <p:spPr>
              <a:xfrm>
                <a:off x="-10849306" y="10178723"/>
                <a:ext cx="3147" cy="6968"/>
              </a:xfrm>
              <a:custGeom>
                <a:avLst/>
                <a:gdLst>
                  <a:gd name="connsiteX0" fmla="*/ 787 w 3147"/>
                  <a:gd name="connsiteY0" fmla="*/ 2323 h 6968"/>
                  <a:gd name="connsiteX1" fmla="*/ 787 w 3147"/>
                  <a:gd name="connsiteY1" fmla="*/ 4647 h 6968"/>
                  <a:gd name="connsiteX2" fmla="*/ 0 w 3147"/>
                  <a:gd name="connsiteY2" fmla="*/ 6969 h 6968"/>
                  <a:gd name="connsiteX3" fmla="*/ 787 w 3147"/>
                  <a:gd name="connsiteY3" fmla="*/ 5421 h 6968"/>
                  <a:gd name="connsiteX4" fmla="*/ 1574 w 3147"/>
                  <a:gd name="connsiteY4" fmla="*/ 3872 h 6968"/>
                  <a:gd name="connsiteX5" fmla="*/ 3147 w 3147"/>
                  <a:gd name="connsiteY5" fmla="*/ 1549 h 6968"/>
                  <a:gd name="connsiteX6" fmla="*/ 3147 w 3147"/>
                  <a:gd name="connsiteY6" fmla="*/ 0 h 6968"/>
                  <a:gd name="connsiteX7" fmla="*/ 1574 w 3147"/>
                  <a:gd name="connsiteY7" fmla="*/ 1549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 h="6968">
                    <a:moveTo>
                      <a:pt x="787" y="2323"/>
                    </a:moveTo>
                    <a:lnTo>
                      <a:pt x="787" y="4647"/>
                    </a:lnTo>
                    <a:lnTo>
                      <a:pt x="0" y="6969"/>
                    </a:lnTo>
                    <a:lnTo>
                      <a:pt x="787" y="5421"/>
                    </a:lnTo>
                    <a:lnTo>
                      <a:pt x="1574" y="3872"/>
                    </a:lnTo>
                    <a:lnTo>
                      <a:pt x="3147" y="1549"/>
                    </a:lnTo>
                    <a:lnTo>
                      <a:pt x="3147" y="0"/>
                    </a:lnTo>
                    <a:lnTo>
                      <a:pt x="1574" y="154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52" name="Freeform 2251">
                <a:extLst>
                  <a:ext uri="{FF2B5EF4-FFF2-40B4-BE49-F238E27FC236}">
                    <a16:creationId xmlns:a16="http://schemas.microsoft.com/office/drawing/2014/main" id="{916A7EBA-D7C9-779C-0851-9452D63DB696}"/>
                  </a:ext>
                </a:extLst>
              </p:cNvPr>
              <p:cNvSpPr/>
              <p:nvPr/>
            </p:nvSpPr>
            <p:spPr>
              <a:xfrm>
                <a:off x="-10728933" y="10341328"/>
                <a:ext cx="11014" cy="12389"/>
              </a:xfrm>
              <a:custGeom>
                <a:avLst/>
                <a:gdLst>
                  <a:gd name="connsiteX0" fmla="*/ 6294 w 11014"/>
                  <a:gd name="connsiteY0" fmla="*/ 4647 h 12389"/>
                  <a:gd name="connsiteX1" fmla="*/ 3147 w 11014"/>
                  <a:gd name="connsiteY1" fmla="*/ 2323 h 12389"/>
                  <a:gd name="connsiteX2" fmla="*/ 0 w 11014"/>
                  <a:gd name="connsiteY2" fmla="*/ 0 h 12389"/>
                  <a:gd name="connsiteX3" fmla="*/ 2360 w 11014"/>
                  <a:gd name="connsiteY3" fmla="*/ 3097 h 12389"/>
                  <a:gd name="connsiteX4" fmla="*/ 4721 w 11014"/>
                  <a:gd name="connsiteY4" fmla="*/ 6195 h 12389"/>
                  <a:gd name="connsiteX5" fmla="*/ 7868 w 11014"/>
                  <a:gd name="connsiteY5" fmla="*/ 9292 h 12389"/>
                  <a:gd name="connsiteX6" fmla="*/ 11014 w 11014"/>
                  <a:gd name="connsiteY6" fmla="*/ 12390 h 12389"/>
                  <a:gd name="connsiteX7" fmla="*/ 9441 w 11014"/>
                  <a:gd name="connsiteY7" fmla="*/ 8518 h 1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4" h="12389">
                    <a:moveTo>
                      <a:pt x="6294" y="4647"/>
                    </a:moveTo>
                    <a:lnTo>
                      <a:pt x="3147" y="2323"/>
                    </a:lnTo>
                    <a:lnTo>
                      <a:pt x="0" y="0"/>
                    </a:lnTo>
                    <a:lnTo>
                      <a:pt x="2360" y="3097"/>
                    </a:lnTo>
                    <a:lnTo>
                      <a:pt x="4721" y="6195"/>
                    </a:lnTo>
                    <a:lnTo>
                      <a:pt x="7868" y="9292"/>
                    </a:lnTo>
                    <a:lnTo>
                      <a:pt x="11014" y="12390"/>
                    </a:lnTo>
                    <a:lnTo>
                      <a:pt x="9441" y="851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53" name="Freeform 2252">
                <a:extLst>
                  <a:ext uri="{FF2B5EF4-FFF2-40B4-BE49-F238E27FC236}">
                    <a16:creationId xmlns:a16="http://schemas.microsoft.com/office/drawing/2014/main" id="{A6B1EB44-2D24-6C68-234B-CFECA13EA758}"/>
                  </a:ext>
                </a:extLst>
              </p:cNvPr>
              <p:cNvSpPr/>
              <p:nvPr/>
            </p:nvSpPr>
            <p:spPr>
              <a:xfrm>
                <a:off x="-10940569" y="10222859"/>
                <a:ext cx="10227" cy="4645"/>
              </a:xfrm>
              <a:custGeom>
                <a:avLst/>
                <a:gdLst>
                  <a:gd name="connsiteX0" fmla="*/ 0 w 10227"/>
                  <a:gd name="connsiteY0" fmla="*/ 0 h 4645"/>
                  <a:gd name="connsiteX1" fmla="*/ 4720 w 10227"/>
                  <a:gd name="connsiteY1" fmla="*/ 3097 h 4645"/>
                  <a:gd name="connsiteX2" fmla="*/ 7868 w 10227"/>
                  <a:gd name="connsiteY2" fmla="*/ 4646 h 4645"/>
                  <a:gd name="connsiteX3" fmla="*/ 10228 w 10227"/>
                  <a:gd name="connsiteY3" fmla="*/ 4646 h 4645"/>
                  <a:gd name="connsiteX4" fmla="*/ 7868 w 10227"/>
                  <a:gd name="connsiteY4" fmla="*/ 3097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7" h="4645">
                    <a:moveTo>
                      <a:pt x="0" y="0"/>
                    </a:moveTo>
                    <a:lnTo>
                      <a:pt x="4720" y="3097"/>
                    </a:lnTo>
                    <a:lnTo>
                      <a:pt x="7868" y="4646"/>
                    </a:lnTo>
                    <a:lnTo>
                      <a:pt x="10228" y="4646"/>
                    </a:lnTo>
                    <a:lnTo>
                      <a:pt x="7868"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54" name="Freeform 2253">
                <a:extLst>
                  <a:ext uri="{FF2B5EF4-FFF2-40B4-BE49-F238E27FC236}">
                    <a16:creationId xmlns:a16="http://schemas.microsoft.com/office/drawing/2014/main" id="{A115A861-8664-A8BA-B12E-E55AECB80CC1}"/>
                  </a:ext>
                </a:extLst>
              </p:cNvPr>
              <p:cNvSpPr/>
              <p:nvPr/>
            </p:nvSpPr>
            <p:spPr>
              <a:xfrm>
                <a:off x="-11087692" y="10183370"/>
                <a:ext cx="10227" cy="20905"/>
              </a:xfrm>
              <a:custGeom>
                <a:avLst/>
                <a:gdLst>
                  <a:gd name="connsiteX0" fmla="*/ 787 w 10227"/>
                  <a:gd name="connsiteY0" fmla="*/ 6194 h 20905"/>
                  <a:gd name="connsiteX1" fmla="*/ 3147 w 10227"/>
                  <a:gd name="connsiteY1" fmla="*/ 11615 h 20905"/>
                  <a:gd name="connsiteX2" fmla="*/ 6294 w 10227"/>
                  <a:gd name="connsiteY2" fmla="*/ 17034 h 20905"/>
                  <a:gd name="connsiteX3" fmla="*/ 10228 w 10227"/>
                  <a:gd name="connsiteY3" fmla="*/ 20906 h 20905"/>
                  <a:gd name="connsiteX4" fmla="*/ 0 w 10227"/>
                  <a:gd name="connsiteY4" fmla="*/ 0 h 2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7" h="20905">
                    <a:moveTo>
                      <a:pt x="787" y="6194"/>
                    </a:moveTo>
                    <a:lnTo>
                      <a:pt x="3147" y="11615"/>
                    </a:lnTo>
                    <a:lnTo>
                      <a:pt x="6294" y="17034"/>
                    </a:lnTo>
                    <a:lnTo>
                      <a:pt x="10228" y="20906"/>
                    </a:lnTo>
                    <a:lnTo>
                      <a:pt x="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55" name="Freeform 2254">
                <a:extLst>
                  <a:ext uri="{FF2B5EF4-FFF2-40B4-BE49-F238E27FC236}">
                    <a16:creationId xmlns:a16="http://schemas.microsoft.com/office/drawing/2014/main" id="{9A1B33F4-D957-31E4-B32F-CB4DE07D1271}"/>
                  </a:ext>
                </a:extLst>
              </p:cNvPr>
              <p:cNvSpPr/>
              <p:nvPr/>
            </p:nvSpPr>
            <p:spPr>
              <a:xfrm>
                <a:off x="-11418913" y="10294869"/>
                <a:ext cx="8654" cy="5420"/>
              </a:xfrm>
              <a:custGeom>
                <a:avLst/>
                <a:gdLst>
                  <a:gd name="connsiteX0" fmla="*/ 0 w 8654"/>
                  <a:gd name="connsiteY0" fmla="*/ 3872 h 5420"/>
                  <a:gd name="connsiteX1" fmla="*/ 3147 w 8654"/>
                  <a:gd name="connsiteY1" fmla="*/ 5421 h 5420"/>
                  <a:gd name="connsiteX2" fmla="*/ 8654 w 8654"/>
                  <a:gd name="connsiteY2" fmla="*/ 775 h 5420"/>
                  <a:gd name="connsiteX3" fmla="*/ 787 w 8654"/>
                  <a:gd name="connsiteY3" fmla="*/ 0 h 5420"/>
                </a:gdLst>
                <a:ahLst/>
                <a:cxnLst>
                  <a:cxn ang="0">
                    <a:pos x="connsiteX0" y="connsiteY0"/>
                  </a:cxn>
                  <a:cxn ang="0">
                    <a:pos x="connsiteX1" y="connsiteY1"/>
                  </a:cxn>
                  <a:cxn ang="0">
                    <a:pos x="connsiteX2" y="connsiteY2"/>
                  </a:cxn>
                  <a:cxn ang="0">
                    <a:pos x="connsiteX3" y="connsiteY3"/>
                  </a:cxn>
                </a:cxnLst>
                <a:rect l="l" t="t" r="r" b="b"/>
                <a:pathLst>
                  <a:path w="8654" h="5420">
                    <a:moveTo>
                      <a:pt x="0" y="3872"/>
                    </a:moveTo>
                    <a:lnTo>
                      <a:pt x="3147" y="5421"/>
                    </a:lnTo>
                    <a:lnTo>
                      <a:pt x="8654" y="775"/>
                    </a:lnTo>
                    <a:lnTo>
                      <a:pt x="787"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56" name="Freeform 2255">
                <a:extLst>
                  <a:ext uri="{FF2B5EF4-FFF2-40B4-BE49-F238E27FC236}">
                    <a16:creationId xmlns:a16="http://schemas.microsoft.com/office/drawing/2014/main" id="{C4E0D584-1F3D-1DAC-0913-18706FB77BC8}"/>
                  </a:ext>
                </a:extLst>
              </p:cNvPr>
              <p:cNvSpPr/>
              <p:nvPr/>
            </p:nvSpPr>
            <p:spPr>
              <a:xfrm>
                <a:off x="-11544007" y="10225957"/>
                <a:ext cx="3933" cy="1548"/>
              </a:xfrm>
              <a:custGeom>
                <a:avLst/>
                <a:gdLst>
                  <a:gd name="connsiteX0" fmla="*/ 3934 w 3933"/>
                  <a:gd name="connsiteY0" fmla="*/ 774 h 1548"/>
                  <a:gd name="connsiteX1" fmla="*/ 2360 w 3933"/>
                  <a:gd name="connsiteY1" fmla="*/ 774 h 1548"/>
                  <a:gd name="connsiteX2" fmla="*/ 0 w 3933"/>
                  <a:gd name="connsiteY2" fmla="*/ 0 h 1548"/>
                  <a:gd name="connsiteX3" fmla="*/ 3934 w 3933"/>
                  <a:gd name="connsiteY3" fmla="*/ 1548 h 1548"/>
                </a:gdLst>
                <a:ahLst/>
                <a:cxnLst>
                  <a:cxn ang="0">
                    <a:pos x="connsiteX0" y="connsiteY0"/>
                  </a:cxn>
                  <a:cxn ang="0">
                    <a:pos x="connsiteX1" y="connsiteY1"/>
                  </a:cxn>
                  <a:cxn ang="0">
                    <a:pos x="connsiteX2" y="connsiteY2"/>
                  </a:cxn>
                  <a:cxn ang="0">
                    <a:pos x="connsiteX3" y="connsiteY3"/>
                  </a:cxn>
                </a:cxnLst>
                <a:rect l="l" t="t" r="r" b="b"/>
                <a:pathLst>
                  <a:path w="3933" h="1548">
                    <a:moveTo>
                      <a:pt x="3934" y="774"/>
                    </a:moveTo>
                    <a:lnTo>
                      <a:pt x="2360" y="774"/>
                    </a:lnTo>
                    <a:lnTo>
                      <a:pt x="0" y="0"/>
                    </a:lnTo>
                    <a:lnTo>
                      <a:pt x="3934"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57" name="Freeform 2256">
                <a:extLst>
                  <a:ext uri="{FF2B5EF4-FFF2-40B4-BE49-F238E27FC236}">
                    <a16:creationId xmlns:a16="http://schemas.microsoft.com/office/drawing/2014/main" id="{D37A6831-D59E-AD08-7D37-8BD12FF6E7D8}"/>
                  </a:ext>
                </a:extLst>
              </p:cNvPr>
              <p:cNvSpPr/>
              <p:nvPr/>
            </p:nvSpPr>
            <p:spPr>
              <a:xfrm>
                <a:off x="-11398458" y="10297192"/>
                <a:ext cx="36977" cy="27100"/>
              </a:xfrm>
              <a:custGeom>
                <a:avLst/>
                <a:gdLst>
                  <a:gd name="connsiteX0" fmla="*/ 33830 w 36977"/>
                  <a:gd name="connsiteY0" fmla="*/ 18584 h 27100"/>
                  <a:gd name="connsiteX1" fmla="*/ 32257 w 36977"/>
                  <a:gd name="connsiteY1" fmla="*/ 17034 h 27100"/>
                  <a:gd name="connsiteX2" fmla="*/ 30683 w 36977"/>
                  <a:gd name="connsiteY2" fmla="*/ 17034 h 27100"/>
                  <a:gd name="connsiteX3" fmla="*/ 26749 w 36977"/>
                  <a:gd name="connsiteY3" fmla="*/ 12389 h 27100"/>
                  <a:gd name="connsiteX4" fmla="*/ 23603 w 36977"/>
                  <a:gd name="connsiteY4" fmla="*/ 7743 h 27100"/>
                  <a:gd name="connsiteX5" fmla="*/ 23603 w 36977"/>
                  <a:gd name="connsiteY5" fmla="*/ 6195 h 27100"/>
                  <a:gd name="connsiteX6" fmla="*/ 17309 w 36977"/>
                  <a:gd name="connsiteY6" fmla="*/ 2323 h 27100"/>
                  <a:gd name="connsiteX7" fmla="*/ 11801 w 36977"/>
                  <a:gd name="connsiteY7" fmla="*/ 0 h 27100"/>
                  <a:gd name="connsiteX8" fmla="*/ 6294 w 36977"/>
                  <a:gd name="connsiteY8" fmla="*/ 0 h 27100"/>
                  <a:gd name="connsiteX9" fmla="*/ 0 w 36977"/>
                  <a:gd name="connsiteY9" fmla="*/ 3872 h 27100"/>
                  <a:gd name="connsiteX10" fmla="*/ 787 w 36977"/>
                  <a:gd name="connsiteY10" fmla="*/ 12389 h 27100"/>
                  <a:gd name="connsiteX11" fmla="*/ 4721 w 36977"/>
                  <a:gd name="connsiteY11" fmla="*/ 15486 h 27100"/>
                  <a:gd name="connsiteX12" fmla="*/ 11014 w 36977"/>
                  <a:gd name="connsiteY12" fmla="*/ 16260 h 27100"/>
                  <a:gd name="connsiteX13" fmla="*/ 17309 w 36977"/>
                  <a:gd name="connsiteY13" fmla="*/ 18584 h 27100"/>
                  <a:gd name="connsiteX14" fmla="*/ 25963 w 36977"/>
                  <a:gd name="connsiteY14" fmla="*/ 24777 h 27100"/>
                  <a:gd name="connsiteX15" fmla="*/ 31470 w 36977"/>
                  <a:gd name="connsiteY15" fmla="*/ 27101 h 27100"/>
                  <a:gd name="connsiteX16" fmla="*/ 36191 w 36977"/>
                  <a:gd name="connsiteY16" fmla="*/ 26327 h 27100"/>
                  <a:gd name="connsiteX17" fmla="*/ 36977 w 36977"/>
                  <a:gd name="connsiteY17" fmla="*/ 23229 h 27100"/>
                  <a:gd name="connsiteX18" fmla="*/ 36191 w 36977"/>
                  <a:gd name="connsiteY18" fmla="*/ 20906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977" h="27100">
                    <a:moveTo>
                      <a:pt x="33830" y="18584"/>
                    </a:moveTo>
                    <a:lnTo>
                      <a:pt x="32257" y="17034"/>
                    </a:lnTo>
                    <a:lnTo>
                      <a:pt x="30683" y="17034"/>
                    </a:lnTo>
                    <a:lnTo>
                      <a:pt x="26749" y="12389"/>
                    </a:lnTo>
                    <a:lnTo>
                      <a:pt x="23603" y="7743"/>
                    </a:lnTo>
                    <a:lnTo>
                      <a:pt x="23603" y="6195"/>
                    </a:lnTo>
                    <a:lnTo>
                      <a:pt x="17309" y="2323"/>
                    </a:lnTo>
                    <a:lnTo>
                      <a:pt x="11801" y="0"/>
                    </a:lnTo>
                    <a:lnTo>
                      <a:pt x="6294" y="0"/>
                    </a:lnTo>
                    <a:lnTo>
                      <a:pt x="0" y="3872"/>
                    </a:lnTo>
                    <a:lnTo>
                      <a:pt x="787" y="12389"/>
                    </a:lnTo>
                    <a:lnTo>
                      <a:pt x="4721" y="15486"/>
                    </a:lnTo>
                    <a:lnTo>
                      <a:pt x="11014" y="16260"/>
                    </a:lnTo>
                    <a:lnTo>
                      <a:pt x="17309" y="18584"/>
                    </a:lnTo>
                    <a:lnTo>
                      <a:pt x="25963" y="24777"/>
                    </a:lnTo>
                    <a:lnTo>
                      <a:pt x="31470" y="27101"/>
                    </a:lnTo>
                    <a:lnTo>
                      <a:pt x="36191" y="26327"/>
                    </a:lnTo>
                    <a:lnTo>
                      <a:pt x="36977" y="23229"/>
                    </a:lnTo>
                    <a:lnTo>
                      <a:pt x="36191" y="2090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58" name="Freeform 2257">
                <a:extLst>
                  <a:ext uri="{FF2B5EF4-FFF2-40B4-BE49-F238E27FC236}">
                    <a16:creationId xmlns:a16="http://schemas.microsoft.com/office/drawing/2014/main" id="{B7E2A04F-3F14-11E8-FEE0-D3E8946E8021}"/>
                  </a:ext>
                </a:extLst>
              </p:cNvPr>
              <p:cNvSpPr/>
              <p:nvPr/>
            </p:nvSpPr>
            <p:spPr>
              <a:xfrm>
                <a:off x="-10589679" y="9686264"/>
                <a:ext cx="25962" cy="9292"/>
              </a:xfrm>
              <a:custGeom>
                <a:avLst/>
                <a:gdLst>
                  <a:gd name="connsiteX0" fmla="*/ 12588 w 25962"/>
                  <a:gd name="connsiteY0" fmla="*/ 0 h 9292"/>
                  <a:gd name="connsiteX1" fmla="*/ 6294 w 25962"/>
                  <a:gd name="connsiteY1" fmla="*/ 774 h 9292"/>
                  <a:gd name="connsiteX2" fmla="*/ 0 w 25962"/>
                  <a:gd name="connsiteY2" fmla="*/ 4646 h 9292"/>
                  <a:gd name="connsiteX3" fmla="*/ 5507 w 25962"/>
                  <a:gd name="connsiteY3" fmla="*/ 8517 h 9292"/>
                  <a:gd name="connsiteX4" fmla="*/ 12588 w 25962"/>
                  <a:gd name="connsiteY4" fmla="*/ 9292 h 9292"/>
                  <a:gd name="connsiteX5" fmla="*/ 19669 w 25962"/>
                  <a:gd name="connsiteY5" fmla="*/ 6969 h 9292"/>
                  <a:gd name="connsiteX6" fmla="*/ 25963 w 25962"/>
                  <a:gd name="connsiteY6" fmla="*/ 2323 h 9292"/>
                  <a:gd name="connsiteX7" fmla="*/ 19669 w 25962"/>
                  <a:gd name="connsiteY7" fmla="*/ 774 h 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62" h="9292">
                    <a:moveTo>
                      <a:pt x="12588" y="0"/>
                    </a:moveTo>
                    <a:lnTo>
                      <a:pt x="6294" y="774"/>
                    </a:lnTo>
                    <a:lnTo>
                      <a:pt x="0" y="4646"/>
                    </a:lnTo>
                    <a:lnTo>
                      <a:pt x="5507" y="8517"/>
                    </a:lnTo>
                    <a:lnTo>
                      <a:pt x="12588" y="9292"/>
                    </a:lnTo>
                    <a:lnTo>
                      <a:pt x="19669" y="6969"/>
                    </a:lnTo>
                    <a:lnTo>
                      <a:pt x="25963" y="2323"/>
                    </a:lnTo>
                    <a:lnTo>
                      <a:pt x="19669"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59" name="Freeform 2258">
                <a:extLst>
                  <a:ext uri="{FF2B5EF4-FFF2-40B4-BE49-F238E27FC236}">
                    <a16:creationId xmlns:a16="http://schemas.microsoft.com/office/drawing/2014/main" id="{831571A6-0573-D3B8-03A0-E8DEF81D2BCB}"/>
                  </a:ext>
                </a:extLst>
              </p:cNvPr>
              <p:cNvSpPr/>
              <p:nvPr/>
            </p:nvSpPr>
            <p:spPr>
              <a:xfrm>
                <a:off x="-10381977" y="10373849"/>
                <a:ext cx="12587" cy="7743"/>
              </a:xfrm>
              <a:custGeom>
                <a:avLst/>
                <a:gdLst>
                  <a:gd name="connsiteX0" fmla="*/ 8654 w 12587"/>
                  <a:gd name="connsiteY0" fmla="*/ 2322 h 7743"/>
                  <a:gd name="connsiteX1" fmla="*/ 4720 w 12587"/>
                  <a:gd name="connsiteY1" fmla="*/ 774 h 7743"/>
                  <a:gd name="connsiteX2" fmla="*/ 0 w 12587"/>
                  <a:gd name="connsiteY2" fmla="*/ 0 h 7743"/>
                  <a:gd name="connsiteX3" fmla="*/ 10228 w 12587"/>
                  <a:gd name="connsiteY3" fmla="*/ 5420 h 7743"/>
                  <a:gd name="connsiteX4" fmla="*/ 12588 w 12587"/>
                  <a:gd name="connsiteY4" fmla="*/ 7743 h 7743"/>
                  <a:gd name="connsiteX5" fmla="*/ 11801 w 12587"/>
                  <a:gd name="connsiteY5" fmla="*/ 4646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7" h="7743">
                    <a:moveTo>
                      <a:pt x="8654" y="2322"/>
                    </a:moveTo>
                    <a:lnTo>
                      <a:pt x="4720" y="774"/>
                    </a:lnTo>
                    <a:lnTo>
                      <a:pt x="0" y="0"/>
                    </a:lnTo>
                    <a:lnTo>
                      <a:pt x="10228" y="5420"/>
                    </a:lnTo>
                    <a:lnTo>
                      <a:pt x="12588" y="7743"/>
                    </a:lnTo>
                    <a:lnTo>
                      <a:pt x="11801" y="464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60" name="Freeform 2259">
                <a:extLst>
                  <a:ext uri="{FF2B5EF4-FFF2-40B4-BE49-F238E27FC236}">
                    <a16:creationId xmlns:a16="http://schemas.microsoft.com/office/drawing/2014/main" id="{7735BB5C-C9FC-8CB9-2FF0-29F341E48331}"/>
                  </a:ext>
                </a:extLst>
              </p:cNvPr>
              <p:cNvSpPr/>
              <p:nvPr/>
            </p:nvSpPr>
            <p:spPr>
              <a:xfrm>
                <a:off x="-10552701" y="9741240"/>
                <a:ext cx="3933" cy="8518"/>
              </a:xfrm>
              <a:custGeom>
                <a:avLst/>
                <a:gdLst>
                  <a:gd name="connsiteX0" fmla="*/ 0 w 3933"/>
                  <a:gd name="connsiteY0" fmla="*/ 8518 h 8518"/>
                  <a:gd name="connsiteX1" fmla="*/ 3934 w 3933"/>
                  <a:gd name="connsiteY1" fmla="*/ 6195 h 8518"/>
                  <a:gd name="connsiteX2" fmla="*/ 3934 w 3933"/>
                  <a:gd name="connsiteY2" fmla="*/ 3872 h 8518"/>
                  <a:gd name="connsiteX3" fmla="*/ 0 w 3933"/>
                  <a:gd name="connsiteY3" fmla="*/ 0 h 8518"/>
                </a:gdLst>
                <a:ahLst/>
                <a:cxnLst>
                  <a:cxn ang="0">
                    <a:pos x="connsiteX0" y="connsiteY0"/>
                  </a:cxn>
                  <a:cxn ang="0">
                    <a:pos x="connsiteX1" y="connsiteY1"/>
                  </a:cxn>
                  <a:cxn ang="0">
                    <a:pos x="connsiteX2" y="connsiteY2"/>
                  </a:cxn>
                  <a:cxn ang="0">
                    <a:pos x="connsiteX3" y="connsiteY3"/>
                  </a:cxn>
                </a:cxnLst>
                <a:rect l="l" t="t" r="r" b="b"/>
                <a:pathLst>
                  <a:path w="3933" h="8518">
                    <a:moveTo>
                      <a:pt x="0" y="8518"/>
                    </a:moveTo>
                    <a:lnTo>
                      <a:pt x="3934" y="6195"/>
                    </a:lnTo>
                    <a:lnTo>
                      <a:pt x="3934" y="3872"/>
                    </a:lnTo>
                    <a:lnTo>
                      <a:pt x="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61" name="Freeform 2260">
                <a:extLst>
                  <a:ext uri="{FF2B5EF4-FFF2-40B4-BE49-F238E27FC236}">
                    <a16:creationId xmlns:a16="http://schemas.microsoft.com/office/drawing/2014/main" id="{FD441178-0877-CDD5-F1C1-C72A7B1E9CF5}"/>
                  </a:ext>
                </a:extLst>
              </p:cNvPr>
              <p:cNvSpPr/>
              <p:nvPr/>
            </p:nvSpPr>
            <p:spPr>
              <a:xfrm>
                <a:off x="-10427608" y="10357589"/>
                <a:ext cx="7867" cy="7743"/>
              </a:xfrm>
              <a:custGeom>
                <a:avLst/>
                <a:gdLst>
                  <a:gd name="connsiteX0" fmla="*/ 4720 w 7867"/>
                  <a:gd name="connsiteY0" fmla="*/ 2322 h 7743"/>
                  <a:gd name="connsiteX1" fmla="*/ 0 w 7867"/>
                  <a:gd name="connsiteY1" fmla="*/ 0 h 7743"/>
                  <a:gd name="connsiteX2" fmla="*/ 7868 w 7867"/>
                  <a:gd name="connsiteY2" fmla="*/ 7743 h 7743"/>
                  <a:gd name="connsiteX3" fmla="*/ 6294 w 7867"/>
                  <a:gd name="connsiteY3" fmla="*/ 4646 h 7743"/>
                </a:gdLst>
                <a:ahLst/>
                <a:cxnLst>
                  <a:cxn ang="0">
                    <a:pos x="connsiteX0" y="connsiteY0"/>
                  </a:cxn>
                  <a:cxn ang="0">
                    <a:pos x="connsiteX1" y="connsiteY1"/>
                  </a:cxn>
                  <a:cxn ang="0">
                    <a:pos x="connsiteX2" y="connsiteY2"/>
                  </a:cxn>
                  <a:cxn ang="0">
                    <a:pos x="connsiteX3" y="connsiteY3"/>
                  </a:cxn>
                </a:cxnLst>
                <a:rect l="l" t="t" r="r" b="b"/>
                <a:pathLst>
                  <a:path w="7867" h="7743">
                    <a:moveTo>
                      <a:pt x="4720" y="2322"/>
                    </a:moveTo>
                    <a:lnTo>
                      <a:pt x="0" y="0"/>
                    </a:lnTo>
                    <a:lnTo>
                      <a:pt x="7868" y="7743"/>
                    </a:lnTo>
                    <a:lnTo>
                      <a:pt x="6294" y="464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62" name="Freeform 2261">
                <a:extLst>
                  <a:ext uri="{FF2B5EF4-FFF2-40B4-BE49-F238E27FC236}">
                    <a16:creationId xmlns:a16="http://schemas.microsoft.com/office/drawing/2014/main" id="{78063AA3-458D-769E-7EE6-236B7A471322}"/>
                  </a:ext>
                </a:extLst>
              </p:cNvPr>
              <p:cNvSpPr/>
              <p:nvPr/>
            </p:nvSpPr>
            <p:spPr>
              <a:xfrm>
                <a:off x="-10718706" y="10310355"/>
                <a:ext cx="15735" cy="16261"/>
              </a:xfrm>
              <a:custGeom>
                <a:avLst/>
                <a:gdLst>
                  <a:gd name="connsiteX0" fmla="*/ 3147 w 15735"/>
                  <a:gd name="connsiteY0" fmla="*/ 6195 h 16261"/>
                  <a:gd name="connsiteX1" fmla="*/ 0 w 15735"/>
                  <a:gd name="connsiteY1" fmla="*/ 11615 h 16261"/>
                  <a:gd name="connsiteX2" fmla="*/ 2360 w 15735"/>
                  <a:gd name="connsiteY2" fmla="*/ 16261 h 16261"/>
                  <a:gd name="connsiteX3" fmla="*/ 1574 w 15735"/>
                  <a:gd name="connsiteY3" fmla="*/ 10840 h 16261"/>
                  <a:gd name="connsiteX4" fmla="*/ 4721 w 15735"/>
                  <a:gd name="connsiteY4" fmla="*/ 6195 h 16261"/>
                  <a:gd name="connsiteX5" fmla="*/ 9441 w 15735"/>
                  <a:gd name="connsiteY5" fmla="*/ 3097 h 16261"/>
                  <a:gd name="connsiteX6" fmla="*/ 15735 w 15735"/>
                  <a:gd name="connsiteY6" fmla="*/ 0 h 16261"/>
                  <a:gd name="connsiteX7" fmla="*/ 8654 w 15735"/>
                  <a:gd name="connsiteY7" fmla="*/ 2323 h 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 h="16261">
                    <a:moveTo>
                      <a:pt x="3147" y="6195"/>
                    </a:moveTo>
                    <a:lnTo>
                      <a:pt x="0" y="11615"/>
                    </a:lnTo>
                    <a:lnTo>
                      <a:pt x="2360" y="16261"/>
                    </a:lnTo>
                    <a:lnTo>
                      <a:pt x="1574" y="10840"/>
                    </a:lnTo>
                    <a:lnTo>
                      <a:pt x="4721" y="6195"/>
                    </a:lnTo>
                    <a:lnTo>
                      <a:pt x="9441" y="3097"/>
                    </a:lnTo>
                    <a:lnTo>
                      <a:pt x="15735" y="0"/>
                    </a:lnTo>
                    <a:lnTo>
                      <a:pt x="8654" y="232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63" name="Freeform 2262">
                <a:extLst>
                  <a:ext uri="{FF2B5EF4-FFF2-40B4-BE49-F238E27FC236}">
                    <a16:creationId xmlns:a16="http://schemas.microsoft.com/office/drawing/2014/main" id="{CA66CA0C-F9E5-ED49-F214-B849A779B06F}"/>
                  </a:ext>
                </a:extLst>
              </p:cNvPr>
              <p:cNvSpPr/>
              <p:nvPr/>
            </p:nvSpPr>
            <p:spPr>
              <a:xfrm>
                <a:off x="-10543260" y="10561231"/>
                <a:ext cx="3933" cy="6968"/>
              </a:xfrm>
              <a:custGeom>
                <a:avLst/>
                <a:gdLst>
                  <a:gd name="connsiteX0" fmla="*/ 1574 w 3933"/>
                  <a:gd name="connsiteY0" fmla="*/ 774 h 6968"/>
                  <a:gd name="connsiteX1" fmla="*/ 0 w 3933"/>
                  <a:gd name="connsiteY1" fmla="*/ 0 h 6968"/>
                  <a:gd name="connsiteX2" fmla="*/ 2360 w 3933"/>
                  <a:gd name="connsiteY2" fmla="*/ 3097 h 6968"/>
                  <a:gd name="connsiteX3" fmla="*/ 3147 w 3933"/>
                  <a:gd name="connsiteY3" fmla="*/ 4646 h 6968"/>
                  <a:gd name="connsiteX4" fmla="*/ 2360 w 3933"/>
                  <a:gd name="connsiteY4" fmla="*/ 6969 h 6968"/>
                  <a:gd name="connsiteX5" fmla="*/ 3934 w 3933"/>
                  <a:gd name="connsiteY5" fmla="*/ 3872 h 6968"/>
                  <a:gd name="connsiteX6" fmla="*/ 3147 w 3933"/>
                  <a:gd name="connsiteY6" fmla="*/ 2323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3" h="6968">
                    <a:moveTo>
                      <a:pt x="1574" y="774"/>
                    </a:moveTo>
                    <a:lnTo>
                      <a:pt x="0" y="0"/>
                    </a:lnTo>
                    <a:lnTo>
                      <a:pt x="2360" y="3097"/>
                    </a:lnTo>
                    <a:lnTo>
                      <a:pt x="3147" y="4646"/>
                    </a:lnTo>
                    <a:lnTo>
                      <a:pt x="2360" y="6969"/>
                    </a:lnTo>
                    <a:lnTo>
                      <a:pt x="3934" y="3872"/>
                    </a:lnTo>
                    <a:lnTo>
                      <a:pt x="3147" y="232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64" name="Freeform 2263">
                <a:extLst>
                  <a:ext uri="{FF2B5EF4-FFF2-40B4-BE49-F238E27FC236}">
                    <a16:creationId xmlns:a16="http://schemas.microsoft.com/office/drawing/2014/main" id="{32699FD9-26A3-8F02-DEE0-CD2DBF325A4F}"/>
                  </a:ext>
                </a:extLst>
              </p:cNvPr>
              <p:cNvSpPr/>
              <p:nvPr/>
            </p:nvSpPr>
            <p:spPr>
              <a:xfrm>
                <a:off x="-10625869" y="9622772"/>
                <a:ext cx="7867" cy="2322"/>
              </a:xfrm>
              <a:custGeom>
                <a:avLst/>
                <a:gdLst>
                  <a:gd name="connsiteX0" fmla="*/ 0 w 7867"/>
                  <a:gd name="connsiteY0" fmla="*/ 774 h 2322"/>
                  <a:gd name="connsiteX1" fmla="*/ 5507 w 7867"/>
                  <a:gd name="connsiteY1" fmla="*/ 2322 h 2322"/>
                  <a:gd name="connsiteX2" fmla="*/ 7868 w 7867"/>
                  <a:gd name="connsiteY2" fmla="*/ 1548 h 2322"/>
                  <a:gd name="connsiteX3" fmla="*/ 7080 w 7867"/>
                  <a:gd name="connsiteY3" fmla="*/ 0 h 2322"/>
                </a:gdLst>
                <a:ahLst/>
                <a:cxnLst>
                  <a:cxn ang="0">
                    <a:pos x="connsiteX0" y="connsiteY0"/>
                  </a:cxn>
                  <a:cxn ang="0">
                    <a:pos x="connsiteX1" y="connsiteY1"/>
                  </a:cxn>
                  <a:cxn ang="0">
                    <a:pos x="connsiteX2" y="connsiteY2"/>
                  </a:cxn>
                  <a:cxn ang="0">
                    <a:pos x="connsiteX3" y="connsiteY3"/>
                  </a:cxn>
                </a:cxnLst>
                <a:rect l="l" t="t" r="r" b="b"/>
                <a:pathLst>
                  <a:path w="7867" h="2322">
                    <a:moveTo>
                      <a:pt x="0" y="774"/>
                    </a:moveTo>
                    <a:lnTo>
                      <a:pt x="5507" y="2322"/>
                    </a:lnTo>
                    <a:lnTo>
                      <a:pt x="7868" y="1548"/>
                    </a:lnTo>
                    <a:lnTo>
                      <a:pt x="708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65" name="Freeform 2264">
                <a:extLst>
                  <a:ext uri="{FF2B5EF4-FFF2-40B4-BE49-F238E27FC236}">
                    <a16:creationId xmlns:a16="http://schemas.microsoft.com/office/drawing/2014/main" id="{CEC61CC8-8470-7AAA-4D61-9F0DF01B5AA9}"/>
                  </a:ext>
                </a:extLst>
              </p:cNvPr>
              <p:cNvSpPr/>
              <p:nvPr/>
            </p:nvSpPr>
            <p:spPr>
              <a:xfrm>
                <a:off x="-10673861" y="9614254"/>
                <a:ext cx="16522" cy="11614"/>
              </a:xfrm>
              <a:custGeom>
                <a:avLst/>
                <a:gdLst>
                  <a:gd name="connsiteX0" fmla="*/ 14162 w 16522"/>
                  <a:gd name="connsiteY0" fmla="*/ 10840 h 11614"/>
                  <a:gd name="connsiteX1" fmla="*/ 16522 w 16522"/>
                  <a:gd name="connsiteY1" fmla="*/ 6194 h 11614"/>
                  <a:gd name="connsiteX2" fmla="*/ 14162 w 16522"/>
                  <a:gd name="connsiteY2" fmla="*/ 1548 h 11614"/>
                  <a:gd name="connsiteX3" fmla="*/ 9441 w 16522"/>
                  <a:gd name="connsiteY3" fmla="*/ 0 h 11614"/>
                  <a:gd name="connsiteX4" fmla="*/ 3934 w 16522"/>
                  <a:gd name="connsiteY4" fmla="*/ 1548 h 11614"/>
                  <a:gd name="connsiteX5" fmla="*/ 0 w 16522"/>
                  <a:gd name="connsiteY5" fmla="*/ 5420 h 11614"/>
                  <a:gd name="connsiteX6" fmla="*/ 3934 w 16522"/>
                  <a:gd name="connsiteY6" fmla="*/ 10065 h 11614"/>
                  <a:gd name="connsiteX7" fmla="*/ 9441 w 16522"/>
                  <a:gd name="connsiteY7" fmla="*/ 11615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 h="11614">
                    <a:moveTo>
                      <a:pt x="14162" y="10840"/>
                    </a:moveTo>
                    <a:lnTo>
                      <a:pt x="16522" y="6194"/>
                    </a:lnTo>
                    <a:lnTo>
                      <a:pt x="14162" y="1548"/>
                    </a:lnTo>
                    <a:lnTo>
                      <a:pt x="9441" y="0"/>
                    </a:lnTo>
                    <a:lnTo>
                      <a:pt x="3934" y="1548"/>
                    </a:lnTo>
                    <a:lnTo>
                      <a:pt x="0" y="5420"/>
                    </a:lnTo>
                    <a:lnTo>
                      <a:pt x="3934" y="10065"/>
                    </a:lnTo>
                    <a:lnTo>
                      <a:pt x="9441" y="1161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66" name="Freeform 2265">
                <a:extLst>
                  <a:ext uri="{FF2B5EF4-FFF2-40B4-BE49-F238E27FC236}">
                    <a16:creationId xmlns:a16="http://schemas.microsoft.com/office/drawing/2014/main" id="{63DC38A0-F394-9989-8A65-0A97B3F3FAFA}"/>
                  </a:ext>
                </a:extLst>
              </p:cNvPr>
              <p:cNvSpPr/>
              <p:nvPr/>
            </p:nvSpPr>
            <p:spPr>
              <a:xfrm>
                <a:off x="-10665207" y="9656841"/>
                <a:ext cx="8654" cy="8517"/>
              </a:xfrm>
              <a:custGeom>
                <a:avLst/>
                <a:gdLst>
                  <a:gd name="connsiteX0" fmla="*/ 4720 w 8654"/>
                  <a:gd name="connsiteY0" fmla="*/ 774 h 8517"/>
                  <a:gd name="connsiteX1" fmla="*/ 0 w 8654"/>
                  <a:gd name="connsiteY1" fmla="*/ 2322 h 8517"/>
                  <a:gd name="connsiteX2" fmla="*/ 2360 w 8654"/>
                  <a:gd name="connsiteY2" fmla="*/ 6968 h 8517"/>
                  <a:gd name="connsiteX3" fmla="*/ 3934 w 8654"/>
                  <a:gd name="connsiteY3" fmla="*/ 8517 h 8517"/>
                  <a:gd name="connsiteX4" fmla="*/ 6294 w 8654"/>
                  <a:gd name="connsiteY4" fmla="*/ 5420 h 8517"/>
                  <a:gd name="connsiteX5" fmla="*/ 7868 w 8654"/>
                  <a:gd name="connsiteY5" fmla="*/ 3096 h 8517"/>
                  <a:gd name="connsiteX6" fmla="*/ 8654 w 8654"/>
                  <a:gd name="connsiteY6" fmla="*/ 774 h 8517"/>
                  <a:gd name="connsiteX7" fmla="*/ 6294 w 8654"/>
                  <a:gd name="connsiteY7" fmla="*/ 0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8517">
                    <a:moveTo>
                      <a:pt x="4720" y="774"/>
                    </a:moveTo>
                    <a:lnTo>
                      <a:pt x="0" y="2322"/>
                    </a:lnTo>
                    <a:lnTo>
                      <a:pt x="2360" y="6968"/>
                    </a:lnTo>
                    <a:lnTo>
                      <a:pt x="3934" y="8517"/>
                    </a:lnTo>
                    <a:lnTo>
                      <a:pt x="6294" y="5420"/>
                    </a:lnTo>
                    <a:lnTo>
                      <a:pt x="7868" y="3096"/>
                    </a:lnTo>
                    <a:lnTo>
                      <a:pt x="8654" y="774"/>
                    </a:lnTo>
                    <a:lnTo>
                      <a:pt x="6294"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67" name="Freeform 2266">
                <a:extLst>
                  <a:ext uri="{FF2B5EF4-FFF2-40B4-BE49-F238E27FC236}">
                    <a16:creationId xmlns:a16="http://schemas.microsoft.com/office/drawing/2014/main" id="{3FEA79F5-97B9-B75F-609B-44B0B0217030}"/>
                  </a:ext>
                </a:extLst>
              </p:cNvPr>
              <p:cNvSpPr/>
              <p:nvPr/>
            </p:nvSpPr>
            <p:spPr>
              <a:xfrm>
                <a:off x="-10587319" y="9701750"/>
                <a:ext cx="6294" cy="7743"/>
              </a:xfrm>
              <a:custGeom>
                <a:avLst/>
                <a:gdLst>
                  <a:gd name="connsiteX0" fmla="*/ 3147 w 6294"/>
                  <a:gd name="connsiteY0" fmla="*/ 774 h 7743"/>
                  <a:gd name="connsiteX1" fmla="*/ 2361 w 6294"/>
                  <a:gd name="connsiteY1" fmla="*/ 774 h 7743"/>
                  <a:gd name="connsiteX2" fmla="*/ 0 w 6294"/>
                  <a:gd name="connsiteY2" fmla="*/ 774 h 7743"/>
                  <a:gd name="connsiteX3" fmla="*/ 0 w 6294"/>
                  <a:gd name="connsiteY3" fmla="*/ 7743 h 7743"/>
                  <a:gd name="connsiteX4" fmla="*/ 6294 w 6294"/>
                  <a:gd name="connsiteY4" fmla="*/ 1549 h 7743"/>
                  <a:gd name="connsiteX5" fmla="*/ 3934 w 6294"/>
                  <a:gd name="connsiteY5" fmla="*/ 0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4" h="7743">
                    <a:moveTo>
                      <a:pt x="3147" y="774"/>
                    </a:moveTo>
                    <a:lnTo>
                      <a:pt x="2361" y="774"/>
                    </a:lnTo>
                    <a:lnTo>
                      <a:pt x="0" y="774"/>
                    </a:lnTo>
                    <a:lnTo>
                      <a:pt x="0" y="7743"/>
                    </a:lnTo>
                    <a:lnTo>
                      <a:pt x="6294" y="1549"/>
                    </a:lnTo>
                    <a:lnTo>
                      <a:pt x="3934"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68" name="Freeform 2267">
                <a:extLst>
                  <a:ext uri="{FF2B5EF4-FFF2-40B4-BE49-F238E27FC236}">
                    <a16:creationId xmlns:a16="http://schemas.microsoft.com/office/drawing/2014/main" id="{24082BF5-B2F2-D5A8-2250-A9459772AC9E}"/>
                  </a:ext>
                </a:extLst>
              </p:cNvPr>
              <p:cNvSpPr/>
              <p:nvPr/>
            </p:nvSpPr>
            <p:spPr>
              <a:xfrm>
                <a:off x="-8291581" y="11084662"/>
                <a:ext cx="16521" cy="8518"/>
              </a:xfrm>
              <a:custGeom>
                <a:avLst/>
                <a:gdLst>
                  <a:gd name="connsiteX0" fmla="*/ 5507 w 16521"/>
                  <a:gd name="connsiteY0" fmla="*/ 0 h 8518"/>
                  <a:gd name="connsiteX1" fmla="*/ 1573 w 16521"/>
                  <a:gd name="connsiteY1" fmla="*/ 2323 h 8518"/>
                  <a:gd name="connsiteX2" fmla="*/ 0 w 16521"/>
                  <a:gd name="connsiteY2" fmla="*/ 8518 h 8518"/>
                  <a:gd name="connsiteX3" fmla="*/ 4720 w 16521"/>
                  <a:gd name="connsiteY3" fmla="*/ 7743 h 8518"/>
                  <a:gd name="connsiteX4" fmla="*/ 8654 w 16521"/>
                  <a:gd name="connsiteY4" fmla="*/ 6195 h 8518"/>
                  <a:gd name="connsiteX5" fmla="*/ 12588 w 16521"/>
                  <a:gd name="connsiteY5" fmla="*/ 4647 h 8518"/>
                  <a:gd name="connsiteX6" fmla="*/ 16522 w 16521"/>
                  <a:gd name="connsiteY6" fmla="*/ 2323 h 8518"/>
                  <a:gd name="connsiteX7" fmla="*/ 10228 w 16521"/>
                  <a:gd name="connsiteY7" fmla="*/ 0 h 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1" h="8518">
                    <a:moveTo>
                      <a:pt x="5507" y="0"/>
                    </a:moveTo>
                    <a:lnTo>
                      <a:pt x="1573" y="2323"/>
                    </a:lnTo>
                    <a:lnTo>
                      <a:pt x="0" y="8518"/>
                    </a:lnTo>
                    <a:lnTo>
                      <a:pt x="4720" y="7743"/>
                    </a:lnTo>
                    <a:lnTo>
                      <a:pt x="8654" y="6195"/>
                    </a:lnTo>
                    <a:lnTo>
                      <a:pt x="12588" y="4647"/>
                    </a:lnTo>
                    <a:lnTo>
                      <a:pt x="16522" y="2323"/>
                    </a:lnTo>
                    <a:lnTo>
                      <a:pt x="10228"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69" name="Freeform 2268">
                <a:extLst>
                  <a:ext uri="{FF2B5EF4-FFF2-40B4-BE49-F238E27FC236}">
                    <a16:creationId xmlns:a16="http://schemas.microsoft.com/office/drawing/2014/main" id="{5A042426-5917-C36A-AAC4-709E8A762443}"/>
                  </a:ext>
                </a:extLst>
              </p:cNvPr>
              <p:cNvSpPr/>
              <p:nvPr/>
            </p:nvSpPr>
            <p:spPr>
              <a:xfrm>
                <a:off x="10266281" y="9013392"/>
                <a:ext cx="32257" cy="30972"/>
              </a:xfrm>
              <a:custGeom>
                <a:avLst/>
                <a:gdLst>
                  <a:gd name="connsiteX0" fmla="*/ 0 w 32257"/>
                  <a:gd name="connsiteY0" fmla="*/ 5421 h 30972"/>
                  <a:gd name="connsiteX1" fmla="*/ 4721 w 32257"/>
                  <a:gd name="connsiteY1" fmla="*/ 17035 h 30972"/>
                  <a:gd name="connsiteX2" fmla="*/ 11016 w 32257"/>
                  <a:gd name="connsiteY2" fmla="*/ 27101 h 30972"/>
                  <a:gd name="connsiteX3" fmla="*/ 18883 w 32257"/>
                  <a:gd name="connsiteY3" fmla="*/ 30972 h 30972"/>
                  <a:gd name="connsiteX4" fmla="*/ 28324 w 32257"/>
                  <a:gd name="connsiteY4" fmla="*/ 23229 h 30972"/>
                  <a:gd name="connsiteX5" fmla="*/ 32258 w 32257"/>
                  <a:gd name="connsiteY5" fmla="*/ 8518 h 30972"/>
                  <a:gd name="connsiteX6" fmla="*/ 25176 w 32257"/>
                  <a:gd name="connsiteY6" fmla="*/ 775 h 30972"/>
                  <a:gd name="connsiteX7" fmla="*/ 12589 w 32257"/>
                  <a:gd name="connsiteY7" fmla="*/ 0 h 3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57" h="30972">
                    <a:moveTo>
                      <a:pt x="0" y="5421"/>
                    </a:moveTo>
                    <a:lnTo>
                      <a:pt x="4721" y="17035"/>
                    </a:lnTo>
                    <a:lnTo>
                      <a:pt x="11016" y="27101"/>
                    </a:lnTo>
                    <a:lnTo>
                      <a:pt x="18883" y="30972"/>
                    </a:lnTo>
                    <a:lnTo>
                      <a:pt x="28324" y="23229"/>
                    </a:lnTo>
                    <a:lnTo>
                      <a:pt x="32258" y="8518"/>
                    </a:lnTo>
                    <a:lnTo>
                      <a:pt x="25176" y="775"/>
                    </a:lnTo>
                    <a:lnTo>
                      <a:pt x="12589"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70" name="Freeform 2269">
                <a:extLst>
                  <a:ext uri="{FF2B5EF4-FFF2-40B4-BE49-F238E27FC236}">
                    <a16:creationId xmlns:a16="http://schemas.microsoft.com/office/drawing/2014/main" id="{B4F46085-1345-168B-DEF9-8DEC830117CF}"/>
                  </a:ext>
                </a:extLst>
              </p:cNvPr>
              <p:cNvSpPr/>
              <p:nvPr/>
            </p:nvSpPr>
            <p:spPr>
              <a:xfrm>
                <a:off x="10418124" y="9371122"/>
                <a:ext cx="12588" cy="25551"/>
              </a:xfrm>
              <a:custGeom>
                <a:avLst/>
                <a:gdLst>
                  <a:gd name="connsiteX0" fmla="*/ 0 w 12588"/>
                  <a:gd name="connsiteY0" fmla="*/ 0 h 25551"/>
                  <a:gd name="connsiteX1" fmla="*/ 2361 w 12588"/>
                  <a:gd name="connsiteY1" fmla="*/ 6969 h 25551"/>
                  <a:gd name="connsiteX2" fmla="*/ 2361 w 12588"/>
                  <a:gd name="connsiteY2" fmla="*/ 14712 h 25551"/>
                  <a:gd name="connsiteX3" fmla="*/ 3934 w 12588"/>
                  <a:gd name="connsiteY3" fmla="*/ 20906 h 25551"/>
                  <a:gd name="connsiteX4" fmla="*/ 8655 w 12588"/>
                  <a:gd name="connsiteY4" fmla="*/ 25552 h 25551"/>
                  <a:gd name="connsiteX5" fmla="*/ 12589 w 12588"/>
                  <a:gd name="connsiteY5" fmla="*/ 17808 h 25551"/>
                  <a:gd name="connsiteX6" fmla="*/ 11801 w 12588"/>
                  <a:gd name="connsiteY6" fmla="*/ 10065 h 25551"/>
                  <a:gd name="connsiteX7" fmla="*/ 7080 w 12588"/>
                  <a:gd name="connsiteY7" fmla="*/ 3097 h 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8" h="25551">
                    <a:moveTo>
                      <a:pt x="0" y="0"/>
                    </a:moveTo>
                    <a:lnTo>
                      <a:pt x="2361" y="6969"/>
                    </a:lnTo>
                    <a:lnTo>
                      <a:pt x="2361" y="14712"/>
                    </a:lnTo>
                    <a:lnTo>
                      <a:pt x="3934" y="20906"/>
                    </a:lnTo>
                    <a:lnTo>
                      <a:pt x="8655" y="25552"/>
                    </a:lnTo>
                    <a:lnTo>
                      <a:pt x="12589" y="17808"/>
                    </a:lnTo>
                    <a:lnTo>
                      <a:pt x="11801" y="10065"/>
                    </a:lnTo>
                    <a:lnTo>
                      <a:pt x="7080"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71" name="Freeform 2270">
                <a:extLst>
                  <a:ext uri="{FF2B5EF4-FFF2-40B4-BE49-F238E27FC236}">
                    <a16:creationId xmlns:a16="http://schemas.microsoft.com/office/drawing/2014/main" id="{B4CB8C5D-D551-6A00-6BDA-F75F1478DAB7}"/>
                  </a:ext>
                </a:extLst>
              </p:cNvPr>
              <p:cNvSpPr/>
              <p:nvPr/>
            </p:nvSpPr>
            <p:spPr>
              <a:xfrm>
                <a:off x="10434647" y="9348667"/>
                <a:ext cx="22814" cy="51878"/>
              </a:xfrm>
              <a:custGeom>
                <a:avLst/>
                <a:gdLst>
                  <a:gd name="connsiteX0" fmla="*/ 7868 w 22814"/>
                  <a:gd name="connsiteY0" fmla="*/ 41813 h 51878"/>
                  <a:gd name="connsiteX1" fmla="*/ 17308 w 22814"/>
                  <a:gd name="connsiteY1" fmla="*/ 25552 h 51878"/>
                  <a:gd name="connsiteX2" fmla="*/ 22815 w 22814"/>
                  <a:gd name="connsiteY2" fmla="*/ 10066 h 51878"/>
                  <a:gd name="connsiteX3" fmla="*/ 20454 w 22814"/>
                  <a:gd name="connsiteY3" fmla="*/ 0 h 51878"/>
                  <a:gd name="connsiteX4" fmla="*/ 0 w 22814"/>
                  <a:gd name="connsiteY4" fmla="*/ 51878 h 51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14" h="51878">
                    <a:moveTo>
                      <a:pt x="7868" y="41813"/>
                    </a:moveTo>
                    <a:lnTo>
                      <a:pt x="17308" y="25552"/>
                    </a:lnTo>
                    <a:lnTo>
                      <a:pt x="22815" y="10066"/>
                    </a:lnTo>
                    <a:lnTo>
                      <a:pt x="20454" y="0"/>
                    </a:lnTo>
                    <a:lnTo>
                      <a:pt x="0" y="5187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72" name="Freeform 2271">
                <a:extLst>
                  <a:ext uri="{FF2B5EF4-FFF2-40B4-BE49-F238E27FC236}">
                    <a16:creationId xmlns:a16="http://schemas.microsoft.com/office/drawing/2014/main" id="{05CF3564-8A4F-4094-13FB-63B60907BF68}"/>
                  </a:ext>
                </a:extLst>
              </p:cNvPr>
              <p:cNvSpPr/>
              <p:nvPr/>
            </p:nvSpPr>
            <p:spPr>
              <a:xfrm>
                <a:off x="10572328" y="9448553"/>
                <a:ext cx="7867" cy="10840"/>
              </a:xfrm>
              <a:custGeom>
                <a:avLst/>
                <a:gdLst>
                  <a:gd name="connsiteX0" fmla="*/ 786 w 7867"/>
                  <a:gd name="connsiteY0" fmla="*/ 7743 h 10840"/>
                  <a:gd name="connsiteX1" fmla="*/ 786 w 7867"/>
                  <a:gd name="connsiteY1" fmla="*/ 9291 h 10840"/>
                  <a:gd name="connsiteX2" fmla="*/ 1573 w 7867"/>
                  <a:gd name="connsiteY2" fmla="*/ 10065 h 10840"/>
                  <a:gd name="connsiteX3" fmla="*/ 2359 w 7867"/>
                  <a:gd name="connsiteY3" fmla="*/ 10840 h 10840"/>
                  <a:gd name="connsiteX4" fmla="*/ 3934 w 7867"/>
                  <a:gd name="connsiteY4" fmla="*/ 8517 h 10840"/>
                  <a:gd name="connsiteX5" fmla="*/ 6292 w 7867"/>
                  <a:gd name="connsiteY5" fmla="*/ 6194 h 10840"/>
                  <a:gd name="connsiteX6" fmla="*/ 7080 w 7867"/>
                  <a:gd name="connsiteY6" fmla="*/ 3097 h 10840"/>
                  <a:gd name="connsiteX7" fmla="*/ 7868 w 7867"/>
                  <a:gd name="connsiteY7" fmla="*/ 0 h 10840"/>
                  <a:gd name="connsiteX8" fmla="*/ 5507 w 7867"/>
                  <a:gd name="connsiteY8" fmla="*/ 774 h 10840"/>
                  <a:gd name="connsiteX9" fmla="*/ 3146 w 7867"/>
                  <a:gd name="connsiteY9" fmla="*/ 2322 h 10840"/>
                  <a:gd name="connsiteX10" fmla="*/ 0 w 7867"/>
                  <a:gd name="connsiteY10" fmla="*/ 6969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 h="10840">
                    <a:moveTo>
                      <a:pt x="786" y="7743"/>
                    </a:moveTo>
                    <a:lnTo>
                      <a:pt x="786" y="9291"/>
                    </a:lnTo>
                    <a:lnTo>
                      <a:pt x="1573" y="10065"/>
                    </a:lnTo>
                    <a:lnTo>
                      <a:pt x="2359" y="10840"/>
                    </a:lnTo>
                    <a:lnTo>
                      <a:pt x="3934" y="8517"/>
                    </a:lnTo>
                    <a:lnTo>
                      <a:pt x="6292" y="6194"/>
                    </a:lnTo>
                    <a:lnTo>
                      <a:pt x="7080" y="3097"/>
                    </a:lnTo>
                    <a:lnTo>
                      <a:pt x="7868" y="0"/>
                    </a:lnTo>
                    <a:lnTo>
                      <a:pt x="5507" y="774"/>
                    </a:lnTo>
                    <a:lnTo>
                      <a:pt x="3146" y="2322"/>
                    </a:lnTo>
                    <a:lnTo>
                      <a:pt x="0" y="696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73" name="Freeform 2272">
                <a:extLst>
                  <a:ext uri="{FF2B5EF4-FFF2-40B4-BE49-F238E27FC236}">
                    <a16:creationId xmlns:a16="http://schemas.microsoft.com/office/drawing/2014/main" id="{C5A6CECF-3E9C-8F81-8671-D25554BFDFF2}"/>
                  </a:ext>
                </a:extLst>
              </p:cNvPr>
              <p:cNvSpPr/>
              <p:nvPr/>
            </p:nvSpPr>
            <p:spPr>
              <a:xfrm>
                <a:off x="10805992" y="9503528"/>
                <a:ext cx="101490" cy="83625"/>
              </a:xfrm>
              <a:custGeom>
                <a:avLst/>
                <a:gdLst>
                  <a:gd name="connsiteX0" fmla="*/ 95196 w 101490"/>
                  <a:gd name="connsiteY0" fmla="*/ 44910 h 83625"/>
                  <a:gd name="connsiteX1" fmla="*/ 101490 w 101490"/>
                  <a:gd name="connsiteY1" fmla="*/ 28649 h 83625"/>
                  <a:gd name="connsiteX2" fmla="*/ 95983 w 101490"/>
                  <a:gd name="connsiteY2" fmla="*/ 13163 h 83625"/>
                  <a:gd name="connsiteX3" fmla="*/ 66086 w 101490"/>
                  <a:gd name="connsiteY3" fmla="*/ 0 h 83625"/>
                  <a:gd name="connsiteX4" fmla="*/ 36189 w 101490"/>
                  <a:gd name="connsiteY4" fmla="*/ 17809 h 83625"/>
                  <a:gd name="connsiteX5" fmla="*/ 12587 w 101490"/>
                  <a:gd name="connsiteY5" fmla="*/ 50330 h 83625"/>
                  <a:gd name="connsiteX6" fmla="*/ 0 w 101490"/>
                  <a:gd name="connsiteY6" fmla="*/ 80528 h 83625"/>
                  <a:gd name="connsiteX7" fmla="*/ 16521 w 101490"/>
                  <a:gd name="connsiteY7" fmla="*/ 83626 h 83625"/>
                  <a:gd name="connsiteX8" fmla="*/ 35404 w 101490"/>
                  <a:gd name="connsiteY8" fmla="*/ 82850 h 83625"/>
                  <a:gd name="connsiteX9" fmla="*/ 54285 w 101490"/>
                  <a:gd name="connsiteY9" fmla="*/ 78205 h 83625"/>
                  <a:gd name="connsiteX10" fmla="*/ 70020 w 101490"/>
                  <a:gd name="connsiteY10" fmla="*/ 70462 h 83625"/>
                  <a:gd name="connsiteX11" fmla="*/ 83394 w 101490"/>
                  <a:gd name="connsiteY11" fmla="*/ 59621 h 8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490" h="83625">
                    <a:moveTo>
                      <a:pt x="95196" y="44910"/>
                    </a:moveTo>
                    <a:lnTo>
                      <a:pt x="101490" y="28649"/>
                    </a:lnTo>
                    <a:lnTo>
                      <a:pt x="95983" y="13163"/>
                    </a:lnTo>
                    <a:lnTo>
                      <a:pt x="66086" y="0"/>
                    </a:lnTo>
                    <a:lnTo>
                      <a:pt x="36189" y="17809"/>
                    </a:lnTo>
                    <a:lnTo>
                      <a:pt x="12587" y="50330"/>
                    </a:lnTo>
                    <a:lnTo>
                      <a:pt x="0" y="80528"/>
                    </a:lnTo>
                    <a:lnTo>
                      <a:pt x="16521" y="83626"/>
                    </a:lnTo>
                    <a:lnTo>
                      <a:pt x="35404" y="82850"/>
                    </a:lnTo>
                    <a:lnTo>
                      <a:pt x="54285" y="78205"/>
                    </a:lnTo>
                    <a:lnTo>
                      <a:pt x="70020" y="70462"/>
                    </a:lnTo>
                    <a:lnTo>
                      <a:pt x="83394" y="5962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74" name="Freeform 2273">
                <a:extLst>
                  <a:ext uri="{FF2B5EF4-FFF2-40B4-BE49-F238E27FC236}">
                    <a16:creationId xmlns:a16="http://schemas.microsoft.com/office/drawing/2014/main" id="{B398DD54-B248-EF48-1FAC-736415CFFEA9}"/>
                  </a:ext>
                </a:extLst>
              </p:cNvPr>
              <p:cNvSpPr/>
              <p:nvPr/>
            </p:nvSpPr>
            <p:spPr>
              <a:xfrm>
                <a:off x="10528269" y="9416806"/>
                <a:ext cx="36191" cy="51878"/>
              </a:xfrm>
              <a:custGeom>
                <a:avLst/>
                <a:gdLst>
                  <a:gd name="connsiteX0" fmla="*/ 7868 w 36191"/>
                  <a:gd name="connsiteY0" fmla="*/ 20132 h 51878"/>
                  <a:gd name="connsiteX1" fmla="*/ 5507 w 36191"/>
                  <a:gd name="connsiteY1" fmla="*/ 20906 h 51878"/>
                  <a:gd name="connsiteX2" fmla="*/ 3934 w 36191"/>
                  <a:gd name="connsiteY2" fmla="*/ 20132 h 51878"/>
                  <a:gd name="connsiteX3" fmla="*/ 0 w 36191"/>
                  <a:gd name="connsiteY3" fmla="*/ 43361 h 51878"/>
                  <a:gd name="connsiteX4" fmla="*/ 10228 w 36191"/>
                  <a:gd name="connsiteY4" fmla="*/ 51878 h 51878"/>
                  <a:gd name="connsiteX5" fmla="*/ 22815 w 36191"/>
                  <a:gd name="connsiteY5" fmla="*/ 46458 h 51878"/>
                  <a:gd name="connsiteX6" fmla="*/ 33043 w 36191"/>
                  <a:gd name="connsiteY6" fmla="*/ 33295 h 51878"/>
                  <a:gd name="connsiteX7" fmla="*/ 36191 w 36191"/>
                  <a:gd name="connsiteY7" fmla="*/ 20906 h 51878"/>
                  <a:gd name="connsiteX8" fmla="*/ 32258 w 36191"/>
                  <a:gd name="connsiteY8" fmla="*/ 17034 h 51878"/>
                  <a:gd name="connsiteX9" fmla="*/ 16523 w 36191"/>
                  <a:gd name="connsiteY9" fmla="*/ 3096 h 51878"/>
                  <a:gd name="connsiteX10" fmla="*/ 11014 w 36191"/>
                  <a:gd name="connsiteY10" fmla="*/ 0 h 51878"/>
                  <a:gd name="connsiteX11" fmla="*/ 4721 w 36191"/>
                  <a:gd name="connsiteY11" fmla="*/ 1548 h 51878"/>
                  <a:gd name="connsiteX12" fmla="*/ 3146 w 36191"/>
                  <a:gd name="connsiteY12" fmla="*/ 7743 h 51878"/>
                  <a:gd name="connsiteX13" fmla="*/ 4721 w 36191"/>
                  <a:gd name="connsiteY13" fmla="*/ 14711 h 51878"/>
                  <a:gd name="connsiteX14" fmla="*/ 10228 w 36191"/>
                  <a:gd name="connsiteY14" fmla="*/ 19358 h 51878"/>
                  <a:gd name="connsiteX15" fmla="*/ 9441 w 36191"/>
                  <a:gd name="connsiteY15" fmla="*/ 19358 h 5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191" h="51878">
                    <a:moveTo>
                      <a:pt x="7868" y="20132"/>
                    </a:moveTo>
                    <a:lnTo>
                      <a:pt x="5507" y="20906"/>
                    </a:lnTo>
                    <a:lnTo>
                      <a:pt x="3934" y="20132"/>
                    </a:lnTo>
                    <a:lnTo>
                      <a:pt x="0" y="43361"/>
                    </a:lnTo>
                    <a:lnTo>
                      <a:pt x="10228" y="51878"/>
                    </a:lnTo>
                    <a:lnTo>
                      <a:pt x="22815" y="46458"/>
                    </a:lnTo>
                    <a:lnTo>
                      <a:pt x="33043" y="33295"/>
                    </a:lnTo>
                    <a:lnTo>
                      <a:pt x="36191" y="20906"/>
                    </a:lnTo>
                    <a:lnTo>
                      <a:pt x="32258" y="17034"/>
                    </a:lnTo>
                    <a:lnTo>
                      <a:pt x="16523" y="3096"/>
                    </a:lnTo>
                    <a:lnTo>
                      <a:pt x="11014" y="0"/>
                    </a:lnTo>
                    <a:lnTo>
                      <a:pt x="4721" y="1548"/>
                    </a:lnTo>
                    <a:lnTo>
                      <a:pt x="3146" y="7743"/>
                    </a:lnTo>
                    <a:lnTo>
                      <a:pt x="4721" y="14711"/>
                    </a:lnTo>
                    <a:lnTo>
                      <a:pt x="10228" y="19358"/>
                    </a:lnTo>
                    <a:lnTo>
                      <a:pt x="9441" y="1935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75" name="Freeform 2274">
                <a:extLst>
                  <a:ext uri="{FF2B5EF4-FFF2-40B4-BE49-F238E27FC236}">
                    <a16:creationId xmlns:a16="http://schemas.microsoft.com/office/drawing/2014/main" id="{95733CD8-4906-A376-CA5D-72507D32D53A}"/>
                  </a:ext>
                </a:extLst>
              </p:cNvPr>
              <p:cNvSpPr/>
              <p:nvPr/>
            </p:nvSpPr>
            <p:spPr>
              <a:xfrm>
                <a:off x="10538497" y="9359507"/>
                <a:ext cx="44056" cy="69687"/>
              </a:xfrm>
              <a:custGeom>
                <a:avLst/>
                <a:gdLst>
                  <a:gd name="connsiteX0" fmla="*/ 44057 w 44056"/>
                  <a:gd name="connsiteY0" fmla="*/ 39489 h 69687"/>
                  <a:gd name="connsiteX1" fmla="*/ 43271 w 44056"/>
                  <a:gd name="connsiteY1" fmla="*/ 30198 h 69687"/>
                  <a:gd name="connsiteX2" fmla="*/ 42484 w 44056"/>
                  <a:gd name="connsiteY2" fmla="*/ 21680 h 69687"/>
                  <a:gd name="connsiteX3" fmla="*/ 40123 w 44056"/>
                  <a:gd name="connsiteY3" fmla="*/ 13163 h 69687"/>
                  <a:gd name="connsiteX4" fmla="*/ 32256 w 44056"/>
                  <a:gd name="connsiteY4" fmla="*/ 0 h 69687"/>
                  <a:gd name="connsiteX5" fmla="*/ 23603 w 44056"/>
                  <a:gd name="connsiteY5" fmla="*/ 4646 h 69687"/>
                  <a:gd name="connsiteX6" fmla="*/ 14162 w 44056"/>
                  <a:gd name="connsiteY6" fmla="*/ 14712 h 69687"/>
                  <a:gd name="connsiteX7" fmla="*/ 786 w 44056"/>
                  <a:gd name="connsiteY7" fmla="*/ 19358 h 69687"/>
                  <a:gd name="connsiteX8" fmla="*/ 6294 w 44056"/>
                  <a:gd name="connsiteY8" fmla="*/ 24003 h 69687"/>
                  <a:gd name="connsiteX9" fmla="*/ 9441 w 44056"/>
                  <a:gd name="connsiteY9" fmla="*/ 29423 h 69687"/>
                  <a:gd name="connsiteX10" fmla="*/ 10228 w 44056"/>
                  <a:gd name="connsiteY10" fmla="*/ 34844 h 69687"/>
                  <a:gd name="connsiteX11" fmla="*/ 8653 w 44056"/>
                  <a:gd name="connsiteY11" fmla="*/ 42587 h 69687"/>
                  <a:gd name="connsiteX12" fmla="*/ 0 w 44056"/>
                  <a:gd name="connsiteY12" fmla="*/ 44909 h 69687"/>
                  <a:gd name="connsiteX13" fmla="*/ 6294 w 44056"/>
                  <a:gd name="connsiteY13" fmla="*/ 54201 h 69687"/>
                  <a:gd name="connsiteX14" fmla="*/ 20454 w 44056"/>
                  <a:gd name="connsiteY14" fmla="*/ 65042 h 69687"/>
                  <a:gd name="connsiteX15" fmla="*/ 34616 w 44056"/>
                  <a:gd name="connsiteY15" fmla="*/ 69688 h 69687"/>
                  <a:gd name="connsiteX16" fmla="*/ 39338 w 44056"/>
                  <a:gd name="connsiteY16" fmla="*/ 65042 h 69687"/>
                  <a:gd name="connsiteX17" fmla="*/ 41698 w 44056"/>
                  <a:gd name="connsiteY17" fmla="*/ 59621 h 69687"/>
                  <a:gd name="connsiteX18" fmla="*/ 43271 w 44056"/>
                  <a:gd name="connsiteY18" fmla="*/ 53427 h 6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056" h="69687">
                    <a:moveTo>
                      <a:pt x="44057" y="39489"/>
                    </a:moveTo>
                    <a:lnTo>
                      <a:pt x="43271" y="30198"/>
                    </a:lnTo>
                    <a:lnTo>
                      <a:pt x="42484" y="21680"/>
                    </a:lnTo>
                    <a:lnTo>
                      <a:pt x="40123" y="13163"/>
                    </a:lnTo>
                    <a:lnTo>
                      <a:pt x="32256" y="0"/>
                    </a:lnTo>
                    <a:lnTo>
                      <a:pt x="23603" y="4646"/>
                    </a:lnTo>
                    <a:lnTo>
                      <a:pt x="14162" y="14712"/>
                    </a:lnTo>
                    <a:lnTo>
                      <a:pt x="786" y="19358"/>
                    </a:lnTo>
                    <a:lnTo>
                      <a:pt x="6294" y="24003"/>
                    </a:lnTo>
                    <a:lnTo>
                      <a:pt x="9441" y="29423"/>
                    </a:lnTo>
                    <a:lnTo>
                      <a:pt x="10228" y="34844"/>
                    </a:lnTo>
                    <a:lnTo>
                      <a:pt x="8653" y="42587"/>
                    </a:lnTo>
                    <a:lnTo>
                      <a:pt x="0" y="44909"/>
                    </a:lnTo>
                    <a:lnTo>
                      <a:pt x="6294" y="54201"/>
                    </a:lnTo>
                    <a:lnTo>
                      <a:pt x="20454" y="65042"/>
                    </a:lnTo>
                    <a:lnTo>
                      <a:pt x="34616" y="69688"/>
                    </a:lnTo>
                    <a:lnTo>
                      <a:pt x="39338" y="65042"/>
                    </a:lnTo>
                    <a:lnTo>
                      <a:pt x="41698" y="59621"/>
                    </a:lnTo>
                    <a:lnTo>
                      <a:pt x="43271" y="5342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76" name="Freeform 2275">
                <a:extLst>
                  <a:ext uri="{FF2B5EF4-FFF2-40B4-BE49-F238E27FC236}">
                    <a16:creationId xmlns:a16="http://schemas.microsoft.com/office/drawing/2014/main" id="{BF0A679D-6CE5-08A6-6814-2AC5B1A84359}"/>
                  </a:ext>
                </a:extLst>
              </p:cNvPr>
              <p:cNvSpPr/>
              <p:nvPr/>
            </p:nvSpPr>
            <p:spPr>
              <a:xfrm>
                <a:off x="10572328" y="9436164"/>
                <a:ext cx="7867" cy="6968"/>
              </a:xfrm>
              <a:custGeom>
                <a:avLst/>
                <a:gdLst>
                  <a:gd name="connsiteX0" fmla="*/ 5507 w 7867"/>
                  <a:gd name="connsiteY0" fmla="*/ 6194 h 6968"/>
                  <a:gd name="connsiteX1" fmla="*/ 7868 w 7867"/>
                  <a:gd name="connsiteY1" fmla="*/ 3872 h 6968"/>
                  <a:gd name="connsiteX2" fmla="*/ 5507 w 7867"/>
                  <a:gd name="connsiteY2" fmla="*/ 2322 h 6968"/>
                  <a:gd name="connsiteX3" fmla="*/ 3934 w 7867"/>
                  <a:gd name="connsiteY3" fmla="*/ 774 h 6968"/>
                  <a:gd name="connsiteX4" fmla="*/ 3146 w 7867"/>
                  <a:gd name="connsiteY4" fmla="*/ 0 h 6968"/>
                  <a:gd name="connsiteX5" fmla="*/ 0 w 7867"/>
                  <a:gd name="connsiteY5" fmla="*/ 1548 h 6968"/>
                  <a:gd name="connsiteX6" fmla="*/ 1573 w 7867"/>
                  <a:gd name="connsiteY6" fmla="*/ 6194 h 6968"/>
                  <a:gd name="connsiteX7" fmla="*/ 3146 w 7867"/>
                  <a:gd name="connsiteY7" fmla="*/ 6968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7" h="6968">
                    <a:moveTo>
                      <a:pt x="5507" y="6194"/>
                    </a:moveTo>
                    <a:lnTo>
                      <a:pt x="7868" y="3872"/>
                    </a:lnTo>
                    <a:lnTo>
                      <a:pt x="5507" y="2322"/>
                    </a:lnTo>
                    <a:lnTo>
                      <a:pt x="3934" y="774"/>
                    </a:lnTo>
                    <a:lnTo>
                      <a:pt x="3146" y="0"/>
                    </a:lnTo>
                    <a:lnTo>
                      <a:pt x="0" y="1548"/>
                    </a:lnTo>
                    <a:lnTo>
                      <a:pt x="1573" y="6194"/>
                    </a:lnTo>
                    <a:lnTo>
                      <a:pt x="3146" y="696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77" name="Freeform 2276">
                <a:extLst>
                  <a:ext uri="{FF2B5EF4-FFF2-40B4-BE49-F238E27FC236}">
                    <a16:creationId xmlns:a16="http://schemas.microsoft.com/office/drawing/2014/main" id="{02C5908D-2564-E1E3-DFEF-2918154545A2}"/>
                  </a:ext>
                </a:extLst>
              </p:cNvPr>
              <p:cNvSpPr/>
              <p:nvPr/>
            </p:nvSpPr>
            <p:spPr>
              <a:xfrm>
                <a:off x="10584915" y="9426097"/>
                <a:ext cx="7081" cy="8517"/>
              </a:xfrm>
              <a:custGeom>
                <a:avLst/>
                <a:gdLst>
                  <a:gd name="connsiteX0" fmla="*/ 0 w 7081"/>
                  <a:gd name="connsiteY0" fmla="*/ 8517 h 8517"/>
                  <a:gd name="connsiteX1" fmla="*/ 3934 w 7081"/>
                  <a:gd name="connsiteY1" fmla="*/ 4646 h 8517"/>
                  <a:gd name="connsiteX2" fmla="*/ 5507 w 7081"/>
                  <a:gd name="connsiteY2" fmla="*/ 2323 h 8517"/>
                  <a:gd name="connsiteX3" fmla="*/ 7082 w 7081"/>
                  <a:gd name="connsiteY3" fmla="*/ 0 h 8517"/>
                  <a:gd name="connsiteX4" fmla="*/ 3934 w 7081"/>
                  <a:gd name="connsiteY4" fmla="*/ 774 h 8517"/>
                  <a:gd name="connsiteX5" fmla="*/ 2361 w 7081"/>
                  <a:gd name="connsiteY5" fmla="*/ 3097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1" h="8517">
                    <a:moveTo>
                      <a:pt x="0" y="8517"/>
                    </a:moveTo>
                    <a:lnTo>
                      <a:pt x="3934" y="4646"/>
                    </a:lnTo>
                    <a:lnTo>
                      <a:pt x="5507" y="2323"/>
                    </a:lnTo>
                    <a:lnTo>
                      <a:pt x="7082" y="0"/>
                    </a:lnTo>
                    <a:lnTo>
                      <a:pt x="3934" y="774"/>
                    </a:lnTo>
                    <a:lnTo>
                      <a:pt x="2361"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78" name="Freeform 2277">
                <a:extLst>
                  <a:ext uri="{FF2B5EF4-FFF2-40B4-BE49-F238E27FC236}">
                    <a16:creationId xmlns:a16="http://schemas.microsoft.com/office/drawing/2014/main" id="{48311299-CAB7-4FA5-E5BB-878BBF1C98A4}"/>
                  </a:ext>
                </a:extLst>
              </p:cNvPr>
              <p:cNvSpPr/>
              <p:nvPr/>
            </p:nvSpPr>
            <p:spPr>
              <a:xfrm>
                <a:off x="10245827" y="9001777"/>
                <a:ext cx="38549" cy="12389"/>
              </a:xfrm>
              <a:custGeom>
                <a:avLst/>
                <a:gdLst>
                  <a:gd name="connsiteX0" fmla="*/ 36189 w 38549"/>
                  <a:gd name="connsiteY0" fmla="*/ 4647 h 12389"/>
                  <a:gd name="connsiteX1" fmla="*/ 37762 w 38549"/>
                  <a:gd name="connsiteY1" fmla="*/ 3097 h 12389"/>
                  <a:gd name="connsiteX2" fmla="*/ 38550 w 38549"/>
                  <a:gd name="connsiteY2" fmla="*/ 1549 h 12389"/>
                  <a:gd name="connsiteX3" fmla="*/ 30682 w 38549"/>
                  <a:gd name="connsiteY3" fmla="*/ 0 h 12389"/>
                  <a:gd name="connsiteX4" fmla="*/ 25961 w 38549"/>
                  <a:gd name="connsiteY4" fmla="*/ 3872 h 12389"/>
                  <a:gd name="connsiteX5" fmla="*/ 7080 w 38549"/>
                  <a:gd name="connsiteY5" fmla="*/ 6969 h 12389"/>
                  <a:gd name="connsiteX6" fmla="*/ 0 w 38549"/>
                  <a:gd name="connsiteY6" fmla="*/ 12390 h 12389"/>
                  <a:gd name="connsiteX7" fmla="*/ 33043 w 38549"/>
                  <a:gd name="connsiteY7" fmla="*/ 7743 h 1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49" h="12389">
                    <a:moveTo>
                      <a:pt x="36189" y="4647"/>
                    </a:moveTo>
                    <a:lnTo>
                      <a:pt x="37762" y="3097"/>
                    </a:lnTo>
                    <a:lnTo>
                      <a:pt x="38550" y="1549"/>
                    </a:lnTo>
                    <a:lnTo>
                      <a:pt x="30682" y="0"/>
                    </a:lnTo>
                    <a:lnTo>
                      <a:pt x="25961" y="3872"/>
                    </a:lnTo>
                    <a:lnTo>
                      <a:pt x="7080" y="6969"/>
                    </a:lnTo>
                    <a:lnTo>
                      <a:pt x="0" y="12390"/>
                    </a:lnTo>
                    <a:lnTo>
                      <a:pt x="33043"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79" name="Freeform 2278">
                <a:extLst>
                  <a:ext uri="{FF2B5EF4-FFF2-40B4-BE49-F238E27FC236}">
                    <a16:creationId xmlns:a16="http://schemas.microsoft.com/office/drawing/2014/main" id="{56EBD3AB-2609-2174-6223-C3534865D741}"/>
                  </a:ext>
                </a:extLst>
              </p:cNvPr>
              <p:cNvSpPr/>
              <p:nvPr/>
            </p:nvSpPr>
            <p:spPr>
              <a:xfrm>
                <a:off x="10630547" y="8993260"/>
                <a:ext cx="76314" cy="42586"/>
              </a:xfrm>
              <a:custGeom>
                <a:avLst/>
                <a:gdLst>
                  <a:gd name="connsiteX0" fmla="*/ 11801 w 76314"/>
                  <a:gd name="connsiteY0" fmla="*/ 13164 h 42586"/>
                  <a:gd name="connsiteX1" fmla="*/ 20456 w 76314"/>
                  <a:gd name="connsiteY1" fmla="*/ 15486 h 42586"/>
                  <a:gd name="connsiteX2" fmla="*/ 28324 w 76314"/>
                  <a:gd name="connsiteY2" fmla="*/ 13164 h 42586"/>
                  <a:gd name="connsiteX3" fmla="*/ 34616 w 76314"/>
                  <a:gd name="connsiteY3" fmla="*/ 30198 h 42586"/>
                  <a:gd name="connsiteX4" fmla="*/ 38550 w 76314"/>
                  <a:gd name="connsiteY4" fmla="*/ 35618 h 42586"/>
                  <a:gd name="connsiteX5" fmla="*/ 46417 w 76314"/>
                  <a:gd name="connsiteY5" fmla="*/ 39489 h 42586"/>
                  <a:gd name="connsiteX6" fmla="*/ 54285 w 76314"/>
                  <a:gd name="connsiteY6" fmla="*/ 41813 h 42586"/>
                  <a:gd name="connsiteX7" fmla="*/ 62940 w 76314"/>
                  <a:gd name="connsiteY7" fmla="*/ 42587 h 42586"/>
                  <a:gd name="connsiteX8" fmla="*/ 70020 w 76314"/>
                  <a:gd name="connsiteY8" fmla="*/ 39489 h 42586"/>
                  <a:gd name="connsiteX9" fmla="*/ 76314 w 76314"/>
                  <a:gd name="connsiteY9" fmla="*/ 34070 h 42586"/>
                  <a:gd name="connsiteX10" fmla="*/ 66086 w 76314"/>
                  <a:gd name="connsiteY10" fmla="*/ 28650 h 42586"/>
                  <a:gd name="connsiteX11" fmla="*/ 48778 w 76314"/>
                  <a:gd name="connsiteY11" fmla="*/ 12389 h 42586"/>
                  <a:gd name="connsiteX12" fmla="*/ 39338 w 76314"/>
                  <a:gd name="connsiteY12" fmla="*/ 5421 h 42586"/>
                  <a:gd name="connsiteX13" fmla="*/ 30682 w 76314"/>
                  <a:gd name="connsiteY13" fmla="*/ 3097 h 42586"/>
                  <a:gd name="connsiteX14" fmla="*/ 0 w 76314"/>
                  <a:gd name="connsiteY14" fmla="*/ 0 h 42586"/>
                  <a:gd name="connsiteX15" fmla="*/ 3934 w 76314"/>
                  <a:gd name="connsiteY15" fmla="*/ 7743 h 4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314" h="42586">
                    <a:moveTo>
                      <a:pt x="11801" y="13164"/>
                    </a:moveTo>
                    <a:lnTo>
                      <a:pt x="20456" y="15486"/>
                    </a:lnTo>
                    <a:lnTo>
                      <a:pt x="28324" y="13164"/>
                    </a:lnTo>
                    <a:lnTo>
                      <a:pt x="34616" y="30198"/>
                    </a:lnTo>
                    <a:lnTo>
                      <a:pt x="38550" y="35618"/>
                    </a:lnTo>
                    <a:lnTo>
                      <a:pt x="46417" y="39489"/>
                    </a:lnTo>
                    <a:lnTo>
                      <a:pt x="54285" y="41813"/>
                    </a:lnTo>
                    <a:lnTo>
                      <a:pt x="62940" y="42587"/>
                    </a:lnTo>
                    <a:lnTo>
                      <a:pt x="70020" y="39489"/>
                    </a:lnTo>
                    <a:lnTo>
                      <a:pt x="76314" y="34070"/>
                    </a:lnTo>
                    <a:lnTo>
                      <a:pt x="66086" y="28650"/>
                    </a:lnTo>
                    <a:lnTo>
                      <a:pt x="48778" y="12389"/>
                    </a:lnTo>
                    <a:lnTo>
                      <a:pt x="39338" y="5421"/>
                    </a:lnTo>
                    <a:lnTo>
                      <a:pt x="30682" y="3097"/>
                    </a:lnTo>
                    <a:lnTo>
                      <a:pt x="0" y="0"/>
                    </a:lnTo>
                    <a:lnTo>
                      <a:pt x="3934"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80" name="Freeform 2279">
                <a:extLst>
                  <a:ext uri="{FF2B5EF4-FFF2-40B4-BE49-F238E27FC236}">
                    <a16:creationId xmlns:a16="http://schemas.microsoft.com/office/drawing/2014/main" id="{F1BBFBBA-B11E-F460-2267-763D1720C93D}"/>
                  </a:ext>
                </a:extLst>
              </p:cNvPr>
              <p:cNvSpPr/>
              <p:nvPr/>
            </p:nvSpPr>
            <p:spPr>
              <a:xfrm>
                <a:off x="10586488" y="9016489"/>
                <a:ext cx="14161" cy="13163"/>
              </a:xfrm>
              <a:custGeom>
                <a:avLst/>
                <a:gdLst>
                  <a:gd name="connsiteX0" fmla="*/ 7868 w 14161"/>
                  <a:gd name="connsiteY0" fmla="*/ 13164 h 13163"/>
                  <a:gd name="connsiteX1" fmla="*/ 11016 w 14161"/>
                  <a:gd name="connsiteY1" fmla="*/ 11615 h 13163"/>
                  <a:gd name="connsiteX2" fmla="*/ 14162 w 14161"/>
                  <a:gd name="connsiteY2" fmla="*/ 6195 h 13163"/>
                  <a:gd name="connsiteX3" fmla="*/ 11016 w 14161"/>
                  <a:gd name="connsiteY3" fmla="*/ 2323 h 13163"/>
                  <a:gd name="connsiteX4" fmla="*/ 7082 w 14161"/>
                  <a:gd name="connsiteY4" fmla="*/ 0 h 13163"/>
                  <a:gd name="connsiteX5" fmla="*/ 3148 w 14161"/>
                  <a:gd name="connsiteY5" fmla="*/ 1549 h 13163"/>
                  <a:gd name="connsiteX6" fmla="*/ 0 w 14161"/>
                  <a:gd name="connsiteY6" fmla="*/ 6195 h 13163"/>
                  <a:gd name="connsiteX7" fmla="*/ 3148 w 14161"/>
                  <a:gd name="connsiteY7" fmla="*/ 11615 h 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61" h="13163">
                    <a:moveTo>
                      <a:pt x="7868" y="13164"/>
                    </a:moveTo>
                    <a:lnTo>
                      <a:pt x="11016" y="11615"/>
                    </a:lnTo>
                    <a:lnTo>
                      <a:pt x="14162" y="6195"/>
                    </a:lnTo>
                    <a:lnTo>
                      <a:pt x="11016" y="2323"/>
                    </a:lnTo>
                    <a:lnTo>
                      <a:pt x="7082" y="0"/>
                    </a:lnTo>
                    <a:lnTo>
                      <a:pt x="3148" y="1549"/>
                    </a:lnTo>
                    <a:lnTo>
                      <a:pt x="0" y="6195"/>
                    </a:lnTo>
                    <a:lnTo>
                      <a:pt x="3148" y="1161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81" name="Freeform 2280">
                <a:extLst>
                  <a:ext uri="{FF2B5EF4-FFF2-40B4-BE49-F238E27FC236}">
                    <a16:creationId xmlns:a16="http://schemas.microsoft.com/office/drawing/2014/main" id="{8FB301B2-7272-D171-F4F6-DF8208FCD2B7}"/>
                  </a:ext>
                </a:extLst>
              </p:cNvPr>
              <p:cNvSpPr/>
              <p:nvPr/>
            </p:nvSpPr>
            <p:spPr>
              <a:xfrm>
                <a:off x="10637627" y="9065271"/>
                <a:ext cx="109359" cy="20905"/>
              </a:xfrm>
              <a:custGeom>
                <a:avLst/>
                <a:gdLst>
                  <a:gd name="connsiteX0" fmla="*/ 7082 w 109359"/>
                  <a:gd name="connsiteY0" fmla="*/ 6194 h 20905"/>
                  <a:gd name="connsiteX1" fmla="*/ 22029 w 109359"/>
                  <a:gd name="connsiteY1" fmla="*/ 12389 h 20905"/>
                  <a:gd name="connsiteX2" fmla="*/ 52714 w 109359"/>
                  <a:gd name="connsiteY2" fmla="*/ 19358 h 20905"/>
                  <a:gd name="connsiteX3" fmla="*/ 66874 w 109359"/>
                  <a:gd name="connsiteY3" fmla="*/ 20906 h 20905"/>
                  <a:gd name="connsiteX4" fmla="*/ 81036 w 109359"/>
                  <a:gd name="connsiteY4" fmla="*/ 20132 h 20905"/>
                  <a:gd name="connsiteX5" fmla="*/ 109359 w 109359"/>
                  <a:gd name="connsiteY5" fmla="*/ 15486 h 20905"/>
                  <a:gd name="connsiteX6" fmla="*/ 98344 w 109359"/>
                  <a:gd name="connsiteY6" fmla="*/ 10840 h 20905"/>
                  <a:gd name="connsiteX7" fmla="*/ 0 w 109359"/>
                  <a:gd name="connsiteY7" fmla="*/ 0 h 2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359" h="20905">
                    <a:moveTo>
                      <a:pt x="7082" y="6194"/>
                    </a:moveTo>
                    <a:lnTo>
                      <a:pt x="22029" y="12389"/>
                    </a:lnTo>
                    <a:lnTo>
                      <a:pt x="52714" y="19358"/>
                    </a:lnTo>
                    <a:lnTo>
                      <a:pt x="66874" y="20906"/>
                    </a:lnTo>
                    <a:lnTo>
                      <a:pt x="81036" y="20132"/>
                    </a:lnTo>
                    <a:lnTo>
                      <a:pt x="109359" y="15486"/>
                    </a:lnTo>
                    <a:lnTo>
                      <a:pt x="98344" y="10840"/>
                    </a:lnTo>
                    <a:lnTo>
                      <a:pt x="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82" name="Freeform 2281">
                <a:extLst>
                  <a:ext uri="{FF2B5EF4-FFF2-40B4-BE49-F238E27FC236}">
                    <a16:creationId xmlns:a16="http://schemas.microsoft.com/office/drawing/2014/main" id="{C8C3D169-6BE9-83E3-8F74-90B3EC18C619}"/>
                  </a:ext>
                </a:extLst>
              </p:cNvPr>
              <p:cNvSpPr/>
              <p:nvPr/>
            </p:nvSpPr>
            <p:spPr>
              <a:xfrm>
                <a:off x="10549511" y="9098565"/>
                <a:ext cx="6294" cy="6968"/>
              </a:xfrm>
              <a:custGeom>
                <a:avLst/>
                <a:gdLst>
                  <a:gd name="connsiteX0" fmla="*/ 3934 w 6294"/>
                  <a:gd name="connsiteY0" fmla="*/ 6195 h 6968"/>
                  <a:gd name="connsiteX1" fmla="*/ 6294 w 6294"/>
                  <a:gd name="connsiteY1" fmla="*/ 1549 h 6968"/>
                  <a:gd name="connsiteX2" fmla="*/ 3934 w 6294"/>
                  <a:gd name="connsiteY2" fmla="*/ 0 h 6968"/>
                  <a:gd name="connsiteX3" fmla="*/ 2361 w 6294"/>
                  <a:gd name="connsiteY3" fmla="*/ 0 h 6968"/>
                  <a:gd name="connsiteX4" fmla="*/ 0 w 6294"/>
                  <a:gd name="connsiteY4" fmla="*/ 4647 h 6968"/>
                  <a:gd name="connsiteX5" fmla="*/ 3148 w 6294"/>
                  <a:gd name="connsiteY5" fmla="*/ 6969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4" h="6968">
                    <a:moveTo>
                      <a:pt x="3934" y="6195"/>
                    </a:moveTo>
                    <a:lnTo>
                      <a:pt x="6294" y="1549"/>
                    </a:lnTo>
                    <a:lnTo>
                      <a:pt x="3934" y="0"/>
                    </a:lnTo>
                    <a:lnTo>
                      <a:pt x="2361" y="0"/>
                    </a:lnTo>
                    <a:lnTo>
                      <a:pt x="0" y="4647"/>
                    </a:lnTo>
                    <a:lnTo>
                      <a:pt x="3148" y="696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83" name="Freeform 2282">
                <a:extLst>
                  <a:ext uri="{FF2B5EF4-FFF2-40B4-BE49-F238E27FC236}">
                    <a16:creationId xmlns:a16="http://schemas.microsoft.com/office/drawing/2014/main" id="{50862DC0-D4DA-7679-701A-B1A821B69B1A}"/>
                  </a:ext>
                </a:extLst>
              </p:cNvPr>
              <p:cNvSpPr/>
              <p:nvPr/>
            </p:nvSpPr>
            <p:spPr>
              <a:xfrm>
                <a:off x="10470836" y="9256524"/>
                <a:ext cx="23602" cy="14712"/>
              </a:xfrm>
              <a:custGeom>
                <a:avLst/>
                <a:gdLst>
                  <a:gd name="connsiteX0" fmla="*/ 3934 w 23602"/>
                  <a:gd name="connsiteY0" fmla="*/ 5421 h 14712"/>
                  <a:gd name="connsiteX1" fmla="*/ 9441 w 23602"/>
                  <a:gd name="connsiteY1" fmla="*/ 10066 h 14712"/>
                  <a:gd name="connsiteX2" fmla="*/ 16523 w 23602"/>
                  <a:gd name="connsiteY2" fmla="*/ 12389 h 14712"/>
                  <a:gd name="connsiteX3" fmla="*/ 23603 w 23602"/>
                  <a:gd name="connsiteY3" fmla="*/ 14712 h 14712"/>
                  <a:gd name="connsiteX4" fmla="*/ 18096 w 23602"/>
                  <a:gd name="connsiteY4" fmla="*/ 10840 h 14712"/>
                  <a:gd name="connsiteX5" fmla="*/ 0 w 23602"/>
                  <a:gd name="connsiteY5" fmla="*/ 0 h 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2" h="14712">
                    <a:moveTo>
                      <a:pt x="3934" y="5421"/>
                    </a:moveTo>
                    <a:lnTo>
                      <a:pt x="9441" y="10066"/>
                    </a:lnTo>
                    <a:lnTo>
                      <a:pt x="16523" y="12389"/>
                    </a:lnTo>
                    <a:lnTo>
                      <a:pt x="23603" y="14712"/>
                    </a:lnTo>
                    <a:lnTo>
                      <a:pt x="18096" y="10840"/>
                    </a:lnTo>
                    <a:lnTo>
                      <a:pt x="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84" name="Freeform 2283">
                <a:extLst>
                  <a:ext uri="{FF2B5EF4-FFF2-40B4-BE49-F238E27FC236}">
                    <a16:creationId xmlns:a16="http://schemas.microsoft.com/office/drawing/2014/main" id="{45A1FA9C-9104-9669-EE16-2576E4B301AF}"/>
                  </a:ext>
                </a:extLst>
              </p:cNvPr>
              <p:cNvSpPr/>
              <p:nvPr/>
            </p:nvSpPr>
            <p:spPr>
              <a:xfrm>
                <a:off x="10193900" y="9072240"/>
                <a:ext cx="52711" cy="26325"/>
              </a:xfrm>
              <a:custGeom>
                <a:avLst/>
                <a:gdLst>
                  <a:gd name="connsiteX0" fmla="*/ 25963 w 52711"/>
                  <a:gd name="connsiteY0" fmla="*/ 26326 h 26325"/>
                  <a:gd name="connsiteX1" fmla="*/ 39338 w 52711"/>
                  <a:gd name="connsiteY1" fmla="*/ 24777 h 26325"/>
                  <a:gd name="connsiteX2" fmla="*/ 52712 w 52711"/>
                  <a:gd name="connsiteY2" fmla="*/ 21680 h 26325"/>
                  <a:gd name="connsiteX3" fmla="*/ 50351 w 52711"/>
                  <a:gd name="connsiteY3" fmla="*/ 5420 h 26325"/>
                  <a:gd name="connsiteX4" fmla="*/ 45632 w 52711"/>
                  <a:gd name="connsiteY4" fmla="*/ 0 h 26325"/>
                  <a:gd name="connsiteX5" fmla="*/ 36191 w 52711"/>
                  <a:gd name="connsiteY5" fmla="*/ 3096 h 26325"/>
                  <a:gd name="connsiteX6" fmla="*/ 26749 w 52711"/>
                  <a:gd name="connsiteY6" fmla="*/ 3872 h 26325"/>
                  <a:gd name="connsiteX7" fmla="*/ 17308 w 52711"/>
                  <a:gd name="connsiteY7" fmla="*/ 6194 h 26325"/>
                  <a:gd name="connsiteX8" fmla="*/ 0 w 52711"/>
                  <a:gd name="connsiteY8" fmla="*/ 13937 h 26325"/>
                  <a:gd name="connsiteX9" fmla="*/ 12589 w 52711"/>
                  <a:gd name="connsiteY9" fmla="*/ 23229 h 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11" h="26325">
                    <a:moveTo>
                      <a:pt x="25963" y="26326"/>
                    </a:moveTo>
                    <a:lnTo>
                      <a:pt x="39338" y="24777"/>
                    </a:lnTo>
                    <a:lnTo>
                      <a:pt x="52712" y="21680"/>
                    </a:lnTo>
                    <a:lnTo>
                      <a:pt x="50351" y="5420"/>
                    </a:lnTo>
                    <a:lnTo>
                      <a:pt x="45632" y="0"/>
                    </a:lnTo>
                    <a:lnTo>
                      <a:pt x="36191" y="3096"/>
                    </a:lnTo>
                    <a:lnTo>
                      <a:pt x="26749" y="3872"/>
                    </a:lnTo>
                    <a:lnTo>
                      <a:pt x="17308" y="6194"/>
                    </a:lnTo>
                    <a:lnTo>
                      <a:pt x="0" y="13937"/>
                    </a:lnTo>
                    <a:lnTo>
                      <a:pt x="12589" y="2322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85" name="Freeform 2284">
                <a:extLst>
                  <a:ext uri="{FF2B5EF4-FFF2-40B4-BE49-F238E27FC236}">
                    <a16:creationId xmlns:a16="http://schemas.microsoft.com/office/drawing/2014/main" id="{582A810D-43B5-C0D3-897A-9FFBFCAE3B6C}"/>
                  </a:ext>
                </a:extLst>
              </p:cNvPr>
              <p:cNvSpPr/>
              <p:nvPr/>
            </p:nvSpPr>
            <p:spPr>
              <a:xfrm>
                <a:off x="10876012" y="9569344"/>
                <a:ext cx="25963" cy="16260"/>
              </a:xfrm>
              <a:custGeom>
                <a:avLst/>
                <a:gdLst>
                  <a:gd name="connsiteX0" fmla="*/ 14162 w 25963"/>
                  <a:gd name="connsiteY0" fmla="*/ 16260 h 16260"/>
                  <a:gd name="connsiteX1" fmla="*/ 22029 w 25963"/>
                  <a:gd name="connsiteY1" fmla="*/ 15486 h 16260"/>
                  <a:gd name="connsiteX2" fmla="*/ 25963 w 25963"/>
                  <a:gd name="connsiteY2" fmla="*/ 10840 h 16260"/>
                  <a:gd name="connsiteX3" fmla="*/ 24390 w 25963"/>
                  <a:gd name="connsiteY3" fmla="*/ 774 h 16260"/>
                  <a:gd name="connsiteX4" fmla="*/ 16523 w 25963"/>
                  <a:gd name="connsiteY4" fmla="*/ 0 h 16260"/>
                  <a:gd name="connsiteX5" fmla="*/ 7082 w 25963"/>
                  <a:gd name="connsiteY5" fmla="*/ 3872 h 16260"/>
                  <a:gd name="connsiteX6" fmla="*/ 0 w 25963"/>
                  <a:gd name="connsiteY6" fmla="*/ 8517 h 16260"/>
                  <a:gd name="connsiteX7" fmla="*/ 5507 w 25963"/>
                  <a:gd name="connsiteY7" fmla="*/ 13938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63" h="16260">
                    <a:moveTo>
                      <a:pt x="14162" y="16260"/>
                    </a:moveTo>
                    <a:lnTo>
                      <a:pt x="22029" y="15486"/>
                    </a:lnTo>
                    <a:lnTo>
                      <a:pt x="25963" y="10840"/>
                    </a:lnTo>
                    <a:lnTo>
                      <a:pt x="24390" y="774"/>
                    </a:lnTo>
                    <a:lnTo>
                      <a:pt x="16523" y="0"/>
                    </a:lnTo>
                    <a:lnTo>
                      <a:pt x="7082" y="3872"/>
                    </a:lnTo>
                    <a:lnTo>
                      <a:pt x="0" y="8517"/>
                    </a:lnTo>
                    <a:lnTo>
                      <a:pt x="5507" y="1393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286" name="Freeform 2285">
                <a:extLst>
                  <a:ext uri="{FF2B5EF4-FFF2-40B4-BE49-F238E27FC236}">
                    <a16:creationId xmlns:a16="http://schemas.microsoft.com/office/drawing/2014/main" id="{1A405E4C-7A24-A95D-BFDA-130C3EE0F073}"/>
                  </a:ext>
                </a:extLst>
              </p:cNvPr>
              <p:cNvSpPr/>
              <p:nvPr/>
            </p:nvSpPr>
            <p:spPr>
              <a:xfrm>
                <a:off x="10295390" y="8971580"/>
                <a:ext cx="1530229" cy="787469"/>
              </a:xfrm>
              <a:custGeom>
                <a:avLst/>
                <a:gdLst>
                  <a:gd name="connsiteX0" fmla="*/ 788 w 1530229"/>
                  <a:gd name="connsiteY0" fmla="*/ 80527 h 787469"/>
                  <a:gd name="connsiteX1" fmla="*/ 20456 w 1530229"/>
                  <a:gd name="connsiteY1" fmla="*/ 78979 h 787469"/>
                  <a:gd name="connsiteX2" fmla="*/ 29111 w 1530229"/>
                  <a:gd name="connsiteY2" fmla="*/ 80527 h 787469"/>
                  <a:gd name="connsiteX3" fmla="*/ 40913 w 1530229"/>
                  <a:gd name="connsiteY3" fmla="*/ 82850 h 787469"/>
                  <a:gd name="connsiteX4" fmla="*/ 51926 w 1530229"/>
                  <a:gd name="connsiteY4" fmla="*/ 86722 h 787469"/>
                  <a:gd name="connsiteX5" fmla="*/ 60581 w 1530229"/>
                  <a:gd name="connsiteY5" fmla="*/ 90594 h 787469"/>
                  <a:gd name="connsiteX6" fmla="*/ 66088 w 1530229"/>
                  <a:gd name="connsiteY6" fmla="*/ 93691 h 787469"/>
                  <a:gd name="connsiteX7" fmla="*/ 68449 w 1530229"/>
                  <a:gd name="connsiteY7" fmla="*/ 99885 h 787469"/>
                  <a:gd name="connsiteX8" fmla="*/ 70022 w 1530229"/>
                  <a:gd name="connsiteY8" fmla="*/ 104531 h 787469"/>
                  <a:gd name="connsiteX9" fmla="*/ 71595 w 1530229"/>
                  <a:gd name="connsiteY9" fmla="*/ 114597 h 787469"/>
                  <a:gd name="connsiteX10" fmla="*/ 73168 w 1530229"/>
                  <a:gd name="connsiteY10" fmla="*/ 119242 h 787469"/>
                  <a:gd name="connsiteX11" fmla="*/ 85757 w 1530229"/>
                  <a:gd name="connsiteY11" fmla="*/ 133954 h 787469"/>
                  <a:gd name="connsiteX12" fmla="*/ 102278 w 1530229"/>
                  <a:gd name="connsiteY12" fmla="*/ 141698 h 787469"/>
                  <a:gd name="connsiteX13" fmla="*/ 121161 w 1530229"/>
                  <a:gd name="connsiteY13" fmla="*/ 144795 h 787469"/>
                  <a:gd name="connsiteX14" fmla="*/ 160498 w 1530229"/>
                  <a:gd name="connsiteY14" fmla="*/ 144021 h 787469"/>
                  <a:gd name="connsiteX15" fmla="*/ 181740 w 1530229"/>
                  <a:gd name="connsiteY15" fmla="*/ 142472 h 787469"/>
                  <a:gd name="connsiteX16" fmla="*/ 202982 w 1530229"/>
                  <a:gd name="connsiteY16" fmla="*/ 138600 h 787469"/>
                  <a:gd name="connsiteX17" fmla="*/ 221865 w 1530229"/>
                  <a:gd name="connsiteY17" fmla="*/ 132406 h 787469"/>
                  <a:gd name="connsiteX18" fmla="*/ 221078 w 1530229"/>
                  <a:gd name="connsiteY18" fmla="*/ 136278 h 787469"/>
                  <a:gd name="connsiteX19" fmla="*/ 218717 w 1530229"/>
                  <a:gd name="connsiteY19" fmla="*/ 140149 h 787469"/>
                  <a:gd name="connsiteX20" fmla="*/ 215571 w 1530229"/>
                  <a:gd name="connsiteY20" fmla="*/ 144021 h 787469"/>
                  <a:gd name="connsiteX21" fmla="*/ 212423 w 1530229"/>
                  <a:gd name="connsiteY21" fmla="*/ 147118 h 787469"/>
                  <a:gd name="connsiteX22" fmla="*/ 220290 w 1530229"/>
                  <a:gd name="connsiteY22" fmla="*/ 149441 h 787469"/>
                  <a:gd name="connsiteX23" fmla="*/ 216356 w 1530229"/>
                  <a:gd name="connsiteY23" fmla="*/ 155635 h 787469"/>
                  <a:gd name="connsiteX24" fmla="*/ 209276 w 1530229"/>
                  <a:gd name="connsiteY24" fmla="*/ 164153 h 787469"/>
                  <a:gd name="connsiteX25" fmla="*/ 205343 w 1530229"/>
                  <a:gd name="connsiteY25" fmla="*/ 171896 h 787469"/>
                  <a:gd name="connsiteX26" fmla="*/ 199048 w 1530229"/>
                  <a:gd name="connsiteY26" fmla="*/ 167250 h 787469"/>
                  <a:gd name="connsiteX27" fmla="*/ 191181 w 1530229"/>
                  <a:gd name="connsiteY27" fmla="*/ 164153 h 787469"/>
                  <a:gd name="connsiteX28" fmla="*/ 182528 w 1530229"/>
                  <a:gd name="connsiteY28" fmla="*/ 161829 h 787469"/>
                  <a:gd name="connsiteX29" fmla="*/ 174660 w 1530229"/>
                  <a:gd name="connsiteY29" fmla="*/ 160281 h 787469"/>
                  <a:gd name="connsiteX30" fmla="*/ 163644 w 1530229"/>
                  <a:gd name="connsiteY30" fmla="*/ 159507 h 787469"/>
                  <a:gd name="connsiteX31" fmla="*/ 157350 w 1530229"/>
                  <a:gd name="connsiteY31" fmla="*/ 161829 h 787469"/>
                  <a:gd name="connsiteX32" fmla="*/ 151843 w 1530229"/>
                  <a:gd name="connsiteY32" fmla="*/ 166476 h 787469"/>
                  <a:gd name="connsiteX33" fmla="*/ 143976 w 1530229"/>
                  <a:gd name="connsiteY33" fmla="*/ 173444 h 787469"/>
                  <a:gd name="connsiteX34" fmla="*/ 135323 w 1530229"/>
                  <a:gd name="connsiteY34" fmla="*/ 180413 h 787469"/>
                  <a:gd name="connsiteX35" fmla="*/ 129814 w 1530229"/>
                  <a:gd name="connsiteY35" fmla="*/ 181962 h 787469"/>
                  <a:gd name="connsiteX36" fmla="*/ 122734 w 1530229"/>
                  <a:gd name="connsiteY36" fmla="*/ 181187 h 787469"/>
                  <a:gd name="connsiteX37" fmla="*/ 114079 w 1530229"/>
                  <a:gd name="connsiteY37" fmla="*/ 178865 h 787469"/>
                  <a:gd name="connsiteX38" fmla="*/ 101492 w 1530229"/>
                  <a:gd name="connsiteY38" fmla="*/ 178091 h 787469"/>
                  <a:gd name="connsiteX39" fmla="*/ 92051 w 1530229"/>
                  <a:gd name="connsiteY39" fmla="*/ 178865 h 787469"/>
                  <a:gd name="connsiteX40" fmla="*/ 71595 w 1530229"/>
                  <a:gd name="connsiteY40" fmla="*/ 184284 h 787469"/>
                  <a:gd name="connsiteX41" fmla="*/ 78675 w 1530229"/>
                  <a:gd name="connsiteY41" fmla="*/ 193577 h 787469"/>
                  <a:gd name="connsiteX42" fmla="*/ 91264 w 1530229"/>
                  <a:gd name="connsiteY42" fmla="*/ 199771 h 787469"/>
                  <a:gd name="connsiteX43" fmla="*/ 105426 w 1530229"/>
                  <a:gd name="connsiteY43" fmla="*/ 205191 h 787469"/>
                  <a:gd name="connsiteX44" fmla="*/ 117227 w 1530229"/>
                  <a:gd name="connsiteY44" fmla="*/ 211385 h 787469"/>
                  <a:gd name="connsiteX45" fmla="*/ 129814 w 1530229"/>
                  <a:gd name="connsiteY45" fmla="*/ 220677 h 787469"/>
                  <a:gd name="connsiteX46" fmla="*/ 134535 w 1530229"/>
                  <a:gd name="connsiteY46" fmla="*/ 226871 h 787469"/>
                  <a:gd name="connsiteX47" fmla="*/ 138469 w 1530229"/>
                  <a:gd name="connsiteY47" fmla="*/ 233066 h 787469"/>
                  <a:gd name="connsiteX48" fmla="*/ 138469 w 1530229"/>
                  <a:gd name="connsiteY48" fmla="*/ 241583 h 787469"/>
                  <a:gd name="connsiteX49" fmla="*/ 134535 w 1530229"/>
                  <a:gd name="connsiteY49" fmla="*/ 253972 h 787469"/>
                  <a:gd name="connsiteX50" fmla="*/ 133748 w 1530229"/>
                  <a:gd name="connsiteY50" fmla="*/ 260941 h 787469"/>
                  <a:gd name="connsiteX51" fmla="*/ 137681 w 1530229"/>
                  <a:gd name="connsiteY51" fmla="*/ 273330 h 787469"/>
                  <a:gd name="connsiteX52" fmla="*/ 146336 w 1530229"/>
                  <a:gd name="connsiteY52" fmla="*/ 281073 h 787469"/>
                  <a:gd name="connsiteX53" fmla="*/ 158138 w 1530229"/>
                  <a:gd name="connsiteY53" fmla="*/ 284170 h 787469"/>
                  <a:gd name="connsiteX54" fmla="*/ 169939 w 1530229"/>
                  <a:gd name="connsiteY54" fmla="*/ 281847 h 787469"/>
                  <a:gd name="connsiteX55" fmla="*/ 178594 w 1530229"/>
                  <a:gd name="connsiteY55" fmla="*/ 272556 h 787469"/>
                  <a:gd name="connsiteX56" fmla="*/ 186461 w 1530229"/>
                  <a:gd name="connsiteY56" fmla="*/ 258618 h 787469"/>
                  <a:gd name="connsiteX57" fmla="*/ 191181 w 1530229"/>
                  <a:gd name="connsiteY57" fmla="*/ 243132 h 787469"/>
                  <a:gd name="connsiteX58" fmla="*/ 191181 w 1530229"/>
                  <a:gd name="connsiteY58" fmla="*/ 232292 h 787469"/>
                  <a:gd name="connsiteX59" fmla="*/ 199836 w 1530229"/>
                  <a:gd name="connsiteY59" fmla="*/ 227645 h 787469"/>
                  <a:gd name="connsiteX60" fmla="*/ 205343 w 1530229"/>
                  <a:gd name="connsiteY60" fmla="*/ 206740 h 787469"/>
                  <a:gd name="connsiteX61" fmla="*/ 216356 w 1530229"/>
                  <a:gd name="connsiteY61" fmla="*/ 204416 h 787469"/>
                  <a:gd name="connsiteX62" fmla="*/ 209276 w 1530229"/>
                  <a:gd name="connsiteY62" fmla="*/ 215257 h 787469"/>
                  <a:gd name="connsiteX63" fmla="*/ 204555 w 1530229"/>
                  <a:gd name="connsiteY63" fmla="*/ 224549 h 787469"/>
                  <a:gd name="connsiteX64" fmla="*/ 203769 w 1530229"/>
                  <a:gd name="connsiteY64" fmla="*/ 234614 h 787469"/>
                  <a:gd name="connsiteX65" fmla="*/ 208489 w 1530229"/>
                  <a:gd name="connsiteY65" fmla="*/ 246229 h 787469"/>
                  <a:gd name="connsiteX66" fmla="*/ 213998 w 1530229"/>
                  <a:gd name="connsiteY66" fmla="*/ 251650 h 787469"/>
                  <a:gd name="connsiteX67" fmla="*/ 221078 w 1530229"/>
                  <a:gd name="connsiteY67" fmla="*/ 256295 h 787469"/>
                  <a:gd name="connsiteX68" fmla="*/ 233666 w 1530229"/>
                  <a:gd name="connsiteY68" fmla="*/ 262489 h 787469"/>
                  <a:gd name="connsiteX69" fmla="*/ 234452 w 1530229"/>
                  <a:gd name="connsiteY69" fmla="*/ 262489 h 787469"/>
                  <a:gd name="connsiteX70" fmla="*/ 242319 w 1530229"/>
                  <a:gd name="connsiteY70" fmla="*/ 265587 h 787469"/>
                  <a:gd name="connsiteX71" fmla="*/ 243107 w 1530229"/>
                  <a:gd name="connsiteY71" fmla="*/ 265587 h 787469"/>
                  <a:gd name="connsiteX72" fmla="*/ 247041 w 1530229"/>
                  <a:gd name="connsiteY72" fmla="*/ 271007 h 787469"/>
                  <a:gd name="connsiteX73" fmla="*/ 248614 w 1530229"/>
                  <a:gd name="connsiteY73" fmla="*/ 272556 h 787469"/>
                  <a:gd name="connsiteX74" fmla="*/ 250974 w 1530229"/>
                  <a:gd name="connsiteY74" fmla="*/ 272556 h 787469"/>
                  <a:gd name="connsiteX75" fmla="*/ 256481 w 1530229"/>
                  <a:gd name="connsiteY75" fmla="*/ 270232 h 787469"/>
                  <a:gd name="connsiteX76" fmla="*/ 258842 w 1530229"/>
                  <a:gd name="connsiteY76" fmla="*/ 270232 h 787469"/>
                  <a:gd name="connsiteX77" fmla="*/ 268283 w 1530229"/>
                  <a:gd name="connsiteY77" fmla="*/ 271007 h 787469"/>
                  <a:gd name="connsiteX78" fmla="*/ 287164 w 1530229"/>
                  <a:gd name="connsiteY78" fmla="*/ 270232 h 787469"/>
                  <a:gd name="connsiteX79" fmla="*/ 296606 w 1530229"/>
                  <a:gd name="connsiteY79" fmla="*/ 271781 h 787469"/>
                  <a:gd name="connsiteX80" fmla="*/ 282444 w 1530229"/>
                  <a:gd name="connsiteY80" fmla="*/ 274879 h 787469"/>
                  <a:gd name="connsiteX81" fmla="*/ 287951 w 1530229"/>
                  <a:gd name="connsiteY81" fmla="*/ 287268 h 787469"/>
                  <a:gd name="connsiteX82" fmla="*/ 303686 w 1530229"/>
                  <a:gd name="connsiteY82" fmla="*/ 301205 h 787469"/>
                  <a:gd name="connsiteX83" fmla="*/ 317848 w 1530229"/>
                  <a:gd name="connsiteY83" fmla="*/ 309723 h 787469"/>
                  <a:gd name="connsiteX84" fmla="*/ 332796 w 1530229"/>
                  <a:gd name="connsiteY84" fmla="*/ 312045 h 787469"/>
                  <a:gd name="connsiteX85" fmla="*/ 365839 w 1530229"/>
                  <a:gd name="connsiteY85" fmla="*/ 313594 h 787469"/>
                  <a:gd name="connsiteX86" fmla="*/ 381574 w 1530229"/>
                  <a:gd name="connsiteY86" fmla="*/ 317466 h 787469"/>
                  <a:gd name="connsiteX87" fmla="*/ 424845 w 1530229"/>
                  <a:gd name="connsiteY87" fmla="*/ 336823 h 787469"/>
                  <a:gd name="connsiteX88" fmla="*/ 461824 w 1530229"/>
                  <a:gd name="connsiteY88" fmla="*/ 348438 h 787469"/>
                  <a:gd name="connsiteX89" fmla="*/ 473625 w 1530229"/>
                  <a:gd name="connsiteY89" fmla="*/ 349986 h 787469"/>
                  <a:gd name="connsiteX90" fmla="*/ 481493 w 1530229"/>
                  <a:gd name="connsiteY90" fmla="*/ 349212 h 787469"/>
                  <a:gd name="connsiteX91" fmla="*/ 490933 w 1530229"/>
                  <a:gd name="connsiteY91" fmla="*/ 359278 h 787469"/>
                  <a:gd name="connsiteX92" fmla="*/ 505095 w 1530229"/>
                  <a:gd name="connsiteY92" fmla="*/ 367796 h 787469"/>
                  <a:gd name="connsiteX93" fmla="*/ 520043 w 1530229"/>
                  <a:gd name="connsiteY93" fmla="*/ 374764 h 787469"/>
                  <a:gd name="connsiteX94" fmla="*/ 532631 w 1530229"/>
                  <a:gd name="connsiteY94" fmla="*/ 382507 h 787469"/>
                  <a:gd name="connsiteX95" fmla="*/ 540499 w 1530229"/>
                  <a:gd name="connsiteY95" fmla="*/ 393347 h 787469"/>
                  <a:gd name="connsiteX96" fmla="*/ 543645 w 1530229"/>
                  <a:gd name="connsiteY96" fmla="*/ 401864 h 787469"/>
                  <a:gd name="connsiteX97" fmla="*/ 549152 w 1530229"/>
                  <a:gd name="connsiteY97" fmla="*/ 406511 h 787469"/>
                  <a:gd name="connsiteX98" fmla="*/ 563314 w 1530229"/>
                  <a:gd name="connsiteY98" fmla="*/ 404962 h 787469"/>
                  <a:gd name="connsiteX99" fmla="*/ 559380 w 1530229"/>
                  <a:gd name="connsiteY99" fmla="*/ 406511 h 787469"/>
                  <a:gd name="connsiteX100" fmla="*/ 557020 w 1530229"/>
                  <a:gd name="connsiteY100" fmla="*/ 408833 h 787469"/>
                  <a:gd name="connsiteX101" fmla="*/ 553086 w 1530229"/>
                  <a:gd name="connsiteY101" fmla="*/ 415028 h 787469"/>
                  <a:gd name="connsiteX102" fmla="*/ 556234 w 1530229"/>
                  <a:gd name="connsiteY102" fmla="*/ 415802 h 787469"/>
                  <a:gd name="connsiteX103" fmla="*/ 562526 w 1530229"/>
                  <a:gd name="connsiteY103" fmla="*/ 417351 h 787469"/>
                  <a:gd name="connsiteX104" fmla="*/ 566460 w 1530229"/>
                  <a:gd name="connsiteY104" fmla="*/ 417351 h 787469"/>
                  <a:gd name="connsiteX105" fmla="*/ 561741 w 1530229"/>
                  <a:gd name="connsiteY105" fmla="*/ 432837 h 787469"/>
                  <a:gd name="connsiteX106" fmla="*/ 573542 w 1530229"/>
                  <a:gd name="connsiteY106" fmla="*/ 456841 h 787469"/>
                  <a:gd name="connsiteX107" fmla="*/ 590850 w 1530229"/>
                  <a:gd name="connsiteY107" fmla="*/ 480844 h 787469"/>
                  <a:gd name="connsiteX108" fmla="*/ 604225 w 1530229"/>
                  <a:gd name="connsiteY108" fmla="*/ 495556 h 787469"/>
                  <a:gd name="connsiteX109" fmla="*/ 586916 w 1530229"/>
                  <a:gd name="connsiteY109" fmla="*/ 501750 h 787469"/>
                  <a:gd name="connsiteX110" fmla="*/ 593211 w 1530229"/>
                  <a:gd name="connsiteY110" fmla="*/ 511817 h 787469"/>
                  <a:gd name="connsiteX111" fmla="*/ 610519 w 1530229"/>
                  <a:gd name="connsiteY111" fmla="*/ 519560 h 787469"/>
                  <a:gd name="connsiteX112" fmla="*/ 628615 w 1530229"/>
                  <a:gd name="connsiteY112" fmla="*/ 520334 h 787469"/>
                  <a:gd name="connsiteX113" fmla="*/ 619960 w 1530229"/>
                  <a:gd name="connsiteY113" fmla="*/ 522657 h 787469"/>
                  <a:gd name="connsiteX114" fmla="*/ 603439 w 1530229"/>
                  <a:gd name="connsiteY114" fmla="*/ 521882 h 787469"/>
                  <a:gd name="connsiteX115" fmla="*/ 595571 w 1530229"/>
                  <a:gd name="connsiteY115" fmla="*/ 524979 h 787469"/>
                  <a:gd name="connsiteX116" fmla="*/ 606585 w 1530229"/>
                  <a:gd name="connsiteY116" fmla="*/ 535046 h 787469"/>
                  <a:gd name="connsiteX117" fmla="*/ 612092 w 1530229"/>
                  <a:gd name="connsiteY117" fmla="*/ 541240 h 787469"/>
                  <a:gd name="connsiteX118" fmla="*/ 616026 w 1530229"/>
                  <a:gd name="connsiteY118" fmla="*/ 545886 h 787469"/>
                  <a:gd name="connsiteX119" fmla="*/ 618386 w 1530229"/>
                  <a:gd name="connsiteY119" fmla="*/ 552854 h 787469"/>
                  <a:gd name="connsiteX120" fmla="*/ 618386 w 1530229"/>
                  <a:gd name="connsiteY120" fmla="*/ 558275 h 787469"/>
                  <a:gd name="connsiteX121" fmla="*/ 606585 w 1530229"/>
                  <a:gd name="connsiteY121" fmla="*/ 586150 h 787469"/>
                  <a:gd name="connsiteX122" fmla="*/ 604225 w 1530229"/>
                  <a:gd name="connsiteY122" fmla="*/ 593893 h 787469"/>
                  <a:gd name="connsiteX123" fmla="*/ 605012 w 1530229"/>
                  <a:gd name="connsiteY123" fmla="*/ 599313 h 787469"/>
                  <a:gd name="connsiteX124" fmla="*/ 612092 w 1530229"/>
                  <a:gd name="connsiteY124" fmla="*/ 600862 h 787469"/>
                  <a:gd name="connsiteX125" fmla="*/ 620747 w 1530229"/>
                  <a:gd name="connsiteY125" fmla="*/ 596216 h 787469"/>
                  <a:gd name="connsiteX126" fmla="*/ 629400 w 1530229"/>
                  <a:gd name="connsiteY126" fmla="*/ 588473 h 787469"/>
                  <a:gd name="connsiteX127" fmla="*/ 634121 w 1530229"/>
                  <a:gd name="connsiteY127" fmla="*/ 581504 h 787469"/>
                  <a:gd name="connsiteX128" fmla="*/ 642776 w 1530229"/>
                  <a:gd name="connsiteY128" fmla="*/ 595441 h 787469"/>
                  <a:gd name="connsiteX129" fmla="*/ 664018 w 1530229"/>
                  <a:gd name="connsiteY129" fmla="*/ 595441 h 787469"/>
                  <a:gd name="connsiteX130" fmla="*/ 686048 w 1530229"/>
                  <a:gd name="connsiteY130" fmla="*/ 587698 h 787469"/>
                  <a:gd name="connsiteX131" fmla="*/ 700995 w 1530229"/>
                  <a:gd name="connsiteY131" fmla="*/ 576858 h 787469"/>
                  <a:gd name="connsiteX132" fmla="*/ 694701 w 1530229"/>
                  <a:gd name="connsiteY132" fmla="*/ 587698 h 787469"/>
                  <a:gd name="connsiteX133" fmla="*/ 692340 w 1530229"/>
                  <a:gd name="connsiteY133" fmla="*/ 593119 h 787469"/>
                  <a:gd name="connsiteX134" fmla="*/ 692340 w 1530229"/>
                  <a:gd name="connsiteY134" fmla="*/ 597764 h 787469"/>
                  <a:gd name="connsiteX135" fmla="*/ 697061 w 1530229"/>
                  <a:gd name="connsiteY135" fmla="*/ 605507 h 787469"/>
                  <a:gd name="connsiteX136" fmla="*/ 706502 w 1530229"/>
                  <a:gd name="connsiteY136" fmla="*/ 612476 h 787469"/>
                  <a:gd name="connsiteX137" fmla="*/ 723025 w 1530229"/>
                  <a:gd name="connsiteY137" fmla="*/ 624865 h 787469"/>
                  <a:gd name="connsiteX138" fmla="*/ 755280 w 1530229"/>
                  <a:gd name="connsiteY138" fmla="*/ 658935 h 787469"/>
                  <a:gd name="connsiteX139" fmla="*/ 767081 w 1530229"/>
                  <a:gd name="connsiteY139" fmla="*/ 669000 h 787469"/>
                  <a:gd name="connsiteX140" fmla="*/ 776524 w 1530229"/>
                  <a:gd name="connsiteY140" fmla="*/ 674421 h 787469"/>
                  <a:gd name="connsiteX141" fmla="*/ 785177 w 1530229"/>
                  <a:gd name="connsiteY141" fmla="*/ 675195 h 787469"/>
                  <a:gd name="connsiteX142" fmla="*/ 804846 w 1530229"/>
                  <a:gd name="connsiteY142" fmla="*/ 672872 h 787469"/>
                  <a:gd name="connsiteX143" fmla="*/ 861492 w 1530229"/>
                  <a:gd name="connsiteY143" fmla="*/ 674421 h 787469"/>
                  <a:gd name="connsiteX144" fmla="*/ 885882 w 1530229"/>
                  <a:gd name="connsiteY144" fmla="*/ 682164 h 787469"/>
                  <a:gd name="connsiteX145" fmla="*/ 897683 w 1530229"/>
                  <a:gd name="connsiteY145" fmla="*/ 682164 h 787469"/>
                  <a:gd name="connsiteX146" fmla="*/ 908697 w 1530229"/>
                  <a:gd name="connsiteY146" fmla="*/ 678292 h 787469"/>
                  <a:gd name="connsiteX147" fmla="*/ 929940 w 1530229"/>
                  <a:gd name="connsiteY147" fmla="*/ 666678 h 787469"/>
                  <a:gd name="connsiteX148" fmla="*/ 947248 w 1530229"/>
                  <a:gd name="connsiteY148" fmla="*/ 659709 h 787469"/>
                  <a:gd name="connsiteX149" fmla="*/ 952755 w 1530229"/>
                  <a:gd name="connsiteY149" fmla="*/ 653514 h 787469"/>
                  <a:gd name="connsiteX150" fmla="*/ 954328 w 1530229"/>
                  <a:gd name="connsiteY150" fmla="*/ 644223 h 787469"/>
                  <a:gd name="connsiteX151" fmla="*/ 951182 w 1530229"/>
                  <a:gd name="connsiteY151" fmla="*/ 637254 h 787469"/>
                  <a:gd name="connsiteX152" fmla="*/ 944888 w 1530229"/>
                  <a:gd name="connsiteY152" fmla="*/ 629511 h 787469"/>
                  <a:gd name="connsiteX153" fmla="*/ 937808 w 1530229"/>
                  <a:gd name="connsiteY153" fmla="*/ 623317 h 787469"/>
                  <a:gd name="connsiteX154" fmla="*/ 930726 w 1530229"/>
                  <a:gd name="connsiteY154" fmla="*/ 618670 h 787469"/>
                  <a:gd name="connsiteX155" fmla="*/ 921285 w 1530229"/>
                  <a:gd name="connsiteY155" fmla="*/ 614025 h 787469"/>
                  <a:gd name="connsiteX156" fmla="*/ 911845 w 1530229"/>
                  <a:gd name="connsiteY156" fmla="*/ 611702 h 787469"/>
                  <a:gd name="connsiteX157" fmla="*/ 881160 w 1530229"/>
                  <a:gd name="connsiteY157" fmla="*/ 607056 h 787469"/>
                  <a:gd name="connsiteX158" fmla="*/ 876441 w 1530229"/>
                  <a:gd name="connsiteY158" fmla="*/ 605507 h 787469"/>
                  <a:gd name="connsiteX159" fmla="*/ 873293 w 1530229"/>
                  <a:gd name="connsiteY159" fmla="*/ 603184 h 787469"/>
                  <a:gd name="connsiteX160" fmla="*/ 871720 w 1530229"/>
                  <a:gd name="connsiteY160" fmla="*/ 600088 h 787469"/>
                  <a:gd name="connsiteX161" fmla="*/ 869359 w 1530229"/>
                  <a:gd name="connsiteY161" fmla="*/ 597764 h 787469"/>
                  <a:gd name="connsiteX162" fmla="*/ 862279 w 1530229"/>
                  <a:gd name="connsiteY162" fmla="*/ 597764 h 787469"/>
                  <a:gd name="connsiteX163" fmla="*/ 869359 w 1530229"/>
                  <a:gd name="connsiteY163" fmla="*/ 595441 h 787469"/>
                  <a:gd name="connsiteX164" fmla="*/ 872507 w 1530229"/>
                  <a:gd name="connsiteY164" fmla="*/ 597764 h 787469"/>
                  <a:gd name="connsiteX165" fmla="*/ 874868 w 1530229"/>
                  <a:gd name="connsiteY165" fmla="*/ 600862 h 787469"/>
                  <a:gd name="connsiteX166" fmla="*/ 878014 w 1530229"/>
                  <a:gd name="connsiteY166" fmla="*/ 603184 h 787469"/>
                  <a:gd name="connsiteX167" fmla="*/ 885094 w 1530229"/>
                  <a:gd name="connsiteY167" fmla="*/ 604733 h 787469"/>
                  <a:gd name="connsiteX168" fmla="*/ 937808 w 1530229"/>
                  <a:gd name="connsiteY168" fmla="*/ 603184 h 787469"/>
                  <a:gd name="connsiteX169" fmla="*/ 954328 w 1530229"/>
                  <a:gd name="connsiteY169" fmla="*/ 601636 h 787469"/>
                  <a:gd name="connsiteX170" fmla="*/ 971637 w 1530229"/>
                  <a:gd name="connsiteY170" fmla="*/ 598539 h 787469"/>
                  <a:gd name="connsiteX171" fmla="*/ 968490 w 1530229"/>
                  <a:gd name="connsiteY171" fmla="*/ 590021 h 787469"/>
                  <a:gd name="connsiteX172" fmla="*/ 966130 w 1530229"/>
                  <a:gd name="connsiteY172" fmla="*/ 586150 h 787469"/>
                  <a:gd name="connsiteX173" fmla="*/ 963769 w 1530229"/>
                  <a:gd name="connsiteY173" fmla="*/ 583052 h 787469"/>
                  <a:gd name="connsiteX174" fmla="*/ 970851 w 1530229"/>
                  <a:gd name="connsiteY174" fmla="*/ 582278 h 787469"/>
                  <a:gd name="connsiteX175" fmla="*/ 985013 w 1530229"/>
                  <a:gd name="connsiteY175" fmla="*/ 584602 h 787469"/>
                  <a:gd name="connsiteX176" fmla="*/ 992880 w 1530229"/>
                  <a:gd name="connsiteY176" fmla="*/ 583826 h 787469"/>
                  <a:gd name="connsiteX177" fmla="*/ 988947 w 1530229"/>
                  <a:gd name="connsiteY177" fmla="*/ 578407 h 787469"/>
                  <a:gd name="connsiteX178" fmla="*/ 991305 w 1530229"/>
                  <a:gd name="connsiteY178" fmla="*/ 578407 h 787469"/>
                  <a:gd name="connsiteX179" fmla="*/ 996814 w 1530229"/>
                  <a:gd name="connsiteY179" fmla="*/ 578407 h 787469"/>
                  <a:gd name="connsiteX180" fmla="*/ 987372 w 1530229"/>
                  <a:gd name="connsiteY180" fmla="*/ 559049 h 787469"/>
                  <a:gd name="connsiteX181" fmla="*/ 981865 w 1530229"/>
                  <a:gd name="connsiteY181" fmla="*/ 548983 h 787469"/>
                  <a:gd name="connsiteX182" fmla="*/ 974785 w 1530229"/>
                  <a:gd name="connsiteY182" fmla="*/ 541240 h 787469"/>
                  <a:gd name="connsiteX183" fmla="*/ 982652 w 1530229"/>
                  <a:gd name="connsiteY183" fmla="*/ 547434 h 787469"/>
                  <a:gd name="connsiteX184" fmla="*/ 990520 w 1530229"/>
                  <a:gd name="connsiteY184" fmla="*/ 554403 h 787469"/>
                  <a:gd name="connsiteX185" fmla="*/ 998387 w 1530229"/>
                  <a:gd name="connsiteY185" fmla="*/ 559823 h 787469"/>
                  <a:gd name="connsiteX186" fmla="*/ 1008615 w 1530229"/>
                  <a:gd name="connsiteY186" fmla="*/ 562921 h 787469"/>
                  <a:gd name="connsiteX187" fmla="*/ 1016483 w 1530229"/>
                  <a:gd name="connsiteY187" fmla="*/ 562921 h 787469"/>
                  <a:gd name="connsiteX188" fmla="*/ 1023563 w 1530229"/>
                  <a:gd name="connsiteY188" fmla="*/ 560597 h 787469"/>
                  <a:gd name="connsiteX189" fmla="*/ 1035364 w 1530229"/>
                  <a:gd name="connsiteY189" fmla="*/ 555178 h 787469"/>
                  <a:gd name="connsiteX190" fmla="*/ 1041658 w 1530229"/>
                  <a:gd name="connsiteY190" fmla="*/ 552854 h 787469"/>
                  <a:gd name="connsiteX191" fmla="*/ 1045592 w 1530229"/>
                  <a:gd name="connsiteY191" fmla="*/ 552854 h 787469"/>
                  <a:gd name="connsiteX192" fmla="*/ 1051099 w 1530229"/>
                  <a:gd name="connsiteY192" fmla="*/ 552854 h 787469"/>
                  <a:gd name="connsiteX193" fmla="*/ 1055820 w 1530229"/>
                  <a:gd name="connsiteY193" fmla="*/ 553629 h 787469"/>
                  <a:gd name="connsiteX194" fmla="*/ 1061327 w 1530229"/>
                  <a:gd name="connsiteY194" fmla="*/ 555178 h 787469"/>
                  <a:gd name="connsiteX195" fmla="*/ 1068407 w 1530229"/>
                  <a:gd name="connsiteY195" fmla="*/ 558275 h 787469"/>
                  <a:gd name="connsiteX196" fmla="*/ 1070768 w 1530229"/>
                  <a:gd name="connsiteY196" fmla="*/ 560597 h 787469"/>
                  <a:gd name="connsiteX197" fmla="*/ 1077062 w 1530229"/>
                  <a:gd name="connsiteY197" fmla="*/ 566018 h 787469"/>
                  <a:gd name="connsiteX198" fmla="*/ 1080996 w 1530229"/>
                  <a:gd name="connsiteY198" fmla="*/ 568340 h 787469"/>
                  <a:gd name="connsiteX199" fmla="*/ 1085715 w 1530229"/>
                  <a:gd name="connsiteY199" fmla="*/ 570664 h 787469"/>
                  <a:gd name="connsiteX200" fmla="*/ 1140002 w 1530229"/>
                  <a:gd name="connsiteY200" fmla="*/ 581504 h 787469"/>
                  <a:gd name="connsiteX201" fmla="*/ 1156523 w 1530229"/>
                  <a:gd name="connsiteY201" fmla="*/ 589247 h 787469"/>
                  <a:gd name="connsiteX202" fmla="*/ 1169899 w 1530229"/>
                  <a:gd name="connsiteY202" fmla="*/ 601636 h 787469"/>
                  <a:gd name="connsiteX203" fmla="*/ 1195075 w 1530229"/>
                  <a:gd name="connsiteY203" fmla="*/ 643449 h 787469"/>
                  <a:gd name="connsiteX204" fmla="*/ 1212383 w 1530229"/>
                  <a:gd name="connsiteY204" fmla="*/ 662032 h 787469"/>
                  <a:gd name="connsiteX205" fmla="*/ 1230479 w 1530229"/>
                  <a:gd name="connsiteY205" fmla="*/ 664355 h 787469"/>
                  <a:gd name="connsiteX206" fmla="*/ 1227330 w 1530229"/>
                  <a:gd name="connsiteY206" fmla="*/ 675969 h 787469"/>
                  <a:gd name="connsiteX207" fmla="*/ 1232052 w 1530229"/>
                  <a:gd name="connsiteY207" fmla="*/ 685261 h 787469"/>
                  <a:gd name="connsiteX208" fmla="*/ 1239919 w 1530229"/>
                  <a:gd name="connsiteY208" fmla="*/ 693004 h 787469"/>
                  <a:gd name="connsiteX209" fmla="*/ 1250147 w 1530229"/>
                  <a:gd name="connsiteY209" fmla="*/ 699972 h 787469"/>
                  <a:gd name="connsiteX210" fmla="*/ 1258015 w 1530229"/>
                  <a:gd name="connsiteY210" fmla="*/ 707716 h 787469"/>
                  <a:gd name="connsiteX211" fmla="*/ 1278469 w 1530229"/>
                  <a:gd name="connsiteY211" fmla="*/ 731720 h 787469"/>
                  <a:gd name="connsiteX212" fmla="*/ 1294992 w 1530229"/>
                  <a:gd name="connsiteY212" fmla="*/ 742559 h 787469"/>
                  <a:gd name="connsiteX213" fmla="*/ 1314660 w 1530229"/>
                  <a:gd name="connsiteY213" fmla="*/ 747206 h 787469"/>
                  <a:gd name="connsiteX214" fmla="*/ 1424805 w 1530229"/>
                  <a:gd name="connsiteY214" fmla="*/ 758821 h 787469"/>
                  <a:gd name="connsiteX215" fmla="*/ 1446047 w 1530229"/>
                  <a:gd name="connsiteY215" fmla="*/ 764240 h 787469"/>
                  <a:gd name="connsiteX216" fmla="*/ 1453915 w 1530229"/>
                  <a:gd name="connsiteY216" fmla="*/ 768112 h 787469"/>
                  <a:gd name="connsiteX217" fmla="*/ 1467289 w 1530229"/>
                  <a:gd name="connsiteY217" fmla="*/ 779726 h 787469"/>
                  <a:gd name="connsiteX218" fmla="*/ 1474371 w 1530229"/>
                  <a:gd name="connsiteY218" fmla="*/ 784372 h 787469"/>
                  <a:gd name="connsiteX219" fmla="*/ 1485385 w 1530229"/>
                  <a:gd name="connsiteY219" fmla="*/ 787470 h 787469"/>
                  <a:gd name="connsiteX220" fmla="*/ 1496400 w 1530229"/>
                  <a:gd name="connsiteY220" fmla="*/ 786695 h 787469"/>
                  <a:gd name="connsiteX221" fmla="*/ 1506627 w 1530229"/>
                  <a:gd name="connsiteY221" fmla="*/ 783598 h 787469"/>
                  <a:gd name="connsiteX222" fmla="*/ 1515282 w 1530229"/>
                  <a:gd name="connsiteY222" fmla="*/ 776629 h 787469"/>
                  <a:gd name="connsiteX223" fmla="*/ 1505054 w 1530229"/>
                  <a:gd name="connsiteY223" fmla="*/ 771209 h 787469"/>
                  <a:gd name="connsiteX224" fmla="*/ 1500334 w 1530229"/>
                  <a:gd name="connsiteY224" fmla="*/ 767338 h 787469"/>
                  <a:gd name="connsiteX225" fmla="*/ 1496400 w 1530229"/>
                  <a:gd name="connsiteY225" fmla="*/ 762692 h 787469"/>
                  <a:gd name="connsiteX226" fmla="*/ 1504268 w 1530229"/>
                  <a:gd name="connsiteY226" fmla="*/ 760369 h 787469"/>
                  <a:gd name="connsiteX227" fmla="*/ 1521576 w 1530229"/>
                  <a:gd name="connsiteY227" fmla="*/ 758821 h 787469"/>
                  <a:gd name="connsiteX228" fmla="*/ 1530229 w 1530229"/>
                  <a:gd name="connsiteY228" fmla="*/ 754949 h 787469"/>
                  <a:gd name="connsiteX229" fmla="*/ 1515282 w 1530229"/>
                  <a:gd name="connsiteY229" fmla="*/ 756497 h 787469"/>
                  <a:gd name="connsiteX230" fmla="*/ 1498759 w 1530229"/>
                  <a:gd name="connsiteY230" fmla="*/ 753400 h 787469"/>
                  <a:gd name="connsiteX231" fmla="*/ 1481451 w 1530229"/>
                  <a:gd name="connsiteY231" fmla="*/ 748754 h 787469"/>
                  <a:gd name="connsiteX232" fmla="*/ 1456275 w 1530229"/>
                  <a:gd name="connsiteY232" fmla="*/ 737914 h 787469"/>
                  <a:gd name="connsiteX233" fmla="*/ 1451554 w 1530229"/>
                  <a:gd name="connsiteY233" fmla="*/ 734816 h 787469"/>
                  <a:gd name="connsiteX234" fmla="*/ 1449195 w 1530229"/>
                  <a:gd name="connsiteY234" fmla="*/ 729397 h 787469"/>
                  <a:gd name="connsiteX235" fmla="*/ 1448408 w 1530229"/>
                  <a:gd name="connsiteY235" fmla="*/ 722428 h 787469"/>
                  <a:gd name="connsiteX236" fmla="*/ 1451554 w 1530229"/>
                  <a:gd name="connsiteY236" fmla="*/ 720879 h 787469"/>
                  <a:gd name="connsiteX237" fmla="*/ 1457063 w 1530229"/>
                  <a:gd name="connsiteY237" fmla="*/ 720879 h 787469"/>
                  <a:gd name="connsiteX238" fmla="*/ 1461782 w 1530229"/>
                  <a:gd name="connsiteY238" fmla="*/ 717782 h 787469"/>
                  <a:gd name="connsiteX239" fmla="*/ 1460209 w 1530229"/>
                  <a:gd name="connsiteY239" fmla="*/ 710039 h 787469"/>
                  <a:gd name="connsiteX240" fmla="*/ 1447620 w 1530229"/>
                  <a:gd name="connsiteY240" fmla="*/ 706941 h 787469"/>
                  <a:gd name="connsiteX241" fmla="*/ 1432673 w 1530229"/>
                  <a:gd name="connsiteY241" fmla="*/ 705393 h 787469"/>
                  <a:gd name="connsiteX242" fmla="*/ 1420084 w 1530229"/>
                  <a:gd name="connsiteY242" fmla="*/ 703844 h 787469"/>
                  <a:gd name="connsiteX243" fmla="*/ 1407497 w 1530229"/>
                  <a:gd name="connsiteY243" fmla="*/ 693004 h 787469"/>
                  <a:gd name="connsiteX244" fmla="*/ 1406710 w 1530229"/>
                  <a:gd name="connsiteY244" fmla="*/ 680615 h 787469"/>
                  <a:gd name="connsiteX245" fmla="*/ 1406710 w 1530229"/>
                  <a:gd name="connsiteY245" fmla="*/ 669000 h 787469"/>
                  <a:gd name="connsiteX246" fmla="*/ 1396482 w 1530229"/>
                  <a:gd name="connsiteY246" fmla="*/ 661257 h 787469"/>
                  <a:gd name="connsiteX247" fmla="*/ 1388614 w 1530229"/>
                  <a:gd name="connsiteY247" fmla="*/ 661257 h 787469"/>
                  <a:gd name="connsiteX248" fmla="*/ 1371306 w 1530229"/>
                  <a:gd name="connsiteY248" fmla="*/ 667452 h 787469"/>
                  <a:gd name="connsiteX249" fmla="*/ 1362653 w 1530229"/>
                  <a:gd name="connsiteY249" fmla="*/ 666678 h 787469"/>
                  <a:gd name="connsiteX250" fmla="*/ 1355571 w 1530229"/>
                  <a:gd name="connsiteY250" fmla="*/ 662806 h 787469"/>
                  <a:gd name="connsiteX251" fmla="*/ 1352425 w 1530229"/>
                  <a:gd name="connsiteY251" fmla="*/ 656612 h 787469"/>
                  <a:gd name="connsiteX252" fmla="*/ 1350064 w 1530229"/>
                  <a:gd name="connsiteY252" fmla="*/ 650418 h 787469"/>
                  <a:gd name="connsiteX253" fmla="*/ 1346918 w 1530229"/>
                  <a:gd name="connsiteY253" fmla="*/ 642675 h 787469"/>
                  <a:gd name="connsiteX254" fmla="*/ 1342984 w 1530229"/>
                  <a:gd name="connsiteY254" fmla="*/ 637254 h 787469"/>
                  <a:gd name="connsiteX255" fmla="*/ 1333542 w 1530229"/>
                  <a:gd name="connsiteY255" fmla="*/ 630285 h 787469"/>
                  <a:gd name="connsiteX256" fmla="*/ 1329608 w 1530229"/>
                  <a:gd name="connsiteY256" fmla="*/ 625639 h 787469"/>
                  <a:gd name="connsiteX257" fmla="*/ 1327249 w 1530229"/>
                  <a:gd name="connsiteY257" fmla="*/ 619445 h 787469"/>
                  <a:gd name="connsiteX258" fmla="*/ 1324889 w 1530229"/>
                  <a:gd name="connsiteY258" fmla="*/ 605507 h 787469"/>
                  <a:gd name="connsiteX259" fmla="*/ 1323315 w 1530229"/>
                  <a:gd name="connsiteY259" fmla="*/ 598539 h 787469"/>
                  <a:gd name="connsiteX260" fmla="*/ 1313873 w 1530229"/>
                  <a:gd name="connsiteY260" fmla="*/ 586924 h 787469"/>
                  <a:gd name="connsiteX261" fmla="*/ 1300499 w 1530229"/>
                  <a:gd name="connsiteY261" fmla="*/ 577633 h 787469"/>
                  <a:gd name="connsiteX262" fmla="*/ 1286337 w 1530229"/>
                  <a:gd name="connsiteY262" fmla="*/ 568340 h 787469"/>
                  <a:gd name="connsiteX263" fmla="*/ 1273750 w 1530229"/>
                  <a:gd name="connsiteY263" fmla="*/ 559049 h 787469"/>
                  <a:gd name="connsiteX264" fmla="*/ 1250147 w 1530229"/>
                  <a:gd name="connsiteY264" fmla="*/ 535820 h 787469"/>
                  <a:gd name="connsiteX265" fmla="*/ 1240707 w 1530229"/>
                  <a:gd name="connsiteY265" fmla="*/ 522657 h 787469"/>
                  <a:gd name="connsiteX266" fmla="*/ 1233625 w 1530229"/>
                  <a:gd name="connsiteY266" fmla="*/ 507171 h 787469"/>
                  <a:gd name="connsiteX267" fmla="*/ 1232839 w 1530229"/>
                  <a:gd name="connsiteY267" fmla="*/ 493233 h 787469"/>
                  <a:gd name="connsiteX268" fmla="*/ 1239919 w 1530229"/>
                  <a:gd name="connsiteY268" fmla="*/ 487038 h 787469"/>
                  <a:gd name="connsiteX269" fmla="*/ 1251720 w 1530229"/>
                  <a:gd name="connsiteY269" fmla="*/ 486264 h 787469"/>
                  <a:gd name="connsiteX270" fmla="*/ 1267455 w 1530229"/>
                  <a:gd name="connsiteY270" fmla="*/ 486264 h 787469"/>
                  <a:gd name="connsiteX271" fmla="*/ 1284764 w 1530229"/>
                  <a:gd name="connsiteY271" fmla="*/ 484716 h 787469"/>
                  <a:gd name="connsiteX272" fmla="*/ 1295779 w 1530229"/>
                  <a:gd name="connsiteY272" fmla="*/ 479295 h 787469"/>
                  <a:gd name="connsiteX273" fmla="*/ 1299713 w 1530229"/>
                  <a:gd name="connsiteY273" fmla="*/ 469230 h 787469"/>
                  <a:gd name="connsiteX274" fmla="*/ 1293419 w 1530229"/>
                  <a:gd name="connsiteY274" fmla="*/ 452969 h 787469"/>
                  <a:gd name="connsiteX275" fmla="*/ 1287124 w 1530229"/>
                  <a:gd name="connsiteY275" fmla="*/ 443677 h 787469"/>
                  <a:gd name="connsiteX276" fmla="*/ 1279257 w 1530229"/>
                  <a:gd name="connsiteY276" fmla="*/ 435934 h 787469"/>
                  <a:gd name="connsiteX277" fmla="*/ 1269816 w 1530229"/>
                  <a:gd name="connsiteY277" fmla="*/ 429740 h 787469"/>
                  <a:gd name="connsiteX278" fmla="*/ 1259588 w 1530229"/>
                  <a:gd name="connsiteY278" fmla="*/ 425869 h 787469"/>
                  <a:gd name="connsiteX279" fmla="*/ 1227330 w 1530229"/>
                  <a:gd name="connsiteY279" fmla="*/ 416576 h 787469"/>
                  <a:gd name="connsiteX280" fmla="*/ 1194287 w 1530229"/>
                  <a:gd name="connsiteY280" fmla="*/ 404188 h 787469"/>
                  <a:gd name="connsiteX281" fmla="*/ 1147870 w 1530229"/>
                  <a:gd name="connsiteY281" fmla="*/ 391799 h 787469"/>
                  <a:gd name="connsiteX282" fmla="*/ 1138429 w 1530229"/>
                  <a:gd name="connsiteY282" fmla="*/ 384830 h 787469"/>
                  <a:gd name="connsiteX283" fmla="*/ 1136854 w 1530229"/>
                  <a:gd name="connsiteY283" fmla="*/ 379410 h 787469"/>
                  <a:gd name="connsiteX284" fmla="*/ 1139215 w 1530229"/>
                  <a:gd name="connsiteY284" fmla="*/ 355406 h 787469"/>
                  <a:gd name="connsiteX285" fmla="*/ 1138429 w 1530229"/>
                  <a:gd name="connsiteY285" fmla="*/ 346889 h 787469"/>
                  <a:gd name="connsiteX286" fmla="*/ 1136069 w 1530229"/>
                  <a:gd name="connsiteY286" fmla="*/ 339920 h 787469"/>
                  <a:gd name="connsiteX287" fmla="*/ 1132135 w 1530229"/>
                  <a:gd name="connsiteY287" fmla="*/ 334500 h 787469"/>
                  <a:gd name="connsiteX288" fmla="*/ 1125840 w 1530229"/>
                  <a:gd name="connsiteY288" fmla="*/ 327531 h 787469"/>
                  <a:gd name="connsiteX289" fmla="*/ 1112466 w 1530229"/>
                  <a:gd name="connsiteY289" fmla="*/ 315917 h 787469"/>
                  <a:gd name="connsiteX290" fmla="*/ 1085715 w 1530229"/>
                  <a:gd name="connsiteY290" fmla="*/ 299656 h 787469"/>
                  <a:gd name="connsiteX291" fmla="*/ 1052672 w 1530229"/>
                  <a:gd name="connsiteY291" fmla="*/ 273330 h 787469"/>
                  <a:gd name="connsiteX292" fmla="*/ 1042444 w 1530229"/>
                  <a:gd name="connsiteY292" fmla="*/ 266361 h 787469"/>
                  <a:gd name="connsiteX293" fmla="*/ 1032218 w 1530229"/>
                  <a:gd name="connsiteY293" fmla="*/ 261715 h 787469"/>
                  <a:gd name="connsiteX294" fmla="*/ 1025136 w 1530229"/>
                  <a:gd name="connsiteY294" fmla="*/ 260941 h 787469"/>
                  <a:gd name="connsiteX295" fmla="*/ 1010974 w 1530229"/>
                  <a:gd name="connsiteY295" fmla="*/ 262489 h 787469"/>
                  <a:gd name="connsiteX296" fmla="*/ 1004682 w 1530229"/>
                  <a:gd name="connsiteY296" fmla="*/ 260941 h 787469"/>
                  <a:gd name="connsiteX297" fmla="*/ 996814 w 1530229"/>
                  <a:gd name="connsiteY297" fmla="*/ 257844 h 787469"/>
                  <a:gd name="connsiteX298" fmla="*/ 975570 w 1530229"/>
                  <a:gd name="connsiteY298" fmla="*/ 242357 h 787469"/>
                  <a:gd name="connsiteX299" fmla="*/ 956689 w 1530229"/>
                  <a:gd name="connsiteY299" fmla="*/ 233066 h 787469"/>
                  <a:gd name="connsiteX300" fmla="*/ 896110 w 1530229"/>
                  <a:gd name="connsiteY300" fmla="*/ 218354 h 787469"/>
                  <a:gd name="connsiteX301" fmla="*/ 837103 w 1530229"/>
                  <a:gd name="connsiteY301" fmla="*/ 196673 h 787469"/>
                  <a:gd name="connsiteX302" fmla="*/ 803273 w 1530229"/>
                  <a:gd name="connsiteY302" fmla="*/ 179639 h 787469"/>
                  <a:gd name="connsiteX303" fmla="*/ 785965 w 1530229"/>
                  <a:gd name="connsiteY303" fmla="*/ 172670 h 787469"/>
                  <a:gd name="connsiteX304" fmla="*/ 767081 w 1530229"/>
                  <a:gd name="connsiteY304" fmla="*/ 171122 h 787469"/>
                  <a:gd name="connsiteX305" fmla="*/ 757641 w 1530229"/>
                  <a:gd name="connsiteY305" fmla="*/ 171896 h 787469"/>
                  <a:gd name="connsiteX306" fmla="*/ 753707 w 1530229"/>
                  <a:gd name="connsiteY306" fmla="*/ 169572 h 787469"/>
                  <a:gd name="connsiteX307" fmla="*/ 750561 w 1530229"/>
                  <a:gd name="connsiteY307" fmla="*/ 165701 h 787469"/>
                  <a:gd name="connsiteX308" fmla="*/ 745840 w 1530229"/>
                  <a:gd name="connsiteY308" fmla="*/ 161829 h 787469"/>
                  <a:gd name="connsiteX309" fmla="*/ 738760 w 1530229"/>
                  <a:gd name="connsiteY309" fmla="*/ 159507 h 787469"/>
                  <a:gd name="connsiteX310" fmla="*/ 674246 w 1530229"/>
                  <a:gd name="connsiteY310" fmla="*/ 150215 h 787469"/>
                  <a:gd name="connsiteX311" fmla="*/ 658511 w 1530229"/>
                  <a:gd name="connsiteY311" fmla="*/ 144795 h 787469"/>
                  <a:gd name="connsiteX312" fmla="*/ 533417 w 1530229"/>
                  <a:gd name="connsiteY312" fmla="*/ 89819 h 787469"/>
                  <a:gd name="connsiteX313" fmla="*/ 521616 w 1530229"/>
                  <a:gd name="connsiteY313" fmla="*/ 88270 h 787469"/>
                  <a:gd name="connsiteX314" fmla="*/ 509815 w 1530229"/>
                  <a:gd name="connsiteY314" fmla="*/ 91368 h 787469"/>
                  <a:gd name="connsiteX315" fmla="*/ 481493 w 1530229"/>
                  <a:gd name="connsiteY315" fmla="*/ 103756 h 787469"/>
                  <a:gd name="connsiteX316" fmla="*/ 475198 w 1530229"/>
                  <a:gd name="connsiteY316" fmla="*/ 107628 h 787469"/>
                  <a:gd name="connsiteX317" fmla="*/ 470477 w 1530229"/>
                  <a:gd name="connsiteY317" fmla="*/ 111499 h 787469"/>
                  <a:gd name="connsiteX318" fmla="*/ 469691 w 1530229"/>
                  <a:gd name="connsiteY318" fmla="*/ 116146 h 787469"/>
                  <a:gd name="connsiteX319" fmla="*/ 470477 w 1530229"/>
                  <a:gd name="connsiteY319" fmla="*/ 120018 h 787469"/>
                  <a:gd name="connsiteX320" fmla="*/ 471265 w 1530229"/>
                  <a:gd name="connsiteY320" fmla="*/ 123889 h 787469"/>
                  <a:gd name="connsiteX321" fmla="*/ 469691 w 1530229"/>
                  <a:gd name="connsiteY321" fmla="*/ 129309 h 787469"/>
                  <a:gd name="connsiteX322" fmla="*/ 457103 w 1530229"/>
                  <a:gd name="connsiteY322" fmla="*/ 137826 h 787469"/>
                  <a:gd name="connsiteX323" fmla="*/ 424845 w 1530229"/>
                  <a:gd name="connsiteY323" fmla="*/ 141698 h 787469"/>
                  <a:gd name="connsiteX324" fmla="*/ 411471 w 1530229"/>
                  <a:gd name="connsiteY324" fmla="*/ 147118 h 787469"/>
                  <a:gd name="connsiteX325" fmla="*/ 408325 w 1530229"/>
                  <a:gd name="connsiteY325" fmla="*/ 152538 h 787469"/>
                  <a:gd name="connsiteX326" fmla="*/ 403603 w 1530229"/>
                  <a:gd name="connsiteY326" fmla="*/ 164153 h 787469"/>
                  <a:gd name="connsiteX327" fmla="*/ 400457 w 1530229"/>
                  <a:gd name="connsiteY327" fmla="*/ 169572 h 787469"/>
                  <a:gd name="connsiteX328" fmla="*/ 395736 w 1530229"/>
                  <a:gd name="connsiteY328" fmla="*/ 173444 h 787469"/>
                  <a:gd name="connsiteX329" fmla="*/ 385508 w 1530229"/>
                  <a:gd name="connsiteY329" fmla="*/ 181187 h 787469"/>
                  <a:gd name="connsiteX330" fmla="*/ 380788 w 1530229"/>
                  <a:gd name="connsiteY330" fmla="*/ 185059 h 787469"/>
                  <a:gd name="connsiteX331" fmla="*/ 357186 w 1530229"/>
                  <a:gd name="connsiteY331" fmla="*/ 214483 h 787469"/>
                  <a:gd name="connsiteX332" fmla="*/ 343024 w 1530229"/>
                  <a:gd name="connsiteY332" fmla="*/ 225323 h 787469"/>
                  <a:gd name="connsiteX333" fmla="*/ 324928 w 1530229"/>
                  <a:gd name="connsiteY333" fmla="*/ 228420 h 787469"/>
                  <a:gd name="connsiteX334" fmla="*/ 309981 w 1530229"/>
                  <a:gd name="connsiteY334" fmla="*/ 225323 h 787469"/>
                  <a:gd name="connsiteX335" fmla="*/ 300540 w 1530229"/>
                  <a:gd name="connsiteY335" fmla="*/ 219128 h 787469"/>
                  <a:gd name="connsiteX336" fmla="*/ 295819 w 1530229"/>
                  <a:gd name="connsiteY336" fmla="*/ 208288 h 787469"/>
                  <a:gd name="connsiteX337" fmla="*/ 293458 w 1530229"/>
                  <a:gd name="connsiteY337" fmla="*/ 193577 h 787469"/>
                  <a:gd name="connsiteX338" fmla="*/ 283230 w 1530229"/>
                  <a:gd name="connsiteY338" fmla="*/ 195125 h 787469"/>
                  <a:gd name="connsiteX339" fmla="*/ 280084 w 1530229"/>
                  <a:gd name="connsiteY339" fmla="*/ 186608 h 787469"/>
                  <a:gd name="connsiteX340" fmla="*/ 280084 w 1530229"/>
                  <a:gd name="connsiteY340" fmla="*/ 174993 h 787469"/>
                  <a:gd name="connsiteX341" fmla="*/ 276938 w 1530229"/>
                  <a:gd name="connsiteY341" fmla="*/ 166476 h 787469"/>
                  <a:gd name="connsiteX342" fmla="*/ 269856 w 1530229"/>
                  <a:gd name="connsiteY342" fmla="*/ 164153 h 787469"/>
                  <a:gd name="connsiteX343" fmla="*/ 266709 w 1530229"/>
                  <a:gd name="connsiteY343" fmla="*/ 170347 h 787469"/>
                  <a:gd name="connsiteX344" fmla="*/ 263561 w 1530229"/>
                  <a:gd name="connsiteY344" fmla="*/ 188156 h 787469"/>
                  <a:gd name="connsiteX345" fmla="*/ 245468 w 1530229"/>
                  <a:gd name="connsiteY345" fmla="*/ 150215 h 787469"/>
                  <a:gd name="connsiteX346" fmla="*/ 239173 w 1530229"/>
                  <a:gd name="connsiteY346" fmla="*/ 130857 h 787469"/>
                  <a:gd name="connsiteX347" fmla="*/ 237600 w 1530229"/>
                  <a:gd name="connsiteY347" fmla="*/ 109951 h 787469"/>
                  <a:gd name="connsiteX348" fmla="*/ 239959 w 1530229"/>
                  <a:gd name="connsiteY348" fmla="*/ 102208 h 787469"/>
                  <a:gd name="connsiteX349" fmla="*/ 246253 w 1530229"/>
                  <a:gd name="connsiteY349" fmla="*/ 86722 h 787469"/>
                  <a:gd name="connsiteX350" fmla="*/ 247826 w 1530229"/>
                  <a:gd name="connsiteY350" fmla="*/ 78205 h 787469"/>
                  <a:gd name="connsiteX351" fmla="*/ 246253 w 1530229"/>
                  <a:gd name="connsiteY351" fmla="*/ 69688 h 787469"/>
                  <a:gd name="connsiteX352" fmla="*/ 234452 w 1530229"/>
                  <a:gd name="connsiteY352" fmla="*/ 44135 h 787469"/>
                  <a:gd name="connsiteX353" fmla="*/ 233666 w 1530229"/>
                  <a:gd name="connsiteY353" fmla="*/ 40264 h 787469"/>
                  <a:gd name="connsiteX354" fmla="*/ 235239 w 1530229"/>
                  <a:gd name="connsiteY354" fmla="*/ 38715 h 787469"/>
                  <a:gd name="connsiteX355" fmla="*/ 235239 w 1530229"/>
                  <a:gd name="connsiteY355" fmla="*/ 36392 h 787469"/>
                  <a:gd name="connsiteX356" fmla="*/ 232091 w 1530229"/>
                  <a:gd name="connsiteY356" fmla="*/ 32521 h 787469"/>
                  <a:gd name="connsiteX357" fmla="*/ 228158 w 1530229"/>
                  <a:gd name="connsiteY357" fmla="*/ 30197 h 787469"/>
                  <a:gd name="connsiteX358" fmla="*/ 225011 w 1530229"/>
                  <a:gd name="connsiteY358" fmla="*/ 28649 h 787469"/>
                  <a:gd name="connsiteX359" fmla="*/ 187247 w 1530229"/>
                  <a:gd name="connsiteY359" fmla="*/ 25552 h 787469"/>
                  <a:gd name="connsiteX360" fmla="*/ 177019 w 1530229"/>
                  <a:gd name="connsiteY360" fmla="*/ 23229 h 787469"/>
                  <a:gd name="connsiteX361" fmla="*/ 140829 w 1530229"/>
                  <a:gd name="connsiteY361" fmla="*/ 5420 h 787469"/>
                  <a:gd name="connsiteX362" fmla="*/ 122734 w 1530229"/>
                  <a:gd name="connsiteY362" fmla="*/ 0 h 787469"/>
                  <a:gd name="connsiteX363" fmla="*/ 102278 w 1530229"/>
                  <a:gd name="connsiteY363" fmla="*/ 0 h 787469"/>
                  <a:gd name="connsiteX364" fmla="*/ 85757 w 1530229"/>
                  <a:gd name="connsiteY364" fmla="*/ 6194 h 787469"/>
                  <a:gd name="connsiteX365" fmla="*/ 55860 w 1530229"/>
                  <a:gd name="connsiteY365" fmla="*/ 23229 h 787469"/>
                  <a:gd name="connsiteX366" fmla="*/ 23603 w 1530229"/>
                  <a:gd name="connsiteY366" fmla="*/ 35618 h 787469"/>
                  <a:gd name="connsiteX367" fmla="*/ 17310 w 1530229"/>
                  <a:gd name="connsiteY367" fmla="*/ 42587 h 787469"/>
                  <a:gd name="connsiteX368" fmla="*/ 14162 w 1530229"/>
                  <a:gd name="connsiteY368" fmla="*/ 51878 h 787469"/>
                  <a:gd name="connsiteX369" fmla="*/ 0 w 1530229"/>
                  <a:gd name="connsiteY369" fmla="*/ 77431 h 7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1530229" h="787469">
                    <a:moveTo>
                      <a:pt x="788" y="80527"/>
                    </a:moveTo>
                    <a:lnTo>
                      <a:pt x="20456" y="78979"/>
                    </a:lnTo>
                    <a:lnTo>
                      <a:pt x="29111" y="80527"/>
                    </a:lnTo>
                    <a:lnTo>
                      <a:pt x="40913" y="82850"/>
                    </a:lnTo>
                    <a:lnTo>
                      <a:pt x="51926" y="86722"/>
                    </a:lnTo>
                    <a:lnTo>
                      <a:pt x="60581" y="90594"/>
                    </a:lnTo>
                    <a:lnTo>
                      <a:pt x="66088" y="93691"/>
                    </a:lnTo>
                    <a:lnTo>
                      <a:pt x="68449" y="99885"/>
                    </a:lnTo>
                    <a:lnTo>
                      <a:pt x="70022" y="104531"/>
                    </a:lnTo>
                    <a:lnTo>
                      <a:pt x="71595" y="114597"/>
                    </a:lnTo>
                    <a:lnTo>
                      <a:pt x="73168" y="119242"/>
                    </a:lnTo>
                    <a:lnTo>
                      <a:pt x="85757" y="133954"/>
                    </a:lnTo>
                    <a:lnTo>
                      <a:pt x="102278" y="141698"/>
                    </a:lnTo>
                    <a:lnTo>
                      <a:pt x="121161" y="144795"/>
                    </a:lnTo>
                    <a:lnTo>
                      <a:pt x="160498" y="144021"/>
                    </a:lnTo>
                    <a:lnTo>
                      <a:pt x="181740" y="142472"/>
                    </a:lnTo>
                    <a:lnTo>
                      <a:pt x="202982" y="138600"/>
                    </a:lnTo>
                    <a:lnTo>
                      <a:pt x="221865" y="132406"/>
                    </a:lnTo>
                    <a:lnTo>
                      <a:pt x="221078" y="136278"/>
                    </a:lnTo>
                    <a:lnTo>
                      <a:pt x="218717" y="140149"/>
                    </a:lnTo>
                    <a:lnTo>
                      <a:pt x="215571" y="144021"/>
                    </a:lnTo>
                    <a:lnTo>
                      <a:pt x="212423" y="147118"/>
                    </a:lnTo>
                    <a:lnTo>
                      <a:pt x="220290" y="149441"/>
                    </a:lnTo>
                    <a:lnTo>
                      <a:pt x="216356" y="155635"/>
                    </a:lnTo>
                    <a:lnTo>
                      <a:pt x="209276" y="164153"/>
                    </a:lnTo>
                    <a:lnTo>
                      <a:pt x="205343" y="171896"/>
                    </a:lnTo>
                    <a:lnTo>
                      <a:pt x="199048" y="167250"/>
                    </a:lnTo>
                    <a:lnTo>
                      <a:pt x="191181" y="164153"/>
                    </a:lnTo>
                    <a:lnTo>
                      <a:pt x="182528" y="161829"/>
                    </a:lnTo>
                    <a:lnTo>
                      <a:pt x="174660" y="160281"/>
                    </a:lnTo>
                    <a:lnTo>
                      <a:pt x="163644" y="159507"/>
                    </a:lnTo>
                    <a:lnTo>
                      <a:pt x="157350" y="161829"/>
                    </a:lnTo>
                    <a:lnTo>
                      <a:pt x="151843" y="166476"/>
                    </a:lnTo>
                    <a:lnTo>
                      <a:pt x="143976" y="173444"/>
                    </a:lnTo>
                    <a:lnTo>
                      <a:pt x="135323" y="180413"/>
                    </a:lnTo>
                    <a:lnTo>
                      <a:pt x="129814" y="181962"/>
                    </a:lnTo>
                    <a:lnTo>
                      <a:pt x="122734" y="181187"/>
                    </a:lnTo>
                    <a:lnTo>
                      <a:pt x="114079" y="178865"/>
                    </a:lnTo>
                    <a:lnTo>
                      <a:pt x="101492" y="178091"/>
                    </a:lnTo>
                    <a:lnTo>
                      <a:pt x="92051" y="178865"/>
                    </a:lnTo>
                    <a:lnTo>
                      <a:pt x="71595" y="184284"/>
                    </a:lnTo>
                    <a:lnTo>
                      <a:pt x="78675" y="193577"/>
                    </a:lnTo>
                    <a:lnTo>
                      <a:pt x="91264" y="199771"/>
                    </a:lnTo>
                    <a:lnTo>
                      <a:pt x="105426" y="205191"/>
                    </a:lnTo>
                    <a:lnTo>
                      <a:pt x="117227" y="211385"/>
                    </a:lnTo>
                    <a:lnTo>
                      <a:pt x="129814" y="220677"/>
                    </a:lnTo>
                    <a:lnTo>
                      <a:pt x="134535" y="226871"/>
                    </a:lnTo>
                    <a:lnTo>
                      <a:pt x="138469" y="233066"/>
                    </a:lnTo>
                    <a:lnTo>
                      <a:pt x="138469" y="241583"/>
                    </a:lnTo>
                    <a:lnTo>
                      <a:pt x="134535" y="253972"/>
                    </a:lnTo>
                    <a:lnTo>
                      <a:pt x="133748" y="260941"/>
                    </a:lnTo>
                    <a:lnTo>
                      <a:pt x="137681" y="273330"/>
                    </a:lnTo>
                    <a:lnTo>
                      <a:pt x="146336" y="281073"/>
                    </a:lnTo>
                    <a:lnTo>
                      <a:pt x="158138" y="284170"/>
                    </a:lnTo>
                    <a:lnTo>
                      <a:pt x="169939" y="281847"/>
                    </a:lnTo>
                    <a:lnTo>
                      <a:pt x="178594" y="272556"/>
                    </a:lnTo>
                    <a:lnTo>
                      <a:pt x="186461" y="258618"/>
                    </a:lnTo>
                    <a:lnTo>
                      <a:pt x="191181" y="243132"/>
                    </a:lnTo>
                    <a:lnTo>
                      <a:pt x="191181" y="232292"/>
                    </a:lnTo>
                    <a:lnTo>
                      <a:pt x="199836" y="227645"/>
                    </a:lnTo>
                    <a:lnTo>
                      <a:pt x="205343" y="206740"/>
                    </a:lnTo>
                    <a:lnTo>
                      <a:pt x="216356" y="204416"/>
                    </a:lnTo>
                    <a:lnTo>
                      <a:pt x="209276" y="215257"/>
                    </a:lnTo>
                    <a:lnTo>
                      <a:pt x="204555" y="224549"/>
                    </a:lnTo>
                    <a:lnTo>
                      <a:pt x="203769" y="234614"/>
                    </a:lnTo>
                    <a:lnTo>
                      <a:pt x="208489" y="246229"/>
                    </a:lnTo>
                    <a:lnTo>
                      <a:pt x="213998" y="251650"/>
                    </a:lnTo>
                    <a:lnTo>
                      <a:pt x="221078" y="256295"/>
                    </a:lnTo>
                    <a:lnTo>
                      <a:pt x="233666" y="262489"/>
                    </a:lnTo>
                    <a:lnTo>
                      <a:pt x="234452" y="262489"/>
                    </a:lnTo>
                    <a:lnTo>
                      <a:pt x="242319" y="265587"/>
                    </a:lnTo>
                    <a:lnTo>
                      <a:pt x="243107" y="265587"/>
                    </a:lnTo>
                    <a:lnTo>
                      <a:pt x="247041" y="271007"/>
                    </a:lnTo>
                    <a:lnTo>
                      <a:pt x="248614" y="272556"/>
                    </a:lnTo>
                    <a:lnTo>
                      <a:pt x="250974" y="272556"/>
                    </a:lnTo>
                    <a:lnTo>
                      <a:pt x="256481" y="270232"/>
                    </a:lnTo>
                    <a:lnTo>
                      <a:pt x="258842" y="270232"/>
                    </a:lnTo>
                    <a:lnTo>
                      <a:pt x="268283" y="271007"/>
                    </a:lnTo>
                    <a:lnTo>
                      <a:pt x="287164" y="270232"/>
                    </a:lnTo>
                    <a:lnTo>
                      <a:pt x="296606" y="271781"/>
                    </a:lnTo>
                    <a:lnTo>
                      <a:pt x="282444" y="274879"/>
                    </a:lnTo>
                    <a:lnTo>
                      <a:pt x="287951" y="287268"/>
                    </a:lnTo>
                    <a:lnTo>
                      <a:pt x="303686" y="301205"/>
                    </a:lnTo>
                    <a:lnTo>
                      <a:pt x="317848" y="309723"/>
                    </a:lnTo>
                    <a:lnTo>
                      <a:pt x="332796" y="312045"/>
                    </a:lnTo>
                    <a:lnTo>
                      <a:pt x="365839" y="313594"/>
                    </a:lnTo>
                    <a:lnTo>
                      <a:pt x="381574" y="317466"/>
                    </a:lnTo>
                    <a:lnTo>
                      <a:pt x="424845" y="336823"/>
                    </a:lnTo>
                    <a:lnTo>
                      <a:pt x="461824" y="348438"/>
                    </a:lnTo>
                    <a:lnTo>
                      <a:pt x="473625" y="349986"/>
                    </a:lnTo>
                    <a:lnTo>
                      <a:pt x="481493" y="349212"/>
                    </a:lnTo>
                    <a:lnTo>
                      <a:pt x="490933" y="359278"/>
                    </a:lnTo>
                    <a:lnTo>
                      <a:pt x="505095" y="367796"/>
                    </a:lnTo>
                    <a:lnTo>
                      <a:pt x="520043" y="374764"/>
                    </a:lnTo>
                    <a:lnTo>
                      <a:pt x="532631" y="382507"/>
                    </a:lnTo>
                    <a:lnTo>
                      <a:pt x="540499" y="393347"/>
                    </a:lnTo>
                    <a:lnTo>
                      <a:pt x="543645" y="401864"/>
                    </a:lnTo>
                    <a:lnTo>
                      <a:pt x="549152" y="406511"/>
                    </a:lnTo>
                    <a:lnTo>
                      <a:pt x="563314" y="404962"/>
                    </a:lnTo>
                    <a:lnTo>
                      <a:pt x="559380" y="406511"/>
                    </a:lnTo>
                    <a:lnTo>
                      <a:pt x="557020" y="408833"/>
                    </a:lnTo>
                    <a:lnTo>
                      <a:pt x="553086" y="415028"/>
                    </a:lnTo>
                    <a:lnTo>
                      <a:pt x="556234" y="415802"/>
                    </a:lnTo>
                    <a:lnTo>
                      <a:pt x="562526" y="417351"/>
                    </a:lnTo>
                    <a:lnTo>
                      <a:pt x="566460" y="417351"/>
                    </a:lnTo>
                    <a:lnTo>
                      <a:pt x="561741" y="432837"/>
                    </a:lnTo>
                    <a:lnTo>
                      <a:pt x="573542" y="456841"/>
                    </a:lnTo>
                    <a:lnTo>
                      <a:pt x="590850" y="480844"/>
                    </a:lnTo>
                    <a:lnTo>
                      <a:pt x="604225" y="495556"/>
                    </a:lnTo>
                    <a:lnTo>
                      <a:pt x="586916" y="501750"/>
                    </a:lnTo>
                    <a:lnTo>
                      <a:pt x="593211" y="511817"/>
                    </a:lnTo>
                    <a:lnTo>
                      <a:pt x="610519" y="519560"/>
                    </a:lnTo>
                    <a:lnTo>
                      <a:pt x="628615" y="520334"/>
                    </a:lnTo>
                    <a:lnTo>
                      <a:pt x="619960" y="522657"/>
                    </a:lnTo>
                    <a:lnTo>
                      <a:pt x="603439" y="521882"/>
                    </a:lnTo>
                    <a:lnTo>
                      <a:pt x="595571" y="524979"/>
                    </a:lnTo>
                    <a:lnTo>
                      <a:pt x="606585" y="535046"/>
                    </a:lnTo>
                    <a:lnTo>
                      <a:pt x="612092" y="541240"/>
                    </a:lnTo>
                    <a:lnTo>
                      <a:pt x="616026" y="545886"/>
                    </a:lnTo>
                    <a:lnTo>
                      <a:pt x="618386" y="552854"/>
                    </a:lnTo>
                    <a:lnTo>
                      <a:pt x="618386" y="558275"/>
                    </a:lnTo>
                    <a:lnTo>
                      <a:pt x="606585" y="586150"/>
                    </a:lnTo>
                    <a:lnTo>
                      <a:pt x="604225" y="593893"/>
                    </a:lnTo>
                    <a:lnTo>
                      <a:pt x="605012" y="599313"/>
                    </a:lnTo>
                    <a:lnTo>
                      <a:pt x="612092" y="600862"/>
                    </a:lnTo>
                    <a:lnTo>
                      <a:pt x="620747" y="596216"/>
                    </a:lnTo>
                    <a:lnTo>
                      <a:pt x="629400" y="588473"/>
                    </a:lnTo>
                    <a:lnTo>
                      <a:pt x="634121" y="581504"/>
                    </a:lnTo>
                    <a:lnTo>
                      <a:pt x="642776" y="595441"/>
                    </a:lnTo>
                    <a:lnTo>
                      <a:pt x="664018" y="595441"/>
                    </a:lnTo>
                    <a:lnTo>
                      <a:pt x="686048" y="587698"/>
                    </a:lnTo>
                    <a:lnTo>
                      <a:pt x="700995" y="576858"/>
                    </a:lnTo>
                    <a:lnTo>
                      <a:pt x="694701" y="587698"/>
                    </a:lnTo>
                    <a:lnTo>
                      <a:pt x="692340" y="593119"/>
                    </a:lnTo>
                    <a:lnTo>
                      <a:pt x="692340" y="597764"/>
                    </a:lnTo>
                    <a:lnTo>
                      <a:pt x="697061" y="605507"/>
                    </a:lnTo>
                    <a:lnTo>
                      <a:pt x="706502" y="612476"/>
                    </a:lnTo>
                    <a:lnTo>
                      <a:pt x="723025" y="624865"/>
                    </a:lnTo>
                    <a:lnTo>
                      <a:pt x="755280" y="658935"/>
                    </a:lnTo>
                    <a:lnTo>
                      <a:pt x="767081" y="669000"/>
                    </a:lnTo>
                    <a:lnTo>
                      <a:pt x="776524" y="674421"/>
                    </a:lnTo>
                    <a:lnTo>
                      <a:pt x="785177" y="675195"/>
                    </a:lnTo>
                    <a:lnTo>
                      <a:pt x="804846" y="672872"/>
                    </a:lnTo>
                    <a:lnTo>
                      <a:pt x="861492" y="674421"/>
                    </a:lnTo>
                    <a:lnTo>
                      <a:pt x="885882" y="682164"/>
                    </a:lnTo>
                    <a:lnTo>
                      <a:pt x="897683" y="682164"/>
                    </a:lnTo>
                    <a:lnTo>
                      <a:pt x="908697" y="678292"/>
                    </a:lnTo>
                    <a:lnTo>
                      <a:pt x="929940" y="666678"/>
                    </a:lnTo>
                    <a:lnTo>
                      <a:pt x="947248" y="659709"/>
                    </a:lnTo>
                    <a:lnTo>
                      <a:pt x="952755" y="653514"/>
                    </a:lnTo>
                    <a:lnTo>
                      <a:pt x="954328" y="644223"/>
                    </a:lnTo>
                    <a:lnTo>
                      <a:pt x="951182" y="637254"/>
                    </a:lnTo>
                    <a:lnTo>
                      <a:pt x="944888" y="629511"/>
                    </a:lnTo>
                    <a:lnTo>
                      <a:pt x="937808" y="623317"/>
                    </a:lnTo>
                    <a:lnTo>
                      <a:pt x="930726" y="618670"/>
                    </a:lnTo>
                    <a:lnTo>
                      <a:pt x="921285" y="614025"/>
                    </a:lnTo>
                    <a:lnTo>
                      <a:pt x="911845" y="611702"/>
                    </a:lnTo>
                    <a:lnTo>
                      <a:pt x="881160" y="607056"/>
                    </a:lnTo>
                    <a:lnTo>
                      <a:pt x="876441" y="605507"/>
                    </a:lnTo>
                    <a:lnTo>
                      <a:pt x="873293" y="603184"/>
                    </a:lnTo>
                    <a:lnTo>
                      <a:pt x="871720" y="600088"/>
                    </a:lnTo>
                    <a:lnTo>
                      <a:pt x="869359" y="597764"/>
                    </a:lnTo>
                    <a:lnTo>
                      <a:pt x="862279" y="597764"/>
                    </a:lnTo>
                    <a:lnTo>
                      <a:pt x="869359" y="595441"/>
                    </a:lnTo>
                    <a:lnTo>
                      <a:pt x="872507" y="597764"/>
                    </a:lnTo>
                    <a:lnTo>
                      <a:pt x="874868" y="600862"/>
                    </a:lnTo>
                    <a:lnTo>
                      <a:pt x="878014" y="603184"/>
                    </a:lnTo>
                    <a:lnTo>
                      <a:pt x="885094" y="604733"/>
                    </a:lnTo>
                    <a:lnTo>
                      <a:pt x="937808" y="603184"/>
                    </a:lnTo>
                    <a:lnTo>
                      <a:pt x="954328" y="601636"/>
                    </a:lnTo>
                    <a:lnTo>
                      <a:pt x="971637" y="598539"/>
                    </a:lnTo>
                    <a:lnTo>
                      <a:pt x="968490" y="590021"/>
                    </a:lnTo>
                    <a:lnTo>
                      <a:pt x="966130" y="586150"/>
                    </a:lnTo>
                    <a:lnTo>
                      <a:pt x="963769" y="583052"/>
                    </a:lnTo>
                    <a:lnTo>
                      <a:pt x="970851" y="582278"/>
                    </a:lnTo>
                    <a:lnTo>
                      <a:pt x="985013" y="584602"/>
                    </a:lnTo>
                    <a:lnTo>
                      <a:pt x="992880" y="583826"/>
                    </a:lnTo>
                    <a:lnTo>
                      <a:pt x="988947" y="578407"/>
                    </a:lnTo>
                    <a:lnTo>
                      <a:pt x="991305" y="578407"/>
                    </a:lnTo>
                    <a:lnTo>
                      <a:pt x="996814" y="578407"/>
                    </a:lnTo>
                    <a:lnTo>
                      <a:pt x="987372" y="559049"/>
                    </a:lnTo>
                    <a:lnTo>
                      <a:pt x="981865" y="548983"/>
                    </a:lnTo>
                    <a:lnTo>
                      <a:pt x="974785" y="541240"/>
                    </a:lnTo>
                    <a:lnTo>
                      <a:pt x="982652" y="547434"/>
                    </a:lnTo>
                    <a:lnTo>
                      <a:pt x="990520" y="554403"/>
                    </a:lnTo>
                    <a:lnTo>
                      <a:pt x="998387" y="559823"/>
                    </a:lnTo>
                    <a:lnTo>
                      <a:pt x="1008615" y="562921"/>
                    </a:lnTo>
                    <a:lnTo>
                      <a:pt x="1016483" y="562921"/>
                    </a:lnTo>
                    <a:lnTo>
                      <a:pt x="1023563" y="560597"/>
                    </a:lnTo>
                    <a:lnTo>
                      <a:pt x="1035364" y="555178"/>
                    </a:lnTo>
                    <a:lnTo>
                      <a:pt x="1041658" y="552854"/>
                    </a:lnTo>
                    <a:lnTo>
                      <a:pt x="1045592" y="552854"/>
                    </a:lnTo>
                    <a:lnTo>
                      <a:pt x="1051099" y="552854"/>
                    </a:lnTo>
                    <a:lnTo>
                      <a:pt x="1055820" y="553629"/>
                    </a:lnTo>
                    <a:lnTo>
                      <a:pt x="1061327" y="555178"/>
                    </a:lnTo>
                    <a:lnTo>
                      <a:pt x="1068407" y="558275"/>
                    </a:lnTo>
                    <a:lnTo>
                      <a:pt x="1070768" y="560597"/>
                    </a:lnTo>
                    <a:lnTo>
                      <a:pt x="1077062" y="566018"/>
                    </a:lnTo>
                    <a:lnTo>
                      <a:pt x="1080996" y="568340"/>
                    </a:lnTo>
                    <a:lnTo>
                      <a:pt x="1085715" y="570664"/>
                    </a:lnTo>
                    <a:lnTo>
                      <a:pt x="1140002" y="581504"/>
                    </a:lnTo>
                    <a:lnTo>
                      <a:pt x="1156523" y="589247"/>
                    </a:lnTo>
                    <a:lnTo>
                      <a:pt x="1169899" y="601636"/>
                    </a:lnTo>
                    <a:lnTo>
                      <a:pt x="1195075" y="643449"/>
                    </a:lnTo>
                    <a:lnTo>
                      <a:pt x="1212383" y="662032"/>
                    </a:lnTo>
                    <a:lnTo>
                      <a:pt x="1230479" y="664355"/>
                    </a:lnTo>
                    <a:lnTo>
                      <a:pt x="1227330" y="675969"/>
                    </a:lnTo>
                    <a:lnTo>
                      <a:pt x="1232052" y="685261"/>
                    </a:lnTo>
                    <a:lnTo>
                      <a:pt x="1239919" y="693004"/>
                    </a:lnTo>
                    <a:lnTo>
                      <a:pt x="1250147" y="699972"/>
                    </a:lnTo>
                    <a:lnTo>
                      <a:pt x="1258015" y="707716"/>
                    </a:lnTo>
                    <a:lnTo>
                      <a:pt x="1278469" y="731720"/>
                    </a:lnTo>
                    <a:lnTo>
                      <a:pt x="1294992" y="742559"/>
                    </a:lnTo>
                    <a:lnTo>
                      <a:pt x="1314660" y="747206"/>
                    </a:lnTo>
                    <a:lnTo>
                      <a:pt x="1424805" y="758821"/>
                    </a:lnTo>
                    <a:lnTo>
                      <a:pt x="1446047" y="764240"/>
                    </a:lnTo>
                    <a:lnTo>
                      <a:pt x="1453915" y="768112"/>
                    </a:lnTo>
                    <a:lnTo>
                      <a:pt x="1467289" y="779726"/>
                    </a:lnTo>
                    <a:lnTo>
                      <a:pt x="1474371" y="784372"/>
                    </a:lnTo>
                    <a:lnTo>
                      <a:pt x="1485385" y="787470"/>
                    </a:lnTo>
                    <a:lnTo>
                      <a:pt x="1496400" y="786695"/>
                    </a:lnTo>
                    <a:lnTo>
                      <a:pt x="1506627" y="783598"/>
                    </a:lnTo>
                    <a:lnTo>
                      <a:pt x="1515282" y="776629"/>
                    </a:lnTo>
                    <a:lnTo>
                      <a:pt x="1505054" y="771209"/>
                    </a:lnTo>
                    <a:lnTo>
                      <a:pt x="1500334" y="767338"/>
                    </a:lnTo>
                    <a:lnTo>
                      <a:pt x="1496400" y="762692"/>
                    </a:lnTo>
                    <a:lnTo>
                      <a:pt x="1504268" y="760369"/>
                    </a:lnTo>
                    <a:lnTo>
                      <a:pt x="1521576" y="758821"/>
                    </a:lnTo>
                    <a:lnTo>
                      <a:pt x="1530229" y="754949"/>
                    </a:lnTo>
                    <a:lnTo>
                      <a:pt x="1515282" y="756497"/>
                    </a:lnTo>
                    <a:lnTo>
                      <a:pt x="1498759" y="753400"/>
                    </a:lnTo>
                    <a:lnTo>
                      <a:pt x="1481451" y="748754"/>
                    </a:lnTo>
                    <a:lnTo>
                      <a:pt x="1456275" y="737914"/>
                    </a:lnTo>
                    <a:lnTo>
                      <a:pt x="1451554" y="734816"/>
                    </a:lnTo>
                    <a:lnTo>
                      <a:pt x="1449195" y="729397"/>
                    </a:lnTo>
                    <a:lnTo>
                      <a:pt x="1448408" y="722428"/>
                    </a:lnTo>
                    <a:lnTo>
                      <a:pt x="1451554" y="720879"/>
                    </a:lnTo>
                    <a:lnTo>
                      <a:pt x="1457063" y="720879"/>
                    </a:lnTo>
                    <a:lnTo>
                      <a:pt x="1461782" y="717782"/>
                    </a:lnTo>
                    <a:lnTo>
                      <a:pt x="1460209" y="710039"/>
                    </a:lnTo>
                    <a:lnTo>
                      <a:pt x="1447620" y="706941"/>
                    </a:lnTo>
                    <a:lnTo>
                      <a:pt x="1432673" y="705393"/>
                    </a:lnTo>
                    <a:lnTo>
                      <a:pt x="1420084" y="703844"/>
                    </a:lnTo>
                    <a:lnTo>
                      <a:pt x="1407497" y="693004"/>
                    </a:lnTo>
                    <a:lnTo>
                      <a:pt x="1406710" y="680615"/>
                    </a:lnTo>
                    <a:lnTo>
                      <a:pt x="1406710" y="669000"/>
                    </a:lnTo>
                    <a:lnTo>
                      <a:pt x="1396482" y="661257"/>
                    </a:lnTo>
                    <a:lnTo>
                      <a:pt x="1388614" y="661257"/>
                    </a:lnTo>
                    <a:lnTo>
                      <a:pt x="1371306" y="667452"/>
                    </a:lnTo>
                    <a:lnTo>
                      <a:pt x="1362653" y="666678"/>
                    </a:lnTo>
                    <a:lnTo>
                      <a:pt x="1355571" y="662806"/>
                    </a:lnTo>
                    <a:lnTo>
                      <a:pt x="1352425" y="656612"/>
                    </a:lnTo>
                    <a:lnTo>
                      <a:pt x="1350064" y="650418"/>
                    </a:lnTo>
                    <a:lnTo>
                      <a:pt x="1346918" y="642675"/>
                    </a:lnTo>
                    <a:lnTo>
                      <a:pt x="1342984" y="637254"/>
                    </a:lnTo>
                    <a:lnTo>
                      <a:pt x="1333542" y="630285"/>
                    </a:lnTo>
                    <a:lnTo>
                      <a:pt x="1329608" y="625639"/>
                    </a:lnTo>
                    <a:lnTo>
                      <a:pt x="1327249" y="619445"/>
                    </a:lnTo>
                    <a:lnTo>
                      <a:pt x="1324889" y="605507"/>
                    </a:lnTo>
                    <a:lnTo>
                      <a:pt x="1323315" y="598539"/>
                    </a:lnTo>
                    <a:lnTo>
                      <a:pt x="1313873" y="586924"/>
                    </a:lnTo>
                    <a:lnTo>
                      <a:pt x="1300499" y="577633"/>
                    </a:lnTo>
                    <a:lnTo>
                      <a:pt x="1286337" y="568340"/>
                    </a:lnTo>
                    <a:lnTo>
                      <a:pt x="1273750" y="559049"/>
                    </a:lnTo>
                    <a:lnTo>
                      <a:pt x="1250147" y="535820"/>
                    </a:lnTo>
                    <a:lnTo>
                      <a:pt x="1240707" y="522657"/>
                    </a:lnTo>
                    <a:lnTo>
                      <a:pt x="1233625" y="507171"/>
                    </a:lnTo>
                    <a:lnTo>
                      <a:pt x="1232839" y="493233"/>
                    </a:lnTo>
                    <a:lnTo>
                      <a:pt x="1239919" y="487038"/>
                    </a:lnTo>
                    <a:lnTo>
                      <a:pt x="1251720" y="486264"/>
                    </a:lnTo>
                    <a:lnTo>
                      <a:pt x="1267455" y="486264"/>
                    </a:lnTo>
                    <a:lnTo>
                      <a:pt x="1284764" y="484716"/>
                    </a:lnTo>
                    <a:lnTo>
                      <a:pt x="1295779" y="479295"/>
                    </a:lnTo>
                    <a:lnTo>
                      <a:pt x="1299713" y="469230"/>
                    </a:lnTo>
                    <a:lnTo>
                      <a:pt x="1293419" y="452969"/>
                    </a:lnTo>
                    <a:lnTo>
                      <a:pt x="1287124" y="443677"/>
                    </a:lnTo>
                    <a:lnTo>
                      <a:pt x="1279257" y="435934"/>
                    </a:lnTo>
                    <a:lnTo>
                      <a:pt x="1269816" y="429740"/>
                    </a:lnTo>
                    <a:lnTo>
                      <a:pt x="1259588" y="425869"/>
                    </a:lnTo>
                    <a:lnTo>
                      <a:pt x="1227330" y="416576"/>
                    </a:lnTo>
                    <a:lnTo>
                      <a:pt x="1194287" y="404188"/>
                    </a:lnTo>
                    <a:lnTo>
                      <a:pt x="1147870" y="391799"/>
                    </a:lnTo>
                    <a:lnTo>
                      <a:pt x="1138429" y="384830"/>
                    </a:lnTo>
                    <a:lnTo>
                      <a:pt x="1136854" y="379410"/>
                    </a:lnTo>
                    <a:lnTo>
                      <a:pt x="1139215" y="355406"/>
                    </a:lnTo>
                    <a:lnTo>
                      <a:pt x="1138429" y="346889"/>
                    </a:lnTo>
                    <a:lnTo>
                      <a:pt x="1136069" y="339920"/>
                    </a:lnTo>
                    <a:lnTo>
                      <a:pt x="1132135" y="334500"/>
                    </a:lnTo>
                    <a:lnTo>
                      <a:pt x="1125840" y="327531"/>
                    </a:lnTo>
                    <a:lnTo>
                      <a:pt x="1112466" y="315917"/>
                    </a:lnTo>
                    <a:lnTo>
                      <a:pt x="1085715" y="299656"/>
                    </a:lnTo>
                    <a:lnTo>
                      <a:pt x="1052672" y="273330"/>
                    </a:lnTo>
                    <a:lnTo>
                      <a:pt x="1042444" y="266361"/>
                    </a:lnTo>
                    <a:lnTo>
                      <a:pt x="1032218" y="261715"/>
                    </a:lnTo>
                    <a:lnTo>
                      <a:pt x="1025136" y="260941"/>
                    </a:lnTo>
                    <a:lnTo>
                      <a:pt x="1010974" y="262489"/>
                    </a:lnTo>
                    <a:lnTo>
                      <a:pt x="1004682" y="260941"/>
                    </a:lnTo>
                    <a:lnTo>
                      <a:pt x="996814" y="257844"/>
                    </a:lnTo>
                    <a:lnTo>
                      <a:pt x="975570" y="242357"/>
                    </a:lnTo>
                    <a:lnTo>
                      <a:pt x="956689" y="233066"/>
                    </a:lnTo>
                    <a:lnTo>
                      <a:pt x="896110" y="218354"/>
                    </a:lnTo>
                    <a:lnTo>
                      <a:pt x="837103" y="196673"/>
                    </a:lnTo>
                    <a:lnTo>
                      <a:pt x="803273" y="179639"/>
                    </a:lnTo>
                    <a:lnTo>
                      <a:pt x="785965" y="172670"/>
                    </a:lnTo>
                    <a:lnTo>
                      <a:pt x="767081" y="171122"/>
                    </a:lnTo>
                    <a:lnTo>
                      <a:pt x="757641" y="171896"/>
                    </a:lnTo>
                    <a:lnTo>
                      <a:pt x="753707" y="169572"/>
                    </a:lnTo>
                    <a:lnTo>
                      <a:pt x="750561" y="165701"/>
                    </a:lnTo>
                    <a:lnTo>
                      <a:pt x="745840" y="161829"/>
                    </a:lnTo>
                    <a:lnTo>
                      <a:pt x="738760" y="159507"/>
                    </a:lnTo>
                    <a:lnTo>
                      <a:pt x="674246" y="150215"/>
                    </a:lnTo>
                    <a:lnTo>
                      <a:pt x="658511" y="144795"/>
                    </a:lnTo>
                    <a:lnTo>
                      <a:pt x="533417" y="89819"/>
                    </a:lnTo>
                    <a:lnTo>
                      <a:pt x="521616" y="88270"/>
                    </a:lnTo>
                    <a:lnTo>
                      <a:pt x="509815" y="91368"/>
                    </a:lnTo>
                    <a:lnTo>
                      <a:pt x="481493" y="103756"/>
                    </a:lnTo>
                    <a:lnTo>
                      <a:pt x="475198" y="107628"/>
                    </a:lnTo>
                    <a:lnTo>
                      <a:pt x="470477" y="111499"/>
                    </a:lnTo>
                    <a:lnTo>
                      <a:pt x="469691" y="116146"/>
                    </a:lnTo>
                    <a:lnTo>
                      <a:pt x="470477" y="120018"/>
                    </a:lnTo>
                    <a:lnTo>
                      <a:pt x="471265" y="123889"/>
                    </a:lnTo>
                    <a:lnTo>
                      <a:pt x="469691" y="129309"/>
                    </a:lnTo>
                    <a:lnTo>
                      <a:pt x="457103" y="137826"/>
                    </a:lnTo>
                    <a:lnTo>
                      <a:pt x="424845" y="141698"/>
                    </a:lnTo>
                    <a:lnTo>
                      <a:pt x="411471" y="147118"/>
                    </a:lnTo>
                    <a:lnTo>
                      <a:pt x="408325" y="152538"/>
                    </a:lnTo>
                    <a:lnTo>
                      <a:pt x="403603" y="164153"/>
                    </a:lnTo>
                    <a:lnTo>
                      <a:pt x="400457" y="169572"/>
                    </a:lnTo>
                    <a:lnTo>
                      <a:pt x="395736" y="173444"/>
                    </a:lnTo>
                    <a:lnTo>
                      <a:pt x="385508" y="181187"/>
                    </a:lnTo>
                    <a:lnTo>
                      <a:pt x="380788" y="185059"/>
                    </a:lnTo>
                    <a:lnTo>
                      <a:pt x="357186" y="214483"/>
                    </a:lnTo>
                    <a:lnTo>
                      <a:pt x="343024" y="225323"/>
                    </a:lnTo>
                    <a:lnTo>
                      <a:pt x="324928" y="228420"/>
                    </a:lnTo>
                    <a:lnTo>
                      <a:pt x="309981" y="225323"/>
                    </a:lnTo>
                    <a:lnTo>
                      <a:pt x="300540" y="219128"/>
                    </a:lnTo>
                    <a:lnTo>
                      <a:pt x="295819" y="208288"/>
                    </a:lnTo>
                    <a:lnTo>
                      <a:pt x="293458" y="193577"/>
                    </a:lnTo>
                    <a:lnTo>
                      <a:pt x="283230" y="195125"/>
                    </a:lnTo>
                    <a:lnTo>
                      <a:pt x="280084" y="186608"/>
                    </a:lnTo>
                    <a:lnTo>
                      <a:pt x="280084" y="174993"/>
                    </a:lnTo>
                    <a:lnTo>
                      <a:pt x="276938" y="166476"/>
                    </a:lnTo>
                    <a:lnTo>
                      <a:pt x="269856" y="164153"/>
                    </a:lnTo>
                    <a:lnTo>
                      <a:pt x="266709" y="170347"/>
                    </a:lnTo>
                    <a:lnTo>
                      <a:pt x="263561" y="188156"/>
                    </a:lnTo>
                    <a:lnTo>
                      <a:pt x="245468" y="150215"/>
                    </a:lnTo>
                    <a:lnTo>
                      <a:pt x="239173" y="130857"/>
                    </a:lnTo>
                    <a:lnTo>
                      <a:pt x="237600" y="109951"/>
                    </a:lnTo>
                    <a:lnTo>
                      <a:pt x="239959" y="102208"/>
                    </a:lnTo>
                    <a:lnTo>
                      <a:pt x="246253" y="86722"/>
                    </a:lnTo>
                    <a:lnTo>
                      <a:pt x="247826" y="78205"/>
                    </a:lnTo>
                    <a:lnTo>
                      <a:pt x="246253" y="69688"/>
                    </a:lnTo>
                    <a:lnTo>
                      <a:pt x="234452" y="44135"/>
                    </a:lnTo>
                    <a:lnTo>
                      <a:pt x="233666" y="40264"/>
                    </a:lnTo>
                    <a:lnTo>
                      <a:pt x="235239" y="38715"/>
                    </a:lnTo>
                    <a:lnTo>
                      <a:pt x="235239" y="36392"/>
                    </a:lnTo>
                    <a:lnTo>
                      <a:pt x="232091" y="32521"/>
                    </a:lnTo>
                    <a:lnTo>
                      <a:pt x="228158" y="30197"/>
                    </a:lnTo>
                    <a:lnTo>
                      <a:pt x="225011" y="28649"/>
                    </a:lnTo>
                    <a:lnTo>
                      <a:pt x="187247" y="25552"/>
                    </a:lnTo>
                    <a:lnTo>
                      <a:pt x="177019" y="23229"/>
                    </a:lnTo>
                    <a:lnTo>
                      <a:pt x="140829" y="5420"/>
                    </a:lnTo>
                    <a:lnTo>
                      <a:pt x="122734" y="0"/>
                    </a:lnTo>
                    <a:lnTo>
                      <a:pt x="102278" y="0"/>
                    </a:lnTo>
                    <a:lnTo>
                      <a:pt x="85757" y="6194"/>
                    </a:lnTo>
                    <a:lnTo>
                      <a:pt x="55860" y="23229"/>
                    </a:lnTo>
                    <a:lnTo>
                      <a:pt x="23603" y="35618"/>
                    </a:lnTo>
                    <a:lnTo>
                      <a:pt x="17310" y="42587"/>
                    </a:lnTo>
                    <a:lnTo>
                      <a:pt x="14162" y="51878"/>
                    </a:lnTo>
                    <a:lnTo>
                      <a:pt x="0" y="7743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grpSp>
        <p:sp>
          <p:nvSpPr>
            <p:cNvPr id="1474" name="Freeform 1473">
              <a:extLst>
                <a:ext uri="{FF2B5EF4-FFF2-40B4-BE49-F238E27FC236}">
                  <a16:creationId xmlns:a16="http://schemas.microsoft.com/office/drawing/2014/main" id="{44103AF3-7AEE-935B-2149-EF7253C13D5B}"/>
                </a:ext>
              </a:extLst>
            </p:cNvPr>
            <p:cNvSpPr/>
            <p:nvPr/>
          </p:nvSpPr>
          <p:spPr>
            <a:xfrm>
              <a:off x="-17000303" y="-14026625"/>
              <a:ext cx="717376" cy="394663"/>
            </a:xfrm>
            <a:custGeom>
              <a:avLst/>
              <a:gdLst>
                <a:gd name="connsiteX0" fmla="*/ 832381 w 840248"/>
                <a:gd name="connsiteY0" fmla="*/ 218355 h 462261"/>
                <a:gd name="connsiteX1" fmla="*/ 826088 w 840248"/>
                <a:gd name="connsiteY1" fmla="*/ 215257 h 462261"/>
                <a:gd name="connsiteX2" fmla="*/ 831595 w 840248"/>
                <a:gd name="connsiteY2" fmla="*/ 211386 h 462261"/>
                <a:gd name="connsiteX3" fmla="*/ 833169 w 840248"/>
                <a:gd name="connsiteY3" fmla="*/ 207514 h 462261"/>
                <a:gd name="connsiteX4" fmla="*/ 830808 w 840248"/>
                <a:gd name="connsiteY4" fmla="*/ 200545 h 462261"/>
                <a:gd name="connsiteX5" fmla="*/ 826874 w 840248"/>
                <a:gd name="connsiteY5" fmla="*/ 195899 h 462261"/>
                <a:gd name="connsiteX6" fmla="*/ 823727 w 840248"/>
                <a:gd name="connsiteY6" fmla="*/ 192028 h 462261"/>
                <a:gd name="connsiteX7" fmla="*/ 822941 w 840248"/>
                <a:gd name="connsiteY7" fmla="*/ 188931 h 462261"/>
                <a:gd name="connsiteX8" fmla="*/ 824514 w 840248"/>
                <a:gd name="connsiteY8" fmla="*/ 188156 h 462261"/>
                <a:gd name="connsiteX9" fmla="*/ 831595 w 840248"/>
                <a:gd name="connsiteY9" fmla="*/ 180413 h 462261"/>
                <a:gd name="connsiteX10" fmla="*/ 833169 w 840248"/>
                <a:gd name="connsiteY10" fmla="*/ 178091 h 462261"/>
                <a:gd name="connsiteX11" fmla="*/ 835528 w 840248"/>
                <a:gd name="connsiteY11" fmla="*/ 172670 h 462261"/>
                <a:gd name="connsiteX12" fmla="*/ 836315 w 840248"/>
                <a:gd name="connsiteY12" fmla="*/ 168025 h 462261"/>
                <a:gd name="connsiteX13" fmla="*/ 834742 w 840248"/>
                <a:gd name="connsiteY13" fmla="*/ 164153 h 462261"/>
                <a:gd name="connsiteX14" fmla="*/ 832381 w 840248"/>
                <a:gd name="connsiteY14" fmla="*/ 158733 h 462261"/>
                <a:gd name="connsiteX15" fmla="*/ 830808 w 840248"/>
                <a:gd name="connsiteY15" fmla="*/ 158733 h 462261"/>
                <a:gd name="connsiteX16" fmla="*/ 829235 w 840248"/>
                <a:gd name="connsiteY16" fmla="*/ 158733 h 462261"/>
                <a:gd name="connsiteX17" fmla="*/ 826874 w 840248"/>
                <a:gd name="connsiteY17" fmla="*/ 159507 h 462261"/>
                <a:gd name="connsiteX18" fmla="*/ 826874 w 840248"/>
                <a:gd name="connsiteY18" fmla="*/ 160282 h 462261"/>
                <a:gd name="connsiteX19" fmla="*/ 819007 w 840248"/>
                <a:gd name="connsiteY19" fmla="*/ 153313 h 462261"/>
                <a:gd name="connsiteX20" fmla="*/ 805632 w 840248"/>
                <a:gd name="connsiteY20" fmla="*/ 147893 h 462261"/>
                <a:gd name="connsiteX21" fmla="*/ 793831 w 840248"/>
                <a:gd name="connsiteY21" fmla="*/ 145570 h 462261"/>
                <a:gd name="connsiteX22" fmla="*/ 782816 w 840248"/>
                <a:gd name="connsiteY22" fmla="*/ 147118 h 462261"/>
                <a:gd name="connsiteX23" fmla="*/ 770229 w 840248"/>
                <a:gd name="connsiteY23" fmla="*/ 154861 h 462261"/>
                <a:gd name="connsiteX24" fmla="*/ 776522 w 840248"/>
                <a:gd name="connsiteY24" fmla="*/ 145570 h 462261"/>
                <a:gd name="connsiteX25" fmla="*/ 780456 w 840248"/>
                <a:gd name="connsiteY25" fmla="*/ 135504 h 462261"/>
                <a:gd name="connsiteX26" fmla="*/ 779669 w 840248"/>
                <a:gd name="connsiteY26" fmla="*/ 126212 h 462261"/>
                <a:gd name="connsiteX27" fmla="*/ 771802 w 840248"/>
                <a:gd name="connsiteY27" fmla="*/ 120018 h 462261"/>
                <a:gd name="connsiteX28" fmla="*/ 764721 w 840248"/>
                <a:gd name="connsiteY28" fmla="*/ 120792 h 462261"/>
                <a:gd name="connsiteX29" fmla="*/ 756067 w 840248"/>
                <a:gd name="connsiteY29" fmla="*/ 123889 h 462261"/>
                <a:gd name="connsiteX30" fmla="*/ 747413 w 840248"/>
                <a:gd name="connsiteY30" fmla="*/ 125438 h 462261"/>
                <a:gd name="connsiteX31" fmla="*/ 741905 w 840248"/>
                <a:gd name="connsiteY31" fmla="*/ 121566 h 462261"/>
                <a:gd name="connsiteX32" fmla="*/ 743479 w 840248"/>
                <a:gd name="connsiteY32" fmla="*/ 117695 h 462261"/>
                <a:gd name="connsiteX33" fmla="*/ 752920 w 840248"/>
                <a:gd name="connsiteY33" fmla="*/ 100660 h 462261"/>
                <a:gd name="connsiteX34" fmla="*/ 754494 w 840248"/>
                <a:gd name="connsiteY34" fmla="*/ 93691 h 462261"/>
                <a:gd name="connsiteX35" fmla="*/ 751346 w 840248"/>
                <a:gd name="connsiteY35" fmla="*/ 79753 h 462261"/>
                <a:gd name="connsiteX36" fmla="*/ 741118 w 840248"/>
                <a:gd name="connsiteY36" fmla="*/ 76656 h 462261"/>
                <a:gd name="connsiteX37" fmla="*/ 730104 w 840248"/>
                <a:gd name="connsiteY37" fmla="*/ 75882 h 462261"/>
                <a:gd name="connsiteX38" fmla="*/ 721450 w 840248"/>
                <a:gd name="connsiteY38" fmla="*/ 67365 h 462261"/>
                <a:gd name="connsiteX39" fmla="*/ 723024 w 840248"/>
                <a:gd name="connsiteY39" fmla="*/ 52653 h 462261"/>
                <a:gd name="connsiteX40" fmla="*/ 734825 w 840248"/>
                <a:gd name="connsiteY40" fmla="*/ 41038 h 462261"/>
                <a:gd name="connsiteX41" fmla="*/ 760787 w 840248"/>
                <a:gd name="connsiteY41" fmla="*/ 21680 h 462261"/>
                <a:gd name="connsiteX42" fmla="*/ 747413 w 840248"/>
                <a:gd name="connsiteY42" fmla="*/ 24004 h 462261"/>
                <a:gd name="connsiteX43" fmla="*/ 737185 w 840248"/>
                <a:gd name="connsiteY43" fmla="*/ 27101 h 462261"/>
                <a:gd name="connsiteX44" fmla="*/ 727744 w 840248"/>
                <a:gd name="connsiteY44" fmla="*/ 30972 h 462261"/>
                <a:gd name="connsiteX45" fmla="*/ 705715 w 840248"/>
                <a:gd name="connsiteY45" fmla="*/ 42587 h 462261"/>
                <a:gd name="connsiteX46" fmla="*/ 695487 w 840248"/>
                <a:gd name="connsiteY46" fmla="*/ 44910 h 462261"/>
                <a:gd name="connsiteX47" fmla="*/ 685259 w 840248"/>
                <a:gd name="connsiteY47" fmla="*/ 44136 h 462261"/>
                <a:gd name="connsiteX48" fmla="*/ 676605 w 840248"/>
                <a:gd name="connsiteY48" fmla="*/ 37167 h 462261"/>
                <a:gd name="connsiteX49" fmla="*/ 671885 w 840248"/>
                <a:gd name="connsiteY49" fmla="*/ 29424 h 462261"/>
                <a:gd name="connsiteX50" fmla="*/ 667164 w 840248"/>
                <a:gd name="connsiteY50" fmla="*/ 19358 h 462261"/>
                <a:gd name="connsiteX51" fmla="*/ 662443 w 840248"/>
                <a:gd name="connsiteY51" fmla="*/ 9292 h 462261"/>
                <a:gd name="connsiteX52" fmla="*/ 653003 w 840248"/>
                <a:gd name="connsiteY52" fmla="*/ 2323 h 462261"/>
                <a:gd name="connsiteX53" fmla="*/ 645135 w 840248"/>
                <a:gd name="connsiteY53" fmla="*/ 0 h 462261"/>
                <a:gd name="connsiteX54" fmla="*/ 633334 w 840248"/>
                <a:gd name="connsiteY54" fmla="*/ 774 h 462261"/>
                <a:gd name="connsiteX55" fmla="*/ 621533 w 840248"/>
                <a:gd name="connsiteY55" fmla="*/ 2323 h 462261"/>
                <a:gd name="connsiteX56" fmla="*/ 614452 w 840248"/>
                <a:gd name="connsiteY56" fmla="*/ 6969 h 462261"/>
                <a:gd name="connsiteX57" fmla="*/ 611305 w 840248"/>
                <a:gd name="connsiteY57" fmla="*/ 16260 h 462261"/>
                <a:gd name="connsiteX58" fmla="*/ 617599 w 840248"/>
                <a:gd name="connsiteY58" fmla="*/ 35618 h 462261"/>
                <a:gd name="connsiteX59" fmla="*/ 616812 w 840248"/>
                <a:gd name="connsiteY59" fmla="*/ 45684 h 462261"/>
                <a:gd name="connsiteX60" fmla="*/ 610518 w 840248"/>
                <a:gd name="connsiteY60" fmla="*/ 53427 h 462261"/>
                <a:gd name="connsiteX61" fmla="*/ 600290 w 840248"/>
                <a:gd name="connsiteY61" fmla="*/ 58073 h 462261"/>
                <a:gd name="connsiteX62" fmla="*/ 590063 w 840248"/>
                <a:gd name="connsiteY62" fmla="*/ 60396 h 462261"/>
                <a:gd name="connsiteX63" fmla="*/ 580621 w 840248"/>
                <a:gd name="connsiteY63" fmla="*/ 59622 h 462261"/>
                <a:gd name="connsiteX64" fmla="*/ 571180 w 840248"/>
                <a:gd name="connsiteY64" fmla="*/ 54201 h 462261"/>
                <a:gd name="connsiteX65" fmla="*/ 567247 w 840248"/>
                <a:gd name="connsiteY65" fmla="*/ 51104 h 462261"/>
                <a:gd name="connsiteX66" fmla="*/ 564100 w 840248"/>
                <a:gd name="connsiteY66" fmla="*/ 51104 h 462261"/>
                <a:gd name="connsiteX67" fmla="*/ 556232 w 840248"/>
                <a:gd name="connsiteY67" fmla="*/ 58847 h 462261"/>
                <a:gd name="connsiteX68" fmla="*/ 549939 w 840248"/>
                <a:gd name="connsiteY68" fmla="*/ 66590 h 462261"/>
                <a:gd name="connsiteX69" fmla="*/ 538924 w 840248"/>
                <a:gd name="connsiteY69" fmla="*/ 82851 h 462261"/>
                <a:gd name="connsiteX70" fmla="*/ 532630 w 840248"/>
                <a:gd name="connsiteY70" fmla="*/ 90594 h 462261"/>
                <a:gd name="connsiteX71" fmla="*/ 505880 w 840248"/>
                <a:gd name="connsiteY71" fmla="*/ 62719 h 462261"/>
                <a:gd name="connsiteX72" fmla="*/ 489358 w 840248"/>
                <a:gd name="connsiteY72" fmla="*/ 52653 h 462261"/>
                <a:gd name="connsiteX73" fmla="*/ 473623 w 840248"/>
                <a:gd name="connsiteY73" fmla="*/ 59622 h 462261"/>
                <a:gd name="connsiteX74" fmla="*/ 472837 w 840248"/>
                <a:gd name="connsiteY74" fmla="*/ 74333 h 462261"/>
                <a:gd name="connsiteX75" fmla="*/ 488572 w 840248"/>
                <a:gd name="connsiteY75" fmla="*/ 111500 h 462261"/>
                <a:gd name="connsiteX76" fmla="*/ 486999 w 840248"/>
                <a:gd name="connsiteY76" fmla="*/ 128535 h 462261"/>
                <a:gd name="connsiteX77" fmla="*/ 463396 w 840248"/>
                <a:gd name="connsiteY77" fmla="*/ 85174 h 462261"/>
                <a:gd name="connsiteX78" fmla="*/ 447661 w 840248"/>
                <a:gd name="connsiteY78" fmla="*/ 62719 h 462261"/>
                <a:gd name="connsiteX79" fmla="*/ 429565 w 840248"/>
                <a:gd name="connsiteY79" fmla="*/ 52653 h 462261"/>
                <a:gd name="connsiteX80" fmla="*/ 421698 w 840248"/>
                <a:gd name="connsiteY80" fmla="*/ 54976 h 462261"/>
                <a:gd name="connsiteX81" fmla="*/ 396522 w 840248"/>
                <a:gd name="connsiteY81" fmla="*/ 68139 h 462261"/>
                <a:gd name="connsiteX82" fmla="*/ 390228 w 840248"/>
                <a:gd name="connsiteY82" fmla="*/ 72785 h 462261"/>
                <a:gd name="connsiteX83" fmla="*/ 386294 w 840248"/>
                <a:gd name="connsiteY83" fmla="*/ 84399 h 462261"/>
                <a:gd name="connsiteX84" fmla="*/ 388655 w 840248"/>
                <a:gd name="connsiteY84" fmla="*/ 110726 h 462261"/>
                <a:gd name="connsiteX85" fmla="*/ 386294 w 840248"/>
                <a:gd name="connsiteY85" fmla="*/ 120018 h 462261"/>
                <a:gd name="connsiteX86" fmla="*/ 369773 w 840248"/>
                <a:gd name="connsiteY86" fmla="*/ 117695 h 462261"/>
                <a:gd name="connsiteX87" fmla="*/ 335942 w 840248"/>
                <a:gd name="connsiteY87" fmla="*/ 71236 h 462261"/>
                <a:gd name="connsiteX88" fmla="*/ 317847 w 840248"/>
                <a:gd name="connsiteY88" fmla="*/ 74333 h 462261"/>
                <a:gd name="connsiteX89" fmla="*/ 314700 w 840248"/>
                <a:gd name="connsiteY89" fmla="*/ 93691 h 462261"/>
                <a:gd name="connsiteX90" fmla="*/ 315487 w 840248"/>
                <a:gd name="connsiteY90" fmla="*/ 121566 h 462261"/>
                <a:gd name="connsiteX91" fmla="*/ 313126 w 840248"/>
                <a:gd name="connsiteY91" fmla="*/ 146344 h 462261"/>
                <a:gd name="connsiteX92" fmla="*/ 299752 w 840248"/>
                <a:gd name="connsiteY92" fmla="*/ 152539 h 462261"/>
                <a:gd name="connsiteX93" fmla="*/ 295031 w 840248"/>
                <a:gd name="connsiteY93" fmla="*/ 149441 h 462261"/>
                <a:gd name="connsiteX94" fmla="*/ 293457 w 840248"/>
                <a:gd name="connsiteY94" fmla="*/ 144795 h 462261"/>
                <a:gd name="connsiteX95" fmla="*/ 291098 w 840248"/>
                <a:gd name="connsiteY95" fmla="*/ 142472 h 462261"/>
                <a:gd name="connsiteX96" fmla="*/ 284803 w 840248"/>
                <a:gd name="connsiteY96" fmla="*/ 142472 h 462261"/>
                <a:gd name="connsiteX97" fmla="*/ 279296 w 840248"/>
                <a:gd name="connsiteY97" fmla="*/ 144795 h 462261"/>
                <a:gd name="connsiteX98" fmla="*/ 275363 w 840248"/>
                <a:gd name="connsiteY98" fmla="*/ 150215 h 462261"/>
                <a:gd name="connsiteX99" fmla="*/ 269855 w 840248"/>
                <a:gd name="connsiteY99" fmla="*/ 161056 h 462261"/>
                <a:gd name="connsiteX100" fmla="*/ 265134 w 840248"/>
                <a:gd name="connsiteY100" fmla="*/ 171896 h 462261"/>
                <a:gd name="connsiteX101" fmla="*/ 255694 w 840248"/>
                <a:gd name="connsiteY101" fmla="*/ 203643 h 462261"/>
                <a:gd name="connsiteX102" fmla="*/ 249399 w 840248"/>
                <a:gd name="connsiteY102" fmla="*/ 183511 h 462261"/>
                <a:gd name="connsiteX103" fmla="*/ 243106 w 840248"/>
                <a:gd name="connsiteY103" fmla="*/ 174993 h 462261"/>
                <a:gd name="connsiteX104" fmla="*/ 232878 w 840248"/>
                <a:gd name="connsiteY104" fmla="*/ 172670 h 462261"/>
                <a:gd name="connsiteX105" fmla="*/ 236025 w 840248"/>
                <a:gd name="connsiteY105" fmla="*/ 162604 h 462261"/>
                <a:gd name="connsiteX106" fmla="*/ 236812 w 840248"/>
                <a:gd name="connsiteY106" fmla="*/ 157184 h 462261"/>
                <a:gd name="connsiteX107" fmla="*/ 236025 w 840248"/>
                <a:gd name="connsiteY107" fmla="*/ 151764 h 462261"/>
                <a:gd name="connsiteX108" fmla="*/ 234451 w 840248"/>
                <a:gd name="connsiteY108" fmla="*/ 152539 h 462261"/>
                <a:gd name="connsiteX109" fmla="*/ 230517 w 840248"/>
                <a:gd name="connsiteY109" fmla="*/ 153313 h 462261"/>
                <a:gd name="connsiteX110" fmla="*/ 229731 w 840248"/>
                <a:gd name="connsiteY110" fmla="*/ 146344 h 462261"/>
                <a:gd name="connsiteX111" fmla="*/ 225010 w 840248"/>
                <a:gd name="connsiteY111" fmla="*/ 141698 h 462261"/>
                <a:gd name="connsiteX112" fmla="*/ 219504 w 840248"/>
                <a:gd name="connsiteY112" fmla="*/ 137052 h 462261"/>
                <a:gd name="connsiteX113" fmla="*/ 214782 w 840248"/>
                <a:gd name="connsiteY113" fmla="*/ 130858 h 462261"/>
                <a:gd name="connsiteX114" fmla="*/ 232091 w 840248"/>
                <a:gd name="connsiteY114" fmla="*/ 131632 h 462261"/>
                <a:gd name="connsiteX115" fmla="*/ 239959 w 840248"/>
                <a:gd name="connsiteY115" fmla="*/ 119243 h 462261"/>
                <a:gd name="connsiteX116" fmla="*/ 238385 w 840248"/>
                <a:gd name="connsiteY116" fmla="*/ 102983 h 462261"/>
                <a:gd name="connsiteX117" fmla="*/ 225797 w 840248"/>
                <a:gd name="connsiteY117" fmla="*/ 89820 h 462261"/>
                <a:gd name="connsiteX118" fmla="*/ 231305 w 840248"/>
                <a:gd name="connsiteY118" fmla="*/ 81302 h 462261"/>
                <a:gd name="connsiteX119" fmla="*/ 224224 w 840248"/>
                <a:gd name="connsiteY119" fmla="*/ 69688 h 462261"/>
                <a:gd name="connsiteX120" fmla="*/ 195113 w 840248"/>
                <a:gd name="connsiteY120" fmla="*/ 44910 h 462261"/>
                <a:gd name="connsiteX121" fmla="*/ 176232 w 840248"/>
                <a:gd name="connsiteY121" fmla="*/ 34069 h 462261"/>
                <a:gd name="connsiteX122" fmla="*/ 170724 w 840248"/>
                <a:gd name="connsiteY122" fmla="*/ 28649 h 462261"/>
                <a:gd name="connsiteX123" fmla="*/ 165218 w 840248"/>
                <a:gd name="connsiteY123" fmla="*/ 23229 h 462261"/>
                <a:gd name="connsiteX124" fmla="*/ 159710 w 840248"/>
                <a:gd name="connsiteY124" fmla="*/ 17809 h 462261"/>
                <a:gd name="connsiteX125" fmla="*/ 152630 w 840248"/>
                <a:gd name="connsiteY125" fmla="*/ 13937 h 462261"/>
                <a:gd name="connsiteX126" fmla="*/ 141615 w 840248"/>
                <a:gd name="connsiteY126" fmla="*/ 13163 h 462261"/>
                <a:gd name="connsiteX127" fmla="*/ 122733 w 840248"/>
                <a:gd name="connsiteY127" fmla="*/ 13937 h 462261"/>
                <a:gd name="connsiteX128" fmla="*/ 106998 w 840248"/>
                <a:gd name="connsiteY128" fmla="*/ 18583 h 462261"/>
                <a:gd name="connsiteX129" fmla="*/ 102278 w 840248"/>
                <a:gd name="connsiteY129" fmla="*/ 27875 h 462261"/>
                <a:gd name="connsiteX130" fmla="*/ 106998 w 840248"/>
                <a:gd name="connsiteY130" fmla="*/ 30972 h 462261"/>
                <a:gd name="connsiteX131" fmla="*/ 116438 w 840248"/>
                <a:gd name="connsiteY131" fmla="*/ 30972 h 462261"/>
                <a:gd name="connsiteX132" fmla="*/ 132961 w 840248"/>
                <a:gd name="connsiteY132" fmla="*/ 29424 h 462261"/>
                <a:gd name="connsiteX133" fmla="*/ 136107 w 840248"/>
                <a:gd name="connsiteY133" fmla="*/ 30198 h 462261"/>
                <a:gd name="connsiteX134" fmla="*/ 151056 w 840248"/>
                <a:gd name="connsiteY134" fmla="*/ 39490 h 462261"/>
                <a:gd name="connsiteX135" fmla="*/ 121946 w 840248"/>
                <a:gd name="connsiteY135" fmla="*/ 45684 h 462261"/>
                <a:gd name="connsiteX136" fmla="*/ 118799 w 840248"/>
                <a:gd name="connsiteY136" fmla="*/ 50330 h 462261"/>
                <a:gd name="connsiteX137" fmla="*/ 134534 w 840248"/>
                <a:gd name="connsiteY137" fmla="*/ 61945 h 462261"/>
                <a:gd name="connsiteX138" fmla="*/ 149483 w 840248"/>
                <a:gd name="connsiteY138" fmla="*/ 70462 h 462261"/>
                <a:gd name="connsiteX139" fmla="*/ 153416 w 840248"/>
                <a:gd name="connsiteY139" fmla="*/ 75108 h 462261"/>
                <a:gd name="connsiteX140" fmla="*/ 155776 w 840248"/>
                <a:gd name="connsiteY140" fmla="*/ 84399 h 462261"/>
                <a:gd name="connsiteX141" fmla="*/ 154989 w 840248"/>
                <a:gd name="connsiteY141" fmla="*/ 93691 h 462261"/>
                <a:gd name="connsiteX142" fmla="*/ 151842 w 840248"/>
                <a:gd name="connsiteY142" fmla="*/ 98337 h 462261"/>
                <a:gd name="connsiteX143" fmla="*/ 147122 w 840248"/>
                <a:gd name="connsiteY143" fmla="*/ 100660 h 462261"/>
                <a:gd name="connsiteX144" fmla="*/ 140828 w 840248"/>
                <a:gd name="connsiteY144" fmla="*/ 106854 h 462261"/>
                <a:gd name="connsiteX145" fmla="*/ 141615 w 840248"/>
                <a:gd name="connsiteY145" fmla="*/ 92142 h 462261"/>
                <a:gd name="connsiteX146" fmla="*/ 140828 w 840248"/>
                <a:gd name="connsiteY146" fmla="*/ 84399 h 462261"/>
                <a:gd name="connsiteX147" fmla="*/ 136107 w 840248"/>
                <a:gd name="connsiteY147" fmla="*/ 78979 h 462261"/>
                <a:gd name="connsiteX148" fmla="*/ 132173 w 840248"/>
                <a:gd name="connsiteY148" fmla="*/ 79753 h 462261"/>
                <a:gd name="connsiteX149" fmla="*/ 117226 w 840248"/>
                <a:gd name="connsiteY149" fmla="*/ 85948 h 462261"/>
                <a:gd name="connsiteX150" fmla="*/ 110145 w 840248"/>
                <a:gd name="connsiteY150" fmla="*/ 87497 h 462261"/>
                <a:gd name="connsiteX151" fmla="*/ 102278 w 840248"/>
                <a:gd name="connsiteY151" fmla="*/ 65816 h 462261"/>
                <a:gd name="connsiteX152" fmla="*/ 82609 w 840248"/>
                <a:gd name="connsiteY152" fmla="*/ 55750 h 462261"/>
                <a:gd name="connsiteX153" fmla="*/ 69233 w 840248"/>
                <a:gd name="connsiteY153" fmla="*/ 60396 h 462261"/>
                <a:gd name="connsiteX154" fmla="*/ 77888 w 840248"/>
                <a:gd name="connsiteY154" fmla="*/ 79753 h 462261"/>
                <a:gd name="connsiteX155" fmla="*/ 70021 w 840248"/>
                <a:gd name="connsiteY155" fmla="*/ 77431 h 462261"/>
                <a:gd name="connsiteX156" fmla="*/ 62153 w 840248"/>
                <a:gd name="connsiteY156" fmla="*/ 74333 h 462261"/>
                <a:gd name="connsiteX157" fmla="*/ 55859 w 840248"/>
                <a:gd name="connsiteY157" fmla="*/ 73559 h 462261"/>
                <a:gd name="connsiteX158" fmla="*/ 51925 w 840248"/>
                <a:gd name="connsiteY158" fmla="*/ 77431 h 462261"/>
                <a:gd name="connsiteX159" fmla="*/ 52712 w 840248"/>
                <a:gd name="connsiteY159" fmla="*/ 85174 h 462261"/>
                <a:gd name="connsiteX160" fmla="*/ 58220 w 840248"/>
                <a:gd name="connsiteY160" fmla="*/ 92142 h 462261"/>
                <a:gd name="connsiteX161" fmla="*/ 70808 w 840248"/>
                <a:gd name="connsiteY161" fmla="*/ 104531 h 462261"/>
                <a:gd name="connsiteX162" fmla="*/ 59793 w 840248"/>
                <a:gd name="connsiteY162" fmla="*/ 103757 h 462261"/>
                <a:gd name="connsiteX163" fmla="*/ 51925 w 840248"/>
                <a:gd name="connsiteY163" fmla="*/ 105306 h 462261"/>
                <a:gd name="connsiteX164" fmla="*/ 48778 w 840248"/>
                <a:gd name="connsiteY164" fmla="*/ 109952 h 462261"/>
                <a:gd name="connsiteX165" fmla="*/ 54286 w 840248"/>
                <a:gd name="connsiteY165" fmla="*/ 119243 h 462261"/>
                <a:gd name="connsiteX166" fmla="*/ 62153 w 840248"/>
                <a:gd name="connsiteY166" fmla="*/ 123115 h 462261"/>
                <a:gd name="connsiteX167" fmla="*/ 71594 w 840248"/>
                <a:gd name="connsiteY167" fmla="*/ 123889 h 462261"/>
                <a:gd name="connsiteX168" fmla="*/ 81035 w 840248"/>
                <a:gd name="connsiteY168" fmla="*/ 124663 h 462261"/>
                <a:gd name="connsiteX169" fmla="*/ 88902 w 840248"/>
                <a:gd name="connsiteY169" fmla="*/ 126212 h 462261"/>
                <a:gd name="connsiteX170" fmla="*/ 76314 w 840248"/>
                <a:gd name="connsiteY170" fmla="*/ 133955 h 462261"/>
                <a:gd name="connsiteX171" fmla="*/ 69233 w 840248"/>
                <a:gd name="connsiteY171" fmla="*/ 136278 h 462261"/>
                <a:gd name="connsiteX172" fmla="*/ 62153 w 840248"/>
                <a:gd name="connsiteY172" fmla="*/ 137052 h 462261"/>
                <a:gd name="connsiteX173" fmla="*/ 55073 w 840248"/>
                <a:gd name="connsiteY173" fmla="*/ 133181 h 462261"/>
                <a:gd name="connsiteX174" fmla="*/ 47205 w 840248"/>
                <a:gd name="connsiteY174" fmla="*/ 126986 h 462261"/>
                <a:gd name="connsiteX175" fmla="*/ 38551 w 840248"/>
                <a:gd name="connsiteY175" fmla="*/ 121566 h 462261"/>
                <a:gd name="connsiteX176" fmla="*/ 31470 w 840248"/>
                <a:gd name="connsiteY176" fmla="*/ 120792 h 462261"/>
                <a:gd name="connsiteX177" fmla="*/ 27536 w 840248"/>
                <a:gd name="connsiteY177" fmla="*/ 127761 h 462261"/>
                <a:gd name="connsiteX178" fmla="*/ 30683 w 840248"/>
                <a:gd name="connsiteY178" fmla="*/ 140150 h 462261"/>
                <a:gd name="connsiteX179" fmla="*/ 37763 w 840248"/>
                <a:gd name="connsiteY179" fmla="*/ 152539 h 462261"/>
                <a:gd name="connsiteX180" fmla="*/ 44844 w 840248"/>
                <a:gd name="connsiteY180" fmla="*/ 161056 h 462261"/>
                <a:gd name="connsiteX181" fmla="*/ 33830 w 840248"/>
                <a:gd name="connsiteY181" fmla="*/ 156410 h 462261"/>
                <a:gd name="connsiteX182" fmla="*/ 24389 w 840248"/>
                <a:gd name="connsiteY182" fmla="*/ 151764 h 462261"/>
                <a:gd name="connsiteX183" fmla="*/ 14161 w 840248"/>
                <a:gd name="connsiteY183" fmla="*/ 149441 h 462261"/>
                <a:gd name="connsiteX184" fmla="*/ 3934 w 840248"/>
                <a:gd name="connsiteY184" fmla="*/ 154861 h 462261"/>
                <a:gd name="connsiteX185" fmla="*/ 0 w 840248"/>
                <a:gd name="connsiteY185" fmla="*/ 164153 h 462261"/>
                <a:gd name="connsiteX186" fmla="*/ 7081 w 840248"/>
                <a:gd name="connsiteY186" fmla="*/ 168799 h 462261"/>
                <a:gd name="connsiteX187" fmla="*/ 20455 w 840248"/>
                <a:gd name="connsiteY187" fmla="*/ 171896 h 462261"/>
                <a:gd name="connsiteX188" fmla="*/ 32257 w 840248"/>
                <a:gd name="connsiteY188" fmla="*/ 175768 h 462261"/>
                <a:gd name="connsiteX189" fmla="*/ 47992 w 840248"/>
                <a:gd name="connsiteY189" fmla="*/ 179639 h 462261"/>
                <a:gd name="connsiteX190" fmla="*/ 70021 w 840248"/>
                <a:gd name="connsiteY190" fmla="*/ 173445 h 462261"/>
                <a:gd name="connsiteX191" fmla="*/ 92836 w 840248"/>
                <a:gd name="connsiteY191" fmla="*/ 163379 h 462261"/>
                <a:gd name="connsiteX192" fmla="*/ 110145 w 840248"/>
                <a:gd name="connsiteY192" fmla="*/ 157959 h 462261"/>
                <a:gd name="connsiteX193" fmla="*/ 129027 w 840248"/>
                <a:gd name="connsiteY193" fmla="*/ 156410 h 462261"/>
                <a:gd name="connsiteX194" fmla="*/ 138468 w 840248"/>
                <a:gd name="connsiteY194" fmla="*/ 156410 h 462261"/>
                <a:gd name="connsiteX195" fmla="*/ 148696 w 840248"/>
                <a:gd name="connsiteY195" fmla="*/ 158733 h 462261"/>
                <a:gd name="connsiteX196" fmla="*/ 152630 w 840248"/>
                <a:gd name="connsiteY196" fmla="*/ 161056 h 462261"/>
                <a:gd name="connsiteX197" fmla="*/ 159710 w 840248"/>
                <a:gd name="connsiteY197" fmla="*/ 165702 h 462261"/>
                <a:gd name="connsiteX198" fmla="*/ 162857 w 840248"/>
                <a:gd name="connsiteY198" fmla="*/ 168025 h 462261"/>
                <a:gd name="connsiteX199" fmla="*/ 168365 w 840248"/>
                <a:gd name="connsiteY199" fmla="*/ 168799 h 462261"/>
                <a:gd name="connsiteX200" fmla="*/ 179378 w 840248"/>
                <a:gd name="connsiteY200" fmla="*/ 168025 h 462261"/>
                <a:gd name="connsiteX201" fmla="*/ 185673 w 840248"/>
                <a:gd name="connsiteY201" fmla="*/ 168025 h 462261"/>
                <a:gd name="connsiteX202" fmla="*/ 199047 w 840248"/>
                <a:gd name="connsiteY202" fmla="*/ 175768 h 462261"/>
                <a:gd name="connsiteX203" fmla="*/ 191180 w 840248"/>
                <a:gd name="connsiteY203" fmla="*/ 185059 h 462261"/>
                <a:gd name="connsiteX204" fmla="*/ 160497 w 840248"/>
                <a:gd name="connsiteY204" fmla="*/ 202868 h 462261"/>
                <a:gd name="connsiteX205" fmla="*/ 153416 w 840248"/>
                <a:gd name="connsiteY205" fmla="*/ 210612 h 462261"/>
                <a:gd name="connsiteX206" fmla="*/ 151842 w 840248"/>
                <a:gd name="connsiteY206" fmla="*/ 215257 h 462261"/>
                <a:gd name="connsiteX207" fmla="*/ 155776 w 840248"/>
                <a:gd name="connsiteY207" fmla="*/ 218355 h 462261"/>
                <a:gd name="connsiteX208" fmla="*/ 166004 w 840248"/>
                <a:gd name="connsiteY208" fmla="*/ 222226 h 462261"/>
                <a:gd name="connsiteX209" fmla="*/ 177019 w 840248"/>
                <a:gd name="connsiteY209" fmla="*/ 224549 h 462261"/>
                <a:gd name="connsiteX210" fmla="*/ 186459 w 840248"/>
                <a:gd name="connsiteY210" fmla="*/ 223775 h 462261"/>
                <a:gd name="connsiteX211" fmla="*/ 195113 w 840248"/>
                <a:gd name="connsiteY211" fmla="*/ 220677 h 462261"/>
                <a:gd name="connsiteX212" fmla="*/ 205342 w 840248"/>
                <a:gd name="connsiteY212" fmla="*/ 216032 h 462261"/>
                <a:gd name="connsiteX213" fmla="*/ 203769 w 840248"/>
                <a:gd name="connsiteY213" fmla="*/ 229969 h 462261"/>
                <a:gd name="connsiteX214" fmla="*/ 193540 w 840248"/>
                <a:gd name="connsiteY214" fmla="*/ 236164 h 462261"/>
                <a:gd name="connsiteX215" fmla="*/ 178592 w 840248"/>
                <a:gd name="connsiteY215" fmla="*/ 237712 h 462261"/>
                <a:gd name="connsiteX216" fmla="*/ 139254 w 840248"/>
                <a:gd name="connsiteY216" fmla="*/ 238486 h 462261"/>
                <a:gd name="connsiteX217" fmla="*/ 131387 w 840248"/>
                <a:gd name="connsiteY217" fmla="*/ 239261 h 462261"/>
                <a:gd name="connsiteX218" fmla="*/ 126667 w 840248"/>
                <a:gd name="connsiteY218" fmla="*/ 240809 h 462261"/>
                <a:gd name="connsiteX219" fmla="*/ 116438 w 840248"/>
                <a:gd name="connsiteY219" fmla="*/ 245455 h 462261"/>
                <a:gd name="connsiteX220" fmla="*/ 110932 w 840248"/>
                <a:gd name="connsiteY220" fmla="*/ 247004 h 462261"/>
                <a:gd name="connsiteX221" fmla="*/ 105425 w 840248"/>
                <a:gd name="connsiteY221" fmla="*/ 247004 h 462261"/>
                <a:gd name="connsiteX222" fmla="*/ 97557 w 840248"/>
                <a:gd name="connsiteY222" fmla="*/ 245455 h 462261"/>
                <a:gd name="connsiteX223" fmla="*/ 92836 w 840248"/>
                <a:gd name="connsiteY223" fmla="*/ 245455 h 462261"/>
                <a:gd name="connsiteX224" fmla="*/ 88902 w 840248"/>
                <a:gd name="connsiteY224" fmla="*/ 247004 h 462261"/>
                <a:gd name="connsiteX225" fmla="*/ 73955 w 840248"/>
                <a:gd name="connsiteY225" fmla="*/ 252424 h 462261"/>
                <a:gd name="connsiteX226" fmla="*/ 44058 w 840248"/>
                <a:gd name="connsiteY226" fmla="*/ 257070 h 462261"/>
                <a:gd name="connsiteX227" fmla="*/ 33830 w 840248"/>
                <a:gd name="connsiteY227" fmla="*/ 262490 h 462261"/>
                <a:gd name="connsiteX228" fmla="*/ 36977 w 840248"/>
                <a:gd name="connsiteY228" fmla="*/ 274879 h 462261"/>
                <a:gd name="connsiteX229" fmla="*/ 47992 w 840248"/>
                <a:gd name="connsiteY229" fmla="*/ 281848 h 462261"/>
                <a:gd name="connsiteX230" fmla="*/ 59793 w 840248"/>
                <a:gd name="connsiteY230" fmla="*/ 280299 h 462261"/>
                <a:gd name="connsiteX231" fmla="*/ 73167 w 840248"/>
                <a:gd name="connsiteY231" fmla="*/ 274879 h 462261"/>
                <a:gd name="connsiteX232" fmla="*/ 85756 w 840248"/>
                <a:gd name="connsiteY232" fmla="*/ 271007 h 462261"/>
                <a:gd name="connsiteX233" fmla="*/ 101491 w 840248"/>
                <a:gd name="connsiteY233" fmla="*/ 270233 h 462261"/>
                <a:gd name="connsiteX234" fmla="*/ 139254 w 840248"/>
                <a:gd name="connsiteY234" fmla="*/ 273330 h 462261"/>
                <a:gd name="connsiteX235" fmla="*/ 154203 w 840248"/>
                <a:gd name="connsiteY235" fmla="*/ 276428 h 462261"/>
                <a:gd name="connsiteX236" fmla="*/ 166004 w 840248"/>
                <a:gd name="connsiteY236" fmla="*/ 283396 h 462261"/>
                <a:gd name="connsiteX237" fmla="*/ 166004 w 840248"/>
                <a:gd name="connsiteY237" fmla="*/ 291914 h 462261"/>
                <a:gd name="connsiteX238" fmla="*/ 165218 w 840248"/>
                <a:gd name="connsiteY238" fmla="*/ 300431 h 462261"/>
                <a:gd name="connsiteX239" fmla="*/ 172298 w 840248"/>
                <a:gd name="connsiteY239" fmla="*/ 309723 h 462261"/>
                <a:gd name="connsiteX240" fmla="*/ 185673 w 840248"/>
                <a:gd name="connsiteY240" fmla="*/ 311271 h 462261"/>
                <a:gd name="connsiteX241" fmla="*/ 209275 w 840248"/>
                <a:gd name="connsiteY241" fmla="*/ 298882 h 462261"/>
                <a:gd name="connsiteX242" fmla="*/ 220290 w 840248"/>
                <a:gd name="connsiteY242" fmla="*/ 299657 h 462261"/>
                <a:gd name="connsiteX243" fmla="*/ 210062 w 840248"/>
                <a:gd name="connsiteY243" fmla="*/ 305851 h 462261"/>
                <a:gd name="connsiteX244" fmla="*/ 195901 w 840248"/>
                <a:gd name="connsiteY244" fmla="*/ 316691 h 462261"/>
                <a:gd name="connsiteX245" fmla="*/ 188033 w 840248"/>
                <a:gd name="connsiteY245" fmla="*/ 327532 h 462261"/>
                <a:gd name="connsiteX246" fmla="*/ 195901 w 840248"/>
                <a:gd name="connsiteY246" fmla="*/ 332952 h 462261"/>
                <a:gd name="connsiteX247" fmla="*/ 192754 w 840248"/>
                <a:gd name="connsiteY247" fmla="*/ 335275 h 462261"/>
                <a:gd name="connsiteX248" fmla="*/ 189607 w 840248"/>
                <a:gd name="connsiteY248" fmla="*/ 338372 h 462261"/>
                <a:gd name="connsiteX249" fmla="*/ 184100 w 840248"/>
                <a:gd name="connsiteY249" fmla="*/ 343792 h 462261"/>
                <a:gd name="connsiteX250" fmla="*/ 195901 w 840248"/>
                <a:gd name="connsiteY250" fmla="*/ 342244 h 462261"/>
                <a:gd name="connsiteX251" fmla="*/ 206915 w 840248"/>
                <a:gd name="connsiteY251" fmla="*/ 336823 h 462261"/>
                <a:gd name="connsiteX252" fmla="*/ 217929 w 840248"/>
                <a:gd name="connsiteY252" fmla="*/ 332178 h 462261"/>
                <a:gd name="connsiteX253" fmla="*/ 229731 w 840248"/>
                <a:gd name="connsiteY253" fmla="*/ 334501 h 462261"/>
                <a:gd name="connsiteX254" fmla="*/ 214782 w 840248"/>
                <a:gd name="connsiteY254" fmla="*/ 339921 h 462261"/>
                <a:gd name="connsiteX255" fmla="*/ 204555 w 840248"/>
                <a:gd name="connsiteY255" fmla="*/ 351535 h 462261"/>
                <a:gd name="connsiteX256" fmla="*/ 195113 w 840248"/>
                <a:gd name="connsiteY256" fmla="*/ 365473 h 462261"/>
                <a:gd name="connsiteX257" fmla="*/ 184100 w 840248"/>
                <a:gd name="connsiteY257" fmla="*/ 377087 h 462261"/>
                <a:gd name="connsiteX258" fmla="*/ 176232 w 840248"/>
                <a:gd name="connsiteY258" fmla="*/ 380959 h 462261"/>
                <a:gd name="connsiteX259" fmla="*/ 166004 w 840248"/>
                <a:gd name="connsiteY259" fmla="*/ 384831 h 462261"/>
                <a:gd name="connsiteX260" fmla="*/ 155776 w 840248"/>
                <a:gd name="connsiteY260" fmla="*/ 387153 h 462261"/>
                <a:gd name="connsiteX261" fmla="*/ 147908 w 840248"/>
                <a:gd name="connsiteY261" fmla="*/ 387153 h 462261"/>
                <a:gd name="connsiteX262" fmla="*/ 143188 w 840248"/>
                <a:gd name="connsiteY262" fmla="*/ 383282 h 462261"/>
                <a:gd name="connsiteX263" fmla="*/ 139254 w 840248"/>
                <a:gd name="connsiteY263" fmla="*/ 378636 h 462261"/>
                <a:gd name="connsiteX264" fmla="*/ 136107 w 840248"/>
                <a:gd name="connsiteY264" fmla="*/ 376313 h 462261"/>
                <a:gd name="connsiteX265" fmla="*/ 131387 w 840248"/>
                <a:gd name="connsiteY265" fmla="*/ 380959 h 462261"/>
                <a:gd name="connsiteX266" fmla="*/ 130600 w 840248"/>
                <a:gd name="connsiteY266" fmla="*/ 387928 h 462261"/>
                <a:gd name="connsiteX267" fmla="*/ 132173 w 840248"/>
                <a:gd name="connsiteY267" fmla="*/ 396445 h 462261"/>
                <a:gd name="connsiteX268" fmla="*/ 136107 w 840248"/>
                <a:gd name="connsiteY268" fmla="*/ 404188 h 462261"/>
                <a:gd name="connsiteX269" fmla="*/ 140041 w 840248"/>
                <a:gd name="connsiteY269" fmla="*/ 408834 h 462261"/>
                <a:gd name="connsiteX270" fmla="*/ 147122 w 840248"/>
                <a:gd name="connsiteY270" fmla="*/ 409608 h 462261"/>
                <a:gd name="connsiteX271" fmla="*/ 178592 w 840248"/>
                <a:gd name="connsiteY271" fmla="*/ 407285 h 462261"/>
                <a:gd name="connsiteX272" fmla="*/ 218716 w 840248"/>
                <a:gd name="connsiteY272" fmla="*/ 407285 h 462261"/>
                <a:gd name="connsiteX273" fmla="*/ 231305 w 840248"/>
                <a:gd name="connsiteY273" fmla="*/ 405737 h 462261"/>
                <a:gd name="connsiteX274" fmla="*/ 238385 w 840248"/>
                <a:gd name="connsiteY274" fmla="*/ 401865 h 462261"/>
                <a:gd name="connsiteX275" fmla="*/ 244679 w 840248"/>
                <a:gd name="connsiteY275" fmla="*/ 397994 h 462261"/>
                <a:gd name="connsiteX276" fmla="*/ 250974 w 840248"/>
                <a:gd name="connsiteY276" fmla="*/ 394896 h 462261"/>
                <a:gd name="connsiteX277" fmla="*/ 258841 w 840248"/>
                <a:gd name="connsiteY277" fmla="*/ 395671 h 462261"/>
                <a:gd name="connsiteX278" fmla="*/ 255694 w 840248"/>
                <a:gd name="connsiteY278" fmla="*/ 402639 h 462261"/>
                <a:gd name="connsiteX279" fmla="*/ 265134 w 840248"/>
                <a:gd name="connsiteY279" fmla="*/ 408060 h 462261"/>
                <a:gd name="connsiteX280" fmla="*/ 286377 w 840248"/>
                <a:gd name="connsiteY280" fmla="*/ 414254 h 462261"/>
                <a:gd name="connsiteX281" fmla="*/ 287950 w 840248"/>
                <a:gd name="connsiteY281" fmla="*/ 415028 h 462261"/>
                <a:gd name="connsiteX282" fmla="*/ 290311 w 840248"/>
                <a:gd name="connsiteY282" fmla="*/ 418126 h 462261"/>
                <a:gd name="connsiteX283" fmla="*/ 293457 w 840248"/>
                <a:gd name="connsiteY283" fmla="*/ 420448 h 462261"/>
                <a:gd name="connsiteX284" fmla="*/ 297391 w 840248"/>
                <a:gd name="connsiteY284" fmla="*/ 421997 h 462261"/>
                <a:gd name="connsiteX285" fmla="*/ 302899 w 840248"/>
                <a:gd name="connsiteY285" fmla="*/ 419674 h 462261"/>
                <a:gd name="connsiteX286" fmla="*/ 306833 w 840248"/>
                <a:gd name="connsiteY286" fmla="*/ 415028 h 462261"/>
                <a:gd name="connsiteX287" fmla="*/ 309980 w 840248"/>
                <a:gd name="connsiteY287" fmla="*/ 413480 h 462261"/>
                <a:gd name="connsiteX288" fmla="*/ 314700 w 840248"/>
                <a:gd name="connsiteY288" fmla="*/ 418126 h 462261"/>
                <a:gd name="connsiteX289" fmla="*/ 307619 w 840248"/>
                <a:gd name="connsiteY289" fmla="*/ 418900 h 462261"/>
                <a:gd name="connsiteX290" fmla="*/ 306046 w 840248"/>
                <a:gd name="connsiteY290" fmla="*/ 422771 h 462261"/>
                <a:gd name="connsiteX291" fmla="*/ 306833 w 840248"/>
                <a:gd name="connsiteY291" fmla="*/ 427417 h 462261"/>
                <a:gd name="connsiteX292" fmla="*/ 309980 w 840248"/>
                <a:gd name="connsiteY292" fmla="*/ 432837 h 462261"/>
                <a:gd name="connsiteX293" fmla="*/ 320994 w 840248"/>
                <a:gd name="connsiteY293" fmla="*/ 441355 h 462261"/>
                <a:gd name="connsiteX294" fmla="*/ 334369 w 840248"/>
                <a:gd name="connsiteY294" fmla="*/ 445226 h 462261"/>
                <a:gd name="connsiteX295" fmla="*/ 362692 w 840248"/>
                <a:gd name="connsiteY295" fmla="*/ 448324 h 462261"/>
                <a:gd name="connsiteX296" fmla="*/ 420911 w 840248"/>
                <a:gd name="connsiteY296" fmla="*/ 461487 h 462261"/>
                <a:gd name="connsiteX297" fmla="*/ 450807 w 840248"/>
                <a:gd name="connsiteY297" fmla="*/ 462261 h 462261"/>
                <a:gd name="connsiteX298" fmla="*/ 480704 w 840248"/>
                <a:gd name="connsiteY298" fmla="*/ 455292 h 462261"/>
                <a:gd name="connsiteX299" fmla="*/ 479131 w 840248"/>
                <a:gd name="connsiteY299" fmla="*/ 449872 h 462261"/>
                <a:gd name="connsiteX300" fmla="*/ 484638 w 840248"/>
                <a:gd name="connsiteY300" fmla="*/ 449872 h 462261"/>
                <a:gd name="connsiteX301" fmla="*/ 493292 w 840248"/>
                <a:gd name="connsiteY301" fmla="*/ 450647 h 462261"/>
                <a:gd name="connsiteX302" fmla="*/ 501946 w 840248"/>
                <a:gd name="connsiteY302" fmla="*/ 447549 h 462261"/>
                <a:gd name="connsiteX303" fmla="*/ 506667 w 840248"/>
                <a:gd name="connsiteY303" fmla="*/ 441355 h 462261"/>
                <a:gd name="connsiteX304" fmla="*/ 509027 w 840248"/>
                <a:gd name="connsiteY304" fmla="*/ 434386 h 462261"/>
                <a:gd name="connsiteX305" fmla="*/ 512174 w 840248"/>
                <a:gd name="connsiteY305" fmla="*/ 428191 h 462261"/>
                <a:gd name="connsiteX306" fmla="*/ 521615 w 840248"/>
                <a:gd name="connsiteY306" fmla="*/ 421223 h 462261"/>
                <a:gd name="connsiteX307" fmla="*/ 546791 w 840248"/>
                <a:gd name="connsiteY307" fmla="*/ 414254 h 462261"/>
                <a:gd name="connsiteX308" fmla="*/ 598717 w 840248"/>
                <a:gd name="connsiteY308" fmla="*/ 404188 h 462261"/>
                <a:gd name="connsiteX309" fmla="*/ 622319 w 840248"/>
                <a:gd name="connsiteY309" fmla="*/ 391799 h 462261"/>
                <a:gd name="connsiteX310" fmla="*/ 653789 w 840248"/>
                <a:gd name="connsiteY310" fmla="*/ 368570 h 462261"/>
                <a:gd name="connsiteX311" fmla="*/ 666377 w 840248"/>
                <a:gd name="connsiteY311" fmla="*/ 362375 h 462261"/>
                <a:gd name="connsiteX312" fmla="*/ 681326 w 840248"/>
                <a:gd name="connsiteY312" fmla="*/ 356181 h 462261"/>
                <a:gd name="connsiteX313" fmla="*/ 725383 w 840248"/>
                <a:gd name="connsiteY313" fmla="*/ 346115 h 462261"/>
                <a:gd name="connsiteX314" fmla="*/ 736398 w 840248"/>
                <a:gd name="connsiteY314" fmla="*/ 342244 h 462261"/>
                <a:gd name="connsiteX315" fmla="*/ 749772 w 840248"/>
                <a:gd name="connsiteY315" fmla="*/ 336049 h 462261"/>
                <a:gd name="connsiteX316" fmla="*/ 762361 w 840248"/>
                <a:gd name="connsiteY316" fmla="*/ 327532 h 462261"/>
                <a:gd name="connsiteX317" fmla="*/ 770229 w 840248"/>
                <a:gd name="connsiteY317" fmla="*/ 318240 h 462261"/>
                <a:gd name="connsiteX318" fmla="*/ 771802 w 840248"/>
                <a:gd name="connsiteY318" fmla="*/ 314369 h 462261"/>
                <a:gd name="connsiteX319" fmla="*/ 771802 w 840248"/>
                <a:gd name="connsiteY319" fmla="*/ 309723 h 462261"/>
                <a:gd name="connsiteX320" fmla="*/ 771802 w 840248"/>
                <a:gd name="connsiteY320" fmla="*/ 306625 h 462261"/>
                <a:gd name="connsiteX321" fmla="*/ 771802 w 840248"/>
                <a:gd name="connsiteY321" fmla="*/ 303528 h 462261"/>
                <a:gd name="connsiteX322" fmla="*/ 776522 w 840248"/>
                <a:gd name="connsiteY322" fmla="*/ 293462 h 462261"/>
                <a:gd name="connsiteX323" fmla="*/ 777309 w 840248"/>
                <a:gd name="connsiteY323" fmla="*/ 288042 h 462261"/>
                <a:gd name="connsiteX324" fmla="*/ 777309 w 840248"/>
                <a:gd name="connsiteY324" fmla="*/ 282622 h 462261"/>
                <a:gd name="connsiteX325" fmla="*/ 785964 w 840248"/>
                <a:gd name="connsiteY325" fmla="*/ 285719 h 462261"/>
                <a:gd name="connsiteX326" fmla="*/ 794618 w 840248"/>
                <a:gd name="connsiteY326" fmla="*/ 285719 h 462261"/>
                <a:gd name="connsiteX327" fmla="*/ 803272 w 840248"/>
                <a:gd name="connsiteY327" fmla="*/ 283396 h 462261"/>
                <a:gd name="connsiteX328" fmla="*/ 810353 w 840248"/>
                <a:gd name="connsiteY328" fmla="*/ 276428 h 462261"/>
                <a:gd name="connsiteX329" fmla="*/ 815073 w 840248"/>
                <a:gd name="connsiteY329" fmla="*/ 268685 h 462261"/>
                <a:gd name="connsiteX330" fmla="*/ 815860 w 840248"/>
                <a:gd name="connsiteY330" fmla="*/ 259393 h 462261"/>
                <a:gd name="connsiteX331" fmla="*/ 816646 w 840248"/>
                <a:gd name="connsiteY331" fmla="*/ 251650 h 462261"/>
                <a:gd name="connsiteX332" fmla="*/ 818220 w 840248"/>
                <a:gd name="connsiteY332" fmla="*/ 245455 h 462261"/>
                <a:gd name="connsiteX333" fmla="*/ 823727 w 840248"/>
                <a:gd name="connsiteY333" fmla="*/ 242358 h 462261"/>
                <a:gd name="connsiteX334" fmla="*/ 830021 w 840248"/>
                <a:gd name="connsiteY334" fmla="*/ 241584 h 462261"/>
                <a:gd name="connsiteX335" fmla="*/ 836315 w 840248"/>
                <a:gd name="connsiteY335" fmla="*/ 239261 h 462261"/>
                <a:gd name="connsiteX336" fmla="*/ 840249 w 840248"/>
                <a:gd name="connsiteY336" fmla="*/ 233066 h 462261"/>
                <a:gd name="connsiteX337" fmla="*/ 840249 w 840248"/>
                <a:gd name="connsiteY337" fmla="*/ 226872 h 462261"/>
                <a:gd name="connsiteX338" fmla="*/ 837102 w 840248"/>
                <a:gd name="connsiteY338" fmla="*/ 221452 h 46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40248" h="462261">
                  <a:moveTo>
                    <a:pt x="832381" y="218355"/>
                  </a:moveTo>
                  <a:lnTo>
                    <a:pt x="826088" y="215257"/>
                  </a:lnTo>
                  <a:lnTo>
                    <a:pt x="831595" y="211386"/>
                  </a:lnTo>
                  <a:lnTo>
                    <a:pt x="833169" y="207514"/>
                  </a:lnTo>
                  <a:lnTo>
                    <a:pt x="830808" y="200545"/>
                  </a:lnTo>
                  <a:lnTo>
                    <a:pt x="826874" y="195899"/>
                  </a:lnTo>
                  <a:lnTo>
                    <a:pt x="823727" y="192028"/>
                  </a:lnTo>
                  <a:lnTo>
                    <a:pt x="822941" y="188931"/>
                  </a:lnTo>
                  <a:lnTo>
                    <a:pt x="824514" y="188156"/>
                  </a:lnTo>
                  <a:lnTo>
                    <a:pt x="831595" y="180413"/>
                  </a:lnTo>
                  <a:lnTo>
                    <a:pt x="833169" y="178091"/>
                  </a:lnTo>
                  <a:lnTo>
                    <a:pt x="835528" y="172670"/>
                  </a:lnTo>
                  <a:lnTo>
                    <a:pt x="836315" y="168025"/>
                  </a:lnTo>
                  <a:lnTo>
                    <a:pt x="834742" y="164153"/>
                  </a:lnTo>
                  <a:lnTo>
                    <a:pt x="832381" y="158733"/>
                  </a:lnTo>
                  <a:lnTo>
                    <a:pt x="830808" y="158733"/>
                  </a:lnTo>
                  <a:lnTo>
                    <a:pt x="829235" y="158733"/>
                  </a:lnTo>
                  <a:lnTo>
                    <a:pt x="826874" y="159507"/>
                  </a:lnTo>
                  <a:lnTo>
                    <a:pt x="826874" y="160282"/>
                  </a:lnTo>
                  <a:lnTo>
                    <a:pt x="819007" y="153313"/>
                  </a:lnTo>
                  <a:lnTo>
                    <a:pt x="805632" y="147893"/>
                  </a:lnTo>
                  <a:lnTo>
                    <a:pt x="793831" y="145570"/>
                  </a:lnTo>
                  <a:lnTo>
                    <a:pt x="782816" y="147118"/>
                  </a:lnTo>
                  <a:lnTo>
                    <a:pt x="770229" y="154861"/>
                  </a:lnTo>
                  <a:lnTo>
                    <a:pt x="776522" y="145570"/>
                  </a:lnTo>
                  <a:lnTo>
                    <a:pt x="780456" y="135504"/>
                  </a:lnTo>
                  <a:lnTo>
                    <a:pt x="779669" y="126212"/>
                  </a:lnTo>
                  <a:lnTo>
                    <a:pt x="771802" y="120018"/>
                  </a:lnTo>
                  <a:lnTo>
                    <a:pt x="764721" y="120792"/>
                  </a:lnTo>
                  <a:lnTo>
                    <a:pt x="756067" y="123889"/>
                  </a:lnTo>
                  <a:lnTo>
                    <a:pt x="747413" y="125438"/>
                  </a:lnTo>
                  <a:lnTo>
                    <a:pt x="741905" y="121566"/>
                  </a:lnTo>
                  <a:lnTo>
                    <a:pt x="743479" y="117695"/>
                  </a:lnTo>
                  <a:lnTo>
                    <a:pt x="752920" y="100660"/>
                  </a:lnTo>
                  <a:lnTo>
                    <a:pt x="754494" y="93691"/>
                  </a:lnTo>
                  <a:lnTo>
                    <a:pt x="751346" y="79753"/>
                  </a:lnTo>
                  <a:lnTo>
                    <a:pt x="741118" y="76656"/>
                  </a:lnTo>
                  <a:lnTo>
                    <a:pt x="730104" y="75882"/>
                  </a:lnTo>
                  <a:lnTo>
                    <a:pt x="721450" y="67365"/>
                  </a:lnTo>
                  <a:lnTo>
                    <a:pt x="723024" y="52653"/>
                  </a:lnTo>
                  <a:lnTo>
                    <a:pt x="734825" y="41038"/>
                  </a:lnTo>
                  <a:lnTo>
                    <a:pt x="760787" y="21680"/>
                  </a:lnTo>
                  <a:lnTo>
                    <a:pt x="747413" y="24004"/>
                  </a:lnTo>
                  <a:lnTo>
                    <a:pt x="737185" y="27101"/>
                  </a:lnTo>
                  <a:lnTo>
                    <a:pt x="727744" y="30972"/>
                  </a:lnTo>
                  <a:lnTo>
                    <a:pt x="705715" y="42587"/>
                  </a:lnTo>
                  <a:lnTo>
                    <a:pt x="695487" y="44910"/>
                  </a:lnTo>
                  <a:lnTo>
                    <a:pt x="685259" y="44136"/>
                  </a:lnTo>
                  <a:lnTo>
                    <a:pt x="676605" y="37167"/>
                  </a:lnTo>
                  <a:lnTo>
                    <a:pt x="671885" y="29424"/>
                  </a:lnTo>
                  <a:lnTo>
                    <a:pt x="667164" y="19358"/>
                  </a:lnTo>
                  <a:lnTo>
                    <a:pt x="662443" y="9292"/>
                  </a:lnTo>
                  <a:lnTo>
                    <a:pt x="653003" y="2323"/>
                  </a:lnTo>
                  <a:lnTo>
                    <a:pt x="645135" y="0"/>
                  </a:lnTo>
                  <a:lnTo>
                    <a:pt x="633334" y="774"/>
                  </a:lnTo>
                  <a:lnTo>
                    <a:pt x="621533" y="2323"/>
                  </a:lnTo>
                  <a:lnTo>
                    <a:pt x="614452" y="6969"/>
                  </a:lnTo>
                  <a:lnTo>
                    <a:pt x="611305" y="16260"/>
                  </a:lnTo>
                  <a:lnTo>
                    <a:pt x="617599" y="35618"/>
                  </a:lnTo>
                  <a:lnTo>
                    <a:pt x="616812" y="45684"/>
                  </a:lnTo>
                  <a:lnTo>
                    <a:pt x="610518" y="53427"/>
                  </a:lnTo>
                  <a:lnTo>
                    <a:pt x="600290" y="58073"/>
                  </a:lnTo>
                  <a:lnTo>
                    <a:pt x="590063" y="60396"/>
                  </a:lnTo>
                  <a:lnTo>
                    <a:pt x="580621" y="59622"/>
                  </a:lnTo>
                  <a:lnTo>
                    <a:pt x="571180" y="54201"/>
                  </a:lnTo>
                  <a:lnTo>
                    <a:pt x="567247" y="51104"/>
                  </a:lnTo>
                  <a:lnTo>
                    <a:pt x="564100" y="51104"/>
                  </a:lnTo>
                  <a:lnTo>
                    <a:pt x="556232" y="58847"/>
                  </a:lnTo>
                  <a:lnTo>
                    <a:pt x="549939" y="66590"/>
                  </a:lnTo>
                  <a:lnTo>
                    <a:pt x="538924" y="82851"/>
                  </a:lnTo>
                  <a:lnTo>
                    <a:pt x="532630" y="90594"/>
                  </a:lnTo>
                  <a:lnTo>
                    <a:pt x="505880" y="62719"/>
                  </a:lnTo>
                  <a:lnTo>
                    <a:pt x="489358" y="52653"/>
                  </a:lnTo>
                  <a:lnTo>
                    <a:pt x="473623" y="59622"/>
                  </a:lnTo>
                  <a:lnTo>
                    <a:pt x="472837" y="74333"/>
                  </a:lnTo>
                  <a:lnTo>
                    <a:pt x="488572" y="111500"/>
                  </a:lnTo>
                  <a:lnTo>
                    <a:pt x="486999" y="128535"/>
                  </a:lnTo>
                  <a:lnTo>
                    <a:pt x="463396" y="85174"/>
                  </a:lnTo>
                  <a:lnTo>
                    <a:pt x="447661" y="62719"/>
                  </a:lnTo>
                  <a:lnTo>
                    <a:pt x="429565" y="52653"/>
                  </a:lnTo>
                  <a:lnTo>
                    <a:pt x="421698" y="54976"/>
                  </a:lnTo>
                  <a:lnTo>
                    <a:pt x="396522" y="68139"/>
                  </a:lnTo>
                  <a:lnTo>
                    <a:pt x="390228" y="72785"/>
                  </a:lnTo>
                  <a:lnTo>
                    <a:pt x="386294" y="84399"/>
                  </a:lnTo>
                  <a:lnTo>
                    <a:pt x="388655" y="110726"/>
                  </a:lnTo>
                  <a:lnTo>
                    <a:pt x="386294" y="120018"/>
                  </a:lnTo>
                  <a:lnTo>
                    <a:pt x="369773" y="117695"/>
                  </a:lnTo>
                  <a:lnTo>
                    <a:pt x="335942" y="71236"/>
                  </a:lnTo>
                  <a:lnTo>
                    <a:pt x="317847" y="74333"/>
                  </a:lnTo>
                  <a:lnTo>
                    <a:pt x="314700" y="93691"/>
                  </a:lnTo>
                  <a:lnTo>
                    <a:pt x="315487" y="121566"/>
                  </a:lnTo>
                  <a:lnTo>
                    <a:pt x="313126" y="146344"/>
                  </a:lnTo>
                  <a:lnTo>
                    <a:pt x="299752" y="152539"/>
                  </a:lnTo>
                  <a:lnTo>
                    <a:pt x="295031" y="149441"/>
                  </a:lnTo>
                  <a:lnTo>
                    <a:pt x="293457" y="144795"/>
                  </a:lnTo>
                  <a:lnTo>
                    <a:pt x="291098" y="142472"/>
                  </a:lnTo>
                  <a:lnTo>
                    <a:pt x="284803" y="142472"/>
                  </a:lnTo>
                  <a:lnTo>
                    <a:pt x="279296" y="144795"/>
                  </a:lnTo>
                  <a:lnTo>
                    <a:pt x="275363" y="150215"/>
                  </a:lnTo>
                  <a:lnTo>
                    <a:pt x="269855" y="161056"/>
                  </a:lnTo>
                  <a:lnTo>
                    <a:pt x="265134" y="171896"/>
                  </a:lnTo>
                  <a:lnTo>
                    <a:pt x="255694" y="203643"/>
                  </a:lnTo>
                  <a:lnTo>
                    <a:pt x="249399" y="183511"/>
                  </a:lnTo>
                  <a:lnTo>
                    <a:pt x="243106" y="174993"/>
                  </a:lnTo>
                  <a:lnTo>
                    <a:pt x="232878" y="172670"/>
                  </a:lnTo>
                  <a:lnTo>
                    <a:pt x="236025" y="162604"/>
                  </a:lnTo>
                  <a:lnTo>
                    <a:pt x="236812" y="157184"/>
                  </a:lnTo>
                  <a:lnTo>
                    <a:pt x="236025" y="151764"/>
                  </a:lnTo>
                  <a:lnTo>
                    <a:pt x="234451" y="152539"/>
                  </a:lnTo>
                  <a:lnTo>
                    <a:pt x="230517" y="153313"/>
                  </a:lnTo>
                  <a:lnTo>
                    <a:pt x="229731" y="146344"/>
                  </a:lnTo>
                  <a:lnTo>
                    <a:pt x="225010" y="141698"/>
                  </a:lnTo>
                  <a:lnTo>
                    <a:pt x="219504" y="137052"/>
                  </a:lnTo>
                  <a:lnTo>
                    <a:pt x="214782" y="130858"/>
                  </a:lnTo>
                  <a:lnTo>
                    <a:pt x="232091" y="131632"/>
                  </a:lnTo>
                  <a:lnTo>
                    <a:pt x="239959" y="119243"/>
                  </a:lnTo>
                  <a:lnTo>
                    <a:pt x="238385" y="102983"/>
                  </a:lnTo>
                  <a:lnTo>
                    <a:pt x="225797" y="89820"/>
                  </a:lnTo>
                  <a:lnTo>
                    <a:pt x="231305" y="81302"/>
                  </a:lnTo>
                  <a:lnTo>
                    <a:pt x="224224" y="69688"/>
                  </a:lnTo>
                  <a:lnTo>
                    <a:pt x="195113" y="44910"/>
                  </a:lnTo>
                  <a:lnTo>
                    <a:pt x="176232" y="34069"/>
                  </a:lnTo>
                  <a:lnTo>
                    <a:pt x="170724" y="28649"/>
                  </a:lnTo>
                  <a:lnTo>
                    <a:pt x="165218" y="23229"/>
                  </a:lnTo>
                  <a:lnTo>
                    <a:pt x="159710" y="17809"/>
                  </a:lnTo>
                  <a:lnTo>
                    <a:pt x="152630" y="13937"/>
                  </a:lnTo>
                  <a:lnTo>
                    <a:pt x="141615" y="13163"/>
                  </a:lnTo>
                  <a:lnTo>
                    <a:pt x="122733" y="13937"/>
                  </a:lnTo>
                  <a:lnTo>
                    <a:pt x="106998" y="18583"/>
                  </a:lnTo>
                  <a:lnTo>
                    <a:pt x="102278" y="27875"/>
                  </a:lnTo>
                  <a:lnTo>
                    <a:pt x="106998" y="30972"/>
                  </a:lnTo>
                  <a:lnTo>
                    <a:pt x="116438" y="30972"/>
                  </a:lnTo>
                  <a:lnTo>
                    <a:pt x="132961" y="29424"/>
                  </a:lnTo>
                  <a:lnTo>
                    <a:pt x="136107" y="30198"/>
                  </a:lnTo>
                  <a:lnTo>
                    <a:pt x="151056" y="39490"/>
                  </a:lnTo>
                  <a:lnTo>
                    <a:pt x="121946" y="45684"/>
                  </a:lnTo>
                  <a:lnTo>
                    <a:pt x="118799" y="50330"/>
                  </a:lnTo>
                  <a:lnTo>
                    <a:pt x="134534" y="61945"/>
                  </a:lnTo>
                  <a:lnTo>
                    <a:pt x="149483" y="70462"/>
                  </a:lnTo>
                  <a:lnTo>
                    <a:pt x="153416" y="75108"/>
                  </a:lnTo>
                  <a:lnTo>
                    <a:pt x="155776" y="84399"/>
                  </a:lnTo>
                  <a:lnTo>
                    <a:pt x="154989" y="93691"/>
                  </a:lnTo>
                  <a:lnTo>
                    <a:pt x="151842" y="98337"/>
                  </a:lnTo>
                  <a:lnTo>
                    <a:pt x="147122" y="100660"/>
                  </a:lnTo>
                  <a:lnTo>
                    <a:pt x="140828" y="106854"/>
                  </a:lnTo>
                  <a:lnTo>
                    <a:pt x="141615" y="92142"/>
                  </a:lnTo>
                  <a:lnTo>
                    <a:pt x="140828" y="84399"/>
                  </a:lnTo>
                  <a:lnTo>
                    <a:pt x="136107" y="78979"/>
                  </a:lnTo>
                  <a:lnTo>
                    <a:pt x="132173" y="79753"/>
                  </a:lnTo>
                  <a:lnTo>
                    <a:pt x="117226" y="85948"/>
                  </a:lnTo>
                  <a:lnTo>
                    <a:pt x="110145" y="87497"/>
                  </a:lnTo>
                  <a:lnTo>
                    <a:pt x="102278" y="65816"/>
                  </a:lnTo>
                  <a:lnTo>
                    <a:pt x="82609" y="55750"/>
                  </a:lnTo>
                  <a:lnTo>
                    <a:pt x="69233" y="60396"/>
                  </a:lnTo>
                  <a:lnTo>
                    <a:pt x="77888" y="79753"/>
                  </a:lnTo>
                  <a:lnTo>
                    <a:pt x="70021" y="77431"/>
                  </a:lnTo>
                  <a:lnTo>
                    <a:pt x="62153" y="74333"/>
                  </a:lnTo>
                  <a:lnTo>
                    <a:pt x="55859" y="73559"/>
                  </a:lnTo>
                  <a:lnTo>
                    <a:pt x="51925" y="77431"/>
                  </a:lnTo>
                  <a:lnTo>
                    <a:pt x="52712" y="85174"/>
                  </a:lnTo>
                  <a:lnTo>
                    <a:pt x="58220" y="92142"/>
                  </a:lnTo>
                  <a:lnTo>
                    <a:pt x="70808" y="104531"/>
                  </a:lnTo>
                  <a:lnTo>
                    <a:pt x="59793" y="103757"/>
                  </a:lnTo>
                  <a:lnTo>
                    <a:pt x="51925" y="105306"/>
                  </a:lnTo>
                  <a:lnTo>
                    <a:pt x="48778" y="109952"/>
                  </a:lnTo>
                  <a:lnTo>
                    <a:pt x="54286" y="119243"/>
                  </a:lnTo>
                  <a:lnTo>
                    <a:pt x="62153" y="123115"/>
                  </a:lnTo>
                  <a:lnTo>
                    <a:pt x="71594" y="123889"/>
                  </a:lnTo>
                  <a:lnTo>
                    <a:pt x="81035" y="124663"/>
                  </a:lnTo>
                  <a:lnTo>
                    <a:pt x="88902" y="126212"/>
                  </a:lnTo>
                  <a:lnTo>
                    <a:pt x="76314" y="133955"/>
                  </a:lnTo>
                  <a:lnTo>
                    <a:pt x="69233" y="136278"/>
                  </a:lnTo>
                  <a:lnTo>
                    <a:pt x="62153" y="137052"/>
                  </a:lnTo>
                  <a:lnTo>
                    <a:pt x="55073" y="133181"/>
                  </a:lnTo>
                  <a:lnTo>
                    <a:pt x="47205" y="126986"/>
                  </a:lnTo>
                  <a:lnTo>
                    <a:pt x="38551" y="121566"/>
                  </a:lnTo>
                  <a:lnTo>
                    <a:pt x="31470" y="120792"/>
                  </a:lnTo>
                  <a:lnTo>
                    <a:pt x="27536" y="127761"/>
                  </a:lnTo>
                  <a:lnTo>
                    <a:pt x="30683" y="140150"/>
                  </a:lnTo>
                  <a:lnTo>
                    <a:pt x="37763" y="152539"/>
                  </a:lnTo>
                  <a:lnTo>
                    <a:pt x="44844" y="161056"/>
                  </a:lnTo>
                  <a:lnTo>
                    <a:pt x="33830" y="156410"/>
                  </a:lnTo>
                  <a:lnTo>
                    <a:pt x="24389" y="151764"/>
                  </a:lnTo>
                  <a:lnTo>
                    <a:pt x="14161" y="149441"/>
                  </a:lnTo>
                  <a:lnTo>
                    <a:pt x="3934" y="154861"/>
                  </a:lnTo>
                  <a:lnTo>
                    <a:pt x="0" y="164153"/>
                  </a:lnTo>
                  <a:lnTo>
                    <a:pt x="7081" y="168799"/>
                  </a:lnTo>
                  <a:lnTo>
                    <a:pt x="20455" y="171896"/>
                  </a:lnTo>
                  <a:lnTo>
                    <a:pt x="32257" y="175768"/>
                  </a:lnTo>
                  <a:lnTo>
                    <a:pt x="47992" y="179639"/>
                  </a:lnTo>
                  <a:lnTo>
                    <a:pt x="70021" y="173445"/>
                  </a:lnTo>
                  <a:lnTo>
                    <a:pt x="92836" y="163379"/>
                  </a:lnTo>
                  <a:lnTo>
                    <a:pt x="110145" y="157959"/>
                  </a:lnTo>
                  <a:lnTo>
                    <a:pt x="129027" y="156410"/>
                  </a:lnTo>
                  <a:lnTo>
                    <a:pt x="138468" y="156410"/>
                  </a:lnTo>
                  <a:lnTo>
                    <a:pt x="148696" y="158733"/>
                  </a:lnTo>
                  <a:lnTo>
                    <a:pt x="152630" y="161056"/>
                  </a:lnTo>
                  <a:lnTo>
                    <a:pt x="159710" y="165702"/>
                  </a:lnTo>
                  <a:lnTo>
                    <a:pt x="162857" y="168025"/>
                  </a:lnTo>
                  <a:lnTo>
                    <a:pt x="168365" y="168799"/>
                  </a:lnTo>
                  <a:lnTo>
                    <a:pt x="179378" y="168025"/>
                  </a:lnTo>
                  <a:lnTo>
                    <a:pt x="185673" y="168025"/>
                  </a:lnTo>
                  <a:lnTo>
                    <a:pt x="199047" y="175768"/>
                  </a:lnTo>
                  <a:lnTo>
                    <a:pt x="191180" y="185059"/>
                  </a:lnTo>
                  <a:lnTo>
                    <a:pt x="160497" y="202868"/>
                  </a:lnTo>
                  <a:lnTo>
                    <a:pt x="153416" y="210612"/>
                  </a:lnTo>
                  <a:lnTo>
                    <a:pt x="151842" y="215257"/>
                  </a:lnTo>
                  <a:lnTo>
                    <a:pt x="155776" y="218355"/>
                  </a:lnTo>
                  <a:lnTo>
                    <a:pt x="166004" y="222226"/>
                  </a:lnTo>
                  <a:lnTo>
                    <a:pt x="177019" y="224549"/>
                  </a:lnTo>
                  <a:lnTo>
                    <a:pt x="186459" y="223775"/>
                  </a:lnTo>
                  <a:lnTo>
                    <a:pt x="195113" y="220677"/>
                  </a:lnTo>
                  <a:lnTo>
                    <a:pt x="205342" y="216032"/>
                  </a:lnTo>
                  <a:lnTo>
                    <a:pt x="203769" y="229969"/>
                  </a:lnTo>
                  <a:lnTo>
                    <a:pt x="193540" y="236164"/>
                  </a:lnTo>
                  <a:lnTo>
                    <a:pt x="178592" y="237712"/>
                  </a:lnTo>
                  <a:lnTo>
                    <a:pt x="139254" y="238486"/>
                  </a:lnTo>
                  <a:lnTo>
                    <a:pt x="131387" y="239261"/>
                  </a:lnTo>
                  <a:lnTo>
                    <a:pt x="126667" y="240809"/>
                  </a:lnTo>
                  <a:lnTo>
                    <a:pt x="116438" y="245455"/>
                  </a:lnTo>
                  <a:lnTo>
                    <a:pt x="110932" y="247004"/>
                  </a:lnTo>
                  <a:lnTo>
                    <a:pt x="105425" y="247004"/>
                  </a:lnTo>
                  <a:lnTo>
                    <a:pt x="97557" y="245455"/>
                  </a:lnTo>
                  <a:lnTo>
                    <a:pt x="92836" y="245455"/>
                  </a:lnTo>
                  <a:lnTo>
                    <a:pt x="88902" y="247004"/>
                  </a:lnTo>
                  <a:lnTo>
                    <a:pt x="73955" y="252424"/>
                  </a:lnTo>
                  <a:lnTo>
                    <a:pt x="44058" y="257070"/>
                  </a:lnTo>
                  <a:lnTo>
                    <a:pt x="33830" y="262490"/>
                  </a:lnTo>
                  <a:lnTo>
                    <a:pt x="36977" y="274879"/>
                  </a:lnTo>
                  <a:lnTo>
                    <a:pt x="47992" y="281848"/>
                  </a:lnTo>
                  <a:lnTo>
                    <a:pt x="59793" y="280299"/>
                  </a:lnTo>
                  <a:lnTo>
                    <a:pt x="73167" y="274879"/>
                  </a:lnTo>
                  <a:lnTo>
                    <a:pt x="85756" y="271007"/>
                  </a:lnTo>
                  <a:lnTo>
                    <a:pt x="101491" y="270233"/>
                  </a:lnTo>
                  <a:lnTo>
                    <a:pt x="139254" y="273330"/>
                  </a:lnTo>
                  <a:lnTo>
                    <a:pt x="154203" y="276428"/>
                  </a:lnTo>
                  <a:lnTo>
                    <a:pt x="166004" y="283396"/>
                  </a:lnTo>
                  <a:lnTo>
                    <a:pt x="166004" y="291914"/>
                  </a:lnTo>
                  <a:lnTo>
                    <a:pt x="165218" y="300431"/>
                  </a:lnTo>
                  <a:lnTo>
                    <a:pt x="172298" y="309723"/>
                  </a:lnTo>
                  <a:lnTo>
                    <a:pt x="185673" y="311271"/>
                  </a:lnTo>
                  <a:lnTo>
                    <a:pt x="209275" y="298882"/>
                  </a:lnTo>
                  <a:lnTo>
                    <a:pt x="220290" y="299657"/>
                  </a:lnTo>
                  <a:lnTo>
                    <a:pt x="210062" y="305851"/>
                  </a:lnTo>
                  <a:lnTo>
                    <a:pt x="195901" y="316691"/>
                  </a:lnTo>
                  <a:lnTo>
                    <a:pt x="188033" y="327532"/>
                  </a:lnTo>
                  <a:lnTo>
                    <a:pt x="195901" y="332952"/>
                  </a:lnTo>
                  <a:lnTo>
                    <a:pt x="192754" y="335275"/>
                  </a:lnTo>
                  <a:lnTo>
                    <a:pt x="189607" y="338372"/>
                  </a:lnTo>
                  <a:lnTo>
                    <a:pt x="184100" y="343792"/>
                  </a:lnTo>
                  <a:lnTo>
                    <a:pt x="195901" y="342244"/>
                  </a:lnTo>
                  <a:lnTo>
                    <a:pt x="206915" y="336823"/>
                  </a:lnTo>
                  <a:lnTo>
                    <a:pt x="217929" y="332178"/>
                  </a:lnTo>
                  <a:lnTo>
                    <a:pt x="229731" y="334501"/>
                  </a:lnTo>
                  <a:lnTo>
                    <a:pt x="214782" y="339921"/>
                  </a:lnTo>
                  <a:lnTo>
                    <a:pt x="204555" y="351535"/>
                  </a:lnTo>
                  <a:lnTo>
                    <a:pt x="195113" y="365473"/>
                  </a:lnTo>
                  <a:lnTo>
                    <a:pt x="184100" y="377087"/>
                  </a:lnTo>
                  <a:lnTo>
                    <a:pt x="176232" y="380959"/>
                  </a:lnTo>
                  <a:lnTo>
                    <a:pt x="166004" y="384831"/>
                  </a:lnTo>
                  <a:lnTo>
                    <a:pt x="155776" y="387153"/>
                  </a:lnTo>
                  <a:lnTo>
                    <a:pt x="147908" y="387153"/>
                  </a:lnTo>
                  <a:lnTo>
                    <a:pt x="143188" y="383282"/>
                  </a:lnTo>
                  <a:lnTo>
                    <a:pt x="139254" y="378636"/>
                  </a:lnTo>
                  <a:lnTo>
                    <a:pt x="136107" y="376313"/>
                  </a:lnTo>
                  <a:lnTo>
                    <a:pt x="131387" y="380959"/>
                  </a:lnTo>
                  <a:lnTo>
                    <a:pt x="130600" y="387928"/>
                  </a:lnTo>
                  <a:lnTo>
                    <a:pt x="132173" y="396445"/>
                  </a:lnTo>
                  <a:lnTo>
                    <a:pt x="136107" y="404188"/>
                  </a:lnTo>
                  <a:lnTo>
                    <a:pt x="140041" y="408834"/>
                  </a:lnTo>
                  <a:lnTo>
                    <a:pt x="147122" y="409608"/>
                  </a:lnTo>
                  <a:lnTo>
                    <a:pt x="178592" y="407285"/>
                  </a:lnTo>
                  <a:lnTo>
                    <a:pt x="218716" y="407285"/>
                  </a:lnTo>
                  <a:lnTo>
                    <a:pt x="231305" y="405737"/>
                  </a:lnTo>
                  <a:lnTo>
                    <a:pt x="238385" y="401865"/>
                  </a:lnTo>
                  <a:lnTo>
                    <a:pt x="244679" y="397994"/>
                  </a:lnTo>
                  <a:lnTo>
                    <a:pt x="250974" y="394896"/>
                  </a:lnTo>
                  <a:lnTo>
                    <a:pt x="258841" y="395671"/>
                  </a:lnTo>
                  <a:lnTo>
                    <a:pt x="255694" y="402639"/>
                  </a:lnTo>
                  <a:lnTo>
                    <a:pt x="265134" y="408060"/>
                  </a:lnTo>
                  <a:lnTo>
                    <a:pt x="286377" y="414254"/>
                  </a:lnTo>
                  <a:lnTo>
                    <a:pt x="287950" y="415028"/>
                  </a:lnTo>
                  <a:lnTo>
                    <a:pt x="290311" y="418126"/>
                  </a:lnTo>
                  <a:lnTo>
                    <a:pt x="293457" y="420448"/>
                  </a:lnTo>
                  <a:lnTo>
                    <a:pt x="297391" y="421997"/>
                  </a:lnTo>
                  <a:lnTo>
                    <a:pt x="302899" y="419674"/>
                  </a:lnTo>
                  <a:lnTo>
                    <a:pt x="306833" y="415028"/>
                  </a:lnTo>
                  <a:lnTo>
                    <a:pt x="309980" y="413480"/>
                  </a:lnTo>
                  <a:lnTo>
                    <a:pt x="314700" y="418126"/>
                  </a:lnTo>
                  <a:lnTo>
                    <a:pt x="307619" y="418900"/>
                  </a:lnTo>
                  <a:lnTo>
                    <a:pt x="306046" y="422771"/>
                  </a:lnTo>
                  <a:lnTo>
                    <a:pt x="306833" y="427417"/>
                  </a:lnTo>
                  <a:lnTo>
                    <a:pt x="309980" y="432837"/>
                  </a:lnTo>
                  <a:lnTo>
                    <a:pt x="320994" y="441355"/>
                  </a:lnTo>
                  <a:lnTo>
                    <a:pt x="334369" y="445226"/>
                  </a:lnTo>
                  <a:lnTo>
                    <a:pt x="362692" y="448324"/>
                  </a:lnTo>
                  <a:lnTo>
                    <a:pt x="420911" y="461487"/>
                  </a:lnTo>
                  <a:lnTo>
                    <a:pt x="450807" y="462261"/>
                  </a:lnTo>
                  <a:lnTo>
                    <a:pt x="480704" y="455292"/>
                  </a:lnTo>
                  <a:lnTo>
                    <a:pt x="479131" y="449872"/>
                  </a:lnTo>
                  <a:lnTo>
                    <a:pt x="484638" y="449872"/>
                  </a:lnTo>
                  <a:lnTo>
                    <a:pt x="493292" y="450647"/>
                  </a:lnTo>
                  <a:lnTo>
                    <a:pt x="501946" y="447549"/>
                  </a:lnTo>
                  <a:lnTo>
                    <a:pt x="506667" y="441355"/>
                  </a:lnTo>
                  <a:lnTo>
                    <a:pt x="509027" y="434386"/>
                  </a:lnTo>
                  <a:lnTo>
                    <a:pt x="512174" y="428191"/>
                  </a:lnTo>
                  <a:lnTo>
                    <a:pt x="521615" y="421223"/>
                  </a:lnTo>
                  <a:lnTo>
                    <a:pt x="546791" y="414254"/>
                  </a:lnTo>
                  <a:lnTo>
                    <a:pt x="598717" y="404188"/>
                  </a:lnTo>
                  <a:lnTo>
                    <a:pt x="622319" y="391799"/>
                  </a:lnTo>
                  <a:lnTo>
                    <a:pt x="653789" y="368570"/>
                  </a:lnTo>
                  <a:lnTo>
                    <a:pt x="666377" y="362375"/>
                  </a:lnTo>
                  <a:lnTo>
                    <a:pt x="681326" y="356181"/>
                  </a:lnTo>
                  <a:lnTo>
                    <a:pt x="725383" y="346115"/>
                  </a:lnTo>
                  <a:lnTo>
                    <a:pt x="736398" y="342244"/>
                  </a:lnTo>
                  <a:lnTo>
                    <a:pt x="749772" y="336049"/>
                  </a:lnTo>
                  <a:lnTo>
                    <a:pt x="762361" y="327532"/>
                  </a:lnTo>
                  <a:lnTo>
                    <a:pt x="770229" y="318240"/>
                  </a:lnTo>
                  <a:lnTo>
                    <a:pt x="771802" y="314369"/>
                  </a:lnTo>
                  <a:lnTo>
                    <a:pt x="771802" y="309723"/>
                  </a:lnTo>
                  <a:lnTo>
                    <a:pt x="771802" y="306625"/>
                  </a:lnTo>
                  <a:lnTo>
                    <a:pt x="771802" y="303528"/>
                  </a:lnTo>
                  <a:lnTo>
                    <a:pt x="776522" y="293462"/>
                  </a:lnTo>
                  <a:lnTo>
                    <a:pt x="777309" y="288042"/>
                  </a:lnTo>
                  <a:lnTo>
                    <a:pt x="777309" y="282622"/>
                  </a:lnTo>
                  <a:lnTo>
                    <a:pt x="785964" y="285719"/>
                  </a:lnTo>
                  <a:lnTo>
                    <a:pt x="794618" y="285719"/>
                  </a:lnTo>
                  <a:lnTo>
                    <a:pt x="803272" y="283396"/>
                  </a:lnTo>
                  <a:lnTo>
                    <a:pt x="810353" y="276428"/>
                  </a:lnTo>
                  <a:lnTo>
                    <a:pt x="815073" y="268685"/>
                  </a:lnTo>
                  <a:lnTo>
                    <a:pt x="815860" y="259393"/>
                  </a:lnTo>
                  <a:lnTo>
                    <a:pt x="816646" y="251650"/>
                  </a:lnTo>
                  <a:lnTo>
                    <a:pt x="818220" y="245455"/>
                  </a:lnTo>
                  <a:lnTo>
                    <a:pt x="823727" y="242358"/>
                  </a:lnTo>
                  <a:lnTo>
                    <a:pt x="830021" y="241584"/>
                  </a:lnTo>
                  <a:lnTo>
                    <a:pt x="836315" y="239261"/>
                  </a:lnTo>
                  <a:lnTo>
                    <a:pt x="840249" y="233066"/>
                  </a:lnTo>
                  <a:lnTo>
                    <a:pt x="840249" y="226872"/>
                  </a:lnTo>
                  <a:lnTo>
                    <a:pt x="837102" y="22145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75" name="Freeform 1474">
              <a:extLst>
                <a:ext uri="{FF2B5EF4-FFF2-40B4-BE49-F238E27FC236}">
                  <a16:creationId xmlns:a16="http://schemas.microsoft.com/office/drawing/2014/main" id="{32A38040-B80C-2672-09ED-40CF887110CD}"/>
                </a:ext>
              </a:extLst>
            </p:cNvPr>
            <p:cNvSpPr/>
            <p:nvPr/>
          </p:nvSpPr>
          <p:spPr>
            <a:xfrm>
              <a:off x="-15703249" y="-12769918"/>
              <a:ext cx="28211" cy="27764"/>
            </a:xfrm>
            <a:custGeom>
              <a:avLst/>
              <a:gdLst>
                <a:gd name="connsiteX0" fmla="*/ 14948 w 33043"/>
                <a:gd name="connsiteY0" fmla="*/ 7743 h 32520"/>
                <a:gd name="connsiteX1" fmla="*/ 5507 w 33043"/>
                <a:gd name="connsiteY1" fmla="*/ 20906 h 32520"/>
                <a:gd name="connsiteX2" fmla="*/ 0 w 33043"/>
                <a:gd name="connsiteY2" fmla="*/ 32521 h 32520"/>
                <a:gd name="connsiteX3" fmla="*/ 11015 w 33043"/>
                <a:gd name="connsiteY3" fmla="*/ 31747 h 32520"/>
                <a:gd name="connsiteX4" fmla="*/ 23603 w 33043"/>
                <a:gd name="connsiteY4" fmla="*/ 26327 h 32520"/>
                <a:gd name="connsiteX5" fmla="*/ 32257 w 33043"/>
                <a:gd name="connsiteY5" fmla="*/ 17035 h 32520"/>
                <a:gd name="connsiteX6" fmla="*/ 33043 w 33043"/>
                <a:gd name="connsiteY6" fmla="*/ 6195 h 32520"/>
                <a:gd name="connsiteX7" fmla="*/ 25176 w 33043"/>
                <a:gd name="connsiteY7" fmla="*/ 0 h 3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43" h="32520">
                  <a:moveTo>
                    <a:pt x="14948" y="7743"/>
                  </a:moveTo>
                  <a:lnTo>
                    <a:pt x="5507" y="20906"/>
                  </a:lnTo>
                  <a:lnTo>
                    <a:pt x="0" y="32521"/>
                  </a:lnTo>
                  <a:lnTo>
                    <a:pt x="11015" y="31747"/>
                  </a:lnTo>
                  <a:lnTo>
                    <a:pt x="23603" y="26327"/>
                  </a:lnTo>
                  <a:lnTo>
                    <a:pt x="32257" y="17035"/>
                  </a:lnTo>
                  <a:lnTo>
                    <a:pt x="33043" y="6195"/>
                  </a:lnTo>
                  <a:lnTo>
                    <a:pt x="25176"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76" name="Freeform 1475">
              <a:extLst>
                <a:ext uri="{FF2B5EF4-FFF2-40B4-BE49-F238E27FC236}">
                  <a16:creationId xmlns:a16="http://schemas.microsoft.com/office/drawing/2014/main" id="{FBAEAACC-ABFA-9C4B-F845-B51E9D69AD8A}"/>
                </a:ext>
              </a:extLst>
            </p:cNvPr>
            <p:cNvSpPr/>
            <p:nvPr/>
          </p:nvSpPr>
          <p:spPr>
            <a:xfrm>
              <a:off x="-15535325" y="-12292620"/>
              <a:ext cx="14777" cy="8593"/>
            </a:xfrm>
            <a:custGeom>
              <a:avLst/>
              <a:gdLst>
                <a:gd name="connsiteX0" fmla="*/ 7868 w 17308"/>
                <a:gd name="connsiteY0" fmla="*/ 0 h 10065"/>
                <a:gd name="connsiteX1" fmla="*/ 2361 w 17308"/>
                <a:gd name="connsiteY1" fmla="*/ 2323 h 10065"/>
                <a:gd name="connsiteX2" fmla="*/ 0 w 17308"/>
                <a:gd name="connsiteY2" fmla="*/ 10066 h 10065"/>
                <a:gd name="connsiteX3" fmla="*/ 11015 w 17308"/>
                <a:gd name="connsiteY3" fmla="*/ 10066 h 10065"/>
                <a:gd name="connsiteX4" fmla="*/ 15735 w 17308"/>
                <a:gd name="connsiteY4" fmla="*/ 9292 h 10065"/>
                <a:gd name="connsiteX5" fmla="*/ 17308 w 17308"/>
                <a:gd name="connsiteY5" fmla="*/ 6969 h 10065"/>
                <a:gd name="connsiteX6" fmla="*/ 14162 w 17308"/>
                <a:gd name="connsiteY6" fmla="*/ 1549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8" h="10065">
                  <a:moveTo>
                    <a:pt x="7868" y="0"/>
                  </a:moveTo>
                  <a:lnTo>
                    <a:pt x="2361" y="2323"/>
                  </a:lnTo>
                  <a:lnTo>
                    <a:pt x="0" y="10066"/>
                  </a:lnTo>
                  <a:lnTo>
                    <a:pt x="11015" y="10066"/>
                  </a:lnTo>
                  <a:lnTo>
                    <a:pt x="15735" y="9292"/>
                  </a:lnTo>
                  <a:lnTo>
                    <a:pt x="17308" y="6969"/>
                  </a:lnTo>
                  <a:lnTo>
                    <a:pt x="14162"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77" name="Freeform 1476">
              <a:extLst>
                <a:ext uri="{FF2B5EF4-FFF2-40B4-BE49-F238E27FC236}">
                  <a16:creationId xmlns:a16="http://schemas.microsoft.com/office/drawing/2014/main" id="{C674D721-29D2-151F-5B9B-9A15202585B9}"/>
                </a:ext>
              </a:extLst>
            </p:cNvPr>
            <p:cNvSpPr/>
            <p:nvPr/>
          </p:nvSpPr>
          <p:spPr>
            <a:xfrm>
              <a:off x="-15562193" y="-12315096"/>
              <a:ext cx="8060" cy="5949"/>
            </a:xfrm>
            <a:custGeom>
              <a:avLst/>
              <a:gdLst>
                <a:gd name="connsiteX0" fmla="*/ 4720 w 9440"/>
                <a:gd name="connsiteY0" fmla="*/ 1548 h 6968"/>
                <a:gd name="connsiteX1" fmla="*/ 2361 w 9440"/>
                <a:gd name="connsiteY1" fmla="*/ 2323 h 6968"/>
                <a:gd name="connsiteX2" fmla="*/ 0 w 9440"/>
                <a:gd name="connsiteY2" fmla="*/ 3872 h 6968"/>
                <a:gd name="connsiteX3" fmla="*/ 3934 w 9440"/>
                <a:gd name="connsiteY3" fmla="*/ 6968 h 6968"/>
                <a:gd name="connsiteX4" fmla="*/ 7081 w 9440"/>
                <a:gd name="connsiteY4" fmla="*/ 6968 h 6968"/>
                <a:gd name="connsiteX5" fmla="*/ 8654 w 9440"/>
                <a:gd name="connsiteY5" fmla="*/ 4646 h 6968"/>
                <a:gd name="connsiteX6" fmla="*/ 9441 w 9440"/>
                <a:gd name="connsiteY6" fmla="*/ 0 h 6968"/>
                <a:gd name="connsiteX7" fmla="*/ 7081 w 9440"/>
                <a:gd name="connsiteY7" fmla="*/ 774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0" h="6968">
                  <a:moveTo>
                    <a:pt x="4720" y="1548"/>
                  </a:moveTo>
                  <a:lnTo>
                    <a:pt x="2361" y="2323"/>
                  </a:lnTo>
                  <a:lnTo>
                    <a:pt x="0" y="3872"/>
                  </a:lnTo>
                  <a:lnTo>
                    <a:pt x="3934" y="6968"/>
                  </a:lnTo>
                  <a:lnTo>
                    <a:pt x="7081" y="6968"/>
                  </a:lnTo>
                  <a:lnTo>
                    <a:pt x="8654" y="4646"/>
                  </a:lnTo>
                  <a:lnTo>
                    <a:pt x="9441" y="0"/>
                  </a:lnTo>
                  <a:lnTo>
                    <a:pt x="7081" y="77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78" name="Freeform 1477">
              <a:extLst>
                <a:ext uri="{FF2B5EF4-FFF2-40B4-BE49-F238E27FC236}">
                  <a16:creationId xmlns:a16="http://schemas.microsoft.com/office/drawing/2014/main" id="{7D5FAFB5-1C4D-E565-0B6A-4598979668BE}"/>
                </a:ext>
              </a:extLst>
            </p:cNvPr>
            <p:cNvSpPr/>
            <p:nvPr/>
          </p:nvSpPr>
          <p:spPr>
            <a:xfrm>
              <a:off x="-16069326" y="-12851891"/>
              <a:ext cx="319729" cy="345082"/>
            </a:xfrm>
            <a:custGeom>
              <a:avLst/>
              <a:gdLst>
                <a:gd name="connsiteX0" fmla="*/ 99130 w 374492"/>
                <a:gd name="connsiteY0" fmla="*/ 397993 h 404188"/>
                <a:gd name="connsiteX1" fmla="*/ 110145 w 374492"/>
                <a:gd name="connsiteY1" fmla="*/ 395671 h 404188"/>
                <a:gd name="connsiteX2" fmla="*/ 121160 w 374492"/>
                <a:gd name="connsiteY2" fmla="*/ 392574 h 404188"/>
                <a:gd name="connsiteX3" fmla="*/ 132961 w 374492"/>
                <a:gd name="connsiteY3" fmla="*/ 387927 h 404188"/>
                <a:gd name="connsiteX4" fmla="*/ 149483 w 374492"/>
                <a:gd name="connsiteY4" fmla="*/ 380184 h 404188"/>
                <a:gd name="connsiteX5" fmla="*/ 159711 w 374492"/>
                <a:gd name="connsiteY5" fmla="*/ 369344 h 404188"/>
                <a:gd name="connsiteX6" fmla="*/ 153416 w 374492"/>
                <a:gd name="connsiteY6" fmla="*/ 359278 h 404188"/>
                <a:gd name="connsiteX7" fmla="*/ 161284 w 374492"/>
                <a:gd name="connsiteY7" fmla="*/ 359278 h 404188"/>
                <a:gd name="connsiteX8" fmla="*/ 173085 w 374492"/>
                <a:gd name="connsiteY8" fmla="*/ 365473 h 404188"/>
                <a:gd name="connsiteX9" fmla="*/ 180953 w 374492"/>
                <a:gd name="connsiteY9" fmla="*/ 366247 h 404188"/>
                <a:gd name="connsiteX10" fmla="*/ 185673 w 374492"/>
                <a:gd name="connsiteY10" fmla="*/ 363924 h 404188"/>
                <a:gd name="connsiteX11" fmla="*/ 188820 w 374492"/>
                <a:gd name="connsiteY11" fmla="*/ 360827 h 404188"/>
                <a:gd name="connsiteX12" fmla="*/ 191181 w 374492"/>
                <a:gd name="connsiteY12" fmla="*/ 356955 h 404188"/>
                <a:gd name="connsiteX13" fmla="*/ 195114 w 374492"/>
                <a:gd name="connsiteY13" fmla="*/ 353858 h 404188"/>
                <a:gd name="connsiteX14" fmla="*/ 199048 w 374492"/>
                <a:gd name="connsiteY14" fmla="*/ 352310 h 404188"/>
                <a:gd name="connsiteX15" fmla="*/ 207702 w 374492"/>
                <a:gd name="connsiteY15" fmla="*/ 349987 h 404188"/>
                <a:gd name="connsiteX16" fmla="*/ 211636 w 374492"/>
                <a:gd name="connsiteY16" fmla="*/ 348438 h 404188"/>
                <a:gd name="connsiteX17" fmla="*/ 216356 w 374492"/>
                <a:gd name="connsiteY17" fmla="*/ 344566 h 404188"/>
                <a:gd name="connsiteX18" fmla="*/ 224224 w 374492"/>
                <a:gd name="connsiteY18" fmla="*/ 336823 h 404188"/>
                <a:gd name="connsiteX19" fmla="*/ 229731 w 374492"/>
                <a:gd name="connsiteY19" fmla="*/ 332952 h 404188"/>
                <a:gd name="connsiteX20" fmla="*/ 239959 w 374492"/>
                <a:gd name="connsiteY20" fmla="*/ 331403 h 404188"/>
                <a:gd name="connsiteX21" fmla="*/ 250974 w 374492"/>
                <a:gd name="connsiteY21" fmla="*/ 331403 h 404188"/>
                <a:gd name="connsiteX22" fmla="*/ 260414 w 374492"/>
                <a:gd name="connsiteY22" fmla="*/ 329080 h 404188"/>
                <a:gd name="connsiteX23" fmla="*/ 265134 w 374492"/>
                <a:gd name="connsiteY23" fmla="*/ 319789 h 404188"/>
                <a:gd name="connsiteX24" fmla="*/ 272215 w 374492"/>
                <a:gd name="connsiteY24" fmla="*/ 325983 h 404188"/>
                <a:gd name="connsiteX25" fmla="*/ 286377 w 374492"/>
                <a:gd name="connsiteY25" fmla="*/ 327532 h 404188"/>
                <a:gd name="connsiteX26" fmla="*/ 302899 w 374492"/>
                <a:gd name="connsiteY26" fmla="*/ 324434 h 404188"/>
                <a:gd name="connsiteX27" fmla="*/ 314700 w 374492"/>
                <a:gd name="connsiteY27" fmla="*/ 319789 h 404188"/>
                <a:gd name="connsiteX28" fmla="*/ 311553 w 374492"/>
                <a:gd name="connsiteY28" fmla="*/ 317466 h 404188"/>
                <a:gd name="connsiteX29" fmla="*/ 306833 w 374492"/>
                <a:gd name="connsiteY29" fmla="*/ 312046 h 404188"/>
                <a:gd name="connsiteX30" fmla="*/ 303685 w 374492"/>
                <a:gd name="connsiteY30" fmla="*/ 308948 h 404188"/>
                <a:gd name="connsiteX31" fmla="*/ 315487 w 374492"/>
                <a:gd name="connsiteY31" fmla="*/ 300431 h 404188"/>
                <a:gd name="connsiteX32" fmla="*/ 321781 w 374492"/>
                <a:gd name="connsiteY32" fmla="*/ 288042 h 404188"/>
                <a:gd name="connsiteX33" fmla="*/ 333582 w 374492"/>
                <a:gd name="connsiteY33" fmla="*/ 245455 h 404188"/>
                <a:gd name="connsiteX34" fmla="*/ 333582 w 374492"/>
                <a:gd name="connsiteY34" fmla="*/ 233066 h 404188"/>
                <a:gd name="connsiteX35" fmla="*/ 328862 w 374492"/>
                <a:gd name="connsiteY35" fmla="*/ 205965 h 404188"/>
                <a:gd name="connsiteX36" fmla="*/ 325715 w 374492"/>
                <a:gd name="connsiteY36" fmla="*/ 173444 h 404188"/>
                <a:gd name="connsiteX37" fmla="*/ 321781 w 374492"/>
                <a:gd name="connsiteY37" fmla="*/ 161830 h 404188"/>
                <a:gd name="connsiteX38" fmla="*/ 317061 w 374492"/>
                <a:gd name="connsiteY38" fmla="*/ 151764 h 404188"/>
                <a:gd name="connsiteX39" fmla="*/ 313914 w 374492"/>
                <a:gd name="connsiteY39" fmla="*/ 142472 h 404188"/>
                <a:gd name="connsiteX40" fmla="*/ 316273 w 374492"/>
                <a:gd name="connsiteY40" fmla="*/ 135504 h 404188"/>
                <a:gd name="connsiteX41" fmla="*/ 327288 w 374492"/>
                <a:gd name="connsiteY41" fmla="*/ 133955 h 404188"/>
                <a:gd name="connsiteX42" fmla="*/ 327288 w 374492"/>
                <a:gd name="connsiteY42" fmla="*/ 133181 h 404188"/>
                <a:gd name="connsiteX43" fmla="*/ 325715 w 374492"/>
                <a:gd name="connsiteY43" fmla="*/ 130858 h 404188"/>
                <a:gd name="connsiteX44" fmla="*/ 325715 w 374492"/>
                <a:gd name="connsiteY44" fmla="*/ 130083 h 404188"/>
                <a:gd name="connsiteX45" fmla="*/ 334369 w 374492"/>
                <a:gd name="connsiteY45" fmla="*/ 130083 h 404188"/>
                <a:gd name="connsiteX46" fmla="*/ 338303 w 374492"/>
                <a:gd name="connsiteY46" fmla="*/ 126212 h 404188"/>
                <a:gd name="connsiteX47" fmla="*/ 342236 w 374492"/>
                <a:gd name="connsiteY47" fmla="*/ 120018 h 404188"/>
                <a:gd name="connsiteX48" fmla="*/ 346170 w 374492"/>
                <a:gd name="connsiteY48" fmla="*/ 114597 h 404188"/>
                <a:gd name="connsiteX49" fmla="*/ 353251 w 374492"/>
                <a:gd name="connsiteY49" fmla="*/ 111500 h 404188"/>
                <a:gd name="connsiteX50" fmla="*/ 360332 w 374492"/>
                <a:gd name="connsiteY50" fmla="*/ 109177 h 404188"/>
                <a:gd name="connsiteX51" fmla="*/ 365839 w 374492"/>
                <a:gd name="connsiteY51" fmla="*/ 106080 h 404188"/>
                <a:gd name="connsiteX52" fmla="*/ 368986 w 374492"/>
                <a:gd name="connsiteY52" fmla="*/ 98337 h 404188"/>
                <a:gd name="connsiteX53" fmla="*/ 363478 w 374492"/>
                <a:gd name="connsiteY53" fmla="*/ 96788 h 404188"/>
                <a:gd name="connsiteX54" fmla="*/ 361119 w 374492"/>
                <a:gd name="connsiteY54" fmla="*/ 92917 h 404188"/>
                <a:gd name="connsiteX55" fmla="*/ 360332 w 374492"/>
                <a:gd name="connsiteY55" fmla="*/ 80528 h 404188"/>
                <a:gd name="connsiteX56" fmla="*/ 364266 w 374492"/>
                <a:gd name="connsiteY56" fmla="*/ 82076 h 404188"/>
                <a:gd name="connsiteX57" fmla="*/ 368199 w 374492"/>
                <a:gd name="connsiteY57" fmla="*/ 84399 h 404188"/>
                <a:gd name="connsiteX58" fmla="*/ 371346 w 374492"/>
                <a:gd name="connsiteY58" fmla="*/ 87497 h 404188"/>
                <a:gd name="connsiteX59" fmla="*/ 374493 w 374492"/>
                <a:gd name="connsiteY59" fmla="*/ 91368 h 404188"/>
                <a:gd name="connsiteX60" fmla="*/ 373706 w 374492"/>
                <a:gd name="connsiteY60" fmla="*/ 78205 h 404188"/>
                <a:gd name="connsiteX61" fmla="*/ 367412 w 374492"/>
                <a:gd name="connsiteY61" fmla="*/ 70462 h 404188"/>
                <a:gd name="connsiteX62" fmla="*/ 356398 w 374492"/>
                <a:gd name="connsiteY62" fmla="*/ 68139 h 404188"/>
                <a:gd name="connsiteX63" fmla="*/ 343809 w 374492"/>
                <a:gd name="connsiteY63" fmla="*/ 71236 h 404188"/>
                <a:gd name="connsiteX64" fmla="*/ 349317 w 374492"/>
                <a:gd name="connsiteY64" fmla="*/ 61945 h 404188"/>
                <a:gd name="connsiteX65" fmla="*/ 353251 w 374492"/>
                <a:gd name="connsiteY65" fmla="*/ 58073 h 404188"/>
                <a:gd name="connsiteX66" fmla="*/ 353251 w 374492"/>
                <a:gd name="connsiteY66" fmla="*/ 54201 h 404188"/>
                <a:gd name="connsiteX67" fmla="*/ 337516 w 374492"/>
                <a:gd name="connsiteY67" fmla="*/ 33295 h 404188"/>
                <a:gd name="connsiteX68" fmla="*/ 332796 w 374492"/>
                <a:gd name="connsiteY68" fmla="*/ 24778 h 404188"/>
                <a:gd name="connsiteX69" fmla="*/ 325715 w 374492"/>
                <a:gd name="connsiteY69" fmla="*/ 18583 h 404188"/>
                <a:gd name="connsiteX70" fmla="*/ 315487 w 374492"/>
                <a:gd name="connsiteY70" fmla="*/ 13937 h 404188"/>
                <a:gd name="connsiteX71" fmla="*/ 304472 w 374492"/>
                <a:gd name="connsiteY71" fmla="*/ 12389 h 404188"/>
                <a:gd name="connsiteX72" fmla="*/ 292671 w 374492"/>
                <a:gd name="connsiteY72" fmla="*/ 12389 h 404188"/>
                <a:gd name="connsiteX73" fmla="*/ 281657 w 374492"/>
                <a:gd name="connsiteY73" fmla="*/ 14712 h 404188"/>
                <a:gd name="connsiteX74" fmla="*/ 270642 w 374492"/>
                <a:gd name="connsiteY74" fmla="*/ 17809 h 404188"/>
                <a:gd name="connsiteX75" fmla="*/ 269068 w 374492"/>
                <a:gd name="connsiteY75" fmla="*/ 17809 h 404188"/>
                <a:gd name="connsiteX76" fmla="*/ 265922 w 374492"/>
                <a:gd name="connsiteY76" fmla="*/ 17035 h 404188"/>
                <a:gd name="connsiteX77" fmla="*/ 263561 w 374492"/>
                <a:gd name="connsiteY77" fmla="*/ 17035 h 404188"/>
                <a:gd name="connsiteX78" fmla="*/ 261988 w 374492"/>
                <a:gd name="connsiteY78" fmla="*/ 18583 h 404188"/>
                <a:gd name="connsiteX79" fmla="*/ 258054 w 374492"/>
                <a:gd name="connsiteY79" fmla="*/ 23229 h 404188"/>
                <a:gd name="connsiteX80" fmla="*/ 256480 w 374492"/>
                <a:gd name="connsiteY80" fmla="*/ 24778 h 404188"/>
                <a:gd name="connsiteX81" fmla="*/ 252547 w 374492"/>
                <a:gd name="connsiteY81" fmla="*/ 27101 h 404188"/>
                <a:gd name="connsiteX82" fmla="*/ 250187 w 374492"/>
                <a:gd name="connsiteY82" fmla="*/ 29424 h 404188"/>
                <a:gd name="connsiteX83" fmla="*/ 247040 w 374492"/>
                <a:gd name="connsiteY83" fmla="*/ 30198 h 404188"/>
                <a:gd name="connsiteX84" fmla="*/ 242319 w 374492"/>
                <a:gd name="connsiteY84" fmla="*/ 27875 h 404188"/>
                <a:gd name="connsiteX85" fmla="*/ 247826 w 374492"/>
                <a:gd name="connsiteY85" fmla="*/ 24003 h 404188"/>
                <a:gd name="connsiteX86" fmla="*/ 259628 w 374492"/>
                <a:gd name="connsiteY86" fmla="*/ 16260 h 404188"/>
                <a:gd name="connsiteX87" fmla="*/ 265134 w 374492"/>
                <a:gd name="connsiteY87" fmla="*/ 12389 h 404188"/>
                <a:gd name="connsiteX88" fmla="*/ 258054 w 374492"/>
                <a:gd name="connsiteY88" fmla="*/ 8517 h 404188"/>
                <a:gd name="connsiteX89" fmla="*/ 250187 w 374492"/>
                <a:gd name="connsiteY89" fmla="*/ 3872 h 404188"/>
                <a:gd name="connsiteX90" fmla="*/ 242319 w 374492"/>
                <a:gd name="connsiteY90" fmla="*/ 774 h 404188"/>
                <a:gd name="connsiteX91" fmla="*/ 234452 w 374492"/>
                <a:gd name="connsiteY91" fmla="*/ 0 h 404188"/>
                <a:gd name="connsiteX92" fmla="*/ 239172 w 374492"/>
                <a:gd name="connsiteY92" fmla="*/ 6194 h 404188"/>
                <a:gd name="connsiteX93" fmla="*/ 225010 w 374492"/>
                <a:gd name="connsiteY93" fmla="*/ 10066 h 404188"/>
                <a:gd name="connsiteX94" fmla="*/ 223437 w 374492"/>
                <a:gd name="connsiteY94" fmla="*/ 19358 h 404188"/>
                <a:gd name="connsiteX95" fmla="*/ 222651 w 374492"/>
                <a:gd name="connsiteY95" fmla="*/ 30198 h 404188"/>
                <a:gd name="connsiteX96" fmla="*/ 211636 w 374492"/>
                <a:gd name="connsiteY96" fmla="*/ 38715 h 404188"/>
                <a:gd name="connsiteX97" fmla="*/ 217143 w 374492"/>
                <a:gd name="connsiteY97" fmla="*/ 33295 h 404188"/>
                <a:gd name="connsiteX98" fmla="*/ 213209 w 374492"/>
                <a:gd name="connsiteY98" fmla="*/ 30198 h 404188"/>
                <a:gd name="connsiteX99" fmla="*/ 218717 w 374492"/>
                <a:gd name="connsiteY99" fmla="*/ 23229 h 404188"/>
                <a:gd name="connsiteX100" fmla="*/ 217143 w 374492"/>
                <a:gd name="connsiteY100" fmla="*/ 17035 h 404188"/>
                <a:gd name="connsiteX101" fmla="*/ 211636 w 374492"/>
                <a:gd name="connsiteY101" fmla="*/ 11615 h 404188"/>
                <a:gd name="connsiteX102" fmla="*/ 203769 w 374492"/>
                <a:gd name="connsiteY102" fmla="*/ 10840 h 404188"/>
                <a:gd name="connsiteX103" fmla="*/ 204555 w 374492"/>
                <a:gd name="connsiteY103" fmla="*/ 17035 h 404188"/>
                <a:gd name="connsiteX104" fmla="*/ 191181 w 374492"/>
                <a:gd name="connsiteY104" fmla="*/ 15486 h 404188"/>
                <a:gd name="connsiteX105" fmla="*/ 178592 w 374492"/>
                <a:gd name="connsiteY105" fmla="*/ 17035 h 404188"/>
                <a:gd name="connsiteX106" fmla="*/ 166791 w 374492"/>
                <a:gd name="connsiteY106" fmla="*/ 22455 h 404188"/>
                <a:gd name="connsiteX107" fmla="*/ 158923 w 374492"/>
                <a:gd name="connsiteY107" fmla="*/ 30972 h 404188"/>
                <a:gd name="connsiteX108" fmla="*/ 155777 w 374492"/>
                <a:gd name="connsiteY108" fmla="*/ 37167 h 404188"/>
                <a:gd name="connsiteX109" fmla="*/ 153416 w 374492"/>
                <a:gd name="connsiteY109" fmla="*/ 42587 h 404188"/>
                <a:gd name="connsiteX110" fmla="*/ 151056 w 374492"/>
                <a:gd name="connsiteY110" fmla="*/ 48007 h 404188"/>
                <a:gd name="connsiteX111" fmla="*/ 146335 w 374492"/>
                <a:gd name="connsiteY111" fmla="*/ 53427 h 404188"/>
                <a:gd name="connsiteX112" fmla="*/ 141615 w 374492"/>
                <a:gd name="connsiteY112" fmla="*/ 56524 h 404188"/>
                <a:gd name="connsiteX113" fmla="*/ 136108 w 374492"/>
                <a:gd name="connsiteY113" fmla="*/ 58847 h 404188"/>
                <a:gd name="connsiteX114" fmla="*/ 130600 w 374492"/>
                <a:gd name="connsiteY114" fmla="*/ 61945 h 404188"/>
                <a:gd name="connsiteX115" fmla="*/ 125880 w 374492"/>
                <a:gd name="connsiteY115" fmla="*/ 67365 h 404188"/>
                <a:gd name="connsiteX116" fmla="*/ 139254 w 374492"/>
                <a:gd name="connsiteY116" fmla="*/ 70462 h 404188"/>
                <a:gd name="connsiteX117" fmla="*/ 150269 w 374492"/>
                <a:gd name="connsiteY117" fmla="*/ 72010 h 404188"/>
                <a:gd name="connsiteX118" fmla="*/ 161284 w 374492"/>
                <a:gd name="connsiteY118" fmla="*/ 72785 h 404188"/>
                <a:gd name="connsiteX119" fmla="*/ 174658 w 374492"/>
                <a:gd name="connsiteY119" fmla="*/ 71236 h 404188"/>
                <a:gd name="connsiteX120" fmla="*/ 169151 w 374492"/>
                <a:gd name="connsiteY120" fmla="*/ 78979 h 404188"/>
                <a:gd name="connsiteX121" fmla="*/ 165218 w 374492"/>
                <a:gd name="connsiteY121" fmla="*/ 82851 h 404188"/>
                <a:gd name="connsiteX122" fmla="*/ 144762 w 374492"/>
                <a:gd name="connsiteY122" fmla="*/ 94466 h 404188"/>
                <a:gd name="connsiteX123" fmla="*/ 140042 w 374492"/>
                <a:gd name="connsiteY123" fmla="*/ 98337 h 404188"/>
                <a:gd name="connsiteX124" fmla="*/ 139254 w 374492"/>
                <a:gd name="connsiteY124" fmla="*/ 103757 h 404188"/>
                <a:gd name="connsiteX125" fmla="*/ 143188 w 374492"/>
                <a:gd name="connsiteY125" fmla="*/ 111500 h 404188"/>
                <a:gd name="connsiteX126" fmla="*/ 134534 w 374492"/>
                <a:gd name="connsiteY126" fmla="*/ 110726 h 404188"/>
                <a:gd name="connsiteX127" fmla="*/ 116439 w 374492"/>
                <a:gd name="connsiteY127" fmla="*/ 106854 h 404188"/>
                <a:gd name="connsiteX128" fmla="*/ 107784 w 374492"/>
                <a:gd name="connsiteY128" fmla="*/ 106854 h 404188"/>
                <a:gd name="connsiteX129" fmla="*/ 105425 w 374492"/>
                <a:gd name="connsiteY129" fmla="*/ 107628 h 404188"/>
                <a:gd name="connsiteX130" fmla="*/ 101491 w 374492"/>
                <a:gd name="connsiteY130" fmla="*/ 112274 h 404188"/>
                <a:gd name="connsiteX131" fmla="*/ 99130 w 374492"/>
                <a:gd name="connsiteY131" fmla="*/ 113049 h 404188"/>
                <a:gd name="connsiteX132" fmla="*/ 95197 w 374492"/>
                <a:gd name="connsiteY132" fmla="*/ 112274 h 404188"/>
                <a:gd name="connsiteX133" fmla="*/ 88903 w 374492"/>
                <a:gd name="connsiteY133" fmla="*/ 107628 h 404188"/>
                <a:gd name="connsiteX134" fmla="*/ 84182 w 374492"/>
                <a:gd name="connsiteY134" fmla="*/ 106080 h 404188"/>
                <a:gd name="connsiteX135" fmla="*/ 69234 w 374492"/>
                <a:gd name="connsiteY135" fmla="*/ 104531 h 404188"/>
                <a:gd name="connsiteX136" fmla="*/ 48778 w 374492"/>
                <a:gd name="connsiteY136" fmla="*/ 104531 h 404188"/>
                <a:gd name="connsiteX137" fmla="*/ 30683 w 374492"/>
                <a:gd name="connsiteY137" fmla="*/ 109177 h 404188"/>
                <a:gd name="connsiteX138" fmla="*/ 23603 w 374492"/>
                <a:gd name="connsiteY138" fmla="*/ 120018 h 404188"/>
                <a:gd name="connsiteX139" fmla="*/ 29109 w 374492"/>
                <a:gd name="connsiteY139" fmla="*/ 117695 h 404188"/>
                <a:gd name="connsiteX140" fmla="*/ 33043 w 374492"/>
                <a:gd name="connsiteY140" fmla="*/ 118469 h 404188"/>
                <a:gd name="connsiteX141" fmla="*/ 35404 w 374492"/>
                <a:gd name="connsiteY141" fmla="*/ 122340 h 404188"/>
                <a:gd name="connsiteX142" fmla="*/ 35404 w 374492"/>
                <a:gd name="connsiteY142" fmla="*/ 128535 h 404188"/>
                <a:gd name="connsiteX143" fmla="*/ 41698 w 374492"/>
                <a:gd name="connsiteY143" fmla="*/ 126212 h 404188"/>
                <a:gd name="connsiteX144" fmla="*/ 41698 w 374492"/>
                <a:gd name="connsiteY144" fmla="*/ 132406 h 404188"/>
                <a:gd name="connsiteX145" fmla="*/ 36977 w 374492"/>
                <a:gd name="connsiteY145" fmla="*/ 149441 h 404188"/>
                <a:gd name="connsiteX146" fmla="*/ 43271 w 374492"/>
                <a:gd name="connsiteY146" fmla="*/ 147892 h 404188"/>
                <a:gd name="connsiteX147" fmla="*/ 50352 w 374492"/>
                <a:gd name="connsiteY147" fmla="*/ 147118 h 404188"/>
                <a:gd name="connsiteX148" fmla="*/ 56646 w 374492"/>
                <a:gd name="connsiteY148" fmla="*/ 147118 h 404188"/>
                <a:gd name="connsiteX149" fmla="*/ 62940 w 374492"/>
                <a:gd name="connsiteY149" fmla="*/ 147892 h 404188"/>
                <a:gd name="connsiteX150" fmla="*/ 62940 w 374492"/>
                <a:gd name="connsiteY150" fmla="*/ 151764 h 404188"/>
                <a:gd name="connsiteX151" fmla="*/ 62940 w 374492"/>
                <a:gd name="connsiteY151" fmla="*/ 155635 h 404188"/>
                <a:gd name="connsiteX152" fmla="*/ 50352 w 374492"/>
                <a:gd name="connsiteY152" fmla="*/ 159507 h 404188"/>
                <a:gd name="connsiteX153" fmla="*/ 40124 w 374492"/>
                <a:gd name="connsiteY153" fmla="*/ 165701 h 404188"/>
                <a:gd name="connsiteX154" fmla="*/ 38551 w 374492"/>
                <a:gd name="connsiteY154" fmla="*/ 172670 h 404188"/>
                <a:gd name="connsiteX155" fmla="*/ 51925 w 374492"/>
                <a:gd name="connsiteY155" fmla="*/ 176542 h 404188"/>
                <a:gd name="connsiteX156" fmla="*/ 42485 w 374492"/>
                <a:gd name="connsiteY156" fmla="*/ 177316 h 404188"/>
                <a:gd name="connsiteX157" fmla="*/ 31470 w 374492"/>
                <a:gd name="connsiteY157" fmla="*/ 178865 h 404188"/>
                <a:gd name="connsiteX158" fmla="*/ 24389 w 374492"/>
                <a:gd name="connsiteY158" fmla="*/ 182736 h 404188"/>
                <a:gd name="connsiteX159" fmla="*/ 25963 w 374492"/>
                <a:gd name="connsiteY159" fmla="*/ 189705 h 404188"/>
                <a:gd name="connsiteX160" fmla="*/ 24389 w 374492"/>
                <a:gd name="connsiteY160" fmla="*/ 195899 h 404188"/>
                <a:gd name="connsiteX161" fmla="*/ 29897 w 374492"/>
                <a:gd name="connsiteY161" fmla="*/ 197448 h 404188"/>
                <a:gd name="connsiteX162" fmla="*/ 46418 w 374492"/>
                <a:gd name="connsiteY162" fmla="*/ 198222 h 404188"/>
                <a:gd name="connsiteX163" fmla="*/ 40124 w 374492"/>
                <a:gd name="connsiteY163" fmla="*/ 203643 h 404188"/>
                <a:gd name="connsiteX164" fmla="*/ 44058 w 374492"/>
                <a:gd name="connsiteY164" fmla="*/ 204417 h 404188"/>
                <a:gd name="connsiteX165" fmla="*/ 53499 w 374492"/>
                <a:gd name="connsiteY165" fmla="*/ 203643 h 404188"/>
                <a:gd name="connsiteX166" fmla="*/ 56646 w 374492"/>
                <a:gd name="connsiteY166" fmla="*/ 204417 h 404188"/>
                <a:gd name="connsiteX167" fmla="*/ 59006 w 374492"/>
                <a:gd name="connsiteY167" fmla="*/ 206740 h 404188"/>
                <a:gd name="connsiteX168" fmla="*/ 62940 w 374492"/>
                <a:gd name="connsiteY168" fmla="*/ 212160 h 404188"/>
                <a:gd name="connsiteX169" fmla="*/ 65301 w 374492"/>
                <a:gd name="connsiteY169" fmla="*/ 212934 h 404188"/>
                <a:gd name="connsiteX170" fmla="*/ 77888 w 374492"/>
                <a:gd name="connsiteY170" fmla="*/ 214483 h 404188"/>
                <a:gd name="connsiteX171" fmla="*/ 101491 w 374492"/>
                <a:gd name="connsiteY171" fmla="*/ 214483 h 404188"/>
                <a:gd name="connsiteX172" fmla="*/ 113292 w 374492"/>
                <a:gd name="connsiteY172" fmla="*/ 217580 h 404188"/>
                <a:gd name="connsiteX173" fmla="*/ 108572 w 374492"/>
                <a:gd name="connsiteY173" fmla="*/ 220677 h 404188"/>
                <a:gd name="connsiteX174" fmla="*/ 104638 w 374492"/>
                <a:gd name="connsiteY174" fmla="*/ 223000 h 404188"/>
                <a:gd name="connsiteX175" fmla="*/ 99917 w 374492"/>
                <a:gd name="connsiteY175" fmla="*/ 223774 h 404188"/>
                <a:gd name="connsiteX176" fmla="*/ 95197 w 374492"/>
                <a:gd name="connsiteY176" fmla="*/ 226098 h 404188"/>
                <a:gd name="connsiteX177" fmla="*/ 88116 w 374492"/>
                <a:gd name="connsiteY177" fmla="*/ 229969 h 404188"/>
                <a:gd name="connsiteX178" fmla="*/ 82609 w 374492"/>
                <a:gd name="connsiteY178" fmla="*/ 233066 h 404188"/>
                <a:gd name="connsiteX179" fmla="*/ 77888 w 374492"/>
                <a:gd name="connsiteY179" fmla="*/ 238486 h 404188"/>
                <a:gd name="connsiteX180" fmla="*/ 72381 w 374492"/>
                <a:gd name="connsiteY180" fmla="*/ 244681 h 404188"/>
                <a:gd name="connsiteX181" fmla="*/ 74741 w 374492"/>
                <a:gd name="connsiteY181" fmla="*/ 253972 h 404188"/>
                <a:gd name="connsiteX182" fmla="*/ 63727 w 374492"/>
                <a:gd name="connsiteY182" fmla="*/ 266361 h 404188"/>
                <a:gd name="connsiteX183" fmla="*/ 47992 w 374492"/>
                <a:gd name="connsiteY183" fmla="*/ 277976 h 404188"/>
                <a:gd name="connsiteX184" fmla="*/ 36977 w 374492"/>
                <a:gd name="connsiteY184" fmla="*/ 284945 h 404188"/>
                <a:gd name="connsiteX185" fmla="*/ 45632 w 374492"/>
                <a:gd name="connsiteY185" fmla="*/ 284171 h 404188"/>
                <a:gd name="connsiteX186" fmla="*/ 70021 w 374492"/>
                <a:gd name="connsiteY186" fmla="*/ 277976 h 404188"/>
                <a:gd name="connsiteX187" fmla="*/ 91263 w 374492"/>
                <a:gd name="connsiteY187" fmla="*/ 277202 h 404188"/>
                <a:gd name="connsiteX188" fmla="*/ 99917 w 374492"/>
                <a:gd name="connsiteY188" fmla="*/ 274104 h 404188"/>
                <a:gd name="connsiteX189" fmla="*/ 108572 w 374492"/>
                <a:gd name="connsiteY189" fmla="*/ 265587 h 404188"/>
                <a:gd name="connsiteX190" fmla="*/ 111718 w 374492"/>
                <a:gd name="connsiteY190" fmla="*/ 267910 h 404188"/>
                <a:gd name="connsiteX191" fmla="*/ 115652 w 374492"/>
                <a:gd name="connsiteY191" fmla="*/ 270233 h 404188"/>
                <a:gd name="connsiteX192" fmla="*/ 120373 w 374492"/>
                <a:gd name="connsiteY192" fmla="*/ 272556 h 404188"/>
                <a:gd name="connsiteX193" fmla="*/ 124307 w 374492"/>
                <a:gd name="connsiteY193" fmla="*/ 273330 h 404188"/>
                <a:gd name="connsiteX194" fmla="*/ 64513 w 374492"/>
                <a:gd name="connsiteY194" fmla="*/ 288042 h 404188"/>
                <a:gd name="connsiteX195" fmla="*/ 55859 w 374492"/>
                <a:gd name="connsiteY195" fmla="*/ 291914 h 404188"/>
                <a:gd name="connsiteX196" fmla="*/ 37764 w 374492"/>
                <a:gd name="connsiteY196" fmla="*/ 302754 h 404188"/>
                <a:gd name="connsiteX197" fmla="*/ 40911 w 374492"/>
                <a:gd name="connsiteY197" fmla="*/ 307400 h 404188"/>
                <a:gd name="connsiteX198" fmla="*/ 44844 w 374492"/>
                <a:gd name="connsiteY198" fmla="*/ 315143 h 404188"/>
                <a:gd name="connsiteX199" fmla="*/ 47992 w 374492"/>
                <a:gd name="connsiteY199" fmla="*/ 319789 h 404188"/>
                <a:gd name="connsiteX200" fmla="*/ 35404 w 374492"/>
                <a:gd name="connsiteY200" fmla="*/ 319789 h 404188"/>
                <a:gd name="connsiteX201" fmla="*/ 20455 w 374492"/>
                <a:gd name="connsiteY201" fmla="*/ 317466 h 404188"/>
                <a:gd name="connsiteX202" fmla="*/ 7081 w 374492"/>
                <a:gd name="connsiteY202" fmla="*/ 319789 h 404188"/>
                <a:gd name="connsiteX203" fmla="*/ 0 w 374492"/>
                <a:gd name="connsiteY203" fmla="*/ 332177 h 404188"/>
                <a:gd name="connsiteX204" fmla="*/ 9441 w 374492"/>
                <a:gd name="connsiteY204" fmla="*/ 332177 h 404188"/>
                <a:gd name="connsiteX205" fmla="*/ 28323 w 374492"/>
                <a:gd name="connsiteY205" fmla="*/ 332177 h 404188"/>
                <a:gd name="connsiteX206" fmla="*/ 37764 w 374492"/>
                <a:gd name="connsiteY206" fmla="*/ 333726 h 404188"/>
                <a:gd name="connsiteX207" fmla="*/ 27536 w 374492"/>
                <a:gd name="connsiteY207" fmla="*/ 342244 h 404188"/>
                <a:gd name="connsiteX208" fmla="*/ 13374 w 374492"/>
                <a:gd name="connsiteY208" fmla="*/ 349987 h 404188"/>
                <a:gd name="connsiteX209" fmla="*/ 3934 w 374492"/>
                <a:gd name="connsiteY209" fmla="*/ 358504 h 404188"/>
                <a:gd name="connsiteX210" fmla="*/ 7868 w 374492"/>
                <a:gd name="connsiteY210" fmla="*/ 367796 h 404188"/>
                <a:gd name="connsiteX211" fmla="*/ 19669 w 374492"/>
                <a:gd name="connsiteY211" fmla="*/ 371667 h 404188"/>
                <a:gd name="connsiteX212" fmla="*/ 33831 w 374492"/>
                <a:gd name="connsiteY212" fmla="*/ 370118 h 404188"/>
                <a:gd name="connsiteX213" fmla="*/ 61367 w 374492"/>
                <a:gd name="connsiteY213" fmla="*/ 360827 h 404188"/>
                <a:gd name="connsiteX214" fmla="*/ 51139 w 374492"/>
                <a:gd name="connsiteY214" fmla="*/ 365473 h 404188"/>
                <a:gd name="connsiteX215" fmla="*/ 39338 w 374492"/>
                <a:gd name="connsiteY215" fmla="*/ 373216 h 404188"/>
                <a:gd name="connsiteX216" fmla="*/ 28323 w 374492"/>
                <a:gd name="connsiteY216" fmla="*/ 382507 h 404188"/>
                <a:gd name="connsiteX217" fmla="*/ 21242 w 374492"/>
                <a:gd name="connsiteY217" fmla="*/ 391025 h 404188"/>
                <a:gd name="connsiteX218" fmla="*/ 33043 w 374492"/>
                <a:gd name="connsiteY218" fmla="*/ 388702 h 404188"/>
                <a:gd name="connsiteX219" fmla="*/ 55073 w 374492"/>
                <a:gd name="connsiteY219" fmla="*/ 381733 h 404188"/>
                <a:gd name="connsiteX220" fmla="*/ 66874 w 374492"/>
                <a:gd name="connsiteY220" fmla="*/ 381733 h 404188"/>
                <a:gd name="connsiteX221" fmla="*/ 54286 w 374492"/>
                <a:gd name="connsiteY221" fmla="*/ 391799 h 404188"/>
                <a:gd name="connsiteX222" fmla="*/ 48778 w 374492"/>
                <a:gd name="connsiteY222" fmla="*/ 397219 h 404188"/>
                <a:gd name="connsiteX223" fmla="*/ 43271 w 374492"/>
                <a:gd name="connsiteY223" fmla="*/ 404188 h 404188"/>
                <a:gd name="connsiteX224" fmla="*/ 51139 w 374492"/>
                <a:gd name="connsiteY224" fmla="*/ 404188 h 404188"/>
                <a:gd name="connsiteX225" fmla="*/ 77888 w 374492"/>
                <a:gd name="connsiteY225" fmla="*/ 399542 h 404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374492" h="404188">
                  <a:moveTo>
                    <a:pt x="99130" y="397993"/>
                  </a:moveTo>
                  <a:lnTo>
                    <a:pt x="110145" y="395671"/>
                  </a:lnTo>
                  <a:lnTo>
                    <a:pt x="121160" y="392574"/>
                  </a:lnTo>
                  <a:lnTo>
                    <a:pt x="132961" y="387927"/>
                  </a:lnTo>
                  <a:lnTo>
                    <a:pt x="149483" y="380184"/>
                  </a:lnTo>
                  <a:lnTo>
                    <a:pt x="159711" y="369344"/>
                  </a:lnTo>
                  <a:lnTo>
                    <a:pt x="153416" y="359278"/>
                  </a:lnTo>
                  <a:lnTo>
                    <a:pt x="161284" y="359278"/>
                  </a:lnTo>
                  <a:lnTo>
                    <a:pt x="173085" y="365473"/>
                  </a:lnTo>
                  <a:lnTo>
                    <a:pt x="180953" y="366247"/>
                  </a:lnTo>
                  <a:lnTo>
                    <a:pt x="185673" y="363924"/>
                  </a:lnTo>
                  <a:lnTo>
                    <a:pt x="188820" y="360827"/>
                  </a:lnTo>
                  <a:lnTo>
                    <a:pt x="191181" y="356955"/>
                  </a:lnTo>
                  <a:lnTo>
                    <a:pt x="195114" y="353858"/>
                  </a:lnTo>
                  <a:lnTo>
                    <a:pt x="199048" y="352310"/>
                  </a:lnTo>
                  <a:lnTo>
                    <a:pt x="207702" y="349987"/>
                  </a:lnTo>
                  <a:lnTo>
                    <a:pt x="211636" y="348438"/>
                  </a:lnTo>
                  <a:lnTo>
                    <a:pt x="216356" y="344566"/>
                  </a:lnTo>
                  <a:lnTo>
                    <a:pt x="224224" y="336823"/>
                  </a:lnTo>
                  <a:lnTo>
                    <a:pt x="229731" y="332952"/>
                  </a:lnTo>
                  <a:lnTo>
                    <a:pt x="239959" y="331403"/>
                  </a:lnTo>
                  <a:lnTo>
                    <a:pt x="250974" y="331403"/>
                  </a:lnTo>
                  <a:lnTo>
                    <a:pt x="260414" y="329080"/>
                  </a:lnTo>
                  <a:lnTo>
                    <a:pt x="265134" y="319789"/>
                  </a:lnTo>
                  <a:lnTo>
                    <a:pt x="272215" y="325983"/>
                  </a:lnTo>
                  <a:lnTo>
                    <a:pt x="286377" y="327532"/>
                  </a:lnTo>
                  <a:lnTo>
                    <a:pt x="302899" y="324434"/>
                  </a:lnTo>
                  <a:lnTo>
                    <a:pt x="314700" y="319789"/>
                  </a:lnTo>
                  <a:lnTo>
                    <a:pt x="311553" y="317466"/>
                  </a:lnTo>
                  <a:lnTo>
                    <a:pt x="306833" y="312046"/>
                  </a:lnTo>
                  <a:lnTo>
                    <a:pt x="303685" y="308948"/>
                  </a:lnTo>
                  <a:lnTo>
                    <a:pt x="315487" y="300431"/>
                  </a:lnTo>
                  <a:lnTo>
                    <a:pt x="321781" y="288042"/>
                  </a:lnTo>
                  <a:lnTo>
                    <a:pt x="333582" y="245455"/>
                  </a:lnTo>
                  <a:lnTo>
                    <a:pt x="333582" y="233066"/>
                  </a:lnTo>
                  <a:lnTo>
                    <a:pt x="328862" y="205965"/>
                  </a:lnTo>
                  <a:lnTo>
                    <a:pt x="325715" y="173444"/>
                  </a:lnTo>
                  <a:lnTo>
                    <a:pt x="321781" y="161830"/>
                  </a:lnTo>
                  <a:lnTo>
                    <a:pt x="317061" y="151764"/>
                  </a:lnTo>
                  <a:lnTo>
                    <a:pt x="313914" y="142472"/>
                  </a:lnTo>
                  <a:lnTo>
                    <a:pt x="316273" y="135504"/>
                  </a:lnTo>
                  <a:lnTo>
                    <a:pt x="327288" y="133955"/>
                  </a:lnTo>
                  <a:lnTo>
                    <a:pt x="327288" y="133181"/>
                  </a:lnTo>
                  <a:lnTo>
                    <a:pt x="325715" y="130858"/>
                  </a:lnTo>
                  <a:lnTo>
                    <a:pt x="325715" y="130083"/>
                  </a:lnTo>
                  <a:lnTo>
                    <a:pt x="334369" y="130083"/>
                  </a:lnTo>
                  <a:lnTo>
                    <a:pt x="338303" y="126212"/>
                  </a:lnTo>
                  <a:lnTo>
                    <a:pt x="342236" y="120018"/>
                  </a:lnTo>
                  <a:lnTo>
                    <a:pt x="346170" y="114597"/>
                  </a:lnTo>
                  <a:lnTo>
                    <a:pt x="353251" y="111500"/>
                  </a:lnTo>
                  <a:lnTo>
                    <a:pt x="360332" y="109177"/>
                  </a:lnTo>
                  <a:lnTo>
                    <a:pt x="365839" y="106080"/>
                  </a:lnTo>
                  <a:lnTo>
                    <a:pt x="368986" y="98337"/>
                  </a:lnTo>
                  <a:lnTo>
                    <a:pt x="363478" y="96788"/>
                  </a:lnTo>
                  <a:lnTo>
                    <a:pt x="361119" y="92917"/>
                  </a:lnTo>
                  <a:lnTo>
                    <a:pt x="360332" y="80528"/>
                  </a:lnTo>
                  <a:lnTo>
                    <a:pt x="364266" y="82076"/>
                  </a:lnTo>
                  <a:lnTo>
                    <a:pt x="368199" y="84399"/>
                  </a:lnTo>
                  <a:lnTo>
                    <a:pt x="371346" y="87497"/>
                  </a:lnTo>
                  <a:lnTo>
                    <a:pt x="374493" y="91368"/>
                  </a:lnTo>
                  <a:lnTo>
                    <a:pt x="373706" y="78205"/>
                  </a:lnTo>
                  <a:lnTo>
                    <a:pt x="367412" y="70462"/>
                  </a:lnTo>
                  <a:lnTo>
                    <a:pt x="356398" y="68139"/>
                  </a:lnTo>
                  <a:lnTo>
                    <a:pt x="343809" y="71236"/>
                  </a:lnTo>
                  <a:lnTo>
                    <a:pt x="349317" y="61945"/>
                  </a:lnTo>
                  <a:lnTo>
                    <a:pt x="353251" y="58073"/>
                  </a:lnTo>
                  <a:lnTo>
                    <a:pt x="353251" y="54201"/>
                  </a:lnTo>
                  <a:lnTo>
                    <a:pt x="337516" y="33295"/>
                  </a:lnTo>
                  <a:lnTo>
                    <a:pt x="332796" y="24778"/>
                  </a:lnTo>
                  <a:lnTo>
                    <a:pt x="325715" y="18583"/>
                  </a:lnTo>
                  <a:lnTo>
                    <a:pt x="315487" y="13937"/>
                  </a:lnTo>
                  <a:lnTo>
                    <a:pt x="304472" y="12389"/>
                  </a:lnTo>
                  <a:lnTo>
                    <a:pt x="292671" y="12389"/>
                  </a:lnTo>
                  <a:lnTo>
                    <a:pt x="281657" y="14712"/>
                  </a:lnTo>
                  <a:lnTo>
                    <a:pt x="270642" y="17809"/>
                  </a:lnTo>
                  <a:lnTo>
                    <a:pt x="269068" y="17809"/>
                  </a:lnTo>
                  <a:lnTo>
                    <a:pt x="265922" y="17035"/>
                  </a:lnTo>
                  <a:lnTo>
                    <a:pt x="263561" y="17035"/>
                  </a:lnTo>
                  <a:lnTo>
                    <a:pt x="261988" y="18583"/>
                  </a:lnTo>
                  <a:lnTo>
                    <a:pt x="258054" y="23229"/>
                  </a:lnTo>
                  <a:lnTo>
                    <a:pt x="256480" y="24778"/>
                  </a:lnTo>
                  <a:lnTo>
                    <a:pt x="252547" y="27101"/>
                  </a:lnTo>
                  <a:lnTo>
                    <a:pt x="250187" y="29424"/>
                  </a:lnTo>
                  <a:lnTo>
                    <a:pt x="247040" y="30198"/>
                  </a:lnTo>
                  <a:lnTo>
                    <a:pt x="242319" y="27875"/>
                  </a:lnTo>
                  <a:lnTo>
                    <a:pt x="247826" y="24003"/>
                  </a:lnTo>
                  <a:lnTo>
                    <a:pt x="259628" y="16260"/>
                  </a:lnTo>
                  <a:lnTo>
                    <a:pt x="265134" y="12389"/>
                  </a:lnTo>
                  <a:lnTo>
                    <a:pt x="258054" y="8517"/>
                  </a:lnTo>
                  <a:lnTo>
                    <a:pt x="250187" y="3872"/>
                  </a:lnTo>
                  <a:lnTo>
                    <a:pt x="242319" y="774"/>
                  </a:lnTo>
                  <a:lnTo>
                    <a:pt x="234452" y="0"/>
                  </a:lnTo>
                  <a:lnTo>
                    <a:pt x="239172" y="6194"/>
                  </a:lnTo>
                  <a:lnTo>
                    <a:pt x="225010" y="10066"/>
                  </a:lnTo>
                  <a:lnTo>
                    <a:pt x="223437" y="19358"/>
                  </a:lnTo>
                  <a:lnTo>
                    <a:pt x="222651" y="30198"/>
                  </a:lnTo>
                  <a:lnTo>
                    <a:pt x="211636" y="38715"/>
                  </a:lnTo>
                  <a:lnTo>
                    <a:pt x="217143" y="33295"/>
                  </a:lnTo>
                  <a:lnTo>
                    <a:pt x="213209" y="30198"/>
                  </a:lnTo>
                  <a:lnTo>
                    <a:pt x="218717" y="23229"/>
                  </a:lnTo>
                  <a:lnTo>
                    <a:pt x="217143" y="17035"/>
                  </a:lnTo>
                  <a:lnTo>
                    <a:pt x="211636" y="11615"/>
                  </a:lnTo>
                  <a:lnTo>
                    <a:pt x="203769" y="10840"/>
                  </a:lnTo>
                  <a:lnTo>
                    <a:pt x="204555" y="17035"/>
                  </a:lnTo>
                  <a:lnTo>
                    <a:pt x="191181" y="15486"/>
                  </a:lnTo>
                  <a:lnTo>
                    <a:pt x="178592" y="17035"/>
                  </a:lnTo>
                  <a:lnTo>
                    <a:pt x="166791" y="22455"/>
                  </a:lnTo>
                  <a:lnTo>
                    <a:pt x="158923" y="30972"/>
                  </a:lnTo>
                  <a:lnTo>
                    <a:pt x="155777" y="37167"/>
                  </a:lnTo>
                  <a:lnTo>
                    <a:pt x="153416" y="42587"/>
                  </a:lnTo>
                  <a:lnTo>
                    <a:pt x="151056" y="48007"/>
                  </a:lnTo>
                  <a:lnTo>
                    <a:pt x="146335" y="53427"/>
                  </a:lnTo>
                  <a:lnTo>
                    <a:pt x="141615" y="56524"/>
                  </a:lnTo>
                  <a:lnTo>
                    <a:pt x="136108" y="58847"/>
                  </a:lnTo>
                  <a:lnTo>
                    <a:pt x="130600" y="61945"/>
                  </a:lnTo>
                  <a:lnTo>
                    <a:pt x="125880" y="67365"/>
                  </a:lnTo>
                  <a:lnTo>
                    <a:pt x="139254" y="70462"/>
                  </a:lnTo>
                  <a:lnTo>
                    <a:pt x="150269" y="72010"/>
                  </a:lnTo>
                  <a:lnTo>
                    <a:pt x="161284" y="72785"/>
                  </a:lnTo>
                  <a:lnTo>
                    <a:pt x="174658" y="71236"/>
                  </a:lnTo>
                  <a:lnTo>
                    <a:pt x="169151" y="78979"/>
                  </a:lnTo>
                  <a:lnTo>
                    <a:pt x="165218" y="82851"/>
                  </a:lnTo>
                  <a:lnTo>
                    <a:pt x="144762" y="94466"/>
                  </a:lnTo>
                  <a:lnTo>
                    <a:pt x="140042" y="98337"/>
                  </a:lnTo>
                  <a:lnTo>
                    <a:pt x="139254" y="103757"/>
                  </a:lnTo>
                  <a:lnTo>
                    <a:pt x="143188" y="111500"/>
                  </a:lnTo>
                  <a:lnTo>
                    <a:pt x="134534" y="110726"/>
                  </a:lnTo>
                  <a:lnTo>
                    <a:pt x="116439" y="106854"/>
                  </a:lnTo>
                  <a:lnTo>
                    <a:pt x="107784" y="106854"/>
                  </a:lnTo>
                  <a:lnTo>
                    <a:pt x="105425" y="107628"/>
                  </a:lnTo>
                  <a:lnTo>
                    <a:pt x="101491" y="112274"/>
                  </a:lnTo>
                  <a:lnTo>
                    <a:pt x="99130" y="113049"/>
                  </a:lnTo>
                  <a:lnTo>
                    <a:pt x="95197" y="112274"/>
                  </a:lnTo>
                  <a:lnTo>
                    <a:pt x="88903" y="107628"/>
                  </a:lnTo>
                  <a:lnTo>
                    <a:pt x="84182" y="106080"/>
                  </a:lnTo>
                  <a:lnTo>
                    <a:pt x="69234" y="104531"/>
                  </a:lnTo>
                  <a:lnTo>
                    <a:pt x="48778" y="104531"/>
                  </a:lnTo>
                  <a:lnTo>
                    <a:pt x="30683" y="109177"/>
                  </a:lnTo>
                  <a:lnTo>
                    <a:pt x="23603" y="120018"/>
                  </a:lnTo>
                  <a:lnTo>
                    <a:pt x="29109" y="117695"/>
                  </a:lnTo>
                  <a:lnTo>
                    <a:pt x="33043" y="118469"/>
                  </a:lnTo>
                  <a:lnTo>
                    <a:pt x="35404" y="122340"/>
                  </a:lnTo>
                  <a:lnTo>
                    <a:pt x="35404" y="128535"/>
                  </a:lnTo>
                  <a:lnTo>
                    <a:pt x="41698" y="126212"/>
                  </a:lnTo>
                  <a:lnTo>
                    <a:pt x="41698" y="132406"/>
                  </a:lnTo>
                  <a:lnTo>
                    <a:pt x="36977" y="149441"/>
                  </a:lnTo>
                  <a:lnTo>
                    <a:pt x="43271" y="147892"/>
                  </a:lnTo>
                  <a:lnTo>
                    <a:pt x="50352" y="147118"/>
                  </a:lnTo>
                  <a:lnTo>
                    <a:pt x="56646" y="147118"/>
                  </a:lnTo>
                  <a:lnTo>
                    <a:pt x="62940" y="147892"/>
                  </a:lnTo>
                  <a:lnTo>
                    <a:pt x="62940" y="151764"/>
                  </a:lnTo>
                  <a:lnTo>
                    <a:pt x="62940" y="155635"/>
                  </a:lnTo>
                  <a:lnTo>
                    <a:pt x="50352" y="159507"/>
                  </a:lnTo>
                  <a:lnTo>
                    <a:pt x="40124" y="165701"/>
                  </a:lnTo>
                  <a:lnTo>
                    <a:pt x="38551" y="172670"/>
                  </a:lnTo>
                  <a:lnTo>
                    <a:pt x="51925" y="176542"/>
                  </a:lnTo>
                  <a:lnTo>
                    <a:pt x="42485" y="177316"/>
                  </a:lnTo>
                  <a:lnTo>
                    <a:pt x="31470" y="178865"/>
                  </a:lnTo>
                  <a:lnTo>
                    <a:pt x="24389" y="182736"/>
                  </a:lnTo>
                  <a:lnTo>
                    <a:pt x="25963" y="189705"/>
                  </a:lnTo>
                  <a:lnTo>
                    <a:pt x="24389" y="195899"/>
                  </a:lnTo>
                  <a:lnTo>
                    <a:pt x="29897" y="197448"/>
                  </a:lnTo>
                  <a:lnTo>
                    <a:pt x="46418" y="198222"/>
                  </a:lnTo>
                  <a:lnTo>
                    <a:pt x="40124" y="203643"/>
                  </a:lnTo>
                  <a:lnTo>
                    <a:pt x="44058" y="204417"/>
                  </a:lnTo>
                  <a:lnTo>
                    <a:pt x="53499" y="203643"/>
                  </a:lnTo>
                  <a:lnTo>
                    <a:pt x="56646" y="204417"/>
                  </a:lnTo>
                  <a:lnTo>
                    <a:pt x="59006" y="206740"/>
                  </a:lnTo>
                  <a:lnTo>
                    <a:pt x="62940" y="212160"/>
                  </a:lnTo>
                  <a:lnTo>
                    <a:pt x="65301" y="212934"/>
                  </a:lnTo>
                  <a:lnTo>
                    <a:pt x="77888" y="214483"/>
                  </a:lnTo>
                  <a:lnTo>
                    <a:pt x="101491" y="214483"/>
                  </a:lnTo>
                  <a:lnTo>
                    <a:pt x="113292" y="217580"/>
                  </a:lnTo>
                  <a:lnTo>
                    <a:pt x="108572" y="220677"/>
                  </a:lnTo>
                  <a:lnTo>
                    <a:pt x="104638" y="223000"/>
                  </a:lnTo>
                  <a:lnTo>
                    <a:pt x="99917" y="223774"/>
                  </a:lnTo>
                  <a:lnTo>
                    <a:pt x="95197" y="226098"/>
                  </a:lnTo>
                  <a:lnTo>
                    <a:pt x="88116" y="229969"/>
                  </a:lnTo>
                  <a:lnTo>
                    <a:pt x="82609" y="233066"/>
                  </a:lnTo>
                  <a:lnTo>
                    <a:pt x="77888" y="238486"/>
                  </a:lnTo>
                  <a:lnTo>
                    <a:pt x="72381" y="244681"/>
                  </a:lnTo>
                  <a:lnTo>
                    <a:pt x="74741" y="253972"/>
                  </a:lnTo>
                  <a:lnTo>
                    <a:pt x="63727" y="266361"/>
                  </a:lnTo>
                  <a:lnTo>
                    <a:pt x="47992" y="277976"/>
                  </a:lnTo>
                  <a:lnTo>
                    <a:pt x="36977" y="284945"/>
                  </a:lnTo>
                  <a:lnTo>
                    <a:pt x="45632" y="284171"/>
                  </a:lnTo>
                  <a:lnTo>
                    <a:pt x="70021" y="277976"/>
                  </a:lnTo>
                  <a:lnTo>
                    <a:pt x="91263" y="277202"/>
                  </a:lnTo>
                  <a:lnTo>
                    <a:pt x="99917" y="274104"/>
                  </a:lnTo>
                  <a:lnTo>
                    <a:pt x="108572" y="265587"/>
                  </a:lnTo>
                  <a:lnTo>
                    <a:pt x="111718" y="267910"/>
                  </a:lnTo>
                  <a:lnTo>
                    <a:pt x="115652" y="270233"/>
                  </a:lnTo>
                  <a:lnTo>
                    <a:pt x="120373" y="272556"/>
                  </a:lnTo>
                  <a:lnTo>
                    <a:pt x="124307" y="273330"/>
                  </a:lnTo>
                  <a:lnTo>
                    <a:pt x="64513" y="288042"/>
                  </a:lnTo>
                  <a:lnTo>
                    <a:pt x="55859" y="291914"/>
                  </a:lnTo>
                  <a:lnTo>
                    <a:pt x="37764" y="302754"/>
                  </a:lnTo>
                  <a:lnTo>
                    <a:pt x="40911" y="307400"/>
                  </a:lnTo>
                  <a:lnTo>
                    <a:pt x="44844" y="315143"/>
                  </a:lnTo>
                  <a:lnTo>
                    <a:pt x="47992" y="319789"/>
                  </a:lnTo>
                  <a:lnTo>
                    <a:pt x="35404" y="319789"/>
                  </a:lnTo>
                  <a:lnTo>
                    <a:pt x="20455" y="317466"/>
                  </a:lnTo>
                  <a:lnTo>
                    <a:pt x="7081" y="319789"/>
                  </a:lnTo>
                  <a:lnTo>
                    <a:pt x="0" y="332177"/>
                  </a:lnTo>
                  <a:lnTo>
                    <a:pt x="9441" y="332177"/>
                  </a:lnTo>
                  <a:lnTo>
                    <a:pt x="28323" y="332177"/>
                  </a:lnTo>
                  <a:lnTo>
                    <a:pt x="37764" y="333726"/>
                  </a:lnTo>
                  <a:lnTo>
                    <a:pt x="27536" y="342244"/>
                  </a:lnTo>
                  <a:lnTo>
                    <a:pt x="13374" y="349987"/>
                  </a:lnTo>
                  <a:lnTo>
                    <a:pt x="3934" y="358504"/>
                  </a:lnTo>
                  <a:lnTo>
                    <a:pt x="7868" y="367796"/>
                  </a:lnTo>
                  <a:lnTo>
                    <a:pt x="19669" y="371667"/>
                  </a:lnTo>
                  <a:lnTo>
                    <a:pt x="33831" y="370118"/>
                  </a:lnTo>
                  <a:lnTo>
                    <a:pt x="61367" y="360827"/>
                  </a:lnTo>
                  <a:lnTo>
                    <a:pt x="51139" y="365473"/>
                  </a:lnTo>
                  <a:lnTo>
                    <a:pt x="39338" y="373216"/>
                  </a:lnTo>
                  <a:lnTo>
                    <a:pt x="28323" y="382507"/>
                  </a:lnTo>
                  <a:lnTo>
                    <a:pt x="21242" y="391025"/>
                  </a:lnTo>
                  <a:lnTo>
                    <a:pt x="33043" y="388702"/>
                  </a:lnTo>
                  <a:lnTo>
                    <a:pt x="55073" y="381733"/>
                  </a:lnTo>
                  <a:lnTo>
                    <a:pt x="66874" y="381733"/>
                  </a:lnTo>
                  <a:lnTo>
                    <a:pt x="54286" y="391799"/>
                  </a:lnTo>
                  <a:lnTo>
                    <a:pt x="48778" y="397219"/>
                  </a:lnTo>
                  <a:lnTo>
                    <a:pt x="43271" y="404188"/>
                  </a:lnTo>
                  <a:lnTo>
                    <a:pt x="51139" y="404188"/>
                  </a:lnTo>
                  <a:lnTo>
                    <a:pt x="77888" y="39954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79" name="Freeform 1478">
              <a:extLst>
                <a:ext uri="{FF2B5EF4-FFF2-40B4-BE49-F238E27FC236}">
                  <a16:creationId xmlns:a16="http://schemas.microsoft.com/office/drawing/2014/main" id="{B37F287D-D96B-4AF3-7923-723C63E4B329}"/>
                </a:ext>
              </a:extLst>
            </p:cNvPr>
            <p:cNvSpPr/>
            <p:nvPr/>
          </p:nvSpPr>
          <p:spPr>
            <a:xfrm>
              <a:off x="-16060594" y="-12736864"/>
              <a:ext cx="20823" cy="11238"/>
            </a:xfrm>
            <a:custGeom>
              <a:avLst/>
              <a:gdLst>
                <a:gd name="connsiteX0" fmla="*/ 13374 w 24389"/>
                <a:gd name="connsiteY0" fmla="*/ 5420 h 13163"/>
                <a:gd name="connsiteX1" fmla="*/ 18881 w 24389"/>
                <a:gd name="connsiteY1" fmla="*/ 8518 h 13163"/>
                <a:gd name="connsiteX2" fmla="*/ 23603 w 24389"/>
                <a:gd name="connsiteY2" fmla="*/ 13163 h 13163"/>
                <a:gd name="connsiteX3" fmla="*/ 24389 w 24389"/>
                <a:gd name="connsiteY3" fmla="*/ 9292 h 13163"/>
                <a:gd name="connsiteX4" fmla="*/ 23603 w 24389"/>
                <a:gd name="connsiteY4" fmla="*/ 6195 h 13163"/>
                <a:gd name="connsiteX5" fmla="*/ 22815 w 24389"/>
                <a:gd name="connsiteY5" fmla="*/ 3097 h 13163"/>
                <a:gd name="connsiteX6" fmla="*/ 20455 w 24389"/>
                <a:gd name="connsiteY6" fmla="*/ 775 h 13163"/>
                <a:gd name="connsiteX7" fmla="*/ 14947 w 24389"/>
                <a:gd name="connsiteY7" fmla="*/ 0 h 13163"/>
                <a:gd name="connsiteX8" fmla="*/ 9441 w 24389"/>
                <a:gd name="connsiteY8" fmla="*/ 0 h 13163"/>
                <a:gd name="connsiteX9" fmla="*/ 4720 w 24389"/>
                <a:gd name="connsiteY9" fmla="*/ 775 h 13163"/>
                <a:gd name="connsiteX10" fmla="*/ 0 w 24389"/>
                <a:gd name="connsiteY10" fmla="*/ 3097 h 13163"/>
                <a:gd name="connsiteX11" fmla="*/ 7080 w 24389"/>
                <a:gd name="connsiteY11" fmla="*/ 3872 h 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9" h="13163">
                  <a:moveTo>
                    <a:pt x="13374" y="5420"/>
                  </a:moveTo>
                  <a:lnTo>
                    <a:pt x="18881" y="8518"/>
                  </a:lnTo>
                  <a:lnTo>
                    <a:pt x="23603" y="13163"/>
                  </a:lnTo>
                  <a:lnTo>
                    <a:pt x="24389" y="9292"/>
                  </a:lnTo>
                  <a:lnTo>
                    <a:pt x="23603" y="6195"/>
                  </a:lnTo>
                  <a:lnTo>
                    <a:pt x="22815" y="3097"/>
                  </a:lnTo>
                  <a:lnTo>
                    <a:pt x="20455" y="775"/>
                  </a:lnTo>
                  <a:lnTo>
                    <a:pt x="14947" y="0"/>
                  </a:lnTo>
                  <a:lnTo>
                    <a:pt x="9441" y="0"/>
                  </a:lnTo>
                  <a:lnTo>
                    <a:pt x="4720" y="775"/>
                  </a:lnTo>
                  <a:lnTo>
                    <a:pt x="0" y="3097"/>
                  </a:lnTo>
                  <a:lnTo>
                    <a:pt x="7080"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80" name="Freeform 1479">
              <a:extLst>
                <a:ext uri="{FF2B5EF4-FFF2-40B4-BE49-F238E27FC236}">
                  <a16:creationId xmlns:a16="http://schemas.microsoft.com/office/drawing/2014/main" id="{C71BB249-8130-FA35-49DC-511B918FAE7A}"/>
                </a:ext>
              </a:extLst>
            </p:cNvPr>
            <p:cNvSpPr/>
            <p:nvPr/>
          </p:nvSpPr>
          <p:spPr>
            <a:xfrm>
              <a:off x="-15882593" y="-13048231"/>
              <a:ext cx="27539" cy="11899"/>
            </a:xfrm>
            <a:custGeom>
              <a:avLst/>
              <a:gdLst>
                <a:gd name="connsiteX0" fmla="*/ 17308 w 32256"/>
                <a:gd name="connsiteY0" fmla="*/ 13937 h 13937"/>
                <a:gd name="connsiteX1" fmla="*/ 25176 w 32256"/>
                <a:gd name="connsiteY1" fmla="*/ 12389 h 13937"/>
                <a:gd name="connsiteX2" fmla="*/ 32257 w 32256"/>
                <a:gd name="connsiteY2" fmla="*/ 4646 h 13937"/>
                <a:gd name="connsiteX3" fmla="*/ 25176 w 32256"/>
                <a:gd name="connsiteY3" fmla="*/ 774 h 13937"/>
                <a:gd name="connsiteX4" fmla="*/ 4720 w 32256"/>
                <a:gd name="connsiteY4" fmla="*/ 0 h 13937"/>
                <a:gd name="connsiteX5" fmla="*/ 0 w 32256"/>
                <a:gd name="connsiteY5" fmla="*/ 5420 h 13937"/>
                <a:gd name="connsiteX6" fmla="*/ 6293 w 32256"/>
                <a:gd name="connsiteY6" fmla="*/ 10840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56" h="13937">
                  <a:moveTo>
                    <a:pt x="17308" y="13937"/>
                  </a:moveTo>
                  <a:lnTo>
                    <a:pt x="25176" y="12389"/>
                  </a:lnTo>
                  <a:lnTo>
                    <a:pt x="32257" y="4646"/>
                  </a:lnTo>
                  <a:lnTo>
                    <a:pt x="25176" y="774"/>
                  </a:lnTo>
                  <a:lnTo>
                    <a:pt x="4720" y="0"/>
                  </a:lnTo>
                  <a:lnTo>
                    <a:pt x="0" y="5420"/>
                  </a:lnTo>
                  <a:lnTo>
                    <a:pt x="6293"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81" name="Freeform 1480">
              <a:extLst>
                <a:ext uri="{FF2B5EF4-FFF2-40B4-BE49-F238E27FC236}">
                  <a16:creationId xmlns:a16="http://schemas.microsoft.com/office/drawing/2014/main" id="{22CA13B4-2488-1D77-1AC3-36443F3C9E17}"/>
                </a:ext>
              </a:extLst>
            </p:cNvPr>
            <p:cNvSpPr/>
            <p:nvPr/>
          </p:nvSpPr>
          <p:spPr>
            <a:xfrm>
              <a:off x="-15876549" y="-13022449"/>
              <a:ext cx="10747" cy="26443"/>
            </a:xfrm>
            <a:custGeom>
              <a:avLst/>
              <a:gdLst>
                <a:gd name="connsiteX0" fmla="*/ 3934 w 12588"/>
                <a:gd name="connsiteY0" fmla="*/ 0 h 30972"/>
                <a:gd name="connsiteX1" fmla="*/ 0 w 12588"/>
                <a:gd name="connsiteY1" fmla="*/ 12389 h 30972"/>
                <a:gd name="connsiteX2" fmla="*/ 0 w 12588"/>
                <a:gd name="connsiteY2" fmla="*/ 20132 h 30972"/>
                <a:gd name="connsiteX3" fmla="*/ 1574 w 12588"/>
                <a:gd name="connsiteY3" fmla="*/ 27101 h 30972"/>
                <a:gd name="connsiteX4" fmla="*/ 5508 w 12588"/>
                <a:gd name="connsiteY4" fmla="*/ 30972 h 30972"/>
                <a:gd name="connsiteX5" fmla="*/ 12589 w 12588"/>
                <a:gd name="connsiteY5" fmla="*/ 30198 h 30972"/>
                <a:gd name="connsiteX6" fmla="*/ 11015 w 12588"/>
                <a:gd name="connsiteY6" fmla="*/ 17809 h 30972"/>
                <a:gd name="connsiteX7" fmla="*/ 7868 w 12588"/>
                <a:gd name="connsiteY7" fmla="*/ 4646 h 3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8" h="30972">
                  <a:moveTo>
                    <a:pt x="3934" y="0"/>
                  </a:moveTo>
                  <a:lnTo>
                    <a:pt x="0" y="12389"/>
                  </a:lnTo>
                  <a:lnTo>
                    <a:pt x="0" y="20132"/>
                  </a:lnTo>
                  <a:lnTo>
                    <a:pt x="1574" y="27101"/>
                  </a:lnTo>
                  <a:lnTo>
                    <a:pt x="5508" y="30972"/>
                  </a:lnTo>
                  <a:lnTo>
                    <a:pt x="12589" y="30198"/>
                  </a:lnTo>
                  <a:lnTo>
                    <a:pt x="11015" y="17809"/>
                  </a:lnTo>
                  <a:lnTo>
                    <a:pt x="7868"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82" name="Freeform 1481">
              <a:extLst>
                <a:ext uri="{FF2B5EF4-FFF2-40B4-BE49-F238E27FC236}">
                  <a16:creationId xmlns:a16="http://schemas.microsoft.com/office/drawing/2014/main" id="{7FF494A3-D987-FC12-B3AB-376CD1BC7F4D}"/>
                </a:ext>
              </a:extLst>
            </p:cNvPr>
            <p:cNvSpPr/>
            <p:nvPr/>
          </p:nvSpPr>
          <p:spPr>
            <a:xfrm>
              <a:off x="-15812064" y="-12990056"/>
              <a:ext cx="11418" cy="6611"/>
            </a:xfrm>
            <a:custGeom>
              <a:avLst/>
              <a:gdLst>
                <a:gd name="connsiteX0" fmla="*/ 9441 w 13374"/>
                <a:gd name="connsiteY0" fmla="*/ 6969 h 7743"/>
                <a:gd name="connsiteX1" fmla="*/ 13374 w 13374"/>
                <a:gd name="connsiteY1" fmla="*/ 5420 h 7743"/>
                <a:gd name="connsiteX2" fmla="*/ 11801 w 13374"/>
                <a:gd name="connsiteY2" fmla="*/ 1549 h 7743"/>
                <a:gd name="connsiteX3" fmla="*/ 8654 w 13374"/>
                <a:gd name="connsiteY3" fmla="*/ 0 h 7743"/>
                <a:gd name="connsiteX4" fmla="*/ 4720 w 13374"/>
                <a:gd name="connsiteY4" fmla="*/ 0 h 7743"/>
                <a:gd name="connsiteX5" fmla="*/ 0 w 13374"/>
                <a:gd name="connsiteY5" fmla="*/ 2323 h 7743"/>
                <a:gd name="connsiteX6" fmla="*/ 3146 w 13374"/>
                <a:gd name="connsiteY6" fmla="*/ 6194 h 7743"/>
                <a:gd name="connsiteX7" fmla="*/ 6293 w 13374"/>
                <a:gd name="connsiteY7" fmla="*/ 7743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74" h="7743">
                  <a:moveTo>
                    <a:pt x="9441" y="6969"/>
                  </a:moveTo>
                  <a:lnTo>
                    <a:pt x="13374" y="5420"/>
                  </a:lnTo>
                  <a:lnTo>
                    <a:pt x="11801" y="1549"/>
                  </a:lnTo>
                  <a:lnTo>
                    <a:pt x="8654" y="0"/>
                  </a:lnTo>
                  <a:lnTo>
                    <a:pt x="4720" y="0"/>
                  </a:lnTo>
                  <a:lnTo>
                    <a:pt x="0" y="2323"/>
                  </a:lnTo>
                  <a:lnTo>
                    <a:pt x="3146" y="6194"/>
                  </a:lnTo>
                  <a:lnTo>
                    <a:pt x="6293"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83" name="Freeform 1482">
              <a:extLst>
                <a:ext uri="{FF2B5EF4-FFF2-40B4-BE49-F238E27FC236}">
                  <a16:creationId xmlns:a16="http://schemas.microsoft.com/office/drawing/2014/main" id="{8F07A5CB-944D-236B-EFA2-4085A6F3CA2A}"/>
                </a:ext>
              </a:extLst>
            </p:cNvPr>
            <p:cNvSpPr/>
            <p:nvPr/>
          </p:nvSpPr>
          <p:spPr>
            <a:xfrm>
              <a:off x="-15827514" y="-12959647"/>
              <a:ext cx="12090" cy="7272"/>
            </a:xfrm>
            <a:custGeom>
              <a:avLst/>
              <a:gdLst>
                <a:gd name="connsiteX0" fmla="*/ 9441 w 14161"/>
                <a:gd name="connsiteY0" fmla="*/ 774 h 8517"/>
                <a:gd name="connsiteX1" fmla="*/ 5507 w 14161"/>
                <a:gd name="connsiteY1" fmla="*/ 2323 h 8517"/>
                <a:gd name="connsiteX2" fmla="*/ 2361 w 14161"/>
                <a:gd name="connsiteY2" fmla="*/ 4646 h 8517"/>
                <a:gd name="connsiteX3" fmla="*/ 0 w 14161"/>
                <a:gd name="connsiteY3" fmla="*/ 8517 h 8517"/>
                <a:gd name="connsiteX4" fmla="*/ 3934 w 14161"/>
                <a:gd name="connsiteY4" fmla="*/ 7743 h 8517"/>
                <a:gd name="connsiteX5" fmla="*/ 7868 w 14161"/>
                <a:gd name="connsiteY5" fmla="*/ 5420 h 8517"/>
                <a:gd name="connsiteX6" fmla="*/ 11015 w 14161"/>
                <a:gd name="connsiteY6" fmla="*/ 3097 h 8517"/>
                <a:gd name="connsiteX7" fmla="*/ 14162 w 14161"/>
                <a:gd name="connsiteY7" fmla="*/ 0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61" h="8517">
                  <a:moveTo>
                    <a:pt x="9441" y="774"/>
                  </a:moveTo>
                  <a:lnTo>
                    <a:pt x="5507" y="2323"/>
                  </a:lnTo>
                  <a:lnTo>
                    <a:pt x="2361" y="4646"/>
                  </a:lnTo>
                  <a:lnTo>
                    <a:pt x="0" y="8517"/>
                  </a:lnTo>
                  <a:lnTo>
                    <a:pt x="3934" y="7743"/>
                  </a:lnTo>
                  <a:lnTo>
                    <a:pt x="7868" y="5420"/>
                  </a:lnTo>
                  <a:lnTo>
                    <a:pt x="11015" y="3097"/>
                  </a:lnTo>
                  <a:lnTo>
                    <a:pt x="14162"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84" name="Freeform 1483">
              <a:extLst>
                <a:ext uri="{FF2B5EF4-FFF2-40B4-BE49-F238E27FC236}">
                  <a16:creationId xmlns:a16="http://schemas.microsoft.com/office/drawing/2014/main" id="{324215A9-51CD-785A-6AF6-3E15D36B5422}"/>
                </a:ext>
              </a:extLst>
            </p:cNvPr>
            <p:cNvSpPr/>
            <p:nvPr/>
          </p:nvSpPr>
          <p:spPr>
            <a:xfrm>
              <a:off x="-15804005" y="-12957663"/>
              <a:ext cx="36271" cy="29087"/>
            </a:xfrm>
            <a:custGeom>
              <a:avLst/>
              <a:gdLst>
                <a:gd name="connsiteX0" fmla="*/ 31470 w 42484"/>
                <a:gd name="connsiteY0" fmla="*/ 31746 h 34069"/>
                <a:gd name="connsiteX1" fmla="*/ 40911 w 42484"/>
                <a:gd name="connsiteY1" fmla="*/ 25552 h 34069"/>
                <a:gd name="connsiteX2" fmla="*/ 42485 w 42484"/>
                <a:gd name="connsiteY2" fmla="*/ 14712 h 34069"/>
                <a:gd name="connsiteX3" fmla="*/ 34617 w 42484"/>
                <a:gd name="connsiteY3" fmla="*/ 10840 h 34069"/>
                <a:gd name="connsiteX4" fmla="*/ 19669 w 42484"/>
                <a:gd name="connsiteY4" fmla="*/ 1549 h 34069"/>
                <a:gd name="connsiteX5" fmla="*/ 11801 w 42484"/>
                <a:gd name="connsiteY5" fmla="*/ 0 h 34069"/>
                <a:gd name="connsiteX6" fmla="*/ 787 w 42484"/>
                <a:gd name="connsiteY6" fmla="*/ 1549 h 34069"/>
                <a:gd name="connsiteX7" fmla="*/ 2361 w 42484"/>
                <a:gd name="connsiteY7" fmla="*/ 6968 h 34069"/>
                <a:gd name="connsiteX8" fmla="*/ 12588 w 42484"/>
                <a:gd name="connsiteY8" fmla="*/ 16260 h 34069"/>
                <a:gd name="connsiteX9" fmla="*/ 10228 w 42484"/>
                <a:gd name="connsiteY9" fmla="*/ 24778 h 34069"/>
                <a:gd name="connsiteX10" fmla="*/ 0 w 42484"/>
                <a:gd name="connsiteY10" fmla="*/ 31746 h 34069"/>
                <a:gd name="connsiteX11" fmla="*/ 7868 w 42484"/>
                <a:gd name="connsiteY11" fmla="*/ 34069 h 34069"/>
                <a:gd name="connsiteX12" fmla="*/ 19669 w 42484"/>
                <a:gd name="connsiteY12" fmla="*/ 34069 h 3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84" h="34069">
                  <a:moveTo>
                    <a:pt x="31470" y="31746"/>
                  </a:moveTo>
                  <a:lnTo>
                    <a:pt x="40911" y="25552"/>
                  </a:lnTo>
                  <a:lnTo>
                    <a:pt x="42485" y="14712"/>
                  </a:lnTo>
                  <a:lnTo>
                    <a:pt x="34617" y="10840"/>
                  </a:lnTo>
                  <a:lnTo>
                    <a:pt x="19669" y="1549"/>
                  </a:lnTo>
                  <a:lnTo>
                    <a:pt x="11801" y="0"/>
                  </a:lnTo>
                  <a:lnTo>
                    <a:pt x="787" y="1549"/>
                  </a:lnTo>
                  <a:lnTo>
                    <a:pt x="2361" y="6968"/>
                  </a:lnTo>
                  <a:lnTo>
                    <a:pt x="12588" y="16260"/>
                  </a:lnTo>
                  <a:lnTo>
                    <a:pt x="10228" y="24778"/>
                  </a:lnTo>
                  <a:lnTo>
                    <a:pt x="0" y="31746"/>
                  </a:lnTo>
                  <a:lnTo>
                    <a:pt x="7868" y="34069"/>
                  </a:lnTo>
                  <a:lnTo>
                    <a:pt x="19669" y="3406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85" name="Freeform 1484">
              <a:extLst>
                <a:ext uri="{FF2B5EF4-FFF2-40B4-BE49-F238E27FC236}">
                  <a16:creationId xmlns:a16="http://schemas.microsoft.com/office/drawing/2014/main" id="{FE2870E2-C683-0725-4B3C-986BD8CB2086}"/>
                </a:ext>
              </a:extLst>
            </p:cNvPr>
            <p:cNvSpPr/>
            <p:nvPr/>
          </p:nvSpPr>
          <p:spPr>
            <a:xfrm>
              <a:off x="-15855725" y="-13129544"/>
              <a:ext cx="59109" cy="71396"/>
            </a:xfrm>
            <a:custGeom>
              <a:avLst/>
              <a:gdLst>
                <a:gd name="connsiteX0" fmla="*/ 26749 w 69233"/>
                <a:gd name="connsiteY0" fmla="*/ 20906 h 83625"/>
                <a:gd name="connsiteX1" fmla="*/ 24389 w 69233"/>
                <a:gd name="connsiteY1" fmla="*/ 26326 h 83625"/>
                <a:gd name="connsiteX2" fmla="*/ 28323 w 69233"/>
                <a:gd name="connsiteY2" fmla="*/ 34069 h 83625"/>
                <a:gd name="connsiteX3" fmla="*/ 21242 w 69233"/>
                <a:gd name="connsiteY3" fmla="*/ 34069 h 83625"/>
                <a:gd name="connsiteX4" fmla="*/ 14161 w 69233"/>
                <a:gd name="connsiteY4" fmla="*/ 31746 h 83625"/>
                <a:gd name="connsiteX5" fmla="*/ 7080 w 69233"/>
                <a:gd name="connsiteY5" fmla="*/ 30972 h 83625"/>
                <a:gd name="connsiteX6" fmla="*/ 2360 w 69233"/>
                <a:gd name="connsiteY6" fmla="*/ 34069 h 83625"/>
                <a:gd name="connsiteX7" fmla="*/ 0 w 69233"/>
                <a:gd name="connsiteY7" fmla="*/ 39489 h 83625"/>
                <a:gd name="connsiteX8" fmla="*/ 787 w 69233"/>
                <a:gd name="connsiteY8" fmla="*/ 44136 h 83625"/>
                <a:gd name="connsiteX9" fmla="*/ 3146 w 69233"/>
                <a:gd name="connsiteY9" fmla="*/ 48007 h 83625"/>
                <a:gd name="connsiteX10" fmla="*/ 8654 w 69233"/>
                <a:gd name="connsiteY10" fmla="*/ 50330 h 83625"/>
                <a:gd name="connsiteX11" fmla="*/ 4720 w 69233"/>
                <a:gd name="connsiteY11" fmla="*/ 54976 h 83625"/>
                <a:gd name="connsiteX12" fmla="*/ 6293 w 69233"/>
                <a:gd name="connsiteY12" fmla="*/ 58847 h 83625"/>
                <a:gd name="connsiteX13" fmla="*/ 11801 w 69233"/>
                <a:gd name="connsiteY13" fmla="*/ 61945 h 83625"/>
                <a:gd name="connsiteX14" fmla="*/ 18095 w 69233"/>
                <a:gd name="connsiteY14" fmla="*/ 65041 h 83625"/>
                <a:gd name="connsiteX15" fmla="*/ 5507 w 69233"/>
                <a:gd name="connsiteY15" fmla="*/ 74333 h 83625"/>
                <a:gd name="connsiteX16" fmla="*/ 787 w 69233"/>
                <a:gd name="connsiteY16" fmla="*/ 77431 h 83625"/>
                <a:gd name="connsiteX17" fmla="*/ 8654 w 69233"/>
                <a:gd name="connsiteY17" fmla="*/ 83625 h 83625"/>
                <a:gd name="connsiteX18" fmla="*/ 16522 w 69233"/>
                <a:gd name="connsiteY18" fmla="*/ 80528 h 83625"/>
                <a:gd name="connsiteX19" fmla="*/ 31470 w 69233"/>
                <a:gd name="connsiteY19" fmla="*/ 65816 h 83625"/>
                <a:gd name="connsiteX20" fmla="*/ 39338 w 69233"/>
                <a:gd name="connsiteY20" fmla="*/ 60396 h 83625"/>
                <a:gd name="connsiteX21" fmla="*/ 49565 w 69233"/>
                <a:gd name="connsiteY21" fmla="*/ 52653 h 83625"/>
                <a:gd name="connsiteX22" fmla="*/ 52712 w 69233"/>
                <a:gd name="connsiteY22" fmla="*/ 45684 h 83625"/>
                <a:gd name="connsiteX23" fmla="*/ 41697 w 69233"/>
                <a:gd name="connsiteY23" fmla="*/ 45684 h 83625"/>
                <a:gd name="connsiteX24" fmla="*/ 52712 w 69233"/>
                <a:gd name="connsiteY24" fmla="*/ 39489 h 83625"/>
                <a:gd name="connsiteX25" fmla="*/ 61366 w 69233"/>
                <a:gd name="connsiteY25" fmla="*/ 30198 h 83625"/>
                <a:gd name="connsiteX26" fmla="*/ 67660 w 69233"/>
                <a:gd name="connsiteY26" fmla="*/ 18583 h 83625"/>
                <a:gd name="connsiteX27" fmla="*/ 69233 w 69233"/>
                <a:gd name="connsiteY27" fmla="*/ 6194 h 83625"/>
                <a:gd name="connsiteX28" fmla="*/ 65300 w 69233"/>
                <a:gd name="connsiteY28" fmla="*/ 0 h 83625"/>
                <a:gd name="connsiteX29" fmla="*/ 57432 w 69233"/>
                <a:gd name="connsiteY29" fmla="*/ 1549 h 83625"/>
                <a:gd name="connsiteX30" fmla="*/ 40911 w 69233"/>
                <a:gd name="connsiteY30" fmla="*/ 13163 h 83625"/>
                <a:gd name="connsiteX31" fmla="*/ 33043 w 69233"/>
                <a:gd name="connsiteY31" fmla="*/ 17035 h 8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233" h="83625">
                  <a:moveTo>
                    <a:pt x="26749" y="20906"/>
                  </a:moveTo>
                  <a:lnTo>
                    <a:pt x="24389" y="26326"/>
                  </a:lnTo>
                  <a:lnTo>
                    <a:pt x="28323" y="34069"/>
                  </a:lnTo>
                  <a:lnTo>
                    <a:pt x="21242" y="34069"/>
                  </a:lnTo>
                  <a:lnTo>
                    <a:pt x="14161" y="31746"/>
                  </a:lnTo>
                  <a:lnTo>
                    <a:pt x="7080" y="30972"/>
                  </a:lnTo>
                  <a:lnTo>
                    <a:pt x="2360" y="34069"/>
                  </a:lnTo>
                  <a:lnTo>
                    <a:pt x="0" y="39489"/>
                  </a:lnTo>
                  <a:lnTo>
                    <a:pt x="787" y="44136"/>
                  </a:lnTo>
                  <a:lnTo>
                    <a:pt x="3146" y="48007"/>
                  </a:lnTo>
                  <a:lnTo>
                    <a:pt x="8654" y="50330"/>
                  </a:lnTo>
                  <a:lnTo>
                    <a:pt x="4720" y="54976"/>
                  </a:lnTo>
                  <a:lnTo>
                    <a:pt x="6293" y="58847"/>
                  </a:lnTo>
                  <a:lnTo>
                    <a:pt x="11801" y="61945"/>
                  </a:lnTo>
                  <a:lnTo>
                    <a:pt x="18095" y="65041"/>
                  </a:lnTo>
                  <a:lnTo>
                    <a:pt x="5507" y="74333"/>
                  </a:lnTo>
                  <a:lnTo>
                    <a:pt x="787" y="77431"/>
                  </a:lnTo>
                  <a:lnTo>
                    <a:pt x="8654" y="83625"/>
                  </a:lnTo>
                  <a:lnTo>
                    <a:pt x="16522" y="80528"/>
                  </a:lnTo>
                  <a:lnTo>
                    <a:pt x="31470" y="65816"/>
                  </a:lnTo>
                  <a:lnTo>
                    <a:pt x="39338" y="60396"/>
                  </a:lnTo>
                  <a:lnTo>
                    <a:pt x="49565" y="52653"/>
                  </a:lnTo>
                  <a:lnTo>
                    <a:pt x="52712" y="45684"/>
                  </a:lnTo>
                  <a:lnTo>
                    <a:pt x="41697" y="45684"/>
                  </a:lnTo>
                  <a:lnTo>
                    <a:pt x="52712" y="39489"/>
                  </a:lnTo>
                  <a:lnTo>
                    <a:pt x="61366" y="30198"/>
                  </a:lnTo>
                  <a:lnTo>
                    <a:pt x="67660" y="18583"/>
                  </a:lnTo>
                  <a:lnTo>
                    <a:pt x="69233" y="6194"/>
                  </a:lnTo>
                  <a:lnTo>
                    <a:pt x="65300" y="0"/>
                  </a:lnTo>
                  <a:lnTo>
                    <a:pt x="57432" y="1549"/>
                  </a:lnTo>
                  <a:lnTo>
                    <a:pt x="40911" y="13163"/>
                  </a:lnTo>
                  <a:lnTo>
                    <a:pt x="33043" y="1703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86" name="Freeform 1485">
              <a:extLst>
                <a:ext uri="{FF2B5EF4-FFF2-40B4-BE49-F238E27FC236}">
                  <a16:creationId xmlns:a16="http://schemas.microsoft.com/office/drawing/2014/main" id="{1640618D-A534-4F65-3C91-391594CC41FA}"/>
                </a:ext>
              </a:extLst>
            </p:cNvPr>
            <p:cNvSpPr/>
            <p:nvPr/>
          </p:nvSpPr>
          <p:spPr>
            <a:xfrm>
              <a:off x="-15883937" y="-12987412"/>
              <a:ext cx="6045" cy="3966"/>
            </a:xfrm>
            <a:custGeom>
              <a:avLst/>
              <a:gdLst>
                <a:gd name="connsiteX0" fmla="*/ 6294 w 7080"/>
                <a:gd name="connsiteY0" fmla="*/ 3872 h 4645"/>
                <a:gd name="connsiteX1" fmla="*/ 7081 w 7080"/>
                <a:gd name="connsiteY1" fmla="*/ 1549 h 4645"/>
                <a:gd name="connsiteX2" fmla="*/ 0 w 7080"/>
                <a:gd name="connsiteY2" fmla="*/ 0 h 4645"/>
                <a:gd name="connsiteX3" fmla="*/ 2361 w 7080"/>
                <a:gd name="connsiteY3" fmla="*/ 4646 h 4645"/>
              </a:gdLst>
              <a:ahLst/>
              <a:cxnLst>
                <a:cxn ang="0">
                  <a:pos x="connsiteX0" y="connsiteY0"/>
                </a:cxn>
                <a:cxn ang="0">
                  <a:pos x="connsiteX1" y="connsiteY1"/>
                </a:cxn>
                <a:cxn ang="0">
                  <a:pos x="connsiteX2" y="connsiteY2"/>
                </a:cxn>
                <a:cxn ang="0">
                  <a:pos x="connsiteX3" y="connsiteY3"/>
                </a:cxn>
              </a:cxnLst>
              <a:rect l="l" t="t" r="r" b="b"/>
              <a:pathLst>
                <a:path w="7080" h="4645">
                  <a:moveTo>
                    <a:pt x="6294" y="3872"/>
                  </a:moveTo>
                  <a:lnTo>
                    <a:pt x="7081" y="1549"/>
                  </a:lnTo>
                  <a:lnTo>
                    <a:pt x="0" y="0"/>
                  </a:lnTo>
                  <a:lnTo>
                    <a:pt x="2361"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87" name="Freeform 1486">
              <a:extLst>
                <a:ext uri="{FF2B5EF4-FFF2-40B4-BE49-F238E27FC236}">
                  <a16:creationId xmlns:a16="http://schemas.microsoft.com/office/drawing/2014/main" id="{FE12FC71-30F1-2D4D-4D64-538C25629D3F}"/>
                </a:ext>
              </a:extLst>
            </p:cNvPr>
            <p:cNvSpPr/>
            <p:nvPr/>
          </p:nvSpPr>
          <p:spPr>
            <a:xfrm>
              <a:off x="-15832888" y="-13047570"/>
              <a:ext cx="69185" cy="56852"/>
            </a:xfrm>
            <a:custGeom>
              <a:avLst/>
              <a:gdLst>
                <a:gd name="connsiteX0" fmla="*/ 33831 w 81035"/>
                <a:gd name="connsiteY0" fmla="*/ 0 h 66590"/>
                <a:gd name="connsiteX1" fmla="*/ 10228 w 81035"/>
                <a:gd name="connsiteY1" fmla="*/ 10066 h 66590"/>
                <a:gd name="connsiteX2" fmla="*/ 10228 w 81035"/>
                <a:gd name="connsiteY2" fmla="*/ 17035 h 66590"/>
                <a:gd name="connsiteX3" fmla="*/ 4721 w 81035"/>
                <a:gd name="connsiteY3" fmla="*/ 20132 h 66590"/>
                <a:gd name="connsiteX4" fmla="*/ 0 w 81035"/>
                <a:gd name="connsiteY4" fmla="*/ 23229 h 66590"/>
                <a:gd name="connsiteX5" fmla="*/ 3934 w 81035"/>
                <a:gd name="connsiteY5" fmla="*/ 30972 h 66590"/>
                <a:gd name="connsiteX6" fmla="*/ 7868 w 81035"/>
                <a:gd name="connsiteY6" fmla="*/ 33296 h 66590"/>
                <a:gd name="connsiteX7" fmla="*/ 18096 w 81035"/>
                <a:gd name="connsiteY7" fmla="*/ 34844 h 66590"/>
                <a:gd name="connsiteX8" fmla="*/ 22029 w 81035"/>
                <a:gd name="connsiteY8" fmla="*/ 36393 h 66590"/>
                <a:gd name="connsiteX9" fmla="*/ 24390 w 81035"/>
                <a:gd name="connsiteY9" fmla="*/ 38715 h 66590"/>
                <a:gd name="connsiteX10" fmla="*/ 28324 w 81035"/>
                <a:gd name="connsiteY10" fmla="*/ 45684 h 66590"/>
                <a:gd name="connsiteX11" fmla="*/ 30683 w 81035"/>
                <a:gd name="connsiteY11" fmla="*/ 48007 h 66590"/>
                <a:gd name="connsiteX12" fmla="*/ 36191 w 81035"/>
                <a:gd name="connsiteY12" fmla="*/ 51105 h 66590"/>
                <a:gd name="connsiteX13" fmla="*/ 41698 w 81035"/>
                <a:gd name="connsiteY13" fmla="*/ 52653 h 66590"/>
                <a:gd name="connsiteX14" fmla="*/ 47993 w 81035"/>
                <a:gd name="connsiteY14" fmla="*/ 52653 h 66590"/>
                <a:gd name="connsiteX15" fmla="*/ 55073 w 81035"/>
                <a:gd name="connsiteY15" fmla="*/ 51105 h 66590"/>
                <a:gd name="connsiteX16" fmla="*/ 61367 w 81035"/>
                <a:gd name="connsiteY16" fmla="*/ 66591 h 66590"/>
                <a:gd name="connsiteX17" fmla="*/ 73955 w 81035"/>
                <a:gd name="connsiteY17" fmla="*/ 58848 h 66590"/>
                <a:gd name="connsiteX18" fmla="*/ 81036 w 81035"/>
                <a:gd name="connsiteY18" fmla="*/ 45684 h 66590"/>
                <a:gd name="connsiteX19" fmla="*/ 66874 w 81035"/>
                <a:gd name="connsiteY19" fmla="*/ 44136 h 66590"/>
                <a:gd name="connsiteX20" fmla="*/ 54286 w 81035"/>
                <a:gd name="connsiteY20" fmla="*/ 42587 h 66590"/>
                <a:gd name="connsiteX21" fmla="*/ 48779 w 81035"/>
                <a:gd name="connsiteY21" fmla="*/ 37167 h 66590"/>
                <a:gd name="connsiteX22" fmla="*/ 46418 w 81035"/>
                <a:gd name="connsiteY22" fmla="*/ 17809 h 66590"/>
                <a:gd name="connsiteX23" fmla="*/ 40912 w 81035"/>
                <a:gd name="connsiteY23" fmla="*/ 3097 h 6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035" h="66590">
                  <a:moveTo>
                    <a:pt x="33831" y="0"/>
                  </a:moveTo>
                  <a:lnTo>
                    <a:pt x="10228" y="10066"/>
                  </a:lnTo>
                  <a:lnTo>
                    <a:pt x="10228" y="17035"/>
                  </a:lnTo>
                  <a:lnTo>
                    <a:pt x="4721" y="20132"/>
                  </a:lnTo>
                  <a:lnTo>
                    <a:pt x="0" y="23229"/>
                  </a:lnTo>
                  <a:lnTo>
                    <a:pt x="3934" y="30972"/>
                  </a:lnTo>
                  <a:lnTo>
                    <a:pt x="7868" y="33296"/>
                  </a:lnTo>
                  <a:lnTo>
                    <a:pt x="18096" y="34844"/>
                  </a:lnTo>
                  <a:lnTo>
                    <a:pt x="22029" y="36393"/>
                  </a:lnTo>
                  <a:lnTo>
                    <a:pt x="24390" y="38715"/>
                  </a:lnTo>
                  <a:lnTo>
                    <a:pt x="28324" y="45684"/>
                  </a:lnTo>
                  <a:lnTo>
                    <a:pt x="30683" y="48007"/>
                  </a:lnTo>
                  <a:lnTo>
                    <a:pt x="36191" y="51105"/>
                  </a:lnTo>
                  <a:lnTo>
                    <a:pt x="41698" y="52653"/>
                  </a:lnTo>
                  <a:lnTo>
                    <a:pt x="47993" y="52653"/>
                  </a:lnTo>
                  <a:lnTo>
                    <a:pt x="55073" y="51105"/>
                  </a:lnTo>
                  <a:lnTo>
                    <a:pt x="61367" y="66591"/>
                  </a:lnTo>
                  <a:lnTo>
                    <a:pt x="73955" y="58848"/>
                  </a:lnTo>
                  <a:lnTo>
                    <a:pt x="81036" y="45684"/>
                  </a:lnTo>
                  <a:lnTo>
                    <a:pt x="66874" y="44136"/>
                  </a:lnTo>
                  <a:lnTo>
                    <a:pt x="54286" y="42587"/>
                  </a:lnTo>
                  <a:lnTo>
                    <a:pt x="48779" y="37167"/>
                  </a:lnTo>
                  <a:lnTo>
                    <a:pt x="46418" y="17809"/>
                  </a:lnTo>
                  <a:lnTo>
                    <a:pt x="40912"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88" name="Freeform 1487">
              <a:extLst>
                <a:ext uri="{FF2B5EF4-FFF2-40B4-BE49-F238E27FC236}">
                  <a16:creationId xmlns:a16="http://schemas.microsoft.com/office/drawing/2014/main" id="{ED0D6355-369A-772F-2FF5-189E5F34C958}"/>
                </a:ext>
              </a:extLst>
            </p:cNvPr>
            <p:cNvSpPr/>
            <p:nvPr/>
          </p:nvSpPr>
          <p:spPr>
            <a:xfrm>
              <a:off x="-15787212" y="-12914693"/>
              <a:ext cx="21494" cy="22476"/>
            </a:xfrm>
            <a:custGeom>
              <a:avLst/>
              <a:gdLst>
                <a:gd name="connsiteX0" fmla="*/ 19669 w 25175"/>
                <a:gd name="connsiteY0" fmla="*/ 10840 h 26326"/>
                <a:gd name="connsiteX1" fmla="*/ 21242 w 25175"/>
                <a:gd name="connsiteY1" fmla="*/ 8517 h 26326"/>
                <a:gd name="connsiteX2" fmla="*/ 25176 w 25175"/>
                <a:gd name="connsiteY2" fmla="*/ 0 h 26326"/>
                <a:gd name="connsiteX3" fmla="*/ 18882 w 25175"/>
                <a:gd name="connsiteY3" fmla="*/ 1549 h 26326"/>
                <a:gd name="connsiteX4" fmla="*/ 11801 w 25175"/>
                <a:gd name="connsiteY4" fmla="*/ 4646 h 26326"/>
                <a:gd name="connsiteX5" fmla="*/ 7868 w 25175"/>
                <a:gd name="connsiteY5" fmla="*/ 9292 h 26326"/>
                <a:gd name="connsiteX6" fmla="*/ 11015 w 25175"/>
                <a:gd name="connsiteY6" fmla="*/ 13937 h 26326"/>
                <a:gd name="connsiteX7" fmla="*/ 2361 w 25175"/>
                <a:gd name="connsiteY7" fmla="*/ 19358 h 26326"/>
                <a:gd name="connsiteX8" fmla="*/ 0 w 25175"/>
                <a:gd name="connsiteY8" fmla="*/ 26326 h 26326"/>
                <a:gd name="connsiteX9" fmla="*/ 6294 w 25175"/>
                <a:gd name="connsiteY9" fmla="*/ 25552 h 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75" h="26326">
                  <a:moveTo>
                    <a:pt x="19669" y="10840"/>
                  </a:moveTo>
                  <a:lnTo>
                    <a:pt x="21242" y="8517"/>
                  </a:lnTo>
                  <a:lnTo>
                    <a:pt x="25176" y="0"/>
                  </a:lnTo>
                  <a:lnTo>
                    <a:pt x="18882" y="1549"/>
                  </a:lnTo>
                  <a:lnTo>
                    <a:pt x="11801" y="4646"/>
                  </a:lnTo>
                  <a:lnTo>
                    <a:pt x="7868" y="9292"/>
                  </a:lnTo>
                  <a:lnTo>
                    <a:pt x="11015" y="13937"/>
                  </a:lnTo>
                  <a:lnTo>
                    <a:pt x="2361" y="19358"/>
                  </a:lnTo>
                  <a:lnTo>
                    <a:pt x="0" y="26326"/>
                  </a:lnTo>
                  <a:lnTo>
                    <a:pt x="6294" y="2555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89" name="Freeform 1488">
              <a:extLst>
                <a:ext uri="{FF2B5EF4-FFF2-40B4-BE49-F238E27FC236}">
                  <a16:creationId xmlns:a16="http://schemas.microsoft.com/office/drawing/2014/main" id="{0337EAE5-2A3E-91E2-BA42-1ACAEB14686E}"/>
                </a:ext>
              </a:extLst>
            </p:cNvPr>
            <p:cNvSpPr/>
            <p:nvPr/>
          </p:nvSpPr>
          <p:spPr>
            <a:xfrm>
              <a:off x="-15495694" y="-13306051"/>
              <a:ext cx="1343" cy="6611"/>
            </a:xfrm>
            <a:custGeom>
              <a:avLst/>
              <a:gdLst>
                <a:gd name="connsiteX0" fmla="*/ 787 w 1573"/>
                <a:gd name="connsiteY0" fmla="*/ 0 h 7743"/>
                <a:gd name="connsiteX1" fmla="*/ 0 w 1573"/>
                <a:gd name="connsiteY1" fmla="*/ 0 h 7743"/>
                <a:gd name="connsiteX2" fmla="*/ 1573 w 1573"/>
                <a:gd name="connsiteY2" fmla="*/ 0 h 7743"/>
              </a:gdLst>
              <a:ahLst/>
              <a:cxnLst>
                <a:cxn ang="0">
                  <a:pos x="connsiteX0" y="connsiteY0"/>
                </a:cxn>
                <a:cxn ang="0">
                  <a:pos x="connsiteX1" y="connsiteY1"/>
                </a:cxn>
                <a:cxn ang="0">
                  <a:pos x="connsiteX2" y="connsiteY2"/>
                </a:cxn>
              </a:cxnLst>
              <a:rect l="l" t="t" r="r" b="b"/>
              <a:pathLst>
                <a:path w="1573" h="7743">
                  <a:moveTo>
                    <a:pt x="787" y="0"/>
                  </a:moveTo>
                  <a:lnTo>
                    <a:pt x="0" y="0"/>
                  </a:lnTo>
                  <a:lnTo>
                    <a:pt x="1573"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90" name="Freeform 1489">
              <a:extLst>
                <a:ext uri="{FF2B5EF4-FFF2-40B4-BE49-F238E27FC236}">
                  <a16:creationId xmlns:a16="http://schemas.microsoft.com/office/drawing/2014/main" id="{E824A183-1889-8B44-A1CC-483BC88D7E1B}"/>
                </a:ext>
              </a:extLst>
            </p:cNvPr>
            <p:cNvSpPr/>
            <p:nvPr/>
          </p:nvSpPr>
          <p:spPr>
            <a:xfrm>
              <a:off x="-15563536" y="-13209534"/>
              <a:ext cx="16792" cy="7272"/>
            </a:xfrm>
            <a:custGeom>
              <a:avLst/>
              <a:gdLst>
                <a:gd name="connsiteX0" fmla="*/ 11801 w 19668"/>
                <a:gd name="connsiteY0" fmla="*/ 7743 h 8517"/>
                <a:gd name="connsiteX1" fmla="*/ 16522 w 19668"/>
                <a:gd name="connsiteY1" fmla="*/ 4646 h 8517"/>
                <a:gd name="connsiteX2" fmla="*/ 19669 w 19668"/>
                <a:gd name="connsiteY2" fmla="*/ 775 h 8517"/>
                <a:gd name="connsiteX3" fmla="*/ 14161 w 19668"/>
                <a:gd name="connsiteY3" fmla="*/ 0 h 8517"/>
                <a:gd name="connsiteX4" fmla="*/ 8654 w 19668"/>
                <a:gd name="connsiteY4" fmla="*/ 775 h 8517"/>
                <a:gd name="connsiteX5" fmla="*/ 3934 w 19668"/>
                <a:gd name="connsiteY5" fmla="*/ 3872 h 8517"/>
                <a:gd name="connsiteX6" fmla="*/ 0 w 19668"/>
                <a:gd name="connsiteY6" fmla="*/ 8518 h 8517"/>
                <a:gd name="connsiteX7" fmla="*/ 6293 w 19668"/>
                <a:gd name="connsiteY7" fmla="*/ 8518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68" h="8517">
                  <a:moveTo>
                    <a:pt x="11801" y="7743"/>
                  </a:moveTo>
                  <a:lnTo>
                    <a:pt x="16522" y="4646"/>
                  </a:lnTo>
                  <a:lnTo>
                    <a:pt x="19669" y="775"/>
                  </a:lnTo>
                  <a:lnTo>
                    <a:pt x="14161" y="0"/>
                  </a:lnTo>
                  <a:lnTo>
                    <a:pt x="8654" y="775"/>
                  </a:lnTo>
                  <a:lnTo>
                    <a:pt x="3934" y="3872"/>
                  </a:lnTo>
                  <a:lnTo>
                    <a:pt x="0" y="8518"/>
                  </a:lnTo>
                  <a:lnTo>
                    <a:pt x="6293" y="851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91" name="Freeform 1490">
              <a:extLst>
                <a:ext uri="{FF2B5EF4-FFF2-40B4-BE49-F238E27FC236}">
                  <a16:creationId xmlns:a16="http://schemas.microsoft.com/office/drawing/2014/main" id="{27E211FB-0AE4-D703-2497-57B68CCA54BA}"/>
                </a:ext>
              </a:extLst>
            </p:cNvPr>
            <p:cNvSpPr/>
            <p:nvPr/>
          </p:nvSpPr>
          <p:spPr>
            <a:xfrm>
              <a:off x="-15816095" y="-12899489"/>
              <a:ext cx="27540" cy="27104"/>
            </a:xfrm>
            <a:custGeom>
              <a:avLst/>
              <a:gdLst>
                <a:gd name="connsiteX0" fmla="*/ 15735 w 32257"/>
                <a:gd name="connsiteY0" fmla="*/ 27875 h 31746"/>
                <a:gd name="connsiteX1" fmla="*/ 14162 w 32257"/>
                <a:gd name="connsiteY1" fmla="*/ 31746 h 31746"/>
                <a:gd name="connsiteX2" fmla="*/ 28324 w 32257"/>
                <a:gd name="connsiteY2" fmla="*/ 28649 h 31746"/>
                <a:gd name="connsiteX3" fmla="*/ 32258 w 32257"/>
                <a:gd name="connsiteY3" fmla="*/ 22455 h 31746"/>
                <a:gd name="connsiteX4" fmla="*/ 30683 w 32257"/>
                <a:gd name="connsiteY4" fmla="*/ 12389 h 31746"/>
                <a:gd name="connsiteX5" fmla="*/ 28324 w 32257"/>
                <a:gd name="connsiteY5" fmla="*/ 0 h 31746"/>
                <a:gd name="connsiteX6" fmla="*/ 22029 w 32257"/>
                <a:gd name="connsiteY6" fmla="*/ 3097 h 31746"/>
                <a:gd name="connsiteX7" fmla="*/ 3934 w 32257"/>
                <a:gd name="connsiteY7" fmla="*/ 10066 h 31746"/>
                <a:gd name="connsiteX8" fmla="*/ 2361 w 32257"/>
                <a:gd name="connsiteY8" fmla="*/ 13163 h 31746"/>
                <a:gd name="connsiteX9" fmla="*/ 788 w 32257"/>
                <a:gd name="connsiteY9" fmla="*/ 20132 h 31746"/>
                <a:gd name="connsiteX10" fmla="*/ 0 w 32257"/>
                <a:gd name="connsiteY10" fmla="*/ 23229 h 31746"/>
                <a:gd name="connsiteX11" fmla="*/ 3934 w 32257"/>
                <a:gd name="connsiteY11" fmla="*/ 20906 h 31746"/>
                <a:gd name="connsiteX12" fmla="*/ 7868 w 32257"/>
                <a:gd name="connsiteY12" fmla="*/ 18584 h 31746"/>
                <a:gd name="connsiteX13" fmla="*/ 11801 w 32257"/>
                <a:gd name="connsiteY13" fmla="*/ 17035 h 31746"/>
                <a:gd name="connsiteX14" fmla="*/ 15735 w 32257"/>
                <a:gd name="connsiteY14" fmla="*/ 15486 h 31746"/>
                <a:gd name="connsiteX15" fmla="*/ 16523 w 32257"/>
                <a:gd name="connsiteY15" fmla="*/ 20132 h 31746"/>
                <a:gd name="connsiteX16" fmla="*/ 16523 w 32257"/>
                <a:gd name="connsiteY16" fmla="*/ 24003 h 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57" h="31746">
                  <a:moveTo>
                    <a:pt x="15735" y="27875"/>
                  </a:moveTo>
                  <a:lnTo>
                    <a:pt x="14162" y="31746"/>
                  </a:lnTo>
                  <a:lnTo>
                    <a:pt x="28324" y="28649"/>
                  </a:lnTo>
                  <a:lnTo>
                    <a:pt x="32258" y="22455"/>
                  </a:lnTo>
                  <a:lnTo>
                    <a:pt x="30683" y="12389"/>
                  </a:lnTo>
                  <a:lnTo>
                    <a:pt x="28324" y="0"/>
                  </a:lnTo>
                  <a:lnTo>
                    <a:pt x="22029" y="3097"/>
                  </a:lnTo>
                  <a:lnTo>
                    <a:pt x="3934" y="10066"/>
                  </a:lnTo>
                  <a:lnTo>
                    <a:pt x="2361" y="13163"/>
                  </a:lnTo>
                  <a:lnTo>
                    <a:pt x="788" y="20132"/>
                  </a:lnTo>
                  <a:lnTo>
                    <a:pt x="0" y="23229"/>
                  </a:lnTo>
                  <a:lnTo>
                    <a:pt x="3934" y="20906"/>
                  </a:lnTo>
                  <a:lnTo>
                    <a:pt x="7868" y="18584"/>
                  </a:lnTo>
                  <a:lnTo>
                    <a:pt x="11801" y="17035"/>
                  </a:lnTo>
                  <a:lnTo>
                    <a:pt x="15735" y="15486"/>
                  </a:lnTo>
                  <a:lnTo>
                    <a:pt x="16523" y="20132"/>
                  </a:lnTo>
                  <a:lnTo>
                    <a:pt x="16523" y="2400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92" name="Freeform 1491">
              <a:extLst>
                <a:ext uri="{FF2B5EF4-FFF2-40B4-BE49-F238E27FC236}">
                  <a16:creationId xmlns:a16="http://schemas.microsoft.com/office/drawing/2014/main" id="{BF791D95-316A-5BF8-2731-E5C8A5158CF3}"/>
                </a:ext>
              </a:extLst>
            </p:cNvPr>
            <p:cNvSpPr/>
            <p:nvPr/>
          </p:nvSpPr>
          <p:spPr>
            <a:xfrm>
              <a:off x="-15608539" y="-13193007"/>
              <a:ext cx="36943" cy="22476"/>
            </a:xfrm>
            <a:custGeom>
              <a:avLst/>
              <a:gdLst>
                <a:gd name="connsiteX0" fmla="*/ 7868 w 43271"/>
                <a:gd name="connsiteY0" fmla="*/ 16261 h 26326"/>
                <a:gd name="connsiteX1" fmla="*/ 18096 w 43271"/>
                <a:gd name="connsiteY1" fmla="*/ 26327 h 26326"/>
                <a:gd name="connsiteX2" fmla="*/ 36190 w 43271"/>
                <a:gd name="connsiteY2" fmla="*/ 26327 h 26326"/>
                <a:gd name="connsiteX3" fmla="*/ 43271 w 43271"/>
                <a:gd name="connsiteY3" fmla="*/ 20906 h 26326"/>
                <a:gd name="connsiteX4" fmla="*/ 21243 w 43271"/>
                <a:gd name="connsiteY4" fmla="*/ 15486 h 26326"/>
                <a:gd name="connsiteX5" fmla="*/ 24389 w 43271"/>
                <a:gd name="connsiteY5" fmla="*/ 10066 h 26326"/>
                <a:gd name="connsiteX6" fmla="*/ 23603 w 43271"/>
                <a:gd name="connsiteY6" fmla="*/ 6195 h 26326"/>
                <a:gd name="connsiteX7" fmla="*/ 20455 w 43271"/>
                <a:gd name="connsiteY7" fmla="*/ 2323 h 26326"/>
                <a:gd name="connsiteX8" fmla="*/ 14948 w 43271"/>
                <a:gd name="connsiteY8" fmla="*/ 0 h 26326"/>
                <a:gd name="connsiteX9" fmla="*/ 4720 w 43271"/>
                <a:gd name="connsiteY9" fmla="*/ 1549 h 26326"/>
                <a:gd name="connsiteX10" fmla="*/ 0 w 43271"/>
                <a:gd name="connsiteY10" fmla="*/ 9292 h 26326"/>
                <a:gd name="connsiteX11" fmla="*/ 787 w 43271"/>
                <a:gd name="connsiteY11" fmla="*/ 16261 h 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71" h="26326">
                  <a:moveTo>
                    <a:pt x="7868" y="16261"/>
                  </a:moveTo>
                  <a:lnTo>
                    <a:pt x="18096" y="26327"/>
                  </a:lnTo>
                  <a:lnTo>
                    <a:pt x="36190" y="26327"/>
                  </a:lnTo>
                  <a:lnTo>
                    <a:pt x="43271" y="20906"/>
                  </a:lnTo>
                  <a:lnTo>
                    <a:pt x="21243" y="15486"/>
                  </a:lnTo>
                  <a:lnTo>
                    <a:pt x="24389" y="10066"/>
                  </a:lnTo>
                  <a:lnTo>
                    <a:pt x="23603" y="6195"/>
                  </a:lnTo>
                  <a:lnTo>
                    <a:pt x="20455" y="2323"/>
                  </a:lnTo>
                  <a:lnTo>
                    <a:pt x="14948" y="0"/>
                  </a:lnTo>
                  <a:lnTo>
                    <a:pt x="4720" y="1549"/>
                  </a:lnTo>
                  <a:lnTo>
                    <a:pt x="0" y="9292"/>
                  </a:lnTo>
                  <a:lnTo>
                    <a:pt x="787" y="1626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93" name="Freeform 1492">
              <a:extLst>
                <a:ext uri="{FF2B5EF4-FFF2-40B4-BE49-F238E27FC236}">
                  <a16:creationId xmlns:a16="http://schemas.microsoft.com/office/drawing/2014/main" id="{3D622327-34B5-119F-6B2F-9C56F6B11103}"/>
                </a:ext>
              </a:extLst>
            </p:cNvPr>
            <p:cNvSpPr/>
            <p:nvPr/>
          </p:nvSpPr>
          <p:spPr>
            <a:xfrm>
              <a:off x="-15462110" y="-13352987"/>
              <a:ext cx="8731" cy="22476"/>
            </a:xfrm>
            <a:custGeom>
              <a:avLst/>
              <a:gdLst>
                <a:gd name="connsiteX0" fmla="*/ 7081 w 10227"/>
                <a:gd name="connsiteY0" fmla="*/ 20132 h 26326"/>
                <a:gd name="connsiteX1" fmla="*/ 7868 w 10227"/>
                <a:gd name="connsiteY1" fmla="*/ 8517 h 26326"/>
                <a:gd name="connsiteX2" fmla="*/ 10227 w 10227"/>
                <a:gd name="connsiteY2" fmla="*/ 3872 h 26326"/>
                <a:gd name="connsiteX3" fmla="*/ 4720 w 10227"/>
                <a:gd name="connsiteY3" fmla="*/ 0 h 26326"/>
                <a:gd name="connsiteX4" fmla="*/ 787 w 10227"/>
                <a:gd name="connsiteY4" fmla="*/ 6194 h 26326"/>
                <a:gd name="connsiteX5" fmla="*/ 0 w 10227"/>
                <a:gd name="connsiteY5" fmla="*/ 17034 h 26326"/>
                <a:gd name="connsiteX6" fmla="*/ 4720 w 10227"/>
                <a:gd name="connsiteY6" fmla="*/ 26326 h 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27" h="26326">
                  <a:moveTo>
                    <a:pt x="7081" y="20132"/>
                  </a:moveTo>
                  <a:lnTo>
                    <a:pt x="7868" y="8517"/>
                  </a:lnTo>
                  <a:lnTo>
                    <a:pt x="10227" y="3872"/>
                  </a:lnTo>
                  <a:lnTo>
                    <a:pt x="4720" y="0"/>
                  </a:lnTo>
                  <a:lnTo>
                    <a:pt x="787" y="6194"/>
                  </a:lnTo>
                  <a:lnTo>
                    <a:pt x="0" y="17034"/>
                  </a:lnTo>
                  <a:lnTo>
                    <a:pt x="4720" y="2632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94" name="Freeform 1493">
              <a:extLst>
                <a:ext uri="{FF2B5EF4-FFF2-40B4-BE49-F238E27FC236}">
                  <a16:creationId xmlns:a16="http://schemas.microsoft.com/office/drawing/2014/main" id="{A3C6ED11-4BF2-86BF-2DCA-B7EF72086260}"/>
                </a:ext>
              </a:extLst>
            </p:cNvPr>
            <p:cNvSpPr/>
            <p:nvPr/>
          </p:nvSpPr>
          <p:spPr>
            <a:xfrm>
              <a:off x="-15494351" y="-13341749"/>
              <a:ext cx="37614" cy="74702"/>
            </a:xfrm>
            <a:custGeom>
              <a:avLst/>
              <a:gdLst>
                <a:gd name="connsiteX0" fmla="*/ 8654 w 44057"/>
                <a:gd name="connsiteY0" fmla="*/ 47233 h 87497"/>
                <a:gd name="connsiteX1" fmla="*/ 9442 w 44057"/>
                <a:gd name="connsiteY1" fmla="*/ 51879 h 87497"/>
                <a:gd name="connsiteX2" fmla="*/ 10228 w 44057"/>
                <a:gd name="connsiteY2" fmla="*/ 52653 h 87497"/>
                <a:gd name="connsiteX3" fmla="*/ 14162 w 44057"/>
                <a:gd name="connsiteY3" fmla="*/ 52653 h 87497"/>
                <a:gd name="connsiteX4" fmla="*/ 17309 w 44057"/>
                <a:gd name="connsiteY4" fmla="*/ 51105 h 87497"/>
                <a:gd name="connsiteX5" fmla="*/ 20455 w 44057"/>
                <a:gd name="connsiteY5" fmla="*/ 51105 h 87497"/>
                <a:gd name="connsiteX6" fmla="*/ 24389 w 44057"/>
                <a:gd name="connsiteY6" fmla="*/ 53427 h 87497"/>
                <a:gd name="connsiteX7" fmla="*/ 25963 w 44057"/>
                <a:gd name="connsiteY7" fmla="*/ 61945 h 87497"/>
                <a:gd name="connsiteX8" fmla="*/ 21243 w 44057"/>
                <a:gd name="connsiteY8" fmla="*/ 80528 h 87497"/>
                <a:gd name="connsiteX9" fmla="*/ 24389 w 44057"/>
                <a:gd name="connsiteY9" fmla="*/ 87497 h 87497"/>
                <a:gd name="connsiteX10" fmla="*/ 40124 w 44057"/>
                <a:gd name="connsiteY10" fmla="*/ 37941 h 87497"/>
                <a:gd name="connsiteX11" fmla="*/ 44058 w 44057"/>
                <a:gd name="connsiteY11" fmla="*/ 20132 h 87497"/>
                <a:gd name="connsiteX12" fmla="*/ 39338 w 44057"/>
                <a:gd name="connsiteY12" fmla="*/ 22455 h 87497"/>
                <a:gd name="connsiteX13" fmla="*/ 35404 w 44057"/>
                <a:gd name="connsiteY13" fmla="*/ 22455 h 87497"/>
                <a:gd name="connsiteX14" fmla="*/ 32257 w 44057"/>
                <a:gd name="connsiteY14" fmla="*/ 20132 h 87497"/>
                <a:gd name="connsiteX15" fmla="*/ 29897 w 44057"/>
                <a:gd name="connsiteY15" fmla="*/ 15486 h 87497"/>
                <a:gd name="connsiteX16" fmla="*/ 25177 w 44057"/>
                <a:gd name="connsiteY16" fmla="*/ 17035 h 87497"/>
                <a:gd name="connsiteX17" fmla="*/ 24389 w 44057"/>
                <a:gd name="connsiteY17" fmla="*/ 13163 h 87497"/>
                <a:gd name="connsiteX18" fmla="*/ 24389 w 44057"/>
                <a:gd name="connsiteY18" fmla="*/ 8518 h 87497"/>
                <a:gd name="connsiteX19" fmla="*/ 24389 w 44057"/>
                <a:gd name="connsiteY19" fmla="*/ 4646 h 87497"/>
                <a:gd name="connsiteX20" fmla="*/ 24389 w 44057"/>
                <a:gd name="connsiteY20" fmla="*/ 0 h 87497"/>
                <a:gd name="connsiteX21" fmla="*/ 18096 w 44057"/>
                <a:gd name="connsiteY21" fmla="*/ 775 h 87497"/>
                <a:gd name="connsiteX22" fmla="*/ 12588 w 44057"/>
                <a:gd name="connsiteY22" fmla="*/ 4646 h 87497"/>
                <a:gd name="connsiteX23" fmla="*/ 3147 w 44057"/>
                <a:gd name="connsiteY23" fmla="*/ 13938 h 87497"/>
                <a:gd name="connsiteX24" fmla="*/ 7868 w 44057"/>
                <a:gd name="connsiteY24" fmla="*/ 15486 h 87497"/>
                <a:gd name="connsiteX25" fmla="*/ 11801 w 44057"/>
                <a:gd name="connsiteY25" fmla="*/ 17809 h 87497"/>
                <a:gd name="connsiteX26" fmla="*/ 14162 w 44057"/>
                <a:gd name="connsiteY26" fmla="*/ 20906 h 87497"/>
                <a:gd name="connsiteX27" fmla="*/ 15735 w 44057"/>
                <a:gd name="connsiteY27" fmla="*/ 25552 h 87497"/>
                <a:gd name="connsiteX28" fmla="*/ 17309 w 44057"/>
                <a:gd name="connsiteY28" fmla="*/ 32521 h 87497"/>
                <a:gd name="connsiteX29" fmla="*/ 15735 w 44057"/>
                <a:gd name="connsiteY29" fmla="*/ 34070 h 87497"/>
                <a:gd name="connsiteX30" fmla="*/ 12588 w 44057"/>
                <a:gd name="connsiteY30" fmla="*/ 34844 h 87497"/>
                <a:gd name="connsiteX31" fmla="*/ 1574 w 44057"/>
                <a:gd name="connsiteY31" fmla="*/ 41813 h 87497"/>
                <a:gd name="connsiteX32" fmla="*/ 0 w 44057"/>
                <a:gd name="connsiteY32" fmla="*/ 41813 h 87497"/>
                <a:gd name="connsiteX33" fmla="*/ 7868 w 44057"/>
                <a:gd name="connsiteY33" fmla="*/ 45684 h 8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057" h="87497">
                  <a:moveTo>
                    <a:pt x="8654" y="47233"/>
                  </a:moveTo>
                  <a:lnTo>
                    <a:pt x="9442" y="51879"/>
                  </a:lnTo>
                  <a:lnTo>
                    <a:pt x="10228" y="52653"/>
                  </a:lnTo>
                  <a:lnTo>
                    <a:pt x="14162" y="52653"/>
                  </a:lnTo>
                  <a:lnTo>
                    <a:pt x="17309" y="51105"/>
                  </a:lnTo>
                  <a:lnTo>
                    <a:pt x="20455" y="51105"/>
                  </a:lnTo>
                  <a:lnTo>
                    <a:pt x="24389" y="53427"/>
                  </a:lnTo>
                  <a:lnTo>
                    <a:pt x="25963" y="61945"/>
                  </a:lnTo>
                  <a:lnTo>
                    <a:pt x="21243" y="80528"/>
                  </a:lnTo>
                  <a:lnTo>
                    <a:pt x="24389" y="87497"/>
                  </a:lnTo>
                  <a:lnTo>
                    <a:pt x="40124" y="37941"/>
                  </a:lnTo>
                  <a:lnTo>
                    <a:pt x="44058" y="20132"/>
                  </a:lnTo>
                  <a:lnTo>
                    <a:pt x="39338" y="22455"/>
                  </a:lnTo>
                  <a:lnTo>
                    <a:pt x="35404" y="22455"/>
                  </a:lnTo>
                  <a:lnTo>
                    <a:pt x="32257" y="20132"/>
                  </a:lnTo>
                  <a:lnTo>
                    <a:pt x="29897" y="15486"/>
                  </a:lnTo>
                  <a:lnTo>
                    <a:pt x="25177" y="17035"/>
                  </a:lnTo>
                  <a:lnTo>
                    <a:pt x="24389" y="13163"/>
                  </a:lnTo>
                  <a:lnTo>
                    <a:pt x="24389" y="8518"/>
                  </a:lnTo>
                  <a:lnTo>
                    <a:pt x="24389" y="4646"/>
                  </a:lnTo>
                  <a:lnTo>
                    <a:pt x="24389" y="0"/>
                  </a:lnTo>
                  <a:lnTo>
                    <a:pt x="18096" y="775"/>
                  </a:lnTo>
                  <a:lnTo>
                    <a:pt x="12588" y="4646"/>
                  </a:lnTo>
                  <a:lnTo>
                    <a:pt x="3147" y="13938"/>
                  </a:lnTo>
                  <a:lnTo>
                    <a:pt x="7868" y="15486"/>
                  </a:lnTo>
                  <a:lnTo>
                    <a:pt x="11801" y="17809"/>
                  </a:lnTo>
                  <a:lnTo>
                    <a:pt x="14162" y="20906"/>
                  </a:lnTo>
                  <a:lnTo>
                    <a:pt x="15735" y="25552"/>
                  </a:lnTo>
                  <a:lnTo>
                    <a:pt x="17309" y="32521"/>
                  </a:lnTo>
                  <a:lnTo>
                    <a:pt x="15735" y="34070"/>
                  </a:lnTo>
                  <a:lnTo>
                    <a:pt x="12588" y="34844"/>
                  </a:lnTo>
                  <a:lnTo>
                    <a:pt x="1574" y="41813"/>
                  </a:lnTo>
                  <a:lnTo>
                    <a:pt x="0" y="41813"/>
                  </a:lnTo>
                  <a:lnTo>
                    <a:pt x="7868" y="4568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95" name="Freeform 1494">
              <a:extLst>
                <a:ext uri="{FF2B5EF4-FFF2-40B4-BE49-F238E27FC236}">
                  <a16:creationId xmlns:a16="http://schemas.microsoft.com/office/drawing/2014/main" id="{3B72DF2A-5F14-4BD7-5619-FD493DD25DDD}"/>
                </a:ext>
              </a:extLst>
            </p:cNvPr>
            <p:cNvSpPr/>
            <p:nvPr/>
          </p:nvSpPr>
          <p:spPr>
            <a:xfrm>
              <a:off x="-15587718" y="-13163259"/>
              <a:ext cx="8732" cy="9255"/>
            </a:xfrm>
            <a:custGeom>
              <a:avLst/>
              <a:gdLst>
                <a:gd name="connsiteX0" fmla="*/ 2361 w 10228"/>
                <a:gd name="connsiteY0" fmla="*/ 775 h 10840"/>
                <a:gd name="connsiteX1" fmla="*/ 0 w 10228"/>
                <a:gd name="connsiteY1" fmla="*/ 1549 h 10840"/>
                <a:gd name="connsiteX2" fmla="*/ 788 w 10228"/>
                <a:gd name="connsiteY2" fmla="*/ 3872 h 10840"/>
                <a:gd name="connsiteX3" fmla="*/ 3147 w 10228"/>
                <a:gd name="connsiteY3" fmla="*/ 6969 h 10840"/>
                <a:gd name="connsiteX4" fmla="*/ 4721 w 10228"/>
                <a:gd name="connsiteY4" fmla="*/ 9292 h 10840"/>
                <a:gd name="connsiteX5" fmla="*/ 7081 w 10228"/>
                <a:gd name="connsiteY5" fmla="*/ 10840 h 10840"/>
                <a:gd name="connsiteX6" fmla="*/ 7868 w 10228"/>
                <a:gd name="connsiteY6" fmla="*/ 9292 h 10840"/>
                <a:gd name="connsiteX7" fmla="*/ 10228 w 10228"/>
                <a:gd name="connsiteY7" fmla="*/ 3097 h 10840"/>
                <a:gd name="connsiteX8" fmla="*/ 10228 w 10228"/>
                <a:gd name="connsiteY8" fmla="*/ 775 h 10840"/>
                <a:gd name="connsiteX9" fmla="*/ 7868 w 10228"/>
                <a:gd name="connsiteY9" fmla="*/ 0 h 10840"/>
                <a:gd name="connsiteX10" fmla="*/ 5508 w 10228"/>
                <a:gd name="connsiteY10" fmla="*/ 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8" h="10840">
                  <a:moveTo>
                    <a:pt x="2361" y="775"/>
                  </a:moveTo>
                  <a:lnTo>
                    <a:pt x="0" y="1549"/>
                  </a:lnTo>
                  <a:lnTo>
                    <a:pt x="788" y="3872"/>
                  </a:lnTo>
                  <a:lnTo>
                    <a:pt x="3147" y="6969"/>
                  </a:lnTo>
                  <a:lnTo>
                    <a:pt x="4721" y="9292"/>
                  </a:lnTo>
                  <a:lnTo>
                    <a:pt x="7081" y="10840"/>
                  </a:lnTo>
                  <a:lnTo>
                    <a:pt x="7868" y="9292"/>
                  </a:lnTo>
                  <a:lnTo>
                    <a:pt x="10228" y="3097"/>
                  </a:lnTo>
                  <a:lnTo>
                    <a:pt x="10228" y="775"/>
                  </a:lnTo>
                  <a:lnTo>
                    <a:pt x="7868" y="0"/>
                  </a:lnTo>
                  <a:lnTo>
                    <a:pt x="550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96" name="Freeform 1495">
              <a:extLst>
                <a:ext uri="{FF2B5EF4-FFF2-40B4-BE49-F238E27FC236}">
                  <a16:creationId xmlns:a16="http://schemas.microsoft.com/office/drawing/2014/main" id="{DDAB9AC9-56EB-B600-21AD-DAFBAFE98CCF}"/>
                </a:ext>
              </a:extLst>
            </p:cNvPr>
            <p:cNvSpPr/>
            <p:nvPr/>
          </p:nvSpPr>
          <p:spPr>
            <a:xfrm>
              <a:off x="-15589061" y="-13212178"/>
              <a:ext cx="22166" cy="15866"/>
            </a:xfrm>
            <a:custGeom>
              <a:avLst/>
              <a:gdLst>
                <a:gd name="connsiteX0" fmla="*/ 12588 w 25963"/>
                <a:gd name="connsiteY0" fmla="*/ 11615 h 18583"/>
                <a:gd name="connsiteX1" fmla="*/ 14948 w 25963"/>
                <a:gd name="connsiteY1" fmla="*/ 13937 h 18583"/>
                <a:gd name="connsiteX2" fmla="*/ 17308 w 25963"/>
                <a:gd name="connsiteY2" fmla="*/ 16260 h 18583"/>
                <a:gd name="connsiteX3" fmla="*/ 19669 w 25963"/>
                <a:gd name="connsiteY3" fmla="*/ 18583 h 18583"/>
                <a:gd name="connsiteX4" fmla="*/ 22029 w 25963"/>
                <a:gd name="connsiteY4" fmla="*/ 18583 h 18583"/>
                <a:gd name="connsiteX5" fmla="*/ 25963 w 25963"/>
                <a:gd name="connsiteY5" fmla="*/ 13163 h 18583"/>
                <a:gd name="connsiteX6" fmla="*/ 19669 w 25963"/>
                <a:gd name="connsiteY6" fmla="*/ 9292 h 18583"/>
                <a:gd name="connsiteX7" fmla="*/ 13374 w 25963"/>
                <a:gd name="connsiteY7" fmla="*/ 3872 h 18583"/>
                <a:gd name="connsiteX8" fmla="*/ 7081 w 25963"/>
                <a:gd name="connsiteY8" fmla="*/ 0 h 18583"/>
                <a:gd name="connsiteX9" fmla="*/ 0 w 25963"/>
                <a:gd name="connsiteY9" fmla="*/ 774 h 18583"/>
                <a:gd name="connsiteX10" fmla="*/ 3147 w 25963"/>
                <a:gd name="connsiteY10" fmla="*/ 3872 h 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63" h="18583">
                  <a:moveTo>
                    <a:pt x="12588" y="11615"/>
                  </a:moveTo>
                  <a:lnTo>
                    <a:pt x="14948" y="13937"/>
                  </a:lnTo>
                  <a:lnTo>
                    <a:pt x="17308" y="16260"/>
                  </a:lnTo>
                  <a:lnTo>
                    <a:pt x="19669" y="18583"/>
                  </a:lnTo>
                  <a:lnTo>
                    <a:pt x="22029" y="18583"/>
                  </a:lnTo>
                  <a:lnTo>
                    <a:pt x="25963" y="13163"/>
                  </a:lnTo>
                  <a:lnTo>
                    <a:pt x="19669" y="9292"/>
                  </a:lnTo>
                  <a:lnTo>
                    <a:pt x="13374" y="3872"/>
                  </a:lnTo>
                  <a:lnTo>
                    <a:pt x="7081" y="0"/>
                  </a:lnTo>
                  <a:lnTo>
                    <a:pt x="0" y="774"/>
                  </a:lnTo>
                  <a:lnTo>
                    <a:pt x="3147"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97" name="Freeform 1496">
              <a:extLst>
                <a:ext uri="{FF2B5EF4-FFF2-40B4-BE49-F238E27FC236}">
                  <a16:creationId xmlns:a16="http://schemas.microsoft.com/office/drawing/2014/main" id="{6A26338D-5362-68EA-35FB-98C7CEBF0BC7}"/>
                </a:ext>
              </a:extLst>
            </p:cNvPr>
            <p:cNvSpPr/>
            <p:nvPr/>
          </p:nvSpPr>
          <p:spPr>
            <a:xfrm>
              <a:off x="-15610554" y="-13171191"/>
              <a:ext cx="14777" cy="12560"/>
            </a:xfrm>
            <a:custGeom>
              <a:avLst/>
              <a:gdLst>
                <a:gd name="connsiteX0" fmla="*/ 9441 w 17308"/>
                <a:gd name="connsiteY0" fmla="*/ 14712 h 14711"/>
                <a:gd name="connsiteX1" fmla="*/ 17308 w 17308"/>
                <a:gd name="connsiteY1" fmla="*/ 13163 h 14711"/>
                <a:gd name="connsiteX2" fmla="*/ 13374 w 17308"/>
                <a:gd name="connsiteY2" fmla="*/ 9291 h 14711"/>
                <a:gd name="connsiteX3" fmla="*/ 10227 w 17308"/>
                <a:gd name="connsiteY3" fmla="*/ 5420 h 14711"/>
                <a:gd name="connsiteX4" fmla="*/ 7080 w 17308"/>
                <a:gd name="connsiteY4" fmla="*/ 1548 h 14711"/>
                <a:gd name="connsiteX5" fmla="*/ 1573 w 17308"/>
                <a:gd name="connsiteY5" fmla="*/ 0 h 14711"/>
                <a:gd name="connsiteX6" fmla="*/ 0 w 17308"/>
                <a:gd name="connsiteY6" fmla="*/ 6194 h 14711"/>
                <a:gd name="connsiteX7" fmla="*/ 3146 w 17308"/>
                <a:gd name="connsiteY7" fmla="*/ 11615 h 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08" h="14711">
                  <a:moveTo>
                    <a:pt x="9441" y="14712"/>
                  </a:moveTo>
                  <a:lnTo>
                    <a:pt x="17308" y="13163"/>
                  </a:lnTo>
                  <a:lnTo>
                    <a:pt x="13374" y="9291"/>
                  </a:lnTo>
                  <a:lnTo>
                    <a:pt x="10227" y="5420"/>
                  </a:lnTo>
                  <a:lnTo>
                    <a:pt x="7080" y="1548"/>
                  </a:lnTo>
                  <a:lnTo>
                    <a:pt x="1573" y="0"/>
                  </a:lnTo>
                  <a:lnTo>
                    <a:pt x="0" y="6194"/>
                  </a:lnTo>
                  <a:lnTo>
                    <a:pt x="3146" y="1161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98" name="Freeform 1497">
              <a:extLst>
                <a:ext uri="{FF2B5EF4-FFF2-40B4-BE49-F238E27FC236}">
                  <a16:creationId xmlns:a16="http://schemas.microsoft.com/office/drawing/2014/main" id="{F8F4F386-70AE-8014-60C9-A89573D71672}"/>
                </a:ext>
              </a:extLst>
            </p:cNvPr>
            <p:cNvSpPr/>
            <p:nvPr/>
          </p:nvSpPr>
          <p:spPr>
            <a:xfrm>
              <a:off x="-15689143" y="-12684638"/>
              <a:ext cx="34257" cy="21815"/>
            </a:xfrm>
            <a:custGeom>
              <a:avLst/>
              <a:gdLst>
                <a:gd name="connsiteX0" fmla="*/ 0 w 40124"/>
                <a:gd name="connsiteY0" fmla="*/ 3097 h 25552"/>
                <a:gd name="connsiteX1" fmla="*/ 2361 w 40124"/>
                <a:gd name="connsiteY1" fmla="*/ 20132 h 25552"/>
                <a:gd name="connsiteX2" fmla="*/ 13375 w 40124"/>
                <a:gd name="connsiteY2" fmla="*/ 25552 h 25552"/>
                <a:gd name="connsiteX3" fmla="*/ 27536 w 40124"/>
                <a:gd name="connsiteY3" fmla="*/ 21680 h 25552"/>
                <a:gd name="connsiteX4" fmla="*/ 40124 w 40124"/>
                <a:gd name="connsiteY4" fmla="*/ 11615 h 25552"/>
                <a:gd name="connsiteX5" fmla="*/ 29110 w 40124"/>
                <a:gd name="connsiteY5" fmla="*/ 10066 h 25552"/>
                <a:gd name="connsiteX6" fmla="*/ 21243 w 40124"/>
                <a:gd name="connsiteY6" fmla="*/ 3872 h 25552"/>
                <a:gd name="connsiteX7" fmla="*/ 12588 w 40124"/>
                <a:gd name="connsiteY7" fmla="*/ 0 h 2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24" h="25552">
                  <a:moveTo>
                    <a:pt x="0" y="3097"/>
                  </a:moveTo>
                  <a:lnTo>
                    <a:pt x="2361" y="20132"/>
                  </a:lnTo>
                  <a:lnTo>
                    <a:pt x="13375" y="25552"/>
                  </a:lnTo>
                  <a:lnTo>
                    <a:pt x="27536" y="21680"/>
                  </a:lnTo>
                  <a:lnTo>
                    <a:pt x="40124" y="11615"/>
                  </a:lnTo>
                  <a:lnTo>
                    <a:pt x="29110" y="10066"/>
                  </a:lnTo>
                  <a:lnTo>
                    <a:pt x="21243" y="3872"/>
                  </a:lnTo>
                  <a:lnTo>
                    <a:pt x="1258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499" name="Freeform 1498">
              <a:extLst>
                <a:ext uri="{FF2B5EF4-FFF2-40B4-BE49-F238E27FC236}">
                  <a16:creationId xmlns:a16="http://schemas.microsoft.com/office/drawing/2014/main" id="{B2ABCDE1-F414-07A3-A3FC-CB7C212A6790}"/>
                </a:ext>
              </a:extLst>
            </p:cNvPr>
            <p:cNvSpPr/>
            <p:nvPr/>
          </p:nvSpPr>
          <p:spPr>
            <a:xfrm>
              <a:off x="-15743551" y="-12880979"/>
              <a:ext cx="18808" cy="21815"/>
            </a:xfrm>
            <a:custGeom>
              <a:avLst/>
              <a:gdLst>
                <a:gd name="connsiteX0" fmla="*/ 14162 w 22029"/>
                <a:gd name="connsiteY0" fmla="*/ 25552 h 25552"/>
                <a:gd name="connsiteX1" fmla="*/ 22029 w 22029"/>
                <a:gd name="connsiteY1" fmla="*/ 22455 h 25552"/>
                <a:gd name="connsiteX2" fmla="*/ 21242 w 22029"/>
                <a:gd name="connsiteY2" fmla="*/ 10840 h 25552"/>
                <a:gd name="connsiteX3" fmla="*/ 16522 w 22029"/>
                <a:gd name="connsiteY3" fmla="*/ 3872 h 25552"/>
                <a:gd name="connsiteX4" fmla="*/ 10228 w 22029"/>
                <a:gd name="connsiteY4" fmla="*/ 0 h 25552"/>
                <a:gd name="connsiteX5" fmla="*/ 3934 w 22029"/>
                <a:gd name="connsiteY5" fmla="*/ 1549 h 25552"/>
                <a:gd name="connsiteX6" fmla="*/ 0 w 22029"/>
                <a:gd name="connsiteY6" fmla="*/ 9292 h 25552"/>
                <a:gd name="connsiteX7" fmla="*/ 5507 w 22029"/>
                <a:gd name="connsiteY7" fmla="*/ 20906 h 2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9" h="25552">
                  <a:moveTo>
                    <a:pt x="14162" y="25552"/>
                  </a:moveTo>
                  <a:lnTo>
                    <a:pt x="22029" y="22455"/>
                  </a:lnTo>
                  <a:lnTo>
                    <a:pt x="21242" y="10840"/>
                  </a:lnTo>
                  <a:lnTo>
                    <a:pt x="16522" y="3872"/>
                  </a:lnTo>
                  <a:lnTo>
                    <a:pt x="10228" y="0"/>
                  </a:lnTo>
                  <a:lnTo>
                    <a:pt x="3934" y="1549"/>
                  </a:lnTo>
                  <a:lnTo>
                    <a:pt x="0" y="9292"/>
                  </a:lnTo>
                  <a:lnTo>
                    <a:pt x="5507" y="2090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00" name="Freeform 1499">
              <a:extLst>
                <a:ext uri="{FF2B5EF4-FFF2-40B4-BE49-F238E27FC236}">
                  <a16:creationId xmlns:a16="http://schemas.microsoft.com/office/drawing/2014/main" id="{30CF2234-A35E-C8B4-37FB-0245A5EC936B}"/>
                </a:ext>
              </a:extLst>
            </p:cNvPr>
            <p:cNvSpPr/>
            <p:nvPr/>
          </p:nvSpPr>
          <p:spPr>
            <a:xfrm>
              <a:off x="-15792586" y="-13146070"/>
              <a:ext cx="519896" cy="778749"/>
            </a:xfrm>
            <a:custGeom>
              <a:avLst/>
              <a:gdLst>
                <a:gd name="connsiteX0" fmla="*/ 29110 w 608944"/>
                <a:gd name="connsiteY0" fmla="*/ 146344 h 912133"/>
                <a:gd name="connsiteX1" fmla="*/ 33831 w 608944"/>
                <a:gd name="connsiteY1" fmla="*/ 148667 h 912133"/>
                <a:gd name="connsiteX2" fmla="*/ 37764 w 608944"/>
                <a:gd name="connsiteY2" fmla="*/ 152539 h 912133"/>
                <a:gd name="connsiteX3" fmla="*/ 42485 w 608944"/>
                <a:gd name="connsiteY3" fmla="*/ 165701 h 912133"/>
                <a:gd name="connsiteX4" fmla="*/ 40912 w 608944"/>
                <a:gd name="connsiteY4" fmla="*/ 177316 h 912133"/>
                <a:gd name="connsiteX5" fmla="*/ 33044 w 608944"/>
                <a:gd name="connsiteY5" fmla="*/ 188156 h 912133"/>
                <a:gd name="connsiteX6" fmla="*/ 21243 w 608944"/>
                <a:gd name="connsiteY6" fmla="*/ 195899 h 912133"/>
                <a:gd name="connsiteX7" fmla="*/ 23603 w 608944"/>
                <a:gd name="connsiteY7" fmla="*/ 196674 h 912133"/>
                <a:gd name="connsiteX8" fmla="*/ 29110 w 608944"/>
                <a:gd name="connsiteY8" fmla="*/ 199771 h 912133"/>
                <a:gd name="connsiteX9" fmla="*/ 31470 w 608944"/>
                <a:gd name="connsiteY9" fmla="*/ 200545 h 912133"/>
                <a:gd name="connsiteX10" fmla="*/ 23603 w 608944"/>
                <a:gd name="connsiteY10" fmla="*/ 205191 h 912133"/>
                <a:gd name="connsiteX11" fmla="*/ 7081 w 608944"/>
                <a:gd name="connsiteY11" fmla="*/ 209837 h 912133"/>
                <a:gd name="connsiteX12" fmla="*/ 0 w 608944"/>
                <a:gd name="connsiteY12" fmla="*/ 214483 h 912133"/>
                <a:gd name="connsiteX13" fmla="*/ 9442 w 608944"/>
                <a:gd name="connsiteY13" fmla="*/ 216806 h 912133"/>
                <a:gd name="connsiteX14" fmla="*/ 22816 w 608944"/>
                <a:gd name="connsiteY14" fmla="*/ 228420 h 912133"/>
                <a:gd name="connsiteX15" fmla="*/ 33044 w 608944"/>
                <a:gd name="connsiteY15" fmla="*/ 230743 h 912133"/>
                <a:gd name="connsiteX16" fmla="*/ 43271 w 608944"/>
                <a:gd name="connsiteY16" fmla="*/ 228420 h 912133"/>
                <a:gd name="connsiteX17" fmla="*/ 53499 w 608944"/>
                <a:gd name="connsiteY17" fmla="*/ 223000 h 912133"/>
                <a:gd name="connsiteX18" fmla="*/ 63728 w 608944"/>
                <a:gd name="connsiteY18" fmla="*/ 216031 h 912133"/>
                <a:gd name="connsiteX19" fmla="*/ 73168 w 608944"/>
                <a:gd name="connsiteY19" fmla="*/ 209837 h 912133"/>
                <a:gd name="connsiteX20" fmla="*/ 58220 w 608944"/>
                <a:gd name="connsiteY20" fmla="*/ 232292 h 912133"/>
                <a:gd name="connsiteX21" fmla="*/ 52713 w 608944"/>
                <a:gd name="connsiteY21" fmla="*/ 244681 h 912133"/>
                <a:gd name="connsiteX22" fmla="*/ 47205 w 608944"/>
                <a:gd name="connsiteY22" fmla="*/ 257070 h 912133"/>
                <a:gd name="connsiteX23" fmla="*/ 43271 w 608944"/>
                <a:gd name="connsiteY23" fmla="*/ 268685 h 912133"/>
                <a:gd name="connsiteX24" fmla="*/ 40125 w 608944"/>
                <a:gd name="connsiteY24" fmla="*/ 284945 h 912133"/>
                <a:gd name="connsiteX25" fmla="*/ 40125 w 608944"/>
                <a:gd name="connsiteY25" fmla="*/ 298108 h 912133"/>
                <a:gd name="connsiteX26" fmla="*/ 48779 w 608944"/>
                <a:gd name="connsiteY26" fmla="*/ 301205 h 912133"/>
                <a:gd name="connsiteX27" fmla="*/ 41698 w 608944"/>
                <a:gd name="connsiteY27" fmla="*/ 308174 h 912133"/>
                <a:gd name="connsiteX28" fmla="*/ 35404 w 608944"/>
                <a:gd name="connsiteY28" fmla="*/ 318240 h 912133"/>
                <a:gd name="connsiteX29" fmla="*/ 29897 w 608944"/>
                <a:gd name="connsiteY29" fmla="*/ 329080 h 912133"/>
                <a:gd name="connsiteX30" fmla="*/ 29110 w 608944"/>
                <a:gd name="connsiteY30" fmla="*/ 339146 h 912133"/>
                <a:gd name="connsiteX31" fmla="*/ 31470 w 608944"/>
                <a:gd name="connsiteY31" fmla="*/ 345341 h 912133"/>
                <a:gd name="connsiteX32" fmla="*/ 35404 w 608944"/>
                <a:gd name="connsiteY32" fmla="*/ 347663 h 912133"/>
                <a:gd name="connsiteX33" fmla="*/ 40125 w 608944"/>
                <a:gd name="connsiteY33" fmla="*/ 345341 h 912133"/>
                <a:gd name="connsiteX34" fmla="*/ 45632 w 608944"/>
                <a:gd name="connsiteY34" fmla="*/ 340695 h 912133"/>
                <a:gd name="connsiteX35" fmla="*/ 48779 w 608944"/>
                <a:gd name="connsiteY35" fmla="*/ 334501 h 912133"/>
                <a:gd name="connsiteX36" fmla="*/ 52713 w 608944"/>
                <a:gd name="connsiteY36" fmla="*/ 325983 h 912133"/>
                <a:gd name="connsiteX37" fmla="*/ 56647 w 608944"/>
                <a:gd name="connsiteY37" fmla="*/ 309723 h 912133"/>
                <a:gd name="connsiteX38" fmla="*/ 56647 w 608944"/>
                <a:gd name="connsiteY38" fmla="*/ 303528 h 912133"/>
                <a:gd name="connsiteX39" fmla="*/ 55073 w 608944"/>
                <a:gd name="connsiteY39" fmla="*/ 291914 h 912133"/>
                <a:gd name="connsiteX40" fmla="*/ 55860 w 608944"/>
                <a:gd name="connsiteY40" fmla="*/ 287268 h 912133"/>
                <a:gd name="connsiteX41" fmla="*/ 60580 w 608944"/>
                <a:gd name="connsiteY41" fmla="*/ 278750 h 912133"/>
                <a:gd name="connsiteX42" fmla="*/ 69234 w 608944"/>
                <a:gd name="connsiteY42" fmla="*/ 271007 h 912133"/>
                <a:gd name="connsiteX43" fmla="*/ 78675 w 608944"/>
                <a:gd name="connsiteY43" fmla="*/ 264813 h 912133"/>
                <a:gd name="connsiteX44" fmla="*/ 88117 w 608944"/>
                <a:gd name="connsiteY44" fmla="*/ 260167 h 912133"/>
                <a:gd name="connsiteX45" fmla="*/ 79463 w 608944"/>
                <a:gd name="connsiteY45" fmla="*/ 267136 h 912133"/>
                <a:gd name="connsiteX46" fmla="*/ 72382 w 608944"/>
                <a:gd name="connsiteY46" fmla="*/ 274104 h 912133"/>
                <a:gd name="connsiteX47" fmla="*/ 69234 w 608944"/>
                <a:gd name="connsiteY47" fmla="*/ 282622 h 912133"/>
                <a:gd name="connsiteX48" fmla="*/ 70021 w 608944"/>
                <a:gd name="connsiteY48" fmla="*/ 293462 h 912133"/>
                <a:gd name="connsiteX49" fmla="*/ 95198 w 608944"/>
                <a:gd name="connsiteY49" fmla="*/ 274879 h 912133"/>
                <a:gd name="connsiteX50" fmla="*/ 103065 w 608944"/>
                <a:gd name="connsiteY50" fmla="*/ 267136 h 912133"/>
                <a:gd name="connsiteX51" fmla="*/ 100704 w 608944"/>
                <a:gd name="connsiteY51" fmla="*/ 274879 h 912133"/>
                <a:gd name="connsiteX52" fmla="*/ 104638 w 608944"/>
                <a:gd name="connsiteY52" fmla="*/ 281073 h 912133"/>
                <a:gd name="connsiteX53" fmla="*/ 111719 w 608944"/>
                <a:gd name="connsiteY53" fmla="*/ 284945 h 912133"/>
                <a:gd name="connsiteX54" fmla="*/ 120373 w 608944"/>
                <a:gd name="connsiteY54" fmla="*/ 288042 h 912133"/>
                <a:gd name="connsiteX55" fmla="*/ 111719 w 608944"/>
                <a:gd name="connsiteY55" fmla="*/ 288042 h 912133"/>
                <a:gd name="connsiteX56" fmla="*/ 104638 w 608944"/>
                <a:gd name="connsiteY56" fmla="*/ 288816 h 912133"/>
                <a:gd name="connsiteX57" fmla="*/ 100704 w 608944"/>
                <a:gd name="connsiteY57" fmla="*/ 291914 h 912133"/>
                <a:gd name="connsiteX58" fmla="*/ 96771 w 608944"/>
                <a:gd name="connsiteY58" fmla="*/ 298882 h 912133"/>
                <a:gd name="connsiteX59" fmla="*/ 96771 w 608944"/>
                <a:gd name="connsiteY59" fmla="*/ 308174 h 912133"/>
                <a:gd name="connsiteX60" fmla="*/ 100704 w 608944"/>
                <a:gd name="connsiteY60" fmla="*/ 313594 h 912133"/>
                <a:gd name="connsiteX61" fmla="*/ 106999 w 608944"/>
                <a:gd name="connsiteY61" fmla="*/ 317466 h 912133"/>
                <a:gd name="connsiteX62" fmla="*/ 111719 w 608944"/>
                <a:gd name="connsiteY62" fmla="*/ 324434 h 912133"/>
                <a:gd name="connsiteX63" fmla="*/ 110145 w 608944"/>
                <a:gd name="connsiteY63" fmla="*/ 337598 h 912133"/>
                <a:gd name="connsiteX64" fmla="*/ 101491 w 608944"/>
                <a:gd name="connsiteY64" fmla="*/ 353084 h 912133"/>
                <a:gd name="connsiteX65" fmla="*/ 83396 w 608944"/>
                <a:gd name="connsiteY65" fmla="*/ 380959 h 912133"/>
                <a:gd name="connsiteX66" fmla="*/ 74741 w 608944"/>
                <a:gd name="connsiteY66" fmla="*/ 382507 h 912133"/>
                <a:gd name="connsiteX67" fmla="*/ 78675 w 608944"/>
                <a:gd name="connsiteY67" fmla="*/ 391799 h 912133"/>
                <a:gd name="connsiteX68" fmla="*/ 87330 w 608944"/>
                <a:gd name="connsiteY68" fmla="*/ 403414 h 912133"/>
                <a:gd name="connsiteX69" fmla="*/ 94410 w 608944"/>
                <a:gd name="connsiteY69" fmla="*/ 411157 h 912133"/>
                <a:gd name="connsiteX70" fmla="*/ 98344 w 608944"/>
                <a:gd name="connsiteY70" fmla="*/ 398768 h 912133"/>
                <a:gd name="connsiteX71" fmla="*/ 106999 w 608944"/>
                <a:gd name="connsiteY71" fmla="*/ 397993 h 912133"/>
                <a:gd name="connsiteX72" fmla="*/ 118013 w 608944"/>
                <a:gd name="connsiteY72" fmla="*/ 401091 h 912133"/>
                <a:gd name="connsiteX73" fmla="*/ 129027 w 608944"/>
                <a:gd name="connsiteY73" fmla="*/ 402639 h 912133"/>
                <a:gd name="connsiteX74" fmla="*/ 133748 w 608944"/>
                <a:gd name="connsiteY74" fmla="*/ 401091 h 912133"/>
                <a:gd name="connsiteX75" fmla="*/ 142403 w 608944"/>
                <a:gd name="connsiteY75" fmla="*/ 396445 h 912133"/>
                <a:gd name="connsiteX76" fmla="*/ 147123 w 608944"/>
                <a:gd name="connsiteY76" fmla="*/ 395671 h 912133"/>
                <a:gd name="connsiteX77" fmla="*/ 149483 w 608944"/>
                <a:gd name="connsiteY77" fmla="*/ 396445 h 912133"/>
                <a:gd name="connsiteX78" fmla="*/ 154990 w 608944"/>
                <a:gd name="connsiteY78" fmla="*/ 400317 h 912133"/>
                <a:gd name="connsiteX79" fmla="*/ 158138 w 608944"/>
                <a:gd name="connsiteY79" fmla="*/ 401091 h 912133"/>
                <a:gd name="connsiteX80" fmla="*/ 166792 w 608944"/>
                <a:gd name="connsiteY80" fmla="*/ 400317 h 912133"/>
                <a:gd name="connsiteX81" fmla="*/ 175446 w 608944"/>
                <a:gd name="connsiteY81" fmla="*/ 397993 h 912133"/>
                <a:gd name="connsiteX82" fmla="*/ 191967 w 608944"/>
                <a:gd name="connsiteY82" fmla="*/ 391025 h 912133"/>
                <a:gd name="connsiteX83" fmla="*/ 203769 w 608944"/>
                <a:gd name="connsiteY83" fmla="*/ 386379 h 912133"/>
                <a:gd name="connsiteX84" fmla="*/ 214783 w 608944"/>
                <a:gd name="connsiteY84" fmla="*/ 384056 h 912133"/>
                <a:gd name="connsiteX85" fmla="*/ 226584 w 608944"/>
                <a:gd name="connsiteY85" fmla="*/ 383282 h 912133"/>
                <a:gd name="connsiteX86" fmla="*/ 239959 w 608944"/>
                <a:gd name="connsiteY86" fmla="*/ 384831 h 912133"/>
                <a:gd name="connsiteX87" fmla="*/ 214783 w 608944"/>
                <a:gd name="connsiteY87" fmla="*/ 397993 h 912133"/>
                <a:gd name="connsiteX88" fmla="*/ 200621 w 608944"/>
                <a:gd name="connsiteY88" fmla="*/ 418900 h 912133"/>
                <a:gd name="connsiteX89" fmla="*/ 202195 w 608944"/>
                <a:gd name="connsiteY89" fmla="*/ 442129 h 912133"/>
                <a:gd name="connsiteX90" fmla="*/ 223437 w 608944"/>
                <a:gd name="connsiteY90" fmla="*/ 462261 h 912133"/>
                <a:gd name="connsiteX91" fmla="*/ 232879 w 608944"/>
                <a:gd name="connsiteY91" fmla="*/ 464584 h 912133"/>
                <a:gd name="connsiteX92" fmla="*/ 242319 w 608944"/>
                <a:gd name="connsiteY92" fmla="*/ 463809 h 912133"/>
                <a:gd name="connsiteX93" fmla="*/ 250187 w 608944"/>
                <a:gd name="connsiteY93" fmla="*/ 464584 h 912133"/>
                <a:gd name="connsiteX94" fmla="*/ 253334 w 608944"/>
                <a:gd name="connsiteY94" fmla="*/ 471552 h 912133"/>
                <a:gd name="connsiteX95" fmla="*/ 250187 w 608944"/>
                <a:gd name="connsiteY95" fmla="*/ 480844 h 912133"/>
                <a:gd name="connsiteX96" fmla="*/ 242319 w 608944"/>
                <a:gd name="connsiteY96" fmla="*/ 491685 h 912133"/>
                <a:gd name="connsiteX97" fmla="*/ 239172 w 608944"/>
                <a:gd name="connsiteY97" fmla="*/ 500977 h 912133"/>
                <a:gd name="connsiteX98" fmla="*/ 248614 w 608944"/>
                <a:gd name="connsiteY98" fmla="*/ 507945 h 912133"/>
                <a:gd name="connsiteX99" fmla="*/ 240746 w 608944"/>
                <a:gd name="connsiteY99" fmla="*/ 521882 h 912133"/>
                <a:gd name="connsiteX100" fmla="*/ 239959 w 608944"/>
                <a:gd name="connsiteY100" fmla="*/ 534272 h 912133"/>
                <a:gd name="connsiteX101" fmla="*/ 247040 w 608944"/>
                <a:gd name="connsiteY101" fmla="*/ 544338 h 912133"/>
                <a:gd name="connsiteX102" fmla="*/ 261988 w 608944"/>
                <a:gd name="connsiteY102" fmla="*/ 551306 h 912133"/>
                <a:gd name="connsiteX103" fmla="*/ 252548 w 608944"/>
                <a:gd name="connsiteY103" fmla="*/ 552855 h 912133"/>
                <a:gd name="connsiteX104" fmla="*/ 248614 w 608944"/>
                <a:gd name="connsiteY104" fmla="*/ 549758 h 912133"/>
                <a:gd name="connsiteX105" fmla="*/ 245467 w 608944"/>
                <a:gd name="connsiteY105" fmla="*/ 545112 h 912133"/>
                <a:gd name="connsiteX106" fmla="*/ 239172 w 608944"/>
                <a:gd name="connsiteY106" fmla="*/ 541240 h 912133"/>
                <a:gd name="connsiteX107" fmla="*/ 233665 w 608944"/>
                <a:gd name="connsiteY107" fmla="*/ 541240 h 912133"/>
                <a:gd name="connsiteX108" fmla="*/ 230518 w 608944"/>
                <a:gd name="connsiteY108" fmla="*/ 544338 h 912133"/>
                <a:gd name="connsiteX109" fmla="*/ 231305 w 608944"/>
                <a:gd name="connsiteY109" fmla="*/ 549758 h 912133"/>
                <a:gd name="connsiteX110" fmla="*/ 235239 w 608944"/>
                <a:gd name="connsiteY110" fmla="*/ 556726 h 912133"/>
                <a:gd name="connsiteX111" fmla="*/ 216356 w 608944"/>
                <a:gd name="connsiteY111" fmla="*/ 550532 h 912133"/>
                <a:gd name="connsiteX112" fmla="*/ 196688 w 608944"/>
                <a:gd name="connsiteY112" fmla="*/ 549758 h 912133"/>
                <a:gd name="connsiteX113" fmla="*/ 177019 w 608944"/>
                <a:gd name="connsiteY113" fmla="*/ 552855 h 912133"/>
                <a:gd name="connsiteX114" fmla="*/ 158138 w 608944"/>
                <a:gd name="connsiteY114" fmla="*/ 560598 h 912133"/>
                <a:gd name="connsiteX115" fmla="*/ 146336 w 608944"/>
                <a:gd name="connsiteY115" fmla="*/ 567567 h 912133"/>
                <a:gd name="connsiteX116" fmla="*/ 131388 w 608944"/>
                <a:gd name="connsiteY116" fmla="*/ 579955 h 912133"/>
                <a:gd name="connsiteX117" fmla="*/ 118013 w 608944"/>
                <a:gd name="connsiteY117" fmla="*/ 593119 h 912133"/>
                <a:gd name="connsiteX118" fmla="*/ 112506 w 608944"/>
                <a:gd name="connsiteY118" fmla="*/ 604733 h 912133"/>
                <a:gd name="connsiteX119" fmla="*/ 123520 w 608944"/>
                <a:gd name="connsiteY119" fmla="*/ 602411 h 912133"/>
                <a:gd name="connsiteX120" fmla="*/ 145549 w 608944"/>
                <a:gd name="connsiteY120" fmla="*/ 594667 h 912133"/>
                <a:gd name="connsiteX121" fmla="*/ 157350 w 608944"/>
                <a:gd name="connsiteY121" fmla="*/ 593119 h 912133"/>
                <a:gd name="connsiteX122" fmla="*/ 156563 w 608944"/>
                <a:gd name="connsiteY122" fmla="*/ 602411 h 912133"/>
                <a:gd name="connsiteX123" fmla="*/ 158138 w 608944"/>
                <a:gd name="connsiteY123" fmla="*/ 614799 h 912133"/>
                <a:gd name="connsiteX124" fmla="*/ 162071 w 608944"/>
                <a:gd name="connsiteY124" fmla="*/ 626414 h 912133"/>
                <a:gd name="connsiteX125" fmla="*/ 166792 w 608944"/>
                <a:gd name="connsiteY125" fmla="*/ 632609 h 912133"/>
                <a:gd name="connsiteX126" fmla="*/ 147909 w 608944"/>
                <a:gd name="connsiteY126" fmla="*/ 656612 h 912133"/>
                <a:gd name="connsiteX127" fmla="*/ 137681 w 608944"/>
                <a:gd name="connsiteY127" fmla="*/ 665904 h 912133"/>
                <a:gd name="connsiteX128" fmla="*/ 122734 w 608944"/>
                <a:gd name="connsiteY128" fmla="*/ 674421 h 912133"/>
                <a:gd name="connsiteX129" fmla="*/ 92837 w 608944"/>
                <a:gd name="connsiteY129" fmla="*/ 686036 h 912133"/>
                <a:gd name="connsiteX130" fmla="*/ 78675 w 608944"/>
                <a:gd name="connsiteY130" fmla="*/ 693779 h 912133"/>
                <a:gd name="connsiteX131" fmla="*/ 67661 w 608944"/>
                <a:gd name="connsiteY131" fmla="*/ 704619 h 912133"/>
                <a:gd name="connsiteX132" fmla="*/ 72382 w 608944"/>
                <a:gd name="connsiteY132" fmla="*/ 708491 h 912133"/>
                <a:gd name="connsiteX133" fmla="*/ 74741 w 608944"/>
                <a:gd name="connsiteY133" fmla="*/ 713136 h 912133"/>
                <a:gd name="connsiteX134" fmla="*/ 75529 w 608944"/>
                <a:gd name="connsiteY134" fmla="*/ 718557 h 912133"/>
                <a:gd name="connsiteX135" fmla="*/ 77888 w 608944"/>
                <a:gd name="connsiteY135" fmla="*/ 723977 h 912133"/>
                <a:gd name="connsiteX136" fmla="*/ 85756 w 608944"/>
                <a:gd name="connsiteY136" fmla="*/ 729397 h 912133"/>
                <a:gd name="connsiteX137" fmla="*/ 92837 w 608944"/>
                <a:gd name="connsiteY137" fmla="*/ 730945 h 912133"/>
                <a:gd name="connsiteX138" fmla="*/ 100704 w 608944"/>
                <a:gd name="connsiteY138" fmla="*/ 729397 h 912133"/>
                <a:gd name="connsiteX139" fmla="*/ 108572 w 608944"/>
                <a:gd name="connsiteY139" fmla="*/ 727074 h 912133"/>
                <a:gd name="connsiteX140" fmla="*/ 114866 w 608944"/>
                <a:gd name="connsiteY140" fmla="*/ 723977 h 912133"/>
                <a:gd name="connsiteX141" fmla="*/ 119587 w 608944"/>
                <a:gd name="connsiteY141" fmla="*/ 721654 h 912133"/>
                <a:gd name="connsiteX142" fmla="*/ 125093 w 608944"/>
                <a:gd name="connsiteY142" fmla="*/ 719331 h 912133"/>
                <a:gd name="connsiteX143" fmla="*/ 132174 w 608944"/>
                <a:gd name="connsiteY143" fmla="*/ 719331 h 912133"/>
                <a:gd name="connsiteX144" fmla="*/ 138469 w 608944"/>
                <a:gd name="connsiteY144" fmla="*/ 721654 h 912133"/>
                <a:gd name="connsiteX145" fmla="*/ 151057 w 608944"/>
                <a:gd name="connsiteY145" fmla="*/ 727074 h 912133"/>
                <a:gd name="connsiteX146" fmla="*/ 158138 w 608944"/>
                <a:gd name="connsiteY146" fmla="*/ 728622 h 912133"/>
                <a:gd name="connsiteX147" fmla="*/ 154990 w 608944"/>
                <a:gd name="connsiteY147" fmla="*/ 730945 h 912133"/>
                <a:gd name="connsiteX148" fmla="*/ 147123 w 608944"/>
                <a:gd name="connsiteY148" fmla="*/ 738688 h 912133"/>
                <a:gd name="connsiteX149" fmla="*/ 156563 w 608944"/>
                <a:gd name="connsiteY149" fmla="*/ 738688 h 912133"/>
                <a:gd name="connsiteX150" fmla="*/ 164431 w 608944"/>
                <a:gd name="connsiteY150" fmla="*/ 737914 h 912133"/>
                <a:gd name="connsiteX151" fmla="*/ 172298 w 608944"/>
                <a:gd name="connsiteY151" fmla="*/ 737914 h 912133"/>
                <a:gd name="connsiteX152" fmla="*/ 180953 w 608944"/>
                <a:gd name="connsiteY152" fmla="*/ 741012 h 912133"/>
                <a:gd name="connsiteX153" fmla="*/ 189608 w 608944"/>
                <a:gd name="connsiteY153" fmla="*/ 746431 h 912133"/>
                <a:gd name="connsiteX154" fmla="*/ 197475 w 608944"/>
                <a:gd name="connsiteY154" fmla="*/ 753400 h 912133"/>
                <a:gd name="connsiteX155" fmla="*/ 206129 w 608944"/>
                <a:gd name="connsiteY155" fmla="*/ 758046 h 912133"/>
                <a:gd name="connsiteX156" fmla="*/ 217930 w 608944"/>
                <a:gd name="connsiteY156" fmla="*/ 758821 h 912133"/>
                <a:gd name="connsiteX157" fmla="*/ 225011 w 608944"/>
                <a:gd name="connsiteY157" fmla="*/ 755723 h 912133"/>
                <a:gd name="connsiteX158" fmla="*/ 238386 w 608944"/>
                <a:gd name="connsiteY158" fmla="*/ 746431 h 912133"/>
                <a:gd name="connsiteX159" fmla="*/ 286377 w 608944"/>
                <a:gd name="connsiteY159" fmla="*/ 720105 h 912133"/>
                <a:gd name="connsiteX160" fmla="*/ 257268 w 608944"/>
                <a:gd name="connsiteY160" fmla="*/ 755723 h 912133"/>
                <a:gd name="connsiteX161" fmla="*/ 239959 w 608944"/>
                <a:gd name="connsiteY161" fmla="*/ 772758 h 912133"/>
                <a:gd name="connsiteX162" fmla="*/ 222651 w 608944"/>
                <a:gd name="connsiteY162" fmla="*/ 781275 h 912133"/>
                <a:gd name="connsiteX163" fmla="*/ 210849 w 608944"/>
                <a:gd name="connsiteY163" fmla="*/ 781275 h 912133"/>
                <a:gd name="connsiteX164" fmla="*/ 187247 w 608944"/>
                <a:gd name="connsiteY164" fmla="*/ 777404 h 912133"/>
                <a:gd name="connsiteX165" fmla="*/ 175446 w 608944"/>
                <a:gd name="connsiteY165" fmla="*/ 777404 h 912133"/>
                <a:gd name="connsiteX166" fmla="*/ 160497 w 608944"/>
                <a:gd name="connsiteY166" fmla="*/ 778952 h 912133"/>
                <a:gd name="connsiteX167" fmla="*/ 154204 w 608944"/>
                <a:gd name="connsiteY167" fmla="*/ 782824 h 912133"/>
                <a:gd name="connsiteX168" fmla="*/ 151057 w 608944"/>
                <a:gd name="connsiteY168" fmla="*/ 789018 h 912133"/>
                <a:gd name="connsiteX169" fmla="*/ 142403 w 608944"/>
                <a:gd name="connsiteY169" fmla="*/ 799085 h 912133"/>
                <a:gd name="connsiteX170" fmla="*/ 137681 w 608944"/>
                <a:gd name="connsiteY170" fmla="*/ 802182 h 912133"/>
                <a:gd name="connsiteX171" fmla="*/ 128241 w 608944"/>
                <a:gd name="connsiteY171" fmla="*/ 806053 h 912133"/>
                <a:gd name="connsiteX172" fmla="*/ 123520 w 608944"/>
                <a:gd name="connsiteY172" fmla="*/ 809925 h 912133"/>
                <a:gd name="connsiteX173" fmla="*/ 121946 w 608944"/>
                <a:gd name="connsiteY173" fmla="*/ 814571 h 912133"/>
                <a:gd name="connsiteX174" fmla="*/ 121160 w 608944"/>
                <a:gd name="connsiteY174" fmla="*/ 825411 h 912133"/>
                <a:gd name="connsiteX175" fmla="*/ 119587 w 608944"/>
                <a:gd name="connsiteY175" fmla="*/ 830057 h 912133"/>
                <a:gd name="connsiteX176" fmla="*/ 113292 w 608944"/>
                <a:gd name="connsiteY176" fmla="*/ 837800 h 912133"/>
                <a:gd name="connsiteX177" fmla="*/ 90476 w 608944"/>
                <a:gd name="connsiteY177" fmla="*/ 859480 h 912133"/>
                <a:gd name="connsiteX178" fmla="*/ 70021 w 608944"/>
                <a:gd name="connsiteY178" fmla="*/ 883484 h 912133"/>
                <a:gd name="connsiteX179" fmla="*/ 62153 w 608944"/>
                <a:gd name="connsiteY179" fmla="*/ 889678 h 912133"/>
                <a:gd name="connsiteX180" fmla="*/ 43271 w 608944"/>
                <a:gd name="connsiteY180" fmla="*/ 897421 h 912133"/>
                <a:gd name="connsiteX181" fmla="*/ 36978 w 608944"/>
                <a:gd name="connsiteY181" fmla="*/ 903616 h 912133"/>
                <a:gd name="connsiteX182" fmla="*/ 40125 w 608944"/>
                <a:gd name="connsiteY182" fmla="*/ 912133 h 912133"/>
                <a:gd name="connsiteX183" fmla="*/ 51139 w 608944"/>
                <a:gd name="connsiteY183" fmla="*/ 907488 h 912133"/>
                <a:gd name="connsiteX184" fmla="*/ 60580 w 608944"/>
                <a:gd name="connsiteY184" fmla="*/ 909036 h 912133"/>
                <a:gd name="connsiteX185" fmla="*/ 70021 w 608944"/>
                <a:gd name="connsiteY185" fmla="*/ 912133 h 912133"/>
                <a:gd name="connsiteX186" fmla="*/ 80249 w 608944"/>
                <a:gd name="connsiteY186" fmla="*/ 911359 h 912133"/>
                <a:gd name="connsiteX187" fmla="*/ 82609 w 608944"/>
                <a:gd name="connsiteY187" fmla="*/ 908262 h 912133"/>
                <a:gd name="connsiteX188" fmla="*/ 94410 w 608944"/>
                <a:gd name="connsiteY188" fmla="*/ 894324 h 912133"/>
                <a:gd name="connsiteX189" fmla="*/ 99918 w 608944"/>
                <a:gd name="connsiteY189" fmla="*/ 890453 h 912133"/>
                <a:gd name="connsiteX190" fmla="*/ 105425 w 608944"/>
                <a:gd name="connsiteY190" fmla="*/ 887355 h 912133"/>
                <a:gd name="connsiteX191" fmla="*/ 117226 w 608944"/>
                <a:gd name="connsiteY191" fmla="*/ 881935 h 912133"/>
                <a:gd name="connsiteX192" fmla="*/ 134535 w 608944"/>
                <a:gd name="connsiteY192" fmla="*/ 876515 h 912133"/>
                <a:gd name="connsiteX193" fmla="*/ 144762 w 608944"/>
                <a:gd name="connsiteY193" fmla="*/ 874192 h 912133"/>
                <a:gd name="connsiteX194" fmla="*/ 151843 w 608944"/>
                <a:gd name="connsiteY194" fmla="*/ 873418 h 912133"/>
                <a:gd name="connsiteX195" fmla="*/ 162858 w 608944"/>
                <a:gd name="connsiteY195" fmla="*/ 878838 h 912133"/>
                <a:gd name="connsiteX196" fmla="*/ 172298 w 608944"/>
                <a:gd name="connsiteY196" fmla="*/ 886581 h 912133"/>
                <a:gd name="connsiteX197" fmla="*/ 182527 w 608944"/>
                <a:gd name="connsiteY197" fmla="*/ 890453 h 912133"/>
                <a:gd name="connsiteX198" fmla="*/ 193541 w 608944"/>
                <a:gd name="connsiteY198" fmla="*/ 886581 h 912133"/>
                <a:gd name="connsiteX199" fmla="*/ 200621 w 608944"/>
                <a:gd name="connsiteY199" fmla="*/ 876515 h 912133"/>
                <a:gd name="connsiteX200" fmla="*/ 207702 w 608944"/>
                <a:gd name="connsiteY200" fmla="*/ 854060 h 912133"/>
                <a:gd name="connsiteX201" fmla="*/ 214783 w 608944"/>
                <a:gd name="connsiteY201" fmla="*/ 844768 h 912133"/>
                <a:gd name="connsiteX202" fmla="*/ 226584 w 608944"/>
                <a:gd name="connsiteY202" fmla="*/ 839348 h 912133"/>
                <a:gd name="connsiteX203" fmla="*/ 239172 w 608944"/>
                <a:gd name="connsiteY203" fmla="*/ 836251 h 912133"/>
                <a:gd name="connsiteX204" fmla="*/ 252548 w 608944"/>
                <a:gd name="connsiteY204" fmla="*/ 837025 h 912133"/>
                <a:gd name="connsiteX205" fmla="*/ 264349 w 608944"/>
                <a:gd name="connsiteY205" fmla="*/ 839348 h 912133"/>
                <a:gd name="connsiteX206" fmla="*/ 269069 w 608944"/>
                <a:gd name="connsiteY206" fmla="*/ 841671 h 912133"/>
                <a:gd name="connsiteX207" fmla="*/ 278510 w 608944"/>
                <a:gd name="connsiteY207" fmla="*/ 847091 h 912133"/>
                <a:gd name="connsiteX208" fmla="*/ 284018 w 608944"/>
                <a:gd name="connsiteY208" fmla="*/ 849415 h 912133"/>
                <a:gd name="connsiteX209" fmla="*/ 286377 w 608944"/>
                <a:gd name="connsiteY209" fmla="*/ 848640 h 912133"/>
                <a:gd name="connsiteX210" fmla="*/ 293458 w 608944"/>
                <a:gd name="connsiteY210" fmla="*/ 846317 h 912133"/>
                <a:gd name="connsiteX211" fmla="*/ 296605 w 608944"/>
                <a:gd name="connsiteY211" fmla="*/ 846317 h 912133"/>
                <a:gd name="connsiteX212" fmla="*/ 317061 w 608944"/>
                <a:gd name="connsiteY212" fmla="*/ 847866 h 912133"/>
                <a:gd name="connsiteX213" fmla="*/ 321781 w 608944"/>
                <a:gd name="connsiteY213" fmla="*/ 845543 h 912133"/>
                <a:gd name="connsiteX214" fmla="*/ 317061 w 608944"/>
                <a:gd name="connsiteY214" fmla="*/ 835477 h 912133"/>
                <a:gd name="connsiteX215" fmla="*/ 331223 w 608944"/>
                <a:gd name="connsiteY215" fmla="*/ 836251 h 912133"/>
                <a:gd name="connsiteX216" fmla="*/ 345384 w 608944"/>
                <a:gd name="connsiteY216" fmla="*/ 834703 h 912133"/>
                <a:gd name="connsiteX217" fmla="*/ 358759 w 608944"/>
                <a:gd name="connsiteY217" fmla="*/ 830831 h 912133"/>
                <a:gd name="connsiteX218" fmla="*/ 371347 w 608944"/>
                <a:gd name="connsiteY218" fmla="*/ 823862 h 912133"/>
                <a:gd name="connsiteX219" fmla="*/ 369773 w 608944"/>
                <a:gd name="connsiteY219" fmla="*/ 821539 h 912133"/>
                <a:gd name="connsiteX220" fmla="*/ 366626 w 608944"/>
                <a:gd name="connsiteY220" fmla="*/ 816894 h 912133"/>
                <a:gd name="connsiteX221" fmla="*/ 365052 w 608944"/>
                <a:gd name="connsiteY221" fmla="*/ 815345 h 912133"/>
                <a:gd name="connsiteX222" fmla="*/ 385508 w 608944"/>
                <a:gd name="connsiteY222" fmla="*/ 823862 h 912133"/>
                <a:gd name="connsiteX223" fmla="*/ 405964 w 608944"/>
                <a:gd name="connsiteY223" fmla="*/ 826185 h 912133"/>
                <a:gd name="connsiteX224" fmla="*/ 449235 w 608944"/>
                <a:gd name="connsiteY224" fmla="*/ 824637 h 912133"/>
                <a:gd name="connsiteX225" fmla="*/ 461036 w 608944"/>
                <a:gd name="connsiteY225" fmla="*/ 826185 h 912133"/>
                <a:gd name="connsiteX226" fmla="*/ 485425 w 608944"/>
                <a:gd name="connsiteY226" fmla="*/ 830057 h 912133"/>
                <a:gd name="connsiteX227" fmla="*/ 497227 w 608944"/>
                <a:gd name="connsiteY227" fmla="*/ 829282 h 912133"/>
                <a:gd name="connsiteX228" fmla="*/ 506667 w 608944"/>
                <a:gd name="connsiteY228" fmla="*/ 825411 h 912133"/>
                <a:gd name="connsiteX229" fmla="*/ 525550 w 608944"/>
                <a:gd name="connsiteY229" fmla="*/ 815345 h 912133"/>
                <a:gd name="connsiteX230" fmla="*/ 534204 w 608944"/>
                <a:gd name="connsiteY230" fmla="*/ 810699 h 912133"/>
                <a:gd name="connsiteX231" fmla="*/ 537351 w 608944"/>
                <a:gd name="connsiteY231" fmla="*/ 810699 h 912133"/>
                <a:gd name="connsiteX232" fmla="*/ 543645 w 608944"/>
                <a:gd name="connsiteY232" fmla="*/ 812247 h 912133"/>
                <a:gd name="connsiteX233" fmla="*/ 546791 w 608944"/>
                <a:gd name="connsiteY233" fmla="*/ 811473 h 912133"/>
                <a:gd name="connsiteX234" fmla="*/ 547579 w 608944"/>
                <a:gd name="connsiteY234" fmla="*/ 810699 h 912133"/>
                <a:gd name="connsiteX235" fmla="*/ 549152 w 608944"/>
                <a:gd name="connsiteY235" fmla="*/ 807602 h 912133"/>
                <a:gd name="connsiteX236" fmla="*/ 549939 w 608944"/>
                <a:gd name="connsiteY236" fmla="*/ 806053 h 912133"/>
                <a:gd name="connsiteX237" fmla="*/ 553872 w 608944"/>
                <a:gd name="connsiteY237" fmla="*/ 803730 h 912133"/>
                <a:gd name="connsiteX238" fmla="*/ 567248 w 608944"/>
                <a:gd name="connsiteY238" fmla="*/ 791342 h 912133"/>
                <a:gd name="connsiteX239" fmla="*/ 574328 w 608944"/>
                <a:gd name="connsiteY239" fmla="*/ 786695 h 912133"/>
                <a:gd name="connsiteX240" fmla="*/ 582195 w 608944"/>
                <a:gd name="connsiteY240" fmla="*/ 779727 h 912133"/>
                <a:gd name="connsiteX241" fmla="*/ 586916 w 608944"/>
                <a:gd name="connsiteY241" fmla="*/ 771209 h 912133"/>
                <a:gd name="connsiteX242" fmla="*/ 583769 w 608944"/>
                <a:gd name="connsiteY242" fmla="*/ 761917 h 912133"/>
                <a:gd name="connsiteX243" fmla="*/ 575902 w 608944"/>
                <a:gd name="connsiteY243" fmla="*/ 759595 h 912133"/>
                <a:gd name="connsiteX244" fmla="*/ 564101 w 608944"/>
                <a:gd name="connsiteY244" fmla="*/ 759595 h 912133"/>
                <a:gd name="connsiteX245" fmla="*/ 551513 w 608944"/>
                <a:gd name="connsiteY245" fmla="*/ 761917 h 912133"/>
                <a:gd name="connsiteX246" fmla="*/ 542071 w 608944"/>
                <a:gd name="connsiteY246" fmla="*/ 761917 h 912133"/>
                <a:gd name="connsiteX247" fmla="*/ 532630 w 608944"/>
                <a:gd name="connsiteY247" fmla="*/ 758821 h 912133"/>
                <a:gd name="connsiteX248" fmla="*/ 523976 w 608944"/>
                <a:gd name="connsiteY248" fmla="*/ 753400 h 912133"/>
                <a:gd name="connsiteX249" fmla="*/ 515321 w 608944"/>
                <a:gd name="connsiteY249" fmla="*/ 749529 h 912133"/>
                <a:gd name="connsiteX250" fmla="*/ 507454 w 608944"/>
                <a:gd name="connsiteY250" fmla="*/ 750303 h 912133"/>
                <a:gd name="connsiteX251" fmla="*/ 514535 w 608944"/>
                <a:gd name="connsiteY251" fmla="*/ 747206 h 912133"/>
                <a:gd name="connsiteX252" fmla="*/ 530270 w 608944"/>
                <a:gd name="connsiteY252" fmla="*/ 744109 h 912133"/>
                <a:gd name="connsiteX253" fmla="*/ 538137 w 608944"/>
                <a:gd name="connsiteY253" fmla="*/ 741786 h 912133"/>
                <a:gd name="connsiteX254" fmla="*/ 543645 w 608944"/>
                <a:gd name="connsiteY254" fmla="*/ 735591 h 912133"/>
                <a:gd name="connsiteX255" fmla="*/ 544432 w 608944"/>
                <a:gd name="connsiteY255" fmla="*/ 729397 h 912133"/>
                <a:gd name="connsiteX256" fmla="*/ 541285 w 608944"/>
                <a:gd name="connsiteY256" fmla="*/ 723977 h 912133"/>
                <a:gd name="connsiteX257" fmla="*/ 532630 w 608944"/>
                <a:gd name="connsiteY257" fmla="*/ 720879 h 912133"/>
                <a:gd name="connsiteX258" fmla="*/ 542071 w 608944"/>
                <a:gd name="connsiteY258" fmla="*/ 716234 h 912133"/>
                <a:gd name="connsiteX259" fmla="*/ 546005 w 608944"/>
                <a:gd name="connsiteY259" fmla="*/ 714685 h 912133"/>
                <a:gd name="connsiteX260" fmla="*/ 550725 w 608944"/>
                <a:gd name="connsiteY260" fmla="*/ 713136 h 912133"/>
                <a:gd name="connsiteX261" fmla="*/ 556233 w 608944"/>
                <a:gd name="connsiteY261" fmla="*/ 713136 h 912133"/>
                <a:gd name="connsiteX262" fmla="*/ 560167 w 608944"/>
                <a:gd name="connsiteY262" fmla="*/ 713911 h 912133"/>
                <a:gd name="connsiteX263" fmla="*/ 564887 w 608944"/>
                <a:gd name="connsiteY263" fmla="*/ 713911 h 912133"/>
                <a:gd name="connsiteX264" fmla="*/ 569607 w 608944"/>
                <a:gd name="connsiteY264" fmla="*/ 710813 h 912133"/>
                <a:gd name="connsiteX265" fmla="*/ 571181 w 608944"/>
                <a:gd name="connsiteY265" fmla="*/ 706942 h 912133"/>
                <a:gd name="connsiteX266" fmla="*/ 570394 w 608944"/>
                <a:gd name="connsiteY266" fmla="*/ 702296 h 912133"/>
                <a:gd name="connsiteX267" fmla="*/ 569607 w 608944"/>
                <a:gd name="connsiteY267" fmla="*/ 698425 h 912133"/>
                <a:gd name="connsiteX268" fmla="*/ 569607 w 608944"/>
                <a:gd name="connsiteY268" fmla="*/ 696876 h 912133"/>
                <a:gd name="connsiteX269" fmla="*/ 570394 w 608944"/>
                <a:gd name="connsiteY269" fmla="*/ 696101 h 912133"/>
                <a:gd name="connsiteX270" fmla="*/ 571968 w 608944"/>
                <a:gd name="connsiteY270" fmla="*/ 695327 h 912133"/>
                <a:gd name="connsiteX271" fmla="*/ 573541 w 608944"/>
                <a:gd name="connsiteY271" fmla="*/ 695327 h 912133"/>
                <a:gd name="connsiteX272" fmla="*/ 574328 w 608944"/>
                <a:gd name="connsiteY272" fmla="*/ 695327 h 912133"/>
                <a:gd name="connsiteX273" fmla="*/ 579836 w 608944"/>
                <a:gd name="connsiteY273" fmla="*/ 691456 h 912133"/>
                <a:gd name="connsiteX274" fmla="*/ 586129 w 608944"/>
                <a:gd name="connsiteY274" fmla="*/ 687584 h 912133"/>
                <a:gd name="connsiteX275" fmla="*/ 592423 w 608944"/>
                <a:gd name="connsiteY275" fmla="*/ 682939 h 912133"/>
                <a:gd name="connsiteX276" fmla="*/ 597930 w 608944"/>
                <a:gd name="connsiteY276" fmla="*/ 676744 h 912133"/>
                <a:gd name="connsiteX277" fmla="*/ 601077 w 608944"/>
                <a:gd name="connsiteY277" fmla="*/ 669001 h 912133"/>
                <a:gd name="connsiteX278" fmla="*/ 608945 w 608944"/>
                <a:gd name="connsiteY278" fmla="*/ 640352 h 912133"/>
                <a:gd name="connsiteX279" fmla="*/ 604225 w 608944"/>
                <a:gd name="connsiteY279" fmla="*/ 616348 h 912133"/>
                <a:gd name="connsiteX280" fmla="*/ 590063 w 608944"/>
                <a:gd name="connsiteY280" fmla="*/ 601636 h 912133"/>
                <a:gd name="connsiteX281" fmla="*/ 569607 w 608944"/>
                <a:gd name="connsiteY281" fmla="*/ 592345 h 912133"/>
                <a:gd name="connsiteX282" fmla="*/ 532630 w 608944"/>
                <a:gd name="connsiteY282" fmla="*/ 586150 h 912133"/>
                <a:gd name="connsiteX283" fmla="*/ 526336 w 608944"/>
                <a:gd name="connsiteY283" fmla="*/ 586150 h 912133"/>
                <a:gd name="connsiteX284" fmla="*/ 520829 w 608944"/>
                <a:gd name="connsiteY284" fmla="*/ 586924 h 912133"/>
                <a:gd name="connsiteX285" fmla="*/ 516895 w 608944"/>
                <a:gd name="connsiteY285" fmla="*/ 589247 h 912133"/>
                <a:gd name="connsiteX286" fmla="*/ 511388 w 608944"/>
                <a:gd name="connsiteY286" fmla="*/ 595442 h 912133"/>
                <a:gd name="connsiteX287" fmla="*/ 508241 w 608944"/>
                <a:gd name="connsiteY287" fmla="*/ 597765 h 912133"/>
                <a:gd name="connsiteX288" fmla="*/ 499586 w 608944"/>
                <a:gd name="connsiteY288" fmla="*/ 600862 h 912133"/>
                <a:gd name="connsiteX289" fmla="*/ 494080 w 608944"/>
                <a:gd name="connsiteY289" fmla="*/ 601636 h 912133"/>
                <a:gd name="connsiteX290" fmla="*/ 487785 w 608944"/>
                <a:gd name="connsiteY290" fmla="*/ 599313 h 912133"/>
                <a:gd name="connsiteX291" fmla="*/ 477558 w 608944"/>
                <a:gd name="connsiteY291" fmla="*/ 593893 h 912133"/>
                <a:gd name="connsiteX292" fmla="*/ 498013 w 608944"/>
                <a:gd name="connsiteY292" fmla="*/ 574536 h 912133"/>
                <a:gd name="connsiteX293" fmla="*/ 501947 w 608944"/>
                <a:gd name="connsiteY293" fmla="*/ 566793 h 912133"/>
                <a:gd name="connsiteX294" fmla="*/ 500374 w 608944"/>
                <a:gd name="connsiteY294" fmla="*/ 559050 h 912133"/>
                <a:gd name="connsiteX295" fmla="*/ 496440 w 608944"/>
                <a:gd name="connsiteY295" fmla="*/ 550532 h 912133"/>
                <a:gd name="connsiteX296" fmla="*/ 490146 w 608944"/>
                <a:gd name="connsiteY296" fmla="*/ 542015 h 912133"/>
                <a:gd name="connsiteX297" fmla="*/ 485425 w 608944"/>
                <a:gd name="connsiteY297" fmla="*/ 535820 h 912133"/>
                <a:gd name="connsiteX298" fmla="*/ 470477 w 608944"/>
                <a:gd name="connsiteY298" fmla="*/ 523431 h 912133"/>
                <a:gd name="connsiteX299" fmla="*/ 461823 w 608944"/>
                <a:gd name="connsiteY299" fmla="*/ 518011 h 912133"/>
                <a:gd name="connsiteX300" fmla="*/ 453955 w 608944"/>
                <a:gd name="connsiteY300" fmla="*/ 513365 h 912133"/>
                <a:gd name="connsiteX301" fmla="*/ 446875 w 608944"/>
                <a:gd name="connsiteY301" fmla="*/ 511817 h 912133"/>
                <a:gd name="connsiteX302" fmla="*/ 431140 w 608944"/>
                <a:gd name="connsiteY302" fmla="*/ 510268 h 912133"/>
                <a:gd name="connsiteX303" fmla="*/ 423272 w 608944"/>
                <a:gd name="connsiteY303" fmla="*/ 508720 h 912133"/>
                <a:gd name="connsiteX304" fmla="*/ 439794 w 608944"/>
                <a:gd name="connsiteY304" fmla="*/ 508720 h 912133"/>
                <a:gd name="connsiteX305" fmla="*/ 454742 w 608944"/>
                <a:gd name="connsiteY305" fmla="*/ 511042 h 912133"/>
                <a:gd name="connsiteX306" fmla="*/ 468904 w 608944"/>
                <a:gd name="connsiteY306" fmla="*/ 514139 h 912133"/>
                <a:gd name="connsiteX307" fmla="*/ 483065 w 608944"/>
                <a:gd name="connsiteY307" fmla="*/ 520334 h 912133"/>
                <a:gd name="connsiteX308" fmla="*/ 464970 w 608944"/>
                <a:gd name="connsiteY308" fmla="*/ 493233 h 912133"/>
                <a:gd name="connsiteX309" fmla="*/ 460249 w 608944"/>
                <a:gd name="connsiteY309" fmla="*/ 478521 h 912133"/>
                <a:gd name="connsiteX310" fmla="*/ 468116 w 608944"/>
                <a:gd name="connsiteY310" fmla="*/ 468456 h 912133"/>
                <a:gd name="connsiteX311" fmla="*/ 457103 w 608944"/>
                <a:gd name="connsiteY311" fmla="*/ 461487 h 912133"/>
                <a:gd name="connsiteX312" fmla="*/ 430353 w 608944"/>
                <a:gd name="connsiteY312" fmla="*/ 436709 h 912133"/>
                <a:gd name="connsiteX313" fmla="*/ 419338 w 608944"/>
                <a:gd name="connsiteY313" fmla="*/ 429740 h 912133"/>
                <a:gd name="connsiteX314" fmla="*/ 397309 w 608944"/>
                <a:gd name="connsiteY314" fmla="*/ 420448 h 912133"/>
                <a:gd name="connsiteX315" fmla="*/ 386295 w 608944"/>
                <a:gd name="connsiteY315" fmla="*/ 415028 h 912133"/>
                <a:gd name="connsiteX316" fmla="*/ 371347 w 608944"/>
                <a:gd name="connsiteY316" fmla="*/ 397993 h 912133"/>
                <a:gd name="connsiteX317" fmla="*/ 363479 w 608944"/>
                <a:gd name="connsiteY317" fmla="*/ 375539 h 912133"/>
                <a:gd name="connsiteX318" fmla="*/ 357971 w 608944"/>
                <a:gd name="connsiteY318" fmla="*/ 352310 h 912133"/>
                <a:gd name="connsiteX319" fmla="*/ 350104 w 608944"/>
                <a:gd name="connsiteY319" fmla="*/ 331403 h 912133"/>
                <a:gd name="connsiteX320" fmla="*/ 335943 w 608944"/>
                <a:gd name="connsiteY320" fmla="*/ 313594 h 912133"/>
                <a:gd name="connsiteX321" fmla="*/ 317061 w 608944"/>
                <a:gd name="connsiteY321" fmla="*/ 298108 h 912133"/>
                <a:gd name="connsiteX322" fmla="*/ 295031 w 608944"/>
                <a:gd name="connsiteY322" fmla="*/ 286493 h 912133"/>
                <a:gd name="connsiteX323" fmla="*/ 273789 w 608944"/>
                <a:gd name="connsiteY323" fmla="*/ 279525 h 912133"/>
                <a:gd name="connsiteX324" fmla="*/ 263561 w 608944"/>
                <a:gd name="connsiteY324" fmla="*/ 279525 h 912133"/>
                <a:gd name="connsiteX325" fmla="*/ 254907 w 608944"/>
                <a:gd name="connsiteY325" fmla="*/ 281847 h 912133"/>
                <a:gd name="connsiteX326" fmla="*/ 246253 w 608944"/>
                <a:gd name="connsiteY326" fmla="*/ 284945 h 912133"/>
                <a:gd name="connsiteX327" fmla="*/ 237599 w 608944"/>
                <a:gd name="connsiteY327" fmla="*/ 287268 h 912133"/>
                <a:gd name="connsiteX328" fmla="*/ 224224 w 608944"/>
                <a:gd name="connsiteY328" fmla="*/ 287268 h 912133"/>
                <a:gd name="connsiteX329" fmla="*/ 208489 w 608944"/>
                <a:gd name="connsiteY329" fmla="*/ 284945 h 912133"/>
                <a:gd name="connsiteX330" fmla="*/ 192754 w 608944"/>
                <a:gd name="connsiteY330" fmla="*/ 280299 h 912133"/>
                <a:gd name="connsiteX331" fmla="*/ 181740 w 608944"/>
                <a:gd name="connsiteY331" fmla="*/ 273330 h 912133"/>
                <a:gd name="connsiteX332" fmla="*/ 189608 w 608944"/>
                <a:gd name="connsiteY332" fmla="*/ 276428 h 912133"/>
                <a:gd name="connsiteX333" fmla="*/ 199048 w 608944"/>
                <a:gd name="connsiteY333" fmla="*/ 278750 h 912133"/>
                <a:gd name="connsiteX334" fmla="*/ 209276 w 608944"/>
                <a:gd name="connsiteY334" fmla="*/ 279525 h 912133"/>
                <a:gd name="connsiteX335" fmla="*/ 217930 w 608944"/>
                <a:gd name="connsiteY335" fmla="*/ 278750 h 912133"/>
                <a:gd name="connsiteX336" fmla="*/ 223437 w 608944"/>
                <a:gd name="connsiteY336" fmla="*/ 277202 h 912133"/>
                <a:gd name="connsiteX337" fmla="*/ 236025 w 608944"/>
                <a:gd name="connsiteY337" fmla="*/ 269459 h 912133"/>
                <a:gd name="connsiteX338" fmla="*/ 240746 w 608944"/>
                <a:gd name="connsiteY338" fmla="*/ 267910 h 912133"/>
                <a:gd name="connsiteX339" fmla="*/ 250974 w 608944"/>
                <a:gd name="connsiteY339" fmla="*/ 264813 h 912133"/>
                <a:gd name="connsiteX340" fmla="*/ 254907 w 608944"/>
                <a:gd name="connsiteY340" fmla="*/ 263264 h 912133"/>
                <a:gd name="connsiteX341" fmla="*/ 267495 w 608944"/>
                <a:gd name="connsiteY341" fmla="*/ 252424 h 912133"/>
                <a:gd name="connsiteX342" fmla="*/ 256481 w 608944"/>
                <a:gd name="connsiteY342" fmla="*/ 248552 h 912133"/>
                <a:gd name="connsiteX343" fmla="*/ 218717 w 608944"/>
                <a:gd name="connsiteY343" fmla="*/ 247778 h 912133"/>
                <a:gd name="connsiteX344" fmla="*/ 241533 w 608944"/>
                <a:gd name="connsiteY344" fmla="*/ 240809 h 912133"/>
                <a:gd name="connsiteX345" fmla="*/ 261202 w 608944"/>
                <a:gd name="connsiteY345" fmla="*/ 233066 h 912133"/>
                <a:gd name="connsiteX346" fmla="*/ 279296 w 608944"/>
                <a:gd name="connsiteY346" fmla="*/ 220677 h 912133"/>
                <a:gd name="connsiteX347" fmla="*/ 295031 w 608944"/>
                <a:gd name="connsiteY347" fmla="*/ 203643 h 912133"/>
                <a:gd name="connsiteX348" fmla="*/ 302112 w 608944"/>
                <a:gd name="connsiteY348" fmla="*/ 194351 h 912133"/>
                <a:gd name="connsiteX349" fmla="*/ 316274 w 608944"/>
                <a:gd name="connsiteY349" fmla="*/ 165701 h 912133"/>
                <a:gd name="connsiteX350" fmla="*/ 321781 w 608944"/>
                <a:gd name="connsiteY350" fmla="*/ 157184 h 912133"/>
                <a:gd name="connsiteX351" fmla="*/ 328075 w 608944"/>
                <a:gd name="connsiteY351" fmla="*/ 148667 h 912133"/>
                <a:gd name="connsiteX352" fmla="*/ 333582 w 608944"/>
                <a:gd name="connsiteY352" fmla="*/ 139375 h 912133"/>
                <a:gd name="connsiteX353" fmla="*/ 335943 w 608944"/>
                <a:gd name="connsiteY353" fmla="*/ 130858 h 912133"/>
                <a:gd name="connsiteX354" fmla="*/ 324142 w 608944"/>
                <a:gd name="connsiteY354" fmla="*/ 113823 h 912133"/>
                <a:gd name="connsiteX355" fmla="*/ 298179 w 608944"/>
                <a:gd name="connsiteY355" fmla="*/ 109177 h 912133"/>
                <a:gd name="connsiteX356" fmla="*/ 246253 w 608944"/>
                <a:gd name="connsiteY356" fmla="*/ 110726 h 912133"/>
                <a:gd name="connsiteX357" fmla="*/ 213997 w 608944"/>
                <a:gd name="connsiteY357" fmla="*/ 109952 h 912133"/>
                <a:gd name="connsiteX358" fmla="*/ 202982 w 608944"/>
                <a:gd name="connsiteY358" fmla="*/ 111500 h 912133"/>
                <a:gd name="connsiteX359" fmla="*/ 167578 w 608944"/>
                <a:gd name="connsiteY359" fmla="*/ 122340 h 912133"/>
                <a:gd name="connsiteX360" fmla="*/ 154990 w 608944"/>
                <a:gd name="connsiteY360" fmla="*/ 123114 h 912133"/>
                <a:gd name="connsiteX361" fmla="*/ 158138 w 608944"/>
                <a:gd name="connsiteY361" fmla="*/ 115371 h 912133"/>
                <a:gd name="connsiteX362" fmla="*/ 163644 w 608944"/>
                <a:gd name="connsiteY362" fmla="*/ 108403 h 912133"/>
                <a:gd name="connsiteX363" fmla="*/ 169939 w 608944"/>
                <a:gd name="connsiteY363" fmla="*/ 102983 h 912133"/>
                <a:gd name="connsiteX364" fmla="*/ 176232 w 608944"/>
                <a:gd name="connsiteY364" fmla="*/ 96014 h 912133"/>
                <a:gd name="connsiteX365" fmla="*/ 166005 w 608944"/>
                <a:gd name="connsiteY365" fmla="*/ 92142 h 912133"/>
                <a:gd name="connsiteX366" fmla="*/ 162071 w 608944"/>
                <a:gd name="connsiteY366" fmla="*/ 92142 h 912133"/>
                <a:gd name="connsiteX367" fmla="*/ 171512 w 608944"/>
                <a:gd name="connsiteY367" fmla="*/ 74333 h 912133"/>
                <a:gd name="connsiteX368" fmla="*/ 192754 w 608944"/>
                <a:gd name="connsiteY368" fmla="*/ 59622 h 912133"/>
                <a:gd name="connsiteX369" fmla="*/ 216356 w 608944"/>
                <a:gd name="connsiteY369" fmla="*/ 46458 h 912133"/>
                <a:gd name="connsiteX370" fmla="*/ 232091 w 608944"/>
                <a:gd name="connsiteY370" fmla="*/ 30972 h 912133"/>
                <a:gd name="connsiteX371" fmla="*/ 235239 w 608944"/>
                <a:gd name="connsiteY371" fmla="*/ 24778 h 912133"/>
                <a:gd name="connsiteX372" fmla="*/ 236813 w 608944"/>
                <a:gd name="connsiteY372" fmla="*/ 15486 h 912133"/>
                <a:gd name="connsiteX373" fmla="*/ 237599 w 608944"/>
                <a:gd name="connsiteY373" fmla="*/ 7743 h 912133"/>
                <a:gd name="connsiteX374" fmla="*/ 236025 w 608944"/>
                <a:gd name="connsiteY374" fmla="*/ 2323 h 912133"/>
                <a:gd name="connsiteX375" fmla="*/ 226584 w 608944"/>
                <a:gd name="connsiteY375" fmla="*/ 0 h 912133"/>
                <a:gd name="connsiteX376" fmla="*/ 213210 w 608944"/>
                <a:gd name="connsiteY376" fmla="*/ 1549 h 912133"/>
                <a:gd name="connsiteX377" fmla="*/ 152630 w 608944"/>
                <a:gd name="connsiteY377" fmla="*/ 13937 h 912133"/>
                <a:gd name="connsiteX378" fmla="*/ 130601 w 608944"/>
                <a:gd name="connsiteY378" fmla="*/ 15486 h 912133"/>
                <a:gd name="connsiteX379" fmla="*/ 129814 w 608944"/>
                <a:gd name="connsiteY379" fmla="*/ 14712 h 912133"/>
                <a:gd name="connsiteX380" fmla="*/ 128241 w 608944"/>
                <a:gd name="connsiteY380" fmla="*/ 13163 h 912133"/>
                <a:gd name="connsiteX381" fmla="*/ 127454 w 608944"/>
                <a:gd name="connsiteY381" fmla="*/ 11615 h 912133"/>
                <a:gd name="connsiteX382" fmla="*/ 125880 w 608944"/>
                <a:gd name="connsiteY382" fmla="*/ 10840 h 912133"/>
                <a:gd name="connsiteX383" fmla="*/ 121160 w 608944"/>
                <a:gd name="connsiteY383" fmla="*/ 11615 h 912133"/>
                <a:gd name="connsiteX384" fmla="*/ 114079 w 608944"/>
                <a:gd name="connsiteY384" fmla="*/ 16260 h 912133"/>
                <a:gd name="connsiteX385" fmla="*/ 110145 w 608944"/>
                <a:gd name="connsiteY385" fmla="*/ 17035 h 912133"/>
                <a:gd name="connsiteX386" fmla="*/ 103065 w 608944"/>
                <a:gd name="connsiteY386" fmla="*/ 14712 h 912133"/>
                <a:gd name="connsiteX387" fmla="*/ 96771 w 608944"/>
                <a:gd name="connsiteY387" fmla="*/ 10066 h 912133"/>
                <a:gd name="connsiteX388" fmla="*/ 90476 w 608944"/>
                <a:gd name="connsiteY388" fmla="*/ 9292 h 912133"/>
                <a:gd name="connsiteX389" fmla="*/ 82609 w 608944"/>
                <a:gd name="connsiteY389" fmla="*/ 16260 h 912133"/>
                <a:gd name="connsiteX390" fmla="*/ 80249 w 608944"/>
                <a:gd name="connsiteY390" fmla="*/ 23229 h 912133"/>
                <a:gd name="connsiteX391" fmla="*/ 81036 w 608944"/>
                <a:gd name="connsiteY391" fmla="*/ 30972 h 912133"/>
                <a:gd name="connsiteX392" fmla="*/ 83396 w 608944"/>
                <a:gd name="connsiteY392" fmla="*/ 39489 h 912133"/>
                <a:gd name="connsiteX393" fmla="*/ 87330 w 608944"/>
                <a:gd name="connsiteY393" fmla="*/ 45684 h 912133"/>
                <a:gd name="connsiteX394" fmla="*/ 77102 w 608944"/>
                <a:gd name="connsiteY394" fmla="*/ 47233 h 912133"/>
                <a:gd name="connsiteX395" fmla="*/ 70021 w 608944"/>
                <a:gd name="connsiteY395" fmla="*/ 47233 h 912133"/>
                <a:gd name="connsiteX396" fmla="*/ 65301 w 608944"/>
                <a:gd name="connsiteY396" fmla="*/ 49555 h 912133"/>
                <a:gd name="connsiteX397" fmla="*/ 60580 w 608944"/>
                <a:gd name="connsiteY397" fmla="*/ 57298 h 912133"/>
                <a:gd name="connsiteX398" fmla="*/ 59006 w 608944"/>
                <a:gd name="connsiteY398" fmla="*/ 67365 h 912133"/>
                <a:gd name="connsiteX399" fmla="*/ 61367 w 608944"/>
                <a:gd name="connsiteY399" fmla="*/ 74333 h 912133"/>
                <a:gd name="connsiteX400" fmla="*/ 67661 w 608944"/>
                <a:gd name="connsiteY400" fmla="*/ 79753 h 912133"/>
                <a:gd name="connsiteX401" fmla="*/ 75529 w 608944"/>
                <a:gd name="connsiteY401" fmla="*/ 89045 h 912133"/>
                <a:gd name="connsiteX402" fmla="*/ 66087 w 608944"/>
                <a:gd name="connsiteY402" fmla="*/ 86722 h 912133"/>
                <a:gd name="connsiteX403" fmla="*/ 55073 w 608944"/>
                <a:gd name="connsiteY403" fmla="*/ 87497 h 912133"/>
                <a:gd name="connsiteX404" fmla="*/ 44059 w 608944"/>
                <a:gd name="connsiteY404" fmla="*/ 90594 h 912133"/>
                <a:gd name="connsiteX405" fmla="*/ 36191 w 608944"/>
                <a:gd name="connsiteY405" fmla="*/ 95240 h 912133"/>
                <a:gd name="connsiteX406" fmla="*/ 31470 w 608944"/>
                <a:gd name="connsiteY406" fmla="*/ 104531 h 912133"/>
                <a:gd name="connsiteX407" fmla="*/ 30683 w 608944"/>
                <a:gd name="connsiteY407" fmla="*/ 113823 h 912133"/>
                <a:gd name="connsiteX408" fmla="*/ 34617 w 608944"/>
                <a:gd name="connsiteY408" fmla="*/ 122340 h 912133"/>
                <a:gd name="connsiteX409" fmla="*/ 43271 w 608944"/>
                <a:gd name="connsiteY409" fmla="*/ 126986 h 912133"/>
                <a:gd name="connsiteX410" fmla="*/ 38551 w 608944"/>
                <a:gd name="connsiteY410" fmla="*/ 128535 h 912133"/>
                <a:gd name="connsiteX411" fmla="*/ 32258 w 608944"/>
                <a:gd name="connsiteY411" fmla="*/ 130083 h 912133"/>
                <a:gd name="connsiteX412" fmla="*/ 27536 w 608944"/>
                <a:gd name="connsiteY412" fmla="*/ 133955 h 912133"/>
                <a:gd name="connsiteX413" fmla="*/ 25177 w 608944"/>
                <a:gd name="connsiteY413" fmla="*/ 137826 h 912133"/>
                <a:gd name="connsiteX414" fmla="*/ 25963 w 608944"/>
                <a:gd name="connsiteY414" fmla="*/ 144021 h 91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Lst>
              <a:rect l="l" t="t" r="r" b="b"/>
              <a:pathLst>
                <a:path w="608944" h="912133">
                  <a:moveTo>
                    <a:pt x="29110" y="146344"/>
                  </a:moveTo>
                  <a:lnTo>
                    <a:pt x="33831" y="148667"/>
                  </a:lnTo>
                  <a:lnTo>
                    <a:pt x="37764" y="152539"/>
                  </a:lnTo>
                  <a:lnTo>
                    <a:pt x="42485" y="165701"/>
                  </a:lnTo>
                  <a:lnTo>
                    <a:pt x="40912" y="177316"/>
                  </a:lnTo>
                  <a:lnTo>
                    <a:pt x="33044" y="188156"/>
                  </a:lnTo>
                  <a:lnTo>
                    <a:pt x="21243" y="195899"/>
                  </a:lnTo>
                  <a:lnTo>
                    <a:pt x="23603" y="196674"/>
                  </a:lnTo>
                  <a:lnTo>
                    <a:pt x="29110" y="199771"/>
                  </a:lnTo>
                  <a:lnTo>
                    <a:pt x="31470" y="200545"/>
                  </a:lnTo>
                  <a:lnTo>
                    <a:pt x="23603" y="205191"/>
                  </a:lnTo>
                  <a:lnTo>
                    <a:pt x="7081" y="209837"/>
                  </a:lnTo>
                  <a:lnTo>
                    <a:pt x="0" y="214483"/>
                  </a:lnTo>
                  <a:lnTo>
                    <a:pt x="9442" y="216806"/>
                  </a:lnTo>
                  <a:lnTo>
                    <a:pt x="22816" y="228420"/>
                  </a:lnTo>
                  <a:lnTo>
                    <a:pt x="33044" y="230743"/>
                  </a:lnTo>
                  <a:lnTo>
                    <a:pt x="43271" y="228420"/>
                  </a:lnTo>
                  <a:lnTo>
                    <a:pt x="53499" y="223000"/>
                  </a:lnTo>
                  <a:lnTo>
                    <a:pt x="63728" y="216031"/>
                  </a:lnTo>
                  <a:lnTo>
                    <a:pt x="73168" y="209837"/>
                  </a:lnTo>
                  <a:lnTo>
                    <a:pt x="58220" y="232292"/>
                  </a:lnTo>
                  <a:lnTo>
                    <a:pt x="52713" y="244681"/>
                  </a:lnTo>
                  <a:lnTo>
                    <a:pt x="47205" y="257070"/>
                  </a:lnTo>
                  <a:lnTo>
                    <a:pt x="43271" y="268685"/>
                  </a:lnTo>
                  <a:lnTo>
                    <a:pt x="40125" y="284945"/>
                  </a:lnTo>
                  <a:lnTo>
                    <a:pt x="40125" y="298108"/>
                  </a:lnTo>
                  <a:lnTo>
                    <a:pt x="48779" y="301205"/>
                  </a:lnTo>
                  <a:lnTo>
                    <a:pt x="41698" y="308174"/>
                  </a:lnTo>
                  <a:lnTo>
                    <a:pt x="35404" y="318240"/>
                  </a:lnTo>
                  <a:lnTo>
                    <a:pt x="29897" y="329080"/>
                  </a:lnTo>
                  <a:lnTo>
                    <a:pt x="29110" y="339146"/>
                  </a:lnTo>
                  <a:lnTo>
                    <a:pt x="31470" y="345341"/>
                  </a:lnTo>
                  <a:lnTo>
                    <a:pt x="35404" y="347663"/>
                  </a:lnTo>
                  <a:lnTo>
                    <a:pt x="40125" y="345341"/>
                  </a:lnTo>
                  <a:lnTo>
                    <a:pt x="45632" y="340695"/>
                  </a:lnTo>
                  <a:lnTo>
                    <a:pt x="48779" y="334501"/>
                  </a:lnTo>
                  <a:lnTo>
                    <a:pt x="52713" y="325983"/>
                  </a:lnTo>
                  <a:lnTo>
                    <a:pt x="56647" y="309723"/>
                  </a:lnTo>
                  <a:lnTo>
                    <a:pt x="56647" y="303528"/>
                  </a:lnTo>
                  <a:lnTo>
                    <a:pt x="55073" y="291914"/>
                  </a:lnTo>
                  <a:lnTo>
                    <a:pt x="55860" y="287268"/>
                  </a:lnTo>
                  <a:lnTo>
                    <a:pt x="60580" y="278750"/>
                  </a:lnTo>
                  <a:lnTo>
                    <a:pt x="69234" y="271007"/>
                  </a:lnTo>
                  <a:lnTo>
                    <a:pt x="78675" y="264813"/>
                  </a:lnTo>
                  <a:lnTo>
                    <a:pt x="88117" y="260167"/>
                  </a:lnTo>
                  <a:lnTo>
                    <a:pt x="79463" y="267136"/>
                  </a:lnTo>
                  <a:lnTo>
                    <a:pt x="72382" y="274104"/>
                  </a:lnTo>
                  <a:lnTo>
                    <a:pt x="69234" y="282622"/>
                  </a:lnTo>
                  <a:lnTo>
                    <a:pt x="70021" y="293462"/>
                  </a:lnTo>
                  <a:lnTo>
                    <a:pt x="95198" y="274879"/>
                  </a:lnTo>
                  <a:lnTo>
                    <a:pt x="103065" y="267136"/>
                  </a:lnTo>
                  <a:lnTo>
                    <a:pt x="100704" y="274879"/>
                  </a:lnTo>
                  <a:lnTo>
                    <a:pt x="104638" y="281073"/>
                  </a:lnTo>
                  <a:lnTo>
                    <a:pt x="111719" y="284945"/>
                  </a:lnTo>
                  <a:lnTo>
                    <a:pt x="120373" y="288042"/>
                  </a:lnTo>
                  <a:lnTo>
                    <a:pt x="111719" y="288042"/>
                  </a:lnTo>
                  <a:lnTo>
                    <a:pt x="104638" y="288816"/>
                  </a:lnTo>
                  <a:lnTo>
                    <a:pt x="100704" y="291914"/>
                  </a:lnTo>
                  <a:lnTo>
                    <a:pt x="96771" y="298882"/>
                  </a:lnTo>
                  <a:lnTo>
                    <a:pt x="96771" y="308174"/>
                  </a:lnTo>
                  <a:lnTo>
                    <a:pt x="100704" y="313594"/>
                  </a:lnTo>
                  <a:lnTo>
                    <a:pt x="106999" y="317466"/>
                  </a:lnTo>
                  <a:lnTo>
                    <a:pt x="111719" y="324434"/>
                  </a:lnTo>
                  <a:lnTo>
                    <a:pt x="110145" y="337598"/>
                  </a:lnTo>
                  <a:lnTo>
                    <a:pt x="101491" y="353084"/>
                  </a:lnTo>
                  <a:lnTo>
                    <a:pt x="83396" y="380959"/>
                  </a:lnTo>
                  <a:lnTo>
                    <a:pt x="74741" y="382507"/>
                  </a:lnTo>
                  <a:lnTo>
                    <a:pt x="78675" y="391799"/>
                  </a:lnTo>
                  <a:lnTo>
                    <a:pt x="87330" y="403414"/>
                  </a:lnTo>
                  <a:lnTo>
                    <a:pt x="94410" y="411157"/>
                  </a:lnTo>
                  <a:lnTo>
                    <a:pt x="98344" y="398768"/>
                  </a:lnTo>
                  <a:lnTo>
                    <a:pt x="106999" y="397993"/>
                  </a:lnTo>
                  <a:lnTo>
                    <a:pt x="118013" y="401091"/>
                  </a:lnTo>
                  <a:lnTo>
                    <a:pt x="129027" y="402639"/>
                  </a:lnTo>
                  <a:lnTo>
                    <a:pt x="133748" y="401091"/>
                  </a:lnTo>
                  <a:lnTo>
                    <a:pt x="142403" y="396445"/>
                  </a:lnTo>
                  <a:lnTo>
                    <a:pt x="147123" y="395671"/>
                  </a:lnTo>
                  <a:lnTo>
                    <a:pt x="149483" y="396445"/>
                  </a:lnTo>
                  <a:lnTo>
                    <a:pt x="154990" y="400317"/>
                  </a:lnTo>
                  <a:lnTo>
                    <a:pt x="158138" y="401091"/>
                  </a:lnTo>
                  <a:lnTo>
                    <a:pt x="166792" y="400317"/>
                  </a:lnTo>
                  <a:lnTo>
                    <a:pt x="175446" y="397993"/>
                  </a:lnTo>
                  <a:lnTo>
                    <a:pt x="191967" y="391025"/>
                  </a:lnTo>
                  <a:lnTo>
                    <a:pt x="203769" y="386379"/>
                  </a:lnTo>
                  <a:lnTo>
                    <a:pt x="214783" y="384056"/>
                  </a:lnTo>
                  <a:lnTo>
                    <a:pt x="226584" y="383282"/>
                  </a:lnTo>
                  <a:lnTo>
                    <a:pt x="239959" y="384831"/>
                  </a:lnTo>
                  <a:lnTo>
                    <a:pt x="214783" y="397993"/>
                  </a:lnTo>
                  <a:lnTo>
                    <a:pt x="200621" y="418900"/>
                  </a:lnTo>
                  <a:lnTo>
                    <a:pt x="202195" y="442129"/>
                  </a:lnTo>
                  <a:lnTo>
                    <a:pt x="223437" y="462261"/>
                  </a:lnTo>
                  <a:lnTo>
                    <a:pt x="232879" y="464584"/>
                  </a:lnTo>
                  <a:lnTo>
                    <a:pt x="242319" y="463809"/>
                  </a:lnTo>
                  <a:lnTo>
                    <a:pt x="250187" y="464584"/>
                  </a:lnTo>
                  <a:lnTo>
                    <a:pt x="253334" y="471552"/>
                  </a:lnTo>
                  <a:lnTo>
                    <a:pt x="250187" y="480844"/>
                  </a:lnTo>
                  <a:lnTo>
                    <a:pt x="242319" y="491685"/>
                  </a:lnTo>
                  <a:lnTo>
                    <a:pt x="239172" y="500977"/>
                  </a:lnTo>
                  <a:lnTo>
                    <a:pt x="248614" y="507945"/>
                  </a:lnTo>
                  <a:lnTo>
                    <a:pt x="240746" y="521882"/>
                  </a:lnTo>
                  <a:lnTo>
                    <a:pt x="239959" y="534272"/>
                  </a:lnTo>
                  <a:lnTo>
                    <a:pt x="247040" y="544338"/>
                  </a:lnTo>
                  <a:lnTo>
                    <a:pt x="261988" y="551306"/>
                  </a:lnTo>
                  <a:lnTo>
                    <a:pt x="252548" y="552855"/>
                  </a:lnTo>
                  <a:lnTo>
                    <a:pt x="248614" y="549758"/>
                  </a:lnTo>
                  <a:lnTo>
                    <a:pt x="245467" y="545112"/>
                  </a:lnTo>
                  <a:lnTo>
                    <a:pt x="239172" y="541240"/>
                  </a:lnTo>
                  <a:lnTo>
                    <a:pt x="233665" y="541240"/>
                  </a:lnTo>
                  <a:lnTo>
                    <a:pt x="230518" y="544338"/>
                  </a:lnTo>
                  <a:lnTo>
                    <a:pt x="231305" y="549758"/>
                  </a:lnTo>
                  <a:lnTo>
                    <a:pt x="235239" y="556726"/>
                  </a:lnTo>
                  <a:lnTo>
                    <a:pt x="216356" y="550532"/>
                  </a:lnTo>
                  <a:lnTo>
                    <a:pt x="196688" y="549758"/>
                  </a:lnTo>
                  <a:lnTo>
                    <a:pt x="177019" y="552855"/>
                  </a:lnTo>
                  <a:lnTo>
                    <a:pt x="158138" y="560598"/>
                  </a:lnTo>
                  <a:lnTo>
                    <a:pt x="146336" y="567567"/>
                  </a:lnTo>
                  <a:lnTo>
                    <a:pt x="131388" y="579955"/>
                  </a:lnTo>
                  <a:lnTo>
                    <a:pt x="118013" y="593119"/>
                  </a:lnTo>
                  <a:lnTo>
                    <a:pt x="112506" y="604733"/>
                  </a:lnTo>
                  <a:lnTo>
                    <a:pt x="123520" y="602411"/>
                  </a:lnTo>
                  <a:lnTo>
                    <a:pt x="145549" y="594667"/>
                  </a:lnTo>
                  <a:lnTo>
                    <a:pt x="157350" y="593119"/>
                  </a:lnTo>
                  <a:lnTo>
                    <a:pt x="156563" y="602411"/>
                  </a:lnTo>
                  <a:lnTo>
                    <a:pt x="158138" y="614799"/>
                  </a:lnTo>
                  <a:lnTo>
                    <a:pt x="162071" y="626414"/>
                  </a:lnTo>
                  <a:lnTo>
                    <a:pt x="166792" y="632609"/>
                  </a:lnTo>
                  <a:lnTo>
                    <a:pt x="147909" y="656612"/>
                  </a:lnTo>
                  <a:lnTo>
                    <a:pt x="137681" y="665904"/>
                  </a:lnTo>
                  <a:lnTo>
                    <a:pt x="122734" y="674421"/>
                  </a:lnTo>
                  <a:lnTo>
                    <a:pt x="92837" y="686036"/>
                  </a:lnTo>
                  <a:lnTo>
                    <a:pt x="78675" y="693779"/>
                  </a:lnTo>
                  <a:lnTo>
                    <a:pt x="67661" y="704619"/>
                  </a:lnTo>
                  <a:lnTo>
                    <a:pt x="72382" y="708491"/>
                  </a:lnTo>
                  <a:lnTo>
                    <a:pt x="74741" y="713136"/>
                  </a:lnTo>
                  <a:lnTo>
                    <a:pt x="75529" y="718557"/>
                  </a:lnTo>
                  <a:lnTo>
                    <a:pt x="77888" y="723977"/>
                  </a:lnTo>
                  <a:lnTo>
                    <a:pt x="85756" y="729397"/>
                  </a:lnTo>
                  <a:lnTo>
                    <a:pt x="92837" y="730945"/>
                  </a:lnTo>
                  <a:lnTo>
                    <a:pt x="100704" y="729397"/>
                  </a:lnTo>
                  <a:lnTo>
                    <a:pt x="108572" y="727074"/>
                  </a:lnTo>
                  <a:lnTo>
                    <a:pt x="114866" y="723977"/>
                  </a:lnTo>
                  <a:lnTo>
                    <a:pt x="119587" y="721654"/>
                  </a:lnTo>
                  <a:lnTo>
                    <a:pt x="125093" y="719331"/>
                  </a:lnTo>
                  <a:lnTo>
                    <a:pt x="132174" y="719331"/>
                  </a:lnTo>
                  <a:lnTo>
                    <a:pt x="138469" y="721654"/>
                  </a:lnTo>
                  <a:lnTo>
                    <a:pt x="151057" y="727074"/>
                  </a:lnTo>
                  <a:lnTo>
                    <a:pt x="158138" y="728622"/>
                  </a:lnTo>
                  <a:lnTo>
                    <a:pt x="154990" y="730945"/>
                  </a:lnTo>
                  <a:lnTo>
                    <a:pt x="147123" y="738688"/>
                  </a:lnTo>
                  <a:lnTo>
                    <a:pt x="156563" y="738688"/>
                  </a:lnTo>
                  <a:lnTo>
                    <a:pt x="164431" y="737914"/>
                  </a:lnTo>
                  <a:lnTo>
                    <a:pt x="172298" y="737914"/>
                  </a:lnTo>
                  <a:lnTo>
                    <a:pt x="180953" y="741012"/>
                  </a:lnTo>
                  <a:lnTo>
                    <a:pt x="189608" y="746431"/>
                  </a:lnTo>
                  <a:lnTo>
                    <a:pt x="197475" y="753400"/>
                  </a:lnTo>
                  <a:lnTo>
                    <a:pt x="206129" y="758046"/>
                  </a:lnTo>
                  <a:lnTo>
                    <a:pt x="217930" y="758821"/>
                  </a:lnTo>
                  <a:lnTo>
                    <a:pt x="225011" y="755723"/>
                  </a:lnTo>
                  <a:lnTo>
                    <a:pt x="238386" y="746431"/>
                  </a:lnTo>
                  <a:lnTo>
                    <a:pt x="286377" y="720105"/>
                  </a:lnTo>
                  <a:lnTo>
                    <a:pt x="257268" y="755723"/>
                  </a:lnTo>
                  <a:lnTo>
                    <a:pt x="239959" y="772758"/>
                  </a:lnTo>
                  <a:lnTo>
                    <a:pt x="222651" y="781275"/>
                  </a:lnTo>
                  <a:lnTo>
                    <a:pt x="210849" y="781275"/>
                  </a:lnTo>
                  <a:lnTo>
                    <a:pt x="187247" y="777404"/>
                  </a:lnTo>
                  <a:lnTo>
                    <a:pt x="175446" y="777404"/>
                  </a:lnTo>
                  <a:lnTo>
                    <a:pt x="160497" y="778952"/>
                  </a:lnTo>
                  <a:lnTo>
                    <a:pt x="154204" y="782824"/>
                  </a:lnTo>
                  <a:lnTo>
                    <a:pt x="151057" y="789018"/>
                  </a:lnTo>
                  <a:lnTo>
                    <a:pt x="142403" y="799085"/>
                  </a:lnTo>
                  <a:lnTo>
                    <a:pt x="137681" y="802182"/>
                  </a:lnTo>
                  <a:lnTo>
                    <a:pt x="128241" y="806053"/>
                  </a:lnTo>
                  <a:lnTo>
                    <a:pt x="123520" y="809925"/>
                  </a:lnTo>
                  <a:lnTo>
                    <a:pt x="121946" y="814571"/>
                  </a:lnTo>
                  <a:lnTo>
                    <a:pt x="121160" y="825411"/>
                  </a:lnTo>
                  <a:lnTo>
                    <a:pt x="119587" y="830057"/>
                  </a:lnTo>
                  <a:lnTo>
                    <a:pt x="113292" y="837800"/>
                  </a:lnTo>
                  <a:lnTo>
                    <a:pt x="90476" y="859480"/>
                  </a:lnTo>
                  <a:lnTo>
                    <a:pt x="70021" y="883484"/>
                  </a:lnTo>
                  <a:lnTo>
                    <a:pt x="62153" y="889678"/>
                  </a:lnTo>
                  <a:lnTo>
                    <a:pt x="43271" y="897421"/>
                  </a:lnTo>
                  <a:lnTo>
                    <a:pt x="36978" y="903616"/>
                  </a:lnTo>
                  <a:lnTo>
                    <a:pt x="40125" y="912133"/>
                  </a:lnTo>
                  <a:lnTo>
                    <a:pt x="51139" y="907488"/>
                  </a:lnTo>
                  <a:lnTo>
                    <a:pt x="60580" y="909036"/>
                  </a:lnTo>
                  <a:lnTo>
                    <a:pt x="70021" y="912133"/>
                  </a:lnTo>
                  <a:lnTo>
                    <a:pt x="80249" y="911359"/>
                  </a:lnTo>
                  <a:lnTo>
                    <a:pt x="82609" y="908262"/>
                  </a:lnTo>
                  <a:lnTo>
                    <a:pt x="94410" y="894324"/>
                  </a:lnTo>
                  <a:lnTo>
                    <a:pt x="99918" y="890453"/>
                  </a:lnTo>
                  <a:lnTo>
                    <a:pt x="105425" y="887355"/>
                  </a:lnTo>
                  <a:lnTo>
                    <a:pt x="117226" y="881935"/>
                  </a:lnTo>
                  <a:lnTo>
                    <a:pt x="134535" y="876515"/>
                  </a:lnTo>
                  <a:lnTo>
                    <a:pt x="144762" y="874192"/>
                  </a:lnTo>
                  <a:lnTo>
                    <a:pt x="151843" y="873418"/>
                  </a:lnTo>
                  <a:lnTo>
                    <a:pt x="162858" y="878838"/>
                  </a:lnTo>
                  <a:lnTo>
                    <a:pt x="172298" y="886581"/>
                  </a:lnTo>
                  <a:lnTo>
                    <a:pt x="182527" y="890453"/>
                  </a:lnTo>
                  <a:lnTo>
                    <a:pt x="193541" y="886581"/>
                  </a:lnTo>
                  <a:lnTo>
                    <a:pt x="200621" y="876515"/>
                  </a:lnTo>
                  <a:lnTo>
                    <a:pt x="207702" y="854060"/>
                  </a:lnTo>
                  <a:lnTo>
                    <a:pt x="214783" y="844768"/>
                  </a:lnTo>
                  <a:lnTo>
                    <a:pt x="226584" y="839348"/>
                  </a:lnTo>
                  <a:lnTo>
                    <a:pt x="239172" y="836251"/>
                  </a:lnTo>
                  <a:lnTo>
                    <a:pt x="252548" y="837025"/>
                  </a:lnTo>
                  <a:lnTo>
                    <a:pt x="264349" y="839348"/>
                  </a:lnTo>
                  <a:lnTo>
                    <a:pt x="269069" y="841671"/>
                  </a:lnTo>
                  <a:lnTo>
                    <a:pt x="278510" y="847091"/>
                  </a:lnTo>
                  <a:lnTo>
                    <a:pt x="284018" y="849415"/>
                  </a:lnTo>
                  <a:lnTo>
                    <a:pt x="286377" y="848640"/>
                  </a:lnTo>
                  <a:lnTo>
                    <a:pt x="293458" y="846317"/>
                  </a:lnTo>
                  <a:lnTo>
                    <a:pt x="296605" y="846317"/>
                  </a:lnTo>
                  <a:lnTo>
                    <a:pt x="317061" y="847866"/>
                  </a:lnTo>
                  <a:lnTo>
                    <a:pt x="321781" y="845543"/>
                  </a:lnTo>
                  <a:lnTo>
                    <a:pt x="317061" y="835477"/>
                  </a:lnTo>
                  <a:lnTo>
                    <a:pt x="331223" y="836251"/>
                  </a:lnTo>
                  <a:lnTo>
                    <a:pt x="345384" y="834703"/>
                  </a:lnTo>
                  <a:lnTo>
                    <a:pt x="358759" y="830831"/>
                  </a:lnTo>
                  <a:lnTo>
                    <a:pt x="371347" y="823862"/>
                  </a:lnTo>
                  <a:lnTo>
                    <a:pt x="369773" y="821539"/>
                  </a:lnTo>
                  <a:lnTo>
                    <a:pt x="366626" y="816894"/>
                  </a:lnTo>
                  <a:lnTo>
                    <a:pt x="365052" y="815345"/>
                  </a:lnTo>
                  <a:lnTo>
                    <a:pt x="385508" y="823862"/>
                  </a:lnTo>
                  <a:lnTo>
                    <a:pt x="405964" y="826185"/>
                  </a:lnTo>
                  <a:lnTo>
                    <a:pt x="449235" y="824637"/>
                  </a:lnTo>
                  <a:lnTo>
                    <a:pt x="461036" y="826185"/>
                  </a:lnTo>
                  <a:lnTo>
                    <a:pt x="485425" y="830057"/>
                  </a:lnTo>
                  <a:lnTo>
                    <a:pt x="497227" y="829282"/>
                  </a:lnTo>
                  <a:lnTo>
                    <a:pt x="506667" y="825411"/>
                  </a:lnTo>
                  <a:lnTo>
                    <a:pt x="525550" y="815345"/>
                  </a:lnTo>
                  <a:lnTo>
                    <a:pt x="534204" y="810699"/>
                  </a:lnTo>
                  <a:lnTo>
                    <a:pt x="537351" y="810699"/>
                  </a:lnTo>
                  <a:lnTo>
                    <a:pt x="543645" y="812247"/>
                  </a:lnTo>
                  <a:lnTo>
                    <a:pt x="546791" y="811473"/>
                  </a:lnTo>
                  <a:lnTo>
                    <a:pt x="547579" y="810699"/>
                  </a:lnTo>
                  <a:lnTo>
                    <a:pt x="549152" y="807602"/>
                  </a:lnTo>
                  <a:lnTo>
                    <a:pt x="549939" y="806053"/>
                  </a:lnTo>
                  <a:lnTo>
                    <a:pt x="553872" y="803730"/>
                  </a:lnTo>
                  <a:lnTo>
                    <a:pt x="567248" y="791342"/>
                  </a:lnTo>
                  <a:lnTo>
                    <a:pt x="574328" y="786695"/>
                  </a:lnTo>
                  <a:lnTo>
                    <a:pt x="582195" y="779727"/>
                  </a:lnTo>
                  <a:lnTo>
                    <a:pt x="586916" y="771209"/>
                  </a:lnTo>
                  <a:lnTo>
                    <a:pt x="583769" y="761917"/>
                  </a:lnTo>
                  <a:lnTo>
                    <a:pt x="575902" y="759595"/>
                  </a:lnTo>
                  <a:lnTo>
                    <a:pt x="564101" y="759595"/>
                  </a:lnTo>
                  <a:lnTo>
                    <a:pt x="551513" y="761917"/>
                  </a:lnTo>
                  <a:lnTo>
                    <a:pt x="542071" y="761917"/>
                  </a:lnTo>
                  <a:lnTo>
                    <a:pt x="532630" y="758821"/>
                  </a:lnTo>
                  <a:lnTo>
                    <a:pt x="523976" y="753400"/>
                  </a:lnTo>
                  <a:lnTo>
                    <a:pt x="515321" y="749529"/>
                  </a:lnTo>
                  <a:lnTo>
                    <a:pt x="507454" y="750303"/>
                  </a:lnTo>
                  <a:lnTo>
                    <a:pt x="514535" y="747206"/>
                  </a:lnTo>
                  <a:lnTo>
                    <a:pt x="530270" y="744109"/>
                  </a:lnTo>
                  <a:lnTo>
                    <a:pt x="538137" y="741786"/>
                  </a:lnTo>
                  <a:lnTo>
                    <a:pt x="543645" y="735591"/>
                  </a:lnTo>
                  <a:lnTo>
                    <a:pt x="544432" y="729397"/>
                  </a:lnTo>
                  <a:lnTo>
                    <a:pt x="541285" y="723977"/>
                  </a:lnTo>
                  <a:lnTo>
                    <a:pt x="532630" y="720879"/>
                  </a:lnTo>
                  <a:lnTo>
                    <a:pt x="542071" y="716234"/>
                  </a:lnTo>
                  <a:lnTo>
                    <a:pt x="546005" y="714685"/>
                  </a:lnTo>
                  <a:lnTo>
                    <a:pt x="550725" y="713136"/>
                  </a:lnTo>
                  <a:lnTo>
                    <a:pt x="556233" y="713136"/>
                  </a:lnTo>
                  <a:lnTo>
                    <a:pt x="560167" y="713911"/>
                  </a:lnTo>
                  <a:lnTo>
                    <a:pt x="564887" y="713911"/>
                  </a:lnTo>
                  <a:lnTo>
                    <a:pt x="569607" y="710813"/>
                  </a:lnTo>
                  <a:lnTo>
                    <a:pt x="571181" y="706942"/>
                  </a:lnTo>
                  <a:lnTo>
                    <a:pt x="570394" y="702296"/>
                  </a:lnTo>
                  <a:lnTo>
                    <a:pt x="569607" y="698425"/>
                  </a:lnTo>
                  <a:lnTo>
                    <a:pt x="569607" y="696876"/>
                  </a:lnTo>
                  <a:lnTo>
                    <a:pt x="570394" y="696101"/>
                  </a:lnTo>
                  <a:lnTo>
                    <a:pt x="571968" y="695327"/>
                  </a:lnTo>
                  <a:lnTo>
                    <a:pt x="573541" y="695327"/>
                  </a:lnTo>
                  <a:lnTo>
                    <a:pt x="574328" y="695327"/>
                  </a:lnTo>
                  <a:lnTo>
                    <a:pt x="579836" y="691456"/>
                  </a:lnTo>
                  <a:lnTo>
                    <a:pt x="586129" y="687584"/>
                  </a:lnTo>
                  <a:lnTo>
                    <a:pt x="592423" y="682939"/>
                  </a:lnTo>
                  <a:lnTo>
                    <a:pt x="597930" y="676744"/>
                  </a:lnTo>
                  <a:lnTo>
                    <a:pt x="601077" y="669001"/>
                  </a:lnTo>
                  <a:lnTo>
                    <a:pt x="608945" y="640352"/>
                  </a:lnTo>
                  <a:lnTo>
                    <a:pt x="604225" y="616348"/>
                  </a:lnTo>
                  <a:lnTo>
                    <a:pt x="590063" y="601636"/>
                  </a:lnTo>
                  <a:lnTo>
                    <a:pt x="569607" y="592345"/>
                  </a:lnTo>
                  <a:lnTo>
                    <a:pt x="532630" y="586150"/>
                  </a:lnTo>
                  <a:lnTo>
                    <a:pt x="526336" y="586150"/>
                  </a:lnTo>
                  <a:lnTo>
                    <a:pt x="520829" y="586924"/>
                  </a:lnTo>
                  <a:lnTo>
                    <a:pt x="516895" y="589247"/>
                  </a:lnTo>
                  <a:lnTo>
                    <a:pt x="511388" y="595442"/>
                  </a:lnTo>
                  <a:lnTo>
                    <a:pt x="508241" y="597765"/>
                  </a:lnTo>
                  <a:lnTo>
                    <a:pt x="499586" y="600862"/>
                  </a:lnTo>
                  <a:lnTo>
                    <a:pt x="494080" y="601636"/>
                  </a:lnTo>
                  <a:lnTo>
                    <a:pt x="487785" y="599313"/>
                  </a:lnTo>
                  <a:lnTo>
                    <a:pt x="477558" y="593893"/>
                  </a:lnTo>
                  <a:lnTo>
                    <a:pt x="498013" y="574536"/>
                  </a:lnTo>
                  <a:lnTo>
                    <a:pt x="501947" y="566793"/>
                  </a:lnTo>
                  <a:lnTo>
                    <a:pt x="500374" y="559050"/>
                  </a:lnTo>
                  <a:lnTo>
                    <a:pt x="496440" y="550532"/>
                  </a:lnTo>
                  <a:lnTo>
                    <a:pt x="490146" y="542015"/>
                  </a:lnTo>
                  <a:lnTo>
                    <a:pt x="485425" y="535820"/>
                  </a:lnTo>
                  <a:lnTo>
                    <a:pt x="470477" y="523431"/>
                  </a:lnTo>
                  <a:lnTo>
                    <a:pt x="461823" y="518011"/>
                  </a:lnTo>
                  <a:lnTo>
                    <a:pt x="453955" y="513365"/>
                  </a:lnTo>
                  <a:lnTo>
                    <a:pt x="446875" y="511817"/>
                  </a:lnTo>
                  <a:lnTo>
                    <a:pt x="431140" y="510268"/>
                  </a:lnTo>
                  <a:lnTo>
                    <a:pt x="423272" y="508720"/>
                  </a:lnTo>
                  <a:lnTo>
                    <a:pt x="439794" y="508720"/>
                  </a:lnTo>
                  <a:lnTo>
                    <a:pt x="454742" y="511042"/>
                  </a:lnTo>
                  <a:lnTo>
                    <a:pt x="468904" y="514139"/>
                  </a:lnTo>
                  <a:lnTo>
                    <a:pt x="483065" y="520334"/>
                  </a:lnTo>
                  <a:lnTo>
                    <a:pt x="464970" y="493233"/>
                  </a:lnTo>
                  <a:lnTo>
                    <a:pt x="460249" y="478521"/>
                  </a:lnTo>
                  <a:lnTo>
                    <a:pt x="468116" y="468456"/>
                  </a:lnTo>
                  <a:lnTo>
                    <a:pt x="457103" y="461487"/>
                  </a:lnTo>
                  <a:lnTo>
                    <a:pt x="430353" y="436709"/>
                  </a:lnTo>
                  <a:lnTo>
                    <a:pt x="419338" y="429740"/>
                  </a:lnTo>
                  <a:lnTo>
                    <a:pt x="397309" y="420448"/>
                  </a:lnTo>
                  <a:lnTo>
                    <a:pt x="386295" y="415028"/>
                  </a:lnTo>
                  <a:lnTo>
                    <a:pt x="371347" y="397993"/>
                  </a:lnTo>
                  <a:lnTo>
                    <a:pt x="363479" y="375539"/>
                  </a:lnTo>
                  <a:lnTo>
                    <a:pt x="357971" y="352310"/>
                  </a:lnTo>
                  <a:lnTo>
                    <a:pt x="350104" y="331403"/>
                  </a:lnTo>
                  <a:lnTo>
                    <a:pt x="335943" y="313594"/>
                  </a:lnTo>
                  <a:lnTo>
                    <a:pt x="317061" y="298108"/>
                  </a:lnTo>
                  <a:lnTo>
                    <a:pt x="295031" y="286493"/>
                  </a:lnTo>
                  <a:lnTo>
                    <a:pt x="273789" y="279525"/>
                  </a:lnTo>
                  <a:lnTo>
                    <a:pt x="263561" y="279525"/>
                  </a:lnTo>
                  <a:lnTo>
                    <a:pt x="254907" y="281847"/>
                  </a:lnTo>
                  <a:lnTo>
                    <a:pt x="246253" y="284945"/>
                  </a:lnTo>
                  <a:lnTo>
                    <a:pt x="237599" y="287268"/>
                  </a:lnTo>
                  <a:lnTo>
                    <a:pt x="224224" y="287268"/>
                  </a:lnTo>
                  <a:lnTo>
                    <a:pt x="208489" y="284945"/>
                  </a:lnTo>
                  <a:lnTo>
                    <a:pt x="192754" y="280299"/>
                  </a:lnTo>
                  <a:lnTo>
                    <a:pt x="181740" y="273330"/>
                  </a:lnTo>
                  <a:lnTo>
                    <a:pt x="189608" y="276428"/>
                  </a:lnTo>
                  <a:lnTo>
                    <a:pt x="199048" y="278750"/>
                  </a:lnTo>
                  <a:lnTo>
                    <a:pt x="209276" y="279525"/>
                  </a:lnTo>
                  <a:lnTo>
                    <a:pt x="217930" y="278750"/>
                  </a:lnTo>
                  <a:lnTo>
                    <a:pt x="223437" y="277202"/>
                  </a:lnTo>
                  <a:lnTo>
                    <a:pt x="236025" y="269459"/>
                  </a:lnTo>
                  <a:lnTo>
                    <a:pt x="240746" y="267910"/>
                  </a:lnTo>
                  <a:lnTo>
                    <a:pt x="250974" y="264813"/>
                  </a:lnTo>
                  <a:lnTo>
                    <a:pt x="254907" y="263264"/>
                  </a:lnTo>
                  <a:lnTo>
                    <a:pt x="267495" y="252424"/>
                  </a:lnTo>
                  <a:lnTo>
                    <a:pt x="256481" y="248552"/>
                  </a:lnTo>
                  <a:lnTo>
                    <a:pt x="218717" y="247778"/>
                  </a:lnTo>
                  <a:lnTo>
                    <a:pt x="241533" y="240809"/>
                  </a:lnTo>
                  <a:lnTo>
                    <a:pt x="261202" y="233066"/>
                  </a:lnTo>
                  <a:lnTo>
                    <a:pt x="279296" y="220677"/>
                  </a:lnTo>
                  <a:lnTo>
                    <a:pt x="295031" y="203643"/>
                  </a:lnTo>
                  <a:lnTo>
                    <a:pt x="302112" y="194351"/>
                  </a:lnTo>
                  <a:lnTo>
                    <a:pt x="316274" y="165701"/>
                  </a:lnTo>
                  <a:lnTo>
                    <a:pt x="321781" y="157184"/>
                  </a:lnTo>
                  <a:lnTo>
                    <a:pt x="328075" y="148667"/>
                  </a:lnTo>
                  <a:lnTo>
                    <a:pt x="333582" y="139375"/>
                  </a:lnTo>
                  <a:lnTo>
                    <a:pt x="335943" y="130858"/>
                  </a:lnTo>
                  <a:lnTo>
                    <a:pt x="324142" y="113823"/>
                  </a:lnTo>
                  <a:lnTo>
                    <a:pt x="298179" y="109177"/>
                  </a:lnTo>
                  <a:lnTo>
                    <a:pt x="246253" y="110726"/>
                  </a:lnTo>
                  <a:lnTo>
                    <a:pt x="213997" y="109952"/>
                  </a:lnTo>
                  <a:lnTo>
                    <a:pt x="202982" y="111500"/>
                  </a:lnTo>
                  <a:lnTo>
                    <a:pt x="167578" y="122340"/>
                  </a:lnTo>
                  <a:lnTo>
                    <a:pt x="154990" y="123114"/>
                  </a:lnTo>
                  <a:lnTo>
                    <a:pt x="158138" y="115371"/>
                  </a:lnTo>
                  <a:lnTo>
                    <a:pt x="163644" y="108403"/>
                  </a:lnTo>
                  <a:lnTo>
                    <a:pt x="169939" y="102983"/>
                  </a:lnTo>
                  <a:lnTo>
                    <a:pt x="176232" y="96014"/>
                  </a:lnTo>
                  <a:lnTo>
                    <a:pt x="166005" y="92142"/>
                  </a:lnTo>
                  <a:lnTo>
                    <a:pt x="162071" y="92142"/>
                  </a:lnTo>
                  <a:lnTo>
                    <a:pt x="171512" y="74333"/>
                  </a:lnTo>
                  <a:lnTo>
                    <a:pt x="192754" y="59622"/>
                  </a:lnTo>
                  <a:lnTo>
                    <a:pt x="216356" y="46458"/>
                  </a:lnTo>
                  <a:lnTo>
                    <a:pt x="232091" y="30972"/>
                  </a:lnTo>
                  <a:lnTo>
                    <a:pt x="235239" y="24778"/>
                  </a:lnTo>
                  <a:lnTo>
                    <a:pt x="236813" y="15486"/>
                  </a:lnTo>
                  <a:lnTo>
                    <a:pt x="237599" y="7743"/>
                  </a:lnTo>
                  <a:lnTo>
                    <a:pt x="236025" y="2323"/>
                  </a:lnTo>
                  <a:lnTo>
                    <a:pt x="226584" y="0"/>
                  </a:lnTo>
                  <a:lnTo>
                    <a:pt x="213210" y="1549"/>
                  </a:lnTo>
                  <a:lnTo>
                    <a:pt x="152630" y="13937"/>
                  </a:lnTo>
                  <a:lnTo>
                    <a:pt x="130601" y="15486"/>
                  </a:lnTo>
                  <a:lnTo>
                    <a:pt x="129814" y="14712"/>
                  </a:lnTo>
                  <a:lnTo>
                    <a:pt x="128241" y="13163"/>
                  </a:lnTo>
                  <a:lnTo>
                    <a:pt x="127454" y="11615"/>
                  </a:lnTo>
                  <a:lnTo>
                    <a:pt x="125880" y="10840"/>
                  </a:lnTo>
                  <a:lnTo>
                    <a:pt x="121160" y="11615"/>
                  </a:lnTo>
                  <a:lnTo>
                    <a:pt x="114079" y="16260"/>
                  </a:lnTo>
                  <a:lnTo>
                    <a:pt x="110145" y="17035"/>
                  </a:lnTo>
                  <a:lnTo>
                    <a:pt x="103065" y="14712"/>
                  </a:lnTo>
                  <a:lnTo>
                    <a:pt x="96771" y="10066"/>
                  </a:lnTo>
                  <a:lnTo>
                    <a:pt x="90476" y="9292"/>
                  </a:lnTo>
                  <a:lnTo>
                    <a:pt x="82609" y="16260"/>
                  </a:lnTo>
                  <a:lnTo>
                    <a:pt x="80249" y="23229"/>
                  </a:lnTo>
                  <a:lnTo>
                    <a:pt x="81036" y="30972"/>
                  </a:lnTo>
                  <a:lnTo>
                    <a:pt x="83396" y="39489"/>
                  </a:lnTo>
                  <a:lnTo>
                    <a:pt x="87330" y="45684"/>
                  </a:lnTo>
                  <a:lnTo>
                    <a:pt x="77102" y="47233"/>
                  </a:lnTo>
                  <a:lnTo>
                    <a:pt x="70021" y="47233"/>
                  </a:lnTo>
                  <a:lnTo>
                    <a:pt x="65301" y="49555"/>
                  </a:lnTo>
                  <a:lnTo>
                    <a:pt x="60580" y="57298"/>
                  </a:lnTo>
                  <a:lnTo>
                    <a:pt x="59006" y="67365"/>
                  </a:lnTo>
                  <a:lnTo>
                    <a:pt x="61367" y="74333"/>
                  </a:lnTo>
                  <a:lnTo>
                    <a:pt x="67661" y="79753"/>
                  </a:lnTo>
                  <a:lnTo>
                    <a:pt x="75529" y="89045"/>
                  </a:lnTo>
                  <a:lnTo>
                    <a:pt x="66087" y="86722"/>
                  </a:lnTo>
                  <a:lnTo>
                    <a:pt x="55073" y="87497"/>
                  </a:lnTo>
                  <a:lnTo>
                    <a:pt x="44059" y="90594"/>
                  </a:lnTo>
                  <a:lnTo>
                    <a:pt x="36191" y="95240"/>
                  </a:lnTo>
                  <a:lnTo>
                    <a:pt x="31470" y="104531"/>
                  </a:lnTo>
                  <a:lnTo>
                    <a:pt x="30683" y="113823"/>
                  </a:lnTo>
                  <a:lnTo>
                    <a:pt x="34617" y="122340"/>
                  </a:lnTo>
                  <a:lnTo>
                    <a:pt x="43271" y="126986"/>
                  </a:lnTo>
                  <a:lnTo>
                    <a:pt x="38551" y="128535"/>
                  </a:lnTo>
                  <a:lnTo>
                    <a:pt x="32258" y="130083"/>
                  </a:lnTo>
                  <a:lnTo>
                    <a:pt x="27536" y="133955"/>
                  </a:lnTo>
                  <a:lnTo>
                    <a:pt x="25177" y="137826"/>
                  </a:lnTo>
                  <a:lnTo>
                    <a:pt x="25963" y="14402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01" name="Freeform 1500">
              <a:extLst>
                <a:ext uri="{FF2B5EF4-FFF2-40B4-BE49-F238E27FC236}">
                  <a16:creationId xmlns:a16="http://schemas.microsoft.com/office/drawing/2014/main" id="{55601174-45BB-1EEC-BC78-0A1A0AECA832}"/>
                </a:ext>
              </a:extLst>
            </p:cNvPr>
            <p:cNvSpPr/>
            <p:nvPr/>
          </p:nvSpPr>
          <p:spPr>
            <a:xfrm>
              <a:off x="-15490993" y="-12436073"/>
              <a:ext cx="32913" cy="13882"/>
            </a:xfrm>
            <a:custGeom>
              <a:avLst/>
              <a:gdLst>
                <a:gd name="connsiteX0" fmla="*/ 18882 w 38550"/>
                <a:gd name="connsiteY0" fmla="*/ 0 h 16260"/>
                <a:gd name="connsiteX1" fmla="*/ 9442 w 38550"/>
                <a:gd name="connsiteY1" fmla="*/ 3097 h 16260"/>
                <a:gd name="connsiteX2" fmla="*/ 0 w 38550"/>
                <a:gd name="connsiteY2" fmla="*/ 10066 h 16260"/>
                <a:gd name="connsiteX3" fmla="*/ 13375 w 38550"/>
                <a:gd name="connsiteY3" fmla="*/ 13163 h 16260"/>
                <a:gd name="connsiteX4" fmla="*/ 21243 w 38550"/>
                <a:gd name="connsiteY4" fmla="*/ 16261 h 16260"/>
                <a:gd name="connsiteX5" fmla="*/ 28323 w 38550"/>
                <a:gd name="connsiteY5" fmla="*/ 16261 h 16260"/>
                <a:gd name="connsiteX6" fmla="*/ 38551 w 38550"/>
                <a:gd name="connsiteY6" fmla="*/ 7743 h 16260"/>
                <a:gd name="connsiteX7" fmla="*/ 29110 w 38550"/>
                <a:gd name="connsiteY7" fmla="*/ 1549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0" h="16260">
                  <a:moveTo>
                    <a:pt x="18882" y="0"/>
                  </a:moveTo>
                  <a:lnTo>
                    <a:pt x="9442" y="3097"/>
                  </a:lnTo>
                  <a:lnTo>
                    <a:pt x="0" y="10066"/>
                  </a:lnTo>
                  <a:lnTo>
                    <a:pt x="13375" y="13163"/>
                  </a:lnTo>
                  <a:lnTo>
                    <a:pt x="21243" y="16261"/>
                  </a:lnTo>
                  <a:lnTo>
                    <a:pt x="28323" y="16261"/>
                  </a:lnTo>
                  <a:lnTo>
                    <a:pt x="38551" y="7743"/>
                  </a:lnTo>
                  <a:lnTo>
                    <a:pt x="29110"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02" name="Freeform 1501">
              <a:extLst>
                <a:ext uri="{FF2B5EF4-FFF2-40B4-BE49-F238E27FC236}">
                  <a16:creationId xmlns:a16="http://schemas.microsoft.com/office/drawing/2014/main" id="{672C5A27-AD31-AAE7-18ED-94D8705EE8BE}"/>
                </a:ext>
              </a:extLst>
            </p:cNvPr>
            <p:cNvSpPr/>
            <p:nvPr/>
          </p:nvSpPr>
          <p:spPr>
            <a:xfrm>
              <a:off x="-15449347" y="-13363565"/>
              <a:ext cx="10746" cy="13882"/>
            </a:xfrm>
            <a:custGeom>
              <a:avLst/>
              <a:gdLst>
                <a:gd name="connsiteX0" fmla="*/ 8654 w 12587"/>
                <a:gd name="connsiteY0" fmla="*/ 16261 h 16260"/>
                <a:gd name="connsiteX1" fmla="*/ 9441 w 12587"/>
                <a:gd name="connsiteY1" fmla="*/ 12389 h 16260"/>
                <a:gd name="connsiteX2" fmla="*/ 11801 w 12587"/>
                <a:gd name="connsiteY2" fmla="*/ 4646 h 16260"/>
                <a:gd name="connsiteX3" fmla="*/ 12588 w 12587"/>
                <a:gd name="connsiteY3" fmla="*/ 775 h 16260"/>
                <a:gd name="connsiteX4" fmla="*/ 4720 w 12587"/>
                <a:gd name="connsiteY4" fmla="*/ 0 h 16260"/>
                <a:gd name="connsiteX5" fmla="*/ 0 w 12587"/>
                <a:gd name="connsiteY5" fmla="*/ 6194 h 16260"/>
                <a:gd name="connsiteX6" fmla="*/ 787 w 12587"/>
                <a:gd name="connsiteY6" fmla="*/ 13163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7" h="16260">
                  <a:moveTo>
                    <a:pt x="8654" y="16261"/>
                  </a:moveTo>
                  <a:lnTo>
                    <a:pt x="9441" y="12389"/>
                  </a:lnTo>
                  <a:lnTo>
                    <a:pt x="11801" y="4646"/>
                  </a:lnTo>
                  <a:lnTo>
                    <a:pt x="12588" y="775"/>
                  </a:lnTo>
                  <a:lnTo>
                    <a:pt x="4720" y="0"/>
                  </a:lnTo>
                  <a:lnTo>
                    <a:pt x="0" y="6194"/>
                  </a:lnTo>
                  <a:lnTo>
                    <a:pt x="787" y="1316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03" name="Freeform 1502">
              <a:extLst>
                <a:ext uri="{FF2B5EF4-FFF2-40B4-BE49-F238E27FC236}">
                  <a16:creationId xmlns:a16="http://schemas.microsoft.com/office/drawing/2014/main" id="{C434286E-18A2-8513-7049-6564AFF56B3D}"/>
                </a:ext>
              </a:extLst>
            </p:cNvPr>
            <p:cNvSpPr/>
            <p:nvPr/>
          </p:nvSpPr>
          <p:spPr>
            <a:xfrm>
              <a:off x="-15877220" y="-13503052"/>
              <a:ext cx="23509" cy="9916"/>
            </a:xfrm>
            <a:custGeom>
              <a:avLst/>
              <a:gdLst>
                <a:gd name="connsiteX0" fmla="*/ 11801 w 27536"/>
                <a:gd name="connsiteY0" fmla="*/ 10840 h 11614"/>
                <a:gd name="connsiteX1" fmla="*/ 19669 w 27536"/>
                <a:gd name="connsiteY1" fmla="*/ 11615 h 11614"/>
                <a:gd name="connsiteX2" fmla="*/ 27536 w 27536"/>
                <a:gd name="connsiteY2" fmla="*/ 8517 h 11614"/>
                <a:gd name="connsiteX3" fmla="*/ 25177 w 27536"/>
                <a:gd name="connsiteY3" fmla="*/ 6194 h 11614"/>
                <a:gd name="connsiteX4" fmla="*/ 22816 w 27536"/>
                <a:gd name="connsiteY4" fmla="*/ 3872 h 11614"/>
                <a:gd name="connsiteX5" fmla="*/ 20455 w 27536"/>
                <a:gd name="connsiteY5" fmla="*/ 2323 h 11614"/>
                <a:gd name="connsiteX6" fmla="*/ 18096 w 27536"/>
                <a:gd name="connsiteY6" fmla="*/ 774 h 11614"/>
                <a:gd name="connsiteX7" fmla="*/ 8654 w 27536"/>
                <a:gd name="connsiteY7" fmla="*/ 0 h 11614"/>
                <a:gd name="connsiteX8" fmla="*/ 0 w 27536"/>
                <a:gd name="connsiteY8" fmla="*/ 774 h 11614"/>
                <a:gd name="connsiteX9" fmla="*/ 3934 w 27536"/>
                <a:gd name="connsiteY9" fmla="*/ 7743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36" h="11614">
                  <a:moveTo>
                    <a:pt x="11801" y="10840"/>
                  </a:moveTo>
                  <a:lnTo>
                    <a:pt x="19669" y="11615"/>
                  </a:lnTo>
                  <a:lnTo>
                    <a:pt x="27536" y="8517"/>
                  </a:lnTo>
                  <a:lnTo>
                    <a:pt x="25177" y="6194"/>
                  </a:lnTo>
                  <a:lnTo>
                    <a:pt x="22816" y="3872"/>
                  </a:lnTo>
                  <a:lnTo>
                    <a:pt x="20455" y="2323"/>
                  </a:lnTo>
                  <a:lnTo>
                    <a:pt x="18096" y="774"/>
                  </a:lnTo>
                  <a:lnTo>
                    <a:pt x="8654" y="0"/>
                  </a:lnTo>
                  <a:lnTo>
                    <a:pt x="0" y="774"/>
                  </a:lnTo>
                  <a:lnTo>
                    <a:pt x="3934"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04" name="Freeform 1503">
              <a:extLst>
                <a:ext uri="{FF2B5EF4-FFF2-40B4-BE49-F238E27FC236}">
                  <a16:creationId xmlns:a16="http://schemas.microsoft.com/office/drawing/2014/main" id="{36866F10-2CAB-797D-03E3-E58E5CCC491D}"/>
                </a:ext>
              </a:extLst>
            </p:cNvPr>
            <p:cNvSpPr/>
            <p:nvPr/>
          </p:nvSpPr>
          <p:spPr>
            <a:xfrm>
              <a:off x="-15841619" y="-13479253"/>
              <a:ext cx="16792" cy="13221"/>
            </a:xfrm>
            <a:custGeom>
              <a:avLst/>
              <a:gdLst>
                <a:gd name="connsiteX0" fmla="*/ 12588 w 19668"/>
                <a:gd name="connsiteY0" fmla="*/ 2323 h 15486"/>
                <a:gd name="connsiteX1" fmla="*/ 6293 w 19668"/>
                <a:gd name="connsiteY1" fmla="*/ 0 h 15486"/>
                <a:gd name="connsiteX2" fmla="*/ 0 w 19668"/>
                <a:gd name="connsiteY2" fmla="*/ 0 h 15486"/>
                <a:gd name="connsiteX3" fmla="*/ 3147 w 19668"/>
                <a:gd name="connsiteY3" fmla="*/ 6194 h 15486"/>
                <a:gd name="connsiteX4" fmla="*/ 9441 w 19668"/>
                <a:gd name="connsiteY4" fmla="*/ 12389 h 15486"/>
                <a:gd name="connsiteX5" fmla="*/ 15735 w 19668"/>
                <a:gd name="connsiteY5" fmla="*/ 15486 h 15486"/>
                <a:gd name="connsiteX6" fmla="*/ 19669 w 19668"/>
                <a:gd name="connsiteY6" fmla="*/ 11615 h 15486"/>
                <a:gd name="connsiteX7" fmla="*/ 17308 w 19668"/>
                <a:gd name="connsiteY7" fmla="*/ 6194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68" h="15486">
                  <a:moveTo>
                    <a:pt x="12588" y="2323"/>
                  </a:moveTo>
                  <a:lnTo>
                    <a:pt x="6293" y="0"/>
                  </a:lnTo>
                  <a:lnTo>
                    <a:pt x="0" y="0"/>
                  </a:lnTo>
                  <a:lnTo>
                    <a:pt x="3147" y="6194"/>
                  </a:lnTo>
                  <a:lnTo>
                    <a:pt x="9441" y="12389"/>
                  </a:lnTo>
                  <a:lnTo>
                    <a:pt x="15735" y="15486"/>
                  </a:lnTo>
                  <a:lnTo>
                    <a:pt x="19669" y="11615"/>
                  </a:lnTo>
                  <a:lnTo>
                    <a:pt x="17308" y="619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05" name="Freeform 1504">
              <a:extLst>
                <a:ext uri="{FF2B5EF4-FFF2-40B4-BE49-F238E27FC236}">
                  <a16:creationId xmlns:a16="http://schemas.microsoft.com/office/drawing/2014/main" id="{45CF9293-6166-4743-371C-48D1E1813062}"/>
                </a:ext>
              </a:extLst>
            </p:cNvPr>
            <p:cNvSpPr/>
            <p:nvPr/>
          </p:nvSpPr>
          <p:spPr>
            <a:xfrm>
              <a:off x="-15861099" y="-13518257"/>
              <a:ext cx="35600" cy="33714"/>
            </a:xfrm>
            <a:custGeom>
              <a:avLst/>
              <a:gdLst>
                <a:gd name="connsiteX0" fmla="*/ 14162 w 41698"/>
                <a:gd name="connsiteY0" fmla="*/ 24003 h 39489"/>
                <a:gd name="connsiteX1" fmla="*/ 22816 w 41698"/>
                <a:gd name="connsiteY1" fmla="*/ 32521 h 39489"/>
                <a:gd name="connsiteX2" fmla="*/ 34617 w 41698"/>
                <a:gd name="connsiteY2" fmla="*/ 39489 h 39489"/>
                <a:gd name="connsiteX3" fmla="*/ 32257 w 41698"/>
                <a:gd name="connsiteY3" fmla="*/ 31746 h 39489"/>
                <a:gd name="connsiteX4" fmla="*/ 28323 w 41698"/>
                <a:gd name="connsiteY4" fmla="*/ 22455 h 39489"/>
                <a:gd name="connsiteX5" fmla="*/ 29109 w 41698"/>
                <a:gd name="connsiteY5" fmla="*/ 17809 h 39489"/>
                <a:gd name="connsiteX6" fmla="*/ 40124 w 41698"/>
                <a:gd name="connsiteY6" fmla="*/ 24003 h 39489"/>
                <a:gd name="connsiteX7" fmla="*/ 41698 w 41698"/>
                <a:gd name="connsiteY7" fmla="*/ 12389 h 39489"/>
                <a:gd name="connsiteX8" fmla="*/ 41698 w 41698"/>
                <a:gd name="connsiteY8" fmla="*/ 8517 h 39489"/>
                <a:gd name="connsiteX9" fmla="*/ 21242 w 41698"/>
                <a:gd name="connsiteY9" fmla="*/ 1548 h 39489"/>
                <a:gd name="connsiteX10" fmla="*/ 11801 w 41698"/>
                <a:gd name="connsiteY10" fmla="*/ 0 h 39489"/>
                <a:gd name="connsiteX11" fmla="*/ 0 w 41698"/>
                <a:gd name="connsiteY11" fmla="*/ 2323 h 39489"/>
                <a:gd name="connsiteX12" fmla="*/ 7081 w 41698"/>
                <a:gd name="connsiteY12" fmla="*/ 13937 h 3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698" h="39489">
                  <a:moveTo>
                    <a:pt x="14162" y="24003"/>
                  </a:moveTo>
                  <a:lnTo>
                    <a:pt x="22816" y="32521"/>
                  </a:lnTo>
                  <a:lnTo>
                    <a:pt x="34617" y="39489"/>
                  </a:lnTo>
                  <a:lnTo>
                    <a:pt x="32257" y="31746"/>
                  </a:lnTo>
                  <a:lnTo>
                    <a:pt x="28323" y="22455"/>
                  </a:lnTo>
                  <a:lnTo>
                    <a:pt x="29109" y="17809"/>
                  </a:lnTo>
                  <a:lnTo>
                    <a:pt x="40124" y="24003"/>
                  </a:lnTo>
                  <a:lnTo>
                    <a:pt x="41698" y="12389"/>
                  </a:lnTo>
                  <a:lnTo>
                    <a:pt x="41698" y="8517"/>
                  </a:lnTo>
                  <a:lnTo>
                    <a:pt x="21242" y="1548"/>
                  </a:lnTo>
                  <a:lnTo>
                    <a:pt x="11801" y="0"/>
                  </a:lnTo>
                  <a:lnTo>
                    <a:pt x="0" y="2323"/>
                  </a:lnTo>
                  <a:lnTo>
                    <a:pt x="7081" y="1393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06" name="Freeform 1505">
              <a:extLst>
                <a:ext uri="{FF2B5EF4-FFF2-40B4-BE49-F238E27FC236}">
                  <a16:creationId xmlns:a16="http://schemas.microsoft.com/office/drawing/2014/main" id="{CAC3A1FB-B91E-036D-949F-8C29FBBE09D8}"/>
                </a:ext>
              </a:extLst>
            </p:cNvPr>
            <p:cNvSpPr/>
            <p:nvPr/>
          </p:nvSpPr>
          <p:spPr>
            <a:xfrm>
              <a:off x="-15844978" y="-13450165"/>
              <a:ext cx="16792" cy="23137"/>
            </a:xfrm>
            <a:custGeom>
              <a:avLst/>
              <a:gdLst>
                <a:gd name="connsiteX0" fmla="*/ 6293 w 19668"/>
                <a:gd name="connsiteY0" fmla="*/ 16260 h 27100"/>
                <a:gd name="connsiteX1" fmla="*/ 12588 w 19668"/>
                <a:gd name="connsiteY1" fmla="*/ 22455 h 27100"/>
                <a:gd name="connsiteX2" fmla="*/ 19669 w 19668"/>
                <a:gd name="connsiteY2" fmla="*/ 27101 h 27100"/>
                <a:gd name="connsiteX3" fmla="*/ 16522 w 19668"/>
                <a:gd name="connsiteY3" fmla="*/ 16260 h 27100"/>
                <a:gd name="connsiteX4" fmla="*/ 13374 w 19668"/>
                <a:gd name="connsiteY4" fmla="*/ 10066 h 27100"/>
                <a:gd name="connsiteX5" fmla="*/ 7868 w 19668"/>
                <a:gd name="connsiteY5" fmla="*/ 5420 h 27100"/>
                <a:gd name="connsiteX6" fmla="*/ 0 w 19668"/>
                <a:gd name="connsiteY6" fmla="*/ 0 h 27100"/>
                <a:gd name="connsiteX7" fmla="*/ 1573 w 19668"/>
                <a:gd name="connsiteY7" fmla="*/ 8517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68" h="27100">
                  <a:moveTo>
                    <a:pt x="6293" y="16260"/>
                  </a:moveTo>
                  <a:lnTo>
                    <a:pt x="12588" y="22455"/>
                  </a:lnTo>
                  <a:lnTo>
                    <a:pt x="19669" y="27101"/>
                  </a:lnTo>
                  <a:lnTo>
                    <a:pt x="16522" y="16260"/>
                  </a:lnTo>
                  <a:lnTo>
                    <a:pt x="13374" y="10066"/>
                  </a:lnTo>
                  <a:lnTo>
                    <a:pt x="7868" y="5420"/>
                  </a:lnTo>
                  <a:lnTo>
                    <a:pt x="0" y="0"/>
                  </a:lnTo>
                  <a:lnTo>
                    <a:pt x="1573" y="851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07" name="Freeform 1506">
              <a:extLst>
                <a:ext uri="{FF2B5EF4-FFF2-40B4-BE49-F238E27FC236}">
                  <a16:creationId xmlns:a16="http://schemas.microsoft.com/office/drawing/2014/main" id="{58874076-E68C-81DF-8FAF-ACFA5B8F4D24}"/>
                </a:ext>
              </a:extLst>
            </p:cNvPr>
            <p:cNvSpPr/>
            <p:nvPr/>
          </p:nvSpPr>
          <p:spPr>
            <a:xfrm>
              <a:off x="-15820126" y="-13523546"/>
              <a:ext cx="10075" cy="16526"/>
            </a:xfrm>
            <a:custGeom>
              <a:avLst/>
              <a:gdLst>
                <a:gd name="connsiteX0" fmla="*/ 3934 w 11801"/>
                <a:gd name="connsiteY0" fmla="*/ 17035 h 19357"/>
                <a:gd name="connsiteX1" fmla="*/ 7868 w 11801"/>
                <a:gd name="connsiteY1" fmla="*/ 19358 h 19357"/>
                <a:gd name="connsiteX2" fmla="*/ 11801 w 11801"/>
                <a:gd name="connsiteY2" fmla="*/ 11615 h 19357"/>
                <a:gd name="connsiteX3" fmla="*/ 2361 w 11801"/>
                <a:gd name="connsiteY3" fmla="*/ 3097 h 19357"/>
                <a:gd name="connsiteX4" fmla="*/ 0 w 11801"/>
                <a:gd name="connsiteY4" fmla="*/ 0 h 19357"/>
                <a:gd name="connsiteX5" fmla="*/ 787 w 11801"/>
                <a:gd name="connsiteY5" fmla="*/ 8518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1" h="19357">
                  <a:moveTo>
                    <a:pt x="3934" y="17035"/>
                  </a:moveTo>
                  <a:lnTo>
                    <a:pt x="7868" y="19358"/>
                  </a:lnTo>
                  <a:lnTo>
                    <a:pt x="11801" y="11615"/>
                  </a:lnTo>
                  <a:lnTo>
                    <a:pt x="2361" y="3097"/>
                  </a:lnTo>
                  <a:lnTo>
                    <a:pt x="0" y="0"/>
                  </a:lnTo>
                  <a:lnTo>
                    <a:pt x="787" y="851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08" name="Freeform 1507">
              <a:extLst>
                <a:ext uri="{FF2B5EF4-FFF2-40B4-BE49-F238E27FC236}">
                  <a16:creationId xmlns:a16="http://schemas.microsoft.com/office/drawing/2014/main" id="{7EB87EAD-0132-7821-E188-F79F19A27B37}"/>
                </a:ext>
              </a:extLst>
            </p:cNvPr>
            <p:cNvSpPr/>
            <p:nvPr/>
          </p:nvSpPr>
          <p:spPr>
            <a:xfrm>
              <a:off x="-13308637" y="-12035460"/>
              <a:ext cx="42317" cy="18510"/>
            </a:xfrm>
            <a:custGeom>
              <a:avLst/>
              <a:gdLst>
                <a:gd name="connsiteX0" fmla="*/ 22815 w 49565"/>
                <a:gd name="connsiteY0" fmla="*/ 13937 h 21680"/>
                <a:gd name="connsiteX1" fmla="*/ 10228 w 49565"/>
                <a:gd name="connsiteY1" fmla="*/ 9292 h 21680"/>
                <a:gd name="connsiteX2" fmla="*/ 0 w 49565"/>
                <a:gd name="connsiteY2" fmla="*/ 0 h 21680"/>
                <a:gd name="connsiteX3" fmla="*/ 6294 w 49565"/>
                <a:gd name="connsiteY3" fmla="*/ 11615 h 21680"/>
                <a:gd name="connsiteX4" fmla="*/ 19669 w 49565"/>
                <a:gd name="connsiteY4" fmla="*/ 17809 h 21680"/>
                <a:gd name="connsiteX5" fmla="*/ 36191 w 49565"/>
                <a:gd name="connsiteY5" fmla="*/ 20132 h 21680"/>
                <a:gd name="connsiteX6" fmla="*/ 49566 w 49565"/>
                <a:gd name="connsiteY6" fmla="*/ 21680 h 21680"/>
                <a:gd name="connsiteX7" fmla="*/ 36977 w 49565"/>
                <a:gd name="connsiteY7" fmla="*/ 17035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5" h="21680">
                  <a:moveTo>
                    <a:pt x="22815" y="13937"/>
                  </a:moveTo>
                  <a:lnTo>
                    <a:pt x="10228" y="9292"/>
                  </a:lnTo>
                  <a:lnTo>
                    <a:pt x="0" y="0"/>
                  </a:lnTo>
                  <a:lnTo>
                    <a:pt x="6294" y="11615"/>
                  </a:lnTo>
                  <a:lnTo>
                    <a:pt x="19669" y="17809"/>
                  </a:lnTo>
                  <a:lnTo>
                    <a:pt x="36191" y="20132"/>
                  </a:lnTo>
                  <a:lnTo>
                    <a:pt x="49566" y="21680"/>
                  </a:lnTo>
                  <a:lnTo>
                    <a:pt x="36977" y="1703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09" name="Freeform 1508">
              <a:extLst>
                <a:ext uri="{FF2B5EF4-FFF2-40B4-BE49-F238E27FC236}">
                  <a16:creationId xmlns:a16="http://schemas.microsoft.com/office/drawing/2014/main" id="{7C3AC6FA-E640-85EE-56BC-B5C4425B5F00}"/>
                </a:ext>
              </a:extLst>
            </p:cNvPr>
            <p:cNvSpPr/>
            <p:nvPr/>
          </p:nvSpPr>
          <p:spPr>
            <a:xfrm>
              <a:off x="-13256244" y="-11178705"/>
              <a:ext cx="149117" cy="78668"/>
            </a:xfrm>
            <a:custGeom>
              <a:avLst/>
              <a:gdLst>
                <a:gd name="connsiteX0" fmla="*/ 115652 w 174658"/>
                <a:gd name="connsiteY0" fmla="*/ 22455 h 92142"/>
                <a:gd name="connsiteX1" fmla="*/ 99129 w 174658"/>
                <a:gd name="connsiteY1" fmla="*/ 25552 h 92142"/>
                <a:gd name="connsiteX2" fmla="*/ 82609 w 174658"/>
                <a:gd name="connsiteY2" fmla="*/ 27101 h 92142"/>
                <a:gd name="connsiteX3" fmla="*/ 66874 w 174658"/>
                <a:gd name="connsiteY3" fmla="*/ 26327 h 92142"/>
                <a:gd name="connsiteX4" fmla="*/ 49566 w 174658"/>
                <a:gd name="connsiteY4" fmla="*/ 23229 h 92142"/>
                <a:gd name="connsiteX5" fmla="*/ 47991 w 174658"/>
                <a:gd name="connsiteY5" fmla="*/ 33295 h 92142"/>
                <a:gd name="connsiteX6" fmla="*/ 44844 w 174658"/>
                <a:gd name="connsiteY6" fmla="*/ 37941 h 92142"/>
                <a:gd name="connsiteX7" fmla="*/ 38550 w 174658"/>
                <a:gd name="connsiteY7" fmla="*/ 40264 h 92142"/>
                <a:gd name="connsiteX8" fmla="*/ 30682 w 174658"/>
                <a:gd name="connsiteY8" fmla="*/ 41813 h 92142"/>
                <a:gd name="connsiteX9" fmla="*/ 15735 w 174658"/>
                <a:gd name="connsiteY9" fmla="*/ 48781 h 92142"/>
                <a:gd name="connsiteX10" fmla="*/ 7080 w 174658"/>
                <a:gd name="connsiteY10" fmla="*/ 51105 h 92142"/>
                <a:gd name="connsiteX11" fmla="*/ 0 w 174658"/>
                <a:gd name="connsiteY11" fmla="*/ 50330 h 92142"/>
                <a:gd name="connsiteX12" fmla="*/ 1573 w 174658"/>
                <a:gd name="connsiteY12" fmla="*/ 62719 h 92142"/>
                <a:gd name="connsiteX13" fmla="*/ 7080 w 174658"/>
                <a:gd name="connsiteY13" fmla="*/ 73559 h 92142"/>
                <a:gd name="connsiteX14" fmla="*/ 15735 w 174658"/>
                <a:gd name="connsiteY14" fmla="*/ 82077 h 92142"/>
                <a:gd name="connsiteX15" fmla="*/ 28322 w 174658"/>
                <a:gd name="connsiteY15" fmla="*/ 86722 h 92142"/>
                <a:gd name="connsiteX16" fmla="*/ 51139 w 174658"/>
                <a:gd name="connsiteY16" fmla="*/ 91368 h 92142"/>
                <a:gd name="connsiteX17" fmla="*/ 55858 w 174658"/>
                <a:gd name="connsiteY17" fmla="*/ 92143 h 92142"/>
                <a:gd name="connsiteX18" fmla="*/ 55858 w 174658"/>
                <a:gd name="connsiteY18" fmla="*/ 90594 h 92142"/>
                <a:gd name="connsiteX19" fmla="*/ 59006 w 174658"/>
                <a:gd name="connsiteY19" fmla="*/ 88271 h 92142"/>
                <a:gd name="connsiteX20" fmla="*/ 62152 w 174658"/>
                <a:gd name="connsiteY20" fmla="*/ 85174 h 92142"/>
                <a:gd name="connsiteX21" fmla="*/ 64513 w 174658"/>
                <a:gd name="connsiteY21" fmla="*/ 83625 h 92142"/>
                <a:gd name="connsiteX22" fmla="*/ 70808 w 174658"/>
                <a:gd name="connsiteY22" fmla="*/ 81302 h 92142"/>
                <a:gd name="connsiteX23" fmla="*/ 83394 w 174658"/>
                <a:gd name="connsiteY23" fmla="*/ 78979 h 92142"/>
                <a:gd name="connsiteX24" fmla="*/ 89689 w 174658"/>
                <a:gd name="connsiteY24" fmla="*/ 76657 h 92142"/>
                <a:gd name="connsiteX25" fmla="*/ 95196 w 174658"/>
                <a:gd name="connsiteY25" fmla="*/ 72010 h 92142"/>
                <a:gd name="connsiteX26" fmla="*/ 105424 w 174658"/>
                <a:gd name="connsiteY26" fmla="*/ 62719 h 92142"/>
                <a:gd name="connsiteX27" fmla="*/ 110145 w 174658"/>
                <a:gd name="connsiteY27" fmla="*/ 59622 h 92142"/>
                <a:gd name="connsiteX28" fmla="*/ 116439 w 174658"/>
                <a:gd name="connsiteY28" fmla="*/ 58848 h 92142"/>
                <a:gd name="connsiteX29" fmla="*/ 129026 w 174658"/>
                <a:gd name="connsiteY29" fmla="*/ 58848 h 92142"/>
                <a:gd name="connsiteX30" fmla="*/ 135321 w 174658"/>
                <a:gd name="connsiteY30" fmla="*/ 58073 h 92142"/>
                <a:gd name="connsiteX31" fmla="*/ 127453 w 174658"/>
                <a:gd name="connsiteY31" fmla="*/ 44136 h 92142"/>
                <a:gd name="connsiteX32" fmla="*/ 125880 w 174658"/>
                <a:gd name="connsiteY32" fmla="*/ 37941 h 92142"/>
                <a:gd name="connsiteX33" fmla="*/ 129814 w 174658"/>
                <a:gd name="connsiteY33" fmla="*/ 30198 h 92142"/>
                <a:gd name="connsiteX34" fmla="*/ 138467 w 174658"/>
                <a:gd name="connsiteY34" fmla="*/ 21680 h 92142"/>
                <a:gd name="connsiteX35" fmla="*/ 163644 w 174658"/>
                <a:gd name="connsiteY35" fmla="*/ 6969 h 92142"/>
                <a:gd name="connsiteX36" fmla="*/ 174658 w 174658"/>
                <a:gd name="connsiteY36" fmla="*/ 0 h 92142"/>
                <a:gd name="connsiteX37" fmla="*/ 159711 w 174658"/>
                <a:gd name="connsiteY37" fmla="*/ 3872 h 9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658" h="92142">
                  <a:moveTo>
                    <a:pt x="115652" y="22455"/>
                  </a:moveTo>
                  <a:lnTo>
                    <a:pt x="99129" y="25552"/>
                  </a:lnTo>
                  <a:lnTo>
                    <a:pt x="82609" y="27101"/>
                  </a:lnTo>
                  <a:lnTo>
                    <a:pt x="66874" y="26327"/>
                  </a:lnTo>
                  <a:lnTo>
                    <a:pt x="49566" y="23229"/>
                  </a:lnTo>
                  <a:lnTo>
                    <a:pt x="47991" y="33295"/>
                  </a:lnTo>
                  <a:lnTo>
                    <a:pt x="44844" y="37941"/>
                  </a:lnTo>
                  <a:lnTo>
                    <a:pt x="38550" y="40264"/>
                  </a:lnTo>
                  <a:lnTo>
                    <a:pt x="30682" y="41813"/>
                  </a:lnTo>
                  <a:lnTo>
                    <a:pt x="15735" y="48781"/>
                  </a:lnTo>
                  <a:lnTo>
                    <a:pt x="7080" y="51105"/>
                  </a:lnTo>
                  <a:lnTo>
                    <a:pt x="0" y="50330"/>
                  </a:lnTo>
                  <a:lnTo>
                    <a:pt x="1573" y="62719"/>
                  </a:lnTo>
                  <a:lnTo>
                    <a:pt x="7080" y="73559"/>
                  </a:lnTo>
                  <a:lnTo>
                    <a:pt x="15735" y="82077"/>
                  </a:lnTo>
                  <a:lnTo>
                    <a:pt x="28322" y="86722"/>
                  </a:lnTo>
                  <a:lnTo>
                    <a:pt x="51139" y="91368"/>
                  </a:lnTo>
                  <a:lnTo>
                    <a:pt x="55858" y="92143"/>
                  </a:lnTo>
                  <a:lnTo>
                    <a:pt x="55858" y="90594"/>
                  </a:lnTo>
                  <a:lnTo>
                    <a:pt x="59006" y="88271"/>
                  </a:lnTo>
                  <a:lnTo>
                    <a:pt x="62152" y="85174"/>
                  </a:lnTo>
                  <a:lnTo>
                    <a:pt x="64513" y="83625"/>
                  </a:lnTo>
                  <a:lnTo>
                    <a:pt x="70808" y="81302"/>
                  </a:lnTo>
                  <a:lnTo>
                    <a:pt x="83394" y="78979"/>
                  </a:lnTo>
                  <a:lnTo>
                    <a:pt x="89689" y="76657"/>
                  </a:lnTo>
                  <a:lnTo>
                    <a:pt x="95196" y="72010"/>
                  </a:lnTo>
                  <a:lnTo>
                    <a:pt x="105424" y="62719"/>
                  </a:lnTo>
                  <a:lnTo>
                    <a:pt x="110145" y="59622"/>
                  </a:lnTo>
                  <a:lnTo>
                    <a:pt x="116439" y="58848"/>
                  </a:lnTo>
                  <a:lnTo>
                    <a:pt x="129026" y="58848"/>
                  </a:lnTo>
                  <a:lnTo>
                    <a:pt x="135321" y="58073"/>
                  </a:lnTo>
                  <a:lnTo>
                    <a:pt x="127453" y="44136"/>
                  </a:lnTo>
                  <a:lnTo>
                    <a:pt x="125880" y="37941"/>
                  </a:lnTo>
                  <a:lnTo>
                    <a:pt x="129814" y="30198"/>
                  </a:lnTo>
                  <a:lnTo>
                    <a:pt x="138467" y="21680"/>
                  </a:lnTo>
                  <a:lnTo>
                    <a:pt x="163644" y="6969"/>
                  </a:lnTo>
                  <a:lnTo>
                    <a:pt x="174658" y="0"/>
                  </a:lnTo>
                  <a:lnTo>
                    <a:pt x="159711"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10" name="Freeform 1509">
              <a:extLst>
                <a:ext uri="{FF2B5EF4-FFF2-40B4-BE49-F238E27FC236}">
                  <a16:creationId xmlns:a16="http://schemas.microsoft.com/office/drawing/2014/main" id="{584CD965-D06B-F779-40AD-A05B79426F05}"/>
                </a:ext>
              </a:extLst>
            </p:cNvPr>
            <p:cNvSpPr/>
            <p:nvPr/>
          </p:nvSpPr>
          <p:spPr>
            <a:xfrm>
              <a:off x="-14949602" y="-12703149"/>
              <a:ext cx="10747" cy="3966"/>
            </a:xfrm>
            <a:custGeom>
              <a:avLst/>
              <a:gdLst>
                <a:gd name="connsiteX0" fmla="*/ 12589 w 12588"/>
                <a:gd name="connsiteY0" fmla="*/ 0 h 4645"/>
                <a:gd name="connsiteX1" fmla="*/ 5508 w 12588"/>
                <a:gd name="connsiteY1" fmla="*/ 774 h 4645"/>
                <a:gd name="connsiteX2" fmla="*/ 3147 w 12588"/>
                <a:gd name="connsiteY2" fmla="*/ 2323 h 4645"/>
                <a:gd name="connsiteX3" fmla="*/ 0 w 12588"/>
                <a:gd name="connsiteY3" fmla="*/ 4646 h 4645"/>
                <a:gd name="connsiteX4" fmla="*/ 3934 w 12588"/>
                <a:gd name="connsiteY4" fmla="*/ 4646 h 4645"/>
                <a:gd name="connsiteX5" fmla="*/ 7081 w 12588"/>
                <a:gd name="connsiteY5" fmla="*/ 3872 h 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8" h="4645">
                  <a:moveTo>
                    <a:pt x="12589" y="0"/>
                  </a:moveTo>
                  <a:lnTo>
                    <a:pt x="5508" y="774"/>
                  </a:lnTo>
                  <a:lnTo>
                    <a:pt x="3147" y="2323"/>
                  </a:lnTo>
                  <a:lnTo>
                    <a:pt x="0" y="4646"/>
                  </a:lnTo>
                  <a:lnTo>
                    <a:pt x="3934" y="4646"/>
                  </a:lnTo>
                  <a:lnTo>
                    <a:pt x="7081"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11" name="Freeform 1510">
              <a:extLst>
                <a:ext uri="{FF2B5EF4-FFF2-40B4-BE49-F238E27FC236}">
                  <a16:creationId xmlns:a16="http://schemas.microsoft.com/office/drawing/2014/main" id="{F898A9E4-3D6B-9034-35E1-9BBF1B5A1CB4}"/>
                </a:ext>
              </a:extLst>
            </p:cNvPr>
            <p:cNvSpPr/>
            <p:nvPr/>
          </p:nvSpPr>
          <p:spPr>
            <a:xfrm>
              <a:off x="-15044983" y="-12686621"/>
              <a:ext cx="25524" cy="4627"/>
            </a:xfrm>
            <a:custGeom>
              <a:avLst/>
              <a:gdLst>
                <a:gd name="connsiteX0" fmla="*/ 29897 w 29896"/>
                <a:gd name="connsiteY0" fmla="*/ 0 h 5420"/>
                <a:gd name="connsiteX1" fmla="*/ 22816 w 29896"/>
                <a:gd name="connsiteY1" fmla="*/ 0 h 5420"/>
                <a:gd name="connsiteX2" fmla="*/ 14948 w 29896"/>
                <a:gd name="connsiteY2" fmla="*/ 1549 h 5420"/>
                <a:gd name="connsiteX3" fmla="*/ 0 w 29896"/>
                <a:gd name="connsiteY3" fmla="*/ 4646 h 5420"/>
                <a:gd name="connsiteX4" fmla="*/ 7081 w 29896"/>
                <a:gd name="connsiteY4" fmla="*/ 5420 h 5420"/>
                <a:gd name="connsiteX5" fmla="*/ 14948 w 29896"/>
                <a:gd name="connsiteY5" fmla="*/ 4646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6" h="5420">
                  <a:moveTo>
                    <a:pt x="29897" y="0"/>
                  </a:moveTo>
                  <a:lnTo>
                    <a:pt x="22816" y="0"/>
                  </a:lnTo>
                  <a:lnTo>
                    <a:pt x="14948" y="1549"/>
                  </a:lnTo>
                  <a:lnTo>
                    <a:pt x="0" y="4646"/>
                  </a:lnTo>
                  <a:lnTo>
                    <a:pt x="7081" y="5420"/>
                  </a:lnTo>
                  <a:lnTo>
                    <a:pt x="14948"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12" name="Freeform 1511">
              <a:extLst>
                <a:ext uri="{FF2B5EF4-FFF2-40B4-BE49-F238E27FC236}">
                  <a16:creationId xmlns:a16="http://schemas.microsoft.com/office/drawing/2014/main" id="{B0937A71-E28D-1D84-DCBF-8B7FEE01804C}"/>
                </a:ext>
              </a:extLst>
            </p:cNvPr>
            <p:cNvSpPr/>
            <p:nvPr/>
          </p:nvSpPr>
          <p:spPr>
            <a:xfrm>
              <a:off x="-15014757" y="-12689927"/>
              <a:ext cx="18135" cy="2643"/>
            </a:xfrm>
            <a:custGeom>
              <a:avLst/>
              <a:gdLst>
                <a:gd name="connsiteX0" fmla="*/ 15735 w 21241"/>
                <a:gd name="connsiteY0" fmla="*/ 3097 h 3096"/>
                <a:gd name="connsiteX1" fmla="*/ 21242 w 21241"/>
                <a:gd name="connsiteY1" fmla="*/ 1549 h 3096"/>
                <a:gd name="connsiteX2" fmla="*/ 16522 w 21241"/>
                <a:gd name="connsiteY2" fmla="*/ 0 h 3096"/>
                <a:gd name="connsiteX3" fmla="*/ 11015 w 21241"/>
                <a:gd name="connsiteY3" fmla="*/ 0 h 3096"/>
                <a:gd name="connsiteX4" fmla="*/ 5507 w 21241"/>
                <a:gd name="connsiteY4" fmla="*/ 0 h 3096"/>
                <a:gd name="connsiteX5" fmla="*/ 0 w 21241"/>
                <a:gd name="connsiteY5" fmla="*/ 774 h 3096"/>
                <a:gd name="connsiteX6" fmla="*/ 5507 w 21241"/>
                <a:gd name="connsiteY6" fmla="*/ 2323 h 3096"/>
                <a:gd name="connsiteX7" fmla="*/ 10228 w 21241"/>
                <a:gd name="connsiteY7" fmla="*/ 3097 h 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1" h="3096">
                  <a:moveTo>
                    <a:pt x="15735" y="3097"/>
                  </a:moveTo>
                  <a:lnTo>
                    <a:pt x="21242" y="1549"/>
                  </a:lnTo>
                  <a:lnTo>
                    <a:pt x="16522" y="0"/>
                  </a:lnTo>
                  <a:lnTo>
                    <a:pt x="11015" y="0"/>
                  </a:lnTo>
                  <a:lnTo>
                    <a:pt x="5507" y="0"/>
                  </a:lnTo>
                  <a:lnTo>
                    <a:pt x="0" y="774"/>
                  </a:lnTo>
                  <a:lnTo>
                    <a:pt x="5507" y="2323"/>
                  </a:lnTo>
                  <a:lnTo>
                    <a:pt x="10228"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13" name="Freeform 1512">
              <a:extLst>
                <a:ext uri="{FF2B5EF4-FFF2-40B4-BE49-F238E27FC236}">
                  <a16:creationId xmlns:a16="http://schemas.microsoft.com/office/drawing/2014/main" id="{A231F288-FA92-DDEB-5C39-B8C27FC01D9F}"/>
                </a:ext>
              </a:extLst>
            </p:cNvPr>
            <p:cNvSpPr/>
            <p:nvPr/>
          </p:nvSpPr>
          <p:spPr>
            <a:xfrm>
              <a:off x="-14981172" y="-12693232"/>
              <a:ext cx="11418" cy="2643"/>
            </a:xfrm>
            <a:custGeom>
              <a:avLst/>
              <a:gdLst>
                <a:gd name="connsiteX0" fmla="*/ 13374 w 13374"/>
                <a:gd name="connsiteY0" fmla="*/ 0 h 3096"/>
                <a:gd name="connsiteX1" fmla="*/ 6294 w 13374"/>
                <a:gd name="connsiteY1" fmla="*/ 774 h 3096"/>
                <a:gd name="connsiteX2" fmla="*/ 3147 w 13374"/>
                <a:gd name="connsiteY2" fmla="*/ 1549 h 3096"/>
                <a:gd name="connsiteX3" fmla="*/ 0 w 13374"/>
                <a:gd name="connsiteY3" fmla="*/ 3097 h 3096"/>
                <a:gd name="connsiteX4" fmla="*/ 3147 w 13374"/>
                <a:gd name="connsiteY4" fmla="*/ 3097 h 3096"/>
                <a:gd name="connsiteX5" fmla="*/ 7081 w 13374"/>
                <a:gd name="connsiteY5" fmla="*/ 2323 h 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74" h="3096">
                  <a:moveTo>
                    <a:pt x="13374" y="0"/>
                  </a:moveTo>
                  <a:lnTo>
                    <a:pt x="6294" y="774"/>
                  </a:lnTo>
                  <a:lnTo>
                    <a:pt x="3147" y="1549"/>
                  </a:lnTo>
                  <a:lnTo>
                    <a:pt x="0" y="3097"/>
                  </a:lnTo>
                  <a:lnTo>
                    <a:pt x="3147" y="3097"/>
                  </a:lnTo>
                  <a:lnTo>
                    <a:pt x="7081"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14" name="Freeform 1513">
              <a:extLst>
                <a:ext uri="{FF2B5EF4-FFF2-40B4-BE49-F238E27FC236}">
                  <a16:creationId xmlns:a16="http://schemas.microsoft.com/office/drawing/2014/main" id="{0EF51CAB-8B35-9FAB-1CFA-EC768CABC525}"/>
                </a:ext>
              </a:extLst>
            </p:cNvPr>
            <p:cNvSpPr/>
            <p:nvPr/>
          </p:nvSpPr>
          <p:spPr>
            <a:xfrm>
              <a:off x="-15063791" y="-12675383"/>
              <a:ext cx="13434" cy="5949"/>
            </a:xfrm>
            <a:custGeom>
              <a:avLst/>
              <a:gdLst>
                <a:gd name="connsiteX0" fmla="*/ 3147 w 15735"/>
                <a:gd name="connsiteY0" fmla="*/ 3872 h 6968"/>
                <a:gd name="connsiteX1" fmla="*/ 0 w 15735"/>
                <a:gd name="connsiteY1" fmla="*/ 6968 h 6968"/>
                <a:gd name="connsiteX2" fmla="*/ 3934 w 15735"/>
                <a:gd name="connsiteY2" fmla="*/ 6194 h 6968"/>
                <a:gd name="connsiteX3" fmla="*/ 7868 w 15735"/>
                <a:gd name="connsiteY3" fmla="*/ 4646 h 6968"/>
                <a:gd name="connsiteX4" fmla="*/ 11801 w 15735"/>
                <a:gd name="connsiteY4" fmla="*/ 3097 h 6968"/>
                <a:gd name="connsiteX5" fmla="*/ 15735 w 15735"/>
                <a:gd name="connsiteY5" fmla="*/ 0 h 6968"/>
                <a:gd name="connsiteX6" fmla="*/ 11015 w 15735"/>
                <a:gd name="connsiteY6" fmla="*/ 774 h 6968"/>
                <a:gd name="connsiteX7" fmla="*/ 7081 w 15735"/>
                <a:gd name="connsiteY7" fmla="*/ 1548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 h="6968">
                  <a:moveTo>
                    <a:pt x="3147" y="3872"/>
                  </a:moveTo>
                  <a:lnTo>
                    <a:pt x="0" y="6968"/>
                  </a:lnTo>
                  <a:lnTo>
                    <a:pt x="3934" y="6194"/>
                  </a:lnTo>
                  <a:lnTo>
                    <a:pt x="7868" y="4646"/>
                  </a:lnTo>
                  <a:lnTo>
                    <a:pt x="11801" y="3097"/>
                  </a:lnTo>
                  <a:lnTo>
                    <a:pt x="15735" y="0"/>
                  </a:lnTo>
                  <a:lnTo>
                    <a:pt x="11015" y="774"/>
                  </a:lnTo>
                  <a:lnTo>
                    <a:pt x="7081" y="154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15" name="Freeform 1514">
              <a:extLst>
                <a:ext uri="{FF2B5EF4-FFF2-40B4-BE49-F238E27FC236}">
                  <a16:creationId xmlns:a16="http://schemas.microsoft.com/office/drawing/2014/main" id="{BE1B5CD3-27C9-564C-C5C8-FB33CDFA0B87}"/>
                </a:ext>
              </a:extLst>
            </p:cNvPr>
            <p:cNvSpPr/>
            <p:nvPr/>
          </p:nvSpPr>
          <p:spPr>
            <a:xfrm>
              <a:off x="-15074538" y="-12664145"/>
              <a:ext cx="9403" cy="14543"/>
            </a:xfrm>
            <a:custGeom>
              <a:avLst/>
              <a:gdLst>
                <a:gd name="connsiteX0" fmla="*/ 4720 w 11014"/>
                <a:gd name="connsiteY0" fmla="*/ 17035 h 17034"/>
                <a:gd name="connsiteX1" fmla="*/ 10228 w 11014"/>
                <a:gd name="connsiteY1" fmla="*/ 10066 h 17034"/>
                <a:gd name="connsiteX2" fmla="*/ 11015 w 11014"/>
                <a:gd name="connsiteY2" fmla="*/ 0 h 17034"/>
                <a:gd name="connsiteX3" fmla="*/ 2361 w 11014"/>
                <a:gd name="connsiteY3" fmla="*/ 6969 h 17034"/>
                <a:gd name="connsiteX4" fmla="*/ 0 w 11014"/>
                <a:gd name="connsiteY4" fmla="*/ 10066 h 17034"/>
                <a:gd name="connsiteX5" fmla="*/ 0 w 11014"/>
                <a:gd name="connsiteY5" fmla="*/ 17035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4" h="17034">
                  <a:moveTo>
                    <a:pt x="4720" y="17035"/>
                  </a:moveTo>
                  <a:lnTo>
                    <a:pt x="10228" y="10066"/>
                  </a:lnTo>
                  <a:lnTo>
                    <a:pt x="11015" y="0"/>
                  </a:lnTo>
                  <a:lnTo>
                    <a:pt x="2361" y="6969"/>
                  </a:lnTo>
                  <a:lnTo>
                    <a:pt x="0" y="10066"/>
                  </a:lnTo>
                  <a:lnTo>
                    <a:pt x="0" y="1703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16" name="Freeform 1515">
              <a:extLst>
                <a:ext uri="{FF2B5EF4-FFF2-40B4-BE49-F238E27FC236}">
                  <a16:creationId xmlns:a16="http://schemas.microsoft.com/office/drawing/2014/main" id="{835326F6-21C6-D1E4-1C9E-97D9C7912C31}"/>
                </a:ext>
              </a:extLst>
            </p:cNvPr>
            <p:cNvSpPr/>
            <p:nvPr/>
          </p:nvSpPr>
          <p:spPr>
            <a:xfrm>
              <a:off x="-15140365" y="-12531268"/>
              <a:ext cx="21494" cy="9255"/>
            </a:xfrm>
            <a:custGeom>
              <a:avLst/>
              <a:gdLst>
                <a:gd name="connsiteX0" fmla="*/ 11801 w 25175"/>
                <a:gd name="connsiteY0" fmla="*/ 10840 h 10840"/>
                <a:gd name="connsiteX1" fmla="*/ 25176 w 25175"/>
                <a:gd name="connsiteY1" fmla="*/ 10066 h 10840"/>
                <a:gd name="connsiteX2" fmla="*/ 23603 w 25175"/>
                <a:gd name="connsiteY2" fmla="*/ 6968 h 10840"/>
                <a:gd name="connsiteX3" fmla="*/ 21242 w 25175"/>
                <a:gd name="connsiteY3" fmla="*/ 3872 h 10840"/>
                <a:gd name="connsiteX4" fmla="*/ 18881 w 25175"/>
                <a:gd name="connsiteY4" fmla="*/ 1549 h 10840"/>
                <a:gd name="connsiteX5" fmla="*/ 15735 w 25175"/>
                <a:gd name="connsiteY5" fmla="*/ 0 h 10840"/>
                <a:gd name="connsiteX6" fmla="*/ 0 w 25175"/>
                <a:gd name="connsiteY6" fmla="*/ 0 h 10840"/>
                <a:gd name="connsiteX7" fmla="*/ 787 w 25175"/>
                <a:gd name="connsiteY7" fmla="*/ 542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5" h="10840">
                  <a:moveTo>
                    <a:pt x="11801" y="10840"/>
                  </a:moveTo>
                  <a:lnTo>
                    <a:pt x="25176" y="10066"/>
                  </a:lnTo>
                  <a:lnTo>
                    <a:pt x="23603" y="6968"/>
                  </a:lnTo>
                  <a:lnTo>
                    <a:pt x="21242" y="3872"/>
                  </a:lnTo>
                  <a:lnTo>
                    <a:pt x="18881" y="1549"/>
                  </a:lnTo>
                  <a:lnTo>
                    <a:pt x="15735" y="0"/>
                  </a:lnTo>
                  <a:lnTo>
                    <a:pt x="0" y="0"/>
                  </a:lnTo>
                  <a:lnTo>
                    <a:pt x="787"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17" name="Freeform 1516">
              <a:extLst>
                <a:ext uri="{FF2B5EF4-FFF2-40B4-BE49-F238E27FC236}">
                  <a16:creationId xmlns:a16="http://schemas.microsoft.com/office/drawing/2014/main" id="{DA8A7CE3-BE66-9F10-580C-894588A029B3}"/>
                </a:ext>
              </a:extLst>
            </p:cNvPr>
            <p:cNvSpPr/>
            <p:nvPr/>
          </p:nvSpPr>
          <p:spPr>
            <a:xfrm>
              <a:off x="-14242973" y="-11733348"/>
              <a:ext cx="26197" cy="7932"/>
            </a:xfrm>
            <a:custGeom>
              <a:avLst/>
              <a:gdLst>
                <a:gd name="connsiteX0" fmla="*/ 7868 w 30684"/>
                <a:gd name="connsiteY0" fmla="*/ 0 h 9291"/>
                <a:gd name="connsiteX1" fmla="*/ 0 w 30684"/>
                <a:gd name="connsiteY1" fmla="*/ 774 h 9291"/>
                <a:gd name="connsiteX2" fmla="*/ 30684 w 30684"/>
                <a:gd name="connsiteY2" fmla="*/ 9291 h 9291"/>
                <a:gd name="connsiteX3" fmla="*/ 23603 w 30684"/>
                <a:gd name="connsiteY3" fmla="*/ 4646 h 9291"/>
                <a:gd name="connsiteX4" fmla="*/ 16523 w 30684"/>
                <a:gd name="connsiteY4" fmla="*/ 1548 h 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4" h="9291">
                  <a:moveTo>
                    <a:pt x="7868" y="0"/>
                  </a:moveTo>
                  <a:lnTo>
                    <a:pt x="0" y="774"/>
                  </a:lnTo>
                  <a:lnTo>
                    <a:pt x="30684" y="9291"/>
                  </a:lnTo>
                  <a:lnTo>
                    <a:pt x="23603" y="4646"/>
                  </a:lnTo>
                  <a:lnTo>
                    <a:pt x="16523" y="154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18" name="Freeform 1517">
              <a:extLst>
                <a:ext uri="{FF2B5EF4-FFF2-40B4-BE49-F238E27FC236}">
                  <a16:creationId xmlns:a16="http://schemas.microsoft.com/office/drawing/2014/main" id="{08E06F70-160D-9C4C-B97F-BB8D4CA809EC}"/>
                </a:ext>
              </a:extLst>
            </p:cNvPr>
            <p:cNvSpPr/>
            <p:nvPr/>
          </p:nvSpPr>
          <p:spPr>
            <a:xfrm>
              <a:off x="-14306785" y="-11769047"/>
              <a:ext cx="53736" cy="9916"/>
            </a:xfrm>
            <a:custGeom>
              <a:avLst/>
              <a:gdLst>
                <a:gd name="connsiteX0" fmla="*/ 14162 w 62940"/>
                <a:gd name="connsiteY0" fmla="*/ 7743 h 11614"/>
                <a:gd name="connsiteX1" fmla="*/ 30684 w 62940"/>
                <a:gd name="connsiteY1" fmla="*/ 10840 h 11614"/>
                <a:gd name="connsiteX2" fmla="*/ 47205 w 62940"/>
                <a:gd name="connsiteY2" fmla="*/ 11615 h 11614"/>
                <a:gd name="connsiteX3" fmla="*/ 62940 w 62940"/>
                <a:gd name="connsiteY3" fmla="*/ 10066 h 11614"/>
                <a:gd name="connsiteX4" fmla="*/ 31470 w 62940"/>
                <a:gd name="connsiteY4" fmla="*/ 2323 h 11614"/>
                <a:gd name="connsiteX5" fmla="*/ 14949 w 62940"/>
                <a:gd name="connsiteY5" fmla="*/ 0 h 11614"/>
                <a:gd name="connsiteX6" fmla="*/ 0 w 62940"/>
                <a:gd name="connsiteY6" fmla="*/ 1549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40" h="11614">
                  <a:moveTo>
                    <a:pt x="14162" y="7743"/>
                  </a:moveTo>
                  <a:lnTo>
                    <a:pt x="30684" y="10840"/>
                  </a:lnTo>
                  <a:lnTo>
                    <a:pt x="47205" y="11615"/>
                  </a:lnTo>
                  <a:lnTo>
                    <a:pt x="62940" y="10066"/>
                  </a:lnTo>
                  <a:lnTo>
                    <a:pt x="31470" y="2323"/>
                  </a:lnTo>
                  <a:lnTo>
                    <a:pt x="14949" y="0"/>
                  </a:lnTo>
                  <a:lnTo>
                    <a:pt x="0"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19" name="Freeform 1518">
              <a:extLst>
                <a:ext uri="{FF2B5EF4-FFF2-40B4-BE49-F238E27FC236}">
                  <a16:creationId xmlns:a16="http://schemas.microsoft.com/office/drawing/2014/main" id="{0E0BE063-DDAF-CAE2-9692-E58F2BEA760C}"/>
                </a:ext>
              </a:extLst>
            </p:cNvPr>
            <p:cNvSpPr/>
            <p:nvPr/>
          </p:nvSpPr>
          <p:spPr>
            <a:xfrm>
              <a:off x="-14288647" y="-11749876"/>
              <a:ext cx="34928" cy="7932"/>
            </a:xfrm>
            <a:custGeom>
              <a:avLst/>
              <a:gdLst>
                <a:gd name="connsiteX0" fmla="*/ 18094 w 40910"/>
                <a:gd name="connsiteY0" fmla="*/ 9291 h 9291"/>
                <a:gd name="connsiteX1" fmla="*/ 40911 w 40910"/>
                <a:gd name="connsiteY1" fmla="*/ 7743 h 9291"/>
                <a:gd name="connsiteX2" fmla="*/ 31470 w 40910"/>
                <a:gd name="connsiteY2" fmla="*/ 3097 h 9291"/>
                <a:gd name="connsiteX3" fmla="*/ 21242 w 40910"/>
                <a:gd name="connsiteY3" fmla="*/ 1548 h 9291"/>
                <a:gd name="connsiteX4" fmla="*/ 10226 w 40910"/>
                <a:gd name="connsiteY4" fmla="*/ 1548 h 9291"/>
                <a:gd name="connsiteX5" fmla="*/ 0 w 40910"/>
                <a:gd name="connsiteY5" fmla="*/ 0 h 9291"/>
                <a:gd name="connsiteX6" fmla="*/ 6292 w 40910"/>
                <a:gd name="connsiteY6" fmla="*/ 7743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 h="9291">
                  <a:moveTo>
                    <a:pt x="18094" y="9291"/>
                  </a:moveTo>
                  <a:lnTo>
                    <a:pt x="40911" y="7743"/>
                  </a:lnTo>
                  <a:lnTo>
                    <a:pt x="31470" y="3097"/>
                  </a:lnTo>
                  <a:lnTo>
                    <a:pt x="21242" y="1548"/>
                  </a:lnTo>
                  <a:lnTo>
                    <a:pt x="10226" y="1548"/>
                  </a:lnTo>
                  <a:lnTo>
                    <a:pt x="0" y="0"/>
                  </a:lnTo>
                  <a:lnTo>
                    <a:pt x="6292"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20" name="Freeform 1519">
              <a:extLst>
                <a:ext uri="{FF2B5EF4-FFF2-40B4-BE49-F238E27FC236}">
                  <a16:creationId xmlns:a16="http://schemas.microsoft.com/office/drawing/2014/main" id="{8E10ACF8-A127-C857-48E8-D9C8B124693D}"/>
                </a:ext>
              </a:extLst>
            </p:cNvPr>
            <p:cNvSpPr/>
            <p:nvPr/>
          </p:nvSpPr>
          <p:spPr>
            <a:xfrm>
              <a:off x="-14393433" y="-11846393"/>
              <a:ext cx="12090" cy="11238"/>
            </a:xfrm>
            <a:custGeom>
              <a:avLst/>
              <a:gdLst>
                <a:gd name="connsiteX0" fmla="*/ 11014 w 14161"/>
                <a:gd name="connsiteY0" fmla="*/ 9292 h 13163"/>
                <a:gd name="connsiteX1" fmla="*/ 7868 w 14161"/>
                <a:gd name="connsiteY1" fmla="*/ 5420 h 13163"/>
                <a:gd name="connsiteX2" fmla="*/ 3934 w 14161"/>
                <a:gd name="connsiteY2" fmla="*/ 3097 h 13163"/>
                <a:gd name="connsiteX3" fmla="*/ 0 w 14161"/>
                <a:gd name="connsiteY3" fmla="*/ 0 h 13163"/>
                <a:gd name="connsiteX4" fmla="*/ 2361 w 14161"/>
                <a:gd name="connsiteY4" fmla="*/ 3872 h 13163"/>
                <a:gd name="connsiteX5" fmla="*/ 5507 w 14161"/>
                <a:gd name="connsiteY5" fmla="*/ 7743 h 13163"/>
                <a:gd name="connsiteX6" fmla="*/ 9441 w 14161"/>
                <a:gd name="connsiteY6" fmla="*/ 10840 h 13163"/>
                <a:gd name="connsiteX7" fmla="*/ 14162 w 14161"/>
                <a:gd name="connsiteY7" fmla="*/ 13163 h 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61" h="13163">
                  <a:moveTo>
                    <a:pt x="11014" y="9292"/>
                  </a:moveTo>
                  <a:lnTo>
                    <a:pt x="7868" y="5420"/>
                  </a:lnTo>
                  <a:lnTo>
                    <a:pt x="3934" y="3097"/>
                  </a:lnTo>
                  <a:lnTo>
                    <a:pt x="0" y="0"/>
                  </a:lnTo>
                  <a:lnTo>
                    <a:pt x="2361" y="3872"/>
                  </a:lnTo>
                  <a:lnTo>
                    <a:pt x="5507" y="7743"/>
                  </a:lnTo>
                  <a:lnTo>
                    <a:pt x="9441" y="10840"/>
                  </a:lnTo>
                  <a:lnTo>
                    <a:pt x="14162" y="1316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21" name="Freeform 1520">
              <a:extLst>
                <a:ext uri="{FF2B5EF4-FFF2-40B4-BE49-F238E27FC236}">
                  <a16:creationId xmlns:a16="http://schemas.microsoft.com/office/drawing/2014/main" id="{4B65C2E3-B9CB-717E-9FAA-E06E032F6E74}"/>
                </a:ext>
              </a:extLst>
            </p:cNvPr>
            <p:cNvSpPr/>
            <p:nvPr/>
          </p:nvSpPr>
          <p:spPr>
            <a:xfrm>
              <a:off x="-14445154" y="-11931671"/>
              <a:ext cx="12761" cy="46275"/>
            </a:xfrm>
            <a:custGeom>
              <a:avLst/>
              <a:gdLst>
                <a:gd name="connsiteX0" fmla="*/ 6293 w 14947"/>
                <a:gd name="connsiteY0" fmla="*/ 6968 h 54201"/>
                <a:gd name="connsiteX1" fmla="*/ 5507 w 14947"/>
                <a:gd name="connsiteY1" fmla="*/ 0 h 54201"/>
                <a:gd name="connsiteX2" fmla="*/ 3934 w 14947"/>
                <a:gd name="connsiteY2" fmla="*/ 0 h 54201"/>
                <a:gd name="connsiteX3" fmla="*/ 3146 w 14947"/>
                <a:gd name="connsiteY3" fmla="*/ 774 h 54201"/>
                <a:gd name="connsiteX4" fmla="*/ 0 w 14947"/>
                <a:gd name="connsiteY4" fmla="*/ 1548 h 54201"/>
                <a:gd name="connsiteX5" fmla="*/ 3934 w 14947"/>
                <a:gd name="connsiteY5" fmla="*/ 14712 h 54201"/>
                <a:gd name="connsiteX6" fmla="*/ 4720 w 14947"/>
                <a:gd name="connsiteY6" fmla="*/ 28649 h 54201"/>
                <a:gd name="connsiteX7" fmla="*/ 7080 w 14947"/>
                <a:gd name="connsiteY7" fmla="*/ 41812 h 54201"/>
                <a:gd name="connsiteX8" fmla="*/ 14947 w 14947"/>
                <a:gd name="connsiteY8" fmla="*/ 54201 h 54201"/>
                <a:gd name="connsiteX9" fmla="*/ 14947 w 14947"/>
                <a:gd name="connsiteY9" fmla="*/ 41812 h 54201"/>
                <a:gd name="connsiteX10" fmla="*/ 13374 w 14947"/>
                <a:gd name="connsiteY10" fmla="*/ 29424 h 5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47" h="54201">
                  <a:moveTo>
                    <a:pt x="6293" y="6968"/>
                  </a:moveTo>
                  <a:lnTo>
                    <a:pt x="5507" y="0"/>
                  </a:lnTo>
                  <a:lnTo>
                    <a:pt x="3934" y="0"/>
                  </a:lnTo>
                  <a:lnTo>
                    <a:pt x="3146" y="774"/>
                  </a:lnTo>
                  <a:lnTo>
                    <a:pt x="0" y="1548"/>
                  </a:lnTo>
                  <a:lnTo>
                    <a:pt x="3934" y="14712"/>
                  </a:lnTo>
                  <a:lnTo>
                    <a:pt x="4720" y="28649"/>
                  </a:lnTo>
                  <a:lnTo>
                    <a:pt x="7080" y="41812"/>
                  </a:lnTo>
                  <a:lnTo>
                    <a:pt x="14947" y="54201"/>
                  </a:lnTo>
                  <a:lnTo>
                    <a:pt x="14947" y="41812"/>
                  </a:lnTo>
                  <a:lnTo>
                    <a:pt x="13374" y="2942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22" name="Freeform 1521">
              <a:extLst>
                <a:ext uri="{FF2B5EF4-FFF2-40B4-BE49-F238E27FC236}">
                  <a16:creationId xmlns:a16="http://schemas.microsoft.com/office/drawing/2014/main" id="{B3C2FF72-8AF7-AAC0-3F70-64CB0E7361F7}"/>
                </a:ext>
              </a:extLst>
            </p:cNvPr>
            <p:cNvSpPr/>
            <p:nvPr/>
          </p:nvSpPr>
          <p:spPr>
            <a:xfrm>
              <a:off x="-14414928" y="-11892007"/>
              <a:ext cx="32912" cy="33054"/>
            </a:xfrm>
            <a:custGeom>
              <a:avLst/>
              <a:gdLst>
                <a:gd name="connsiteX0" fmla="*/ 14162 w 38549"/>
                <a:gd name="connsiteY0" fmla="*/ 20906 h 38715"/>
                <a:gd name="connsiteX1" fmla="*/ 22815 w 38549"/>
                <a:gd name="connsiteY1" fmla="*/ 30198 h 38715"/>
                <a:gd name="connsiteX2" fmla="*/ 32256 w 38549"/>
                <a:gd name="connsiteY2" fmla="*/ 38715 h 38715"/>
                <a:gd name="connsiteX3" fmla="*/ 38550 w 38549"/>
                <a:gd name="connsiteY3" fmla="*/ 34844 h 38715"/>
                <a:gd name="connsiteX4" fmla="*/ 18881 w 38549"/>
                <a:gd name="connsiteY4" fmla="*/ 17809 h 38715"/>
                <a:gd name="connsiteX5" fmla="*/ 0 w 38549"/>
                <a:gd name="connsiteY5" fmla="*/ 0 h 38715"/>
                <a:gd name="connsiteX6" fmla="*/ 7080 w 38549"/>
                <a:gd name="connsiteY6" fmla="*/ 10840 h 3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49" h="38715">
                  <a:moveTo>
                    <a:pt x="14162" y="20906"/>
                  </a:moveTo>
                  <a:lnTo>
                    <a:pt x="22815" y="30198"/>
                  </a:lnTo>
                  <a:lnTo>
                    <a:pt x="32256" y="38715"/>
                  </a:lnTo>
                  <a:lnTo>
                    <a:pt x="38550" y="34844"/>
                  </a:lnTo>
                  <a:lnTo>
                    <a:pt x="18881" y="17809"/>
                  </a:lnTo>
                  <a:lnTo>
                    <a:pt x="0" y="0"/>
                  </a:lnTo>
                  <a:lnTo>
                    <a:pt x="7080"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23" name="Freeform 1522">
              <a:extLst>
                <a:ext uri="{FF2B5EF4-FFF2-40B4-BE49-F238E27FC236}">
                  <a16:creationId xmlns:a16="http://schemas.microsoft.com/office/drawing/2014/main" id="{EE59929D-5F3C-1F5C-358C-C1CF1CB4BB4A}"/>
                </a:ext>
              </a:extLst>
            </p:cNvPr>
            <p:cNvSpPr/>
            <p:nvPr/>
          </p:nvSpPr>
          <p:spPr>
            <a:xfrm>
              <a:off x="-14406867" y="-11847054"/>
              <a:ext cx="22166" cy="22476"/>
            </a:xfrm>
            <a:custGeom>
              <a:avLst/>
              <a:gdLst>
                <a:gd name="connsiteX0" fmla="*/ 11014 w 25963"/>
                <a:gd name="connsiteY0" fmla="*/ 16260 h 26326"/>
                <a:gd name="connsiteX1" fmla="*/ 18096 w 25963"/>
                <a:gd name="connsiteY1" fmla="*/ 22455 h 26326"/>
                <a:gd name="connsiteX2" fmla="*/ 25963 w 25963"/>
                <a:gd name="connsiteY2" fmla="*/ 26326 h 26326"/>
                <a:gd name="connsiteX3" fmla="*/ 21242 w 25963"/>
                <a:gd name="connsiteY3" fmla="*/ 19358 h 26326"/>
                <a:gd name="connsiteX4" fmla="*/ 14947 w 25963"/>
                <a:gd name="connsiteY4" fmla="*/ 12389 h 26326"/>
                <a:gd name="connsiteX5" fmla="*/ 7868 w 25963"/>
                <a:gd name="connsiteY5" fmla="*/ 5420 h 26326"/>
                <a:gd name="connsiteX6" fmla="*/ 0 w 25963"/>
                <a:gd name="connsiteY6" fmla="*/ 0 h 26326"/>
                <a:gd name="connsiteX7" fmla="*/ 4721 w 25963"/>
                <a:gd name="connsiteY7" fmla="*/ 7743 h 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63" h="26326">
                  <a:moveTo>
                    <a:pt x="11014" y="16260"/>
                  </a:moveTo>
                  <a:lnTo>
                    <a:pt x="18096" y="22455"/>
                  </a:lnTo>
                  <a:lnTo>
                    <a:pt x="25963" y="26326"/>
                  </a:lnTo>
                  <a:lnTo>
                    <a:pt x="21242" y="19358"/>
                  </a:lnTo>
                  <a:lnTo>
                    <a:pt x="14947" y="12389"/>
                  </a:lnTo>
                  <a:lnTo>
                    <a:pt x="7868" y="5420"/>
                  </a:lnTo>
                  <a:lnTo>
                    <a:pt x="0" y="0"/>
                  </a:lnTo>
                  <a:lnTo>
                    <a:pt x="4721"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24" name="Freeform 1523">
              <a:extLst>
                <a:ext uri="{FF2B5EF4-FFF2-40B4-BE49-F238E27FC236}">
                  <a16:creationId xmlns:a16="http://schemas.microsoft.com/office/drawing/2014/main" id="{1A30D077-75DB-7318-1D5D-B54B4C0E41C7}"/>
                </a:ext>
              </a:extLst>
            </p:cNvPr>
            <p:cNvSpPr/>
            <p:nvPr/>
          </p:nvSpPr>
          <p:spPr>
            <a:xfrm>
              <a:off x="-14420301" y="-11903906"/>
              <a:ext cx="12762" cy="10577"/>
            </a:xfrm>
            <a:custGeom>
              <a:avLst/>
              <a:gdLst>
                <a:gd name="connsiteX0" fmla="*/ 7081 w 14948"/>
                <a:gd name="connsiteY0" fmla="*/ 8518 h 12389"/>
                <a:gd name="connsiteX1" fmla="*/ 11015 w 14948"/>
                <a:gd name="connsiteY1" fmla="*/ 10840 h 12389"/>
                <a:gd name="connsiteX2" fmla="*/ 14948 w 14948"/>
                <a:gd name="connsiteY2" fmla="*/ 12389 h 12389"/>
                <a:gd name="connsiteX3" fmla="*/ 12588 w 14948"/>
                <a:gd name="connsiteY3" fmla="*/ 6195 h 12389"/>
                <a:gd name="connsiteX4" fmla="*/ 8654 w 14948"/>
                <a:gd name="connsiteY4" fmla="*/ 1549 h 12389"/>
                <a:gd name="connsiteX5" fmla="*/ 4720 w 14948"/>
                <a:gd name="connsiteY5" fmla="*/ 0 h 12389"/>
                <a:gd name="connsiteX6" fmla="*/ 0 w 14948"/>
                <a:gd name="connsiteY6" fmla="*/ 3872 h 12389"/>
                <a:gd name="connsiteX7" fmla="*/ 3147 w 14948"/>
                <a:gd name="connsiteY7" fmla="*/ 6195 h 1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48" h="12389">
                  <a:moveTo>
                    <a:pt x="7081" y="8518"/>
                  </a:moveTo>
                  <a:lnTo>
                    <a:pt x="11015" y="10840"/>
                  </a:lnTo>
                  <a:lnTo>
                    <a:pt x="14948" y="12389"/>
                  </a:lnTo>
                  <a:lnTo>
                    <a:pt x="12588" y="6195"/>
                  </a:lnTo>
                  <a:lnTo>
                    <a:pt x="8654" y="1549"/>
                  </a:lnTo>
                  <a:lnTo>
                    <a:pt x="4720" y="0"/>
                  </a:lnTo>
                  <a:lnTo>
                    <a:pt x="0" y="3872"/>
                  </a:lnTo>
                  <a:lnTo>
                    <a:pt x="3147" y="619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25" name="Freeform 1524">
              <a:extLst>
                <a:ext uri="{FF2B5EF4-FFF2-40B4-BE49-F238E27FC236}">
                  <a16:creationId xmlns:a16="http://schemas.microsoft.com/office/drawing/2014/main" id="{EB25A44E-840C-3378-DEBE-92129020951C}"/>
                </a:ext>
              </a:extLst>
            </p:cNvPr>
            <p:cNvSpPr/>
            <p:nvPr/>
          </p:nvSpPr>
          <p:spPr>
            <a:xfrm>
              <a:off x="-14379999" y="-11833832"/>
              <a:ext cx="10747" cy="9255"/>
            </a:xfrm>
            <a:custGeom>
              <a:avLst/>
              <a:gdLst>
                <a:gd name="connsiteX0" fmla="*/ 3934 w 12588"/>
                <a:gd name="connsiteY0" fmla="*/ 1549 h 10840"/>
                <a:gd name="connsiteX1" fmla="*/ 0 w 12588"/>
                <a:gd name="connsiteY1" fmla="*/ 0 h 10840"/>
                <a:gd name="connsiteX2" fmla="*/ 2361 w 12588"/>
                <a:gd name="connsiteY2" fmla="*/ 3872 h 10840"/>
                <a:gd name="connsiteX3" fmla="*/ 5507 w 12588"/>
                <a:gd name="connsiteY3" fmla="*/ 6968 h 10840"/>
                <a:gd name="connsiteX4" fmla="*/ 8655 w 12588"/>
                <a:gd name="connsiteY4" fmla="*/ 9292 h 10840"/>
                <a:gd name="connsiteX5" fmla="*/ 12589 w 12588"/>
                <a:gd name="connsiteY5" fmla="*/ 10840 h 10840"/>
                <a:gd name="connsiteX6" fmla="*/ 11014 w 12588"/>
                <a:gd name="connsiteY6" fmla="*/ 6968 h 10840"/>
                <a:gd name="connsiteX7" fmla="*/ 7868 w 12588"/>
                <a:gd name="connsiteY7" fmla="*/ 3872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8" h="10840">
                  <a:moveTo>
                    <a:pt x="3934" y="1549"/>
                  </a:moveTo>
                  <a:lnTo>
                    <a:pt x="0" y="0"/>
                  </a:lnTo>
                  <a:lnTo>
                    <a:pt x="2361" y="3872"/>
                  </a:lnTo>
                  <a:lnTo>
                    <a:pt x="5507" y="6968"/>
                  </a:lnTo>
                  <a:lnTo>
                    <a:pt x="8655" y="9292"/>
                  </a:lnTo>
                  <a:lnTo>
                    <a:pt x="12589" y="10840"/>
                  </a:lnTo>
                  <a:lnTo>
                    <a:pt x="11014" y="6968"/>
                  </a:lnTo>
                  <a:lnTo>
                    <a:pt x="7868"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26" name="Freeform 1525">
              <a:extLst>
                <a:ext uri="{FF2B5EF4-FFF2-40B4-BE49-F238E27FC236}">
                  <a16:creationId xmlns:a16="http://schemas.microsoft.com/office/drawing/2014/main" id="{E20BF8DE-688C-985B-1DAB-EDCDBAC73DDF}"/>
                </a:ext>
              </a:extLst>
            </p:cNvPr>
            <p:cNvSpPr/>
            <p:nvPr/>
          </p:nvSpPr>
          <p:spPr>
            <a:xfrm>
              <a:off x="-14303426" y="-11781607"/>
              <a:ext cx="30226" cy="9255"/>
            </a:xfrm>
            <a:custGeom>
              <a:avLst/>
              <a:gdLst>
                <a:gd name="connsiteX0" fmla="*/ 27536 w 35403"/>
                <a:gd name="connsiteY0" fmla="*/ 9292 h 10840"/>
                <a:gd name="connsiteX1" fmla="*/ 35404 w 35403"/>
                <a:gd name="connsiteY1" fmla="*/ 6195 h 10840"/>
                <a:gd name="connsiteX2" fmla="*/ 27536 w 35403"/>
                <a:gd name="connsiteY2" fmla="*/ 2323 h 10840"/>
                <a:gd name="connsiteX3" fmla="*/ 14949 w 35403"/>
                <a:gd name="connsiteY3" fmla="*/ 0 h 10840"/>
                <a:gd name="connsiteX4" fmla="*/ 3934 w 35403"/>
                <a:gd name="connsiteY4" fmla="*/ 0 h 10840"/>
                <a:gd name="connsiteX5" fmla="*/ 0 w 35403"/>
                <a:gd name="connsiteY5" fmla="*/ 4646 h 10840"/>
                <a:gd name="connsiteX6" fmla="*/ 4721 w 35403"/>
                <a:gd name="connsiteY6" fmla="*/ 10066 h 10840"/>
                <a:gd name="connsiteX7" fmla="*/ 15735 w 35403"/>
                <a:gd name="connsiteY7" fmla="*/ 1084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03" h="10840">
                  <a:moveTo>
                    <a:pt x="27536" y="9292"/>
                  </a:moveTo>
                  <a:lnTo>
                    <a:pt x="35404" y="6195"/>
                  </a:lnTo>
                  <a:lnTo>
                    <a:pt x="27536" y="2323"/>
                  </a:lnTo>
                  <a:lnTo>
                    <a:pt x="14949" y="0"/>
                  </a:lnTo>
                  <a:lnTo>
                    <a:pt x="3934" y="0"/>
                  </a:lnTo>
                  <a:lnTo>
                    <a:pt x="0" y="4646"/>
                  </a:lnTo>
                  <a:lnTo>
                    <a:pt x="4721" y="10066"/>
                  </a:lnTo>
                  <a:lnTo>
                    <a:pt x="15735"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27" name="Freeform 1526">
              <a:extLst>
                <a:ext uri="{FF2B5EF4-FFF2-40B4-BE49-F238E27FC236}">
                  <a16:creationId xmlns:a16="http://schemas.microsoft.com/office/drawing/2014/main" id="{E4CAEBC8-0932-6DBE-5BF2-8CD2AAFFBA99}"/>
                </a:ext>
              </a:extLst>
            </p:cNvPr>
            <p:cNvSpPr/>
            <p:nvPr/>
          </p:nvSpPr>
          <p:spPr>
            <a:xfrm>
              <a:off x="-14433064" y="-11936961"/>
              <a:ext cx="22837" cy="22476"/>
            </a:xfrm>
            <a:custGeom>
              <a:avLst/>
              <a:gdLst>
                <a:gd name="connsiteX0" fmla="*/ 9442 w 26749"/>
                <a:gd name="connsiteY0" fmla="*/ 21681 h 26326"/>
                <a:gd name="connsiteX1" fmla="*/ 14948 w 26749"/>
                <a:gd name="connsiteY1" fmla="*/ 24778 h 26326"/>
                <a:gd name="connsiteX2" fmla="*/ 19669 w 26749"/>
                <a:gd name="connsiteY2" fmla="*/ 26327 h 26326"/>
                <a:gd name="connsiteX3" fmla="*/ 26750 w 26749"/>
                <a:gd name="connsiteY3" fmla="*/ 24778 h 26326"/>
                <a:gd name="connsiteX4" fmla="*/ 18096 w 26749"/>
                <a:gd name="connsiteY4" fmla="*/ 12389 h 26326"/>
                <a:gd name="connsiteX5" fmla="*/ 7868 w 26749"/>
                <a:gd name="connsiteY5" fmla="*/ 0 h 26326"/>
                <a:gd name="connsiteX6" fmla="*/ 787 w 26749"/>
                <a:gd name="connsiteY6" fmla="*/ 10066 h 26326"/>
                <a:gd name="connsiteX7" fmla="*/ 0 w 26749"/>
                <a:gd name="connsiteY7" fmla="*/ 14712 h 26326"/>
                <a:gd name="connsiteX8" fmla="*/ 3934 w 26749"/>
                <a:gd name="connsiteY8" fmla="*/ 19358 h 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49" h="26326">
                  <a:moveTo>
                    <a:pt x="9442" y="21681"/>
                  </a:moveTo>
                  <a:lnTo>
                    <a:pt x="14948" y="24778"/>
                  </a:lnTo>
                  <a:lnTo>
                    <a:pt x="19669" y="26327"/>
                  </a:lnTo>
                  <a:lnTo>
                    <a:pt x="26750" y="24778"/>
                  </a:lnTo>
                  <a:lnTo>
                    <a:pt x="18096" y="12389"/>
                  </a:lnTo>
                  <a:lnTo>
                    <a:pt x="7868" y="0"/>
                  </a:lnTo>
                  <a:lnTo>
                    <a:pt x="787" y="10066"/>
                  </a:lnTo>
                  <a:lnTo>
                    <a:pt x="0" y="14712"/>
                  </a:lnTo>
                  <a:lnTo>
                    <a:pt x="3934" y="1935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28" name="Freeform 1527">
              <a:extLst>
                <a:ext uri="{FF2B5EF4-FFF2-40B4-BE49-F238E27FC236}">
                  <a16:creationId xmlns:a16="http://schemas.microsoft.com/office/drawing/2014/main" id="{2705D6A6-7F15-12D4-3286-771404B07E2F}"/>
                </a:ext>
              </a:extLst>
            </p:cNvPr>
            <p:cNvSpPr/>
            <p:nvPr/>
          </p:nvSpPr>
          <p:spPr>
            <a:xfrm>
              <a:off x="-14872356" y="-13637251"/>
              <a:ext cx="22166" cy="13221"/>
            </a:xfrm>
            <a:custGeom>
              <a:avLst/>
              <a:gdLst>
                <a:gd name="connsiteX0" fmla="*/ 10228 w 25963"/>
                <a:gd name="connsiteY0" fmla="*/ 15486 h 15486"/>
                <a:gd name="connsiteX1" fmla="*/ 19669 w 25963"/>
                <a:gd name="connsiteY1" fmla="*/ 15486 h 15486"/>
                <a:gd name="connsiteX2" fmla="*/ 25963 w 25963"/>
                <a:gd name="connsiteY2" fmla="*/ 12389 h 15486"/>
                <a:gd name="connsiteX3" fmla="*/ 22816 w 25963"/>
                <a:gd name="connsiteY3" fmla="*/ 3097 h 15486"/>
                <a:gd name="connsiteX4" fmla="*/ 14162 w 25963"/>
                <a:gd name="connsiteY4" fmla="*/ 0 h 15486"/>
                <a:gd name="connsiteX5" fmla="*/ 4721 w 25963"/>
                <a:gd name="connsiteY5" fmla="*/ 1549 h 15486"/>
                <a:gd name="connsiteX6" fmla="*/ 0 w 25963"/>
                <a:gd name="connsiteY6" fmla="*/ 6969 h 15486"/>
                <a:gd name="connsiteX7" fmla="*/ 2361 w 25963"/>
                <a:gd name="connsiteY7" fmla="*/ 13163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63" h="15486">
                  <a:moveTo>
                    <a:pt x="10228" y="15486"/>
                  </a:moveTo>
                  <a:lnTo>
                    <a:pt x="19669" y="15486"/>
                  </a:lnTo>
                  <a:lnTo>
                    <a:pt x="25963" y="12389"/>
                  </a:lnTo>
                  <a:lnTo>
                    <a:pt x="22816" y="3097"/>
                  </a:lnTo>
                  <a:lnTo>
                    <a:pt x="14162" y="0"/>
                  </a:lnTo>
                  <a:lnTo>
                    <a:pt x="4721" y="1549"/>
                  </a:lnTo>
                  <a:lnTo>
                    <a:pt x="0" y="6969"/>
                  </a:lnTo>
                  <a:lnTo>
                    <a:pt x="2361" y="1316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29" name="Freeform 1528">
              <a:extLst>
                <a:ext uri="{FF2B5EF4-FFF2-40B4-BE49-F238E27FC236}">
                  <a16:creationId xmlns:a16="http://schemas.microsoft.com/office/drawing/2014/main" id="{2B807026-20CE-4227-B5A5-CAB39DEF363F}"/>
                </a:ext>
              </a:extLst>
            </p:cNvPr>
            <p:cNvSpPr/>
            <p:nvPr/>
          </p:nvSpPr>
          <p:spPr>
            <a:xfrm>
              <a:off x="-14093183" y="-14417983"/>
              <a:ext cx="28211" cy="24460"/>
            </a:xfrm>
            <a:custGeom>
              <a:avLst/>
              <a:gdLst>
                <a:gd name="connsiteX0" fmla="*/ 12589 w 33043"/>
                <a:gd name="connsiteY0" fmla="*/ 2323 h 28649"/>
                <a:gd name="connsiteX1" fmla="*/ 3148 w 33043"/>
                <a:gd name="connsiteY1" fmla="*/ 0 h 28649"/>
                <a:gd name="connsiteX2" fmla="*/ 0 w 33043"/>
                <a:gd name="connsiteY2" fmla="*/ 5420 h 28649"/>
                <a:gd name="connsiteX3" fmla="*/ 4721 w 33043"/>
                <a:gd name="connsiteY3" fmla="*/ 10840 h 28649"/>
                <a:gd name="connsiteX4" fmla="*/ 11801 w 33043"/>
                <a:gd name="connsiteY4" fmla="*/ 22455 h 28649"/>
                <a:gd name="connsiteX5" fmla="*/ 17308 w 33043"/>
                <a:gd name="connsiteY5" fmla="*/ 26327 h 28649"/>
                <a:gd name="connsiteX6" fmla="*/ 25963 w 33043"/>
                <a:gd name="connsiteY6" fmla="*/ 28649 h 28649"/>
                <a:gd name="connsiteX7" fmla="*/ 31470 w 33043"/>
                <a:gd name="connsiteY7" fmla="*/ 26327 h 28649"/>
                <a:gd name="connsiteX8" fmla="*/ 33043 w 33043"/>
                <a:gd name="connsiteY8" fmla="*/ 21681 h 28649"/>
                <a:gd name="connsiteX9" fmla="*/ 30684 w 33043"/>
                <a:gd name="connsiteY9" fmla="*/ 16260 h 28649"/>
                <a:gd name="connsiteX10" fmla="*/ 23603 w 33043"/>
                <a:gd name="connsiteY10" fmla="*/ 9292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43" h="28649">
                  <a:moveTo>
                    <a:pt x="12589" y="2323"/>
                  </a:moveTo>
                  <a:lnTo>
                    <a:pt x="3148" y="0"/>
                  </a:lnTo>
                  <a:lnTo>
                    <a:pt x="0" y="5420"/>
                  </a:lnTo>
                  <a:lnTo>
                    <a:pt x="4721" y="10840"/>
                  </a:lnTo>
                  <a:lnTo>
                    <a:pt x="11801" y="22455"/>
                  </a:lnTo>
                  <a:lnTo>
                    <a:pt x="17308" y="26327"/>
                  </a:lnTo>
                  <a:lnTo>
                    <a:pt x="25963" y="28649"/>
                  </a:lnTo>
                  <a:lnTo>
                    <a:pt x="31470" y="26327"/>
                  </a:lnTo>
                  <a:lnTo>
                    <a:pt x="33043" y="21681"/>
                  </a:lnTo>
                  <a:lnTo>
                    <a:pt x="30684" y="16260"/>
                  </a:lnTo>
                  <a:lnTo>
                    <a:pt x="23603" y="929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30" name="Freeform 1529">
              <a:extLst>
                <a:ext uri="{FF2B5EF4-FFF2-40B4-BE49-F238E27FC236}">
                  <a16:creationId xmlns:a16="http://schemas.microsoft.com/office/drawing/2014/main" id="{4B4248D9-CA75-48DA-516E-A733EE1EB787}"/>
                </a:ext>
              </a:extLst>
            </p:cNvPr>
            <p:cNvSpPr/>
            <p:nvPr/>
          </p:nvSpPr>
          <p:spPr>
            <a:xfrm>
              <a:off x="-14840786" y="-13672287"/>
              <a:ext cx="34928" cy="13221"/>
            </a:xfrm>
            <a:custGeom>
              <a:avLst/>
              <a:gdLst>
                <a:gd name="connsiteX0" fmla="*/ 21242 w 40910"/>
                <a:gd name="connsiteY0" fmla="*/ 15486 h 15486"/>
                <a:gd name="connsiteX1" fmla="*/ 32257 w 40910"/>
                <a:gd name="connsiteY1" fmla="*/ 12389 h 15486"/>
                <a:gd name="connsiteX2" fmla="*/ 40911 w 40910"/>
                <a:gd name="connsiteY2" fmla="*/ 7743 h 15486"/>
                <a:gd name="connsiteX3" fmla="*/ 35404 w 40910"/>
                <a:gd name="connsiteY3" fmla="*/ 0 h 15486"/>
                <a:gd name="connsiteX4" fmla="*/ 24389 w 40910"/>
                <a:gd name="connsiteY4" fmla="*/ 774 h 15486"/>
                <a:gd name="connsiteX5" fmla="*/ 11015 w 40910"/>
                <a:gd name="connsiteY5" fmla="*/ 6969 h 15486"/>
                <a:gd name="connsiteX6" fmla="*/ 0 w 40910"/>
                <a:gd name="connsiteY6" fmla="*/ 13163 h 15486"/>
                <a:gd name="connsiteX7" fmla="*/ 9441 w 40910"/>
                <a:gd name="connsiteY7" fmla="*/ 15486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10" h="15486">
                  <a:moveTo>
                    <a:pt x="21242" y="15486"/>
                  </a:moveTo>
                  <a:lnTo>
                    <a:pt x="32257" y="12389"/>
                  </a:lnTo>
                  <a:lnTo>
                    <a:pt x="40911" y="7743"/>
                  </a:lnTo>
                  <a:lnTo>
                    <a:pt x="35404" y="0"/>
                  </a:lnTo>
                  <a:lnTo>
                    <a:pt x="24389" y="774"/>
                  </a:lnTo>
                  <a:lnTo>
                    <a:pt x="11015" y="6969"/>
                  </a:lnTo>
                  <a:lnTo>
                    <a:pt x="0" y="13163"/>
                  </a:lnTo>
                  <a:lnTo>
                    <a:pt x="9441" y="1548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31" name="Freeform 1530">
              <a:extLst>
                <a:ext uri="{FF2B5EF4-FFF2-40B4-BE49-F238E27FC236}">
                  <a16:creationId xmlns:a16="http://schemas.microsoft.com/office/drawing/2014/main" id="{EEB3C80E-AD38-C9B4-FADD-8693D0A113E2}"/>
                </a:ext>
              </a:extLst>
            </p:cNvPr>
            <p:cNvSpPr/>
            <p:nvPr/>
          </p:nvSpPr>
          <p:spPr>
            <a:xfrm>
              <a:off x="-15063119" y="-13323239"/>
              <a:ext cx="11418" cy="25120"/>
            </a:xfrm>
            <a:custGeom>
              <a:avLst/>
              <a:gdLst>
                <a:gd name="connsiteX0" fmla="*/ 11014 w 13374"/>
                <a:gd name="connsiteY0" fmla="*/ 9291 h 29423"/>
                <a:gd name="connsiteX1" fmla="*/ 7080 w 13374"/>
                <a:gd name="connsiteY1" fmla="*/ 0 h 29423"/>
                <a:gd name="connsiteX2" fmla="*/ 2360 w 13374"/>
                <a:gd name="connsiteY2" fmla="*/ 0 h 29423"/>
                <a:gd name="connsiteX3" fmla="*/ 0 w 13374"/>
                <a:gd name="connsiteY3" fmla="*/ 7743 h 29423"/>
                <a:gd name="connsiteX4" fmla="*/ 1573 w 13374"/>
                <a:gd name="connsiteY4" fmla="*/ 17809 h 29423"/>
                <a:gd name="connsiteX5" fmla="*/ 6293 w 13374"/>
                <a:gd name="connsiteY5" fmla="*/ 25552 h 29423"/>
                <a:gd name="connsiteX6" fmla="*/ 13374 w 13374"/>
                <a:gd name="connsiteY6" fmla="*/ 29424 h 29423"/>
                <a:gd name="connsiteX7" fmla="*/ 12588 w 13374"/>
                <a:gd name="connsiteY7" fmla="*/ 20906 h 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74" h="29423">
                  <a:moveTo>
                    <a:pt x="11014" y="9291"/>
                  </a:moveTo>
                  <a:lnTo>
                    <a:pt x="7080" y="0"/>
                  </a:lnTo>
                  <a:lnTo>
                    <a:pt x="2360" y="0"/>
                  </a:lnTo>
                  <a:lnTo>
                    <a:pt x="0" y="7743"/>
                  </a:lnTo>
                  <a:lnTo>
                    <a:pt x="1573" y="17809"/>
                  </a:lnTo>
                  <a:lnTo>
                    <a:pt x="6293" y="25552"/>
                  </a:lnTo>
                  <a:lnTo>
                    <a:pt x="13374" y="29424"/>
                  </a:lnTo>
                  <a:lnTo>
                    <a:pt x="12588" y="2090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32" name="Freeform 1531">
              <a:extLst>
                <a:ext uri="{FF2B5EF4-FFF2-40B4-BE49-F238E27FC236}">
                  <a16:creationId xmlns:a16="http://schemas.microsoft.com/office/drawing/2014/main" id="{E37D1EA9-6368-F9D7-8295-6A16DB83A5E0}"/>
                </a:ext>
              </a:extLst>
            </p:cNvPr>
            <p:cNvSpPr/>
            <p:nvPr/>
          </p:nvSpPr>
          <p:spPr>
            <a:xfrm>
              <a:off x="-15071180" y="-13403890"/>
              <a:ext cx="10746" cy="14543"/>
            </a:xfrm>
            <a:custGeom>
              <a:avLst/>
              <a:gdLst>
                <a:gd name="connsiteX0" fmla="*/ 7081 w 12587"/>
                <a:gd name="connsiteY0" fmla="*/ 17035 h 17034"/>
                <a:gd name="connsiteX1" fmla="*/ 11015 w 12587"/>
                <a:gd name="connsiteY1" fmla="*/ 13163 h 17034"/>
                <a:gd name="connsiteX2" fmla="*/ 12588 w 12587"/>
                <a:gd name="connsiteY2" fmla="*/ 6194 h 17034"/>
                <a:gd name="connsiteX3" fmla="*/ 9442 w 12587"/>
                <a:gd name="connsiteY3" fmla="*/ 0 h 17034"/>
                <a:gd name="connsiteX4" fmla="*/ 4720 w 12587"/>
                <a:gd name="connsiteY4" fmla="*/ 1549 h 17034"/>
                <a:gd name="connsiteX5" fmla="*/ 787 w 12587"/>
                <a:gd name="connsiteY5" fmla="*/ 5420 h 17034"/>
                <a:gd name="connsiteX6" fmla="*/ 0 w 12587"/>
                <a:gd name="connsiteY6" fmla="*/ 10066 h 17034"/>
                <a:gd name="connsiteX7" fmla="*/ 1574 w 12587"/>
                <a:gd name="connsiteY7" fmla="*/ 14712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7" h="17034">
                  <a:moveTo>
                    <a:pt x="7081" y="17035"/>
                  </a:moveTo>
                  <a:lnTo>
                    <a:pt x="11015" y="13163"/>
                  </a:lnTo>
                  <a:lnTo>
                    <a:pt x="12588" y="6194"/>
                  </a:lnTo>
                  <a:lnTo>
                    <a:pt x="9442" y="0"/>
                  </a:lnTo>
                  <a:lnTo>
                    <a:pt x="4720" y="1549"/>
                  </a:lnTo>
                  <a:lnTo>
                    <a:pt x="787" y="5420"/>
                  </a:lnTo>
                  <a:lnTo>
                    <a:pt x="0" y="10066"/>
                  </a:lnTo>
                  <a:lnTo>
                    <a:pt x="1574" y="1471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33" name="Freeform 1532">
              <a:extLst>
                <a:ext uri="{FF2B5EF4-FFF2-40B4-BE49-F238E27FC236}">
                  <a16:creationId xmlns:a16="http://schemas.microsoft.com/office/drawing/2014/main" id="{82471E8A-7C06-A336-7758-34E53CA8C13E}"/>
                </a:ext>
              </a:extLst>
            </p:cNvPr>
            <p:cNvSpPr/>
            <p:nvPr/>
          </p:nvSpPr>
          <p:spPr>
            <a:xfrm>
              <a:off x="-13936004" y="-14484751"/>
              <a:ext cx="92022" cy="33714"/>
            </a:xfrm>
            <a:custGeom>
              <a:avLst/>
              <a:gdLst>
                <a:gd name="connsiteX0" fmla="*/ 94410 w 107784"/>
                <a:gd name="connsiteY0" fmla="*/ 21680 h 39489"/>
                <a:gd name="connsiteX1" fmla="*/ 102278 w 107784"/>
                <a:gd name="connsiteY1" fmla="*/ 15486 h 39489"/>
                <a:gd name="connsiteX2" fmla="*/ 106997 w 107784"/>
                <a:gd name="connsiteY2" fmla="*/ 9292 h 39489"/>
                <a:gd name="connsiteX3" fmla="*/ 107784 w 107784"/>
                <a:gd name="connsiteY3" fmla="*/ 0 h 39489"/>
                <a:gd name="connsiteX4" fmla="*/ 95983 w 107784"/>
                <a:gd name="connsiteY4" fmla="*/ 1548 h 39489"/>
                <a:gd name="connsiteX5" fmla="*/ 70808 w 107784"/>
                <a:gd name="connsiteY5" fmla="*/ 13937 h 39489"/>
                <a:gd name="connsiteX6" fmla="*/ 61365 w 107784"/>
                <a:gd name="connsiteY6" fmla="*/ 15486 h 39489"/>
                <a:gd name="connsiteX7" fmla="*/ 41696 w 107784"/>
                <a:gd name="connsiteY7" fmla="*/ 15486 h 39489"/>
                <a:gd name="connsiteX8" fmla="*/ 33043 w 107784"/>
                <a:gd name="connsiteY8" fmla="*/ 16260 h 39489"/>
                <a:gd name="connsiteX9" fmla="*/ 29109 w 107784"/>
                <a:gd name="connsiteY9" fmla="*/ 17035 h 39489"/>
                <a:gd name="connsiteX10" fmla="*/ 22027 w 107784"/>
                <a:gd name="connsiteY10" fmla="*/ 20132 h 39489"/>
                <a:gd name="connsiteX11" fmla="*/ 18094 w 107784"/>
                <a:gd name="connsiteY11" fmla="*/ 20906 h 39489"/>
                <a:gd name="connsiteX12" fmla="*/ 8653 w 107784"/>
                <a:gd name="connsiteY12" fmla="*/ 22455 h 39489"/>
                <a:gd name="connsiteX13" fmla="*/ 4719 w 107784"/>
                <a:gd name="connsiteY13" fmla="*/ 22455 h 39489"/>
                <a:gd name="connsiteX14" fmla="*/ 0 w 107784"/>
                <a:gd name="connsiteY14" fmla="*/ 22455 h 39489"/>
                <a:gd name="connsiteX15" fmla="*/ 11801 w 107784"/>
                <a:gd name="connsiteY15" fmla="*/ 34844 h 39489"/>
                <a:gd name="connsiteX16" fmla="*/ 24388 w 107784"/>
                <a:gd name="connsiteY16" fmla="*/ 39489 h 39489"/>
                <a:gd name="connsiteX17" fmla="*/ 37762 w 107784"/>
                <a:gd name="connsiteY17" fmla="*/ 38715 h 39489"/>
                <a:gd name="connsiteX18" fmla="*/ 52712 w 107784"/>
                <a:gd name="connsiteY18" fmla="*/ 36392 h 39489"/>
                <a:gd name="connsiteX19" fmla="*/ 59792 w 107784"/>
                <a:gd name="connsiteY19" fmla="*/ 35618 h 39489"/>
                <a:gd name="connsiteX20" fmla="*/ 66086 w 107784"/>
                <a:gd name="connsiteY20" fmla="*/ 35618 h 39489"/>
                <a:gd name="connsiteX21" fmla="*/ 72381 w 107784"/>
                <a:gd name="connsiteY21" fmla="*/ 34844 h 39489"/>
                <a:gd name="connsiteX22" fmla="*/ 80248 w 107784"/>
                <a:gd name="connsiteY22" fmla="*/ 31746 h 3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7784" h="39489">
                  <a:moveTo>
                    <a:pt x="94410" y="21680"/>
                  </a:moveTo>
                  <a:lnTo>
                    <a:pt x="102278" y="15486"/>
                  </a:lnTo>
                  <a:lnTo>
                    <a:pt x="106997" y="9292"/>
                  </a:lnTo>
                  <a:lnTo>
                    <a:pt x="107784" y="0"/>
                  </a:lnTo>
                  <a:lnTo>
                    <a:pt x="95983" y="1548"/>
                  </a:lnTo>
                  <a:lnTo>
                    <a:pt x="70808" y="13937"/>
                  </a:lnTo>
                  <a:lnTo>
                    <a:pt x="61365" y="15486"/>
                  </a:lnTo>
                  <a:lnTo>
                    <a:pt x="41696" y="15486"/>
                  </a:lnTo>
                  <a:lnTo>
                    <a:pt x="33043" y="16260"/>
                  </a:lnTo>
                  <a:lnTo>
                    <a:pt x="29109" y="17035"/>
                  </a:lnTo>
                  <a:lnTo>
                    <a:pt x="22027" y="20132"/>
                  </a:lnTo>
                  <a:lnTo>
                    <a:pt x="18094" y="20906"/>
                  </a:lnTo>
                  <a:lnTo>
                    <a:pt x="8653" y="22455"/>
                  </a:lnTo>
                  <a:lnTo>
                    <a:pt x="4719" y="22455"/>
                  </a:lnTo>
                  <a:lnTo>
                    <a:pt x="0" y="22455"/>
                  </a:lnTo>
                  <a:lnTo>
                    <a:pt x="11801" y="34844"/>
                  </a:lnTo>
                  <a:lnTo>
                    <a:pt x="24388" y="39489"/>
                  </a:lnTo>
                  <a:lnTo>
                    <a:pt x="37762" y="38715"/>
                  </a:lnTo>
                  <a:lnTo>
                    <a:pt x="52712" y="36392"/>
                  </a:lnTo>
                  <a:lnTo>
                    <a:pt x="59792" y="35618"/>
                  </a:lnTo>
                  <a:lnTo>
                    <a:pt x="66086" y="35618"/>
                  </a:lnTo>
                  <a:lnTo>
                    <a:pt x="72381" y="34844"/>
                  </a:lnTo>
                  <a:lnTo>
                    <a:pt x="80248" y="317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34" name="Freeform 1533">
              <a:extLst>
                <a:ext uri="{FF2B5EF4-FFF2-40B4-BE49-F238E27FC236}">
                  <a16:creationId xmlns:a16="http://schemas.microsoft.com/office/drawing/2014/main" id="{E5183A5F-9201-F7EE-635C-FA1C5561996D}"/>
                </a:ext>
              </a:extLst>
            </p:cNvPr>
            <p:cNvSpPr/>
            <p:nvPr/>
          </p:nvSpPr>
          <p:spPr>
            <a:xfrm>
              <a:off x="-13421483" y="-14372368"/>
              <a:ext cx="17465" cy="15204"/>
            </a:xfrm>
            <a:custGeom>
              <a:avLst/>
              <a:gdLst>
                <a:gd name="connsiteX0" fmla="*/ 0 w 20456"/>
                <a:gd name="connsiteY0" fmla="*/ 9292 h 17808"/>
                <a:gd name="connsiteX1" fmla="*/ 3148 w 20456"/>
                <a:gd name="connsiteY1" fmla="*/ 17809 h 17808"/>
                <a:gd name="connsiteX2" fmla="*/ 20456 w 20456"/>
                <a:gd name="connsiteY2" fmla="*/ 8517 h 17808"/>
                <a:gd name="connsiteX3" fmla="*/ 6294 w 20456"/>
                <a:gd name="connsiteY3" fmla="*/ 0 h 17808"/>
              </a:gdLst>
              <a:ahLst/>
              <a:cxnLst>
                <a:cxn ang="0">
                  <a:pos x="connsiteX0" y="connsiteY0"/>
                </a:cxn>
                <a:cxn ang="0">
                  <a:pos x="connsiteX1" y="connsiteY1"/>
                </a:cxn>
                <a:cxn ang="0">
                  <a:pos x="connsiteX2" y="connsiteY2"/>
                </a:cxn>
                <a:cxn ang="0">
                  <a:pos x="connsiteX3" y="connsiteY3"/>
                </a:cxn>
              </a:cxnLst>
              <a:rect l="l" t="t" r="r" b="b"/>
              <a:pathLst>
                <a:path w="20456" h="17808">
                  <a:moveTo>
                    <a:pt x="0" y="9292"/>
                  </a:moveTo>
                  <a:lnTo>
                    <a:pt x="3148" y="17809"/>
                  </a:lnTo>
                  <a:lnTo>
                    <a:pt x="20456" y="8517"/>
                  </a:lnTo>
                  <a:lnTo>
                    <a:pt x="6294"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35" name="Freeform 1534">
              <a:extLst>
                <a:ext uri="{FF2B5EF4-FFF2-40B4-BE49-F238E27FC236}">
                  <a16:creationId xmlns:a16="http://schemas.microsoft.com/office/drawing/2014/main" id="{35F3D9A7-79C7-EBD4-DC13-8405E4349051}"/>
                </a:ext>
              </a:extLst>
            </p:cNvPr>
            <p:cNvSpPr/>
            <p:nvPr/>
          </p:nvSpPr>
          <p:spPr>
            <a:xfrm>
              <a:off x="-14195954" y="-14415338"/>
              <a:ext cx="100084" cy="76684"/>
            </a:xfrm>
            <a:custGeom>
              <a:avLst/>
              <a:gdLst>
                <a:gd name="connsiteX0" fmla="*/ 15735 w 117226"/>
                <a:gd name="connsiteY0" fmla="*/ 89819 h 89819"/>
                <a:gd name="connsiteX1" fmla="*/ 28324 w 117226"/>
                <a:gd name="connsiteY1" fmla="*/ 89819 h 89819"/>
                <a:gd name="connsiteX2" fmla="*/ 41698 w 117226"/>
                <a:gd name="connsiteY2" fmla="*/ 89045 h 89819"/>
                <a:gd name="connsiteX3" fmla="*/ 51139 w 117226"/>
                <a:gd name="connsiteY3" fmla="*/ 85948 h 89819"/>
                <a:gd name="connsiteX4" fmla="*/ 56648 w 117226"/>
                <a:gd name="connsiteY4" fmla="*/ 82851 h 89819"/>
                <a:gd name="connsiteX5" fmla="*/ 66874 w 117226"/>
                <a:gd name="connsiteY5" fmla="*/ 72785 h 89819"/>
                <a:gd name="connsiteX6" fmla="*/ 73168 w 117226"/>
                <a:gd name="connsiteY6" fmla="*/ 68139 h 89819"/>
                <a:gd name="connsiteX7" fmla="*/ 89691 w 117226"/>
                <a:gd name="connsiteY7" fmla="*/ 61945 h 89819"/>
                <a:gd name="connsiteX8" fmla="*/ 96771 w 117226"/>
                <a:gd name="connsiteY8" fmla="*/ 58847 h 89819"/>
                <a:gd name="connsiteX9" fmla="*/ 103853 w 117226"/>
                <a:gd name="connsiteY9" fmla="*/ 52653 h 89819"/>
                <a:gd name="connsiteX10" fmla="*/ 112506 w 117226"/>
                <a:gd name="connsiteY10" fmla="*/ 44910 h 89819"/>
                <a:gd name="connsiteX11" fmla="*/ 117227 w 117226"/>
                <a:gd name="connsiteY11" fmla="*/ 38715 h 89819"/>
                <a:gd name="connsiteX12" fmla="*/ 116439 w 117226"/>
                <a:gd name="connsiteY12" fmla="*/ 33295 h 89819"/>
                <a:gd name="connsiteX13" fmla="*/ 109359 w 117226"/>
                <a:gd name="connsiteY13" fmla="*/ 27875 h 89819"/>
                <a:gd name="connsiteX14" fmla="*/ 107786 w 117226"/>
                <a:gd name="connsiteY14" fmla="*/ 28649 h 89819"/>
                <a:gd name="connsiteX15" fmla="*/ 105426 w 117226"/>
                <a:gd name="connsiteY15" fmla="*/ 30972 h 89819"/>
                <a:gd name="connsiteX16" fmla="*/ 102278 w 117226"/>
                <a:gd name="connsiteY16" fmla="*/ 32521 h 89819"/>
                <a:gd name="connsiteX17" fmla="*/ 99131 w 117226"/>
                <a:gd name="connsiteY17" fmla="*/ 32521 h 89819"/>
                <a:gd name="connsiteX18" fmla="*/ 95198 w 117226"/>
                <a:gd name="connsiteY18" fmla="*/ 29424 h 89819"/>
                <a:gd name="connsiteX19" fmla="*/ 93624 w 117226"/>
                <a:gd name="connsiteY19" fmla="*/ 25552 h 89819"/>
                <a:gd name="connsiteX20" fmla="*/ 92051 w 117226"/>
                <a:gd name="connsiteY20" fmla="*/ 16260 h 89819"/>
                <a:gd name="connsiteX21" fmla="*/ 89691 w 117226"/>
                <a:gd name="connsiteY21" fmla="*/ 6969 h 89819"/>
                <a:gd name="connsiteX22" fmla="*/ 86543 w 117226"/>
                <a:gd name="connsiteY22" fmla="*/ 0 h 89819"/>
                <a:gd name="connsiteX23" fmla="*/ 82609 w 117226"/>
                <a:gd name="connsiteY23" fmla="*/ 0 h 89819"/>
                <a:gd name="connsiteX24" fmla="*/ 77102 w 117226"/>
                <a:gd name="connsiteY24" fmla="*/ 10840 h 89819"/>
                <a:gd name="connsiteX25" fmla="*/ 77102 w 117226"/>
                <a:gd name="connsiteY25" fmla="*/ 15486 h 89819"/>
                <a:gd name="connsiteX26" fmla="*/ 77889 w 117226"/>
                <a:gd name="connsiteY26" fmla="*/ 24003 h 89819"/>
                <a:gd name="connsiteX27" fmla="*/ 76316 w 117226"/>
                <a:gd name="connsiteY27" fmla="*/ 28649 h 89819"/>
                <a:gd name="connsiteX28" fmla="*/ 74741 w 117226"/>
                <a:gd name="connsiteY28" fmla="*/ 28649 h 89819"/>
                <a:gd name="connsiteX29" fmla="*/ 61367 w 117226"/>
                <a:gd name="connsiteY29" fmla="*/ 36392 h 89819"/>
                <a:gd name="connsiteX30" fmla="*/ 55073 w 117226"/>
                <a:gd name="connsiteY30" fmla="*/ 43361 h 89819"/>
                <a:gd name="connsiteX31" fmla="*/ 50353 w 117226"/>
                <a:gd name="connsiteY31" fmla="*/ 50330 h 89819"/>
                <a:gd name="connsiteX32" fmla="*/ 47993 w 117226"/>
                <a:gd name="connsiteY32" fmla="*/ 57299 h 89819"/>
                <a:gd name="connsiteX33" fmla="*/ 47205 w 117226"/>
                <a:gd name="connsiteY33" fmla="*/ 66590 h 89819"/>
                <a:gd name="connsiteX34" fmla="*/ 35404 w 117226"/>
                <a:gd name="connsiteY34" fmla="*/ 64267 h 89819"/>
                <a:gd name="connsiteX35" fmla="*/ 22817 w 117226"/>
                <a:gd name="connsiteY35" fmla="*/ 69688 h 89819"/>
                <a:gd name="connsiteX36" fmla="*/ 11016 w 117226"/>
                <a:gd name="connsiteY36" fmla="*/ 78205 h 89819"/>
                <a:gd name="connsiteX37" fmla="*/ 0 w 117226"/>
                <a:gd name="connsiteY37" fmla="*/ 83625 h 89819"/>
                <a:gd name="connsiteX38" fmla="*/ 5509 w 117226"/>
                <a:gd name="connsiteY38" fmla="*/ 88271 h 8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226" h="89819">
                  <a:moveTo>
                    <a:pt x="15735" y="89819"/>
                  </a:moveTo>
                  <a:lnTo>
                    <a:pt x="28324" y="89819"/>
                  </a:lnTo>
                  <a:lnTo>
                    <a:pt x="41698" y="89045"/>
                  </a:lnTo>
                  <a:lnTo>
                    <a:pt x="51139" y="85948"/>
                  </a:lnTo>
                  <a:lnTo>
                    <a:pt x="56648" y="82851"/>
                  </a:lnTo>
                  <a:lnTo>
                    <a:pt x="66874" y="72785"/>
                  </a:lnTo>
                  <a:lnTo>
                    <a:pt x="73168" y="68139"/>
                  </a:lnTo>
                  <a:lnTo>
                    <a:pt x="89691" y="61945"/>
                  </a:lnTo>
                  <a:lnTo>
                    <a:pt x="96771" y="58847"/>
                  </a:lnTo>
                  <a:lnTo>
                    <a:pt x="103853" y="52653"/>
                  </a:lnTo>
                  <a:lnTo>
                    <a:pt x="112506" y="44910"/>
                  </a:lnTo>
                  <a:lnTo>
                    <a:pt x="117227" y="38715"/>
                  </a:lnTo>
                  <a:lnTo>
                    <a:pt x="116439" y="33295"/>
                  </a:lnTo>
                  <a:lnTo>
                    <a:pt x="109359" y="27875"/>
                  </a:lnTo>
                  <a:lnTo>
                    <a:pt x="107786" y="28649"/>
                  </a:lnTo>
                  <a:lnTo>
                    <a:pt x="105426" y="30972"/>
                  </a:lnTo>
                  <a:lnTo>
                    <a:pt x="102278" y="32521"/>
                  </a:lnTo>
                  <a:lnTo>
                    <a:pt x="99131" y="32521"/>
                  </a:lnTo>
                  <a:lnTo>
                    <a:pt x="95198" y="29424"/>
                  </a:lnTo>
                  <a:lnTo>
                    <a:pt x="93624" y="25552"/>
                  </a:lnTo>
                  <a:lnTo>
                    <a:pt x="92051" y="16260"/>
                  </a:lnTo>
                  <a:lnTo>
                    <a:pt x="89691" y="6969"/>
                  </a:lnTo>
                  <a:lnTo>
                    <a:pt x="86543" y="0"/>
                  </a:lnTo>
                  <a:lnTo>
                    <a:pt x="82609" y="0"/>
                  </a:lnTo>
                  <a:lnTo>
                    <a:pt x="77102" y="10840"/>
                  </a:lnTo>
                  <a:lnTo>
                    <a:pt x="77102" y="15486"/>
                  </a:lnTo>
                  <a:lnTo>
                    <a:pt x="77889" y="24003"/>
                  </a:lnTo>
                  <a:lnTo>
                    <a:pt x="76316" y="28649"/>
                  </a:lnTo>
                  <a:lnTo>
                    <a:pt x="74741" y="28649"/>
                  </a:lnTo>
                  <a:lnTo>
                    <a:pt x="61367" y="36392"/>
                  </a:lnTo>
                  <a:lnTo>
                    <a:pt x="55073" y="43361"/>
                  </a:lnTo>
                  <a:lnTo>
                    <a:pt x="50353" y="50330"/>
                  </a:lnTo>
                  <a:lnTo>
                    <a:pt x="47993" y="57299"/>
                  </a:lnTo>
                  <a:lnTo>
                    <a:pt x="47205" y="66590"/>
                  </a:lnTo>
                  <a:lnTo>
                    <a:pt x="35404" y="64267"/>
                  </a:lnTo>
                  <a:lnTo>
                    <a:pt x="22817" y="69688"/>
                  </a:lnTo>
                  <a:lnTo>
                    <a:pt x="11016" y="78205"/>
                  </a:lnTo>
                  <a:lnTo>
                    <a:pt x="0" y="83625"/>
                  </a:lnTo>
                  <a:lnTo>
                    <a:pt x="5509" y="8827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36" name="Freeform 1535">
              <a:extLst>
                <a:ext uri="{FF2B5EF4-FFF2-40B4-BE49-F238E27FC236}">
                  <a16:creationId xmlns:a16="http://schemas.microsoft.com/office/drawing/2014/main" id="{CC33A3F6-4B18-8475-31DA-9123B1BFB0A1}"/>
                </a:ext>
              </a:extLst>
            </p:cNvPr>
            <p:cNvSpPr/>
            <p:nvPr/>
          </p:nvSpPr>
          <p:spPr>
            <a:xfrm>
              <a:off x="-13875551" y="-14458309"/>
              <a:ext cx="47690" cy="35698"/>
            </a:xfrm>
            <a:custGeom>
              <a:avLst/>
              <a:gdLst>
                <a:gd name="connsiteX0" fmla="*/ 4719 w 55858"/>
                <a:gd name="connsiteY0" fmla="*/ 32521 h 41812"/>
                <a:gd name="connsiteX1" fmla="*/ 8653 w 55858"/>
                <a:gd name="connsiteY1" fmla="*/ 32521 h 41812"/>
                <a:gd name="connsiteX2" fmla="*/ 13374 w 55858"/>
                <a:gd name="connsiteY2" fmla="*/ 30198 h 41812"/>
                <a:gd name="connsiteX3" fmla="*/ 18094 w 55858"/>
                <a:gd name="connsiteY3" fmla="*/ 41813 h 41812"/>
                <a:gd name="connsiteX4" fmla="*/ 33043 w 55858"/>
                <a:gd name="connsiteY4" fmla="*/ 37941 h 41812"/>
                <a:gd name="connsiteX5" fmla="*/ 47991 w 55858"/>
                <a:gd name="connsiteY5" fmla="*/ 26326 h 41812"/>
                <a:gd name="connsiteX6" fmla="*/ 55858 w 55858"/>
                <a:gd name="connsiteY6" fmla="*/ 13937 h 41812"/>
                <a:gd name="connsiteX7" fmla="*/ 54285 w 55858"/>
                <a:gd name="connsiteY7" fmla="*/ 2323 h 41812"/>
                <a:gd name="connsiteX8" fmla="*/ 48778 w 55858"/>
                <a:gd name="connsiteY8" fmla="*/ 0 h 41812"/>
                <a:gd name="connsiteX9" fmla="*/ 40123 w 55858"/>
                <a:gd name="connsiteY9" fmla="*/ 3872 h 41812"/>
                <a:gd name="connsiteX10" fmla="*/ 31470 w 55858"/>
                <a:gd name="connsiteY10" fmla="*/ 8517 h 41812"/>
                <a:gd name="connsiteX11" fmla="*/ 22815 w 55858"/>
                <a:gd name="connsiteY11" fmla="*/ 10840 h 41812"/>
                <a:gd name="connsiteX12" fmla="*/ 14160 w 55858"/>
                <a:gd name="connsiteY12" fmla="*/ 13163 h 41812"/>
                <a:gd name="connsiteX13" fmla="*/ 6292 w 55858"/>
                <a:gd name="connsiteY13" fmla="*/ 17035 h 41812"/>
                <a:gd name="connsiteX14" fmla="*/ 0 w 55858"/>
                <a:gd name="connsiteY14" fmla="*/ 24778 h 41812"/>
                <a:gd name="connsiteX15" fmla="*/ 1573 w 55858"/>
                <a:gd name="connsiteY15" fmla="*/ 29424 h 4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58" h="41812">
                  <a:moveTo>
                    <a:pt x="4719" y="32521"/>
                  </a:moveTo>
                  <a:lnTo>
                    <a:pt x="8653" y="32521"/>
                  </a:lnTo>
                  <a:lnTo>
                    <a:pt x="13374" y="30198"/>
                  </a:lnTo>
                  <a:lnTo>
                    <a:pt x="18094" y="41813"/>
                  </a:lnTo>
                  <a:lnTo>
                    <a:pt x="33043" y="37941"/>
                  </a:lnTo>
                  <a:lnTo>
                    <a:pt x="47991" y="26326"/>
                  </a:lnTo>
                  <a:lnTo>
                    <a:pt x="55858" y="13937"/>
                  </a:lnTo>
                  <a:lnTo>
                    <a:pt x="54285" y="2323"/>
                  </a:lnTo>
                  <a:lnTo>
                    <a:pt x="48778" y="0"/>
                  </a:lnTo>
                  <a:lnTo>
                    <a:pt x="40123" y="3872"/>
                  </a:lnTo>
                  <a:lnTo>
                    <a:pt x="31470" y="8517"/>
                  </a:lnTo>
                  <a:lnTo>
                    <a:pt x="22815" y="10840"/>
                  </a:lnTo>
                  <a:lnTo>
                    <a:pt x="14160" y="13163"/>
                  </a:lnTo>
                  <a:lnTo>
                    <a:pt x="6292" y="17035"/>
                  </a:lnTo>
                  <a:lnTo>
                    <a:pt x="0" y="24778"/>
                  </a:lnTo>
                  <a:lnTo>
                    <a:pt x="1573" y="2942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37" name="Freeform 1536">
              <a:extLst>
                <a:ext uri="{FF2B5EF4-FFF2-40B4-BE49-F238E27FC236}">
                  <a16:creationId xmlns:a16="http://schemas.microsoft.com/office/drawing/2014/main" id="{38F9B052-0A0C-36F3-00D1-ABEEB7BA3266}"/>
                </a:ext>
              </a:extLst>
            </p:cNvPr>
            <p:cNvSpPr/>
            <p:nvPr/>
          </p:nvSpPr>
          <p:spPr>
            <a:xfrm>
              <a:off x="-14040790" y="-14414678"/>
              <a:ext cx="25524" cy="20493"/>
            </a:xfrm>
            <a:custGeom>
              <a:avLst/>
              <a:gdLst>
                <a:gd name="connsiteX0" fmla="*/ 15735 w 29896"/>
                <a:gd name="connsiteY0" fmla="*/ 0 h 24003"/>
                <a:gd name="connsiteX1" fmla="*/ 4721 w 29896"/>
                <a:gd name="connsiteY1" fmla="*/ 5420 h 24003"/>
                <a:gd name="connsiteX2" fmla="*/ 0 w 29896"/>
                <a:gd name="connsiteY2" fmla="*/ 16260 h 24003"/>
                <a:gd name="connsiteX3" fmla="*/ 7080 w 29896"/>
                <a:gd name="connsiteY3" fmla="*/ 22455 h 24003"/>
                <a:gd name="connsiteX4" fmla="*/ 16523 w 29896"/>
                <a:gd name="connsiteY4" fmla="*/ 24004 h 24003"/>
                <a:gd name="connsiteX5" fmla="*/ 25963 w 29896"/>
                <a:gd name="connsiteY5" fmla="*/ 20906 h 24003"/>
                <a:gd name="connsiteX6" fmla="*/ 29897 w 29896"/>
                <a:gd name="connsiteY6" fmla="*/ 11615 h 24003"/>
                <a:gd name="connsiteX7" fmla="*/ 25963 w 29896"/>
                <a:gd name="connsiteY7" fmla="*/ 1549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96" h="24003">
                  <a:moveTo>
                    <a:pt x="15735" y="0"/>
                  </a:moveTo>
                  <a:lnTo>
                    <a:pt x="4721" y="5420"/>
                  </a:lnTo>
                  <a:lnTo>
                    <a:pt x="0" y="16260"/>
                  </a:lnTo>
                  <a:lnTo>
                    <a:pt x="7080" y="22455"/>
                  </a:lnTo>
                  <a:lnTo>
                    <a:pt x="16523" y="24004"/>
                  </a:lnTo>
                  <a:lnTo>
                    <a:pt x="25963" y="20906"/>
                  </a:lnTo>
                  <a:lnTo>
                    <a:pt x="29897" y="11615"/>
                  </a:lnTo>
                  <a:lnTo>
                    <a:pt x="25963"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38" name="Freeform 1537">
              <a:extLst>
                <a:ext uri="{FF2B5EF4-FFF2-40B4-BE49-F238E27FC236}">
                  <a16:creationId xmlns:a16="http://schemas.microsoft.com/office/drawing/2014/main" id="{9738D7B7-F223-5F5C-3DB9-FAED281D6A9C}"/>
                </a:ext>
              </a:extLst>
            </p:cNvPr>
            <p:cNvSpPr/>
            <p:nvPr/>
          </p:nvSpPr>
          <p:spPr>
            <a:xfrm>
              <a:off x="-14446498" y="-14314855"/>
              <a:ext cx="149788" cy="100483"/>
            </a:xfrm>
            <a:custGeom>
              <a:avLst/>
              <a:gdLst>
                <a:gd name="connsiteX0" fmla="*/ 0 w 175444"/>
                <a:gd name="connsiteY0" fmla="*/ 109177 h 117694"/>
                <a:gd name="connsiteX1" fmla="*/ 11015 w 175444"/>
                <a:gd name="connsiteY1" fmla="*/ 117695 h 117694"/>
                <a:gd name="connsiteX2" fmla="*/ 36190 w 175444"/>
                <a:gd name="connsiteY2" fmla="*/ 113049 h 117694"/>
                <a:gd name="connsiteX3" fmla="*/ 83395 w 175444"/>
                <a:gd name="connsiteY3" fmla="*/ 95240 h 117694"/>
                <a:gd name="connsiteX4" fmla="*/ 86543 w 175444"/>
                <a:gd name="connsiteY4" fmla="*/ 101434 h 117694"/>
                <a:gd name="connsiteX5" fmla="*/ 92050 w 175444"/>
                <a:gd name="connsiteY5" fmla="*/ 102983 h 117694"/>
                <a:gd name="connsiteX6" fmla="*/ 99918 w 175444"/>
                <a:gd name="connsiteY6" fmla="*/ 100660 h 117694"/>
                <a:gd name="connsiteX7" fmla="*/ 107785 w 175444"/>
                <a:gd name="connsiteY7" fmla="*/ 98337 h 117694"/>
                <a:gd name="connsiteX8" fmla="*/ 110932 w 175444"/>
                <a:gd name="connsiteY8" fmla="*/ 96788 h 117694"/>
                <a:gd name="connsiteX9" fmla="*/ 115653 w 175444"/>
                <a:gd name="connsiteY9" fmla="*/ 93691 h 117694"/>
                <a:gd name="connsiteX10" fmla="*/ 118799 w 175444"/>
                <a:gd name="connsiteY10" fmla="*/ 92142 h 117694"/>
                <a:gd name="connsiteX11" fmla="*/ 121160 w 175444"/>
                <a:gd name="connsiteY11" fmla="*/ 92142 h 117694"/>
                <a:gd name="connsiteX12" fmla="*/ 124306 w 175444"/>
                <a:gd name="connsiteY12" fmla="*/ 93691 h 117694"/>
                <a:gd name="connsiteX13" fmla="*/ 125881 w 175444"/>
                <a:gd name="connsiteY13" fmla="*/ 93691 h 117694"/>
                <a:gd name="connsiteX14" fmla="*/ 131388 w 175444"/>
                <a:gd name="connsiteY14" fmla="*/ 90594 h 117694"/>
                <a:gd name="connsiteX15" fmla="*/ 146335 w 175444"/>
                <a:gd name="connsiteY15" fmla="*/ 79754 h 117694"/>
                <a:gd name="connsiteX16" fmla="*/ 152630 w 175444"/>
                <a:gd name="connsiteY16" fmla="*/ 76656 h 117694"/>
                <a:gd name="connsiteX17" fmla="*/ 161285 w 175444"/>
                <a:gd name="connsiteY17" fmla="*/ 74333 h 117694"/>
                <a:gd name="connsiteX18" fmla="*/ 169152 w 175444"/>
                <a:gd name="connsiteY18" fmla="*/ 71236 h 117694"/>
                <a:gd name="connsiteX19" fmla="*/ 174659 w 175444"/>
                <a:gd name="connsiteY19" fmla="*/ 66590 h 117694"/>
                <a:gd name="connsiteX20" fmla="*/ 175445 w 175444"/>
                <a:gd name="connsiteY20" fmla="*/ 54976 h 117694"/>
                <a:gd name="connsiteX21" fmla="*/ 169152 w 175444"/>
                <a:gd name="connsiteY21" fmla="*/ 45684 h 117694"/>
                <a:gd name="connsiteX22" fmla="*/ 157351 w 175444"/>
                <a:gd name="connsiteY22" fmla="*/ 41038 h 117694"/>
                <a:gd name="connsiteX23" fmla="*/ 146335 w 175444"/>
                <a:gd name="connsiteY23" fmla="*/ 44136 h 117694"/>
                <a:gd name="connsiteX24" fmla="*/ 143975 w 175444"/>
                <a:gd name="connsiteY24" fmla="*/ 47233 h 117694"/>
                <a:gd name="connsiteX25" fmla="*/ 140828 w 175444"/>
                <a:gd name="connsiteY25" fmla="*/ 57299 h 117694"/>
                <a:gd name="connsiteX26" fmla="*/ 139255 w 175444"/>
                <a:gd name="connsiteY26" fmla="*/ 61170 h 117694"/>
                <a:gd name="connsiteX27" fmla="*/ 134534 w 175444"/>
                <a:gd name="connsiteY27" fmla="*/ 64268 h 117694"/>
                <a:gd name="connsiteX28" fmla="*/ 115653 w 175444"/>
                <a:gd name="connsiteY28" fmla="*/ 74333 h 117694"/>
                <a:gd name="connsiteX29" fmla="*/ 120372 w 175444"/>
                <a:gd name="connsiteY29" fmla="*/ 65042 h 117694"/>
                <a:gd name="connsiteX30" fmla="*/ 124306 w 175444"/>
                <a:gd name="connsiteY30" fmla="*/ 58073 h 117694"/>
                <a:gd name="connsiteX31" fmla="*/ 127454 w 175444"/>
                <a:gd name="connsiteY31" fmla="*/ 50330 h 117694"/>
                <a:gd name="connsiteX32" fmla="*/ 127454 w 175444"/>
                <a:gd name="connsiteY32" fmla="*/ 39490 h 117694"/>
                <a:gd name="connsiteX33" fmla="*/ 124306 w 175444"/>
                <a:gd name="connsiteY33" fmla="*/ 25552 h 117694"/>
                <a:gd name="connsiteX34" fmla="*/ 126667 w 175444"/>
                <a:gd name="connsiteY34" fmla="*/ 22455 h 117694"/>
                <a:gd name="connsiteX35" fmla="*/ 135322 w 175444"/>
                <a:gd name="connsiteY35" fmla="*/ 13938 h 117694"/>
                <a:gd name="connsiteX36" fmla="*/ 142402 w 175444"/>
                <a:gd name="connsiteY36" fmla="*/ 0 h 117694"/>
                <a:gd name="connsiteX37" fmla="*/ 130600 w 175444"/>
                <a:gd name="connsiteY37" fmla="*/ 774 h 117694"/>
                <a:gd name="connsiteX38" fmla="*/ 110932 w 175444"/>
                <a:gd name="connsiteY38" fmla="*/ 9292 h 117694"/>
                <a:gd name="connsiteX39" fmla="*/ 96770 w 175444"/>
                <a:gd name="connsiteY39" fmla="*/ 20906 h 117694"/>
                <a:gd name="connsiteX40" fmla="*/ 92050 w 175444"/>
                <a:gd name="connsiteY40" fmla="*/ 29424 h 117694"/>
                <a:gd name="connsiteX41" fmla="*/ 93623 w 175444"/>
                <a:gd name="connsiteY41" fmla="*/ 33295 h 117694"/>
                <a:gd name="connsiteX42" fmla="*/ 96770 w 175444"/>
                <a:gd name="connsiteY42" fmla="*/ 36393 h 117694"/>
                <a:gd name="connsiteX43" fmla="*/ 99130 w 175444"/>
                <a:gd name="connsiteY43" fmla="*/ 42587 h 117694"/>
                <a:gd name="connsiteX44" fmla="*/ 97557 w 175444"/>
                <a:gd name="connsiteY44" fmla="*/ 51104 h 117694"/>
                <a:gd name="connsiteX45" fmla="*/ 92050 w 175444"/>
                <a:gd name="connsiteY45" fmla="*/ 60396 h 117694"/>
                <a:gd name="connsiteX46" fmla="*/ 85756 w 175444"/>
                <a:gd name="connsiteY46" fmla="*/ 69688 h 117694"/>
                <a:gd name="connsiteX47" fmla="*/ 79462 w 175444"/>
                <a:gd name="connsiteY47" fmla="*/ 76656 h 117694"/>
                <a:gd name="connsiteX48" fmla="*/ 69233 w 175444"/>
                <a:gd name="connsiteY48" fmla="*/ 84399 h 117694"/>
                <a:gd name="connsiteX49" fmla="*/ 59007 w 175444"/>
                <a:gd name="connsiteY49" fmla="*/ 87497 h 117694"/>
                <a:gd name="connsiteX50" fmla="*/ 35404 w 175444"/>
                <a:gd name="connsiteY50" fmla="*/ 91368 h 117694"/>
                <a:gd name="connsiteX51" fmla="*/ 25177 w 175444"/>
                <a:gd name="connsiteY51" fmla="*/ 94466 h 117694"/>
                <a:gd name="connsiteX52" fmla="*/ 16522 w 175444"/>
                <a:gd name="connsiteY52" fmla="*/ 98337 h 117694"/>
                <a:gd name="connsiteX53" fmla="*/ 7868 w 175444"/>
                <a:gd name="connsiteY53" fmla="*/ 103757 h 11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5444" h="117694">
                  <a:moveTo>
                    <a:pt x="0" y="109177"/>
                  </a:moveTo>
                  <a:lnTo>
                    <a:pt x="11015" y="117695"/>
                  </a:lnTo>
                  <a:lnTo>
                    <a:pt x="36190" y="113049"/>
                  </a:lnTo>
                  <a:lnTo>
                    <a:pt x="83395" y="95240"/>
                  </a:lnTo>
                  <a:lnTo>
                    <a:pt x="86543" y="101434"/>
                  </a:lnTo>
                  <a:lnTo>
                    <a:pt x="92050" y="102983"/>
                  </a:lnTo>
                  <a:lnTo>
                    <a:pt x="99918" y="100660"/>
                  </a:lnTo>
                  <a:lnTo>
                    <a:pt x="107785" y="98337"/>
                  </a:lnTo>
                  <a:lnTo>
                    <a:pt x="110932" y="96788"/>
                  </a:lnTo>
                  <a:lnTo>
                    <a:pt x="115653" y="93691"/>
                  </a:lnTo>
                  <a:lnTo>
                    <a:pt x="118799" y="92142"/>
                  </a:lnTo>
                  <a:lnTo>
                    <a:pt x="121160" y="92142"/>
                  </a:lnTo>
                  <a:lnTo>
                    <a:pt x="124306" y="93691"/>
                  </a:lnTo>
                  <a:lnTo>
                    <a:pt x="125881" y="93691"/>
                  </a:lnTo>
                  <a:lnTo>
                    <a:pt x="131388" y="90594"/>
                  </a:lnTo>
                  <a:lnTo>
                    <a:pt x="146335" y="79754"/>
                  </a:lnTo>
                  <a:lnTo>
                    <a:pt x="152630" y="76656"/>
                  </a:lnTo>
                  <a:lnTo>
                    <a:pt x="161285" y="74333"/>
                  </a:lnTo>
                  <a:lnTo>
                    <a:pt x="169152" y="71236"/>
                  </a:lnTo>
                  <a:lnTo>
                    <a:pt x="174659" y="66590"/>
                  </a:lnTo>
                  <a:lnTo>
                    <a:pt x="175445" y="54976"/>
                  </a:lnTo>
                  <a:lnTo>
                    <a:pt x="169152" y="45684"/>
                  </a:lnTo>
                  <a:lnTo>
                    <a:pt x="157351" y="41038"/>
                  </a:lnTo>
                  <a:lnTo>
                    <a:pt x="146335" y="44136"/>
                  </a:lnTo>
                  <a:lnTo>
                    <a:pt x="143975" y="47233"/>
                  </a:lnTo>
                  <a:lnTo>
                    <a:pt x="140828" y="57299"/>
                  </a:lnTo>
                  <a:lnTo>
                    <a:pt x="139255" y="61170"/>
                  </a:lnTo>
                  <a:lnTo>
                    <a:pt x="134534" y="64268"/>
                  </a:lnTo>
                  <a:lnTo>
                    <a:pt x="115653" y="74333"/>
                  </a:lnTo>
                  <a:lnTo>
                    <a:pt x="120372" y="65042"/>
                  </a:lnTo>
                  <a:lnTo>
                    <a:pt x="124306" y="58073"/>
                  </a:lnTo>
                  <a:lnTo>
                    <a:pt x="127454" y="50330"/>
                  </a:lnTo>
                  <a:lnTo>
                    <a:pt x="127454" y="39490"/>
                  </a:lnTo>
                  <a:lnTo>
                    <a:pt x="124306" y="25552"/>
                  </a:lnTo>
                  <a:lnTo>
                    <a:pt x="126667" y="22455"/>
                  </a:lnTo>
                  <a:lnTo>
                    <a:pt x="135322" y="13938"/>
                  </a:lnTo>
                  <a:lnTo>
                    <a:pt x="142402" y="0"/>
                  </a:lnTo>
                  <a:lnTo>
                    <a:pt x="130600" y="774"/>
                  </a:lnTo>
                  <a:lnTo>
                    <a:pt x="110932" y="9292"/>
                  </a:lnTo>
                  <a:lnTo>
                    <a:pt x="96770" y="20906"/>
                  </a:lnTo>
                  <a:lnTo>
                    <a:pt x="92050" y="29424"/>
                  </a:lnTo>
                  <a:lnTo>
                    <a:pt x="93623" y="33295"/>
                  </a:lnTo>
                  <a:lnTo>
                    <a:pt x="96770" y="36393"/>
                  </a:lnTo>
                  <a:lnTo>
                    <a:pt x="99130" y="42587"/>
                  </a:lnTo>
                  <a:lnTo>
                    <a:pt x="97557" y="51104"/>
                  </a:lnTo>
                  <a:lnTo>
                    <a:pt x="92050" y="60396"/>
                  </a:lnTo>
                  <a:lnTo>
                    <a:pt x="85756" y="69688"/>
                  </a:lnTo>
                  <a:lnTo>
                    <a:pt x="79462" y="76656"/>
                  </a:lnTo>
                  <a:lnTo>
                    <a:pt x="69233" y="84399"/>
                  </a:lnTo>
                  <a:lnTo>
                    <a:pt x="59007" y="87497"/>
                  </a:lnTo>
                  <a:lnTo>
                    <a:pt x="35404" y="91368"/>
                  </a:lnTo>
                  <a:lnTo>
                    <a:pt x="25177" y="94466"/>
                  </a:lnTo>
                  <a:lnTo>
                    <a:pt x="16522" y="98337"/>
                  </a:lnTo>
                  <a:lnTo>
                    <a:pt x="7868" y="10375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39" name="Freeform 1538">
              <a:extLst>
                <a:ext uri="{FF2B5EF4-FFF2-40B4-BE49-F238E27FC236}">
                  <a16:creationId xmlns:a16="http://schemas.microsoft.com/office/drawing/2014/main" id="{79ADCE10-D914-500F-F47D-9A9D063A9F7D}"/>
                </a:ext>
              </a:extLst>
            </p:cNvPr>
            <p:cNvSpPr/>
            <p:nvPr/>
          </p:nvSpPr>
          <p:spPr>
            <a:xfrm>
              <a:off x="-13717031" y="-14519127"/>
              <a:ext cx="55079" cy="19170"/>
            </a:xfrm>
            <a:custGeom>
              <a:avLst/>
              <a:gdLst>
                <a:gd name="connsiteX0" fmla="*/ 28324 w 64513"/>
                <a:gd name="connsiteY0" fmla="*/ 0 h 22454"/>
                <a:gd name="connsiteX1" fmla="*/ 19669 w 64513"/>
                <a:gd name="connsiteY1" fmla="*/ 774 h 22454"/>
                <a:gd name="connsiteX2" fmla="*/ 11801 w 64513"/>
                <a:gd name="connsiteY2" fmla="*/ 2323 h 22454"/>
                <a:gd name="connsiteX3" fmla="*/ 4721 w 64513"/>
                <a:gd name="connsiteY3" fmla="*/ 6194 h 22454"/>
                <a:gd name="connsiteX4" fmla="*/ 0 w 64513"/>
                <a:gd name="connsiteY4" fmla="*/ 12389 h 22454"/>
                <a:gd name="connsiteX5" fmla="*/ 34618 w 64513"/>
                <a:gd name="connsiteY5" fmla="*/ 21680 h 22454"/>
                <a:gd name="connsiteX6" fmla="*/ 54287 w 64513"/>
                <a:gd name="connsiteY6" fmla="*/ 22455 h 22454"/>
                <a:gd name="connsiteX7" fmla="*/ 64513 w 64513"/>
                <a:gd name="connsiteY7" fmla="*/ 11615 h 22454"/>
                <a:gd name="connsiteX8" fmla="*/ 56646 w 64513"/>
                <a:gd name="connsiteY8" fmla="*/ 10840 h 22454"/>
                <a:gd name="connsiteX9" fmla="*/ 37764 w 64513"/>
                <a:gd name="connsiteY9" fmla="*/ 2323 h 2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13" h="22454">
                  <a:moveTo>
                    <a:pt x="28324" y="0"/>
                  </a:moveTo>
                  <a:lnTo>
                    <a:pt x="19669" y="774"/>
                  </a:lnTo>
                  <a:lnTo>
                    <a:pt x="11801" y="2323"/>
                  </a:lnTo>
                  <a:lnTo>
                    <a:pt x="4721" y="6194"/>
                  </a:lnTo>
                  <a:lnTo>
                    <a:pt x="0" y="12389"/>
                  </a:lnTo>
                  <a:lnTo>
                    <a:pt x="34618" y="21680"/>
                  </a:lnTo>
                  <a:lnTo>
                    <a:pt x="54287" y="22455"/>
                  </a:lnTo>
                  <a:lnTo>
                    <a:pt x="64513" y="11615"/>
                  </a:lnTo>
                  <a:lnTo>
                    <a:pt x="56646" y="10840"/>
                  </a:lnTo>
                  <a:lnTo>
                    <a:pt x="37764"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40" name="Freeform 1539">
              <a:extLst>
                <a:ext uri="{FF2B5EF4-FFF2-40B4-BE49-F238E27FC236}">
                  <a16:creationId xmlns:a16="http://schemas.microsoft.com/office/drawing/2014/main" id="{A81E2FB5-3770-8A00-AC2A-B9EAB73D8A92}"/>
                </a:ext>
              </a:extLst>
            </p:cNvPr>
            <p:cNvSpPr/>
            <p:nvPr/>
          </p:nvSpPr>
          <p:spPr>
            <a:xfrm>
              <a:off x="-13825846" y="-14474175"/>
              <a:ext cx="24852" cy="22476"/>
            </a:xfrm>
            <a:custGeom>
              <a:avLst/>
              <a:gdLst>
                <a:gd name="connsiteX0" fmla="*/ 17308 w 29109"/>
                <a:gd name="connsiteY0" fmla="*/ 774 h 26326"/>
                <a:gd name="connsiteX1" fmla="*/ 6294 w 29109"/>
                <a:gd name="connsiteY1" fmla="*/ 0 h 26326"/>
                <a:gd name="connsiteX2" fmla="*/ 0 w 29109"/>
                <a:gd name="connsiteY2" fmla="*/ 7743 h 26326"/>
                <a:gd name="connsiteX3" fmla="*/ 2361 w 29109"/>
                <a:gd name="connsiteY3" fmla="*/ 20132 h 26326"/>
                <a:gd name="connsiteX4" fmla="*/ 11801 w 29109"/>
                <a:gd name="connsiteY4" fmla="*/ 26327 h 26326"/>
                <a:gd name="connsiteX5" fmla="*/ 22029 w 29109"/>
                <a:gd name="connsiteY5" fmla="*/ 25552 h 26326"/>
                <a:gd name="connsiteX6" fmla="*/ 29109 w 29109"/>
                <a:gd name="connsiteY6" fmla="*/ 17035 h 26326"/>
                <a:gd name="connsiteX7" fmla="*/ 26749 w 29109"/>
                <a:gd name="connsiteY7" fmla="*/ 7743 h 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09" h="26326">
                  <a:moveTo>
                    <a:pt x="17308" y="774"/>
                  </a:moveTo>
                  <a:lnTo>
                    <a:pt x="6294" y="0"/>
                  </a:lnTo>
                  <a:lnTo>
                    <a:pt x="0" y="7743"/>
                  </a:lnTo>
                  <a:lnTo>
                    <a:pt x="2361" y="20132"/>
                  </a:lnTo>
                  <a:lnTo>
                    <a:pt x="11801" y="26327"/>
                  </a:lnTo>
                  <a:lnTo>
                    <a:pt x="22029" y="25552"/>
                  </a:lnTo>
                  <a:lnTo>
                    <a:pt x="29109" y="17035"/>
                  </a:lnTo>
                  <a:lnTo>
                    <a:pt x="26749"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41" name="Freeform 1540">
              <a:extLst>
                <a:ext uri="{FF2B5EF4-FFF2-40B4-BE49-F238E27FC236}">
                  <a16:creationId xmlns:a16="http://schemas.microsoft.com/office/drawing/2014/main" id="{320C4F72-53D4-44E3-54A4-039ECF190B21}"/>
                </a:ext>
              </a:extLst>
            </p:cNvPr>
            <p:cNvSpPr/>
            <p:nvPr/>
          </p:nvSpPr>
          <p:spPr>
            <a:xfrm>
              <a:off x="-14611064" y="-13912920"/>
              <a:ext cx="15449" cy="15204"/>
            </a:xfrm>
            <a:custGeom>
              <a:avLst/>
              <a:gdLst>
                <a:gd name="connsiteX0" fmla="*/ 7081 w 18095"/>
                <a:gd name="connsiteY0" fmla="*/ 1548 h 17808"/>
                <a:gd name="connsiteX1" fmla="*/ 2361 w 18095"/>
                <a:gd name="connsiteY1" fmla="*/ 6194 h 17808"/>
                <a:gd name="connsiteX2" fmla="*/ 0 w 18095"/>
                <a:gd name="connsiteY2" fmla="*/ 12389 h 17808"/>
                <a:gd name="connsiteX3" fmla="*/ 5508 w 18095"/>
                <a:gd name="connsiteY3" fmla="*/ 17809 h 17808"/>
                <a:gd name="connsiteX4" fmla="*/ 12588 w 18095"/>
                <a:gd name="connsiteY4" fmla="*/ 16260 h 17808"/>
                <a:gd name="connsiteX5" fmla="*/ 18096 w 18095"/>
                <a:gd name="connsiteY5" fmla="*/ 11615 h 17808"/>
                <a:gd name="connsiteX6" fmla="*/ 18096 w 18095"/>
                <a:gd name="connsiteY6" fmla="*/ 4646 h 17808"/>
                <a:gd name="connsiteX7" fmla="*/ 13375 w 18095"/>
                <a:gd name="connsiteY7" fmla="*/ 0 h 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5" h="17808">
                  <a:moveTo>
                    <a:pt x="7081" y="1548"/>
                  </a:moveTo>
                  <a:lnTo>
                    <a:pt x="2361" y="6194"/>
                  </a:lnTo>
                  <a:lnTo>
                    <a:pt x="0" y="12389"/>
                  </a:lnTo>
                  <a:lnTo>
                    <a:pt x="5508" y="17809"/>
                  </a:lnTo>
                  <a:lnTo>
                    <a:pt x="12588" y="16260"/>
                  </a:lnTo>
                  <a:lnTo>
                    <a:pt x="18096" y="11615"/>
                  </a:lnTo>
                  <a:lnTo>
                    <a:pt x="18096" y="4646"/>
                  </a:lnTo>
                  <a:lnTo>
                    <a:pt x="13375"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42" name="Freeform 1541">
              <a:extLst>
                <a:ext uri="{FF2B5EF4-FFF2-40B4-BE49-F238E27FC236}">
                  <a16:creationId xmlns:a16="http://schemas.microsoft.com/office/drawing/2014/main" id="{D17BD9B3-38AD-EFA9-A4BF-F36BDF72255F}"/>
                </a:ext>
              </a:extLst>
            </p:cNvPr>
            <p:cNvSpPr/>
            <p:nvPr/>
          </p:nvSpPr>
          <p:spPr>
            <a:xfrm>
              <a:off x="-14567404" y="-13957873"/>
              <a:ext cx="21494" cy="17849"/>
            </a:xfrm>
            <a:custGeom>
              <a:avLst/>
              <a:gdLst>
                <a:gd name="connsiteX0" fmla="*/ 17309 w 25176"/>
                <a:gd name="connsiteY0" fmla="*/ 13938 h 20906"/>
                <a:gd name="connsiteX1" fmla="*/ 25177 w 25176"/>
                <a:gd name="connsiteY1" fmla="*/ 7743 h 20906"/>
                <a:gd name="connsiteX2" fmla="*/ 24389 w 25176"/>
                <a:gd name="connsiteY2" fmla="*/ 1549 h 20906"/>
                <a:gd name="connsiteX3" fmla="*/ 16522 w 25176"/>
                <a:gd name="connsiteY3" fmla="*/ 0 h 20906"/>
                <a:gd name="connsiteX4" fmla="*/ 7868 w 25176"/>
                <a:gd name="connsiteY4" fmla="*/ 4646 h 20906"/>
                <a:gd name="connsiteX5" fmla="*/ 1574 w 25176"/>
                <a:gd name="connsiteY5" fmla="*/ 12389 h 20906"/>
                <a:gd name="connsiteX6" fmla="*/ 0 w 25176"/>
                <a:gd name="connsiteY6" fmla="*/ 20906 h 20906"/>
                <a:gd name="connsiteX7" fmla="*/ 7868 w 25176"/>
                <a:gd name="connsiteY7" fmla="*/ 18583 h 2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6" h="20906">
                  <a:moveTo>
                    <a:pt x="17309" y="13938"/>
                  </a:moveTo>
                  <a:lnTo>
                    <a:pt x="25177" y="7743"/>
                  </a:lnTo>
                  <a:lnTo>
                    <a:pt x="24389" y="1549"/>
                  </a:lnTo>
                  <a:lnTo>
                    <a:pt x="16522" y="0"/>
                  </a:lnTo>
                  <a:lnTo>
                    <a:pt x="7868" y="4646"/>
                  </a:lnTo>
                  <a:lnTo>
                    <a:pt x="1574" y="12389"/>
                  </a:lnTo>
                  <a:lnTo>
                    <a:pt x="0" y="20906"/>
                  </a:lnTo>
                  <a:lnTo>
                    <a:pt x="7868" y="1858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43" name="Freeform 1542">
              <a:extLst>
                <a:ext uri="{FF2B5EF4-FFF2-40B4-BE49-F238E27FC236}">
                  <a16:creationId xmlns:a16="http://schemas.microsoft.com/office/drawing/2014/main" id="{F6A8BA19-D5ED-1951-8428-84A424E9EF0D}"/>
                </a:ext>
              </a:extLst>
            </p:cNvPr>
            <p:cNvSpPr/>
            <p:nvPr/>
          </p:nvSpPr>
          <p:spPr>
            <a:xfrm>
              <a:off x="-14574121" y="-13983655"/>
              <a:ext cx="20823" cy="23799"/>
            </a:xfrm>
            <a:custGeom>
              <a:avLst/>
              <a:gdLst>
                <a:gd name="connsiteX0" fmla="*/ 19669 w 24389"/>
                <a:gd name="connsiteY0" fmla="*/ 17809 h 27875"/>
                <a:gd name="connsiteX1" fmla="*/ 24389 w 24389"/>
                <a:gd name="connsiteY1" fmla="*/ 9292 h 27875"/>
                <a:gd name="connsiteX2" fmla="*/ 18882 w 24389"/>
                <a:gd name="connsiteY2" fmla="*/ 0 h 27875"/>
                <a:gd name="connsiteX3" fmla="*/ 12588 w 24389"/>
                <a:gd name="connsiteY3" fmla="*/ 1549 h 27875"/>
                <a:gd name="connsiteX4" fmla="*/ 7081 w 24389"/>
                <a:gd name="connsiteY4" fmla="*/ 9292 h 27875"/>
                <a:gd name="connsiteX5" fmla="*/ 2361 w 24389"/>
                <a:gd name="connsiteY5" fmla="*/ 19358 h 27875"/>
                <a:gd name="connsiteX6" fmla="*/ 0 w 24389"/>
                <a:gd name="connsiteY6" fmla="*/ 27875 h 27875"/>
                <a:gd name="connsiteX7" fmla="*/ 9442 w 24389"/>
                <a:gd name="connsiteY7" fmla="*/ 24004 h 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9" h="27875">
                  <a:moveTo>
                    <a:pt x="19669" y="17809"/>
                  </a:moveTo>
                  <a:lnTo>
                    <a:pt x="24389" y="9292"/>
                  </a:lnTo>
                  <a:lnTo>
                    <a:pt x="18882" y="0"/>
                  </a:lnTo>
                  <a:lnTo>
                    <a:pt x="12588" y="1549"/>
                  </a:lnTo>
                  <a:lnTo>
                    <a:pt x="7081" y="9292"/>
                  </a:lnTo>
                  <a:lnTo>
                    <a:pt x="2361" y="19358"/>
                  </a:lnTo>
                  <a:lnTo>
                    <a:pt x="0" y="27875"/>
                  </a:lnTo>
                  <a:lnTo>
                    <a:pt x="9442" y="2400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44" name="Freeform 1543">
              <a:extLst>
                <a:ext uri="{FF2B5EF4-FFF2-40B4-BE49-F238E27FC236}">
                  <a16:creationId xmlns:a16="http://schemas.microsoft.com/office/drawing/2014/main" id="{16AABB17-1435-20D5-B855-590AB3992D5A}"/>
                </a:ext>
              </a:extLst>
            </p:cNvPr>
            <p:cNvSpPr/>
            <p:nvPr/>
          </p:nvSpPr>
          <p:spPr>
            <a:xfrm>
              <a:off x="-14438437" y="-14291717"/>
              <a:ext cx="66497" cy="36359"/>
            </a:xfrm>
            <a:custGeom>
              <a:avLst/>
              <a:gdLst>
                <a:gd name="connsiteX0" fmla="*/ 14161 w 77887"/>
                <a:gd name="connsiteY0" fmla="*/ 39490 h 42586"/>
                <a:gd name="connsiteX1" fmla="*/ 18881 w 77887"/>
                <a:gd name="connsiteY1" fmla="*/ 37941 h 42586"/>
                <a:gd name="connsiteX2" fmla="*/ 23603 w 77887"/>
                <a:gd name="connsiteY2" fmla="*/ 35618 h 42586"/>
                <a:gd name="connsiteX3" fmla="*/ 29109 w 77887"/>
                <a:gd name="connsiteY3" fmla="*/ 34844 h 42586"/>
                <a:gd name="connsiteX4" fmla="*/ 31470 w 77887"/>
                <a:gd name="connsiteY4" fmla="*/ 35618 h 42586"/>
                <a:gd name="connsiteX5" fmla="*/ 36977 w 77887"/>
                <a:gd name="connsiteY5" fmla="*/ 40264 h 42586"/>
                <a:gd name="connsiteX6" fmla="*/ 40124 w 77887"/>
                <a:gd name="connsiteY6" fmla="*/ 41813 h 42586"/>
                <a:gd name="connsiteX7" fmla="*/ 52712 w 77887"/>
                <a:gd name="connsiteY7" fmla="*/ 42587 h 42586"/>
                <a:gd name="connsiteX8" fmla="*/ 64513 w 77887"/>
                <a:gd name="connsiteY8" fmla="*/ 41038 h 42586"/>
                <a:gd name="connsiteX9" fmla="*/ 73954 w 77887"/>
                <a:gd name="connsiteY9" fmla="*/ 34844 h 42586"/>
                <a:gd name="connsiteX10" fmla="*/ 77888 w 77887"/>
                <a:gd name="connsiteY10" fmla="*/ 23229 h 42586"/>
                <a:gd name="connsiteX11" fmla="*/ 70808 w 77887"/>
                <a:gd name="connsiteY11" fmla="*/ 14712 h 42586"/>
                <a:gd name="connsiteX12" fmla="*/ 59792 w 77887"/>
                <a:gd name="connsiteY12" fmla="*/ 3872 h 42586"/>
                <a:gd name="connsiteX13" fmla="*/ 51139 w 77887"/>
                <a:gd name="connsiteY13" fmla="*/ 0 h 42586"/>
                <a:gd name="connsiteX14" fmla="*/ 50351 w 77887"/>
                <a:gd name="connsiteY14" fmla="*/ 10840 h 42586"/>
                <a:gd name="connsiteX15" fmla="*/ 44057 w 77887"/>
                <a:gd name="connsiteY15" fmla="*/ 9292 h 42586"/>
                <a:gd name="connsiteX16" fmla="*/ 40124 w 77887"/>
                <a:gd name="connsiteY16" fmla="*/ 10066 h 42586"/>
                <a:gd name="connsiteX17" fmla="*/ 37763 w 77887"/>
                <a:gd name="connsiteY17" fmla="*/ 12389 h 42586"/>
                <a:gd name="connsiteX18" fmla="*/ 35404 w 77887"/>
                <a:gd name="connsiteY18" fmla="*/ 13938 h 42586"/>
                <a:gd name="connsiteX19" fmla="*/ 35404 w 77887"/>
                <a:gd name="connsiteY19" fmla="*/ 15486 h 42586"/>
                <a:gd name="connsiteX20" fmla="*/ 34616 w 77887"/>
                <a:gd name="connsiteY20" fmla="*/ 17809 h 42586"/>
                <a:gd name="connsiteX21" fmla="*/ 33830 w 77887"/>
                <a:gd name="connsiteY21" fmla="*/ 20906 h 42586"/>
                <a:gd name="connsiteX22" fmla="*/ 32257 w 77887"/>
                <a:gd name="connsiteY22" fmla="*/ 22455 h 42586"/>
                <a:gd name="connsiteX23" fmla="*/ 30682 w 77887"/>
                <a:gd name="connsiteY23" fmla="*/ 22455 h 42586"/>
                <a:gd name="connsiteX24" fmla="*/ 25962 w 77887"/>
                <a:gd name="connsiteY24" fmla="*/ 20906 h 42586"/>
                <a:gd name="connsiteX25" fmla="*/ 25176 w 77887"/>
                <a:gd name="connsiteY25" fmla="*/ 20132 h 42586"/>
                <a:gd name="connsiteX26" fmla="*/ 21242 w 77887"/>
                <a:gd name="connsiteY26" fmla="*/ 21681 h 42586"/>
                <a:gd name="connsiteX27" fmla="*/ 17308 w 77887"/>
                <a:gd name="connsiteY27" fmla="*/ 21681 h 42586"/>
                <a:gd name="connsiteX28" fmla="*/ 13374 w 77887"/>
                <a:gd name="connsiteY28" fmla="*/ 21681 h 42586"/>
                <a:gd name="connsiteX29" fmla="*/ 8654 w 77887"/>
                <a:gd name="connsiteY29" fmla="*/ 24004 h 42586"/>
                <a:gd name="connsiteX30" fmla="*/ 3146 w 77887"/>
                <a:gd name="connsiteY30" fmla="*/ 28649 h 42586"/>
                <a:gd name="connsiteX31" fmla="*/ 0 w 77887"/>
                <a:gd name="connsiteY31" fmla="*/ 31747 h 42586"/>
                <a:gd name="connsiteX32" fmla="*/ 1573 w 77887"/>
                <a:gd name="connsiteY32" fmla="*/ 35618 h 42586"/>
                <a:gd name="connsiteX33" fmla="*/ 8654 w 77887"/>
                <a:gd name="connsiteY33" fmla="*/ 38715 h 4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887" h="42586">
                  <a:moveTo>
                    <a:pt x="14161" y="39490"/>
                  </a:moveTo>
                  <a:lnTo>
                    <a:pt x="18881" y="37941"/>
                  </a:lnTo>
                  <a:lnTo>
                    <a:pt x="23603" y="35618"/>
                  </a:lnTo>
                  <a:lnTo>
                    <a:pt x="29109" y="34844"/>
                  </a:lnTo>
                  <a:lnTo>
                    <a:pt x="31470" y="35618"/>
                  </a:lnTo>
                  <a:lnTo>
                    <a:pt x="36977" y="40264"/>
                  </a:lnTo>
                  <a:lnTo>
                    <a:pt x="40124" y="41813"/>
                  </a:lnTo>
                  <a:lnTo>
                    <a:pt x="52712" y="42587"/>
                  </a:lnTo>
                  <a:lnTo>
                    <a:pt x="64513" y="41038"/>
                  </a:lnTo>
                  <a:lnTo>
                    <a:pt x="73954" y="34844"/>
                  </a:lnTo>
                  <a:lnTo>
                    <a:pt x="77888" y="23229"/>
                  </a:lnTo>
                  <a:lnTo>
                    <a:pt x="70808" y="14712"/>
                  </a:lnTo>
                  <a:lnTo>
                    <a:pt x="59792" y="3872"/>
                  </a:lnTo>
                  <a:lnTo>
                    <a:pt x="51139" y="0"/>
                  </a:lnTo>
                  <a:lnTo>
                    <a:pt x="50351" y="10840"/>
                  </a:lnTo>
                  <a:lnTo>
                    <a:pt x="44057" y="9292"/>
                  </a:lnTo>
                  <a:lnTo>
                    <a:pt x="40124" y="10066"/>
                  </a:lnTo>
                  <a:lnTo>
                    <a:pt x="37763" y="12389"/>
                  </a:lnTo>
                  <a:lnTo>
                    <a:pt x="35404" y="13938"/>
                  </a:lnTo>
                  <a:lnTo>
                    <a:pt x="35404" y="15486"/>
                  </a:lnTo>
                  <a:lnTo>
                    <a:pt x="34616" y="17809"/>
                  </a:lnTo>
                  <a:lnTo>
                    <a:pt x="33830" y="20906"/>
                  </a:lnTo>
                  <a:lnTo>
                    <a:pt x="32257" y="22455"/>
                  </a:lnTo>
                  <a:lnTo>
                    <a:pt x="30682" y="22455"/>
                  </a:lnTo>
                  <a:lnTo>
                    <a:pt x="25962" y="20906"/>
                  </a:lnTo>
                  <a:lnTo>
                    <a:pt x="25176" y="20132"/>
                  </a:lnTo>
                  <a:lnTo>
                    <a:pt x="21242" y="21681"/>
                  </a:lnTo>
                  <a:lnTo>
                    <a:pt x="17308" y="21681"/>
                  </a:lnTo>
                  <a:lnTo>
                    <a:pt x="13374" y="21681"/>
                  </a:lnTo>
                  <a:lnTo>
                    <a:pt x="8654" y="24004"/>
                  </a:lnTo>
                  <a:lnTo>
                    <a:pt x="3146" y="28649"/>
                  </a:lnTo>
                  <a:lnTo>
                    <a:pt x="0" y="31747"/>
                  </a:lnTo>
                  <a:lnTo>
                    <a:pt x="1573" y="35618"/>
                  </a:lnTo>
                  <a:lnTo>
                    <a:pt x="8654" y="3871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45" name="Freeform 1544">
              <a:extLst>
                <a:ext uri="{FF2B5EF4-FFF2-40B4-BE49-F238E27FC236}">
                  <a16:creationId xmlns:a16="http://schemas.microsoft.com/office/drawing/2014/main" id="{79140C65-6B82-9B43-EB4D-0E40940D686A}"/>
                </a:ext>
              </a:extLst>
            </p:cNvPr>
            <p:cNvSpPr/>
            <p:nvPr/>
          </p:nvSpPr>
          <p:spPr>
            <a:xfrm>
              <a:off x="-14278572" y="-14341959"/>
              <a:ext cx="83290" cy="47597"/>
            </a:xfrm>
            <a:custGeom>
              <a:avLst/>
              <a:gdLst>
                <a:gd name="connsiteX0" fmla="*/ 95196 w 97556"/>
                <a:gd name="connsiteY0" fmla="*/ 21681 h 55750"/>
                <a:gd name="connsiteX1" fmla="*/ 97556 w 97556"/>
                <a:gd name="connsiteY1" fmla="*/ 16260 h 55750"/>
                <a:gd name="connsiteX2" fmla="*/ 95196 w 97556"/>
                <a:gd name="connsiteY2" fmla="*/ 10840 h 55750"/>
                <a:gd name="connsiteX3" fmla="*/ 89689 w 97556"/>
                <a:gd name="connsiteY3" fmla="*/ 6969 h 55750"/>
                <a:gd name="connsiteX4" fmla="*/ 83394 w 97556"/>
                <a:gd name="connsiteY4" fmla="*/ 3872 h 55750"/>
                <a:gd name="connsiteX5" fmla="*/ 77100 w 97556"/>
                <a:gd name="connsiteY5" fmla="*/ 2323 h 55750"/>
                <a:gd name="connsiteX6" fmla="*/ 66086 w 97556"/>
                <a:gd name="connsiteY6" fmla="*/ 0 h 55750"/>
                <a:gd name="connsiteX7" fmla="*/ 53497 w 97556"/>
                <a:gd name="connsiteY7" fmla="*/ 774 h 55750"/>
                <a:gd name="connsiteX8" fmla="*/ 42484 w 97556"/>
                <a:gd name="connsiteY8" fmla="*/ 3872 h 55750"/>
                <a:gd name="connsiteX9" fmla="*/ 33043 w 97556"/>
                <a:gd name="connsiteY9" fmla="*/ 10066 h 55750"/>
                <a:gd name="connsiteX10" fmla="*/ 38550 w 97556"/>
                <a:gd name="connsiteY10" fmla="*/ 10840 h 55750"/>
                <a:gd name="connsiteX11" fmla="*/ 43271 w 97556"/>
                <a:gd name="connsiteY11" fmla="*/ 13163 h 55750"/>
                <a:gd name="connsiteX12" fmla="*/ 44057 w 97556"/>
                <a:gd name="connsiteY12" fmla="*/ 16260 h 55750"/>
                <a:gd name="connsiteX13" fmla="*/ 40911 w 97556"/>
                <a:gd name="connsiteY13" fmla="*/ 19358 h 55750"/>
                <a:gd name="connsiteX14" fmla="*/ 33829 w 97556"/>
                <a:gd name="connsiteY14" fmla="*/ 20906 h 55750"/>
                <a:gd name="connsiteX15" fmla="*/ 27536 w 97556"/>
                <a:gd name="connsiteY15" fmla="*/ 19358 h 55750"/>
                <a:gd name="connsiteX16" fmla="*/ 21242 w 97556"/>
                <a:gd name="connsiteY16" fmla="*/ 18584 h 55750"/>
                <a:gd name="connsiteX17" fmla="*/ 14947 w 97556"/>
                <a:gd name="connsiteY17" fmla="*/ 23229 h 55750"/>
                <a:gd name="connsiteX18" fmla="*/ 13374 w 97556"/>
                <a:gd name="connsiteY18" fmla="*/ 27875 h 55750"/>
                <a:gd name="connsiteX19" fmla="*/ 14160 w 97556"/>
                <a:gd name="connsiteY19" fmla="*/ 37167 h 55750"/>
                <a:gd name="connsiteX20" fmla="*/ 13374 w 97556"/>
                <a:gd name="connsiteY20" fmla="*/ 41813 h 55750"/>
                <a:gd name="connsiteX21" fmla="*/ 11014 w 97556"/>
                <a:gd name="connsiteY21" fmla="*/ 44136 h 55750"/>
                <a:gd name="connsiteX22" fmla="*/ 3934 w 97556"/>
                <a:gd name="connsiteY22" fmla="*/ 48781 h 55750"/>
                <a:gd name="connsiteX23" fmla="*/ 0 w 97556"/>
                <a:gd name="connsiteY23" fmla="*/ 51104 h 55750"/>
                <a:gd name="connsiteX24" fmla="*/ 5507 w 97556"/>
                <a:gd name="connsiteY24" fmla="*/ 51879 h 55750"/>
                <a:gd name="connsiteX25" fmla="*/ 17308 w 97556"/>
                <a:gd name="connsiteY25" fmla="*/ 54976 h 55750"/>
                <a:gd name="connsiteX26" fmla="*/ 21242 w 97556"/>
                <a:gd name="connsiteY26" fmla="*/ 55750 h 55750"/>
                <a:gd name="connsiteX27" fmla="*/ 25176 w 97556"/>
                <a:gd name="connsiteY27" fmla="*/ 54201 h 55750"/>
                <a:gd name="connsiteX28" fmla="*/ 29109 w 97556"/>
                <a:gd name="connsiteY28" fmla="*/ 52653 h 55750"/>
                <a:gd name="connsiteX29" fmla="*/ 33043 w 97556"/>
                <a:gd name="connsiteY29" fmla="*/ 49556 h 55750"/>
                <a:gd name="connsiteX30" fmla="*/ 39338 w 97556"/>
                <a:gd name="connsiteY30" fmla="*/ 45684 h 55750"/>
                <a:gd name="connsiteX31" fmla="*/ 51139 w 97556"/>
                <a:gd name="connsiteY31" fmla="*/ 41813 h 55750"/>
                <a:gd name="connsiteX32" fmla="*/ 74741 w 97556"/>
                <a:gd name="connsiteY32" fmla="*/ 40264 h 55750"/>
                <a:gd name="connsiteX33" fmla="*/ 88116 w 97556"/>
                <a:gd name="connsiteY33" fmla="*/ 37941 h 55750"/>
                <a:gd name="connsiteX34" fmla="*/ 86543 w 97556"/>
                <a:gd name="connsiteY34" fmla="*/ 29424 h 55750"/>
                <a:gd name="connsiteX35" fmla="*/ 90476 w 97556"/>
                <a:gd name="connsiteY35" fmla="*/ 25552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56" h="55750">
                  <a:moveTo>
                    <a:pt x="95196" y="21681"/>
                  </a:moveTo>
                  <a:lnTo>
                    <a:pt x="97556" y="16260"/>
                  </a:lnTo>
                  <a:lnTo>
                    <a:pt x="95196" y="10840"/>
                  </a:lnTo>
                  <a:lnTo>
                    <a:pt x="89689" y="6969"/>
                  </a:lnTo>
                  <a:lnTo>
                    <a:pt x="83394" y="3872"/>
                  </a:lnTo>
                  <a:lnTo>
                    <a:pt x="77100" y="2323"/>
                  </a:lnTo>
                  <a:lnTo>
                    <a:pt x="66086" y="0"/>
                  </a:lnTo>
                  <a:lnTo>
                    <a:pt x="53497" y="774"/>
                  </a:lnTo>
                  <a:lnTo>
                    <a:pt x="42484" y="3872"/>
                  </a:lnTo>
                  <a:lnTo>
                    <a:pt x="33043" y="10066"/>
                  </a:lnTo>
                  <a:lnTo>
                    <a:pt x="38550" y="10840"/>
                  </a:lnTo>
                  <a:lnTo>
                    <a:pt x="43271" y="13163"/>
                  </a:lnTo>
                  <a:lnTo>
                    <a:pt x="44057" y="16260"/>
                  </a:lnTo>
                  <a:lnTo>
                    <a:pt x="40911" y="19358"/>
                  </a:lnTo>
                  <a:lnTo>
                    <a:pt x="33829" y="20906"/>
                  </a:lnTo>
                  <a:lnTo>
                    <a:pt x="27536" y="19358"/>
                  </a:lnTo>
                  <a:lnTo>
                    <a:pt x="21242" y="18584"/>
                  </a:lnTo>
                  <a:lnTo>
                    <a:pt x="14947" y="23229"/>
                  </a:lnTo>
                  <a:lnTo>
                    <a:pt x="13374" y="27875"/>
                  </a:lnTo>
                  <a:lnTo>
                    <a:pt x="14160" y="37167"/>
                  </a:lnTo>
                  <a:lnTo>
                    <a:pt x="13374" y="41813"/>
                  </a:lnTo>
                  <a:lnTo>
                    <a:pt x="11014" y="44136"/>
                  </a:lnTo>
                  <a:lnTo>
                    <a:pt x="3934" y="48781"/>
                  </a:lnTo>
                  <a:lnTo>
                    <a:pt x="0" y="51104"/>
                  </a:lnTo>
                  <a:lnTo>
                    <a:pt x="5507" y="51879"/>
                  </a:lnTo>
                  <a:lnTo>
                    <a:pt x="17308" y="54976"/>
                  </a:lnTo>
                  <a:lnTo>
                    <a:pt x="21242" y="55750"/>
                  </a:lnTo>
                  <a:lnTo>
                    <a:pt x="25176" y="54201"/>
                  </a:lnTo>
                  <a:lnTo>
                    <a:pt x="29109" y="52653"/>
                  </a:lnTo>
                  <a:lnTo>
                    <a:pt x="33043" y="49556"/>
                  </a:lnTo>
                  <a:lnTo>
                    <a:pt x="39338" y="45684"/>
                  </a:lnTo>
                  <a:lnTo>
                    <a:pt x="51139" y="41813"/>
                  </a:lnTo>
                  <a:lnTo>
                    <a:pt x="74741" y="40264"/>
                  </a:lnTo>
                  <a:lnTo>
                    <a:pt x="88116" y="37941"/>
                  </a:lnTo>
                  <a:lnTo>
                    <a:pt x="86543" y="29424"/>
                  </a:lnTo>
                  <a:lnTo>
                    <a:pt x="90476" y="2555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46" name="Freeform 1545">
              <a:extLst>
                <a:ext uri="{FF2B5EF4-FFF2-40B4-BE49-F238E27FC236}">
                  <a16:creationId xmlns:a16="http://schemas.microsoft.com/office/drawing/2014/main" id="{6B972751-D5FC-DCA2-71FD-0A3BBE5CB039}"/>
                </a:ext>
              </a:extLst>
            </p:cNvPr>
            <p:cNvSpPr/>
            <p:nvPr/>
          </p:nvSpPr>
          <p:spPr>
            <a:xfrm>
              <a:off x="-14678906" y="-13814419"/>
              <a:ext cx="33585" cy="17188"/>
            </a:xfrm>
            <a:custGeom>
              <a:avLst/>
              <a:gdLst>
                <a:gd name="connsiteX0" fmla="*/ 20455 w 39337"/>
                <a:gd name="connsiteY0" fmla="*/ 774 h 20132"/>
                <a:gd name="connsiteX1" fmla="*/ 7868 w 39337"/>
                <a:gd name="connsiteY1" fmla="*/ 6969 h 20132"/>
                <a:gd name="connsiteX2" fmla="*/ 0 w 39337"/>
                <a:gd name="connsiteY2" fmla="*/ 15486 h 20132"/>
                <a:gd name="connsiteX3" fmla="*/ 9441 w 39337"/>
                <a:gd name="connsiteY3" fmla="*/ 18583 h 20132"/>
                <a:gd name="connsiteX4" fmla="*/ 23603 w 39337"/>
                <a:gd name="connsiteY4" fmla="*/ 20132 h 20132"/>
                <a:gd name="connsiteX5" fmla="*/ 35404 w 39337"/>
                <a:gd name="connsiteY5" fmla="*/ 17035 h 20132"/>
                <a:gd name="connsiteX6" fmla="*/ 39338 w 39337"/>
                <a:gd name="connsiteY6" fmla="*/ 10066 h 20132"/>
                <a:gd name="connsiteX7" fmla="*/ 32257 w 39337"/>
                <a:gd name="connsiteY7" fmla="*/ 0 h 2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7" h="20132">
                  <a:moveTo>
                    <a:pt x="20455" y="774"/>
                  </a:moveTo>
                  <a:lnTo>
                    <a:pt x="7868" y="6969"/>
                  </a:lnTo>
                  <a:lnTo>
                    <a:pt x="0" y="15486"/>
                  </a:lnTo>
                  <a:lnTo>
                    <a:pt x="9441" y="18583"/>
                  </a:lnTo>
                  <a:lnTo>
                    <a:pt x="23603" y="20132"/>
                  </a:lnTo>
                  <a:lnTo>
                    <a:pt x="35404" y="17035"/>
                  </a:lnTo>
                  <a:lnTo>
                    <a:pt x="39338" y="10066"/>
                  </a:lnTo>
                  <a:lnTo>
                    <a:pt x="32257"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47" name="Freeform 1546">
              <a:extLst>
                <a:ext uri="{FF2B5EF4-FFF2-40B4-BE49-F238E27FC236}">
                  <a16:creationId xmlns:a16="http://schemas.microsoft.com/office/drawing/2014/main" id="{66EA04D1-D8E8-D851-3D1C-294A3D7FBB92}"/>
                </a:ext>
              </a:extLst>
            </p:cNvPr>
            <p:cNvSpPr/>
            <p:nvPr/>
          </p:nvSpPr>
          <p:spPr>
            <a:xfrm>
              <a:off x="-14541207" y="-14201150"/>
              <a:ext cx="18808" cy="24460"/>
            </a:xfrm>
            <a:custGeom>
              <a:avLst/>
              <a:gdLst>
                <a:gd name="connsiteX0" fmla="*/ 3147 w 22029"/>
                <a:gd name="connsiteY0" fmla="*/ 20132 h 28649"/>
                <a:gd name="connsiteX1" fmla="*/ 0 w 22029"/>
                <a:gd name="connsiteY1" fmla="*/ 28649 h 28649"/>
                <a:gd name="connsiteX2" fmla="*/ 7081 w 22029"/>
                <a:gd name="connsiteY2" fmla="*/ 24778 h 28649"/>
                <a:gd name="connsiteX3" fmla="*/ 15735 w 22029"/>
                <a:gd name="connsiteY3" fmla="*/ 18583 h 28649"/>
                <a:gd name="connsiteX4" fmla="*/ 22029 w 22029"/>
                <a:gd name="connsiteY4" fmla="*/ 10840 h 28649"/>
                <a:gd name="connsiteX5" fmla="*/ 22029 w 22029"/>
                <a:gd name="connsiteY5" fmla="*/ 2323 h 28649"/>
                <a:gd name="connsiteX6" fmla="*/ 16522 w 22029"/>
                <a:gd name="connsiteY6" fmla="*/ 0 h 28649"/>
                <a:gd name="connsiteX7" fmla="*/ 9441 w 22029"/>
                <a:gd name="connsiteY7" fmla="*/ 7743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9" h="28649">
                  <a:moveTo>
                    <a:pt x="3147" y="20132"/>
                  </a:moveTo>
                  <a:lnTo>
                    <a:pt x="0" y="28649"/>
                  </a:lnTo>
                  <a:lnTo>
                    <a:pt x="7081" y="24778"/>
                  </a:lnTo>
                  <a:lnTo>
                    <a:pt x="15735" y="18583"/>
                  </a:lnTo>
                  <a:lnTo>
                    <a:pt x="22029" y="10840"/>
                  </a:lnTo>
                  <a:lnTo>
                    <a:pt x="22029" y="2323"/>
                  </a:lnTo>
                  <a:lnTo>
                    <a:pt x="16522" y="0"/>
                  </a:lnTo>
                  <a:lnTo>
                    <a:pt x="9441"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48" name="Freeform 1547">
              <a:extLst>
                <a:ext uri="{FF2B5EF4-FFF2-40B4-BE49-F238E27FC236}">
                  <a16:creationId xmlns:a16="http://schemas.microsoft.com/office/drawing/2014/main" id="{E1DB697B-6233-5B72-B48B-F4C34D9D5EAC}"/>
                </a:ext>
              </a:extLst>
            </p:cNvPr>
            <p:cNvSpPr/>
            <p:nvPr/>
          </p:nvSpPr>
          <p:spPr>
            <a:xfrm>
              <a:off x="-14516355" y="-14222965"/>
              <a:ext cx="60453" cy="27764"/>
            </a:xfrm>
            <a:custGeom>
              <a:avLst/>
              <a:gdLst>
                <a:gd name="connsiteX0" fmla="*/ 51139 w 70807"/>
                <a:gd name="connsiteY0" fmla="*/ 774 h 32520"/>
                <a:gd name="connsiteX1" fmla="*/ 40912 w 70807"/>
                <a:gd name="connsiteY1" fmla="*/ 0 h 32520"/>
                <a:gd name="connsiteX2" fmla="*/ 31470 w 70807"/>
                <a:gd name="connsiteY2" fmla="*/ 1549 h 32520"/>
                <a:gd name="connsiteX3" fmla="*/ 26750 w 70807"/>
                <a:gd name="connsiteY3" fmla="*/ 3872 h 32520"/>
                <a:gd name="connsiteX4" fmla="*/ 14162 w 70807"/>
                <a:gd name="connsiteY4" fmla="*/ 12389 h 32520"/>
                <a:gd name="connsiteX5" fmla="*/ 10228 w 70807"/>
                <a:gd name="connsiteY5" fmla="*/ 14712 h 32520"/>
                <a:gd name="connsiteX6" fmla="*/ 6294 w 70807"/>
                <a:gd name="connsiteY6" fmla="*/ 15486 h 32520"/>
                <a:gd name="connsiteX7" fmla="*/ 3147 w 70807"/>
                <a:gd name="connsiteY7" fmla="*/ 17809 h 32520"/>
                <a:gd name="connsiteX8" fmla="*/ 0 w 70807"/>
                <a:gd name="connsiteY8" fmla="*/ 21681 h 32520"/>
                <a:gd name="connsiteX9" fmla="*/ 1574 w 70807"/>
                <a:gd name="connsiteY9" fmla="*/ 30198 h 32520"/>
                <a:gd name="connsiteX10" fmla="*/ 7081 w 70807"/>
                <a:gd name="connsiteY10" fmla="*/ 32521 h 32520"/>
                <a:gd name="connsiteX11" fmla="*/ 13375 w 70807"/>
                <a:gd name="connsiteY11" fmla="*/ 29424 h 32520"/>
                <a:gd name="connsiteX12" fmla="*/ 17309 w 70807"/>
                <a:gd name="connsiteY12" fmla="*/ 22455 h 32520"/>
                <a:gd name="connsiteX13" fmla="*/ 28324 w 70807"/>
                <a:gd name="connsiteY13" fmla="*/ 23229 h 32520"/>
                <a:gd name="connsiteX14" fmla="*/ 44845 w 70807"/>
                <a:gd name="connsiteY14" fmla="*/ 19358 h 32520"/>
                <a:gd name="connsiteX15" fmla="*/ 61367 w 70807"/>
                <a:gd name="connsiteY15" fmla="*/ 11615 h 32520"/>
                <a:gd name="connsiteX16" fmla="*/ 70808 w 70807"/>
                <a:gd name="connsiteY16" fmla="*/ 3097 h 32520"/>
                <a:gd name="connsiteX17" fmla="*/ 61367 w 70807"/>
                <a:gd name="connsiteY17" fmla="*/ 2323 h 3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807" h="32520">
                  <a:moveTo>
                    <a:pt x="51139" y="774"/>
                  </a:moveTo>
                  <a:lnTo>
                    <a:pt x="40912" y="0"/>
                  </a:lnTo>
                  <a:lnTo>
                    <a:pt x="31470" y="1549"/>
                  </a:lnTo>
                  <a:lnTo>
                    <a:pt x="26750" y="3872"/>
                  </a:lnTo>
                  <a:lnTo>
                    <a:pt x="14162" y="12389"/>
                  </a:lnTo>
                  <a:lnTo>
                    <a:pt x="10228" y="14712"/>
                  </a:lnTo>
                  <a:lnTo>
                    <a:pt x="6294" y="15486"/>
                  </a:lnTo>
                  <a:lnTo>
                    <a:pt x="3147" y="17809"/>
                  </a:lnTo>
                  <a:lnTo>
                    <a:pt x="0" y="21681"/>
                  </a:lnTo>
                  <a:lnTo>
                    <a:pt x="1574" y="30198"/>
                  </a:lnTo>
                  <a:lnTo>
                    <a:pt x="7081" y="32521"/>
                  </a:lnTo>
                  <a:lnTo>
                    <a:pt x="13375" y="29424"/>
                  </a:lnTo>
                  <a:lnTo>
                    <a:pt x="17309" y="22455"/>
                  </a:lnTo>
                  <a:lnTo>
                    <a:pt x="28324" y="23229"/>
                  </a:lnTo>
                  <a:lnTo>
                    <a:pt x="44845" y="19358"/>
                  </a:lnTo>
                  <a:lnTo>
                    <a:pt x="61367" y="11615"/>
                  </a:lnTo>
                  <a:lnTo>
                    <a:pt x="70808" y="3097"/>
                  </a:lnTo>
                  <a:lnTo>
                    <a:pt x="61367"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49" name="Freeform 1548">
              <a:extLst>
                <a:ext uri="{FF2B5EF4-FFF2-40B4-BE49-F238E27FC236}">
                  <a16:creationId xmlns:a16="http://schemas.microsoft.com/office/drawing/2014/main" id="{B1E118DD-D93E-B651-E2F0-7421EA336EEA}"/>
                </a:ext>
              </a:extLst>
            </p:cNvPr>
            <p:cNvSpPr/>
            <p:nvPr/>
          </p:nvSpPr>
          <p:spPr>
            <a:xfrm>
              <a:off x="-13945409" y="-13142765"/>
              <a:ext cx="96726" cy="67430"/>
            </a:xfrm>
            <a:custGeom>
              <a:avLst/>
              <a:gdLst>
                <a:gd name="connsiteX0" fmla="*/ 788 w 113293"/>
                <a:gd name="connsiteY0" fmla="*/ 14712 h 78979"/>
                <a:gd name="connsiteX1" fmla="*/ 5507 w 113293"/>
                <a:gd name="connsiteY1" fmla="*/ 20906 h 78979"/>
                <a:gd name="connsiteX2" fmla="*/ 8655 w 113293"/>
                <a:gd name="connsiteY2" fmla="*/ 27875 h 78979"/>
                <a:gd name="connsiteX3" fmla="*/ 7082 w 113293"/>
                <a:gd name="connsiteY3" fmla="*/ 33295 h 78979"/>
                <a:gd name="connsiteX4" fmla="*/ 0 w 113293"/>
                <a:gd name="connsiteY4" fmla="*/ 37167 h 78979"/>
                <a:gd name="connsiteX5" fmla="*/ 4721 w 113293"/>
                <a:gd name="connsiteY5" fmla="*/ 42587 h 78979"/>
                <a:gd name="connsiteX6" fmla="*/ 11016 w 113293"/>
                <a:gd name="connsiteY6" fmla="*/ 47233 h 78979"/>
                <a:gd name="connsiteX7" fmla="*/ 25963 w 113293"/>
                <a:gd name="connsiteY7" fmla="*/ 54201 h 78979"/>
                <a:gd name="connsiteX8" fmla="*/ 13374 w 113293"/>
                <a:gd name="connsiteY8" fmla="*/ 69688 h 78979"/>
                <a:gd name="connsiteX9" fmla="*/ 10228 w 113293"/>
                <a:gd name="connsiteY9" fmla="*/ 77431 h 78979"/>
                <a:gd name="connsiteX10" fmla="*/ 17308 w 113293"/>
                <a:gd name="connsiteY10" fmla="*/ 78979 h 78979"/>
                <a:gd name="connsiteX11" fmla="*/ 25176 w 113293"/>
                <a:gd name="connsiteY11" fmla="*/ 72785 h 78979"/>
                <a:gd name="connsiteX12" fmla="*/ 33831 w 113293"/>
                <a:gd name="connsiteY12" fmla="*/ 53427 h 78979"/>
                <a:gd name="connsiteX13" fmla="*/ 40911 w 113293"/>
                <a:gd name="connsiteY13" fmla="*/ 46458 h 78979"/>
                <a:gd name="connsiteX14" fmla="*/ 47205 w 113293"/>
                <a:gd name="connsiteY14" fmla="*/ 44910 h 78979"/>
                <a:gd name="connsiteX15" fmla="*/ 59006 w 113293"/>
                <a:gd name="connsiteY15" fmla="*/ 45684 h 78979"/>
                <a:gd name="connsiteX16" fmla="*/ 64513 w 113293"/>
                <a:gd name="connsiteY16" fmla="*/ 44910 h 78979"/>
                <a:gd name="connsiteX17" fmla="*/ 68447 w 113293"/>
                <a:gd name="connsiteY17" fmla="*/ 43361 h 78979"/>
                <a:gd name="connsiteX18" fmla="*/ 95198 w 113293"/>
                <a:gd name="connsiteY18" fmla="*/ 24778 h 78979"/>
                <a:gd name="connsiteX19" fmla="*/ 103851 w 113293"/>
                <a:gd name="connsiteY19" fmla="*/ 20906 h 78979"/>
                <a:gd name="connsiteX20" fmla="*/ 113293 w 113293"/>
                <a:gd name="connsiteY20" fmla="*/ 20132 h 78979"/>
                <a:gd name="connsiteX21" fmla="*/ 107784 w 113293"/>
                <a:gd name="connsiteY21" fmla="*/ 13937 h 78979"/>
                <a:gd name="connsiteX22" fmla="*/ 100704 w 113293"/>
                <a:gd name="connsiteY22" fmla="*/ 10066 h 78979"/>
                <a:gd name="connsiteX23" fmla="*/ 85757 w 113293"/>
                <a:gd name="connsiteY23" fmla="*/ 2323 h 78979"/>
                <a:gd name="connsiteX24" fmla="*/ 74741 w 113293"/>
                <a:gd name="connsiteY24" fmla="*/ 0 h 78979"/>
                <a:gd name="connsiteX25" fmla="*/ 62154 w 113293"/>
                <a:gd name="connsiteY25" fmla="*/ 0 h 78979"/>
                <a:gd name="connsiteX26" fmla="*/ 50353 w 113293"/>
                <a:gd name="connsiteY26" fmla="*/ 1549 h 78979"/>
                <a:gd name="connsiteX27" fmla="*/ 39338 w 113293"/>
                <a:gd name="connsiteY27" fmla="*/ 4646 h 78979"/>
                <a:gd name="connsiteX28" fmla="*/ 34618 w 113293"/>
                <a:gd name="connsiteY28" fmla="*/ 6968 h 78979"/>
                <a:gd name="connsiteX29" fmla="*/ 29109 w 113293"/>
                <a:gd name="connsiteY29" fmla="*/ 10840 h 78979"/>
                <a:gd name="connsiteX30" fmla="*/ 24390 w 113293"/>
                <a:gd name="connsiteY30" fmla="*/ 12389 h 78979"/>
                <a:gd name="connsiteX31" fmla="*/ 18096 w 113293"/>
                <a:gd name="connsiteY31" fmla="*/ 13163 h 78979"/>
                <a:gd name="connsiteX32" fmla="*/ 6294 w 113293"/>
                <a:gd name="connsiteY32" fmla="*/ 13163 h 7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3293" h="78979">
                  <a:moveTo>
                    <a:pt x="788" y="14712"/>
                  </a:moveTo>
                  <a:lnTo>
                    <a:pt x="5507" y="20906"/>
                  </a:lnTo>
                  <a:lnTo>
                    <a:pt x="8655" y="27875"/>
                  </a:lnTo>
                  <a:lnTo>
                    <a:pt x="7082" y="33295"/>
                  </a:lnTo>
                  <a:lnTo>
                    <a:pt x="0" y="37167"/>
                  </a:lnTo>
                  <a:lnTo>
                    <a:pt x="4721" y="42587"/>
                  </a:lnTo>
                  <a:lnTo>
                    <a:pt x="11016" y="47233"/>
                  </a:lnTo>
                  <a:lnTo>
                    <a:pt x="25963" y="54201"/>
                  </a:lnTo>
                  <a:lnTo>
                    <a:pt x="13374" y="69688"/>
                  </a:lnTo>
                  <a:lnTo>
                    <a:pt x="10228" y="77431"/>
                  </a:lnTo>
                  <a:lnTo>
                    <a:pt x="17308" y="78979"/>
                  </a:lnTo>
                  <a:lnTo>
                    <a:pt x="25176" y="72785"/>
                  </a:lnTo>
                  <a:lnTo>
                    <a:pt x="33831" y="53427"/>
                  </a:lnTo>
                  <a:lnTo>
                    <a:pt x="40911" y="46458"/>
                  </a:lnTo>
                  <a:lnTo>
                    <a:pt x="47205" y="44910"/>
                  </a:lnTo>
                  <a:lnTo>
                    <a:pt x="59006" y="45684"/>
                  </a:lnTo>
                  <a:lnTo>
                    <a:pt x="64513" y="44910"/>
                  </a:lnTo>
                  <a:lnTo>
                    <a:pt x="68447" y="43361"/>
                  </a:lnTo>
                  <a:lnTo>
                    <a:pt x="95198" y="24778"/>
                  </a:lnTo>
                  <a:lnTo>
                    <a:pt x="103851" y="20906"/>
                  </a:lnTo>
                  <a:lnTo>
                    <a:pt x="113293" y="20132"/>
                  </a:lnTo>
                  <a:lnTo>
                    <a:pt x="107784" y="13937"/>
                  </a:lnTo>
                  <a:lnTo>
                    <a:pt x="100704" y="10066"/>
                  </a:lnTo>
                  <a:lnTo>
                    <a:pt x="85757" y="2323"/>
                  </a:lnTo>
                  <a:lnTo>
                    <a:pt x="74741" y="0"/>
                  </a:lnTo>
                  <a:lnTo>
                    <a:pt x="62154" y="0"/>
                  </a:lnTo>
                  <a:lnTo>
                    <a:pt x="50353" y="1549"/>
                  </a:lnTo>
                  <a:lnTo>
                    <a:pt x="39338" y="4646"/>
                  </a:lnTo>
                  <a:lnTo>
                    <a:pt x="34618" y="6968"/>
                  </a:lnTo>
                  <a:lnTo>
                    <a:pt x="29109" y="10840"/>
                  </a:lnTo>
                  <a:lnTo>
                    <a:pt x="24390" y="12389"/>
                  </a:lnTo>
                  <a:lnTo>
                    <a:pt x="18096" y="13163"/>
                  </a:lnTo>
                  <a:lnTo>
                    <a:pt x="6294" y="1316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50" name="Freeform 1549">
              <a:extLst>
                <a:ext uri="{FF2B5EF4-FFF2-40B4-BE49-F238E27FC236}">
                  <a16:creationId xmlns:a16="http://schemas.microsoft.com/office/drawing/2014/main" id="{09694665-0654-3F84-EAA8-2756D92D2BDB}"/>
                </a:ext>
              </a:extLst>
            </p:cNvPr>
            <p:cNvSpPr/>
            <p:nvPr/>
          </p:nvSpPr>
          <p:spPr>
            <a:xfrm>
              <a:off x="-13865476" y="-13147393"/>
              <a:ext cx="18806" cy="12561"/>
            </a:xfrm>
            <a:custGeom>
              <a:avLst/>
              <a:gdLst>
                <a:gd name="connsiteX0" fmla="*/ 17308 w 22027"/>
                <a:gd name="connsiteY0" fmla="*/ 14712 h 14712"/>
                <a:gd name="connsiteX1" fmla="*/ 22027 w 22027"/>
                <a:gd name="connsiteY1" fmla="*/ 10840 h 14712"/>
                <a:gd name="connsiteX2" fmla="*/ 19669 w 22027"/>
                <a:gd name="connsiteY2" fmla="*/ 3097 h 14712"/>
                <a:gd name="connsiteX3" fmla="*/ 13374 w 22027"/>
                <a:gd name="connsiteY3" fmla="*/ 0 h 14712"/>
                <a:gd name="connsiteX4" fmla="*/ 5507 w 22027"/>
                <a:gd name="connsiteY4" fmla="*/ 1549 h 14712"/>
                <a:gd name="connsiteX5" fmla="*/ 0 w 22027"/>
                <a:gd name="connsiteY5" fmla="*/ 6969 h 14712"/>
                <a:gd name="connsiteX6" fmla="*/ 5507 w 22027"/>
                <a:gd name="connsiteY6" fmla="*/ 10840 h 14712"/>
                <a:gd name="connsiteX7" fmla="*/ 11801 w 22027"/>
                <a:gd name="connsiteY7" fmla="*/ 13937 h 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7" h="14712">
                  <a:moveTo>
                    <a:pt x="17308" y="14712"/>
                  </a:moveTo>
                  <a:lnTo>
                    <a:pt x="22027" y="10840"/>
                  </a:lnTo>
                  <a:lnTo>
                    <a:pt x="19669" y="3097"/>
                  </a:lnTo>
                  <a:lnTo>
                    <a:pt x="13374" y="0"/>
                  </a:lnTo>
                  <a:lnTo>
                    <a:pt x="5507" y="1549"/>
                  </a:lnTo>
                  <a:lnTo>
                    <a:pt x="0" y="6969"/>
                  </a:lnTo>
                  <a:lnTo>
                    <a:pt x="5507" y="10840"/>
                  </a:lnTo>
                  <a:lnTo>
                    <a:pt x="11801" y="1393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51" name="Freeform 1550">
              <a:extLst>
                <a:ext uri="{FF2B5EF4-FFF2-40B4-BE49-F238E27FC236}">
                  <a16:creationId xmlns:a16="http://schemas.microsoft.com/office/drawing/2014/main" id="{5EF26F34-6203-CC6E-6F0C-06B66078F005}"/>
                </a:ext>
              </a:extLst>
            </p:cNvPr>
            <p:cNvSpPr/>
            <p:nvPr/>
          </p:nvSpPr>
          <p:spPr>
            <a:xfrm>
              <a:off x="-13931975" y="-13187718"/>
              <a:ext cx="62468" cy="37019"/>
            </a:xfrm>
            <a:custGeom>
              <a:avLst/>
              <a:gdLst>
                <a:gd name="connsiteX0" fmla="*/ 4721 w 73168"/>
                <a:gd name="connsiteY0" fmla="*/ 19358 h 43360"/>
                <a:gd name="connsiteX1" fmla="*/ 9441 w 73168"/>
                <a:gd name="connsiteY1" fmla="*/ 20132 h 43360"/>
                <a:gd name="connsiteX2" fmla="*/ 14162 w 73168"/>
                <a:gd name="connsiteY2" fmla="*/ 20132 h 43360"/>
                <a:gd name="connsiteX3" fmla="*/ 18883 w 73168"/>
                <a:gd name="connsiteY3" fmla="*/ 21680 h 43360"/>
                <a:gd name="connsiteX4" fmla="*/ 24390 w 73168"/>
                <a:gd name="connsiteY4" fmla="*/ 25552 h 43360"/>
                <a:gd name="connsiteX5" fmla="*/ 26751 w 73168"/>
                <a:gd name="connsiteY5" fmla="*/ 29424 h 43360"/>
                <a:gd name="connsiteX6" fmla="*/ 29109 w 73168"/>
                <a:gd name="connsiteY6" fmla="*/ 33295 h 43360"/>
                <a:gd name="connsiteX7" fmla="*/ 32258 w 73168"/>
                <a:gd name="connsiteY7" fmla="*/ 37941 h 43360"/>
                <a:gd name="connsiteX8" fmla="*/ 37764 w 73168"/>
                <a:gd name="connsiteY8" fmla="*/ 41812 h 43360"/>
                <a:gd name="connsiteX9" fmla="*/ 44059 w 73168"/>
                <a:gd name="connsiteY9" fmla="*/ 43361 h 43360"/>
                <a:gd name="connsiteX10" fmla="*/ 49566 w 73168"/>
                <a:gd name="connsiteY10" fmla="*/ 39489 h 43360"/>
                <a:gd name="connsiteX11" fmla="*/ 55073 w 73168"/>
                <a:gd name="connsiteY11" fmla="*/ 30198 h 43360"/>
                <a:gd name="connsiteX12" fmla="*/ 59006 w 73168"/>
                <a:gd name="connsiteY12" fmla="*/ 33295 h 43360"/>
                <a:gd name="connsiteX13" fmla="*/ 63728 w 73168"/>
                <a:gd name="connsiteY13" fmla="*/ 33295 h 43360"/>
                <a:gd name="connsiteX14" fmla="*/ 68447 w 73168"/>
                <a:gd name="connsiteY14" fmla="*/ 31746 h 43360"/>
                <a:gd name="connsiteX15" fmla="*/ 73168 w 73168"/>
                <a:gd name="connsiteY15" fmla="*/ 28649 h 43360"/>
                <a:gd name="connsiteX16" fmla="*/ 72381 w 73168"/>
                <a:gd name="connsiteY16" fmla="*/ 22455 h 43360"/>
                <a:gd name="connsiteX17" fmla="*/ 70022 w 73168"/>
                <a:gd name="connsiteY17" fmla="*/ 17809 h 43360"/>
                <a:gd name="connsiteX18" fmla="*/ 62154 w 73168"/>
                <a:gd name="connsiteY18" fmla="*/ 10066 h 43360"/>
                <a:gd name="connsiteX19" fmla="*/ 59794 w 73168"/>
                <a:gd name="connsiteY19" fmla="*/ 9291 h 43360"/>
                <a:gd name="connsiteX20" fmla="*/ 53499 w 73168"/>
                <a:gd name="connsiteY20" fmla="*/ 6194 h 43360"/>
                <a:gd name="connsiteX21" fmla="*/ 47205 w 73168"/>
                <a:gd name="connsiteY21" fmla="*/ 2323 h 43360"/>
                <a:gd name="connsiteX22" fmla="*/ 46419 w 73168"/>
                <a:gd name="connsiteY22" fmla="*/ 0 h 43360"/>
                <a:gd name="connsiteX23" fmla="*/ 40911 w 73168"/>
                <a:gd name="connsiteY23" fmla="*/ 1548 h 43360"/>
                <a:gd name="connsiteX24" fmla="*/ 37764 w 73168"/>
                <a:gd name="connsiteY24" fmla="*/ 5420 h 43360"/>
                <a:gd name="connsiteX25" fmla="*/ 35404 w 73168"/>
                <a:gd name="connsiteY25" fmla="*/ 9291 h 43360"/>
                <a:gd name="connsiteX26" fmla="*/ 31470 w 73168"/>
                <a:gd name="connsiteY26" fmla="*/ 12389 h 43360"/>
                <a:gd name="connsiteX27" fmla="*/ 24390 w 73168"/>
                <a:gd name="connsiteY27" fmla="*/ 14712 h 43360"/>
                <a:gd name="connsiteX28" fmla="*/ 0 w 73168"/>
                <a:gd name="connsiteY28" fmla="*/ 16260 h 4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168" h="43360">
                  <a:moveTo>
                    <a:pt x="4721" y="19358"/>
                  </a:moveTo>
                  <a:lnTo>
                    <a:pt x="9441" y="20132"/>
                  </a:lnTo>
                  <a:lnTo>
                    <a:pt x="14162" y="20132"/>
                  </a:lnTo>
                  <a:lnTo>
                    <a:pt x="18883" y="21680"/>
                  </a:lnTo>
                  <a:lnTo>
                    <a:pt x="24390" y="25552"/>
                  </a:lnTo>
                  <a:lnTo>
                    <a:pt x="26751" y="29424"/>
                  </a:lnTo>
                  <a:lnTo>
                    <a:pt x="29109" y="33295"/>
                  </a:lnTo>
                  <a:lnTo>
                    <a:pt x="32258" y="37941"/>
                  </a:lnTo>
                  <a:lnTo>
                    <a:pt x="37764" y="41812"/>
                  </a:lnTo>
                  <a:lnTo>
                    <a:pt x="44059" y="43361"/>
                  </a:lnTo>
                  <a:lnTo>
                    <a:pt x="49566" y="39489"/>
                  </a:lnTo>
                  <a:lnTo>
                    <a:pt x="55073" y="30198"/>
                  </a:lnTo>
                  <a:lnTo>
                    <a:pt x="59006" y="33295"/>
                  </a:lnTo>
                  <a:lnTo>
                    <a:pt x="63728" y="33295"/>
                  </a:lnTo>
                  <a:lnTo>
                    <a:pt x="68447" y="31746"/>
                  </a:lnTo>
                  <a:lnTo>
                    <a:pt x="73168" y="28649"/>
                  </a:lnTo>
                  <a:lnTo>
                    <a:pt x="72381" y="22455"/>
                  </a:lnTo>
                  <a:lnTo>
                    <a:pt x="70022" y="17809"/>
                  </a:lnTo>
                  <a:lnTo>
                    <a:pt x="62154" y="10066"/>
                  </a:lnTo>
                  <a:lnTo>
                    <a:pt x="59794" y="9291"/>
                  </a:lnTo>
                  <a:lnTo>
                    <a:pt x="53499" y="6194"/>
                  </a:lnTo>
                  <a:lnTo>
                    <a:pt x="47205" y="2323"/>
                  </a:lnTo>
                  <a:lnTo>
                    <a:pt x="46419" y="0"/>
                  </a:lnTo>
                  <a:lnTo>
                    <a:pt x="40911" y="1548"/>
                  </a:lnTo>
                  <a:lnTo>
                    <a:pt x="37764" y="5420"/>
                  </a:lnTo>
                  <a:lnTo>
                    <a:pt x="35404" y="9291"/>
                  </a:lnTo>
                  <a:lnTo>
                    <a:pt x="31470" y="12389"/>
                  </a:lnTo>
                  <a:lnTo>
                    <a:pt x="24390" y="14712"/>
                  </a:lnTo>
                  <a:lnTo>
                    <a:pt x="0" y="1626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52" name="Freeform 1551">
              <a:extLst>
                <a:ext uri="{FF2B5EF4-FFF2-40B4-BE49-F238E27FC236}">
                  <a16:creationId xmlns:a16="http://schemas.microsoft.com/office/drawing/2014/main" id="{C7E40734-DB00-6AD6-0497-DE70CF56A3EE}"/>
                </a:ext>
              </a:extLst>
            </p:cNvPr>
            <p:cNvSpPr/>
            <p:nvPr/>
          </p:nvSpPr>
          <p:spPr>
            <a:xfrm>
              <a:off x="-14088482" y="-13320594"/>
              <a:ext cx="37615" cy="33054"/>
            </a:xfrm>
            <a:custGeom>
              <a:avLst/>
              <a:gdLst>
                <a:gd name="connsiteX0" fmla="*/ 7082 w 44058"/>
                <a:gd name="connsiteY0" fmla="*/ 14712 h 38715"/>
                <a:gd name="connsiteX1" fmla="*/ 0 w 44058"/>
                <a:gd name="connsiteY1" fmla="*/ 20906 h 38715"/>
                <a:gd name="connsiteX2" fmla="*/ 1575 w 44058"/>
                <a:gd name="connsiteY2" fmla="*/ 30972 h 38715"/>
                <a:gd name="connsiteX3" fmla="*/ 10228 w 44058"/>
                <a:gd name="connsiteY3" fmla="*/ 38715 h 38715"/>
                <a:gd name="connsiteX4" fmla="*/ 23603 w 44058"/>
                <a:gd name="connsiteY4" fmla="*/ 37941 h 38715"/>
                <a:gd name="connsiteX5" fmla="*/ 25963 w 44058"/>
                <a:gd name="connsiteY5" fmla="*/ 35618 h 38715"/>
                <a:gd name="connsiteX6" fmla="*/ 27536 w 44058"/>
                <a:gd name="connsiteY6" fmla="*/ 28649 h 38715"/>
                <a:gd name="connsiteX7" fmla="*/ 29897 w 44058"/>
                <a:gd name="connsiteY7" fmla="*/ 25552 h 38715"/>
                <a:gd name="connsiteX8" fmla="*/ 33831 w 44058"/>
                <a:gd name="connsiteY8" fmla="*/ 24004 h 38715"/>
                <a:gd name="connsiteX9" fmla="*/ 37764 w 44058"/>
                <a:gd name="connsiteY9" fmla="*/ 24778 h 38715"/>
                <a:gd name="connsiteX10" fmla="*/ 40913 w 44058"/>
                <a:gd name="connsiteY10" fmla="*/ 23229 h 38715"/>
                <a:gd name="connsiteX11" fmla="*/ 44059 w 44058"/>
                <a:gd name="connsiteY11" fmla="*/ 17809 h 38715"/>
                <a:gd name="connsiteX12" fmla="*/ 34618 w 44058"/>
                <a:gd name="connsiteY12" fmla="*/ 9292 h 38715"/>
                <a:gd name="connsiteX13" fmla="*/ 30684 w 44058"/>
                <a:gd name="connsiteY13" fmla="*/ 6194 h 38715"/>
                <a:gd name="connsiteX14" fmla="*/ 28324 w 44058"/>
                <a:gd name="connsiteY14" fmla="*/ 6194 h 38715"/>
                <a:gd name="connsiteX15" fmla="*/ 22029 w 44058"/>
                <a:gd name="connsiteY15" fmla="*/ 4646 h 38715"/>
                <a:gd name="connsiteX16" fmla="*/ 15735 w 44058"/>
                <a:gd name="connsiteY16" fmla="*/ 1549 h 38715"/>
                <a:gd name="connsiteX17" fmla="*/ 15735 w 44058"/>
                <a:gd name="connsiteY17" fmla="*/ 0 h 38715"/>
                <a:gd name="connsiteX18" fmla="*/ 9443 w 44058"/>
                <a:gd name="connsiteY18" fmla="*/ 4646 h 38715"/>
                <a:gd name="connsiteX19" fmla="*/ 14162 w 44058"/>
                <a:gd name="connsiteY19" fmla="*/ 17809 h 38715"/>
                <a:gd name="connsiteX20" fmla="*/ 7868 w 44058"/>
                <a:gd name="connsiteY20" fmla="*/ 23229 h 3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58" h="38715">
                  <a:moveTo>
                    <a:pt x="7082" y="14712"/>
                  </a:moveTo>
                  <a:lnTo>
                    <a:pt x="0" y="20906"/>
                  </a:lnTo>
                  <a:lnTo>
                    <a:pt x="1575" y="30972"/>
                  </a:lnTo>
                  <a:lnTo>
                    <a:pt x="10228" y="38715"/>
                  </a:lnTo>
                  <a:lnTo>
                    <a:pt x="23603" y="37941"/>
                  </a:lnTo>
                  <a:lnTo>
                    <a:pt x="25963" y="35618"/>
                  </a:lnTo>
                  <a:lnTo>
                    <a:pt x="27536" y="28649"/>
                  </a:lnTo>
                  <a:lnTo>
                    <a:pt x="29897" y="25552"/>
                  </a:lnTo>
                  <a:lnTo>
                    <a:pt x="33831" y="24004"/>
                  </a:lnTo>
                  <a:lnTo>
                    <a:pt x="37764" y="24778"/>
                  </a:lnTo>
                  <a:lnTo>
                    <a:pt x="40913" y="23229"/>
                  </a:lnTo>
                  <a:lnTo>
                    <a:pt x="44059" y="17809"/>
                  </a:lnTo>
                  <a:lnTo>
                    <a:pt x="34618" y="9292"/>
                  </a:lnTo>
                  <a:lnTo>
                    <a:pt x="30684" y="6194"/>
                  </a:lnTo>
                  <a:lnTo>
                    <a:pt x="28324" y="6194"/>
                  </a:lnTo>
                  <a:lnTo>
                    <a:pt x="22029" y="4646"/>
                  </a:lnTo>
                  <a:lnTo>
                    <a:pt x="15735" y="1549"/>
                  </a:lnTo>
                  <a:lnTo>
                    <a:pt x="15735" y="0"/>
                  </a:lnTo>
                  <a:lnTo>
                    <a:pt x="9443" y="4646"/>
                  </a:lnTo>
                  <a:lnTo>
                    <a:pt x="14162" y="17809"/>
                  </a:lnTo>
                  <a:lnTo>
                    <a:pt x="7868" y="2322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53" name="Freeform 1552">
              <a:extLst>
                <a:ext uri="{FF2B5EF4-FFF2-40B4-BE49-F238E27FC236}">
                  <a16:creationId xmlns:a16="http://schemas.microsoft.com/office/drawing/2014/main" id="{21E7E4FE-0289-DEC1-3B37-F1A7825BF785}"/>
                </a:ext>
              </a:extLst>
            </p:cNvPr>
            <p:cNvSpPr/>
            <p:nvPr/>
          </p:nvSpPr>
          <p:spPr>
            <a:xfrm>
              <a:off x="-13987054" y="-13345055"/>
              <a:ext cx="14777" cy="16526"/>
            </a:xfrm>
            <a:custGeom>
              <a:avLst/>
              <a:gdLst>
                <a:gd name="connsiteX0" fmla="*/ 11014 w 17308"/>
                <a:gd name="connsiteY0" fmla="*/ 19358 h 19357"/>
                <a:gd name="connsiteX1" fmla="*/ 17308 w 17308"/>
                <a:gd name="connsiteY1" fmla="*/ 13938 h 19357"/>
                <a:gd name="connsiteX2" fmla="*/ 13374 w 17308"/>
                <a:gd name="connsiteY2" fmla="*/ 11615 h 19357"/>
                <a:gd name="connsiteX3" fmla="*/ 9441 w 17308"/>
                <a:gd name="connsiteY3" fmla="*/ 8518 h 19357"/>
                <a:gd name="connsiteX4" fmla="*/ 5507 w 17308"/>
                <a:gd name="connsiteY4" fmla="*/ 4646 h 19357"/>
                <a:gd name="connsiteX5" fmla="*/ 3146 w 17308"/>
                <a:gd name="connsiteY5" fmla="*/ 0 h 19357"/>
                <a:gd name="connsiteX6" fmla="*/ 0 w 17308"/>
                <a:gd name="connsiteY6" fmla="*/ 8518 h 19357"/>
                <a:gd name="connsiteX7" fmla="*/ 3934 w 17308"/>
                <a:gd name="connsiteY7" fmla="*/ 16261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08" h="19357">
                  <a:moveTo>
                    <a:pt x="11014" y="19358"/>
                  </a:moveTo>
                  <a:lnTo>
                    <a:pt x="17308" y="13938"/>
                  </a:lnTo>
                  <a:lnTo>
                    <a:pt x="13374" y="11615"/>
                  </a:lnTo>
                  <a:lnTo>
                    <a:pt x="9441" y="8518"/>
                  </a:lnTo>
                  <a:lnTo>
                    <a:pt x="5507" y="4646"/>
                  </a:lnTo>
                  <a:lnTo>
                    <a:pt x="3146" y="0"/>
                  </a:lnTo>
                  <a:lnTo>
                    <a:pt x="0" y="8518"/>
                  </a:lnTo>
                  <a:lnTo>
                    <a:pt x="3934" y="1626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54" name="Freeform 1553">
              <a:extLst>
                <a:ext uri="{FF2B5EF4-FFF2-40B4-BE49-F238E27FC236}">
                  <a16:creationId xmlns:a16="http://schemas.microsoft.com/office/drawing/2014/main" id="{944A4646-3252-54EE-290D-1D9768D242FE}"/>
                </a:ext>
              </a:extLst>
            </p:cNvPr>
            <p:cNvSpPr/>
            <p:nvPr/>
          </p:nvSpPr>
          <p:spPr>
            <a:xfrm>
              <a:off x="-13766065" y="-13828302"/>
              <a:ext cx="28213" cy="14543"/>
            </a:xfrm>
            <a:custGeom>
              <a:avLst/>
              <a:gdLst>
                <a:gd name="connsiteX0" fmla="*/ 33045 w 33045"/>
                <a:gd name="connsiteY0" fmla="*/ 6194 h 17034"/>
                <a:gd name="connsiteX1" fmla="*/ 25178 w 33045"/>
                <a:gd name="connsiteY1" fmla="*/ 1549 h 17034"/>
                <a:gd name="connsiteX2" fmla="*/ 16523 w 33045"/>
                <a:gd name="connsiteY2" fmla="*/ 0 h 17034"/>
                <a:gd name="connsiteX3" fmla="*/ 7868 w 33045"/>
                <a:gd name="connsiteY3" fmla="*/ 774 h 17034"/>
                <a:gd name="connsiteX4" fmla="*/ 0 w 33045"/>
                <a:gd name="connsiteY4" fmla="*/ 6194 h 17034"/>
                <a:gd name="connsiteX5" fmla="*/ 1575 w 33045"/>
                <a:gd name="connsiteY5" fmla="*/ 17035 h 17034"/>
                <a:gd name="connsiteX6" fmla="*/ 11801 w 33045"/>
                <a:gd name="connsiteY6" fmla="*/ 16260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45" h="17034">
                  <a:moveTo>
                    <a:pt x="33045" y="6194"/>
                  </a:moveTo>
                  <a:lnTo>
                    <a:pt x="25178" y="1549"/>
                  </a:lnTo>
                  <a:lnTo>
                    <a:pt x="16523" y="0"/>
                  </a:lnTo>
                  <a:lnTo>
                    <a:pt x="7868" y="774"/>
                  </a:lnTo>
                  <a:lnTo>
                    <a:pt x="0" y="6194"/>
                  </a:lnTo>
                  <a:lnTo>
                    <a:pt x="1575" y="17035"/>
                  </a:lnTo>
                  <a:lnTo>
                    <a:pt x="11801" y="1626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55" name="Freeform 1554">
              <a:extLst>
                <a:ext uri="{FF2B5EF4-FFF2-40B4-BE49-F238E27FC236}">
                  <a16:creationId xmlns:a16="http://schemas.microsoft.com/office/drawing/2014/main" id="{E93B5384-35E8-BF5A-4849-0636392E63EF}"/>
                </a:ext>
              </a:extLst>
            </p:cNvPr>
            <p:cNvSpPr/>
            <p:nvPr/>
          </p:nvSpPr>
          <p:spPr>
            <a:xfrm>
              <a:off x="-14097213" y="-13303406"/>
              <a:ext cx="7388" cy="9255"/>
            </a:xfrm>
            <a:custGeom>
              <a:avLst/>
              <a:gdLst>
                <a:gd name="connsiteX0" fmla="*/ 4719 w 8653"/>
                <a:gd name="connsiteY0" fmla="*/ 0 h 10840"/>
                <a:gd name="connsiteX1" fmla="*/ 0 w 8653"/>
                <a:gd name="connsiteY1" fmla="*/ 3872 h 10840"/>
                <a:gd name="connsiteX2" fmla="*/ 0 w 8653"/>
                <a:gd name="connsiteY2" fmla="*/ 10840 h 10840"/>
                <a:gd name="connsiteX3" fmla="*/ 8653 w 8653"/>
                <a:gd name="connsiteY3" fmla="*/ 9291 h 10840"/>
              </a:gdLst>
              <a:ahLst/>
              <a:cxnLst>
                <a:cxn ang="0">
                  <a:pos x="connsiteX0" y="connsiteY0"/>
                </a:cxn>
                <a:cxn ang="0">
                  <a:pos x="connsiteX1" y="connsiteY1"/>
                </a:cxn>
                <a:cxn ang="0">
                  <a:pos x="connsiteX2" y="connsiteY2"/>
                </a:cxn>
                <a:cxn ang="0">
                  <a:pos x="connsiteX3" y="connsiteY3"/>
                </a:cxn>
              </a:cxnLst>
              <a:rect l="l" t="t" r="r" b="b"/>
              <a:pathLst>
                <a:path w="8653" h="10840">
                  <a:moveTo>
                    <a:pt x="4719" y="0"/>
                  </a:moveTo>
                  <a:lnTo>
                    <a:pt x="0" y="3872"/>
                  </a:lnTo>
                  <a:lnTo>
                    <a:pt x="0" y="10840"/>
                  </a:lnTo>
                  <a:lnTo>
                    <a:pt x="8653" y="929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56" name="Freeform 1555">
              <a:extLst>
                <a:ext uri="{FF2B5EF4-FFF2-40B4-BE49-F238E27FC236}">
                  <a16:creationId xmlns:a16="http://schemas.microsoft.com/office/drawing/2014/main" id="{4A37811E-EE6B-AB1B-45A0-92590ACBC5FF}"/>
                </a:ext>
              </a:extLst>
            </p:cNvPr>
            <p:cNvSpPr/>
            <p:nvPr/>
          </p:nvSpPr>
          <p:spPr>
            <a:xfrm>
              <a:off x="-13948095" y="-13327206"/>
              <a:ext cx="12090" cy="13882"/>
            </a:xfrm>
            <a:custGeom>
              <a:avLst/>
              <a:gdLst>
                <a:gd name="connsiteX0" fmla="*/ 7868 w 14161"/>
                <a:gd name="connsiteY0" fmla="*/ 4646 h 16260"/>
                <a:gd name="connsiteX1" fmla="*/ 5507 w 14161"/>
                <a:gd name="connsiteY1" fmla="*/ 3097 h 16260"/>
                <a:gd name="connsiteX2" fmla="*/ 786 w 14161"/>
                <a:gd name="connsiteY2" fmla="*/ 0 h 16260"/>
                <a:gd name="connsiteX3" fmla="*/ 0 w 14161"/>
                <a:gd name="connsiteY3" fmla="*/ 6194 h 16260"/>
                <a:gd name="connsiteX4" fmla="*/ 1573 w 14161"/>
                <a:gd name="connsiteY4" fmla="*/ 11615 h 16260"/>
                <a:gd name="connsiteX5" fmla="*/ 6294 w 14161"/>
                <a:gd name="connsiteY5" fmla="*/ 15486 h 16260"/>
                <a:gd name="connsiteX6" fmla="*/ 14162 w 14161"/>
                <a:gd name="connsiteY6" fmla="*/ 16261 h 16260"/>
                <a:gd name="connsiteX7" fmla="*/ 11014 w 14161"/>
                <a:gd name="connsiteY7" fmla="*/ 12389 h 16260"/>
                <a:gd name="connsiteX8" fmla="*/ 9441 w 14161"/>
                <a:gd name="connsiteY8" fmla="*/ 10840 h 16260"/>
                <a:gd name="connsiteX9" fmla="*/ 7080 w 14161"/>
                <a:gd name="connsiteY9" fmla="*/ 9292 h 16260"/>
                <a:gd name="connsiteX10" fmla="*/ 8653 w 14161"/>
                <a:gd name="connsiteY10" fmla="*/ 6969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61" h="16260">
                  <a:moveTo>
                    <a:pt x="7868" y="4646"/>
                  </a:moveTo>
                  <a:lnTo>
                    <a:pt x="5507" y="3097"/>
                  </a:lnTo>
                  <a:lnTo>
                    <a:pt x="786" y="0"/>
                  </a:lnTo>
                  <a:lnTo>
                    <a:pt x="0" y="6194"/>
                  </a:lnTo>
                  <a:lnTo>
                    <a:pt x="1573" y="11615"/>
                  </a:lnTo>
                  <a:lnTo>
                    <a:pt x="6294" y="15486"/>
                  </a:lnTo>
                  <a:lnTo>
                    <a:pt x="14162" y="16261"/>
                  </a:lnTo>
                  <a:lnTo>
                    <a:pt x="11014" y="12389"/>
                  </a:lnTo>
                  <a:lnTo>
                    <a:pt x="9441" y="10840"/>
                  </a:lnTo>
                  <a:lnTo>
                    <a:pt x="7080" y="9292"/>
                  </a:lnTo>
                  <a:lnTo>
                    <a:pt x="8653" y="696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57" name="Freeform 1556">
              <a:extLst>
                <a:ext uri="{FF2B5EF4-FFF2-40B4-BE49-F238E27FC236}">
                  <a16:creationId xmlns:a16="http://schemas.microsoft.com/office/drawing/2014/main" id="{96703E2B-D243-2D90-AFE8-763E7158B502}"/>
                </a:ext>
              </a:extLst>
            </p:cNvPr>
            <p:cNvSpPr/>
            <p:nvPr/>
          </p:nvSpPr>
          <p:spPr>
            <a:xfrm>
              <a:off x="-14041463" y="-13286218"/>
              <a:ext cx="14106" cy="5288"/>
            </a:xfrm>
            <a:custGeom>
              <a:avLst/>
              <a:gdLst>
                <a:gd name="connsiteX0" fmla="*/ 8655 w 16522"/>
                <a:gd name="connsiteY0" fmla="*/ 6194 h 6194"/>
                <a:gd name="connsiteX1" fmla="*/ 12589 w 16522"/>
                <a:gd name="connsiteY1" fmla="*/ 5420 h 6194"/>
                <a:gd name="connsiteX2" fmla="*/ 16523 w 16522"/>
                <a:gd name="connsiteY2" fmla="*/ 3872 h 6194"/>
                <a:gd name="connsiteX3" fmla="*/ 12589 w 16522"/>
                <a:gd name="connsiteY3" fmla="*/ 774 h 6194"/>
                <a:gd name="connsiteX4" fmla="*/ 7868 w 16522"/>
                <a:gd name="connsiteY4" fmla="*/ 0 h 6194"/>
                <a:gd name="connsiteX5" fmla="*/ 3934 w 16522"/>
                <a:gd name="connsiteY5" fmla="*/ 774 h 6194"/>
                <a:gd name="connsiteX6" fmla="*/ 0 w 16522"/>
                <a:gd name="connsiteY6" fmla="*/ 3872 h 6194"/>
                <a:gd name="connsiteX7" fmla="*/ 4721 w 16522"/>
                <a:gd name="connsiteY7" fmla="*/ 5420 h 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 h="6194">
                  <a:moveTo>
                    <a:pt x="8655" y="6194"/>
                  </a:moveTo>
                  <a:lnTo>
                    <a:pt x="12589" y="5420"/>
                  </a:lnTo>
                  <a:lnTo>
                    <a:pt x="16523" y="3872"/>
                  </a:lnTo>
                  <a:lnTo>
                    <a:pt x="12589" y="774"/>
                  </a:lnTo>
                  <a:lnTo>
                    <a:pt x="7868" y="0"/>
                  </a:lnTo>
                  <a:lnTo>
                    <a:pt x="3934" y="774"/>
                  </a:lnTo>
                  <a:lnTo>
                    <a:pt x="0" y="3872"/>
                  </a:lnTo>
                  <a:lnTo>
                    <a:pt x="4721"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58" name="Freeform 1557">
              <a:extLst>
                <a:ext uri="{FF2B5EF4-FFF2-40B4-BE49-F238E27FC236}">
                  <a16:creationId xmlns:a16="http://schemas.microsoft.com/office/drawing/2014/main" id="{68E057F7-783C-1915-10CA-D96A4AD9EAB8}"/>
                </a:ext>
              </a:extLst>
            </p:cNvPr>
            <p:cNvSpPr/>
            <p:nvPr/>
          </p:nvSpPr>
          <p:spPr>
            <a:xfrm>
              <a:off x="-13967575" y="-13296135"/>
              <a:ext cx="8732" cy="7272"/>
            </a:xfrm>
            <a:custGeom>
              <a:avLst/>
              <a:gdLst>
                <a:gd name="connsiteX0" fmla="*/ 2361 w 10228"/>
                <a:gd name="connsiteY0" fmla="*/ 0 h 8517"/>
                <a:gd name="connsiteX1" fmla="*/ 0 w 10228"/>
                <a:gd name="connsiteY1" fmla="*/ 4646 h 8517"/>
                <a:gd name="connsiteX2" fmla="*/ 2361 w 10228"/>
                <a:gd name="connsiteY2" fmla="*/ 8517 h 8517"/>
                <a:gd name="connsiteX3" fmla="*/ 10228 w 10228"/>
                <a:gd name="connsiteY3" fmla="*/ 3097 h 8517"/>
              </a:gdLst>
              <a:ahLst/>
              <a:cxnLst>
                <a:cxn ang="0">
                  <a:pos x="connsiteX0" y="connsiteY0"/>
                </a:cxn>
                <a:cxn ang="0">
                  <a:pos x="connsiteX1" y="connsiteY1"/>
                </a:cxn>
                <a:cxn ang="0">
                  <a:pos x="connsiteX2" y="connsiteY2"/>
                </a:cxn>
                <a:cxn ang="0">
                  <a:pos x="connsiteX3" y="connsiteY3"/>
                </a:cxn>
              </a:cxnLst>
              <a:rect l="l" t="t" r="r" b="b"/>
              <a:pathLst>
                <a:path w="10228" h="8517">
                  <a:moveTo>
                    <a:pt x="2361" y="0"/>
                  </a:moveTo>
                  <a:lnTo>
                    <a:pt x="0" y="4646"/>
                  </a:lnTo>
                  <a:lnTo>
                    <a:pt x="2361" y="8517"/>
                  </a:lnTo>
                  <a:lnTo>
                    <a:pt x="10228"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59" name="Freeform 1558">
              <a:extLst>
                <a:ext uri="{FF2B5EF4-FFF2-40B4-BE49-F238E27FC236}">
                  <a16:creationId xmlns:a16="http://schemas.microsoft.com/office/drawing/2014/main" id="{C091F76F-587C-15E9-5C79-61C7A3AECB56}"/>
                </a:ext>
              </a:extLst>
            </p:cNvPr>
            <p:cNvSpPr/>
            <p:nvPr/>
          </p:nvSpPr>
          <p:spPr>
            <a:xfrm>
              <a:off x="-13996457" y="-13617418"/>
              <a:ext cx="22165" cy="11899"/>
            </a:xfrm>
            <a:custGeom>
              <a:avLst/>
              <a:gdLst>
                <a:gd name="connsiteX0" fmla="*/ 11014 w 25961"/>
                <a:gd name="connsiteY0" fmla="*/ 13938 h 13937"/>
                <a:gd name="connsiteX1" fmla="*/ 18094 w 25961"/>
                <a:gd name="connsiteY1" fmla="*/ 13163 h 13937"/>
                <a:gd name="connsiteX2" fmla="*/ 25961 w 25961"/>
                <a:gd name="connsiteY2" fmla="*/ 10840 h 13937"/>
                <a:gd name="connsiteX3" fmla="*/ 25961 w 25961"/>
                <a:gd name="connsiteY3" fmla="*/ 4646 h 13937"/>
                <a:gd name="connsiteX4" fmla="*/ 15735 w 25961"/>
                <a:gd name="connsiteY4" fmla="*/ 6969 h 13937"/>
                <a:gd name="connsiteX5" fmla="*/ 11801 w 25961"/>
                <a:gd name="connsiteY5" fmla="*/ 6195 h 13937"/>
                <a:gd name="connsiteX6" fmla="*/ 11801 w 25961"/>
                <a:gd name="connsiteY6" fmla="*/ 774 h 13937"/>
                <a:gd name="connsiteX7" fmla="*/ 9441 w 25961"/>
                <a:gd name="connsiteY7" fmla="*/ 0 h 13937"/>
                <a:gd name="connsiteX8" fmla="*/ 6292 w 25961"/>
                <a:gd name="connsiteY8" fmla="*/ 0 h 13937"/>
                <a:gd name="connsiteX9" fmla="*/ 2359 w 25961"/>
                <a:gd name="connsiteY9" fmla="*/ 0 h 13937"/>
                <a:gd name="connsiteX10" fmla="*/ 0 w 25961"/>
                <a:gd name="connsiteY10" fmla="*/ 774 h 13937"/>
                <a:gd name="connsiteX11" fmla="*/ 4719 w 25961"/>
                <a:gd name="connsiteY11" fmla="*/ 10066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61" h="13937">
                  <a:moveTo>
                    <a:pt x="11014" y="13938"/>
                  </a:moveTo>
                  <a:lnTo>
                    <a:pt x="18094" y="13163"/>
                  </a:lnTo>
                  <a:lnTo>
                    <a:pt x="25961" y="10840"/>
                  </a:lnTo>
                  <a:lnTo>
                    <a:pt x="25961" y="4646"/>
                  </a:lnTo>
                  <a:lnTo>
                    <a:pt x="15735" y="6969"/>
                  </a:lnTo>
                  <a:lnTo>
                    <a:pt x="11801" y="6195"/>
                  </a:lnTo>
                  <a:lnTo>
                    <a:pt x="11801" y="774"/>
                  </a:lnTo>
                  <a:lnTo>
                    <a:pt x="9441" y="0"/>
                  </a:lnTo>
                  <a:lnTo>
                    <a:pt x="6292" y="0"/>
                  </a:lnTo>
                  <a:lnTo>
                    <a:pt x="2359" y="0"/>
                  </a:lnTo>
                  <a:lnTo>
                    <a:pt x="0" y="774"/>
                  </a:lnTo>
                  <a:lnTo>
                    <a:pt x="4719" y="1006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60" name="Freeform 1559">
              <a:extLst>
                <a:ext uri="{FF2B5EF4-FFF2-40B4-BE49-F238E27FC236}">
                  <a16:creationId xmlns:a16="http://schemas.microsoft.com/office/drawing/2014/main" id="{3F1E10BF-8F7F-6579-6E9B-9DBCF09782AA}"/>
                </a:ext>
              </a:extLst>
            </p:cNvPr>
            <p:cNvSpPr/>
            <p:nvPr/>
          </p:nvSpPr>
          <p:spPr>
            <a:xfrm>
              <a:off x="-13930632" y="-13316628"/>
              <a:ext cx="22166" cy="20493"/>
            </a:xfrm>
            <a:custGeom>
              <a:avLst/>
              <a:gdLst>
                <a:gd name="connsiteX0" fmla="*/ 25963 w 25963"/>
                <a:gd name="connsiteY0" fmla="*/ 7743 h 24003"/>
                <a:gd name="connsiteX1" fmla="*/ 19669 w 25963"/>
                <a:gd name="connsiteY1" fmla="*/ 2323 h 24003"/>
                <a:gd name="connsiteX2" fmla="*/ 11801 w 25963"/>
                <a:gd name="connsiteY2" fmla="*/ 0 h 24003"/>
                <a:gd name="connsiteX3" fmla="*/ 4721 w 25963"/>
                <a:gd name="connsiteY3" fmla="*/ 2323 h 24003"/>
                <a:gd name="connsiteX4" fmla="*/ 0 w 25963"/>
                <a:gd name="connsiteY4" fmla="*/ 10066 h 24003"/>
                <a:gd name="connsiteX5" fmla="*/ 5509 w 25963"/>
                <a:gd name="connsiteY5" fmla="*/ 13937 h 24003"/>
                <a:gd name="connsiteX6" fmla="*/ 10228 w 25963"/>
                <a:gd name="connsiteY6" fmla="*/ 19358 h 24003"/>
                <a:gd name="connsiteX7" fmla="*/ 14949 w 25963"/>
                <a:gd name="connsiteY7" fmla="*/ 23229 h 24003"/>
                <a:gd name="connsiteX8" fmla="*/ 22029 w 25963"/>
                <a:gd name="connsiteY8" fmla="*/ 24003 h 24003"/>
                <a:gd name="connsiteX9" fmla="*/ 18883 w 25963"/>
                <a:gd name="connsiteY9" fmla="*/ 19358 h 24003"/>
                <a:gd name="connsiteX10" fmla="*/ 18096 w 25963"/>
                <a:gd name="connsiteY10" fmla="*/ 14712 h 24003"/>
                <a:gd name="connsiteX11" fmla="*/ 20456 w 25963"/>
                <a:gd name="connsiteY11" fmla="*/ 10840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63" h="24003">
                  <a:moveTo>
                    <a:pt x="25963" y="7743"/>
                  </a:moveTo>
                  <a:lnTo>
                    <a:pt x="19669" y="2323"/>
                  </a:lnTo>
                  <a:lnTo>
                    <a:pt x="11801" y="0"/>
                  </a:lnTo>
                  <a:lnTo>
                    <a:pt x="4721" y="2323"/>
                  </a:lnTo>
                  <a:lnTo>
                    <a:pt x="0" y="10066"/>
                  </a:lnTo>
                  <a:lnTo>
                    <a:pt x="5509" y="13937"/>
                  </a:lnTo>
                  <a:lnTo>
                    <a:pt x="10228" y="19358"/>
                  </a:lnTo>
                  <a:lnTo>
                    <a:pt x="14949" y="23229"/>
                  </a:lnTo>
                  <a:lnTo>
                    <a:pt x="22029" y="24003"/>
                  </a:lnTo>
                  <a:lnTo>
                    <a:pt x="18883" y="19358"/>
                  </a:lnTo>
                  <a:lnTo>
                    <a:pt x="18096" y="14712"/>
                  </a:lnTo>
                  <a:lnTo>
                    <a:pt x="20456"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61" name="Freeform 1560">
              <a:extLst>
                <a:ext uri="{FF2B5EF4-FFF2-40B4-BE49-F238E27FC236}">
                  <a16:creationId xmlns:a16="http://schemas.microsoft.com/office/drawing/2014/main" id="{6D73397A-85C7-FB7A-590C-1576CF9FBBD5}"/>
                </a:ext>
              </a:extLst>
            </p:cNvPr>
            <p:cNvSpPr/>
            <p:nvPr/>
          </p:nvSpPr>
          <p:spPr>
            <a:xfrm>
              <a:off x="-13955484" y="-13299441"/>
              <a:ext cx="10747" cy="8593"/>
            </a:xfrm>
            <a:custGeom>
              <a:avLst/>
              <a:gdLst>
                <a:gd name="connsiteX0" fmla="*/ 0 w 12588"/>
                <a:gd name="connsiteY0" fmla="*/ 6969 h 10065"/>
                <a:gd name="connsiteX1" fmla="*/ 2361 w 12588"/>
                <a:gd name="connsiteY1" fmla="*/ 10066 h 10065"/>
                <a:gd name="connsiteX2" fmla="*/ 8655 w 12588"/>
                <a:gd name="connsiteY2" fmla="*/ 7743 h 10065"/>
                <a:gd name="connsiteX3" fmla="*/ 12589 w 12588"/>
                <a:gd name="connsiteY3" fmla="*/ 0 h 10065"/>
                <a:gd name="connsiteX4" fmla="*/ 4721 w 12588"/>
                <a:gd name="connsiteY4" fmla="*/ 0 h 1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 h="10065">
                  <a:moveTo>
                    <a:pt x="0" y="6969"/>
                  </a:moveTo>
                  <a:lnTo>
                    <a:pt x="2361" y="10066"/>
                  </a:lnTo>
                  <a:lnTo>
                    <a:pt x="8655" y="7743"/>
                  </a:lnTo>
                  <a:lnTo>
                    <a:pt x="12589" y="0"/>
                  </a:lnTo>
                  <a:lnTo>
                    <a:pt x="4721"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62" name="Freeform 1561">
              <a:extLst>
                <a:ext uri="{FF2B5EF4-FFF2-40B4-BE49-F238E27FC236}">
                  <a16:creationId xmlns:a16="http://schemas.microsoft.com/office/drawing/2014/main" id="{0F255439-885C-C44B-7FF2-4B4B775316EB}"/>
                </a:ext>
              </a:extLst>
            </p:cNvPr>
            <p:cNvSpPr/>
            <p:nvPr/>
          </p:nvSpPr>
          <p:spPr>
            <a:xfrm>
              <a:off x="-14670174" y="-13016499"/>
              <a:ext cx="20151" cy="9255"/>
            </a:xfrm>
            <a:custGeom>
              <a:avLst/>
              <a:gdLst>
                <a:gd name="connsiteX0" fmla="*/ 11801 w 23602"/>
                <a:gd name="connsiteY0" fmla="*/ 775 h 10840"/>
                <a:gd name="connsiteX1" fmla="*/ 7080 w 23602"/>
                <a:gd name="connsiteY1" fmla="*/ 1549 h 10840"/>
                <a:gd name="connsiteX2" fmla="*/ 3146 w 23602"/>
                <a:gd name="connsiteY2" fmla="*/ 4646 h 10840"/>
                <a:gd name="connsiteX3" fmla="*/ 0 w 23602"/>
                <a:gd name="connsiteY3" fmla="*/ 7743 h 10840"/>
                <a:gd name="connsiteX4" fmla="*/ 7080 w 23602"/>
                <a:gd name="connsiteY4" fmla="*/ 10840 h 10840"/>
                <a:gd name="connsiteX5" fmla="*/ 12588 w 23602"/>
                <a:gd name="connsiteY5" fmla="*/ 9292 h 10840"/>
                <a:gd name="connsiteX6" fmla="*/ 18095 w 23602"/>
                <a:gd name="connsiteY6" fmla="*/ 5420 h 10840"/>
                <a:gd name="connsiteX7" fmla="*/ 23603 w 23602"/>
                <a:gd name="connsiteY7" fmla="*/ 775 h 10840"/>
                <a:gd name="connsiteX8" fmla="*/ 16522 w 23602"/>
                <a:gd name="connsiteY8" fmla="*/ 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2" h="10840">
                  <a:moveTo>
                    <a:pt x="11801" y="775"/>
                  </a:moveTo>
                  <a:lnTo>
                    <a:pt x="7080" y="1549"/>
                  </a:lnTo>
                  <a:lnTo>
                    <a:pt x="3146" y="4646"/>
                  </a:lnTo>
                  <a:lnTo>
                    <a:pt x="0" y="7743"/>
                  </a:lnTo>
                  <a:lnTo>
                    <a:pt x="7080" y="10840"/>
                  </a:lnTo>
                  <a:lnTo>
                    <a:pt x="12588" y="9292"/>
                  </a:lnTo>
                  <a:lnTo>
                    <a:pt x="18095" y="5420"/>
                  </a:lnTo>
                  <a:lnTo>
                    <a:pt x="23603" y="775"/>
                  </a:lnTo>
                  <a:lnTo>
                    <a:pt x="16522"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63" name="Freeform 1562">
              <a:extLst>
                <a:ext uri="{FF2B5EF4-FFF2-40B4-BE49-F238E27FC236}">
                  <a16:creationId xmlns:a16="http://schemas.microsoft.com/office/drawing/2014/main" id="{D297E565-D7B6-A3DE-A22E-98F63E67B1DE}"/>
                </a:ext>
              </a:extLst>
            </p:cNvPr>
            <p:cNvSpPr/>
            <p:nvPr/>
          </p:nvSpPr>
          <p:spPr>
            <a:xfrm>
              <a:off x="-14588227" y="-12826770"/>
              <a:ext cx="28883" cy="13221"/>
            </a:xfrm>
            <a:custGeom>
              <a:avLst/>
              <a:gdLst>
                <a:gd name="connsiteX0" fmla="*/ 23603 w 33830"/>
                <a:gd name="connsiteY0" fmla="*/ 3097 h 15486"/>
                <a:gd name="connsiteX1" fmla="*/ 12588 w 33830"/>
                <a:gd name="connsiteY1" fmla="*/ 0 h 15486"/>
                <a:gd name="connsiteX2" fmla="*/ 9441 w 33830"/>
                <a:gd name="connsiteY2" fmla="*/ 3872 h 15486"/>
                <a:gd name="connsiteX3" fmla="*/ 0 w 33830"/>
                <a:gd name="connsiteY3" fmla="*/ 14712 h 15486"/>
                <a:gd name="connsiteX4" fmla="*/ 7081 w 33830"/>
                <a:gd name="connsiteY4" fmla="*/ 15486 h 15486"/>
                <a:gd name="connsiteX5" fmla="*/ 33831 w 33830"/>
                <a:gd name="connsiteY5" fmla="*/ 9292 h 15486"/>
                <a:gd name="connsiteX6" fmla="*/ 29109 w 33830"/>
                <a:gd name="connsiteY6" fmla="*/ 5420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30" h="15486">
                  <a:moveTo>
                    <a:pt x="23603" y="3097"/>
                  </a:moveTo>
                  <a:lnTo>
                    <a:pt x="12588" y="0"/>
                  </a:lnTo>
                  <a:lnTo>
                    <a:pt x="9441" y="3872"/>
                  </a:lnTo>
                  <a:lnTo>
                    <a:pt x="0" y="14712"/>
                  </a:lnTo>
                  <a:lnTo>
                    <a:pt x="7081" y="15486"/>
                  </a:lnTo>
                  <a:lnTo>
                    <a:pt x="33831" y="9292"/>
                  </a:lnTo>
                  <a:lnTo>
                    <a:pt x="29109"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64" name="Freeform 1563">
              <a:extLst>
                <a:ext uri="{FF2B5EF4-FFF2-40B4-BE49-F238E27FC236}">
                  <a16:creationId xmlns:a16="http://schemas.microsoft.com/office/drawing/2014/main" id="{8EE22BCC-E1BD-3C71-4A72-617F35E3BADA}"/>
                </a:ext>
              </a:extLst>
            </p:cNvPr>
            <p:cNvSpPr/>
            <p:nvPr/>
          </p:nvSpPr>
          <p:spPr>
            <a:xfrm>
              <a:off x="-14692340" y="-12904116"/>
              <a:ext cx="8060" cy="17188"/>
            </a:xfrm>
            <a:custGeom>
              <a:avLst/>
              <a:gdLst>
                <a:gd name="connsiteX0" fmla="*/ 9441 w 9440"/>
                <a:gd name="connsiteY0" fmla="*/ 10840 h 20132"/>
                <a:gd name="connsiteX1" fmla="*/ 7868 w 9440"/>
                <a:gd name="connsiteY1" fmla="*/ 7743 h 20132"/>
                <a:gd name="connsiteX2" fmla="*/ 5507 w 9440"/>
                <a:gd name="connsiteY2" fmla="*/ 4646 h 20132"/>
                <a:gd name="connsiteX3" fmla="*/ 787 w 9440"/>
                <a:gd name="connsiteY3" fmla="*/ 0 h 20132"/>
                <a:gd name="connsiteX4" fmla="*/ 0 w 9440"/>
                <a:gd name="connsiteY4" fmla="*/ 9292 h 20132"/>
                <a:gd name="connsiteX5" fmla="*/ 2361 w 9440"/>
                <a:gd name="connsiteY5" fmla="*/ 17809 h 20132"/>
                <a:gd name="connsiteX6" fmla="*/ 5507 w 9440"/>
                <a:gd name="connsiteY6" fmla="*/ 20132 h 2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0" h="20132">
                  <a:moveTo>
                    <a:pt x="9441" y="10840"/>
                  </a:moveTo>
                  <a:lnTo>
                    <a:pt x="7868" y="7743"/>
                  </a:lnTo>
                  <a:lnTo>
                    <a:pt x="5507" y="4646"/>
                  </a:lnTo>
                  <a:lnTo>
                    <a:pt x="787" y="0"/>
                  </a:lnTo>
                  <a:lnTo>
                    <a:pt x="0" y="9292"/>
                  </a:lnTo>
                  <a:lnTo>
                    <a:pt x="2361" y="17809"/>
                  </a:lnTo>
                  <a:lnTo>
                    <a:pt x="5507" y="2013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65" name="Freeform 1564">
              <a:extLst>
                <a:ext uri="{FF2B5EF4-FFF2-40B4-BE49-F238E27FC236}">
                  <a16:creationId xmlns:a16="http://schemas.microsoft.com/office/drawing/2014/main" id="{1DD2DB24-7A5D-0D73-1DC1-8A998DC86CD5}"/>
                </a:ext>
              </a:extLst>
            </p:cNvPr>
            <p:cNvSpPr/>
            <p:nvPr/>
          </p:nvSpPr>
          <p:spPr>
            <a:xfrm>
              <a:off x="-14743390" y="-12826770"/>
              <a:ext cx="19479" cy="15204"/>
            </a:xfrm>
            <a:custGeom>
              <a:avLst/>
              <a:gdLst>
                <a:gd name="connsiteX0" fmla="*/ 11015 w 22815"/>
                <a:gd name="connsiteY0" fmla="*/ 3097 h 17808"/>
                <a:gd name="connsiteX1" fmla="*/ 5507 w 22815"/>
                <a:gd name="connsiteY1" fmla="*/ 0 h 17808"/>
                <a:gd name="connsiteX2" fmla="*/ 1573 w 22815"/>
                <a:gd name="connsiteY2" fmla="*/ 1549 h 17808"/>
                <a:gd name="connsiteX3" fmla="*/ 0 w 22815"/>
                <a:gd name="connsiteY3" fmla="*/ 4646 h 17808"/>
                <a:gd name="connsiteX4" fmla="*/ 787 w 22815"/>
                <a:gd name="connsiteY4" fmla="*/ 10066 h 17808"/>
                <a:gd name="connsiteX5" fmla="*/ 3147 w 22815"/>
                <a:gd name="connsiteY5" fmla="*/ 13937 h 17808"/>
                <a:gd name="connsiteX6" fmla="*/ 7081 w 22815"/>
                <a:gd name="connsiteY6" fmla="*/ 16260 h 17808"/>
                <a:gd name="connsiteX7" fmla="*/ 12588 w 22815"/>
                <a:gd name="connsiteY7" fmla="*/ 17809 h 17808"/>
                <a:gd name="connsiteX8" fmla="*/ 18095 w 22815"/>
                <a:gd name="connsiteY8" fmla="*/ 17809 h 17808"/>
                <a:gd name="connsiteX9" fmla="*/ 22816 w 22815"/>
                <a:gd name="connsiteY9" fmla="*/ 17035 h 17808"/>
                <a:gd name="connsiteX10" fmla="*/ 20455 w 22815"/>
                <a:gd name="connsiteY10" fmla="*/ 11615 h 17808"/>
                <a:gd name="connsiteX11" fmla="*/ 16522 w 22815"/>
                <a:gd name="connsiteY11" fmla="*/ 6969 h 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5" h="17808">
                  <a:moveTo>
                    <a:pt x="11015" y="3097"/>
                  </a:moveTo>
                  <a:lnTo>
                    <a:pt x="5507" y="0"/>
                  </a:lnTo>
                  <a:lnTo>
                    <a:pt x="1573" y="1549"/>
                  </a:lnTo>
                  <a:lnTo>
                    <a:pt x="0" y="4646"/>
                  </a:lnTo>
                  <a:lnTo>
                    <a:pt x="787" y="10066"/>
                  </a:lnTo>
                  <a:lnTo>
                    <a:pt x="3147" y="13937"/>
                  </a:lnTo>
                  <a:lnTo>
                    <a:pt x="7081" y="16260"/>
                  </a:lnTo>
                  <a:lnTo>
                    <a:pt x="12588" y="17809"/>
                  </a:lnTo>
                  <a:lnTo>
                    <a:pt x="18095" y="17809"/>
                  </a:lnTo>
                  <a:lnTo>
                    <a:pt x="22816" y="17035"/>
                  </a:lnTo>
                  <a:lnTo>
                    <a:pt x="20455" y="11615"/>
                  </a:lnTo>
                  <a:lnTo>
                    <a:pt x="16522" y="696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66" name="Freeform 1565">
              <a:extLst>
                <a:ext uri="{FF2B5EF4-FFF2-40B4-BE49-F238E27FC236}">
                  <a16:creationId xmlns:a16="http://schemas.microsoft.com/office/drawing/2014/main" id="{73F9BE90-17E2-5426-C877-43A3FAD2DD78}"/>
                </a:ext>
              </a:extLst>
            </p:cNvPr>
            <p:cNvSpPr/>
            <p:nvPr/>
          </p:nvSpPr>
          <p:spPr>
            <a:xfrm>
              <a:off x="-14659427" y="-12817515"/>
              <a:ext cx="48362" cy="27764"/>
            </a:xfrm>
            <a:custGeom>
              <a:avLst/>
              <a:gdLst>
                <a:gd name="connsiteX0" fmla="*/ 40911 w 56645"/>
                <a:gd name="connsiteY0" fmla="*/ 30198 h 32520"/>
                <a:gd name="connsiteX1" fmla="*/ 50352 w 56645"/>
                <a:gd name="connsiteY1" fmla="*/ 28649 h 32520"/>
                <a:gd name="connsiteX2" fmla="*/ 56646 w 56645"/>
                <a:gd name="connsiteY2" fmla="*/ 24777 h 32520"/>
                <a:gd name="connsiteX3" fmla="*/ 55073 w 56645"/>
                <a:gd name="connsiteY3" fmla="*/ 16260 h 32520"/>
                <a:gd name="connsiteX4" fmla="*/ 50352 w 56645"/>
                <a:gd name="connsiteY4" fmla="*/ 13163 h 32520"/>
                <a:gd name="connsiteX5" fmla="*/ 24389 w 56645"/>
                <a:gd name="connsiteY5" fmla="*/ 5420 h 32520"/>
                <a:gd name="connsiteX6" fmla="*/ 16522 w 56645"/>
                <a:gd name="connsiteY6" fmla="*/ 2323 h 32520"/>
                <a:gd name="connsiteX7" fmla="*/ 9441 w 56645"/>
                <a:gd name="connsiteY7" fmla="*/ 0 h 32520"/>
                <a:gd name="connsiteX8" fmla="*/ 3934 w 56645"/>
                <a:gd name="connsiteY8" fmla="*/ 1548 h 32520"/>
                <a:gd name="connsiteX9" fmla="*/ 0 w 56645"/>
                <a:gd name="connsiteY9" fmla="*/ 9291 h 32520"/>
                <a:gd name="connsiteX10" fmla="*/ 2360 w 56645"/>
                <a:gd name="connsiteY10" fmla="*/ 17809 h 32520"/>
                <a:gd name="connsiteX11" fmla="*/ 11015 w 56645"/>
                <a:gd name="connsiteY11" fmla="*/ 24003 h 32520"/>
                <a:gd name="connsiteX12" fmla="*/ 32257 w 56645"/>
                <a:gd name="connsiteY12" fmla="*/ 32521 h 3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45" h="32520">
                  <a:moveTo>
                    <a:pt x="40911" y="30198"/>
                  </a:moveTo>
                  <a:lnTo>
                    <a:pt x="50352" y="28649"/>
                  </a:lnTo>
                  <a:lnTo>
                    <a:pt x="56646" y="24777"/>
                  </a:lnTo>
                  <a:lnTo>
                    <a:pt x="55073" y="16260"/>
                  </a:lnTo>
                  <a:lnTo>
                    <a:pt x="50352" y="13163"/>
                  </a:lnTo>
                  <a:lnTo>
                    <a:pt x="24389" y="5420"/>
                  </a:lnTo>
                  <a:lnTo>
                    <a:pt x="16522" y="2323"/>
                  </a:lnTo>
                  <a:lnTo>
                    <a:pt x="9441" y="0"/>
                  </a:lnTo>
                  <a:lnTo>
                    <a:pt x="3934" y="1548"/>
                  </a:lnTo>
                  <a:lnTo>
                    <a:pt x="0" y="9291"/>
                  </a:lnTo>
                  <a:lnTo>
                    <a:pt x="2360" y="17809"/>
                  </a:lnTo>
                  <a:lnTo>
                    <a:pt x="11015" y="24003"/>
                  </a:lnTo>
                  <a:lnTo>
                    <a:pt x="32257" y="3252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67" name="Freeform 1566">
              <a:extLst>
                <a:ext uri="{FF2B5EF4-FFF2-40B4-BE49-F238E27FC236}">
                  <a16:creationId xmlns:a16="http://schemas.microsoft.com/office/drawing/2014/main" id="{1145D3C1-103B-8C4E-9314-57E17FC9D38B}"/>
                </a:ext>
              </a:extLst>
            </p:cNvPr>
            <p:cNvSpPr/>
            <p:nvPr/>
          </p:nvSpPr>
          <p:spPr>
            <a:xfrm>
              <a:off x="-14714507" y="-12818176"/>
              <a:ext cx="20151" cy="9916"/>
            </a:xfrm>
            <a:custGeom>
              <a:avLst/>
              <a:gdLst>
                <a:gd name="connsiteX0" fmla="*/ 4721 w 23602"/>
                <a:gd name="connsiteY0" fmla="*/ 5420 h 11614"/>
                <a:gd name="connsiteX1" fmla="*/ 10228 w 23602"/>
                <a:gd name="connsiteY1" fmla="*/ 9292 h 11614"/>
                <a:gd name="connsiteX2" fmla="*/ 16523 w 23602"/>
                <a:gd name="connsiteY2" fmla="*/ 11615 h 11614"/>
                <a:gd name="connsiteX3" fmla="*/ 23603 w 23602"/>
                <a:gd name="connsiteY3" fmla="*/ 10066 h 11614"/>
                <a:gd name="connsiteX4" fmla="*/ 0 w 23602"/>
                <a:gd name="connsiteY4" fmla="*/ 0 h 1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2" h="11614">
                  <a:moveTo>
                    <a:pt x="4721" y="5420"/>
                  </a:moveTo>
                  <a:lnTo>
                    <a:pt x="10228" y="9292"/>
                  </a:lnTo>
                  <a:lnTo>
                    <a:pt x="16523" y="11615"/>
                  </a:lnTo>
                  <a:lnTo>
                    <a:pt x="23603" y="10066"/>
                  </a:lnTo>
                  <a:lnTo>
                    <a:pt x="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68" name="Freeform 1567">
              <a:extLst>
                <a:ext uri="{FF2B5EF4-FFF2-40B4-BE49-F238E27FC236}">
                  <a16:creationId xmlns:a16="http://schemas.microsoft.com/office/drawing/2014/main" id="{06439F04-20EB-79D8-C3FC-6AECBD0295DA}"/>
                </a:ext>
              </a:extLst>
            </p:cNvPr>
            <p:cNvSpPr/>
            <p:nvPr/>
          </p:nvSpPr>
          <p:spPr>
            <a:xfrm>
              <a:off x="-14417615" y="-12844620"/>
              <a:ext cx="28882" cy="21815"/>
            </a:xfrm>
            <a:custGeom>
              <a:avLst/>
              <a:gdLst>
                <a:gd name="connsiteX0" fmla="*/ 25962 w 33829"/>
                <a:gd name="connsiteY0" fmla="*/ 25552 h 25552"/>
                <a:gd name="connsiteX1" fmla="*/ 33830 w 33829"/>
                <a:gd name="connsiteY1" fmla="*/ 18584 h 25552"/>
                <a:gd name="connsiteX2" fmla="*/ 28323 w 33829"/>
                <a:gd name="connsiteY2" fmla="*/ 9292 h 25552"/>
                <a:gd name="connsiteX3" fmla="*/ 16522 w 33829"/>
                <a:gd name="connsiteY3" fmla="*/ 1549 h 25552"/>
                <a:gd name="connsiteX4" fmla="*/ 5507 w 33829"/>
                <a:gd name="connsiteY4" fmla="*/ 0 h 25552"/>
                <a:gd name="connsiteX5" fmla="*/ 0 w 33829"/>
                <a:gd name="connsiteY5" fmla="*/ 10066 h 25552"/>
                <a:gd name="connsiteX6" fmla="*/ 4720 w 33829"/>
                <a:gd name="connsiteY6" fmla="*/ 18584 h 25552"/>
                <a:gd name="connsiteX7" fmla="*/ 14948 w 33829"/>
                <a:gd name="connsiteY7" fmla="*/ 24778 h 2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29" h="25552">
                  <a:moveTo>
                    <a:pt x="25962" y="25552"/>
                  </a:moveTo>
                  <a:lnTo>
                    <a:pt x="33830" y="18584"/>
                  </a:lnTo>
                  <a:lnTo>
                    <a:pt x="28323" y="9292"/>
                  </a:lnTo>
                  <a:lnTo>
                    <a:pt x="16522" y="1549"/>
                  </a:lnTo>
                  <a:lnTo>
                    <a:pt x="5507" y="0"/>
                  </a:lnTo>
                  <a:lnTo>
                    <a:pt x="0" y="10066"/>
                  </a:lnTo>
                  <a:lnTo>
                    <a:pt x="4720" y="18584"/>
                  </a:lnTo>
                  <a:lnTo>
                    <a:pt x="14948" y="2477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69" name="Freeform 1568">
              <a:extLst>
                <a:ext uri="{FF2B5EF4-FFF2-40B4-BE49-F238E27FC236}">
                  <a16:creationId xmlns:a16="http://schemas.microsoft.com/office/drawing/2014/main" id="{4B7CA8C9-0522-56B8-EB06-E736E7B6AD51}"/>
                </a:ext>
              </a:extLst>
            </p:cNvPr>
            <p:cNvSpPr/>
            <p:nvPr/>
          </p:nvSpPr>
          <p:spPr>
            <a:xfrm>
              <a:off x="-14737344" y="-12870401"/>
              <a:ext cx="63811" cy="44292"/>
            </a:xfrm>
            <a:custGeom>
              <a:avLst/>
              <a:gdLst>
                <a:gd name="connsiteX0" fmla="*/ 64513 w 74741"/>
                <a:gd name="connsiteY0" fmla="*/ 48007 h 51878"/>
                <a:gd name="connsiteX1" fmla="*/ 70020 w 74741"/>
                <a:gd name="connsiteY1" fmla="*/ 38715 h 51878"/>
                <a:gd name="connsiteX2" fmla="*/ 74741 w 74741"/>
                <a:gd name="connsiteY2" fmla="*/ 25552 h 51878"/>
                <a:gd name="connsiteX3" fmla="*/ 62152 w 74741"/>
                <a:gd name="connsiteY3" fmla="*/ 3097 h 51878"/>
                <a:gd name="connsiteX4" fmla="*/ 55073 w 74741"/>
                <a:gd name="connsiteY4" fmla="*/ 0 h 51878"/>
                <a:gd name="connsiteX5" fmla="*/ 14161 w 74741"/>
                <a:gd name="connsiteY5" fmla="*/ 2323 h 51878"/>
                <a:gd name="connsiteX6" fmla="*/ 3146 w 74741"/>
                <a:gd name="connsiteY6" fmla="*/ 7743 h 51878"/>
                <a:gd name="connsiteX7" fmla="*/ 0 w 74741"/>
                <a:gd name="connsiteY7" fmla="*/ 20906 h 51878"/>
                <a:gd name="connsiteX8" fmla="*/ 4720 w 74741"/>
                <a:gd name="connsiteY8" fmla="*/ 33295 h 51878"/>
                <a:gd name="connsiteX9" fmla="*/ 13374 w 74741"/>
                <a:gd name="connsiteY9" fmla="*/ 41812 h 51878"/>
                <a:gd name="connsiteX10" fmla="*/ 25176 w 74741"/>
                <a:gd name="connsiteY10" fmla="*/ 47233 h 51878"/>
                <a:gd name="connsiteX11" fmla="*/ 38550 w 74741"/>
                <a:gd name="connsiteY11" fmla="*/ 50330 h 51878"/>
                <a:gd name="connsiteX12" fmla="*/ 54285 w 74741"/>
                <a:gd name="connsiteY12" fmla="*/ 51878 h 5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41" h="51878">
                  <a:moveTo>
                    <a:pt x="64513" y="48007"/>
                  </a:moveTo>
                  <a:lnTo>
                    <a:pt x="70020" y="38715"/>
                  </a:lnTo>
                  <a:lnTo>
                    <a:pt x="74741" y="25552"/>
                  </a:lnTo>
                  <a:lnTo>
                    <a:pt x="62152" y="3097"/>
                  </a:lnTo>
                  <a:lnTo>
                    <a:pt x="55073" y="0"/>
                  </a:lnTo>
                  <a:lnTo>
                    <a:pt x="14161" y="2323"/>
                  </a:lnTo>
                  <a:lnTo>
                    <a:pt x="3146" y="7743"/>
                  </a:lnTo>
                  <a:lnTo>
                    <a:pt x="0" y="20906"/>
                  </a:lnTo>
                  <a:lnTo>
                    <a:pt x="4720" y="33295"/>
                  </a:lnTo>
                  <a:lnTo>
                    <a:pt x="13374" y="41812"/>
                  </a:lnTo>
                  <a:lnTo>
                    <a:pt x="25176" y="47233"/>
                  </a:lnTo>
                  <a:lnTo>
                    <a:pt x="38550" y="50330"/>
                  </a:lnTo>
                  <a:lnTo>
                    <a:pt x="54285" y="5187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70" name="Freeform 1569">
              <a:extLst>
                <a:ext uri="{FF2B5EF4-FFF2-40B4-BE49-F238E27FC236}">
                  <a16:creationId xmlns:a16="http://schemas.microsoft.com/office/drawing/2014/main" id="{63B0DB25-8B78-CE16-E4C5-6EACB3C44590}"/>
                </a:ext>
              </a:extLst>
            </p:cNvPr>
            <p:cNvSpPr/>
            <p:nvPr/>
          </p:nvSpPr>
          <p:spPr>
            <a:xfrm>
              <a:off x="-14559343" y="-12877673"/>
              <a:ext cx="7388" cy="8593"/>
            </a:xfrm>
            <a:custGeom>
              <a:avLst/>
              <a:gdLst>
                <a:gd name="connsiteX0" fmla="*/ 3934 w 8654"/>
                <a:gd name="connsiteY0" fmla="*/ 0 h 10065"/>
                <a:gd name="connsiteX1" fmla="*/ 0 w 8654"/>
                <a:gd name="connsiteY1" fmla="*/ 3872 h 10065"/>
                <a:gd name="connsiteX2" fmla="*/ 0 w 8654"/>
                <a:gd name="connsiteY2" fmla="*/ 10066 h 10065"/>
                <a:gd name="connsiteX3" fmla="*/ 8654 w 8654"/>
                <a:gd name="connsiteY3" fmla="*/ 6969 h 10065"/>
              </a:gdLst>
              <a:ahLst/>
              <a:cxnLst>
                <a:cxn ang="0">
                  <a:pos x="connsiteX0" y="connsiteY0"/>
                </a:cxn>
                <a:cxn ang="0">
                  <a:pos x="connsiteX1" y="connsiteY1"/>
                </a:cxn>
                <a:cxn ang="0">
                  <a:pos x="connsiteX2" y="connsiteY2"/>
                </a:cxn>
                <a:cxn ang="0">
                  <a:pos x="connsiteX3" y="connsiteY3"/>
                </a:cxn>
              </a:cxnLst>
              <a:rect l="l" t="t" r="r" b="b"/>
              <a:pathLst>
                <a:path w="8654" h="10065">
                  <a:moveTo>
                    <a:pt x="3934" y="0"/>
                  </a:moveTo>
                  <a:lnTo>
                    <a:pt x="0" y="3872"/>
                  </a:lnTo>
                  <a:lnTo>
                    <a:pt x="0" y="10066"/>
                  </a:lnTo>
                  <a:lnTo>
                    <a:pt x="8654" y="696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71" name="Freeform 1570">
              <a:extLst>
                <a:ext uri="{FF2B5EF4-FFF2-40B4-BE49-F238E27FC236}">
                  <a16:creationId xmlns:a16="http://schemas.microsoft.com/office/drawing/2014/main" id="{92C85FEC-E156-ACC8-A49C-ED22053C9CD7}"/>
                </a:ext>
              </a:extLst>
            </p:cNvPr>
            <p:cNvSpPr/>
            <p:nvPr/>
          </p:nvSpPr>
          <p:spPr>
            <a:xfrm>
              <a:off x="-14662114" y="-12914693"/>
              <a:ext cx="106800" cy="110400"/>
            </a:xfrm>
            <a:custGeom>
              <a:avLst/>
              <a:gdLst>
                <a:gd name="connsiteX0" fmla="*/ 62940 w 125093"/>
                <a:gd name="connsiteY0" fmla="*/ 40264 h 129309"/>
                <a:gd name="connsiteX1" fmla="*/ 55073 w 125093"/>
                <a:gd name="connsiteY1" fmla="*/ 37167 h 129309"/>
                <a:gd name="connsiteX2" fmla="*/ 53499 w 125093"/>
                <a:gd name="connsiteY2" fmla="*/ 26326 h 129309"/>
                <a:gd name="connsiteX3" fmla="*/ 50352 w 125093"/>
                <a:gd name="connsiteY3" fmla="*/ 17035 h 129309"/>
                <a:gd name="connsiteX4" fmla="*/ 38551 w 125093"/>
                <a:gd name="connsiteY4" fmla="*/ 17035 h 129309"/>
                <a:gd name="connsiteX5" fmla="*/ 34617 w 125093"/>
                <a:gd name="connsiteY5" fmla="*/ 20132 h 129309"/>
                <a:gd name="connsiteX6" fmla="*/ 29897 w 125093"/>
                <a:gd name="connsiteY6" fmla="*/ 26326 h 129309"/>
                <a:gd name="connsiteX7" fmla="*/ 25176 w 125093"/>
                <a:gd name="connsiteY7" fmla="*/ 33295 h 129309"/>
                <a:gd name="connsiteX8" fmla="*/ 18096 w 125093"/>
                <a:gd name="connsiteY8" fmla="*/ 37167 h 129309"/>
                <a:gd name="connsiteX9" fmla="*/ 11801 w 125093"/>
                <a:gd name="connsiteY9" fmla="*/ 37941 h 129309"/>
                <a:gd name="connsiteX10" fmla="*/ 6294 w 125093"/>
                <a:gd name="connsiteY10" fmla="*/ 37167 h 129309"/>
                <a:gd name="connsiteX11" fmla="*/ 2361 w 125093"/>
                <a:gd name="connsiteY11" fmla="*/ 37941 h 129309"/>
                <a:gd name="connsiteX12" fmla="*/ 0 w 125093"/>
                <a:gd name="connsiteY12" fmla="*/ 41812 h 129309"/>
                <a:gd name="connsiteX13" fmla="*/ 787 w 125093"/>
                <a:gd name="connsiteY13" fmla="*/ 44910 h 129309"/>
                <a:gd name="connsiteX14" fmla="*/ 7081 w 125093"/>
                <a:gd name="connsiteY14" fmla="*/ 50330 h 129309"/>
                <a:gd name="connsiteX15" fmla="*/ 9441 w 125093"/>
                <a:gd name="connsiteY15" fmla="*/ 52653 h 129309"/>
                <a:gd name="connsiteX16" fmla="*/ 12588 w 125093"/>
                <a:gd name="connsiteY16" fmla="*/ 62719 h 129309"/>
                <a:gd name="connsiteX17" fmla="*/ 14162 w 125093"/>
                <a:gd name="connsiteY17" fmla="*/ 72785 h 129309"/>
                <a:gd name="connsiteX18" fmla="*/ 17308 w 125093"/>
                <a:gd name="connsiteY18" fmla="*/ 82076 h 129309"/>
                <a:gd name="connsiteX19" fmla="*/ 24389 w 125093"/>
                <a:gd name="connsiteY19" fmla="*/ 89819 h 129309"/>
                <a:gd name="connsiteX20" fmla="*/ 29897 w 125093"/>
                <a:gd name="connsiteY20" fmla="*/ 89819 h 129309"/>
                <a:gd name="connsiteX21" fmla="*/ 36190 w 125093"/>
                <a:gd name="connsiteY21" fmla="*/ 89045 h 129309"/>
                <a:gd name="connsiteX22" fmla="*/ 43271 w 125093"/>
                <a:gd name="connsiteY22" fmla="*/ 88271 h 129309"/>
                <a:gd name="connsiteX23" fmla="*/ 49566 w 125093"/>
                <a:gd name="connsiteY23" fmla="*/ 90594 h 129309"/>
                <a:gd name="connsiteX24" fmla="*/ 52712 w 125093"/>
                <a:gd name="connsiteY24" fmla="*/ 94466 h 129309"/>
                <a:gd name="connsiteX25" fmla="*/ 54286 w 125093"/>
                <a:gd name="connsiteY25" fmla="*/ 99885 h 129309"/>
                <a:gd name="connsiteX26" fmla="*/ 57433 w 125093"/>
                <a:gd name="connsiteY26" fmla="*/ 111500 h 129309"/>
                <a:gd name="connsiteX27" fmla="*/ 63727 w 125093"/>
                <a:gd name="connsiteY27" fmla="*/ 123114 h 129309"/>
                <a:gd name="connsiteX28" fmla="*/ 70021 w 125093"/>
                <a:gd name="connsiteY28" fmla="*/ 129309 h 129309"/>
                <a:gd name="connsiteX29" fmla="*/ 77102 w 125093"/>
                <a:gd name="connsiteY29" fmla="*/ 128535 h 129309"/>
                <a:gd name="connsiteX30" fmla="*/ 83395 w 125093"/>
                <a:gd name="connsiteY30" fmla="*/ 116146 h 129309"/>
                <a:gd name="connsiteX31" fmla="*/ 83395 w 125093"/>
                <a:gd name="connsiteY31" fmla="*/ 110726 h 129309"/>
                <a:gd name="connsiteX32" fmla="*/ 82609 w 125093"/>
                <a:gd name="connsiteY32" fmla="*/ 103757 h 129309"/>
                <a:gd name="connsiteX33" fmla="*/ 82609 w 125093"/>
                <a:gd name="connsiteY33" fmla="*/ 97562 h 129309"/>
                <a:gd name="connsiteX34" fmla="*/ 84182 w 125093"/>
                <a:gd name="connsiteY34" fmla="*/ 92142 h 129309"/>
                <a:gd name="connsiteX35" fmla="*/ 89690 w 125093"/>
                <a:gd name="connsiteY35" fmla="*/ 89045 h 129309"/>
                <a:gd name="connsiteX36" fmla="*/ 105425 w 125093"/>
                <a:gd name="connsiteY36" fmla="*/ 85174 h 129309"/>
                <a:gd name="connsiteX37" fmla="*/ 109358 w 125093"/>
                <a:gd name="connsiteY37" fmla="*/ 80528 h 129309"/>
                <a:gd name="connsiteX38" fmla="*/ 109358 w 125093"/>
                <a:gd name="connsiteY38" fmla="*/ 74333 h 129309"/>
                <a:gd name="connsiteX39" fmla="*/ 103851 w 125093"/>
                <a:gd name="connsiteY39" fmla="*/ 70462 h 129309"/>
                <a:gd name="connsiteX40" fmla="*/ 98344 w 125093"/>
                <a:gd name="connsiteY40" fmla="*/ 66590 h 129309"/>
                <a:gd name="connsiteX41" fmla="*/ 95197 w 125093"/>
                <a:gd name="connsiteY41" fmla="*/ 61170 h 129309"/>
                <a:gd name="connsiteX42" fmla="*/ 96771 w 125093"/>
                <a:gd name="connsiteY42" fmla="*/ 54976 h 129309"/>
                <a:gd name="connsiteX43" fmla="*/ 103064 w 125093"/>
                <a:gd name="connsiteY43" fmla="*/ 51879 h 129309"/>
                <a:gd name="connsiteX44" fmla="*/ 109358 w 125093"/>
                <a:gd name="connsiteY44" fmla="*/ 49555 h 129309"/>
                <a:gd name="connsiteX45" fmla="*/ 114865 w 125093"/>
                <a:gd name="connsiteY45" fmla="*/ 47233 h 129309"/>
                <a:gd name="connsiteX46" fmla="*/ 119586 w 125093"/>
                <a:gd name="connsiteY46" fmla="*/ 37941 h 129309"/>
                <a:gd name="connsiteX47" fmla="*/ 119586 w 125093"/>
                <a:gd name="connsiteY47" fmla="*/ 17809 h 129309"/>
                <a:gd name="connsiteX48" fmla="*/ 125093 w 125093"/>
                <a:gd name="connsiteY48" fmla="*/ 8517 h 129309"/>
                <a:gd name="connsiteX49" fmla="*/ 110932 w 125093"/>
                <a:gd name="connsiteY49" fmla="*/ 0 h 129309"/>
                <a:gd name="connsiteX50" fmla="*/ 95983 w 125093"/>
                <a:gd name="connsiteY50" fmla="*/ 774 h 129309"/>
                <a:gd name="connsiteX51" fmla="*/ 81036 w 125093"/>
                <a:gd name="connsiteY51" fmla="*/ 6968 h 129309"/>
                <a:gd name="connsiteX52" fmla="*/ 67660 w 125093"/>
                <a:gd name="connsiteY52" fmla="*/ 14712 h 129309"/>
                <a:gd name="connsiteX53" fmla="*/ 70808 w 125093"/>
                <a:gd name="connsiteY53" fmla="*/ 20132 h 129309"/>
                <a:gd name="connsiteX54" fmla="*/ 70808 w 125093"/>
                <a:gd name="connsiteY54" fmla="*/ 28649 h 129309"/>
                <a:gd name="connsiteX55" fmla="*/ 68447 w 125093"/>
                <a:gd name="connsiteY55" fmla="*/ 36393 h 12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5093" h="129309">
                  <a:moveTo>
                    <a:pt x="62940" y="40264"/>
                  </a:moveTo>
                  <a:lnTo>
                    <a:pt x="55073" y="37167"/>
                  </a:lnTo>
                  <a:lnTo>
                    <a:pt x="53499" y="26326"/>
                  </a:lnTo>
                  <a:lnTo>
                    <a:pt x="50352" y="17035"/>
                  </a:lnTo>
                  <a:lnTo>
                    <a:pt x="38551" y="17035"/>
                  </a:lnTo>
                  <a:lnTo>
                    <a:pt x="34617" y="20132"/>
                  </a:lnTo>
                  <a:lnTo>
                    <a:pt x="29897" y="26326"/>
                  </a:lnTo>
                  <a:lnTo>
                    <a:pt x="25176" y="33295"/>
                  </a:lnTo>
                  <a:lnTo>
                    <a:pt x="18096" y="37167"/>
                  </a:lnTo>
                  <a:lnTo>
                    <a:pt x="11801" y="37941"/>
                  </a:lnTo>
                  <a:lnTo>
                    <a:pt x="6294" y="37167"/>
                  </a:lnTo>
                  <a:lnTo>
                    <a:pt x="2361" y="37941"/>
                  </a:lnTo>
                  <a:lnTo>
                    <a:pt x="0" y="41812"/>
                  </a:lnTo>
                  <a:lnTo>
                    <a:pt x="787" y="44910"/>
                  </a:lnTo>
                  <a:lnTo>
                    <a:pt x="7081" y="50330"/>
                  </a:lnTo>
                  <a:lnTo>
                    <a:pt x="9441" y="52653"/>
                  </a:lnTo>
                  <a:lnTo>
                    <a:pt x="12588" y="62719"/>
                  </a:lnTo>
                  <a:lnTo>
                    <a:pt x="14162" y="72785"/>
                  </a:lnTo>
                  <a:lnTo>
                    <a:pt x="17308" y="82076"/>
                  </a:lnTo>
                  <a:lnTo>
                    <a:pt x="24389" y="89819"/>
                  </a:lnTo>
                  <a:lnTo>
                    <a:pt x="29897" y="89819"/>
                  </a:lnTo>
                  <a:lnTo>
                    <a:pt x="36190" y="89045"/>
                  </a:lnTo>
                  <a:lnTo>
                    <a:pt x="43271" y="88271"/>
                  </a:lnTo>
                  <a:lnTo>
                    <a:pt x="49566" y="90594"/>
                  </a:lnTo>
                  <a:lnTo>
                    <a:pt x="52712" y="94466"/>
                  </a:lnTo>
                  <a:lnTo>
                    <a:pt x="54286" y="99885"/>
                  </a:lnTo>
                  <a:lnTo>
                    <a:pt x="57433" y="111500"/>
                  </a:lnTo>
                  <a:lnTo>
                    <a:pt x="63727" y="123114"/>
                  </a:lnTo>
                  <a:lnTo>
                    <a:pt x="70021" y="129309"/>
                  </a:lnTo>
                  <a:lnTo>
                    <a:pt x="77102" y="128535"/>
                  </a:lnTo>
                  <a:lnTo>
                    <a:pt x="83395" y="116146"/>
                  </a:lnTo>
                  <a:lnTo>
                    <a:pt x="83395" y="110726"/>
                  </a:lnTo>
                  <a:lnTo>
                    <a:pt x="82609" y="103757"/>
                  </a:lnTo>
                  <a:lnTo>
                    <a:pt x="82609" y="97562"/>
                  </a:lnTo>
                  <a:lnTo>
                    <a:pt x="84182" y="92142"/>
                  </a:lnTo>
                  <a:lnTo>
                    <a:pt x="89690" y="89045"/>
                  </a:lnTo>
                  <a:lnTo>
                    <a:pt x="105425" y="85174"/>
                  </a:lnTo>
                  <a:lnTo>
                    <a:pt x="109358" y="80528"/>
                  </a:lnTo>
                  <a:lnTo>
                    <a:pt x="109358" y="74333"/>
                  </a:lnTo>
                  <a:lnTo>
                    <a:pt x="103851" y="70462"/>
                  </a:lnTo>
                  <a:lnTo>
                    <a:pt x="98344" y="66590"/>
                  </a:lnTo>
                  <a:lnTo>
                    <a:pt x="95197" y="61170"/>
                  </a:lnTo>
                  <a:lnTo>
                    <a:pt x="96771" y="54976"/>
                  </a:lnTo>
                  <a:lnTo>
                    <a:pt x="103064" y="51879"/>
                  </a:lnTo>
                  <a:lnTo>
                    <a:pt x="109358" y="49555"/>
                  </a:lnTo>
                  <a:lnTo>
                    <a:pt x="114865" y="47233"/>
                  </a:lnTo>
                  <a:lnTo>
                    <a:pt x="119586" y="37941"/>
                  </a:lnTo>
                  <a:lnTo>
                    <a:pt x="119586" y="17809"/>
                  </a:lnTo>
                  <a:lnTo>
                    <a:pt x="125093" y="8517"/>
                  </a:lnTo>
                  <a:lnTo>
                    <a:pt x="110932" y="0"/>
                  </a:lnTo>
                  <a:lnTo>
                    <a:pt x="95983" y="774"/>
                  </a:lnTo>
                  <a:lnTo>
                    <a:pt x="81036" y="6968"/>
                  </a:lnTo>
                  <a:lnTo>
                    <a:pt x="67660" y="14712"/>
                  </a:lnTo>
                  <a:lnTo>
                    <a:pt x="70808" y="20132"/>
                  </a:lnTo>
                  <a:lnTo>
                    <a:pt x="70808" y="28649"/>
                  </a:lnTo>
                  <a:lnTo>
                    <a:pt x="68447" y="3639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72" name="Freeform 1571">
              <a:extLst>
                <a:ext uri="{FF2B5EF4-FFF2-40B4-BE49-F238E27FC236}">
                  <a16:creationId xmlns:a16="http://schemas.microsoft.com/office/drawing/2014/main" id="{DA25E1D6-7819-4942-E07E-97D9B8077D05}"/>
                </a:ext>
              </a:extLst>
            </p:cNvPr>
            <p:cNvSpPr/>
            <p:nvPr/>
          </p:nvSpPr>
          <p:spPr>
            <a:xfrm>
              <a:off x="-14684952" y="-12834703"/>
              <a:ext cx="20151" cy="32393"/>
            </a:xfrm>
            <a:custGeom>
              <a:avLst/>
              <a:gdLst>
                <a:gd name="connsiteX0" fmla="*/ 13375 w 23602"/>
                <a:gd name="connsiteY0" fmla="*/ 27101 h 37941"/>
                <a:gd name="connsiteX1" fmla="*/ 19669 w 23602"/>
                <a:gd name="connsiteY1" fmla="*/ 10840 h 37941"/>
                <a:gd name="connsiteX2" fmla="*/ 23603 w 23602"/>
                <a:gd name="connsiteY2" fmla="*/ 0 h 37941"/>
                <a:gd name="connsiteX3" fmla="*/ 8654 w 23602"/>
                <a:gd name="connsiteY3" fmla="*/ 16261 h 37941"/>
                <a:gd name="connsiteX4" fmla="*/ 1574 w 23602"/>
                <a:gd name="connsiteY4" fmla="*/ 26327 h 37941"/>
                <a:gd name="connsiteX5" fmla="*/ 0 w 23602"/>
                <a:gd name="connsiteY5" fmla="*/ 34844 h 37941"/>
                <a:gd name="connsiteX6" fmla="*/ 5508 w 23602"/>
                <a:gd name="connsiteY6" fmla="*/ 37941 h 3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2" h="37941">
                  <a:moveTo>
                    <a:pt x="13375" y="27101"/>
                  </a:moveTo>
                  <a:lnTo>
                    <a:pt x="19669" y="10840"/>
                  </a:lnTo>
                  <a:lnTo>
                    <a:pt x="23603" y="0"/>
                  </a:lnTo>
                  <a:lnTo>
                    <a:pt x="8654" y="16261"/>
                  </a:lnTo>
                  <a:lnTo>
                    <a:pt x="1574" y="26327"/>
                  </a:lnTo>
                  <a:lnTo>
                    <a:pt x="0" y="34844"/>
                  </a:lnTo>
                  <a:lnTo>
                    <a:pt x="5508" y="3794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73" name="Freeform 1572">
              <a:extLst>
                <a:ext uri="{FF2B5EF4-FFF2-40B4-BE49-F238E27FC236}">
                  <a16:creationId xmlns:a16="http://schemas.microsoft.com/office/drawing/2014/main" id="{0AF033CD-B2A9-C549-B446-B5D7BD5733E3}"/>
                </a:ext>
              </a:extLst>
            </p:cNvPr>
            <p:cNvSpPr/>
            <p:nvPr/>
          </p:nvSpPr>
          <p:spPr>
            <a:xfrm>
              <a:off x="-14840786" y="-12826109"/>
              <a:ext cx="22837" cy="24460"/>
            </a:xfrm>
            <a:custGeom>
              <a:avLst/>
              <a:gdLst>
                <a:gd name="connsiteX0" fmla="*/ 6293 w 26749"/>
                <a:gd name="connsiteY0" fmla="*/ 3872 h 28649"/>
                <a:gd name="connsiteX1" fmla="*/ 2360 w 26749"/>
                <a:gd name="connsiteY1" fmla="*/ 10840 h 28649"/>
                <a:gd name="connsiteX2" fmla="*/ 0 w 26749"/>
                <a:gd name="connsiteY2" fmla="*/ 20132 h 28649"/>
                <a:gd name="connsiteX3" fmla="*/ 0 w 26749"/>
                <a:gd name="connsiteY3" fmla="*/ 28649 h 28649"/>
                <a:gd name="connsiteX4" fmla="*/ 4720 w 26749"/>
                <a:gd name="connsiteY4" fmla="*/ 21681 h 28649"/>
                <a:gd name="connsiteX5" fmla="*/ 11801 w 26749"/>
                <a:gd name="connsiteY5" fmla="*/ 20132 h 28649"/>
                <a:gd name="connsiteX6" fmla="*/ 18882 w 26749"/>
                <a:gd name="connsiteY6" fmla="*/ 19358 h 28649"/>
                <a:gd name="connsiteX7" fmla="*/ 26750 w 26749"/>
                <a:gd name="connsiteY7" fmla="*/ 16261 h 28649"/>
                <a:gd name="connsiteX8" fmla="*/ 16522 w 26749"/>
                <a:gd name="connsiteY8" fmla="*/ 15486 h 28649"/>
                <a:gd name="connsiteX9" fmla="*/ 8654 w 26749"/>
                <a:gd name="connsiteY9" fmla="*/ 13163 h 28649"/>
                <a:gd name="connsiteX10" fmla="*/ 7081 w 26749"/>
                <a:gd name="connsiteY10" fmla="*/ 8518 h 28649"/>
                <a:gd name="connsiteX11" fmla="*/ 12588 w 26749"/>
                <a:gd name="connsiteY11" fmla="*/ 0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49" h="28649">
                  <a:moveTo>
                    <a:pt x="6293" y="3872"/>
                  </a:moveTo>
                  <a:lnTo>
                    <a:pt x="2360" y="10840"/>
                  </a:lnTo>
                  <a:lnTo>
                    <a:pt x="0" y="20132"/>
                  </a:lnTo>
                  <a:lnTo>
                    <a:pt x="0" y="28649"/>
                  </a:lnTo>
                  <a:lnTo>
                    <a:pt x="4720" y="21681"/>
                  </a:lnTo>
                  <a:lnTo>
                    <a:pt x="11801" y="20132"/>
                  </a:lnTo>
                  <a:lnTo>
                    <a:pt x="18882" y="19358"/>
                  </a:lnTo>
                  <a:lnTo>
                    <a:pt x="26750" y="16261"/>
                  </a:lnTo>
                  <a:lnTo>
                    <a:pt x="16522" y="15486"/>
                  </a:lnTo>
                  <a:lnTo>
                    <a:pt x="8654" y="13163"/>
                  </a:lnTo>
                  <a:lnTo>
                    <a:pt x="7081" y="8518"/>
                  </a:lnTo>
                  <a:lnTo>
                    <a:pt x="1258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74" name="Freeform 1573">
              <a:extLst>
                <a:ext uri="{FF2B5EF4-FFF2-40B4-BE49-F238E27FC236}">
                  <a16:creationId xmlns:a16="http://schemas.microsoft.com/office/drawing/2014/main" id="{8132D20C-8583-C656-9EB6-80C1E9487F05}"/>
                </a:ext>
              </a:extLst>
            </p:cNvPr>
            <p:cNvSpPr/>
            <p:nvPr/>
          </p:nvSpPr>
          <p:spPr>
            <a:xfrm>
              <a:off x="-14519041" y="-12796360"/>
              <a:ext cx="37614" cy="37681"/>
            </a:xfrm>
            <a:custGeom>
              <a:avLst/>
              <a:gdLst>
                <a:gd name="connsiteX0" fmla="*/ 35404 w 44057"/>
                <a:gd name="connsiteY0" fmla="*/ 19358 h 44135"/>
                <a:gd name="connsiteX1" fmla="*/ 36977 w 44057"/>
                <a:gd name="connsiteY1" fmla="*/ 16261 h 44135"/>
                <a:gd name="connsiteX2" fmla="*/ 36977 w 44057"/>
                <a:gd name="connsiteY2" fmla="*/ 12389 h 44135"/>
                <a:gd name="connsiteX3" fmla="*/ 34616 w 44057"/>
                <a:gd name="connsiteY3" fmla="*/ 12389 h 44135"/>
                <a:gd name="connsiteX4" fmla="*/ 27536 w 44057"/>
                <a:gd name="connsiteY4" fmla="*/ 8518 h 44135"/>
                <a:gd name="connsiteX5" fmla="*/ 21242 w 44057"/>
                <a:gd name="connsiteY5" fmla="*/ 3097 h 44135"/>
                <a:gd name="connsiteX6" fmla="*/ 20455 w 44057"/>
                <a:gd name="connsiteY6" fmla="*/ 0 h 44135"/>
                <a:gd name="connsiteX7" fmla="*/ 14161 w 44057"/>
                <a:gd name="connsiteY7" fmla="*/ 775 h 44135"/>
                <a:gd name="connsiteX8" fmla="*/ 9441 w 44057"/>
                <a:gd name="connsiteY8" fmla="*/ 3872 h 44135"/>
                <a:gd name="connsiteX9" fmla="*/ 7080 w 44057"/>
                <a:gd name="connsiteY9" fmla="*/ 7743 h 44135"/>
                <a:gd name="connsiteX10" fmla="*/ 3934 w 44057"/>
                <a:gd name="connsiteY10" fmla="*/ 13163 h 44135"/>
                <a:gd name="connsiteX11" fmla="*/ 787 w 44057"/>
                <a:gd name="connsiteY11" fmla="*/ 20906 h 44135"/>
                <a:gd name="connsiteX12" fmla="*/ 0 w 44057"/>
                <a:gd name="connsiteY12" fmla="*/ 30198 h 44135"/>
                <a:gd name="connsiteX13" fmla="*/ 2360 w 44057"/>
                <a:gd name="connsiteY13" fmla="*/ 37941 h 44135"/>
                <a:gd name="connsiteX14" fmla="*/ 11014 w 44057"/>
                <a:gd name="connsiteY14" fmla="*/ 43361 h 44135"/>
                <a:gd name="connsiteX15" fmla="*/ 17308 w 44057"/>
                <a:gd name="connsiteY15" fmla="*/ 44136 h 44135"/>
                <a:gd name="connsiteX16" fmla="*/ 19669 w 44057"/>
                <a:gd name="connsiteY16" fmla="*/ 41039 h 44135"/>
                <a:gd name="connsiteX17" fmla="*/ 20455 w 44057"/>
                <a:gd name="connsiteY17" fmla="*/ 37941 h 44135"/>
                <a:gd name="connsiteX18" fmla="*/ 24389 w 44057"/>
                <a:gd name="connsiteY18" fmla="*/ 36393 h 44135"/>
                <a:gd name="connsiteX19" fmla="*/ 30682 w 44057"/>
                <a:gd name="connsiteY19" fmla="*/ 37167 h 44135"/>
                <a:gd name="connsiteX20" fmla="*/ 40124 w 44057"/>
                <a:gd name="connsiteY20" fmla="*/ 39490 h 44135"/>
                <a:gd name="connsiteX21" fmla="*/ 44058 w 44057"/>
                <a:gd name="connsiteY21" fmla="*/ 38715 h 44135"/>
                <a:gd name="connsiteX22" fmla="*/ 41697 w 44057"/>
                <a:gd name="connsiteY22" fmla="*/ 34070 h 44135"/>
                <a:gd name="connsiteX23" fmla="*/ 33043 w 44057"/>
                <a:gd name="connsiteY23" fmla="*/ 22455 h 44135"/>
                <a:gd name="connsiteX24" fmla="*/ 33830 w 44057"/>
                <a:gd name="connsiteY24" fmla="*/ 20906 h 4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057" h="44135">
                  <a:moveTo>
                    <a:pt x="35404" y="19358"/>
                  </a:moveTo>
                  <a:lnTo>
                    <a:pt x="36977" y="16261"/>
                  </a:lnTo>
                  <a:lnTo>
                    <a:pt x="36977" y="12389"/>
                  </a:lnTo>
                  <a:lnTo>
                    <a:pt x="34616" y="12389"/>
                  </a:lnTo>
                  <a:lnTo>
                    <a:pt x="27536" y="8518"/>
                  </a:lnTo>
                  <a:lnTo>
                    <a:pt x="21242" y="3097"/>
                  </a:lnTo>
                  <a:lnTo>
                    <a:pt x="20455" y="0"/>
                  </a:lnTo>
                  <a:lnTo>
                    <a:pt x="14161" y="775"/>
                  </a:lnTo>
                  <a:lnTo>
                    <a:pt x="9441" y="3872"/>
                  </a:lnTo>
                  <a:lnTo>
                    <a:pt x="7080" y="7743"/>
                  </a:lnTo>
                  <a:lnTo>
                    <a:pt x="3934" y="13163"/>
                  </a:lnTo>
                  <a:lnTo>
                    <a:pt x="787" y="20906"/>
                  </a:lnTo>
                  <a:lnTo>
                    <a:pt x="0" y="30198"/>
                  </a:lnTo>
                  <a:lnTo>
                    <a:pt x="2360" y="37941"/>
                  </a:lnTo>
                  <a:lnTo>
                    <a:pt x="11014" y="43361"/>
                  </a:lnTo>
                  <a:lnTo>
                    <a:pt x="17308" y="44136"/>
                  </a:lnTo>
                  <a:lnTo>
                    <a:pt x="19669" y="41039"/>
                  </a:lnTo>
                  <a:lnTo>
                    <a:pt x="20455" y="37941"/>
                  </a:lnTo>
                  <a:lnTo>
                    <a:pt x="24389" y="36393"/>
                  </a:lnTo>
                  <a:lnTo>
                    <a:pt x="30682" y="37167"/>
                  </a:lnTo>
                  <a:lnTo>
                    <a:pt x="40124" y="39490"/>
                  </a:lnTo>
                  <a:lnTo>
                    <a:pt x="44058" y="38715"/>
                  </a:lnTo>
                  <a:lnTo>
                    <a:pt x="41697" y="34070"/>
                  </a:lnTo>
                  <a:lnTo>
                    <a:pt x="33043" y="22455"/>
                  </a:lnTo>
                  <a:lnTo>
                    <a:pt x="33830" y="2090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75" name="Freeform 1574">
              <a:extLst>
                <a:ext uri="{FF2B5EF4-FFF2-40B4-BE49-F238E27FC236}">
                  <a16:creationId xmlns:a16="http://schemas.microsoft.com/office/drawing/2014/main" id="{C61368E7-7900-1DFD-8FBB-9582B8C29F21}"/>
                </a:ext>
              </a:extLst>
            </p:cNvPr>
            <p:cNvSpPr/>
            <p:nvPr/>
          </p:nvSpPr>
          <p:spPr>
            <a:xfrm>
              <a:off x="-14833398" y="-12800988"/>
              <a:ext cx="10746" cy="5949"/>
            </a:xfrm>
            <a:custGeom>
              <a:avLst/>
              <a:gdLst>
                <a:gd name="connsiteX0" fmla="*/ 0 w 12587"/>
                <a:gd name="connsiteY0" fmla="*/ 4646 h 6968"/>
                <a:gd name="connsiteX1" fmla="*/ 10228 w 12587"/>
                <a:gd name="connsiteY1" fmla="*/ 6968 h 6968"/>
                <a:gd name="connsiteX2" fmla="*/ 12588 w 12587"/>
                <a:gd name="connsiteY2" fmla="*/ 3097 h 6968"/>
                <a:gd name="connsiteX3" fmla="*/ 8654 w 12587"/>
                <a:gd name="connsiteY3" fmla="*/ 0 h 6968"/>
              </a:gdLst>
              <a:ahLst/>
              <a:cxnLst>
                <a:cxn ang="0">
                  <a:pos x="connsiteX0" y="connsiteY0"/>
                </a:cxn>
                <a:cxn ang="0">
                  <a:pos x="connsiteX1" y="connsiteY1"/>
                </a:cxn>
                <a:cxn ang="0">
                  <a:pos x="connsiteX2" y="connsiteY2"/>
                </a:cxn>
                <a:cxn ang="0">
                  <a:pos x="connsiteX3" y="connsiteY3"/>
                </a:cxn>
              </a:cxnLst>
              <a:rect l="l" t="t" r="r" b="b"/>
              <a:pathLst>
                <a:path w="12587" h="6968">
                  <a:moveTo>
                    <a:pt x="0" y="4646"/>
                  </a:moveTo>
                  <a:lnTo>
                    <a:pt x="10228" y="6968"/>
                  </a:lnTo>
                  <a:lnTo>
                    <a:pt x="12588" y="3097"/>
                  </a:lnTo>
                  <a:lnTo>
                    <a:pt x="8654"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76" name="Freeform 1575">
              <a:extLst>
                <a:ext uri="{FF2B5EF4-FFF2-40B4-BE49-F238E27FC236}">
                  <a16:creationId xmlns:a16="http://schemas.microsoft.com/office/drawing/2014/main" id="{7263F484-D4D7-7465-044B-1D3E74DD053B}"/>
                </a:ext>
              </a:extLst>
            </p:cNvPr>
            <p:cNvSpPr/>
            <p:nvPr/>
          </p:nvSpPr>
          <p:spPr>
            <a:xfrm>
              <a:off x="-14660771" y="-12781156"/>
              <a:ext cx="17465" cy="9916"/>
            </a:xfrm>
            <a:custGeom>
              <a:avLst/>
              <a:gdLst>
                <a:gd name="connsiteX0" fmla="*/ 4721 w 20456"/>
                <a:gd name="connsiteY0" fmla="*/ 0 h 11614"/>
                <a:gd name="connsiteX1" fmla="*/ 0 w 20456"/>
                <a:gd name="connsiteY1" fmla="*/ 6194 h 11614"/>
                <a:gd name="connsiteX2" fmla="*/ 4721 w 20456"/>
                <a:gd name="connsiteY2" fmla="*/ 8517 h 11614"/>
                <a:gd name="connsiteX3" fmla="*/ 9442 w 20456"/>
                <a:gd name="connsiteY3" fmla="*/ 10066 h 11614"/>
                <a:gd name="connsiteX4" fmla="*/ 14948 w 20456"/>
                <a:gd name="connsiteY4" fmla="*/ 11615 h 11614"/>
                <a:gd name="connsiteX5" fmla="*/ 20456 w 20456"/>
                <a:gd name="connsiteY5" fmla="*/ 10840 h 11614"/>
                <a:gd name="connsiteX6" fmla="*/ 17309 w 20456"/>
                <a:gd name="connsiteY6" fmla="*/ 3872 h 11614"/>
                <a:gd name="connsiteX7" fmla="*/ 11015 w 20456"/>
                <a:gd name="connsiteY7" fmla="*/ 0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56" h="11614">
                  <a:moveTo>
                    <a:pt x="4721" y="0"/>
                  </a:moveTo>
                  <a:lnTo>
                    <a:pt x="0" y="6194"/>
                  </a:lnTo>
                  <a:lnTo>
                    <a:pt x="4721" y="8517"/>
                  </a:lnTo>
                  <a:lnTo>
                    <a:pt x="9442" y="10066"/>
                  </a:lnTo>
                  <a:lnTo>
                    <a:pt x="14948" y="11615"/>
                  </a:lnTo>
                  <a:lnTo>
                    <a:pt x="20456" y="10840"/>
                  </a:lnTo>
                  <a:lnTo>
                    <a:pt x="17309" y="3872"/>
                  </a:lnTo>
                  <a:lnTo>
                    <a:pt x="11015"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77" name="Freeform 1576">
              <a:extLst>
                <a:ext uri="{FF2B5EF4-FFF2-40B4-BE49-F238E27FC236}">
                  <a16:creationId xmlns:a16="http://schemas.microsoft.com/office/drawing/2014/main" id="{7B271F08-BDD9-BC21-231E-BA6818904457}"/>
                </a:ext>
              </a:extLst>
            </p:cNvPr>
            <p:cNvSpPr/>
            <p:nvPr/>
          </p:nvSpPr>
          <p:spPr>
            <a:xfrm>
              <a:off x="-14176473" y="-13189702"/>
              <a:ext cx="8732" cy="7932"/>
            </a:xfrm>
            <a:custGeom>
              <a:avLst/>
              <a:gdLst>
                <a:gd name="connsiteX0" fmla="*/ 7868 w 10228"/>
                <a:gd name="connsiteY0" fmla="*/ 3872 h 9291"/>
                <a:gd name="connsiteX1" fmla="*/ 10228 w 10228"/>
                <a:gd name="connsiteY1" fmla="*/ 0 h 9291"/>
                <a:gd name="connsiteX2" fmla="*/ 6294 w 10228"/>
                <a:gd name="connsiteY2" fmla="*/ 775 h 9291"/>
                <a:gd name="connsiteX3" fmla="*/ 3146 w 10228"/>
                <a:gd name="connsiteY3" fmla="*/ 2323 h 9291"/>
                <a:gd name="connsiteX4" fmla="*/ 786 w 10228"/>
                <a:gd name="connsiteY4" fmla="*/ 5420 h 9291"/>
                <a:gd name="connsiteX5" fmla="*/ 0 w 10228"/>
                <a:gd name="connsiteY5" fmla="*/ 9292 h 9291"/>
                <a:gd name="connsiteX6" fmla="*/ 3146 w 10228"/>
                <a:gd name="connsiteY6" fmla="*/ 8518 h 9291"/>
                <a:gd name="connsiteX7" fmla="*/ 6294 w 10228"/>
                <a:gd name="connsiteY7" fmla="*/ 6969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8" h="9291">
                  <a:moveTo>
                    <a:pt x="7868" y="3872"/>
                  </a:moveTo>
                  <a:lnTo>
                    <a:pt x="10228" y="0"/>
                  </a:lnTo>
                  <a:lnTo>
                    <a:pt x="6294" y="775"/>
                  </a:lnTo>
                  <a:lnTo>
                    <a:pt x="3146" y="2323"/>
                  </a:lnTo>
                  <a:lnTo>
                    <a:pt x="786" y="5420"/>
                  </a:lnTo>
                  <a:lnTo>
                    <a:pt x="0" y="9292"/>
                  </a:lnTo>
                  <a:lnTo>
                    <a:pt x="3146" y="8518"/>
                  </a:lnTo>
                  <a:lnTo>
                    <a:pt x="6294" y="696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78" name="Freeform 1577">
              <a:extLst>
                <a:ext uri="{FF2B5EF4-FFF2-40B4-BE49-F238E27FC236}">
                  <a16:creationId xmlns:a16="http://schemas.microsoft.com/office/drawing/2014/main" id="{106EEE36-3BDB-E676-209C-B87DE9AA9019}"/>
                </a:ext>
              </a:extLst>
            </p:cNvPr>
            <p:cNvSpPr/>
            <p:nvPr/>
          </p:nvSpPr>
          <p:spPr>
            <a:xfrm>
              <a:off x="-14191923" y="-13072691"/>
              <a:ext cx="63139" cy="92550"/>
            </a:xfrm>
            <a:custGeom>
              <a:avLst/>
              <a:gdLst>
                <a:gd name="connsiteX0" fmla="*/ 5507 w 73953"/>
                <a:gd name="connsiteY0" fmla="*/ 35618 h 108402"/>
                <a:gd name="connsiteX1" fmla="*/ 788 w 73953"/>
                <a:gd name="connsiteY1" fmla="*/ 49556 h 108402"/>
                <a:gd name="connsiteX2" fmla="*/ 0 w 73953"/>
                <a:gd name="connsiteY2" fmla="*/ 65816 h 108402"/>
                <a:gd name="connsiteX3" fmla="*/ 3934 w 73953"/>
                <a:gd name="connsiteY3" fmla="*/ 81302 h 108402"/>
                <a:gd name="connsiteX4" fmla="*/ 12589 w 73953"/>
                <a:gd name="connsiteY4" fmla="*/ 92917 h 108402"/>
                <a:gd name="connsiteX5" fmla="*/ 9441 w 73953"/>
                <a:gd name="connsiteY5" fmla="*/ 96788 h 108402"/>
                <a:gd name="connsiteX6" fmla="*/ 7080 w 73953"/>
                <a:gd name="connsiteY6" fmla="*/ 99886 h 108402"/>
                <a:gd name="connsiteX7" fmla="*/ 3934 w 73953"/>
                <a:gd name="connsiteY7" fmla="*/ 103757 h 108402"/>
                <a:gd name="connsiteX8" fmla="*/ 2361 w 73953"/>
                <a:gd name="connsiteY8" fmla="*/ 108403 h 108402"/>
                <a:gd name="connsiteX9" fmla="*/ 11801 w 73953"/>
                <a:gd name="connsiteY9" fmla="*/ 105306 h 108402"/>
                <a:gd name="connsiteX10" fmla="*/ 19669 w 73953"/>
                <a:gd name="connsiteY10" fmla="*/ 98337 h 108402"/>
                <a:gd name="connsiteX11" fmla="*/ 25963 w 73953"/>
                <a:gd name="connsiteY11" fmla="*/ 89820 h 108402"/>
                <a:gd name="connsiteX12" fmla="*/ 32258 w 73953"/>
                <a:gd name="connsiteY12" fmla="*/ 81302 h 108402"/>
                <a:gd name="connsiteX13" fmla="*/ 35404 w 73953"/>
                <a:gd name="connsiteY13" fmla="*/ 79753 h 108402"/>
                <a:gd name="connsiteX14" fmla="*/ 41698 w 73953"/>
                <a:gd name="connsiteY14" fmla="*/ 77431 h 108402"/>
                <a:gd name="connsiteX15" fmla="*/ 44844 w 73953"/>
                <a:gd name="connsiteY15" fmla="*/ 75882 h 108402"/>
                <a:gd name="connsiteX16" fmla="*/ 45632 w 73953"/>
                <a:gd name="connsiteY16" fmla="*/ 73559 h 108402"/>
                <a:gd name="connsiteX17" fmla="*/ 47205 w 73953"/>
                <a:gd name="connsiteY17" fmla="*/ 68913 h 108402"/>
                <a:gd name="connsiteX18" fmla="*/ 47993 w 73953"/>
                <a:gd name="connsiteY18" fmla="*/ 66591 h 108402"/>
                <a:gd name="connsiteX19" fmla="*/ 53499 w 73953"/>
                <a:gd name="connsiteY19" fmla="*/ 61170 h 108402"/>
                <a:gd name="connsiteX20" fmla="*/ 56646 w 73953"/>
                <a:gd name="connsiteY20" fmla="*/ 59622 h 108402"/>
                <a:gd name="connsiteX21" fmla="*/ 60579 w 73953"/>
                <a:gd name="connsiteY21" fmla="*/ 58073 h 108402"/>
                <a:gd name="connsiteX22" fmla="*/ 51139 w 73953"/>
                <a:gd name="connsiteY22" fmla="*/ 44910 h 108402"/>
                <a:gd name="connsiteX23" fmla="*/ 52712 w 73953"/>
                <a:gd name="connsiteY23" fmla="*/ 30198 h 108402"/>
                <a:gd name="connsiteX24" fmla="*/ 62152 w 73953"/>
                <a:gd name="connsiteY24" fmla="*/ 17035 h 108402"/>
                <a:gd name="connsiteX25" fmla="*/ 73954 w 73953"/>
                <a:gd name="connsiteY25" fmla="*/ 7743 h 108402"/>
                <a:gd name="connsiteX26" fmla="*/ 66874 w 73953"/>
                <a:gd name="connsiteY26" fmla="*/ 2323 h 108402"/>
                <a:gd name="connsiteX27" fmla="*/ 64513 w 73953"/>
                <a:gd name="connsiteY27" fmla="*/ 775 h 108402"/>
                <a:gd name="connsiteX28" fmla="*/ 59794 w 73953"/>
                <a:gd name="connsiteY28" fmla="*/ 0 h 108402"/>
                <a:gd name="connsiteX29" fmla="*/ 56646 w 73953"/>
                <a:gd name="connsiteY29" fmla="*/ 775 h 108402"/>
                <a:gd name="connsiteX30" fmla="*/ 54285 w 73953"/>
                <a:gd name="connsiteY30" fmla="*/ 3872 h 108402"/>
                <a:gd name="connsiteX31" fmla="*/ 52712 w 73953"/>
                <a:gd name="connsiteY31" fmla="*/ 8518 h 108402"/>
                <a:gd name="connsiteX32" fmla="*/ 40125 w 73953"/>
                <a:gd name="connsiteY32" fmla="*/ 6194 h 108402"/>
                <a:gd name="connsiteX33" fmla="*/ 25963 w 73953"/>
                <a:gd name="connsiteY33" fmla="*/ 13163 h 108402"/>
                <a:gd name="connsiteX34" fmla="*/ 13374 w 73953"/>
                <a:gd name="connsiteY34" fmla="*/ 24004 h 10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953" h="108402">
                  <a:moveTo>
                    <a:pt x="5507" y="35618"/>
                  </a:moveTo>
                  <a:lnTo>
                    <a:pt x="788" y="49556"/>
                  </a:lnTo>
                  <a:lnTo>
                    <a:pt x="0" y="65816"/>
                  </a:lnTo>
                  <a:lnTo>
                    <a:pt x="3934" y="81302"/>
                  </a:lnTo>
                  <a:lnTo>
                    <a:pt x="12589" y="92917"/>
                  </a:lnTo>
                  <a:lnTo>
                    <a:pt x="9441" y="96788"/>
                  </a:lnTo>
                  <a:lnTo>
                    <a:pt x="7080" y="99886"/>
                  </a:lnTo>
                  <a:lnTo>
                    <a:pt x="3934" y="103757"/>
                  </a:lnTo>
                  <a:lnTo>
                    <a:pt x="2361" y="108403"/>
                  </a:lnTo>
                  <a:lnTo>
                    <a:pt x="11801" y="105306"/>
                  </a:lnTo>
                  <a:lnTo>
                    <a:pt x="19669" y="98337"/>
                  </a:lnTo>
                  <a:lnTo>
                    <a:pt x="25963" y="89820"/>
                  </a:lnTo>
                  <a:lnTo>
                    <a:pt x="32258" y="81302"/>
                  </a:lnTo>
                  <a:lnTo>
                    <a:pt x="35404" y="79753"/>
                  </a:lnTo>
                  <a:lnTo>
                    <a:pt x="41698" y="77431"/>
                  </a:lnTo>
                  <a:lnTo>
                    <a:pt x="44844" y="75882"/>
                  </a:lnTo>
                  <a:lnTo>
                    <a:pt x="45632" y="73559"/>
                  </a:lnTo>
                  <a:lnTo>
                    <a:pt x="47205" y="68913"/>
                  </a:lnTo>
                  <a:lnTo>
                    <a:pt x="47993" y="66591"/>
                  </a:lnTo>
                  <a:lnTo>
                    <a:pt x="53499" y="61170"/>
                  </a:lnTo>
                  <a:lnTo>
                    <a:pt x="56646" y="59622"/>
                  </a:lnTo>
                  <a:lnTo>
                    <a:pt x="60579" y="58073"/>
                  </a:lnTo>
                  <a:lnTo>
                    <a:pt x="51139" y="44910"/>
                  </a:lnTo>
                  <a:lnTo>
                    <a:pt x="52712" y="30198"/>
                  </a:lnTo>
                  <a:lnTo>
                    <a:pt x="62152" y="17035"/>
                  </a:lnTo>
                  <a:lnTo>
                    <a:pt x="73954" y="7743"/>
                  </a:lnTo>
                  <a:lnTo>
                    <a:pt x="66874" y="2323"/>
                  </a:lnTo>
                  <a:lnTo>
                    <a:pt x="64513" y="775"/>
                  </a:lnTo>
                  <a:lnTo>
                    <a:pt x="59794" y="0"/>
                  </a:lnTo>
                  <a:lnTo>
                    <a:pt x="56646" y="775"/>
                  </a:lnTo>
                  <a:lnTo>
                    <a:pt x="54285" y="3872"/>
                  </a:lnTo>
                  <a:lnTo>
                    <a:pt x="52712" y="8518"/>
                  </a:lnTo>
                  <a:lnTo>
                    <a:pt x="40125" y="6194"/>
                  </a:lnTo>
                  <a:lnTo>
                    <a:pt x="25963" y="13163"/>
                  </a:lnTo>
                  <a:lnTo>
                    <a:pt x="13374" y="2400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79" name="Freeform 1578">
              <a:extLst>
                <a:ext uri="{FF2B5EF4-FFF2-40B4-BE49-F238E27FC236}">
                  <a16:creationId xmlns:a16="http://schemas.microsoft.com/office/drawing/2014/main" id="{DF98A80E-4F7A-B609-8F8F-6B5FE670F413}"/>
                </a:ext>
              </a:extLst>
            </p:cNvPr>
            <p:cNvSpPr/>
            <p:nvPr/>
          </p:nvSpPr>
          <p:spPr>
            <a:xfrm>
              <a:off x="-14307456" y="-13015177"/>
              <a:ext cx="49705" cy="86600"/>
            </a:xfrm>
            <a:custGeom>
              <a:avLst/>
              <a:gdLst>
                <a:gd name="connsiteX0" fmla="*/ 19669 w 58218"/>
                <a:gd name="connsiteY0" fmla="*/ 86722 h 101433"/>
                <a:gd name="connsiteX1" fmla="*/ 31470 w 58218"/>
                <a:gd name="connsiteY1" fmla="*/ 52653 h 101433"/>
                <a:gd name="connsiteX2" fmla="*/ 50351 w 58218"/>
                <a:gd name="connsiteY2" fmla="*/ 10840 h 101433"/>
                <a:gd name="connsiteX3" fmla="*/ 58219 w 58218"/>
                <a:gd name="connsiteY3" fmla="*/ 0 h 101433"/>
                <a:gd name="connsiteX4" fmla="*/ 48778 w 58218"/>
                <a:gd name="connsiteY4" fmla="*/ 1549 h 101433"/>
                <a:gd name="connsiteX5" fmla="*/ 41698 w 58218"/>
                <a:gd name="connsiteY5" fmla="*/ 13937 h 101433"/>
                <a:gd name="connsiteX6" fmla="*/ 29109 w 58218"/>
                <a:gd name="connsiteY6" fmla="*/ 41038 h 101433"/>
                <a:gd name="connsiteX7" fmla="*/ 7080 w 58218"/>
                <a:gd name="connsiteY7" fmla="*/ 66590 h 101433"/>
                <a:gd name="connsiteX8" fmla="*/ 0 w 58218"/>
                <a:gd name="connsiteY8" fmla="*/ 82851 h 101433"/>
                <a:gd name="connsiteX9" fmla="*/ 2361 w 58218"/>
                <a:gd name="connsiteY9" fmla="*/ 99111 h 101433"/>
                <a:gd name="connsiteX10" fmla="*/ 11014 w 58218"/>
                <a:gd name="connsiteY10" fmla="*/ 101434 h 10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18" h="101433">
                  <a:moveTo>
                    <a:pt x="19669" y="86722"/>
                  </a:moveTo>
                  <a:lnTo>
                    <a:pt x="31470" y="52653"/>
                  </a:lnTo>
                  <a:lnTo>
                    <a:pt x="50351" y="10840"/>
                  </a:lnTo>
                  <a:lnTo>
                    <a:pt x="58219" y="0"/>
                  </a:lnTo>
                  <a:lnTo>
                    <a:pt x="48778" y="1549"/>
                  </a:lnTo>
                  <a:lnTo>
                    <a:pt x="41698" y="13937"/>
                  </a:lnTo>
                  <a:lnTo>
                    <a:pt x="29109" y="41038"/>
                  </a:lnTo>
                  <a:lnTo>
                    <a:pt x="7080" y="66590"/>
                  </a:lnTo>
                  <a:lnTo>
                    <a:pt x="0" y="82851"/>
                  </a:lnTo>
                  <a:lnTo>
                    <a:pt x="2361" y="99111"/>
                  </a:lnTo>
                  <a:lnTo>
                    <a:pt x="11014" y="10143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80" name="Freeform 1579">
              <a:extLst>
                <a:ext uri="{FF2B5EF4-FFF2-40B4-BE49-F238E27FC236}">
                  <a16:creationId xmlns:a16="http://schemas.microsoft.com/office/drawing/2014/main" id="{1618D182-4226-8A2C-F6E2-E50FF01B8C94}"/>
                </a:ext>
              </a:extLst>
            </p:cNvPr>
            <p:cNvSpPr/>
            <p:nvPr/>
          </p:nvSpPr>
          <p:spPr>
            <a:xfrm>
              <a:off x="-14163039" y="-13232672"/>
              <a:ext cx="9403" cy="9916"/>
            </a:xfrm>
            <a:custGeom>
              <a:avLst/>
              <a:gdLst>
                <a:gd name="connsiteX0" fmla="*/ 1573 w 11013"/>
                <a:gd name="connsiteY0" fmla="*/ 2323 h 11614"/>
                <a:gd name="connsiteX1" fmla="*/ 0 w 11013"/>
                <a:gd name="connsiteY1" fmla="*/ 6195 h 11614"/>
                <a:gd name="connsiteX2" fmla="*/ 786 w 11013"/>
                <a:gd name="connsiteY2" fmla="*/ 11615 h 11614"/>
                <a:gd name="connsiteX3" fmla="*/ 3146 w 11013"/>
                <a:gd name="connsiteY3" fmla="*/ 8518 h 11614"/>
                <a:gd name="connsiteX4" fmla="*/ 11014 w 11013"/>
                <a:gd name="connsiteY4" fmla="*/ 775 h 11614"/>
                <a:gd name="connsiteX5" fmla="*/ 4719 w 11013"/>
                <a:gd name="connsiteY5" fmla="*/ 0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3" h="11614">
                  <a:moveTo>
                    <a:pt x="1573" y="2323"/>
                  </a:moveTo>
                  <a:lnTo>
                    <a:pt x="0" y="6195"/>
                  </a:lnTo>
                  <a:lnTo>
                    <a:pt x="786" y="11615"/>
                  </a:lnTo>
                  <a:lnTo>
                    <a:pt x="3146" y="8518"/>
                  </a:lnTo>
                  <a:lnTo>
                    <a:pt x="11014" y="775"/>
                  </a:lnTo>
                  <a:lnTo>
                    <a:pt x="4719"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81" name="Freeform 1580">
              <a:extLst>
                <a:ext uri="{FF2B5EF4-FFF2-40B4-BE49-F238E27FC236}">
                  <a16:creationId xmlns:a16="http://schemas.microsoft.com/office/drawing/2014/main" id="{736FF59B-669F-BC1C-57F0-D7634D1A94BF}"/>
                </a:ext>
              </a:extLst>
            </p:cNvPr>
            <p:cNvSpPr/>
            <p:nvPr/>
          </p:nvSpPr>
          <p:spPr>
            <a:xfrm>
              <a:off x="-14130127" y="-13079302"/>
              <a:ext cx="18135" cy="11238"/>
            </a:xfrm>
            <a:custGeom>
              <a:avLst/>
              <a:gdLst>
                <a:gd name="connsiteX0" fmla="*/ 7868 w 21241"/>
                <a:gd name="connsiteY0" fmla="*/ 7743 h 13163"/>
                <a:gd name="connsiteX1" fmla="*/ 11016 w 21241"/>
                <a:gd name="connsiteY1" fmla="*/ 4646 h 13163"/>
                <a:gd name="connsiteX2" fmla="*/ 15735 w 21241"/>
                <a:gd name="connsiteY2" fmla="*/ 2323 h 13163"/>
                <a:gd name="connsiteX3" fmla="*/ 21242 w 21241"/>
                <a:gd name="connsiteY3" fmla="*/ 1549 h 13163"/>
                <a:gd name="connsiteX4" fmla="*/ 11016 w 21241"/>
                <a:gd name="connsiteY4" fmla="*/ 0 h 13163"/>
                <a:gd name="connsiteX5" fmla="*/ 3148 w 21241"/>
                <a:gd name="connsiteY5" fmla="*/ 3097 h 13163"/>
                <a:gd name="connsiteX6" fmla="*/ 0 w 21241"/>
                <a:gd name="connsiteY6" fmla="*/ 8518 h 13163"/>
                <a:gd name="connsiteX7" fmla="*/ 6294 w 21241"/>
                <a:gd name="connsiteY7" fmla="*/ 13163 h 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1" h="13163">
                  <a:moveTo>
                    <a:pt x="7868" y="7743"/>
                  </a:moveTo>
                  <a:lnTo>
                    <a:pt x="11016" y="4646"/>
                  </a:lnTo>
                  <a:lnTo>
                    <a:pt x="15735" y="2323"/>
                  </a:lnTo>
                  <a:lnTo>
                    <a:pt x="21242" y="1549"/>
                  </a:lnTo>
                  <a:lnTo>
                    <a:pt x="11016" y="0"/>
                  </a:lnTo>
                  <a:lnTo>
                    <a:pt x="3148" y="3097"/>
                  </a:lnTo>
                  <a:lnTo>
                    <a:pt x="0" y="8518"/>
                  </a:lnTo>
                  <a:lnTo>
                    <a:pt x="6294" y="1316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82" name="Freeform 1581">
              <a:extLst>
                <a:ext uri="{FF2B5EF4-FFF2-40B4-BE49-F238E27FC236}">
                  <a16:creationId xmlns:a16="http://schemas.microsoft.com/office/drawing/2014/main" id="{5DF0FFED-9530-FB08-8719-783D8D1A1F13}"/>
                </a:ext>
              </a:extLst>
            </p:cNvPr>
            <p:cNvSpPr/>
            <p:nvPr/>
          </p:nvSpPr>
          <p:spPr>
            <a:xfrm>
              <a:off x="-15479574" y="-12007034"/>
              <a:ext cx="13434" cy="18510"/>
            </a:xfrm>
            <a:custGeom>
              <a:avLst/>
              <a:gdLst>
                <a:gd name="connsiteX0" fmla="*/ 14161 w 15735"/>
                <a:gd name="connsiteY0" fmla="*/ 21680 h 21680"/>
                <a:gd name="connsiteX1" fmla="*/ 15735 w 15735"/>
                <a:gd name="connsiteY1" fmla="*/ 13937 h 21680"/>
                <a:gd name="connsiteX2" fmla="*/ 11801 w 15735"/>
                <a:gd name="connsiteY2" fmla="*/ 6969 h 21680"/>
                <a:gd name="connsiteX3" fmla="*/ 6293 w 15735"/>
                <a:gd name="connsiteY3" fmla="*/ 1549 h 21680"/>
                <a:gd name="connsiteX4" fmla="*/ 0 w 15735"/>
                <a:gd name="connsiteY4" fmla="*/ 0 h 21680"/>
                <a:gd name="connsiteX5" fmla="*/ 3146 w 15735"/>
                <a:gd name="connsiteY5" fmla="*/ 6194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35" h="21680">
                  <a:moveTo>
                    <a:pt x="14161" y="21680"/>
                  </a:moveTo>
                  <a:lnTo>
                    <a:pt x="15735" y="13937"/>
                  </a:lnTo>
                  <a:lnTo>
                    <a:pt x="11801" y="6969"/>
                  </a:lnTo>
                  <a:lnTo>
                    <a:pt x="6293" y="1549"/>
                  </a:lnTo>
                  <a:lnTo>
                    <a:pt x="0" y="0"/>
                  </a:lnTo>
                  <a:lnTo>
                    <a:pt x="3146" y="619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83" name="Freeform 1582">
              <a:extLst>
                <a:ext uri="{FF2B5EF4-FFF2-40B4-BE49-F238E27FC236}">
                  <a16:creationId xmlns:a16="http://schemas.microsoft.com/office/drawing/2014/main" id="{3A6BBD44-18ED-42B3-FCA7-02869823A4E9}"/>
                </a:ext>
              </a:extLst>
            </p:cNvPr>
            <p:cNvSpPr/>
            <p:nvPr/>
          </p:nvSpPr>
          <p:spPr>
            <a:xfrm>
              <a:off x="-14822651" y="-11749214"/>
              <a:ext cx="65826" cy="128249"/>
            </a:xfrm>
            <a:custGeom>
              <a:avLst/>
              <a:gdLst>
                <a:gd name="connsiteX0" fmla="*/ 22029 w 77101"/>
                <a:gd name="connsiteY0" fmla="*/ 129309 h 150215"/>
                <a:gd name="connsiteX1" fmla="*/ 21243 w 77101"/>
                <a:gd name="connsiteY1" fmla="*/ 130858 h 150215"/>
                <a:gd name="connsiteX2" fmla="*/ 19669 w 77101"/>
                <a:gd name="connsiteY2" fmla="*/ 133181 h 150215"/>
                <a:gd name="connsiteX3" fmla="*/ 20455 w 77101"/>
                <a:gd name="connsiteY3" fmla="*/ 135504 h 150215"/>
                <a:gd name="connsiteX4" fmla="*/ 22816 w 77101"/>
                <a:gd name="connsiteY4" fmla="*/ 137826 h 150215"/>
                <a:gd name="connsiteX5" fmla="*/ 40912 w 77101"/>
                <a:gd name="connsiteY5" fmla="*/ 149441 h 150215"/>
                <a:gd name="connsiteX6" fmla="*/ 47205 w 77101"/>
                <a:gd name="connsiteY6" fmla="*/ 150216 h 150215"/>
                <a:gd name="connsiteX7" fmla="*/ 51139 w 77101"/>
                <a:gd name="connsiteY7" fmla="*/ 146344 h 150215"/>
                <a:gd name="connsiteX8" fmla="*/ 56647 w 77101"/>
                <a:gd name="connsiteY8" fmla="*/ 137826 h 150215"/>
                <a:gd name="connsiteX9" fmla="*/ 60580 w 77101"/>
                <a:gd name="connsiteY9" fmla="*/ 129309 h 150215"/>
                <a:gd name="connsiteX10" fmla="*/ 64514 w 77101"/>
                <a:gd name="connsiteY10" fmla="*/ 104531 h 150215"/>
                <a:gd name="connsiteX11" fmla="*/ 67660 w 77101"/>
                <a:gd name="connsiteY11" fmla="*/ 98337 h 150215"/>
                <a:gd name="connsiteX12" fmla="*/ 73955 w 77101"/>
                <a:gd name="connsiteY12" fmla="*/ 85948 h 150215"/>
                <a:gd name="connsiteX13" fmla="*/ 77102 w 77101"/>
                <a:gd name="connsiteY13" fmla="*/ 79753 h 150215"/>
                <a:gd name="connsiteX14" fmla="*/ 69234 w 77101"/>
                <a:gd name="connsiteY14" fmla="*/ 8517 h 150215"/>
                <a:gd name="connsiteX15" fmla="*/ 66874 w 77101"/>
                <a:gd name="connsiteY15" fmla="*/ 0 h 150215"/>
                <a:gd name="connsiteX16" fmla="*/ 63727 w 77101"/>
                <a:gd name="connsiteY16" fmla="*/ 774 h 150215"/>
                <a:gd name="connsiteX17" fmla="*/ 59006 w 77101"/>
                <a:gd name="connsiteY17" fmla="*/ 13163 h 150215"/>
                <a:gd name="connsiteX18" fmla="*/ 56647 w 77101"/>
                <a:gd name="connsiteY18" fmla="*/ 22455 h 150215"/>
                <a:gd name="connsiteX19" fmla="*/ 54286 w 77101"/>
                <a:gd name="connsiteY19" fmla="*/ 25552 h 150215"/>
                <a:gd name="connsiteX20" fmla="*/ 40912 w 77101"/>
                <a:gd name="connsiteY20" fmla="*/ 27101 h 150215"/>
                <a:gd name="connsiteX21" fmla="*/ 27536 w 77101"/>
                <a:gd name="connsiteY21" fmla="*/ 32521 h 150215"/>
                <a:gd name="connsiteX22" fmla="*/ 18096 w 77101"/>
                <a:gd name="connsiteY22" fmla="*/ 40264 h 150215"/>
                <a:gd name="connsiteX23" fmla="*/ 0 w 77101"/>
                <a:gd name="connsiteY23" fmla="*/ 60396 h 150215"/>
                <a:gd name="connsiteX24" fmla="*/ 3147 w 77101"/>
                <a:gd name="connsiteY24" fmla="*/ 61945 h 150215"/>
                <a:gd name="connsiteX25" fmla="*/ 4720 w 77101"/>
                <a:gd name="connsiteY25" fmla="*/ 63493 h 150215"/>
                <a:gd name="connsiteX26" fmla="*/ 6294 w 77101"/>
                <a:gd name="connsiteY26" fmla="*/ 65816 h 150215"/>
                <a:gd name="connsiteX27" fmla="*/ 8654 w 77101"/>
                <a:gd name="connsiteY27" fmla="*/ 67365 h 150215"/>
                <a:gd name="connsiteX28" fmla="*/ 1574 w 77101"/>
                <a:gd name="connsiteY28" fmla="*/ 71236 h 150215"/>
                <a:gd name="connsiteX29" fmla="*/ 2361 w 77101"/>
                <a:gd name="connsiteY29" fmla="*/ 75108 h 150215"/>
                <a:gd name="connsiteX30" fmla="*/ 5508 w 77101"/>
                <a:gd name="connsiteY30" fmla="*/ 79753 h 150215"/>
                <a:gd name="connsiteX31" fmla="*/ 7081 w 77101"/>
                <a:gd name="connsiteY31" fmla="*/ 84400 h 150215"/>
                <a:gd name="connsiteX32" fmla="*/ 7868 w 77101"/>
                <a:gd name="connsiteY32" fmla="*/ 84400 h 150215"/>
                <a:gd name="connsiteX33" fmla="*/ 8654 w 77101"/>
                <a:gd name="connsiteY33" fmla="*/ 88271 h 150215"/>
                <a:gd name="connsiteX34" fmla="*/ 9442 w 77101"/>
                <a:gd name="connsiteY34" fmla="*/ 92143 h 150215"/>
                <a:gd name="connsiteX35" fmla="*/ 8654 w 77101"/>
                <a:gd name="connsiteY35" fmla="*/ 92917 h 150215"/>
                <a:gd name="connsiteX36" fmla="*/ 8654 w 77101"/>
                <a:gd name="connsiteY36" fmla="*/ 94466 h 150215"/>
                <a:gd name="connsiteX37" fmla="*/ 5508 w 77101"/>
                <a:gd name="connsiteY37" fmla="*/ 99111 h 150215"/>
                <a:gd name="connsiteX38" fmla="*/ 4720 w 77101"/>
                <a:gd name="connsiteY38" fmla="*/ 100660 h 150215"/>
                <a:gd name="connsiteX39" fmla="*/ 6294 w 77101"/>
                <a:gd name="connsiteY39" fmla="*/ 102209 h 150215"/>
                <a:gd name="connsiteX40" fmla="*/ 9442 w 77101"/>
                <a:gd name="connsiteY40" fmla="*/ 102209 h 150215"/>
                <a:gd name="connsiteX41" fmla="*/ 12588 w 77101"/>
                <a:gd name="connsiteY41" fmla="*/ 101434 h 150215"/>
                <a:gd name="connsiteX42" fmla="*/ 14162 w 77101"/>
                <a:gd name="connsiteY42" fmla="*/ 102209 h 150215"/>
                <a:gd name="connsiteX43" fmla="*/ 14162 w 77101"/>
                <a:gd name="connsiteY43" fmla="*/ 104531 h 150215"/>
                <a:gd name="connsiteX44" fmla="*/ 12588 w 77101"/>
                <a:gd name="connsiteY44" fmla="*/ 112274 h 150215"/>
                <a:gd name="connsiteX45" fmla="*/ 11801 w 77101"/>
                <a:gd name="connsiteY45" fmla="*/ 113823 h 150215"/>
                <a:gd name="connsiteX46" fmla="*/ 17309 w 77101"/>
                <a:gd name="connsiteY46" fmla="*/ 120018 h 150215"/>
                <a:gd name="connsiteX47" fmla="*/ 18096 w 77101"/>
                <a:gd name="connsiteY47" fmla="*/ 120792 h 150215"/>
                <a:gd name="connsiteX48" fmla="*/ 18882 w 77101"/>
                <a:gd name="connsiteY48" fmla="*/ 120018 h 150215"/>
                <a:gd name="connsiteX49" fmla="*/ 21243 w 77101"/>
                <a:gd name="connsiteY49" fmla="*/ 123889 h 150215"/>
                <a:gd name="connsiteX50" fmla="*/ 22816 w 77101"/>
                <a:gd name="connsiteY50" fmla="*/ 127761 h 150215"/>
                <a:gd name="connsiteX51" fmla="*/ 22816 w 77101"/>
                <a:gd name="connsiteY51" fmla="*/ 128535 h 15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101" h="150215">
                  <a:moveTo>
                    <a:pt x="22029" y="129309"/>
                  </a:moveTo>
                  <a:lnTo>
                    <a:pt x="21243" y="130858"/>
                  </a:lnTo>
                  <a:lnTo>
                    <a:pt x="19669" y="133181"/>
                  </a:lnTo>
                  <a:lnTo>
                    <a:pt x="20455" y="135504"/>
                  </a:lnTo>
                  <a:lnTo>
                    <a:pt x="22816" y="137826"/>
                  </a:lnTo>
                  <a:lnTo>
                    <a:pt x="40912" y="149441"/>
                  </a:lnTo>
                  <a:lnTo>
                    <a:pt x="47205" y="150216"/>
                  </a:lnTo>
                  <a:lnTo>
                    <a:pt x="51139" y="146344"/>
                  </a:lnTo>
                  <a:lnTo>
                    <a:pt x="56647" y="137826"/>
                  </a:lnTo>
                  <a:lnTo>
                    <a:pt x="60580" y="129309"/>
                  </a:lnTo>
                  <a:lnTo>
                    <a:pt x="64514" y="104531"/>
                  </a:lnTo>
                  <a:lnTo>
                    <a:pt x="67660" y="98337"/>
                  </a:lnTo>
                  <a:lnTo>
                    <a:pt x="73955" y="85948"/>
                  </a:lnTo>
                  <a:lnTo>
                    <a:pt x="77102" y="79753"/>
                  </a:lnTo>
                  <a:lnTo>
                    <a:pt x="69234" y="8517"/>
                  </a:lnTo>
                  <a:lnTo>
                    <a:pt x="66874" y="0"/>
                  </a:lnTo>
                  <a:lnTo>
                    <a:pt x="63727" y="774"/>
                  </a:lnTo>
                  <a:lnTo>
                    <a:pt x="59006" y="13163"/>
                  </a:lnTo>
                  <a:lnTo>
                    <a:pt x="56647" y="22455"/>
                  </a:lnTo>
                  <a:lnTo>
                    <a:pt x="54286" y="25552"/>
                  </a:lnTo>
                  <a:lnTo>
                    <a:pt x="40912" y="27101"/>
                  </a:lnTo>
                  <a:lnTo>
                    <a:pt x="27536" y="32521"/>
                  </a:lnTo>
                  <a:lnTo>
                    <a:pt x="18096" y="40264"/>
                  </a:lnTo>
                  <a:lnTo>
                    <a:pt x="0" y="60396"/>
                  </a:lnTo>
                  <a:lnTo>
                    <a:pt x="3147" y="61945"/>
                  </a:lnTo>
                  <a:lnTo>
                    <a:pt x="4720" y="63493"/>
                  </a:lnTo>
                  <a:lnTo>
                    <a:pt x="6294" y="65816"/>
                  </a:lnTo>
                  <a:lnTo>
                    <a:pt x="8654" y="67365"/>
                  </a:lnTo>
                  <a:lnTo>
                    <a:pt x="1574" y="71236"/>
                  </a:lnTo>
                  <a:lnTo>
                    <a:pt x="2361" y="75108"/>
                  </a:lnTo>
                  <a:lnTo>
                    <a:pt x="5508" y="79753"/>
                  </a:lnTo>
                  <a:lnTo>
                    <a:pt x="7081" y="84400"/>
                  </a:lnTo>
                  <a:lnTo>
                    <a:pt x="7868" y="84400"/>
                  </a:lnTo>
                  <a:lnTo>
                    <a:pt x="8654" y="88271"/>
                  </a:lnTo>
                  <a:lnTo>
                    <a:pt x="9442" y="92143"/>
                  </a:lnTo>
                  <a:lnTo>
                    <a:pt x="8654" y="92917"/>
                  </a:lnTo>
                  <a:lnTo>
                    <a:pt x="8654" y="94466"/>
                  </a:lnTo>
                  <a:lnTo>
                    <a:pt x="5508" y="99111"/>
                  </a:lnTo>
                  <a:lnTo>
                    <a:pt x="4720" y="100660"/>
                  </a:lnTo>
                  <a:lnTo>
                    <a:pt x="6294" y="102209"/>
                  </a:lnTo>
                  <a:lnTo>
                    <a:pt x="9442" y="102209"/>
                  </a:lnTo>
                  <a:lnTo>
                    <a:pt x="12588" y="101434"/>
                  </a:lnTo>
                  <a:lnTo>
                    <a:pt x="14162" y="102209"/>
                  </a:lnTo>
                  <a:lnTo>
                    <a:pt x="14162" y="104531"/>
                  </a:lnTo>
                  <a:lnTo>
                    <a:pt x="12588" y="112274"/>
                  </a:lnTo>
                  <a:lnTo>
                    <a:pt x="11801" y="113823"/>
                  </a:lnTo>
                  <a:lnTo>
                    <a:pt x="17309" y="120018"/>
                  </a:lnTo>
                  <a:lnTo>
                    <a:pt x="18096" y="120792"/>
                  </a:lnTo>
                  <a:lnTo>
                    <a:pt x="18882" y="120018"/>
                  </a:lnTo>
                  <a:lnTo>
                    <a:pt x="21243" y="123889"/>
                  </a:lnTo>
                  <a:lnTo>
                    <a:pt x="22816" y="127761"/>
                  </a:lnTo>
                  <a:lnTo>
                    <a:pt x="22816" y="12853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84" name="Freeform 1583">
              <a:extLst>
                <a:ext uri="{FF2B5EF4-FFF2-40B4-BE49-F238E27FC236}">
                  <a16:creationId xmlns:a16="http://schemas.microsoft.com/office/drawing/2014/main" id="{A4F4FE0B-01FA-98C6-1F32-0418E053FEE8}"/>
                </a:ext>
              </a:extLst>
            </p:cNvPr>
            <p:cNvSpPr/>
            <p:nvPr/>
          </p:nvSpPr>
          <p:spPr>
            <a:xfrm>
              <a:off x="-14440453" y="-11202504"/>
              <a:ext cx="12762" cy="10576"/>
            </a:xfrm>
            <a:custGeom>
              <a:avLst/>
              <a:gdLst>
                <a:gd name="connsiteX0" fmla="*/ 2361 w 14948"/>
                <a:gd name="connsiteY0" fmla="*/ 12389 h 12388"/>
                <a:gd name="connsiteX1" fmla="*/ 11801 w 14948"/>
                <a:gd name="connsiteY1" fmla="*/ 11615 h 12388"/>
                <a:gd name="connsiteX2" fmla="*/ 14948 w 14948"/>
                <a:gd name="connsiteY2" fmla="*/ 6194 h 12388"/>
                <a:gd name="connsiteX3" fmla="*/ 0 w 14948"/>
                <a:gd name="connsiteY3" fmla="*/ 0 h 12388"/>
              </a:gdLst>
              <a:ahLst/>
              <a:cxnLst>
                <a:cxn ang="0">
                  <a:pos x="connsiteX0" y="connsiteY0"/>
                </a:cxn>
                <a:cxn ang="0">
                  <a:pos x="connsiteX1" y="connsiteY1"/>
                </a:cxn>
                <a:cxn ang="0">
                  <a:pos x="connsiteX2" y="connsiteY2"/>
                </a:cxn>
                <a:cxn ang="0">
                  <a:pos x="connsiteX3" y="connsiteY3"/>
                </a:cxn>
              </a:cxnLst>
              <a:rect l="l" t="t" r="r" b="b"/>
              <a:pathLst>
                <a:path w="14948" h="12388">
                  <a:moveTo>
                    <a:pt x="2361" y="12389"/>
                  </a:moveTo>
                  <a:lnTo>
                    <a:pt x="11801" y="11615"/>
                  </a:lnTo>
                  <a:lnTo>
                    <a:pt x="14948" y="6194"/>
                  </a:lnTo>
                  <a:lnTo>
                    <a:pt x="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85" name="Freeform 1584">
              <a:extLst>
                <a:ext uri="{FF2B5EF4-FFF2-40B4-BE49-F238E27FC236}">
                  <a16:creationId xmlns:a16="http://schemas.microsoft.com/office/drawing/2014/main" id="{56013AB3-2771-6FE7-019F-E22A0609FA6C}"/>
                </a:ext>
              </a:extLst>
            </p:cNvPr>
            <p:cNvSpPr/>
            <p:nvPr/>
          </p:nvSpPr>
          <p:spPr>
            <a:xfrm>
              <a:off x="-14451871" y="-11209114"/>
              <a:ext cx="9403" cy="3966"/>
            </a:xfrm>
            <a:custGeom>
              <a:avLst/>
              <a:gdLst>
                <a:gd name="connsiteX0" fmla="*/ 6293 w 11013"/>
                <a:gd name="connsiteY0" fmla="*/ 0 h 4645"/>
                <a:gd name="connsiteX1" fmla="*/ 0 w 11013"/>
                <a:gd name="connsiteY1" fmla="*/ 774 h 4645"/>
                <a:gd name="connsiteX2" fmla="*/ 4720 w 11013"/>
                <a:gd name="connsiteY2" fmla="*/ 3872 h 4645"/>
                <a:gd name="connsiteX3" fmla="*/ 7868 w 11013"/>
                <a:gd name="connsiteY3" fmla="*/ 4646 h 4645"/>
                <a:gd name="connsiteX4" fmla="*/ 11014 w 11013"/>
                <a:gd name="connsiteY4" fmla="*/ 3097 h 4645"/>
                <a:gd name="connsiteX5" fmla="*/ 8654 w 11013"/>
                <a:gd name="connsiteY5" fmla="*/ 0 h 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3" h="4645">
                  <a:moveTo>
                    <a:pt x="6293" y="0"/>
                  </a:moveTo>
                  <a:lnTo>
                    <a:pt x="0" y="774"/>
                  </a:lnTo>
                  <a:lnTo>
                    <a:pt x="4720" y="3872"/>
                  </a:lnTo>
                  <a:lnTo>
                    <a:pt x="7868" y="4646"/>
                  </a:lnTo>
                  <a:lnTo>
                    <a:pt x="11014" y="3097"/>
                  </a:lnTo>
                  <a:lnTo>
                    <a:pt x="8654"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86" name="Freeform 1585">
              <a:extLst>
                <a:ext uri="{FF2B5EF4-FFF2-40B4-BE49-F238E27FC236}">
                  <a16:creationId xmlns:a16="http://schemas.microsoft.com/office/drawing/2014/main" id="{42D71404-FEA6-14CA-E5FF-A2FF2E1813F1}"/>
                </a:ext>
              </a:extLst>
            </p:cNvPr>
            <p:cNvSpPr/>
            <p:nvPr/>
          </p:nvSpPr>
          <p:spPr>
            <a:xfrm>
              <a:off x="-13782185" y="-11260678"/>
              <a:ext cx="13434" cy="7932"/>
            </a:xfrm>
            <a:custGeom>
              <a:avLst/>
              <a:gdLst>
                <a:gd name="connsiteX0" fmla="*/ 11801 w 15735"/>
                <a:gd name="connsiteY0" fmla="*/ 7743 h 9291"/>
                <a:gd name="connsiteX1" fmla="*/ 14947 w 15735"/>
                <a:gd name="connsiteY1" fmla="*/ 5420 h 9291"/>
                <a:gd name="connsiteX2" fmla="*/ 15735 w 15735"/>
                <a:gd name="connsiteY2" fmla="*/ 0 h 9291"/>
                <a:gd name="connsiteX3" fmla="*/ 11801 w 15735"/>
                <a:gd name="connsiteY3" fmla="*/ 1548 h 9291"/>
                <a:gd name="connsiteX4" fmla="*/ 8655 w 15735"/>
                <a:gd name="connsiteY4" fmla="*/ 2323 h 9291"/>
                <a:gd name="connsiteX5" fmla="*/ 2361 w 15735"/>
                <a:gd name="connsiteY5" fmla="*/ 1548 h 9291"/>
                <a:gd name="connsiteX6" fmla="*/ 1573 w 15735"/>
                <a:gd name="connsiteY6" fmla="*/ 3097 h 9291"/>
                <a:gd name="connsiteX7" fmla="*/ 0 w 15735"/>
                <a:gd name="connsiteY7" fmla="*/ 9291 h 9291"/>
                <a:gd name="connsiteX8" fmla="*/ 6294 w 15735"/>
                <a:gd name="connsiteY8" fmla="*/ 9291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5" h="9291">
                  <a:moveTo>
                    <a:pt x="11801" y="7743"/>
                  </a:moveTo>
                  <a:lnTo>
                    <a:pt x="14947" y="5420"/>
                  </a:lnTo>
                  <a:lnTo>
                    <a:pt x="15735" y="0"/>
                  </a:lnTo>
                  <a:lnTo>
                    <a:pt x="11801" y="1548"/>
                  </a:lnTo>
                  <a:lnTo>
                    <a:pt x="8655" y="2323"/>
                  </a:lnTo>
                  <a:lnTo>
                    <a:pt x="2361" y="1548"/>
                  </a:lnTo>
                  <a:lnTo>
                    <a:pt x="1573" y="3097"/>
                  </a:lnTo>
                  <a:lnTo>
                    <a:pt x="0" y="9291"/>
                  </a:lnTo>
                  <a:lnTo>
                    <a:pt x="6294" y="929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87" name="Freeform 1586">
              <a:extLst>
                <a:ext uri="{FF2B5EF4-FFF2-40B4-BE49-F238E27FC236}">
                  <a16:creationId xmlns:a16="http://schemas.microsoft.com/office/drawing/2014/main" id="{76DF2EB8-CFB3-C04C-C807-66480C4F599C}"/>
                </a:ext>
              </a:extLst>
            </p:cNvPr>
            <p:cNvSpPr/>
            <p:nvPr/>
          </p:nvSpPr>
          <p:spPr>
            <a:xfrm>
              <a:off x="-13673370" y="-11329430"/>
              <a:ext cx="24852" cy="11238"/>
            </a:xfrm>
            <a:custGeom>
              <a:avLst/>
              <a:gdLst>
                <a:gd name="connsiteX0" fmla="*/ 16523 w 29109"/>
                <a:gd name="connsiteY0" fmla="*/ 10066 h 13163"/>
                <a:gd name="connsiteX1" fmla="*/ 22817 w 29109"/>
                <a:gd name="connsiteY1" fmla="*/ 6194 h 13163"/>
                <a:gd name="connsiteX2" fmla="*/ 29109 w 29109"/>
                <a:gd name="connsiteY2" fmla="*/ 0 h 13163"/>
                <a:gd name="connsiteX3" fmla="*/ 12589 w 29109"/>
                <a:gd name="connsiteY3" fmla="*/ 3872 h 13163"/>
                <a:gd name="connsiteX4" fmla="*/ 4721 w 29109"/>
                <a:gd name="connsiteY4" fmla="*/ 6969 h 13163"/>
                <a:gd name="connsiteX5" fmla="*/ 0 w 29109"/>
                <a:gd name="connsiteY5" fmla="*/ 13163 h 13163"/>
                <a:gd name="connsiteX6" fmla="*/ 8655 w 29109"/>
                <a:gd name="connsiteY6" fmla="*/ 12389 h 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09" h="13163">
                  <a:moveTo>
                    <a:pt x="16523" y="10066"/>
                  </a:moveTo>
                  <a:lnTo>
                    <a:pt x="22817" y="6194"/>
                  </a:lnTo>
                  <a:lnTo>
                    <a:pt x="29109" y="0"/>
                  </a:lnTo>
                  <a:lnTo>
                    <a:pt x="12589" y="3872"/>
                  </a:lnTo>
                  <a:lnTo>
                    <a:pt x="4721" y="6969"/>
                  </a:lnTo>
                  <a:lnTo>
                    <a:pt x="0" y="13163"/>
                  </a:lnTo>
                  <a:lnTo>
                    <a:pt x="8655" y="1238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88" name="Freeform 1587">
              <a:extLst>
                <a:ext uri="{FF2B5EF4-FFF2-40B4-BE49-F238E27FC236}">
                  <a16:creationId xmlns:a16="http://schemas.microsoft.com/office/drawing/2014/main" id="{AC962B56-3BF9-2FD6-94DC-00BC1FBC0841}"/>
                </a:ext>
              </a:extLst>
            </p:cNvPr>
            <p:cNvSpPr/>
            <p:nvPr/>
          </p:nvSpPr>
          <p:spPr>
            <a:xfrm>
              <a:off x="-13681430" y="-11398843"/>
              <a:ext cx="20151" cy="33054"/>
            </a:xfrm>
            <a:custGeom>
              <a:avLst/>
              <a:gdLst>
                <a:gd name="connsiteX0" fmla="*/ 8655 w 23602"/>
                <a:gd name="connsiteY0" fmla="*/ 0 h 38715"/>
                <a:gd name="connsiteX1" fmla="*/ 2361 w 23602"/>
                <a:gd name="connsiteY1" fmla="*/ 1549 h 38715"/>
                <a:gd name="connsiteX2" fmla="*/ 0 w 23602"/>
                <a:gd name="connsiteY2" fmla="*/ 7743 h 38715"/>
                <a:gd name="connsiteX3" fmla="*/ 2361 w 23602"/>
                <a:gd name="connsiteY3" fmla="*/ 13163 h 38715"/>
                <a:gd name="connsiteX4" fmla="*/ 7868 w 23602"/>
                <a:gd name="connsiteY4" fmla="*/ 19358 h 38715"/>
                <a:gd name="connsiteX5" fmla="*/ 9441 w 23602"/>
                <a:gd name="connsiteY5" fmla="*/ 24003 h 38715"/>
                <a:gd name="connsiteX6" fmla="*/ 1573 w 23602"/>
                <a:gd name="connsiteY6" fmla="*/ 29424 h 38715"/>
                <a:gd name="connsiteX7" fmla="*/ 3146 w 23602"/>
                <a:gd name="connsiteY7" fmla="*/ 31746 h 38715"/>
                <a:gd name="connsiteX8" fmla="*/ 5507 w 23602"/>
                <a:gd name="connsiteY8" fmla="*/ 34070 h 38715"/>
                <a:gd name="connsiteX9" fmla="*/ 8655 w 23602"/>
                <a:gd name="connsiteY9" fmla="*/ 37167 h 38715"/>
                <a:gd name="connsiteX10" fmla="*/ 11014 w 23602"/>
                <a:gd name="connsiteY10" fmla="*/ 38715 h 38715"/>
                <a:gd name="connsiteX11" fmla="*/ 18096 w 23602"/>
                <a:gd name="connsiteY11" fmla="*/ 30972 h 38715"/>
                <a:gd name="connsiteX12" fmla="*/ 21242 w 23602"/>
                <a:gd name="connsiteY12" fmla="*/ 24003 h 38715"/>
                <a:gd name="connsiteX13" fmla="*/ 23603 w 23602"/>
                <a:gd name="connsiteY13" fmla="*/ 4646 h 38715"/>
                <a:gd name="connsiteX14" fmla="*/ 16523 w 23602"/>
                <a:gd name="connsiteY14" fmla="*/ 1549 h 3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02" h="38715">
                  <a:moveTo>
                    <a:pt x="8655" y="0"/>
                  </a:moveTo>
                  <a:lnTo>
                    <a:pt x="2361" y="1549"/>
                  </a:lnTo>
                  <a:lnTo>
                    <a:pt x="0" y="7743"/>
                  </a:lnTo>
                  <a:lnTo>
                    <a:pt x="2361" y="13163"/>
                  </a:lnTo>
                  <a:lnTo>
                    <a:pt x="7868" y="19358"/>
                  </a:lnTo>
                  <a:lnTo>
                    <a:pt x="9441" y="24003"/>
                  </a:lnTo>
                  <a:lnTo>
                    <a:pt x="1573" y="29424"/>
                  </a:lnTo>
                  <a:lnTo>
                    <a:pt x="3146" y="31746"/>
                  </a:lnTo>
                  <a:lnTo>
                    <a:pt x="5507" y="34070"/>
                  </a:lnTo>
                  <a:lnTo>
                    <a:pt x="8655" y="37167"/>
                  </a:lnTo>
                  <a:lnTo>
                    <a:pt x="11014" y="38715"/>
                  </a:lnTo>
                  <a:lnTo>
                    <a:pt x="18096" y="30972"/>
                  </a:lnTo>
                  <a:lnTo>
                    <a:pt x="21242" y="24003"/>
                  </a:lnTo>
                  <a:lnTo>
                    <a:pt x="23603" y="4646"/>
                  </a:lnTo>
                  <a:lnTo>
                    <a:pt x="16523"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89" name="Freeform 1588">
              <a:extLst>
                <a:ext uri="{FF2B5EF4-FFF2-40B4-BE49-F238E27FC236}">
                  <a16:creationId xmlns:a16="http://schemas.microsoft.com/office/drawing/2014/main" id="{4FACB131-533A-DF52-403B-7E93E12F1B1C}"/>
                </a:ext>
              </a:extLst>
            </p:cNvPr>
            <p:cNvSpPr/>
            <p:nvPr/>
          </p:nvSpPr>
          <p:spPr>
            <a:xfrm>
              <a:off x="-13688820" y="-11271916"/>
              <a:ext cx="20823" cy="9255"/>
            </a:xfrm>
            <a:custGeom>
              <a:avLst/>
              <a:gdLst>
                <a:gd name="connsiteX0" fmla="*/ 0 w 24390"/>
                <a:gd name="connsiteY0" fmla="*/ 10840 h 10840"/>
                <a:gd name="connsiteX1" fmla="*/ 7082 w 24390"/>
                <a:gd name="connsiteY1" fmla="*/ 10066 h 10840"/>
                <a:gd name="connsiteX2" fmla="*/ 12589 w 24390"/>
                <a:gd name="connsiteY2" fmla="*/ 7743 h 10840"/>
                <a:gd name="connsiteX3" fmla="*/ 18096 w 24390"/>
                <a:gd name="connsiteY3" fmla="*/ 3872 h 10840"/>
                <a:gd name="connsiteX4" fmla="*/ 24390 w 24390"/>
                <a:gd name="connsiteY4" fmla="*/ 774 h 10840"/>
                <a:gd name="connsiteX5" fmla="*/ 18883 w 24390"/>
                <a:gd name="connsiteY5" fmla="*/ 0 h 10840"/>
                <a:gd name="connsiteX6" fmla="*/ 12589 w 24390"/>
                <a:gd name="connsiteY6" fmla="*/ 2323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0" h="10840">
                  <a:moveTo>
                    <a:pt x="0" y="10840"/>
                  </a:moveTo>
                  <a:lnTo>
                    <a:pt x="7082" y="10066"/>
                  </a:lnTo>
                  <a:lnTo>
                    <a:pt x="12589" y="7743"/>
                  </a:lnTo>
                  <a:lnTo>
                    <a:pt x="18096" y="3872"/>
                  </a:lnTo>
                  <a:lnTo>
                    <a:pt x="24390" y="774"/>
                  </a:lnTo>
                  <a:lnTo>
                    <a:pt x="18883" y="0"/>
                  </a:lnTo>
                  <a:lnTo>
                    <a:pt x="12589"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90" name="Freeform 1589">
              <a:extLst>
                <a:ext uri="{FF2B5EF4-FFF2-40B4-BE49-F238E27FC236}">
                  <a16:creationId xmlns:a16="http://schemas.microsoft.com/office/drawing/2014/main" id="{0B31034B-1A7F-B6CF-9830-292BE2CF80D3}"/>
                </a:ext>
              </a:extLst>
            </p:cNvPr>
            <p:cNvSpPr/>
            <p:nvPr/>
          </p:nvSpPr>
          <p:spPr>
            <a:xfrm>
              <a:off x="-13775469" y="-11293732"/>
              <a:ext cx="6717" cy="6611"/>
            </a:xfrm>
            <a:custGeom>
              <a:avLst/>
              <a:gdLst>
                <a:gd name="connsiteX0" fmla="*/ 3934 w 7867"/>
                <a:gd name="connsiteY0" fmla="*/ 0 h 7743"/>
                <a:gd name="connsiteX1" fmla="*/ 0 w 7867"/>
                <a:gd name="connsiteY1" fmla="*/ 5420 h 7743"/>
                <a:gd name="connsiteX2" fmla="*/ 3934 w 7867"/>
                <a:gd name="connsiteY2" fmla="*/ 7743 h 7743"/>
                <a:gd name="connsiteX3" fmla="*/ 7868 w 7867"/>
                <a:gd name="connsiteY3" fmla="*/ 3097 h 7743"/>
              </a:gdLst>
              <a:ahLst/>
              <a:cxnLst>
                <a:cxn ang="0">
                  <a:pos x="connsiteX0" y="connsiteY0"/>
                </a:cxn>
                <a:cxn ang="0">
                  <a:pos x="connsiteX1" y="connsiteY1"/>
                </a:cxn>
                <a:cxn ang="0">
                  <a:pos x="connsiteX2" y="connsiteY2"/>
                </a:cxn>
                <a:cxn ang="0">
                  <a:pos x="connsiteX3" y="connsiteY3"/>
                </a:cxn>
              </a:cxnLst>
              <a:rect l="l" t="t" r="r" b="b"/>
              <a:pathLst>
                <a:path w="7867" h="7743">
                  <a:moveTo>
                    <a:pt x="3934" y="0"/>
                  </a:moveTo>
                  <a:lnTo>
                    <a:pt x="0" y="5420"/>
                  </a:lnTo>
                  <a:lnTo>
                    <a:pt x="3934" y="7743"/>
                  </a:lnTo>
                  <a:lnTo>
                    <a:pt x="7868"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91" name="Freeform 1590">
              <a:extLst>
                <a:ext uri="{FF2B5EF4-FFF2-40B4-BE49-F238E27FC236}">
                  <a16:creationId xmlns:a16="http://schemas.microsoft.com/office/drawing/2014/main" id="{68513172-1AF1-6084-FCB8-DF824709D63D}"/>
                </a:ext>
              </a:extLst>
            </p:cNvPr>
            <p:cNvSpPr/>
            <p:nvPr/>
          </p:nvSpPr>
          <p:spPr>
            <a:xfrm>
              <a:off x="-13779499" y="-11314226"/>
              <a:ext cx="7389" cy="11899"/>
            </a:xfrm>
            <a:custGeom>
              <a:avLst/>
              <a:gdLst>
                <a:gd name="connsiteX0" fmla="*/ 3148 w 8655"/>
                <a:gd name="connsiteY0" fmla="*/ 12389 h 13937"/>
                <a:gd name="connsiteX1" fmla="*/ 5509 w 8655"/>
                <a:gd name="connsiteY1" fmla="*/ 10840 h 13937"/>
                <a:gd name="connsiteX2" fmla="*/ 7082 w 8655"/>
                <a:gd name="connsiteY2" fmla="*/ 8518 h 13937"/>
                <a:gd name="connsiteX3" fmla="*/ 8655 w 8655"/>
                <a:gd name="connsiteY3" fmla="*/ 6194 h 13937"/>
                <a:gd name="connsiteX4" fmla="*/ 6294 w 8655"/>
                <a:gd name="connsiteY4" fmla="*/ 3097 h 13937"/>
                <a:gd name="connsiteX5" fmla="*/ 4721 w 8655"/>
                <a:gd name="connsiteY5" fmla="*/ 0 h 13937"/>
                <a:gd name="connsiteX6" fmla="*/ 2361 w 8655"/>
                <a:gd name="connsiteY6" fmla="*/ 3097 h 13937"/>
                <a:gd name="connsiteX7" fmla="*/ 788 w 8655"/>
                <a:gd name="connsiteY7" fmla="*/ 6194 h 13937"/>
                <a:gd name="connsiteX8" fmla="*/ 0 w 8655"/>
                <a:gd name="connsiteY8" fmla="*/ 10066 h 13937"/>
                <a:gd name="connsiteX9" fmla="*/ 788 w 8655"/>
                <a:gd name="connsiteY9" fmla="*/ 13937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55" h="13937">
                  <a:moveTo>
                    <a:pt x="3148" y="12389"/>
                  </a:moveTo>
                  <a:lnTo>
                    <a:pt x="5509" y="10840"/>
                  </a:lnTo>
                  <a:lnTo>
                    <a:pt x="7082" y="8518"/>
                  </a:lnTo>
                  <a:lnTo>
                    <a:pt x="8655" y="6194"/>
                  </a:lnTo>
                  <a:lnTo>
                    <a:pt x="6294" y="3097"/>
                  </a:lnTo>
                  <a:lnTo>
                    <a:pt x="4721" y="0"/>
                  </a:lnTo>
                  <a:lnTo>
                    <a:pt x="2361" y="3097"/>
                  </a:lnTo>
                  <a:lnTo>
                    <a:pt x="788" y="6194"/>
                  </a:lnTo>
                  <a:lnTo>
                    <a:pt x="0" y="10066"/>
                  </a:lnTo>
                  <a:lnTo>
                    <a:pt x="788" y="1393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92" name="Freeform 1591">
              <a:extLst>
                <a:ext uri="{FF2B5EF4-FFF2-40B4-BE49-F238E27FC236}">
                  <a16:creationId xmlns:a16="http://schemas.microsoft.com/office/drawing/2014/main" id="{BD25651B-7993-CFD2-14BF-32CE5B3DA6E1}"/>
                </a:ext>
              </a:extLst>
            </p:cNvPr>
            <p:cNvSpPr/>
            <p:nvPr/>
          </p:nvSpPr>
          <p:spPr>
            <a:xfrm>
              <a:off x="-13772783" y="-11428592"/>
              <a:ext cx="13434" cy="14543"/>
            </a:xfrm>
            <a:custGeom>
              <a:avLst/>
              <a:gdLst>
                <a:gd name="connsiteX0" fmla="*/ 0 w 15735"/>
                <a:gd name="connsiteY0" fmla="*/ 5420 h 17034"/>
                <a:gd name="connsiteX1" fmla="*/ 1575 w 15735"/>
                <a:gd name="connsiteY1" fmla="*/ 9292 h 17034"/>
                <a:gd name="connsiteX2" fmla="*/ 4721 w 15735"/>
                <a:gd name="connsiteY2" fmla="*/ 12389 h 17034"/>
                <a:gd name="connsiteX3" fmla="*/ 5509 w 15735"/>
                <a:gd name="connsiteY3" fmla="*/ 17035 h 17034"/>
                <a:gd name="connsiteX4" fmla="*/ 7868 w 15735"/>
                <a:gd name="connsiteY4" fmla="*/ 17035 h 17034"/>
                <a:gd name="connsiteX5" fmla="*/ 10228 w 15735"/>
                <a:gd name="connsiteY5" fmla="*/ 17035 h 17034"/>
                <a:gd name="connsiteX6" fmla="*/ 13376 w 15735"/>
                <a:gd name="connsiteY6" fmla="*/ 16260 h 17034"/>
                <a:gd name="connsiteX7" fmla="*/ 15735 w 15735"/>
                <a:gd name="connsiteY7" fmla="*/ 15486 h 17034"/>
                <a:gd name="connsiteX8" fmla="*/ 5509 w 15735"/>
                <a:gd name="connsiteY8" fmla="*/ 3097 h 17034"/>
                <a:gd name="connsiteX9" fmla="*/ 788 w 15735"/>
                <a:gd name="connsiteY9" fmla="*/ 0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5" h="17034">
                  <a:moveTo>
                    <a:pt x="0" y="5420"/>
                  </a:moveTo>
                  <a:lnTo>
                    <a:pt x="1575" y="9292"/>
                  </a:lnTo>
                  <a:lnTo>
                    <a:pt x="4721" y="12389"/>
                  </a:lnTo>
                  <a:lnTo>
                    <a:pt x="5509" y="17035"/>
                  </a:lnTo>
                  <a:lnTo>
                    <a:pt x="7868" y="17035"/>
                  </a:lnTo>
                  <a:lnTo>
                    <a:pt x="10228" y="17035"/>
                  </a:lnTo>
                  <a:lnTo>
                    <a:pt x="13376" y="16260"/>
                  </a:lnTo>
                  <a:lnTo>
                    <a:pt x="15735" y="15486"/>
                  </a:lnTo>
                  <a:lnTo>
                    <a:pt x="5509" y="3097"/>
                  </a:lnTo>
                  <a:lnTo>
                    <a:pt x="78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93" name="Freeform 1592">
              <a:extLst>
                <a:ext uri="{FF2B5EF4-FFF2-40B4-BE49-F238E27FC236}">
                  <a16:creationId xmlns:a16="http://schemas.microsoft.com/office/drawing/2014/main" id="{D539973A-A3D5-1967-814B-A29A85A4C84C}"/>
                </a:ext>
              </a:extLst>
            </p:cNvPr>
            <p:cNvSpPr/>
            <p:nvPr/>
          </p:nvSpPr>
          <p:spPr>
            <a:xfrm>
              <a:off x="-13708299" y="-11548247"/>
              <a:ext cx="15449" cy="7272"/>
            </a:xfrm>
            <a:custGeom>
              <a:avLst/>
              <a:gdLst>
                <a:gd name="connsiteX0" fmla="*/ 11014 w 18095"/>
                <a:gd name="connsiteY0" fmla="*/ 0 h 8517"/>
                <a:gd name="connsiteX1" fmla="*/ 5507 w 18095"/>
                <a:gd name="connsiteY1" fmla="*/ 0 h 8517"/>
                <a:gd name="connsiteX2" fmla="*/ 0 w 18095"/>
                <a:gd name="connsiteY2" fmla="*/ 2323 h 8517"/>
                <a:gd name="connsiteX3" fmla="*/ 3934 w 18095"/>
                <a:gd name="connsiteY3" fmla="*/ 6194 h 8517"/>
                <a:gd name="connsiteX4" fmla="*/ 7868 w 18095"/>
                <a:gd name="connsiteY4" fmla="*/ 8517 h 8517"/>
                <a:gd name="connsiteX5" fmla="*/ 13374 w 18095"/>
                <a:gd name="connsiteY5" fmla="*/ 8517 h 8517"/>
                <a:gd name="connsiteX6" fmla="*/ 18096 w 18095"/>
                <a:gd name="connsiteY6" fmla="*/ 6968 h 8517"/>
                <a:gd name="connsiteX7" fmla="*/ 14947 w 18095"/>
                <a:gd name="connsiteY7" fmla="*/ 2323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5" h="8517">
                  <a:moveTo>
                    <a:pt x="11014" y="0"/>
                  </a:moveTo>
                  <a:lnTo>
                    <a:pt x="5507" y="0"/>
                  </a:lnTo>
                  <a:lnTo>
                    <a:pt x="0" y="2323"/>
                  </a:lnTo>
                  <a:lnTo>
                    <a:pt x="3934" y="6194"/>
                  </a:lnTo>
                  <a:lnTo>
                    <a:pt x="7868" y="8517"/>
                  </a:lnTo>
                  <a:lnTo>
                    <a:pt x="13374" y="8517"/>
                  </a:lnTo>
                  <a:lnTo>
                    <a:pt x="18096" y="6968"/>
                  </a:lnTo>
                  <a:lnTo>
                    <a:pt x="14947"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94" name="Freeform 1593">
              <a:extLst>
                <a:ext uri="{FF2B5EF4-FFF2-40B4-BE49-F238E27FC236}">
                  <a16:creationId xmlns:a16="http://schemas.microsoft.com/office/drawing/2014/main" id="{D68BB586-6FBA-0FB2-07FC-DC3B9C305A20}"/>
                </a:ext>
              </a:extLst>
            </p:cNvPr>
            <p:cNvSpPr/>
            <p:nvPr/>
          </p:nvSpPr>
          <p:spPr>
            <a:xfrm>
              <a:off x="-13721060" y="-11261339"/>
              <a:ext cx="8731" cy="7932"/>
            </a:xfrm>
            <a:custGeom>
              <a:avLst/>
              <a:gdLst>
                <a:gd name="connsiteX0" fmla="*/ 3934 w 10226"/>
                <a:gd name="connsiteY0" fmla="*/ 5420 h 9291"/>
                <a:gd name="connsiteX1" fmla="*/ 8653 w 10226"/>
                <a:gd name="connsiteY1" fmla="*/ 9292 h 9291"/>
                <a:gd name="connsiteX2" fmla="*/ 10226 w 10226"/>
                <a:gd name="connsiteY2" fmla="*/ 4646 h 9291"/>
                <a:gd name="connsiteX3" fmla="*/ 8653 w 10226"/>
                <a:gd name="connsiteY3" fmla="*/ 1549 h 9291"/>
                <a:gd name="connsiteX4" fmla="*/ 4719 w 10226"/>
                <a:gd name="connsiteY4" fmla="*/ 0 h 9291"/>
                <a:gd name="connsiteX5" fmla="*/ 0 w 10226"/>
                <a:gd name="connsiteY5" fmla="*/ 775 h 9291"/>
                <a:gd name="connsiteX6" fmla="*/ 1573 w 10226"/>
                <a:gd name="connsiteY6" fmla="*/ 3097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26" h="9291">
                  <a:moveTo>
                    <a:pt x="3934" y="5420"/>
                  </a:moveTo>
                  <a:lnTo>
                    <a:pt x="8653" y="9292"/>
                  </a:lnTo>
                  <a:lnTo>
                    <a:pt x="10226" y="4646"/>
                  </a:lnTo>
                  <a:lnTo>
                    <a:pt x="8653" y="1549"/>
                  </a:lnTo>
                  <a:lnTo>
                    <a:pt x="4719" y="0"/>
                  </a:lnTo>
                  <a:lnTo>
                    <a:pt x="0" y="775"/>
                  </a:lnTo>
                  <a:lnTo>
                    <a:pt x="1573"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95" name="Freeform 1594">
              <a:extLst>
                <a:ext uri="{FF2B5EF4-FFF2-40B4-BE49-F238E27FC236}">
                  <a16:creationId xmlns:a16="http://schemas.microsoft.com/office/drawing/2014/main" id="{889C7DE9-9DFF-7291-8D51-C38F3E6AE5E6}"/>
                </a:ext>
              </a:extLst>
            </p:cNvPr>
            <p:cNvSpPr/>
            <p:nvPr/>
          </p:nvSpPr>
          <p:spPr>
            <a:xfrm>
              <a:off x="-13680758" y="-11458341"/>
              <a:ext cx="47690" cy="30409"/>
            </a:xfrm>
            <a:custGeom>
              <a:avLst/>
              <a:gdLst>
                <a:gd name="connsiteX0" fmla="*/ 49564 w 55858"/>
                <a:gd name="connsiteY0" fmla="*/ 27875 h 35617"/>
                <a:gd name="connsiteX1" fmla="*/ 47991 w 55858"/>
                <a:gd name="connsiteY1" fmla="*/ 26327 h 35617"/>
                <a:gd name="connsiteX2" fmla="*/ 55858 w 55858"/>
                <a:gd name="connsiteY2" fmla="*/ 30198 h 35617"/>
                <a:gd name="connsiteX3" fmla="*/ 54285 w 55858"/>
                <a:gd name="connsiteY3" fmla="*/ 23229 h 35617"/>
                <a:gd name="connsiteX4" fmla="*/ 50351 w 55858"/>
                <a:gd name="connsiteY4" fmla="*/ 16260 h 35617"/>
                <a:gd name="connsiteX5" fmla="*/ 45630 w 55858"/>
                <a:gd name="connsiteY5" fmla="*/ 10066 h 35617"/>
                <a:gd name="connsiteX6" fmla="*/ 41696 w 55858"/>
                <a:gd name="connsiteY6" fmla="*/ 5420 h 35617"/>
                <a:gd name="connsiteX7" fmla="*/ 35404 w 55858"/>
                <a:gd name="connsiteY7" fmla="*/ 1549 h 35617"/>
                <a:gd name="connsiteX8" fmla="*/ 30682 w 55858"/>
                <a:gd name="connsiteY8" fmla="*/ 0 h 35617"/>
                <a:gd name="connsiteX9" fmla="*/ 20454 w 55858"/>
                <a:gd name="connsiteY9" fmla="*/ 3872 h 35617"/>
                <a:gd name="connsiteX10" fmla="*/ 5507 w 55858"/>
                <a:gd name="connsiteY10" fmla="*/ 7743 h 35617"/>
                <a:gd name="connsiteX11" fmla="*/ 0 w 55858"/>
                <a:gd name="connsiteY11" fmla="*/ 10840 h 35617"/>
                <a:gd name="connsiteX12" fmla="*/ 0 w 55858"/>
                <a:gd name="connsiteY12" fmla="*/ 17809 h 35617"/>
                <a:gd name="connsiteX13" fmla="*/ 7080 w 55858"/>
                <a:gd name="connsiteY13" fmla="*/ 24003 h 35617"/>
                <a:gd name="connsiteX14" fmla="*/ 15735 w 55858"/>
                <a:gd name="connsiteY14" fmla="*/ 21680 h 35617"/>
                <a:gd name="connsiteX15" fmla="*/ 24388 w 55858"/>
                <a:gd name="connsiteY15" fmla="*/ 17035 h 35617"/>
                <a:gd name="connsiteX16" fmla="*/ 31470 w 55858"/>
                <a:gd name="connsiteY16" fmla="*/ 14712 h 35617"/>
                <a:gd name="connsiteX17" fmla="*/ 22027 w 55858"/>
                <a:gd name="connsiteY17" fmla="*/ 23229 h 35617"/>
                <a:gd name="connsiteX18" fmla="*/ 18881 w 55858"/>
                <a:gd name="connsiteY18" fmla="*/ 25552 h 35617"/>
                <a:gd name="connsiteX19" fmla="*/ 23603 w 55858"/>
                <a:gd name="connsiteY19" fmla="*/ 29424 h 35617"/>
                <a:gd name="connsiteX20" fmla="*/ 28322 w 55858"/>
                <a:gd name="connsiteY20" fmla="*/ 32521 h 35617"/>
                <a:gd name="connsiteX21" fmla="*/ 40123 w 55858"/>
                <a:gd name="connsiteY21" fmla="*/ 35618 h 35617"/>
                <a:gd name="connsiteX22" fmla="*/ 43271 w 55858"/>
                <a:gd name="connsiteY22" fmla="*/ 35618 h 35617"/>
                <a:gd name="connsiteX23" fmla="*/ 46417 w 55858"/>
                <a:gd name="connsiteY23" fmla="*/ 34844 h 35617"/>
                <a:gd name="connsiteX24" fmla="*/ 49564 w 55858"/>
                <a:gd name="connsiteY24" fmla="*/ 34844 h 35617"/>
                <a:gd name="connsiteX25" fmla="*/ 52712 w 55858"/>
                <a:gd name="connsiteY25" fmla="*/ 33295 h 35617"/>
                <a:gd name="connsiteX26" fmla="*/ 51139 w 55858"/>
                <a:gd name="connsiteY26" fmla="*/ 31746 h 3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858" h="35617">
                  <a:moveTo>
                    <a:pt x="49564" y="27875"/>
                  </a:moveTo>
                  <a:lnTo>
                    <a:pt x="47991" y="26327"/>
                  </a:lnTo>
                  <a:lnTo>
                    <a:pt x="55858" y="30198"/>
                  </a:lnTo>
                  <a:lnTo>
                    <a:pt x="54285" y="23229"/>
                  </a:lnTo>
                  <a:lnTo>
                    <a:pt x="50351" y="16260"/>
                  </a:lnTo>
                  <a:lnTo>
                    <a:pt x="45630" y="10066"/>
                  </a:lnTo>
                  <a:lnTo>
                    <a:pt x="41696" y="5420"/>
                  </a:lnTo>
                  <a:lnTo>
                    <a:pt x="35404" y="1549"/>
                  </a:lnTo>
                  <a:lnTo>
                    <a:pt x="30682" y="0"/>
                  </a:lnTo>
                  <a:lnTo>
                    <a:pt x="20454" y="3872"/>
                  </a:lnTo>
                  <a:lnTo>
                    <a:pt x="5507" y="7743"/>
                  </a:lnTo>
                  <a:lnTo>
                    <a:pt x="0" y="10840"/>
                  </a:lnTo>
                  <a:lnTo>
                    <a:pt x="0" y="17809"/>
                  </a:lnTo>
                  <a:lnTo>
                    <a:pt x="7080" y="24003"/>
                  </a:lnTo>
                  <a:lnTo>
                    <a:pt x="15735" y="21680"/>
                  </a:lnTo>
                  <a:lnTo>
                    <a:pt x="24388" y="17035"/>
                  </a:lnTo>
                  <a:lnTo>
                    <a:pt x="31470" y="14712"/>
                  </a:lnTo>
                  <a:lnTo>
                    <a:pt x="22027" y="23229"/>
                  </a:lnTo>
                  <a:lnTo>
                    <a:pt x="18881" y="25552"/>
                  </a:lnTo>
                  <a:lnTo>
                    <a:pt x="23603" y="29424"/>
                  </a:lnTo>
                  <a:lnTo>
                    <a:pt x="28322" y="32521"/>
                  </a:lnTo>
                  <a:lnTo>
                    <a:pt x="40123" y="35618"/>
                  </a:lnTo>
                  <a:lnTo>
                    <a:pt x="43271" y="35618"/>
                  </a:lnTo>
                  <a:lnTo>
                    <a:pt x="46417" y="34844"/>
                  </a:lnTo>
                  <a:lnTo>
                    <a:pt x="49564" y="34844"/>
                  </a:lnTo>
                  <a:lnTo>
                    <a:pt x="52712" y="33295"/>
                  </a:lnTo>
                  <a:lnTo>
                    <a:pt x="51139" y="317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96" name="Freeform 1595">
              <a:extLst>
                <a:ext uri="{FF2B5EF4-FFF2-40B4-BE49-F238E27FC236}">
                  <a16:creationId xmlns:a16="http://schemas.microsoft.com/office/drawing/2014/main" id="{EEDD934C-D798-3ECD-9B57-7CC9FCDE09F6}"/>
                </a:ext>
              </a:extLst>
            </p:cNvPr>
            <p:cNvSpPr/>
            <p:nvPr/>
          </p:nvSpPr>
          <p:spPr>
            <a:xfrm>
              <a:off x="-13613588" y="-11285138"/>
              <a:ext cx="10075" cy="10576"/>
            </a:xfrm>
            <a:custGeom>
              <a:avLst/>
              <a:gdLst>
                <a:gd name="connsiteX0" fmla="*/ 3934 w 11801"/>
                <a:gd name="connsiteY0" fmla="*/ 8517 h 12388"/>
                <a:gd name="connsiteX1" fmla="*/ 3146 w 11801"/>
                <a:gd name="connsiteY1" fmla="*/ 12389 h 12388"/>
                <a:gd name="connsiteX2" fmla="*/ 6292 w 11801"/>
                <a:gd name="connsiteY2" fmla="*/ 11615 h 12388"/>
                <a:gd name="connsiteX3" fmla="*/ 8653 w 11801"/>
                <a:gd name="connsiteY3" fmla="*/ 10840 h 12388"/>
                <a:gd name="connsiteX4" fmla="*/ 10226 w 11801"/>
                <a:gd name="connsiteY4" fmla="*/ 10066 h 12388"/>
                <a:gd name="connsiteX5" fmla="*/ 11801 w 11801"/>
                <a:gd name="connsiteY5" fmla="*/ 7743 h 12388"/>
                <a:gd name="connsiteX6" fmla="*/ 6292 w 11801"/>
                <a:gd name="connsiteY6" fmla="*/ 3097 h 12388"/>
                <a:gd name="connsiteX7" fmla="*/ 3146 w 11801"/>
                <a:gd name="connsiteY7" fmla="*/ 1549 h 12388"/>
                <a:gd name="connsiteX8" fmla="*/ 0 w 11801"/>
                <a:gd name="connsiteY8" fmla="*/ 0 h 12388"/>
                <a:gd name="connsiteX9" fmla="*/ 1573 w 11801"/>
                <a:gd name="connsiteY9" fmla="*/ 3097 h 12388"/>
                <a:gd name="connsiteX10" fmla="*/ 3146 w 11801"/>
                <a:gd name="connsiteY10" fmla="*/ 5420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01" h="12388">
                  <a:moveTo>
                    <a:pt x="3934" y="8517"/>
                  </a:moveTo>
                  <a:lnTo>
                    <a:pt x="3146" y="12389"/>
                  </a:lnTo>
                  <a:lnTo>
                    <a:pt x="6292" y="11615"/>
                  </a:lnTo>
                  <a:lnTo>
                    <a:pt x="8653" y="10840"/>
                  </a:lnTo>
                  <a:lnTo>
                    <a:pt x="10226" y="10066"/>
                  </a:lnTo>
                  <a:lnTo>
                    <a:pt x="11801" y="7743"/>
                  </a:lnTo>
                  <a:lnTo>
                    <a:pt x="6292" y="3097"/>
                  </a:lnTo>
                  <a:lnTo>
                    <a:pt x="3146" y="1549"/>
                  </a:lnTo>
                  <a:lnTo>
                    <a:pt x="0" y="0"/>
                  </a:lnTo>
                  <a:lnTo>
                    <a:pt x="1573" y="3097"/>
                  </a:lnTo>
                  <a:lnTo>
                    <a:pt x="3146"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97" name="Freeform 1596">
              <a:extLst>
                <a:ext uri="{FF2B5EF4-FFF2-40B4-BE49-F238E27FC236}">
                  <a16:creationId xmlns:a16="http://schemas.microsoft.com/office/drawing/2014/main" id="{21ED35A8-9357-41A3-1536-254C0E2FE3C2}"/>
                </a:ext>
              </a:extLst>
            </p:cNvPr>
            <p:cNvSpPr/>
            <p:nvPr/>
          </p:nvSpPr>
          <p:spPr>
            <a:xfrm>
              <a:off x="-13633739" y="-11339346"/>
              <a:ext cx="31569" cy="9255"/>
            </a:xfrm>
            <a:custGeom>
              <a:avLst/>
              <a:gdLst>
                <a:gd name="connsiteX0" fmla="*/ 36977 w 36976"/>
                <a:gd name="connsiteY0" fmla="*/ 8517 h 10840"/>
                <a:gd name="connsiteX1" fmla="*/ 30682 w 36976"/>
                <a:gd name="connsiteY1" fmla="*/ 2323 h 10840"/>
                <a:gd name="connsiteX2" fmla="*/ 19669 w 36976"/>
                <a:gd name="connsiteY2" fmla="*/ 0 h 10840"/>
                <a:gd name="connsiteX3" fmla="*/ 8653 w 36976"/>
                <a:gd name="connsiteY3" fmla="*/ 1549 h 10840"/>
                <a:gd name="connsiteX4" fmla="*/ 0 w 36976"/>
                <a:gd name="connsiteY4" fmla="*/ 7743 h 10840"/>
                <a:gd name="connsiteX5" fmla="*/ 18094 w 36976"/>
                <a:gd name="connsiteY5" fmla="*/ 10840 h 10840"/>
                <a:gd name="connsiteX6" fmla="*/ 25961 w 36976"/>
                <a:gd name="connsiteY6" fmla="*/ 1084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76" h="10840">
                  <a:moveTo>
                    <a:pt x="36977" y="8517"/>
                  </a:moveTo>
                  <a:lnTo>
                    <a:pt x="30682" y="2323"/>
                  </a:lnTo>
                  <a:lnTo>
                    <a:pt x="19669" y="0"/>
                  </a:lnTo>
                  <a:lnTo>
                    <a:pt x="8653" y="1549"/>
                  </a:lnTo>
                  <a:lnTo>
                    <a:pt x="0" y="7743"/>
                  </a:lnTo>
                  <a:lnTo>
                    <a:pt x="18094" y="10840"/>
                  </a:lnTo>
                  <a:lnTo>
                    <a:pt x="25961" y="1084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98" name="Freeform 1597">
              <a:extLst>
                <a:ext uri="{FF2B5EF4-FFF2-40B4-BE49-F238E27FC236}">
                  <a16:creationId xmlns:a16="http://schemas.microsoft.com/office/drawing/2014/main" id="{876F323E-5BED-4C1F-CABD-65F9B71C73C6}"/>
                </a:ext>
              </a:extLst>
            </p:cNvPr>
            <p:cNvSpPr/>
            <p:nvPr/>
          </p:nvSpPr>
          <p:spPr>
            <a:xfrm>
              <a:off x="-13601498" y="-11190604"/>
              <a:ext cx="10747" cy="30409"/>
            </a:xfrm>
            <a:custGeom>
              <a:avLst/>
              <a:gdLst>
                <a:gd name="connsiteX0" fmla="*/ 9443 w 12588"/>
                <a:gd name="connsiteY0" fmla="*/ 14712 h 35617"/>
                <a:gd name="connsiteX1" fmla="*/ 11016 w 12588"/>
                <a:gd name="connsiteY1" fmla="*/ 8517 h 35617"/>
                <a:gd name="connsiteX2" fmla="*/ 11801 w 12588"/>
                <a:gd name="connsiteY2" fmla="*/ 0 h 35617"/>
                <a:gd name="connsiteX3" fmla="*/ 8655 w 12588"/>
                <a:gd name="connsiteY3" fmla="*/ 3872 h 35617"/>
                <a:gd name="connsiteX4" fmla="*/ 3934 w 12588"/>
                <a:gd name="connsiteY4" fmla="*/ 13937 h 35617"/>
                <a:gd name="connsiteX5" fmla="*/ 0 w 12588"/>
                <a:gd name="connsiteY5" fmla="*/ 19358 h 35617"/>
                <a:gd name="connsiteX6" fmla="*/ 5509 w 12588"/>
                <a:gd name="connsiteY6" fmla="*/ 35618 h 35617"/>
                <a:gd name="connsiteX7" fmla="*/ 12589 w 12588"/>
                <a:gd name="connsiteY7" fmla="*/ 29424 h 35617"/>
                <a:gd name="connsiteX8" fmla="*/ 9443 w 12588"/>
                <a:gd name="connsiteY8" fmla="*/ 21680 h 3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8" h="35617">
                  <a:moveTo>
                    <a:pt x="9443" y="14712"/>
                  </a:moveTo>
                  <a:lnTo>
                    <a:pt x="11016" y="8517"/>
                  </a:lnTo>
                  <a:lnTo>
                    <a:pt x="11801" y="0"/>
                  </a:lnTo>
                  <a:lnTo>
                    <a:pt x="8655" y="3872"/>
                  </a:lnTo>
                  <a:lnTo>
                    <a:pt x="3934" y="13937"/>
                  </a:lnTo>
                  <a:lnTo>
                    <a:pt x="0" y="19358"/>
                  </a:lnTo>
                  <a:lnTo>
                    <a:pt x="5509" y="35618"/>
                  </a:lnTo>
                  <a:lnTo>
                    <a:pt x="12589" y="29424"/>
                  </a:lnTo>
                  <a:lnTo>
                    <a:pt x="9443" y="2168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599" name="Freeform 1598">
              <a:extLst>
                <a:ext uri="{FF2B5EF4-FFF2-40B4-BE49-F238E27FC236}">
                  <a16:creationId xmlns:a16="http://schemas.microsoft.com/office/drawing/2014/main" id="{5D771658-B068-3407-0AB6-5FD3A5FB03D0}"/>
                </a:ext>
              </a:extLst>
            </p:cNvPr>
            <p:cNvSpPr/>
            <p:nvPr/>
          </p:nvSpPr>
          <p:spPr>
            <a:xfrm>
              <a:off x="-13553135" y="-11250101"/>
              <a:ext cx="4701" cy="5949"/>
            </a:xfrm>
            <a:custGeom>
              <a:avLst/>
              <a:gdLst>
                <a:gd name="connsiteX0" fmla="*/ 4719 w 5506"/>
                <a:gd name="connsiteY0" fmla="*/ 5420 h 6968"/>
                <a:gd name="connsiteX1" fmla="*/ 4719 w 5506"/>
                <a:gd name="connsiteY1" fmla="*/ 3872 h 6968"/>
                <a:gd name="connsiteX2" fmla="*/ 4719 w 5506"/>
                <a:gd name="connsiteY2" fmla="*/ 1549 h 6968"/>
                <a:gd name="connsiteX3" fmla="*/ 5507 w 5506"/>
                <a:gd name="connsiteY3" fmla="*/ 0 h 6968"/>
                <a:gd name="connsiteX4" fmla="*/ 2359 w 5506"/>
                <a:gd name="connsiteY4" fmla="*/ 0 h 6968"/>
                <a:gd name="connsiteX5" fmla="*/ 0 w 5506"/>
                <a:gd name="connsiteY5" fmla="*/ 774 h 6968"/>
                <a:gd name="connsiteX6" fmla="*/ 0 w 5506"/>
                <a:gd name="connsiteY6" fmla="*/ 3097 h 6968"/>
                <a:gd name="connsiteX7" fmla="*/ 3146 w 5506"/>
                <a:gd name="connsiteY7" fmla="*/ 6969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 h="6968">
                  <a:moveTo>
                    <a:pt x="4719" y="5420"/>
                  </a:moveTo>
                  <a:lnTo>
                    <a:pt x="4719" y="3872"/>
                  </a:lnTo>
                  <a:lnTo>
                    <a:pt x="4719" y="1549"/>
                  </a:lnTo>
                  <a:lnTo>
                    <a:pt x="5507" y="0"/>
                  </a:lnTo>
                  <a:lnTo>
                    <a:pt x="2359" y="0"/>
                  </a:lnTo>
                  <a:lnTo>
                    <a:pt x="0" y="774"/>
                  </a:lnTo>
                  <a:lnTo>
                    <a:pt x="0" y="3097"/>
                  </a:lnTo>
                  <a:lnTo>
                    <a:pt x="3146" y="696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00" name="Freeform 1599">
              <a:extLst>
                <a:ext uri="{FF2B5EF4-FFF2-40B4-BE49-F238E27FC236}">
                  <a16:creationId xmlns:a16="http://schemas.microsoft.com/office/drawing/2014/main" id="{4F7FD3D2-4E46-4737-C064-3F7AA3228B4E}"/>
                </a:ext>
              </a:extLst>
            </p:cNvPr>
            <p:cNvSpPr/>
            <p:nvPr/>
          </p:nvSpPr>
          <p:spPr>
            <a:xfrm>
              <a:off x="-13558509" y="-11236219"/>
              <a:ext cx="33585" cy="39003"/>
            </a:xfrm>
            <a:custGeom>
              <a:avLst/>
              <a:gdLst>
                <a:gd name="connsiteX0" fmla="*/ 15735 w 39337"/>
                <a:gd name="connsiteY0" fmla="*/ 7743 h 45684"/>
                <a:gd name="connsiteX1" fmla="*/ 6294 w 39337"/>
                <a:gd name="connsiteY1" fmla="*/ 14712 h 45684"/>
                <a:gd name="connsiteX2" fmla="*/ 0 w 39337"/>
                <a:gd name="connsiteY2" fmla="*/ 24778 h 45684"/>
                <a:gd name="connsiteX3" fmla="*/ 786 w 39337"/>
                <a:gd name="connsiteY3" fmla="*/ 41813 h 45684"/>
                <a:gd name="connsiteX4" fmla="*/ 2361 w 39337"/>
                <a:gd name="connsiteY4" fmla="*/ 45684 h 45684"/>
                <a:gd name="connsiteX5" fmla="*/ 7868 w 39337"/>
                <a:gd name="connsiteY5" fmla="*/ 44910 h 45684"/>
                <a:gd name="connsiteX6" fmla="*/ 21242 w 39337"/>
                <a:gd name="connsiteY6" fmla="*/ 34844 h 45684"/>
                <a:gd name="connsiteX7" fmla="*/ 28322 w 39337"/>
                <a:gd name="connsiteY7" fmla="*/ 31747 h 45684"/>
                <a:gd name="connsiteX8" fmla="*/ 29109 w 39337"/>
                <a:gd name="connsiteY8" fmla="*/ 24004 h 45684"/>
                <a:gd name="connsiteX9" fmla="*/ 37764 w 39337"/>
                <a:gd name="connsiteY9" fmla="*/ 8518 h 45684"/>
                <a:gd name="connsiteX10" fmla="*/ 39338 w 39337"/>
                <a:gd name="connsiteY10" fmla="*/ 0 h 45684"/>
                <a:gd name="connsiteX11" fmla="*/ 27536 w 39337"/>
                <a:gd name="connsiteY11" fmla="*/ 2323 h 4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37" h="45684">
                  <a:moveTo>
                    <a:pt x="15735" y="7743"/>
                  </a:moveTo>
                  <a:lnTo>
                    <a:pt x="6294" y="14712"/>
                  </a:lnTo>
                  <a:lnTo>
                    <a:pt x="0" y="24778"/>
                  </a:lnTo>
                  <a:lnTo>
                    <a:pt x="786" y="41813"/>
                  </a:lnTo>
                  <a:lnTo>
                    <a:pt x="2361" y="45684"/>
                  </a:lnTo>
                  <a:lnTo>
                    <a:pt x="7868" y="44910"/>
                  </a:lnTo>
                  <a:lnTo>
                    <a:pt x="21242" y="34844"/>
                  </a:lnTo>
                  <a:lnTo>
                    <a:pt x="28322" y="31747"/>
                  </a:lnTo>
                  <a:lnTo>
                    <a:pt x="29109" y="24004"/>
                  </a:lnTo>
                  <a:lnTo>
                    <a:pt x="37764" y="8518"/>
                  </a:lnTo>
                  <a:lnTo>
                    <a:pt x="39338" y="0"/>
                  </a:lnTo>
                  <a:lnTo>
                    <a:pt x="27536"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01" name="Freeform 1600">
              <a:extLst>
                <a:ext uri="{FF2B5EF4-FFF2-40B4-BE49-F238E27FC236}">
                  <a16:creationId xmlns:a16="http://schemas.microsoft.com/office/drawing/2014/main" id="{B68C0896-0A6D-E012-3A6B-72C00B97A649}"/>
                </a:ext>
              </a:extLst>
            </p:cNvPr>
            <p:cNvSpPr/>
            <p:nvPr/>
          </p:nvSpPr>
          <p:spPr>
            <a:xfrm>
              <a:off x="-13611574" y="-11270594"/>
              <a:ext cx="28883" cy="12560"/>
            </a:xfrm>
            <a:custGeom>
              <a:avLst/>
              <a:gdLst>
                <a:gd name="connsiteX0" fmla="*/ 14949 w 33830"/>
                <a:gd name="connsiteY0" fmla="*/ 2323 h 14711"/>
                <a:gd name="connsiteX1" fmla="*/ 6294 w 33830"/>
                <a:gd name="connsiteY1" fmla="*/ 7743 h 14711"/>
                <a:gd name="connsiteX2" fmla="*/ 0 w 33830"/>
                <a:gd name="connsiteY2" fmla="*/ 14712 h 14711"/>
                <a:gd name="connsiteX3" fmla="*/ 16523 w 33830"/>
                <a:gd name="connsiteY3" fmla="*/ 7743 h 14711"/>
                <a:gd name="connsiteX4" fmla="*/ 33831 w 33830"/>
                <a:gd name="connsiteY4" fmla="*/ 2323 h 14711"/>
                <a:gd name="connsiteX5" fmla="*/ 25178 w 33830"/>
                <a:gd name="connsiteY5" fmla="*/ 0 h 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30" h="14711">
                  <a:moveTo>
                    <a:pt x="14949" y="2323"/>
                  </a:moveTo>
                  <a:lnTo>
                    <a:pt x="6294" y="7743"/>
                  </a:lnTo>
                  <a:lnTo>
                    <a:pt x="0" y="14712"/>
                  </a:lnTo>
                  <a:lnTo>
                    <a:pt x="16523" y="7743"/>
                  </a:lnTo>
                  <a:lnTo>
                    <a:pt x="33831" y="2323"/>
                  </a:lnTo>
                  <a:lnTo>
                    <a:pt x="2517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02" name="Freeform 1601">
              <a:extLst>
                <a:ext uri="{FF2B5EF4-FFF2-40B4-BE49-F238E27FC236}">
                  <a16:creationId xmlns:a16="http://schemas.microsoft.com/office/drawing/2014/main" id="{6D3B765D-5848-E92E-0B71-9F8C18693072}"/>
                </a:ext>
              </a:extLst>
            </p:cNvPr>
            <p:cNvSpPr/>
            <p:nvPr/>
          </p:nvSpPr>
          <p:spPr>
            <a:xfrm>
              <a:off x="-13736510" y="-11329430"/>
              <a:ext cx="15449" cy="10576"/>
            </a:xfrm>
            <a:custGeom>
              <a:avLst/>
              <a:gdLst>
                <a:gd name="connsiteX0" fmla="*/ 3146 w 18095"/>
                <a:gd name="connsiteY0" fmla="*/ 4646 h 12388"/>
                <a:gd name="connsiteX1" fmla="*/ 13374 w 18095"/>
                <a:gd name="connsiteY1" fmla="*/ 12389 h 12388"/>
                <a:gd name="connsiteX2" fmla="*/ 18096 w 18095"/>
                <a:gd name="connsiteY2" fmla="*/ 7743 h 12388"/>
                <a:gd name="connsiteX3" fmla="*/ 0 w 18095"/>
                <a:gd name="connsiteY3" fmla="*/ 0 h 12388"/>
              </a:gdLst>
              <a:ahLst/>
              <a:cxnLst>
                <a:cxn ang="0">
                  <a:pos x="connsiteX0" y="connsiteY0"/>
                </a:cxn>
                <a:cxn ang="0">
                  <a:pos x="connsiteX1" y="connsiteY1"/>
                </a:cxn>
                <a:cxn ang="0">
                  <a:pos x="connsiteX2" y="connsiteY2"/>
                </a:cxn>
                <a:cxn ang="0">
                  <a:pos x="connsiteX3" y="connsiteY3"/>
                </a:cxn>
              </a:cxnLst>
              <a:rect l="l" t="t" r="r" b="b"/>
              <a:pathLst>
                <a:path w="18095" h="12388">
                  <a:moveTo>
                    <a:pt x="3146" y="4646"/>
                  </a:moveTo>
                  <a:lnTo>
                    <a:pt x="13374" y="12389"/>
                  </a:lnTo>
                  <a:lnTo>
                    <a:pt x="18096" y="7743"/>
                  </a:lnTo>
                  <a:lnTo>
                    <a:pt x="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03" name="Freeform 1602">
              <a:extLst>
                <a:ext uri="{FF2B5EF4-FFF2-40B4-BE49-F238E27FC236}">
                  <a16:creationId xmlns:a16="http://schemas.microsoft.com/office/drawing/2014/main" id="{B5EDB259-E075-BC62-730B-20406BD6C6CF}"/>
                </a:ext>
              </a:extLst>
            </p:cNvPr>
            <p:cNvSpPr/>
            <p:nvPr/>
          </p:nvSpPr>
          <p:spPr>
            <a:xfrm>
              <a:off x="-13713672" y="-11238863"/>
              <a:ext cx="6717" cy="7932"/>
            </a:xfrm>
            <a:custGeom>
              <a:avLst/>
              <a:gdLst>
                <a:gd name="connsiteX0" fmla="*/ 7868 w 7867"/>
                <a:gd name="connsiteY0" fmla="*/ 6194 h 9291"/>
                <a:gd name="connsiteX1" fmla="*/ 7082 w 7867"/>
                <a:gd name="connsiteY1" fmla="*/ 3097 h 9291"/>
                <a:gd name="connsiteX2" fmla="*/ 2361 w 7867"/>
                <a:gd name="connsiteY2" fmla="*/ 0 h 9291"/>
                <a:gd name="connsiteX3" fmla="*/ 3148 w 7867"/>
                <a:gd name="connsiteY3" fmla="*/ 3097 h 9291"/>
                <a:gd name="connsiteX4" fmla="*/ 3148 w 7867"/>
                <a:gd name="connsiteY4" fmla="*/ 5420 h 9291"/>
                <a:gd name="connsiteX5" fmla="*/ 1573 w 7867"/>
                <a:gd name="connsiteY5" fmla="*/ 6968 h 9291"/>
                <a:gd name="connsiteX6" fmla="*/ 0 w 7867"/>
                <a:gd name="connsiteY6" fmla="*/ 9292 h 9291"/>
                <a:gd name="connsiteX7" fmla="*/ 5507 w 7867"/>
                <a:gd name="connsiteY7" fmla="*/ 9292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7" h="9291">
                  <a:moveTo>
                    <a:pt x="7868" y="6194"/>
                  </a:moveTo>
                  <a:lnTo>
                    <a:pt x="7082" y="3097"/>
                  </a:lnTo>
                  <a:lnTo>
                    <a:pt x="2361" y="0"/>
                  </a:lnTo>
                  <a:lnTo>
                    <a:pt x="3148" y="3097"/>
                  </a:lnTo>
                  <a:lnTo>
                    <a:pt x="3148" y="5420"/>
                  </a:lnTo>
                  <a:lnTo>
                    <a:pt x="1573" y="6968"/>
                  </a:lnTo>
                  <a:lnTo>
                    <a:pt x="0" y="9292"/>
                  </a:lnTo>
                  <a:lnTo>
                    <a:pt x="5507" y="929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04" name="Freeform 1603">
              <a:extLst>
                <a:ext uri="{FF2B5EF4-FFF2-40B4-BE49-F238E27FC236}">
                  <a16:creationId xmlns:a16="http://schemas.microsoft.com/office/drawing/2014/main" id="{9DAC3315-E23E-0163-D457-B14D48E4AE5A}"/>
                </a:ext>
              </a:extLst>
            </p:cNvPr>
            <p:cNvSpPr/>
            <p:nvPr/>
          </p:nvSpPr>
          <p:spPr>
            <a:xfrm>
              <a:off x="-13653890" y="-11251423"/>
              <a:ext cx="12088" cy="7932"/>
            </a:xfrm>
            <a:custGeom>
              <a:avLst/>
              <a:gdLst>
                <a:gd name="connsiteX0" fmla="*/ 11801 w 14159"/>
                <a:gd name="connsiteY0" fmla="*/ 1549 h 9291"/>
                <a:gd name="connsiteX1" fmla="*/ 9441 w 14159"/>
                <a:gd name="connsiteY1" fmla="*/ 775 h 9291"/>
                <a:gd name="connsiteX2" fmla="*/ 7868 w 14159"/>
                <a:gd name="connsiteY2" fmla="*/ 0 h 9291"/>
                <a:gd name="connsiteX3" fmla="*/ 5507 w 14159"/>
                <a:gd name="connsiteY3" fmla="*/ 2323 h 9291"/>
                <a:gd name="connsiteX4" fmla="*/ 0 w 14159"/>
                <a:gd name="connsiteY4" fmla="*/ 3872 h 9291"/>
                <a:gd name="connsiteX5" fmla="*/ 1573 w 14159"/>
                <a:gd name="connsiteY5" fmla="*/ 8518 h 9291"/>
                <a:gd name="connsiteX6" fmla="*/ 5507 w 14159"/>
                <a:gd name="connsiteY6" fmla="*/ 9292 h 9291"/>
                <a:gd name="connsiteX7" fmla="*/ 9441 w 14159"/>
                <a:gd name="connsiteY7" fmla="*/ 7743 h 9291"/>
                <a:gd name="connsiteX8" fmla="*/ 14160 w 14159"/>
                <a:gd name="connsiteY8" fmla="*/ 4646 h 9291"/>
                <a:gd name="connsiteX9" fmla="*/ 12587 w 14159"/>
                <a:gd name="connsiteY9" fmla="*/ 3097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59" h="9291">
                  <a:moveTo>
                    <a:pt x="11801" y="1549"/>
                  </a:moveTo>
                  <a:lnTo>
                    <a:pt x="9441" y="775"/>
                  </a:lnTo>
                  <a:lnTo>
                    <a:pt x="7868" y="0"/>
                  </a:lnTo>
                  <a:lnTo>
                    <a:pt x="5507" y="2323"/>
                  </a:lnTo>
                  <a:lnTo>
                    <a:pt x="0" y="3872"/>
                  </a:lnTo>
                  <a:lnTo>
                    <a:pt x="1573" y="8518"/>
                  </a:lnTo>
                  <a:lnTo>
                    <a:pt x="5507" y="9292"/>
                  </a:lnTo>
                  <a:lnTo>
                    <a:pt x="9441" y="7743"/>
                  </a:lnTo>
                  <a:lnTo>
                    <a:pt x="14160" y="4646"/>
                  </a:lnTo>
                  <a:lnTo>
                    <a:pt x="12587"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05" name="Freeform 1604">
              <a:extLst>
                <a:ext uri="{FF2B5EF4-FFF2-40B4-BE49-F238E27FC236}">
                  <a16:creationId xmlns:a16="http://schemas.microsoft.com/office/drawing/2014/main" id="{E63F3A0C-8A4B-4B06-EB3C-92885DF8E970}"/>
                </a:ext>
              </a:extLst>
            </p:cNvPr>
            <p:cNvSpPr/>
            <p:nvPr/>
          </p:nvSpPr>
          <p:spPr>
            <a:xfrm>
              <a:off x="-13717702" y="-11316209"/>
              <a:ext cx="10075" cy="6611"/>
            </a:xfrm>
            <a:custGeom>
              <a:avLst/>
              <a:gdLst>
                <a:gd name="connsiteX0" fmla="*/ 7080 w 11801"/>
                <a:gd name="connsiteY0" fmla="*/ 6969 h 7743"/>
                <a:gd name="connsiteX1" fmla="*/ 10226 w 11801"/>
                <a:gd name="connsiteY1" fmla="*/ 5420 h 7743"/>
                <a:gd name="connsiteX2" fmla="*/ 11801 w 11801"/>
                <a:gd name="connsiteY2" fmla="*/ 2323 h 7743"/>
                <a:gd name="connsiteX3" fmla="*/ 7080 w 11801"/>
                <a:gd name="connsiteY3" fmla="*/ 0 h 7743"/>
                <a:gd name="connsiteX4" fmla="*/ 3146 w 11801"/>
                <a:gd name="connsiteY4" fmla="*/ 0 h 7743"/>
                <a:gd name="connsiteX5" fmla="*/ 786 w 11801"/>
                <a:gd name="connsiteY5" fmla="*/ 2323 h 7743"/>
                <a:gd name="connsiteX6" fmla="*/ 0 w 11801"/>
                <a:gd name="connsiteY6" fmla="*/ 7743 h 7743"/>
                <a:gd name="connsiteX7" fmla="*/ 3934 w 11801"/>
                <a:gd name="connsiteY7" fmla="*/ 7743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1" h="7743">
                  <a:moveTo>
                    <a:pt x="7080" y="6969"/>
                  </a:moveTo>
                  <a:lnTo>
                    <a:pt x="10226" y="5420"/>
                  </a:lnTo>
                  <a:lnTo>
                    <a:pt x="11801" y="2323"/>
                  </a:lnTo>
                  <a:lnTo>
                    <a:pt x="7080" y="0"/>
                  </a:lnTo>
                  <a:lnTo>
                    <a:pt x="3146" y="0"/>
                  </a:lnTo>
                  <a:lnTo>
                    <a:pt x="786" y="2323"/>
                  </a:lnTo>
                  <a:lnTo>
                    <a:pt x="0" y="7743"/>
                  </a:lnTo>
                  <a:lnTo>
                    <a:pt x="3934" y="774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06" name="Freeform 1605">
              <a:extLst>
                <a:ext uri="{FF2B5EF4-FFF2-40B4-BE49-F238E27FC236}">
                  <a16:creationId xmlns:a16="http://schemas.microsoft.com/office/drawing/2014/main" id="{649BC28F-037A-7428-A35F-BD53C1BB291D}"/>
                </a:ext>
              </a:extLst>
            </p:cNvPr>
            <p:cNvSpPr/>
            <p:nvPr/>
          </p:nvSpPr>
          <p:spPr>
            <a:xfrm>
              <a:off x="-13712329" y="-11292410"/>
              <a:ext cx="13434" cy="17188"/>
            </a:xfrm>
            <a:custGeom>
              <a:avLst/>
              <a:gdLst>
                <a:gd name="connsiteX0" fmla="*/ 14949 w 15735"/>
                <a:gd name="connsiteY0" fmla="*/ 13163 h 20132"/>
                <a:gd name="connsiteX1" fmla="*/ 15735 w 15735"/>
                <a:gd name="connsiteY1" fmla="*/ 6969 h 20132"/>
                <a:gd name="connsiteX2" fmla="*/ 14162 w 15735"/>
                <a:gd name="connsiteY2" fmla="*/ 2323 h 20132"/>
                <a:gd name="connsiteX3" fmla="*/ 9443 w 15735"/>
                <a:gd name="connsiteY3" fmla="*/ 0 h 20132"/>
                <a:gd name="connsiteX4" fmla="*/ 1575 w 15735"/>
                <a:gd name="connsiteY4" fmla="*/ 3872 h 20132"/>
                <a:gd name="connsiteX5" fmla="*/ 0 w 15735"/>
                <a:gd name="connsiteY5" fmla="*/ 13163 h 20132"/>
                <a:gd name="connsiteX6" fmla="*/ 3148 w 15735"/>
                <a:gd name="connsiteY6" fmla="*/ 20132 h 20132"/>
                <a:gd name="connsiteX7" fmla="*/ 12589 w 15735"/>
                <a:gd name="connsiteY7" fmla="*/ 19358 h 2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 h="20132">
                  <a:moveTo>
                    <a:pt x="14949" y="13163"/>
                  </a:moveTo>
                  <a:lnTo>
                    <a:pt x="15735" y="6969"/>
                  </a:lnTo>
                  <a:lnTo>
                    <a:pt x="14162" y="2323"/>
                  </a:lnTo>
                  <a:lnTo>
                    <a:pt x="9443" y="0"/>
                  </a:lnTo>
                  <a:lnTo>
                    <a:pt x="1575" y="3872"/>
                  </a:lnTo>
                  <a:lnTo>
                    <a:pt x="0" y="13163"/>
                  </a:lnTo>
                  <a:lnTo>
                    <a:pt x="3148" y="20132"/>
                  </a:lnTo>
                  <a:lnTo>
                    <a:pt x="12589" y="1935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07" name="Freeform 1606">
              <a:extLst>
                <a:ext uri="{FF2B5EF4-FFF2-40B4-BE49-F238E27FC236}">
                  <a16:creationId xmlns:a16="http://schemas.microsoft.com/office/drawing/2014/main" id="{2A3ADA03-2515-427B-C807-F8B7D5CED4E3}"/>
                </a:ext>
              </a:extLst>
            </p:cNvPr>
            <p:cNvSpPr/>
            <p:nvPr/>
          </p:nvSpPr>
          <p:spPr>
            <a:xfrm>
              <a:off x="-13731136" y="-11289765"/>
              <a:ext cx="10746" cy="11899"/>
            </a:xfrm>
            <a:custGeom>
              <a:avLst/>
              <a:gdLst>
                <a:gd name="connsiteX0" fmla="*/ 0 w 12586"/>
                <a:gd name="connsiteY0" fmla="*/ 10066 h 13937"/>
                <a:gd name="connsiteX1" fmla="*/ 9441 w 12586"/>
                <a:gd name="connsiteY1" fmla="*/ 13937 h 13937"/>
                <a:gd name="connsiteX2" fmla="*/ 12587 w 12586"/>
                <a:gd name="connsiteY2" fmla="*/ 4646 h 13937"/>
                <a:gd name="connsiteX3" fmla="*/ 10226 w 12586"/>
                <a:gd name="connsiteY3" fmla="*/ 0 h 13937"/>
              </a:gdLst>
              <a:ahLst/>
              <a:cxnLst>
                <a:cxn ang="0">
                  <a:pos x="connsiteX0" y="connsiteY0"/>
                </a:cxn>
                <a:cxn ang="0">
                  <a:pos x="connsiteX1" y="connsiteY1"/>
                </a:cxn>
                <a:cxn ang="0">
                  <a:pos x="connsiteX2" y="connsiteY2"/>
                </a:cxn>
                <a:cxn ang="0">
                  <a:pos x="connsiteX3" y="connsiteY3"/>
                </a:cxn>
              </a:cxnLst>
              <a:rect l="l" t="t" r="r" b="b"/>
              <a:pathLst>
                <a:path w="12586" h="13937">
                  <a:moveTo>
                    <a:pt x="0" y="10066"/>
                  </a:moveTo>
                  <a:lnTo>
                    <a:pt x="9441" y="13937"/>
                  </a:lnTo>
                  <a:lnTo>
                    <a:pt x="12587" y="4646"/>
                  </a:lnTo>
                  <a:lnTo>
                    <a:pt x="10226"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08" name="Freeform 1607">
              <a:extLst>
                <a:ext uri="{FF2B5EF4-FFF2-40B4-BE49-F238E27FC236}">
                  <a16:creationId xmlns:a16="http://schemas.microsoft.com/office/drawing/2014/main" id="{A1A75230-D7BD-958F-D677-0046E38BC443}"/>
                </a:ext>
              </a:extLst>
            </p:cNvPr>
            <p:cNvSpPr/>
            <p:nvPr/>
          </p:nvSpPr>
          <p:spPr>
            <a:xfrm>
              <a:off x="-13733824" y="-11511226"/>
              <a:ext cx="25524" cy="17849"/>
            </a:xfrm>
            <a:custGeom>
              <a:avLst/>
              <a:gdLst>
                <a:gd name="connsiteX0" fmla="*/ 17308 w 29896"/>
                <a:gd name="connsiteY0" fmla="*/ 4646 h 20906"/>
                <a:gd name="connsiteX1" fmla="*/ 10228 w 29896"/>
                <a:gd name="connsiteY1" fmla="*/ 3872 h 20906"/>
                <a:gd name="connsiteX2" fmla="*/ 3934 w 29896"/>
                <a:gd name="connsiteY2" fmla="*/ 3097 h 20906"/>
                <a:gd name="connsiteX3" fmla="*/ 0 w 29896"/>
                <a:gd name="connsiteY3" fmla="*/ 8517 h 20906"/>
                <a:gd name="connsiteX4" fmla="*/ 0 w 29896"/>
                <a:gd name="connsiteY4" fmla="*/ 15486 h 20906"/>
                <a:gd name="connsiteX5" fmla="*/ 4721 w 29896"/>
                <a:gd name="connsiteY5" fmla="*/ 18584 h 20906"/>
                <a:gd name="connsiteX6" fmla="*/ 10228 w 29896"/>
                <a:gd name="connsiteY6" fmla="*/ 17035 h 20906"/>
                <a:gd name="connsiteX7" fmla="*/ 14162 w 29896"/>
                <a:gd name="connsiteY7" fmla="*/ 13163 h 20906"/>
                <a:gd name="connsiteX8" fmla="*/ 18096 w 29896"/>
                <a:gd name="connsiteY8" fmla="*/ 20906 h 20906"/>
                <a:gd name="connsiteX9" fmla="*/ 22029 w 29896"/>
                <a:gd name="connsiteY9" fmla="*/ 17035 h 20906"/>
                <a:gd name="connsiteX10" fmla="*/ 29897 w 29896"/>
                <a:gd name="connsiteY10" fmla="*/ 0 h 20906"/>
                <a:gd name="connsiteX11" fmla="*/ 24390 w 29896"/>
                <a:gd name="connsiteY11" fmla="*/ 1549 h 2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6" h="20906">
                  <a:moveTo>
                    <a:pt x="17308" y="4646"/>
                  </a:moveTo>
                  <a:lnTo>
                    <a:pt x="10228" y="3872"/>
                  </a:lnTo>
                  <a:lnTo>
                    <a:pt x="3934" y="3097"/>
                  </a:lnTo>
                  <a:lnTo>
                    <a:pt x="0" y="8517"/>
                  </a:lnTo>
                  <a:lnTo>
                    <a:pt x="0" y="15486"/>
                  </a:lnTo>
                  <a:lnTo>
                    <a:pt x="4721" y="18584"/>
                  </a:lnTo>
                  <a:lnTo>
                    <a:pt x="10228" y="17035"/>
                  </a:lnTo>
                  <a:lnTo>
                    <a:pt x="14162" y="13163"/>
                  </a:lnTo>
                  <a:lnTo>
                    <a:pt x="18096" y="20906"/>
                  </a:lnTo>
                  <a:lnTo>
                    <a:pt x="22029" y="17035"/>
                  </a:lnTo>
                  <a:lnTo>
                    <a:pt x="29897" y="0"/>
                  </a:lnTo>
                  <a:lnTo>
                    <a:pt x="24390"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09" name="Freeform 1608">
              <a:extLst>
                <a:ext uri="{FF2B5EF4-FFF2-40B4-BE49-F238E27FC236}">
                  <a16:creationId xmlns:a16="http://schemas.microsoft.com/office/drawing/2014/main" id="{7FDEABA3-321F-3119-1BA1-32922774D168}"/>
                </a:ext>
              </a:extLst>
            </p:cNvPr>
            <p:cNvSpPr/>
            <p:nvPr/>
          </p:nvSpPr>
          <p:spPr>
            <a:xfrm>
              <a:off x="-13785544" y="-11328770"/>
              <a:ext cx="6717" cy="10577"/>
            </a:xfrm>
            <a:custGeom>
              <a:avLst/>
              <a:gdLst>
                <a:gd name="connsiteX0" fmla="*/ 0 w 7867"/>
                <a:gd name="connsiteY0" fmla="*/ 6195 h 12389"/>
                <a:gd name="connsiteX1" fmla="*/ 788 w 7867"/>
                <a:gd name="connsiteY1" fmla="*/ 12389 h 12389"/>
                <a:gd name="connsiteX2" fmla="*/ 6294 w 7867"/>
                <a:gd name="connsiteY2" fmla="*/ 6195 h 12389"/>
                <a:gd name="connsiteX3" fmla="*/ 7868 w 7867"/>
                <a:gd name="connsiteY3" fmla="*/ 1549 h 12389"/>
                <a:gd name="connsiteX4" fmla="*/ 5507 w 7867"/>
                <a:gd name="connsiteY4" fmla="*/ 0 h 1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7" h="12389">
                  <a:moveTo>
                    <a:pt x="0" y="6195"/>
                  </a:moveTo>
                  <a:lnTo>
                    <a:pt x="788" y="12389"/>
                  </a:lnTo>
                  <a:lnTo>
                    <a:pt x="6294" y="6195"/>
                  </a:lnTo>
                  <a:lnTo>
                    <a:pt x="7868" y="1549"/>
                  </a:lnTo>
                  <a:lnTo>
                    <a:pt x="5507"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10" name="Freeform 1609">
              <a:extLst>
                <a:ext uri="{FF2B5EF4-FFF2-40B4-BE49-F238E27FC236}">
                  <a16:creationId xmlns:a16="http://schemas.microsoft.com/office/drawing/2014/main" id="{03FD7208-A3E3-511A-A457-26DD2D61082D}"/>
                </a:ext>
              </a:extLst>
            </p:cNvPr>
            <p:cNvSpPr/>
            <p:nvPr/>
          </p:nvSpPr>
          <p:spPr>
            <a:xfrm>
              <a:off x="-13841966" y="-11351907"/>
              <a:ext cx="6717" cy="5288"/>
            </a:xfrm>
            <a:custGeom>
              <a:avLst/>
              <a:gdLst>
                <a:gd name="connsiteX0" fmla="*/ 0 w 7867"/>
                <a:gd name="connsiteY0" fmla="*/ 3872 h 6194"/>
                <a:gd name="connsiteX1" fmla="*/ 786 w 7867"/>
                <a:gd name="connsiteY1" fmla="*/ 4646 h 6194"/>
                <a:gd name="connsiteX2" fmla="*/ 3146 w 7867"/>
                <a:gd name="connsiteY2" fmla="*/ 6195 h 6194"/>
                <a:gd name="connsiteX3" fmla="*/ 3146 w 7867"/>
                <a:gd name="connsiteY3" fmla="*/ 6195 h 6194"/>
                <a:gd name="connsiteX4" fmla="*/ 7868 w 7867"/>
                <a:gd name="connsiteY4" fmla="*/ 3097 h 6194"/>
                <a:gd name="connsiteX5" fmla="*/ 7868 w 7867"/>
                <a:gd name="connsiteY5" fmla="*/ 775 h 6194"/>
                <a:gd name="connsiteX6" fmla="*/ 4719 w 7867"/>
                <a:gd name="connsiteY6" fmla="*/ 0 h 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7" h="6194">
                  <a:moveTo>
                    <a:pt x="0" y="3872"/>
                  </a:moveTo>
                  <a:lnTo>
                    <a:pt x="786" y="4646"/>
                  </a:lnTo>
                  <a:lnTo>
                    <a:pt x="3146" y="6195"/>
                  </a:lnTo>
                  <a:lnTo>
                    <a:pt x="3146" y="6195"/>
                  </a:lnTo>
                  <a:lnTo>
                    <a:pt x="7868" y="3097"/>
                  </a:lnTo>
                  <a:lnTo>
                    <a:pt x="7868" y="775"/>
                  </a:lnTo>
                  <a:lnTo>
                    <a:pt x="4719"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11" name="Freeform 1610">
              <a:extLst>
                <a:ext uri="{FF2B5EF4-FFF2-40B4-BE49-F238E27FC236}">
                  <a16:creationId xmlns:a16="http://schemas.microsoft.com/office/drawing/2014/main" id="{5CE28BF7-132F-C6A1-64D7-FD9E225175B9}"/>
                </a:ext>
              </a:extLst>
            </p:cNvPr>
            <p:cNvSpPr/>
            <p:nvPr/>
          </p:nvSpPr>
          <p:spPr>
            <a:xfrm>
              <a:off x="-13876223" y="-11232913"/>
              <a:ext cx="11418" cy="17849"/>
            </a:xfrm>
            <a:custGeom>
              <a:avLst/>
              <a:gdLst>
                <a:gd name="connsiteX0" fmla="*/ 8655 w 13374"/>
                <a:gd name="connsiteY0" fmla="*/ 5420 h 20906"/>
                <a:gd name="connsiteX1" fmla="*/ 3934 w 13374"/>
                <a:gd name="connsiteY1" fmla="*/ 0 h 20906"/>
                <a:gd name="connsiteX2" fmla="*/ 2361 w 13374"/>
                <a:gd name="connsiteY2" fmla="*/ 1549 h 20906"/>
                <a:gd name="connsiteX3" fmla="*/ 1573 w 13374"/>
                <a:gd name="connsiteY3" fmla="*/ 3097 h 20906"/>
                <a:gd name="connsiteX4" fmla="*/ 0 w 13374"/>
                <a:gd name="connsiteY4" fmla="*/ 6195 h 20906"/>
                <a:gd name="connsiteX5" fmla="*/ 0 w 13374"/>
                <a:gd name="connsiteY5" fmla="*/ 11615 h 20906"/>
                <a:gd name="connsiteX6" fmla="*/ 1573 w 13374"/>
                <a:gd name="connsiteY6" fmla="*/ 16261 h 20906"/>
                <a:gd name="connsiteX7" fmla="*/ 5507 w 13374"/>
                <a:gd name="connsiteY7" fmla="*/ 19358 h 20906"/>
                <a:gd name="connsiteX8" fmla="*/ 11014 w 13374"/>
                <a:gd name="connsiteY8" fmla="*/ 20906 h 20906"/>
                <a:gd name="connsiteX9" fmla="*/ 13374 w 13374"/>
                <a:gd name="connsiteY9" fmla="*/ 15486 h 20906"/>
                <a:gd name="connsiteX10" fmla="*/ 11801 w 13374"/>
                <a:gd name="connsiteY10" fmla="*/ 10066 h 2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4" h="20906">
                  <a:moveTo>
                    <a:pt x="8655" y="5420"/>
                  </a:moveTo>
                  <a:lnTo>
                    <a:pt x="3934" y="0"/>
                  </a:lnTo>
                  <a:lnTo>
                    <a:pt x="2361" y="1549"/>
                  </a:lnTo>
                  <a:lnTo>
                    <a:pt x="1573" y="3097"/>
                  </a:lnTo>
                  <a:lnTo>
                    <a:pt x="0" y="6195"/>
                  </a:lnTo>
                  <a:lnTo>
                    <a:pt x="0" y="11615"/>
                  </a:lnTo>
                  <a:lnTo>
                    <a:pt x="1573" y="16261"/>
                  </a:lnTo>
                  <a:lnTo>
                    <a:pt x="5507" y="19358"/>
                  </a:lnTo>
                  <a:lnTo>
                    <a:pt x="11014" y="20906"/>
                  </a:lnTo>
                  <a:lnTo>
                    <a:pt x="13374" y="15486"/>
                  </a:lnTo>
                  <a:lnTo>
                    <a:pt x="11801" y="1006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12" name="Freeform 1611">
              <a:extLst>
                <a:ext uri="{FF2B5EF4-FFF2-40B4-BE49-F238E27FC236}">
                  <a16:creationId xmlns:a16="http://schemas.microsoft.com/office/drawing/2014/main" id="{BE17B727-9780-ED97-2821-1F17CE923DE9}"/>
                </a:ext>
              </a:extLst>
            </p:cNvPr>
            <p:cNvSpPr/>
            <p:nvPr/>
          </p:nvSpPr>
          <p:spPr>
            <a:xfrm>
              <a:off x="-14026684" y="-11348602"/>
              <a:ext cx="24180" cy="18510"/>
            </a:xfrm>
            <a:custGeom>
              <a:avLst/>
              <a:gdLst>
                <a:gd name="connsiteX0" fmla="*/ 11014 w 28321"/>
                <a:gd name="connsiteY0" fmla="*/ 5420 h 21680"/>
                <a:gd name="connsiteX1" fmla="*/ 5507 w 28321"/>
                <a:gd name="connsiteY1" fmla="*/ 0 h 21680"/>
                <a:gd name="connsiteX2" fmla="*/ 0 w 28321"/>
                <a:gd name="connsiteY2" fmla="*/ 6969 h 21680"/>
                <a:gd name="connsiteX3" fmla="*/ 1573 w 28321"/>
                <a:gd name="connsiteY3" fmla="*/ 10840 h 21680"/>
                <a:gd name="connsiteX4" fmla="*/ 3934 w 28321"/>
                <a:gd name="connsiteY4" fmla="*/ 14712 h 21680"/>
                <a:gd name="connsiteX5" fmla="*/ 7080 w 28321"/>
                <a:gd name="connsiteY5" fmla="*/ 17809 h 21680"/>
                <a:gd name="connsiteX6" fmla="*/ 10226 w 28321"/>
                <a:gd name="connsiteY6" fmla="*/ 20132 h 21680"/>
                <a:gd name="connsiteX7" fmla="*/ 15735 w 28321"/>
                <a:gd name="connsiteY7" fmla="*/ 21681 h 21680"/>
                <a:gd name="connsiteX8" fmla="*/ 22815 w 28321"/>
                <a:gd name="connsiteY8" fmla="*/ 19358 h 21680"/>
                <a:gd name="connsiteX9" fmla="*/ 28322 w 28321"/>
                <a:gd name="connsiteY9" fmla="*/ 20132 h 21680"/>
                <a:gd name="connsiteX10" fmla="*/ 22815 w 28321"/>
                <a:gd name="connsiteY10" fmla="*/ 13938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21" h="21680">
                  <a:moveTo>
                    <a:pt x="11014" y="5420"/>
                  </a:moveTo>
                  <a:lnTo>
                    <a:pt x="5507" y="0"/>
                  </a:lnTo>
                  <a:lnTo>
                    <a:pt x="0" y="6969"/>
                  </a:lnTo>
                  <a:lnTo>
                    <a:pt x="1573" y="10840"/>
                  </a:lnTo>
                  <a:lnTo>
                    <a:pt x="3934" y="14712"/>
                  </a:lnTo>
                  <a:lnTo>
                    <a:pt x="7080" y="17809"/>
                  </a:lnTo>
                  <a:lnTo>
                    <a:pt x="10226" y="20132"/>
                  </a:lnTo>
                  <a:lnTo>
                    <a:pt x="15735" y="21681"/>
                  </a:lnTo>
                  <a:lnTo>
                    <a:pt x="22815" y="19358"/>
                  </a:lnTo>
                  <a:lnTo>
                    <a:pt x="28322" y="20132"/>
                  </a:lnTo>
                  <a:lnTo>
                    <a:pt x="22815" y="1393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13" name="Freeform 1612">
              <a:extLst>
                <a:ext uri="{FF2B5EF4-FFF2-40B4-BE49-F238E27FC236}">
                  <a16:creationId xmlns:a16="http://schemas.microsoft.com/office/drawing/2014/main" id="{51246ECC-D6F4-7A7F-76A2-E34ABE94197D}"/>
                </a:ext>
              </a:extLst>
            </p:cNvPr>
            <p:cNvSpPr/>
            <p:nvPr/>
          </p:nvSpPr>
          <p:spPr>
            <a:xfrm>
              <a:off x="-13770095" y="-11570724"/>
              <a:ext cx="18135" cy="15866"/>
            </a:xfrm>
            <a:custGeom>
              <a:avLst/>
              <a:gdLst>
                <a:gd name="connsiteX0" fmla="*/ 8653 w 21241"/>
                <a:gd name="connsiteY0" fmla="*/ 0 h 18583"/>
                <a:gd name="connsiteX1" fmla="*/ 2361 w 21241"/>
                <a:gd name="connsiteY1" fmla="*/ 3097 h 18583"/>
                <a:gd name="connsiteX2" fmla="*/ 0 w 21241"/>
                <a:gd name="connsiteY2" fmla="*/ 10840 h 18583"/>
                <a:gd name="connsiteX3" fmla="*/ 3934 w 21241"/>
                <a:gd name="connsiteY3" fmla="*/ 17035 h 18583"/>
                <a:gd name="connsiteX4" fmla="*/ 11014 w 21241"/>
                <a:gd name="connsiteY4" fmla="*/ 18584 h 18583"/>
                <a:gd name="connsiteX5" fmla="*/ 18096 w 21241"/>
                <a:gd name="connsiteY5" fmla="*/ 15486 h 18583"/>
                <a:gd name="connsiteX6" fmla="*/ 21242 w 21241"/>
                <a:gd name="connsiteY6" fmla="*/ 7743 h 18583"/>
                <a:gd name="connsiteX7" fmla="*/ 15735 w 21241"/>
                <a:gd name="connsiteY7" fmla="*/ 1549 h 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1" h="18583">
                  <a:moveTo>
                    <a:pt x="8653" y="0"/>
                  </a:moveTo>
                  <a:lnTo>
                    <a:pt x="2361" y="3097"/>
                  </a:lnTo>
                  <a:lnTo>
                    <a:pt x="0" y="10840"/>
                  </a:lnTo>
                  <a:lnTo>
                    <a:pt x="3934" y="17035"/>
                  </a:lnTo>
                  <a:lnTo>
                    <a:pt x="11014" y="18584"/>
                  </a:lnTo>
                  <a:lnTo>
                    <a:pt x="18096" y="15486"/>
                  </a:lnTo>
                  <a:lnTo>
                    <a:pt x="21242" y="7743"/>
                  </a:lnTo>
                  <a:lnTo>
                    <a:pt x="15735"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14" name="Freeform 1613">
              <a:extLst>
                <a:ext uri="{FF2B5EF4-FFF2-40B4-BE49-F238E27FC236}">
                  <a16:creationId xmlns:a16="http://schemas.microsoft.com/office/drawing/2014/main" id="{D6958F32-3B48-2E45-E4BC-5AD5CA884E04}"/>
                </a:ext>
              </a:extLst>
            </p:cNvPr>
            <p:cNvSpPr/>
            <p:nvPr/>
          </p:nvSpPr>
          <p:spPr>
            <a:xfrm>
              <a:off x="-13833906" y="-11178705"/>
              <a:ext cx="183375" cy="55530"/>
            </a:xfrm>
            <a:custGeom>
              <a:avLst/>
              <a:gdLst>
                <a:gd name="connsiteX0" fmla="*/ 181738 w 214783"/>
                <a:gd name="connsiteY0" fmla="*/ 44910 h 65041"/>
                <a:gd name="connsiteX1" fmla="*/ 173871 w 214783"/>
                <a:gd name="connsiteY1" fmla="*/ 46458 h 65041"/>
                <a:gd name="connsiteX2" fmla="*/ 169937 w 214783"/>
                <a:gd name="connsiteY2" fmla="*/ 42587 h 65041"/>
                <a:gd name="connsiteX3" fmla="*/ 170724 w 214783"/>
                <a:gd name="connsiteY3" fmla="*/ 37941 h 65041"/>
                <a:gd name="connsiteX4" fmla="*/ 172298 w 214783"/>
                <a:gd name="connsiteY4" fmla="*/ 33295 h 65041"/>
                <a:gd name="connsiteX5" fmla="*/ 170724 w 214783"/>
                <a:gd name="connsiteY5" fmla="*/ 28649 h 65041"/>
                <a:gd name="connsiteX6" fmla="*/ 166003 w 214783"/>
                <a:gd name="connsiteY6" fmla="*/ 27101 h 65041"/>
                <a:gd name="connsiteX7" fmla="*/ 159711 w 214783"/>
                <a:gd name="connsiteY7" fmla="*/ 27875 h 65041"/>
                <a:gd name="connsiteX8" fmla="*/ 153416 w 214783"/>
                <a:gd name="connsiteY8" fmla="*/ 29424 h 65041"/>
                <a:gd name="connsiteX9" fmla="*/ 147122 w 214783"/>
                <a:gd name="connsiteY9" fmla="*/ 30198 h 65041"/>
                <a:gd name="connsiteX10" fmla="*/ 132174 w 214783"/>
                <a:gd name="connsiteY10" fmla="*/ 28649 h 65041"/>
                <a:gd name="connsiteX11" fmla="*/ 103063 w 214783"/>
                <a:gd name="connsiteY11" fmla="*/ 21680 h 65041"/>
                <a:gd name="connsiteX12" fmla="*/ 87328 w 214783"/>
                <a:gd name="connsiteY12" fmla="*/ 20906 h 65041"/>
                <a:gd name="connsiteX13" fmla="*/ 67659 w 214783"/>
                <a:gd name="connsiteY13" fmla="*/ 25552 h 65041"/>
                <a:gd name="connsiteX14" fmla="*/ 58219 w 214783"/>
                <a:gd name="connsiteY14" fmla="*/ 24778 h 65041"/>
                <a:gd name="connsiteX15" fmla="*/ 55073 w 214783"/>
                <a:gd name="connsiteY15" fmla="*/ 16261 h 65041"/>
                <a:gd name="connsiteX16" fmla="*/ 51139 w 214783"/>
                <a:gd name="connsiteY16" fmla="*/ 16261 h 65041"/>
                <a:gd name="connsiteX17" fmla="*/ 48778 w 214783"/>
                <a:gd name="connsiteY17" fmla="*/ 15486 h 65041"/>
                <a:gd name="connsiteX18" fmla="*/ 46417 w 214783"/>
                <a:gd name="connsiteY18" fmla="*/ 14712 h 65041"/>
                <a:gd name="connsiteX19" fmla="*/ 43271 w 214783"/>
                <a:gd name="connsiteY19" fmla="*/ 13937 h 65041"/>
                <a:gd name="connsiteX20" fmla="*/ 50351 w 214783"/>
                <a:gd name="connsiteY20" fmla="*/ 10840 h 65041"/>
                <a:gd name="connsiteX21" fmla="*/ 43271 w 214783"/>
                <a:gd name="connsiteY21" fmla="*/ 6969 h 65041"/>
                <a:gd name="connsiteX22" fmla="*/ 33043 w 214783"/>
                <a:gd name="connsiteY22" fmla="*/ 9292 h 65041"/>
                <a:gd name="connsiteX23" fmla="*/ 22815 w 214783"/>
                <a:gd name="connsiteY23" fmla="*/ 9292 h 65041"/>
                <a:gd name="connsiteX24" fmla="*/ 14947 w 214783"/>
                <a:gd name="connsiteY24" fmla="*/ 0 h 65041"/>
                <a:gd name="connsiteX25" fmla="*/ 14162 w 214783"/>
                <a:gd name="connsiteY25" fmla="*/ 6194 h 65041"/>
                <a:gd name="connsiteX26" fmla="*/ 11801 w 214783"/>
                <a:gd name="connsiteY26" fmla="*/ 10066 h 65041"/>
                <a:gd name="connsiteX27" fmla="*/ 9441 w 214783"/>
                <a:gd name="connsiteY27" fmla="*/ 10840 h 65041"/>
                <a:gd name="connsiteX28" fmla="*/ 4719 w 214783"/>
                <a:gd name="connsiteY28" fmla="*/ 7743 h 65041"/>
                <a:gd name="connsiteX29" fmla="*/ 2361 w 214783"/>
                <a:gd name="connsiteY29" fmla="*/ 10840 h 65041"/>
                <a:gd name="connsiteX30" fmla="*/ 1573 w 214783"/>
                <a:gd name="connsiteY30" fmla="*/ 13937 h 65041"/>
                <a:gd name="connsiteX31" fmla="*/ 786 w 214783"/>
                <a:gd name="connsiteY31" fmla="*/ 17035 h 65041"/>
                <a:gd name="connsiteX32" fmla="*/ 0 w 214783"/>
                <a:gd name="connsiteY32" fmla="*/ 20906 h 65041"/>
                <a:gd name="connsiteX33" fmla="*/ 3934 w 214783"/>
                <a:gd name="connsiteY33" fmla="*/ 33295 h 65041"/>
                <a:gd name="connsiteX34" fmla="*/ 18096 w 214783"/>
                <a:gd name="connsiteY34" fmla="*/ 38715 h 65041"/>
                <a:gd name="connsiteX35" fmla="*/ 49566 w 214783"/>
                <a:gd name="connsiteY35" fmla="*/ 40264 h 65041"/>
                <a:gd name="connsiteX36" fmla="*/ 66874 w 214783"/>
                <a:gd name="connsiteY36" fmla="*/ 42587 h 65041"/>
                <a:gd name="connsiteX37" fmla="*/ 74741 w 214783"/>
                <a:gd name="connsiteY37" fmla="*/ 44136 h 65041"/>
                <a:gd name="connsiteX38" fmla="*/ 82609 w 214783"/>
                <a:gd name="connsiteY38" fmla="*/ 48007 h 65041"/>
                <a:gd name="connsiteX39" fmla="*/ 86543 w 214783"/>
                <a:gd name="connsiteY39" fmla="*/ 51105 h 65041"/>
                <a:gd name="connsiteX40" fmla="*/ 92049 w 214783"/>
                <a:gd name="connsiteY40" fmla="*/ 59622 h 65041"/>
                <a:gd name="connsiteX41" fmla="*/ 95196 w 214783"/>
                <a:gd name="connsiteY41" fmla="*/ 61945 h 65041"/>
                <a:gd name="connsiteX42" fmla="*/ 110145 w 214783"/>
                <a:gd name="connsiteY42" fmla="*/ 65042 h 65041"/>
                <a:gd name="connsiteX43" fmla="*/ 168364 w 214783"/>
                <a:gd name="connsiteY43" fmla="*/ 55750 h 65041"/>
                <a:gd name="connsiteX44" fmla="*/ 197473 w 214783"/>
                <a:gd name="connsiteY44" fmla="*/ 56524 h 65041"/>
                <a:gd name="connsiteX45" fmla="*/ 205341 w 214783"/>
                <a:gd name="connsiteY45" fmla="*/ 54201 h 65041"/>
                <a:gd name="connsiteX46" fmla="*/ 209274 w 214783"/>
                <a:gd name="connsiteY46" fmla="*/ 49556 h 65041"/>
                <a:gd name="connsiteX47" fmla="*/ 211635 w 214783"/>
                <a:gd name="connsiteY47" fmla="*/ 43361 h 65041"/>
                <a:gd name="connsiteX48" fmla="*/ 214783 w 214783"/>
                <a:gd name="connsiteY48" fmla="*/ 30198 h 65041"/>
                <a:gd name="connsiteX49" fmla="*/ 194327 w 214783"/>
                <a:gd name="connsiteY49" fmla="*/ 40264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4783" h="65041">
                  <a:moveTo>
                    <a:pt x="181738" y="44910"/>
                  </a:moveTo>
                  <a:lnTo>
                    <a:pt x="173871" y="46458"/>
                  </a:lnTo>
                  <a:lnTo>
                    <a:pt x="169937" y="42587"/>
                  </a:lnTo>
                  <a:lnTo>
                    <a:pt x="170724" y="37941"/>
                  </a:lnTo>
                  <a:lnTo>
                    <a:pt x="172298" y="33295"/>
                  </a:lnTo>
                  <a:lnTo>
                    <a:pt x="170724" y="28649"/>
                  </a:lnTo>
                  <a:lnTo>
                    <a:pt x="166003" y="27101"/>
                  </a:lnTo>
                  <a:lnTo>
                    <a:pt x="159711" y="27875"/>
                  </a:lnTo>
                  <a:lnTo>
                    <a:pt x="153416" y="29424"/>
                  </a:lnTo>
                  <a:lnTo>
                    <a:pt x="147122" y="30198"/>
                  </a:lnTo>
                  <a:lnTo>
                    <a:pt x="132174" y="28649"/>
                  </a:lnTo>
                  <a:lnTo>
                    <a:pt x="103063" y="21680"/>
                  </a:lnTo>
                  <a:lnTo>
                    <a:pt x="87328" y="20906"/>
                  </a:lnTo>
                  <a:lnTo>
                    <a:pt x="67659" y="25552"/>
                  </a:lnTo>
                  <a:lnTo>
                    <a:pt x="58219" y="24778"/>
                  </a:lnTo>
                  <a:lnTo>
                    <a:pt x="55073" y="16261"/>
                  </a:lnTo>
                  <a:lnTo>
                    <a:pt x="51139" y="16261"/>
                  </a:lnTo>
                  <a:lnTo>
                    <a:pt x="48778" y="15486"/>
                  </a:lnTo>
                  <a:lnTo>
                    <a:pt x="46417" y="14712"/>
                  </a:lnTo>
                  <a:lnTo>
                    <a:pt x="43271" y="13937"/>
                  </a:lnTo>
                  <a:lnTo>
                    <a:pt x="50351" y="10840"/>
                  </a:lnTo>
                  <a:lnTo>
                    <a:pt x="43271" y="6969"/>
                  </a:lnTo>
                  <a:lnTo>
                    <a:pt x="33043" y="9292"/>
                  </a:lnTo>
                  <a:lnTo>
                    <a:pt x="22815" y="9292"/>
                  </a:lnTo>
                  <a:lnTo>
                    <a:pt x="14947" y="0"/>
                  </a:lnTo>
                  <a:lnTo>
                    <a:pt x="14162" y="6194"/>
                  </a:lnTo>
                  <a:lnTo>
                    <a:pt x="11801" y="10066"/>
                  </a:lnTo>
                  <a:lnTo>
                    <a:pt x="9441" y="10840"/>
                  </a:lnTo>
                  <a:lnTo>
                    <a:pt x="4719" y="7743"/>
                  </a:lnTo>
                  <a:lnTo>
                    <a:pt x="2361" y="10840"/>
                  </a:lnTo>
                  <a:lnTo>
                    <a:pt x="1573" y="13937"/>
                  </a:lnTo>
                  <a:lnTo>
                    <a:pt x="786" y="17035"/>
                  </a:lnTo>
                  <a:lnTo>
                    <a:pt x="0" y="20906"/>
                  </a:lnTo>
                  <a:lnTo>
                    <a:pt x="3934" y="33295"/>
                  </a:lnTo>
                  <a:lnTo>
                    <a:pt x="18096" y="38715"/>
                  </a:lnTo>
                  <a:lnTo>
                    <a:pt x="49566" y="40264"/>
                  </a:lnTo>
                  <a:lnTo>
                    <a:pt x="66874" y="42587"/>
                  </a:lnTo>
                  <a:lnTo>
                    <a:pt x="74741" y="44136"/>
                  </a:lnTo>
                  <a:lnTo>
                    <a:pt x="82609" y="48007"/>
                  </a:lnTo>
                  <a:lnTo>
                    <a:pt x="86543" y="51105"/>
                  </a:lnTo>
                  <a:lnTo>
                    <a:pt x="92049" y="59622"/>
                  </a:lnTo>
                  <a:lnTo>
                    <a:pt x="95196" y="61945"/>
                  </a:lnTo>
                  <a:lnTo>
                    <a:pt x="110145" y="65042"/>
                  </a:lnTo>
                  <a:lnTo>
                    <a:pt x="168364" y="55750"/>
                  </a:lnTo>
                  <a:lnTo>
                    <a:pt x="197473" y="56524"/>
                  </a:lnTo>
                  <a:lnTo>
                    <a:pt x="205341" y="54201"/>
                  </a:lnTo>
                  <a:lnTo>
                    <a:pt x="209274" y="49556"/>
                  </a:lnTo>
                  <a:lnTo>
                    <a:pt x="211635" y="43361"/>
                  </a:lnTo>
                  <a:lnTo>
                    <a:pt x="214783" y="30198"/>
                  </a:lnTo>
                  <a:lnTo>
                    <a:pt x="194327" y="4026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15" name="Freeform 1614">
              <a:extLst>
                <a:ext uri="{FF2B5EF4-FFF2-40B4-BE49-F238E27FC236}">
                  <a16:creationId xmlns:a16="http://schemas.microsoft.com/office/drawing/2014/main" id="{3E02707A-7099-82A9-E405-38EA53719683}"/>
                </a:ext>
              </a:extLst>
            </p:cNvPr>
            <p:cNvSpPr/>
            <p:nvPr/>
          </p:nvSpPr>
          <p:spPr>
            <a:xfrm>
              <a:off x="-14091168" y="-11494038"/>
              <a:ext cx="29554" cy="34376"/>
            </a:xfrm>
            <a:custGeom>
              <a:avLst/>
              <a:gdLst>
                <a:gd name="connsiteX0" fmla="*/ 24390 w 34616"/>
                <a:gd name="connsiteY0" fmla="*/ 27875 h 40264"/>
                <a:gd name="connsiteX1" fmla="*/ 19669 w 34616"/>
                <a:gd name="connsiteY1" fmla="*/ 20906 h 40264"/>
                <a:gd name="connsiteX2" fmla="*/ 15735 w 34616"/>
                <a:gd name="connsiteY2" fmla="*/ 12389 h 40264"/>
                <a:gd name="connsiteX3" fmla="*/ 17308 w 34616"/>
                <a:gd name="connsiteY3" fmla="*/ 9292 h 40264"/>
                <a:gd name="connsiteX4" fmla="*/ 20456 w 34616"/>
                <a:gd name="connsiteY4" fmla="*/ 7743 h 40264"/>
                <a:gd name="connsiteX5" fmla="*/ 22029 w 34616"/>
                <a:gd name="connsiteY5" fmla="*/ 5420 h 40264"/>
                <a:gd name="connsiteX6" fmla="*/ 18881 w 34616"/>
                <a:gd name="connsiteY6" fmla="*/ 1549 h 40264"/>
                <a:gd name="connsiteX7" fmla="*/ 14162 w 34616"/>
                <a:gd name="connsiteY7" fmla="*/ 0 h 40264"/>
                <a:gd name="connsiteX8" fmla="*/ 9441 w 34616"/>
                <a:gd name="connsiteY8" fmla="*/ 0 h 40264"/>
                <a:gd name="connsiteX9" fmla="*/ 3934 w 34616"/>
                <a:gd name="connsiteY9" fmla="*/ 2323 h 40264"/>
                <a:gd name="connsiteX10" fmla="*/ 0 w 34616"/>
                <a:gd name="connsiteY10" fmla="*/ 4646 h 40264"/>
                <a:gd name="connsiteX11" fmla="*/ 4721 w 34616"/>
                <a:gd name="connsiteY11" fmla="*/ 15486 h 40264"/>
                <a:gd name="connsiteX12" fmla="*/ 13374 w 34616"/>
                <a:gd name="connsiteY12" fmla="*/ 26327 h 40264"/>
                <a:gd name="connsiteX13" fmla="*/ 24390 w 34616"/>
                <a:gd name="connsiteY13" fmla="*/ 35618 h 40264"/>
                <a:gd name="connsiteX14" fmla="*/ 34616 w 34616"/>
                <a:gd name="connsiteY14" fmla="*/ 40264 h 40264"/>
                <a:gd name="connsiteX15" fmla="*/ 29897 w 34616"/>
                <a:gd name="connsiteY15" fmla="*/ 34070 h 4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616" h="40264">
                  <a:moveTo>
                    <a:pt x="24390" y="27875"/>
                  </a:moveTo>
                  <a:lnTo>
                    <a:pt x="19669" y="20906"/>
                  </a:lnTo>
                  <a:lnTo>
                    <a:pt x="15735" y="12389"/>
                  </a:lnTo>
                  <a:lnTo>
                    <a:pt x="17308" y="9292"/>
                  </a:lnTo>
                  <a:lnTo>
                    <a:pt x="20456" y="7743"/>
                  </a:lnTo>
                  <a:lnTo>
                    <a:pt x="22029" y="5420"/>
                  </a:lnTo>
                  <a:lnTo>
                    <a:pt x="18881" y="1549"/>
                  </a:lnTo>
                  <a:lnTo>
                    <a:pt x="14162" y="0"/>
                  </a:lnTo>
                  <a:lnTo>
                    <a:pt x="9441" y="0"/>
                  </a:lnTo>
                  <a:lnTo>
                    <a:pt x="3934" y="2323"/>
                  </a:lnTo>
                  <a:lnTo>
                    <a:pt x="0" y="4646"/>
                  </a:lnTo>
                  <a:lnTo>
                    <a:pt x="4721" y="15486"/>
                  </a:lnTo>
                  <a:lnTo>
                    <a:pt x="13374" y="26327"/>
                  </a:lnTo>
                  <a:lnTo>
                    <a:pt x="24390" y="35618"/>
                  </a:lnTo>
                  <a:lnTo>
                    <a:pt x="34616" y="40264"/>
                  </a:lnTo>
                  <a:lnTo>
                    <a:pt x="29897" y="3407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16" name="Freeform 1615">
              <a:extLst>
                <a:ext uri="{FF2B5EF4-FFF2-40B4-BE49-F238E27FC236}">
                  <a16:creationId xmlns:a16="http://schemas.microsoft.com/office/drawing/2014/main" id="{2E0BC0C5-7C71-7AD1-C6B4-E91B3FF41510}"/>
                </a:ext>
              </a:extLst>
            </p:cNvPr>
            <p:cNvSpPr/>
            <p:nvPr/>
          </p:nvSpPr>
          <p:spPr>
            <a:xfrm>
              <a:off x="-14026684" y="-11390249"/>
              <a:ext cx="8731" cy="11899"/>
            </a:xfrm>
            <a:custGeom>
              <a:avLst/>
              <a:gdLst>
                <a:gd name="connsiteX0" fmla="*/ 0 w 10226"/>
                <a:gd name="connsiteY0" fmla="*/ 0 h 13937"/>
                <a:gd name="connsiteX1" fmla="*/ 1573 w 10226"/>
                <a:gd name="connsiteY1" fmla="*/ 5420 h 13937"/>
                <a:gd name="connsiteX2" fmla="*/ 3146 w 10226"/>
                <a:gd name="connsiteY2" fmla="*/ 9292 h 13937"/>
                <a:gd name="connsiteX3" fmla="*/ 6292 w 10226"/>
                <a:gd name="connsiteY3" fmla="*/ 12389 h 13937"/>
                <a:gd name="connsiteX4" fmla="*/ 10226 w 10226"/>
                <a:gd name="connsiteY4" fmla="*/ 13937 h 13937"/>
                <a:gd name="connsiteX5" fmla="*/ 8653 w 10226"/>
                <a:gd name="connsiteY5" fmla="*/ 9292 h 13937"/>
                <a:gd name="connsiteX6" fmla="*/ 6292 w 10226"/>
                <a:gd name="connsiteY6" fmla="*/ 5420 h 13937"/>
                <a:gd name="connsiteX7" fmla="*/ 3934 w 10226"/>
                <a:gd name="connsiteY7" fmla="*/ 2323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6" h="13937">
                  <a:moveTo>
                    <a:pt x="0" y="0"/>
                  </a:moveTo>
                  <a:lnTo>
                    <a:pt x="1573" y="5420"/>
                  </a:lnTo>
                  <a:lnTo>
                    <a:pt x="3146" y="9292"/>
                  </a:lnTo>
                  <a:lnTo>
                    <a:pt x="6292" y="12389"/>
                  </a:lnTo>
                  <a:lnTo>
                    <a:pt x="10226" y="13937"/>
                  </a:lnTo>
                  <a:lnTo>
                    <a:pt x="8653" y="9292"/>
                  </a:lnTo>
                  <a:lnTo>
                    <a:pt x="6292" y="5420"/>
                  </a:lnTo>
                  <a:lnTo>
                    <a:pt x="3934"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17" name="Freeform 1616">
              <a:extLst>
                <a:ext uri="{FF2B5EF4-FFF2-40B4-BE49-F238E27FC236}">
                  <a16:creationId xmlns:a16="http://schemas.microsoft.com/office/drawing/2014/main" id="{0F780002-679D-E756-7EC8-0AADD23C3F06}"/>
                </a:ext>
              </a:extLst>
            </p:cNvPr>
            <p:cNvSpPr/>
            <p:nvPr/>
          </p:nvSpPr>
          <p:spPr>
            <a:xfrm>
              <a:off x="-14031388" y="-11418015"/>
              <a:ext cx="11420" cy="20493"/>
            </a:xfrm>
            <a:custGeom>
              <a:avLst/>
              <a:gdLst>
                <a:gd name="connsiteX0" fmla="*/ 11016 w 13376"/>
                <a:gd name="connsiteY0" fmla="*/ 0 h 24003"/>
                <a:gd name="connsiteX1" fmla="*/ 5509 w 13376"/>
                <a:gd name="connsiteY1" fmla="*/ 3872 h 24003"/>
                <a:gd name="connsiteX2" fmla="*/ 2361 w 13376"/>
                <a:gd name="connsiteY2" fmla="*/ 10066 h 24003"/>
                <a:gd name="connsiteX3" fmla="*/ 788 w 13376"/>
                <a:gd name="connsiteY3" fmla="*/ 16261 h 24003"/>
                <a:gd name="connsiteX4" fmla="*/ 0 w 13376"/>
                <a:gd name="connsiteY4" fmla="*/ 24004 h 24003"/>
                <a:gd name="connsiteX5" fmla="*/ 7082 w 13376"/>
                <a:gd name="connsiteY5" fmla="*/ 22455 h 24003"/>
                <a:gd name="connsiteX6" fmla="*/ 11801 w 13376"/>
                <a:gd name="connsiteY6" fmla="*/ 17809 h 24003"/>
                <a:gd name="connsiteX7" fmla="*/ 13376 w 13376"/>
                <a:gd name="connsiteY7" fmla="*/ 11615 h 24003"/>
                <a:gd name="connsiteX8" fmla="*/ 12589 w 13376"/>
                <a:gd name="connsiteY8" fmla="*/ 387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6" h="24003">
                  <a:moveTo>
                    <a:pt x="11016" y="0"/>
                  </a:moveTo>
                  <a:lnTo>
                    <a:pt x="5509" y="3872"/>
                  </a:lnTo>
                  <a:lnTo>
                    <a:pt x="2361" y="10066"/>
                  </a:lnTo>
                  <a:lnTo>
                    <a:pt x="788" y="16261"/>
                  </a:lnTo>
                  <a:lnTo>
                    <a:pt x="0" y="24004"/>
                  </a:lnTo>
                  <a:lnTo>
                    <a:pt x="7082" y="22455"/>
                  </a:lnTo>
                  <a:lnTo>
                    <a:pt x="11801" y="17809"/>
                  </a:lnTo>
                  <a:lnTo>
                    <a:pt x="13376" y="11615"/>
                  </a:lnTo>
                  <a:lnTo>
                    <a:pt x="12589" y="387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18" name="Freeform 1617">
              <a:extLst>
                <a:ext uri="{FF2B5EF4-FFF2-40B4-BE49-F238E27FC236}">
                  <a16:creationId xmlns:a16="http://schemas.microsoft.com/office/drawing/2014/main" id="{0C8CA3C6-73CA-E935-25E0-7F7D2E0FE00D}"/>
                </a:ext>
              </a:extLst>
            </p:cNvPr>
            <p:cNvSpPr/>
            <p:nvPr/>
          </p:nvSpPr>
          <p:spPr>
            <a:xfrm>
              <a:off x="-14044822" y="-11389588"/>
              <a:ext cx="27540" cy="29087"/>
            </a:xfrm>
            <a:custGeom>
              <a:avLst/>
              <a:gdLst>
                <a:gd name="connsiteX0" fmla="*/ 32258 w 32257"/>
                <a:gd name="connsiteY0" fmla="*/ 34069 h 34069"/>
                <a:gd name="connsiteX1" fmla="*/ 31470 w 32257"/>
                <a:gd name="connsiteY1" fmla="*/ 30198 h 34069"/>
                <a:gd name="connsiteX2" fmla="*/ 28324 w 32257"/>
                <a:gd name="connsiteY2" fmla="*/ 22455 h 34069"/>
                <a:gd name="connsiteX3" fmla="*/ 27536 w 32257"/>
                <a:gd name="connsiteY3" fmla="*/ 20906 h 34069"/>
                <a:gd name="connsiteX4" fmla="*/ 22817 w 32257"/>
                <a:gd name="connsiteY4" fmla="*/ 17034 h 34069"/>
                <a:gd name="connsiteX5" fmla="*/ 21244 w 32257"/>
                <a:gd name="connsiteY5" fmla="*/ 15486 h 34069"/>
                <a:gd name="connsiteX6" fmla="*/ 19669 w 32257"/>
                <a:gd name="connsiteY6" fmla="*/ 12389 h 34069"/>
                <a:gd name="connsiteX7" fmla="*/ 18096 w 32257"/>
                <a:gd name="connsiteY7" fmla="*/ 3872 h 34069"/>
                <a:gd name="connsiteX8" fmla="*/ 16523 w 32257"/>
                <a:gd name="connsiteY8" fmla="*/ 0 h 34069"/>
                <a:gd name="connsiteX9" fmla="*/ 14162 w 32257"/>
                <a:gd name="connsiteY9" fmla="*/ 9291 h 34069"/>
                <a:gd name="connsiteX10" fmla="*/ 9443 w 32257"/>
                <a:gd name="connsiteY10" fmla="*/ 11615 h 34069"/>
                <a:gd name="connsiteX11" fmla="*/ 3934 w 32257"/>
                <a:gd name="connsiteY11" fmla="*/ 13937 h 34069"/>
                <a:gd name="connsiteX12" fmla="*/ 0 w 32257"/>
                <a:gd name="connsiteY12" fmla="*/ 22455 h 34069"/>
                <a:gd name="connsiteX13" fmla="*/ 2361 w 32257"/>
                <a:gd name="connsiteY13" fmla="*/ 23229 h 34069"/>
                <a:gd name="connsiteX14" fmla="*/ 7082 w 32257"/>
                <a:gd name="connsiteY14" fmla="*/ 23229 h 34069"/>
                <a:gd name="connsiteX15" fmla="*/ 10228 w 32257"/>
                <a:gd name="connsiteY15" fmla="*/ 24003 h 34069"/>
                <a:gd name="connsiteX16" fmla="*/ 11801 w 32257"/>
                <a:gd name="connsiteY16" fmla="*/ 25552 h 34069"/>
                <a:gd name="connsiteX17" fmla="*/ 12589 w 32257"/>
                <a:gd name="connsiteY17" fmla="*/ 30972 h 34069"/>
                <a:gd name="connsiteX18" fmla="*/ 13376 w 32257"/>
                <a:gd name="connsiteY18" fmla="*/ 32521 h 34069"/>
                <a:gd name="connsiteX19" fmla="*/ 15735 w 32257"/>
                <a:gd name="connsiteY19" fmla="*/ 32521 h 34069"/>
                <a:gd name="connsiteX20" fmla="*/ 17310 w 32257"/>
                <a:gd name="connsiteY20" fmla="*/ 32521 h 34069"/>
                <a:gd name="connsiteX21" fmla="*/ 18883 w 32257"/>
                <a:gd name="connsiteY21" fmla="*/ 31746 h 34069"/>
                <a:gd name="connsiteX22" fmla="*/ 19669 w 32257"/>
                <a:gd name="connsiteY22" fmla="*/ 31746 h 34069"/>
                <a:gd name="connsiteX23" fmla="*/ 29111 w 32257"/>
                <a:gd name="connsiteY23" fmla="*/ 34069 h 3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257" h="34069">
                  <a:moveTo>
                    <a:pt x="32258" y="34069"/>
                  </a:moveTo>
                  <a:lnTo>
                    <a:pt x="31470" y="30198"/>
                  </a:lnTo>
                  <a:lnTo>
                    <a:pt x="28324" y="22455"/>
                  </a:lnTo>
                  <a:lnTo>
                    <a:pt x="27536" y="20906"/>
                  </a:lnTo>
                  <a:lnTo>
                    <a:pt x="22817" y="17034"/>
                  </a:lnTo>
                  <a:lnTo>
                    <a:pt x="21244" y="15486"/>
                  </a:lnTo>
                  <a:lnTo>
                    <a:pt x="19669" y="12389"/>
                  </a:lnTo>
                  <a:lnTo>
                    <a:pt x="18096" y="3872"/>
                  </a:lnTo>
                  <a:lnTo>
                    <a:pt x="16523" y="0"/>
                  </a:lnTo>
                  <a:lnTo>
                    <a:pt x="14162" y="9291"/>
                  </a:lnTo>
                  <a:lnTo>
                    <a:pt x="9443" y="11615"/>
                  </a:lnTo>
                  <a:lnTo>
                    <a:pt x="3934" y="13937"/>
                  </a:lnTo>
                  <a:lnTo>
                    <a:pt x="0" y="22455"/>
                  </a:lnTo>
                  <a:lnTo>
                    <a:pt x="2361" y="23229"/>
                  </a:lnTo>
                  <a:lnTo>
                    <a:pt x="7082" y="23229"/>
                  </a:lnTo>
                  <a:lnTo>
                    <a:pt x="10228" y="24003"/>
                  </a:lnTo>
                  <a:lnTo>
                    <a:pt x="11801" y="25552"/>
                  </a:lnTo>
                  <a:lnTo>
                    <a:pt x="12589" y="30972"/>
                  </a:lnTo>
                  <a:lnTo>
                    <a:pt x="13376" y="32521"/>
                  </a:lnTo>
                  <a:lnTo>
                    <a:pt x="15735" y="32521"/>
                  </a:lnTo>
                  <a:lnTo>
                    <a:pt x="17310" y="32521"/>
                  </a:lnTo>
                  <a:lnTo>
                    <a:pt x="18883" y="31746"/>
                  </a:lnTo>
                  <a:lnTo>
                    <a:pt x="19669" y="31746"/>
                  </a:lnTo>
                  <a:lnTo>
                    <a:pt x="29111" y="3406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19" name="Freeform 1618">
              <a:extLst>
                <a:ext uri="{FF2B5EF4-FFF2-40B4-BE49-F238E27FC236}">
                  <a16:creationId xmlns:a16="http://schemas.microsoft.com/office/drawing/2014/main" id="{CE9CD8EB-6AA1-F978-0E86-0C1D7B9A11B2}"/>
                </a:ext>
              </a:extLst>
            </p:cNvPr>
            <p:cNvSpPr/>
            <p:nvPr/>
          </p:nvSpPr>
          <p:spPr>
            <a:xfrm>
              <a:off x="-13756661" y="-11351907"/>
              <a:ext cx="18135" cy="21154"/>
            </a:xfrm>
            <a:custGeom>
              <a:avLst/>
              <a:gdLst>
                <a:gd name="connsiteX0" fmla="*/ 21242 w 21241"/>
                <a:gd name="connsiteY0" fmla="*/ 19358 h 24777"/>
                <a:gd name="connsiteX1" fmla="*/ 18881 w 21241"/>
                <a:gd name="connsiteY1" fmla="*/ 12389 h 24777"/>
                <a:gd name="connsiteX2" fmla="*/ 14162 w 21241"/>
                <a:gd name="connsiteY2" fmla="*/ 5420 h 24777"/>
                <a:gd name="connsiteX3" fmla="*/ 8653 w 21241"/>
                <a:gd name="connsiteY3" fmla="*/ 0 h 24777"/>
                <a:gd name="connsiteX4" fmla="*/ 2361 w 21241"/>
                <a:gd name="connsiteY4" fmla="*/ 0 h 24777"/>
                <a:gd name="connsiteX5" fmla="*/ 0 w 21241"/>
                <a:gd name="connsiteY5" fmla="*/ 4646 h 24777"/>
                <a:gd name="connsiteX6" fmla="*/ 5507 w 21241"/>
                <a:gd name="connsiteY6" fmla="*/ 12389 h 24777"/>
                <a:gd name="connsiteX7" fmla="*/ 18881 w 21241"/>
                <a:gd name="connsiteY7" fmla="*/ 24778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1" h="24777">
                  <a:moveTo>
                    <a:pt x="21242" y="19358"/>
                  </a:moveTo>
                  <a:lnTo>
                    <a:pt x="18881" y="12389"/>
                  </a:lnTo>
                  <a:lnTo>
                    <a:pt x="14162" y="5420"/>
                  </a:lnTo>
                  <a:lnTo>
                    <a:pt x="8653" y="0"/>
                  </a:lnTo>
                  <a:lnTo>
                    <a:pt x="2361" y="0"/>
                  </a:lnTo>
                  <a:lnTo>
                    <a:pt x="0" y="4646"/>
                  </a:lnTo>
                  <a:lnTo>
                    <a:pt x="5507" y="12389"/>
                  </a:lnTo>
                  <a:lnTo>
                    <a:pt x="18881" y="2477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20" name="Freeform 1619">
              <a:extLst>
                <a:ext uri="{FF2B5EF4-FFF2-40B4-BE49-F238E27FC236}">
                  <a16:creationId xmlns:a16="http://schemas.microsoft.com/office/drawing/2014/main" id="{A9D25128-BAC0-5CB1-F034-02B15CB54274}"/>
                </a:ext>
              </a:extLst>
            </p:cNvPr>
            <p:cNvSpPr/>
            <p:nvPr/>
          </p:nvSpPr>
          <p:spPr>
            <a:xfrm>
              <a:off x="-13744570" y="-11316870"/>
              <a:ext cx="2686" cy="9255"/>
            </a:xfrm>
            <a:custGeom>
              <a:avLst/>
              <a:gdLst>
                <a:gd name="connsiteX0" fmla="*/ 1573 w 3146"/>
                <a:gd name="connsiteY0" fmla="*/ 2323 h 10840"/>
                <a:gd name="connsiteX1" fmla="*/ 786 w 3146"/>
                <a:gd name="connsiteY1" fmla="*/ 0 h 10840"/>
                <a:gd name="connsiteX2" fmla="*/ 0 w 3146"/>
                <a:gd name="connsiteY2" fmla="*/ 5420 h 10840"/>
                <a:gd name="connsiteX3" fmla="*/ 0 w 3146"/>
                <a:gd name="connsiteY3" fmla="*/ 7743 h 10840"/>
                <a:gd name="connsiteX4" fmla="*/ 0 w 3146"/>
                <a:gd name="connsiteY4" fmla="*/ 9291 h 10840"/>
                <a:gd name="connsiteX5" fmla="*/ 786 w 3146"/>
                <a:gd name="connsiteY5" fmla="*/ 10066 h 10840"/>
                <a:gd name="connsiteX6" fmla="*/ 3146 w 3146"/>
                <a:gd name="connsiteY6" fmla="*/ 10840 h 10840"/>
                <a:gd name="connsiteX7" fmla="*/ 3146 w 3146"/>
                <a:gd name="connsiteY7" fmla="*/ 6968 h 10840"/>
                <a:gd name="connsiteX8" fmla="*/ 2359 w 3146"/>
                <a:gd name="connsiteY8" fmla="*/ 4646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6" h="10840">
                  <a:moveTo>
                    <a:pt x="1573" y="2323"/>
                  </a:moveTo>
                  <a:lnTo>
                    <a:pt x="786" y="0"/>
                  </a:lnTo>
                  <a:lnTo>
                    <a:pt x="0" y="5420"/>
                  </a:lnTo>
                  <a:lnTo>
                    <a:pt x="0" y="7743"/>
                  </a:lnTo>
                  <a:lnTo>
                    <a:pt x="0" y="9291"/>
                  </a:lnTo>
                  <a:lnTo>
                    <a:pt x="786" y="10066"/>
                  </a:lnTo>
                  <a:lnTo>
                    <a:pt x="3146" y="10840"/>
                  </a:lnTo>
                  <a:lnTo>
                    <a:pt x="3146" y="6968"/>
                  </a:lnTo>
                  <a:lnTo>
                    <a:pt x="2359"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21" name="Freeform 1620">
              <a:extLst>
                <a:ext uri="{FF2B5EF4-FFF2-40B4-BE49-F238E27FC236}">
                  <a16:creationId xmlns:a16="http://schemas.microsoft.com/office/drawing/2014/main" id="{90A8D627-2515-C23B-9BEA-545CE3F5A38F}"/>
                </a:ext>
              </a:extLst>
            </p:cNvPr>
            <p:cNvSpPr/>
            <p:nvPr/>
          </p:nvSpPr>
          <p:spPr>
            <a:xfrm>
              <a:off x="-13814428" y="-11451068"/>
              <a:ext cx="8732" cy="9255"/>
            </a:xfrm>
            <a:custGeom>
              <a:avLst/>
              <a:gdLst>
                <a:gd name="connsiteX0" fmla="*/ 8655 w 10228"/>
                <a:gd name="connsiteY0" fmla="*/ 3872 h 10840"/>
                <a:gd name="connsiteX1" fmla="*/ 10228 w 10228"/>
                <a:gd name="connsiteY1" fmla="*/ 0 h 10840"/>
                <a:gd name="connsiteX2" fmla="*/ 6294 w 10228"/>
                <a:gd name="connsiteY2" fmla="*/ 2323 h 10840"/>
                <a:gd name="connsiteX3" fmla="*/ 3934 w 10228"/>
                <a:gd name="connsiteY3" fmla="*/ 4646 h 10840"/>
                <a:gd name="connsiteX4" fmla="*/ 1573 w 10228"/>
                <a:gd name="connsiteY4" fmla="*/ 6969 h 10840"/>
                <a:gd name="connsiteX5" fmla="*/ 0 w 10228"/>
                <a:gd name="connsiteY5" fmla="*/ 10840 h 10840"/>
                <a:gd name="connsiteX6" fmla="*/ 3934 w 10228"/>
                <a:gd name="connsiteY6" fmla="*/ 9292 h 10840"/>
                <a:gd name="connsiteX7" fmla="*/ 6294 w 10228"/>
                <a:gd name="connsiteY7" fmla="*/ 6969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8" h="10840">
                  <a:moveTo>
                    <a:pt x="8655" y="3872"/>
                  </a:moveTo>
                  <a:lnTo>
                    <a:pt x="10228" y="0"/>
                  </a:lnTo>
                  <a:lnTo>
                    <a:pt x="6294" y="2323"/>
                  </a:lnTo>
                  <a:lnTo>
                    <a:pt x="3934" y="4646"/>
                  </a:lnTo>
                  <a:lnTo>
                    <a:pt x="1573" y="6969"/>
                  </a:lnTo>
                  <a:lnTo>
                    <a:pt x="0" y="10840"/>
                  </a:lnTo>
                  <a:lnTo>
                    <a:pt x="3934" y="9292"/>
                  </a:lnTo>
                  <a:lnTo>
                    <a:pt x="6294" y="696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22" name="Freeform 1621">
              <a:extLst>
                <a:ext uri="{FF2B5EF4-FFF2-40B4-BE49-F238E27FC236}">
                  <a16:creationId xmlns:a16="http://schemas.microsoft.com/office/drawing/2014/main" id="{A4822024-393C-8EEE-FC23-0A26A6B0FDC8}"/>
                </a:ext>
              </a:extLst>
            </p:cNvPr>
            <p:cNvSpPr/>
            <p:nvPr/>
          </p:nvSpPr>
          <p:spPr>
            <a:xfrm>
              <a:off x="-13759349" y="-11279850"/>
              <a:ext cx="4031" cy="7272"/>
            </a:xfrm>
            <a:custGeom>
              <a:avLst/>
              <a:gdLst>
                <a:gd name="connsiteX0" fmla="*/ 2361 w 4721"/>
                <a:gd name="connsiteY0" fmla="*/ 8517 h 8517"/>
                <a:gd name="connsiteX1" fmla="*/ 4721 w 4721"/>
                <a:gd name="connsiteY1" fmla="*/ 6194 h 8517"/>
                <a:gd name="connsiteX2" fmla="*/ 3148 w 4721"/>
                <a:gd name="connsiteY2" fmla="*/ 0 h 8517"/>
                <a:gd name="connsiteX3" fmla="*/ 0 w 4721"/>
                <a:gd name="connsiteY3" fmla="*/ 1549 h 8517"/>
              </a:gdLst>
              <a:ahLst/>
              <a:cxnLst>
                <a:cxn ang="0">
                  <a:pos x="connsiteX0" y="connsiteY0"/>
                </a:cxn>
                <a:cxn ang="0">
                  <a:pos x="connsiteX1" y="connsiteY1"/>
                </a:cxn>
                <a:cxn ang="0">
                  <a:pos x="connsiteX2" y="connsiteY2"/>
                </a:cxn>
                <a:cxn ang="0">
                  <a:pos x="connsiteX3" y="connsiteY3"/>
                </a:cxn>
              </a:cxnLst>
              <a:rect l="l" t="t" r="r" b="b"/>
              <a:pathLst>
                <a:path w="4721" h="8517">
                  <a:moveTo>
                    <a:pt x="2361" y="8517"/>
                  </a:moveTo>
                  <a:lnTo>
                    <a:pt x="4721" y="6194"/>
                  </a:lnTo>
                  <a:lnTo>
                    <a:pt x="3148" y="0"/>
                  </a:lnTo>
                  <a:lnTo>
                    <a:pt x="0"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23" name="Freeform 1622">
              <a:extLst>
                <a:ext uri="{FF2B5EF4-FFF2-40B4-BE49-F238E27FC236}">
                  <a16:creationId xmlns:a16="http://schemas.microsoft.com/office/drawing/2014/main" id="{FEC0CE77-3229-D230-3243-765F3EF67946}"/>
                </a:ext>
              </a:extLst>
            </p:cNvPr>
            <p:cNvSpPr/>
            <p:nvPr/>
          </p:nvSpPr>
          <p:spPr>
            <a:xfrm>
              <a:off x="-13830548" y="-11446441"/>
              <a:ext cx="12090" cy="9255"/>
            </a:xfrm>
            <a:custGeom>
              <a:avLst/>
              <a:gdLst>
                <a:gd name="connsiteX0" fmla="*/ 9441 w 14161"/>
                <a:gd name="connsiteY0" fmla="*/ 10840 h 10840"/>
                <a:gd name="connsiteX1" fmla="*/ 14162 w 14161"/>
                <a:gd name="connsiteY1" fmla="*/ 8518 h 10840"/>
                <a:gd name="connsiteX2" fmla="*/ 0 w 14161"/>
                <a:gd name="connsiteY2" fmla="*/ 0 h 10840"/>
                <a:gd name="connsiteX3" fmla="*/ 1573 w 14161"/>
                <a:gd name="connsiteY3" fmla="*/ 5420 h 10840"/>
                <a:gd name="connsiteX4" fmla="*/ 5507 w 14161"/>
                <a:gd name="connsiteY4" fmla="*/ 9292 h 10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1" h="10840">
                  <a:moveTo>
                    <a:pt x="9441" y="10840"/>
                  </a:moveTo>
                  <a:lnTo>
                    <a:pt x="14162" y="8518"/>
                  </a:lnTo>
                  <a:lnTo>
                    <a:pt x="0" y="0"/>
                  </a:lnTo>
                  <a:lnTo>
                    <a:pt x="1573" y="5420"/>
                  </a:lnTo>
                  <a:lnTo>
                    <a:pt x="5507" y="929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24" name="Freeform 1623">
              <a:extLst>
                <a:ext uri="{FF2B5EF4-FFF2-40B4-BE49-F238E27FC236}">
                  <a16:creationId xmlns:a16="http://schemas.microsoft.com/office/drawing/2014/main" id="{5B3429B1-CC70-F8BA-CD52-EE593042CD18}"/>
                </a:ext>
              </a:extLst>
            </p:cNvPr>
            <p:cNvSpPr/>
            <p:nvPr/>
          </p:nvSpPr>
          <p:spPr>
            <a:xfrm>
              <a:off x="-13878239" y="-11431897"/>
              <a:ext cx="112173" cy="77345"/>
            </a:xfrm>
            <a:custGeom>
              <a:avLst/>
              <a:gdLst>
                <a:gd name="connsiteX0" fmla="*/ 49566 w 131386"/>
                <a:gd name="connsiteY0" fmla="*/ 17809 h 90593"/>
                <a:gd name="connsiteX1" fmla="*/ 46419 w 131386"/>
                <a:gd name="connsiteY1" fmla="*/ 13937 h 90593"/>
                <a:gd name="connsiteX2" fmla="*/ 41698 w 131386"/>
                <a:gd name="connsiteY2" fmla="*/ 5420 h 90593"/>
                <a:gd name="connsiteX3" fmla="*/ 37764 w 131386"/>
                <a:gd name="connsiteY3" fmla="*/ 2323 h 90593"/>
                <a:gd name="connsiteX4" fmla="*/ 28324 w 131386"/>
                <a:gd name="connsiteY4" fmla="*/ 0 h 90593"/>
                <a:gd name="connsiteX5" fmla="*/ 18883 w 131386"/>
                <a:gd name="connsiteY5" fmla="*/ 3097 h 90593"/>
                <a:gd name="connsiteX6" fmla="*/ 0 w 131386"/>
                <a:gd name="connsiteY6" fmla="*/ 13937 h 90593"/>
                <a:gd name="connsiteX7" fmla="*/ 5507 w 131386"/>
                <a:gd name="connsiteY7" fmla="*/ 15486 h 90593"/>
                <a:gd name="connsiteX8" fmla="*/ 19669 w 131386"/>
                <a:gd name="connsiteY8" fmla="*/ 16260 h 90593"/>
                <a:gd name="connsiteX9" fmla="*/ 27536 w 131386"/>
                <a:gd name="connsiteY9" fmla="*/ 19358 h 90593"/>
                <a:gd name="connsiteX10" fmla="*/ 33043 w 131386"/>
                <a:gd name="connsiteY10" fmla="*/ 22455 h 90593"/>
                <a:gd name="connsiteX11" fmla="*/ 38552 w 131386"/>
                <a:gd name="connsiteY11" fmla="*/ 27101 h 90593"/>
                <a:gd name="connsiteX12" fmla="*/ 61367 w 131386"/>
                <a:gd name="connsiteY12" fmla="*/ 51879 h 90593"/>
                <a:gd name="connsiteX13" fmla="*/ 66088 w 131386"/>
                <a:gd name="connsiteY13" fmla="*/ 54976 h 90593"/>
                <a:gd name="connsiteX14" fmla="*/ 73168 w 131386"/>
                <a:gd name="connsiteY14" fmla="*/ 57299 h 90593"/>
                <a:gd name="connsiteX15" fmla="*/ 85757 w 131386"/>
                <a:gd name="connsiteY15" fmla="*/ 58073 h 90593"/>
                <a:gd name="connsiteX16" fmla="*/ 91264 w 131386"/>
                <a:gd name="connsiteY16" fmla="*/ 61170 h 90593"/>
                <a:gd name="connsiteX17" fmla="*/ 98344 w 131386"/>
                <a:gd name="connsiteY17" fmla="*/ 68913 h 90593"/>
                <a:gd name="connsiteX18" fmla="*/ 103065 w 131386"/>
                <a:gd name="connsiteY18" fmla="*/ 78205 h 90593"/>
                <a:gd name="connsiteX19" fmla="*/ 109359 w 131386"/>
                <a:gd name="connsiteY19" fmla="*/ 85948 h 90593"/>
                <a:gd name="connsiteX20" fmla="*/ 119586 w 131386"/>
                <a:gd name="connsiteY20" fmla="*/ 90594 h 90593"/>
                <a:gd name="connsiteX21" fmla="*/ 129028 w 131386"/>
                <a:gd name="connsiteY21" fmla="*/ 89819 h 90593"/>
                <a:gd name="connsiteX22" fmla="*/ 131387 w 131386"/>
                <a:gd name="connsiteY22" fmla="*/ 85174 h 90593"/>
                <a:gd name="connsiteX23" fmla="*/ 126668 w 131386"/>
                <a:gd name="connsiteY23" fmla="*/ 80528 h 90593"/>
                <a:gd name="connsiteX24" fmla="*/ 114866 w 131386"/>
                <a:gd name="connsiteY24" fmla="*/ 77431 h 90593"/>
                <a:gd name="connsiteX25" fmla="*/ 107784 w 131386"/>
                <a:gd name="connsiteY25" fmla="*/ 69688 h 90593"/>
                <a:gd name="connsiteX26" fmla="*/ 105426 w 131386"/>
                <a:gd name="connsiteY26" fmla="*/ 61170 h 90593"/>
                <a:gd name="connsiteX27" fmla="*/ 104638 w 131386"/>
                <a:gd name="connsiteY27" fmla="*/ 52653 h 90593"/>
                <a:gd name="connsiteX28" fmla="*/ 102278 w 131386"/>
                <a:gd name="connsiteY28" fmla="*/ 43361 h 90593"/>
                <a:gd name="connsiteX29" fmla="*/ 95983 w 131386"/>
                <a:gd name="connsiteY29" fmla="*/ 35618 h 90593"/>
                <a:gd name="connsiteX30" fmla="*/ 88116 w 131386"/>
                <a:gd name="connsiteY30" fmla="*/ 30972 h 90593"/>
                <a:gd name="connsiteX31" fmla="*/ 58221 w 131386"/>
                <a:gd name="connsiteY31" fmla="*/ 22455 h 90593"/>
                <a:gd name="connsiteX32" fmla="*/ 53499 w 131386"/>
                <a:gd name="connsiteY32" fmla="*/ 20906 h 9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386" h="90593">
                  <a:moveTo>
                    <a:pt x="49566" y="17809"/>
                  </a:moveTo>
                  <a:lnTo>
                    <a:pt x="46419" y="13937"/>
                  </a:lnTo>
                  <a:lnTo>
                    <a:pt x="41698" y="5420"/>
                  </a:lnTo>
                  <a:lnTo>
                    <a:pt x="37764" y="2323"/>
                  </a:lnTo>
                  <a:lnTo>
                    <a:pt x="28324" y="0"/>
                  </a:lnTo>
                  <a:lnTo>
                    <a:pt x="18883" y="3097"/>
                  </a:lnTo>
                  <a:lnTo>
                    <a:pt x="0" y="13937"/>
                  </a:lnTo>
                  <a:lnTo>
                    <a:pt x="5507" y="15486"/>
                  </a:lnTo>
                  <a:lnTo>
                    <a:pt x="19669" y="16260"/>
                  </a:lnTo>
                  <a:lnTo>
                    <a:pt x="27536" y="19358"/>
                  </a:lnTo>
                  <a:lnTo>
                    <a:pt x="33043" y="22455"/>
                  </a:lnTo>
                  <a:lnTo>
                    <a:pt x="38552" y="27101"/>
                  </a:lnTo>
                  <a:lnTo>
                    <a:pt x="61367" y="51879"/>
                  </a:lnTo>
                  <a:lnTo>
                    <a:pt x="66088" y="54976"/>
                  </a:lnTo>
                  <a:lnTo>
                    <a:pt x="73168" y="57299"/>
                  </a:lnTo>
                  <a:lnTo>
                    <a:pt x="85757" y="58073"/>
                  </a:lnTo>
                  <a:lnTo>
                    <a:pt x="91264" y="61170"/>
                  </a:lnTo>
                  <a:lnTo>
                    <a:pt x="98344" y="68913"/>
                  </a:lnTo>
                  <a:lnTo>
                    <a:pt x="103065" y="78205"/>
                  </a:lnTo>
                  <a:lnTo>
                    <a:pt x="109359" y="85948"/>
                  </a:lnTo>
                  <a:lnTo>
                    <a:pt x="119586" y="90594"/>
                  </a:lnTo>
                  <a:lnTo>
                    <a:pt x="129028" y="89819"/>
                  </a:lnTo>
                  <a:lnTo>
                    <a:pt x="131387" y="85174"/>
                  </a:lnTo>
                  <a:lnTo>
                    <a:pt x="126668" y="80528"/>
                  </a:lnTo>
                  <a:lnTo>
                    <a:pt x="114866" y="77431"/>
                  </a:lnTo>
                  <a:lnTo>
                    <a:pt x="107784" y="69688"/>
                  </a:lnTo>
                  <a:lnTo>
                    <a:pt x="105426" y="61170"/>
                  </a:lnTo>
                  <a:lnTo>
                    <a:pt x="104638" y="52653"/>
                  </a:lnTo>
                  <a:lnTo>
                    <a:pt x="102278" y="43361"/>
                  </a:lnTo>
                  <a:lnTo>
                    <a:pt x="95983" y="35618"/>
                  </a:lnTo>
                  <a:lnTo>
                    <a:pt x="88116" y="30972"/>
                  </a:lnTo>
                  <a:lnTo>
                    <a:pt x="58221" y="22455"/>
                  </a:lnTo>
                  <a:lnTo>
                    <a:pt x="53499" y="2090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25" name="Freeform 1624">
              <a:extLst>
                <a:ext uri="{FF2B5EF4-FFF2-40B4-BE49-F238E27FC236}">
                  <a16:creationId xmlns:a16="http://schemas.microsoft.com/office/drawing/2014/main" id="{48082997-EE24-F7B1-C494-09729243E06F}"/>
                </a:ext>
              </a:extLst>
            </p:cNvPr>
            <p:cNvSpPr/>
            <p:nvPr/>
          </p:nvSpPr>
          <p:spPr>
            <a:xfrm>
              <a:off x="-15228358" y="-11505276"/>
              <a:ext cx="69185" cy="48919"/>
            </a:xfrm>
            <a:custGeom>
              <a:avLst/>
              <a:gdLst>
                <a:gd name="connsiteX0" fmla="*/ 70808 w 81035"/>
                <a:gd name="connsiteY0" fmla="*/ 17034 h 57298"/>
                <a:gd name="connsiteX1" fmla="*/ 62940 w 81035"/>
                <a:gd name="connsiteY1" fmla="*/ 17809 h 57298"/>
                <a:gd name="connsiteX2" fmla="*/ 56647 w 81035"/>
                <a:gd name="connsiteY2" fmla="*/ 14712 h 57298"/>
                <a:gd name="connsiteX3" fmla="*/ 57433 w 81035"/>
                <a:gd name="connsiteY3" fmla="*/ 12389 h 57298"/>
                <a:gd name="connsiteX4" fmla="*/ 60580 w 81035"/>
                <a:gd name="connsiteY4" fmla="*/ 0 h 57298"/>
                <a:gd name="connsiteX5" fmla="*/ 40912 w 81035"/>
                <a:gd name="connsiteY5" fmla="*/ 4646 h 57298"/>
                <a:gd name="connsiteX6" fmla="*/ 15735 w 81035"/>
                <a:gd name="connsiteY6" fmla="*/ 16260 h 57298"/>
                <a:gd name="connsiteX7" fmla="*/ 0 w 81035"/>
                <a:gd name="connsiteY7" fmla="*/ 30972 h 57298"/>
                <a:gd name="connsiteX8" fmla="*/ 6294 w 81035"/>
                <a:gd name="connsiteY8" fmla="*/ 44135 h 57298"/>
                <a:gd name="connsiteX9" fmla="*/ 15735 w 81035"/>
                <a:gd name="connsiteY9" fmla="*/ 37941 h 57298"/>
                <a:gd name="connsiteX10" fmla="*/ 23603 w 81035"/>
                <a:gd name="connsiteY10" fmla="*/ 41812 h 57298"/>
                <a:gd name="connsiteX11" fmla="*/ 31470 w 81035"/>
                <a:gd name="connsiteY11" fmla="*/ 48781 h 57298"/>
                <a:gd name="connsiteX12" fmla="*/ 39338 w 81035"/>
                <a:gd name="connsiteY12" fmla="*/ 54976 h 57298"/>
                <a:gd name="connsiteX13" fmla="*/ 54286 w 81035"/>
                <a:gd name="connsiteY13" fmla="*/ 57298 h 57298"/>
                <a:gd name="connsiteX14" fmla="*/ 65301 w 81035"/>
                <a:gd name="connsiteY14" fmla="*/ 50330 h 57298"/>
                <a:gd name="connsiteX15" fmla="*/ 73168 w 81035"/>
                <a:gd name="connsiteY15" fmla="*/ 37941 h 57298"/>
                <a:gd name="connsiteX16" fmla="*/ 81036 w 81035"/>
                <a:gd name="connsiteY16" fmla="*/ 24003 h 57298"/>
                <a:gd name="connsiteX17" fmla="*/ 77102 w 81035"/>
                <a:gd name="connsiteY17" fmla="*/ 17034 h 5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035" h="57298">
                  <a:moveTo>
                    <a:pt x="70808" y="17034"/>
                  </a:moveTo>
                  <a:lnTo>
                    <a:pt x="62940" y="17809"/>
                  </a:lnTo>
                  <a:lnTo>
                    <a:pt x="56647" y="14712"/>
                  </a:lnTo>
                  <a:lnTo>
                    <a:pt x="57433" y="12389"/>
                  </a:lnTo>
                  <a:lnTo>
                    <a:pt x="60580" y="0"/>
                  </a:lnTo>
                  <a:lnTo>
                    <a:pt x="40912" y="4646"/>
                  </a:lnTo>
                  <a:lnTo>
                    <a:pt x="15735" y="16260"/>
                  </a:lnTo>
                  <a:lnTo>
                    <a:pt x="0" y="30972"/>
                  </a:lnTo>
                  <a:lnTo>
                    <a:pt x="6294" y="44135"/>
                  </a:lnTo>
                  <a:lnTo>
                    <a:pt x="15735" y="37941"/>
                  </a:lnTo>
                  <a:lnTo>
                    <a:pt x="23603" y="41812"/>
                  </a:lnTo>
                  <a:lnTo>
                    <a:pt x="31470" y="48781"/>
                  </a:lnTo>
                  <a:lnTo>
                    <a:pt x="39338" y="54976"/>
                  </a:lnTo>
                  <a:lnTo>
                    <a:pt x="54286" y="57298"/>
                  </a:lnTo>
                  <a:lnTo>
                    <a:pt x="65301" y="50330"/>
                  </a:lnTo>
                  <a:lnTo>
                    <a:pt x="73168" y="37941"/>
                  </a:lnTo>
                  <a:lnTo>
                    <a:pt x="81036" y="24003"/>
                  </a:lnTo>
                  <a:lnTo>
                    <a:pt x="77102" y="1703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26" name="Freeform 1625">
              <a:extLst>
                <a:ext uri="{FF2B5EF4-FFF2-40B4-BE49-F238E27FC236}">
                  <a16:creationId xmlns:a16="http://schemas.microsoft.com/office/drawing/2014/main" id="{5AC8CE40-B59E-D102-0C44-37176ECBB44E}"/>
                </a:ext>
              </a:extLst>
            </p:cNvPr>
            <p:cNvSpPr/>
            <p:nvPr/>
          </p:nvSpPr>
          <p:spPr>
            <a:xfrm>
              <a:off x="-15133647" y="-11515193"/>
              <a:ext cx="31569" cy="17848"/>
            </a:xfrm>
            <a:custGeom>
              <a:avLst/>
              <a:gdLst>
                <a:gd name="connsiteX0" fmla="*/ 16522 w 36976"/>
                <a:gd name="connsiteY0" fmla="*/ 1548 h 20905"/>
                <a:gd name="connsiteX1" fmla="*/ 4720 w 36976"/>
                <a:gd name="connsiteY1" fmla="*/ 0 h 20905"/>
                <a:gd name="connsiteX2" fmla="*/ 0 w 36976"/>
                <a:gd name="connsiteY2" fmla="*/ 6968 h 20905"/>
                <a:gd name="connsiteX3" fmla="*/ 4720 w 36976"/>
                <a:gd name="connsiteY3" fmla="*/ 13163 h 20905"/>
                <a:gd name="connsiteX4" fmla="*/ 16522 w 36976"/>
                <a:gd name="connsiteY4" fmla="*/ 18583 h 20905"/>
                <a:gd name="connsiteX5" fmla="*/ 29109 w 36976"/>
                <a:gd name="connsiteY5" fmla="*/ 20906 h 20905"/>
                <a:gd name="connsiteX6" fmla="*/ 36977 w 36976"/>
                <a:gd name="connsiteY6" fmla="*/ 17034 h 20905"/>
                <a:gd name="connsiteX7" fmla="*/ 29109 w 36976"/>
                <a:gd name="connsiteY7" fmla="*/ 8517 h 2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76" h="20905">
                  <a:moveTo>
                    <a:pt x="16522" y="1548"/>
                  </a:moveTo>
                  <a:lnTo>
                    <a:pt x="4720" y="0"/>
                  </a:lnTo>
                  <a:lnTo>
                    <a:pt x="0" y="6968"/>
                  </a:lnTo>
                  <a:lnTo>
                    <a:pt x="4720" y="13163"/>
                  </a:lnTo>
                  <a:lnTo>
                    <a:pt x="16522" y="18583"/>
                  </a:lnTo>
                  <a:lnTo>
                    <a:pt x="29109" y="20906"/>
                  </a:lnTo>
                  <a:lnTo>
                    <a:pt x="36977" y="17034"/>
                  </a:lnTo>
                  <a:lnTo>
                    <a:pt x="29109" y="851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27" name="Freeform 1626">
              <a:extLst>
                <a:ext uri="{FF2B5EF4-FFF2-40B4-BE49-F238E27FC236}">
                  <a16:creationId xmlns:a16="http://schemas.microsoft.com/office/drawing/2014/main" id="{C821B005-1A1C-F2A3-16D3-C0FB2999E8B7}"/>
                </a:ext>
              </a:extLst>
            </p:cNvPr>
            <p:cNvSpPr/>
            <p:nvPr/>
          </p:nvSpPr>
          <p:spPr>
            <a:xfrm>
              <a:off x="-15294856" y="-11412065"/>
              <a:ext cx="10746" cy="7932"/>
            </a:xfrm>
            <a:custGeom>
              <a:avLst/>
              <a:gdLst>
                <a:gd name="connsiteX0" fmla="*/ 0 w 12587"/>
                <a:gd name="connsiteY0" fmla="*/ 4646 h 9291"/>
                <a:gd name="connsiteX1" fmla="*/ 4720 w 12587"/>
                <a:gd name="connsiteY1" fmla="*/ 8517 h 9291"/>
                <a:gd name="connsiteX2" fmla="*/ 11014 w 12587"/>
                <a:gd name="connsiteY2" fmla="*/ 9292 h 9291"/>
                <a:gd name="connsiteX3" fmla="*/ 12588 w 12587"/>
                <a:gd name="connsiteY3" fmla="*/ 6194 h 9291"/>
                <a:gd name="connsiteX4" fmla="*/ 2360 w 12587"/>
                <a:gd name="connsiteY4" fmla="*/ 0 h 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7" h="9291">
                  <a:moveTo>
                    <a:pt x="0" y="4646"/>
                  </a:moveTo>
                  <a:lnTo>
                    <a:pt x="4720" y="8517"/>
                  </a:lnTo>
                  <a:lnTo>
                    <a:pt x="11014" y="9292"/>
                  </a:lnTo>
                  <a:lnTo>
                    <a:pt x="12588" y="6194"/>
                  </a:lnTo>
                  <a:lnTo>
                    <a:pt x="236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28" name="Freeform 1627">
              <a:extLst>
                <a:ext uri="{FF2B5EF4-FFF2-40B4-BE49-F238E27FC236}">
                  <a16:creationId xmlns:a16="http://schemas.microsoft.com/office/drawing/2014/main" id="{7B96ACF9-222B-108D-EA52-EB71295E2EFC}"/>
                </a:ext>
              </a:extLst>
            </p:cNvPr>
            <p:cNvSpPr/>
            <p:nvPr/>
          </p:nvSpPr>
          <p:spPr>
            <a:xfrm>
              <a:off x="-15304931" y="-11439168"/>
              <a:ext cx="24180" cy="19170"/>
            </a:xfrm>
            <a:custGeom>
              <a:avLst/>
              <a:gdLst>
                <a:gd name="connsiteX0" fmla="*/ 14161 w 28322"/>
                <a:gd name="connsiteY0" fmla="*/ 774 h 22454"/>
                <a:gd name="connsiteX1" fmla="*/ 4720 w 28322"/>
                <a:gd name="connsiteY1" fmla="*/ 6194 h 22454"/>
                <a:gd name="connsiteX2" fmla="*/ 0 w 28322"/>
                <a:gd name="connsiteY2" fmla="*/ 13163 h 22454"/>
                <a:gd name="connsiteX3" fmla="*/ 2360 w 28322"/>
                <a:gd name="connsiteY3" fmla="*/ 22455 h 22454"/>
                <a:gd name="connsiteX4" fmla="*/ 11014 w 28322"/>
                <a:gd name="connsiteY4" fmla="*/ 21680 h 22454"/>
                <a:gd name="connsiteX5" fmla="*/ 20455 w 28322"/>
                <a:gd name="connsiteY5" fmla="*/ 14712 h 22454"/>
                <a:gd name="connsiteX6" fmla="*/ 28323 w 28322"/>
                <a:gd name="connsiteY6" fmla="*/ 6968 h 22454"/>
                <a:gd name="connsiteX7" fmla="*/ 23603 w 28322"/>
                <a:gd name="connsiteY7" fmla="*/ 0 h 2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22" h="22454">
                  <a:moveTo>
                    <a:pt x="14161" y="774"/>
                  </a:moveTo>
                  <a:lnTo>
                    <a:pt x="4720" y="6194"/>
                  </a:lnTo>
                  <a:lnTo>
                    <a:pt x="0" y="13163"/>
                  </a:lnTo>
                  <a:lnTo>
                    <a:pt x="2360" y="22455"/>
                  </a:lnTo>
                  <a:lnTo>
                    <a:pt x="11014" y="21680"/>
                  </a:lnTo>
                  <a:lnTo>
                    <a:pt x="20455" y="14712"/>
                  </a:lnTo>
                  <a:lnTo>
                    <a:pt x="28323" y="6968"/>
                  </a:lnTo>
                  <a:lnTo>
                    <a:pt x="23603"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29" name="Freeform 1628">
              <a:extLst>
                <a:ext uri="{FF2B5EF4-FFF2-40B4-BE49-F238E27FC236}">
                  <a16:creationId xmlns:a16="http://schemas.microsoft.com/office/drawing/2014/main" id="{8D4369DC-E4AA-897E-D264-6E028C8EA7C8}"/>
                </a:ext>
              </a:extLst>
            </p:cNvPr>
            <p:cNvSpPr/>
            <p:nvPr/>
          </p:nvSpPr>
          <p:spPr>
            <a:xfrm>
              <a:off x="-14599645" y="-11266628"/>
              <a:ext cx="7388" cy="5949"/>
            </a:xfrm>
            <a:custGeom>
              <a:avLst/>
              <a:gdLst>
                <a:gd name="connsiteX0" fmla="*/ 6293 w 8654"/>
                <a:gd name="connsiteY0" fmla="*/ 2323 h 6968"/>
                <a:gd name="connsiteX1" fmla="*/ 3934 w 8654"/>
                <a:gd name="connsiteY1" fmla="*/ 774 h 6968"/>
                <a:gd name="connsiteX2" fmla="*/ 787 w 8654"/>
                <a:gd name="connsiteY2" fmla="*/ 0 h 6968"/>
                <a:gd name="connsiteX3" fmla="*/ 0 w 8654"/>
                <a:gd name="connsiteY3" fmla="*/ 3872 h 6968"/>
                <a:gd name="connsiteX4" fmla="*/ 1573 w 8654"/>
                <a:gd name="connsiteY4" fmla="*/ 6194 h 6968"/>
                <a:gd name="connsiteX5" fmla="*/ 4720 w 8654"/>
                <a:gd name="connsiteY5" fmla="*/ 6969 h 6968"/>
                <a:gd name="connsiteX6" fmla="*/ 8654 w 8654"/>
                <a:gd name="connsiteY6" fmla="*/ 6969 h 6968"/>
                <a:gd name="connsiteX7" fmla="*/ 7080 w 8654"/>
                <a:gd name="connsiteY7" fmla="*/ 4646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6968">
                  <a:moveTo>
                    <a:pt x="6293" y="2323"/>
                  </a:moveTo>
                  <a:lnTo>
                    <a:pt x="3934" y="774"/>
                  </a:lnTo>
                  <a:lnTo>
                    <a:pt x="787" y="0"/>
                  </a:lnTo>
                  <a:lnTo>
                    <a:pt x="0" y="3872"/>
                  </a:lnTo>
                  <a:lnTo>
                    <a:pt x="1573" y="6194"/>
                  </a:lnTo>
                  <a:lnTo>
                    <a:pt x="4720" y="6969"/>
                  </a:lnTo>
                  <a:lnTo>
                    <a:pt x="8654" y="6969"/>
                  </a:lnTo>
                  <a:lnTo>
                    <a:pt x="7080" y="464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30" name="Freeform 1629">
              <a:extLst>
                <a:ext uri="{FF2B5EF4-FFF2-40B4-BE49-F238E27FC236}">
                  <a16:creationId xmlns:a16="http://schemas.microsoft.com/office/drawing/2014/main" id="{E4385701-4FC6-9163-3EBF-2E5F10E7C185}"/>
                </a:ext>
              </a:extLst>
            </p:cNvPr>
            <p:cNvSpPr/>
            <p:nvPr/>
          </p:nvSpPr>
          <p:spPr>
            <a:xfrm>
              <a:off x="-14847503" y="-11605761"/>
              <a:ext cx="106800" cy="181134"/>
            </a:xfrm>
            <a:custGeom>
              <a:avLst/>
              <a:gdLst>
                <a:gd name="connsiteX0" fmla="*/ 109358 w 125093"/>
                <a:gd name="connsiteY0" fmla="*/ 28649 h 212159"/>
                <a:gd name="connsiteX1" fmla="*/ 110932 w 125093"/>
                <a:gd name="connsiteY1" fmla="*/ 20906 h 212159"/>
                <a:gd name="connsiteX2" fmla="*/ 105425 w 125093"/>
                <a:gd name="connsiteY2" fmla="*/ 16260 h 212159"/>
                <a:gd name="connsiteX3" fmla="*/ 95983 w 125093"/>
                <a:gd name="connsiteY3" fmla="*/ 6968 h 212159"/>
                <a:gd name="connsiteX4" fmla="*/ 90476 w 125093"/>
                <a:gd name="connsiteY4" fmla="*/ 3097 h 212159"/>
                <a:gd name="connsiteX5" fmla="*/ 82609 w 125093"/>
                <a:gd name="connsiteY5" fmla="*/ 0 h 212159"/>
                <a:gd name="connsiteX6" fmla="*/ 78675 w 125093"/>
                <a:gd name="connsiteY6" fmla="*/ 0 h 212159"/>
                <a:gd name="connsiteX7" fmla="*/ 55073 w 125093"/>
                <a:gd name="connsiteY7" fmla="*/ 20132 h 212159"/>
                <a:gd name="connsiteX8" fmla="*/ 38551 w 125093"/>
                <a:gd name="connsiteY8" fmla="*/ 31746 h 212159"/>
                <a:gd name="connsiteX9" fmla="*/ 20455 w 125093"/>
                <a:gd name="connsiteY9" fmla="*/ 36393 h 212159"/>
                <a:gd name="connsiteX10" fmla="*/ 3147 w 125093"/>
                <a:gd name="connsiteY10" fmla="*/ 29424 h 212159"/>
                <a:gd name="connsiteX11" fmla="*/ 787 w 125093"/>
                <a:gd name="connsiteY11" fmla="*/ 35618 h 212159"/>
                <a:gd name="connsiteX12" fmla="*/ 0 w 125093"/>
                <a:gd name="connsiteY12" fmla="*/ 39489 h 212159"/>
                <a:gd name="connsiteX13" fmla="*/ 0 w 125093"/>
                <a:gd name="connsiteY13" fmla="*/ 42587 h 212159"/>
                <a:gd name="connsiteX14" fmla="*/ 0 w 125093"/>
                <a:gd name="connsiteY14" fmla="*/ 51104 h 212159"/>
                <a:gd name="connsiteX15" fmla="*/ 3934 w 125093"/>
                <a:gd name="connsiteY15" fmla="*/ 57298 h 212159"/>
                <a:gd name="connsiteX16" fmla="*/ 14161 w 125093"/>
                <a:gd name="connsiteY16" fmla="*/ 70462 h 212159"/>
                <a:gd name="connsiteX17" fmla="*/ 18095 w 125093"/>
                <a:gd name="connsiteY17" fmla="*/ 78205 h 212159"/>
                <a:gd name="connsiteX18" fmla="*/ 20455 w 125093"/>
                <a:gd name="connsiteY18" fmla="*/ 85948 h 212159"/>
                <a:gd name="connsiteX19" fmla="*/ 22028 w 125093"/>
                <a:gd name="connsiteY19" fmla="*/ 94466 h 212159"/>
                <a:gd name="connsiteX20" fmla="*/ 22028 w 125093"/>
                <a:gd name="connsiteY20" fmla="*/ 102983 h 212159"/>
                <a:gd name="connsiteX21" fmla="*/ 20455 w 125093"/>
                <a:gd name="connsiteY21" fmla="*/ 106080 h 212159"/>
                <a:gd name="connsiteX22" fmla="*/ 17308 w 125093"/>
                <a:gd name="connsiteY22" fmla="*/ 110726 h 212159"/>
                <a:gd name="connsiteX23" fmla="*/ 17308 w 125093"/>
                <a:gd name="connsiteY23" fmla="*/ 113049 h 212159"/>
                <a:gd name="connsiteX24" fmla="*/ 18095 w 125093"/>
                <a:gd name="connsiteY24" fmla="*/ 117695 h 212159"/>
                <a:gd name="connsiteX25" fmla="*/ 20455 w 125093"/>
                <a:gd name="connsiteY25" fmla="*/ 120018 h 212159"/>
                <a:gd name="connsiteX26" fmla="*/ 22816 w 125093"/>
                <a:gd name="connsiteY26" fmla="*/ 121566 h 212159"/>
                <a:gd name="connsiteX27" fmla="*/ 24389 w 125093"/>
                <a:gd name="connsiteY27" fmla="*/ 123114 h 212159"/>
                <a:gd name="connsiteX28" fmla="*/ 27536 w 125093"/>
                <a:gd name="connsiteY28" fmla="*/ 133955 h 212159"/>
                <a:gd name="connsiteX29" fmla="*/ 26750 w 125093"/>
                <a:gd name="connsiteY29" fmla="*/ 137052 h 212159"/>
                <a:gd name="connsiteX30" fmla="*/ 22028 w 125093"/>
                <a:gd name="connsiteY30" fmla="*/ 137052 h 212159"/>
                <a:gd name="connsiteX31" fmla="*/ 18882 w 125093"/>
                <a:gd name="connsiteY31" fmla="*/ 152539 h 212159"/>
                <a:gd name="connsiteX32" fmla="*/ 17308 w 125093"/>
                <a:gd name="connsiteY32" fmla="*/ 167250 h 212159"/>
                <a:gd name="connsiteX33" fmla="*/ 18882 w 125093"/>
                <a:gd name="connsiteY33" fmla="*/ 182736 h 212159"/>
                <a:gd name="connsiteX34" fmla="*/ 24389 w 125093"/>
                <a:gd name="connsiteY34" fmla="*/ 197448 h 212159"/>
                <a:gd name="connsiteX35" fmla="*/ 37763 w 125093"/>
                <a:gd name="connsiteY35" fmla="*/ 211386 h 212159"/>
                <a:gd name="connsiteX36" fmla="*/ 50352 w 125093"/>
                <a:gd name="connsiteY36" fmla="*/ 212160 h 212159"/>
                <a:gd name="connsiteX37" fmla="*/ 61366 w 125093"/>
                <a:gd name="connsiteY37" fmla="*/ 202094 h 212159"/>
                <a:gd name="connsiteX38" fmla="*/ 67660 w 125093"/>
                <a:gd name="connsiteY38" fmla="*/ 183511 h 212159"/>
                <a:gd name="connsiteX39" fmla="*/ 77101 w 125093"/>
                <a:gd name="connsiteY39" fmla="*/ 187382 h 212159"/>
                <a:gd name="connsiteX40" fmla="*/ 88902 w 125093"/>
                <a:gd name="connsiteY40" fmla="*/ 189705 h 212159"/>
                <a:gd name="connsiteX41" fmla="*/ 99917 w 125093"/>
                <a:gd name="connsiteY41" fmla="*/ 189705 h 212159"/>
                <a:gd name="connsiteX42" fmla="*/ 106998 w 125093"/>
                <a:gd name="connsiteY42" fmla="*/ 186608 h 212159"/>
                <a:gd name="connsiteX43" fmla="*/ 113292 w 125093"/>
                <a:gd name="connsiteY43" fmla="*/ 171896 h 212159"/>
                <a:gd name="connsiteX44" fmla="*/ 116438 w 125093"/>
                <a:gd name="connsiteY44" fmla="*/ 150990 h 212159"/>
                <a:gd name="connsiteX45" fmla="*/ 117226 w 125093"/>
                <a:gd name="connsiteY45" fmla="*/ 112274 h 212159"/>
                <a:gd name="connsiteX46" fmla="*/ 116438 w 125093"/>
                <a:gd name="connsiteY46" fmla="*/ 106080 h 212159"/>
                <a:gd name="connsiteX47" fmla="*/ 114079 w 125093"/>
                <a:gd name="connsiteY47" fmla="*/ 93691 h 212159"/>
                <a:gd name="connsiteX48" fmla="*/ 114079 w 125093"/>
                <a:gd name="connsiteY48" fmla="*/ 87497 h 212159"/>
                <a:gd name="connsiteX49" fmla="*/ 116438 w 125093"/>
                <a:gd name="connsiteY49" fmla="*/ 81302 h 212159"/>
                <a:gd name="connsiteX50" fmla="*/ 123519 w 125093"/>
                <a:gd name="connsiteY50" fmla="*/ 71236 h 212159"/>
                <a:gd name="connsiteX51" fmla="*/ 125093 w 125093"/>
                <a:gd name="connsiteY51" fmla="*/ 65041 h 212159"/>
                <a:gd name="connsiteX52" fmla="*/ 121946 w 125093"/>
                <a:gd name="connsiteY52" fmla="*/ 53427 h 21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5093" h="212159">
                  <a:moveTo>
                    <a:pt x="109358" y="28649"/>
                  </a:moveTo>
                  <a:lnTo>
                    <a:pt x="110932" y="20906"/>
                  </a:lnTo>
                  <a:lnTo>
                    <a:pt x="105425" y="16260"/>
                  </a:lnTo>
                  <a:lnTo>
                    <a:pt x="95983" y="6968"/>
                  </a:lnTo>
                  <a:lnTo>
                    <a:pt x="90476" y="3097"/>
                  </a:lnTo>
                  <a:lnTo>
                    <a:pt x="82609" y="0"/>
                  </a:lnTo>
                  <a:lnTo>
                    <a:pt x="78675" y="0"/>
                  </a:lnTo>
                  <a:lnTo>
                    <a:pt x="55073" y="20132"/>
                  </a:lnTo>
                  <a:lnTo>
                    <a:pt x="38551" y="31746"/>
                  </a:lnTo>
                  <a:lnTo>
                    <a:pt x="20455" y="36393"/>
                  </a:lnTo>
                  <a:lnTo>
                    <a:pt x="3147" y="29424"/>
                  </a:lnTo>
                  <a:lnTo>
                    <a:pt x="787" y="35618"/>
                  </a:lnTo>
                  <a:lnTo>
                    <a:pt x="0" y="39489"/>
                  </a:lnTo>
                  <a:lnTo>
                    <a:pt x="0" y="42587"/>
                  </a:lnTo>
                  <a:lnTo>
                    <a:pt x="0" y="51104"/>
                  </a:lnTo>
                  <a:lnTo>
                    <a:pt x="3934" y="57298"/>
                  </a:lnTo>
                  <a:lnTo>
                    <a:pt x="14161" y="70462"/>
                  </a:lnTo>
                  <a:lnTo>
                    <a:pt x="18095" y="78205"/>
                  </a:lnTo>
                  <a:lnTo>
                    <a:pt x="20455" y="85948"/>
                  </a:lnTo>
                  <a:lnTo>
                    <a:pt x="22028" y="94466"/>
                  </a:lnTo>
                  <a:lnTo>
                    <a:pt x="22028" y="102983"/>
                  </a:lnTo>
                  <a:lnTo>
                    <a:pt x="20455" y="106080"/>
                  </a:lnTo>
                  <a:lnTo>
                    <a:pt x="17308" y="110726"/>
                  </a:lnTo>
                  <a:lnTo>
                    <a:pt x="17308" y="113049"/>
                  </a:lnTo>
                  <a:lnTo>
                    <a:pt x="18095" y="117695"/>
                  </a:lnTo>
                  <a:lnTo>
                    <a:pt x="20455" y="120018"/>
                  </a:lnTo>
                  <a:lnTo>
                    <a:pt x="22816" y="121566"/>
                  </a:lnTo>
                  <a:lnTo>
                    <a:pt x="24389" y="123114"/>
                  </a:lnTo>
                  <a:lnTo>
                    <a:pt x="27536" y="133955"/>
                  </a:lnTo>
                  <a:lnTo>
                    <a:pt x="26750" y="137052"/>
                  </a:lnTo>
                  <a:lnTo>
                    <a:pt x="22028" y="137052"/>
                  </a:lnTo>
                  <a:lnTo>
                    <a:pt x="18882" y="152539"/>
                  </a:lnTo>
                  <a:lnTo>
                    <a:pt x="17308" y="167250"/>
                  </a:lnTo>
                  <a:lnTo>
                    <a:pt x="18882" y="182736"/>
                  </a:lnTo>
                  <a:lnTo>
                    <a:pt x="24389" y="197448"/>
                  </a:lnTo>
                  <a:lnTo>
                    <a:pt x="37763" y="211386"/>
                  </a:lnTo>
                  <a:lnTo>
                    <a:pt x="50352" y="212160"/>
                  </a:lnTo>
                  <a:lnTo>
                    <a:pt x="61366" y="202094"/>
                  </a:lnTo>
                  <a:lnTo>
                    <a:pt x="67660" y="183511"/>
                  </a:lnTo>
                  <a:lnTo>
                    <a:pt x="77101" y="187382"/>
                  </a:lnTo>
                  <a:lnTo>
                    <a:pt x="88902" y="189705"/>
                  </a:lnTo>
                  <a:lnTo>
                    <a:pt x="99917" y="189705"/>
                  </a:lnTo>
                  <a:lnTo>
                    <a:pt x="106998" y="186608"/>
                  </a:lnTo>
                  <a:lnTo>
                    <a:pt x="113292" y="171896"/>
                  </a:lnTo>
                  <a:lnTo>
                    <a:pt x="116438" y="150990"/>
                  </a:lnTo>
                  <a:lnTo>
                    <a:pt x="117226" y="112274"/>
                  </a:lnTo>
                  <a:lnTo>
                    <a:pt x="116438" y="106080"/>
                  </a:lnTo>
                  <a:lnTo>
                    <a:pt x="114079" y="93691"/>
                  </a:lnTo>
                  <a:lnTo>
                    <a:pt x="114079" y="87497"/>
                  </a:lnTo>
                  <a:lnTo>
                    <a:pt x="116438" y="81302"/>
                  </a:lnTo>
                  <a:lnTo>
                    <a:pt x="123519" y="71236"/>
                  </a:lnTo>
                  <a:lnTo>
                    <a:pt x="125093" y="65041"/>
                  </a:lnTo>
                  <a:lnTo>
                    <a:pt x="121946" y="5342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31" name="Freeform 1630">
              <a:extLst>
                <a:ext uri="{FF2B5EF4-FFF2-40B4-BE49-F238E27FC236}">
                  <a16:creationId xmlns:a16="http://schemas.microsoft.com/office/drawing/2014/main" id="{317C1111-B40C-55BA-BFF6-6C5FF9E2AA01}"/>
                </a:ext>
              </a:extLst>
            </p:cNvPr>
            <p:cNvSpPr/>
            <p:nvPr/>
          </p:nvSpPr>
          <p:spPr>
            <a:xfrm>
              <a:off x="-14566061" y="-11375705"/>
              <a:ext cx="210243" cy="120315"/>
            </a:xfrm>
            <a:custGeom>
              <a:avLst/>
              <a:gdLst>
                <a:gd name="connsiteX0" fmla="*/ 230518 w 246253"/>
                <a:gd name="connsiteY0" fmla="*/ 20132 h 140923"/>
                <a:gd name="connsiteX1" fmla="*/ 246253 w 246253"/>
                <a:gd name="connsiteY1" fmla="*/ 2323 h 140923"/>
                <a:gd name="connsiteX2" fmla="*/ 239171 w 246253"/>
                <a:gd name="connsiteY2" fmla="*/ 0 h 140923"/>
                <a:gd name="connsiteX3" fmla="*/ 231304 w 246253"/>
                <a:gd name="connsiteY3" fmla="*/ 1549 h 140923"/>
                <a:gd name="connsiteX4" fmla="*/ 206128 w 246253"/>
                <a:gd name="connsiteY4" fmla="*/ 9292 h 140923"/>
                <a:gd name="connsiteX5" fmla="*/ 184886 w 246253"/>
                <a:gd name="connsiteY5" fmla="*/ 12389 h 140923"/>
                <a:gd name="connsiteX6" fmla="*/ 177805 w 246253"/>
                <a:gd name="connsiteY6" fmla="*/ 13937 h 140923"/>
                <a:gd name="connsiteX7" fmla="*/ 163643 w 246253"/>
                <a:gd name="connsiteY7" fmla="*/ 20132 h 140923"/>
                <a:gd name="connsiteX8" fmla="*/ 154203 w 246253"/>
                <a:gd name="connsiteY8" fmla="*/ 22455 h 140923"/>
                <a:gd name="connsiteX9" fmla="*/ 126667 w 246253"/>
                <a:gd name="connsiteY9" fmla="*/ 22455 h 140923"/>
                <a:gd name="connsiteX10" fmla="*/ 104637 w 246253"/>
                <a:gd name="connsiteY10" fmla="*/ 27101 h 140923"/>
                <a:gd name="connsiteX11" fmla="*/ 97556 w 246253"/>
                <a:gd name="connsiteY11" fmla="*/ 26327 h 140923"/>
                <a:gd name="connsiteX12" fmla="*/ 90476 w 246253"/>
                <a:gd name="connsiteY12" fmla="*/ 24003 h 140923"/>
                <a:gd name="connsiteX13" fmla="*/ 71594 w 246253"/>
                <a:gd name="connsiteY13" fmla="*/ 13163 h 140923"/>
                <a:gd name="connsiteX14" fmla="*/ 63727 w 246253"/>
                <a:gd name="connsiteY14" fmla="*/ 10840 h 140923"/>
                <a:gd name="connsiteX15" fmla="*/ 59006 w 246253"/>
                <a:gd name="connsiteY15" fmla="*/ 10840 h 140923"/>
                <a:gd name="connsiteX16" fmla="*/ 39338 w 246253"/>
                <a:gd name="connsiteY16" fmla="*/ 19358 h 140923"/>
                <a:gd name="connsiteX17" fmla="*/ 33830 w 246253"/>
                <a:gd name="connsiteY17" fmla="*/ 20906 h 140923"/>
                <a:gd name="connsiteX18" fmla="*/ 28323 w 246253"/>
                <a:gd name="connsiteY18" fmla="*/ 17809 h 140923"/>
                <a:gd name="connsiteX19" fmla="*/ 22028 w 246253"/>
                <a:gd name="connsiteY19" fmla="*/ 9292 h 140923"/>
                <a:gd name="connsiteX20" fmla="*/ 3146 w 246253"/>
                <a:gd name="connsiteY20" fmla="*/ 30972 h 140923"/>
                <a:gd name="connsiteX21" fmla="*/ 0 w 246253"/>
                <a:gd name="connsiteY21" fmla="*/ 43361 h 140923"/>
                <a:gd name="connsiteX22" fmla="*/ 7868 w 246253"/>
                <a:gd name="connsiteY22" fmla="*/ 56524 h 140923"/>
                <a:gd name="connsiteX23" fmla="*/ 14947 w 246253"/>
                <a:gd name="connsiteY23" fmla="*/ 61170 h 140923"/>
                <a:gd name="connsiteX24" fmla="*/ 22028 w 246253"/>
                <a:gd name="connsiteY24" fmla="*/ 62719 h 140923"/>
                <a:gd name="connsiteX25" fmla="*/ 28323 w 246253"/>
                <a:gd name="connsiteY25" fmla="*/ 62719 h 140923"/>
                <a:gd name="connsiteX26" fmla="*/ 36977 w 246253"/>
                <a:gd name="connsiteY26" fmla="*/ 63493 h 140923"/>
                <a:gd name="connsiteX27" fmla="*/ 43271 w 246253"/>
                <a:gd name="connsiteY27" fmla="*/ 65816 h 140923"/>
                <a:gd name="connsiteX28" fmla="*/ 92836 w 246253"/>
                <a:gd name="connsiteY28" fmla="*/ 96014 h 140923"/>
                <a:gd name="connsiteX29" fmla="*/ 103064 w 246253"/>
                <a:gd name="connsiteY29" fmla="*/ 100660 h 140923"/>
                <a:gd name="connsiteX30" fmla="*/ 111718 w 246253"/>
                <a:gd name="connsiteY30" fmla="*/ 102983 h 140923"/>
                <a:gd name="connsiteX31" fmla="*/ 129814 w 246253"/>
                <a:gd name="connsiteY31" fmla="*/ 105306 h 140923"/>
                <a:gd name="connsiteX32" fmla="*/ 138468 w 246253"/>
                <a:gd name="connsiteY32" fmla="*/ 109177 h 140923"/>
                <a:gd name="connsiteX33" fmla="*/ 145549 w 246253"/>
                <a:gd name="connsiteY33" fmla="*/ 114597 h 140923"/>
                <a:gd name="connsiteX34" fmla="*/ 157350 w 246253"/>
                <a:gd name="connsiteY34" fmla="*/ 127761 h 140923"/>
                <a:gd name="connsiteX35" fmla="*/ 163643 w 246253"/>
                <a:gd name="connsiteY35" fmla="*/ 133181 h 140923"/>
                <a:gd name="connsiteX36" fmla="*/ 173085 w 246253"/>
                <a:gd name="connsiteY36" fmla="*/ 137052 h 140923"/>
                <a:gd name="connsiteX37" fmla="*/ 184099 w 246253"/>
                <a:gd name="connsiteY37" fmla="*/ 139375 h 140923"/>
                <a:gd name="connsiteX38" fmla="*/ 195900 w 246253"/>
                <a:gd name="connsiteY38" fmla="*/ 140924 h 140923"/>
                <a:gd name="connsiteX39" fmla="*/ 206128 w 246253"/>
                <a:gd name="connsiteY39" fmla="*/ 140924 h 140923"/>
                <a:gd name="connsiteX40" fmla="*/ 207701 w 246253"/>
                <a:gd name="connsiteY40" fmla="*/ 127761 h 140923"/>
                <a:gd name="connsiteX41" fmla="*/ 214783 w 246253"/>
                <a:gd name="connsiteY41" fmla="*/ 116920 h 140923"/>
                <a:gd name="connsiteX42" fmla="*/ 217929 w 246253"/>
                <a:gd name="connsiteY42" fmla="*/ 106854 h 140923"/>
                <a:gd name="connsiteX43" fmla="*/ 210849 w 246253"/>
                <a:gd name="connsiteY43" fmla="*/ 95240 h 140923"/>
                <a:gd name="connsiteX44" fmla="*/ 214783 w 246253"/>
                <a:gd name="connsiteY44" fmla="*/ 92143 h 140923"/>
                <a:gd name="connsiteX45" fmla="*/ 206128 w 246253"/>
                <a:gd name="connsiteY45" fmla="*/ 72785 h 140923"/>
                <a:gd name="connsiteX46" fmla="*/ 213996 w 246253"/>
                <a:gd name="connsiteY46" fmla="*/ 46458 h 14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6253" h="140923">
                  <a:moveTo>
                    <a:pt x="230518" y="20132"/>
                  </a:moveTo>
                  <a:lnTo>
                    <a:pt x="246253" y="2323"/>
                  </a:lnTo>
                  <a:lnTo>
                    <a:pt x="239171" y="0"/>
                  </a:lnTo>
                  <a:lnTo>
                    <a:pt x="231304" y="1549"/>
                  </a:lnTo>
                  <a:lnTo>
                    <a:pt x="206128" y="9292"/>
                  </a:lnTo>
                  <a:lnTo>
                    <a:pt x="184886" y="12389"/>
                  </a:lnTo>
                  <a:lnTo>
                    <a:pt x="177805" y="13937"/>
                  </a:lnTo>
                  <a:lnTo>
                    <a:pt x="163643" y="20132"/>
                  </a:lnTo>
                  <a:lnTo>
                    <a:pt x="154203" y="22455"/>
                  </a:lnTo>
                  <a:lnTo>
                    <a:pt x="126667" y="22455"/>
                  </a:lnTo>
                  <a:lnTo>
                    <a:pt x="104637" y="27101"/>
                  </a:lnTo>
                  <a:lnTo>
                    <a:pt x="97556" y="26327"/>
                  </a:lnTo>
                  <a:lnTo>
                    <a:pt x="90476" y="24003"/>
                  </a:lnTo>
                  <a:lnTo>
                    <a:pt x="71594" y="13163"/>
                  </a:lnTo>
                  <a:lnTo>
                    <a:pt x="63727" y="10840"/>
                  </a:lnTo>
                  <a:lnTo>
                    <a:pt x="59006" y="10840"/>
                  </a:lnTo>
                  <a:lnTo>
                    <a:pt x="39338" y="19358"/>
                  </a:lnTo>
                  <a:lnTo>
                    <a:pt x="33830" y="20906"/>
                  </a:lnTo>
                  <a:lnTo>
                    <a:pt x="28323" y="17809"/>
                  </a:lnTo>
                  <a:lnTo>
                    <a:pt x="22028" y="9292"/>
                  </a:lnTo>
                  <a:lnTo>
                    <a:pt x="3146" y="30972"/>
                  </a:lnTo>
                  <a:lnTo>
                    <a:pt x="0" y="43361"/>
                  </a:lnTo>
                  <a:lnTo>
                    <a:pt x="7868" y="56524"/>
                  </a:lnTo>
                  <a:lnTo>
                    <a:pt x="14947" y="61170"/>
                  </a:lnTo>
                  <a:lnTo>
                    <a:pt x="22028" y="62719"/>
                  </a:lnTo>
                  <a:lnTo>
                    <a:pt x="28323" y="62719"/>
                  </a:lnTo>
                  <a:lnTo>
                    <a:pt x="36977" y="63493"/>
                  </a:lnTo>
                  <a:lnTo>
                    <a:pt x="43271" y="65816"/>
                  </a:lnTo>
                  <a:lnTo>
                    <a:pt x="92836" y="96014"/>
                  </a:lnTo>
                  <a:lnTo>
                    <a:pt x="103064" y="100660"/>
                  </a:lnTo>
                  <a:lnTo>
                    <a:pt x="111718" y="102983"/>
                  </a:lnTo>
                  <a:lnTo>
                    <a:pt x="129814" y="105306"/>
                  </a:lnTo>
                  <a:lnTo>
                    <a:pt x="138468" y="109177"/>
                  </a:lnTo>
                  <a:lnTo>
                    <a:pt x="145549" y="114597"/>
                  </a:lnTo>
                  <a:lnTo>
                    <a:pt x="157350" y="127761"/>
                  </a:lnTo>
                  <a:lnTo>
                    <a:pt x="163643" y="133181"/>
                  </a:lnTo>
                  <a:lnTo>
                    <a:pt x="173085" y="137052"/>
                  </a:lnTo>
                  <a:lnTo>
                    <a:pt x="184099" y="139375"/>
                  </a:lnTo>
                  <a:lnTo>
                    <a:pt x="195900" y="140924"/>
                  </a:lnTo>
                  <a:lnTo>
                    <a:pt x="206128" y="140924"/>
                  </a:lnTo>
                  <a:lnTo>
                    <a:pt x="207701" y="127761"/>
                  </a:lnTo>
                  <a:lnTo>
                    <a:pt x="214783" y="116920"/>
                  </a:lnTo>
                  <a:lnTo>
                    <a:pt x="217929" y="106854"/>
                  </a:lnTo>
                  <a:lnTo>
                    <a:pt x="210849" y="95240"/>
                  </a:lnTo>
                  <a:lnTo>
                    <a:pt x="214783" y="92143"/>
                  </a:lnTo>
                  <a:lnTo>
                    <a:pt x="206128" y="72785"/>
                  </a:lnTo>
                  <a:lnTo>
                    <a:pt x="213996" y="4645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32" name="Freeform 1631">
              <a:extLst>
                <a:ext uri="{FF2B5EF4-FFF2-40B4-BE49-F238E27FC236}">
                  <a16:creationId xmlns:a16="http://schemas.microsoft.com/office/drawing/2014/main" id="{6C2CFEC4-2078-971A-1761-68325C7B45F3}"/>
                </a:ext>
              </a:extLst>
            </p:cNvPr>
            <p:cNvSpPr/>
            <p:nvPr/>
          </p:nvSpPr>
          <p:spPr>
            <a:xfrm>
              <a:off x="-14836085" y="-11437847"/>
              <a:ext cx="6717" cy="9916"/>
            </a:xfrm>
            <a:custGeom>
              <a:avLst/>
              <a:gdLst>
                <a:gd name="connsiteX0" fmla="*/ 4720 w 7867"/>
                <a:gd name="connsiteY0" fmla="*/ 0 h 11614"/>
                <a:gd name="connsiteX1" fmla="*/ 0 w 7867"/>
                <a:gd name="connsiteY1" fmla="*/ 0 h 11614"/>
                <a:gd name="connsiteX2" fmla="*/ 787 w 7867"/>
                <a:gd name="connsiteY2" fmla="*/ 3097 h 11614"/>
                <a:gd name="connsiteX3" fmla="*/ 787 w 7867"/>
                <a:gd name="connsiteY3" fmla="*/ 6195 h 11614"/>
                <a:gd name="connsiteX4" fmla="*/ 2361 w 7867"/>
                <a:gd name="connsiteY4" fmla="*/ 9292 h 11614"/>
                <a:gd name="connsiteX5" fmla="*/ 4720 w 7867"/>
                <a:gd name="connsiteY5" fmla="*/ 11615 h 11614"/>
                <a:gd name="connsiteX6" fmla="*/ 7868 w 7867"/>
                <a:gd name="connsiteY6" fmla="*/ 6195 h 11614"/>
                <a:gd name="connsiteX7" fmla="*/ 7868 w 7867"/>
                <a:gd name="connsiteY7" fmla="*/ 2323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7" h="11614">
                  <a:moveTo>
                    <a:pt x="4720" y="0"/>
                  </a:moveTo>
                  <a:lnTo>
                    <a:pt x="0" y="0"/>
                  </a:lnTo>
                  <a:lnTo>
                    <a:pt x="787" y="3097"/>
                  </a:lnTo>
                  <a:lnTo>
                    <a:pt x="787" y="6195"/>
                  </a:lnTo>
                  <a:lnTo>
                    <a:pt x="2361" y="9292"/>
                  </a:lnTo>
                  <a:lnTo>
                    <a:pt x="4720" y="11615"/>
                  </a:lnTo>
                  <a:lnTo>
                    <a:pt x="7868" y="6195"/>
                  </a:lnTo>
                  <a:lnTo>
                    <a:pt x="7868"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33" name="Freeform 1632">
              <a:extLst>
                <a:ext uri="{FF2B5EF4-FFF2-40B4-BE49-F238E27FC236}">
                  <a16:creationId xmlns:a16="http://schemas.microsoft.com/office/drawing/2014/main" id="{73F37875-7B84-56A5-24FA-C2E2D716FB66}"/>
                </a:ext>
              </a:extLst>
            </p:cNvPr>
            <p:cNvSpPr/>
            <p:nvPr/>
          </p:nvSpPr>
          <p:spPr>
            <a:xfrm>
              <a:off x="-14846160" y="-11595844"/>
              <a:ext cx="9403" cy="8593"/>
            </a:xfrm>
            <a:custGeom>
              <a:avLst/>
              <a:gdLst>
                <a:gd name="connsiteX0" fmla="*/ 6294 w 11014"/>
                <a:gd name="connsiteY0" fmla="*/ 6194 h 10065"/>
                <a:gd name="connsiteX1" fmla="*/ 8654 w 11014"/>
                <a:gd name="connsiteY1" fmla="*/ 3872 h 10065"/>
                <a:gd name="connsiteX2" fmla="*/ 11015 w 11014"/>
                <a:gd name="connsiteY2" fmla="*/ 0 h 10065"/>
                <a:gd name="connsiteX3" fmla="*/ 7081 w 11014"/>
                <a:gd name="connsiteY3" fmla="*/ 0 h 10065"/>
                <a:gd name="connsiteX4" fmla="*/ 3934 w 11014"/>
                <a:gd name="connsiteY4" fmla="*/ 1549 h 10065"/>
                <a:gd name="connsiteX5" fmla="*/ 1574 w 11014"/>
                <a:gd name="connsiteY5" fmla="*/ 5420 h 10065"/>
                <a:gd name="connsiteX6" fmla="*/ 0 w 11014"/>
                <a:gd name="connsiteY6" fmla="*/ 10066 h 10065"/>
                <a:gd name="connsiteX7" fmla="*/ 3147 w 11014"/>
                <a:gd name="connsiteY7" fmla="*/ 8517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4" h="10065">
                  <a:moveTo>
                    <a:pt x="6294" y="6194"/>
                  </a:moveTo>
                  <a:lnTo>
                    <a:pt x="8654" y="3872"/>
                  </a:lnTo>
                  <a:lnTo>
                    <a:pt x="11015" y="0"/>
                  </a:lnTo>
                  <a:lnTo>
                    <a:pt x="7081" y="0"/>
                  </a:lnTo>
                  <a:lnTo>
                    <a:pt x="3934" y="1549"/>
                  </a:lnTo>
                  <a:lnTo>
                    <a:pt x="1574" y="5420"/>
                  </a:lnTo>
                  <a:lnTo>
                    <a:pt x="0" y="10066"/>
                  </a:lnTo>
                  <a:lnTo>
                    <a:pt x="3147" y="851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34" name="Freeform 1633">
              <a:extLst>
                <a:ext uri="{FF2B5EF4-FFF2-40B4-BE49-F238E27FC236}">
                  <a16:creationId xmlns:a16="http://schemas.microsoft.com/office/drawing/2014/main" id="{CE407784-AFE0-7AB4-A364-981B28D671EF}"/>
                </a:ext>
              </a:extLst>
            </p:cNvPr>
            <p:cNvSpPr/>
            <p:nvPr/>
          </p:nvSpPr>
          <p:spPr>
            <a:xfrm>
              <a:off x="-14719880" y="-11738637"/>
              <a:ext cx="20823" cy="11899"/>
            </a:xfrm>
            <a:custGeom>
              <a:avLst/>
              <a:gdLst>
                <a:gd name="connsiteX0" fmla="*/ 22816 w 24389"/>
                <a:gd name="connsiteY0" fmla="*/ 1549 h 13937"/>
                <a:gd name="connsiteX1" fmla="*/ 21242 w 24389"/>
                <a:gd name="connsiteY1" fmla="*/ 0 h 13937"/>
                <a:gd name="connsiteX2" fmla="*/ 16522 w 24389"/>
                <a:gd name="connsiteY2" fmla="*/ 1549 h 13937"/>
                <a:gd name="connsiteX3" fmla="*/ 3147 w 24389"/>
                <a:gd name="connsiteY3" fmla="*/ 4646 h 13937"/>
                <a:gd name="connsiteX4" fmla="*/ 0 w 24389"/>
                <a:gd name="connsiteY4" fmla="*/ 6195 h 13937"/>
                <a:gd name="connsiteX5" fmla="*/ 1573 w 24389"/>
                <a:gd name="connsiteY5" fmla="*/ 10066 h 13937"/>
                <a:gd name="connsiteX6" fmla="*/ 8654 w 24389"/>
                <a:gd name="connsiteY6" fmla="*/ 11615 h 13937"/>
                <a:gd name="connsiteX7" fmla="*/ 17308 w 24389"/>
                <a:gd name="connsiteY7" fmla="*/ 12389 h 13937"/>
                <a:gd name="connsiteX8" fmla="*/ 23603 w 24389"/>
                <a:gd name="connsiteY8" fmla="*/ 13938 h 13937"/>
                <a:gd name="connsiteX9" fmla="*/ 22816 w 24389"/>
                <a:gd name="connsiteY9" fmla="*/ 11615 h 13937"/>
                <a:gd name="connsiteX10" fmla="*/ 22816 w 24389"/>
                <a:gd name="connsiteY10" fmla="*/ 10066 h 13937"/>
                <a:gd name="connsiteX11" fmla="*/ 23603 w 24389"/>
                <a:gd name="connsiteY11" fmla="*/ 7743 h 13937"/>
                <a:gd name="connsiteX12" fmla="*/ 24389 w 24389"/>
                <a:gd name="connsiteY12" fmla="*/ 6195 h 13937"/>
                <a:gd name="connsiteX13" fmla="*/ 22816 w 24389"/>
                <a:gd name="connsiteY13" fmla="*/ 3097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89" h="13937">
                  <a:moveTo>
                    <a:pt x="22816" y="1549"/>
                  </a:moveTo>
                  <a:lnTo>
                    <a:pt x="21242" y="0"/>
                  </a:lnTo>
                  <a:lnTo>
                    <a:pt x="16522" y="1549"/>
                  </a:lnTo>
                  <a:lnTo>
                    <a:pt x="3147" y="4646"/>
                  </a:lnTo>
                  <a:lnTo>
                    <a:pt x="0" y="6195"/>
                  </a:lnTo>
                  <a:lnTo>
                    <a:pt x="1573" y="10066"/>
                  </a:lnTo>
                  <a:lnTo>
                    <a:pt x="8654" y="11615"/>
                  </a:lnTo>
                  <a:lnTo>
                    <a:pt x="17308" y="12389"/>
                  </a:lnTo>
                  <a:lnTo>
                    <a:pt x="23603" y="13938"/>
                  </a:lnTo>
                  <a:lnTo>
                    <a:pt x="22816" y="11615"/>
                  </a:lnTo>
                  <a:lnTo>
                    <a:pt x="22816" y="10066"/>
                  </a:lnTo>
                  <a:lnTo>
                    <a:pt x="23603" y="7743"/>
                  </a:lnTo>
                  <a:lnTo>
                    <a:pt x="24389" y="6195"/>
                  </a:lnTo>
                  <a:lnTo>
                    <a:pt x="22816"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35" name="Freeform 1634">
              <a:extLst>
                <a:ext uri="{FF2B5EF4-FFF2-40B4-BE49-F238E27FC236}">
                  <a16:creationId xmlns:a16="http://schemas.microsoft.com/office/drawing/2014/main" id="{38B8B700-EAF2-EB86-E50E-764D979D16D2}"/>
                </a:ext>
              </a:extLst>
            </p:cNvPr>
            <p:cNvSpPr/>
            <p:nvPr/>
          </p:nvSpPr>
          <p:spPr>
            <a:xfrm>
              <a:off x="-14472022" y="-11568740"/>
              <a:ext cx="6044" cy="4627"/>
            </a:xfrm>
            <a:custGeom>
              <a:avLst/>
              <a:gdLst>
                <a:gd name="connsiteX0" fmla="*/ 7080 w 7079"/>
                <a:gd name="connsiteY0" fmla="*/ 2323 h 5420"/>
                <a:gd name="connsiteX1" fmla="*/ 0 w 7079"/>
                <a:gd name="connsiteY1" fmla="*/ 0 h 5420"/>
                <a:gd name="connsiteX2" fmla="*/ 0 w 7079"/>
                <a:gd name="connsiteY2" fmla="*/ 4646 h 5420"/>
                <a:gd name="connsiteX3" fmla="*/ 1573 w 7079"/>
                <a:gd name="connsiteY3" fmla="*/ 5420 h 5420"/>
              </a:gdLst>
              <a:ahLst/>
              <a:cxnLst>
                <a:cxn ang="0">
                  <a:pos x="connsiteX0" y="connsiteY0"/>
                </a:cxn>
                <a:cxn ang="0">
                  <a:pos x="connsiteX1" y="connsiteY1"/>
                </a:cxn>
                <a:cxn ang="0">
                  <a:pos x="connsiteX2" y="connsiteY2"/>
                </a:cxn>
                <a:cxn ang="0">
                  <a:pos x="connsiteX3" y="connsiteY3"/>
                </a:cxn>
              </a:cxnLst>
              <a:rect l="l" t="t" r="r" b="b"/>
              <a:pathLst>
                <a:path w="7079" h="5420">
                  <a:moveTo>
                    <a:pt x="7080" y="2323"/>
                  </a:moveTo>
                  <a:lnTo>
                    <a:pt x="0" y="0"/>
                  </a:lnTo>
                  <a:lnTo>
                    <a:pt x="0" y="4646"/>
                  </a:lnTo>
                  <a:lnTo>
                    <a:pt x="1573"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36" name="Freeform 1635">
              <a:extLst>
                <a:ext uri="{FF2B5EF4-FFF2-40B4-BE49-F238E27FC236}">
                  <a16:creationId xmlns:a16="http://schemas.microsoft.com/office/drawing/2014/main" id="{9AFFB2F6-D800-EB65-6831-480BB8B93069}"/>
                </a:ext>
              </a:extLst>
            </p:cNvPr>
            <p:cNvSpPr/>
            <p:nvPr/>
          </p:nvSpPr>
          <p:spPr>
            <a:xfrm>
              <a:off x="-14008549" y="-12873046"/>
              <a:ext cx="14104" cy="27764"/>
            </a:xfrm>
            <a:custGeom>
              <a:avLst/>
              <a:gdLst>
                <a:gd name="connsiteX0" fmla="*/ 14162 w 16520"/>
                <a:gd name="connsiteY0" fmla="*/ 17809 h 32520"/>
                <a:gd name="connsiteX1" fmla="*/ 16521 w 16520"/>
                <a:gd name="connsiteY1" fmla="*/ 8517 h 32520"/>
                <a:gd name="connsiteX2" fmla="*/ 16521 w 16520"/>
                <a:gd name="connsiteY2" fmla="*/ 0 h 32520"/>
                <a:gd name="connsiteX3" fmla="*/ 10228 w 16520"/>
                <a:gd name="connsiteY3" fmla="*/ 16260 h 32520"/>
                <a:gd name="connsiteX4" fmla="*/ 5507 w 16520"/>
                <a:gd name="connsiteY4" fmla="*/ 24003 h 32520"/>
                <a:gd name="connsiteX5" fmla="*/ 0 w 16520"/>
                <a:gd name="connsiteY5" fmla="*/ 31746 h 32520"/>
                <a:gd name="connsiteX6" fmla="*/ 4719 w 16520"/>
                <a:gd name="connsiteY6" fmla="*/ 32521 h 32520"/>
                <a:gd name="connsiteX7" fmla="*/ 10228 w 16520"/>
                <a:gd name="connsiteY7" fmla="*/ 25552 h 3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0" h="32520">
                  <a:moveTo>
                    <a:pt x="14162" y="17809"/>
                  </a:moveTo>
                  <a:lnTo>
                    <a:pt x="16521" y="8517"/>
                  </a:lnTo>
                  <a:lnTo>
                    <a:pt x="16521" y="0"/>
                  </a:lnTo>
                  <a:lnTo>
                    <a:pt x="10228" y="16260"/>
                  </a:lnTo>
                  <a:lnTo>
                    <a:pt x="5507" y="24003"/>
                  </a:lnTo>
                  <a:lnTo>
                    <a:pt x="0" y="31746"/>
                  </a:lnTo>
                  <a:lnTo>
                    <a:pt x="4719" y="32521"/>
                  </a:lnTo>
                  <a:lnTo>
                    <a:pt x="10228" y="2555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37" name="Freeform 1636">
              <a:extLst>
                <a:ext uri="{FF2B5EF4-FFF2-40B4-BE49-F238E27FC236}">
                  <a16:creationId xmlns:a16="http://schemas.microsoft.com/office/drawing/2014/main" id="{ADB20D39-DFC2-F884-D2B7-D229730BE5B7}"/>
                </a:ext>
              </a:extLst>
            </p:cNvPr>
            <p:cNvSpPr/>
            <p:nvPr/>
          </p:nvSpPr>
          <p:spPr>
            <a:xfrm>
              <a:off x="-14146247" y="-14942218"/>
              <a:ext cx="30226" cy="21154"/>
            </a:xfrm>
            <a:custGeom>
              <a:avLst/>
              <a:gdLst>
                <a:gd name="connsiteX0" fmla="*/ 16521 w 35403"/>
                <a:gd name="connsiteY0" fmla="*/ 24778 h 24777"/>
                <a:gd name="connsiteX1" fmla="*/ 28322 w 35403"/>
                <a:gd name="connsiteY1" fmla="*/ 23229 h 24777"/>
                <a:gd name="connsiteX2" fmla="*/ 35404 w 35403"/>
                <a:gd name="connsiteY2" fmla="*/ 11615 h 24777"/>
                <a:gd name="connsiteX3" fmla="*/ 29109 w 35403"/>
                <a:gd name="connsiteY3" fmla="*/ 3097 h 24777"/>
                <a:gd name="connsiteX4" fmla="*/ 16521 w 35403"/>
                <a:gd name="connsiteY4" fmla="*/ 0 h 24777"/>
                <a:gd name="connsiteX5" fmla="*/ 5507 w 35403"/>
                <a:gd name="connsiteY5" fmla="*/ 2323 h 24777"/>
                <a:gd name="connsiteX6" fmla="*/ 0 w 35403"/>
                <a:gd name="connsiteY6" fmla="*/ 8517 h 24777"/>
                <a:gd name="connsiteX7" fmla="*/ 4719 w 35403"/>
                <a:gd name="connsiteY7" fmla="*/ 19358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03" h="24777">
                  <a:moveTo>
                    <a:pt x="16521" y="24778"/>
                  </a:moveTo>
                  <a:lnTo>
                    <a:pt x="28322" y="23229"/>
                  </a:lnTo>
                  <a:lnTo>
                    <a:pt x="35404" y="11615"/>
                  </a:lnTo>
                  <a:lnTo>
                    <a:pt x="29109" y="3097"/>
                  </a:lnTo>
                  <a:lnTo>
                    <a:pt x="16521" y="0"/>
                  </a:lnTo>
                  <a:lnTo>
                    <a:pt x="5507" y="2323"/>
                  </a:lnTo>
                  <a:lnTo>
                    <a:pt x="0" y="8517"/>
                  </a:lnTo>
                  <a:lnTo>
                    <a:pt x="4719" y="1935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38" name="Freeform 1637">
              <a:extLst>
                <a:ext uri="{FF2B5EF4-FFF2-40B4-BE49-F238E27FC236}">
                  <a16:creationId xmlns:a16="http://schemas.microsoft.com/office/drawing/2014/main" id="{07706D9E-866B-4681-20B4-14D0A027925D}"/>
                </a:ext>
              </a:extLst>
            </p:cNvPr>
            <p:cNvSpPr/>
            <p:nvPr/>
          </p:nvSpPr>
          <p:spPr>
            <a:xfrm>
              <a:off x="-15988050" y="-14525077"/>
              <a:ext cx="73887" cy="38342"/>
            </a:xfrm>
            <a:custGeom>
              <a:avLst/>
              <a:gdLst>
                <a:gd name="connsiteX0" fmla="*/ 22029 w 86542"/>
                <a:gd name="connsiteY0" fmla="*/ 41038 h 44909"/>
                <a:gd name="connsiteX1" fmla="*/ 45632 w 86542"/>
                <a:gd name="connsiteY1" fmla="*/ 29424 h 44909"/>
                <a:gd name="connsiteX2" fmla="*/ 71594 w 86542"/>
                <a:gd name="connsiteY2" fmla="*/ 24004 h 44909"/>
                <a:gd name="connsiteX3" fmla="*/ 82609 w 86542"/>
                <a:gd name="connsiteY3" fmla="*/ 18583 h 44909"/>
                <a:gd name="connsiteX4" fmla="*/ 86543 w 86542"/>
                <a:gd name="connsiteY4" fmla="*/ 8517 h 44909"/>
                <a:gd name="connsiteX5" fmla="*/ 81036 w 86542"/>
                <a:gd name="connsiteY5" fmla="*/ 0 h 44909"/>
                <a:gd name="connsiteX6" fmla="*/ 69234 w 86542"/>
                <a:gd name="connsiteY6" fmla="*/ 3097 h 44909"/>
                <a:gd name="connsiteX7" fmla="*/ 55073 w 86542"/>
                <a:gd name="connsiteY7" fmla="*/ 11615 h 44909"/>
                <a:gd name="connsiteX8" fmla="*/ 46418 w 86542"/>
                <a:gd name="connsiteY8" fmla="*/ 18583 h 44909"/>
                <a:gd name="connsiteX9" fmla="*/ 34617 w 86542"/>
                <a:gd name="connsiteY9" fmla="*/ 24778 h 44909"/>
                <a:gd name="connsiteX10" fmla="*/ 11015 w 86542"/>
                <a:gd name="connsiteY10" fmla="*/ 35618 h 44909"/>
                <a:gd name="connsiteX11" fmla="*/ 0 w 86542"/>
                <a:gd name="connsiteY11" fmla="*/ 43361 h 44909"/>
                <a:gd name="connsiteX12" fmla="*/ 10228 w 86542"/>
                <a:gd name="connsiteY12" fmla="*/ 44910 h 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542" h="44909">
                  <a:moveTo>
                    <a:pt x="22029" y="41038"/>
                  </a:moveTo>
                  <a:lnTo>
                    <a:pt x="45632" y="29424"/>
                  </a:lnTo>
                  <a:lnTo>
                    <a:pt x="71594" y="24004"/>
                  </a:lnTo>
                  <a:lnTo>
                    <a:pt x="82609" y="18583"/>
                  </a:lnTo>
                  <a:lnTo>
                    <a:pt x="86543" y="8517"/>
                  </a:lnTo>
                  <a:lnTo>
                    <a:pt x="81036" y="0"/>
                  </a:lnTo>
                  <a:lnTo>
                    <a:pt x="69234" y="3097"/>
                  </a:lnTo>
                  <a:lnTo>
                    <a:pt x="55073" y="11615"/>
                  </a:lnTo>
                  <a:lnTo>
                    <a:pt x="46418" y="18583"/>
                  </a:lnTo>
                  <a:lnTo>
                    <a:pt x="34617" y="24778"/>
                  </a:lnTo>
                  <a:lnTo>
                    <a:pt x="11015" y="35618"/>
                  </a:lnTo>
                  <a:lnTo>
                    <a:pt x="0" y="43361"/>
                  </a:lnTo>
                  <a:lnTo>
                    <a:pt x="10228" y="4491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39" name="Freeform 1638">
              <a:extLst>
                <a:ext uri="{FF2B5EF4-FFF2-40B4-BE49-F238E27FC236}">
                  <a16:creationId xmlns:a16="http://schemas.microsoft.com/office/drawing/2014/main" id="{F6FDC52E-6B03-E9AB-A7AA-FE8AAC053DBF}"/>
                </a:ext>
              </a:extLst>
            </p:cNvPr>
            <p:cNvSpPr/>
            <p:nvPr/>
          </p:nvSpPr>
          <p:spPr>
            <a:xfrm>
              <a:off x="-13547090" y="-15592056"/>
              <a:ext cx="118890" cy="20493"/>
            </a:xfrm>
            <a:custGeom>
              <a:avLst/>
              <a:gdLst>
                <a:gd name="connsiteX0" fmla="*/ 33831 w 139254"/>
                <a:gd name="connsiteY0" fmla="*/ 21681 h 24003"/>
                <a:gd name="connsiteX1" fmla="*/ 53499 w 139254"/>
                <a:gd name="connsiteY1" fmla="*/ 17035 h 24003"/>
                <a:gd name="connsiteX2" fmla="*/ 70808 w 139254"/>
                <a:gd name="connsiteY2" fmla="*/ 15486 h 24003"/>
                <a:gd name="connsiteX3" fmla="*/ 105424 w 139254"/>
                <a:gd name="connsiteY3" fmla="*/ 17035 h 24003"/>
                <a:gd name="connsiteX4" fmla="*/ 121159 w 139254"/>
                <a:gd name="connsiteY4" fmla="*/ 15486 h 24003"/>
                <a:gd name="connsiteX5" fmla="*/ 139254 w 139254"/>
                <a:gd name="connsiteY5" fmla="*/ 11615 h 24003"/>
                <a:gd name="connsiteX6" fmla="*/ 131387 w 139254"/>
                <a:gd name="connsiteY6" fmla="*/ 9292 h 24003"/>
                <a:gd name="connsiteX7" fmla="*/ 103851 w 139254"/>
                <a:gd name="connsiteY7" fmla="*/ 10840 h 24003"/>
                <a:gd name="connsiteX8" fmla="*/ 93623 w 139254"/>
                <a:gd name="connsiteY8" fmla="*/ 9292 h 24003"/>
                <a:gd name="connsiteX9" fmla="*/ 76314 w 139254"/>
                <a:gd name="connsiteY9" fmla="*/ 2323 h 24003"/>
                <a:gd name="connsiteX10" fmla="*/ 66874 w 139254"/>
                <a:gd name="connsiteY10" fmla="*/ 0 h 24003"/>
                <a:gd name="connsiteX11" fmla="*/ 49566 w 139254"/>
                <a:gd name="connsiteY11" fmla="*/ 0 h 24003"/>
                <a:gd name="connsiteX12" fmla="*/ 32258 w 139254"/>
                <a:gd name="connsiteY12" fmla="*/ 5420 h 24003"/>
                <a:gd name="connsiteX13" fmla="*/ 15735 w 139254"/>
                <a:gd name="connsiteY13" fmla="*/ 12389 h 24003"/>
                <a:gd name="connsiteX14" fmla="*/ 0 w 139254"/>
                <a:gd name="connsiteY14" fmla="*/ 20906 h 24003"/>
                <a:gd name="connsiteX15" fmla="*/ 14947 w 139254"/>
                <a:gd name="connsiteY15" fmla="*/ 24004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254" h="24003">
                  <a:moveTo>
                    <a:pt x="33831" y="21681"/>
                  </a:moveTo>
                  <a:lnTo>
                    <a:pt x="53499" y="17035"/>
                  </a:lnTo>
                  <a:lnTo>
                    <a:pt x="70808" y="15486"/>
                  </a:lnTo>
                  <a:lnTo>
                    <a:pt x="105424" y="17035"/>
                  </a:lnTo>
                  <a:lnTo>
                    <a:pt x="121159" y="15486"/>
                  </a:lnTo>
                  <a:lnTo>
                    <a:pt x="139254" y="11615"/>
                  </a:lnTo>
                  <a:lnTo>
                    <a:pt x="131387" y="9292"/>
                  </a:lnTo>
                  <a:lnTo>
                    <a:pt x="103851" y="10840"/>
                  </a:lnTo>
                  <a:lnTo>
                    <a:pt x="93623" y="9292"/>
                  </a:lnTo>
                  <a:lnTo>
                    <a:pt x="76314" y="2323"/>
                  </a:lnTo>
                  <a:lnTo>
                    <a:pt x="66874" y="0"/>
                  </a:lnTo>
                  <a:lnTo>
                    <a:pt x="49566" y="0"/>
                  </a:lnTo>
                  <a:lnTo>
                    <a:pt x="32258" y="5420"/>
                  </a:lnTo>
                  <a:lnTo>
                    <a:pt x="15735" y="12389"/>
                  </a:lnTo>
                  <a:lnTo>
                    <a:pt x="0" y="20906"/>
                  </a:lnTo>
                  <a:lnTo>
                    <a:pt x="14947" y="2400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40" name="Freeform 1639">
              <a:extLst>
                <a:ext uri="{FF2B5EF4-FFF2-40B4-BE49-F238E27FC236}">
                  <a16:creationId xmlns:a16="http://schemas.microsoft.com/office/drawing/2014/main" id="{906CC0EF-A698-E006-ED3D-AA7F8A749258}"/>
                </a:ext>
              </a:extLst>
            </p:cNvPr>
            <p:cNvSpPr/>
            <p:nvPr/>
          </p:nvSpPr>
          <p:spPr>
            <a:xfrm>
              <a:off x="-14189237" y="-15821449"/>
              <a:ext cx="38288" cy="19170"/>
            </a:xfrm>
            <a:custGeom>
              <a:avLst/>
              <a:gdLst>
                <a:gd name="connsiteX0" fmla="*/ 22029 w 44846"/>
                <a:gd name="connsiteY0" fmla="*/ 20906 h 22454"/>
                <a:gd name="connsiteX1" fmla="*/ 26751 w 44846"/>
                <a:gd name="connsiteY1" fmla="*/ 22455 h 22454"/>
                <a:gd name="connsiteX2" fmla="*/ 31470 w 44846"/>
                <a:gd name="connsiteY2" fmla="*/ 20132 h 22454"/>
                <a:gd name="connsiteX3" fmla="*/ 36191 w 44846"/>
                <a:gd name="connsiteY3" fmla="*/ 16260 h 22454"/>
                <a:gd name="connsiteX4" fmla="*/ 44846 w 44846"/>
                <a:gd name="connsiteY4" fmla="*/ 7743 h 22454"/>
                <a:gd name="connsiteX5" fmla="*/ 34618 w 44846"/>
                <a:gd name="connsiteY5" fmla="*/ 3872 h 22454"/>
                <a:gd name="connsiteX6" fmla="*/ 18096 w 44846"/>
                <a:gd name="connsiteY6" fmla="*/ 0 h 22454"/>
                <a:gd name="connsiteX7" fmla="*/ 3148 w 44846"/>
                <a:gd name="connsiteY7" fmla="*/ 774 h 22454"/>
                <a:gd name="connsiteX8" fmla="*/ 0 w 44846"/>
                <a:gd name="connsiteY8" fmla="*/ 11615 h 22454"/>
                <a:gd name="connsiteX9" fmla="*/ 3934 w 44846"/>
                <a:gd name="connsiteY9" fmla="*/ 13938 h 2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46" h="22454">
                  <a:moveTo>
                    <a:pt x="22029" y="20906"/>
                  </a:moveTo>
                  <a:lnTo>
                    <a:pt x="26751" y="22455"/>
                  </a:lnTo>
                  <a:lnTo>
                    <a:pt x="31470" y="20132"/>
                  </a:lnTo>
                  <a:lnTo>
                    <a:pt x="36191" y="16260"/>
                  </a:lnTo>
                  <a:lnTo>
                    <a:pt x="44846" y="7743"/>
                  </a:lnTo>
                  <a:lnTo>
                    <a:pt x="34618" y="3872"/>
                  </a:lnTo>
                  <a:lnTo>
                    <a:pt x="18096" y="0"/>
                  </a:lnTo>
                  <a:lnTo>
                    <a:pt x="3148" y="774"/>
                  </a:lnTo>
                  <a:lnTo>
                    <a:pt x="0" y="11615"/>
                  </a:lnTo>
                  <a:lnTo>
                    <a:pt x="3934" y="1393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41" name="Freeform 1640">
              <a:extLst>
                <a:ext uri="{FF2B5EF4-FFF2-40B4-BE49-F238E27FC236}">
                  <a16:creationId xmlns:a16="http://schemas.microsoft.com/office/drawing/2014/main" id="{6641D812-2270-AD5D-10F7-4FA262312A85}"/>
                </a:ext>
              </a:extLst>
            </p:cNvPr>
            <p:cNvSpPr/>
            <p:nvPr/>
          </p:nvSpPr>
          <p:spPr>
            <a:xfrm>
              <a:off x="-14679578" y="-15761953"/>
              <a:ext cx="700583" cy="481264"/>
            </a:xfrm>
            <a:custGeom>
              <a:avLst/>
              <a:gdLst>
                <a:gd name="connsiteX0" fmla="*/ 4720 w 820579"/>
                <a:gd name="connsiteY0" fmla="*/ 85174 h 563695"/>
                <a:gd name="connsiteX1" fmla="*/ 3934 w 820579"/>
                <a:gd name="connsiteY1" fmla="*/ 89045 h 563695"/>
                <a:gd name="connsiteX2" fmla="*/ 3147 w 820579"/>
                <a:gd name="connsiteY2" fmla="*/ 93691 h 563695"/>
                <a:gd name="connsiteX3" fmla="*/ 4720 w 820579"/>
                <a:gd name="connsiteY3" fmla="*/ 100660 h 563695"/>
                <a:gd name="connsiteX4" fmla="*/ 14948 w 820579"/>
                <a:gd name="connsiteY4" fmla="*/ 129309 h 563695"/>
                <a:gd name="connsiteX5" fmla="*/ 28323 w 820579"/>
                <a:gd name="connsiteY5" fmla="*/ 155636 h 563695"/>
                <a:gd name="connsiteX6" fmla="*/ 37763 w 820579"/>
                <a:gd name="connsiteY6" fmla="*/ 168799 h 563695"/>
                <a:gd name="connsiteX7" fmla="*/ 47205 w 820579"/>
                <a:gd name="connsiteY7" fmla="*/ 174219 h 563695"/>
                <a:gd name="connsiteX8" fmla="*/ 53498 w 820579"/>
                <a:gd name="connsiteY8" fmla="*/ 172670 h 563695"/>
                <a:gd name="connsiteX9" fmla="*/ 59793 w 820579"/>
                <a:gd name="connsiteY9" fmla="*/ 168025 h 563695"/>
                <a:gd name="connsiteX10" fmla="*/ 65300 w 820579"/>
                <a:gd name="connsiteY10" fmla="*/ 162604 h 563695"/>
                <a:gd name="connsiteX11" fmla="*/ 68447 w 820579"/>
                <a:gd name="connsiteY11" fmla="*/ 157184 h 563695"/>
                <a:gd name="connsiteX12" fmla="*/ 70021 w 820579"/>
                <a:gd name="connsiteY12" fmla="*/ 149441 h 563695"/>
                <a:gd name="connsiteX13" fmla="*/ 69233 w 820579"/>
                <a:gd name="connsiteY13" fmla="*/ 144795 h 563695"/>
                <a:gd name="connsiteX14" fmla="*/ 70808 w 820579"/>
                <a:gd name="connsiteY14" fmla="*/ 141698 h 563695"/>
                <a:gd name="connsiteX15" fmla="*/ 81822 w 820579"/>
                <a:gd name="connsiteY15" fmla="*/ 140924 h 563695"/>
                <a:gd name="connsiteX16" fmla="*/ 98344 w 820579"/>
                <a:gd name="connsiteY16" fmla="*/ 142472 h 563695"/>
                <a:gd name="connsiteX17" fmla="*/ 99917 w 820579"/>
                <a:gd name="connsiteY17" fmla="*/ 150990 h 563695"/>
                <a:gd name="connsiteX18" fmla="*/ 94410 w 820579"/>
                <a:gd name="connsiteY18" fmla="*/ 162604 h 563695"/>
                <a:gd name="connsiteX19" fmla="*/ 91263 w 820579"/>
                <a:gd name="connsiteY19" fmla="*/ 177316 h 563695"/>
                <a:gd name="connsiteX20" fmla="*/ 96770 w 820579"/>
                <a:gd name="connsiteY20" fmla="*/ 190479 h 563695"/>
                <a:gd name="connsiteX21" fmla="*/ 106211 w 820579"/>
                <a:gd name="connsiteY21" fmla="*/ 195900 h 563695"/>
                <a:gd name="connsiteX22" fmla="*/ 117226 w 820579"/>
                <a:gd name="connsiteY22" fmla="*/ 197448 h 563695"/>
                <a:gd name="connsiteX23" fmla="*/ 129027 w 820579"/>
                <a:gd name="connsiteY23" fmla="*/ 202094 h 563695"/>
                <a:gd name="connsiteX24" fmla="*/ 114079 w 820579"/>
                <a:gd name="connsiteY24" fmla="*/ 210611 h 563695"/>
                <a:gd name="connsiteX25" fmla="*/ 69233 w 820579"/>
                <a:gd name="connsiteY25" fmla="*/ 198997 h 563695"/>
                <a:gd name="connsiteX26" fmla="*/ 48778 w 820579"/>
                <a:gd name="connsiteY26" fmla="*/ 202868 h 563695"/>
                <a:gd name="connsiteX27" fmla="*/ 87329 w 820579"/>
                <a:gd name="connsiteY27" fmla="*/ 223000 h 563695"/>
                <a:gd name="connsiteX28" fmla="*/ 75528 w 820579"/>
                <a:gd name="connsiteY28" fmla="*/ 233066 h 563695"/>
                <a:gd name="connsiteX29" fmla="*/ 86543 w 820579"/>
                <a:gd name="connsiteY29" fmla="*/ 246230 h 563695"/>
                <a:gd name="connsiteX30" fmla="*/ 118013 w 820579"/>
                <a:gd name="connsiteY30" fmla="*/ 264813 h 563695"/>
                <a:gd name="connsiteX31" fmla="*/ 125093 w 820579"/>
                <a:gd name="connsiteY31" fmla="*/ 271782 h 563695"/>
                <a:gd name="connsiteX32" fmla="*/ 137681 w 820579"/>
                <a:gd name="connsiteY32" fmla="*/ 288042 h 563695"/>
                <a:gd name="connsiteX33" fmla="*/ 145549 w 820579"/>
                <a:gd name="connsiteY33" fmla="*/ 295011 h 563695"/>
                <a:gd name="connsiteX34" fmla="*/ 168365 w 820579"/>
                <a:gd name="connsiteY34" fmla="*/ 311271 h 563695"/>
                <a:gd name="connsiteX35" fmla="*/ 186459 w 820579"/>
                <a:gd name="connsiteY35" fmla="*/ 318240 h 563695"/>
                <a:gd name="connsiteX36" fmla="*/ 203769 w 820579"/>
                <a:gd name="connsiteY36" fmla="*/ 320563 h 563695"/>
                <a:gd name="connsiteX37" fmla="*/ 241532 w 820579"/>
                <a:gd name="connsiteY37" fmla="*/ 316691 h 563695"/>
                <a:gd name="connsiteX38" fmla="*/ 258053 w 820579"/>
                <a:gd name="connsiteY38" fmla="*/ 312820 h 563695"/>
                <a:gd name="connsiteX39" fmla="*/ 286377 w 820579"/>
                <a:gd name="connsiteY39" fmla="*/ 299657 h 563695"/>
                <a:gd name="connsiteX40" fmla="*/ 302112 w 820579"/>
                <a:gd name="connsiteY40" fmla="*/ 294237 h 563695"/>
                <a:gd name="connsiteX41" fmla="*/ 298965 w 820579"/>
                <a:gd name="connsiteY41" fmla="*/ 291139 h 563695"/>
                <a:gd name="connsiteX42" fmla="*/ 289524 w 820579"/>
                <a:gd name="connsiteY42" fmla="*/ 284945 h 563695"/>
                <a:gd name="connsiteX43" fmla="*/ 287164 w 820579"/>
                <a:gd name="connsiteY43" fmla="*/ 283396 h 563695"/>
                <a:gd name="connsiteX44" fmla="*/ 287164 w 820579"/>
                <a:gd name="connsiteY44" fmla="*/ 278750 h 563695"/>
                <a:gd name="connsiteX45" fmla="*/ 291884 w 820579"/>
                <a:gd name="connsiteY45" fmla="*/ 262490 h 563695"/>
                <a:gd name="connsiteX46" fmla="*/ 292671 w 820579"/>
                <a:gd name="connsiteY46" fmla="*/ 257070 h 563695"/>
                <a:gd name="connsiteX47" fmla="*/ 291098 w 820579"/>
                <a:gd name="connsiteY47" fmla="*/ 253198 h 563695"/>
                <a:gd name="connsiteX48" fmla="*/ 291098 w 820579"/>
                <a:gd name="connsiteY48" fmla="*/ 250875 h 563695"/>
                <a:gd name="connsiteX49" fmla="*/ 295031 w 820579"/>
                <a:gd name="connsiteY49" fmla="*/ 246230 h 563695"/>
                <a:gd name="connsiteX50" fmla="*/ 298179 w 820579"/>
                <a:gd name="connsiteY50" fmla="*/ 244681 h 563695"/>
                <a:gd name="connsiteX51" fmla="*/ 302112 w 820579"/>
                <a:gd name="connsiteY51" fmla="*/ 243132 h 563695"/>
                <a:gd name="connsiteX52" fmla="*/ 306833 w 820579"/>
                <a:gd name="connsiteY52" fmla="*/ 242358 h 563695"/>
                <a:gd name="connsiteX53" fmla="*/ 309980 w 820579"/>
                <a:gd name="connsiteY53" fmla="*/ 242358 h 563695"/>
                <a:gd name="connsiteX54" fmla="*/ 317847 w 820579"/>
                <a:gd name="connsiteY54" fmla="*/ 247778 h 563695"/>
                <a:gd name="connsiteX55" fmla="*/ 321781 w 820579"/>
                <a:gd name="connsiteY55" fmla="*/ 253973 h 563695"/>
                <a:gd name="connsiteX56" fmla="*/ 328075 w 820579"/>
                <a:gd name="connsiteY56" fmla="*/ 257844 h 563695"/>
                <a:gd name="connsiteX57" fmla="*/ 338302 w 820579"/>
                <a:gd name="connsiteY57" fmla="*/ 253973 h 563695"/>
                <a:gd name="connsiteX58" fmla="*/ 343810 w 820579"/>
                <a:gd name="connsiteY58" fmla="*/ 247004 h 563695"/>
                <a:gd name="connsiteX59" fmla="*/ 350103 w 820579"/>
                <a:gd name="connsiteY59" fmla="*/ 237712 h 563695"/>
                <a:gd name="connsiteX60" fmla="*/ 356397 w 820579"/>
                <a:gd name="connsiteY60" fmla="*/ 232292 h 563695"/>
                <a:gd name="connsiteX61" fmla="*/ 360331 w 820579"/>
                <a:gd name="connsiteY61" fmla="*/ 240035 h 563695"/>
                <a:gd name="connsiteX62" fmla="*/ 359545 w 820579"/>
                <a:gd name="connsiteY62" fmla="*/ 248552 h 563695"/>
                <a:gd name="connsiteX63" fmla="*/ 351678 w 820579"/>
                <a:gd name="connsiteY63" fmla="*/ 263264 h 563695"/>
                <a:gd name="connsiteX64" fmla="*/ 351678 w 820579"/>
                <a:gd name="connsiteY64" fmla="*/ 271782 h 563695"/>
                <a:gd name="connsiteX65" fmla="*/ 356397 w 820579"/>
                <a:gd name="connsiteY65" fmla="*/ 281073 h 563695"/>
                <a:gd name="connsiteX66" fmla="*/ 364265 w 820579"/>
                <a:gd name="connsiteY66" fmla="*/ 284945 h 563695"/>
                <a:gd name="connsiteX67" fmla="*/ 373705 w 820579"/>
                <a:gd name="connsiteY67" fmla="*/ 285719 h 563695"/>
                <a:gd name="connsiteX68" fmla="*/ 383934 w 820579"/>
                <a:gd name="connsiteY68" fmla="*/ 285719 h 563695"/>
                <a:gd name="connsiteX69" fmla="*/ 406750 w 820579"/>
                <a:gd name="connsiteY69" fmla="*/ 279525 h 563695"/>
                <a:gd name="connsiteX70" fmla="*/ 445300 w 820579"/>
                <a:gd name="connsiteY70" fmla="*/ 257844 h 563695"/>
                <a:gd name="connsiteX71" fmla="*/ 468115 w 820579"/>
                <a:gd name="connsiteY71" fmla="*/ 252424 h 563695"/>
                <a:gd name="connsiteX72" fmla="*/ 459462 w 820579"/>
                <a:gd name="connsiteY72" fmla="*/ 261716 h 563695"/>
                <a:gd name="connsiteX73" fmla="*/ 450807 w 820579"/>
                <a:gd name="connsiteY73" fmla="*/ 270233 h 563695"/>
                <a:gd name="connsiteX74" fmla="*/ 445300 w 820579"/>
                <a:gd name="connsiteY74" fmla="*/ 279525 h 563695"/>
                <a:gd name="connsiteX75" fmla="*/ 448447 w 820579"/>
                <a:gd name="connsiteY75" fmla="*/ 288816 h 563695"/>
                <a:gd name="connsiteX76" fmla="*/ 458675 w 820579"/>
                <a:gd name="connsiteY76" fmla="*/ 295011 h 563695"/>
                <a:gd name="connsiteX77" fmla="*/ 472837 w 820579"/>
                <a:gd name="connsiteY77" fmla="*/ 296559 h 563695"/>
                <a:gd name="connsiteX78" fmla="*/ 486211 w 820579"/>
                <a:gd name="connsiteY78" fmla="*/ 295785 h 563695"/>
                <a:gd name="connsiteX79" fmla="*/ 498012 w 820579"/>
                <a:gd name="connsiteY79" fmla="*/ 293462 h 563695"/>
                <a:gd name="connsiteX80" fmla="*/ 480704 w 820579"/>
                <a:gd name="connsiteY80" fmla="*/ 301205 h 563695"/>
                <a:gd name="connsiteX81" fmla="*/ 461823 w 820579"/>
                <a:gd name="connsiteY81" fmla="*/ 303528 h 563695"/>
                <a:gd name="connsiteX82" fmla="*/ 411470 w 820579"/>
                <a:gd name="connsiteY82" fmla="*/ 303528 h 563695"/>
                <a:gd name="connsiteX83" fmla="*/ 394949 w 820579"/>
                <a:gd name="connsiteY83" fmla="*/ 305851 h 563695"/>
                <a:gd name="connsiteX84" fmla="*/ 382360 w 820579"/>
                <a:gd name="connsiteY84" fmla="*/ 311271 h 563695"/>
                <a:gd name="connsiteX85" fmla="*/ 383934 w 820579"/>
                <a:gd name="connsiteY85" fmla="*/ 322112 h 563695"/>
                <a:gd name="connsiteX86" fmla="*/ 368986 w 820579"/>
                <a:gd name="connsiteY86" fmla="*/ 322112 h 563695"/>
                <a:gd name="connsiteX87" fmla="*/ 355612 w 820579"/>
                <a:gd name="connsiteY87" fmla="*/ 325209 h 563695"/>
                <a:gd name="connsiteX88" fmla="*/ 328861 w 820579"/>
                <a:gd name="connsiteY88" fmla="*/ 334500 h 563695"/>
                <a:gd name="connsiteX89" fmla="*/ 272215 w 820579"/>
                <a:gd name="connsiteY89" fmla="*/ 347664 h 563695"/>
                <a:gd name="connsiteX90" fmla="*/ 273002 w 820579"/>
                <a:gd name="connsiteY90" fmla="*/ 350761 h 563695"/>
                <a:gd name="connsiteX91" fmla="*/ 275363 w 820579"/>
                <a:gd name="connsiteY91" fmla="*/ 356955 h 563695"/>
                <a:gd name="connsiteX92" fmla="*/ 276149 w 820579"/>
                <a:gd name="connsiteY92" fmla="*/ 359278 h 563695"/>
                <a:gd name="connsiteX93" fmla="*/ 256480 w 820579"/>
                <a:gd name="connsiteY93" fmla="*/ 348438 h 563695"/>
                <a:gd name="connsiteX94" fmla="*/ 245466 w 820579"/>
                <a:gd name="connsiteY94" fmla="*/ 345341 h 563695"/>
                <a:gd name="connsiteX95" fmla="*/ 235239 w 820579"/>
                <a:gd name="connsiteY95" fmla="*/ 347664 h 563695"/>
                <a:gd name="connsiteX96" fmla="*/ 229731 w 820579"/>
                <a:gd name="connsiteY96" fmla="*/ 354632 h 563695"/>
                <a:gd name="connsiteX97" fmla="*/ 228158 w 820579"/>
                <a:gd name="connsiteY97" fmla="*/ 363150 h 563695"/>
                <a:gd name="connsiteX98" fmla="*/ 229731 w 820579"/>
                <a:gd name="connsiteY98" fmla="*/ 373216 h 563695"/>
                <a:gd name="connsiteX99" fmla="*/ 233664 w 820579"/>
                <a:gd name="connsiteY99" fmla="*/ 381733 h 563695"/>
                <a:gd name="connsiteX100" fmla="*/ 249399 w 820579"/>
                <a:gd name="connsiteY100" fmla="*/ 397994 h 563695"/>
                <a:gd name="connsiteX101" fmla="*/ 271429 w 820579"/>
                <a:gd name="connsiteY101" fmla="*/ 404962 h 563695"/>
                <a:gd name="connsiteX102" fmla="*/ 295818 w 820579"/>
                <a:gd name="connsiteY102" fmla="*/ 404962 h 563695"/>
                <a:gd name="connsiteX103" fmla="*/ 317847 w 820579"/>
                <a:gd name="connsiteY103" fmla="*/ 401865 h 563695"/>
                <a:gd name="connsiteX104" fmla="*/ 328861 w 820579"/>
                <a:gd name="connsiteY104" fmla="*/ 398768 h 563695"/>
                <a:gd name="connsiteX105" fmla="*/ 349317 w 820579"/>
                <a:gd name="connsiteY105" fmla="*/ 389476 h 563695"/>
                <a:gd name="connsiteX106" fmla="*/ 359545 w 820579"/>
                <a:gd name="connsiteY106" fmla="*/ 386379 h 563695"/>
                <a:gd name="connsiteX107" fmla="*/ 372920 w 820579"/>
                <a:gd name="connsiteY107" fmla="*/ 384830 h 563695"/>
                <a:gd name="connsiteX108" fmla="*/ 398883 w 820579"/>
                <a:gd name="connsiteY108" fmla="*/ 387928 h 563695"/>
                <a:gd name="connsiteX109" fmla="*/ 412257 w 820579"/>
                <a:gd name="connsiteY109" fmla="*/ 388702 h 563695"/>
                <a:gd name="connsiteX110" fmla="*/ 457889 w 820579"/>
                <a:gd name="connsiteY110" fmla="*/ 380185 h 563695"/>
                <a:gd name="connsiteX111" fmla="*/ 470476 w 820579"/>
                <a:gd name="connsiteY111" fmla="*/ 378636 h 563695"/>
                <a:gd name="connsiteX112" fmla="*/ 476770 w 820579"/>
                <a:gd name="connsiteY112" fmla="*/ 380959 h 563695"/>
                <a:gd name="connsiteX113" fmla="*/ 486999 w 820579"/>
                <a:gd name="connsiteY113" fmla="*/ 397994 h 563695"/>
                <a:gd name="connsiteX114" fmla="*/ 453955 w 820579"/>
                <a:gd name="connsiteY114" fmla="*/ 399542 h 563695"/>
                <a:gd name="connsiteX115" fmla="*/ 332795 w 820579"/>
                <a:gd name="connsiteY115" fmla="*/ 416577 h 563695"/>
                <a:gd name="connsiteX116" fmla="*/ 325715 w 820579"/>
                <a:gd name="connsiteY116" fmla="*/ 418900 h 563695"/>
                <a:gd name="connsiteX117" fmla="*/ 320994 w 820579"/>
                <a:gd name="connsiteY117" fmla="*/ 422771 h 563695"/>
                <a:gd name="connsiteX118" fmla="*/ 312339 w 820579"/>
                <a:gd name="connsiteY118" fmla="*/ 433612 h 563695"/>
                <a:gd name="connsiteX119" fmla="*/ 306833 w 820579"/>
                <a:gd name="connsiteY119" fmla="*/ 436709 h 563695"/>
                <a:gd name="connsiteX120" fmla="*/ 295818 w 820579"/>
                <a:gd name="connsiteY120" fmla="*/ 435935 h 563695"/>
                <a:gd name="connsiteX121" fmla="*/ 280869 w 820579"/>
                <a:gd name="connsiteY121" fmla="*/ 432063 h 563695"/>
                <a:gd name="connsiteX122" fmla="*/ 265921 w 820579"/>
                <a:gd name="connsiteY122" fmla="*/ 429740 h 563695"/>
                <a:gd name="connsiteX123" fmla="*/ 254907 w 820579"/>
                <a:gd name="connsiteY123" fmla="*/ 435160 h 563695"/>
                <a:gd name="connsiteX124" fmla="*/ 255694 w 820579"/>
                <a:gd name="connsiteY124" fmla="*/ 454518 h 563695"/>
                <a:gd name="connsiteX125" fmla="*/ 280083 w 820579"/>
                <a:gd name="connsiteY125" fmla="*/ 470004 h 563695"/>
                <a:gd name="connsiteX126" fmla="*/ 331222 w 820579"/>
                <a:gd name="connsiteY126" fmla="*/ 487813 h 563695"/>
                <a:gd name="connsiteX127" fmla="*/ 343023 w 820579"/>
                <a:gd name="connsiteY127" fmla="*/ 494782 h 563695"/>
                <a:gd name="connsiteX128" fmla="*/ 376854 w 820579"/>
                <a:gd name="connsiteY128" fmla="*/ 520334 h 563695"/>
                <a:gd name="connsiteX129" fmla="*/ 414618 w 820579"/>
                <a:gd name="connsiteY129" fmla="*/ 538918 h 563695"/>
                <a:gd name="connsiteX130" fmla="*/ 427205 w 820579"/>
                <a:gd name="connsiteY130" fmla="*/ 545886 h 563695"/>
                <a:gd name="connsiteX131" fmla="*/ 438220 w 820579"/>
                <a:gd name="connsiteY131" fmla="*/ 553629 h 563695"/>
                <a:gd name="connsiteX132" fmla="*/ 451595 w 820579"/>
                <a:gd name="connsiteY132" fmla="*/ 560598 h 563695"/>
                <a:gd name="connsiteX133" fmla="*/ 464969 w 820579"/>
                <a:gd name="connsiteY133" fmla="*/ 563695 h 563695"/>
                <a:gd name="connsiteX134" fmla="*/ 479917 w 820579"/>
                <a:gd name="connsiteY134" fmla="*/ 559049 h 563695"/>
                <a:gd name="connsiteX135" fmla="*/ 486211 w 820579"/>
                <a:gd name="connsiteY135" fmla="*/ 553629 h 563695"/>
                <a:gd name="connsiteX136" fmla="*/ 486999 w 820579"/>
                <a:gd name="connsiteY136" fmla="*/ 548983 h 563695"/>
                <a:gd name="connsiteX137" fmla="*/ 486211 w 820579"/>
                <a:gd name="connsiteY137" fmla="*/ 544338 h 563695"/>
                <a:gd name="connsiteX138" fmla="*/ 485425 w 820579"/>
                <a:gd name="connsiteY138" fmla="*/ 537369 h 563695"/>
                <a:gd name="connsiteX139" fmla="*/ 486211 w 820579"/>
                <a:gd name="connsiteY139" fmla="*/ 531174 h 563695"/>
                <a:gd name="connsiteX140" fmla="*/ 486999 w 820579"/>
                <a:gd name="connsiteY140" fmla="*/ 527303 h 563695"/>
                <a:gd name="connsiteX141" fmla="*/ 497227 w 820579"/>
                <a:gd name="connsiteY141" fmla="*/ 514914 h 563695"/>
                <a:gd name="connsiteX142" fmla="*/ 501946 w 820579"/>
                <a:gd name="connsiteY142" fmla="*/ 509494 h 563695"/>
                <a:gd name="connsiteX143" fmla="*/ 503519 w 820579"/>
                <a:gd name="connsiteY143" fmla="*/ 506397 h 563695"/>
                <a:gd name="connsiteX144" fmla="*/ 502734 w 820579"/>
                <a:gd name="connsiteY144" fmla="*/ 504848 h 563695"/>
                <a:gd name="connsiteX145" fmla="*/ 498800 w 820579"/>
                <a:gd name="connsiteY145" fmla="*/ 500202 h 563695"/>
                <a:gd name="connsiteX146" fmla="*/ 498012 w 820579"/>
                <a:gd name="connsiteY146" fmla="*/ 498653 h 563695"/>
                <a:gd name="connsiteX147" fmla="*/ 500373 w 820579"/>
                <a:gd name="connsiteY147" fmla="*/ 494008 h 563695"/>
                <a:gd name="connsiteX148" fmla="*/ 513747 w 820579"/>
                <a:gd name="connsiteY148" fmla="*/ 479296 h 563695"/>
                <a:gd name="connsiteX149" fmla="*/ 529482 w 820579"/>
                <a:gd name="connsiteY149" fmla="*/ 456841 h 563695"/>
                <a:gd name="connsiteX150" fmla="*/ 538923 w 820579"/>
                <a:gd name="connsiteY150" fmla="*/ 447549 h 563695"/>
                <a:gd name="connsiteX151" fmla="*/ 551512 w 820579"/>
                <a:gd name="connsiteY151" fmla="*/ 440580 h 563695"/>
                <a:gd name="connsiteX152" fmla="*/ 577475 w 820579"/>
                <a:gd name="connsiteY152" fmla="*/ 435160 h 563695"/>
                <a:gd name="connsiteX153" fmla="*/ 585342 w 820579"/>
                <a:gd name="connsiteY153" fmla="*/ 428192 h 563695"/>
                <a:gd name="connsiteX154" fmla="*/ 590849 w 820579"/>
                <a:gd name="connsiteY154" fmla="*/ 412705 h 563695"/>
                <a:gd name="connsiteX155" fmla="*/ 593210 w 820579"/>
                <a:gd name="connsiteY155" fmla="*/ 366247 h 563695"/>
                <a:gd name="connsiteX156" fmla="*/ 597144 w 820579"/>
                <a:gd name="connsiteY156" fmla="*/ 355407 h 563695"/>
                <a:gd name="connsiteX157" fmla="*/ 608945 w 820579"/>
                <a:gd name="connsiteY157" fmla="*/ 350761 h 563695"/>
                <a:gd name="connsiteX158" fmla="*/ 620746 w 820579"/>
                <a:gd name="connsiteY158" fmla="*/ 351535 h 563695"/>
                <a:gd name="connsiteX159" fmla="*/ 632547 w 820579"/>
                <a:gd name="connsiteY159" fmla="*/ 349212 h 563695"/>
                <a:gd name="connsiteX160" fmla="*/ 639627 w 820579"/>
                <a:gd name="connsiteY160" fmla="*/ 337598 h 563695"/>
                <a:gd name="connsiteX161" fmla="*/ 639627 w 820579"/>
                <a:gd name="connsiteY161" fmla="*/ 335275 h 563695"/>
                <a:gd name="connsiteX162" fmla="*/ 638054 w 820579"/>
                <a:gd name="connsiteY162" fmla="*/ 326757 h 563695"/>
                <a:gd name="connsiteX163" fmla="*/ 637267 w 820579"/>
                <a:gd name="connsiteY163" fmla="*/ 323660 h 563695"/>
                <a:gd name="connsiteX164" fmla="*/ 638054 w 820579"/>
                <a:gd name="connsiteY164" fmla="*/ 319789 h 563695"/>
                <a:gd name="connsiteX165" fmla="*/ 639627 w 820579"/>
                <a:gd name="connsiteY165" fmla="*/ 315143 h 563695"/>
                <a:gd name="connsiteX166" fmla="*/ 641988 w 820579"/>
                <a:gd name="connsiteY166" fmla="*/ 311271 h 563695"/>
                <a:gd name="connsiteX167" fmla="*/ 643561 w 820579"/>
                <a:gd name="connsiteY167" fmla="*/ 308174 h 563695"/>
                <a:gd name="connsiteX168" fmla="*/ 648282 w 820579"/>
                <a:gd name="connsiteY168" fmla="*/ 301980 h 563695"/>
                <a:gd name="connsiteX169" fmla="*/ 653789 w 820579"/>
                <a:gd name="connsiteY169" fmla="*/ 295785 h 563695"/>
                <a:gd name="connsiteX170" fmla="*/ 686047 w 820579"/>
                <a:gd name="connsiteY170" fmla="*/ 268684 h 563695"/>
                <a:gd name="connsiteX171" fmla="*/ 696273 w 820579"/>
                <a:gd name="connsiteY171" fmla="*/ 262490 h 563695"/>
                <a:gd name="connsiteX172" fmla="*/ 708862 w 820579"/>
                <a:gd name="connsiteY172" fmla="*/ 258618 h 563695"/>
                <a:gd name="connsiteX173" fmla="*/ 795404 w 820579"/>
                <a:gd name="connsiteY173" fmla="*/ 249327 h 563695"/>
                <a:gd name="connsiteX174" fmla="*/ 811927 w 820579"/>
                <a:gd name="connsiteY174" fmla="*/ 246230 h 563695"/>
                <a:gd name="connsiteX175" fmla="*/ 820580 w 820579"/>
                <a:gd name="connsiteY175" fmla="*/ 239261 h 563695"/>
                <a:gd name="connsiteX176" fmla="*/ 814286 w 820579"/>
                <a:gd name="connsiteY176" fmla="*/ 226872 h 563695"/>
                <a:gd name="connsiteX177" fmla="*/ 800911 w 820579"/>
                <a:gd name="connsiteY177" fmla="*/ 218354 h 563695"/>
                <a:gd name="connsiteX178" fmla="*/ 769441 w 820579"/>
                <a:gd name="connsiteY178" fmla="*/ 205191 h 563695"/>
                <a:gd name="connsiteX179" fmla="*/ 755279 w 820579"/>
                <a:gd name="connsiteY179" fmla="*/ 197448 h 563695"/>
                <a:gd name="connsiteX180" fmla="*/ 775736 w 820579"/>
                <a:gd name="connsiteY180" fmla="*/ 183511 h 563695"/>
                <a:gd name="connsiteX181" fmla="*/ 766295 w 820579"/>
                <a:gd name="connsiteY181" fmla="*/ 177316 h 563695"/>
                <a:gd name="connsiteX182" fmla="*/ 754494 w 820579"/>
                <a:gd name="connsiteY182" fmla="*/ 171122 h 563695"/>
                <a:gd name="connsiteX183" fmla="*/ 741119 w 820579"/>
                <a:gd name="connsiteY183" fmla="*/ 167250 h 563695"/>
                <a:gd name="connsiteX184" fmla="*/ 730104 w 820579"/>
                <a:gd name="connsiteY184" fmla="*/ 168025 h 563695"/>
                <a:gd name="connsiteX185" fmla="*/ 726957 w 820579"/>
                <a:gd name="connsiteY185" fmla="*/ 171122 h 563695"/>
                <a:gd name="connsiteX186" fmla="*/ 725384 w 820579"/>
                <a:gd name="connsiteY186" fmla="*/ 174993 h 563695"/>
                <a:gd name="connsiteX187" fmla="*/ 725384 w 820579"/>
                <a:gd name="connsiteY187" fmla="*/ 178091 h 563695"/>
                <a:gd name="connsiteX188" fmla="*/ 723024 w 820579"/>
                <a:gd name="connsiteY188" fmla="*/ 181188 h 563695"/>
                <a:gd name="connsiteX189" fmla="*/ 714369 w 820579"/>
                <a:gd name="connsiteY189" fmla="*/ 184285 h 563695"/>
                <a:gd name="connsiteX190" fmla="*/ 709649 w 820579"/>
                <a:gd name="connsiteY190" fmla="*/ 181962 h 563695"/>
                <a:gd name="connsiteX191" fmla="*/ 706501 w 820579"/>
                <a:gd name="connsiteY191" fmla="*/ 178091 h 563695"/>
                <a:gd name="connsiteX192" fmla="*/ 700994 w 820579"/>
                <a:gd name="connsiteY192" fmla="*/ 173445 h 563695"/>
                <a:gd name="connsiteX193" fmla="*/ 690766 w 820579"/>
                <a:gd name="connsiteY193" fmla="*/ 168025 h 563695"/>
                <a:gd name="connsiteX194" fmla="*/ 681326 w 820579"/>
                <a:gd name="connsiteY194" fmla="*/ 164927 h 563695"/>
                <a:gd name="connsiteX195" fmla="*/ 671097 w 820579"/>
                <a:gd name="connsiteY195" fmla="*/ 164153 h 563695"/>
                <a:gd name="connsiteX196" fmla="*/ 651429 w 820579"/>
                <a:gd name="connsiteY196" fmla="*/ 164927 h 563695"/>
                <a:gd name="connsiteX197" fmla="*/ 645922 w 820579"/>
                <a:gd name="connsiteY197" fmla="*/ 164153 h 563695"/>
                <a:gd name="connsiteX198" fmla="*/ 641200 w 820579"/>
                <a:gd name="connsiteY198" fmla="*/ 162604 h 563695"/>
                <a:gd name="connsiteX199" fmla="*/ 635694 w 820579"/>
                <a:gd name="connsiteY199" fmla="*/ 159507 h 563695"/>
                <a:gd name="connsiteX200" fmla="*/ 630187 w 820579"/>
                <a:gd name="connsiteY200" fmla="*/ 154861 h 563695"/>
                <a:gd name="connsiteX201" fmla="*/ 626253 w 820579"/>
                <a:gd name="connsiteY201" fmla="*/ 150990 h 563695"/>
                <a:gd name="connsiteX202" fmla="*/ 621532 w 820579"/>
                <a:gd name="connsiteY202" fmla="*/ 147118 h 563695"/>
                <a:gd name="connsiteX203" fmla="*/ 614452 w 820579"/>
                <a:gd name="connsiteY203" fmla="*/ 146344 h 563695"/>
                <a:gd name="connsiteX204" fmla="*/ 624680 w 820579"/>
                <a:gd name="connsiteY204" fmla="*/ 132406 h 563695"/>
                <a:gd name="connsiteX205" fmla="*/ 625465 w 820579"/>
                <a:gd name="connsiteY205" fmla="*/ 115372 h 563695"/>
                <a:gd name="connsiteX206" fmla="*/ 618385 w 820579"/>
                <a:gd name="connsiteY206" fmla="*/ 99111 h 563695"/>
                <a:gd name="connsiteX207" fmla="*/ 605011 w 820579"/>
                <a:gd name="connsiteY207" fmla="*/ 86722 h 563695"/>
                <a:gd name="connsiteX208" fmla="*/ 585342 w 820579"/>
                <a:gd name="connsiteY208" fmla="*/ 83625 h 563695"/>
                <a:gd name="connsiteX209" fmla="*/ 568034 w 820579"/>
                <a:gd name="connsiteY209" fmla="*/ 93691 h 563695"/>
                <a:gd name="connsiteX210" fmla="*/ 536564 w 820579"/>
                <a:gd name="connsiteY210" fmla="*/ 122340 h 563695"/>
                <a:gd name="connsiteX211" fmla="*/ 538923 w 820579"/>
                <a:gd name="connsiteY211" fmla="*/ 113049 h 563695"/>
                <a:gd name="connsiteX212" fmla="*/ 539710 w 820579"/>
                <a:gd name="connsiteY212" fmla="*/ 96014 h 563695"/>
                <a:gd name="connsiteX213" fmla="*/ 541284 w 820579"/>
                <a:gd name="connsiteY213" fmla="*/ 87497 h 563695"/>
                <a:gd name="connsiteX214" fmla="*/ 548365 w 820579"/>
                <a:gd name="connsiteY214" fmla="*/ 76656 h 563695"/>
                <a:gd name="connsiteX215" fmla="*/ 553872 w 820579"/>
                <a:gd name="connsiteY215" fmla="*/ 69688 h 563695"/>
                <a:gd name="connsiteX216" fmla="*/ 554658 w 820579"/>
                <a:gd name="connsiteY216" fmla="*/ 62719 h 563695"/>
                <a:gd name="connsiteX217" fmla="*/ 549151 w 820579"/>
                <a:gd name="connsiteY217" fmla="*/ 49556 h 563695"/>
                <a:gd name="connsiteX218" fmla="*/ 539710 w 820579"/>
                <a:gd name="connsiteY218" fmla="*/ 41038 h 563695"/>
                <a:gd name="connsiteX219" fmla="*/ 529482 w 820579"/>
                <a:gd name="connsiteY219" fmla="*/ 34844 h 563695"/>
                <a:gd name="connsiteX220" fmla="*/ 519254 w 820579"/>
                <a:gd name="connsiteY220" fmla="*/ 29424 h 563695"/>
                <a:gd name="connsiteX221" fmla="*/ 497227 w 820579"/>
                <a:gd name="connsiteY221" fmla="*/ 21681 h 563695"/>
                <a:gd name="connsiteX222" fmla="*/ 491718 w 820579"/>
                <a:gd name="connsiteY222" fmla="*/ 20132 h 563695"/>
                <a:gd name="connsiteX223" fmla="*/ 486211 w 820579"/>
                <a:gd name="connsiteY223" fmla="*/ 20132 h 563695"/>
                <a:gd name="connsiteX224" fmla="*/ 483065 w 820579"/>
                <a:gd name="connsiteY224" fmla="*/ 21681 h 563695"/>
                <a:gd name="connsiteX225" fmla="*/ 479917 w 820579"/>
                <a:gd name="connsiteY225" fmla="*/ 24004 h 563695"/>
                <a:gd name="connsiteX226" fmla="*/ 477558 w 820579"/>
                <a:gd name="connsiteY226" fmla="*/ 26326 h 563695"/>
                <a:gd name="connsiteX227" fmla="*/ 475983 w 820579"/>
                <a:gd name="connsiteY227" fmla="*/ 27875 h 563695"/>
                <a:gd name="connsiteX228" fmla="*/ 460248 w 820579"/>
                <a:gd name="connsiteY228" fmla="*/ 20132 h 563695"/>
                <a:gd name="connsiteX229" fmla="*/ 442154 w 820579"/>
                <a:gd name="connsiteY229" fmla="*/ 5420 h 563695"/>
                <a:gd name="connsiteX230" fmla="*/ 425632 w 820579"/>
                <a:gd name="connsiteY230" fmla="*/ 0 h 563695"/>
                <a:gd name="connsiteX231" fmla="*/ 412257 w 820579"/>
                <a:gd name="connsiteY231" fmla="*/ 18583 h 563695"/>
                <a:gd name="connsiteX232" fmla="*/ 412257 w 820579"/>
                <a:gd name="connsiteY232" fmla="*/ 21681 h 563695"/>
                <a:gd name="connsiteX233" fmla="*/ 413830 w 820579"/>
                <a:gd name="connsiteY233" fmla="*/ 27875 h 563695"/>
                <a:gd name="connsiteX234" fmla="*/ 413830 w 820579"/>
                <a:gd name="connsiteY234" fmla="*/ 30198 h 563695"/>
                <a:gd name="connsiteX235" fmla="*/ 413043 w 820579"/>
                <a:gd name="connsiteY235" fmla="*/ 33295 h 563695"/>
                <a:gd name="connsiteX236" fmla="*/ 409109 w 820579"/>
                <a:gd name="connsiteY236" fmla="*/ 37941 h 563695"/>
                <a:gd name="connsiteX237" fmla="*/ 397308 w 820579"/>
                <a:gd name="connsiteY237" fmla="*/ 55750 h 563695"/>
                <a:gd name="connsiteX238" fmla="*/ 395735 w 820579"/>
                <a:gd name="connsiteY238" fmla="*/ 61170 h 563695"/>
                <a:gd name="connsiteX239" fmla="*/ 394162 w 820579"/>
                <a:gd name="connsiteY239" fmla="*/ 69688 h 563695"/>
                <a:gd name="connsiteX240" fmla="*/ 394162 w 820579"/>
                <a:gd name="connsiteY240" fmla="*/ 78979 h 563695"/>
                <a:gd name="connsiteX241" fmla="*/ 395735 w 820579"/>
                <a:gd name="connsiteY241" fmla="*/ 87497 h 563695"/>
                <a:gd name="connsiteX242" fmla="*/ 434287 w 820579"/>
                <a:gd name="connsiteY242" fmla="*/ 198223 h 563695"/>
                <a:gd name="connsiteX243" fmla="*/ 410684 w 820579"/>
                <a:gd name="connsiteY243" fmla="*/ 184285 h 563695"/>
                <a:gd name="connsiteX244" fmla="*/ 391801 w 820579"/>
                <a:gd name="connsiteY244" fmla="*/ 163379 h 563695"/>
                <a:gd name="connsiteX245" fmla="*/ 349317 w 820579"/>
                <a:gd name="connsiteY245" fmla="*/ 91368 h 563695"/>
                <a:gd name="connsiteX246" fmla="*/ 330434 w 820579"/>
                <a:gd name="connsiteY246" fmla="*/ 66590 h 563695"/>
                <a:gd name="connsiteX247" fmla="*/ 306833 w 820579"/>
                <a:gd name="connsiteY247" fmla="*/ 53427 h 563695"/>
                <a:gd name="connsiteX248" fmla="*/ 281656 w 820579"/>
                <a:gd name="connsiteY248" fmla="*/ 63493 h 563695"/>
                <a:gd name="connsiteX249" fmla="*/ 269855 w 820579"/>
                <a:gd name="connsiteY249" fmla="*/ 73559 h 563695"/>
                <a:gd name="connsiteX250" fmla="*/ 261201 w 820579"/>
                <a:gd name="connsiteY250" fmla="*/ 82851 h 563695"/>
                <a:gd name="connsiteX251" fmla="*/ 255694 w 820579"/>
                <a:gd name="connsiteY251" fmla="*/ 93691 h 563695"/>
                <a:gd name="connsiteX252" fmla="*/ 254120 w 820579"/>
                <a:gd name="connsiteY252" fmla="*/ 107629 h 563695"/>
                <a:gd name="connsiteX253" fmla="*/ 254120 w 820579"/>
                <a:gd name="connsiteY253" fmla="*/ 121566 h 563695"/>
                <a:gd name="connsiteX254" fmla="*/ 252547 w 820579"/>
                <a:gd name="connsiteY254" fmla="*/ 128535 h 563695"/>
                <a:gd name="connsiteX255" fmla="*/ 247040 w 820579"/>
                <a:gd name="connsiteY255" fmla="*/ 127761 h 563695"/>
                <a:gd name="connsiteX256" fmla="*/ 229731 w 820579"/>
                <a:gd name="connsiteY256" fmla="*/ 114597 h 563695"/>
                <a:gd name="connsiteX257" fmla="*/ 217929 w 820579"/>
                <a:gd name="connsiteY257" fmla="*/ 108403 h 563695"/>
                <a:gd name="connsiteX258" fmla="*/ 212423 w 820579"/>
                <a:gd name="connsiteY258" fmla="*/ 105306 h 563695"/>
                <a:gd name="connsiteX259" fmla="*/ 208489 w 820579"/>
                <a:gd name="connsiteY259" fmla="*/ 101434 h 563695"/>
                <a:gd name="connsiteX260" fmla="*/ 204555 w 820579"/>
                <a:gd name="connsiteY260" fmla="*/ 92142 h 563695"/>
                <a:gd name="connsiteX261" fmla="*/ 201408 w 820579"/>
                <a:gd name="connsiteY261" fmla="*/ 88271 h 563695"/>
                <a:gd name="connsiteX262" fmla="*/ 188820 w 820579"/>
                <a:gd name="connsiteY262" fmla="*/ 83625 h 563695"/>
                <a:gd name="connsiteX263" fmla="*/ 172298 w 820579"/>
                <a:gd name="connsiteY263" fmla="*/ 84399 h 563695"/>
                <a:gd name="connsiteX264" fmla="*/ 140828 w 820579"/>
                <a:gd name="connsiteY264" fmla="*/ 87497 h 563695"/>
                <a:gd name="connsiteX265" fmla="*/ 159710 w 820579"/>
                <a:gd name="connsiteY265" fmla="*/ 78979 h 563695"/>
                <a:gd name="connsiteX266" fmla="*/ 176232 w 820579"/>
                <a:gd name="connsiteY266" fmla="*/ 72785 h 563695"/>
                <a:gd name="connsiteX267" fmla="*/ 193540 w 820579"/>
                <a:gd name="connsiteY267" fmla="*/ 68913 h 563695"/>
                <a:gd name="connsiteX268" fmla="*/ 213996 w 820579"/>
                <a:gd name="connsiteY268" fmla="*/ 65816 h 563695"/>
                <a:gd name="connsiteX269" fmla="*/ 228944 w 820579"/>
                <a:gd name="connsiteY269" fmla="*/ 62719 h 563695"/>
                <a:gd name="connsiteX270" fmla="*/ 243106 w 820579"/>
                <a:gd name="connsiteY270" fmla="*/ 55750 h 563695"/>
                <a:gd name="connsiteX271" fmla="*/ 247040 w 820579"/>
                <a:gd name="connsiteY271" fmla="*/ 48007 h 563695"/>
                <a:gd name="connsiteX272" fmla="*/ 231305 w 820579"/>
                <a:gd name="connsiteY272" fmla="*/ 39490 h 563695"/>
                <a:gd name="connsiteX273" fmla="*/ 213209 w 820579"/>
                <a:gd name="connsiteY273" fmla="*/ 38715 h 563695"/>
                <a:gd name="connsiteX274" fmla="*/ 194327 w 820579"/>
                <a:gd name="connsiteY274" fmla="*/ 42587 h 563695"/>
                <a:gd name="connsiteX275" fmla="*/ 158137 w 820579"/>
                <a:gd name="connsiteY275" fmla="*/ 53427 h 563695"/>
                <a:gd name="connsiteX276" fmla="*/ 126667 w 820579"/>
                <a:gd name="connsiteY276" fmla="*/ 49556 h 563695"/>
                <a:gd name="connsiteX277" fmla="*/ 115652 w 820579"/>
                <a:gd name="connsiteY277" fmla="*/ 51879 h 563695"/>
                <a:gd name="connsiteX278" fmla="*/ 120372 w 820579"/>
                <a:gd name="connsiteY278" fmla="*/ 65042 h 563695"/>
                <a:gd name="connsiteX279" fmla="*/ 104637 w 820579"/>
                <a:gd name="connsiteY279" fmla="*/ 60396 h 563695"/>
                <a:gd name="connsiteX280" fmla="*/ 77101 w 820579"/>
                <a:gd name="connsiteY280" fmla="*/ 48781 h 563695"/>
                <a:gd name="connsiteX281" fmla="*/ 61366 w 820579"/>
                <a:gd name="connsiteY281" fmla="*/ 48007 h 563695"/>
                <a:gd name="connsiteX282" fmla="*/ 52712 w 820579"/>
                <a:gd name="connsiteY282" fmla="*/ 48781 h 563695"/>
                <a:gd name="connsiteX283" fmla="*/ 47992 w 820579"/>
                <a:gd name="connsiteY283" fmla="*/ 49556 h 563695"/>
                <a:gd name="connsiteX284" fmla="*/ 44058 w 820579"/>
                <a:gd name="connsiteY284" fmla="*/ 51104 h 563695"/>
                <a:gd name="connsiteX285" fmla="*/ 41697 w 820579"/>
                <a:gd name="connsiteY285" fmla="*/ 53427 h 563695"/>
                <a:gd name="connsiteX286" fmla="*/ 36190 w 820579"/>
                <a:gd name="connsiteY286" fmla="*/ 61945 h 563695"/>
                <a:gd name="connsiteX287" fmla="*/ 35404 w 820579"/>
                <a:gd name="connsiteY287" fmla="*/ 63493 h 563695"/>
                <a:gd name="connsiteX288" fmla="*/ 30683 w 820579"/>
                <a:gd name="connsiteY288" fmla="*/ 62719 h 563695"/>
                <a:gd name="connsiteX289" fmla="*/ 22028 w 820579"/>
                <a:gd name="connsiteY289" fmla="*/ 55750 h 563695"/>
                <a:gd name="connsiteX290" fmla="*/ 17308 w 820579"/>
                <a:gd name="connsiteY290" fmla="*/ 53427 h 563695"/>
                <a:gd name="connsiteX291" fmla="*/ 3147 w 820579"/>
                <a:gd name="connsiteY291" fmla="*/ 51104 h 563695"/>
                <a:gd name="connsiteX292" fmla="*/ 0 w 820579"/>
                <a:gd name="connsiteY292" fmla="*/ 57299 h 563695"/>
                <a:gd name="connsiteX293" fmla="*/ 4720 w 820579"/>
                <a:gd name="connsiteY293" fmla="*/ 78979 h 56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820579" h="563695">
                  <a:moveTo>
                    <a:pt x="4720" y="85174"/>
                  </a:moveTo>
                  <a:lnTo>
                    <a:pt x="3934" y="89045"/>
                  </a:lnTo>
                  <a:lnTo>
                    <a:pt x="3147" y="93691"/>
                  </a:lnTo>
                  <a:lnTo>
                    <a:pt x="4720" y="100660"/>
                  </a:lnTo>
                  <a:lnTo>
                    <a:pt x="14948" y="129309"/>
                  </a:lnTo>
                  <a:lnTo>
                    <a:pt x="28323" y="155636"/>
                  </a:lnTo>
                  <a:lnTo>
                    <a:pt x="37763" y="168799"/>
                  </a:lnTo>
                  <a:lnTo>
                    <a:pt x="47205" y="174219"/>
                  </a:lnTo>
                  <a:lnTo>
                    <a:pt x="53498" y="172670"/>
                  </a:lnTo>
                  <a:lnTo>
                    <a:pt x="59793" y="168025"/>
                  </a:lnTo>
                  <a:lnTo>
                    <a:pt x="65300" y="162604"/>
                  </a:lnTo>
                  <a:lnTo>
                    <a:pt x="68447" y="157184"/>
                  </a:lnTo>
                  <a:lnTo>
                    <a:pt x="70021" y="149441"/>
                  </a:lnTo>
                  <a:lnTo>
                    <a:pt x="69233" y="144795"/>
                  </a:lnTo>
                  <a:lnTo>
                    <a:pt x="70808" y="141698"/>
                  </a:lnTo>
                  <a:lnTo>
                    <a:pt x="81822" y="140924"/>
                  </a:lnTo>
                  <a:lnTo>
                    <a:pt x="98344" y="142472"/>
                  </a:lnTo>
                  <a:lnTo>
                    <a:pt x="99917" y="150990"/>
                  </a:lnTo>
                  <a:lnTo>
                    <a:pt x="94410" y="162604"/>
                  </a:lnTo>
                  <a:lnTo>
                    <a:pt x="91263" y="177316"/>
                  </a:lnTo>
                  <a:lnTo>
                    <a:pt x="96770" y="190479"/>
                  </a:lnTo>
                  <a:lnTo>
                    <a:pt x="106211" y="195900"/>
                  </a:lnTo>
                  <a:lnTo>
                    <a:pt x="117226" y="197448"/>
                  </a:lnTo>
                  <a:lnTo>
                    <a:pt x="129027" y="202094"/>
                  </a:lnTo>
                  <a:lnTo>
                    <a:pt x="114079" y="210611"/>
                  </a:lnTo>
                  <a:lnTo>
                    <a:pt x="69233" y="198997"/>
                  </a:lnTo>
                  <a:lnTo>
                    <a:pt x="48778" y="202868"/>
                  </a:lnTo>
                  <a:lnTo>
                    <a:pt x="87329" y="223000"/>
                  </a:lnTo>
                  <a:lnTo>
                    <a:pt x="75528" y="233066"/>
                  </a:lnTo>
                  <a:lnTo>
                    <a:pt x="86543" y="246230"/>
                  </a:lnTo>
                  <a:lnTo>
                    <a:pt x="118013" y="264813"/>
                  </a:lnTo>
                  <a:lnTo>
                    <a:pt x="125093" y="271782"/>
                  </a:lnTo>
                  <a:lnTo>
                    <a:pt x="137681" y="288042"/>
                  </a:lnTo>
                  <a:lnTo>
                    <a:pt x="145549" y="295011"/>
                  </a:lnTo>
                  <a:lnTo>
                    <a:pt x="168365" y="311271"/>
                  </a:lnTo>
                  <a:lnTo>
                    <a:pt x="186459" y="318240"/>
                  </a:lnTo>
                  <a:lnTo>
                    <a:pt x="203769" y="320563"/>
                  </a:lnTo>
                  <a:lnTo>
                    <a:pt x="241532" y="316691"/>
                  </a:lnTo>
                  <a:lnTo>
                    <a:pt x="258053" y="312820"/>
                  </a:lnTo>
                  <a:lnTo>
                    <a:pt x="286377" y="299657"/>
                  </a:lnTo>
                  <a:lnTo>
                    <a:pt x="302112" y="294237"/>
                  </a:lnTo>
                  <a:lnTo>
                    <a:pt x="298965" y="291139"/>
                  </a:lnTo>
                  <a:lnTo>
                    <a:pt x="289524" y="284945"/>
                  </a:lnTo>
                  <a:lnTo>
                    <a:pt x="287164" y="283396"/>
                  </a:lnTo>
                  <a:lnTo>
                    <a:pt x="287164" y="278750"/>
                  </a:lnTo>
                  <a:lnTo>
                    <a:pt x="291884" y="262490"/>
                  </a:lnTo>
                  <a:lnTo>
                    <a:pt x="292671" y="257070"/>
                  </a:lnTo>
                  <a:lnTo>
                    <a:pt x="291098" y="253198"/>
                  </a:lnTo>
                  <a:lnTo>
                    <a:pt x="291098" y="250875"/>
                  </a:lnTo>
                  <a:lnTo>
                    <a:pt x="295031" y="246230"/>
                  </a:lnTo>
                  <a:lnTo>
                    <a:pt x="298179" y="244681"/>
                  </a:lnTo>
                  <a:lnTo>
                    <a:pt x="302112" y="243132"/>
                  </a:lnTo>
                  <a:lnTo>
                    <a:pt x="306833" y="242358"/>
                  </a:lnTo>
                  <a:lnTo>
                    <a:pt x="309980" y="242358"/>
                  </a:lnTo>
                  <a:lnTo>
                    <a:pt x="317847" y="247778"/>
                  </a:lnTo>
                  <a:lnTo>
                    <a:pt x="321781" y="253973"/>
                  </a:lnTo>
                  <a:lnTo>
                    <a:pt x="328075" y="257844"/>
                  </a:lnTo>
                  <a:lnTo>
                    <a:pt x="338302" y="253973"/>
                  </a:lnTo>
                  <a:lnTo>
                    <a:pt x="343810" y="247004"/>
                  </a:lnTo>
                  <a:lnTo>
                    <a:pt x="350103" y="237712"/>
                  </a:lnTo>
                  <a:lnTo>
                    <a:pt x="356397" y="232292"/>
                  </a:lnTo>
                  <a:lnTo>
                    <a:pt x="360331" y="240035"/>
                  </a:lnTo>
                  <a:lnTo>
                    <a:pt x="359545" y="248552"/>
                  </a:lnTo>
                  <a:lnTo>
                    <a:pt x="351678" y="263264"/>
                  </a:lnTo>
                  <a:lnTo>
                    <a:pt x="351678" y="271782"/>
                  </a:lnTo>
                  <a:lnTo>
                    <a:pt x="356397" y="281073"/>
                  </a:lnTo>
                  <a:lnTo>
                    <a:pt x="364265" y="284945"/>
                  </a:lnTo>
                  <a:lnTo>
                    <a:pt x="373705" y="285719"/>
                  </a:lnTo>
                  <a:lnTo>
                    <a:pt x="383934" y="285719"/>
                  </a:lnTo>
                  <a:lnTo>
                    <a:pt x="406750" y="279525"/>
                  </a:lnTo>
                  <a:lnTo>
                    <a:pt x="445300" y="257844"/>
                  </a:lnTo>
                  <a:lnTo>
                    <a:pt x="468115" y="252424"/>
                  </a:lnTo>
                  <a:lnTo>
                    <a:pt x="459462" y="261716"/>
                  </a:lnTo>
                  <a:lnTo>
                    <a:pt x="450807" y="270233"/>
                  </a:lnTo>
                  <a:lnTo>
                    <a:pt x="445300" y="279525"/>
                  </a:lnTo>
                  <a:lnTo>
                    <a:pt x="448447" y="288816"/>
                  </a:lnTo>
                  <a:lnTo>
                    <a:pt x="458675" y="295011"/>
                  </a:lnTo>
                  <a:lnTo>
                    <a:pt x="472837" y="296559"/>
                  </a:lnTo>
                  <a:lnTo>
                    <a:pt x="486211" y="295785"/>
                  </a:lnTo>
                  <a:lnTo>
                    <a:pt x="498012" y="293462"/>
                  </a:lnTo>
                  <a:lnTo>
                    <a:pt x="480704" y="301205"/>
                  </a:lnTo>
                  <a:lnTo>
                    <a:pt x="461823" y="303528"/>
                  </a:lnTo>
                  <a:lnTo>
                    <a:pt x="411470" y="303528"/>
                  </a:lnTo>
                  <a:lnTo>
                    <a:pt x="394949" y="305851"/>
                  </a:lnTo>
                  <a:lnTo>
                    <a:pt x="382360" y="311271"/>
                  </a:lnTo>
                  <a:lnTo>
                    <a:pt x="383934" y="322112"/>
                  </a:lnTo>
                  <a:lnTo>
                    <a:pt x="368986" y="322112"/>
                  </a:lnTo>
                  <a:lnTo>
                    <a:pt x="355612" y="325209"/>
                  </a:lnTo>
                  <a:lnTo>
                    <a:pt x="328861" y="334500"/>
                  </a:lnTo>
                  <a:lnTo>
                    <a:pt x="272215" y="347664"/>
                  </a:lnTo>
                  <a:lnTo>
                    <a:pt x="273002" y="350761"/>
                  </a:lnTo>
                  <a:lnTo>
                    <a:pt x="275363" y="356955"/>
                  </a:lnTo>
                  <a:lnTo>
                    <a:pt x="276149" y="359278"/>
                  </a:lnTo>
                  <a:lnTo>
                    <a:pt x="256480" y="348438"/>
                  </a:lnTo>
                  <a:lnTo>
                    <a:pt x="245466" y="345341"/>
                  </a:lnTo>
                  <a:lnTo>
                    <a:pt x="235239" y="347664"/>
                  </a:lnTo>
                  <a:lnTo>
                    <a:pt x="229731" y="354632"/>
                  </a:lnTo>
                  <a:lnTo>
                    <a:pt x="228158" y="363150"/>
                  </a:lnTo>
                  <a:lnTo>
                    <a:pt x="229731" y="373216"/>
                  </a:lnTo>
                  <a:lnTo>
                    <a:pt x="233664" y="381733"/>
                  </a:lnTo>
                  <a:lnTo>
                    <a:pt x="249399" y="397994"/>
                  </a:lnTo>
                  <a:lnTo>
                    <a:pt x="271429" y="404962"/>
                  </a:lnTo>
                  <a:lnTo>
                    <a:pt x="295818" y="404962"/>
                  </a:lnTo>
                  <a:lnTo>
                    <a:pt x="317847" y="401865"/>
                  </a:lnTo>
                  <a:lnTo>
                    <a:pt x="328861" y="398768"/>
                  </a:lnTo>
                  <a:lnTo>
                    <a:pt x="349317" y="389476"/>
                  </a:lnTo>
                  <a:lnTo>
                    <a:pt x="359545" y="386379"/>
                  </a:lnTo>
                  <a:lnTo>
                    <a:pt x="372920" y="384830"/>
                  </a:lnTo>
                  <a:lnTo>
                    <a:pt x="398883" y="387928"/>
                  </a:lnTo>
                  <a:lnTo>
                    <a:pt x="412257" y="388702"/>
                  </a:lnTo>
                  <a:lnTo>
                    <a:pt x="457889" y="380185"/>
                  </a:lnTo>
                  <a:lnTo>
                    <a:pt x="470476" y="378636"/>
                  </a:lnTo>
                  <a:lnTo>
                    <a:pt x="476770" y="380959"/>
                  </a:lnTo>
                  <a:lnTo>
                    <a:pt x="486999" y="397994"/>
                  </a:lnTo>
                  <a:lnTo>
                    <a:pt x="453955" y="399542"/>
                  </a:lnTo>
                  <a:lnTo>
                    <a:pt x="332795" y="416577"/>
                  </a:lnTo>
                  <a:lnTo>
                    <a:pt x="325715" y="418900"/>
                  </a:lnTo>
                  <a:lnTo>
                    <a:pt x="320994" y="422771"/>
                  </a:lnTo>
                  <a:lnTo>
                    <a:pt x="312339" y="433612"/>
                  </a:lnTo>
                  <a:lnTo>
                    <a:pt x="306833" y="436709"/>
                  </a:lnTo>
                  <a:lnTo>
                    <a:pt x="295818" y="435935"/>
                  </a:lnTo>
                  <a:lnTo>
                    <a:pt x="280869" y="432063"/>
                  </a:lnTo>
                  <a:lnTo>
                    <a:pt x="265921" y="429740"/>
                  </a:lnTo>
                  <a:lnTo>
                    <a:pt x="254907" y="435160"/>
                  </a:lnTo>
                  <a:lnTo>
                    <a:pt x="255694" y="454518"/>
                  </a:lnTo>
                  <a:lnTo>
                    <a:pt x="280083" y="470004"/>
                  </a:lnTo>
                  <a:lnTo>
                    <a:pt x="331222" y="487813"/>
                  </a:lnTo>
                  <a:lnTo>
                    <a:pt x="343023" y="494782"/>
                  </a:lnTo>
                  <a:lnTo>
                    <a:pt x="376854" y="520334"/>
                  </a:lnTo>
                  <a:lnTo>
                    <a:pt x="414618" y="538918"/>
                  </a:lnTo>
                  <a:lnTo>
                    <a:pt x="427205" y="545886"/>
                  </a:lnTo>
                  <a:lnTo>
                    <a:pt x="438220" y="553629"/>
                  </a:lnTo>
                  <a:lnTo>
                    <a:pt x="451595" y="560598"/>
                  </a:lnTo>
                  <a:lnTo>
                    <a:pt x="464969" y="563695"/>
                  </a:lnTo>
                  <a:lnTo>
                    <a:pt x="479917" y="559049"/>
                  </a:lnTo>
                  <a:lnTo>
                    <a:pt x="486211" y="553629"/>
                  </a:lnTo>
                  <a:lnTo>
                    <a:pt x="486999" y="548983"/>
                  </a:lnTo>
                  <a:lnTo>
                    <a:pt x="486211" y="544338"/>
                  </a:lnTo>
                  <a:lnTo>
                    <a:pt x="485425" y="537369"/>
                  </a:lnTo>
                  <a:lnTo>
                    <a:pt x="486211" y="531174"/>
                  </a:lnTo>
                  <a:lnTo>
                    <a:pt x="486999" y="527303"/>
                  </a:lnTo>
                  <a:lnTo>
                    <a:pt x="497227" y="514914"/>
                  </a:lnTo>
                  <a:lnTo>
                    <a:pt x="501946" y="509494"/>
                  </a:lnTo>
                  <a:lnTo>
                    <a:pt x="503519" y="506397"/>
                  </a:lnTo>
                  <a:lnTo>
                    <a:pt x="502734" y="504848"/>
                  </a:lnTo>
                  <a:lnTo>
                    <a:pt x="498800" y="500202"/>
                  </a:lnTo>
                  <a:lnTo>
                    <a:pt x="498012" y="498653"/>
                  </a:lnTo>
                  <a:lnTo>
                    <a:pt x="500373" y="494008"/>
                  </a:lnTo>
                  <a:lnTo>
                    <a:pt x="513747" y="479296"/>
                  </a:lnTo>
                  <a:lnTo>
                    <a:pt x="529482" y="456841"/>
                  </a:lnTo>
                  <a:lnTo>
                    <a:pt x="538923" y="447549"/>
                  </a:lnTo>
                  <a:lnTo>
                    <a:pt x="551512" y="440580"/>
                  </a:lnTo>
                  <a:lnTo>
                    <a:pt x="577475" y="435160"/>
                  </a:lnTo>
                  <a:lnTo>
                    <a:pt x="585342" y="428192"/>
                  </a:lnTo>
                  <a:lnTo>
                    <a:pt x="590849" y="412705"/>
                  </a:lnTo>
                  <a:lnTo>
                    <a:pt x="593210" y="366247"/>
                  </a:lnTo>
                  <a:lnTo>
                    <a:pt x="597144" y="355407"/>
                  </a:lnTo>
                  <a:lnTo>
                    <a:pt x="608945" y="350761"/>
                  </a:lnTo>
                  <a:lnTo>
                    <a:pt x="620746" y="351535"/>
                  </a:lnTo>
                  <a:lnTo>
                    <a:pt x="632547" y="349212"/>
                  </a:lnTo>
                  <a:lnTo>
                    <a:pt x="639627" y="337598"/>
                  </a:lnTo>
                  <a:lnTo>
                    <a:pt x="639627" y="335275"/>
                  </a:lnTo>
                  <a:lnTo>
                    <a:pt x="638054" y="326757"/>
                  </a:lnTo>
                  <a:lnTo>
                    <a:pt x="637267" y="323660"/>
                  </a:lnTo>
                  <a:lnTo>
                    <a:pt x="638054" y="319789"/>
                  </a:lnTo>
                  <a:lnTo>
                    <a:pt x="639627" y="315143"/>
                  </a:lnTo>
                  <a:lnTo>
                    <a:pt x="641988" y="311271"/>
                  </a:lnTo>
                  <a:lnTo>
                    <a:pt x="643561" y="308174"/>
                  </a:lnTo>
                  <a:lnTo>
                    <a:pt x="648282" y="301980"/>
                  </a:lnTo>
                  <a:lnTo>
                    <a:pt x="653789" y="295785"/>
                  </a:lnTo>
                  <a:lnTo>
                    <a:pt x="686047" y="268684"/>
                  </a:lnTo>
                  <a:lnTo>
                    <a:pt x="696273" y="262490"/>
                  </a:lnTo>
                  <a:lnTo>
                    <a:pt x="708862" y="258618"/>
                  </a:lnTo>
                  <a:lnTo>
                    <a:pt x="795404" y="249327"/>
                  </a:lnTo>
                  <a:lnTo>
                    <a:pt x="811927" y="246230"/>
                  </a:lnTo>
                  <a:lnTo>
                    <a:pt x="820580" y="239261"/>
                  </a:lnTo>
                  <a:lnTo>
                    <a:pt x="814286" y="226872"/>
                  </a:lnTo>
                  <a:lnTo>
                    <a:pt x="800911" y="218354"/>
                  </a:lnTo>
                  <a:lnTo>
                    <a:pt x="769441" y="205191"/>
                  </a:lnTo>
                  <a:lnTo>
                    <a:pt x="755279" y="197448"/>
                  </a:lnTo>
                  <a:lnTo>
                    <a:pt x="775736" y="183511"/>
                  </a:lnTo>
                  <a:lnTo>
                    <a:pt x="766295" y="177316"/>
                  </a:lnTo>
                  <a:lnTo>
                    <a:pt x="754494" y="171122"/>
                  </a:lnTo>
                  <a:lnTo>
                    <a:pt x="741119" y="167250"/>
                  </a:lnTo>
                  <a:lnTo>
                    <a:pt x="730104" y="168025"/>
                  </a:lnTo>
                  <a:lnTo>
                    <a:pt x="726957" y="171122"/>
                  </a:lnTo>
                  <a:lnTo>
                    <a:pt x="725384" y="174993"/>
                  </a:lnTo>
                  <a:lnTo>
                    <a:pt x="725384" y="178091"/>
                  </a:lnTo>
                  <a:lnTo>
                    <a:pt x="723024" y="181188"/>
                  </a:lnTo>
                  <a:lnTo>
                    <a:pt x="714369" y="184285"/>
                  </a:lnTo>
                  <a:lnTo>
                    <a:pt x="709649" y="181962"/>
                  </a:lnTo>
                  <a:lnTo>
                    <a:pt x="706501" y="178091"/>
                  </a:lnTo>
                  <a:lnTo>
                    <a:pt x="700994" y="173445"/>
                  </a:lnTo>
                  <a:lnTo>
                    <a:pt x="690766" y="168025"/>
                  </a:lnTo>
                  <a:lnTo>
                    <a:pt x="681326" y="164927"/>
                  </a:lnTo>
                  <a:lnTo>
                    <a:pt x="671097" y="164153"/>
                  </a:lnTo>
                  <a:lnTo>
                    <a:pt x="651429" y="164927"/>
                  </a:lnTo>
                  <a:lnTo>
                    <a:pt x="645922" y="164153"/>
                  </a:lnTo>
                  <a:lnTo>
                    <a:pt x="641200" y="162604"/>
                  </a:lnTo>
                  <a:lnTo>
                    <a:pt x="635694" y="159507"/>
                  </a:lnTo>
                  <a:lnTo>
                    <a:pt x="630187" y="154861"/>
                  </a:lnTo>
                  <a:lnTo>
                    <a:pt x="626253" y="150990"/>
                  </a:lnTo>
                  <a:lnTo>
                    <a:pt x="621532" y="147118"/>
                  </a:lnTo>
                  <a:lnTo>
                    <a:pt x="614452" y="146344"/>
                  </a:lnTo>
                  <a:lnTo>
                    <a:pt x="624680" y="132406"/>
                  </a:lnTo>
                  <a:lnTo>
                    <a:pt x="625465" y="115372"/>
                  </a:lnTo>
                  <a:lnTo>
                    <a:pt x="618385" y="99111"/>
                  </a:lnTo>
                  <a:lnTo>
                    <a:pt x="605011" y="86722"/>
                  </a:lnTo>
                  <a:lnTo>
                    <a:pt x="585342" y="83625"/>
                  </a:lnTo>
                  <a:lnTo>
                    <a:pt x="568034" y="93691"/>
                  </a:lnTo>
                  <a:lnTo>
                    <a:pt x="536564" y="122340"/>
                  </a:lnTo>
                  <a:lnTo>
                    <a:pt x="538923" y="113049"/>
                  </a:lnTo>
                  <a:lnTo>
                    <a:pt x="539710" y="96014"/>
                  </a:lnTo>
                  <a:lnTo>
                    <a:pt x="541284" y="87497"/>
                  </a:lnTo>
                  <a:lnTo>
                    <a:pt x="548365" y="76656"/>
                  </a:lnTo>
                  <a:lnTo>
                    <a:pt x="553872" y="69688"/>
                  </a:lnTo>
                  <a:lnTo>
                    <a:pt x="554658" y="62719"/>
                  </a:lnTo>
                  <a:lnTo>
                    <a:pt x="549151" y="49556"/>
                  </a:lnTo>
                  <a:lnTo>
                    <a:pt x="539710" y="41038"/>
                  </a:lnTo>
                  <a:lnTo>
                    <a:pt x="529482" y="34844"/>
                  </a:lnTo>
                  <a:lnTo>
                    <a:pt x="519254" y="29424"/>
                  </a:lnTo>
                  <a:lnTo>
                    <a:pt x="497227" y="21681"/>
                  </a:lnTo>
                  <a:lnTo>
                    <a:pt x="491718" y="20132"/>
                  </a:lnTo>
                  <a:lnTo>
                    <a:pt x="486211" y="20132"/>
                  </a:lnTo>
                  <a:lnTo>
                    <a:pt x="483065" y="21681"/>
                  </a:lnTo>
                  <a:lnTo>
                    <a:pt x="479917" y="24004"/>
                  </a:lnTo>
                  <a:lnTo>
                    <a:pt x="477558" y="26326"/>
                  </a:lnTo>
                  <a:lnTo>
                    <a:pt x="475983" y="27875"/>
                  </a:lnTo>
                  <a:lnTo>
                    <a:pt x="460248" y="20132"/>
                  </a:lnTo>
                  <a:lnTo>
                    <a:pt x="442154" y="5420"/>
                  </a:lnTo>
                  <a:lnTo>
                    <a:pt x="425632" y="0"/>
                  </a:lnTo>
                  <a:lnTo>
                    <a:pt x="412257" y="18583"/>
                  </a:lnTo>
                  <a:lnTo>
                    <a:pt x="412257" y="21681"/>
                  </a:lnTo>
                  <a:lnTo>
                    <a:pt x="413830" y="27875"/>
                  </a:lnTo>
                  <a:lnTo>
                    <a:pt x="413830" y="30198"/>
                  </a:lnTo>
                  <a:lnTo>
                    <a:pt x="413043" y="33295"/>
                  </a:lnTo>
                  <a:lnTo>
                    <a:pt x="409109" y="37941"/>
                  </a:lnTo>
                  <a:lnTo>
                    <a:pt x="397308" y="55750"/>
                  </a:lnTo>
                  <a:lnTo>
                    <a:pt x="395735" y="61170"/>
                  </a:lnTo>
                  <a:lnTo>
                    <a:pt x="394162" y="69688"/>
                  </a:lnTo>
                  <a:lnTo>
                    <a:pt x="394162" y="78979"/>
                  </a:lnTo>
                  <a:lnTo>
                    <a:pt x="395735" y="87497"/>
                  </a:lnTo>
                  <a:lnTo>
                    <a:pt x="434287" y="198223"/>
                  </a:lnTo>
                  <a:lnTo>
                    <a:pt x="410684" y="184285"/>
                  </a:lnTo>
                  <a:lnTo>
                    <a:pt x="391801" y="163379"/>
                  </a:lnTo>
                  <a:lnTo>
                    <a:pt x="349317" y="91368"/>
                  </a:lnTo>
                  <a:lnTo>
                    <a:pt x="330434" y="66590"/>
                  </a:lnTo>
                  <a:lnTo>
                    <a:pt x="306833" y="53427"/>
                  </a:lnTo>
                  <a:lnTo>
                    <a:pt x="281656" y="63493"/>
                  </a:lnTo>
                  <a:lnTo>
                    <a:pt x="269855" y="73559"/>
                  </a:lnTo>
                  <a:lnTo>
                    <a:pt x="261201" y="82851"/>
                  </a:lnTo>
                  <a:lnTo>
                    <a:pt x="255694" y="93691"/>
                  </a:lnTo>
                  <a:lnTo>
                    <a:pt x="254120" y="107629"/>
                  </a:lnTo>
                  <a:lnTo>
                    <a:pt x="254120" y="121566"/>
                  </a:lnTo>
                  <a:lnTo>
                    <a:pt x="252547" y="128535"/>
                  </a:lnTo>
                  <a:lnTo>
                    <a:pt x="247040" y="127761"/>
                  </a:lnTo>
                  <a:lnTo>
                    <a:pt x="229731" y="114597"/>
                  </a:lnTo>
                  <a:lnTo>
                    <a:pt x="217929" y="108403"/>
                  </a:lnTo>
                  <a:lnTo>
                    <a:pt x="212423" y="105306"/>
                  </a:lnTo>
                  <a:lnTo>
                    <a:pt x="208489" y="101434"/>
                  </a:lnTo>
                  <a:lnTo>
                    <a:pt x="204555" y="92142"/>
                  </a:lnTo>
                  <a:lnTo>
                    <a:pt x="201408" y="88271"/>
                  </a:lnTo>
                  <a:lnTo>
                    <a:pt x="188820" y="83625"/>
                  </a:lnTo>
                  <a:lnTo>
                    <a:pt x="172298" y="84399"/>
                  </a:lnTo>
                  <a:lnTo>
                    <a:pt x="140828" y="87497"/>
                  </a:lnTo>
                  <a:lnTo>
                    <a:pt x="159710" y="78979"/>
                  </a:lnTo>
                  <a:lnTo>
                    <a:pt x="176232" y="72785"/>
                  </a:lnTo>
                  <a:lnTo>
                    <a:pt x="193540" y="68913"/>
                  </a:lnTo>
                  <a:lnTo>
                    <a:pt x="213996" y="65816"/>
                  </a:lnTo>
                  <a:lnTo>
                    <a:pt x="228944" y="62719"/>
                  </a:lnTo>
                  <a:lnTo>
                    <a:pt x="243106" y="55750"/>
                  </a:lnTo>
                  <a:lnTo>
                    <a:pt x="247040" y="48007"/>
                  </a:lnTo>
                  <a:lnTo>
                    <a:pt x="231305" y="39490"/>
                  </a:lnTo>
                  <a:lnTo>
                    <a:pt x="213209" y="38715"/>
                  </a:lnTo>
                  <a:lnTo>
                    <a:pt x="194327" y="42587"/>
                  </a:lnTo>
                  <a:lnTo>
                    <a:pt x="158137" y="53427"/>
                  </a:lnTo>
                  <a:lnTo>
                    <a:pt x="126667" y="49556"/>
                  </a:lnTo>
                  <a:lnTo>
                    <a:pt x="115652" y="51879"/>
                  </a:lnTo>
                  <a:lnTo>
                    <a:pt x="120372" y="65042"/>
                  </a:lnTo>
                  <a:lnTo>
                    <a:pt x="104637" y="60396"/>
                  </a:lnTo>
                  <a:lnTo>
                    <a:pt x="77101" y="48781"/>
                  </a:lnTo>
                  <a:lnTo>
                    <a:pt x="61366" y="48007"/>
                  </a:lnTo>
                  <a:lnTo>
                    <a:pt x="52712" y="48781"/>
                  </a:lnTo>
                  <a:lnTo>
                    <a:pt x="47992" y="49556"/>
                  </a:lnTo>
                  <a:lnTo>
                    <a:pt x="44058" y="51104"/>
                  </a:lnTo>
                  <a:lnTo>
                    <a:pt x="41697" y="53427"/>
                  </a:lnTo>
                  <a:lnTo>
                    <a:pt x="36190" y="61945"/>
                  </a:lnTo>
                  <a:lnTo>
                    <a:pt x="35404" y="63493"/>
                  </a:lnTo>
                  <a:lnTo>
                    <a:pt x="30683" y="62719"/>
                  </a:lnTo>
                  <a:lnTo>
                    <a:pt x="22028" y="55750"/>
                  </a:lnTo>
                  <a:lnTo>
                    <a:pt x="17308" y="53427"/>
                  </a:lnTo>
                  <a:lnTo>
                    <a:pt x="3147" y="51104"/>
                  </a:lnTo>
                  <a:lnTo>
                    <a:pt x="0" y="57299"/>
                  </a:lnTo>
                  <a:lnTo>
                    <a:pt x="4720" y="7897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42" name="Freeform 1641">
              <a:extLst>
                <a:ext uri="{FF2B5EF4-FFF2-40B4-BE49-F238E27FC236}">
                  <a16:creationId xmlns:a16="http://schemas.microsoft.com/office/drawing/2014/main" id="{1E8D4703-0FF2-59B3-7A43-64E0FA9427F5}"/>
                </a:ext>
              </a:extLst>
            </p:cNvPr>
            <p:cNvSpPr/>
            <p:nvPr/>
          </p:nvSpPr>
          <p:spPr>
            <a:xfrm>
              <a:off x="-14052881" y="-15535204"/>
              <a:ext cx="308311" cy="173202"/>
            </a:xfrm>
            <a:custGeom>
              <a:avLst/>
              <a:gdLst>
                <a:gd name="connsiteX0" fmla="*/ 316273 w 361119"/>
                <a:gd name="connsiteY0" fmla="*/ 150990 h 202868"/>
                <a:gd name="connsiteX1" fmla="*/ 361120 w 361119"/>
                <a:gd name="connsiteY1" fmla="*/ 140924 h 202868"/>
                <a:gd name="connsiteX2" fmla="*/ 328074 w 361119"/>
                <a:gd name="connsiteY2" fmla="*/ 120792 h 202868"/>
                <a:gd name="connsiteX3" fmla="*/ 317061 w 361119"/>
                <a:gd name="connsiteY3" fmla="*/ 116146 h 202868"/>
                <a:gd name="connsiteX4" fmla="*/ 305259 w 361119"/>
                <a:gd name="connsiteY4" fmla="*/ 115372 h 202868"/>
                <a:gd name="connsiteX5" fmla="*/ 281657 w 361119"/>
                <a:gd name="connsiteY5" fmla="*/ 118469 h 202868"/>
                <a:gd name="connsiteX6" fmla="*/ 269856 w 361119"/>
                <a:gd name="connsiteY6" fmla="*/ 117695 h 202868"/>
                <a:gd name="connsiteX7" fmla="*/ 247041 w 361119"/>
                <a:gd name="connsiteY7" fmla="*/ 109177 h 202868"/>
                <a:gd name="connsiteX8" fmla="*/ 233664 w 361119"/>
                <a:gd name="connsiteY8" fmla="*/ 102208 h 202868"/>
                <a:gd name="connsiteX9" fmla="*/ 225797 w 361119"/>
                <a:gd name="connsiteY9" fmla="*/ 97563 h 202868"/>
                <a:gd name="connsiteX10" fmla="*/ 222651 w 361119"/>
                <a:gd name="connsiteY10" fmla="*/ 86722 h 202868"/>
                <a:gd name="connsiteX11" fmla="*/ 229731 w 361119"/>
                <a:gd name="connsiteY11" fmla="*/ 79754 h 202868"/>
                <a:gd name="connsiteX12" fmla="*/ 249399 w 361119"/>
                <a:gd name="connsiteY12" fmla="*/ 69688 h 202868"/>
                <a:gd name="connsiteX13" fmla="*/ 236025 w 361119"/>
                <a:gd name="connsiteY13" fmla="*/ 60396 h 202868"/>
                <a:gd name="connsiteX14" fmla="*/ 221863 w 361119"/>
                <a:gd name="connsiteY14" fmla="*/ 55750 h 202868"/>
                <a:gd name="connsiteX15" fmla="*/ 206916 w 361119"/>
                <a:gd name="connsiteY15" fmla="*/ 54201 h 202868"/>
                <a:gd name="connsiteX16" fmla="*/ 191181 w 361119"/>
                <a:gd name="connsiteY16" fmla="*/ 54976 h 202868"/>
                <a:gd name="connsiteX17" fmla="*/ 173085 w 361119"/>
                <a:gd name="connsiteY17" fmla="*/ 58073 h 202868"/>
                <a:gd name="connsiteX18" fmla="*/ 166005 w 361119"/>
                <a:gd name="connsiteY18" fmla="*/ 57299 h 202868"/>
                <a:gd name="connsiteX19" fmla="*/ 158923 w 361119"/>
                <a:gd name="connsiteY19" fmla="*/ 51879 h 202868"/>
                <a:gd name="connsiteX20" fmla="*/ 154204 w 361119"/>
                <a:gd name="connsiteY20" fmla="*/ 42587 h 202868"/>
                <a:gd name="connsiteX21" fmla="*/ 149483 w 361119"/>
                <a:gd name="connsiteY21" fmla="*/ 20132 h 202868"/>
                <a:gd name="connsiteX22" fmla="*/ 143976 w 361119"/>
                <a:gd name="connsiteY22" fmla="*/ 10066 h 202868"/>
                <a:gd name="connsiteX23" fmla="*/ 131387 w 361119"/>
                <a:gd name="connsiteY23" fmla="*/ 3097 h 202868"/>
                <a:gd name="connsiteX24" fmla="*/ 114866 w 361119"/>
                <a:gd name="connsiteY24" fmla="*/ 0 h 202868"/>
                <a:gd name="connsiteX25" fmla="*/ 95983 w 361119"/>
                <a:gd name="connsiteY25" fmla="*/ 0 h 202868"/>
                <a:gd name="connsiteX26" fmla="*/ 17308 w 361119"/>
                <a:gd name="connsiteY26" fmla="*/ 11615 h 202868"/>
                <a:gd name="connsiteX27" fmla="*/ 0 w 361119"/>
                <a:gd name="connsiteY27" fmla="*/ 19358 h 202868"/>
                <a:gd name="connsiteX28" fmla="*/ 5507 w 361119"/>
                <a:gd name="connsiteY28" fmla="*/ 24778 h 202868"/>
                <a:gd name="connsiteX29" fmla="*/ 11016 w 361119"/>
                <a:gd name="connsiteY29" fmla="*/ 27875 h 202868"/>
                <a:gd name="connsiteX30" fmla="*/ 18096 w 361119"/>
                <a:gd name="connsiteY30" fmla="*/ 28649 h 202868"/>
                <a:gd name="connsiteX31" fmla="*/ 25963 w 361119"/>
                <a:gd name="connsiteY31" fmla="*/ 27875 h 202868"/>
                <a:gd name="connsiteX32" fmla="*/ 22817 w 361119"/>
                <a:gd name="connsiteY32" fmla="*/ 37167 h 202868"/>
                <a:gd name="connsiteX33" fmla="*/ 26751 w 361119"/>
                <a:gd name="connsiteY33" fmla="*/ 42587 h 202868"/>
                <a:gd name="connsiteX34" fmla="*/ 33831 w 361119"/>
                <a:gd name="connsiteY34" fmla="*/ 46458 h 202868"/>
                <a:gd name="connsiteX35" fmla="*/ 40911 w 361119"/>
                <a:gd name="connsiteY35" fmla="*/ 51879 h 202868"/>
                <a:gd name="connsiteX36" fmla="*/ 44844 w 361119"/>
                <a:gd name="connsiteY36" fmla="*/ 57299 h 202868"/>
                <a:gd name="connsiteX37" fmla="*/ 51139 w 361119"/>
                <a:gd name="connsiteY37" fmla="*/ 69688 h 202868"/>
                <a:gd name="connsiteX38" fmla="*/ 55073 w 361119"/>
                <a:gd name="connsiteY38" fmla="*/ 75882 h 202868"/>
                <a:gd name="connsiteX39" fmla="*/ 66874 w 361119"/>
                <a:gd name="connsiteY39" fmla="*/ 86722 h 202868"/>
                <a:gd name="connsiteX40" fmla="*/ 80248 w 361119"/>
                <a:gd name="connsiteY40" fmla="*/ 95240 h 202868"/>
                <a:gd name="connsiteX41" fmla="*/ 110145 w 361119"/>
                <a:gd name="connsiteY41" fmla="*/ 108403 h 202868"/>
                <a:gd name="connsiteX42" fmla="*/ 103065 w 361119"/>
                <a:gd name="connsiteY42" fmla="*/ 114597 h 202868"/>
                <a:gd name="connsiteX43" fmla="*/ 95983 w 361119"/>
                <a:gd name="connsiteY43" fmla="*/ 123115 h 202868"/>
                <a:gd name="connsiteX44" fmla="*/ 77102 w 361119"/>
                <a:gd name="connsiteY44" fmla="*/ 152538 h 202868"/>
                <a:gd name="connsiteX45" fmla="*/ 71595 w 361119"/>
                <a:gd name="connsiteY45" fmla="*/ 159507 h 202868"/>
                <a:gd name="connsiteX46" fmla="*/ 63728 w 361119"/>
                <a:gd name="connsiteY46" fmla="*/ 163379 h 202868"/>
                <a:gd name="connsiteX47" fmla="*/ 49566 w 361119"/>
                <a:gd name="connsiteY47" fmla="*/ 167250 h 202868"/>
                <a:gd name="connsiteX48" fmla="*/ 60579 w 361119"/>
                <a:gd name="connsiteY48" fmla="*/ 179639 h 202868"/>
                <a:gd name="connsiteX49" fmla="*/ 83396 w 361119"/>
                <a:gd name="connsiteY49" fmla="*/ 181962 h 202868"/>
                <a:gd name="connsiteX50" fmla="*/ 177019 w 361119"/>
                <a:gd name="connsiteY50" fmla="*/ 168799 h 202868"/>
                <a:gd name="connsiteX51" fmla="*/ 193541 w 361119"/>
                <a:gd name="connsiteY51" fmla="*/ 170347 h 202868"/>
                <a:gd name="connsiteX52" fmla="*/ 188820 w 361119"/>
                <a:gd name="connsiteY52" fmla="*/ 174219 h 202868"/>
                <a:gd name="connsiteX53" fmla="*/ 177019 w 361119"/>
                <a:gd name="connsiteY53" fmla="*/ 178865 h 202868"/>
                <a:gd name="connsiteX54" fmla="*/ 172299 w 361119"/>
                <a:gd name="connsiteY54" fmla="*/ 182736 h 202868"/>
                <a:gd name="connsiteX55" fmla="*/ 171512 w 361119"/>
                <a:gd name="connsiteY55" fmla="*/ 185834 h 202868"/>
                <a:gd name="connsiteX56" fmla="*/ 172299 w 361119"/>
                <a:gd name="connsiteY56" fmla="*/ 188931 h 202868"/>
                <a:gd name="connsiteX57" fmla="*/ 173085 w 361119"/>
                <a:gd name="connsiteY57" fmla="*/ 192028 h 202868"/>
                <a:gd name="connsiteX58" fmla="*/ 169939 w 361119"/>
                <a:gd name="connsiteY58" fmla="*/ 196674 h 202868"/>
                <a:gd name="connsiteX59" fmla="*/ 182526 w 361119"/>
                <a:gd name="connsiteY59" fmla="*/ 202868 h 202868"/>
                <a:gd name="connsiteX60" fmla="*/ 194327 w 361119"/>
                <a:gd name="connsiteY60" fmla="*/ 201320 h 202868"/>
                <a:gd name="connsiteX61" fmla="*/ 217929 w 361119"/>
                <a:gd name="connsiteY61" fmla="*/ 189705 h 202868"/>
                <a:gd name="connsiteX62" fmla="*/ 230518 w 361119"/>
                <a:gd name="connsiteY62" fmla="*/ 186608 h 202868"/>
                <a:gd name="connsiteX63" fmla="*/ 255694 w 361119"/>
                <a:gd name="connsiteY63" fmla="*/ 184285 h 202868"/>
                <a:gd name="connsiteX64" fmla="*/ 268283 w 361119"/>
                <a:gd name="connsiteY64" fmla="*/ 180413 h 202868"/>
                <a:gd name="connsiteX65" fmla="*/ 277723 w 361119"/>
                <a:gd name="connsiteY65" fmla="*/ 174993 h 202868"/>
                <a:gd name="connsiteX66" fmla="*/ 294246 w 361119"/>
                <a:gd name="connsiteY66" fmla="*/ 161830 h 202868"/>
                <a:gd name="connsiteX67" fmla="*/ 302899 w 361119"/>
                <a:gd name="connsiteY67" fmla="*/ 156410 h 20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61119" h="202868">
                  <a:moveTo>
                    <a:pt x="316273" y="150990"/>
                  </a:moveTo>
                  <a:lnTo>
                    <a:pt x="361120" y="140924"/>
                  </a:lnTo>
                  <a:lnTo>
                    <a:pt x="328074" y="120792"/>
                  </a:lnTo>
                  <a:lnTo>
                    <a:pt x="317061" y="116146"/>
                  </a:lnTo>
                  <a:lnTo>
                    <a:pt x="305259" y="115372"/>
                  </a:lnTo>
                  <a:lnTo>
                    <a:pt x="281657" y="118469"/>
                  </a:lnTo>
                  <a:lnTo>
                    <a:pt x="269856" y="117695"/>
                  </a:lnTo>
                  <a:lnTo>
                    <a:pt x="247041" y="109177"/>
                  </a:lnTo>
                  <a:lnTo>
                    <a:pt x="233664" y="102208"/>
                  </a:lnTo>
                  <a:lnTo>
                    <a:pt x="225797" y="97563"/>
                  </a:lnTo>
                  <a:lnTo>
                    <a:pt x="222651" y="86722"/>
                  </a:lnTo>
                  <a:lnTo>
                    <a:pt x="229731" y="79754"/>
                  </a:lnTo>
                  <a:lnTo>
                    <a:pt x="249399" y="69688"/>
                  </a:lnTo>
                  <a:lnTo>
                    <a:pt x="236025" y="60396"/>
                  </a:lnTo>
                  <a:lnTo>
                    <a:pt x="221863" y="55750"/>
                  </a:lnTo>
                  <a:lnTo>
                    <a:pt x="206916" y="54201"/>
                  </a:lnTo>
                  <a:lnTo>
                    <a:pt x="191181" y="54976"/>
                  </a:lnTo>
                  <a:lnTo>
                    <a:pt x="173085" y="58073"/>
                  </a:lnTo>
                  <a:lnTo>
                    <a:pt x="166005" y="57299"/>
                  </a:lnTo>
                  <a:lnTo>
                    <a:pt x="158923" y="51879"/>
                  </a:lnTo>
                  <a:lnTo>
                    <a:pt x="154204" y="42587"/>
                  </a:lnTo>
                  <a:lnTo>
                    <a:pt x="149483" y="20132"/>
                  </a:lnTo>
                  <a:lnTo>
                    <a:pt x="143976" y="10066"/>
                  </a:lnTo>
                  <a:lnTo>
                    <a:pt x="131387" y="3097"/>
                  </a:lnTo>
                  <a:lnTo>
                    <a:pt x="114866" y="0"/>
                  </a:lnTo>
                  <a:lnTo>
                    <a:pt x="95983" y="0"/>
                  </a:lnTo>
                  <a:lnTo>
                    <a:pt x="17308" y="11615"/>
                  </a:lnTo>
                  <a:lnTo>
                    <a:pt x="0" y="19358"/>
                  </a:lnTo>
                  <a:lnTo>
                    <a:pt x="5507" y="24778"/>
                  </a:lnTo>
                  <a:lnTo>
                    <a:pt x="11016" y="27875"/>
                  </a:lnTo>
                  <a:lnTo>
                    <a:pt x="18096" y="28649"/>
                  </a:lnTo>
                  <a:lnTo>
                    <a:pt x="25963" y="27875"/>
                  </a:lnTo>
                  <a:lnTo>
                    <a:pt x="22817" y="37167"/>
                  </a:lnTo>
                  <a:lnTo>
                    <a:pt x="26751" y="42587"/>
                  </a:lnTo>
                  <a:lnTo>
                    <a:pt x="33831" y="46458"/>
                  </a:lnTo>
                  <a:lnTo>
                    <a:pt x="40911" y="51879"/>
                  </a:lnTo>
                  <a:lnTo>
                    <a:pt x="44844" y="57299"/>
                  </a:lnTo>
                  <a:lnTo>
                    <a:pt x="51139" y="69688"/>
                  </a:lnTo>
                  <a:lnTo>
                    <a:pt x="55073" y="75882"/>
                  </a:lnTo>
                  <a:lnTo>
                    <a:pt x="66874" y="86722"/>
                  </a:lnTo>
                  <a:lnTo>
                    <a:pt x="80248" y="95240"/>
                  </a:lnTo>
                  <a:lnTo>
                    <a:pt x="110145" y="108403"/>
                  </a:lnTo>
                  <a:lnTo>
                    <a:pt x="103065" y="114597"/>
                  </a:lnTo>
                  <a:lnTo>
                    <a:pt x="95983" y="123115"/>
                  </a:lnTo>
                  <a:lnTo>
                    <a:pt x="77102" y="152538"/>
                  </a:lnTo>
                  <a:lnTo>
                    <a:pt x="71595" y="159507"/>
                  </a:lnTo>
                  <a:lnTo>
                    <a:pt x="63728" y="163379"/>
                  </a:lnTo>
                  <a:lnTo>
                    <a:pt x="49566" y="167250"/>
                  </a:lnTo>
                  <a:lnTo>
                    <a:pt x="60579" y="179639"/>
                  </a:lnTo>
                  <a:lnTo>
                    <a:pt x="83396" y="181962"/>
                  </a:lnTo>
                  <a:lnTo>
                    <a:pt x="177019" y="168799"/>
                  </a:lnTo>
                  <a:lnTo>
                    <a:pt x="193541" y="170347"/>
                  </a:lnTo>
                  <a:lnTo>
                    <a:pt x="188820" y="174219"/>
                  </a:lnTo>
                  <a:lnTo>
                    <a:pt x="177019" y="178865"/>
                  </a:lnTo>
                  <a:lnTo>
                    <a:pt x="172299" y="182736"/>
                  </a:lnTo>
                  <a:lnTo>
                    <a:pt x="171512" y="185834"/>
                  </a:lnTo>
                  <a:lnTo>
                    <a:pt x="172299" y="188931"/>
                  </a:lnTo>
                  <a:lnTo>
                    <a:pt x="173085" y="192028"/>
                  </a:lnTo>
                  <a:lnTo>
                    <a:pt x="169939" y="196674"/>
                  </a:lnTo>
                  <a:lnTo>
                    <a:pt x="182526" y="202868"/>
                  </a:lnTo>
                  <a:lnTo>
                    <a:pt x="194327" y="201320"/>
                  </a:lnTo>
                  <a:lnTo>
                    <a:pt x="217929" y="189705"/>
                  </a:lnTo>
                  <a:lnTo>
                    <a:pt x="230518" y="186608"/>
                  </a:lnTo>
                  <a:lnTo>
                    <a:pt x="255694" y="184285"/>
                  </a:lnTo>
                  <a:lnTo>
                    <a:pt x="268283" y="180413"/>
                  </a:lnTo>
                  <a:lnTo>
                    <a:pt x="277723" y="174993"/>
                  </a:lnTo>
                  <a:lnTo>
                    <a:pt x="294246" y="161830"/>
                  </a:lnTo>
                  <a:lnTo>
                    <a:pt x="302899" y="15641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43" name="Freeform 1642">
              <a:extLst>
                <a:ext uri="{FF2B5EF4-FFF2-40B4-BE49-F238E27FC236}">
                  <a16:creationId xmlns:a16="http://schemas.microsoft.com/office/drawing/2014/main" id="{8C8BDC9D-B055-9082-F5E7-3776E4E914AB}"/>
                </a:ext>
              </a:extLst>
            </p:cNvPr>
            <p:cNvSpPr/>
            <p:nvPr/>
          </p:nvSpPr>
          <p:spPr>
            <a:xfrm>
              <a:off x="-14205357" y="-15838638"/>
              <a:ext cx="612590" cy="210883"/>
            </a:xfrm>
            <a:custGeom>
              <a:avLst/>
              <a:gdLst>
                <a:gd name="connsiteX0" fmla="*/ 34616 w 717515"/>
                <a:gd name="connsiteY0" fmla="*/ 85948 h 247003"/>
                <a:gd name="connsiteX1" fmla="*/ 51926 w 717515"/>
                <a:gd name="connsiteY1" fmla="*/ 89820 h 247003"/>
                <a:gd name="connsiteX2" fmla="*/ 72381 w 717515"/>
                <a:gd name="connsiteY2" fmla="*/ 92917 h 247003"/>
                <a:gd name="connsiteX3" fmla="*/ 66086 w 717515"/>
                <a:gd name="connsiteY3" fmla="*/ 98337 h 247003"/>
                <a:gd name="connsiteX4" fmla="*/ 59794 w 717515"/>
                <a:gd name="connsiteY4" fmla="*/ 102209 h 247003"/>
                <a:gd name="connsiteX5" fmla="*/ 53499 w 717515"/>
                <a:gd name="connsiteY5" fmla="*/ 106080 h 247003"/>
                <a:gd name="connsiteX6" fmla="*/ 45632 w 717515"/>
                <a:gd name="connsiteY6" fmla="*/ 109177 h 247003"/>
                <a:gd name="connsiteX7" fmla="*/ 29897 w 717515"/>
                <a:gd name="connsiteY7" fmla="*/ 114597 h 247003"/>
                <a:gd name="connsiteX8" fmla="*/ 27536 w 717515"/>
                <a:gd name="connsiteY8" fmla="*/ 119243 h 247003"/>
                <a:gd name="connsiteX9" fmla="*/ 31470 w 717515"/>
                <a:gd name="connsiteY9" fmla="*/ 128535 h 247003"/>
                <a:gd name="connsiteX10" fmla="*/ 41698 w 717515"/>
                <a:gd name="connsiteY10" fmla="*/ 137827 h 247003"/>
                <a:gd name="connsiteX11" fmla="*/ 55860 w 717515"/>
                <a:gd name="connsiteY11" fmla="*/ 144021 h 247003"/>
                <a:gd name="connsiteX12" fmla="*/ 71595 w 717515"/>
                <a:gd name="connsiteY12" fmla="*/ 148667 h 247003"/>
                <a:gd name="connsiteX13" fmla="*/ 84969 w 717515"/>
                <a:gd name="connsiteY13" fmla="*/ 150990 h 247003"/>
                <a:gd name="connsiteX14" fmla="*/ 119586 w 717515"/>
                <a:gd name="connsiteY14" fmla="*/ 151764 h 247003"/>
                <a:gd name="connsiteX15" fmla="*/ 187247 w 717515"/>
                <a:gd name="connsiteY15" fmla="*/ 145570 h 247003"/>
                <a:gd name="connsiteX16" fmla="*/ 221863 w 717515"/>
                <a:gd name="connsiteY16" fmla="*/ 148667 h 247003"/>
                <a:gd name="connsiteX17" fmla="*/ 213210 w 717515"/>
                <a:gd name="connsiteY17" fmla="*/ 156410 h 247003"/>
                <a:gd name="connsiteX18" fmla="*/ 202982 w 717515"/>
                <a:gd name="connsiteY18" fmla="*/ 162604 h 247003"/>
                <a:gd name="connsiteX19" fmla="*/ 191966 w 717515"/>
                <a:gd name="connsiteY19" fmla="*/ 166476 h 247003"/>
                <a:gd name="connsiteX20" fmla="*/ 180953 w 717515"/>
                <a:gd name="connsiteY20" fmla="*/ 168025 h 247003"/>
                <a:gd name="connsiteX21" fmla="*/ 157350 w 717515"/>
                <a:gd name="connsiteY21" fmla="*/ 166476 h 247003"/>
                <a:gd name="connsiteX22" fmla="*/ 145549 w 717515"/>
                <a:gd name="connsiteY22" fmla="*/ 168025 h 247003"/>
                <a:gd name="connsiteX23" fmla="*/ 136108 w 717515"/>
                <a:gd name="connsiteY23" fmla="*/ 174219 h 247003"/>
                <a:gd name="connsiteX24" fmla="*/ 162857 w 717515"/>
                <a:gd name="connsiteY24" fmla="*/ 186608 h 247003"/>
                <a:gd name="connsiteX25" fmla="*/ 228945 w 717515"/>
                <a:gd name="connsiteY25" fmla="*/ 207514 h 247003"/>
                <a:gd name="connsiteX26" fmla="*/ 241532 w 717515"/>
                <a:gd name="connsiteY26" fmla="*/ 209837 h 247003"/>
                <a:gd name="connsiteX27" fmla="*/ 276936 w 717515"/>
                <a:gd name="connsiteY27" fmla="*/ 212160 h 247003"/>
                <a:gd name="connsiteX28" fmla="*/ 382361 w 717515"/>
                <a:gd name="connsiteY28" fmla="*/ 206740 h 247003"/>
                <a:gd name="connsiteX29" fmla="*/ 374494 w 717515"/>
                <a:gd name="connsiteY29" fmla="*/ 230743 h 247003"/>
                <a:gd name="connsiteX30" fmla="*/ 393375 w 717515"/>
                <a:gd name="connsiteY30" fmla="*/ 242358 h 247003"/>
                <a:gd name="connsiteX31" fmla="*/ 423272 w 717515"/>
                <a:gd name="connsiteY31" fmla="*/ 245455 h 247003"/>
                <a:gd name="connsiteX32" fmla="*/ 462610 w 717515"/>
                <a:gd name="connsiteY32" fmla="*/ 247004 h 247003"/>
                <a:gd name="connsiteX33" fmla="*/ 472050 w 717515"/>
                <a:gd name="connsiteY33" fmla="*/ 245455 h 247003"/>
                <a:gd name="connsiteX34" fmla="*/ 479918 w 717515"/>
                <a:gd name="connsiteY34" fmla="*/ 242358 h 247003"/>
                <a:gd name="connsiteX35" fmla="*/ 512175 w 717515"/>
                <a:gd name="connsiteY35" fmla="*/ 223000 h 247003"/>
                <a:gd name="connsiteX36" fmla="*/ 523976 w 717515"/>
                <a:gd name="connsiteY36" fmla="*/ 217580 h 247003"/>
                <a:gd name="connsiteX37" fmla="*/ 536563 w 717515"/>
                <a:gd name="connsiteY37" fmla="*/ 216032 h 247003"/>
                <a:gd name="connsiteX38" fmla="*/ 564887 w 717515"/>
                <a:gd name="connsiteY38" fmla="*/ 218355 h 247003"/>
                <a:gd name="connsiteX39" fmla="*/ 578261 w 717515"/>
                <a:gd name="connsiteY39" fmla="*/ 216806 h 247003"/>
                <a:gd name="connsiteX40" fmla="*/ 593209 w 717515"/>
                <a:gd name="connsiteY40" fmla="*/ 209837 h 247003"/>
                <a:gd name="connsiteX41" fmla="*/ 601864 w 717515"/>
                <a:gd name="connsiteY41" fmla="*/ 202094 h 247003"/>
                <a:gd name="connsiteX42" fmla="*/ 614453 w 717515"/>
                <a:gd name="connsiteY42" fmla="*/ 183511 h 247003"/>
                <a:gd name="connsiteX43" fmla="*/ 621533 w 717515"/>
                <a:gd name="connsiteY43" fmla="*/ 174219 h 247003"/>
                <a:gd name="connsiteX44" fmla="*/ 643562 w 717515"/>
                <a:gd name="connsiteY44" fmla="*/ 158733 h 247003"/>
                <a:gd name="connsiteX45" fmla="*/ 695486 w 717515"/>
                <a:gd name="connsiteY45" fmla="*/ 135504 h 247003"/>
                <a:gd name="connsiteX46" fmla="*/ 717516 w 717515"/>
                <a:gd name="connsiteY46" fmla="*/ 119243 h 247003"/>
                <a:gd name="connsiteX47" fmla="*/ 712009 w 717515"/>
                <a:gd name="connsiteY47" fmla="*/ 92143 h 247003"/>
                <a:gd name="connsiteX48" fmla="*/ 701781 w 717515"/>
                <a:gd name="connsiteY48" fmla="*/ 74333 h 247003"/>
                <a:gd name="connsiteX49" fmla="*/ 683685 w 717515"/>
                <a:gd name="connsiteY49" fmla="*/ 65042 h 247003"/>
                <a:gd name="connsiteX50" fmla="*/ 655363 w 717515"/>
                <a:gd name="connsiteY50" fmla="*/ 60396 h 247003"/>
                <a:gd name="connsiteX51" fmla="*/ 627827 w 717515"/>
                <a:gd name="connsiteY51" fmla="*/ 60396 h 247003"/>
                <a:gd name="connsiteX52" fmla="*/ 615238 w 717515"/>
                <a:gd name="connsiteY52" fmla="*/ 58847 h 247003"/>
                <a:gd name="connsiteX53" fmla="*/ 549938 w 717515"/>
                <a:gd name="connsiteY53" fmla="*/ 37167 h 247003"/>
                <a:gd name="connsiteX54" fmla="*/ 534990 w 717515"/>
                <a:gd name="connsiteY54" fmla="*/ 29424 h 247003"/>
                <a:gd name="connsiteX55" fmla="*/ 531056 w 717515"/>
                <a:gd name="connsiteY55" fmla="*/ 27875 h 247003"/>
                <a:gd name="connsiteX56" fmla="*/ 527123 w 717515"/>
                <a:gd name="connsiteY56" fmla="*/ 28649 h 247003"/>
                <a:gd name="connsiteX57" fmla="*/ 520043 w 717515"/>
                <a:gd name="connsiteY57" fmla="*/ 31747 h 247003"/>
                <a:gd name="connsiteX58" fmla="*/ 516109 w 717515"/>
                <a:gd name="connsiteY58" fmla="*/ 31747 h 247003"/>
                <a:gd name="connsiteX59" fmla="*/ 512175 w 717515"/>
                <a:gd name="connsiteY59" fmla="*/ 29424 h 247003"/>
                <a:gd name="connsiteX60" fmla="*/ 505093 w 717515"/>
                <a:gd name="connsiteY60" fmla="*/ 21681 h 247003"/>
                <a:gd name="connsiteX61" fmla="*/ 501160 w 717515"/>
                <a:gd name="connsiteY61" fmla="*/ 19358 h 247003"/>
                <a:gd name="connsiteX62" fmla="*/ 494865 w 717515"/>
                <a:gd name="connsiteY62" fmla="*/ 19358 h 247003"/>
                <a:gd name="connsiteX63" fmla="*/ 493292 w 717515"/>
                <a:gd name="connsiteY63" fmla="*/ 21681 h 247003"/>
                <a:gd name="connsiteX64" fmla="*/ 492506 w 717515"/>
                <a:gd name="connsiteY64" fmla="*/ 24778 h 247003"/>
                <a:gd name="connsiteX65" fmla="*/ 488573 w 717515"/>
                <a:gd name="connsiteY65" fmla="*/ 27875 h 247003"/>
                <a:gd name="connsiteX66" fmla="*/ 483064 w 717515"/>
                <a:gd name="connsiteY66" fmla="*/ 27875 h 247003"/>
                <a:gd name="connsiteX67" fmla="*/ 471263 w 717515"/>
                <a:gd name="connsiteY67" fmla="*/ 26326 h 247003"/>
                <a:gd name="connsiteX68" fmla="*/ 466543 w 717515"/>
                <a:gd name="connsiteY68" fmla="*/ 27101 h 247003"/>
                <a:gd name="connsiteX69" fmla="*/ 461822 w 717515"/>
                <a:gd name="connsiteY69" fmla="*/ 30198 h 247003"/>
                <a:gd name="connsiteX70" fmla="*/ 454742 w 717515"/>
                <a:gd name="connsiteY70" fmla="*/ 41038 h 247003"/>
                <a:gd name="connsiteX71" fmla="*/ 450808 w 717515"/>
                <a:gd name="connsiteY71" fmla="*/ 45684 h 247003"/>
                <a:gd name="connsiteX72" fmla="*/ 439793 w 717515"/>
                <a:gd name="connsiteY72" fmla="*/ 53427 h 247003"/>
                <a:gd name="connsiteX73" fmla="*/ 428779 w 717515"/>
                <a:gd name="connsiteY73" fmla="*/ 57299 h 247003"/>
                <a:gd name="connsiteX74" fmla="*/ 416190 w 717515"/>
                <a:gd name="connsiteY74" fmla="*/ 58847 h 247003"/>
                <a:gd name="connsiteX75" fmla="*/ 402030 w 717515"/>
                <a:gd name="connsiteY75" fmla="*/ 58073 h 247003"/>
                <a:gd name="connsiteX76" fmla="*/ 414617 w 717515"/>
                <a:gd name="connsiteY76" fmla="*/ 15486 h 247003"/>
                <a:gd name="connsiteX77" fmla="*/ 414617 w 717515"/>
                <a:gd name="connsiteY77" fmla="*/ 6969 h 247003"/>
                <a:gd name="connsiteX78" fmla="*/ 404389 w 717515"/>
                <a:gd name="connsiteY78" fmla="*/ 0 h 247003"/>
                <a:gd name="connsiteX79" fmla="*/ 391802 w 717515"/>
                <a:gd name="connsiteY79" fmla="*/ 774 h 247003"/>
                <a:gd name="connsiteX80" fmla="*/ 367412 w 717515"/>
                <a:gd name="connsiteY80" fmla="*/ 10840 h 247003"/>
                <a:gd name="connsiteX81" fmla="*/ 358759 w 717515"/>
                <a:gd name="connsiteY81" fmla="*/ 12389 h 247003"/>
                <a:gd name="connsiteX82" fmla="*/ 354825 w 717515"/>
                <a:gd name="connsiteY82" fmla="*/ 12389 h 247003"/>
                <a:gd name="connsiteX83" fmla="*/ 351677 w 717515"/>
                <a:gd name="connsiteY83" fmla="*/ 14712 h 247003"/>
                <a:gd name="connsiteX84" fmla="*/ 349316 w 717515"/>
                <a:gd name="connsiteY84" fmla="*/ 22455 h 247003"/>
                <a:gd name="connsiteX85" fmla="*/ 348531 w 717515"/>
                <a:gd name="connsiteY85" fmla="*/ 29424 h 247003"/>
                <a:gd name="connsiteX86" fmla="*/ 350104 w 717515"/>
                <a:gd name="connsiteY86" fmla="*/ 45684 h 247003"/>
                <a:gd name="connsiteX87" fmla="*/ 350104 w 717515"/>
                <a:gd name="connsiteY87" fmla="*/ 53427 h 247003"/>
                <a:gd name="connsiteX88" fmla="*/ 348531 w 717515"/>
                <a:gd name="connsiteY88" fmla="*/ 65816 h 247003"/>
                <a:gd name="connsiteX89" fmla="*/ 346170 w 717515"/>
                <a:gd name="connsiteY89" fmla="*/ 78205 h 247003"/>
                <a:gd name="connsiteX90" fmla="*/ 339876 w 717515"/>
                <a:gd name="connsiteY90" fmla="*/ 85948 h 247003"/>
                <a:gd name="connsiteX91" fmla="*/ 328862 w 717515"/>
                <a:gd name="connsiteY91" fmla="*/ 86722 h 247003"/>
                <a:gd name="connsiteX92" fmla="*/ 298965 w 717515"/>
                <a:gd name="connsiteY92" fmla="*/ 69688 h 247003"/>
                <a:gd name="connsiteX93" fmla="*/ 295031 w 717515"/>
                <a:gd name="connsiteY93" fmla="*/ 65042 h 247003"/>
                <a:gd name="connsiteX94" fmla="*/ 291885 w 717515"/>
                <a:gd name="connsiteY94" fmla="*/ 54201 h 247003"/>
                <a:gd name="connsiteX95" fmla="*/ 288737 w 717515"/>
                <a:gd name="connsiteY95" fmla="*/ 50330 h 247003"/>
                <a:gd name="connsiteX96" fmla="*/ 276150 w 717515"/>
                <a:gd name="connsiteY96" fmla="*/ 43361 h 247003"/>
                <a:gd name="connsiteX97" fmla="*/ 261201 w 717515"/>
                <a:gd name="connsiteY97" fmla="*/ 43361 h 247003"/>
                <a:gd name="connsiteX98" fmla="*/ 245466 w 717515"/>
                <a:gd name="connsiteY98" fmla="*/ 44136 h 247003"/>
                <a:gd name="connsiteX99" fmla="*/ 230518 w 717515"/>
                <a:gd name="connsiteY99" fmla="*/ 41813 h 247003"/>
                <a:gd name="connsiteX100" fmla="*/ 184099 w 717515"/>
                <a:gd name="connsiteY100" fmla="*/ 11615 h 247003"/>
                <a:gd name="connsiteX101" fmla="*/ 158138 w 717515"/>
                <a:gd name="connsiteY101" fmla="*/ 774 h 247003"/>
                <a:gd name="connsiteX102" fmla="*/ 131387 w 717515"/>
                <a:gd name="connsiteY102" fmla="*/ 2323 h 247003"/>
                <a:gd name="connsiteX103" fmla="*/ 143188 w 717515"/>
                <a:gd name="connsiteY103" fmla="*/ 23229 h 247003"/>
                <a:gd name="connsiteX104" fmla="*/ 143976 w 717515"/>
                <a:gd name="connsiteY104" fmla="*/ 32521 h 247003"/>
                <a:gd name="connsiteX105" fmla="*/ 141615 w 717515"/>
                <a:gd name="connsiteY105" fmla="*/ 48007 h 247003"/>
                <a:gd name="connsiteX106" fmla="*/ 132174 w 717515"/>
                <a:gd name="connsiteY106" fmla="*/ 41813 h 247003"/>
                <a:gd name="connsiteX107" fmla="*/ 118800 w 717515"/>
                <a:gd name="connsiteY107" fmla="*/ 31747 h 247003"/>
                <a:gd name="connsiteX108" fmla="*/ 106999 w 717515"/>
                <a:gd name="connsiteY108" fmla="*/ 23229 h 247003"/>
                <a:gd name="connsiteX109" fmla="*/ 97556 w 717515"/>
                <a:gd name="connsiteY109" fmla="*/ 23229 h 247003"/>
                <a:gd name="connsiteX110" fmla="*/ 95198 w 717515"/>
                <a:gd name="connsiteY110" fmla="*/ 34070 h 247003"/>
                <a:gd name="connsiteX111" fmla="*/ 103065 w 717515"/>
                <a:gd name="connsiteY111" fmla="*/ 46458 h 247003"/>
                <a:gd name="connsiteX112" fmla="*/ 115652 w 717515"/>
                <a:gd name="connsiteY112" fmla="*/ 58073 h 247003"/>
                <a:gd name="connsiteX113" fmla="*/ 125093 w 717515"/>
                <a:gd name="connsiteY113" fmla="*/ 63493 h 247003"/>
                <a:gd name="connsiteX114" fmla="*/ 109358 w 717515"/>
                <a:gd name="connsiteY114" fmla="*/ 71236 h 247003"/>
                <a:gd name="connsiteX115" fmla="*/ 96771 w 717515"/>
                <a:gd name="connsiteY115" fmla="*/ 68913 h 247003"/>
                <a:gd name="connsiteX116" fmla="*/ 84182 w 717515"/>
                <a:gd name="connsiteY116" fmla="*/ 61945 h 247003"/>
                <a:gd name="connsiteX117" fmla="*/ 67661 w 717515"/>
                <a:gd name="connsiteY117" fmla="*/ 56524 h 247003"/>
                <a:gd name="connsiteX118" fmla="*/ 51926 w 717515"/>
                <a:gd name="connsiteY118" fmla="*/ 55750 h 247003"/>
                <a:gd name="connsiteX119" fmla="*/ 33043 w 717515"/>
                <a:gd name="connsiteY119" fmla="*/ 57299 h 247003"/>
                <a:gd name="connsiteX120" fmla="*/ 14947 w 717515"/>
                <a:gd name="connsiteY120" fmla="*/ 61945 h 247003"/>
                <a:gd name="connsiteX121" fmla="*/ 0 w 717515"/>
                <a:gd name="connsiteY121" fmla="*/ 68139 h 247003"/>
                <a:gd name="connsiteX122" fmla="*/ 17308 w 717515"/>
                <a:gd name="connsiteY122" fmla="*/ 78979 h 24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717515" h="247003">
                  <a:moveTo>
                    <a:pt x="34616" y="85948"/>
                  </a:moveTo>
                  <a:lnTo>
                    <a:pt x="51926" y="89820"/>
                  </a:lnTo>
                  <a:lnTo>
                    <a:pt x="72381" y="92917"/>
                  </a:lnTo>
                  <a:lnTo>
                    <a:pt x="66086" y="98337"/>
                  </a:lnTo>
                  <a:lnTo>
                    <a:pt x="59794" y="102209"/>
                  </a:lnTo>
                  <a:lnTo>
                    <a:pt x="53499" y="106080"/>
                  </a:lnTo>
                  <a:lnTo>
                    <a:pt x="45632" y="109177"/>
                  </a:lnTo>
                  <a:lnTo>
                    <a:pt x="29897" y="114597"/>
                  </a:lnTo>
                  <a:lnTo>
                    <a:pt x="27536" y="119243"/>
                  </a:lnTo>
                  <a:lnTo>
                    <a:pt x="31470" y="128535"/>
                  </a:lnTo>
                  <a:lnTo>
                    <a:pt x="41698" y="137827"/>
                  </a:lnTo>
                  <a:lnTo>
                    <a:pt x="55860" y="144021"/>
                  </a:lnTo>
                  <a:lnTo>
                    <a:pt x="71595" y="148667"/>
                  </a:lnTo>
                  <a:lnTo>
                    <a:pt x="84969" y="150990"/>
                  </a:lnTo>
                  <a:lnTo>
                    <a:pt x="119586" y="151764"/>
                  </a:lnTo>
                  <a:lnTo>
                    <a:pt x="187247" y="145570"/>
                  </a:lnTo>
                  <a:lnTo>
                    <a:pt x="221863" y="148667"/>
                  </a:lnTo>
                  <a:lnTo>
                    <a:pt x="213210" y="156410"/>
                  </a:lnTo>
                  <a:lnTo>
                    <a:pt x="202982" y="162604"/>
                  </a:lnTo>
                  <a:lnTo>
                    <a:pt x="191966" y="166476"/>
                  </a:lnTo>
                  <a:lnTo>
                    <a:pt x="180953" y="168025"/>
                  </a:lnTo>
                  <a:lnTo>
                    <a:pt x="157350" y="166476"/>
                  </a:lnTo>
                  <a:lnTo>
                    <a:pt x="145549" y="168025"/>
                  </a:lnTo>
                  <a:lnTo>
                    <a:pt x="136108" y="174219"/>
                  </a:lnTo>
                  <a:lnTo>
                    <a:pt x="162857" y="186608"/>
                  </a:lnTo>
                  <a:lnTo>
                    <a:pt x="228945" y="207514"/>
                  </a:lnTo>
                  <a:lnTo>
                    <a:pt x="241532" y="209837"/>
                  </a:lnTo>
                  <a:lnTo>
                    <a:pt x="276936" y="212160"/>
                  </a:lnTo>
                  <a:lnTo>
                    <a:pt x="382361" y="206740"/>
                  </a:lnTo>
                  <a:lnTo>
                    <a:pt x="374494" y="230743"/>
                  </a:lnTo>
                  <a:lnTo>
                    <a:pt x="393375" y="242358"/>
                  </a:lnTo>
                  <a:lnTo>
                    <a:pt x="423272" y="245455"/>
                  </a:lnTo>
                  <a:lnTo>
                    <a:pt x="462610" y="247004"/>
                  </a:lnTo>
                  <a:lnTo>
                    <a:pt x="472050" y="245455"/>
                  </a:lnTo>
                  <a:lnTo>
                    <a:pt x="479918" y="242358"/>
                  </a:lnTo>
                  <a:lnTo>
                    <a:pt x="512175" y="223000"/>
                  </a:lnTo>
                  <a:lnTo>
                    <a:pt x="523976" y="217580"/>
                  </a:lnTo>
                  <a:lnTo>
                    <a:pt x="536563" y="216032"/>
                  </a:lnTo>
                  <a:lnTo>
                    <a:pt x="564887" y="218355"/>
                  </a:lnTo>
                  <a:lnTo>
                    <a:pt x="578261" y="216806"/>
                  </a:lnTo>
                  <a:lnTo>
                    <a:pt x="593209" y="209837"/>
                  </a:lnTo>
                  <a:lnTo>
                    <a:pt x="601864" y="202094"/>
                  </a:lnTo>
                  <a:lnTo>
                    <a:pt x="614453" y="183511"/>
                  </a:lnTo>
                  <a:lnTo>
                    <a:pt x="621533" y="174219"/>
                  </a:lnTo>
                  <a:lnTo>
                    <a:pt x="643562" y="158733"/>
                  </a:lnTo>
                  <a:lnTo>
                    <a:pt x="695486" y="135504"/>
                  </a:lnTo>
                  <a:lnTo>
                    <a:pt x="717516" y="119243"/>
                  </a:lnTo>
                  <a:lnTo>
                    <a:pt x="712009" y="92143"/>
                  </a:lnTo>
                  <a:lnTo>
                    <a:pt x="701781" y="74333"/>
                  </a:lnTo>
                  <a:lnTo>
                    <a:pt x="683685" y="65042"/>
                  </a:lnTo>
                  <a:lnTo>
                    <a:pt x="655363" y="60396"/>
                  </a:lnTo>
                  <a:lnTo>
                    <a:pt x="627827" y="60396"/>
                  </a:lnTo>
                  <a:lnTo>
                    <a:pt x="615238" y="58847"/>
                  </a:lnTo>
                  <a:lnTo>
                    <a:pt x="549938" y="37167"/>
                  </a:lnTo>
                  <a:lnTo>
                    <a:pt x="534990" y="29424"/>
                  </a:lnTo>
                  <a:lnTo>
                    <a:pt x="531056" y="27875"/>
                  </a:lnTo>
                  <a:lnTo>
                    <a:pt x="527123" y="28649"/>
                  </a:lnTo>
                  <a:lnTo>
                    <a:pt x="520043" y="31747"/>
                  </a:lnTo>
                  <a:lnTo>
                    <a:pt x="516109" y="31747"/>
                  </a:lnTo>
                  <a:lnTo>
                    <a:pt x="512175" y="29424"/>
                  </a:lnTo>
                  <a:lnTo>
                    <a:pt x="505093" y="21681"/>
                  </a:lnTo>
                  <a:lnTo>
                    <a:pt x="501160" y="19358"/>
                  </a:lnTo>
                  <a:lnTo>
                    <a:pt x="494865" y="19358"/>
                  </a:lnTo>
                  <a:lnTo>
                    <a:pt x="493292" y="21681"/>
                  </a:lnTo>
                  <a:lnTo>
                    <a:pt x="492506" y="24778"/>
                  </a:lnTo>
                  <a:lnTo>
                    <a:pt x="488573" y="27875"/>
                  </a:lnTo>
                  <a:lnTo>
                    <a:pt x="483064" y="27875"/>
                  </a:lnTo>
                  <a:lnTo>
                    <a:pt x="471263" y="26326"/>
                  </a:lnTo>
                  <a:lnTo>
                    <a:pt x="466543" y="27101"/>
                  </a:lnTo>
                  <a:lnTo>
                    <a:pt x="461822" y="30198"/>
                  </a:lnTo>
                  <a:lnTo>
                    <a:pt x="454742" y="41038"/>
                  </a:lnTo>
                  <a:lnTo>
                    <a:pt x="450808" y="45684"/>
                  </a:lnTo>
                  <a:lnTo>
                    <a:pt x="439793" y="53427"/>
                  </a:lnTo>
                  <a:lnTo>
                    <a:pt x="428779" y="57299"/>
                  </a:lnTo>
                  <a:lnTo>
                    <a:pt x="416190" y="58847"/>
                  </a:lnTo>
                  <a:lnTo>
                    <a:pt x="402030" y="58073"/>
                  </a:lnTo>
                  <a:lnTo>
                    <a:pt x="414617" y="15486"/>
                  </a:lnTo>
                  <a:lnTo>
                    <a:pt x="414617" y="6969"/>
                  </a:lnTo>
                  <a:lnTo>
                    <a:pt x="404389" y="0"/>
                  </a:lnTo>
                  <a:lnTo>
                    <a:pt x="391802" y="774"/>
                  </a:lnTo>
                  <a:lnTo>
                    <a:pt x="367412" y="10840"/>
                  </a:lnTo>
                  <a:lnTo>
                    <a:pt x="358759" y="12389"/>
                  </a:lnTo>
                  <a:lnTo>
                    <a:pt x="354825" y="12389"/>
                  </a:lnTo>
                  <a:lnTo>
                    <a:pt x="351677" y="14712"/>
                  </a:lnTo>
                  <a:lnTo>
                    <a:pt x="349316" y="22455"/>
                  </a:lnTo>
                  <a:lnTo>
                    <a:pt x="348531" y="29424"/>
                  </a:lnTo>
                  <a:lnTo>
                    <a:pt x="350104" y="45684"/>
                  </a:lnTo>
                  <a:lnTo>
                    <a:pt x="350104" y="53427"/>
                  </a:lnTo>
                  <a:lnTo>
                    <a:pt x="348531" y="65816"/>
                  </a:lnTo>
                  <a:lnTo>
                    <a:pt x="346170" y="78205"/>
                  </a:lnTo>
                  <a:lnTo>
                    <a:pt x="339876" y="85948"/>
                  </a:lnTo>
                  <a:lnTo>
                    <a:pt x="328862" y="86722"/>
                  </a:lnTo>
                  <a:lnTo>
                    <a:pt x="298965" y="69688"/>
                  </a:lnTo>
                  <a:lnTo>
                    <a:pt x="295031" y="65042"/>
                  </a:lnTo>
                  <a:lnTo>
                    <a:pt x="291885" y="54201"/>
                  </a:lnTo>
                  <a:lnTo>
                    <a:pt x="288737" y="50330"/>
                  </a:lnTo>
                  <a:lnTo>
                    <a:pt x="276150" y="43361"/>
                  </a:lnTo>
                  <a:lnTo>
                    <a:pt x="261201" y="43361"/>
                  </a:lnTo>
                  <a:lnTo>
                    <a:pt x="245466" y="44136"/>
                  </a:lnTo>
                  <a:lnTo>
                    <a:pt x="230518" y="41813"/>
                  </a:lnTo>
                  <a:lnTo>
                    <a:pt x="184099" y="11615"/>
                  </a:lnTo>
                  <a:lnTo>
                    <a:pt x="158138" y="774"/>
                  </a:lnTo>
                  <a:lnTo>
                    <a:pt x="131387" y="2323"/>
                  </a:lnTo>
                  <a:lnTo>
                    <a:pt x="143188" y="23229"/>
                  </a:lnTo>
                  <a:lnTo>
                    <a:pt x="143976" y="32521"/>
                  </a:lnTo>
                  <a:lnTo>
                    <a:pt x="141615" y="48007"/>
                  </a:lnTo>
                  <a:lnTo>
                    <a:pt x="132174" y="41813"/>
                  </a:lnTo>
                  <a:lnTo>
                    <a:pt x="118800" y="31747"/>
                  </a:lnTo>
                  <a:lnTo>
                    <a:pt x="106999" y="23229"/>
                  </a:lnTo>
                  <a:lnTo>
                    <a:pt x="97556" y="23229"/>
                  </a:lnTo>
                  <a:lnTo>
                    <a:pt x="95198" y="34070"/>
                  </a:lnTo>
                  <a:lnTo>
                    <a:pt x="103065" y="46458"/>
                  </a:lnTo>
                  <a:lnTo>
                    <a:pt x="115652" y="58073"/>
                  </a:lnTo>
                  <a:lnTo>
                    <a:pt x="125093" y="63493"/>
                  </a:lnTo>
                  <a:lnTo>
                    <a:pt x="109358" y="71236"/>
                  </a:lnTo>
                  <a:lnTo>
                    <a:pt x="96771" y="68913"/>
                  </a:lnTo>
                  <a:lnTo>
                    <a:pt x="84182" y="61945"/>
                  </a:lnTo>
                  <a:lnTo>
                    <a:pt x="67661" y="56524"/>
                  </a:lnTo>
                  <a:lnTo>
                    <a:pt x="51926" y="55750"/>
                  </a:lnTo>
                  <a:lnTo>
                    <a:pt x="33043" y="57299"/>
                  </a:lnTo>
                  <a:lnTo>
                    <a:pt x="14947" y="61945"/>
                  </a:lnTo>
                  <a:lnTo>
                    <a:pt x="0" y="68139"/>
                  </a:lnTo>
                  <a:lnTo>
                    <a:pt x="17308" y="7897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44" name="Freeform 1643">
              <a:extLst>
                <a:ext uri="{FF2B5EF4-FFF2-40B4-BE49-F238E27FC236}">
                  <a16:creationId xmlns:a16="http://schemas.microsoft.com/office/drawing/2014/main" id="{233F6DC8-B4D8-EDCE-D47F-8084BC186532}"/>
                </a:ext>
              </a:extLst>
            </p:cNvPr>
            <p:cNvSpPr/>
            <p:nvPr/>
          </p:nvSpPr>
          <p:spPr>
            <a:xfrm>
              <a:off x="-13645159" y="-15567596"/>
              <a:ext cx="39631" cy="22476"/>
            </a:xfrm>
            <a:custGeom>
              <a:avLst/>
              <a:gdLst>
                <a:gd name="connsiteX0" fmla="*/ 22029 w 46419"/>
                <a:gd name="connsiteY0" fmla="*/ 4646 h 26326"/>
                <a:gd name="connsiteX1" fmla="*/ 9443 w 46419"/>
                <a:gd name="connsiteY1" fmla="*/ 0 h 26326"/>
                <a:gd name="connsiteX2" fmla="*/ 0 w 46419"/>
                <a:gd name="connsiteY2" fmla="*/ 3872 h 26326"/>
                <a:gd name="connsiteX3" fmla="*/ 6294 w 46419"/>
                <a:gd name="connsiteY3" fmla="*/ 17035 h 26326"/>
                <a:gd name="connsiteX4" fmla="*/ 18883 w 46419"/>
                <a:gd name="connsiteY4" fmla="*/ 25552 h 26326"/>
                <a:gd name="connsiteX5" fmla="*/ 33831 w 46419"/>
                <a:gd name="connsiteY5" fmla="*/ 26326 h 26326"/>
                <a:gd name="connsiteX6" fmla="*/ 46419 w 46419"/>
                <a:gd name="connsiteY6" fmla="*/ 18583 h 26326"/>
                <a:gd name="connsiteX7" fmla="*/ 34618 w 46419"/>
                <a:gd name="connsiteY7" fmla="*/ 13163 h 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19" h="26326">
                  <a:moveTo>
                    <a:pt x="22029" y="4646"/>
                  </a:moveTo>
                  <a:lnTo>
                    <a:pt x="9443" y="0"/>
                  </a:lnTo>
                  <a:lnTo>
                    <a:pt x="0" y="3872"/>
                  </a:lnTo>
                  <a:lnTo>
                    <a:pt x="6294" y="17035"/>
                  </a:lnTo>
                  <a:lnTo>
                    <a:pt x="18883" y="25552"/>
                  </a:lnTo>
                  <a:lnTo>
                    <a:pt x="33831" y="26326"/>
                  </a:lnTo>
                  <a:lnTo>
                    <a:pt x="46419" y="18583"/>
                  </a:lnTo>
                  <a:lnTo>
                    <a:pt x="34618" y="1316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45" name="Freeform 1644">
              <a:extLst>
                <a:ext uri="{FF2B5EF4-FFF2-40B4-BE49-F238E27FC236}">
                  <a16:creationId xmlns:a16="http://schemas.microsoft.com/office/drawing/2014/main" id="{603D2C56-D686-8CC5-7553-1F7D2E0399B1}"/>
                </a:ext>
              </a:extLst>
            </p:cNvPr>
            <p:cNvSpPr/>
            <p:nvPr/>
          </p:nvSpPr>
          <p:spPr>
            <a:xfrm>
              <a:off x="-13309980" y="-15798973"/>
              <a:ext cx="141728" cy="31070"/>
            </a:xfrm>
            <a:custGeom>
              <a:avLst/>
              <a:gdLst>
                <a:gd name="connsiteX0" fmla="*/ 82609 w 166003"/>
                <a:gd name="connsiteY0" fmla="*/ 30198 h 36392"/>
                <a:gd name="connsiteX1" fmla="*/ 135321 w 166003"/>
                <a:gd name="connsiteY1" fmla="*/ 17035 h 36392"/>
                <a:gd name="connsiteX2" fmla="*/ 166003 w 166003"/>
                <a:gd name="connsiteY2" fmla="*/ 3872 h 36392"/>
                <a:gd name="connsiteX3" fmla="*/ 147909 w 166003"/>
                <a:gd name="connsiteY3" fmla="*/ 0 h 36392"/>
                <a:gd name="connsiteX4" fmla="*/ 132174 w 166003"/>
                <a:gd name="connsiteY4" fmla="*/ 774 h 36392"/>
                <a:gd name="connsiteX5" fmla="*/ 0 w 166003"/>
                <a:gd name="connsiteY5" fmla="*/ 30198 h 36392"/>
                <a:gd name="connsiteX6" fmla="*/ 29897 w 166003"/>
                <a:gd name="connsiteY6" fmla="*/ 36393 h 3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03" h="36392">
                  <a:moveTo>
                    <a:pt x="82609" y="30198"/>
                  </a:moveTo>
                  <a:lnTo>
                    <a:pt x="135321" y="17035"/>
                  </a:lnTo>
                  <a:lnTo>
                    <a:pt x="166003" y="3872"/>
                  </a:lnTo>
                  <a:lnTo>
                    <a:pt x="147909" y="0"/>
                  </a:lnTo>
                  <a:lnTo>
                    <a:pt x="132174" y="774"/>
                  </a:lnTo>
                  <a:lnTo>
                    <a:pt x="0" y="30198"/>
                  </a:lnTo>
                  <a:lnTo>
                    <a:pt x="29897" y="3639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46" name="Freeform 1645">
              <a:extLst>
                <a:ext uri="{FF2B5EF4-FFF2-40B4-BE49-F238E27FC236}">
                  <a16:creationId xmlns:a16="http://schemas.microsoft.com/office/drawing/2014/main" id="{DBA2D1D5-117C-C6C9-FE4B-12A3554A13F9}"/>
                </a:ext>
              </a:extLst>
            </p:cNvPr>
            <p:cNvSpPr/>
            <p:nvPr/>
          </p:nvSpPr>
          <p:spPr>
            <a:xfrm>
              <a:off x="-14690997" y="-15582140"/>
              <a:ext cx="102770" cy="94533"/>
            </a:xfrm>
            <a:custGeom>
              <a:avLst/>
              <a:gdLst>
                <a:gd name="connsiteX0" fmla="*/ 3934 w 120373"/>
                <a:gd name="connsiteY0" fmla="*/ 20132 h 110725"/>
                <a:gd name="connsiteX1" fmla="*/ 17309 w 120373"/>
                <a:gd name="connsiteY1" fmla="*/ 37167 h 110725"/>
                <a:gd name="connsiteX2" fmla="*/ 35404 w 120373"/>
                <a:gd name="connsiteY2" fmla="*/ 68139 h 110725"/>
                <a:gd name="connsiteX3" fmla="*/ 43271 w 120373"/>
                <a:gd name="connsiteY3" fmla="*/ 75882 h 110725"/>
                <a:gd name="connsiteX4" fmla="*/ 52713 w 120373"/>
                <a:gd name="connsiteY4" fmla="*/ 79754 h 110725"/>
                <a:gd name="connsiteX5" fmla="*/ 72382 w 120373"/>
                <a:gd name="connsiteY5" fmla="*/ 84399 h 110725"/>
                <a:gd name="connsiteX6" fmla="*/ 81822 w 120373"/>
                <a:gd name="connsiteY6" fmla="*/ 88271 h 110725"/>
                <a:gd name="connsiteX7" fmla="*/ 90476 w 120373"/>
                <a:gd name="connsiteY7" fmla="*/ 96014 h 110725"/>
                <a:gd name="connsiteX8" fmla="*/ 99918 w 120373"/>
                <a:gd name="connsiteY8" fmla="*/ 104531 h 110725"/>
                <a:gd name="connsiteX9" fmla="*/ 109358 w 120373"/>
                <a:gd name="connsiteY9" fmla="*/ 110726 h 110725"/>
                <a:gd name="connsiteX10" fmla="*/ 120373 w 120373"/>
                <a:gd name="connsiteY10" fmla="*/ 110726 h 110725"/>
                <a:gd name="connsiteX11" fmla="*/ 110933 w 120373"/>
                <a:gd name="connsiteY11" fmla="*/ 94465 h 110725"/>
                <a:gd name="connsiteX12" fmla="*/ 93623 w 120373"/>
                <a:gd name="connsiteY12" fmla="*/ 77431 h 110725"/>
                <a:gd name="connsiteX13" fmla="*/ 73168 w 120373"/>
                <a:gd name="connsiteY13" fmla="*/ 65042 h 110725"/>
                <a:gd name="connsiteX14" fmla="*/ 54286 w 120373"/>
                <a:gd name="connsiteY14" fmla="*/ 63493 h 110725"/>
                <a:gd name="connsiteX15" fmla="*/ 54286 w 120373"/>
                <a:gd name="connsiteY15" fmla="*/ 56524 h 110725"/>
                <a:gd name="connsiteX16" fmla="*/ 51926 w 120373"/>
                <a:gd name="connsiteY16" fmla="*/ 51879 h 110725"/>
                <a:gd name="connsiteX17" fmla="*/ 47993 w 120373"/>
                <a:gd name="connsiteY17" fmla="*/ 48781 h 110725"/>
                <a:gd name="connsiteX18" fmla="*/ 44845 w 120373"/>
                <a:gd name="connsiteY18" fmla="*/ 44135 h 110725"/>
                <a:gd name="connsiteX19" fmla="*/ 44059 w 120373"/>
                <a:gd name="connsiteY19" fmla="*/ 38715 h 110725"/>
                <a:gd name="connsiteX20" fmla="*/ 44059 w 120373"/>
                <a:gd name="connsiteY20" fmla="*/ 30198 h 110725"/>
                <a:gd name="connsiteX21" fmla="*/ 43271 w 120373"/>
                <a:gd name="connsiteY21" fmla="*/ 25552 h 110725"/>
                <a:gd name="connsiteX22" fmla="*/ 36191 w 120373"/>
                <a:gd name="connsiteY22" fmla="*/ 14712 h 110725"/>
                <a:gd name="connsiteX23" fmla="*/ 25177 w 120373"/>
                <a:gd name="connsiteY23" fmla="*/ 6969 h 110725"/>
                <a:gd name="connsiteX24" fmla="*/ 12589 w 120373"/>
                <a:gd name="connsiteY24" fmla="*/ 2323 h 110725"/>
                <a:gd name="connsiteX25" fmla="*/ 0 w 120373"/>
                <a:gd name="connsiteY25" fmla="*/ 0 h 110725"/>
                <a:gd name="connsiteX26" fmla="*/ 788 w 120373"/>
                <a:gd name="connsiteY26" fmla="*/ 11615 h 11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373" h="110725">
                  <a:moveTo>
                    <a:pt x="3934" y="20132"/>
                  </a:moveTo>
                  <a:lnTo>
                    <a:pt x="17309" y="37167"/>
                  </a:lnTo>
                  <a:lnTo>
                    <a:pt x="35404" y="68139"/>
                  </a:lnTo>
                  <a:lnTo>
                    <a:pt x="43271" y="75882"/>
                  </a:lnTo>
                  <a:lnTo>
                    <a:pt x="52713" y="79754"/>
                  </a:lnTo>
                  <a:lnTo>
                    <a:pt x="72382" y="84399"/>
                  </a:lnTo>
                  <a:lnTo>
                    <a:pt x="81822" y="88271"/>
                  </a:lnTo>
                  <a:lnTo>
                    <a:pt x="90476" y="96014"/>
                  </a:lnTo>
                  <a:lnTo>
                    <a:pt x="99918" y="104531"/>
                  </a:lnTo>
                  <a:lnTo>
                    <a:pt x="109358" y="110726"/>
                  </a:lnTo>
                  <a:lnTo>
                    <a:pt x="120373" y="110726"/>
                  </a:lnTo>
                  <a:lnTo>
                    <a:pt x="110933" y="94465"/>
                  </a:lnTo>
                  <a:lnTo>
                    <a:pt x="93623" y="77431"/>
                  </a:lnTo>
                  <a:lnTo>
                    <a:pt x="73168" y="65042"/>
                  </a:lnTo>
                  <a:lnTo>
                    <a:pt x="54286" y="63493"/>
                  </a:lnTo>
                  <a:lnTo>
                    <a:pt x="54286" y="56524"/>
                  </a:lnTo>
                  <a:lnTo>
                    <a:pt x="51926" y="51879"/>
                  </a:lnTo>
                  <a:lnTo>
                    <a:pt x="47993" y="48781"/>
                  </a:lnTo>
                  <a:lnTo>
                    <a:pt x="44845" y="44135"/>
                  </a:lnTo>
                  <a:lnTo>
                    <a:pt x="44059" y="38715"/>
                  </a:lnTo>
                  <a:lnTo>
                    <a:pt x="44059" y="30198"/>
                  </a:lnTo>
                  <a:lnTo>
                    <a:pt x="43271" y="25552"/>
                  </a:lnTo>
                  <a:lnTo>
                    <a:pt x="36191" y="14712"/>
                  </a:lnTo>
                  <a:lnTo>
                    <a:pt x="25177" y="6969"/>
                  </a:lnTo>
                  <a:lnTo>
                    <a:pt x="12589" y="2323"/>
                  </a:lnTo>
                  <a:lnTo>
                    <a:pt x="0" y="0"/>
                  </a:lnTo>
                  <a:lnTo>
                    <a:pt x="788" y="1161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47" name="Freeform 1646">
              <a:extLst>
                <a:ext uri="{FF2B5EF4-FFF2-40B4-BE49-F238E27FC236}">
                  <a16:creationId xmlns:a16="http://schemas.microsoft.com/office/drawing/2014/main" id="{EFF29B94-7EBD-5D47-BAB5-64B723308FCE}"/>
                </a:ext>
              </a:extLst>
            </p:cNvPr>
            <p:cNvSpPr/>
            <p:nvPr/>
          </p:nvSpPr>
          <p:spPr>
            <a:xfrm>
              <a:off x="-17255550" y="-11410082"/>
              <a:ext cx="32913" cy="15204"/>
            </a:xfrm>
            <a:custGeom>
              <a:avLst/>
              <a:gdLst>
                <a:gd name="connsiteX0" fmla="*/ 0 w 38550"/>
                <a:gd name="connsiteY0" fmla="*/ 0 h 17808"/>
                <a:gd name="connsiteX1" fmla="*/ 7868 w 38550"/>
                <a:gd name="connsiteY1" fmla="*/ 6194 h 17808"/>
                <a:gd name="connsiteX2" fmla="*/ 17308 w 38550"/>
                <a:gd name="connsiteY2" fmla="*/ 10840 h 17808"/>
                <a:gd name="connsiteX3" fmla="*/ 36977 w 38550"/>
                <a:gd name="connsiteY3" fmla="*/ 17809 h 17808"/>
                <a:gd name="connsiteX4" fmla="*/ 38551 w 38550"/>
                <a:gd name="connsiteY4" fmla="*/ 15486 h 17808"/>
                <a:gd name="connsiteX5" fmla="*/ 36190 w 38550"/>
                <a:gd name="connsiteY5" fmla="*/ 13163 h 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0" h="17808">
                  <a:moveTo>
                    <a:pt x="0" y="0"/>
                  </a:moveTo>
                  <a:lnTo>
                    <a:pt x="7868" y="6194"/>
                  </a:lnTo>
                  <a:lnTo>
                    <a:pt x="17308" y="10840"/>
                  </a:lnTo>
                  <a:lnTo>
                    <a:pt x="36977" y="17809"/>
                  </a:lnTo>
                  <a:lnTo>
                    <a:pt x="38551" y="15486"/>
                  </a:lnTo>
                  <a:lnTo>
                    <a:pt x="36190" y="1316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48" name="Freeform 1647">
              <a:extLst>
                <a:ext uri="{FF2B5EF4-FFF2-40B4-BE49-F238E27FC236}">
                  <a16:creationId xmlns:a16="http://schemas.microsoft.com/office/drawing/2014/main" id="{3CC21B8C-1E4C-2A94-D5D1-FBA88EE00685}"/>
                </a:ext>
              </a:extLst>
            </p:cNvPr>
            <p:cNvSpPr/>
            <p:nvPr/>
          </p:nvSpPr>
          <p:spPr>
            <a:xfrm>
              <a:off x="-17195097" y="-11414048"/>
              <a:ext cx="22837" cy="12560"/>
            </a:xfrm>
            <a:custGeom>
              <a:avLst/>
              <a:gdLst>
                <a:gd name="connsiteX0" fmla="*/ 18095 w 26749"/>
                <a:gd name="connsiteY0" fmla="*/ 0 h 14711"/>
                <a:gd name="connsiteX1" fmla="*/ 7868 w 26749"/>
                <a:gd name="connsiteY1" fmla="*/ 0 h 14711"/>
                <a:gd name="connsiteX2" fmla="*/ 0 w 26749"/>
                <a:gd name="connsiteY2" fmla="*/ 2323 h 14711"/>
                <a:gd name="connsiteX3" fmla="*/ 4720 w 26749"/>
                <a:gd name="connsiteY3" fmla="*/ 9292 h 14711"/>
                <a:gd name="connsiteX4" fmla="*/ 12588 w 26749"/>
                <a:gd name="connsiteY4" fmla="*/ 13937 h 14711"/>
                <a:gd name="connsiteX5" fmla="*/ 21242 w 26749"/>
                <a:gd name="connsiteY5" fmla="*/ 14712 h 14711"/>
                <a:gd name="connsiteX6" fmla="*/ 26750 w 26749"/>
                <a:gd name="connsiteY6" fmla="*/ 10066 h 14711"/>
                <a:gd name="connsiteX7" fmla="*/ 25962 w 26749"/>
                <a:gd name="connsiteY7" fmla="*/ 3097 h 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49" h="14711">
                  <a:moveTo>
                    <a:pt x="18095" y="0"/>
                  </a:moveTo>
                  <a:lnTo>
                    <a:pt x="7868" y="0"/>
                  </a:lnTo>
                  <a:lnTo>
                    <a:pt x="0" y="2323"/>
                  </a:lnTo>
                  <a:lnTo>
                    <a:pt x="4720" y="9292"/>
                  </a:lnTo>
                  <a:lnTo>
                    <a:pt x="12588" y="13937"/>
                  </a:lnTo>
                  <a:lnTo>
                    <a:pt x="21242" y="14712"/>
                  </a:lnTo>
                  <a:lnTo>
                    <a:pt x="26750" y="10066"/>
                  </a:lnTo>
                  <a:lnTo>
                    <a:pt x="25962"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49" name="Freeform 1648">
              <a:extLst>
                <a:ext uri="{FF2B5EF4-FFF2-40B4-BE49-F238E27FC236}">
                  <a16:creationId xmlns:a16="http://schemas.microsoft.com/office/drawing/2014/main" id="{AE1E97EA-FDFF-AE04-65EA-830602C56101}"/>
                </a:ext>
              </a:extLst>
            </p:cNvPr>
            <p:cNvSpPr/>
            <p:nvPr/>
          </p:nvSpPr>
          <p:spPr>
            <a:xfrm>
              <a:off x="-17092998" y="-11343974"/>
              <a:ext cx="43660" cy="9916"/>
            </a:xfrm>
            <a:custGeom>
              <a:avLst/>
              <a:gdLst>
                <a:gd name="connsiteX0" fmla="*/ 41698 w 51138"/>
                <a:gd name="connsiteY0" fmla="*/ 1549 h 11614"/>
                <a:gd name="connsiteX1" fmla="*/ 0 w 51138"/>
                <a:gd name="connsiteY1" fmla="*/ 0 h 11614"/>
                <a:gd name="connsiteX2" fmla="*/ 11801 w 51138"/>
                <a:gd name="connsiteY2" fmla="*/ 10066 h 11614"/>
                <a:gd name="connsiteX3" fmla="*/ 30683 w 51138"/>
                <a:gd name="connsiteY3" fmla="*/ 11615 h 11614"/>
                <a:gd name="connsiteX4" fmla="*/ 46418 w 51138"/>
                <a:gd name="connsiteY4" fmla="*/ 7743 h 11614"/>
                <a:gd name="connsiteX5" fmla="*/ 51139 w 51138"/>
                <a:gd name="connsiteY5" fmla="*/ 3097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38" h="11614">
                  <a:moveTo>
                    <a:pt x="41698" y="1549"/>
                  </a:moveTo>
                  <a:lnTo>
                    <a:pt x="0" y="0"/>
                  </a:lnTo>
                  <a:lnTo>
                    <a:pt x="11801" y="10066"/>
                  </a:lnTo>
                  <a:lnTo>
                    <a:pt x="30683" y="11615"/>
                  </a:lnTo>
                  <a:lnTo>
                    <a:pt x="46418" y="7743"/>
                  </a:lnTo>
                  <a:lnTo>
                    <a:pt x="51139" y="309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50" name="Freeform 1649">
              <a:extLst>
                <a:ext uri="{FF2B5EF4-FFF2-40B4-BE49-F238E27FC236}">
                  <a16:creationId xmlns:a16="http://schemas.microsoft.com/office/drawing/2014/main" id="{1E833536-0DBF-DB1F-7843-8184BC660F04}"/>
                </a:ext>
              </a:extLst>
            </p:cNvPr>
            <p:cNvSpPr/>
            <p:nvPr/>
          </p:nvSpPr>
          <p:spPr>
            <a:xfrm>
              <a:off x="-17050681" y="-11280510"/>
              <a:ext cx="11418" cy="5949"/>
            </a:xfrm>
            <a:custGeom>
              <a:avLst/>
              <a:gdLst>
                <a:gd name="connsiteX0" fmla="*/ 7868 w 13374"/>
                <a:gd name="connsiteY0" fmla="*/ 774 h 6968"/>
                <a:gd name="connsiteX1" fmla="*/ 4720 w 13374"/>
                <a:gd name="connsiteY1" fmla="*/ 0 h 6968"/>
                <a:gd name="connsiteX2" fmla="*/ 0 w 13374"/>
                <a:gd name="connsiteY2" fmla="*/ 2323 h 6968"/>
                <a:gd name="connsiteX3" fmla="*/ 3147 w 13374"/>
                <a:gd name="connsiteY3" fmla="*/ 5420 h 6968"/>
                <a:gd name="connsiteX4" fmla="*/ 6293 w 13374"/>
                <a:gd name="connsiteY4" fmla="*/ 6968 h 6968"/>
                <a:gd name="connsiteX5" fmla="*/ 10227 w 13374"/>
                <a:gd name="connsiteY5" fmla="*/ 6968 h 6968"/>
                <a:gd name="connsiteX6" fmla="*/ 13374 w 13374"/>
                <a:gd name="connsiteY6" fmla="*/ 5420 h 6968"/>
                <a:gd name="connsiteX7" fmla="*/ 11015 w 13374"/>
                <a:gd name="connsiteY7" fmla="*/ 2323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74" h="6968">
                  <a:moveTo>
                    <a:pt x="7868" y="774"/>
                  </a:moveTo>
                  <a:lnTo>
                    <a:pt x="4720" y="0"/>
                  </a:lnTo>
                  <a:lnTo>
                    <a:pt x="0" y="2323"/>
                  </a:lnTo>
                  <a:lnTo>
                    <a:pt x="3147" y="5420"/>
                  </a:lnTo>
                  <a:lnTo>
                    <a:pt x="6293" y="6968"/>
                  </a:lnTo>
                  <a:lnTo>
                    <a:pt x="10227" y="6968"/>
                  </a:lnTo>
                  <a:lnTo>
                    <a:pt x="13374" y="5420"/>
                  </a:lnTo>
                  <a:lnTo>
                    <a:pt x="11015"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51" name="Freeform 1650">
              <a:extLst>
                <a:ext uri="{FF2B5EF4-FFF2-40B4-BE49-F238E27FC236}">
                  <a16:creationId xmlns:a16="http://schemas.microsoft.com/office/drawing/2014/main" id="{557AD45F-0584-6204-501B-33273C804538}"/>
                </a:ext>
              </a:extLst>
            </p:cNvPr>
            <p:cNvSpPr/>
            <p:nvPr/>
          </p:nvSpPr>
          <p:spPr>
            <a:xfrm>
              <a:off x="-17291151" y="-11402149"/>
              <a:ext cx="13434" cy="9916"/>
            </a:xfrm>
            <a:custGeom>
              <a:avLst/>
              <a:gdLst>
                <a:gd name="connsiteX0" fmla="*/ 0 w 15735"/>
                <a:gd name="connsiteY0" fmla="*/ 3872 h 11614"/>
                <a:gd name="connsiteX1" fmla="*/ 11015 w 15735"/>
                <a:gd name="connsiteY1" fmla="*/ 11615 h 11614"/>
                <a:gd name="connsiteX2" fmla="*/ 15735 w 15735"/>
                <a:gd name="connsiteY2" fmla="*/ 6969 h 11614"/>
                <a:gd name="connsiteX3" fmla="*/ 12588 w 15735"/>
                <a:gd name="connsiteY3" fmla="*/ 0 h 11614"/>
              </a:gdLst>
              <a:ahLst/>
              <a:cxnLst>
                <a:cxn ang="0">
                  <a:pos x="connsiteX0" y="connsiteY0"/>
                </a:cxn>
                <a:cxn ang="0">
                  <a:pos x="connsiteX1" y="connsiteY1"/>
                </a:cxn>
                <a:cxn ang="0">
                  <a:pos x="connsiteX2" y="connsiteY2"/>
                </a:cxn>
                <a:cxn ang="0">
                  <a:pos x="connsiteX3" y="connsiteY3"/>
                </a:cxn>
              </a:cxnLst>
              <a:rect l="l" t="t" r="r" b="b"/>
              <a:pathLst>
                <a:path w="15735" h="11614">
                  <a:moveTo>
                    <a:pt x="0" y="3872"/>
                  </a:moveTo>
                  <a:lnTo>
                    <a:pt x="11015" y="11615"/>
                  </a:lnTo>
                  <a:lnTo>
                    <a:pt x="15735" y="6969"/>
                  </a:lnTo>
                  <a:lnTo>
                    <a:pt x="12588"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52" name="Freeform 1651">
              <a:extLst>
                <a:ext uri="{FF2B5EF4-FFF2-40B4-BE49-F238E27FC236}">
                  <a16:creationId xmlns:a16="http://schemas.microsoft.com/office/drawing/2014/main" id="{739A60E5-1E0F-C8CF-B714-1188E4BEE8E6}"/>
                </a:ext>
              </a:extLst>
            </p:cNvPr>
            <p:cNvSpPr/>
            <p:nvPr/>
          </p:nvSpPr>
          <p:spPr>
            <a:xfrm>
              <a:off x="-17271671" y="-11395538"/>
              <a:ext cx="32242" cy="11899"/>
            </a:xfrm>
            <a:custGeom>
              <a:avLst/>
              <a:gdLst>
                <a:gd name="connsiteX0" fmla="*/ 8654 w 37764"/>
                <a:gd name="connsiteY0" fmla="*/ 0 h 13937"/>
                <a:gd name="connsiteX1" fmla="*/ 0 w 37764"/>
                <a:gd name="connsiteY1" fmla="*/ 3097 h 13937"/>
                <a:gd name="connsiteX2" fmla="*/ 5507 w 37764"/>
                <a:gd name="connsiteY2" fmla="*/ 10840 h 13937"/>
                <a:gd name="connsiteX3" fmla="*/ 15735 w 37764"/>
                <a:gd name="connsiteY3" fmla="*/ 13937 h 13937"/>
                <a:gd name="connsiteX4" fmla="*/ 27536 w 37764"/>
                <a:gd name="connsiteY4" fmla="*/ 13937 h 13937"/>
                <a:gd name="connsiteX5" fmla="*/ 37764 w 37764"/>
                <a:gd name="connsiteY5" fmla="*/ 12389 h 13937"/>
                <a:gd name="connsiteX6" fmla="*/ 18882 w 37764"/>
                <a:gd name="connsiteY6" fmla="*/ 2323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64" h="13937">
                  <a:moveTo>
                    <a:pt x="8654" y="0"/>
                  </a:moveTo>
                  <a:lnTo>
                    <a:pt x="0" y="3097"/>
                  </a:lnTo>
                  <a:lnTo>
                    <a:pt x="5507" y="10840"/>
                  </a:lnTo>
                  <a:lnTo>
                    <a:pt x="15735" y="13937"/>
                  </a:lnTo>
                  <a:lnTo>
                    <a:pt x="27536" y="13937"/>
                  </a:lnTo>
                  <a:lnTo>
                    <a:pt x="37764" y="12389"/>
                  </a:lnTo>
                  <a:lnTo>
                    <a:pt x="18882" y="232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53" name="Freeform 1652">
              <a:extLst>
                <a:ext uri="{FF2B5EF4-FFF2-40B4-BE49-F238E27FC236}">
                  <a16:creationId xmlns:a16="http://schemas.microsoft.com/office/drawing/2014/main" id="{61BE2AB7-2A0F-AE8C-25BA-1D4C633593A2}"/>
                </a:ext>
              </a:extLst>
            </p:cNvPr>
            <p:cNvSpPr/>
            <p:nvPr/>
          </p:nvSpPr>
          <p:spPr>
            <a:xfrm>
              <a:off x="-17451687" y="-11470901"/>
              <a:ext cx="8060" cy="11899"/>
            </a:xfrm>
            <a:custGeom>
              <a:avLst/>
              <a:gdLst>
                <a:gd name="connsiteX0" fmla="*/ 2361 w 9441"/>
                <a:gd name="connsiteY0" fmla="*/ 0 h 13937"/>
                <a:gd name="connsiteX1" fmla="*/ 0 w 9441"/>
                <a:gd name="connsiteY1" fmla="*/ 11615 h 13937"/>
                <a:gd name="connsiteX2" fmla="*/ 9442 w 9441"/>
                <a:gd name="connsiteY2" fmla="*/ 13938 h 13937"/>
                <a:gd name="connsiteX3" fmla="*/ 7868 w 9441"/>
                <a:gd name="connsiteY3" fmla="*/ 5420 h 13937"/>
              </a:gdLst>
              <a:ahLst/>
              <a:cxnLst>
                <a:cxn ang="0">
                  <a:pos x="connsiteX0" y="connsiteY0"/>
                </a:cxn>
                <a:cxn ang="0">
                  <a:pos x="connsiteX1" y="connsiteY1"/>
                </a:cxn>
                <a:cxn ang="0">
                  <a:pos x="connsiteX2" y="connsiteY2"/>
                </a:cxn>
                <a:cxn ang="0">
                  <a:pos x="connsiteX3" y="connsiteY3"/>
                </a:cxn>
              </a:cxnLst>
              <a:rect l="l" t="t" r="r" b="b"/>
              <a:pathLst>
                <a:path w="9441" h="13937">
                  <a:moveTo>
                    <a:pt x="2361" y="0"/>
                  </a:moveTo>
                  <a:lnTo>
                    <a:pt x="0" y="11615"/>
                  </a:lnTo>
                  <a:lnTo>
                    <a:pt x="9442" y="13938"/>
                  </a:lnTo>
                  <a:lnTo>
                    <a:pt x="7868"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54" name="Freeform 1653">
              <a:extLst>
                <a:ext uri="{FF2B5EF4-FFF2-40B4-BE49-F238E27FC236}">
                  <a16:creationId xmlns:a16="http://schemas.microsoft.com/office/drawing/2014/main" id="{788C8A3E-D9B4-5C39-8153-026B51A88AAD}"/>
                </a:ext>
              </a:extLst>
            </p:cNvPr>
            <p:cNvSpPr/>
            <p:nvPr/>
          </p:nvSpPr>
          <p:spPr>
            <a:xfrm>
              <a:off x="-13693522" y="-11526431"/>
              <a:ext cx="19480" cy="9255"/>
            </a:xfrm>
            <a:custGeom>
              <a:avLst/>
              <a:gdLst>
                <a:gd name="connsiteX0" fmla="*/ 19669 w 22816"/>
                <a:gd name="connsiteY0" fmla="*/ 1549 h 10840"/>
                <a:gd name="connsiteX1" fmla="*/ 13374 w 22816"/>
                <a:gd name="connsiteY1" fmla="*/ 0 h 10840"/>
                <a:gd name="connsiteX2" fmla="*/ 6294 w 22816"/>
                <a:gd name="connsiteY2" fmla="*/ 3097 h 10840"/>
                <a:gd name="connsiteX3" fmla="*/ 0 w 22816"/>
                <a:gd name="connsiteY3" fmla="*/ 8517 h 10840"/>
                <a:gd name="connsiteX4" fmla="*/ 5507 w 22816"/>
                <a:gd name="connsiteY4" fmla="*/ 10066 h 10840"/>
                <a:gd name="connsiteX5" fmla="*/ 11016 w 22816"/>
                <a:gd name="connsiteY5" fmla="*/ 10840 h 10840"/>
                <a:gd name="connsiteX6" fmla="*/ 22817 w 22816"/>
                <a:gd name="connsiteY6" fmla="*/ 8517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6" h="10840">
                  <a:moveTo>
                    <a:pt x="19669" y="1549"/>
                  </a:moveTo>
                  <a:lnTo>
                    <a:pt x="13374" y="0"/>
                  </a:lnTo>
                  <a:lnTo>
                    <a:pt x="6294" y="3097"/>
                  </a:lnTo>
                  <a:lnTo>
                    <a:pt x="0" y="8517"/>
                  </a:lnTo>
                  <a:lnTo>
                    <a:pt x="5507" y="10066"/>
                  </a:lnTo>
                  <a:lnTo>
                    <a:pt x="11016" y="10840"/>
                  </a:lnTo>
                  <a:lnTo>
                    <a:pt x="22817" y="851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55" name="Freeform 1654">
              <a:extLst>
                <a:ext uri="{FF2B5EF4-FFF2-40B4-BE49-F238E27FC236}">
                  <a16:creationId xmlns:a16="http://schemas.microsoft.com/office/drawing/2014/main" id="{F35F5064-DCEA-E2A3-B08C-6A1CE09B1928}"/>
                </a:ext>
              </a:extLst>
            </p:cNvPr>
            <p:cNvSpPr/>
            <p:nvPr/>
          </p:nvSpPr>
          <p:spPr>
            <a:xfrm>
              <a:off x="-11565573" y="-16113646"/>
              <a:ext cx="98069" cy="29748"/>
            </a:xfrm>
            <a:custGeom>
              <a:avLst/>
              <a:gdLst>
                <a:gd name="connsiteX0" fmla="*/ 25963 w 114866"/>
                <a:gd name="connsiteY0" fmla="*/ 33295 h 34843"/>
                <a:gd name="connsiteX1" fmla="*/ 55860 w 114866"/>
                <a:gd name="connsiteY1" fmla="*/ 27875 h 34843"/>
                <a:gd name="connsiteX2" fmla="*/ 92049 w 114866"/>
                <a:gd name="connsiteY2" fmla="*/ 25552 h 34843"/>
                <a:gd name="connsiteX3" fmla="*/ 106999 w 114866"/>
                <a:gd name="connsiteY3" fmla="*/ 19358 h 34843"/>
                <a:gd name="connsiteX4" fmla="*/ 114866 w 114866"/>
                <a:gd name="connsiteY4" fmla="*/ 6194 h 34843"/>
                <a:gd name="connsiteX5" fmla="*/ 88116 w 114866"/>
                <a:gd name="connsiteY5" fmla="*/ 0 h 34843"/>
                <a:gd name="connsiteX6" fmla="*/ 44844 w 114866"/>
                <a:gd name="connsiteY6" fmla="*/ 2323 h 34843"/>
                <a:gd name="connsiteX7" fmla="*/ 7868 w 114866"/>
                <a:gd name="connsiteY7" fmla="*/ 12389 h 34843"/>
                <a:gd name="connsiteX8" fmla="*/ 0 w 114866"/>
                <a:gd name="connsiteY8" fmla="*/ 31747 h 34843"/>
                <a:gd name="connsiteX9" fmla="*/ 9441 w 114866"/>
                <a:gd name="connsiteY9" fmla="*/ 34844 h 3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6" h="34843">
                  <a:moveTo>
                    <a:pt x="25963" y="33295"/>
                  </a:moveTo>
                  <a:lnTo>
                    <a:pt x="55860" y="27875"/>
                  </a:lnTo>
                  <a:lnTo>
                    <a:pt x="92049" y="25552"/>
                  </a:lnTo>
                  <a:lnTo>
                    <a:pt x="106999" y="19358"/>
                  </a:lnTo>
                  <a:lnTo>
                    <a:pt x="114866" y="6194"/>
                  </a:lnTo>
                  <a:lnTo>
                    <a:pt x="88116" y="0"/>
                  </a:lnTo>
                  <a:lnTo>
                    <a:pt x="44844" y="2323"/>
                  </a:lnTo>
                  <a:lnTo>
                    <a:pt x="7868" y="12389"/>
                  </a:lnTo>
                  <a:lnTo>
                    <a:pt x="0" y="31747"/>
                  </a:lnTo>
                  <a:lnTo>
                    <a:pt x="9441" y="3484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56" name="Freeform 1655">
              <a:extLst>
                <a:ext uri="{FF2B5EF4-FFF2-40B4-BE49-F238E27FC236}">
                  <a16:creationId xmlns:a16="http://schemas.microsoft.com/office/drawing/2014/main" id="{DA1CA6C3-DA69-D50C-4721-F72DC5DA7A30}"/>
                </a:ext>
              </a:extLst>
            </p:cNvPr>
            <p:cNvSpPr/>
            <p:nvPr/>
          </p:nvSpPr>
          <p:spPr>
            <a:xfrm>
              <a:off x="-11499746" y="-15772530"/>
              <a:ext cx="63811" cy="32393"/>
            </a:xfrm>
            <a:custGeom>
              <a:avLst/>
              <a:gdLst>
                <a:gd name="connsiteX0" fmla="*/ 25176 w 74741"/>
                <a:gd name="connsiteY0" fmla="*/ 36393 h 37941"/>
                <a:gd name="connsiteX1" fmla="*/ 33831 w 74741"/>
                <a:gd name="connsiteY1" fmla="*/ 37941 h 37941"/>
                <a:gd name="connsiteX2" fmla="*/ 40911 w 74741"/>
                <a:gd name="connsiteY2" fmla="*/ 37941 h 37941"/>
                <a:gd name="connsiteX3" fmla="*/ 47991 w 74741"/>
                <a:gd name="connsiteY3" fmla="*/ 35618 h 37941"/>
                <a:gd name="connsiteX4" fmla="*/ 55858 w 74741"/>
                <a:gd name="connsiteY4" fmla="*/ 33295 h 37941"/>
                <a:gd name="connsiteX5" fmla="*/ 70020 w 74741"/>
                <a:gd name="connsiteY5" fmla="*/ 27875 h 37941"/>
                <a:gd name="connsiteX6" fmla="*/ 73954 w 74741"/>
                <a:gd name="connsiteY6" fmla="*/ 25552 h 37941"/>
                <a:gd name="connsiteX7" fmla="*/ 74741 w 74741"/>
                <a:gd name="connsiteY7" fmla="*/ 21681 h 37941"/>
                <a:gd name="connsiteX8" fmla="*/ 72381 w 74741"/>
                <a:gd name="connsiteY8" fmla="*/ 14712 h 37941"/>
                <a:gd name="connsiteX9" fmla="*/ 56646 w 74741"/>
                <a:gd name="connsiteY9" fmla="*/ 774 h 37941"/>
                <a:gd name="connsiteX10" fmla="*/ 31470 w 74741"/>
                <a:gd name="connsiteY10" fmla="*/ 0 h 37941"/>
                <a:gd name="connsiteX11" fmla="*/ 8653 w 74741"/>
                <a:gd name="connsiteY11" fmla="*/ 9292 h 37941"/>
                <a:gd name="connsiteX12" fmla="*/ 0 w 74741"/>
                <a:gd name="connsiteY12" fmla="*/ 26326 h 37941"/>
                <a:gd name="connsiteX13" fmla="*/ 9441 w 74741"/>
                <a:gd name="connsiteY13" fmla="*/ 29424 h 3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41" h="37941">
                  <a:moveTo>
                    <a:pt x="25176" y="36393"/>
                  </a:moveTo>
                  <a:lnTo>
                    <a:pt x="33831" y="37941"/>
                  </a:lnTo>
                  <a:lnTo>
                    <a:pt x="40911" y="37941"/>
                  </a:lnTo>
                  <a:lnTo>
                    <a:pt x="47991" y="35618"/>
                  </a:lnTo>
                  <a:lnTo>
                    <a:pt x="55858" y="33295"/>
                  </a:lnTo>
                  <a:lnTo>
                    <a:pt x="70020" y="27875"/>
                  </a:lnTo>
                  <a:lnTo>
                    <a:pt x="73954" y="25552"/>
                  </a:lnTo>
                  <a:lnTo>
                    <a:pt x="74741" y="21681"/>
                  </a:lnTo>
                  <a:lnTo>
                    <a:pt x="72381" y="14712"/>
                  </a:lnTo>
                  <a:lnTo>
                    <a:pt x="56646" y="774"/>
                  </a:lnTo>
                  <a:lnTo>
                    <a:pt x="31470" y="0"/>
                  </a:lnTo>
                  <a:lnTo>
                    <a:pt x="8653" y="9292"/>
                  </a:lnTo>
                  <a:lnTo>
                    <a:pt x="0" y="26326"/>
                  </a:lnTo>
                  <a:lnTo>
                    <a:pt x="9441" y="2942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57" name="Freeform 1656">
              <a:extLst>
                <a:ext uri="{FF2B5EF4-FFF2-40B4-BE49-F238E27FC236}">
                  <a16:creationId xmlns:a16="http://schemas.microsoft.com/office/drawing/2014/main" id="{AC0B1480-2EBC-5CB0-18C2-35613290F52E}"/>
                </a:ext>
              </a:extLst>
            </p:cNvPr>
            <p:cNvSpPr/>
            <p:nvPr/>
          </p:nvSpPr>
          <p:spPr>
            <a:xfrm>
              <a:off x="-11836939" y="-15857148"/>
              <a:ext cx="41645" cy="25120"/>
            </a:xfrm>
            <a:custGeom>
              <a:avLst/>
              <a:gdLst>
                <a:gd name="connsiteX0" fmla="*/ 42484 w 48778"/>
                <a:gd name="connsiteY0" fmla="*/ 28649 h 29423"/>
                <a:gd name="connsiteX1" fmla="*/ 48778 w 48778"/>
                <a:gd name="connsiteY1" fmla="*/ 17809 h 29423"/>
                <a:gd name="connsiteX2" fmla="*/ 43271 w 48778"/>
                <a:gd name="connsiteY2" fmla="*/ 10840 h 29423"/>
                <a:gd name="connsiteX3" fmla="*/ 29895 w 48778"/>
                <a:gd name="connsiteY3" fmla="*/ 5420 h 29423"/>
                <a:gd name="connsiteX4" fmla="*/ 5507 w 48778"/>
                <a:gd name="connsiteY4" fmla="*/ 0 h 29423"/>
                <a:gd name="connsiteX5" fmla="*/ 6292 w 48778"/>
                <a:gd name="connsiteY5" fmla="*/ 11615 h 29423"/>
                <a:gd name="connsiteX6" fmla="*/ 4719 w 48778"/>
                <a:gd name="connsiteY6" fmla="*/ 17035 h 29423"/>
                <a:gd name="connsiteX7" fmla="*/ 0 w 48778"/>
                <a:gd name="connsiteY7" fmla="*/ 21680 h 29423"/>
                <a:gd name="connsiteX8" fmla="*/ 28322 w 48778"/>
                <a:gd name="connsiteY8" fmla="*/ 29424 h 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78" h="29423">
                  <a:moveTo>
                    <a:pt x="42484" y="28649"/>
                  </a:moveTo>
                  <a:lnTo>
                    <a:pt x="48778" y="17809"/>
                  </a:lnTo>
                  <a:lnTo>
                    <a:pt x="43271" y="10840"/>
                  </a:lnTo>
                  <a:lnTo>
                    <a:pt x="29895" y="5420"/>
                  </a:lnTo>
                  <a:lnTo>
                    <a:pt x="5507" y="0"/>
                  </a:lnTo>
                  <a:lnTo>
                    <a:pt x="6292" y="11615"/>
                  </a:lnTo>
                  <a:lnTo>
                    <a:pt x="4719" y="17035"/>
                  </a:lnTo>
                  <a:lnTo>
                    <a:pt x="0" y="21680"/>
                  </a:lnTo>
                  <a:lnTo>
                    <a:pt x="28322" y="29424"/>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58" name="Freeform 1657">
              <a:extLst>
                <a:ext uri="{FF2B5EF4-FFF2-40B4-BE49-F238E27FC236}">
                  <a16:creationId xmlns:a16="http://schemas.microsoft.com/office/drawing/2014/main" id="{F3D19FD5-B08A-9264-AE54-D7C77B5EDB27}"/>
                </a:ext>
              </a:extLst>
            </p:cNvPr>
            <p:cNvSpPr/>
            <p:nvPr/>
          </p:nvSpPr>
          <p:spPr>
            <a:xfrm>
              <a:off x="-11612591" y="-15947716"/>
              <a:ext cx="112173" cy="64786"/>
            </a:xfrm>
            <a:custGeom>
              <a:avLst/>
              <a:gdLst>
                <a:gd name="connsiteX0" fmla="*/ 100704 w 131386"/>
                <a:gd name="connsiteY0" fmla="*/ 10840 h 75882"/>
                <a:gd name="connsiteX1" fmla="*/ 77102 w 131386"/>
                <a:gd name="connsiteY1" fmla="*/ 1549 h 75882"/>
                <a:gd name="connsiteX2" fmla="*/ 66874 w 131386"/>
                <a:gd name="connsiteY2" fmla="*/ 0 h 75882"/>
                <a:gd name="connsiteX3" fmla="*/ 55073 w 131386"/>
                <a:gd name="connsiteY3" fmla="*/ 3097 h 75882"/>
                <a:gd name="connsiteX4" fmla="*/ 49566 w 131386"/>
                <a:gd name="connsiteY4" fmla="*/ 6969 h 75882"/>
                <a:gd name="connsiteX5" fmla="*/ 37764 w 131386"/>
                <a:gd name="connsiteY5" fmla="*/ 14712 h 75882"/>
                <a:gd name="connsiteX6" fmla="*/ 31470 w 131386"/>
                <a:gd name="connsiteY6" fmla="*/ 17035 h 75882"/>
                <a:gd name="connsiteX7" fmla="*/ 22815 w 131386"/>
                <a:gd name="connsiteY7" fmla="*/ 17809 h 75882"/>
                <a:gd name="connsiteX8" fmla="*/ 16523 w 131386"/>
                <a:gd name="connsiteY8" fmla="*/ 17035 h 75882"/>
                <a:gd name="connsiteX9" fmla="*/ 9441 w 131386"/>
                <a:gd name="connsiteY9" fmla="*/ 17035 h 75882"/>
                <a:gd name="connsiteX10" fmla="*/ 0 w 131386"/>
                <a:gd name="connsiteY10" fmla="*/ 20906 h 75882"/>
                <a:gd name="connsiteX11" fmla="*/ 7868 w 131386"/>
                <a:gd name="connsiteY11" fmla="*/ 34070 h 75882"/>
                <a:gd name="connsiteX12" fmla="*/ 12589 w 131386"/>
                <a:gd name="connsiteY12" fmla="*/ 40264 h 75882"/>
                <a:gd name="connsiteX13" fmla="*/ 17308 w 131386"/>
                <a:gd name="connsiteY13" fmla="*/ 44910 h 75882"/>
                <a:gd name="connsiteX14" fmla="*/ 23603 w 131386"/>
                <a:gd name="connsiteY14" fmla="*/ 47233 h 75882"/>
                <a:gd name="connsiteX15" fmla="*/ 36977 w 131386"/>
                <a:gd name="connsiteY15" fmla="*/ 48781 h 75882"/>
                <a:gd name="connsiteX16" fmla="*/ 43271 w 131386"/>
                <a:gd name="connsiteY16" fmla="*/ 51879 h 75882"/>
                <a:gd name="connsiteX17" fmla="*/ 48778 w 131386"/>
                <a:gd name="connsiteY17" fmla="*/ 56524 h 75882"/>
                <a:gd name="connsiteX18" fmla="*/ 57433 w 131386"/>
                <a:gd name="connsiteY18" fmla="*/ 67365 h 75882"/>
                <a:gd name="connsiteX19" fmla="*/ 63728 w 131386"/>
                <a:gd name="connsiteY19" fmla="*/ 71236 h 75882"/>
                <a:gd name="connsiteX20" fmla="*/ 70808 w 131386"/>
                <a:gd name="connsiteY20" fmla="*/ 73559 h 75882"/>
                <a:gd name="connsiteX21" fmla="*/ 78675 w 131386"/>
                <a:gd name="connsiteY21" fmla="*/ 75108 h 75882"/>
                <a:gd name="connsiteX22" fmla="*/ 109358 w 131386"/>
                <a:gd name="connsiteY22" fmla="*/ 75882 h 75882"/>
                <a:gd name="connsiteX23" fmla="*/ 122734 w 131386"/>
                <a:gd name="connsiteY23" fmla="*/ 72785 h 75882"/>
                <a:gd name="connsiteX24" fmla="*/ 130601 w 131386"/>
                <a:gd name="connsiteY24" fmla="*/ 65816 h 75882"/>
                <a:gd name="connsiteX25" fmla="*/ 131387 w 131386"/>
                <a:gd name="connsiteY25" fmla="*/ 50330 h 75882"/>
                <a:gd name="connsiteX26" fmla="*/ 127453 w 131386"/>
                <a:gd name="connsiteY26" fmla="*/ 38715 h 75882"/>
                <a:gd name="connsiteX27" fmla="*/ 119586 w 131386"/>
                <a:gd name="connsiteY27" fmla="*/ 27101 h 75882"/>
                <a:gd name="connsiteX28" fmla="*/ 110933 w 131386"/>
                <a:gd name="connsiteY28" fmla="*/ 17035 h 7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1386" h="75882">
                  <a:moveTo>
                    <a:pt x="100704" y="10840"/>
                  </a:moveTo>
                  <a:lnTo>
                    <a:pt x="77102" y="1549"/>
                  </a:lnTo>
                  <a:lnTo>
                    <a:pt x="66874" y="0"/>
                  </a:lnTo>
                  <a:lnTo>
                    <a:pt x="55073" y="3097"/>
                  </a:lnTo>
                  <a:lnTo>
                    <a:pt x="49566" y="6969"/>
                  </a:lnTo>
                  <a:lnTo>
                    <a:pt x="37764" y="14712"/>
                  </a:lnTo>
                  <a:lnTo>
                    <a:pt x="31470" y="17035"/>
                  </a:lnTo>
                  <a:lnTo>
                    <a:pt x="22815" y="17809"/>
                  </a:lnTo>
                  <a:lnTo>
                    <a:pt x="16523" y="17035"/>
                  </a:lnTo>
                  <a:lnTo>
                    <a:pt x="9441" y="17035"/>
                  </a:lnTo>
                  <a:lnTo>
                    <a:pt x="0" y="20906"/>
                  </a:lnTo>
                  <a:lnTo>
                    <a:pt x="7868" y="34070"/>
                  </a:lnTo>
                  <a:lnTo>
                    <a:pt x="12589" y="40264"/>
                  </a:lnTo>
                  <a:lnTo>
                    <a:pt x="17308" y="44910"/>
                  </a:lnTo>
                  <a:lnTo>
                    <a:pt x="23603" y="47233"/>
                  </a:lnTo>
                  <a:lnTo>
                    <a:pt x="36977" y="48781"/>
                  </a:lnTo>
                  <a:lnTo>
                    <a:pt x="43271" y="51879"/>
                  </a:lnTo>
                  <a:lnTo>
                    <a:pt x="48778" y="56524"/>
                  </a:lnTo>
                  <a:lnTo>
                    <a:pt x="57433" y="67365"/>
                  </a:lnTo>
                  <a:lnTo>
                    <a:pt x="63728" y="71236"/>
                  </a:lnTo>
                  <a:lnTo>
                    <a:pt x="70808" y="73559"/>
                  </a:lnTo>
                  <a:lnTo>
                    <a:pt x="78675" y="75108"/>
                  </a:lnTo>
                  <a:lnTo>
                    <a:pt x="109358" y="75882"/>
                  </a:lnTo>
                  <a:lnTo>
                    <a:pt x="122734" y="72785"/>
                  </a:lnTo>
                  <a:lnTo>
                    <a:pt x="130601" y="65816"/>
                  </a:lnTo>
                  <a:lnTo>
                    <a:pt x="131387" y="50330"/>
                  </a:lnTo>
                  <a:lnTo>
                    <a:pt x="127453" y="38715"/>
                  </a:lnTo>
                  <a:lnTo>
                    <a:pt x="119586" y="27101"/>
                  </a:lnTo>
                  <a:lnTo>
                    <a:pt x="110933" y="17035"/>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59" name="Freeform 1658">
              <a:extLst>
                <a:ext uri="{FF2B5EF4-FFF2-40B4-BE49-F238E27FC236}">
                  <a16:creationId xmlns:a16="http://schemas.microsoft.com/office/drawing/2014/main" id="{BA2FCD7C-0E0E-1F93-DE53-482B70A96C6D}"/>
                </a:ext>
              </a:extLst>
            </p:cNvPr>
            <p:cNvSpPr/>
            <p:nvPr/>
          </p:nvSpPr>
          <p:spPr>
            <a:xfrm>
              <a:off x="-11759694" y="-15817484"/>
              <a:ext cx="32240" cy="18510"/>
            </a:xfrm>
            <a:custGeom>
              <a:avLst/>
              <a:gdLst>
                <a:gd name="connsiteX0" fmla="*/ 20454 w 37762"/>
                <a:gd name="connsiteY0" fmla="*/ 774 h 21680"/>
                <a:gd name="connsiteX1" fmla="*/ 7868 w 37762"/>
                <a:gd name="connsiteY1" fmla="*/ 7743 h 21680"/>
                <a:gd name="connsiteX2" fmla="*/ 0 w 37762"/>
                <a:gd name="connsiteY2" fmla="*/ 15486 h 21680"/>
                <a:gd name="connsiteX3" fmla="*/ 8653 w 37762"/>
                <a:gd name="connsiteY3" fmla="*/ 21680 h 21680"/>
                <a:gd name="connsiteX4" fmla="*/ 22027 w 37762"/>
                <a:gd name="connsiteY4" fmla="*/ 20906 h 21680"/>
                <a:gd name="connsiteX5" fmla="*/ 33043 w 37762"/>
                <a:gd name="connsiteY5" fmla="*/ 16260 h 21680"/>
                <a:gd name="connsiteX6" fmla="*/ 37762 w 37762"/>
                <a:gd name="connsiteY6" fmla="*/ 8517 h 21680"/>
                <a:gd name="connsiteX7" fmla="*/ 31470 w 37762"/>
                <a:gd name="connsiteY7" fmla="*/ 0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62" h="21680">
                  <a:moveTo>
                    <a:pt x="20454" y="774"/>
                  </a:moveTo>
                  <a:lnTo>
                    <a:pt x="7868" y="7743"/>
                  </a:lnTo>
                  <a:lnTo>
                    <a:pt x="0" y="15486"/>
                  </a:lnTo>
                  <a:lnTo>
                    <a:pt x="8653" y="21680"/>
                  </a:lnTo>
                  <a:lnTo>
                    <a:pt x="22027" y="20906"/>
                  </a:lnTo>
                  <a:lnTo>
                    <a:pt x="33043" y="16260"/>
                  </a:lnTo>
                  <a:lnTo>
                    <a:pt x="37762" y="8517"/>
                  </a:lnTo>
                  <a:lnTo>
                    <a:pt x="31470"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60" name="Freeform 1659">
              <a:extLst>
                <a:ext uri="{FF2B5EF4-FFF2-40B4-BE49-F238E27FC236}">
                  <a16:creationId xmlns:a16="http://schemas.microsoft.com/office/drawing/2014/main" id="{FC6C1900-7E9A-A3C2-AC3B-F4CFF2395BCD}"/>
                </a:ext>
              </a:extLst>
            </p:cNvPr>
            <p:cNvSpPr/>
            <p:nvPr/>
          </p:nvSpPr>
          <p:spPr>
            <a:xfrm>
              <a:off x="-11820819" y="-15950360"/>
              <a:ext cx="240468" cy="90567"/>
            </a:xfrm>
            <a:custGeom>
              <a:avLst/>
              <a:gdLst>
                <a:gd name="connsiteX0" fmla="*/ 17308 w 281656"/>
                <a:gd name="connsiteY0" fmla="*/ 73559 h 106079"/>
                <a:gd name="connsiteX1" fmla="*/ 40911 w 281656"/>
                <a:gd name="connsiteY1" fmla="*/ 76656 h 106079"/>
                <a:gd name="connsiteX2" fmla="*/ 44059 w 281656"/>
                <a:gd name="connsiteY2" fmla="*/ 78205 h 106079"/>
                <a:gd name="connsiteX3" fmla="*/ 49566 w 281656"/>
                <a:gd name="connsiteY3" fmla="*/ 82077 h 106079"/>
                <a:gd name="connsiteX4" fmla="*/ 52712 w 281656"/>
                <a:gd name="connsiteY4" fmla="*/ 83625 h 106079"/>
                <a:gd name="connsiteX5" fmla="*/ 60579 w 281656"/>
                <a:gd name="connsiteY5" fmla="*/ 83625 h 106079"/>
                <a:gd name="connsiteX6" fmla="*/ 74741 w 281656"/>
                <a:gd name="connsiteY6" fmla="*/ 81302 h 106079"/>
                <a:gd name="connsiteX7" fmla="*/ 82609 w 281656"/>
                <a:gd name="connsiteY7" fmla="*/ 81302 h 106079"/>
                <a:gd name="connsiteX8" fmla="*/ 95983 w 281656"/>
                <a:gd name="connsiteY8" fmla="*/ 84399 h 106079"/>
                <a:gd name="connsiteX9" fmla="*/ 106999 w 281656"/>
                <a:gd name="connsiteY9" fmla="*/ 90594 h 106079"/>
                <a:gd name="connsiteX10" fmla="*/ 117225 w 281656"/>
                <a:gd name="connsiteY10" fmla="*/ 96788 h 106079"/>
                <a:gd name="connsiteX11" fmla="*/ 128241 w 281656"/>
                <a:gd name="connsiteY11" fmla="*/ 102983 h 106079"/>
                <a:gd name="connsiteX12" fmla="*/ 139254 w 281656"/>
                <a:gd name="connsiteY12" fmla="*/ 105306 h 106079"/>
                <a:gd name="connsiteX13" fmla="*/ 152629 w 281656"/>
                <a:gd name="connsiteY13" fmla="*/ 106080 h 106079"/>
                <a:gd name="connsiteX14" fmla="*/ 232879 w 281656"/>
                <a:gd name="connsiteY14" fmla="*/ 96014 h 106079"/>
                <a:gd name="connsiteX15" fmla="*/ 261201 w 281656"/>
                <a:gd name="connsiteY15" fmla="*/ 86722 h 106079"/>
                <a:gd name="connsiteX16" fmla="*/ 281657 w 281656"/>
                <a:gd name="connsiteY16" fmla="*/ 73559 h 106079"/>
                <a:gd name="connsiteX17" fmla="*/ 267495 w 281656"/>
                <a:gd name="connsiteY17" fmla="*/ 65816 h 106079"/>
                <a:gd name="connsiteX18" fmla="*/ 221863 w 281656"/>
                <a:gd name="connsiteY18" fmla="*/ 48007 h 106079"/>
                <a:gd name="connsiteX19" fmla="*/ 185674 w 281656"/>
                <a:gd name="connsiteY19" fmla="*/ 28649 h 106079"/>
                <a:gd name="connsiteX20" fmla="*/ 172298 w 281656"/>
                <a:gd name="connsiteY20" fmla="*/ 24004 h 106079"/>
                <a:gd name="connsiteX21" fmla="*/ 157350 w 281656"/>
                <a:gd name="connsiteY21" fmla="*/ 22455 h 106079"/>
                <a:gd name="connsiteX22" fmla="*/ 125880 w 281656"/>
                <a:gd name="connsiteY22" fmla="*/ 24004 h 106079"/>
                <a:gd name="connsiteX23" fmla="*/ 110933 w 281656"/>
                <a:gd name="connsiteY23" fmla="*/ 23229 h 106079"/>
                <a:gd name="connsiteX24" fmla="*/ 95983 w 281656"/>
                <a:gd name="connsiteY24" fmla="*/ 19358 h 106079"/>
                <a:gd name="connsiteX25" fmla="*/ 51926 w 281656"/>
                <a:gd name="connsiteY25" fmla="*/ 0 h 106079"/>
                <a:gd name="connsiteX26" fmla="*/ 42484 w 281656"/>
                <a:gd name="connsiteY26" fmla="*/ 4646 h 106079"/>
                <a:gd name="connsiteX27" fmla="*/ 36191 w 281656"/>
                <a:gd name="connsiteY27" fmla="*/ 14712 h 106079"/>
                <a:gd name="connsiteX28" fmla="*/ 26749 w 281656"/>
                <a:gd name="connsiteY28" fmla="*/ 37167 h 106079"/>
                <a:gd name="connsiteX29" fmla="*/ 22815 w 281656"/>
                <a:gd name="connsiteY29" fmla="*/ 44910 h 106079"/>
                <a:gd name="connsiteX30" fmla="*/ 22029 w 281656"/>
                <a:gd name="connsiteY30" fmla="*/ 47233 h 106079"/>
                <a:gd name="connsiteX31" fmla="*/ 19669 w 281656"/>
                <a:gd name="connsiteY31" fmla="*/ 47233 h 106079"/>
                <a:gd name="connsiteX32" fmla="*/ 8655 w 281656"/>
                <a:gd name="connsiteY32" fmla="*/ 53427 h 106079"/>
                <a:gd name="connsiteX33" fmla="*/ 3934 w 281656"/>
                <a:gd name="connsiteY33" fmla="*/ 54976 h 106079"/>
                <a:gd name="connsiteX34" fmla="*/ 788 w 281656"/>
                <a:gd name="connsiteY34" fmla="*/ 57299 h 106079"/>
                <a:gd name="connsiteX35" fmla="*/ 0 w 281656"/>
                <a:gd name="connsiteY35" fmla="*/ 62719 h 106079"/>
                <a:gd name="connsiteX36" fmla="*/ 5507 w 281656"/>
                <a:gd name="connsiteY36" fmla="*/ 69688 h 10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1656" h="106079">
                  <a:moveTo>
                    <a:pt x="17308" y="73559"/>
                  </a:moveTo>
                  <a:lnTo>
                    <a:pt x="40911" y="76656"/>
                  </a:lnTo>
                  <a:lnTo>
                    <a:pt x="44059" y="78205"/>
                  </a:lnTo>
                  <a:lnTo>
                    <a:pt x="49566" y="82077"/>
                  </a:lnTo>
                  <a:lnTo>
                    <a:pt x="52712" y="83625"/>
                  </a:lnTo>
                  <a:lnTo>
                    <a:pt x="60579" y="83625"/>
                  </a:lnTo>
                  <a:lnTo>
                    <a:pt x="74741" y="81302"/>
                  </a:lnTo>
                  <a:lnTo>
                    <a:pt x="82609" y="81302"/>
                  </a:lnTo>
                  <a:lnTo>
                    <a:pt x="95983" y="84399"/>
                  </a:lnTo>
                  <a:lnTo>
                    <a:pt x="106999" y="90594"/>
                  </a:lnTo>
                  <a:lnTo>
                    <a:pt x="117225" y="96788"/>
                  </a:lnTo>
                  <a:lnTo>
                    <a:pt x="128241" y="102983"/>
                  </a:lnTo>
                  <a:lnTo>
                    <a:pt x="139254" y="105306"/>
                  </a:lnTo>
                  <a:lnTo>
                    <a:pt x="152629" y="106080"/>
                  </a:lnTo>
                  <a:lnTo>
                    <a:pt x="232879" y="96014"/>
                  </a:lnTo>
                  <a:lnTo>
                    <a:pt x="261201" y="86722"/>
                  </a:lnTo>
                  <a:lnTo>
                    <a:pt x="281657" y="73559"/>
                  </a:lnTo>
                  <a:lnTo>
                    <a:pt x="267495" y="65816"/>
                  </a:lnTo>
                  <a:lnTo>
                    <a:pt x="221863" y="48007"/>
                  </a:lnTo>
                  <a:lnTo>
                    <a:pt x="185674" y="28649"/>
                  </a:lnTo>
                  <a:lnTo>
                    <a:pt x="172298" y="24004"/>
                  </a:lnTo>
                  <a:lnTo>
                    <a:pt x="157350" y="22455"/>
                  </a:lnTo>
                  <a:lnTo>
                    <a:pt x="125880" y="24004"/>
                  </a:lnTo>
                  <a:lnTo>
                    <a:pt x="110933" y="23229"/>
                  </a:lnTo>
                  <a:lnTo>
                    <a:pt x="95983" y="19358"/>
                  </a:lnTo>
                  <a:lnTo>
                    <a:pt x="51926" y="0"/>
                  </a:lnTo>
                  <a:lnTo>
                    <a:pt x="42484" y="4646"/>
                  </a:lnTo>
                  <a:lnTo>
                    <a:pt x="36191" y="14712"/>
                  </a:lnTo>
                  <a:lnTo>
                    <a:pt x="26749" y="37167"/>
                  </a:lnTo>
                  <a:lnTo>
                    <a:pt x="22815" y="44910"/>
                  </a:lnTo>
                  <a:lnTo>
                    <a:pt x="22029" y="47233"/>
                  </a:lnTo>
                  <a:lnTo>
                    <a:pt x="19669" y="47233"/>
                  </a:lnTo>
                  <a:lnTo>
                    <a:pt x="8655" y="53427"/>
                  </a:lnTo>
                  <a:lnTo>
                    <a:pt x="3934" y="54976"/>
                  </a:lnTo>
                  <a:lnTo>
                    <a:pt x="788" y="57299"/>
                  </a:lnTo>
                  <a:lnTo>
                    <a:pt x="0" y="62719"/>
                  </a:lnTo>
                  <a:lnTo>
                    <a:pt x="5507" y="6968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61" name="Freeform 1660">
              <a:extLst>
                <a:ext uri="{FF2B5EF4-FFF2-40B4-BE49-F238E27FC236}">
                  <a16:creationId xmlns:a16="http://schemas.microsoft.com/office/drawing/2014/main" id="{A0D3AB12-F924-F1B7-0CEA-CF7C11AFD65A}"/>
                </a:ext>
              </a:extLst>
            </p:cNvPr>
            <p:cNvSpPr/>
            <p:nvPr/>
          </p:nvSpPr>
          <p:spPr>
            <a:xfrm>
              <a:off x="-11727453" y="-16054810"/>
              <a:ext cx="204198" cy="98500"/>
            </a:xfrm>
            <a:custGeom>
              <a:avLst/>
              <a:gdLst>
                <a:gd name="connsiteX0" fmla="*/ 9443 w 239173"/>
                <a:gd name="connsiteY0" fmla="*/ 94465 h 115371"/>
                <a:gd name="connsiteX1" fmla="*/ 15735 w 239173"/>
                <a:gd name="connsiteY1" fmla="*/ 100660 h 115371"/>
                <a:gd name="connsiteX2" fmla="*/ 24390 w 239173"/>
                <a:gd name="connsiteY2" fmla="*/ 102208 h 115371"/>
                <a:gd name="connsiteX3" fmla="*/ 33831 w 239173"/>
                <a:gd name="connsiteY3" fmla="*/ 99886 h 115371"/>
                <a:gd name="connsiteX4" fmla="*/ 42486 w 239173"/>
                <a:gd name="connsiteY4" fmla="*/ 96014 h 115371"/>
                <a:gd name="connsiteX5" fmla="*/ 52714 w 239173"/>
                <a:gd name="connsiteY5" fmla="*/ 95240 h 115371"/>
                <a:gd name="connsiteX6" fmla="*/ 59794 w 239173"/>
                <a:gd name="connsiteY6" fmla="*/ 97563 h 115371"/>
                <a:gd name="connsiteX7" fmla="*/ 65301 w 239173"/>
                <a:gd name="connsiteY7" fmla="*/ 102208 h 115371"/>
                <a:gd name="connsiteX8" fmla="*/ 72383 w 239173"/>
                <a:gd name="connsiteY8" fmla="*/ 106080 h 115371"/>
                <a:gd name="connsiteX9" fmla="*/ 81036 w 239173"/>
                <a:gd name="connsiteY9" fmla="*/ 107629 h 115371"/>
                <a:gd name="connsiteX10" fmla="*/ 88903 w 239173"/>
                <a:gd name="connsiteY10" fmla="*/ 104531 h 115371"/>
                <a:gd name="connsiteX11" fmla="*/ 101492 w 239173"/>
                <a:gd name="connsiteY11" fmla="*/ 94465 h 115371"/>
                <a:gd name="connsiteX12" fmla="*/ 107786 w 239173"/>
                <a:gd name="connsiteY12" fmla="*/ 92143 h 115371"/>
                <a:gd name="connsiteX13" fmla="*/ 115654 w 239173"/>
                <a:gd name="connsiteY13" fmla="*/ 95240 h 115371"/>
                <a:gd name="connsiteX14" fmla="*/ 139256 w 239173"/>
                <a:gd name="connsiteY14" fmla="*/ 110726 h 115371"/>
                <a:gd name="connsiteX15" fmla="*/ 148697 w 239173"/>
                <a:gd name="connsiteY15" fmla="*/ 114597 h 115371"/>
                <a:gd name="connsiteX16" fmla="*/ 157350 w 239173"/>
                <a:gd name="connsiteY16" fmla="*/ 115372 h 115371"/>
                <a:gd name="connsiteX17" fmla="*/ 166005 w 239173"/>
                <a:gd name="connsiteY17" fmla="*/ 113823 h 115371"/>
                <a:gd name="connsiteX18" fmla="*/ 176233 w 239173"/>
                <a:gd name="connsiteY18" fmla="*/ 109177 h 115371"/>
                <a:gd name="connsiteX19" fmla="*/ 190395 w 239173"/>
                <a:gd name="connsiteY19" fmla="*/ 97563 h 115371"/>
                <a:gd name="connsiteX20" fmla="*/ 193541 w 239173"/>
                <a:gd name="connsiteY20" fmla="*/ 84399 h 115371"/>
                <a:gd name="connsiteX21" fmla="*/ 184886 w 239173"/>
                <a:gd name="connsiteY21" fmla="*/ 52653 h 115371"/>
                <a:gd name="connsiteX22" fmla="*/ 213210 w 239173"/>
                <a:gd name="connsiteY22" fmla="*/ 48007 h 115371"/>
                <a:gd name="connsiteX23" fmla="*/ 226584 w 239173"/>
                <a:gd name="connsiteY23" fmla="*/ 44135 h 115371"/>
                <a:gd name="connsiteX24" fmla="*/ 239173 w 239173"/>
                <a:gd name="connsiteY24" fmla="*/ 37167 h 115371"/>
                <a:gd name="connsiteX25" fmla="*/ 228158 w 239173"/>
                <a:gd name="connsiteY25" fmla="*/ 25552 h 115371"/>
                <a:gd name="connsiteX26" fmla="*/ 214783 w 239173"/>
                <a:gd name="connsiteY26" fmla="*/ 21681 h 115371"/>
                <a:gd name="connsiteX27" fmla="*/ 200621 w 239173"/>
                <a:gd name="connsiteY27" fmla="*/ 19358 h 115371"/>
                <a:gd name="connsiteX28" fmla="*/ 184886 w 239173"/>
                <a:gd name="connsiteY28" fmla="*/ 13163 h 115371"/>
                <a:gd name="connsiteX29" fmla="*/ 179379 w 239173"/>
                <a:gd name="connsiteY29" fmla="*/ 1549 h 115371"/>
                <a:gd name="connsiteX30" fmla="*/ 169151 w 239173"/>
                <a:gd name="connsiteY30" fmla="*/ 0 h 115371"/>
                <a:gd name="connsiteX31" fmla="*/ 144763 w 239173"/>
                <a:gd name="connsiteY31" fmla="*/ 5420 h 115371"/>
                <a:gd name="connsiteX32" fmla="*/ 129028 w 239173"/>
                <a:gd name="connsiteY32" fmla="*/ 5420 h 115371"/>
                <a:gd name="connsiteX33" fmla="*/ 123521 w 239173"/>
                <a:gd name="connsiteY33" fmla="*/ 6969 h 115371"/>
                <a:gd name="connsiteX34" fmla="*/ 116439 w 239173"/>
                <a:gd name="connsiteY34" fmla="*/ 11615 h 115371"/>
                <a:gd name="connsiteX35" fmla="*/ 110933 w 239173"/>
                <a:gd name="connsiteY35" fmla="*/ 17035 h 115371"/>
                <a:gd name="connsiteX36" fmla="*/ 102278 w 239173"/>
                <a:gd name="connsiteY36" fmla="*/ 29424 h 115371"/>
                <a:gd name="connsiteX37" fmla="*/ 97558 w 239173"/>
                <a:gd name="connsiteY37" fmla="*/ 34844 h 115371"/>
                <a:gd name="connsiteX38" fmla="*/ 91264 w 239173"/>
                <a:gd name="connsiteY38" fmla="*/ 38715 h 115371"/>
                <a:gd name="connsiteX39" fmla="*/ 78675 w 239173"/>
                <a:gd name="connsiteY39" fmla="*/ 43361 h 115371"/>
                <a:gd name="connsiteX40" fmla="*/ 72383 w 239173"/>
                <a:gd name="connsiteY40" fmla="*/ 47233 h 115371"/>
                <a:gd name="connsiteX41" fmla="*/ 67661 w 239173"/>
                <a:gd name="connsiteY41" fmla="*/ 52653 h 115371"/>
                <a:gd name="connsiteX42" fmla="*/ 59006 w 239173"/>
                <a:gd name="connsiteY42" fmla="*/ 67365 h 115371"/>
                <a:gd name="connsiteX43" fmla="*/ 53499 w 239173"/>
                <a:gd name="connsiteY43" fmla="*/ 71236 h 115371"/>
                <a:gd name="connsiteX44" fmla="*/ 47993 w 239173"/>
                <a:gd name="connsiteY44" fmla="*/ 71236 h 115371"/>
                <a:gd name="connsiteX45" fmla="*/ 32258 w 239173"/>
                <a:gd name="connsiteY45" fmla="*/ 66590 h 115371"/>
                <a:gd name="connsiteX46" fmla="*/ 25963 w 239173"/>
                <a:gd name="connsiteY46" fmla="*/ 65042 h 115371"/>
                <a:gd name="connsiteX47" fmla="*/ 19669 w 239173"/>
                <a:gd name="connsiteY47" fmla="*/ 65042 h 115371"/>
                <a:gd name="connsiteX48" fmla="*/ 0 w 239173"/>
                <a:gd name="connsiteY48" fmla="*/ 69688 h 115371"/>
                <a:gd name="connsiteX49" fmla="*/ 5509 w 239173"/>
                <a:gd name="connsiteY49" fmla="*/ 86722 h 1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39173" h="115371">
                  <a:moveTo>
                    <a:pt x="9443" y="94465"/>
                  </a:moveTo>
                  <a:lnTo>
                    <a:pt x="15735" y="100660"/>
                  </a:lnTo>
                  <a:lnTo>
                    <a:pt x="24390" y="102208"/>
                  </a:lnTo>
                  <a:lnTo>
                    <a:pt x="33831" y="99886"/>
                  </a:lnTo>
                  <a:lnTo>
                    <a:pt x="42486" y="96014"/>
                  </a:lnTo>
                  <a:lnTo>
                    <a:pt x="52714" y="95240"/>
                  </a:lnTo>
                  <a:lnTo>
                    <a:pt x="59794" y="97563"/>
                  </a:lnTo>
                  <a:lnTo>
                    <a:pt x="65301" y="102208"/>
                  </a:lnTo>
                  <a:lnTo>
                    <a:pt x="72383" y="106080"/>
                  </a:lnTo>
                  <a:lnTo>
                    <a:pt x="81036" y="107629"/>
                  </a:lnTo>
                  <a:lnTo>
                    <a:pt x="88903" y="104531"/>
                  </a:lnTo>
                  <a:lnTo>
                    <a:pt x="101492" y="94465"/>
                  </a:lnTo>
                  <a:lnTo>
                    <a:pt x="107786" y="92143"/>
                  </a:lnTo>
                  <a:lnTo>
                    <a:pt x="115654" y="95240"/>
                  </a:lnTo>
                  <a:lnTo>
                    <a:pt x="139256" y="110726"/>
                  </a:lnTo>
                  <a:lnTo>
                    <a:pt x="148697" y="114597"/>
                  </a:lnTo>
                  <a:lnTo>
                    <a:pt x="157350" y="115372"/>
                  </a:lnTo>
                  <a:lnTo>
                    <a:pt x="166005" y="113823"/>
                  </a:lnTo>
                  <a:lnTo>
                    <a:pt x="176233" y="109177"/>
                  </a:lnTo>
                  <a:lnTo>
                    <a:pt x="190395" y="97563"/>
                  </a:lnTo>
                  <a:lnTo>
                    <a:pt x="193541" y="84399"/>
                  </a:lnTo>
                  <a:lnTo>
                    <a:pt x="184886" y="52653"/>
                  </a:lnTo>
                  <a:lnTo>
                    <a:pt x="213210" y="48007"/>
                  </a:lnTo>
                  <a:lnTo>
                    <a:pt x="226584" y="44135"/>
                  </a:lnTo>
                  <a:lnTo>
                    <a:pt x="239173" y="37167"/>
                  </a:lnTo>
                  <a:lnTo>
                    <a:pt x="228158" y="25552"/>
                  </a:lnTo>
                  <a:lnTo>
                    <a:pt x="214783" y="21681"/>
                  </a:lnTo>
                  <a:lnTo>
                    <a:pt x="200621" y="19358"/>
                  </a:lnTo>
                  <a:lnTo>
                    <a:pt x="184886" y="13163"/>
                  </a:lnTo>
                  <a:lnTo>
                    <a:pt x="179379" y="1549"/>
                  </a:lnTo>
                  <a:lnTo>
                    <a:pt x="169151" y="0"/>
                  </a:lnTo>
                  <a:lnTo>
                    <a:pt x="144763" y="5420"/>
                  </a:lnTo>
                  <a:lnTo>
                    <a:pt x="129028" y="5420"/>
                  </a:lnTo>
                  <a:lnTo>
                    <a:pt x="123521" y="6969"/>
                  </a:lnTo>
                  <a:lnTo>
                    <a:pt x="116439" y="11615"/>
                  </a:lnTo>
                  <a:lnTo>
                    <a:pt x="110933" y="17035"/>
                  </a:lnTo>
                  <a:lnTo>
                    <a:pt x="102278" y="29424"/>
                  </a:lnTo>
                  <a:lnTo>
                    <a:pt x="97558" y="34844"/>
                  </a:lnTo>
                  <a:lnTo>
                    <a:pt x="91264" y="38715"/>
                  </a:lnTo>
                  <a:lnTo>
                    <a:pt x="78675" y="43361"/>
                  </a:lnTo>
                  <a:lnTo>
                    <a:pt x="72383" y="47233"/>
                  </a:lnTo>
                  <a:lnTo>
                    <a:pt x="67661" y="52653"/>
                  </a:lnTo>
                  <a:lnTo>
                    <a:pt x="59006" y="67365"/>
                  </a:lnTo>
                  <a:lnTo>
                    <a:pt x="53499" y="71236"/>
                  </a:lnTo>
                  <a:lnTo>
                    <a:pt x="47993" y="71236"/>
                  </a:lnTo>
                  <a:lnTo>
                    <a:pt x="32258" y="66590"/>
                  </a:lnTo>
                  <a:lnTo>
                    <a:pt x="25963" y="65042"/>
                  </a:lnTo>
                  <a:lnTo>
                    <a:pt x="19669" y="65042"/>
                  </a:lnTo>
                  <a:lnTo>
                    <a:pt x="0" y="69688"/>
                  </a:lnTo>
                  <a:lnTo>
                    <a:pt x="5509" y="86722"/>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62" name="Freeform 1661">
              <a:extLst>
                <a:ext uri="{FF2B5EF4-FFF2-40B4-BE49-F238E27FC236}">
                  <a16:creationId xmlns:a16="http://schemas.microsoft.com/office/drawing/2014/main" id="{B165527A-FC0E-E8C6-4359-7EE39BFECBD4}"/>
                </a:ext>
              </a:extLst>
            </p:cNvPr>
            <p:cNvSpPr/>
            <p:nvPr/>
          </p:nvSpPr>
          <p:spPr>
            <a:xfrm>
              <a:off x="-11516538" y="-16016468"/>
              <a:ext cx="44331" cy="23799"/>
            </a:xfrm>
            <a:custGeom>
              <a:avLst/>
              <a:gdLst>
                <a:gd name="connsiteX0" fmla="*/ 34616 w 51924"/>
                <a:gd name="connsiteY0" fmla="*/ 27875 h 27875"/>
                <a:gd name="connsiteX1" fmla="*/ 50351 w 51924"/>
                <a:gd name="connsiteY1" fmla="*/ 26326 h 27875"/>
                <a:gd name="connsiteX2" fmla="*/ 51924 w 51924"/>
                <a:gd name="connsiteY2" fmla="*/ 13938 h 27875"/>
                <a:gd name="connsiteX3" fmla="*/ 36977 w 51924"/>
                <a:gd name="connsiteY3" fmla="*/ 3097 h 27875"/>
                <a:gd name="connsiteX4" fmla="*/ 16521 w 51924"/>
                <a:gd name="connsiteY4" fmla="*/ 0 h 27875"/>
                <a:gd name="connsiteX5" fmla="*/ 0 w 51924"/>
                <a:gd name="connsiteY5" fmla="*/ 9292 h 27875"/>
                <a:gd name="connsiteX6" fmla="*/ 0 w 51924"/>
                <a:gd name="connsiteY6" fmla="*/ 21681 h 27875"/>
                <a:gd name="connsiteX7" fmla="*/ 14947 w 51924"/>
                <a:gd name="connsiteY7" fmla="*/ 27101 h 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4" h="27875">
                  <a:moveTo>
                    <a:pt x="34616" y="27875"/>
                  </a:moveTo>
                  <a:lnTo>
                    <a:pt x="50351" y="26326"/>
                  </a:lnTo>
                  <a:lnTo>
                    <a:pt x="51924" y="13938"/>
                  </a:lnTo>
                  <a:lnTo>
                    <a:pt x="36977" y="3097"/>
                  </a:lnTo>
                  <a:lnTo>
                    <a:pt x="16521" y="0"/>
                  </a:lnTo>
                  <a:lnTo>
                    <a:pt x="0" y="9292"/>
                  </a:lnTo>
                  <a:lnTo>
                    <a:pt x="0" y="21681"/>
                  </a:lnTo>
                  <a:lnTo>
                    <a:pt x="14947" y="2710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63" name="Freeform 1662">
              <a:extLst>
                <a:ext uri="{FF2B5EF4-FFF2-40B4-BE49-F238E27FC236}">
                  <a16:creationId xmlns:a16="http://schemas.microsoft.com/office/drawing/2014/main" id="{94083345-F87F-47BD-A8D3-BECEBD50D7FC}"/>
                </a:ext>
              </a:extLst>
            </p:cNvPr>
            <p:cNvSpPr/>
            <p:nvPr/>
          </p:nvSpPr>
          <p:spPr>
            <a:xfrm>
              <a:off x="-11424515" y="-15948376"/>
              <a:ext cx="99412" cy="35037"/>
            </a:xfrm>
            <a:custGeom>
              <a:avLst/>
              <a:gdLst>
                <a:gd name="connsiteX0" fmla="*/ 62940 w 116439"/>
                <a:gd name="connsiteY0" fmla="*/ 41038 h 41038"/>
                <a:gd name="connsiteX1" fmla="*/ 93623 w 116439"/>
                <a:gd name="connsiteY1" fmla="*/ 34844 h 41038"/>
                <a:gd name="connsiteX2" fmla="*/ 116439 w 116439"/>
                <a:gd name="connsiteY2" fmla="*/ 13938 h 41038"/>
                <a:gd name="connsiteX3" fmla="*/ 95983 w 116439"/>
                <a:gd name="connsiteY3" fmla="*/ 0 h 41038"/>
                <a:gd name="connsiteX4" fmla="*/ 60579 w 116439"/>
                <a:gd name="connsiteY4" fmla="*/ 774 h 41038"/>
                <a:gd name="connsiteX5" fmla="*/ 23603 w 116439"/>
                <a:gd name="connsiteY5" fmla="*/ 13163 h 41038"/>
                <a:gd name="connsiteX6" fmla="*/ 0 w 116439"/>
                <a:gd name="connsiteY6" fmla="*/ 29424 h 41038"/>
                <a:gd name="connsiteX7" fmla="*/ 29109 w 116439"/>
                <a:gd name="connsiteY7" fmla="*/ 37167 h 4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39" h="41038">
                  <a:moveTo>
                    <a:pt x="62940" y="41038"/>
                  </a:moveTo>
                  <a:lnTo>
                    <a:pt x="93623" y="34844"/>
                  </a:lnTo>
                  <a:lnTo>
                    <a:pt x="116439" y="13938"/>
                  </a:lnTo>
                  <a:lnTo>
                    <a:pt x="95983" y="0"/>
                  </a:lnTo>
                  <a:lnTo>
                    <a:pt x="60579" y="774"/>
                  </a:lnTo>
                  <a:lnTo>
                    <a:pt x="23603" y="13163"/>
                  </a:lnTo>
                  <a:lnTo>
                    <a:pt x="0" y="29424"/>
                  </a:lnTo>
                  <a:lnTo>
                    <a:pt x="29109" y="3716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64" name="Freeform 1663">
              <a:extLst>
                <a:ext uri="{FF2B5EF4-FFF2-40B4-BE49-F238E27FC236}">
                  <a16:creationId xmlns:a16="http://schemas.microsoft.com/office/drawing/2014/main" id="{BD9A29F6-87EE-6984-CAD6-BDC9BC74AF8E}"/>
                </a:ext>
              </a:extLst>
            </p:cNvPr>
            <p:cNvSpPr/>
            <p:nvPr/>
          </p:nvSpPr>
          <p:spPr>
            <a:xfrm>
              <a:off x="-11289503" y="-16088525"/>
              <a:ext cx="110830" cy="27104"/>
            </a:xfrm>
            <a:custGeom>
              <a:avLst/>
              <a:gdLst>
                <a:gd name="connsiteX0" fmla="*/ 103063 w 129813"/>
                <a:gd name="connsiteY0" fmla="*/ 31747 h 31746"/>
                <a:gd name="connsiteX1" fmla="*/ 129814 w 129813"/>
                <a:gd name="connsiteY1" fmla="*/ 17035 h 31746"/>
                <a:gd name="connsiteX2" fmla="*/ 110145 w 129813"/>
                <a:gd name="connsiteY2" fmla="*/ 3872 h 31746"/>
                <a:gd name="connsiteX3" fmla="*/ 70020 w 129813"/>
                <a:gd name="connsiteY3" fmla="*/ 0 h 31746"/>
                <a:gd name="connsiteX4" fmla="*/ 27536 w 129813"/>
                <a:gd name="connsiteY4" fmla="*/ 2323 h 31746"/>
                <a:gd name="connsiteX5" fmla="*/ 0 w 129813"/>
                <a:gd name="connsiteY5" fmla="*/ 10066 h 31746"/>
                <a:gd name="connsiteX6" fmla="*/ 66874 w 129813"/>
                <a:gd name="connsiteY6" fmla="*/ 28649 h 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813" h="31746">
                  <a:moveTo>
                    <a:pt x="103063" y="31747"/>
                  </a:moveTo>
                  <a:lnTo>
                    <a:pt x="129814" y="17035"/>
                  </a:lnTo>
                  <a:lnTo>
                    <a:pt x="110145" y="3872"/>
                  </a:lnTo>
                  <a:lnTo>
                    <a:pt x="70020" y="0"/>
                  </a:lnTo>
                  <a:lnTo>
                    <a:pt x="27536" y="2323"/>
                  </a:lnTo>
                  <a:lnTo>
                    <a:pt x="0" y="10066"/>
                  </a:lnTo>
                  <a:lnTo>
                    <a:pt x="66874" y="286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65" name="Freeform 1664">
              <a:extLst>
                <a:ext uri="{FF2B5EF4-FFF2-40B4-BE49-F238E27FC236}">
                  <a16:creationId xmlns:a16="http://schemas.microsoft.com/office/drawing/2014/main" id="{DC301D76-6F51-66A0-6CE2-3C6EA2CF02FC}"/>
                </a:ext>
              </a:extLst>
            </p:cNvPr>
            <p:cNvSpPr/>
            <p:nvPr/>
          </p:nvSpPr>
          <p:spPr>
            <a:xfrm>
              <a:off x="-11261964" y="-15968209"/>
              <a:ext cx="192777" cy="93872"/>
            </a:xfrm>
            <a:custGeom>
              <a:avLst/>
              <a:gdLst>
                <a:gd name="connsiteX0" fmla="*/ 75529 w 225796"/>
                <a:gd name="connsiteY0" fmla="*/ 54201 h 109951"/>
                <a:gd name="connsiteX1" fmla="*/ 55073 w 225796"/>
                <a:gd name="connsiteY1" fmla="*/ 57299 h 109951"/>
                <a:gd name="connsiteX2" fmla="*/ 33831 w 225796"/>
                <a:gd name="connsiteY2" fmla="*/ 63493 h 109951"/>
                <a:gd name="connsiteX3" fmla="*/ 14949 w 225796"/>
                <a:gd name="connsiteY3" fmla="*/ 74333 h 109951"/>
                <a:gd name="connsiteX4" fmla="*/ 0 w 225796"/>
                <a:gd name="connsiteY4" fmla="*/ 88271 h 109951"/>
                <a:gd name="connsiteX5" fmla="*/ 28324 w 225796"/>
                <a:gd name="connsiteY5" fmla="*/ 102983 h 109951"/>
                <a:gd name="connsiteX6" fmla="*/ 55073 w 225796"/>
                <a:gd name="connsiteY6" fmla="*/ 109177 h 109951"/>
                <a:gd name="connsiteX7" fmla="*/ 82609 w 225796"/>
                <a:gd name="connsiteY7" fmla="*/ 109952 h 109951"/>
                <a:gd name="connsiteX8" fmla="*/ 145549 w 225796"/>
                <a:gd name="connsiteY8" fmla="*/ 101434 h 109951"/>
                <a:gd name="connsiteX9" fmla="*/ 173085 w 225796"/>
                <a:gd name="connsiteY9" fmla="*/ 93691 h 109951"/>
                <a:gd name="connsiteX10" fmla="*/ 199048 w 225796"/>
                <a:gd name="connsiteY10" fmla="*/ 81302 h 109951"/>
                <a:gd name="connsiteX11" fmla="*/ 225797 w 225796"/>
                <a:gd name="connsiteY11" fmla="*/ 65042 h 109951"/>
                <a:gd name="connsiteX12" fmla="*/ 221078 w 225796"/>
                <a:gd name="connsiteY12" fmla="*/ 57299 h 109951"/>
                <a:gd name="connsiteX13" fmla="*/ 220290 w 225796"/>
                <a:gd name="connsiteY13" fmla="*/ 48781 h 109951"/>
                <a:gd name="connsiteX14" fmla="*/ 221078 w 225796"/>
                <a:gd name="connsiteY14" fmla="*/ 41038 h 109951"/>
                <a:gd name="connsiteX15" fmla="*/ 219504 w 225796"/>
                <a:gd name="connsiteY15" fmla="*/ 33295 h 109951"/>
                <a:gd name="connsiteX16" fmla="*/ 215571 w 225796"/>
                <a:gd name="connsiteY16" fmla="*/ 24778 h 109951"/>
                <a:gd name="connsiteX17" fmla="*/ 209276 w 225796"/>
                <a:gd name="connsiteY17" fmla="*/ 17809 h 109951"/>
                <a:gd name="connsiteX18" fmla="*/ 201409 w 225796"/>
                <a:gd name="connsiteY18" fmla="*/ 12389 h 109951"/>
                <a:gd name="connsiteX19" fmla="*/ 193541 w 225796"/>
                <a:gd name="connsiteY19" fmla="*/ 7743 h 109951"/>
                <a:gd name="connsiteX20" fmla="*/ 175446 w 225796"/>
                <a:gd name="connsiteY20" fmla="*/ 774 h 109951"/>
                <a:gd name="connsiteX21" fmla="*/ 156564 w 225796"/>
                <a:gd name="connsiteY21" fmla="*/ 0 h 109951"/>
                <a:gd name="connsiteX22" fmla="*/ 140829 w 225796"/>
                <a:gd name="connsiteY22" fmla="*/ 7743 h 109951"/>
                <a:gd name="connsiteX23" fmla="*/ 130601 w 225796"/>
                <a:gd name="connsiteY23" fmla="*/ 23229 h 109951"/>
                <a:gd name="connsiteX24" fmla="*/ 126668 w 225796"/>
                <a:gd name="connsiteY24" fmla="*/ 39490 h 109951"/>
                <a:gd name="connsiteX25" fmla="*/ 122734 w 225796"/>
                <a:gd name="connsiteY25" fmla="*/ 45684 h 109951"/>
                <a:gd name="connsiteX26" fmla="*/ 115652 w 225796"/>
                <a:gd name="connsiteY26" fmla="*/ 51104 h 109951"/>
                <a:gd name="connsiteX27" fmla="*/ 106211 w 225796"/>
                <a:gd name="connsiteY27" fmla="*/ 53427 h 109951"/>
                <a:gd name="connsiteX28" fmla="*/ 95983 w 225796"/>
                <a:gd name="connsiteY28" fmla="*/ 54201 h 10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796" h="109951">
                  <a:moveTo>
                    <a:pt x="75529" y="54201"/>
                  </a:moveTo>
                  <a:lnTo>
                    <a:pt x="55073" y="57299"/>
                  </a:lnTo>
                  <a:lnTo>
                    <a:pt x="33831" y="63493"/>
                  </a:lnTo>
                  <a:lnTo>
                    <a:pt x="14949" y="74333"/>
                  </a:lnTo>
                  <a:lnTo>
                    <a:pt x="0" y="88271"/>
                  </a:lnTo>
                  <a:lnTo>
                    <a:pt x="28324" y="102983"/>
                  </a:lnTo>
                  <a:lnTo>
                    <a:pt x="55073" y="109177"/>
                  </a:lnTo>
                  <a:lnTo>
                    <a:pt x="82609" y="109952"/>
                  </a:lnTo>
                  <a:lnTo>
                    <a:pt x="145549" y="101434"/>
                  </a:lnTo>
                  <a:lnTo>
                    <a:pt x="173085" y="93691"/>
                  </a:lnTo>
                  <a:lnTo>
                    <a:pt x="199048" y="81302"/>
                  </a:lnTo>
                  <a:lnTo>
                    <a:pt x="225797" y="65042"/>
                  </a:lnTo>
                  <a:lnTo>
                    <a:pt x="221078" y="57299"/>
                  </a:lnTo>
                  <a:lnTo>
                    <a:pt x="220290" y="48781"/>
                  </a:lnTo>
                  <a:lnTo>
                    <a:pt x="221078" y="41038"/>
                  </a:lnTo>
                  <a:lnTo>
                    <a:pt x="219504" y="33295"/>
                  </a:lnTo>
                  <a:lnTo>
                    <a:pt x="215571" y="24778"/>
                  </a:lnTo>
                  <a:lnTo>
                    <a:pt x="209276" y="17809"/>
                  </a:lnTo>
                  <a:lnTo>
                    <a:pt x="201409" y="12389"/>
                  </a:lnTo>
                  <a:lnTo>
                    <a:pt x="193541" y="7743"/>
                  </a:lnTo>
                  <a:lnTo>
                    <a:pt x="175446" y="774"/>
                  </a:lnTo>
                  <a:lnTo>
                    <a:pt x="156564" y="0"/>
                  </a:lnTo>
                  <a:lnTo>
                    <a:pt x="140829" y="7743"/>
                  </a:lnTo>
                  <a:lnTo>
                    <a:pt x="130601" y="23229"/>
                  </a:lnTo>
                  <a:lnTo>
                    <a:pt x="126668" y="39490"/>
                  </a:lnTo>
                  <a:lnTo>
                    <a:pt x="122734" y="45684"/>
                  </a:lnTo>
                  <a:lnTo>
                    <a:pt x="115652" y="51104"/>
                  </a:lnTo>
                  <a:lnTo>
                    <a:pt x="106211" y="53427"/>
                  </a:lnTo>
                  <a:lnTo>
                    <a:pt x="95983" y="5420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66" name="Freeform 1665">
              <a:extLst>
                <a:ext uri="{FF2B5EF4-FFF2-40B4-BE49-F238E27FC236}">
                  <a16:creationId xmlns:a16="http://schemas.microsoft.com/office/drawing/2014/main" id="{1575F5EC-5C29-5704-B083-12875AC017BD}"/>
                </a:ext>
              </a:extLst>
            </p:cNvPr>
            <p:cNvSpPr/>
            <p:nvPr/>
          </p:nvSpPr>
          <p:spPr>
            <a:xfrm>
              <a:off x="-11710661" y="-15824094"/>
              <a:ext cx="94038" cy="59496"/>
            </a:xfrm>
            <a:custGeom>
              <a:avLst/>
              <a:gdLst>
                <a:gd name="connsiteX0" fmla="*/ 19669 w 110145"/>
                <a:gd name="connsiteY0" fmla="*/ 41038 h 69687"/>
                <a:gd name="connsiteX1" fmla="*/ 14949 w 110145"/>
                <a:gd name="connsiteY1" fmla="*/ 48007 h 69687"/>
                <a:gd name="connsiteX2" fmla="*/ 7868 w 110145"/>
                <a:gd name="connsiteY2" fmla="*/ 54201 h 69687"/>
                <a:gd name="connsiteX3" fmla="*/ 0 w 110145"/>
                <a:gd name="connsiteY3" fmla="*/ 60396 h 69687"/>
                <a:gd name="connsiteX4" fmla="*/ 18096 w 110145"/>
                <a:gd name="connsiteY4" fmla="*/ 66590 h 69687"/>
                <a:gd name="connsiteX5" fmla="*/ 42486 w 110145"/>
                <a:gd name="connsiteY5" fmla="*/ 69688 h 69687"/>
                <a:gd name="connsiteX6" fmla="*/ 86543 w 110145"/>
                <a:gd name="connsiteY6" fmla="*/ 68139 h 69687"/>
                <a:gd name="connsiteX7" fmla="*/ 95985 w 110145"/>
                <a:gd name="connsiteY7" fmla="*/ 66590 h 69687"/>
                <a:gd name="connsiteX8" fmla="*/ 100704 w 110145"/>
                <a:gd name="connsiteY8" fmla="*/ 64267 h 69687"/>
                <a:gd name="connsiteX9" fmla="*/ 103065 w 110145"/>
                <a:gd name="connsiteY9" fmla="*/ 59622 h 69687"/>
                <a:gd name="connsiteX10" fmla="*/ 109359 w 110145"/>
                <a:gd name="connsiteY10" fmla="*/ 29424 h 69687"/>
                <a:gd name="connsiteX11" fmla="*/ 110145 w 110145"/>
                <a:gd name="connsiteY11" fmla="*/ 17035 h 69687"/>
                <a:gd name="connsiteX12" fmla="*/ 108572 w 110145"/>
                <a:gd name="connsiteY12" fmla="*/ 8517 h 69687"/>
                <a:gd name="connsiteX13" fmla="*/ 102278 w 110145"/>
                <a:gd name="connsiteY13" fmla="*/ 3097 h 69687"/>
                <a:gd name="connsiteX14" fmla="*/ 93624 w 110145"/>
                <a:gd name="connsiteY14" fmla="*/ 774 h 69687"/>
                <a:gd name="connsiteX15" fmla="*/ 84969 w 110145"/>
                <a:gd name="connsiteY15" fmla="*/ 0 h 69687"/>
                <a:gd name="connsiteX16" fmla="*/ 76316 w 110145"/>
                <a:gd name="connsiteY16" fmla="*/ 1549 h 69687"/>
                <a:gd name="connsiteX17" fmla="*/ 73956 w 110145"/>
                <a:gd name="connsiteY17" fmla="*/ 2323 h 69687"/>
                <a:gd name="connsiteX18" fmla="*/ 68449 w 110145"/>
                <a:gd name="connsiteY18" fmla="*/ 5420 h 69687"/>
                <a:gd name="connsiteX19" fmla="*/ 64515 w 110145"/>
                <a:gd name="connsiteY19" fmla="*/ 6194 h 69687"/>
                <a:gd name="connsiteX20" fmla="*/ 56648 w 110145"/>
                <a:gd name="connsiteY20" fmla="*/ 6194 h 69687"/>
                <a:gd name="connsiteX21" fmla="*/ 41698 w 110145"/>
                <a:gd name="connsiteY21" fmla="*/ 4646 h 69687"/>
                <a:gd name="connsiteX22" fmla="*/ 33831 w 110145"/>
                <a:gd name="connsiteY22" fmla="*/ 4646 h 69687"/>
                <a:gd name="connsiteX23" fmla="*/ 24390 w 110145"/>
                <a:gd name="connsiteY23" fmla="*/ 7743 h 69687"/>
                <a:gd name="connsiteX24" fmla="*/ 22029 w 110145"/>
                <a:gd name="connsiteY24" fmla="*/ 12389 h 69687"/>
                <a:gd name="connsiteX25" fmla="*/ 22817 w 110145"/>
                <a:gd name="connsiteY25" fmla="*/ 19358 h 69687"/>
                <a:gd name="connsiteX26" fmla="*/ 22029 w 110145"/>
                <a:gd name="connsiteY26" fmla="*/ 31747 h 6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0145" h="69687">
                  <a:moveTo>
                    <a:pt x="19669" y="41038"/>
                  </a:moveTo>
                  <a:lnTo>
                    <a:pt x="14949" y="48007"/>
                  </a:lnTo>
                  <a:lnTo>
                    <a:pt x="7868" y="54201"/>
                  </a:lnTo>
                  <a:lnTo>
                    <a:pt x="0" y="60396"/>
                  </a:lnTo>
                  <a:lnTo>
                    <a:pt x="18096" y="66590"/>
                  </a:lnTo>
                  <a:lnTo>
                    <a:pt x="42486" y="69688"/>
                  </a:lnTo>
                  <a:lnTo>
                    <a:pt x="86543" y="68139"/>
                  </a:lnTo>
                  <a:lnTo>
                    <a:pt x="95985" y="66590"/>
                  </a:lnTo>
                  <a:lnTo>
                    <a:pt x="100704" y="64267"/>
                  </a:lnTo>
                  <a:lnTo>
                    <a:pt x="103065" y="59622"/>
                  </a:lnTo>
                  <a:lnTo>
                    <a:pt x="109359" y="29424"/>
                  </a:lnTo>
                  <a:lnTo>
                    <a:pt x="110145" y="17035"/>
                  </a:lnTo>
                  <a:lnTo>
                    <a:pt x="108572" y="8517"/>
                  </a:lnTo>
                  <a:lnTo>
                    <a:pt x="102278" y="3097"/>
                  </a:lnTo>
                  <a:lnTo>
                    <a:pt x="93624" y="774"/>
                  </a:lnTo>
                  <a:lnTo>
                    <a:pt x="84969" y="0"/>
                  </a:lnTo>
                  <a:lnTo>
                    <a:pt x="76316" y="1549"/>
                  </a:lnTo>
                  <a:lnTo>
                    <a:pt x="73956" y="2323"/>
                  </a:lnTo>
                  <a:lnTo>
                    <a:pt x="68449" y="5420"/>
                  </a:lnTo>
                  <a:lnTo>
                    <a:pt x="64515" y="6194"/>
                  </a:lnTo>
                  <a:lnTo>
                    <a:pt x="56648" y="6194"/>
                  </a:lnTo>
                  <a:lnTo>
                    <a:pt x="41698" y="4646"/>
                  </a:lnTo>
                  <a:lnTo>
                    <a:pt x="33831" y="4646"/>
                  </a:lnTo>
                  <a:lnTo>
                    <a:pt x="24390" y="7743"/>
                  </a:lnTo>
                  <a:lnTo>
                    <a:pt x="22029" y="12389"/>
                  </a:lnTo>
                  <a:lnTo>
                    <a:pt x="22817" y="19358"/>
                  </a:lnTo>
                  <a:lnTo>
                    <a:pt x="22029" y="3174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67" name="Freeform 1666">
              <a:extLst>
                <a:ext uri="{FF2B5EF4-FFF2-40B4-BE49-F238E27FC236}">
                  <a16:creationId xmlns:a16="http://schemas.microsoft.com/office/drawing/2014/main" id="{5CFFF655-D9CA-B784-1BD4-0FCC3D0E3617}"/>
                </a:ext>
              </a:extLst>
            </p:cNvPr>
            <p:cNvSpPr/>
            <p:nvPr/>
          </p:nvSpPr>
          <p:spPr>
            <a:xfrm>
              <a:off x="-11472207" y="-15903423"/>
              <a:ext cx="188076" cy="71396"/>
            </a:xfrm>
            <a:custGeom>
              <a:avLst/>
              <a:gdLst>
                <a:gd name="connsiteX0" fmla="*/ 1575 w 220290"/>
                <a:gd name="connsiteY0" fmla="*/ 65816 h 83625"/>
                <a:gd name="connsiteX1" fmla="*/ 16523 w 220290"/>
                <a:gd name="connsiteY1" fmla="*/ 79753 h 83625"/>
                <a:gd name="connsiteX2" fmla="*/ 45632 w 220290"/>
                <a:gd name="connsiteY2" fmla="*/ 80528 h 83625"/>
                <a:gd name="connsiteX3" fmla="*/ 62154 w 220290"/>
                <a:gd name="connsiteY3" fmla="*/ 77431 h 83625"/>
                <a:gd name="connsiteX4" fmla="*/ 74741 w 220290"/>
                <a:gd name="connsiteY4" fmla="*/ 77431 h 83625"/>
                <a:gd name="connsiteX5" fmla="*/ 118800 w 220290"/>
                <a:gd name="connsiteY5" fmla="*/ 83625 h 83625"/>
                <a:gd name="connsiteX6" fmla="*/ 129028 w 220290"/>
                <a:gd name="connsiteY6" fmla="*/ 82076 h 83625"/>
                <a:gd name="connsiteX7" fmla="*/ 151058 w 220290"/>
                <a:gd name="connsiteY7" fmla="*/ 71236 h 83625"/>
                <a:gd name="connsiteX8" fmla="*/ 184886 w 220290"/>
                <a:gd name="connsiteY8" fmla="*/ 59622 h 83625"/>
                <a:gd name="connsiteX9" fmla="*/ 199836 w 220290"/>
                <a:gd name="connsiteY9" fmla="*/ 54976 h 83625"/>
                <a:gd name="connsiteX10" fmla="*/ 206130 w 220290"/>
                <a:gd name="connsiteY10" fmla="*/ 52653 h 83625"/>
                <a:gd name="connsiteX11" fmla="*/ 215571 w 220290"/>
                <a:gd name="connsiteY11" fmla="*/ 43361 h 83625"/>
                <a:gd name="connsiteX12" fmla="*/ 220290 w 220290"/>
                <a:gd name="connsiteY12" fmla="*/ 30198 h 83625"/>
                <a:gd name="connsiteX13" fmla="*/ 220290 w 220290"/>
                <a:gd name="connsiteY13" fmla="*/ 15486 h 83625"/>
                <a:gd name="connsiteX14" fmla="*/ 213998 w 220290"/>
                <a:gd name="connsiteY14" fmla="*/ 3097 h 83625"/>
                <a:gd name="connsiteX15" fmla="*/ 185674 w 220290"/>
                <a:gd name="connsiteY15" fmla="*/ 0 h 83625"/>
                <a:gd name="connsiteX16" fmla="*/ 158925 w 220290"/>
                <a:gd name="connsiteY16" fmla="*/ 2323 h 83625"/>
                <a:gd name="connsiteX17" fmla="*/ 91264 w 220290"/>
                <a:gd name="connsiteY17" fmla="*/ 15486 h 83625"/>
                <a:gd name="connsiteX18" fmla="*/ 84184 w 220290"/>
                <a:gd name="connsiteY18" fmla="*/ 17035 h 83625"/>
                <a:gd name="connsiteX19" fmla="*/ 77889 w 220290"/>
                <a:gd name="connsiteY19" fmla="*/ 16260 h 83625"/>
                <a:gd name="connsiteX20" fmla="*/ 73168 w 220290"/>
                <a:gd name="connsiteY20" fmla="*/ 14712 h 83625"/>
                <a:gd name="connsiteX21" fmla="*/ 64515 w 220290"/>
                <a:gd name="connsiteY21" fmla="*/ 9292 h 83625"/>
                <a:gd name="connsiteX22" fmla="*/ 59006 w 220290"/>
                <a:gd name="connsiteY22" fmla="*/ 6969 h 83625"/>
                <a:gd name="connsiteX23" fmla="*/ 46419 w 220290"/>
                <a:gd name="connsiteY23" fmla="*/ 6194 h 83625"/>
                <a:gd name="connsiteX24" fmla="*/ 34618 w 220290"/>
                <a:gd name="connsiteY24" fmla="*/ 8517 h 83625"/>
                <a:gd name="connsiteX25" fmla="*/ 24390 w 220290"/>
                <a:gd name="connsiteY25" fmla="*/ 13937 h 83625"/>
                <a:gd name="connsiteX26" fmla="*/ 15735 w 220290"/>
                <a:gd name="connsiteY26" fmla="*/ 20906 h 83625"/>
                <a:gd name="connsiteX27" fmla="*/ 0 w 220290"/>
                <a:gd name="connsiteY27" fmla="*/ 44910 h 8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0290" h="83625">
                  <a:moveTo>
                    <a:pt x="1575" y="65816"/>
                  </a:moveTo>
                  <a:lnTo>
                    <a:pt x="16523" y="79753"/>
                  </a:lnTo>
                  <a:lnTo>
                    <a:pt x="45632" y="80528"/>
                  </a:lnTo>
                  <a:lnTo>
                    <a:pt x="62154" y="77431"/>
                  </a:lnTo>
                  <a:lnTo>
                    <a:pt x="74741" y="77431"/>
                  </a:lnTo>
                  <a:lnTo>
                    <a:pt x="118800" y="83625"/>
                  </a:lnTo>
                  <a:lnTo>
                    <a:pt x="129028" y="82076"/>
                  </a:lnTo>
                  <a:lnTo>
                    <a:pt x="151058" y="71236"/>
                  </a:lnTo>
                  <a:lnTo>
                    <a:pt x="184886" y="59622"/>
                  </a:lnTo>
                  <a:lnTo>
                    <a:pt x="199836" y="54976"/>
                  </a:lnTo>
                  <a:lnTo>
                    <a:pt x="206130" y="52653"/>
                  </a:lnTo>
                  <a:lnTo>
                    <a:pt x="215571" y="43361"/>
                  </a:lnTo>
                  <a:lnTo>
                    <a:pt x="220290" y="30198"/>
                  </a:lnTo>
                  <a:lnTo>
                    <a:pt x="220290" y="15486"/>
                  </a:lnTo>
                  <a:lnTo>
                    <a:pt x="213998" y="3097"/>
                  </a:lnTo>
                  <a:lnTo>
                    <a:pt x="185674" y="0"/>
                  </a:lnTo>
                  <a:lnTo>
                    <a:pt x="158925" y="2323"/>
                  </a:lnTo>
                  <a:lnTo>
                    <a:pt x="91264" y="15486"/>
                  </a:lnTo>
                  <a:lnTo>
                    <a:pt x="84184" y="17035"/>
                  </a:lnTo>
                  <a:lnTo>
                    <a:pt x="77889" y="16260"/>
                  </a:lnTo>
                  <a:lnTo>
                    <a:pt x="73168" y="14712"/>
                  </a:lnTo>
                  <a:lnTo>
                    <a:pt x="64515" y="9292"/>
                  </a:lnTo>
                  <a:lnTo>
                    <a:pt x="59006" y="6969"/>
                  </a:lnTo>
                  <a:lnTo>
                    <a:pt x="46419" y="6194"/>
                  </a:lnTo>
                  <a:lnTo>
                    <a:pt x="34618" y="8517"/>
                  </a:lnTo>
                  <a:lnTo>
                    <a:pt x="24390" y="13937"/>
                  </a:lnTo>
                  <a:lnTo>
                    <a:pt x="15735" y="20906"/>
                  </a:lnTo>
                  <a:lnTo>
                    <a:pt x="0" y="4491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68" name="Freeform 1667">
              <a:extLst>
                <a:ext uri="{FF2B5EF4-FFF2-40B4-BE49-F238E27FC236}">
                  <a16:creationId xmlns:a16="http://schemas.microsoft.com/office/drawing/2014/main" id="{3DD5F99A-C2A7-6EFF-CA4E-0C49018882C0}"/>
                </a:ext>
              </a:extLst>
            </p:cNvPr>
            <p:cNvSpPr/>
            <p:nvPr/>
          </p:nvSpPr>
          <p:spPr>
            <a:xfrm>
              <a:off x="-11625353" y="-15841282"/>
              <a:ext cx="147774" cy="68090"/>
            </a:xfrm>
            <a:custGeom>
              <a:avLst/>
              <a:gdLst>
                <a:gd name="connsiteX0" fmla="*/ 15735 w 173085"/>
                <a:gd name="connsiteY0" fmla="*/ 29424 h 79753"/>
                <a:gd name="connsiteX1" fmla="*/ 17308 w 173085"/>
                <a:gd name="connsiteY1" fmla="*/ 44135 h 79753"/>
                <a:gd name="connsiteX2" fmla="*/ 19669 w 173085"/>
                <a:gd name="connsiteY2" fmla="*/ 58847 h 79753"/>
                <a:gd name="connsiteX3" fmla="*/ 26749 w 173085"/>
                <a:gd name="connsiteY3" fmla="*/ 70462 h 79753"/>
                <a:gd name="connsiteX4" fmla="*/ 39338 w 173085"/>
                <a:gd name="connsiteY4" fmla="*/ 78205 h 79753"/>
                <a:gd name="connsiteX5" fmla="*/ 53497 w 173085"/>
                <a:gd name="connsiteY5" fmla="*/ 79754 h 79753"/>
                <a:gd name="connsiteX6" fmla="*/ 66874 w 173085"/>
                <a:gd name="connsiteY6" fmla="*/ 76656 h 79753"/>
                <a:gd name="connsiteX7" fmla="*/ 78675 w 173085"/>
                <a:gd name="connsiteY7" fmla="*/ 69688 h 79753"/>
                <a:gd name="connsiteX8" fmla="*/ 89689 w 173085"/>
                <a:gd name="connsiteY8" fmla="*/ 61170 h 79753"/>
                <a:gd name="connsiteX9" fmla="*/ 94410 w 173085"/>
                <a:gd name="connsiteY9" fmla="*/ 55750 h 79753"/>
                <a:gd name="connsiteX10" fmla="*/ 96769 w 173085"/>
                <a:gd name="connsiteY10" fmla="*/ 51104 h 79753"/>
                <a:gd name="connsiteX11" fmla="*/ 99129 w 173085"/>
                <a:gd name="connsiteY11" fmla="*/ 43361 h 79753"/>
                <a:gd name="connsiteX12" fmla="*/ 99129 w 173085"/>
                <a:gd name="connsiteY12" fmla="*/ 37941 h 79753"/>
                <a:gd name="connsiteX13" fmla="*/ 100702 w 173085"/>
                <a:gd name="connsiteY13" fmla="*/ 33295 h 79753"/>
                <a:gd name="connsiteX14" fmla="*/ 106997 w 173085"/>
                <a:gd name="connsiteY14" fmla="*/ 27875 h 79753"/>
                <a:gd name="connsiteX15" fmla="*/ 121159 w 173085"/>
                <a:gd name="connsiteY15" fmla="*/ 24778 h 79753"/>
                <a:gd name="connsiteX16" fmla="*/ 173085 w 173085"/>
                <a:gd name="connsiteY16" fmla="*/ 24778 h 79753"/>
                <a:gd name="connsiteX17" fmla="*/ 154202 w 173085"/>
                <a:gd name="connsiteY17" fmla="*/ 13938 h 79753"/>
                <a:gd name="connsiteX18" fmla="*/ 133748 w 173085"/>
                <a:gd name="connsiteY18" fmla="*/ 8517 h 79753"/>
                <a:gd name="connsiteX19" fmla="*/ 43271 w 173085"/>
                <a:gd name="connsiteY19" fmla="*/ 774 h 79753"/>
                <a:gd name="connsiteX20" fmla="*/ 16521 w 173085"/>
                <a:gd name="connsiteY20" fmla="*/ 0 h 79753"/>
                <a:gd name="connsiteX21" fmla="*/ 0 w 173085"/>
                <a:gd name="connsiteY21" fmla="*/ 4646 h 79753"/>
                <a:gd name="connsiteX22" fmla="*/ 7080 w 173085"/>
                <a:gd name="connsiteY22" fmla="*/ 10066 h 79753"/>
                <a:gd name="connsiteX23" fmla="*/ 13374 w 173085"/>
                <a:gd name="connsiteY23" fmla="*/ 16260 h 7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3085" h="79753">
                  <a:moveTo>
                    <a:pt x="15735" y="29424"/>
                  </a:moveTo>
                  <a:lnTo>
                    <a:pt x="17308" y="44135"/>
                  </a:lnTo>
                  <a:lnTo>
                    <a:pt x="19669" y="58847"/>
                  </a:lnTo>
                  <a:lnTo>
                    <a:pt x="26749" y="70462"/>
                  </a:lnTo>
                  <a:lnTo>
                    <a:pt x="39338" y="78205"/>
                  </a:lnTo>
                  <a:lnTo>
                    <a:pt x="53497" y="79754"/>
                  </a:lnTo>
                  <a:lnTo>
                    <a:pt x="66874" y="76656"/>
                  </a:lnTo>
                  <a:lnTo>
                    <a:pt x="78675" y="69688"/>
                  </a:lnTo>
                  <a:lnTo>
                    <a:pt x="89689" y="61170"/>
                  </a:lnTo>
                  <a:lnTo>
                    <a:pt x="94410" y="55750"/>
                  </a:lnTo>
                  <a:lnTo>
                    <a:pt x="96769" y="51104"/>
                  </a:lnTo>
                  <a:lnTo>
                    <a:pt x="99129" y="43361"/>
                  </a:lnTo>
                  <a:lnTo>
                    <a:pt x="99129" y="37941"/>
                  </a:lnTo>
                  <a:lnTo>
                    <a:pt x="100702" y="33295"/>
                  </a:lnTo>
                  <a:lnTo>
                    <a:pt x="106997" y="27875"/>
                  </a:lnTo>
                  <a:lnTo>
                    <a:pt x="121159" y="24778"/>
                  </a:lnTo>
                  <a:lnTo>
                    <a:pt x="173085" y="24778"/>
                  </a:lnTo>
                  <a:lnTo>
                    <a:pt x="154202" y="13938"/>
                  </a:lnTo>
                  <a:lnTo>
                    <a:pt x="133748" y="8517"/>
                  </a:lnTo>
                  <a:lnTo>
                    <a:pt x="43271" y="774"/>
                  </a:lnTo>
                  <a:lnTo>
                    <a:pt x="16521" y="0"/>
                  </a:lnTo>
                  <a:lnTo>
                    <a:pt x="0" y="4646"/>
                  </a:lnTo>
                  <a:lnTo>
                    <a:pt x="7080" y="10066"/>
                  </a:lnTo>
                  <a:lnTo>
                    <a:pt x="13374" y="1626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69" name="Freeform 1668">
              <a:extLst>
                <a:ext uri="{FF2B5EF4-FFF2-40B4-BE49-F238E27FC236}">
                  <a16:creationId xmlns:a16="http://schemas.microsoft.com/office/drawing/2014/main" id="{7C28D6F2-6AEC-0C22-97A4-26CC918F8A26}"/>
                </a:ext>
              </a:extLst>
            </p:cNvPr>
            <p:cNvSpPr/>
            <p:nvPr/>
          </p:nvSpPr>
          <p:spPr>
            <a:xfrm>
              <a:off x="-12225182" y="-11973320"/>
              <a:ext cx="4029" cy="15205"/>
            </a:xfrm>
            <a:custGeom>
              <a:avLst/>
              <a:gdLst>
                <a:gd name="connsiteX0" fmla="*/ 0 w 4719"/>
                <a:gd name="connsiteY0" fmla="*/ 3872 h 17809"/>
                <a:gd name="connsiteX1" fmla="*/ 0 w 4719"/>
                <a:gd name="connsiteY1" fmla="*/ 8518 h 17809"/>
                <a:gd name="connsiteX2" fmla="*/ 786 w 4719"/>
                <a:gd name="connsiteY2" fmla="*/ 13163 h 17809"/>
                <a:gd name="connsiteX3" fmla="*/ 3146 w 4719"/>
                <a:gd name="connsiteY3" fmla="*/ 17809 h 17809"/>
                <a:gd name="connsiteX4" fmla="*/ 3934 w 4719"/>
                <a:gd name="connsiteY4" fmla="*/ 15486 h 17809"/>
                <a:gd name="connsiteX5" fmla="*/ 4719 w 4719"/>
                <a:gd name="connsiteY5" fmla="*/ 13938 h 17809"/>
                <a:gd name="connsiteX6" fmla="*/ 4719 w 4719"/>
                <a:gd name="connsiteY6" fmla="*/ 9292 h 17809"/>
                <a:gd name="connsiteX7" fmla="*/ 1573 w 4719"/>
                <a:gd name="connsiteY7" fmla="*/ 0 h 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9" h="17809">
                  <a:moveTo>
                    <a:pt x="0" y="3872"/>
                  </a:moveTo>
                  <a:lnTo>
                    <a:pt x="0" y="8518"/>
                  </a:lnTo>
                  <a:lnTo>
                    <a:pt x="786" y="13163"/>
                  </a:lnTo>
                  <a:lnTo>
                    <a:pt x="3146" y="17809"/>
                  </a:lnTo>
                  <a:lnTo>
                    <a:pt x="3934" y="15486"/>
                  </a:lnTo>
                  <a:lnTo>
                    <a:pt x="4719" y="13938"/>
                  </a:lnTo>
                  <a:lnTo>
                    <a:pt x="4719" y="9292"/>
                  </a:lnTo>
                  <a:lnTo>
                    <a:pt x="1573" y="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70" name="Freeform 1669">
              <a:extLst>
                <a:ext uri="{FF2B5EF4-FFF2-40B4-BE49-F238E27FC236}">
                  <a16:creationId xmlns:a16="http://schemas.microsoft.com/office/drawing/2014/main" id="{F562FF67-8E64-22E7-2858-B987581BC4C0}"/>
                </a:ext>
              </a:extLst>
            </p:cNvPr>
            <p:cNvSpPr/>
            <p:nvPr/>
          </p:nvSpPr>
          <p:spPr>
            <a:xfrm>
              <a:off x="-11529301" y="-14443104"/>
              <a:ext cx="131653" cy="92550"/>
            </a:xfrm>
            <a:custGeom>
              <a:avLst/>
              <a:gdLst>
                <a:gd name="connsiteX0" fmla="*/ 19669 w 154203"/>
                <a:gd name="connsiteY0" fmla="*/ 63493 h 108402"/>
                <a:gd name="connsiteX1" fmla="*/ 29111 w 154203"/>
                <a:gd name="connsiteY1" fmla="*/ 73559 h 108402"/>
                <a:gd name="connsiteX2" fmla="*/ 38552 w 154203"/>
                <a:gd name="connsiteY2" fmla="*/ 79753 h 108402"/>
                <a:gd name="connsiteX3" fmla="*/ 45632 w 154203"/>
                <a:gd name="connsiteY3" fmla="*/ 81302 h 108402"/>
                <a:gd name="connsiteX4" fmla="*/ 54287 w 154203"/>
                <a:gd name="connsiteY4" fmla="*/ 80528 h 108402"/>
                <a:gd name="connsiteX5" fmla="*/ 66088 w 154203"/>
                <a:gd name="connsiteY5" fmla="*/ 82851 h 108402"/>
                <a:gd name="connsiteX6" fmla="*/ 77102 w 154203"/>
                <a:gd name="connsiteY6" fmla="*/ 88271 h 108402"/>
                <a:gd name="connsiteX7" fmla="*/ 89691 w 154203"/>
                <a:gd name="connsiteY7" fmla="*/ 102209 h 108402"/>
                <a:gd name="connsiteX8" fmla="*/ 100704 w 154203"/>
                <a:gd name="connsiteY8" fmla="*/ 106854 h 108402"/>
                <a:gd name="connsiteX9" fmla="*/ 111720 w 154203"/>
                <a:gd name="connsiteY9" fmla="*/ 107629 h 108402"/>
                <a:gd name="connsiteX10" fmla="*/ 128241 w 154203"/>
                <a:gd name="connsiteY10" fmla="*/ 108403 h 108402"/>
                <a:gd name="connsiteX11" fmla="*/ 143190 w 154203"/>
                <a:gd name="connsiteY11" fmla="*/ 106854 h 108402"/>
                <a:gd name="connsiteX12" fmla="*/ 152631 w 154203"/>
                <a:gd name="connsiteY12" fmla="*/ 102209 h 108402"/>
                <a:gd name="connsiteX13" fmla="*/ 154204 w 154203"/>
                <a:gd name="connsiteY13" fmla="*/ 81302 h 108402"/>
                <a:gd name="connsiteX14" fmla="*/ 131389 w 154203"/>
                <a:gd name="connsiteY14" fmla="*/ 60396 h 108402"/>
                <a:gd name="connsiteX15" fmla="*/ 81036 w 154203"/>
                <a:gd name="connsiteY15" fmla="*/ 29424 h 108402"/>
                <a:gd name="connsiteX16" fmla="*/ 62940 w 154203"/>
                <a:gd name="connsiteY16" fmla="*/ 12389 h 108402"/>
                <a:gd name="connsiteX17" fmla="*/ 53499 w 154203"/>
                <a:gd name="connsiteY17" fmla="*/ 4646 h 108402"/>
                <a:gd name="connsiteX18" fmla="*/ 43271 w 154203"/>
                <a:gd name="connsiteY18" fmla="*/ 0 h 108402"/>
                <a:gd name="connsiteX19" fmla="*/ 32258 w 154203"/>
                <a:gd name="connsiteY19" fmla="*/ 2323 h 108402"/>
                <a:gd name="connsiteX20" fmla="*/ 18883 w 154203"/>
                <a:gd name="connsiteY20" fmla="*/ 9292 h 108402"/>
                <a:gd name="connsiteX21" fmla="*/ 7082 w 154203"/>
                <a:gd name="connsiteY21" fmla="*/ 18583 h 108402"/>
                <a:gd name="connsiteX22" fmla="*/ 0 w 154203"/>
                <a:gd name="connsiteY22" fmla="*/ 27875 h 108402"/>
                <a:gd name="connsiteX23" fmla="*/ 12589 w 154203"/>
                <a:gd name="connsiteY23" fmla="*/ 52653 h 10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4203" h="108402">
                  <a:moveTo>
                    <a:pt x="19669" y="63493"/>
                  </a:moveTo>
                  <a:lnTo>
                    <a:pt x="29111" y="73559"/>
                  </a:lnTo>
                  <a:lnTo>
                    <a:pt x="38552" y="79753"/>
                  </a:lnTo>
                  <a:lnTo>
                    <a:pt x="45632" y="81302"/>
                  </a:lnTo>
                  <a:lnTo>
                    <a:pt x="54287" y="80528"/>
                  </a:lnTo>
                  <a:lnTo>
                    <a:pt x="66088" y="82851"/>
                  </a:lnTo>
                  <a:lnTo>
                    <a:pt x="77102" y="88271"/>
                  </a:lnTo>
                  <a:lnTo>
                    <a:pt x="89691" y="102209"/>
                  </a:lnTo>
                  <a:lnTo>
                    <a:pt x="100704" y="106854"/>
                  </a:lnTo>
                  <a:lnTo>
                    <a:pt x="111720" y="107629"/>
                  </a:lnTo>
                  <a:lnTo>
                    <a:pt x="128241" y="108403"/>
                  </a:lnTo>
                  <a:lnTo>
                    <a:pt x="143190" y="106854"/>
                  </a:lnTo>
                  <a:lnTo>
                    <a:pt x="152631" y="102209"/>
                  </a:lnTo>
                  <a:lnTo>
                    <a:pt x="154204" y="81302"/>
                  </a:lnTo>
                  <a:lnTo>
                    <a:pt x="131389" y="60396"/>
                  </a:lnTo>
                  <a:lnTo>
                    <a:pt x="81036" y="29424"/>
                  </a:lnTo>
                  <a:lnTo>
                    <a:pt x="62940" y="12389"/>
                  </a:lnTo>
                  <a:lnTo>
                    <a:pt x="53499" y="4646"/>
                  </a:lnTo>
                  <a:lnTo>
                    <a:pt x="43271" y="0"/>
                  </a:lnTo>
                  <a:lnTo>
                    <a:pt x="32258" y="2323"/>
                  </a:lnTo>
                  <a:lnTo>
                    <a:pt x="18883" y="9292"/>
                  </a:lnTo>
                  <a:lnTo>
                    <a:pt x="7082" y="18583"/>
                  </a:lnTo>
                  <a:lnTo>
                    <a:pt x="0" y="27875"/>
                  </a:lnTo>
                  <a:lnTo>
                    <a:pt x="12589" y="5265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71" name="Freeform 1670">
              <a:extLst>
                <a:ext uri="{FF2B5EF4-FFF2-40B4-BE49-F238E27FC236}">
                  <a16:creationId xmlns:a16="http://schemas.microsoft.com/office/drawing/2014/main" id="{680F0A04-7EF8-9B5D-0336-1A98E0B4F28B}"/>
                </a:ext>
              </a:extLst>
            </p:cNvPr>
            <p:cNvSpPr/>
            <p:nvPr/>
          </p:nvSpPr>
          <p:spPr>
            <a:xfrm>
              <a:off x="-13041971" y="-13842846"/>
              <a:ext cx="20823" cy="27764"/>
            </a:xfrm>
            <a:custGeom>
              <a:avLst/>
              <a:gdLst>
                <a:gd name="connsiteX0" fmla="*/ 10228 w 24390"/>
                <a:gd name="connsiteY0" fmla="*/ 0 h 32520"/>
                <a:gd name="connsiteX1" fmla="*/ 3148 w 24390"/>
                <a:gd name="connsiteY1" fmla="*/ 3872 h 32520"/>
                <a:gd name="connsiteX2" fmla="*/ 0 w 24390"/>
                <a:gd name="connsiteY2" fmla="*/ 12389 h 32520"/>
                <a:gd name="connsiteX3" fmla="*/ 4721 w 24390"/>
                <a:gd name="connsiteY3" fmla="*/ 18584 h 32520"/>
                <a:gd name="connsiteX4" fmla="*/ 12589 w 24390"/>
                <a:gd name="connsiteY4" fmla="*/ 24778 h 32520"/>
                <a:gd name="connsiteX5" fmla="*/ 18096 w 24390"/>
                <a:gd name="connsiteY5" fmla="*/ 32521 h 32520"/>
                <a:gd name="connsiteX6" fmla="*/ 20456 w 24390"/>
                <a:gd name="connsiteY6" fmla="*/ 29424 h 32520"/>
                <a:gd name="connsiteX7" fmla="*/ 22817 w 24390"/>
                <a:gd name="connsiteY7" fmla="*/ 26327 h 32520"/>
                <a:gd name="connsiteX8" fmla="*/ 23603 w 24390"/>
                <a:gd name="connsiteY8" fmla="*/ 22455 h 32520"/>
                <a:gd name="connsiteX9" fmla="*/ 24390 w 24390"/>
                <a:gd name="connsiteY9" fmla="*/ 17809 h 32520"/>
                <a:gd name="connsiteX10" fmla="*/ 22817 w 24390"/>
                <a:gd name="connsiteY10" fmla="*/ 7743 h 32520"/>
                <a:gd name="connsiteX11" fmla="*/ 17308 w 24390"/>
                <a:gd name="connsiteY11" fmla="*/ 1549 h 3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90" h="32520">
                  <a:moveTo>
                    <a:pt x="10228" y="0"/>
                  </a:moveTo>
                  <a:lnTo>
                    <a:pt x="3148" y="3872"/>
                  </a:lnTo>
                  <a:lnTo>
                    <a:pt x="0" y="12389"/>
                  </a:lnTo>
                  <a:lnTo>
                    <a:pt x="4721" y="18584"/>
                  </a:lnTo>
                  <a:lnTo>
                    <a:pt x="12589" y="24778"/>
                  </a:lnTo>
                  <a:lnTo>
                    <a:pt x="18096" y="32521"/>
                  </a:lnTo>
                  <a:lnTo>
                    <a:pt x="20456" y="29424"/>
                  </a:lnTo>
                  <a:lnTo>
                    <a:pt x="22817" y="26327"/>
                  </a:lnTo>
                  <a:lnTo>
                    <a:pt x="23603" y="22455"/>
                  </a:lnTo>
                  <a:lnTo>
                    <a:pt x="24390" y="17809"/>
                  </a:lnTo>
                  <a:lnTo>
                    <a:pt x="22817" y="7743"/>
                  </a:lnTo>
                  <a:lnTo>
                    <a:pt x="17308" y="154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72" name="Freeform 1671">
              <a:extLst>
                <a:ext uri="{FF2B5EF4-FFF2-40B4-BE49-F238E27FC236}">
                  <a16:creationId xmlns:a16="http://schemas.microsoft.com/office/drawing/2014/main" id="{D3432908-EBA0-95D0-ED63-B679306A7C61}"/>
                </a:ext>
              </a:extLst>
            </p:cNvPr>
            <p:cNvSpPr/>
            <p:nvPr/>
          </p:nvSpPr>
          <p:spPr>
            <a:xfrm>
              <a:off x="-12424678" y="-15898135"/>
              <a:ext cx="249872" cy="64124"/>
            </a:xfrm>
            <a:custGeom>
              <a:avLst/>
              <a:gdLst>
                <a:gd name="connsiteX0" fmla="*/ 44844 w 292670"/>
                <a:gd name="connsiteY0" fmla="*/ 57299 h 75107"/>
                <a:gd name="connsiteX1" fmla="*/ 55858 w 292670"/>
                <a:gd name="connsiteY1" fmla="*/ 57299 h 75107"/>
                <a:gd name="connsiteX2" fmla="*/ 66874 w 292670"/>
                <a:gd name="connsiteY2" fmla="*/ 56524 h 75107"/>
                <a:gd name="connsiteX3" fmla="*/ 77888 w 292670"/>
                <a:gd name="connsiteY3" fmla="*/ 55750 h 75107"/>
                <a:gd name="connsiteX4" fmla="*/ 86543 w 292670"/>
                <a:gd name="connsiteY4" fmla="*/ 58847 h 75107"/>
                <a:gd name="connsiteX5" fmla="*/ 88901 w 292670"/>
                <a:gd name="connsiteY5" fmla="*/ 61945 h 75107"/>
                <a:gd name="connsiteX6" fmla="*/ 90476 w 292670"/>
                <a:gd name="connsiteY6" fmla="*/ 66590 h 75107"/>
                <a:gd name="connsiteX7" fmla="*/ 92049 w 292670"/>
                <a:gd name="connsiteY7" fmla="*/ 71236 h 75107"/>
                <a:gd name="connsiteX8" fmla="*/ 95983 w 292670"/>
                <a:gd name="connsiteY8" fmla="*/ 75108 h 75107"/>
                <a:gd name="connsiteX9" fmla="*/ 100702 w 292670"/>
                <a:gd name="connsiteY9" fmla="*/ 75108 h 75107"/>
                <a:gd name="connsiteX10" fmla="*/ 107784 w 292670"/>
                <a:gd name="connsiteY10" fmla="*/ 75108 h 75107"/>
                <a:gd name="connsiteX11" fmla="*/ 114079 w 292670"/>
                <a:gd name="connsiteY11" fmla="*/ 73559 h 75107"/>
                <a:gd name="connsiteX12" fmla="*/ 119586 w 292670"/>
                <a:gd name="connsiteY12" fmla="*/ 71236 h 75107"/>
                <a:gd name="connsiteX13" fmla="*/ 124305 w 292670"/>
                <a:gd name="connsiteY13" fmla="*/ 68139 h 75107"/>
                <a:gd name="connsiteX14" fmla="*/ 130599 w 292670"/>
                <a:gd name="connsiteY14" fmla="*/ 60396 h 75107"/>
                <a:gd name="connsiteX15" fmla="*/ 135321 w 292670"/>
                <a:gd name="connsiteY15" fmla="*/ 57299 h 75107"/>
                <a:gd name="connsiteX16" fmla="*/ 140828 w 292670"/>
                <a:gd name="connsiteY16" fmla="*/ 55750 h 75107"/>
                <a:gd name="connsiteX17" fmla="*/ 152629 w 292670"/>
                <a:gd name="connsiteY17" fmla="*/ 55750 h 75107"/>
                <a:gd name="connsiteX18" fmla="*/ 158923 w 292670"/>
                <a:gd name="connsiteY18" fmla="*/ 54976 h 75107"/>
                <a:gd name="connsiteX19" fmla="*/ 166791 w 292670"/>
                <a:gd name="connsiteY19" fmla="*/ 52653 h 75107"/>
                <a:gd name="connsiteX20" fmla="*/ 183311 w 292670"/>
                <a:gd name="connsiteY20" fmla="*/ 44910 h 75107"/>
                <a:gd name="connsiteX21" fmla="*/ 189606 w 292670"/>
                <a:gd name="connsiteY21" fmla="*/ 41038 h 75107"/>
                <a:gd name="connsiteX22" fmla="*/ 197473 w 292670"/>
                <a:gd name="connsiteY22" fmla="*/ 34844 h 75107"/>
                <a:gd name="connsiteX23" fmla="*/ 204555 w 292670"/>
                <a:gd name="connsiteY23" fmla="*/ 27101 h 75107"/>
                <a:gd name="connsiteX24" fmla="*/ 212423 w 292670"/>
                <a:gd name="connsiteY24" fmla="*/ 20906 h 75107"/>
                <a:gd name="connsiteX25" fmla="*/ 222649 w 292670"/>
                <a:gd name="connsiteY25" fmla="*/ 19358 h 75107"/>
                <a:gd name="connsiteX26" fmla="*/ 227370 w 292670"/>
                <a:gd name="connsiteY26" fmla="*/ 21681 h 75107"/>
                <a:gd name="connsiteX27" fmla="*/ 236811 w 292670"/>
                <a:gd name="connsiteY27" fmla="*/ 31747 h 75107"/>
                <a:gd name="connsiteX28" fmla="*/ 241532 w 292670"/>
                <a:gd name="connsiteY28" fmla="*/ 34844 h 75107"/>
                <a:gd name="connsiteX29" fmla="*/ 247039 w 292670"/>
                <a:gd name="connsiteY29" fmla="*/ 37167 h 75107"/>
                <a:gd name="connsiteX30" fmla="*/ 276936 w 292670"/>
                <a:gd name="connsiteY30" fmla="*/ 41813 h 75107"/>
                <a:gd name="connsiteX31" fmla="*/ 287164 w 292670"/>
                <a:gd name="connsiteY31" fmla="*/ 42587 h 75107"/>
                <a:gd name="connsiteX32" fmla="*/ 292671 w 292670"/>
                <a:gd name="connsiteY32" fmla="*/ 38715 h 75107"/>
                <a:gd name="connsiteX33" fmla="*/ 292671 w 292670"/>
                <a:gd name="connsiteY33" fmla="*/ 27101 h 75107"/>
                <a:gd name="connsiteX34" fmla="*/ 278509 w 292670"/>
                <a:gd name="connsiteY34" fmla="*/ 13938 h 75107"/>
                <a:gd name="connsiteX35" fmla="*/ 264347 w 292670"/>
                <a:gd name="connsiteY35" fmla="*/ 8517 h 75107"/>
                <a:gd name="connsiteX36" fmla="*/ 230516 w 292670"/>
                <a:gd name="connsiteY36" fmla="*/ 7743 h 75107"/>
                <a:gd name="connsiteX37" fmla="*/ 220290 w 292670"/>
                <a:gd name="connsiteY37" fmla="*/ 5420 h 75107"/>
                <a:gd name="connsiteX38" fmla="*/ 201407 w 292670"/>
                <a:gd name="connsiteY38" fmla="*/ 0 h 75107"/>
                <a:gd name="connsiteX39" fmla="*/ 191179 w 292670"/>
                <a:gd name="connsiteY39" fmla="*/ 0 h 75107"/>
                <a:gd name="connsiteX40" fmla="*/ 181738 w 292670"/>
                <a:gd name="connsiteY40" fmla="*/ 1549 h 75107"/>
                <a:gd name="connsiteX41" fmla="*/ 172298 w 292670"/>
                <a:gd name="connsiteY41" fmla="*/ 4646 h 75107"/>
                <a:gd name="connsiteX42" fmla="*/ 154989 w 292670"/>
                <a:gd name="connsiteY42" fmla="*/ 13938 h 75107"/>
                <a:gd name="connsiteX43" fmla="*/ 118013 w 292670"/>
                <a:gd name="connsiteY43" fmla="*/ 24778 h 75107"/>
                <a:gd name="connsiteX44" fmla="*/ 38550 w 292670"/>
                <a:gd name="connsiteY44" fmla="*/ 35618 h 75107"/>
                <a:gd name="connsiteX45" fmla="*/ 0 w 292670"/>
                <a:gd name="connsiteY45" fmla="*/ 46458 h 75107"/>
                <a:gd name="connsiteX46" fmla="*/ 11801 w 292670"/>
                <a:gd name="connsiteY46" fmla="*/ 48781 h 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2670" h="75107">
                  <a:moveTo>
                    <a:pt x="44844" y="57299"/>
                  </a:moveTo>
                  <a:lnTo>
                    <a:pt x="55858" y="57299"/>
                  </a:lnTo>
                  <a:lnTo>
                    <a:pt x="66874" y="56524"/>
                  </a:lnTo>
                  <a:lnTo>
                    <a:pt x="77888" y="55750"/>
                  </a:lnTo>
                  <a:lnTo>
                    <a:pt x="86543" y="58847"/>
                  </a:lnTo>
                  <a:lnTo>
                    <a:pt x="88901" y="61945"/>
                  </a:lnTo>
                  <a:lnTo>
                    <a:pt x="90476" y="66590"/>
                  </a:lnTo>
                  <a:lnTo>
                    <a:pt x="92049" y="71236"/>
                  </a:lnTo>
                  <a:lnTo>
                    <a:pt x="95983" y="75108"/>
                  </a:lnTo>
                  <a:lnTo>
                    <a:pt x="100702" y="75108"/>
                  </a:lnTo>
                  <a:lnTo>
                    <a:pt x="107784" y="75108"/>
                  </a:lnTo>
                  <a:lnTo>
                    <a:pt x="114079" y="73559"/>
                  </a:lnTo>
                  <a:lnTo>
                    <a:pt x="119586" y="71236"/>
                  </a:lnTo>
                  <a:lnTo>
                    <a:pt x="124305" y="68139"/>
                  </a:lnTo>
                  <a:lnTo>
                    <a:pt x="130599" y="60396"/>
                  </a:lnTo>
                  <a:lnTo>
                    <a:pt x="135321" y="57299"/>
                  </a:lnTo>
                  <a:lnTo>
                    <a:pt x="140828" y="55750"/>
                  </a:lnTo>
                  <a:lnTo>
                    <a:pt x="152629" y="55750"/>
                  </a:lnTo>
                  <a:lnTo>
                    <a:pt x="158923" y="54976"/>
                  </a:lnTo>
                  <a:lnTo>
                    <a:pt x="166791" y="52653"/>
                  </a:lnTo>
                  <a:lnTo>
                    <a:pt x="183311" y="44910"/>
                  </a:lnTo>
                  <a:lnTo>
                    <a:pt x="189606" y="41038"/>
                  </a:lnTo>
                  <a:lnTo>
                    <a:pt x="197473" y="34844"/>
                  </a:lnTo>
                  <a:lnTo>
                    <a:pt x="204555" y="27101"/>
                  </a:lnTo>
                  <a:lnTo>
                    <a:pt x="212423" y="20906"/>
                  </a:lnTo>
                  <a:lnTo>
                    <a:pt x="222649" y="19358"/>
                  </a:lnTo>
                  <a:lnTo>
                    <a:pt x="227370" y="21681"/>
                  </a:lnTo>
                  <a:lnTo>
                    <a:pt x="236811" y="31747"/>
                  </a:lnTo>
                  <a:lnTo>
                    <a:pt x="241532" y="34844"/>
                  </a:lnTo>
                  <a:lnTo>
                    <a:pt x="247039" y="37167"/>
                  </a:lnTo>
                  <a:lnTo>
                    <a:pt x="276936" y="41813"/>
                  </a:lnTo>
                  <a:lnTo>
                    <a:pt x="287164" y="42587"/>
                  </a:lnTo>
                  <a:lnTo>
                    <a:pt x="292671" y="38715"/>
                  </a:lnTo>
                  <a:lnTo>
                    <a:pt x="292671" y="27101"/>
                  </a:lnTo>
                  <a:lnTo>
                    <a:pt x="278509" y="13938"/>
                  </a:lnTo>
                  <a:lnTo>
                    <a:pt x="264347" y="8517"/>
                  </a:lnTo>
                  <a:lnTo>
                    <a:pt x="230516" y="7743"/>
                  </a:lnTo>
                  <a:lnTo>
                    <a:pt x="220290" y="5420"/>
                  </a:lnTo>
                  <a:lnTo>
                    <a:pt x="201407" y="0"/>
                  </a:lnTo>
                  <a:lnTo>
                    <a:pt x="191179" y="0"/>
                  </a:lnTo>
                  <a:lnTo>
                    <a:pt x="181738" y="1549"/>
                  </a:lnTo>
                  <a:lnTo>
                    <a:pt x="172298" y="4646"/>
                  </a:lnTo>
                  <a:lnTo>
                    <a:pt x="154989" y="13938"/>
                  </a:lnTo>
                  <a:lnTo>
                    <a:pt x="118013" y="24778"/>
                  </a:lnTo>
                  <a:lnTo>
                    <a:pt x="38550" y="35618"/>
                  </a:lnTo>
                  <a:lnTo>
                    <a:pt x="0" y="46458"/>
                  </a:lnTo>
                  <a:lnTo>
                    <a:pt x="11801" y="48781"/>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73" name="Freeform 1672">
              <a:extLst>
                <a:ext uri="{FF2B5EF4-FFF2-40B4-BE49-F238E27FC236}">
                  <a16:creationId xmlns:a16="http://schemas.microsoft.com/office/drawing/2014/main" id="{ED277730-7045-52B8-514D-211BF9F1A4AE}"/>
                </a:ext>
              </a:extLst>
            </p:cNvPr>
            <p:cNvSpPr/>
            <p:nvPr/>
          </p:nvSpPr>
          <p:spPr>
            <a:xfrm>
              <a:off x="-12585215" y="-14060341"/>
              <a:ext cx="16122" cy="12560"/>
            </a:xfrm>
            <a:custGeom>
              <a:avLst/>
              <a:gdLst>
                <a:gd name="connsiteX0" fmla="*/ 6294 w 18883"/>
                <a:gd name="connsiteY0" fmla="*/ 12389 h 14711"/>
                <a:gd name="connsiteX1" fmla="*/ 13374 w 18883"/>
                <a:gd name="connsiteY1" fmla="*/ 14712 h 14711"/>
                <a:gd name="connsiteX2" fmla="*/ 18883 w 18883"/>
                <a:gd name="connsiteY2" fmla="*/ 13938 h 14711"/>
                <a:gd name="connsiteX3" fmla="*/ 15735 w 18883"/>
                <a:gd name="connsiteY3" fmla="*/ 8517 h 14711"/>
                <a:gd name="connsiteX4" fmla="*/ 10228 w 18883"/>
                <a:gd name="connsiteY4" fmla="*/ 2323 h 14711"/>
                <a:gd name="connsiteX5" fmla="*/ 3934 w 18883"/>
                <a:gd name="connsiteY5" fmla="*/ 0 h 14711"/>
                <a:gd name="connsiteX6" fmla="*/ 0 w 18883"/>
                <a:gd name="connsiteY6" fmla="*/ 3097 h 14711"/>
                <a:gd name="connsiteX7" fmla="*/ 788 w 18883"/>
                <a:gd name="connsiteY7" fmla="*/ 8517 h 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3" h="14711">
                  <a:moveTo>
                    <a:pt x="6294" y="12389"/>
                  </a:moveTo>
                  <a:lnTo>
                    <a:pt x="13374" y="14712"/>
                  </a:lnTo>
                  <a:lnTo>
                    <a:pt x="18883" y="13938"/>
                  </a:lnTo>
                  <a:lnTo>
                    <a:pt x="15735" y="8517"/>
                  </a:lnTo>
                  <a:lnTo>
                    <a:pt x="10228" y="2323"/>
                  </a:lnTo>
                  <a:lnTo>
                    <a:pt x="3934" y="0"/>
                  </a:lnTo>
                  <a:lnTo>
                    <a:pt x="0" y="3097"/>
                  </a:lnTo>
                  <a:lnTo>
                    <a:pt x="788" y="851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74" name="Freeform 1673">
              <a:extLst>
                <a:ext uri="{FF2B5EF4-FFF2-40B4-BE49-F238E27FC236}">
                  <a16:creationId xmlns:a16="http://schemas.microsoft.com/office/drawing/2014/main" id="{49ED279D-FFF6-385A-5ED1-BF458E6EE90A}"/>
                </a:ext>
              </a:extLst>
            </p:cNvPr>
            <p:cNvSpPr/>
            <p:nvPr/>
          </p:nvSpPr>
          <p:spPr>
            <a:xfrm>
              <a:off x="-16008624" y="-15419119"/>
              <a:ext cx="13173467" cy="6586971"/>
            </a:xfrm>
            <a:custGeom>
              <a:avLst/>
              <a:gdLst>
                <a:gd name="connsiteX0" fmla="*/ 2536326 w 13173467"/>
                <a:gd name="connsiteY0" fmla="*/ 3816270 h 6586971"/>
                <a:gd name="connsiteX1" fmla="*/ 2534327 w 13173467"/>
                <a:gd name="connsiteY1" fmla="*/ 3820991 h 6586971"/>
                <a:gd name="connsiteX2" fmla="*/ 2522909 w 13173467"/>
                <a:gd name="connsiteY2" fmla="*/ 3824296 h 6586971"/>
                <a:gd name="connsiteX3" fmla="*/ 2492011 w 13173467"/>
                <a:gd name="connsiteY3" fmla="*/ 3818346 h 6586971"/>
                <a:gd name="connsiteX4" fmla="*/ 2483950 w 13173467"/>
                <a:gd name="connsiteY4" fmla="*/ 3818346 h 6586971"/>
                <a:gd name="connsiteX5" fmla="*/ 2477906 w 13173467"/>
                <a:gd name="connsiteY5" fmla="*/ 3820330 h 6586971"/>
                <a:gd name="connsiteX6" fmla="*/ 2471860 w 13173467"/>
                <a:gd name="connsiteY6" fmla="*/ 3822313 h 6586971"/>
                <a:gd name="connsiteX7" fmla="*/ 2465143 w 13173467"/>
                <a:gd name="connsiteY7" fmla="*/ 3824296 h 6586971"/>
                <a:gd name="connsiteX8" fmla="*/ 2458426 w 13173467"/>
                <a:gd name="connsiteY8" fmla="*/ 3824957 h 6586971"/>
                <a:gd name="connsiteX9" fmla="*/ 2451037 w 13173467"/>
                <a:gd name="connsiteY9" fmla="*/ 3824296 h 6586971"/>
                <a:gd name="connsiteX10" fmla="*/ 2444320 w 13173467"/>
                <a:gd name="connsiteY10" fmla="*/ 3824296 h 6586971"/>
                <a:gd name="connsiteX11" fmla="*/ 2438276 w 13173467"/>
                <a:gd name="connsiteY11" fmla="*/ 3827601 h 6586971"/>
                <a:gd name="connsiteX12" fmla="*/ 2433572 w 13173467"/>
                <a:gd name="connsiteY12" fmla="*/ 3832230 h 6586971"/>
                <a:gd name="connsiteX13" fmla="*/ 2426184 w 13173467"/>
                <a:gd name="connsiteY13" fmla="*/ 3844129 h 6586971"/>
                <a:gd name="connsiteX14" fmla="*/ 2421483 w 13173467"/>
                <a:gd name="connsiteY14" fmla="*/ 3849417 h 6586971"/>
                <a:gd name="connsiteX15" fmla="*/ 2414094 w 13173467"/>
                <a:gd name="connsiteY15" fmla="*/ 3853383 h 6586971"/>
                <a:gd name="connsiteX16" fmla="*/ 2399987 w 13173467"/>
                <a:gd name="connsiteY16" fmla="*/ 3859333 h 6586971"/>
                <a:gd name="connsiteX17" fmla="*/ 2392599 w 13173467"/>
                <a:gd name="connsiteY17" fmla="*/ 3862638 h 6586971"/>
                <a:gd name="connsiteX18" fmla="*/ 2383195 w 13173467"/>
                <a:gd name="connsiteY18" fmla="*/ 3871232 h 6586971"/>
                <a:gd name="connsiteX19" fmla="*/ 2381892 w 13173467"/>
                <a:gd name="connsiteY19" fmla="*/ 3872559 h 6586971"/>
                <a:gd name="connsiteX20" fmla="*/ 2383933 w 13173467"/>
                <a:gd name="connsiteY20" fmla="*/ 3871267 h 6586971"/>
                <a:gd name="connsiteX21" fmla="*/ 2396695 w 13173467"/>
                <a:gd name="connsiteY21" fmla="*/ 3867300 h 6586971"/>
                <a:gd name="connsiteX22" fmla="*/ 2409458 w 13173467"/>
                <a:gd name="connsiteY22" fmla="*/ 3865317 h 6586971"/>
                <a:gd name="connsiteX23" fmla="*/ 2420205 w 13173467"/>
                <a:gd name="connsiteY23" fmla="*/ 3865979 h 6586971"/>
                <a:gd name="connsiteX24" fmla="*/ 2422892 w 13173467"/>
                <a:gd name="connsiteY24" fmla="*/ 3867962 h 6586971"/>
                <a:gd name="connsiteX25" fmla="*/ 2429609 w 13173467"/>
                <a:gd name="connsiteY25" fmla="*/ 3873250 h 6586971"/>
                <a:gd name="connsiteX26" fmla="*/ 2433639 w 13173467"/>
                <a:gd name="connsiteY26" fmla="*/ 3875233 h 6586971"/>
                <a:gd name="connsiteX27" fmla="*/ 2439012 w 13173467"/>
                <a:gd name="connsiteY27" fmla="*/ 3875894 h 6586971"/>
                <a:gd name="connsiteX28" fmla="*/ 2445057 w 13173467"/>
                <a:gd name="connsiteY28" fmla="*/ 3875233 h 6586971"/>
                <a:gd name="connsiteX29" fmla="*/ 2451104 w 13173467"/>
                <a:gd name="connsiteY29" fmla="*/ 3873250 h 6586971"/>
                <a:gd name="connsiteX30" fmla="*/ 2456478 w 13173467"/>
                <a:gd name="connsiteY30" fmla="*/ 3870606 h 6586971"/>
                <a:gd name="connsiteX31" fmla="*/ 2454462 w 13173467"/>
                <a:gd name="connsiteY31" fmla="*/ 3868623 h 6586971"/>
                <a:gd name="connsiteX32" fmla="*/ 2450431 w 13173467"/>
                <a:gd name="connsiteY32" fmla="*/ 3863995 h 6586971"/>
                <a:gd name="connsiteX33" fmla="*/ 2448415 w 13173467"/>
                <a:gd name="connsiteY33" fmla="*/ 3862673 h 6586971"/>
                <a:gd name="connsiteX34" fmla="*/ 2455133 w 13173467"/>
                <a:gd name="connsiteY34" fmla="*/ 3860029 h 6586971"/>
                <a:gd name="connsiteX35" fmla="*/ 2461849 w 13173467"/>
                <a:gd name="connsiteY35" fmla="*/ 3860689 h 6586971"/>
                <a:gd name="connsiteX36" fmla="*/ 2464538 w 13173467"/>
                <a:gd name="connsiteY36" fmla="*/ 3863995 h 6586971"/>
                <a:gd name="connsiteX37" fmla="*/ 2461849 w 13173467"/>
                <a:gd name="connsiteY37" fmla="*/ 3870606 h 6586971"/>
                <a:gd name="connsiteX38" fmla="*/ 2470582 w 13173467"/>
                <a:gd name="connsiteY38" fmla="*/ 3871267 h 6586971"/>
                <a:gd name="connsiteX39" fmla="*/ 2499466 w 13173467"/>
                <a:gd name="connsiteY39" fmla="*/ 3869944 h 6586971"/>
                <a:gd name="connsiteX40" fmla="*/ 2518273 w 13173467"/>
                <a:gd name="connsiteY40" fmla="*/ 3870606 h 6586971"/>
                <a:gd name="connsiteX41" fmla="*/ 2528349 w 13173467"/>
                <a:gd name="connsiteY41" fmla="*/ 3869944 h 6586971"/>
                <a:gd name="connsiteX42" fmla="*/ 2535737 w 13173467"/>
                <a:gd name="connsiteY42" fmla="*/ 3867300 h 6586971"/>
                <a:gd name="connsiteX43" fmla="*/ 2531707 w 13173467"/>
                <a:gd name="connsiteY43" fmla="*/ 3864656 h 6586971"/>
                <a:gd name="connsiteX44" fmla="*/ 2522975 w 13173467"/>
                <a:gd name="connsiteY44" fmla="*/ 3860689 h 6586971"/>
                <a:gd name="connsiteX45" fmla="*/ 2518273 w 13173467"/>
                <a:gd name="connsiteY45" fmla="*/ 3858045 h 6586971"/>
                <a:gd name="connsiteX46" fmla="*/ 2535066 w 13173467"/>
                <a:gd name="connsiteY46" fmla="*/ 3850112 h 6586971"/>
                <a:gd name="connsiteX47" fmla="*/ 2573352 w 13173467"/>
                <a:gd name="connsiteY47" fmla="*/ 3846146 h 6586971"/>
                <a:gd name="connsiteX48" fmla="*/ 2588130 w 13173467"/>
                <a:gd name="connsiteY48" fmla="*/ 3840197 h 6586971"/>
                <a:gd name="connsiteX49" fmla="*/ 2576039 w 13173467"/>
                <a:gd name="connsiteY49" fmla="*/ 3839535 h 6586971"/>
                <a:gd name="connsiteX50" fmla="*/ 2561261 w 13173467"/>
                <a:gd name="connsiteY50" fmla="*/ 3837552 h 6586971"/>
                <a:gd name="connsiteX51" fmla="*/ 2547827 w 13173467"/>
                <a:gd name="connsiteY51" fmla="*/ 3833585 h 6586971"/>
                <a:gd name="connsiteX52" fmla="*/ 2539095 w 13173467"/>
                <a:gd name="connsiteY52" fmla="*/ 3824992 h 6586971"/>
                <a:gd name="connsiteX53" fmla="*/ 3551339 w 13173467"/>
                <a:gd name="connsiteY53" fmla="*/ 3419630 h 6586971"/>
                <a:gd name="connsiteX54" fmla="*/ 3641358 w 13173467"/>
                <a:gd name="connsiteY54" fmla="*/ 3493130 h 6586971"/>
                <a:gd name="connsiteX55" fmla="*/ 3644272 w 13173467"/>
                <a:gd name="connsiteY55" fmla="*/ 3493787 h 6586971"/>
                <a:gd name="connsiteX56" fmla="*/ 3555985 w 13173467"/>
                <a:gd name="connsiteY56" fmla="*/ 3421700 h 6586971"/>
                <a:gd name="connsiteX57" fmla="*/ 3391387 w 13173467"/>
                <a:gd name="connsiteY57" fmla="*/ 3324104 h 6586971"/>
                <a:gd name="connsiteX58" fmla="*/ 3451266 w 13173467"/>
                <a:gd name="connsiteY58" fmla="*/ 3374798 h 6586971"/>
                <a:gd name="connsiteX59" fmla="*/ 3455960 w 13173467"/>
                <a:gd name="connsiteY59" fmla="*/ 3376890 h 6586971"/>
                <a:gd name="connsiteX60" fmla="*/ 3394104 w 13173467"/>
                <a:gd name="connsiteY60" fmla="*/ 3324522 h 6586971"/>
                <a:gd name="connsiteX61" fmla="*/ 4008711 w 13173467"/>
                <a:gd name="connsiteY61" fmla="*/ 3313945 h 6586971"/>
                <a:gd name="connsiteX62" fmla="*/ 3997292 w 13173467"/>
                <a:gd name="connsiteY62" fmla="*/ 3314606 h 6586971"/>
                <a:gd name="connsiteX63" fmla="*/ 3985874 w 13173467"/>
                <a:gd name="connsiteY63" fmla="*/ 3317911 h 6586971"/>
                <a:gd name="connsiteX64" fmla="*/ 3953632 w 13173467"/>
                <a:gd name="connsiteY64" fmla="*/ 3332454 h 6586971"/>
                <a:gd name="connsiteX65" fmla="*/ 3923405 w 13173467"/>
                <a:gd name="connsiteY65" fmla="*/ 3352948 h 6586971"/>
                <a:gd name="connsiteX66" fmla="*/ 3911987 w 13173467"/>
                <a:gd name="connsiteY66" fmla="*/ 3358237 h 6586971"/>
                <a:gd name="connsiteX67" fmla="*/ 3890492 w 13173467"/>
                <a:gd name="connsiteY67" fmla="*/ 3360881 h 6586971"/>
                <a:gd name="connsiteX68" fmla="*/ 3881760 w 13173467"/>
                <a:gd name="connsiteY68" fmla="*/ 3364187 h 6586971"/>
                <a:gd name="connsiteX69" fmla="*/ 3881087 w 13173467"/>
                <a:gd name="connsiteY69" fmla="*/ 3372780 h 6586971"/>
                <a:gd name="connsiteX70" fmla="*/ 3877058 w 13173467"/>
                <a:gd name="connsiteY70" fmla="*/ 3371459 h 6586971"/>
                <a:gd name="connsiteX71" fmla="*/ 3873700 w 13173467"/>
                <a:gd name="connsiteY71" fmla="*/ 3372119 h 6586971"/>
                <a:gd name="connsiteX72" fmla="*/ 3872357 w 13173467"/>
                <a:gd name="connsiteY72" fmla="*/ 3374763 h 6586971"/>
                <a:gd name="connsiteX73" fmla="*/ 3873028 w 13173467"/>
                <a:gd name="connsiteY73" fmla="*/ 3378730 h 6586971"/>
                <a:gd name="connsiteX74" fmla="*/ 3873700 w 13173467"/>
                <a:gd name="connsiteY74" fmla="*/ 3382697 h 6586971"/>
                <a:gd name="connsiteX75" fmla="*/ 3838772 w 13173467"/>
                <a:gd name="connsiteY75" fmla="*/ 3399224 h 6586971"/>
                <a:gd name="connsiteX76" fmla="*/ 3838100 w 13173467"/>
                <a:gd name="connsiteY76" fmla="*/ 3402529 h 6586971"/>
                <a:gd name="connsiteX77" fmla="*/ 3838772 w 13173467"/>
                <a:gd name="connsiteY77" fmla="*/ 3406495 h 6586971"/>
                <a:gd name="connsiteX78" fmla="*/ 3839442 w 13173467"/>
                <a:gd name="connsiteY78" fmla="*/ 3409800 h 6586971"/>
                <a:gd name="connsiteX79" fmla="*/ 3839442 w 13173467"/>
                <a:gd name="connsiteY79" fmla="*/ 3411784 h 6586971"/>
                <a:gd name="connsiteX80" fmla="*/ 3837427 w 13173467"/>
                <a:gd name="connsiteY80" fmla="*/ 3413768 h 6586971"/>
                <a:gd name="connsiteX81" fmla="*/ 3836756 w 13173467"/>
                <a:gd name="connsiteY81" fmla="*/ 3414429 h 6586971"/>
                <a:gd name="connsiteX82" fmla="*/ 3836084 w 13173467"/>
                <a:gd name="connsiteY82" fmla="*/ 3414429 h 6586971"/>
                <a:gd name="connsiteX83" fmla="*/ 3833397 w 13173467"/>
                <a:gd name="connsiteY83" fmla="*/ 3415089 h 6586971"/>
                <a:gd name="connsiteX84" fmla="*/ 3832726 w 13173467"/>
                <a:gd name="connsiteY84" fmla="*/ 3415089 h 6586971"/>
                <a:gd name="connsiteX85" fmla="*/ 3828696 w 13173467"/>
                <a:gd name="connsiteY85" fmla="*/ 3414429 h 6586971"/>
                <a:gd name="connsiteX86" fmla="*/ 3825338 w 13173467"/>
                <a:gd name="connsiteY86" fmla="*/ 3413768 h 6586971"/>
                <a:gd name="connsiteX87" fmla="*/ 3822650 w 13173467"/>
                <a:gd name="connsiteY87" fmla="*/ 3413768 h 6586971"/>
                <a:gd name="connsiteX88" fmla="*/ 3817949 w 13173467"/>
                <a:gd name="connsiteY88" fmla="*/ 3416411 h 6586971"/>
                <a:gd name="connsiteX89" fmla="*/ 3807201 w 13173467"/>
                <a:gd name="connsiteY89" fmla="*/ 3426328 h 6586971"/>
                <a:gd name="connsiteX90" fmla="*/ 3801828 w 13173467"/>
                <a:gd name="connsiteY90" fmla="*/ 3430294 h 6586971"/>
                <a:gd name="connsiteX91" fmla="*/ 3792423 w 13173467"/>
                <a:gd name="connsiteY91" fmla="*/ 3432938 h 6586971"/>
                <a:gd name="connsiteX92" fmla="*/ 3781005 w 13173467"/>
                <a:gd name="connsiteY92" fmla="*/ 3434261 h 6586971"/>
                <a:gd name="connsiteX93" fmla="*/ 3770929 w 13173467"/>
                <a:gd name="connsiteY93" fmla="*/ 3436905 h 6586971"/>
                <a:gd name="connsiteX94" fmla="*/ 3766898 w 13173467"/>
                <a:gd name="connsiteY94" fmla="*/ 3443516 h 6586971"/>
                <a:gd name="connsiteX95" fmla="*/ 3764884 w 13173467"/>
                <a:gd name="connsiteY95" fmla="*/ 3440211 h 6586971"/>
                <a:gd name="connsiteX96" fmla="*/ 3762197 w 13173467"/>
                <a:gd name="connsiteY96" fmla="*/ 3438226 h 6586971"/>
                <a:gd name="connsiteX97" fmla="*/ 3758839 w 13173467"/>
                <a:gd name="connsiteY97" fmla="*/ 3436244 h 6586971"/>
                <a:gd name="connsiteX98" fmla="*/ 3756153 w 13173467"/>
                <a:gd name="connsiteY98" fmla="*/ 3434922 h 6586971"/>
                <a:gd name="connsiteX99" fmla="*/ 3759511 w 13173467"/>
                <a:gd name="connsiteY99" fmla="*/ 3443516 h 6586971"/>
                <a:gd name="connsiteX100" fmla="*/ 3758839 w 13173467"/>
                <a:gd name="connsiteY100" fmla="*/ 3451449 h 6586971"/>
                <a:gd name="connsiteX101" fmla="*/ 3733986 w 13173467"/>
                <a:gd name="connsiteY101" fmla="*/ 3499046 h 6586971"/>
                <a:gd name="connsiteX102" fmla="*/ 3730627 w 13173467"/>
                <a:gd name="connsiteY102" fmla="*/ 3509624 h 6586971"/>
                <a:gd name="connsiteX103" fmla="*/ 3729956 w 13173467"/>
                <a:gd name="connsiteY103" fmla="*/ 3508301 h 6586971"/>
                <a:gd name="connsiteX104" fmla="*/ 3726596 w 13173467"/>
                <a:gd name="connsiteY104" fmla="*/ 3506318 h 6586971"/>
                <a:gd name="connsiteX105" fmla="*/ 3725253 w 13173467"/>
                <a:gd name="connsiteY105" fmla="*/ 3504334 h 6586971"/>
                <a:gd name="connsiteX106" fmla="*/ 3722567 w 13173467"/>
                <a:gd name="connsiteY106" fmla="*/ 3511607 h 6586971"/>
                <a:gd name="connsiteX107" fmla="*/ 3715664 w 13173467"/>
                <a:gd name="connsiteY107" fmla="*/ 3510475 h 6586971"/>
                <a:gd name="connsiteX108" fmla="*/ 3705841 w 13173467"/>
                <a:gd name="connsiteY108" fmla="*/ 3519574 h 6586971"/>
                <a:gd name="connsiteX109" fmla="*/ 3701810 w 13173467"/>
                <a:gd name="connsiteY109" fmla="*/ 3526845 h 6586971"/>
                <a:gd name="connsiteX110" fmla="*/ 3701810 w 13173467"/>
                <a:gd name="connsiteY110" fmla="*/ 3535440 h 6586971"/>
                <a:gd name="connsiteX111" fmla="*/ 3705169 w 13173467"/>
                <a:gd name="connsiteY111" fmla="*/ 3540067 h 6586971"/>
                <a:gd name="connsiteX112" fmla="*/ 3719946 w 13173467"/>
                <a:gd name="connsiteY112" fmla="*/ 3546017 h 6586971"/>
                <a:gd name="connsiteX113" fmla="*/ 3734723 w 13173467"/>
                <a:gd name="connsiteY113" fmla="*/ 3559238 h 6586971"/>
                <a:gd name="connsiteX114" fmla="*/ 3743455 w 13173467"/>
                <a:gd name="connsiteY114" fmla="*/ 3575105 h 6586971"/>
                <a:gd name="connsiteX115" fmla="*/ 3748157 w 13173467"/>
                <a:gd name="connsiteY115" fmla="*/ 3593614 h 6586971"/>
                <a:gd name="connsiteX116" fmla="*/ 3750845 w 13173467"/>
                <a:gd name="connsiteY116" fmla="*/ 3612786 h 6586971"/>
                <a:gd name="connsiteX117" fmla="*/ 3754204 w 13173467"/>
                <a:gd name="connsiteY117" fmla="*/ 3597581 h 6586971"/>
                <a:gd name="connsiteX118" fmla="*/ 3757561 w 13173467"/>
                <a:gd name="connsiteY118" fmla="*/ 3590970 h 6586971"/>
                <a:gd name="connsiteX119" fmla="*/ 3762936 w 13173467"/>
                <a:gd name="connsiteY119" fmla="*/ 3585681 h 6586971"/>
                <a:gd name="connsiteX120" fmla="*/ 3754204 w 13173467"/>
                <a:gd name="connsiteY120" fmla="*/ 3638568 h 6586971"/>
                <a:gd name="connsiteX121" fmla="*/ 3753531 w 13173467"/>
                <a:gd name="connsiteY121" fmla="*/ 3651128 h 6586971"/>
                <a:gd name="connsiteX122" fmla="*/ 3755547 w 13173467"/>
                <a:gd name="connsiteY122" fmla="*/ 3657739 h 6586971"/>
                <a:gd name="connsiteX123" fmla="*/ 3760249 w 13173467"/>
                <a:gd name="connsiteY123" fmla="*/ 3663689 h 6586971"/>
                <a:gd name="connsiteX124" fmla="*/ 3766965 w 13173467"/>
                <a:gd name="connsiteY124" fmla="*/ 3674266 h 6586971"/>
                <a:gd name="connsiteX125" fmla="*/ 3772339 w 13173467"/>
                <a:gd name="connsiteY125" fmla="*/ 3687488 h 6586971"/>
                <a:gd name="connsiteX126" fmla="*/ 3775025 w 13173467"/>
                <a:gd name="connsiteY126" fmla="*/ 3691454 h 6586971"/>
                <a:gd name="connsiteX127" fmla="*/ 3792490 w 13173467"/>
                <a:gd name="connsiteY127" fmla="*/ 3713270 h 6586971"/>
                <a:gd name="connsiteX128" fmla="*/ 3806597 w 13173467"/>
                <a:gd name="connsiteY128" fmla="*/ 3735085 h 6586971"/>
                <a:gd name="connsiteX129" fmla="*/ 3813984 w 13173467"/>
                <a:gd name="connsiteY129" fmla="*/ 3744340 h 6586971"/>
                <a:gd name="connsiteX130" fmla="*/ 3824060 w 13173467"/>
                <a:gd name="connsiteY130" fmla="*/ 3753596 h 6586971"/>
                <a:gd name="connsiteX131" fmla="*/ 3842196 w 13173467"/>
                <a:gd name="connsiteY131" fmla="*/ 3771444 h 6586971"/>
                <a:gd name="connsiteX132" fmla="*/ 3866378 w 13173467"/>
                <a:gd name="connsiteY132" fmla="*/ 3815075 h 6586971"/>
                <a:gd name="connsiteX133" fmla="*/ 3881154 w 13173467"/>
                <a:gd name="connsiteY133" fmla="*/ 3835568 h 6586971"/>
                <a:gd name="connsiteX134" fmla="*/ 3887871 w 13173467"/>
                <a:gd name="connsiteY134" fmla="*/ 3842841 h 6586971"/>
                <a:gd name="connsiteX135" fmla="*/ 3894588 w 13173467"/>
                <a:gd name="connsiteY135" fmla="*/ 3847468 h 6586971"/>
                <a:gd name="connsiteX136" fmla="*/ 3901978 w 13173467"/>
                <a:gd name="connsiteY136" fmla="*/ 3851435 h 6586971"/>
                <a:gd name="connsiteX137" fmla="*/ 3910710 w 13173467"/>
                <a:gd name="connsiteY137" fmla="*/ 3854740 h 6586971"/>
                <a:gd name="connsiteX138" fmla="*/ 3921457 w 13173467"/>
                <a:gd name="connsiteY138" fmla="*/ 3858045 h 6586971"/>
                <a:gd name="connsiteX139" fmla="*/ 3930189 w 13173467"/>
                <a:gd name="connsiteY139" fmla="*/ 3861350 h 6586971"/>
                <a:gd name="connsiteX140" fmla="*/ 3937578 w 13173467"/>
                <a:gd name="connsiteY140" fmla="*/ 3867962 h 6586971"/>
                <a:gd name="connsiteX141" fmla="*/ 3942280 w 13173467"/>
                <a:gd name="connsiteY141" fmla="*/ 3878538 h 6586971"/>
                <a:gd name="connsiteX142" fmla="*/ 3930861 w 13173467"/>
                <a:gd name="connsiteY142" fmla="*/ 3875894 h 6586971"/>
                <a:gd name="connsiteX143" fmla="*/ 3920113 w 13173467"/>
                <a:gd name="connsiteY143" fmla="*/ 3875233 h 6586971"/>
                <a:gd name="connsiteX144" fmla="*/ 3909365 w 13173467"/>
                <a:gd name="connsiteY144" fmla="*/ 3876555 h 6586971"/>
                <a:gd name="connsiteX145" fmla="*/ 3898619 w 13173467"/>
                <a:gd name="connsiteY145" fmla="*/ 3879861 h 6586971"/>
                <a:gd name="connsiteX146" fmla="*/ 3889214 w 13173467"/>
                <a:gd name="connsiteY146" fmla="*/ 3886471 h 6586971"/>
                <a:gd name="connsiteX147" fmla="*/ 3884512 w 13173467"/>
                <a:gd name="connsiteY147" fmla="*/ 3893744 h 6586971"/>
                <a:gd name="connsiteX148" fmla="*/ 3879139 w 13173467"/>
                <a:gd name="connsiteY148" fmla="*/ 3914237 h 6586971"/>
                <a:gd name="connsiteX149" fmla="*/ 3874437 w 13173467"/>
                <a:gd name="connsiteY149" fmla="*/ 3948613 h 6586971"/>
                <a:gd name="connsiteX150" fmla="*/ 3870409 w 13173467"/>
                <a:gd name="connsiteY150" fmla="*/ 3965801 h 6586971"/>
                <a:gd name="connsiteX151" fmla="*/ 3860333 w 13173467"/>
                <a:gd name="connsiteY151" fmla="*/ 3978362 h 6586971"/>
                <a:gd name="connsiteX152" fmla="*/ 3857645 w 13173467"/>
                <a:gd name="connsiteY152" fmla="*/ 3970428 h 6586971"/>
                <a:gd name="connsiteX153" fmla="*/ 3854286 w 13173467"/>
                <a:gd name="connsiteY153" fmla="*/ 3970428 h 6586971"/>
                <a:gd name="connsiteX154" fmla="*/ 3849585 w 13173467"/>
                <a:gd name="connsiteY154" fmla="*/ 3975717 h 6586971"/>
                <a:gd name="connsiteX155" fmla="*/ 3846899 w 13173467"/>
                <a:gd name="connsiteY155" fmla="*/ 3982989 h 6586971"/>
                <a:gd name="connsiteX156" fmla="*/ 3844211 w 13173467"/>
                <a:gd name="connsiteY156" fmla="*/ 3992905 h 6586971"/>
                <a:gd name="connsiteX157" fmla="*/ 3842867 w 13173467"/>
                <a:gd name="connsiteY157" fmla="*/ 4002160 h 6586971"/>
                <a:gd name="connsiteX158" fmla="*/ 3843540 w 13173467"/>
                <a:gd name="connsiteY158" fmla="*/ 4022653 h 6586971"/>
                <a:gd name="connsiteX159" fmla="*/ 3845554 w 13173467"/>
                <a:gd name="connsiteY159" fmla="*/ 4045791 h 6586971"/>
                <a:gd name="connsiteX160" fmla="*/ 3850928 w 13173467"/>
                <a:gd name="connsiteY160" fmla="*/ 4066946 h 6586971"/>
                <a:gd name="connsiteX161" fmla="*/ 3863691 w 13173467"/>
                <a:gd name="connsiteY161" fmla="*/ 4083472 h 6586971"/>
                <a:gd name="connsiteX162" fmla="*/ 3884512 w 13173467"/>
                <a:gd name="connsiteY162" fmla="*/ 4093389 h 6586971"/>
                <a:gd name="connsiteX163" fmla="*/ 3908022 w 13173467"/>
                <a:gd name="connsiteY163" fmla="*/ 4095372 h 6586971"/>
                <a:gd name="connsiteX164" fmla="*/ 3919441 w 13173467"/>
                <a:gd name="connsiteY164" fmla="*/ 4096694 h 6586971"/>
                <a:gd name="connsiteX165" fmla="*/ 3929516 w 13173467"/>
                <a:gd name="connsiteY165" fmla="*/ 4101983 h 6586971"/>
                <a:gd name="connsiteX166" fmla="*/ 3933547 w 13173467"/>
                <a:gd name="connsiteY166" fmla="*/ 4105949 h 6586971"/>
                <a:gd name="connsiteX167" fmla="*/ 3938922 w 13173467"/>
                <a:gd name="connsiteY167" fmla="*/ 4116527 h 6586971"/>
                <a:gd name="connsiteX168" fmla="*/ 3942280 w 13173467"/>
                <a:gd name="connsiteY168" fmla="*/ 4120493 h 6586971"/>
                <a:gd name="connsiteX169" fmla="*/ 3947653 w 13173467"/>
                <a:gd name="connsiteY169" fmla="*/ 4125781 h 6586971"/>
                <a:gd name="connsiteX170" fmla="*/ 3959743 w 13173467"/>
                <a:gd name="connsiteY170" fmla="*/ 4133053 h 6586971"/>
                <a:gd name="connsiteX171" fmla="*/ 3989298 w 13173467"/>
                <a:gd name="connsiteY171" fmla="*/ 4148258 h 6586971"/>
                <a:gd name="connsiteX172" fmla="*/ 4013479 w 13173467"/>
                <a:gd name="connsiteY172" fmla="*/ 4155530 h 6586971"/>
                <a:gd name="connsiteX173" fmla="*/ 4039004 w 13173467"/>
                <a:gd name="connsiteY173" fmla="*/ 4158835 h 6586971"/>
                <a:gd name="connsiteX174" fmla="*/ 4064529 w 13173467"/>
                <a:gd name="connsiteY174" fmla="*/ 4158174 h 6586971"/>
                <a:gd name="connsiteX175" fmla="*/ 4148492 w 13173467"/>
                <a:gd name="connsiteY175" fmla="*/ 4137681 h 6586971"/>
                <a:gd name="connsiteX176" fmla="*/ 4176703 w 13173467"/>
                <a:gd name="connsiteY176" fmla="*/ 4135698 h 6586971"/>
                <a:gd name="connsiteX177" fmla="*/ 4172673 w 13173467"/>
                <a:gd name="connsiteY177" fmla="*/ 4137681 h 6586971"/>
                <a:gd name="connsiteX178" fmla="*/ 4169315 w 13173467"/>
                <a:gd name="connsiteY178" fmla="*/ 4139664 h 6586971"/>
                <a:gd name="connsiteX179" fmla="*/ 4165284 w 13173467"/>
                <a:gd name="connsiteY179" fmla="*/ 4140986 h 6586971"/>
                <a:gd name="connsiteX180" fmla="*/ 4160583 w 13173467"/>
                <a:gd name="connsiteY180" fmla="*/ 4140986 h 6586971"/>
                <a:gd name="connsiteX181" fmla="*/ 4177375 w 13173467"/>
                <a:gd name="connsiteY181" fmla="*/ 4144953 h 6586971"/>
                <a:gd name="connsiteX182" fmla="*/ 4182077 w 13173467"/>
                <a:gd name="connsiteY182" fmla="*/ 4135037 h 6586971"/>
                <a:gd name="connsiteX183" fmla="*/ 4179390 w 13173467"/>
                <a:gd name="connsiteY183" fmla="*/ 4119171 h 6586971"/>
                <a:gd name="connsiteX184" fmla="*/ 4176032 w 13173467"/>
                <a:gd name="connsiteY184" fmla="*/ 4104627 h 6586971"/>
                <a:gd name="connsiteX185" fmla="*/ 4172673 w 13173467"/>
                <a:gd name="connsiteY185" fmla="*/ 4079506 h 6586971"/>
                <a:gd name="connsiteX186" fmla="*/ 4173345 w 13173467"/>
                <a:gd name="connsiteY186" fmla="*/ 3992905 h 6586971"/>
                <a:gd name="connsiteX187" fmla="*/ 4172001 w 13173467"/>
                <a:gd name="connsiteY187" fmla="*/ 3982327 h 6586971"/>
                <a:gd name="connsiteX188" fmla="*/ 4168643 w 13173467"/>
                <a:gd name="connsiteY188" fmla="*/ 3971751 h 6586971"/>
                <a:gd name="connsiteX189" fmla="*/ 4162598 w 13173467"/>
                <a:gd name="connsiteY189" fmla="*/ 3963157 h 6586971"/>
                <a:gd name="connsiteX190" fmla="*/ 4155208 w 13173467"/>
                <a:gd name="connsiteY190" fmla="*/ 3957868 h 6586971"/>
                <a:gd name="connsiteX191" fmla="*/ 4145133 w 13173467"/>
                <a:gd name="connsiteY191" fmla="*/ 3953901 h 6586971"/>
                <a:gd name="connsiteX192" fmla="*/ 4134385 w 13173467"/>
                <a:gd name="connsiteY192" fmla="*/ 3952579 h 6586971"/>
                <a:gd name="connsiteX193" fmla="*/ 4126325 w 13173467"/>
                <a:gd name="connsiteY193" fmla="*/ 3957868 h 6586971"/>
                <a:gd name="connsiteX194" fmla="*/ 4124310 w 13173467"/>
                <a:gd name="connsiteY194" fmla="*/ 3950596 h 6586971"/>
                <a:gd name="connsiteX195" fmla="*/ 4124982 w 13173467"/>
                <a:gd name="connsiteY195" fmla="*/ 3943985 h 6586971"/>
                <a:gd name="connsiteX196" fmla="*/ 4127668 w 13173467"/>
                <a:gd name="connsiteY196" fmla="*/ 3938036 h 6586971"/>
                <a:gd name="connsiteX197" fmla="*/ 4131699 w 13173467"/>
                <a:gd name="connsiteY197" fmla="*/ 3931425 h 6586971"/>
                <a:gd name="connsiteX198" fmla="*/ 4136401 w 13173467"/>
                <a:gd name="connsiteY198" fmla="*/ 3935391 h 6586971"/>
                <a:gd name="connsiteX199" fmla="*/ 4143117 w 13173467"/>
                <a:gd name="connsiteY199" fmla="*/ 3936714 h 6586971"/>
                <a:gd name="connsiteX200" fmla="*/ 4149164 w 13173467"/>
                <a:gd name="connsiteY200" fmla="*/ 3937375 h 6586971"/>
                <a:gd name="connsiteX201" fmla="*/ 4155881 w 13173467"/>
                <a:gd name="connsiteY201" fmla="*/ 3936052 h 6586971"/>
                <a:gd name="connsiteX202" fmla="*/ 4153865 w 13173467"/>
                <a:gd name="connsiteY202" fmla="*/ 3932086 h 6586971"/>
                <a:gd name="connsiteX203" fmla="*/ 4148492 w 13173467"/>
                <a:gd name="connsiteY203" fmla="*/ 3926797 h 6586971"/>
                <a:gd name="connsiteX204" fmla="*/ 4146476 w 13173467"/>
                <a:gd name="connsiteY204" fmla="*/ 3923492 h 6586971"/>
                <a:gd name="connsiteX205" fmla="*/ 4146476 w 13173467"/>
                <a:gd name="connsiteY205" fmla="*/ 3918203 h 6586971"/>
                <a:gd name="connsiteX206" fmla="*/ 4147149 w 13173467"/>
                <a:gd name="connsiteY206" fmla="*/ 3913576 h 6586971"/>
                <a:gd name="connsiteX207" fmla="*/ 4147149 w 13173467"/>
                <a:gd name="connsiteY207" fmla="*/ 3908949 h 6586971"/>
                <a:gd name="connsiteX208" fmla="*/ 4145133 w 13173467"/>
                <a:gd name="connsiteY208" fmla="*/ 3904981 h 6586971"/>
                <a:gd name="connsiteX209" fmla="*/ 4135058 w 13173467"/>
                <a:gd name="connsiteY209" fmla="*/ 3901015 h 6586971"/>
                <a:gd name="connsiteX210" fmla="*/ 4121624 w 13173467"/>
                <a:gd name="connsiteY210" fmla="*/ 3901015 h 6586971"/>
                <a:gd name="connsiteX211" fmla="*/ 4113564 w 13173467"/>
                <a:gd name="connsiteY211" fmla="*/ 3906965 h 6586971"/>
                <a:gd name="connsiteX212" fmla="*/ 4118265 w 13173467"/>
                <a:gd name="connsiteY212" fmla="*/ 3918203 h 6586971"/>
                <a:gd name="connsiteX213" fmla="*/ 4102816 w 13173467"/>
                <a:gd name="connsiteY213" fmla="*/ 3895726 h 6586971"/>
                <a:gd name="connsiteX214" fmla="*/ 4100130 w 13173467"/>
                <a:gd name="connsiteY214" fmla="*/ 3870606 h 6586971"/>
                <a:gd name="connsiteX215" fmla="*/ 4104832 w 13173467"/>
                <a:gd name="connsiteY215" fmla="*/ 3844163 h 6586971"/>
                <a:gd name="connsiteX216" fmla="*/ 4112220 w 13173467"/>
                <a:gd name="connsiteY216" fmla="*/ 3818381 h 6586971"/>
                <a:gd name="connsiteX217" fmla="*/ 4115580 w 13173467"/>
                <a:gd name="connsiteY217" fmla="*/ 3823669 h 6586971"/>
                <a:gd name="connsiteX218" fmla="*/ 4119608 w 13173467"/>
                <a:gd name="connsiteY218" fmla="*/ 3828958 h 6586971"/>
                <a:gd name="connsiteX219" fmla="*/ 4124310 w 13173467"/>
                <a:gd name="connsiteY219" fmla="*/ 3833585 h 6586971"/>
                <a:gd name="connsiteX220" fmla="*/ 4129683 w 13173467"/>
                <a:gd name="connsiteY220" fmla="*/ 3836891 h 6586971"/>
                <a:gd name="connsiteX221" fmla="*/ 4137744 w 13173467"/>
                <a:gd name="connsiteY221" fmla="*/ 3837552 h 6586971"/>
                <a:gd name="connsiteX222" fmla="*/ 4151178 w 13173467"/>
                <a:gd name="connsiteY222" fmla="*/ 3835568 h 6586971"/>
                <a:gd name="connsiteX223" fmla="*/ 4157895 w 13173467"/>
                <a:gd name="connsiteY223" fmla="*/ 3836891 h 6586971"/>
                <a:gd name="connsiteX224" fmla="*/ 4160583 w 13173467"/>
                <a:gd name="connsiteY224" fmla="*/ 3839535 h 6586971"/>
                <a:gd name="connsiteX225" fmla="*/ 4165284 w 13173467"/>
                <a:gd name="connsiteY225" fmla="*/ 3846146 h 6586971"/>
                <a:gd name="connsiteX226" fmla="*/ 4167970 w 13173467"/>
                <a:gd name="connsiteY226" fmla="*/ 3848129 h 6586971"/>
                <a:gd name="connsiteX227" fmla="*/ 4172673 w 13173467"/>
                <a:gd name="connsiteY227" fmla="*/ 3848790 h 6586971"/>
                <a:gd name="connsiteX228" fmla="*/ 4176703 w 13173467"/>
                <a:gd name="connsiteY228" fmla="*/ 3848129 h 6586971"/>
                <a:gd name="connsiteX229" fmla="*/ 4181404 w 13173467"/>
                <a:gd name="connsiteY229" fmla="*/ 3846146 h 6586971"/>
                <a:gd name="connsiteX230" fmla="*/ 4185435 w 13173467"/>
                <a:gd name="connsiteY230" fmla="*/ 3845485 h 6586971"/>
                <a:gd name="connsiteX231" fmla="*/ 4206929 w 13173467"/>
                <a:gd name="connsiteY231" fmla="*/ 3845485 h 6586971"/>
                <a:gd name="connsiteX232" fmla="*/ 4205586 w 13173467"/>
                <a:gd name="connsiteY232" fmla="*/ 3835568 h 6586971"/>
                <a:gd name="connsiteX233" fmla="*/ 4217005 w 13173467"/>
                <a:gd name="connsiteY233" fmla="*/ 3832924 h 6586971"/>
                <a:gd name="connsiteX234" fmla="*/ 4228424 w 13173467"/>
                <a:gd name="connsiteY234" fmla="*/ 3827636 h 6586971"/>
                <a:gd name="connsiteX235" fmla="*/ 4226409 w 13173467"/>
                <a:gd name="connsiteY235" fmla="*/ 3811770 h 6586971"/>
                <a:gd name="connsiteX236" fmla="*/ 4219693 w 13173467"/>
                <a:gd name="connsiteY236" fmla="*/ 3803837 h 6586971"/>
                <a:gd name="connsiteX237" fmla="*/ 4200885 w 13173467"/>
                <a:gd name="connsiteY237" fmla="*/ 3792598 h 6586971"/>
                <a:gd name="connsiteX238" fmla="*/ 4193495 w 13173467"/>
                <a:gd name="connsiteY238" fmla="*/ 3785987 h 6586971"/>
                <a:gd name="connsiteX239" fmla="*/ 4188121 w 13173467"/>
                <a:gd name="connsiteY239" fmla="*/ 3778055 h 6586971"/>
                <a:gd name="connsiteX240" fmla="*/ 4184762 w 13173467"/>
                <a:gd name="connsiteY240" fmla="*/ 3769461 h 6586971"/>
                <a:gd name="connsiteX241" fmla="*/ 4176032 w 13173467"/>
                <a:gd name="connsiteY241" fmla="*/ 3742357 h 6586971"/>
                <a:gd name="connsiteX242" fmla="*/ 4172673 w 13173467"/>
                <a:gd name="connsiteY242" fmla="*/ 3735746 h 6586971"/>
                <a:gd name="connsiteX243" fmla="*/ 4167970 w 13173467"/>
                <a:gd name="connsiteY243" fmla="*/ 3731780 h 6586971"/>
                <a:gd name="connsiteX244" fmla="*/ 4159239 w 13173467"/>
                <a:gd name="connsiteY244" fmla="*/ 3729796 h 6586971"/>
                <a:gd name="connsiteX245" fmla="*/ 4151178 w 13173467"/>
                <a:gd name="connsiteY245" fmla="*/ 3729796 h 6586971"/>
                <a:gd name="connsiteX246" fmla="*/ 4140431 w 13173467"/>
                <a:gd name="connsiteY246" fmla="*/ 3730458 h 6586971"/>
                <a:gd name="connsiteX247" fmla="*/ 4130356 w 13173467"/>
                <a:gd name="connsiteY247" fmla="*/ 3732441 h 6586971"/>
                <a:gd name="connsiteX248" fmla="*/ 4122967 w 13173467"/>
                <a:gd name="connsiteY248" fmla="*/ 3735085 h 6586971"/>
                <a:gd name="connsiteX249" fmla="*/ 4110876 w 13173467"/>
                <a:gd name="connsiteY249" fmla="*/ 3747646 h 6586971"/>
                <a:gd name="connsiteX250" fmla="*/ 4105503 w 13173467"/>
                <a:gd name="connsiteY250" fmla="*/ 3766817 h 6586971"/>
                <a:gd name="connsiteX251" fmla="*/ 4104832 w 13173467"/>
                <a:gd name="connsiteY251" fmla="*/ 3787310 h 6586971"/>
                <a:gd name="connsiteX252" fmla="*/ 4106174 w 13173467"/>
                <a:gd name="connsiteY252" fmla="*/ 3805159 h 6586971"/>
                <a:gd name="connsiteX253" fmla="*/ 4093412 w 13173467"/>
                <a:gd name="connsiteY253" fmla="*/ 3782683 h 6586971"/>
                <a:gd name="connsiteX254" fmla="*/ 4082665 w 13173467"/>
                <a:gd name="connsiteY254" fmla="*/ 3758223 h 6586971"/>
                <a:gd name="connsiteX255" fmla="*/ 4080649 w 13173467"/>
                <a:gd name="connsiteY255" fmla="*/ 3746984 h 6586971"/>
                <a:gd name="connsiteX256" fmla="*/ 4081322 w 13173467"/>
                <a:gd name="connsiteY256" fmla="*/ 3736407 h 6586971"/>
                <a:gd name="connsiteX257" fmla="*/ 4083337 w 13173467"/>
                <a:gd name="connsiteY257" fmla="*/ 3726491 h 6586971"/>
                <a:gd name="connsiteX258" fmla="*/ 4090054 w 13173467"/>
                <a:gd name="connsiteY258" fmla="*/ 3706658 h 6586971"/>
                <a:gd name="connsiteX259" fmla="*/ 4092069 w 13173467"/>
                <a:gd name="connsiteY259" fmla="*/ 3695421 h 6586971"/>
                <a:gd name="connsiteX260" fmla="*/ 4092069 w 13173467"/>
                <a:gd name="connsiteY260" fmla="*/ 3684182 h 6586971"/>
                <a:gd name="connsiteX261" fmla="*/ 4087367 w 13173467"/>
                <a:gd name="connsiteY261" fmla="*/ 3675588 h 6586971"/>
                <a:gd name="connsiteX262" fmla="*/ 4083337 w 13173467"/>
                <a:gd name="connsiteY262" fmla="*/ 3673605 h 6586971"/>
                <a:gd name="connsiteX263" fmla="*/ 4079306 w 13173467"/>
                <a:gd name="connsiteY263" fmla="*/ 3673605 h 6586971"/>
                <a:gd name="connsiteX264" fmla="*/ 4075277 w 13173467"/>
                <a:gd name="connsiteY264" fmla="*/ 3674266 h 6586971"/>
                <a:gd name="connsiteX265" fmla="*/ 4071245 w 13173467"/>
                <a:gd name="connsiteY265" fmla="*/ 3673605 h 6586971"/>
                <a:gd name="connsiteX266" fmla="*/ 4053110 w 13173467"/>
                <a:gd name="connsiteY266" fmla="*/ 3669639 h 6586971"/>
                <a:gd name="connsiteX267" fmla="*/ 4049752 w 13173467"/>
                <a:gd name="connsiteY267" fmla="*/ 3668977 h 6586971"/>
                <a:gd name="connsiteX268" fmla="*/ 4046393 w 13173467"/>
                <a:gd name="connsiteY268" fmla="*/ 3668977 h 6586971"/>
                <a:gd name="connsiteX269" fmla="*/ 4043706 w 13173467"/>
                <a:gd name="connsiteY269" fmla="*/ 3668316 h 6586971"/>
                <a:gd name="connsiteX270" fmla="*/ 4039676 w 13173467"/>
                <a:gd name="connsiteY270" fmla="*/ 3666333 h 6586971"/>
                <a:gd name="connsiteX271" fmla="*/ 4036988 w 13173467"/>
                <a:gd name="connsiteY271" fmla="*/ 3662366 h 6586971"/>
                <a:gd name="connsiteX272" fmla="*/ 4032959 w 13173467"/>
                <a:gd name="connsiteY272" fmla="*/ 3653772 h 6586971"/>
                <a:gd name="connsiteX273" fmla="*/ 4030272 w 13173467"/>
                <a:gd name="connsiteY273" fmla="*/ 3649806 h 6586971"/>
                <a:gd name="connsiteX274" fmla="*/ 4024899 w 13173467"/>
                <a:gd name="connsiteY274" fmla="*/ 3647162 h 6586971"/>
                <a:gd name="connsiteX275" fmla="*/ 4018853 w 13173467"/>
                <a:gd name="connsiteY275" fmla="*/ 3646501 h 6586971"/>
                <a:gd name="connsiteX276" fmla="*/ 4013479 w 13173467"/>
                <a:gd name="connsiteY276" fmla="*/ 3646501 h 6586971"/>
                <a:gd name="connsiteX277" fmla="*/ 4008107 w 13173467"/>
                <a:gd name="connsiteY277" fmla="*/ 3644518 h 6586971"/>
                <a:gd name="connsiteX278" fmla="*/ 4004748 w 13173467"/>
                <a:gd name="connsiteY278" fmla="*/ 3641873 h 6586971"/>
                <a:gd name="connsiteX279" fmla="*/ 4004075 w 13173467"/>
                <a:gd name="connsiteY279" fmla="*/ 3639890 h 6586971"/>
                <a:gd name="connsiteX280" fmla="*/ 4004748 w 13173467"/>
                <a:gd name="connsiteY280" fmla="*/ 3636584 h 6586971"/>
                <a:gd name="connsiteX281" fmla="*/ 4004748 w 13173467"/>
                <a:gd name="connsiteY281" fmla="*/ 3630634 h 6586971"/>
                <a:gd name="connsiteX282" fmla="*/ 4002732 w 13173467"/>
                <a:gd name="connsiteY282" fmla="*/ 3620719 h 6586971"/>
                <a:gd name="connsiteX283" fmla="*/ 3999374 w 13173467"/>
                <a:gd name="connsiteY283" fmla="*/ 3613446 h 6586971"/>
                <a:gd name="connsiteX284" fmla="*/ 3988626 w 13173467"/>
                <a:gd name="connsiteY284" fmla="*/ 3597581 h 6586971"/>
                <a:gd name="connsiteX285" fmla="*/ 3984597 w 13173467"/>
                <a:gd name="connsiteY285" fmla="*/ 3587664 h 6586971"/>
                <a:gd name="connsiteX286" fmla="*/ 3975864 w 13173467"/>
                <a:gd name="connsiteY286" fmla="*/ 3565188 h 6586971"/>
                <a:gd name="connsiteX287" fmla="*/ 3969818 w 13173467"/>
                <a:gd name="connsiteY287" fmla="*/ 3556594 h 6586971"/>
                <a:gd name="connsiteX288" fmla="*/ 3959743 w 13173467"/>
                <a:gd name="connsiteY288" fmla="*/ 3552628 h 6586971"/>
                <a:gd name="connsiteX289" fmla="*/ 3948996 w 13173467"/>
                <a:gd name="connsiteY289" fmla="*/ 3551305 h 6586971"/>
                <a:gd name="connsiteX290" fmla="*/ 3939592 w 13173467"/>
                <a:gd name="connsiteY290" fmla="*/ 3548000 h 6586971"/>
                <a:gd name="connsiteX291" fmla="*/ 3934891 w 13173467"/>
                <a:gd name="connsiteY291" fmla="*/ 3539406 h 6586971"/>
                <a:gd name="connsiteX292" fmla="*/ 3938248 w 13173467"/>
                <a:gd name="connsiteY292" fmla="*/ 3528168 h 6586971"/>
                <a:gd name="connsiteX293" fmla="*/ 3948996 w 13173467"/>
                <a:gd name="connsiteY293" fmla="*/ 3522879 h 6586971"/>
                <a:gd name="connsiteX294" fmla="*/ 3962430 w 13173467"/>
                <a:gd name="connsiteY294" fmla="*/ 3520896 h 6586971"/>
                <a:gd name="connsiteX295" fmla="*/ 3974522 w 13173467"/>
                <a:gd name="connsiteY295" fmla="*/ 3522879 h 6586971"/>
                <a:gd name="connsiteX296" fmla="*/ 3979894 w 13173467"/>
                <a:gd name="connsiteY296" fmla="*/ 3525524 h 6586971"/>
                <a:gd name="connsiteX297" fmla="*/ 3989970 w 13173467"/>
                <a:gd name="connsiteY297" fmla="*/ 3532135 h 6586971"/>
                <a:gd name="connsiteX298" fmla="*/ 3996016 w 13173467"/>
                <a:gd name="connsiteY298" fmla="*/ 3533456 h 6586971"/>
                <a:gd name="connsiteX299" fmla="*/ 4001389 w 13173467"/>
                <a:gd name="connsiteY299" fmla="*/ 3533456 h 6586971"/>
                <a:gd name="connsiteX300" fmla="*/ 4013479 w 13173467"/>
                <a:gd name="connsiteY300" fmla="*/ 3530812 h 6586971"/>
                <a:gd name="connsiteX301" fmla="*/ 4020196 w 13173467"/>
                <a:gd name="connsiteY301" fmla="*/ 3531473 h 6586971"/>
                <a:gd name="connsiteX302" fmla="*/ 4012136 w 13173467"/>
                <a:gd name="connsiteY302" fmla="*/ 3524862 h 6586971"/>
                <a:gd name="connsiteX303" fmla="*/ 4002061 w 13173467"/>
                <a:gd name="connsiteY303" fmla="*/ 3519574 h 6586971"/>
                <a:gd name="connsiteX304" fmla="*/ 3992657 w 13173467"/>
                <a:gd name="connsiteY304" fmla="*/ 3513624 h 6586971"/>
                <a:gd name="connsiteX305" fmla="*/ 3985940 w 13173467"/>
                <a:gd name="connsiteY305" fmla="*/ 3505030 h 6586971"/>
                <a:gd name="connsiteX306" fmla="*/ 3985268 w 13173467"/>
                <a:gd name="connsiteY306" fmla="*/ 3497759 h 6586971"/>
                <a:gd name="connsiteX307" fmla="*/ 3987284 w 13173467"/>
                <a:gd name="connsiteY307" fmla="*/ 3493792 h 6586971"/>
                <a:gd name="connsiteX308" fmla="*/ 3991314 w 13173467"/>
                <a:gd name="connsiteY308" fmla="*/ 3490486 h 6586971"/>
                <a:gd name="connsiteX309" fmla="*/ 3996016 w 13173467"/>
                <a:gd name="connsiteY309" fmla="*/ 3485859 h 6586971"/>
                <a:gd name="connsiteX310" fmla="*/ 4004748 w 13173467"/>
                <a:gd name="connsiteY310" fmla="*/ 3468671 h 6586971"/>
                <a:gd name="connsiteX311" fmla="*/ 4008777 w 13173467"/>
                <a:gd name="connsiteY311" fmla="*/ 3464043 h 6586971"/>
                <a:gd name="connsiteX312" fmla="*/ 4020196 w 13173467"/>
                <a:gd name="connsiteY312" fmla="*/ 3458754 h 6586971"/>
                <a:gd name="connsiteX313" fmla="*/ 4035645 w 13173467"/>
                <a:gd name="connsiteY313" fmla="*/ 3456772 h 6586971"/>
                <a:gd name="connsiteX314" fmla="*/ 4065872 w 13173467"/>
                <a:gd name="connsiteY314" fmla="*/ 3457433 h 6586971"/>
                <a:gd name="connsiteX315" fmla="*/ 4081322 w 13173467"/>
                <a:gd name="connsiteY315" fmla="*/ 3458754 h 6586971"/>
                <a:gd name="connsiteX316" fmla="*/ 4098114 w 13173467"/>
                <a:gd name="connsiteY316" fmla="*/ 3462721 h 6586971"/>
                <a:gd name="connsiteX317" fmla="*/ 4114234 w 13173467"/>
                <a:gd name="connsiteY317" fmla="*/ 3464704 h 6586971"/>
                <a:gd name="connsiteX318" fmla="*/ 4129014 w 13173467"/>
                <a:gd name="connsiteY318" fmla="*/ 3462721 h 6586971"/>
                <a:gd name="connsiteX319" fmla="*/ 4118265 w 13173467"/>
                <a:gd name="connsiteY319" fmla="*/ 3454788 h 6586971"/>
                <a:gd name="connsiteX320" fmla="*/ 4108190 w 13173467"/>
                <a:gd name="connsiteY320" fmla="*/ 3448839 h 6586971"/>
                <a:gd name="connsiteX321" fmla="*/ 4103488 w 13173467"/>
                <a:gd name="connsiteY321" fmla="*/ 3441567 h 6586971"/>
                <a:gd name="connsiteX322" fmla="*/ 4106846 w 13173467"/>
                <a:gd name="connsiteY322" fmla="*/ 3427684 h 6586971"/>
                <a:gd name="connsiteX323" fmla="*/ 4118265 w 13173467"/>
                <a:gd name="connsiteY323" fmla="*/ 3405869 h 6586971"/>
                <a:gd name="connsiteX324" fmla="*/ 4122967 w 13173467"/>
                <a:gd name="connsiteY324" fmla="*/ 3394630 h 6586971"/>
                <a:gd name="connsiteX325" fmla="*/ 4124310 w 13173467"/>
                <a:gd name="connsiteY325" fmla="*/ 3382070 h 6586971"/>
                <a:gd name="connsiteX326" fmla="*/ 4123639 w 13173467"/>
                <a:gd name="connsiteY326" fmla="*/ 3376120 h 6586971"/>
                <a:gd name="connsiteX327" fmla="*/ 4120951 w 13173467"/>
                <a:gd name="connsiteY327" fmla="*/ 3365543 h 6586971"/>
                <a:gd name="connsiteX328" fmla="*/ 4120951 w 13173467"/>
                <a:gd name="connsiteY328" fmla="*/ 3360254 h 6586971"/>
                <a:gd name="connsiteX329" fmla="*/ 4122296 w 13173467"/>
                <a:gd name="connsiteY329" fmla="*/ 3354304 h 6586971"/>
                <a:gd name="connsiteX330" fmla="*/ 4124310 w 13173467"/>
                <a:gd name="connsiteY330" fmla="*/ 3350999 h 6586971"/>
                <a:gd name="connsiteX331" fmla="*/ 4125654 w 13173467"/>
                <a:gd name="connsiteY331" fmla="*/ 3347033 h 6586971"/>
                <a:gd name="connsiteX332" fmla="*/ 4130196 w 13173467"/>
                <a:gd name="connsiteY332" fmla="*/ 3345876 h 6586971"/>
                <a:gd name="connsiteX333" fmla="*/ 4129618 w 13173467"/>
                <a:gd name="connsiteY333" fmla="*/ 3343032 h 6586971"/>
                <a:gd name="connsiteX334" fmla="*/ 4124244 w 13173467"/>
                <a:gd name="connsiteY334" fmla="*/ 3333116 h 6586971"/>
                <a:gd name="connsiteX335" fmla="*/ 4115512 w 13173467"/>
                <a:gd name="connsiteY335" fmla="*/ 3327166 h 6586971"/>
                <a:gd name="connsiteX336" fmla="*/ 4104765 w 13173467"/>
                <a:gd name="connsiteY336" fmla="*/ 3324522 h 6586971"/>
                <a:gd name="connsiteX337" fmla="*/ 4093345 w 13173467"/>
                <a:gd name="connsiteY337" fmla="*/ 3324522 h 6586971"/>
                <a:gd name="connsiteX338" fmla="*/ 4085956 w 13173467"/>
                <a:gd name="connsiteY338" fmla="*/ 3327166 h 6586971"/>
                <a:gd name="connsiteX339" fmla="*/ 4072523 w 13173467"/>
                <a:gd name="connsiteY339" fmla="*/ 3335099 h 6586971"/>
                <a:gd name="connsiteX340" fmla="*/ 4064462 w 13173467"/>
                <a:gd name="connsiteY340" fmla="*/ 3337082 h 6586971"/>
                <a:gd name="connsiteX341" fmla="*/ 4061776 w 13173467"/>
                <a:gd name="connsiteY341" fmla="*/ 3336422 h 6586971"/>
                <a:gd name="connsiteX342" fmla="*/ 4044984 w 13173467"/>
                <a:gd name="connsiteY342" fmla="*/ 3328488 h 6586971"/>
                <a:gd name="connsiteX343" fmla="*/ 4031550 w 13173467"/>
                <a:gd name="connsiteY343" fmla="*/ 3320555 h 6586971"/>
                <a:gd name="connsiteX344" fmla="*/ 4020131 w 13173467"/>
                <a:gd name="connsiteY344" fmla="*/ 3315928 h 6586971"/>
                <a:gd name="connsiteX345" fmla="*/ 3181847 w 13173467"/>
                <a:gd name="connsiteY345" fmla="*/ 3299401 h 6586971"/>
                <a:gd name="connsiteX346" fmla="*/ 3172443 w 13173467"/>
                <a:gd name="connsiteY346" fmla="*/ 3301384 h 6586971"/>
                <a:gd name="connsiteX347" fmla="*/ 3145575 w 13173467"/>
                <a:gd name="connsiteY347" fmla="*/ 3314606 h 6586971"/>
                <a:gd name="connsiteX348" fmla="*/ 3144905 w 13173467"/>
                <a:gd name="connsiteY348" fmla="*/ 3311961 h 6586971"/>
                <a:gd name="connsiteX349" fmla="*/ 3144905 w 13173467"/>
                <a:gd name="connsiteY349" fmla="*/ 3309317 h 6586971"/>
                <a:gd name="connsiteX350" fmla="*/ 3144905 w 13173467"/>
                <a:gd name="connsiteY350" fmla="*/ 3307334 h 6586971"/>
                <a:gd name="connsiteX351" fmla="*/ 3145575 w 13173467"/>
                <a:gd name="connsiteY351" fmla="*/ 3304690 h 6586971"/>
                <a:gd name="connsiteX352" fmla="*/ 3142216 w 13173467"/>
                <a:gd name="connsiteY352" fmla="*/ 3314606 h 6586971"/>
                <a:gd name="connsiteX353" fmla="*/ 3128782 w 13173467"/>
                <a:gd name="connsiteY353" fmla="*/ 3315928 h 6586971"/>
                <a:gd name="connsiteX354" fmla="*/ 3113334 w 13173467"/>
                <a:gd name="connsiteY354" fmla="*/ 3315267 h 6586971"/>
                <a:gd name="connsiteX355" fmla="*/ 3099900 w 13173467"/>
                <a:gd name="connsiteY355" fmla="*/ 3317249 h 6586971"/>
                <a:gd name="connsiteX356" fmla="*/ 3096542 w 13173467"/>
                <a:gd name="connsiteY356" fmla="*/ 3319894 h 6586971"/>
                <a:gd name="connsiteX357" fmla="*/ 3089825 w 13173467"/>
                <a:gd name="connsiteY357" fmla="*/ 3327166 h 6586971"/>
                <a:gd name="connsiteX358" fmla="*/ 3085794 w 13173467"/>
                <a:gd name="connsiteY358" fmla="*/ 3329149 h 6586971"/>
                <a:gd name="connsiteX359" fmla="*/ 3081763 w 13173467"/>
                <a:gd name="connsiteY359" fmla="*/ 3330472 h 6586971"/>
                <a:gd name="connsiteX360" fmla="*/ 3072360 w 13173467"/>
                <a:gd name="connsiteY360" fmla="*/ 3331793 h 6586971"/>
                <a:gd name="connsiteX361" fmla="*/ 3067659 w 13173467"/>
                <a:gd name="connsiteY361" fmla="*/ 3333777 h 6586971"/>
                <a:gd name="connsiteX362" fmla="*/ 3064300 w 13173467"/>
                <a:gd name="connsiteY362" fmla="*/ 3335760 h 6586971"/>
                <a:gd name="connsiteX363" fmla="*/ 3057583 w 13173467"/>
                <a:gd name="connsiteY363" fmla="*/ 3341710 h 6586971"/>
                <a:gd name="connsiteX364" fmla="*/ 3054895 w 13173467"/>
                <a:gd name="connsiteY364" fmla="*/ 3343693 h 6586971"/>
                <a:gd name="connsiteX365" fmla="*/ 3051537 w 13173467"/>
                <a:gd name="connsiteY365" fmla="*/ 3344354 h 6586971"/>
                <a:gd name="connsiteX366" fmla="*/ 3048850 w 13173467"/>
                <a:gd name="connsiteY366" fmla="*/ 3343693 h 6586971"/>
                <a:gd name="connsiteX367" fmla="*/ 3046164 w 13173467"/>
                <a:gd name="connsiteY367" fmla="*/ 3343032 h 6586971"/>
                <a:gd name="connsiteX368" fmla="*/ 3042806 w 13173467"/>
                <a:gd name="connsiteY368" fmla="*/ 3342371 h 6586971"/>
                <a:gd name="connsiteX369" fmla="*/ 3034745 w 13173467"/>
                <a:gd name="connsiteY369" fmla="*/ 3344354 h 6586971"/>
                <a:gd name="connsiteX370" fmla="*/ 3019967 w 13173467"/>
                <a:gd name="connsiteY370" fmla="*/ 3350304 h 6586971"/>
                <a:gd name="connsiteX371" fmla="*/ 3012580 w 13173467"/>
                <a:gd name="connsiteY371" fmla="*/ 3352948 h 6586971"/>
                <a:gd name="connsiteX372" fmla="*/ 3004518 w 13173467"/>
                <a:gd name="connsiteY372" fmla="*/ 3353609 h 6586971"/>
                <a:gd name="connsiteX373" fmla="*/ 2997801 w 13173467"/>
                <a:gd name="connsiteY373" fmla="*/ 3354270 h 6586971"/>
                <a:gd name="connsiteX374" fmla="*/ 2990414 w 13173467"/>
                <a:gd name="connsiteY374" fmla="*/ 3354931 h 6586971"/>
                <a:gd name="connsiteX375" fmla="*/ 2982353 w 13173467"/>
                <a:gd name="connsiteY375" fmla="*/ 3358237 h 6586971"/>
                <a:gd name="connsiteX376" fmla="*/ 2974291 w 13173467"/>
                <a:gd name="connsiteY376" fmla="*/ 3364187 h 6586971"/>
                <a:gd name="connsiteX377" fmla="*/ 2966903 w 13173467"/>
                <a:gd name="connsiteY377" fmla="*/ 3370798 h 6586971"/>
                <a:gd name="connsiteX378" fmla="*/ 2945410 w 13173467"/>
                <a:gd name="connsiteY378" fmla="*/ 3393935 h 6586971"/>
                <a:gd name="connsiteX379" fmla="*/ 2940706 w 13173467"/>
                <a:gd name="connsiteY379" fmla="*/ 3397241 h 6586971"/>
                <a:gd name="connsiteX380" fmla="*/ 2934661 w 13173467"/>
                <a:gd name="connsiteY380" fmla="*/ 3398562 h 6586971"/>
                <a:gd name="connsiteX381" fmla="*/ 2942051 w 13173467"/>
                <a:gd name="connsiteY381" fmla="*/ 3392613 h 6586971"/>
                <a:gd name="connsiteX382" fmla="*/ 2949438 w 13173467"/>
                <a:gd name="connsiteY382" fmla="*/ 3386002 h 6586971"/>
                <a:gd name="connsiteX383" fmla="*/ 2952798 w 13173467"/>
                <a:gd name="connsiteY383" fmla="*/ 3378730 h 6586971"/>
                <a:gd name="connsiteX384" fmla="*/ 2948767 w 13173467"/>
                <a:gd name="connsiteY384" fmla="*/ 3370136 h 6586971"/>
                <a:gd name="connsiteX385" fmla="*/ 2939364 w 13173467"/>
                <a:gd name="connsiteY385" fmla="*/ 3379391 h 6586971"/>
                <a:gd name="connsiteX386" fmla="*/ 2930632 w 13173467"/>
                <a:gd name="connsiteY386" fmla="*/ 3387324 h 6586971"/>
                <a:gd name="connsiteX387" fmla="*/ 2924586 w 13173467"/>
                <a:gd name="connsiteY387" fmla="*/ 3395918 h 6586971"/>
                <a:gd name="connsiteX388" fmla="*/ 2923913 w 13173467"/>
                <a:gd name="connsiteY388" fmla="*/ 3408479 h 6586971"/>
                <a:gd name="connsiteX389" fmla="*/ 2927944 w 13173467"/>
                <a:gd name="connsiteY389" fmla="*/ 3420378 h 6586971"/>
                <a:gd name="connsiteX390" fmla="*/ 2934661 w 13173467"/>
                <a:gd name="connsiteY390" fmla="*/ 3432938 h 6586971"/>
                <a:gd name="connsiteX391" fmla="*/ 2942051 w 13173467"/>
                <a:gd name="connsiteY391" fmla="*/ 3444176 h 6586971"/>
                <a:gd name="connsiteX392" fmla="*/ 2950111 w 13173467"/>
                <a:gd name="connsiteY392" fmla="*/ 3454093 h 6586971"/>
                <a:gd name="connsiteX393" fmla="*/ 2968247 w 13173467"/>
                <a:gd name="connsiteY393" fmla="*/ 3464670 h 6586971"/>
                <a:gd name="connsiteX394" fmla="*/ 2990414 w 13173467"/>
                <a:gd name="connsiteY394" fmla="*/ 3462026 h 6586971"/>
                <a:gd name="connsiteX395" fmla="*/ 3013923 w 13173467"/>
                <a:gd name="connsiteY395" fmla="*/ 3457399 h 6586971"/>
                <a:gd name="connsiteX396" fmla="*/ 3037432 w 13173467"/>
                <a:gd name="connsiteY396" fmla="*/ 3460043 h 6586971"/>
                <a:gd name="connsiteX397" fmla="*/ 3030043 w 13173467"/>
                <a:gd name="connsiteY397" fmla="*/ 3477231 h 6586971"/>
                <a:gd name="connsiteX398" fmla="*/ 3025341 w 13173467"/>
                <a:gd name="connsiteY398" fmla="*/ 3485164 h 6586971"/>
                <a:gd name="connsiteX399" fmla="*/ 3019967 w 13173467"/>
                <a:gd name="connsiteY399" fmla="*/ 3489791 h 6586971"/>
                <a:gd name="connsiteX400" fmla="*/ 3012580 w 13173467"/>
                <a:gd name="connsiteY400" fmla="*/ 3492436 h 6586971"/>
                <a:gd name="connsiteX401" fmla="*/ 3003175 w 13173467"/>
                <a:gd name="connsiteY401" fmla="*/ 3492436 h 6586971"/>
                <a:gd name="connsiteX402" fmla="*/ 2993771 w 13173467"/>
                <a:gd name="connsiteY402" fmla="*/ 3491775 h 6586971"/>
                <a:gd name="connsiteX403" fmla="*/ 2986382 w 13173467"/>
                <a:gd name="connsiteY403" fmla="*/ 3490452 h 6586971"/>
                <a:gd name="connsiteX404" fmla="*/ 2973621 w 13173467"/>
                <a:gd name="connsiteY404" fmla="*/ 3486486 h 6586971"/>
                <a:gd name="connsiteX405" fmla="*/ 2968919 w 13173467"/>
                <a:gd name="connsiteY405" fmla="*/ 3486486 h 6586971"/>
                <a:gd name="connsiteX406" fmla="*/ 2960857 w 13173467"/>
                <a:gd name="connsiteY406" fmla="*/ 3490452 h 6586971"/>
                <a:gd name="connsiteX407" fmla="*/ 2954813 w 13173467"/>
                <a:gd name="connsiteY407" fmla="*/ 3495080 h 6586971"/>
                <a:gd name="connsiteX408" fmla="*/ 2942722 w 13173467"/>
                <a:gd name="connsiteY408" fmla="*/ 3506979 h 6586971"/>
                <a:gd name="connsiteX409" fmla="*/ 2937348 w 13173467"/>
                <a:gd name="connsiteY409" fmla="*/ 3510284 h 6586971"/>
                <a:gd name="connsiteX410" fmla="*/ 2929288 w 13173467"/>
                <a:gd name="connsiteY410" fmla="*/ 3511607 h 6586971"/>
                <a:gd name="connsiteX411" fmla="*/ 2921227 w 13173467"/>
                <a:gd name="connsiteY411" fmla="*/ 3511607 h 6586971"/>
                <a:gd name="connsiteX412" fmla="*/ 2913168 w 13173467"/>
                <a:gd name="connsiteY412" fmla="*/ 3512268 h 6586971"/>
                <a:gd name="connsiteX413" fmla="*/ 2904435 w 13173467"/>
                <a:gd name="connsiteY413" fmla="*/ 3514912 h 6586971"/>
                <a:gd name="connsiteX414" fmla="*/ 2898390 w 13173467"/>
                <a:gd name="connsiteY414" fmla="*/ 3519540 h 6586971"/>
                <a:gd name="connsiteX415" fmla="*/ 2882941 w 13173467"/>
                <a:gd name="connsiteY415" fmla="*/ 3535406 h 6586971"/>
                <a:gd name="connsiteX416" fmla="*/ 2870851 w 13173467"/>
                <a:gd name="connsiteY416" fmla="*/ 3542016 h 6586971"/>
                <a:gd name="connsiteX417" fmla="*/ 2854057 w 13173467"/>
                <a:gd name="connsiteY417" fmla="*/ 3544660 h 6586971"/>
                <a:gd name="connsiteX418" fmla="*/ 2839280 w 13173467"/>
                <a:gd name="connsiteY418" fmla="*/ 3542016 h 6586971"/>
                <a:gd name="connsiteX419" fmla="*/ 2831891 w 13173467"/>
                <a:gd name="connsiteY419" fmla="*/ 3530117 h 6586971"/>
                <a:gd name="connsiteX420" fmla="*/ 2832563 w 13173467"/>
                <a:gd name="connsiteY420" fmla="*/ 3524828 h 6586971"/>
                <a:gd name="connsiteX421" fmla="*/ 2839280 w 13173467"/>
                <a:gd name="connsiteY421" fmla="*/ 3510284 h 6586971"/>
                <a:gd name="connsiteX422" fmla="*/ 2841295 w 13173467"/>
                <a:gd name="connsiteY422" fmla="*/ 3503674 h 6586971"/>
                <a:gd name="connsiteX423" fmla="*/ 2841295 w 13173467"/>
                <a:gd name="connsiteY423" fmla="*/ 3496402 h 6586971"/>
                <a:gd name="connsiteX424" fmla="*/ 2839280 w 13173467"/>
                <a:gd name="connsiteY424" fmla="*/ 3489130 h 6586971"/>
                <a:gd name="connsiteX425" fmla="*/ 2835250 w 13173467"/>
                <a:gd name="connsiteY425" fmla="*/ 3483842 h 6586971"/>
                <a:gd name="connsiteX426" fmla="*/ 2829206 w 13173467"/>
                <a:gd name="connsiteY426" fmla="*/ 3479214 h 6586971"/>
                <a:gd name="connsiteX427" fmla="*/ 2825846 w 13173467"/>
                <a:gd name="connsiteY427" fmla="*/ 3478552 h 6586971"/>
                <a:gd name="connsiteX428" fmla="*/ 2819800 w 13173467"/>
                <a:gd name="connsiteY428" fmla="*/ 3479214 h 6586971"/>
                <a:gd name="connsiteX429" fmla="*/ 2816441 w 13173467"/>
                <a:gd name="connsiteY429" fmla="*/ 3478552 h 6586971"/>
                <a:gd name="connsiteX430" fmla="*/ 2813083 w 13173467"/>
                <a:gd name="connsiteY430" fmla="*/ 3476570 h 6586971"/>
                <a:gd name="connsiteX431" fmla="*/ 2796963 w 13173467"/>
                <a:gd name="connsiteY431" fmla="*/ 3464670 h 6586971"/>
                <a:gd name="connsiteX432" fmla="*/ 2793605 w 13173467"/>
                <a:gd name="connsiteY432" fmla="*/ 3464009 h 6586971"/>
                <a:gd name="connsiteX433" fmla="*/ 2789574 w 13173467"/>
                <a:gd name="connsiteY433" fmla="*/ 3464009 h 6586971"/>
                <a:gd name="connsiteX434" fmla="*/ 2780170 w 13173467"/>
                <a:gd name="connsiteY434" fmla="*/ 3465331 h 6586971"/>
                <a:gd name="connsiteX435" fmla="*/ 2777484 w 13173467"/>
                <a:gd name="connsiteY435" fmla="*/ 3465331 h 6586971"/>
                <a:gd name="connsiteX436" fmla="*/ 2773453 w 13173467"/>
                <a:gd name="connsiteY436" fmla="*/ 3457399 h 6586971"/>
                <a:gd name="connsiteX437" fmla="*/ 2782857 w 13173467"/>
                <a:gd name="connsiteY437" fmla="*/ 3446160 h 6586971"/>
                <a:gd name="connsiteX438" fmla="*/ 2798306 w 13173467"/>
                <a:gd name="connsiteY438" fmla="*/ 3435583 h 6586971"/>
                <a:gd name="connsiteX439" fmla="*/ 2811070 w 13173467"/>
                <a:gd name="connsiteY439" fmla="*/ 3428972 h 6586971"/>
                <a:gd name="connsiteX440" fmla="*/ 2825174 w 13173467"/>
                <a:gd name="connsiteY440" fmla="*/ 3424344 h 6586971"/>
                <a:gd name="connsiteX441" fmla="*/ 2832563 w 13173467"/>
                <a:gd name="connsiteY441" fmla="*/ 3421700 h 6586971"/>
                <a:gd name="connsiteX442" fmla="*/ 2838608 w 13173467"/>
                <a:gd name="connsiteY442" fmla="*/ 3416411 h 6586971"/>
                <a:gd name="connsiteX443" fmla="*/ 2844655 w 13173467"/>
                <a:gd name="connsiteY443" fmla="*/ 3411123 h 6586971"/>
                <a:gd name="connsiteX444" fmla="*/ 2845325 w 13173467"/>
                <a:gd name="connsiteY444" fmla="*/ 3407818 h 6586971"/>
                <a:gd name="connsiteX445" fmla="*/ 2842639 w 13173467"/>
                <a:gd name="connsiteY445" fmla="*/ 3403190 h 6586971"/>
                <a:gd name="connsiteX446" fmla="*/ 2839951 w 13173467"/>
                <a:gd name="connsiteY446" fmla="*/ 3400545 h 6586971"/>
                <a:gd name="connsiteX447" fmla="*/ 2838608 w 13173467"/>
                <a:gd name="connsiteY447" fmla="*/ 3400545 h 6586971"/>
                <a:gd name="connsiteX448" fmla="*/ 2836593 w 13173467"/>
                <a:gd name="connsiteY448" fmla="*/ 3401868 h 6586971"/>
                <a:gd name="connsiteX449" fmla="*/ 2833234 w 13173467"/>
                <a:gd name="connsiteY449" fmla="*/ 3401207 h 6586971"/>
                <a:gd name="connsiteX450" fmla="*/ 2825846 w 13173467"/>
                <a:gd name="connsiteY450" fmla="*/ 3398562 h 6586971"/>
                <a:gd name="connsiteX451" fmla="*/ 2819129 w 13173467"/>
                <a:gd name="connsiteY451" fmla="*/ 3396579 h 6586971"/>
                <a:gd name="connsiteX452" fmla="*/ 2811740 w 13173467"/>
                <a:gd name="connsiteY452" fmla="*/ 3395257 h 6586971"/>
                <a:gd name="connsiteX453" fmla="*/ 2803680 w 13173467"/>
                <a:gd name="connsiteY453" fmla="*/ 3395257 h 6586971"/>
                <a:gd name="connsiteX454" fmla="*/ 2777484 w 13173467"/>
                <a:gd name="connsiteY454" fmla="*/ 3398562 h 6586971"/>
                <a:gd name="connsiteX455" fmla="*/ 2768752 w 13173467"/>
                <a:gd name="connsiteY455" fmla="*/ 3398562 h 6586971"/>
                <a:gd name="connsiteX456" fmla="*/ 2762035 w 13173467"/>
                <a:gd name="connsiteY456" fmla="*/ 3397241 h 6586971"/>
                <a:gd name="connsiteX457" fmla="*/ 2755318 w 13173467"/>
                <a:gd name="connsiteY457" fmla="*/ 3394596 h 6586971"/>
                <a:gd name="connsiteX458" fmla="*/ 2747928 w 13173467"/>
                <a:gd name="connsiteY458" fmla="*/ 3390630 h 6586971"/>
                <a:gd name="connsiteX459" fmla="*/ 2726434 w 13173467"/>
                <a:gd name="connsiteY459" fmla="*/ 3383357 h 6586971"/>
                <a:gd name="connsiteX460" fmla="*/ 2721061 w 13173467"/>
                <a:gd name="connsiteY460" fmla="*/ 3380053 h 6586971"/>
                <a:gd name="connsiteX461" fmla="*/ 2731136 w 13173467"/>
                <a:gd name="connsiteY461" fmla="*/ 3378069 h 6586971"/>
                <a:gd name="connsiteX462" fmla="*/ 2735837 w 13173467"/>
                <a:gd name="connsiteY462" fmla="*/ 3375424 h 6586971"/>
                <a:gd name="connsiteX463" fmla="*/ 2735837 w 13173467"/>
                <a:gd name="connsiteY463" fmla="*/ 3370798 h 6586971"/>
                <a:gd name="connsiteX464" fmla="*/ 2731136 w 13173467"/>
                <a:gd name="connsiteY464" fmla="*/ 3368153 h 6586971"/>
                <a:gd name="connsiteX465" fmla="*/ 2713000 w 13173467"/>
                <a:gd name="connsiteY465" fmla="*/ 3364187 h 6586971"/>
                <a:gd name="connsiteX466" fmla="*/ 2706283 w 13173467"/>
                <a:gd name="connsiteY466" fmla="*/ 3360220 h 6586971"/>
                <a:gd name="connsiteX467" fmla="*/ 2725092 w 13173467"/>
                <a:gd name="connsiteY467" fmla="*/ 3361542 h 6586971"/>
                <a:gd name="connsiteX468" fmla="*/ 2741884 w 13173467"/>
                <a:gd name="connsiteY468" fmla="*/ 3364187 h 6586971"/>
                <a:gd name="connsiteX469" fmla="*/ 2758004 w 13173467"/>
                <a:gd name="connsiteY469" fmla="*/ 3364187 h 6586971"/>
                <a:gd name="connsiteX470" fmla="*/ 2773453 w 13173467"/>
                <a:gd name="connsiteY470" fmla="*/ 3355592 h 6586971"/>
                <a:gd name="connsiteX471" fmla="*/ 2762035 w 13173467"/>
                <a:gd name="connsiteY471" fmla="*/ 3358237 h 6586971"/>
                <a:gd name="connsiteX472" fmla="*/ 2749944 w 13173467"/>
                <a:gd name="connsiteY472" fmla="*/ 3358237 h 6586971"/>
                <a:gd name="connsiteX473" fmla="*/ 2739868 w 13173467"/>
                <a:gd name="connsiteY473" fmla="*/ 3354270 h 6586971"/>
                <a:gd name="connsiteX474" fmla="*/ 2733151 w 13173467"/>
                <a:gd name="connsiteY474" fmla="*/ 3344354 h 6586971"/>
                <a:gd name="connsiteX475" fmla="*/ 2732479 w 13173467"/>
                <a:gd name="connsiteY475" fmla="*/ 3333777 h 6586971"/>
                <a:gd name="connsiteX476" fmla="*/ 2729121 w 13173467"/>
                <a:gd name="connsiteY476" fmla="*/ 3323199 h 6586971"/>
                <a:gd name="connsiteX477" fmla="*/ 2727107 w 13173467"/>
                <a:gd name="connsiteY477" fmla="*/ 3313284 h 6586971"/>
                <a:gd name="connsiteX478" fmla="*/ 2719717 w 13173467"/>
                <a:gd name="connsiteY478" fmla="*/ 3304028 h 6586971"/>
                <a:gd name="connsiteX479" fmla="*/ 2724419 w 13173467"/>
                <a:gd name="connsiteY479" fmla="*/ 3313284 h 6586971"/>
                <a:gd name="connsiteX480" fmla="*/ 2728450 w 13173467"/>
                <a:gd name="connsiteY480" fmla="*/ 3324522 h 6586971"/>
                <a:gd name="connsiteX481" fmla="*/ 2729793 w 13173467"/>
                <a:gd name="connsiteY481" fmla="*/ 3336422 h 6586971"/>
                <a:gd name="connsiteX482" fmla="*/ 2729121 w 13173467"/>
                <a:gd name="connsiteY482" fmla="*/ 3346337 h 6586971"/>
                <a:gd name="connsiteX483" fmla="*/ 2722403 w 13173467"/>
                <a:gd name="connsiteY483" fmla="*/ 3352287 h 6586971"/>
                <a:gd name="connsiteX484" fmla="*/ 2713000 w 13173467"/>
                <a:gd name="connsiteY484" fmla="*/ 3353609 h 6586971"/>
                <a:gd name="connsiteX485" fmla="*/ 2706283 w 13173467"/>
                <a:gd name="connsiteY485" fmla="*/ 3350304 h 6586971"/>
                <a:gd name="connsiteX486" fmla="*/ 2706955 w 13173467"/>
                <a:gd name="connsiteY486" fmla="*/ 3341710 h 6586971"/>
                <a:gd name="connsiteX487" fmla="*/ 2696208 w 13173467"/>
                <a:gd name="connsiteY487" fmla="*/ 3349643 h 6586971"/>
                <a:gd name="connsiteX488" fmla="*/ 2691506 w 13173467"/>
                <a:gd name="connsiteY488" fmla="*/ 3352948 h 6586971"/>
                <a:gd name="connsiteX489" fmla="*/ 2684789 w 13173467"/>
                <a:gd name="connsiteY489" fmla="*/ 3354931 h 6586971"/>
                <a:gd name="connsiteX490" fmla="*/ 2668667 w 13173467"/>
                <a:gd name="connsiteY490" fmla="*/ 3357575 h 6586971"/>
                <a:gd name="connsiteX491" fmla="*/ 2661280 w 13173467"/>
                <a:gd name="connsiteY491" fmla="*/ 3359559 h 6586971"/>
                <a:gd name="connsiteX492" fmla="*/ 2655233 w 13173467"/>
                <a:gd name="connsiteY492" fmla="*/ 3364187 h 6586971"/>
                <a:gd name="connsiteX493" fmla="*/ 2649188 w 13173467"/>
                <a:gd name="connsiteY493" fmla="*/ 3372780 h 6586971"/>
                <a:gd name="connsiteX494" fmla="*/ 2639114 w 13173467"/>
                <a:gd name="connsiteY494" fmla="*/ 3393935 h 6586971"/>
                <a:gd name="connsiteX495" fmla="*/ 2632397 w 13173467"/>
                <a:gd name="connsiteY495" fmla="*/ 3403851 h 6586971"/>
                <a:gd name="connsiteX496" fmla="*/ 2621649 w 13173467"/>
                <a:gd name="connsiteY496" fmla="*/ 3413768 h 6586971"/>
                <a:gd name="connsiteX497" fmla="*/ 2610902 w 13173467"/>
                <a:gd name="connsiteY497" fmla="*/ 3419717 h 6586971"/>
                <a:gd name="connsiteX498" fmla="*/ 2587392 w 13173467"/>
                <a:gd name="connsiteY498" fmla="*/ 3429633 h 6586971"/>
                <a:gd name="connsiteX499" fmla="*/ 2579333 w 13173467"/>
                <a:gd name="connsiteY499" fmla="*/ 3437566 h 6586971"/>
                <a:gd name="connsiteX500" fmla="*/ 2580675 w 13173467"/>
                <a:gd name="connsiteY500" fmla="*/ 3446821 h 6586971"/>
                <a:gd name="connsiteX501" fmla="*/ 2584704 w 13173467"/>
                <a:gd name="connsiteY501" fmla="*/ 3458059 h 6586971"/>
                <a:gd name="connsiteX502" fmla="*/ 2584035 w 13173467"/>
                <a:gd name="connsiteY502" fmla="*/ 3471281 h 6586971"/>
                <a:gd name="connsiteX503" fmla="*/ 2582019 w 13173467"/>
                <a:gd name="connsiteY503" fmla="*/ 3487807 h 6586971"/>
                <a:gd name="connsiteX504" fmla="*/ 2580003 w 13173467"/>
                <a:gd name="connsiteY504" fmla="*/ 3495740 h 6586971"/>
                <a:gd name="connsiteX505" fmla="*/ 2576645 w 13173467"/>
                <a:gd name="connsiteY505" fmla="*/ 3503013 h 6586971"/>
                <a:gd name="connsiteX506" fmla="*/ 2569927 w 13173467"/>
                <a:gd name="connsiteY506" fmla="*/ 3508301 h 6586971"/>
                <a:gd name="connsiteX507" fmla="*/ 2560524 w 13173467"/>
                <a:gd name="connsiteY507" fmla="*/ 3510945 h 6586971"/>
                <a:gd name="connsiteX508" fmla="*/ 2541044 w 13173467"/>
                <a:gd name="connsiteY508" fmla="*/ 3514912 h 6586971"/>
                <a:gd name="connsiteX509" fmla="*/ 2542389 w 13173467"/>
                <a:gd name="connsiteY509" fmla="*/ 3509624 h 6586971"/>
                <a:gd name="connsiteX510" fmla="*/ 2542389 w 13173467"/>
                <a:gd name="connsiteY510" fmla="*/ 3501030 h 6586971"/>
                <a:gd name="connsiteX511" fmla="*/ 2543732 w 13173467"/>
                <a:gd name="connsiteY511" fmla="*/ 3495740 h 6586971"/>
                <a:gd name="connsiteX512" fmla="*/ 2535672 w 13173467"/>
                <a:gd name="connsiteY512" fmla="*/ 3494419 h 6586971"/>
                <a:gd name="connsiteX513" fmla="*/ 2532984 w 13173467"/>
                <a:gd name="connsiteY513" fmla="*/ 3498385 h 6586971"/>
                <a:gd name="connsiteX514" fmla="*/ 2531641 w 13173467"/>
                <a:gd name="connsiteY514" fmla="*/ 3511607 h 6586971"/>
                <a:gd name="connsiteX515" fmla="*/ 2530298 w 13173467"/>
                <a:gd name="connsiteY515" fmla="*/ 3516234 h 6586971"/>
                <a:gd name="connsiteX516" fmla="*/ 2524924 w 13173467"/>
                <a:gd name="connsiteY516" fmla="*/ 3530777 h 6586971"/>
                <a:gd name="connsiteX517" fmla="*/ 2530298 w 13173467"/>
                <a:gd name="connsiteY517" fmla="*/ 3530117 h 6586971"/>
                <a:gd name="connsiteX518" fmla="*/ 2526267 w 13173467"/>
                <a:gd name="connsiteY518" fmla="*/ 3538711 h 6586971"/>
                <a:gd name="connsiteX519" fmla="*/ 2520893 w 13173467"/>
                <a:gd name="connsiteY519" fmla="*/ 3545321 h 6586971"/>
                <a:gd name="connsiteX520" fmla="*/ 2516864 w 13173467"/>
                <a:gd name="connsiteY520" fmla="*/ 3552594 h 6586971"/>
                <a:gd name="connsiteX521" fmla="*/ 2514176 w 13173467"/>
                <a:gd name="connsiteY521" fmla="*/ 3561188 h 6586971"/>
                <a:gd name="connsiteX522" fmla="*/ 2510147 w 13173467"/>
                <a:gd name="connsiteY522" fmla="*/ 3600191 h 6586971"/>
                <a:gd name="connsiteX523" fmla="*/ 2510147 w 13173467"/>
                <a:gd name="connsiteY523" fmla="*/ 3610768 h 6586971"/>
                <a:gd name="connsiteX524" fmla="*/ 2509475 w 13173467"/>
                <a:gd name="connsiteY524" fmla="*/ 3616718 h 6586971"/>
                <a:gd name="connsiteX525" fmla="*/ 2508132 w 13173467"/>
                <a:gd name="connsiteY525" fmla="*/ 3621346 h 6586971"/>
                <a:gd name="connsiteX526" fmla="*/ 2503430 w 13173467"/>
                <a:gd name="connsiteY526" fmla="*/ 3626634 h 6586971"/>
                <a:gd name="connsiteX527" fmla="*/ 2500742 w 13173467"/>
                <a:gd name="connsiteY527" fmla="*/ 3627295 h 6586971"/>
                <a:gd name="connsiteX528" fmla="*/ 2498056 w 13173467"/>
                <a:gd name="connsiteY528" fmla="*/ 3625973 h 6586971"/>
                <a:gd name="connsiteX529" fmla="*/ 2492682 w 13173467"/>
                <a:gd name="connsiteY529" fmla="*/ 3625973 h 6586971"/>
                <a:gd name="connsiteX530" fmla="*/ 2485294 w 13173467"/>
                <a:gd name="connsiteY530" fmla="*/ 3628617 h 6586971"/>
                <a:gd name="connsiteX531" fmla="*/ 2477906 w 13173467"/>
                <a:gd name="connsiteY531" fmla="*/ 3632584 h 6586971"/>
                <a:gd name="connsiteX532" fmla="*/ 2472531 w 13173467"/>
                <a:gd name="connsiteY532" fmla="*/ 3637872 h 6586971"/>
                <a:gd name="connsiteX533" fmla="*/ 2467830 w 13173467"/>
                <a:gd name="connsiteY533" fmla="*/ 3645145 h 6586971"/>
                <a:gd name="connsiteX534" fmla="*/ 2465814 w 13173467"/>
                <a:gd name="connsiteY534" fmla="*/ 3653739 h 6586971"/>
                <a:gd name="connsiteX535" fmla="*/ 2466486 w 13173467"/>
                <a:gd name="connsiteY535" fmla="*/ 3674232 h 6586971"/>
                <a:gd name="connsiteX536" fmla="*/ 2464471 w 13173467"/>
                <a:gd name="connsiteY536" fmla="*/ 3682165 h 6586971"/>
                <a:gd name="connsiteX537" fmla="*/ 2462455 w 13173467"/>
                <a:gd name="connsiteY537" fmla="*/ 3683487 h 6586971"/>
                <a:gd name="connsiteX538" fmla="*/ 2456411 w 13173467"/>
                <a:gd name="connsiteY538" fmla="*/ 3685470 h 6586971"/>
                <a:gd name="connsiteX539" fmla="*/ 2454396 w 13173467"/>
                <a:gd name="connsiteY539" fmla="*/ 3686792 h 6586971"/>
                <a:gd name="connsiteX540" fmla="*/ 2437603 w 13173467"/>
                <a:gd name="connsiteY540" fmla="*/ 3705303 h 6586971"/>
                <a:gd name="connsiteX541" fmla="*/ 2448351 w 13173467"/>
                <a:gd name="connsiteY541" fmla="*/ 3711913 h 6586971"/>
                <a:gd name="connsiteX542" fmla="*/ 2459097 w 13173467"/>
                <a:gd name="connsiteY542" fmla="*/ 3722490 h 6586971"/>
                <a:gd name="connsiteX543" fmla="*/ 2467158 w 13173467"/>
                <a:gd name="connsiteY543" fmla="*/ 3734390 h 6586971"/>
                <a:gd name="connsiteX544" fmla="*/ 2472531 w 13173467"/>
                <a:gd name="connsiteY544" fmla="*/ 3745628 h 6586971"/>
                <a:gd name="connsiteX545" fmla="*/ 2474546 w 13173467"/>
                <a:gd name="connsiteY545" fmla="*/ 3767444 h 6586971"/>
                <a:gd name="connsiteX546" fmla="*/ 2494025 w 13173467"/>
                <a:gd name="connsiteY546" fmla="*/ 3785954 h 6586971"/>
                <a:gd name="connsiteX547" fmla="*/ 2519550 w 13173467"/>
                <a:gd name="connsiteY547" fmla="*/ 3799175 h 6586971"/>
                <a:gd name="connsiteX548" fmla="*/ 2541044 w 13173467"/>
                <a:gd name="connsiteY548" fmla="*/ 3805125 h 6586971"/>
                <a:gd name="connsiteX549" fmla="*/ 2539935 w 13173467"/>
                <a:gd name="connsiteY549" fmla="*/ 3807745 h 6586971"/>
                <a:gd name="connsiteX550" fmla="*/ 2549171 w 13173467"/>
                <a:gd name="connsiteY550" fmla="*/ 3804498 h 6586971"/>
                <a:gd name="connsiteX551" fmla="*/ 2559918 w 13173467"/>
                <a:gd name="connsiteY551" fmla="*/ 3803837 h 6586971"/>
                <a:gd name="connsiteX552" fmla="*/ 2584100 w 13173467"/>
                <a:gd name="connsiteY552" fmla="*/ 3808465 h 6586971"/>
                <a:gd name="connsiteX553" fmla="*/ 2592161 w 13173467"/>
                <a:gd name="connsiteY553" fmla="*/ 3809125 h 6586971"/>
                <a:gd name="connsiteX554" fmla="*/ 2598205 w 13173467"/>
                <a:gd name="connsiteY554" fmla="*/ 3808465 h 6586971"/>
                <a:gd name="connsiteX555" fmla="*/ 2610968 w 13173467"/>
                <a:gd name="connsiteY555" fmla="*/ 3806481 h 6586971"/>
                <a:gd name="connsiteX556" fmla="*/ 2617686 w 13173467"/>
                <a:gd name="connsiteY556" fmla="*/ 3805820 h 6586971"/>
                <a:gd name="connsiteX557" fmla="*/ 2629104 w 13173467"/>
                <a:gd name="connsiteY557" fmla="*/ 3807142 h 6586971"/>
                <a:gd name="connsiteX558" fmla="*/ 2651942 w 13173467"/>
                <a:gd name="connsiteY558" fmla="*/ 3812431 h 6586971"/>
                <a:gd name="connsiteX559" fmla="*/ 2664032 w 13173467"/>
                <a:gd name="connsiteY559" fmla="*/ 3813753 h 6586971"/>
                <a:gd name="connsiteX560" fmla="*/ 2676794 w 13173467"/>
                <a:gd name="connsiteY560" fmla="*/ 3811770 h 6586971"/>
                <a:gd name="connsiteX561" fmla="*/ 2684183 w 13173467"/>
                <a:gd name="connsiteY561" fmla="*/ 3807804 h 6586971"/>
                <a:gd name="connsiteX562" fmla="*/ 2698960 w 13173467"/>
                <a:gd name="connsiteY562" fmla="*/ 3793260 h 6586971"/>
                <a:gd name="connsiteX563" fmla="*/ 2709708 w 13173467"/>
                <a:gd name="connsiteY563" fmla="*/ 3785987 h 6586971"/>
                <a:gd name="connsiteX564" fmla="*/ 2764788 w 13173467"/>
                <a:gd name="connsiteY564" fmla="*/ 3756239 h 6586971"/>
                <a:gd name="connsiteX565" fmla="*/ 2787625 w 13173467"/>
                <a:gd name="connsiteY565" fmla="*/ 3747646 h 6586971"/>
                <a:gd name="connsiteX566" fmla="*/ 2811807 w 13173467"/>
                <a:gd name="connsiteY566" fmla="*/ 3741696 h 6586971"/>
                <a:gd name="connsiteX567" fmla="*/ 2833301 w 13173467"/>
                <a:gd name="connsiteY567" fmla="*/ 3740373 h 6586971"/>
                <a:gd name="connsiteX568" fmla="*/ 2890396 w 13173467"/>
                <a:gd name="connsiteY568" fmla="*/ 3743679 h 6586971"/>
                <a:gd name="connsiteX569" fmla="*/ 2904502 w 13173467"/>
                <a:gd name="connsiteY569" fmla="*/ 3743679 h 6586971"/>
                <a:gd name="connsiteX570" fmla="*/ 2917936 w 13173467"/>
                <a:gd name="connsiteY570" fmla="*/ 3741035 h 6586971"/>
                <a:gd name="connsiteX571" fmla="*/ 2923310 w 13173467"/>
                <a:gd name="connsiteY571" fmla="*/ 3739052 h 6586971"/>
                <a:gd name="connsiteX572" fmla="*/ 2928012 w 13173467"/>
                <a:gd name="connsiteY572" fmla="*/ 3737068 h 6586971"/>
                <a:gd name="connsiteX573" fmla="*/ 2932713 w 13173467"/>
                <a:gd name="connsiteY573" fmla="*/ 3736407 h 6586971"/>
                <a:gd name="connsiteX574" fmla="*/ 2938757 w 13173467"/>
                <a:gd name="connsiteY574" fmla="*/ 3738391 h 6586971"/>
                <a:gd name="connsiteX575" fmla="*/ 2936744 w 13173467"/>
                <a:gd name="connsiteY575" fmla="*/ 3748967 h 6586971"/>
                <a:gd name="connsiteX576" fmla="*/ 2942788 w 13173467"/>
                <a:gd name="connsiteY576" fmla="*/ 3758884 h 6586971"/>
                <a:gd name="connsiteX577" fmla="*/ 2953536 w 13173467"/>
                <a:gd name="connsiteY577" fmla="*/ 3766155 h 6586971"/>
                <a:gd name="connsiteX578" fmla="*/ 2964282 w 13173467"/>
                <a:gd name="connsiteY578" fmla="*/ 3770122 h 6586971"/>
                <a:gd name="connsiteX579" fmla="*/ 2970329 w 13173467"/>
                <a:gd name="connsiteY579" fmla="*/ 3768800 h 6586971"/>
                <a:gd name="connsiteX580" fmla="*/ 2984433 w 13173467"/>
                <a:gd name="connsiteY580" fmla="*/ 3764172 h 6586971"/>
                <a:gd name="connsiteX581" fmla="*/ 2991151 w 13173467"/>
                <a:gd name="connsiteY581" fmla="*/ 3764172 h 6586971"/>
                <a:gd name="connsiteX582" fmla="*/ 2997197 w 13173467"/>
                <a:gd name="connsiteY582" fmla="*/ 3767478 h 6586971"/>
                <a:gd name="connsiteX583" fmla="*/ 2999883 w 13173467"/>
                <a:gd name="connsiteY583" fmla="*/ 3772766 h 6586971"/>
                <a:gd name="connsiteX584" fmla="*/ 3001898 w 13173467"/>
                <a:gd name="connsiteY584" fmla="*/ 3778716 h 6586971"/>
                <a:gd name="connsiteX585" fmla="*/ 3005257 w 13173467"/>
                <a:gd name="connsiteY585" fmla="*/ 3785327 h 6586971"/>
                <a:gd name="connsiteX586" fmla="*/ 3007942 w 13173467"/>
                <a:gd name="connsiteY586" fmla="*/ 3789293 h 6586971"/>
                <a:gd name="connsiteX587" fmla="*/ 3011974 w 13173467"/>
                <a:gd name="connsiteY587" fmla="*/ 3793921 h 6586971"/>
                <a:gd name="connsiteX588" fmla="*/ 3016003 w 13173467"/>
                <a:gd name="connsiteY588" fmla="*/ 3797226 h 6586971"/>
                <a:gd name="connsiteX589" fmla="*/ 3020707 w 13173467"/>
                <a:gd name="connsiteY589" fmla="*/ 3799209 h 6586971"/>
                <a:gd name="connsiteX590" fmla="*/ 3026078 w 13173467"/>
                <a:gd name="connsiteY590" fmla="*/ 3799209 h 6586971"/>
                <a:gd name="connsiteX591" fmla="*/ 3030110 w 13173467"/>
                <a:gd name="connsiteY591" fmla="*/ 3797226 h 6586971"/>
                <a:gd name="connsiteX592" fmla="*/ 3033467 w 13173467"/>
                <a:gd name="connsiteY592" fmla="*/ 3794582 h 6586971"/>
                <a:gd name="connsiteX593" fmla="*/ 3038169 w 13173467"/>
                <a:gd name="connsiteY593" fmla="*/ 3792598 h 6586971"/>
                <a:gd name="connsiteX594" fmla="*/ 3049588 w 13173467"/>
                <a:gd name="connsiteY594" fmla="*/ 3794582 h 6586971"/>
                <a:gd name="connsiteX595" fmla="*/ 3060335 w 13173467"/>
                <a:gd name="connsiteY595" fmla="*/ 3799871 h 6586971"/>
                <a:gd name="connsiteX596" fmla="*/ 3071084 w 13173467"/>
                <a:gd name="connsiteY596" fmla="*/ 3805820 h 6586971"/>
                <a:gd name="connsiteX597" fmla="*/ 3082502 w 13173467"/>
                <a:gd name="connsiteY597" fmla="*/ 3810448 h 6586971"/>
                <a:gd name="connsiteX598" fmla="*/ 3142283 w 13173467"/>
                <a:gd name="connsiteY598" fmla="*/ 3825653 h 6586971"/>
                <a:gd name="connsiteX599" fmla="*/ 3155047 w 13173467"/>
                <a:gd name="connsiteY599" fmla="*/ 3825653 h 6586971"/>
                <a:gd name="connsiteX600" fmla="*/ 3168481 w 13173467"/>
                <a:gd name="connsiteY600" fmla="*/ 3823669 h 6586971"/>
                <a:gd name="connsiteX601" fmla="*/ 3195348 w 13173467"/>
                <a:gd name="connsiteY601" fmla="*/ 3816398 h 6586971"/>
                <a:gd name="connsiteX602" fmla="*/ 3208110 w 13173467"/>
                <a:gd name="connsiteY602" fmla="*/ 3814414 h 6586971"/>
                <a:gd name="connsiteX603" fmla="*/ 3220201 w 13173467"/>
                <a:gd name="connsiteY603" fmla="*/ 3815075 h 6586971"/>
                <a:gd name="connsiteX604" fmla="*/ 3253786 w 13173467"/>
                <a:gd name="connsiteY604" fmla="*/ 3823669 h 6586971"/>
                <a:gd name="connsiteX605" fmla="*/ 3264533 w 13173467"/>
                <a:gd name="connsiteY605" fmla="*/ 3824992 h 6586971"/>
                <a:gd name="connsiteX606" fmla="*/ 3275953 w 13173467"/>
                <a:gd name="connsiteY606" fmla="*/ 3824330 h 6586971"/>
                <a:gd name="connsiteX607" fmla="*/ 3286699 w 13173467"/>
                <a:gd name="connsiteY607" fmla="*/ 3821025 h 6586971"/>
                <a:gd name="connsiteX608" fmla="*/ 3341107 w 13173467"/>
                <a:gd name="connsiteY608" fmla="*/ 3794582 h 6586971"/>
                <a:gd name="connsiteX609" fmla="*/ 3350510 w 13173467"/>
                <a:gd name="connsiteY609" fmla="*/ 3787972 h 6586971"/>
                <a:gd name="connsiteX610" fmla="*/ 3357900 w 13173467"/>
                <a:gd name="connsiteY610" fmla="*/ 3779377 h 6586971"/>
                <a:gd name="connsiteX611" fmla="*/ 3367304 w 13173467"/>
                <a:gd name="connsiteY611" fmla="*/ 3767478 h 6586971"/>
                <a:gd name="connsiteX612" fmla="*/ 3372005 w 13173467"/>
                <a:gd name="connsiteY612" fmla="*/ 3756901 h 6586971"/>
                <a:gd name="connsiteX613" fmla="*/ 3372677 w 13173467"/>
                <a:gd name="connsiteY613" fmla="*/ 3745662 h 6586971"/>
                <a:gd name="connsiteX614" fmla="*/ 3362601 w 13173467"/>
                <a:gd name="connsiteY614" fmla="*/ 3704015 h 6586971"/>
                <a:gd name="connsiteX615" fmla="*/ 3357900 w 13173467"/>
                <a:gd name="connsiteY615" fmla="*/ 3690132 h 6586971"/>
                <a:gd name="connsiteX616" fmla="*/ 3350510 w 13173467"/>
                <a:gd name="connsiteY616" fmla="*/ 3680215 h 6586971"/>
                <a:gd name="connsiteX617" fmla="*/ 3347152 w 13173467"/>
                <a:gd name="connsiteY617" fmla="*/ 3677571 h 6586971"/>
                <a:gd name="connsiteX618" fmla="*/ 3338419 w 13173467"/>
                <a:gd name="connsiteY618" fmla="*/ 3675588 h 6586971"/>
                <a:gd name="connsiteX619" fmla="*/ 3334391 w 13173467"/>
                <a:gd name="connsiteY619" fmla="*/ 3673605 h 6586971"/>
                <a:gd name="connsiteX620" fmla="*/ 3332375 w 13173467"/>
                <a:gd name="connsiteY620" fmla="*/ 3671621 h 6586971"/>
                <a:gd name="connsiteX621" fmla="*/ 3329689 w 13173467"/>
                <a:gd name="connsiteY621" fmla="*/ 3666333 h 6586971"/>
                <a:gd name="connsiteX622" fmla="*/ 3328344 w 13173467"/>
                <a:gd name="connsiteY622" fmla="*/ 3664350 h 6586971"/>
                <a:gd name="connsiteX623" fmla="*/ 3322972 w 13173467"/>
                <a:gd name="connsiteY623" fmla="*/ 3660383 h 6586971"/>
                <a:gd name="connsiteX624" fmla="*/ 3317598 w 13173467"/>
                <a:gd name="connsiteY624" fmla="*/ 3656416 h 6586971"/>
                <a:gd name="connsiteX625" fmla="*/ 3292745 w 13173467"/>
                <a:gd name="connsiteY625" fmla="*/ 3645840 h 6586971"/>
                <a:gd name="connsiteX626" fmla="*/ 3256472 w 13173467"/>
                <a:gd name="connsiteY626" fmla="*/ 3624024 h 6586971"/>
                <a:gd name="connsiteX627" fmla="*/ 3239680 w 13173467"/>
                <a:gd name="connsiteY627" fmla="*/ 3612125 h 6586971"/>
                <a:gd name="connsiteX628" fmla="*/ 3194004 w 13173467"/>
                <a:gd name="connsiteY628" fmla="*/ 3567832 h 6586971"/>
                <a:gd name="connsiteX629" fmla="*/ 3179227 w 13173467"/>
                <a:gd name="connsiteY629" fmla="*/ 3556594 h 6586971"/>
                <a:gd name="connsiteX630" fmla="*/ 3171167 w 13173467"/>
                <a:gd name="connsiteY630" fmla="*/ 3551967 h 6586971"/>
                <a:gd name="connsiteX631" fmla="*/ 3162434 w 13173467"/>
                <a:gd name="connsiteY631" fmla="*/ 3548000 h 6586971"/>
                <a:gd name="connsiteX632" fmla="*/ 3144299 w 13173467"/>
                <a:gd name="connsiteY632" fmla="*/ 3542050 h 6586971"/>
                <a:gd name="connsiteX633" fmla="*/ 3136909 w 13173467"/>
                <a:gd name="connsiteY633" fmla="*/ 3538084 h 6586971"/>
                <a:gd name="connsiteX634" fmla="*/ 3129521 w 13173467"/>
                <a:gd name="connsiteY634" fmla="*/ 3530812 h 6586971"/>
                <a:gd name="connsiteX635" fmla="*/ 3122133 w 13173467"/>
                <a:gd name="connsiteY635" fmla="*/ 3522879 h 6586971"/>
                <a:gd name="connsiteX636" fmla="*/ 3118103 w 13173467"/>
                <a:gd name="connsiteY636" fmla="*/ 3519574 h 6586971"/>
                <a:gd name="connsiteX637" fmla="*/ 3114072 w 13173467"/>
                <a:gd name="connsiteY637" fmla="*/ 3517591 h 6586971"/>
                <a:gd name="connsiteX638" fmla="*/ 3110714 w 13173467"/>
                <a:gd name="connsiteY638" fmla="*/ 3517591 h 6586971"/>
                <a:gd name="connsiteX639" fmla="*/ 3101981 w 13173467"/>
                <a:gd name="connsiteY639" fmla="*/ 3519574 h 6586971"/>
                <a:gd name="connsiteX640" fmla="*/ 3097952 w 13173467"/>
                <a:gd name="connsiteY640" fmla="*/ 3519574 h 6586971"/>
                <a:gd name="connsiteX641" fmla="*/ 3089220 w 13173467"/>
                <a:gd name="connsiteY641" fmla="*/ 3514946 h 6586971"/>
                <a:gd name="connsiteX642" fmla="*/ 3083846 w 13173467"/>
                <a:gd name="connsiteY642" fmla="*/ 3508335 h 6586971"/>
                <a:gd name="connsiteX643" fmla="*/ 3079814 w 13173467"/>
                <a:gd name="connsiteY643" fmla="*/ 3501063 h 6586971"/>
                <a:gd name="connsiteX644" fmla="*/ 3073770 w 13173467"/>
                <a:gd name="connsiteY644" fmla="*/ 3493792 h 6586971"/>
                <a:gd name="connsiteX645" fmla="*/ 3065710 w 13173467"/>
                <a:gd name="connsiteY645" fmla="*/ 3489825 h 6586971"/>
                <a:gd name="connsiteX646" fmla="*/ 3043544 w 13173467"/>
                <a:gd name="connsiteY646" fmla="*/ 3483875 h 6586971"/>
                <a:gd name="connsiteX647" fmla="*/ 3037499 w 13173467"/>
                <a:gd name="connsiteY647" fmla="*/ 3480571 h 6586971"/>
                <a:gd name="connsiteX648" fmla="*/ 3036826 w 13173467"/>
                <a:gd name="connsiteY648" fmla="*/ 3475281 h 6586971"/>
                <a:gd name="connsiteX649" fmla="*/ 3042200 w 13173467"/>
                <a:gd name="connsiteY649" fmla="*/ 3471976 h 6586971"/>
                <a:gd name="connsiteX650" fmla="*/ 3049588 w 13173467"/>
                <a:gd name="connsiteY650" fmla="*/ 3469332 h 6586971"/>
                <a:gd name="connsiteX651" fmla="*/ 3056305 w 13173467"/>
                <a:gd name="connsiteY651" fmla="*/ 3466687 h 6586971"/>
                <a:gd name="connsiteX652" fmla="*/ 3041528 w 13173467"/>
                <a:gd name="connsiteY652" fmla="*/ 3459416 h 6586971"/>
                <a:gd name="connsiteX653" fmla="*/ 3050260 w 13173467"/>
                <a:gd name="connsiteY653" fmla="*/ 3456110 h 6586971"/>
                <a:gd name="connsiteX654" fmla="*/ 3059664 w 13173467"/>
                <a:gd name="connsiteY654" fmla="*/ 3458093 h 6586971"/>
                <a:gd name="connsiteX655" fmla="*/ 3069068 w 13173467"/>
                <a:gd name="connsiteY655" fmla="*/ 3462721 h 6586971"/>
                <a:gd name="connsiteX656" fmla="*/ 3077802 w 13173467"/>
                <a:gd name="connsiteY656" fmla="*/ 3464704 h 6586971"/>
                <a:gd name="connsiteX657" fmla="*/ 3088547 w 13173467"/>
                <a:gd name="connsiteY657" fmla="*/ 3463382 h 6586971"/>
                <a:gd name="connsiteX658" fmla="*/ 3095936 w 13173467"/>
                <a:gd name="connsiteY658" fmla="*/ 3460738 h 6586971"/>
                <a:gd name="connsiteX659" fmla="*/ 3100638 w 13173467"/>
                <a:gd name="connsiteY659" fmla="*/ 3456110 h 6586971"/>
                <a:gd name="connsiteX660" fmla="*/ 3103324 w 13173467"/>
                <a:gd name="connsiteY660" fmla="*/ 3449499 h 6586971"/>
                <a:gd name="connsiteX661" fmla="*/ 3102653 w 13173467"/>
                <a:gd name="connsiteY661" fmla="*/ 3444872 h 6586971"/>
                <a:gd name="connsiteX662" fmla="*/ 3102653 w 13173467"/>
                <a:gd name="connsiteY662" fmla="*/ 3440905 h 6586971"/>
                <a:gd name="connsiteX663" fmla="*/ 3103324 w 13173467"/>
                <a:gd name="connsiteY663" fmla="*/ 3436939 h 6586971"/>
                <a:gd name="connsiteX664" fmla="*/ 3106012 w 13173467"/>
                <a:gd name="connsiteY664" fmla="*/ 3432311 h 6586971"/>
                <a:gd name="connsiteX665" fmla="*/ 3112729 w 13173467"/>
                <a:gd name="connsiteY665" fmla="*/ 3425040 h 6586971"/>
                <a:gd name="connsiteX666" fmla="*/ 3116087 w 13173467"/>
                <a:gd name="connsiteY666" fmla="*/ 3421073 h 6586971"/>
                <a:gd name="connsiteX667" fmla="*/ 3124820 w 13173467"/>
                <a:gd name="connsiteY667" fmla="*/ 3405208 h 6586971"/>
                <a:gd name="connsiteX668" fmla="*/ 3130192 w 13173467"/>
                <a:gd name="connsiteY668" fmla="*/ 3401902 h 6586971"/>
                <a:gd name="connsiteX669" fmla="*/ 3131537 w 13173467"/>
                <a:gd name="connsiteY669" fmla="*/ 3410496 h 6586971"/>
                <a:gd name="connsiteX670" fmla="*/ 3137582 w 13173467"/>
                <a:gd name="connsiteY670" fmla="*/ 3401902 h 6586971"/>
                <a:gd name="connsiteX671" fmla="*/ 3142283 w 13173467"/>
                <a:gd name="connsiteY671" fmla="*/ 3398597 h 6586971"/>
                <a:gd name="connsiteX672" fmla="*/ 3148329 w 13173467"/>
                <a:gd name="connsiteY672" fmla="*/ 3397275 h 6586971"/>
                <a:gd name="connsiteX673" fmla="*/ 3158405 w 13173467"/>
                <a:gd name="connsiteY673" fmla="*/ 3397275 h 6586971"/>
                <a:gd name="connsiteX674" fmla="*/ 3151688 w 13173467"/>
                <a:gd name="connsiteY674" fmla="*/ 3390003 h 6586971"/>
                <a:gd name="connsiteX675" fmla="*/ 3137582 w 13173467"/>
                <a:gd name="connsiteY675" fmla="*/ 3377442 h 6586971"/>
                <a:gd name="connsiteX676" fmla="*/ 3118103 w 13173467"/>
                <a:gd name="connsiteY676" fmla="*/ 3364882 h 6586971"/>
                <a:gd name="connsiteX677" fmla="*/ 3114072 w 13173467"/>
                <a:gd name="connsiteY677" fmla="*/ 3359593 h 6586971"/>
                <a:gd name="connsiteX678" fmla="*/ 3110714 w 13173467"/>
                <a:gd name="connsiteY678" fmla="*/ 3350999 h 6586971"/>
                <a:gd name="connsiteX679" fmla="*/ 3118103 w 13173467"/>
                <a:gd name="connsiteY679" fmla="*/ 3350999 h 6586971"/>
                <a:gd name="connsiteX680" fmla="*/ 3123475 w 13173467"/>
                <a:gd name="connsiteY680" fmla="*/ 3349677 h 6586971"/>
                <a:gd name="connsiteX681" fmla="*/ 3128849 w 13173467"/>
                <a:gd name="connsiteY681" fmla="*/ 3348355 h 6586971"/>
                <a:gd name="connsiteX682" fmla="*/ 3135567 w 13173467"/>
                <a:gd name="connsiteY682" fmla="*/ 3347033 h 6586971"/>
                <a:gd name="connsiteX683" fmla="*/ 3141612 w 13173467"/>
                <a:gd name="connsiteY683" fmla="*/ 3346371 h 6586971"/>
                <a:gd name="connsiteX684" fmla="*/ 3159075 w 13173467"/>
                <a:gd name="connsiteY684" fmla="*/ 3348355 h 6586971"/>
                <a:gd name="connsiteX685" fmla="*/ 3157060 w 13173467"/>
                <a:gd name="connsiteY685" fmla="*/ 3339100 h 6586971"/>
                <a:gd name="connsiteX686" fmla="*/ 3155047 w 13173467"/>
                <a:gd name="connsiteY686" fmla="*/ 3335795 h 6586971"/>
                <a:gd name="connsiteX687" fmla="*/ 3186616 w 13173467"/>
                <a:gd name="connsiteY687" fmla="*/ 3325878 h 6586971"/>
                <a:gd name="connsiteX688" fmla="*/ 3202736 w 13173467"/>
                <a:gd name="connsiteY688" fmla="*/ 3319928 h 6586971"/>
                <a:gd name="connsiteX689" fmla="*/ 3211468 w 13173467"/>
                <a:gd name="connsiteY689" fmla="*/ 3311996 h 6586971"/>
                <a:gd name="connsiteX690" fmla="*/ 3216214 w 13173467"/>
                <a:gd name="connsiteY690" fmla="*/ 3312113 h 6586971"/>
                <a:gd name="connsiteX691" fmla="*/ 3214090 w 13173467"/>
                <a:gd name="connsiteY691" fmla="*/ 3302706 h 6586971"/>
                <a:gd name="connsiteX692" fmla="*/ 3199311 w 13173467"/>
                <a:gd name="connsiteY692" fmla="*/ 3302046 h 6586971"/>
                <a:gd name="connsiteX693" fmla="*/ 3167741 w 13173467"/>
                <a:gd name="connsiteY693" fmla="*/ 3309317 h 6586971"/>
                <a:gd name="connsiteX694" fmla="*/ 3171101 w 13173467"/>
                <a:gd name="connsiteY694" fmla="*/ 3306673 h 6586971"/>
                <a:gd name="connsiteX695" fmla="*/ 4542539 w 13173467"/>
                <a:gd name="connsiteY695" fmla="*/ 2987572 h 6586971"/>
                <a:gd name="connsiteX696" fmla="*/ 4546138 w 13173467"/>
                <a:gd name="connsiteY696" fmla="*/ 2990051 h 6586971"/>
                <a:gd name="connsiteX697" fmla="*/ 4545468 w 13173467"/>
                <a:gd name="connsiteY697" fmla="*/ 2992695 h 6586971"/>
                <a:gd name="connsiteX698" fmla="*/ 4544795 w 13173467"/>
                <a:gd name="connsiteY698" fmla="*/ 2994678 h 6586971"/>
                <a:gd name="connsiteX699" fmla="*/ 4545468 w 13173467"/>
                <a:gd name="connsiteY699" fmla="*/ 2996662 h 6586971"/>
                <a:gd name="connsiteX700" fmla="*/ 4546138 w 13173467"/>
                <a:gd name="connsiteY700" fmla="*/ 2998645 h 6586971"/>
                <a:gd name="connsiteX701" fmla="*/ 4550119 w 13173467"/>
                <a:gd name="connsiteY701" fmla="*/ 2997339 h 6586971"/>
                <a:gd name="connsiteX702" fmla="*/ 4550102 w 13173467"/>
                <a:gd name="connsiteY702" fmla="*/ 2997288 h 6586971"/>
                <a:gd name="connsiteX703" fmla="*/ 4550775 w 13173467"/>
                <a:gd name="connsiteY703" fmla="*/ 2995305 h 6586971"/>
                <a:gd name="connsiteX704" fmla="*/ 4551445 w 13173467"/>
                <a:gd name="connsiteY704" fmla="*/ 2992661 h 6586971"/>
                <a:gd name="connsiteX705" fmla="*/ 4544729 w 13173467"/>
                <a:gd name="connsiteY705" fmla="*/ 2988034 h 6586971"/>
                <a:gd name="connsiteX706" fmla="*/ 4587046 w 13173467"/>
                <a:gd name="connsiteY706" fmla="*/ 2966218 h 6586971"/>
                <a:gd name="connsiteX707" fmla="*/ 4586096 w 13173467"/>
                <a:gd name="connsiteY707" fmla="*/ 2966405 h 6586971"/>
                <a:gd name="connsiteX708" fmla="*/ 4586440 w 13173467"/>
                <a:gd name="connsiteY708" fmla="*/ 2966914 h 6586971"/>
                <a:gd name="connsiteX709" fmla="*/ 4587784 w 13173467"/>
                <a:gd name="connsiteY709" fmla="*/ 2968236 h 6586971"/>
                <a:gd name="connsiteX710" fmla="*/ 4591814 w 13173467"/>
                <a:gd name="connsiteY710" fmla="*/ 2973525 h 6586971"/>
                <a:gd name="connsiteX711" fmla="*/ 4597189 w 13173467"/>
                <a:gd name="connsiteY711" fmla="*/ 2978152 h 6586971"/>
                <a:gd name="connsiteX712" fmla="*/ 4600652 w 13173467"/>
                <a:gd name="connsiteY712" fmla="*/ 2979175 h 6586971"/>
                <a:gd name="connsiteX713" fmla="*/ 4597121 w 13173467"/>
                <a:gd name="connsiteY713" fmla="*/ 2976134 h 6586971"/>
                <a:gd name="connsiteX714" fmla="*/ 4593091 w 13173467"/>
                <a:gd name="connsiteY714" fmla="*/ 2970846 h 6586971"/>
                <a:gd name="connsiteX715" fmla="*/ 4591747 w 13173467"/>
                <a:gd name="connsiteY715" fmla="*/ 2969523 h 6586971"/>
                <a:gd name="connsiteX716" fmla="*/ 4590404 w 13173467"/>
                <a:gd name="connsiteY716" fmla="*/ 2967541 h 6586971"/>
                <a:gd name="connsiteX717" fmla="*/ 4589061 w 13173467"/>
                <a:gd name="connsiteY717" fmla="*/ 2966879 h 6586971"/>
                <a:gd name="connsiteX718" fmla="*/ 4354080 w 13173467"/>
                <a:gd name="connsiteY718" fmla="*/ 2949978 h 6586971"/>
                <a:gd name="connsiteX719" fmla="*/ 4354704 w 13173467"/>
                <a:gd name="connsiteY719" fmla="*/ 2950387 h 6586971"/>
                <a:gd name="connsiteX720" fmla="*/ 4355163 w 13173467"/>
                <a:gd name="connsiteY720" fmla="*/ 2950191 h 6586971"/>
                <a:gd name="connsiteX721" fmla="*/ 4475809 w 13173467"/>
                <a:gd name="connsiteY721" fmla="*/ 2947458 h 6586971"/>
                <a:gd name="connsiteX722" fmla="*/ 4497103 w 13173467"/>
                <a:gd name="connsiteY722" fmla="*/ 2972863 h 6586971"/>
                <a:gd name="connsiteX723" fmla="*/ 4511211 w 13173467"/>
                <a:gd name="connsiteY723" fmla="*/ 2980796 h 6586971"/>
                <a:gd name="connsiteX724" fmla="*/ 4512098 w 13173467"/>
                <a:gd name="connsiteY724" fmla="*/ 2980921 h 6586971"/>
                <a:gd name="connsiteX725" fmla="*/ 4502411 w 13173467"/>
                <a:gd name="connsiteY725" fmla="*/ 2975473 h 6586971"/>
                <a:gd name="connsiteX726" fmla="*/ 4480246 w 13173467"/>
                <a:gd name="connsiteY726" fmla="*/ 2949030 h 6586971"/>
                <a:gd name="connsiteX727" fmla="*/ 4391613 w 13173467"/>
                <a:gd name="connsiteY727" fmla="*/ 2946281 h 6586971"/>
                <a:gd name="connsiteX728" fmla="*/ 4394335 w 13173467"/>
                <a:gd name="connsiteY728" fmla="*/ 2947742 h 6586971"/>
                <a:gd name="connsiteX729" fmla="*/ 4400379 w 13173467"/>
                <a:gd name="connsiteY729" fmla="*/ 2953692 h 6586971"/>
                <a:gd name="connsiteX730" fmla="*/ 4403066 w 13173467"/>
                <a:gd name="connsiteY730" fmla="*/ 2956336 h 6586971"/>
                <a:gd name="connsiteX731" fmla="*/ 4406424 w 13173467"/>
                <a:gd name="connsiteY731" fmla="*/ 2958320 h 6586971"/>
                <a:gd name="connsiteX732" fmla="*/ 4408065 w 13173467"/>
                <a:gd name="connsiteY732" fmla="*/ 2958643 h 6586971"/>
                <a:gd name="connsiteX733" fmla="*/ 4405687 w 13173467"/>
                <a:gd name="connsiteY733" fmla="*/ 2956302 h 6586971"/>
                <a:gd name="connsiteX734" fmla="*/ 4399642 w 13173467"/>
                <a:gd name="connsiteY734" fmla="*/ 2950352 h 6586971"/>
                <a:gd name="connsiteX735" fmla="*/ 4392253 w 13173467"/>
                <a:gd name="connsiteY735" fmla="*/ 2946386 h 6586971"/>
                <a:gd name="connsiteX736" fmla="*/ 4648351 w 13173467"/>
                <a:gd name="connsiteY736" fmla="*/ 2901610 h 6586971"/>
                <a:gd name="connsiteX737" fmla="*/ 4650185 w 13173467"/>
                <a:gd name="connsiteY737" fmla="*/ 2903416 h 6586971"/>
                <a:gd name="connsiteX738" fmla="*/ 4670063 w 13173467"/>
                <a:gd name="connsiteY738" fmla="*/ 2908019 h 6586971"/>
                <a:gd name="connsiteX739" fmla="*/ 4667717 w 13173467"/>
                <a:gd name="connsiteY739" fmla="*/ 2906094 h 6586971"/>
                <a:gd name="connsiteX740" fmla="*/ 4614103 w 13173467"/>
                <a:gd name="connsiteY740" fmla="*/ 2887617 h 6586971"/>
                <a:gd name="connsiteX741" fmla="*/ 4614586 w 13173467"/>
                <a:gd name="connsiteY741" fmla="*/ 2888211 h 6586971"/>
                <a:gd name="connsiteX742" fmla="*/ 4619288 w 13173467"/>
                <a:gd name="connsiteY742" fmla="*/ 2890195 h 6586971"/>
                <a:gd name="connsiteX743" fmla="*/ 4636751 w 13173467"/>
                <a:gd name="connsiteY743" fmla="*/ 2894822 h 6586971"/>
                <a:gd name="connsiteX744" fmla="*/ 4640262 w 13173467"/>
                <a:gd name="connsiteY744" fmla="*/ 2896262 h 6586971"/>
                <a:gd name="connsiteX745" fmla="*/ 4639506 w 13173467"/>
                <a:gd name="connsiteY745" fmla="*/ 2895517 h 6586971"/>
                <a:gd name="connsiteX746" fmla="*/ 4631444 w 13173467"/>
                <a:gd name="connsiteY746" fmla="*/ 2892212 h 6586971"/>
                <a:gd name="connsiteX747" fmla="*/ 4587408 w 13173467"/>
                <a:gd name="connsiteY747" fmla="*/ 2865276 h 6586971"/>
                <a:gd name="connsiteX748" fmla="*/ 4587718 w 13173467"/>
                <a:gd name="connsiteY748" fmla="*/ 2865734 h 6586971"/>
                <a:gd name="connsiteX749" fmla="*/ 4595621 w 13173467"/>
                <a:gd name="connsiteY749" fmla="*/ 2869138 h 6586971"/>
                <a:gd name="connsiteX750" fmla="*/ 4593157 w 13173467"/>
                <a:gd name="connsiteY750" fmla="*/ 2867752 h 6586971"/>
                <a:gd name="connsiteX751" fmla="*/ 7487518 w 13173467"/>
                <a:gd name="connsiteY751" fmla="*/ 0 h 6586971"/>
                <a:gd name="connsiteX752" fmla="*/ 7500952 w 13173467"/>
                <a:gd name="connsiteY752" fmla="*/ 0 h 6586971"/>
                <a:gd name="connsiteX753" fmla="*/ 7517745 w 13173467"/>
                <a:gd name="connsiteY753" fmla="*/ 3967 h 6586971"/>
                <a:gd name="connsiteX754" fmla="*/ 7549985 w 13173467"/>
                <a:gd name="connsiteY754" fmla="*/ 13882 h 6586971"/>
                <a:gd name="connsiteX755" fmla="*/ 7566107 w 13173467"/>
                <a:gd name="connsiteY755" fmla="*/ 17849 h 6586971"/>
                <a:gd name="connsiteX756" fmla="*/ 7594318 w 13173467"/>
                <a:gd name="connsiteY756" fmla="*/ 20494 h 6586971"/>
                <a:gd name="connsiteX757" fmla="*/ 7607079 w 13173467"/>
                <a:gd name="connsiteY757" fmla="*/ 24460 h 6586971"/>
                <a:gd name="connsiteX758" fmla="*/ 7617155 w 13173467"/>
                <a:gd name="connsiteY758" fmla="*/ 33715 h 6586971"/>
                <a:gd name="connsiteX759" fmla="*/ 7601707 w 13173467"/>
                <a:gd name="connsiteY759" fmla="*/ 37682 h 6586971"/>
                <a:gd name="connsiteX760" fmla="*/ 7572824 w 13173467"/>
                <a:gd name="connsiteY760" fmla="*/ 48920 h 6586971"/>
                <a:gd name="connsiteX761" fmla="*/ 7557374 w 13173467"/>
                <a:gd name="connsiteY761" fmla="*/ 52887 h 6586971"/>
                <a:gd name="connsiteX762" fmla="*/ 7509012 w 13173467"/>
                <a:gd name="connsiteY762" fmla="*/ 59497 h 6586971"/>
                <a:gd name="connsiteX763" fmla="*/ 7494906 w 13173467"/>
                <a:gd name="connsiteY763" fmla="*/ 64125 h 6586971"/>
                <a:gd name="connsiteX764" fmla="*/ 7562747 w 13173467"/>
                <a:gd name="connsiteY764" fmla="*/ 65446 h 6586971"/>
                <a:gd name="connsiteX765" fmla="*/ 7582899 w 13173467"/>
                <a:gd name="connsiteY765" fmla="*/ 63463 h 6586971"/>
                <a:gd name="connsiteX766" fmla="*/ 7588273 w 13173467"/>
                <a:gd name="connsiteY766" fmla="*/ 64785 h 6586971"/>
                <a:gd name="connsiteX767" fmla="*/ 7592303 w 13173467"/>
                <a:gd name="connsiteY767" fmla="*/ 67430 h 6586971"/>
                <a:gd name="connsiteX768" fmla="*/ 7594318 w 13173467"/>
                <a:gd name="connsiteY768" fmla="*/ 70735 h 6586971"/>
                <a:gd name="connsiteX769" fmla="*/ 7597004 w 13173467"/>
                <a:gd name="connsiteY769" fmla="*/ 74040 h 6586971"/>
                <a:gd name="connsiteX770" fmla="*/ 7603050 w 13173467"/>
                <a:gd name="connsiteY770" fmla="*/ 76024 h 6586971"/>
                <a:gd name="connsiteX771" fmla="*/ 7609095 w 13173467"/>
                <a:gd name="connsiteY771" fmla="*/ 75363 h 6586971"/>
                <a:gd name="connsiteX772" fmla="*/ 7622528 w 13173467"/>
                <a:gd name="connsiteY772" fmla="*/ 71396 h 6586971"/>
                <a:gd name="connsiteX773" fmla="*/ 7629246 w 13173467"/>
                <a:gd name="connsiteY773" fmla="*/ 70735 h 6586971"/>
                <a:gd name="connsiteX774" fmla="*/ 7637307 w 13173467"/>
                <a:gd name="connsiteY774" fmla="*/ 70735 h 6586971"/>
                <a:gd name="connsiteX775" fmla="*/ 7652085 w 13173467"/>
                <a:gd name="connsiteY775" fmla="*/ 73380 h 6586971"/>
                <a:gd name="connsiteX776" fmla="*/ 7660145 w 13173467"/>
                <a:gd name="connsiteY776" fmla="*/ 74040 h 6586971"/>
                <a:gd name="connsiteX777" fmla="*/ 7684998 w 13173467"/>
                <a:gd name="connsiteY777" fmla="*/ 74040 h 6586971"/>
                <a:gd name="connsiteX778" fmla="*/ 7697088 w 13173467"/>
                <a:gd name="connsiteY778" fmla="*/ 76685 h 6586971"/>
                <a:gd name="connsiteX779" fmla="*/ 7707834 w 13173467"/>
                <a:gd name="connsiteY779" fmla="*/ 84618 h 6586971"/>
                <a:gd name="connsiteX780" fmla="*/ 7674250 w 13173467"/>
                <a:gd name="connsiteY780" fmla="*/ 109078 h 6586971"/>
                <a:gd name="connsiteX781" fmla="*/ 7660816 w 13173467"/>
                <a:gd name="connsiteY781" fmla="*/ 124944 h 6586971"/>
                <a:gd name="connsiteX782" fmla="*/ 7656114 w 13173467"/>
                <a:gd name="connsiteY782" fmla="*/ 128249 h 6586971"/>
                <a:gd name="connsiteX783" fmla="*/ 7652755 w 13173467"/>
                <a:gd name="connsiteY783" fmla="*/ 128249 h 6586971"/>
                <a:gd name="connsiteX784" fmla="*/ 7642680 w 13173467"/>
                <a:gd name="connsiteY784" fmla="*/ 126927 h 6586971"/>
                <a:gd name="connsiteX785" fmla="*/ 7638651 w 13173467"/>
                <a:gd name="connsiteY785" fmla="*/ 126266 h 6586971"/>
                <a:gd name="connsiteX786" fmla="*/ 7643352 w 13173467"/>
                <a:gd name="connsiteY786" fmla="*/ 135521 h 6586971"/>
                <a:gd name="connsiteX787" fmla="*/ 7656786 w 13173467"/>
                <a:gd name="connsiteY787" fmla="*/ 138826 h 6586971"/>
                <a:gd name="connsiteX788" fmla="*/ 7672236 w 13173467"/>
                <a:gd name="connsiteY788" fmla="*/ 138165 h 6586971"/>
                <a:gd name="connsiteX789" fmla="*/ 7684325 w 13173467"/>
                <a:gd name="connsiteY789" fmla="*/ 136843 h 6586971"/>
                <a:gd name="connsiteX790" fmla="*/ 7696416 w 13173467"/>
                <a:gd name="connsiteY790" fmla="*/ 136182 h 6586971"/>
                <a:gd name="connsiteX791" fmla="*/ 7709179 w 13173467"/>
                <a:gd name="connsiteY791" fmla="*/ 137504 h 6586971"/>
                <a:gd name="connsiteX792" fmla="*/ 7721941 w 13173467"/>
                <a:gd name="connsiteY792" fmla="*/ 136843 h 6586971"/>
                <a:gd name="connsiteX793" fmla="*/ 7732689 w 13173467"/>
                <a:gd name="connsiteY793" fmla="*/ 132215 h 6586971"/>
                <a:gd name="connsiteX794" fmla="*/ 7741420 w 13173467"/>
                <a:gd name="connsiteY794" fmla="*/ 123621 h 6586971"/>
                <a:gd name="connsiteX795" fmla="*/ 7746123 w 13173467"/>
                <a:gd name="connsiteY795" fmla="*/ 116350 h 6586971"/>
                <a:gd name="connsiteX796" fmla="*/ 7752168 w 13173467"/>
                <a:gd name="connsiteY796" fmla="*/ 111061 h 6586971"/>
                <a:gd name="connsiteX797" fmla="*/ 7765602 w 13173467"/>
                <a:gd name="connsiteY797" fmla="*/ 109078 h 6586971"/>
                <a:gd name="connsiteX798" fmla="*/ 7836803 w 13173467"/>
                <a:gd name="connsiteY798" fmla="*/ 107095 h 6586971"/>
                <a:gd name="connsiteX799" fmla="*/ 7862998 w 13173467"/>
                <a:gd name="connsiteY799" fmla="*/ 110400 h 6586971"/>
                <a:gd name="connsiteX800" fmla="*/ 7876432 w 13173467"/>
                <a:gd name="connsiteY800" fmla="*/ 110400 h 6586971"/>
                <a:gd name="connsiteX801" fmla="*/ 7918078 w 13173467"/>
                <a:gd name="connsiteY801" fmla="*/ 106433 h 6586971"/>
                <a:gd name="connsiteX802" fmla="*/ 7932855 w 13173467"/>
                <a:gd name="connsiteY802" fmla="*/ 107095 h 6586971"/>
                <a:gd name="connsiteX803" fmla="*/ 7946960 w 13173467"/>
                <a:gd name="connsiteY803" fmla="*/ 109078 h 6586971"/>
                <a:gd name="connsiteX804" fmla="*/ 7959052 w 13173467"/>
                <a:gd name="connsiteY804" fmla="*/ 112383 h 6586971"/>
                <a:gd name="connsiteX805" fmla="*/ 7971814 w 13173467"/>
                <a:gd name="connsiteY805" fmla="*/ 117010 h 6586971"/>
                <a:gd name="connsiteX806" fmla="*/ 7998011 w 13173467"/>
                <a:gd name="connsiteY806" fmla="*/ 128249 h 6586971"/>
                <a:gd name="connsiteX807" fmla="*/ 8008757 w 13173467"/>
                <a:gd name="connsiteY807" fmla="*/ 134198 h 6586971"/>
                <a:gd name="connsiteX808" fmla="*/ 8012788 w 13173467"/>
                <a:gd name="connsiteY808" fmla="*/ 142792 h 6586971"/>
                <a:gd name="connsiteX809" fmla="*/ 8005399 w 13173467"/>
                <a:gd name="connsiteY809" fmla="*/ 155353 h 6586971"/>
                <a:gd name="connsiteX810" fmla="*/ 8016147 w 13173467"/>
                <a:gd name="connsiteY810" fmla="*/ 150726 h 6586971"/>
                <a:gd name="connsiteX811" fmla="*/ 8028907 w 13173467"/>
                <a:gd name="connsiteY811" fmla="*/ 148742 h 6586971"/>
                <a:gd name="connsiteX812" fmla="*/ 8040999 w 13173467"/>
                <a:gd name="connsiteY812" fmla="*/ 150065 h 6586971"/>
                <a:gd name="connsiteX813" fmla="*/ 8050402 w 13173467"/>
                <a:gd name="connsiteY813" fmla="*/ 156676 h 6586971"/>
                <a:gd name="connsiteX814" fmla="*/ 8052418 w 13173467"/>
                <a:gd name="connsiteY814" fmla="*/ 161303 h 6586971"/>
                <a:gd name="connsiteX815" fmla="*/ 8059807 w 13173467"/>
                <a:gd name="connsiteY815" fmla="*/ 189729 h 6586971"/>
                <a:gd name="connsiteX816" fmla="*/ 8059807 w 13173467"/>
                <a:gd name="connsiteY816" fmla="*/ 195017 h 6586971"/>
                <a:gd name="connsiteX817" fmla="*/ 8057792 w 13173467"/>
                <a:gd name="connsiteY817" fmla="*/ 199646 h 6586971"/>
                <a:gd name="connsiteX818" fmla="*/ 8052418 w 13173467"/>
                <a:gd name="connsiteY818" fmla="*/ 204273 h 6586971"/>
                <a:gd name="connsiteX819" fmla="*/ 8065852 w 13173467"/>
                <a:gd name="connsiteY819" fmla="*/ 202290 h 6586971"/>
                <a:gd name="connsiteX820" fmla="*/ 8077942 w 13173467"/>
                <a:gd name="connsiteY820" fmla="*/ 195017 h 6586971"/>
                <a:gd name="connsiteX821" fmla="*/ 8082644 w 13173467"/>
                <a:gd name="connsiteY821" fmla="*/ 185762 h 6586971"/>
                <a:gd name="connsiteX822" fmla="*/ 8074584 w 13173467"/>
                <a:gd name="connsiteY822" fmla="*/ 175847 h 6586971"/>
                <a:gd name="connsiteX823" fmla="*/ 8092049 w 13173467"/>
                <a:gd name="connsiteY823" fmla="*/ 175185 h 6586971"/>
                <a:gd name="connsiteX824" fmla="*/ 8102795 w 13173467"/>
                <a:gd name="connsiteY824" fmla="*/ 191052 h 6586971"/>
                <a:gd name="connsiteX825" fmla="*/ 8108842 w 13173467"/>
                <a:gd name="connsiteY825" fmla="*/ 212867 h 6586971"/>
                <a:gd name="connsiteX826" fmla="*/ 8112200 w 13173467"/>
                <a:gd name="connsiteY826" fmla="*/ 230716 h 6586971"/>
                <a:gd name="connsiteX827" fmla="*/ 8131678 w 13173467"/>
                <a:gd name="connsiteY827" fmla="*/ 226088 h 6586971"/>
                <a:gd name="connsiteX828" fmla="*/ 8131678 w 13173467"/>
                <a:gd name="connsiteY828" fmla="*/ 241293 h 6586971"/>
                <a:gd name="connsiteX829" fmla="*/ 8126305 w 13173467"/>
                <a:gd name="connsiteY829" fmla="*/ 263109 h 6586971"/>
                <a:gd name="connsiteX830" fmla="*/ 8118244 w 13173467"/>
                <a:gd name="connsiteY830" fmla="*/ 282941 h 6586971"/>
                <a:gd name="connsiteX831" fmla="*/ 8107497 w 13173467"/>
                <a:gd name="connsiteY831" fmla="*/ 291535 h 6586971"/>
                <a:gd name="connsiteX832" fmla="*/ 8109512 w 13173467"/>
                <a:gd name="connsiteY832" fmla="*/ 279636 h 6586971"/>
                <a:gd name="connsiteX833" fmla="*/ 8104810 w 13173467"/>
                <a:gd name="connsiteY833" fmla="*/ 273025 h 6586971"/>
                <a:gd name="connsiteX834" fmla="*/ 8095408 w 13173467"/>
                <a:gd name="connsiteY834" fmla="*/ 268398 h 6586971"/>
                <a:gd name="connsiteX835" fmla="*/ 8085332 w 13173467"/>
                <a:gd name="connsiteY835" fmla="*/ 265092 h 6586971"/>
                <a:gd name="connsiteX836" fmla="*/ 8076599 w 13173467"/>
                <a:gd name="connsiteY836" fmla="*/ 259142 h 6586971"/>
                <a:gd name="connsiteX837" fmla="*/ 8059807 w 13173467"/>
                <a:gd name="connsiteY837" fmla="*/ 245260 h 6586971"/>
                <a:gd name="connsiteX838" fmla="*/ 8051074 w 13173467"/>
                <a:gd name="connsiteY838" fmla="*/ 240632 h 6586971"/>
                <a:gd name="connsiteX839" fmla="*/ 8041671 w 13173467"/>
                <a:gd name="connsiteY839" fmla="*/ 238649 h 6586971"/>
                <a:gd name="connsiteX840" fmla="*/ 8041671 w 13173467"/>
                <a:gd name="connsiteY840" fmla="*/ 241954 h 6586971"/>
                <a:gd name="connsiteX841" fmla="*/ 8052418 w 13173467"/>
                <a:gd name="connsiteY841" fmla="*/ 253193 h 6586971"/>
                <a:gd name="connsiteX842" fmla="*/ 8059135 w 13173467"/>
                <a:gd name="connsiteY842" fmla="*/ 261786 h 6586971"/>
                <a:gd name="connsiteX843" fmla="*/ 8063836 w 13173467"/>
                <a:gd name="connsiteY843" fmla="*/ 271042 h 6586971"/>
                <a:gd name="connsiteX844" fmla="*/ 8072569 w 13173467"/>
                <a:gd name="connsiteY844" fmla="*/ 290213 h 6586971"/>
                <a:gd name="connsiteX845" fmla="*/ 8083986 w 13173467"/>
                <a:gd name="connsiteY845" fmla="*/ 282941 h 6586971"/>
                <a:gd name="connsiteX846" fmla="*/ 8089361 w 13173467"/>
                <a:gd name="connsiteY846" fmla="*/ 283602 h 6586971"/>
                <a:gd name="connsiteX847" fmla="*/ 8100780 w 13173467"/>
                <a:gd name="connsiteY847" fmla="*/ 298145 h 6586971"/>
                <a:gd name="connsiteX848" fmla="*/ 8119588 w 13173467"/>
                <a:gd name="connsiteY848" fmla="*/ 314012 h 6586971"/>
                <a:gd name="connsiteX849" fmla="*/ 8122276 w 13173467"/>
                <a:gd name="connsiteY849" fmla="*/ 322606 h 6586971"/>
                <a:gd name="connsiteX850" fmla="*/ 8116901 w 13173467"/>
                <a:gd name="connsiteY850" fmla="*/ 338471 h 6586971"/>
                <a:gd name="connsiteX851" fmla="*/ 8104138 w 13173467"/>
                <a:gd name="connsiteY851" fmla="*/ 358304 h 6586971"/>
                <a:gd name="connsiteX852" fmla="*/ 8086675 w 13173467"/>
                <a:gd name="connsiteY852" fmla="*/ 376814 h 6586971"/>
                <a:gd name="connsiteX853" fmla="*/ 8066524 w 13173467"/>
                <a:gd name="connsiteY853" fmla="*/ 392019 h 6586971"/>
                <a:gd name="connsiteX854" fmla="*/ 8002040 w 13173467"/>
                <a:gd name="connsiteY854" fmla="*/ 434328 h 6586971"/>
                <a:gd name="connsiteX855" fmla="*/ 7991294 w 13173467"/>
                <a:gd name="connsiteY855" fmla="*/ 438955 h 6586971"/>
                <a:gd name="connsiteX856" fmla="*/ 7969127 w 13173467"/>
                <a:gd name="connsiteY856" fmla="*/ 445566 h 6586971"/>
                <a:gd name="connsiteX857" fmla="*/ 7905987 w 13173467"/>
                <a:gd name="connsiteY857" fmla="*/ 473331 h 6586971"/>
                <a:gd name="connsiteX858" fmla="*/ 7902628 w 13173467"/>
                <a:gd name="connsiteY858" fmla="*/ 476636 h 6586971"/>
                <a:gd name="connsiteX859" fmla="*/ 7895911 w 13173467"/>
                <a:gd name="connsiteY859" fmla="*/ 483909 h 6586971"/>
                <a:gd name="connsiteX860" fmla="*/ 7892553 w 13173467"/>
                <a:gd name="connsiteY860" fmla="*/ 487214 h 6586971"/>
                <a:gd name="connsiteX861" fmla="*/ 7886508 w 13173467"/>
                <a:gd name="connsiteY861" fmla="*/ 489858 h 6586971"/>
                <a:gd name="connsiteX862" fmla="*/ 7867030 w 13173467"/>
                <a:gd name="connsiteY862" fmla="*/ 494486 h 6586971"/>
                <a:gd name="connsiteX863" fmla="*/ 7867699 w 13173467"/>
                <a:gd name="connsiteY863" fmla="*/ 510352 h 6586971"/>
                <a:gd name="connsiteX864" fmla="*/ 7848892 w 13173467"/>
                <a:gd name="connsiteY864" fmla="*/ 522912 h 6586971"/>
                <a:gd name="connsiteX865" fmla="*/ 7805904 w 13173467"/>
                <a:gd name="connsiteY865" fmla="*/ 538778 h 6586971"/>
                <a:gd name="connsiteX866" fmla="*/ 7770303 w 13173467"/>
                <a:gd name="connsiteY866" fmla="*/ 564560 h 6586971"/>
                <a:gd name="connsiteX867" fmla="*/ 7758213 w 13173467"/>
                <a:gd name="connsiteY867" fmla="*/ 571170 h 6586971"/>
                <a:gd name="connsiteX868" fmla="*/ 7744779 w 13173467"/>
                <a:gd name="connsiteY868" fmla="*/ 575798 h 6586971"/>
                <a:gd name="connsiteX869" fmla="*/ 7705149 w 13173467"/>
                <a:gd name="connsiteY869" fmla="*/ 579104 h 6586971"/>
                <a:gd name="connsiteX870" fmla="*/ 7693057 w 13173467"/>
                <a:gd name="connsiteY870" fmla="*/ 583070 h 6586971"/>
                <a:gd name="connsiteX871" fmla="*/ 7683654 w 13173467"/>
                <a:gd name="connsiteY871" fmla="*/ 589019 h 6586971"/>
                <a:gd name="connsiteX872" fmla="*/ 7665519 w 13173467"/>
                <a:gd name="connsiteY872" fmla="*/ 605547 h 6586971"/>
                <a:gd name="connsiteX873" fmla="*/ 7655443 w 13173467"/>
                <a:gd name="connsiteY873" fmla="*/ 610174 h 6586971"/>
                <a:gd name="connsiteX874" fmla="*/ 7633948 w 13173467"/>
                <a:gd name="connsiteY874" fmla="*/ 614801 h 6586971"/>
                <a:gd name="connsiteX875" fmla="*/ 7624544 w 13173467"/>
                <a:gd name="connsiteY875" fmla="*/ 618768 h 6586971"/>
                <a:gd name="connsiteX876" fmla="*/ 7615141 w 13173467"/>
                <a:gd name="connsiteY876" fmla="*/ 629345 h 6586971"/>
                <a:gd name="connsiteX877" fmla="*/ 7600362 w 13173467"/>
                <a:gd name="connsiteY877" fmla="*/ 657111 h 6586971"/>
                <a:gd name="connsiteX878" fmla="*/ 7592303 w 13173467"/>
                <a:gd name="connsiteY878" fmla="*/ 669671 h 6586971"/>
                <a:gd name="connsiteX879" fmla="*/ 7584915 w 13173467"/>
                <a:gd name="connsiteY879" fmla="*/ 677604 h 6586971"/>
                <a:gd name="connsiteX880" fmla="*/ 7576181 w 13173467"/>
                <a:gd name="connsiteY880" fmla="*/ 684214 h 6586971"/>
                <a:gd name="connsiteX881" fmla="*/ 7556702 w 13173467"/>
                <a:gd name="connsiteY881" fmla="*/ 695453 h 6586971"/>
                <a:gd name="connsiteX882" fmla="*/ 7570136 w 13173467"/>
                <a:gd name="connsiteY882" fmla="*/ 693470 h 6586971"/>
                <a:gd name="connsiteX883" fmla="*/ 7582899 w 13173467"/>
                <a:gd name="connsiteY883" fmla="*/ 690825 h 6586971"/>
                <a:gd name="connsiteX884" fmla="*/ 7594318 w 13173467"/>
                <a:gd name="connsiteY884" fmla="*/ 686198 h 6586971"/>
                <a:gd name="connsiteX885" fmla="*/ 7605737 w 13173467"/>
                <a:gd name="connsiteY885" fmla="*/ 679587 h 6586971"/>
                <a:gd name="connsiteX886" fmla="*/ 7615141 w 13173467"/>
                <a:gd name="connsiteY886" fmla="*/ 670993 h 6586971"/>
                <a:gd name="connsiteX887" fmla="*/ 7629918 w 13173467"/>
                <a:gd name="connsiteY887" fmla="*/ 652483 h 6586971"/>
                <a:gd name="connsiteX888" fmla="*/ 7639321 w 13173467"/>
                <a:gd name="connsiteY888" fmla="*/ 645872 h 6586971"/>
                <a:gd name="connsiteX889" fmla="*/ 7664846 w 13173467"/>
                <a:gd name="connsiteY889" fmla="*/ 638600 h 6586971"/>
                <a:gd name="connsiteX890" fmla="*/ 7716567 w 13173467"/>
                <a:gd name="connsiteY890" fmla="*/ 636617 h 6586971"/>
                <a:gd name="connsiteX891" fmla="*/ 7741420 w 13173467"/>
                <a:gd name="connsiteY891" fmla="*/ 630668 h 6586971"/>
                <a:gd name="connsiteX892" fmla="*/ 7762915 w 13173467"/>
                <a:gd name="connsiteY892" fmla="*/ 621412 h 6586971"/>
                <a:gd name="connsiteX893" fmla="*/ 7813293 w 13173467"/>
                <a:gd name="connsiteY893" fmla="*/ 606207 h 6586971"/>
                <a:gd name="connsiteX894" fmla="*/ 7817995 w 13173467"/>
                <a:gd name="connsiteY894" fmla="*/ 603563 h 6586971"/>
                <a:gd name="connsiteX895" fmla="*/ 7827398 w 13173467"/>
                <a:gd name="connsiteY895" fmla="*/ 596953 h 6586971"/>
                <a:gd name="connsiteX896" fmla="*/ 7831429 w 13173467"/>
                <a:gd name="connsiteY896" fmla="*/ 594969 h 6586971"/>
                <a:gd name="connsiteX897" fmla="*/ 7837474 w 13173467"/>
                <a:gd name="connsiteY897" fmla="*/ 594308 h 6586971"/>
                <a:gd name="connsiteX898" fmla="*/ 7849564 w 13173467"/>
                <a:gd name="connsiteY898" fmla="*/ 596292 h 6586971"/>
                <a:gd name="connsiteX899" fmla="*/ 7855609 w 13173467"/>
                <a:gd name="connsiteY899" fmla="*/ 596953 h 6586971"/>
                <a:gd name="connsiteX900" fmla="*/ 7862326 w 13173467"/>
                <a:gd name="connsiteY900" fmla="*/ 595630 h 6586971"/>
                <a:gd name="connsiteX901" fmla="*/ 7869043 w 13173467"/>
                <a:gd name="connsiteY901" fmla="*/ 594308 h 6586971"/>
                <a:gd name="connsiteX902" fmla="*/ 7923452 w 13173467"/>
                <a:gd name="connsiteY902" fmla="*/ 573815 h 6586971"/>
                <a:gd name="connsiteX903" fmla="*/ 7934870 w 13173467"/>
                <a:gd name="connsiteY903" fmla="*/ 567204 h 6586971"/>
                <a:gd name="connsiteX904" fmla="*/ 7924123 w 13173467"/>
                <a:gd name="connsiteY904" fmla="*/ 562576 h 6586971"/>
                <a:gd name="connsiteX905" fmla="*/ 7909345 w 13173467"/>
                <a:gd name="connsiteY905" fmla="*/ 563899 h 6586971"/>
                <a:gd name="connsiteX906" fmla="*/ 7894568 w 13173467"/>
                <a:gd name="connsiteY906" fmla="*/ 567865 h 6586971"/>
                <a:gd name="connsiteX907" fmla="*/ 7881807 w 13173467"/>
                <a:gd name="connsiteY907" fmla="*/ 569848 h 6586971"/>
                <a:gd name="connsiteX908" fmla="*/ 7866357 w 13173467"/>
                <a:gd name="connsiteY908" fmla="*/ 567865 h 6586971"/>
                <a:gd name="connsiteX909" fmla="*/ 7858297 w 13173467"/>
                <a:gd name="connsiteY909" fmla="*/ 561916 h 6586971"/>
                <a:gd name="connsiteX910" fmla="*/ 7859640 w 13173467"/>
                <a:gd name="connsiteY910" fmla="*/ 553982 h 6586971"/>
                <a:gd name="connsiteX911" fmla="*/ 7871058 w 13173467"/>
                <a:gd name="connsiteY911" fmla="*/ 542744 h 6586971"/>
                <a:gd name="connsiteX912" fmla="*/ 7887851 w 13173467"/>
                <a:gd name="connsiteY912" fmla="*/ 536134 h 6586971"/>
                <a:gd name="connsiteX913" fmla="*/ 7903300 w 13173467"/>
                <a:gd name="connsiteY913" fmla="*/ 536794 h 6586971"/>
                <a:gd name="connsiteX914" fmla="*/ 7919421 w 13173467"/>
                <a:gd name="connsiteY914" fmla="*/ 540761 h 6586971"/>
                <a:gd name="connsiteX915" fmla="*/ 7939572 w 13173467"/>
                <a:gd name="connsiteY915" fmla="*/ 542083 h 6586971"/>
                <a:gd name="connsiteX916" fmla="*/ 7944945 w 13173467"/>
                <a:gd name="connsiteY916" fmla="*/ 543405 h 6586971"/>
                <a:gd name="connsiteX917" fmla="*/ 7946960 w 13173467"/>
                <a:gd name="connsiteY917" fmla="*/ 543405 h 6586971"/>
                <a:gd name="connsiteX918" fmla="*/ 7948976 w 13173467"/>
                <a:gd name="connsiteY918" fmla="*/ 540761 h 6586971"/>
                <a:gd name="connsiteX919" fmla="*/ 7950320 w 13173467"/>
                <a:gd name="connsiteY919" fmla="*/ 532167 h 6586971"/>
                <a:gd name="connsiteX920" fmla="*/ 7951663 w 13173467"/>
                <a:gd name="connsiteY920" fmla="*/ 529523 h 6586971"/>
                <a:gd name="connsiteX921" fmla="*/ 7957708 w 13173467"/>
                <a:gd name="connsiteY921" fmla="*/ 528200 h 6586971"/>
                <a:gd name="connsiteX922" fmla="*/ 7965769 w 13173467"/>
                <a:gd name="connsiteY922" fmla="*/ 529523 h 6586971"/>
                <a:gd name="connsiteX923" fmla="*/ 7979874 w 13173467"/>
                <a:gd name="connsiteY923" fmla="*/ 532167 h 6586971"/>
                <a:gd name="connsiteX924" fmla="*/ 7974502 w 13173467"/>
                <a:gd name="connsiteY924" fmla="*/ 534811 h 6586971"/>
                <a:gd name="connsiteX925" fmla="*/ 7958380 w 13173467"/>
                <a:gd name="connsiteY925" fmla="*/ 539439 h 6586971"/>
                <a:gd name="connsiteX926" fmla="*/ 7968455 w 13173467"/>
                <a:gd name="connsiteY926" fmla="*/ 553982 h 6586971"/>
                <a:gd name="connsiteX927" fmla="*/ 7984576 w 13173467"/>
                <a:gd name="connsiteY927" fmla="*/ 562576 h 6586971"/>
                <a:gd name="connsiteX928" fmla="*/ 8003383 w 13173467"/>
                <a:gd name="connsiteY928" fmla="*/ 567865 h 6586971"/>
                <a:gd name="connsiteX929" fmla="*/ 8020848 w 13173467"/>
                <a:gd name="connsiteY929" fmla="*/ 569848 h 6586971"/>
                <a:gd name="connsiteX930" fmla="*/ 8040999 w 13173467"/>
                <a:gd name="connsiteY930" fmla="*/ 569848 h 6586971"/>
                <a:gd name="connsiteX931" fmla="*/ 8051747 w 13173467"/>
                <a:gd name="connsiteY931" fmla="*/ 568526 h 6586971"/>
                <a:gd name="connsiteX932" fmla="*/ 8060478 w 13173467"/>
                <a:gd name="connsiteY932" fmla="*/ 565882 h 6586971"/>
                <a:gd name="connsiteX933" fmla="*/ 8067195 w 13173467"/>
                <a:gd name="connsiteY933" fmla="*/ 560593 h 6586971"/>
                <a:gd name="connsiteX934" fmla="*/ 8069210 w 13173467"/>
                <a:gd name="connsiteY934" fmla="*/ 554643 h 6586971"/>
                <a:gd name="connsiteX935" fmla="*/ 8067867 w 13173467"/>
                <a:gd name="connsiteY935" fmla="*/ 548033 h 6586971"/>
                <a:gd name="connsiteX936" fmla="*/ 8064508 w 13173467"/>
                <a:gd name="connsiteY936" fmla="*/ 540100 h 6586971"/>
                <a:gd name="connsiteX937" fmla="*/ 8073912 w 13173467"/>
                <a:gd name="connsiteY937" fmla="*/ 544067 h 6586971"/>
                <a:gd name="connsiteX938" fmla="*/ 8081974 w 13173467"/>
                <a:gd name="connsiteY938" fmla="*/ 550016 h 6586971"/>
                <a:gd name="connsiteX939" fmla="*/ 8089361 w 13173467"/>
                <a:gd name="connsiteY939" fmla="*/ 557949 h 6586971"/>
                <a:gd name="connsiteX940" fmla="*/ 8094735 w 13173467"/>
                <a:gd name="connsiteY940" fmla="*/ 566543 h 6586971"/>
                <a:gd name="connsiteX941" fmla="*/ 8099436 w 13173467"/>
                <a:gd name="connsiteY941" fmla="*/ 575798 h 6586971"/>
                <a:gd name="connsiteX942" fmla="*/ 8098767 w 13173467"/>
                <a:gd name="connsiteY942" fmla="*/ 582409 h 6586971"/>
                <a:gd name="connsiteX943" fmla="*/ 8094063 w 13173467"/>
                <a:gd name="connsiteY943" fmla="*/ 588358 h 6586971"/>
                <a:gd name="connsiteX944" fmla="*/ 8085332 w 13173467"/>
                <a:gd name="connsiteY944" fmla="*/ 596292 h 6586971"/>
                <a:gd name="connsiteX945" fmla="*/ 8090033 w 13173467"/>
                <a:gd name="connsiteY945" fmla="*/ 600258 h 6586971"/>
                <a:gd name="connsiteX946" fmla="*/ 8101452 w 13173467"/>
                <a:gd name="connsiteY946" fmla="*/ 606207 h 6586971"/>
                <a:gd name="connsiteX947" fmla="*/ 8105483 w 13173467"/>
                <a:gd name="connsiteY947" fmla="*/ 609513 h 6586971"/>
                <a:gd name="connsiteX948" fmla="*/ 8107497 w 13173467"/>
                <a:gd name="connsiteY948" fmla="*/ 614141 h 6586971"/>
                <a:gd name="connsiteX949" fmla="*/ 8108169 w 13173467"/>
                <a:gd name="connsiteY949" fmla="*/ 620090 h 6586971"/>
                <a:gd name="connsiteX950" fmla="*/ 8106826 w 13173467"/>
                <a:gd name="connsiteY950" fmla="*/ 652483 h 6586971"/>
                <a:gd name="connsiteX951" fmla="*/ 8104810 w 13173467"/>
                <a:gd name="connsiteY951" fmla="*/ 662399 h 6586971"/>
                <a:gd name="connsiteX952" fmla="*/ 8100110 w 13173467"/>
                <a:gd name="connsiteY952" fmla="*/ 671654 h 6586971"/>
                <a:gd name="connsiteX953" fmla="*/ 8087346 w 13173467"/>
                <a:gd name="connsiteY953" fmla="*/ 684876 h 6586971"/>
                <a:gd name="connsiteX954" fmla="*/ 8084660 w 13173467"/>
                <a:gd name="connsiteY954" fmla="*/ 692148 h 6586971"/>
                <a:gd name="connsiteX955" fmla="*/ 8087346 w 13173467"/>
                <a:gd name="connsiteY955" fmla="*/ 702064 h 6586971"/>
                <a:gd name="connsiteX956" fmla="*/ 8094063 w 13173467"/>
                <a:gd name="connsiteY956" fmla="*/ 708675 h 6586971"/>
                <a:gd name="connsiteX957" fmla="*/ 8103467 w 13173467"/>
                <a:gd name="connsiteY957" fmla="*/ 713963 h 6586971"/>
                <a:gd name="connsiteX958" fmla="*/ 8113544 w 13173467"/>
                <a:gd name="connsiteY958" fmla="*/ 715285 h 6586971"/>
                <a:gd name="connsiteX959" fmla="*/ 8122276 w 13173467"/>
                <a:gd name="connsiteY959" fmla="*/ 711980 h 6586971"/>
                <a:gd name="connsiteX960" fmla="*/ 8103467 w 13173467"/>
                <a:gd name="connsiteY960" fmla="*/ 705369 h 6586971"/>
                <a:gd name="connsiteX961" fmla="*/ 8094735 w 13173467"/>
                <a:gd name="connsiteY961" fmla="*/ 700742 h 6586971"/>
                <a:gd name="connsiteX962" fmla="*/ 8090033 w 13173467"/>
                <a:gd name="connsiteY962" fmla="*/ 692809 h 6586971"/>
                <a:gd name="connsiteX963" fmla="*/ 8092049 w 13173467"/>
                <a:gd name="connsiteY963" fmla="*/ 686198 h 6586971"/>
                <a:gd name="connsiteX964" fmla="*/ 8108169 w 13173467"/>
                <a:gd name="connsiteY964" fmla="*/ 662399 h 6586971"/>
                <a:gd name="connsiteX965" fmla="*/ 8110184 w 13173467"/>
                <a:gd name="connsiteY965" fmla="*/ 653805 h 6586971"/>
                <a:gd name="connsiteX966" fmla="*/ 8110855 w 13173467"/>
                <a:gd name="connsiteY966" fmla="*/ 636617 h 6586971"/>
                <a:gd name="connsiteX967" fmla="*/ 8112200 w 13173467"/>
                <a:gd name="connsiteY967" fmla="*/ 628684 h 6586971"/>
                <a:gd name="connsiteX968" fmla="*/ 8115558 w 13173467"/>
                <a:gd name="connsiteY968" fmla="*/ 622735 h 6586971"/>
                <a:gd name="connsiteX969" fmla="*/ 8121603 w 13173467"/>
                <a:gd name="connsiteY969" fmla="*/ 618107 h 6586971"/>
                <a:gd name="connsiteX970" fmla="*/ 8133694 w 13173467"/>
                <a:gd name="connsiteY970" fmla="*/ 610174 h 6586971"/>
                <a:gd name="connsiteX971" fmla="*/ 8118244 w 13173467"/>
                <a:gd name="connsiteY971" fmla="*/ 603563 h 6586971"/>
                <a:gd name="connsiteX972" fmla="*/ 8112200 w 13173467"/>
                <a:gd name="connsiteY972" fmla="*/ 598936 h 6586971"/>
                <a:gd name="connsiteX973" fmla="*/ 8108842 w 13173467"/>
                <a:gd name="connsiteY973" fmla="*/ 591663 h 6586971"/>
                <a:gd name="connsiteX974" fmla="*/ 8149144 w 13173467"/>
                <a:gd name="connsiteY974" fmla="*/ 583070 h 6586971"/>
                <a:gd name="connsiteX975" fmla="*/ 8161233 w 13173467"/>
                <a:gd name="connsiteY975" fmla="*/ 581748 h 6586971"/>
                <a:gd name="connsiteX976" fmla="*/ 8186758 w 13173467"/>
                <a:gd name="connsiteY976" fmla="*/ 581087 h 6586971"/>
                <a:gd name="connsiteX977" fmla="*/ 8199521 w 13173467"/>
                <a:gd name="connsiteY977" fmla="*/ 579764 h 6586971"/>
                <a:gd name="connsiteX978" fmla="*/ 8229748 w 13173467"/>
                <a:gd name="connsiteY978" fmla="*/ 571831 h 6586971"/>
                <a:gd name="connsiteX979" fmla="*/ 8240494 w 13173467"/>
                <a:gd name="connsiteY979" fmla="*/ 570510 h 6586971"/>
                <a:gd name="connsiteX980" fmla="*/ 8300947 w 13173467"/>
                <a:gd name="connsiteY980" fmla="*/ 573154 h 6586971"/>
                <a:gd name="connsiteX981" fmla="*/ 8380208 w 13173467"/>
                <a:gd name="connsiteY981" fmla="*/ 581748 h 6586971"/>
                <a:gd name="connsiteX982" fmla="*/ 8426555 w 13173467"/>
                <a:gd name="connsiteY982" fmla="*/ 581087 h 6586971"/>
                <a:gd name="connsiteX983" fmla="*/ 8452080 w 13173467"/>
                <a:gd name="connsiteY983" fmla="*/ 584392 h 6586971"/>
                <a:gd name="connsiteX984" fmla="*/ 8466857 w 13173467"/>
                <a:gd name="connsiteY984" fmla="*/ 594308 h 6586971"/>
                <a:gd name="connsiteX985" fmla="*/ 8444692 w 13173467"/>
                <a:gd name="connsiteY985" fmla="*/ 595630 h 6586971"/>
                <a:gd name="connsiteX986" fmla="*/ 8435960 w 13173467"/>
                <a:gd name="connsiteY986" fmla="*/ 598275 h 6586971"/>
                <a:gd name="connsiteX987" fmla="*/ 8429914 w 13173467"/>
                <a:gd name="connsiteY987" fmla="*/ 606869 h 6586971"/>
                <a:gd name="connsiteX988" fmla="*/ 8429914 w 13173467"/>
                <a:gd name="connsiteY988" fmla="*/ 618107 h 6586971"/>
                <a:gd name="connsiteX989" fmla="*/ 8435287 w 13173467"/>
                <a:gd name="connsiteY989" fmla="*/ 626701 h 6586971"/>
                <a:gd name="connsiteX990" fmla="*/ 8444019 w 13173467"/>
                <a:gd name="connsiteY990" fmla="*/ 632651 h 6586971"/>
                <a:gd name="connsiteX991" fmla="*/ 8464171 w 13173467"/>
                <a:gd name="connsiteY991" fmla="*/ 643228 h 6586971"/>
                <a:gd name="connsiteX992" fmla="*/ 8494397 w 13173467"/>
                <a:gd name="connsiteY992" fmla="*/ 653144 h 6586971"/>
                <a:gd name="connsiteX993" fmla="*/ 8519922 w 13173467"/>
                <a:gd name="connsiteY993" fmla="*/ 665705 h 6586971"/>
                <a:gd name="connsiteX994" fmla="*/ 8529325 w 13173467"/>
                <a:gd name="connsiteY994" fmla="*/ 668349 h 6586971"/>
                <a:gd name="connsiteX995" fmla="*/ 8540073 w 13173467"/>
                <a:gd name="connsiteY995" fmla="*/ 668349 h 6586971"/>
                <a:gd name="connsiteX996" fmla="*/ 8572986 w 13173467"/>
                <a:gd name="connsiteY996" fmla="*/ 667026 h 6586971"/>
                <a:gd name="connsiteX997" fmla="*/ 8580375 w 13173467"/>
                <a:gd name="connsiteY997" fmla="*/ 668349 h 6586971"/>
                <a:gd name="connsiteX998" fmla="*/ 8595825 w 13173467"/>
                <a:gd name="connsiteY998" fmla="*/ 672315 h 6586971"/>
                <a:gd name="connsiteX999" fmla="*/ 8603213 w 13173467"/>
                <a:gd name="connsiteY999" fmla="*/ 672976 h 6586971"/>
                <a:gd name="connsiteX1000" fmla="*/ 8612617 w 13173467"/>
                <a:gd name="connsiteY1000" fmla="*/ 672315 h 6586971"/>
                <a:gd name="connsiteX1001" fmla="*/ 8632096 w 13173467"/>
                <a:gd name="connsiteY1001" fmla="*/ 669010 h 6586971"/>
                <a:gd name="connsiteX1002" fmla="*/ 8651574 w 13173467"/>
                <a:gd name="connsiteY1002" fmla="*/ 668349 h 6586971"/>
                <a:gd name="connsiteX1003" fmla="*/ 8654933 w 13173467"/>
                <a:gd name="connsiteY1003" fmla="*/ 669010 h 6586971"/>
                <a:gd name="connsiteX1004" fmla="*/ 8659636 w 13173467"/>
                <a:gd name="connsiteY1004" fmla="*/ 670993 h 6586971"/>
                <a:gd name="connsiteX1005" fmla="*/ 8665681 w 13173467"/>
                <a:gd name="connsiteY1005" fmla="*/ 675621 h 6586971"/>
                <a:gd name="connsiteX1006" fmla="*/ 8669712 w 13173467"/>
                <a:gd name="connsiteY1006" fmla="*/ 677604 h 6586971"/>
                <a:gd name="connsiteX1007" fmla="*/ 8677772 w 13173467"/>
                <a:gd name="connsiteY1007" fmla="*/ 679587 h 6586971"/>
                <a:gd name="connsiteX1008" fmla="*/ 8686504 w 13173467"/>
                <a:gd name="connsiteY1008" fmla="*/ 681570 h 6586971"/>
                <a:gd name="connsiteX1009" fmla="*/ 8695235 w 13173467"/>
                <a:gd name="connsiteY1009" fmla="*/ 682232 h 6586971"/>
                <a:gd name="connsiteX1010" fmla="*/ 8703967 w 13173467"/>
                <a:gd name="connsiteY1010" fmla="*/ 681570 h 6586971"/>
                <a:gd name="connsiteX1011" fmla="*/ 8710684 w 13173467"/>
                <a:gd name="connsiteY1011" fmla="*/ 680909 h 6586971"/>
                <a:gd name="connsiteX1012" fmla="*/ 8714715 w 13173467"/>
                <a:gd name="connsiteY1012" fmla="*/ 679587 h 6586971"/>
                <a:gd name="connsiteX1013" fmla="*/ 8716059 w 13173467"/>
                <a:gd name="connsiteY1013" fmla="*/ 677604 h 6586971"/>
                <a:gd name="connsiteX1014" fmla="*/ 8715386 w 13173467"/>
                <a:gd name="connsiteY1014" fmla="*/ 672976 h 6586971"/>
                <a:gd name="connsiteX1015" fmla="*/ 8711357 w 13173467"/>
                <a:gd name="connsiteY1015" fmla="*/ 671654 h 6586971"/>
                <a:gd name="connsiteX1016" fmla="*/ 8705310 w 13173467"/>
                <a:gd name="connsiteY1016" fmla="*/ 669010 h 6586971"/>
                <a:gd name="connsiteX1017" fmla="*/ 8701282 w 13173467"/>
                <a:gd name="connsiteY1017" fmla="*/ 665705 h 6586971"/>
                <a:gd name="connsiteX1018" fmla="*/ 8705310 w 13173467"/>
                <a:gd name="connsiteY1018" fmla="*/ 661077 h 6586971"/>
                <a:gd name="connsiteX1019" fmla="*/ 8709342 w 13173467"/>
                <a:gd name="connsiteY1019" fmla="*/ 660416 h 6586971"/>
                <a:gd name="connsiteX1020" fmla="*/ 8712699 w 13173467"/>
                <a:gd name="connsiteY1020" fmla="*/ 661077 h 6586971"/>
                <a:gd name="connsiteX1021" fmla="*/ 8736881 w 13173467"/>
                <a:gd name="connsiteY1021" fmla="*/ 669010 h 6586971"/>
                <a:gd name="connsiteX1022" fmla="*/ 8744270 w 13173467"/>
                <a:gd name="connsiteY1022" fmla="*/ 669671 h 6586971"/>
                <a:gd name="connsiteX1023" fmla="*/ 8752330 w 13173467"/>
                <a:gd name="connsiteY1023" fmla="*/ 665705 h 6586971"/>
                <a:gd name="connsiteX1024" fmla="*/ 8757704 w 13173467"/>
                <a:gd name="connsiteY1024" fmla="*/ 660416 h 6586971"/>
                <a:gd name="connsiteX1025" fmla="*/ 8762405 w 13173467"/>
                <a:gd name="connsiteY1025" fmla="*/ 653144 h 6586971"/>
                <a:gd name="connsiteX1026" fmla="*/ 8769795 w 13173467"/>
                <a:gd name="connsiteY1026" fmla="*/ 637939 h 6586971"/>
                <a:gd name="connsiteX1027" fmla="*/ 8770467 w 13173467"/>
                <a:gd name="connsiteY1027" fmla="*/ 637278 h 6586971"/>
                <a:gd name="connsiteX1028" fmla="*/ 8773153 w 13173467"/>
                <a:gd name="connsiteY1028" fmla="*/ 637278 h 6586971"/>
                <a:gd name="connsiteX1029" fmla="*/ 8775169 w 13173467"/>
                <a:gd name="connsiteY1029" fmla="*/ 635956 h 6586971"/>
                <a:gd name="connsiteX1030" fmla="*/ 8776512 w 13173467"/>
                <a:gd name="connsiteY1030" fmla="*/ 634634 h 6586971"/>
                <a:gd name="connsiteX1031" fmla="*/ 8775169 w 13173467"/>
                <a:gd name="connsiteY1031" fmla="*/ 632651 h 6586971"/>
                <a:gd name="connsiteX1032" fmla="*/ 8767109 w 13173467"/>
                <a:gd name="connsiteY1032" fmla="*/ 622074 h 6586971"/>
                <a:gd name="connsiteX1033" fmla="*/ 8759047 w 13173467"/>
                <a:gd name="connsiteY1033" fmla="*/ 606869 h 6586971"/>
                <a:gd name="connsiteX1034" fmla="*/ 8755689 w 13173467"/>
                <a:gd name="connsiteY1034" fmla="*/ 598275 h 6586971"/>
                <a:gd name="connsiteX1035" fmla="*/ 8755689 w 13173467"/>
                <a:gd name="connsiteY1035" fmla="*/ 590342 h 6586971"/>
                <a:gd name="connsiteX1036" fmla="*/ 8758376 w 13173467"/>
                <a:gd name="connsiteY1036" fmla="*/ 581748 h 6586971"/>
                <a:gd name="connsiteX1037" fmla="*/ 8763749 w 13173467"/>
                <a:gd name="connsiteY1037" fmla="*/ 577781 h 6586971"/>
                <a:gd name="connsiteX1038" fmla="*/ 8769795 w 13173467"/>
                <a:gd name="connsiteY1038" fmla="*/ 577120 h 6586971"/>
                <a:gd name="connsiteX1039" fmla="*/ 8777855 w 13173467"/>
                <a:gd name="connsiteY1039" fmla="*/ 576460 h 6586971"/>
                <a:gd name="connsiteX1040" fmla="*/ 8780543 w 13173467"/>
                <a:gd name="connsiteY1040" fmla="*/ 576460 h 6586971"/>
                <a:gd name="connsiteX1041" fmla="*/ 8785914 w 13173467"/>
                <a:gd name="connsiteY1041" fmla="*/ 577781 h 6586971"/>
                <a:gd name="connsiteX1042" fmla="*/ 8789273 w 13173467"/>
                <a:gd name="connsiteY1042" fmla="*/ 577781 h 6586971"/>
                <a:gd name="connsiteX1043" fmla="*/ 8791289 w 13173467"/>
                <a:gd name="connsiteY1043" fmla="*/ 576460 h 6586971"/>
                <a:gd name="connsiteX1044" fmla="*/ 8794647 w 13173467"/>
                <a:gd name="connsiteY1044" fmla="*/ 573154 h 6586971"/>
                <a:gd name="connsiteX1045" fmla="*/ 8796662 w 13173467"/>
                <a:gd name="connsiteY1045" fmla="*/ 571831 h 6586971"/>
                <a:gd name="connsiteX1046" fmla="*/ 8817486 w 13173467"/>
                <a:gd name="connsiteY1046" fmla="*/ 565882 h 6586971"/>
                <a:gd name="connsiteX1047" fmla="*/ 8825546 w 13173467"/>
                <a:gd name="connsiteY1047" fmla="*/ 565221 h 6586971"/>
                <a:gd name="connsiteX1048" fmla="*/ 8834278 w 13173467"/>
                <a:gd name="connsiteY1048" fmla="*/ 565221 h 6586971"/>
                <a:gd name="connsiteX1049" fmla="*/ 8843009 w 13173467"/>
                <a:gd name="connsiteY1049" fmla="*/ 566543 h 6586971"/>
                <a:gd name="connsiteX1050" fmla="*/ 8859802 w 13173467"/>
                <a:gd name="connsiteY1050" fmla="*/ 570510 h 6586971"/>
                <a:gd name="connsiteX1051" fmla="*/ 8881968 w 13173467"/>
                <a:gd name="connsiteY1051" fmla="*/ 578442 h 6586971"/>
                <a:gd name="connsiteX1052" fmla="*/ 8901449 w 13173467"/>
                <a:gd name="connsiteY1052" fmla="*/ 587698 h 6586971"/>
                <a:gd name="connsiteX1053" fmla="*/ 8906821 w 13173467"/>
                <a:gd name="connsiteY1053" fmla="*/ 597613 h 6586971"/>
                <a:gd name="connsiteX1054" fmla="*/ 8914883 w 13173467"/>
                <a:gd name="connsiteY1054" fmla="*/ 596292 h 6586971"/>
                <a:gd name="connsiteX1055" fmla="*/ 8931002 w 13173467"/>
                <a:gd name="connsiteY1055" fmla="*/ 592325 h 6586971"/>
                <a:gd name="connsiteX1056" fmla="*/ 8947122 w 13173467"/>
                <a:gd name="connsiteY1056" fmla="*/ 589019 h 6586971"/>
                <a:gd name="connsiteX1057" fmla="*/ 8950482 w 13173467"/>
                <a:gd name="connsiteY1057" fmla="*/ 589019 h 6586971"/>
                <a:gd name="connsiteX1058" fmla="*/ 8951826 w 13173467"/>
                <a:gd name="connsiteY1058" fmla="*/ 590342 h 6586971"/>
                <a:gd name="connsiteX1059" fmla="*/ 8953840 w 13173467"/>
                <a:gd name="connsiteY1059" fmla="*/ 594969 h 6586971"/>
                <a:gd name="connsiteX1060" fmla="*/ 8953840 w 13173467"/>
                <a:gd name="connsiteY1060" fmla="*/ 596292 h 6586971"/>
                <a:gd name="connsiteX1061" fmla="*/ 8953169 w 13173467"/>
                <a:gd name="connsiteY1061" fmla="*/ 598275 h 6586971"/>
                <a:gd name="connsiteX1062" fmla="*/ 8951826 w 13173467"/>
                <a:gd name="connsiteY1062" fmla="*/ 600919 h 6586971"/>
                <a:gd name="connsiteX1063" fmla="*/ 8952497 w 13173467"/>
                <a:gd name="connsiteY1063" fmla="*/ 602902 h 6586971"/>
                <a:gd name="connsiteX1064" fmla="*/ 8953840 w 13173467"/>
                <a:gd name="connsiteY1064" fmla="*/ 604224 h 6586971"/>
                <a:gd name="connsiteX1065" fmla="*/ 8962572 w 13173467"/>
                <a:gd name="connsiteY1065" fmla="*/ 608191 h 6586971"/>
                <a:gd name="connsiteX1066" fmla="*/ 8969962 w 13173467"/>
                <a:gd name="connsiteY1066" fmla="*/ 609513 h 6586971"/>
                <a:gd name="connsiteX1067" fmla="*/ 8976006 w 13173467"/>
                <a:gd name="connsiteY1067" fmla="*/ 608191 h 6586971"/>
                <a:gd name="connsiteX1068" fmla="*/ 8981380 w 13173467"/>
                <a:gd name="connsiteY1068" fmla="*/ 604886 h 6586971"/>
                <a:gd name="connsiteX1069" fmla="*/ 8997501 w 13173467"/>
                <a:gd name="connsiteY1069" fmla="*/ 591003 h 6586971"/>
                <a:gd name="connsiteX1070" fmla="*/ 9001532 w 13173467"/>
                <a:gd name="connsiteY1070" fmla="*/ 589019 h 6586971"/>
                <a:gd name="connsiteX1071" fmla="*/ 9008249 w 13173467"/>
                <a:gd name="connsiteY1071" fmla="*/ 588358 h 6586971"/>
                <a:gd name="connsiteX1072" fmla="*/ 9018324 w 13173467"/>
                <a:gd name="connsiteY1072" fmla="*/ 588358 h 6586971"/>
                <a:gd name="connsiteX1073" fmla="*/ 9047878 w 13173467"/>
                <a:gd name="connsiteY1073" fmla="*/ 594308 h 6586971"/>
                <a:gd name="connsiteX1074" fmla="*/ 9059298 w 13173467"/>
                <a:gd name="connsiteY1074" fmla="*/ 597613 h 6586971"/>
                <a:gd name="connsiteX1075" fmla="*/ 9072060 w 13173467"/>
                <a:gd name="connsiteY1075" fmla="*/ 604886 h 6586971"/>
                <a:gd name="connsiteX1076" fmla="*/ 9080793 w 13173467"/>
                <a:gd name="connsiteY1076" fmla="*/ 613480 h 6586971"/>
                <a:gd name="connsiteX1077" fmla="*/ 9082136 w 13173467"/>
                <a:gd name="connsiteY1077" fmla="*/ 623395 h 6586971"/>
                <a:gd name="connsiteX1078" fmla="*/ 9101614 w 13173467"/>
                <a:gd name="connsiteY1078" fmla="*/ 624056 h 6586971"/>
                <a:gd name="connsiteX1079" fmla="*/ 9110346 w 13173467"/>
                <a:gd name="connsiteY1079" fmla="*/ 626701 h 6586971"/>
                <a:gd name="connsiteX1080" fmla="*/ 9118407 w 13173467"/>
                <a:gd name="connsiteY1080" fmla="*/ 631989 h 6586971"/>
                <a:gd name="connsiteX1081" fmla="*/ 9122438 w 13173467"/>
                <a:gd name="connsiteY1081" fmla="*/ 637939 h 6586971"/>
                <a:gd name="connsiteX1082" fmla="*/ 9124454 w 13173467"/>
                <a:gd name="connsiteY1082" fmla="*/ 644550 h 6586971"/>
                <a:gd name="connsiteX1083" fmla="*/ 9129155 w 13173467"/>
                <a:gd name="connsiteY1083" fmla="*/ 647856 h 6586971"/>
                <a:gd name="connsiteX1084" fmla="*/ 9137888 w 13173467"/>
                <a:gd name="connsiteY1084" fmla="*/ 647194 h 6586971"/>
                <a:gd name="connsiteX1085" fmla="*/ 9133856 w 13173467"/>
                <a:gd name="connsiteY1085" fmla="*/ 657771 h 6586971"/>
                <a:gd name="connsiteX1086" fmla="*/ 9125124 w 13173467"/>
                <a:gd name="connsiteY1086" fmla="*/ 665705 h 6586971"/>
                <a:gd name="connsiteX1087" fmla="*/ 9104973 w 13173467"/>
                <a:gd name="connsiteY1087" fmla="*/ 678926 h 6586971"/>
                <a:gd name="connsiteX1088" fmla="*/ 9133856 w 13173467"/>
                <a:gd name="connsiteY1088" fmla="*/ 685537 h 6586971"/>
                <a:gd name="connsiteX1089" fmla="*/ 9145947 w 13173467"/>
                <a:gd name="connsiteY1089" fmla="*/ 692809 h 6586971"/>
                <a:gd name="connsiteX1090" fmla="*/ 9146620 w 13173467"/>
                <a:gd name="connsiteY1090" fmla="*/ 706031 h 6586971"/>
                <a:gd name="connsiteX1091" fmla="*/ 9137214 w 13173467"/>
                <a:gd name="connsiteY1091" fmla="*/ 713963 h 6586971"/>
                <a:gd name="connsiteX1092" fmla="*/ 9121765 w 13173467"/>
                <a:gd name="connsiteY1092" fmla="*/ 719913 h 6586971"/>
                <a:gd name="connsiteX1093" fmla="*/ 9092884 w 13173467"/>
                <a:gd name="connsiteY1093" fmla="*/ 727184 h 6586971"/>
                <a:gd name="connsiteX1094" fmla="*/ 9106318 w 13173467"/>
                <a:gd name="connsiteY1094" fmla="*/ 733134 h 6586971"/>
                <a:gd name="connsiteX1095" fmla="*/ 9136544 w 13173467"/>
                <a:gd name="connsiteY1095" fmla="*/ 733795 h 6586971"/>
                <a:gd name="connsiteX1096" fmla="*/ 9149978 w 13173467"/>
                <a:gd name="connsiteY1096" fmla="*/ 739745 h 6586971"/>
                <a:gd name="connsiteX1097" fmla="*/ 9156695 w 13173467"/>
                <a:gd name="connsiteY1097" fmla="*/ 749661 h 6586971"/>
                <a:gd name="connsiteX1098" fmla="*/ 9158709 w 13173467"/>
                <a:gd name="connsiteY1098" fmla="*/ 762222 h 6586971"/>
                <a:gd name="connsiteX1099" fmla="*/ 9156695 w 13173467"/>
                <a:gd name="connsiteY1099" fmla="*/ 773460 h 6586971"/>
                <a:gd name="connsiteX1100" fmla="*/ 9147962 w 13173467"/>
                <a:gd name="connsiteY1100" fmla="*/ 781393 h 6586971"/>
                <a:gd name="connsiteX1101" fmla="*/ 9133856 w 13173467"/>
                <a:gd name="connsiteY1101" fmla="*/ 783376 h 6586971"/>
                <a:gd name="connsiteX1102" fmla="*/ 9120422 w 13173467"/>
                <a:gd name="connsiteY1102" fmla="*/ 778748 h 6586971"/>
                <a:gd name="connsiteX1103" fmla="*/ 9096242 w 13173467"/>
                <a:gd name="connsiteY1103" fmla="*/ 763544 h 6586971"/>
                <a:gd name="connsiteX1104" fmla="*/ 9071388 w 13173467"/>
                <a:gd name="connsiteY1104" fmla="*/ 749661 h 6586971"/>
                <a:gd name="connsiteX1105" fmla="*/ 9056611 w 13173467"/>
                <a:gd name="connsiteY1105" fmla="*/ 743051 h 6586971"/>
                <a:gd name="connsiteX1106" fmla="*/ 9047207 w 13173467"/>
                <a:gd name="connsiteY1106" fmla="*/ 743051 h 6586971"/>
                <a:gd name="connsiteX1107" fmla="*/ 9057283 w 13173467"/>
                <a:gd name="connsiteY1107" fmla="*/ 755611 h 6586971"/>
                <a:gd name="connsiteX1108" fmla="*/ 9095570 w 13173467"/>
                <a:gd name="connsiteY1108" fmla="*/ 788665 h 6586971"/>
                <a:gd name="connsiteX1109" fmla="*/ 9118407 w 13173467"/>
                <a:gd name="connsiteY1109" fmla="*/ 815108 h 6586971"/>
                <a:gd name="connsiteX1110" fmla="*/ 9125124 w 13173467"/>
                <a:gd name="connsiteY1110" fmla="*/ 819735 h 6586971"/>
                <a:gd name="connsiteX1111" fmla="*/ 9133186 w 13173467"/>
                <a:gd name="connsiteY1111" fmla="*/ 817752 h 6586971"/>
                <a:gd name="connsiteX1112" fmla="*/ 9137888 w 13173467"/>
                <a:gd name="connsiteY1112" fmla="*/ 812464 h 6586971"/>
                <a:gd name="connsiteX1113" fmla="*/ 9140573 w 13173467"/>
                <a:gd name="connsiteY1113" fmla="*/ 804530 h 6586971"/>
                <a:gd name="connsiteX1114" fmla="*/ 9139230 w 13173467"/>
                <a:gd name="connsiteY1114" fmla="*/ 797259 h 6586971"/>
                <a:gd name="connsiteX1115" fmla="*/ 9145275 w 13173467"/>
                <a:gd name="connsiteY1115" fmla="*/ 802547 h 6586971"/>
                <a:gd name="connsiteX1116" fmla="*/ 9161397 w 13173467"/>
                <a:gd name="connsiteY1116" fmla="*/ 821718 h 6586971"/>
                <a:gd name="connsiteX1117" fmla="*/ 9151322 w 13173467"/>
                <a:gd name="connsiteY1117" fmla="*/ 821058 h 6586971"/>
                <a:gd name="connsiteX1118" fmla="*/ 9139902 w 13173467"/>
                <a:gd name="connsiteY1118" fmla="*/ 821718 h 6586971"/>
                <a:gd name="connsiteX1119" fmla="*/ 9129827 w 13173467"/>
                <a:gd name="connsiteY1119" fmla="*/ 824363 h 6586971"/>
                <a:gd name="connsiteX1120" fmla="*/ 9121094 w 13173467"/>
                <a:gd name="connsiteY1120" fmla="*/ 829652 h 6586971"/>
                <a:gd name="connsiteX1121" fmla="*/ 9124454 w 13173467"/>
                <a:gd name="connsiteY1121" fmla="*/ 834940 h 6586971"/>
                <a:gd name="connsiteX1122" fmla="*/ 9128482 w 13173467"/>
                <a:gd name="connsiteY1122" fmla="*/ 836262 h 6586971"/>
                <a:gd name="connsiteX1123" fmla="*/ 9133186 w 13173467"/>
                <a:gd name="connsiteY1123" fmla="*/ 835602 h 6586971"/>
                <a:gd name="connsiteX1124" fmla="*/ 9137888 w 13173467"/>
                <a:gd name="connsiteY1124" fmla="*/ 837585 h 6586971"/>
                <a:gd name="connsiteX1125" fmla="*/ 9141245 w 13173467"/>
                <a:gd name="connsiteY1125" fmla="*/ 840890 h 6586971"/>
                <a:gd name="connsiteX1126" fmla="*/ 9147962 w 13173467"/>
                <a:gd name="connsiteY1126" fmla="*/ 848823 h 6586971"/>
                <a:gd name="connsiteX1127" fmla="*/ 9172815 w 13173467"/>
                <a:gd name="connsiteY1127" fmla="*/ 883199 h 6586971"/>
                <a:gd name="connsiteX1128" fmla="*/ 9181547 w 13173467"/>
                <a:gd name="connsiteY1128" fmla="*/ 891132 h 6586971"/>
                <a:gd name="connsiteX1129" fmla="*/ 9185577 w 13173467"/>
                <a:gd name="connsiteY1129" fmla="*/ 893115 h 6586971"/>
                <a:gd name="connsiteX1130" fmla="*/ 9195653 w 13173467"/>
                <a:gd name="connsiteY1130" fmla="*/ 895760 h 6586971"/>
                <a:gd name="connsiteX1131" fmla="*/ 9200355 w 13173467"/>
                <a:gd name="connsiteY1131" fmla="*/ 897743 h 6586971"/>
                <a:gd name="connsiteX1132" fmla="*/ 9204385 w 13173467"/>
                <a:gd name="connsiteY1132" fmla="*/ 901048 h 6586971"/>
                <a:gd name="connsiteX1133" fmla="*/ 9213117 w 13173467"/>
                <a:gd name="connsiteY1133" fmla="*/ 907659 h 6586971"/>
                <a:gd name="connsiteX1134" fmla="*/ 9217149 w 13173467"/>
                <a:gd name="connsiteY1134" fmla="*/ 910964 h 6586971"/>
                <a:gd name="connsiteX1135" fmla="*/ 9221850 w 13173467"/>
                <a:gd name="connsiteY1135" fmla="*/ 912948 h 6586971"/>
                <a:gd name="connsiteX1136" fmla="*/ 9226551 w 13173467"/>
                <a:gd name="connsiteY1136" fmla="*/ 914930 h 6586971"/>
                <a:gd name="connsiteX1137" fmla="*/ 9231925 w 13173467"/>
                <a:gd name="connsiteY1137" fmla="*/ 916253 h 6586971"/>
                <a:gd name="connsiteX1138" fmla="*/ 9236627 w 13173467"/>
                <a:gd name="connsiteY1138" fmla="*/ 916913 h 6586971"/>
                <a:gd name="connsiteX1139" fmla="*/ 9240658 w 13173467"/>
                <a:gd name="connsiteY1139" fmla="*/ 914930 h 6586971"/>
                <a:gd name="connsiteX1140" fmla="*/ 9246030 w 13173467"/>
                <a:gd name="connsiteY1140" fmla="*/ 910303 h 6586971"/>
                <a:gd name="connsiteX1141" fmla="*/ 9249388 w 13173467"/>
                <a:gd name="connsiteY1141" fmla="*/ 910303 h 6586971"/>
                <a:gd name="connsiteX1142" fmla="*/ 9255435 w 13173467"/>
                <a:gd name="connsiteY1142" fmla="*/ 915592 h 6586971"/>
                <a:gd name="connsiteX1143" fmla="*/ 9258120 w 13173467"/>
                <a:gd name="connsiteY1143" fmla="*/ 924186 h 6586971"/>
                <a:gd name="connsiteX1144" fmla="*/ 9262822 w 13173467"/>
                <a:gd name="connsiteY1144" fmla="*/ 930796 h 6586971"/>
                <a:gd name="connsiteX1145" fmla="*/ 9273570 w 13173467"/>
                <a:gd name="connsiteY1145" fmla="*/ 933441 h 6586971"/>
                <a:gd name="connsiteX1146" fmla="*/ 9280960 w 13173467"/>
                <a:gd name="connsiteY1146" fmla="*/ 931457 h 6586971"/>
                <a:gd name="connsiteX1147" fmla="*/ 9289019 w 13173467"/>
                <a:gd name="connsiteY1147" fmla="*/ 926169 h 6586971"/>
                <a:gd name="connsiteX1148" fmla="*/ 9295737 w 13173467"/>
                <a:gd name="connsiteY1148" fmla="*/ 920219 h 6586971"/>
                <a:gd name="connsiteX1149" fmla="*/ 9307155 w 13173467"/>
                <a:gd name="connsiteY1149" fmla="*/ 906337 h 6586971"/>
                <a:gd name="connsiteX1150" fmla="*/ 9326634 w 13173467"/>
                <a:gd name="connsiteY1150" fmla="*/ 877910 h 6586971"/>
                <a:gd name="connsiteX1151" fmla="*/ 9328649 w 13173467"/>
                <a:gd name="connsiteY1151" fmla="*/ 875927 h 6586971"/>
                <a:gd name="connsiteX1152" fmla="*/ 9329993 w 13173467"/>
                <a:gd name="connsiteY1152" fmla="*/ 873944 h 6586971"/>
                <a:gd name="connsiteX1153" fmla="*/ 9329993 w 13173467"/>
                <a:gd name="connsiteY1153" fmla="*/ 873283 h 6586971"/>
                <a:gd name="connsiteX1154" fmla="*/ 9328649 w 13173467"/>
                <a:gd name="connsiteY1154" fmla="*/ 869316 h 6586971"/>
                <a:gd name="connsiteX1155" fmla="*/ 9328649 w 13173467"/>
                <a:gd name="connsiteY1155" fmla="*/ 867994 h 6586971"/>
                <a:gd name="connsiteX1156" fmla="*/ 9335366 w 13173467"/>
                <a:gd name="connsiteY1156" fmla="*/ 850145 h 6586971"/>
                <a:gd name="connsiteX1157" fmla="*/ 9345442 w 13173467"/>
                <a:gd name="connsiteY1157" fmla="*/ 830974 h 6586971"/>
                <a:gd name="connsiteX1158" fmla="*/ 9351489 w 13173467"/>
                <a:gd name="connsiteY1158" fmla="*/ 821718 h 6586971"/>
                <a:gd name="connsiteX1159" fmla="*/ 9358205 w 13173467"/>
                <a:gd name="connsiteY1159" fmla="*/ 813786 h 6586971"/>
                <a:gd name="connsiteX1160" fmla="*/ 9365593 w 13173467"/>
                <a:gd name="connsiteY1160" fmla="*/ 805192 h 6586971"/>
                <a:gd name="connsiteX1161" fmla="*/ 9370294 w 13173467"/>
                <a:gd name="connsiteY1161" fmla="*/ 803870 h 6586971"/>
                <a:gd name="connsiteX1162" fmla="*/ 9374325 w 13173467"/>
                <a:gd name="connsiteY1162" fmla="*/ 807175 h 6586971"/>
                <a:gd name="connsiteX1163" fmla="*/ 9379699 w 13173467"/>
                <a:gd name="connsiteY1163" fmla="*/ 815108 h 6586971"/>
                <a:gd name="connsiteX1164" fmla="*/ 9391791 w 13173467"/>
                <a:gd name="connsiteY1164" fmla="*/ 827668 h 6586971"/>
                <a:gd name="connsiteX1165" fmla="*/ 9406568 w 13173467"/>
                <a:gd name="connsiteY1165" fmla="*/ 838906 h 6586971"/>
                <a:gd name="connsiteX1166" fmla="*/ 9422688 w 13173467"/>
                <a:gd name="connsiteY1166" fmla="*/ 848162 h 6586971"/>
                <a:gd name="connsiteX1167" fmla="*/ 9438809 w 13173467"/>
                <a:gd name="connsiteY1167" fmla="*/ 854773 h 6586971"/>
                <a:gd name="connsiteX1168" fmla="*/ 9448212 w 13173467"/>
                <a:gd name="connsiteY1168" fmla="*/ 857417 h 6586971"/>
                <a:gd name="connsiteX1169" fmla="*/ 9467021 w 13173467"/>
                <a:gd name="connsiteY1169" fmla="*/ 860722 h 6586971"/>
                <a:gd name="connsiteX1170" fmla="*/ 9497247 w 13173467"/>
                <a:gd name="connsiteY1170" fmla="*/ 862044 h 6586971"/>
                <a:gd name="connsiteX1171" fmla="*/ 9503291 w 13173467"/>
                <a:gd name="connsiteY1171" fmla="*/ 860722 h 6586971"/>
                <a:gd name="connsiteX1172" fmla="*/ 9506651 w 13173467"/>
                <a:gd name="connsiteY1172" fmla="*/ 859400 h 6586971"/>
                <a:gd name="connsiteX1173" fmla="*/ 9511352 w 13173467"/>
                <a:gd name="connsiteY1173" fmla="*/ 854773 h 6586971"/>
                <a:gd name="connsiteX1174" fmla="*/ 9514710 w 13173467"/>
                <a:gd name="connsiteY1174" fmla="*/ 852790 h 6586971"/>
                <a:gd name="connsiteX1175" fmla="*/ 9524115 w 13173467"/>
                <a:gd name="connsiteY1175" fmla="*/ 848162 h 6586971"/>
                <a:gd name="connsiteX1176" fmla="*/ 9552998 w 13173467"/>
                <a:gd name="connsiteY1176" fmla="*/ 842212 h 6586971"/>
                <a:gd name="connsiteX1177" fmla="*/ 9569791 w 13173467"/>
                <a:gd name="connsiteY1177" fmla="*/ 836262 h 6586971"/>
                <a:gd name="connsiteX1178" fmla="*/ 9577851 w 13173467"/>
                <a:gd name="connsiteY1178" fmla="*/ 834279 h 6586971"/>
                <a:gd name="connsiteX1179" fmla="*/ 9587254 w 13173467"/>
                <a:gd name="connsiteY1179" fmla="*/ 833618 h 6586971"/>
                <a:gd name="connsiteX1180" fmla="*/ 9607405 w 13173467"/>
                <a:gd name="connsiteY1180" fmla="*/ 836262 h 6586971"/>
                <a:gd name="connsiteX1181" fmla="*/ 9627557 w 13173467"/>
                <a:gd name="connsiteY1181" fmla="*/ 842212 h 6586971"/>
                <a:gd name="connsiteX1182" fmla="*/ 9665843 w 13173467"/>
                <a:gd name="connsiteY1182" fmla="*/ 857417 h 6586971"/>
                <a:gd name="connsiteX1183" fmla="*/ 9679949 w 13173467"/>
                <a:gd name="connsiteY1183" fmla="*/ 866011 h 6586971"/>
                <a:gd name="connsiteX1184" fmla="*/ 9694056 w 13173467"/>
                <a:gd name="connsiteY1184" fmla="*/ 876588 h 6586971"/>
                <a:gd name="connsiteX1185" fmla="*/ 9708832 w 13173467"/>
                <a:gd name="connsiteY1185" fmla="*/ 885843 h 6586971"/>
                <a:gd name="connsiteX1186" fmla="*/ 9724283 w 13173467"/>
                <a:gd name="connsiteY1186" fmla="*/ 888487 h 6586971"/>
                <a:gd name="connsiteX1187" fmla="*/ 9717565 w 13173467"/>
                <a:gd name="connsiteY1187" fmla="*/ 881216 h 6586971"/>
                <a:gd name="connsiteX1188" fmla="*/ 9714877 w 13173467"/>
                <a:gd name="connsiteY1188" fmla="*/ 878572 h 6586971"/>
                <a:gd name="connsiteX1189" fmla="*/ 9722938 w 13173467"/>
                <a:gd name="connsiteY1189" fmla="*/ 876588 h 6586971"/>
                <a:gd name="connsiteX1190" fmla="*/ 9736372 w 13173467"/>
                <a:gd name="connsiteY1190" fmla="*/ 869316 h 6586971"/>
                <a:gd name="connsiteX1191" fmla="*/ 9745776 w 13173467"/>
                <a:gd name="connsiteY1191" fmla="*/ 867994 h 6586971"/>
                <a:gd name="connsiteX1192" fmla="*/ 9733685 w 13173467"/>
                <a:gd name="connsiteY1192" fmla="*/ 864688 h 6586971"/>
                <a:gd name="connsiteX1193" fmla="*/ 9724283 w 13173467"/>
                <a:gd name="connsiteY1193" fmla="*/ 861384 h 6586971"/>
                <a:gd name="connsiteX1194" fmla="*/ 9720924 w 13173467"/>
                <a:gd name="connsiteY1194" fmla="*/ 855434 h 6586971"/>
                <a:gd name="connsiteX1195" fmla="*/ 9728311 w 13173467"/>
                <a:gd name="connsiteY1195" fmla="*/ 844856 h 6586971"/>
                <a:gd name="connsiteX1196" fmla="*/ 9732342 w 13173467"/>
                <a:gd name="connsiteY1196" fmla="*/ 841551 h 6586971"/>
                <a:gd name="connsiteX1197" fmla="*/ 9736372 w 13173467"/>
                <a:gd name="connsiteY1197" fmla="*/ 839567 h 6586971"/>
                <a:gd name="connsiteX1198" fmla="*/ 9741075 w 13173467"/>
                <a:gd name="connsiteY1198" fmla="*/ 837585 h 6586971"/>
                <a:gd name="connsiteX1199" fmla="*/ 9745776 w 13173467"/>
                <a:gd name="connsiteY1199" fmla="*/ 836923 h 6586971"/>
                <a:gd name="connsiteX1200" fmla="*/ 9749135 w 13173467"/>
                <a:gd name="connsiteY1200" fmla="*/ 836923 h 6586971"/>
                <a:gd name="connsiteX1201" fmla="*/ 9754508 w 13173467"/>
                <a:gd name="connsiteY1201" fmla="*/ 840229 h 6586971"/>
                <a:gd name="connsiteX1202" fmla="*/ 9757867 w 13173467"/>
                <a:gd name="connsiteY1202" fmla="*/ 840229 h 6586971"/>
                <a:gd name="connsiteX1203" fmla="*/ 9759881 w 13173467"/>
                <a:gd name="connsiteY1203" fmla="*/ 839567 h 6586971"/>
                <a:gd name="connsiteX1204" fmla="*/ 9763911 w 13173467"/>
                <a:gd name="connsiteY1204" fmla="*/ 836262 h 6586971"/>
                <a:gd name="connsiteX1205" fmla="*/ 9765927 w 13173467"/>
                <a:gd name="connsiteY1205" fmla="*/ 835602 h 6586971"/>
                <a:gd name="connsiteX1206" fmla="*/ 9778019 w 13173467"/>
                <a:gd name="connsiteY1206" fmla="*/ 836923 h 6586971"/>
                <a:gd name="connsiteX1207" fmla="*/ 9786749 w 13173467"/>
                <a:gd name="connsiteY1207" fmla="*/ 842212 h 6586971"/>
                <a:gd name="connsiteX1208" fmla="*/ 9794139 w 13173467"/>
                <a:gd name="connsiteY1208" fmla="*/ 848823 h 6586971"/>
                <a:gd name="connsiteX1209" fmla="*/ 9804887 w 13173467"/>
                <a:gd name="connsiteY1209" fmla="*/ 854111 h 6586971"/>
                <a:gd name="connsiteX1210" fmla="*/ 9815633 w 13173467"/>
                <a:gd name="connsiteY1210" fmla="*/ 854773 h 6586971"/>
                <a:gd name="connsiteX1211" fmla="*/ 9855935 w 13173467"/>
                <a:gd name="connsiteY1211" fmla="*/ 848823 h 6586971"/>
                <a:gd name="connsiteX1212" fmla="*/ 9851905 w 13173467"/>
                <a:gd name="connsiteY1212" fmla="*/ 840229 h 6586971"/>
                <a:gd name="connsiteX1213" fmla="*/ 9841158 w 13173467"/>
                <a:gd name="connsiteY1213" fmla="*/ 826346 h 6586971"/>
                <a:gd name="connsiteX1214" fmla="*/ 9837799 w 13173467"/>
                <a:gd name="connsiteY1214" fmla="*/ 817752 h 6586971"/>
                <a:gd name="connsiteX1215" fmla="*/ 9836456 w 13173467"/>
                <a:gd name="connsiteY1215" fmla="*/ 810480 h 6586971"/>
                <a:gd name="connsiteX1216" fmla="*/ 9837126 w 13173467"/>
                <a:gd name="connsiteY1216" fmla="*/ 807836 h 6586971"/>
                <a:gd name="connsiteX1217" fmla="*/ 9836456 w 13173467"/>
                <a:gd name="connsiteY1217" fmla="*/ 805853 h 6586971"/>
                <a:gd name="connsiteX1218" fmla="*/ 9830410 w 13173467"/>
                <a:gd name="connsiteY1218" fmla="*/ 801886 h 6586971"/>
                <a:gd name="connsiteX1219" fmla="*/ 9827051 w 13173467"/>
                <a:gd name="connsiteY1219" fmla="*/ 799903 h 6586971"/>
                <a:gd name="connsiteX1220" fmla="*/ 9823022 w 13173467"/>
                <a:gd name="connsiteY1220" fmla="*/ 798581 h 6586971"/>
                <a:gd name="connsiteX1221" fmla="*/ 9814962 w 13173467"/>
                <a:gd name="connsiteY1221" fmla="*/ 797920 h 6586971"/>
                <a:gd name="connsiteX1222" fmla="*/ 9823692 w 13173467"/>
                <a:gd name="connsiteY1222" fmla="*/ 794615 h 6586971"/>
                <a:gd name="connsiteX1223" fmla="*/ 9829739 w 13173467"/>
                <a:gd name="connsiteY1223" fmla="*/ 791309 h 6586971"/>
                <a:gd name="connsiteX1224" fmla="*/ 9841830 w 13173467"/>
                <a:gd name="connsiteY1224" fmla="*/ 781393 h 6586971"/>
                <a:gd name="connsiteX1225" fmla="*/ 9848548 w 13173467"/>
                <a:gd name="connsiteY1225" fmla="*/ 776765 h 6586971"/>
                <a:gd name="connsiteX1226" fmla="*/ 9854592 w 13173467"/>
                <a:gd name="connsiteY1226" fmla="*/ 774121 h 6586971"/>
                <a:gd name="connsiteX1227" fmla="*/ 9869369 w 13173467"/>
                <a:gd name="connsiteY1227" fmla="*/ 769494 h 6586971"/>
                <a:gd name="connsiteX1228" fmla="*/ 9855935 w 13173467"/>
                <a:gd name="connsiteY1228" fmla="*/ 765527 h 6586971"/>
                <a:gd name="connsiteX1229" fmla="*/ 9843173 w 13173467"/>
                <a:gd name="connsiteY1229" fmla="*/ 766188 h 6586971"/>
                <a:gd name="connsiteX1230" fmla="*/ 9818320 w 13173467"/>
                <a:gd name="connsiteY1230" fmla="*/ 772798 h 6586971"/>
                <a:gd name="connsiteX1231" fmla="*/ 9810258 w 13173467"/>
                <a:gd name="connsiteY1231" fmla="*/ 774121 h 6586971"/>
                <a:gd name="connsiteX1232" fmla="*/ 9804887 w 13173467"/>
                <a:gd name="connsiteY1232" fmla="*/ 772798 h 6586971"/>
                <a:gd name="connsiteX1233" fmla="*/ 9801528 w 13173467"/>
                <a:gd name="connsiteY1233" fmla="*/ 768171 h 6586971"/>
                <a:gd name="connsiteX1234" fmla="*/ 9800855 w 13173467"/>
                <a:gd name="connsiteY1234" fmla="*/ 760900 h 6586971"/>
                <a:gd name="connsiteX1235" fmla="*/ 9802199 w 13173467"/>
                <a:gd name="connsiteY1235" fmla="*/ 753628 h 6586971"/>
                <a:gd name="connsiteX1236" fmla="*/ 9806230 w 13173467"/>
                <a:gd name="connsiteY1236" fmla="*/ 747678 h 6586971"/>
                <a:gd name="connsiteX1237" fmla="*/ 9812274 w 13173467"/>
                <a:gd name="connsiteY1237" fmla="*/ 742390 h 6586971"/>
                <a:gd name="connsiteX1238" fmla="*/ 9819664 w 13173467"/>
                <a:gd name="connsiteY1238" fmla="*/ 738423 h 6586971"/>
                <a:gd name="connsiteX1239" fmla="*/ 9833768 w 13173467"/>
                <a:gd name="connsiteY1239" fmla="*/ 733134 h 6586971"/>
                <a:gd name="connsiteX1240" fmla="*/ 9849218 w 13173467"/>
                <a:gd name="connsiteY1240" fmla="*/ 731813 h 6586971"/>
                <a:gd name="connsiteX1241" fmla="*/ 9880116 w 13173467"/>
                <a:gd name="connsiteY1241" fmla="*/ 732473 h 6586971"/>
                <a:gd name="connsiteX1242" fmla="*/ 9892878 w 13173467"/>
                <a:gd name="connsiteY1242" fmla="*/ 731151 h 6586971"/>
                <a:gd name="connsiteX1243" fmla="*/ 9904297 w 13173467"/>
                <a:gd name="connsiteY1243" fmla="*/ 728507 h 6586971"/>
                <a:gd name="connsiteX1244" fmla="*/ 9928479 w 13173467"/>
                <a:gd name="connsiteY1244" fmla="*/ 720574 h 6586971"/>
                <a:gd name="connsiteX1245" fmla="*/ 9923105 w 13173467"/>
                <a:gd name="connsiteY1245" fmla="*/ 715946 h 6586971"/>
                <a:gd name="connsiteX1246" fmla="*/ 9917061 w 13173467"/>
                <a:gd name="connsiteY1246" fmla="*/ 703386 h 6586971"/>
                <a:gd name="connsiteX1247" fmla="*/ 9913029 w 13173467"/>
                <a:gd name="connsiteY1247" fmla="*/ 696775 h 6586971"/>
                <a:gd name="connsiteX1248" fmla="*/ 9902953 w 13173467"/>
                <a:gd name="connsiteY1248" fmla="*/ 689503 h 6586971"/>
                <a:gd name="connsiteX1249" fmla="*/ 9900267 w 13173467"/>
                <a:gd name="connsiteY1249" fmla="*/ 684876 h 6586971"/>
                <a:gd name="connsiteX1250" fmla="*/ 9903627 w 13173467"/>
                <a:gd name="connsiteY1250" fmla="*/ 680249 h 6586971"/>
                <a:gd name="connsiteX1251" fmla="*/ 9916387 w 13173467"/>
                <a:gd name="connsiteY1251" fmla="*/ 677604 h 6586971"/>
                <a:gd name="connsiteX1252" fmla="*/ 9931837 w 13173467"/>
                <a:gd name="connsiteY1252" fmla="*/ 681570 h 6586971"/>
                <a:gd name="connsiteX1253" fmla="*/ 9958706 w 13173467"/>
                <a:gd name="connsiteY1253" fmla="*/ 694131 h 6586971"/>
                <a:gd name="connsiteX1254" fmla="*/ 9988932 w 13173467"/>
                <a:gd name="connsiteY1254" fmla="*/ 702725 h 6586971"/>
                <a:gd name="connsiteX1255" fmla="*/ 10085656 w 13173467"/>
                <a:gd name="connsiteY1255" fmla="*/ 706031 h 6586971"/>
                <a:gd name="connsiteX1256" fmla="*/ 10211266 w 13173467"/>
                <a:gd name="connsiteY1256" fmla="*/ 725202 h 6586971"/>
                <a:gd name="connsiteX1257" fmla="*/ 10258956 w 13173467"/>
                <a:gd name="connsiteY1257" fmla="*/ 736440 h 6586971"/>
                <a:gd name="connsiteX1258" fmla="*/ 10267015 w 13173467"/>
                <a:gd name="connsiteY1258" fmla="*/ 739084 h 6586971"/>
                <a:gd name="connsiteX1259" fmla="*/ 10271718 w 13173467"/>
                <a:gd name="connsiteY1259" fmla="*/ 743712 h 6586971"/>
                <a:gd name="connsiteX1260" fmla="*/ 10268360 w 13173467"/>
                <a:gd name="connsiteY1260" fmla="*/ 750983 h 6586971"/>
                <a:gd name="connsiteX1261" fmla="*/ 10262986 w 13173467"/>
                <a:gd name="connsiteY1261" fmla="*/ 751645 h 6586971"/>
                <a:gd name="connsiteX1262" fmla="*/ 10254926 w 13173467"/>
                <a:gd name="connsiteY1262" fmla="*/ 751645 h 6586971"/>
                <a:gd name="connsiteX1263" fmla="*/ 10196487 w 13173467"/>
                <a:gd name="connsiteY1263" fmla="*/ 744372 h 6586971"/>
                <a:gd name="connsiteX1264" fmla="*/ 10182382 w 13173467"/>
                <a:gd name="connsiteY1264" fmla="*/ 745034 h 6586971"/>
                <a:gd name="connsiteX1265" fmla="*/ 10169619 w 13173467"/>
                <a:gd name="connsiteY1265" fmla="*/ 749001 h 6586971"/>
                <a:gd name="connsiteX1266" fmla="*/ 10146109 w 13173467"/>
                <a:gd name="connsiteY1266" fmla="*/ 759577 h 6586971"/>
                <a:gd name="connsiteX1267" fmla="*/ 10132005 w 13173467"/>
                <a:gd name="connsiteY1267" fmla="*/ 761560 h 6586971"/>
                <a:gd name="connsiteX1268" fmla="*/ 10146782 w 13173467"/>
                <a:gd name="connsiteY1268" fmla="*/ 770816 h 6586971"/>
                <a:gd name="connsiteX1269" fmla="*/ 10166932 w 13173467"/>
                <a:gd name="connsiteY1269" fmla="*/ 769494 h 6586971"/>
                <a:gd name="connsiteX1270" fmla="*/ 10206563 w 13173467"/>
                <a:gd name="connsiteY1270" fmla="*/ 760900 h 6586971"/>
                <a:gd name="connsiteX1271" fmla="*/ 10307990 w 13173467"/>
                <a:gd name="connsiteY1271" fmla="*/ 756933 h 6586971"/>
                <a:gd name="connsiteX1272" fmla="*/ 10300600 w 13173467"/>
                <a:gd name="connsiteY1272" fmla="*/ 770816 h 6586971"/>
                <a:gd name="connsiteX1273" fmla="*/ 10285824 w 13173467"/>
                <a:gd name="connsiteY1273" fmla="*/ 784698 h 6586971"/>
                <a:gd name="connsiteX1274" fmla="*/ 10268360 w 13173467"/>
                <a:gd name="connsiteY1274" fmla="*/ 795276 h 6586971"/>
                <a:gd name="connsiteX1275" fmla="*/ 10253581 w 13173467"/>
                <a:gd name="connsiteY1275" fmla="*/ 798581 h 6586971"/>
                <a:gd name="connsiteX1276" fmla="*/ 10268360 w 13173467"/>
                <a:gd name="connsiteY1276" fmla="*/ 776104 h 6586971"/>
                <a:gd name="connsiteX1277" fmla="*/ 10259628 w 13173467"/>
                <a:gd name="connsiteY1277" fmla="*/ 774121 h 6586971"/>
                <a:gd name="connsiteX1278" fmla="*/ 10242163 w 13173467"/>
                <a:gd name="connsiteY1278" fmla="*/ 766849 h 6586971"/>
                <a:gd name="connsiteX1279" fmla="*/ 10235446 w 13173467"/>
                <a:gd name="connsiteY1279" fmla="*/ 766849 h 6586971"/>
                <a:gd name="connsiteX1280" fmla="*/ 10230745 w 13173467"/>
                <a:gd name="connsiteY1280" fmla="*/ 773460 h 6586971"/>
                <a:gd name="connsiteX1281" fmla="*/ 10232760 w 13173467"/>
                <a:gd name="connsiteY1281" fmla="*/ 782715 h 6586971"/>
                <a:gd name="connsiteX1282" fmla="*/ 10236789 w 13173467"/>
                <a:gd name="connsiteY1282" fmla="*/ 791971 h 6586971"/>
                <a:gd name="connsiteX1283" fmla="*/ 10236789 w 13173467"/>
                <a:gd name="connsiteY1283" fmla="*/ 798581 h 6586971"/>
                <a:gd name="connsiteX1284" fmla="*/ 10228058 w 13173467"/>
                <a:gd name="connsiteY1284" fmla="*/ 804530 h 6586971"/>
                <a:gd name="connsiteX1285" fmla="*/ 10215967 w 13173467"/>
                <a:gd name="connsiteY1285" fmla="*/ 803870 h 6586971"/>
                <a:gd name="connsiteX1286" fmla="*/ 10203877 w 13173467"/>
                <a:gd name="connsiteY1286" fmla="*/ 800564 h 6586971"/>
                <a:gd name="connsiteX1287" fmla="*/ 10195143 w 13173467"/>
                <a:gd name="connsiteY1287" fmla="*/ 800564 h 6586971"/>
                <a:gd name="connsiteX1288" fmla="*/ 10193129 w 13173467"/>
                <a:gd name="connsiteY1288" fmla="*/ 803209 h 6586971"/>
                <a:gd name="connsiteX1289" fmla="*/ 10189769 w 13173467"/>
                <a:gd name="connsiteY1289" fmla="*/ 809158 h 6586971"/>
                <a:gd name="connsiteX1290" fmla="*/ 10187084 w 13173467"/>
                <a:gd name="connsiteY1290" fmla="*/ 815769 h 6586971"/>
                <a:gd name="connsiteX1291" fmla="*/ 10186411 w 13173467"/>
                <a:gd name="connsiteY1291" fmla="*/ 819735 h 6586971"/>
                <a:gd name="connsiteX1292" fmla="*/ 10199845 w 13173467"/>
                <a:gd name="connsiteY1292" fmla="*/ 827668 h 6586971"/>
                <a:gd name="connsiteX1293" fmla="*/ 10222684 w 13173467"/>
                <a:gd name="connsiteY1293" fmla="*/ 825024 h 6586971"/>
                <a:gd name="connsiteX1294" fmla="*/ 10246865 w 13173467"/>
                <a:gd name="connsiteY1294" fmla="*/ 817752 h 6586971"/>
                <a:gd name="connsiteX1295" fmla="*/ 10262986 w 13173467"/>
                <a:gd name="connsiteY1295" fmla="*/ 810480 h 6586971"/>
                <a:gd name="connsiteX1296" fmla="*/ 10279779 w 13173467"/>
                <a:gd name="connsiteY1296" fmla="*/ 797920 h 6586971"/>
                <a:gd name="connsiteX1297" fmla="*/ 10310006 w 13173467"/>
                <a:gd name="connsiteY1297" fmla="*/ 769494 h 6586971"/>
                <a:gd name="connsiteX1298" fmla="*/ 10327469 w 13173467"/>
                <a:gd name="connsiteY1298" fmla="*/ 757594 h 6586971"/>
                <a:gd name="connsiteX1299" fmla="*/ 10346949 w 13173467"/>
                <a:gd name="connsiteY1299" fmla="*/ 751645 h 6586971"/>
                <a:gd name="connsiteX1300" fmla="*/ 10368443 w 13173467"/>
                <a:gd name="connsiteY1300" fmla="*/ 750983 h 6586971"/>
                <a:gd name="connsiteX1301" fmla="*/ 10411432 w 13173467"/>
                <a:gd name="connsiteY1301" fmla="*/ 754950 h 6586971"/>
                <a:gd name="connsiteX1302" fmla="*/ 10451734 w 13173467"/>
                <a:gd name="connsiteY1302" fmla="*/ 762883 h 6586971"/>
                <a:gd name="connsiteX1303" fmla="*/ 10471884 w 13173467"/>
                <a:gd name="connsiteY1303" fmla="*/ 768171 h 6586971"/>
                <a:gd name="connsiteX1304" fmla="*/ 10490021 w 13173467"/>
                <a:gd name="connsiteY1304" fmla="*/ 776104 h 6586971"/>
                <a:gd name="connsiteX1305" fmla="*/ 10498082 w 13173467"/>
                <a:gd name="connsiteY1305" fmla="*/ 780071 h 6586971"/>
                <a:gd name="connsiteX1306" fmla="*/ 10507485 w 13173467"/>
                <a:gd name="connsiteY1306" fmla="*/ 785359 h 6586971"/>
                <a:gd name="connsiteX1307" fmla="*/ 10514873 w 13173467"/>
                <a:gd name="connsiteY1307" fmla="*/ 792632 h 6586971"/>
                <a:gd name="connsiteX1308" fmla="*/ 10517561 w 13173467"/>
                <a:gd name="connsiteY1308" fmla="*/ 800564 h 6586971"/>
                <a:gd name="connsiteX1309" fmla="*/ 10512859 w 13173467"/>
                <a:gd name="connsiteY1309" fmla="*/ 807836 h 6586971"/>
                <a:gd name="connsiteX1310" fmla="*/ 10503455 w 13173467"/>
                <a:gd name="connsiteY1310" fmla="*/ 810480 h 6586971"/>
                <a:gd name="connsiteX1311" fmla="*/ 10483304 w 13173467"/>
                <a:gd name="connsiteY1311" fmla="*/ 811141 h 6586971"/>
                <a:gd name="connsiteX1312" fmla="*/ 10466512 w 13173467"/>
                <a:gd name="connsiteY1312" fmla="*/ 813786 h 6586971"/>
                <a:gd name="connsiteX1313" fmla="*/ 10452406 w 13173467"/>
                <a:gd name="connsiteY1313" fmla="*/ 818414 h 6586971"/>
                <a:gd name="connsiteX1314" fmla="*/ 10449047 w 13173467"/>
                <a:gd name="connsiteY1314" fmla="*/ 823702 h 6586971"/>
                <a:gd name="connsiteX1315" fmla="*/ 10483975 w 13173467"/>
                <a:gd name="connsiteY1315" fmla="*/ 830974 h 6586971"/>
                <a:gd name="connsiteX1316" fmla="*/ 10516889 w 13173467"/>
                <a:gd name="connsiteY1316" fmla="*/ 843534 h 6586971"/>
                <a:gd name="connsiteX1317" fmla="*/ 10533010 w 13173467"/>
                <a:gd name="connsiteY1317" fmla="*/ 846179 h 6586971"/>
                <a:gd name="connsiteX1318" fmla="*/ 10552488 w 13173467"/>
                <a:gd name="connsiteY1318" fmla="*/ 846179 h 6586971"/>
                <a:gd name="connsiteX1319" fmla="*/ 10558535 w 13173467"/>
                <a:gd name="connsiteY1319" fmla="*/ 848823 h 6586971"/>
                <a:gd name="connsiteX1320" fmla="*/ 10556519 w 13173467"/>
                <a:gd name="connsiteY1320" fmla="*/ 856755 h 6586971"/>
                <a:gd name="connsiteX1321" fmla="*/ 10549802 w 13173467"/>
                <a:gd name="connsiteY1321" fmla="*/ 863367 h 6586971"/>
                <a:gd name="connsiteX1322" fmla="*/ 10523606 w 13173467"/>
                <a:gd name="connsiteY1322" fmla="*/ 878572 h 6586971"/>
                <a:gd name="connsiteX1323" fmla="*/ 10559878 w 13173467"/>
                <a:gd name="connsiteY1323" fmla="*/ 865349 h 6586971"/>
                <a:gd name="connsiteX1324" fmla="*/ 10594135 w 13173467"/>
                <a:gd name="connsiteY1324" fmla="*/ 865349 h 6586971"/>
                <a:gd name="connsiteX1325" fmla="*/ 10625032 w 13173467"/>
                <a:gd name="connsiteY1325" fmla="*/ 877910 h 6586971"/>
                <a:gd name="connsiteX1326" fmla="*/ 10655259 w 13173467"/>
                <a:gd name="connsiteY1326" fmla="*/ 901709 h 6586971"/>
                <a:gd name="connsiteX1327" fmla="*/ 10649885 w 13173467"/>
                <a:gd name="connsiteY1327" fmla="*/ 903692 h 6586971"/>
                <a:gd name="connsiteX1328" fmla="*/ 10644513 w 13173467"/>
                <a:gd name="connsiteY1328" fmla="*/ 905014 h 6586971"/>
                <a:gd name="connsiteX1329" fmla="*/ 10633092 w 13173467"/>
                <a:gd name="connsiteY1329" fmla="*/ 906337 h 6586971"/>
                <a:gd name="connsiteX1330" fmla="*/ 10670036 w 13173467"/>
                <a:gd name="connsiteY1330" fmla="*/ 920219 h 6586971"/>
                <a:gd name="connsiteX1331" fmla="*/ 10682127 w 13173467"/>
                <a:gd name="connsiteY1331" fmla="*/ 922863 h 6586971"/>
                <a:gd name="connsiteX1332" fmla="*/ 10694891 w 13173467"/>
                <a:gd name="connsiteY1332" fmla="*/ 923525 h 6586971"/>
                <a:gd name="connsiteX1333" fmla="*/ 10861470 w 13173467"/>
                <a:gd name="connsiteY1333" fmla="*/ 899065 h 6586971"/>
                <a:gd name="connsiteX1334" fmla="*/ 10951480 w 13173467"/>
                <a:gd name="connsiteY1334" fmla="*/ 894437 h 6586971"/>
                <a:gd name="connsiteX1335" fmla="*/ 11037457 w 13173467"/>
                <a:gd name="connsiteY1335" fmla="*/ 899065 h 6586971"/>
                <a:gd name="connsiteX1336" fmla="*/ 11079773 w 13173467"/>
                <a:gd name="connsiteY1336" fmla="*/ 906998 h 6586971"/>
                <a:gd name="connsiteX1337" fmla="*/ 11120076 w 13173467"/>
                <a:gd name="connsiteY1337" fmla="*/ 920880 h 6586971"/>
                <a:gd name="connsiteX1338" fmla="*/ 11155006 w 13173467"/>
                <a:gd name="connsiteY1338" fmla="*/ 942035 h 6586971"/>
                <a:gd name="connsiteX1339" fmla="*/ 11161722 w 13173467"/>
                <a:gd name="connsiteY1339" fmla="*/ 947984 h 6586971"/>
                <a:gd name="connsiteX1340" fmla="*/ 11167095 w 13173467"/>
                <a:gd name="connsiteY1340" fmla="*/ 955256 h 6586971"/>
                <a:gd name="connsiteX1341" fmla="*/ 11171126 w 13173467"/>
                <a:gd name="connsiteY1341" fmla="*/ 963189 h 6586971"/>
                <a:gd name="connsiteX1342" fmla="*/ 11174484 w 13173467"/>
                <a:gd name="connsiteY1342" fmla="*/ 971783 h 6586971"/>
                <a:gd name="connsiteX1343" fmla="*/ 11175827 w 13173467"/>
                <a:gd name="connsiteY1343" fmla="*/ 982361 h 6586971"/>
                <a:gd name="connsiteX1344" fmla="*/ 11175156 w 13173467"/>
                <a:gd name="connsiteY1344" fmla="*/ 989632 h 6586971"/>
                <a:gd name="connsiteX1345" fmla="*/ 11168440 w 13173467"/>
                <a:gd name="connsiteY1345" fmla="*/ 1005498 h 6586971"/>
                <a:gd name="connsiteX1346" fmla="*/ 11162393 w 13173467"/>
                <a:gd name="connsiteY1346" fmla="*/ 1024669 h 6586971"/>
                <a:gd name="connsiteX1347" fmla="*/ 11160378 w 13173467"/>
                <a:gd name="connsiteY1347" fmla="*/ 1035246 h 6586971"/>
                <a:gd name="connsiteX1348" fmla="*/ 11160378 w 13173467"/>
                <a:gd name="connsiteY1348" fmla="*/ 1042519 h 6586971"/>
                <a:gd name="connsiteX1349" fmla="*/ 11166424 w 13173467"/>
                <a:gd name="connsiteY1349" fmla="*/ 1049790 h 6586971"/>
                <a:gd name="connsiteX1350" fmla="*/ 11175827 w 13173467"/>
                <a:gd name="connsiteY1350" fmla="*/ 1053096 h 6586971"/>
                <a:gd name="connsiteX1351" fmla="*/ 11220160 w 13173467"/>
                <a:gd name="connsiteY1351" fmla="*/ 1059707 h 6586971"/>
                <a:gd name="connsiteX1352" fmla="*/ 11230235 w 13173467"/>
                <a:gd name="connsiteY1352" fmla="*/ 1063012 h 6586971"/>
                <a:gd name="connsiteX1353" fmla="*/ 11237623 w 13173467"/>
                <a:gd name="connsiteY1353" fmla="*/ 1070945 h 6586971"/>
                <a:gd name="connsiteX1354" fmla="*/ 11240311 w 13173467"/>
                <a:gd name="connsiteY1354" fmla="*/ 1079539 h 6586971"/>
                <a:gd name="connsiteX1355" fmla="*/ 11242326 w 13173467"/>
                <a:gd name="connsiteY1355" fmla="*/ 1098710 h 6586971"/>
                <a:gd name="connsiteX1356" fmla="*/ 11245012 w 13173467"/>
                <a:gd name="connsiteY1356" fmla="*/ 1106642 h 6586971"/>
                <a:gd name="connsiteX1357" fmla="*/ 11251057 w 13173467"/>
                <a:gd name="connsiteY1357" fmla="*/ 1113253 h 6586971"/>
                <a:gd name="connsiteX1358" fmla="*/ 11257774 w 13173467"/>
                <a:gd name="connsiteY1358" fmla="*/ 1117220 h 6586971"/>
                <a:gd name="connsiteX1359" fmla="*/ 11262478 w 13173467"/>
                <a:gd name="connsiteY1359" fmla="*/ 1121848 h 6586971"/>
                <a:gd name="connsiteX1360" fmla="*/ 11262478 w 13173467"/>
                <a:gd name="connsiteY1360" fmla="*/ 1130441 h 6586971"/>
                <a:gd name="connsiteX1361" fmla="*/ 11257774 w 13173467"/>
                <a:gd name="connsiteY1361" fmla="*/ 1140358 h 6586971"/>
                <a:gd name="connsiteX1362" fmla="*/ 11251057 w 13173467"/>
                <a:gd name="connsiteY1362" fmla="*/ 1147629 h 6586971"/>
                <a:gd name="connsiteX1363" fmla="*/ 11232922 w 13173467"/>
                <a:gd name="connsiteY1363" fmla="*/ 1160190 h 6586971"/>
                <a:gd name="connsiteX1364" fmla="*/ 11246356 w 13173467"/>
                <a:gd name="connsiteY1364" fmla="*/ 1156223 h 6586971"/>
                <a:gd name="connsiteX1365" fmla="*/ 11254416 w 13173467"/>
                <a:gd name="connsiteY1365" fmla="*/ 1150274 h 6586971"/>
                <a:gd name="connsiteX1366" fmla="*/ 11269194 w 13173467"/>
                <a:gd name="connsiteY1366" fmla="*/ 1132424 h 6586971"/>
                <a:gd name="connsiteX1367" fmla="*/ 11273896 w 13173467"/>
                <a:gd name="connsiteY1367" fmla="*/ 1128459 h 6586971"/>
                <a:gd name="connsiteX1368" fmla="*/ 11277255 w 13173467"/>
                <a:gd name="connsiteY1368" fmla="*/ 1126476 h 6586971"/>
                <a:gd name="connsiteX1369" fmla="*/ 11279270 w 13173467"/>
                <a:gd name="connsiteY1369" fmla="*/ 1123170 h 6586971"/>
                <a:gd name="connsiteX1370" fmla="*/ 11279941 w 13173467"/>
                <a:gd name="connsiteY1370" fmla="*/ 1115898 h 6586971"/>
                <a:gd name="connsiteX1371" fmla="*/ 11279270 w 13173467"/>
                <a:gd name="connsiteY1371" fmla="*/ 1111271 h 6586971"/>
                <a:gd name="connsiteX1372" fmla="*/ 11275239 w 13173467"/>
                <a:gd name="connsiteY1372" fmla="*/ 1102015 h 6586971"/>
                <a:gd name="connsiteX1373" fmla="*/ 11274567 w 13173467"/>
                <a:gd name="connsiteY1373" fmla="*/ 1096727 h 6586971"/>
                <a:gd name="connsiteX1374" fmla="*/ 11283299 w 13173467"/>
                <a:gd name="connsiteY1374" fmla="*/ 1079539 h 6586971"/>
                <a:gd name="connsiteX1375" fmla="*/ 11304793 w 13173467"/>
                <a:gd name="connsiteY1375" fmla="*/ 1068301 h 6586971"/>
                <a:gd name="connsiteX1376" fmla="*/ 11330991 w 13173467"/>
                <a:gd name="connsiteY1376" fmla="*/ 1062351 h 6586971"/>
                <a:gd name="connsiteX1377" fmla="*/ 11437120 w 13173467"/>
                <a:gd name="connsiteY1377" fmla="*/ 1053757 h 6586971"/>
                <a:gd name="connsiteX1378" fmla="*/ 11447195 w 13173467"/>
                <a:gd name="connsiteY1378" fmla="*/ 1055079 h 6586971"/>
                <a:gd name="connsiteX1379" fmla="*/ 11474734 w 13173467"/>
                <a:gd name="connsiteY1379" fmla="*/ 1064334 h 6586971"/>
                <a:gd name="connsiteX1380" fmla="*/ 11486153 w 13173467"/>
                <a:gd name="connsiteY1380" fmla="*/ 1065656 h 6586971"/>
                <a:gd name="connsiteX1381" fmla="*/ 11521753 w 13173467"/>
                <a:gd name="connsiteY1381" fmla="*/ 1065656 h 6586971"/>
                <a:gd name="connsiteX1382" fmla="*/ 11615791 w 13173467"/>
                <a:gd name="connsiteY1382" fmla="*/ 1072928 h 6586971"/>
                <a:gd name="connsiteX1383" fmla="*/ 11634600 w 13173467"/>
                <a:gd name="connsiteY1383" fmla="*/ 1070283 h 6586971"/>
                <a:gd name="connsiteX1384" fmla="*/ 11669527 w 13173467"/>
                <a:gd name="connsiteY1384" fmla="*/ 1056401 h 6586971"/>
                <a:gd name="connsiteX1385" fmla="*/ 11687663 w 13173467"/>
                <a:gd name="connsiteY1385" fmla="*/ 1053757 h 6586971"/>
                <a:gd name="connsiteX1386" fmla="*/ 11698411 w 13173467"/>
                <a:gd name="connsiteY1386" fmla="*/ 1056401 h 6586971"/>
                <a:gd name="connsiteX1387" fmla="*/ 11707143 w 13173467"/>
                <a:gd name="connsiteY1387" fmla="*/ 1061690 h 6586971"/>
                <a:gd name="connsiteX1388" fmla="*/ 11714531 w 13173467"/>
                <a:gd name="connsiteY1388" fmla="*/ 1068962 h 6586971"/>
                <a:gd name="connsiteX1389" fmla="*/ 11719905 w 13173467"/>
                <a:gd name="connsiteY1389" fmla="*/ 1078216 h 6586971"/>
                <a:gd name="connsiteX1390" fmla="*/ 11724606 w 13173467"/>
                <a:gd name="connsiteY1390" fmla="*/ 1088133 h 6586971"/>
                <a:gd name="connsiteX1391" fmla="*/ 11728638 w 13173467"/>
                <a:gd name="connsiteY1391" fmla="*/ 1092760 h 6586971"/>
                <a:gd name="connsiteX1392" fmla="*/ 11734011 w 13173467"/>
                <a:gd name="connsiteY1392" fmla="*/ 1095404 h 6586971"/>
                <a:gd name="connsiteX1393" fmla="*/ 11768940 w 13173467"/>
                <a:gd name="connsiteY1393" fmla="*/ 1102015 h 6586971"/>
                <a:gd name="connsiteX1394" fmla="*/ 11781701 w 13173467"/>
                <a:gd name="connsiteY1394" fmla="*/ 1105321 h 6586971"/>
                <a:gd name="connsiteX1395" fmla="*/ 11791106 w 13173467"/>
                <a:gd name="connsiteY1395" fmla="*/ 1109948 h 6586971"/>
                <a:gd name="connsiteX1396" fmla="*/ 11796480 w 13173467"/>
                <a:gd name="connsiteY1396" fmla="*/ 1117220 h 6586971"/>
                <a:gd name="connsiteX1397" fmla="*/ 11800509 w 13173467"/>
                <a:gd name="connsiteY1397" fmla="*/ 1124492 h 6586971"/>
                <a:gd name="connsiteX1398" fmla="*/ 11805210 w 13173467"/>
                <a:gd name="connsiteY1398" fmla="*/ 1131764 h 6586971"/>
                <a:gd name="connsiteX1399" fmla="*/ 11813943 w 13173467"/>
                <a:gd name="connsiteY1399" fmla="*/ 1136391 h 6586971"/>
                <a:gd name="connsiteX1400" fmla="*/ 11834094 w 13173467"/>
                <a:gd name="connsiteY1400" fmla="*/ 1138374 h 6586971"/>
                <a:gd name="connsiteX1401" fmla="*/ 11861634 w 13173467"/>
                <a:gd name="connsiteY1401" fmla="*/ 1135070 h 6586971"/>
                <a:gd name="connsiteX1402" fmla="*/ 11886487 w 13173467"/>
                <a:gd name="connsiteY1402" fmla="*/ 1127136 h 6586971"/>
                <a:gd name="connsiteX1403" fmla="*/ 11901264 w 13173467"/>
                <a:gd name="connsiteY1403" fmla="*/ 1113915 h 6586971"/>
                <a:gd name="connsiteX1404" fmla="*/ 11901936 w 13173467"/>
                <a:gd name="connsiteY1404" fmla="*/ 1104660 h 6586971"/>
                <a:gd name="connsiteX1405" fmla="*/ 11896563 w 13173467"/>
                <a:gd name="connsiteY1405" fmla="*/ 1096066 h 6586971"/>
                <a:gd name="connsiteX1406" fmla="*/ 11883129 w 13173467"/>
                <a:gd name="connsiteY1406" fmla="*/ 1081522 h 6586971"/>
                <a:gd name="connsiteX1407" fmla="*/ 11880443 w 13173467"/>
                <a:gd name="connsiteY1407" fmla="*/ 1077556 h 6586971"/>
                <a:gd name="connsiteX1408" fmla="*/ 11878427 w 13173467"/>
                <a:gd name="connsiteY1408" fmla="*/ 1072928 h 6586971"/>
                <a:gd name="connsiteX1409" fmla="*/ 11876412 w 13173467"/>
                <a:gd name="connsiteY1409" fmla="*/ 1068962 h 6586971"/>
                <a:gd name="connsiteX1410" fmla="*/ 11873725 w 13173467"/>
                <a:gd name="connsiteY1410" fmla="*/ 1066317 h 6586971"/>
                <a:gd name="connsiteX1411" fmla="*/ 11867679 w 13173467"/>
                <a:gd name="connsiteY1411" fmla="*/ 1064334 h 6586971"/>
                <a:gd name="connsiteX1412" fmla="*/ 11847528 w 13173467"/>
                <a:gd name="connsiteY1412" fmla="*/ 1063012 h 6586971"/>
                <a:gd name="connsiteX1413" fmla="*/ 11852230 w 13173467"/>
                <a:gd name="connsiteY1413" fmla="*/ 1057062 h 6586971"/>
                <a:gd name="connsiteX1414" fmla="*/ 11864993 w 13173467"/>
                <a:gd name="connsiteY1414" fmla="*/ 1047807 h 6586971"/>
                <a:gd name="connsiteX1415" fmla="*/ 11869695 w 13173467"/>
                <a:gd name="connsiteY1415" fmla="*/ 1041196 h 6586971"/>
                <a:gd name="connsiteX1416" fmla="*/ 11871710 w 13173467"/>
                <a:gd name="connsiteY1416" fmla="*/ 1033925 h 6586971"/>
                <a:gd name="connsiteX1417" fmla="*/ 11871038 w 13173467"/>
                <a:gd name="connsiteY1417" fmla="*/ 1025331 h 6586971"/>
                <a:gd name="connsiteX1418" fmla="*/ 11869023 w 13173467"/>
                <a:gd name="connsiteY1418" fmla="*/ 1009464 h 6586971"/>
                <a:gd name="connsiteX1419" fmla="*/ 11955673 w 13173467"/>
                <a:gd name="connsiteY1419" fmla="*/ 1017397 h 6586971"/>
                <a:gd name="connsiteX1420" fmla="*/ 11998661 w 13173467"/>
                <a:gd name="connsiteY1420" fmla="*/ 1026652 h 6586971"/>
                <a:gd name="connsiteX1421" fmla="*/ 12038292 w 13173467"/>
                <a:gd name="connsiteY1421" fmla="*/ 1040535 h 6586971"/>
                <a:gd name="connsiteX1422" fmla="*/ 12049711 w 13173467"/>
                <a:gd name="connsiteY1422" fmla="*/ 1043179 h 6586971"/>
                <a:gd name="connsiteX1423" fmla="*/ 12053740 w 13173467"/>
                <a:gd name="connsiteY1423" fmla="*/ 1039875 h 6586971"/>
                <a:gd name="connsiteX1424" fmla="*/ 12057099 w 13173467"/>
                <a:gd name="connsiteY1424" fmla="*/ 1034585 h 6586971"/>
                <a:gd name="connsiteX1425" fmla="*/ 12065831 w 13173467"/>
                <a:gd name="connsiteY1425" fmla="*/ 1030619 h 6586971"/>
                <a:gd name="connsiteX1426" fmla="*/ 12072548 w 13173467"/>
                <a:gd name="connsiteY1426" fmla="*/ 1031280 h 6586971"/>
                <a:gd name="connsiteX1427" fmla="*/ 12090683 w 13173467"/>
                <a:gd name="connsiteY1427" fmla="*/ 1037230 h 6586971"/>
                <a:gd name="connsiteX1428" fmla="*/ 12098746 w 13173467"/>
                <a:gd name="connsiteY1428" fmla="*/ 1039213 h 6586971"/>
                <a:gd name="connsiteX1429" fmla="*/ 12163900 w 13173467"/>
                <a:gd name="connsiteY1429" fmla="*/ 1041857 h 6586971"/>
                <a:gd name="connsiteX1430" fmla="*/ 12184722 w 13173467"/>
                <a:gd name="connsiteY1430" fmla="*/ 1041196 h 6586971"/>
                <a:gd name="connsiteX1431" fmla="*/ 12210247 w 13173467"/>
                <a:gd name="connsiteY1431" fmla="*/ 1035908 h 6586971"/>
                <a:gd name="connsiteX1432" fmla="*/ 12218979 w 13173467"/>
                <a:gd name="connsiteY1432" fmla="*/ 1035246 h 6586971"/>
                <a:gd name="connsiteX1433" fmla="*/ 12228382 w 13173467"/>
                <a:gd name="connsiteY1433" fmla="*/ 1037230 h 6586971"/>
                <a:gd name="connsiteX1434" fmla="*/ 12237115 w 13173467"/>
                <a:gd name="connsiteY1434" fmla="*/ 1040535 h 6586971"/>
                <a:gd name="connsiteX1435" fmla="*/ 12254579 w 13173467"/>
                <a:gd name="connsiteY1435" fmla="*/ 1048468 h 6586971"/>
                <a:gd name="connsiteX1436" fmla="*/ 12272043 w 13173467"/>
                <a:gd name="connsiteY1436" fmla="*/ 1055079 h 6586971"/>
                <a:gd name="connsiteX1437" fmla="*/ 12409741 w 13173467"/>
                <a:gd name="connsiteY1437" fmla="*/ 1080860 h 6586971"/>
                <a:gd name="connsiteX1438" fmla="*/ 12415788 w 13173467"/>
                <a:gd name="connsiteY1438" fmla="*/ 1083505 h 6586971"/>
                <a:gd name="connsiteX1439" fmla="*/ 12424521 w 13173467"/>
                <a:gd name="connsiteY1439" fmla="*/ 1088794 h 6586971"/>
                <a:gd name="connsiteX1440" fmla="*/ 12428550 w 13173467"/>
                <a:gd name="connsiteY1440" fmla="*/ 1091438 h 6586971"/>
                <a:gd name="connsiteX1441" fmla="*/ 12456090 w 13173467"/>
                <a:gd name="connsiteY1441" fmla="*/ 1099371 h 6586971"/>
                <a:gd name="connsiteX1442" fmla="*/ 12497735 w 13173467"/>
                <a:gd name="connsiteY1442" fmla="*/ 1116559 h 6586971"/>
                <a:gd name="connsiteX1443" fmla="*/ 12564233 w 13173467"/>
                <a:gd name="connsiteY1443" fmla="*/ 1137053 h 6586971"/>
                <a:gd name="connsiteX1444" fmla="*/ 12593117 w 13173467"/>
                <a:gd name="connsiteY1444" fmla="*/ 1155562 h 6586971"/>
                <a:gd name="connsiteX1445" fmla="*/ 12589087 w 13173467"/>
                <a:gd name="connsiteY1445" fmla="*/ 1154241 h 6586971"/>
                <a:gd name="connsiteX1446" fmla="*/ 12585729 w 13173467"/>
                <a:gd name="connsiteY1446" fmla="*/ 1152258 h 6586971"/>
                <a:gd name="connsiteX1447" fmla="*/ 12582370 w 13173467"/>
                <a:gd name="connsiteY1447" fmla="*/ 1150935 h 6586971"/>
                <a:gd name="connsiteX1448" fmla="*/ 12579012 w 13173467"/>
                <a:gd name="connsiteY1448" fmla="*/ 1148291 h 6586971"/>
                <a:gd name="connsiteX1449" fmla="*/ 12587742 w 13173467"/>
                <a:gd name="connsiteY1449" fmla="*/ 1160190 h 6586971"/>
                <a:gd name="connsiteX1450" fmla="*/ 12607223 w 13173467"/>
                <a:gd name="connsiteY1450" fmla="*/ 1166140 h 6586971"/>
                <a:gd name="connsiteX1451" fmla="*/ 12624015 w 13173467"/>
                <a:gd name="connsiteY1451" fmla="*/ 1173411 h 6586971"/>
                <a:gd name="connsiteX1452" fmla="*/ 12624686 w 13173467"/>
                <a:gd name="connsiteY1452" fmla="*/ 1186633 h 6586971"/>
                <a:gd name="connsiteX1453" fmla="*/ 12629389 w 13173467"/>
                <a:gd name="connsiteY1453" fmla="*/ 1185972 h 6586971"/>
                <a:gd name="connsiteX1454" fmla="*/ 12634091 w 13173467"/>
                <a:gd name="connsiteY1454" fmla="*/ 1183989 h 6586971"/>
                <a:gd name="connsiteX1455" fmla="*/ 12638120 w 13173467"/>
                <a:gd name="connsiteY1455" fmla="*/ 1182005 h 6586971"/>
                <a:gd name="connsiteX1456" fmla="*/ 12642151 w 13173467"/>
                <a:gd name="connsiteY1456" fmla="*/ 1179361 h 6586971"/>
                <a:gd name="connsiteX1457" fmla="*/ 12633419 w 13173467"/>
                <a:gd name="connsiteY1457" fmla="*/ 1172750 h 6586971"/>
                <a:gd name="connsiteX1458" fmla="*/ 12613267 w 13173467"/>
                <a:gd name="connsiteY1458" fmla="*/ 1163496 h 6586971"/>
                <a:gd name="connsiteX1459" fmla="*/ 12603864 w 13173467"/>
                <a:gd name="connsiteY1459" fmla="*/ 1157546 h 6586971"/>
                <a:gd name="connsiteX1460" fmla="*/ 12618642 w 13173467"/>
                <a:gd name="connsiteY1460" fmla="*/ 1161512 h 6586971"/>
                <a:gd name="connsiteX1461" fmla="*/ 12632748 w 13173467"/>
                <a:gd name="connsiteY1461" fmla="*/ 1168123 h 6586971"/>
                <a:gd name="connsiteX1462" fmla="*/ 12646853 w 13173467"/>
                <a:gd name="connsiteY1462" fmla="*/ 1175395 h 6586971"/>
                <a:gd name="connsiteX1463" fmla="*/ 12659616 w 13173467"/>
                <a:gd name="connsiteY1463" fmla="*/ 1183989 h 6586971"/>
                <a:gd name="connsiteX1464" fmla="*/ 12657600 w 13173467"/>
                <a:gd name="connsiteY1464" fmla="*/ 1185311 h 6586971"/>
                <a:gd name="connsiteX1465" fmla="*/ 12654242 w 13173467"/>
                <a:gd name="connsiteY1465" fmla="*/ 1187955 h 6586971"/>
                <a:gd name="connsiteX1466" fmla="*/ 12652226 w 13173467"/>
                <a:gd name="connsiteY1466" fmla="*/ 1189278 h 6586971"/>
                <a:gd name="connsiteX1467" fmla="*/ 12657600 w 13173467"/>
                <a:gd name="connsiteY1467" fmla="*/ 1189938 h 6586971"/>
                <a:gd name="connsiteX1468" fmla="*/ 12669019 w 13173467"/>
                <a:gd name="connsiteY1468" fmla="*/ 1189938 h 6586971"/>
                <a:gd name="connsiteX1469" fmla="*/ 12675064 w 13173467"/>
                <a:gd name="connsiteY1469" fmla="*/ 1191261 h 6586971"/>
                <a:gd name="connsiteX1470" fmla="*/ 12680437 w 13173467"/>
                <a:gd name="connsiteY1470" fmla="*/ 1193244 h 6586971"/>
                <a:gd name="connsiteX1471" fmla="*/ 12794627 w 13173467"/>
                <a:gd name="connsiteY1471" fmla="*/ 1244808 h 6586971"/>
                <a:gd name="connsiteX1472" fmla="*/ 12811420 w 13173467"/>
                <a:gd name="connsiteY1472" fmla="*/ 1262657 h 6586971"/>
                <a:gd name="connsiteX1473" fmla="*/ 12802016 w 13173467"/>
                <a:gd name="connsiteY1473" fmla="*/ 1283150 h 6586971"/>
                <a:gd name="connsiteX1474" fmla="*/ 12812763 w 13173467"/>
                <a:gd name="connsiteY1474" fmla="*/ 1281167 h 6586971"/>
                <a:gd name="connsiteX1475" fmla="*/ 12823510 w 13173467"/>
                <a:gd name="connsiteY1475" fmla="*/ 1277201 h 6586971"/>
                <a:gd name="connsiteX1476" fmla="*/ 12832243 w 13173467"/>
                <a:gd name="connsiteY1476" fmla="*/ 1277862 h 6586971"/>
                <a:gd name="connsiteX1477" fmla="*/ 12835601 w 13173467"/>
                <a:gd name="connsiteY1477" fmla="*/ 1288439 h 6586971"/>
                <a:gd name="connsiteX1478" fmla="*/ 12834929 w 13173467"/>
                <a:gd name="connsiteY1478" fmla="*/ 1294389 h 6586971"/>
                <a:gd name="connsiteX1479" fmla="*/ 12830899 w 13173467"/>
                <a:gd name="connsiteY1479" fmla="*/ 1305627 h 6586971"/>
                <a:gd name="connsiteX1480" fmla="*/ 12830899 w 13173467"/>
                <a:gd name="connsiteY1480" fmla="*/ 1311576 h 6586971"/>
                <a:gd name="connsiteX1481" fmla="*/ 12832243 w 13173467"/>
                <a:gd name="connsiteY1481" fmla="*/ 1317526 h 6586971"/>
                <a:gd name="connsiteX1482" fmla="*/ 12837617 w 13173467"/>
                <a:gd name="connsiteY1482" fmla="*/ 1327443 h 6586971"/>
                <a:gd name="connsiteX1483" fmla="*/ 12840303 w 13173467"/>
                <a:gd name="connsiteY1483" fmla="*/ 1333392 h 6586971"/>
                <a:gd name="connsiteX1484" fmla="*/ 12840975 w 13173467"/>
                <a:gd name="connsiteY1484" fmla="*/ 1341325 h 6586971"/>
                <a:gd name="connsiteX1485" fmla="*/ 12839631 w 13173467"/>
                <a:gd name="connsiteY1485" fmla="*/ 1346614 h 6586971"/>
                <a:gd name="connsiteX1486" fmla="*/ 12837617 w 13173467"/>
                <a:gd name="connsiteY1486" fmla="*/ 1351241 h 6586971"/>
                <a:gd name="connsiteX1487" fmla="*/ 12834929 w 13173467"/>
                <a:gd name="connsiteY1487" fmla="*/ 1357852 h 6586971"/>
                <a:gd name="connsiteX1488" fmla="*/ 12832913 w 13173467"/>
                <a:gd name="connsiteY1488" fmla="*/ 1365785 h 6586971"/>
                <a:gd name="connsiteX1489" fmla="*/ 12832913 w 13173467"/>
                <a:gd name="connsiteY1489" fmla="*/ 1369090 h 6586971"/>
                <a:gd name="connsiteX1490" fmla="*/ 12835601 w 13173467"/>
                <a:gd name="connsiteY1490" fmla="*/ 1369752 h 6586971"/>
                <a:gd name="connsiteX1491" fmla="*/ 12846347 w 13173467"/>
                <a:gd name="connsiteY1491" fmla="*/ 1374379 h 6586971"/>
                <a:gd name="connsiteX1492" fmla="*/ 12850378 w 13173467"/>
                <a:gd name="connsiteY1492" fmla="*/ 1375701 h 6586971"/>
                <a:gd name="connsiteX1493" fmla="*/ 12855080 w 13173467"/>
                <a:gd name="connsiteY1493" fmla="*/ 1377023 h 6586971"/>
                <a:gd name="connsiteX1494" fmla="*/ 12859111 w 13173467"/>
                <a:gd name="connsiteY1494" fmla="*/ 1380990 h 6586971"/>
                <a:gd name="connsiteX1495" fmla="*/ 12861797 w 13173467"/>
                <a:gd name="connsiteY1495" fmla="*/ 1386278 h 6586971"/>
                <a:gd name="connsiteX1496" fmla="*/ 12864485 w 13173467"/>
                <a:gd name="connsiteY1496" fmla="*/ 1399500 h 6586971"/>
                <a:gd name="connsiteX1497" fmla="*/ 12866499 w 13173467"/>
                <a:gd name="connsiteY1497" fmla="*/ 1406110 h 6586971"/>
                <a:gd name="connsiteX1498" fmla="*/ 12874560 w 13173467"/>
                <a:gd name="connsiteY1498" fmla="*/ 1395533 h 6586971"/>
                <a:gd name="connsiteX1499" fmla="*/ 12879933 w 13173467"/>
                <a:gd name="connsiteY1499" fmla="*/ 1390906 h 6586971"/>
                <a:gd name="connsiteX1500" fmla="*/ 12885979 w 13173467"/>
                <a:gd name="connsiteY1500" fmla="*/ 1389584 h 6586971"/>
                <a:gd name="connsiteX1501" fmla="*/ 12890008 w 13173467"/>
                <a:gd name="connsiteY1501" fmla="*/ 1394872 h 6586971"/>
                <a:gd name="connsiteX1502" fmla="*/ 12890680 w 13173467"/>
                <a:gd name="connsiteY1502" fmla="*/ 1404127 h 6586971"/>
                <a:gd name="connsiteX1503" fmla="*/ 12887994 w 13173467"/>
                <a:gd name="connsiteY1503" fmla="*/ 1420654 h 6586971"/>
                <a:gd name="connsiteX1504" fmla="*/ 12892024 w 13173467"/>
                <a:gd name="connsiteY1504" fmla="*/ 1418010 h 6586971"/>
                <a:gd name="connsiteX1505" fmla="*/ 12896054 w 13173467"/>
                <a:gd name="connsiteY1505" fmla="*/ 1414044 h 6586971"/>
                <a:gd name="connsiteX1506" fmla="*/ 12900083 w 13173467"/>
                <a:gd name="connsiteY1506" fmla="*/ 1409416 h 6586971"/>
                <a:gd name="connsiteX1507" fmla="*/ 12902099 w 13173467"/>
                <a:gd name="connsiteY1507" fmla="*/ 1404789 h 6586971"/>
                <a:gd name="connsiteX1508" fmla="*/ 12905458 w 13173467"/>
                <a:gd name="connsiteY1508" fmla="*/ 1394872 h 6586971"/>
                <a:gd name="connsiteX1509" fmla="*/ 12903442 w 13173467"/>
                <a:gd name="connsiteY1509" fmla="*/ 1389584 h 6586971"/>
                <a:gd name="connsiteX1510" fmla="*/ 12888665 w 13173467"/>
                <a:gd name="connsiteY1510" fmla="*/ 1381651 h 6586971"/>
                <a:gd name="connsiteX1511" fmla="*/ 12880605 w 13173467"/>
                <a:gd name="connsiteY1511" fmla="*/ 1375040 h 6586971"/>
                <a:gd name="connsiteX1512" fmla="*/ 12879933 w 13173467"/>
                <a:gd name="connsiteY1512" fmla="*/ 1371074 h 6586971"/>
                <a:gd name="connsiteX1513" fmla="*/ 12883963 w 13173467"/>
                <a:gd name="connsiteY1513" fmla="*/ 1366446 h 6586971"/>
                <a:gd name="connsiteX1514" fmla="*/ 12889337 w 13173467"/>
                <a:gd name="connsiteY1514" fmla="*/ 1359175 h 6586971"/>
                <a:gd name="connsiteX1515" fmla="*/ 12891353 w 13173467"/>
                <a:gd name="connsiteY1515" fmla="*/ 1352564 h 6586971"/>
                <a:gd name="connsiteX1516" fmla="*/ 12891353 w 13173467"/>
                <a:gd name="connsiteY1516" fmla="*/ 1344631 h 6586971"/>
                <a:gd name="connsiteX1517" fmla="*/ 12889337 w 13173467"/>
                <a:gd name="connsiteY1517" fmla="*/ 1336698 h 6586971"/>
                <a:gd name="connsiteX1518" fmla="*/ 12885306 w 13173467"/>
                <a:gd name="connsiteY1518" fmla="*/ 1330087 h 6586971"/>
                <a:gd name="connsiteX1519" fmla="*/ 12874560 w 13173467"/>
                <a:gd name="connsiteY1519" fmla="*/ 1323476 h 6586971"/>
                <a:gd name="connsiteX1520" fmla="*/ 12862469 w 13173467"/>
                <a:gd name="connsiteY1520" fmla="*/ 1318187 h 6586971"/>
                <a:gd name="connsiteX1521" fmla="*/ 12858438 w 13173467"/>
                <a:gd name="connsiteY1521" fmla="*/ 1314221 h 6586971"/>
                <a:gd name="connsiteX1522" fmla="*/ 12904114 w 13173467"/>
                <a:gd name="connsiteY1522" fmla="*/ 1308271 h 6586971"/>
                <a:gd name="connsiteX1523" fmla="*/ 12913517 w 13173467"/>
                <a:gd name="connsiteY1523" fmla="*/ 1307610 h 6586971"/>
                <a:gd name="connsiteX1524" fmla="*/ 12921579 w 13173467"/>
                <a:gd name="connsiteY1524" fmla="*/ 1308932 h 6586971"/>
                <a:gd name="connsiteX1525" fmla="*/ 12947775 w 13173467"/>
                <a:gd name="connsiteY1525" fmla="*/ 1316204 h 6586971"/>
                <a:gd name="connsiteX1526" fmla="*/ 12943744 w 13173467"/>
                <a:gd name="connsiteY1526" fmla="*/ 1320171 h 6586971"/>
                <a:gd name="connsiteX1527" fmla="*/ 12939715 w 13173467"/>
                <a:gd name="connsiteY1527" fmla="*/ 1325459 h 6586971"/>
                <a:gd name="connsiteX1528" fmla="*/ 12936356 w 13173467"/>
                <a:gd name="connsiteY1528" fmla="*/ 1331409 h 6586971"/>
                <a:gd name="connsiteX1529" fmla="*/ 12935684 w 13173467"/>
                <a:gd name="connsiteY1529" fmla="*/ 1337359 h 6586971"/>
                <a:gd name="connsiteX1530" fmla="*/ 12936356 w 13173467"/>
                <a:gd name="connsiteY1530" fmla="*/ 1340003 h 6586971"/>
                <a:gd name="connsiteX1531" fmla="*/ 12937699 w 13173467"/>
                <a:gd name="connsiteY1531" fmla="*/ 1342647 h 6586971"/>
                <a:gd name="connsiteX1532" fmla="*/ 12940385 w 13173467"/>
                <a:gd name="connsiteY1532" fmla="*/ 1343970 h 6586971"/>
                <a:gd name="connsiteX1533" fmla="*/ 12944416 w 13173467"/>
                <a:gd name="connsiteY1533" fmla="*/ 1341987 h 6586971"/>
                <a:gd name="connsiteX1534" fmla="*/ 12945760 w 13173467"/>
                <a:gd name="connsiteY1534" fmla="*/ 1339342 h 6586971"/>
                <a:gd name="connsiteX1535" fmla="*/ 12943073 w 13173467"/>
                <a:gd name="connsiteY1535" fmla="*/ 1332731 h 6586971"/>
                <a:gd name="connsiteX1536" fmla="*/ 12943744 w 13173467"/>
                <a:gd name="connsiteY1536" fmla="*/ 1330087 h 6586971"/>
                <a:gd name="connsiteX1537" fmla="*/ 12952476 w 13173467"/>
                <a:gd name="connsiteY1537" fmla="*/ 1327443 h 6586971"/>
                <a:gd name="connsiteX1538" fmla="*/ 12978001 w 13173467"/>
                <a:gd name="connsiteY1538" fmla="*/ 1334053 h 6586971"/>
                <a:gd name="connsiteX1539" fmla="*/ 12990092 w 13173467"/>
                <a:gd name="connsiteY1539" fmla="*/ 1330087 h 6586971"/>
                <a:gd name="connsiteX1540" fmla="*/ 12982032 w 13173467"/>
                <a:gd name="connsiteY1540" fmla="*/ 1326782 h 6586971"/>
                <a:gd name="connsiteX1541" fmla="*/ 12971957 w 13173467"/>
                <a:gd name="connsiteY1541" fmla="*/ 1324798 h 6586971"/>
                <a:gd name="connsiteX1542" fmla="*/ 12963224 w 13173467"/>
                <a:gd name="connsiteY1542" fmla="*/ 1322154 h 6586971"/>
                <a:gd name="connsiteX1543" fmla="*/ 12957850 w 13173467"/>
                <a:gd name="connsiteY1543" fmla="*/ 1316865 h 6586971"/>
                <a:gd name="connsiteX1544" fmla="*/ 13028379 w 13173467"/>
                <a:gd name="connsiteY1544" fmla="*/ 1331409 h 6586971"/>
                <a:gd name="connsiteX1545" fmla="*/ 13039798 w 13173467"/>
                <a:gd name="connsiteY1545" fmla="*/ 1336698 h 6586971"/>
                <a:gd name="connsiteX1546" fmla="*/ 13049873 w 13173467"/>
                <a:gd name="connsiteY1546" fmla="*/ 1344631 h 6586971"/>
                <a:gd name="connsiteX1547" fmla="*/ 13068009 w 13173467"/>
                <a:gd name="connsiteY1547" fmla="*/ 1363140 h 6586971"/>
                <a:gd name="connsiteX1548" fmla="*/ 13106968 w 13173467"/>
                <a:gd name="connsiteY1548" fmla="*/ 1390906 h 6586971"/>
                <a:gd name="connsiteX1549" fmla="*/ 13117043 w 13173467"/>
                <a:gd name="connsiteY1549" fmla="*/ 1399500 h 6586971"/>
                <a:gd name="connsiteX1550" fmla="*/ 13121745 w 13173467"/>
                <a:gd name="connsiteY1550" fmla="*/ 1408755 h 6586971"/>
                <a:gd name="connsiteX1551" fmla="*/ 13116372 w 13173467"/>
                <a:gd name="connsiteY1551" fmla="*/ 1418010 h 6586971"/>
                <a:gd name="connsiteX1552" fmla="*/ 13126448 w 13173467"/>
                <a:gd name="connsiteY1552" fmla="*/ 1415366 h 6586971"/>
                <a:gd name="connsiteX1553" fmla="*/ 13137867 w 13173467"/>
                <a:gd name="connsiteY1553" fmla="*/ 1415366 h 6586971"/>
                <a:gd name="connsiteX1554" fmla="*/ 13144583 w 13173467"/>
                <a:gd name="connsiteY1554" fmla="*/ 1419994 h 6586971"/>
                <a:gd name="connsiteX1555" fmla="*/ 13140553 w 13173467"/>
                <a:gd name="connsiteY1555" fmla="*/ 1429248 h 6586971"/>
                <a:gd name="connsiteX1556" fmla="*/ 13156002 w 13173467"/>
                <a:gd name="connsiteY1556" fmla="*/ 1428588 h 6586971"/>
                <a:gd name="connsiteX1557" fmla="*/ 13164735 w 13173467"/>
                <a:gd name="connsiteY1557" fmla="*/ 1429909 h 6586971"/>
                <a:gd name="connsiteX1558" fmla="*/ 13170779 w 13173467"/>
                <a:gd name="connsiteY1558" fmla="*/ 1433215 h 6586971"/>
                <a:gd name="connsiteX1559" fmla="*/ 13173467 w 13173467"/>
                <a:gd name="connsiteY1559" fmla="*/ 1438503 h 6586971"/>
                <a:gd name="connsiteX1560" fmla="*/ 13173467 w 13173467"/>
                <a:gd name="connsiteY1560" fmla="*/ 1444453 h 6586971"/>
                <a:gd name="connsiteX1561" fmla="*/ 13171451 w 13173467"/>
                <a:gd name="connsiteY1561" fmla="*/ 1450403 h 6586971"/>
                <a:gd name="connsiteX1562" fmla="*/ 13167421 w 13173467"/>
                <a:gd name="connsiteY1562" fmla="*/ 1454370 h 6586971"/>
                <a:gd name="connsiteX1563" fmla="*/ 13164735 w 13173467"/>
                <a:gd name="connsiteY1563" fmla="*/ 1454370 h 6586971"/>
                <a:gd name="connsiteX1564" fmla="*/ 13157345 w 13173467"/>
                <a:gd name="connsiteY1564" fmla="*/ 1451064 h 6586971"/>
                <a:gd name="connsiteX1565" fmla="*/ 13153316 w 13173467"/>
                <a:gd name="connsiteY1565" fmla="*/ 1450403 h 6586971"/>
                <a:gd name="connsiteX1566" fmla="*/ 13146599 w 13173467"/>
                <a:gd name="connsiteY1566" fmla="*/ 1452386 h 6586971"/>
                <a:gd name="connsiteX1567" fmla="*/ 13139882 w 13173467"/>
                <a:gd name="connsiteY1567" fmla="*/ 1456353 h 6586971"/>
                <a:gd name="connsiteX1568" fmla="*/ 13133836 w 13173467"/>
                <a:gd name="connsiteY1568" fmla="*/ 1460980 h 6586971"/>
                <a:gd name="connsiteX1569" fmla="*/ 13128462 w 13173467"/>
                <a:gd name="connsiteY1569" fmla="*/ 1466269 h 6586971"/>
                <a:gd name="connsiteX1570" fmla="*/ 13123090 w 13173467"/>
                <a:gd name="connsiteY1570" fmla="*/ 1476846 h 6586971"/>
                <a:gd name="connsiteX1571" fmla="*/ 13119058 w 13173467"/>
                <a:gd name="connsiteY1571" fmla="*/ 1501306 h 6586971"/>
                <a:gd name="connsiteX1572" fmla="*/ 13112342 w 13173467"/>
                <a:gd name="connsiteY1572" fmla="*/ 1507917 h 6586971"/>
                <a:gd name="connsiteX1573" fmla="*/ 13098908 w 13173467"/>
                <a:gd name="connsiteY1573" fmla="*/ 1507917 h 6586971"/>
                <a:gd name="connsiteX1574" fmla="*/ 13087489 w 13173467"/>
                <a:gd name="connsiteY1574" fmla="*/ 1499984 h 6586971"/>
                <a:gd name="connsiteX1575" fmla="*/ 13077413 w 13173467"/>
                <a:gd name="connsiteY1575" fmla="*/ 1490067 h 6586971"/>
                <a:gd name="connsiteX1576" fmla="*/ 13067338 w 13173467"/>
                <a:gd name="connsiteY1576" fmla="*/ 1484117 h 6586971"/>
                <a:gd name="connsiteX1577" fmla="*/ 13061964 w 13173467"/>
                <a:gd name="connsiteY1577" fmla="*/ 1485440 h 6586971"/>
                <a:gd name="connsiteX1578" fmla="*/ 13067338 w 13173467"/>
                <a:gd name="connsiteY1578" fmla="*/ 1493373 h 6586971"/>
                <a:gd name="connsiteX1579" fmla="*/ 13082788 w 13173467"/>
                <a:gd name="connsiteY1579" fmla="*/ 1509900 h 6586971"/>
                <a:gd name="connsiteX1580" fmla="*/ 13084801 w 13173467"/>
                <a:gd name="connsiteY1580" fmla="*/ 1520477 h 6586971"/>
                <a:gd name="connsiteX1581" fmla="*/ 13078756 w 13173467"/>
                <a:gd name="connsiteY1581" fmla="*/ 1523122 h 6586971"/>
                <a:gd name="connsiteX1582" fmla="*/ 13057933 w 13173467"/>
                <a:gd name="connsiteY1582" fmla="*/ 1520477 h 6586971"/>
                <a:gd name="connsiteX1583" fmla="*/ 13051216 w 13173467"/>
                <a:gd name="connsiteY1583" fmla="*/ 1521139 h 6586971"/>
                <a:gd name="connsiteX1584" fmla="*/ 13035768 w 13173467"/>
                <a:gd name="connsiteY1584" fmla="*/ 1524443 h 6586971"/>
                <a:gd name="connsiteX1585" fmla="*/ 13029052 w 13173467"/>
                <a:gd name="connsiteY1585" fmla="*/ 1524443 h 6586971"/>
                <a:gd name="connsiteX1586" fmla="*/ 13027707 w 13173467"/>
                <a:gd name="connsiteY1586" fmla="*/ 1523783 h 6586971"/>
                <a:gd name="connsiteX1587" fmla="*/ 13027707 w 13173467"/>
                <a:gd name="connsiteY1587" fmla="*/ 1521799 h 6586971"/>
                <a:gd name="connsiteX1588" fmla="*/ 13027707 w 13173467"/>
                <a:gd name="connsiteY1588" fmla="*/ 1519816 h 6586971"/>
                <a:gd name="connsiteX1589" fmla="*/ 13027036 w 13173467"/>
                <a:gd name="connsiteY1589" fmla="*/ 1519155 h 6586971"/>
                <a:gd name="connsiteX1590" fmla="*/ 13015618 w 13173467"/>
                <a:gd name="connsiteY1590" fmla="*/ 1516510 h 6586971"/>
                <a:gd name="connsiteX1591" fmla="*/ 13012259 w 13173467"/>
                <a:gd name="connsiteY1591" fmla="*/ 1515189 h 6586971"/>
                <a:gd name="connsiteX1592" fmla="*/ 13003526 w 13173467"/>
                <a:gd name="connsiteY1592" fmla="*/ 1509239 h 6586971"/>
                <a:gd name="connsiteX1593" fmla="*/ 12994794 w 13173467"/>
                <a:gd name="connsiteY1593" fmla="*/ 1502628 h 6586971"/>
                <a:gd name="connsiteX1594" fmla="*/ 12984718 w 13173467"/>
                <a:gd name="connsiteY1594" fmla="*/ 1498661 h 6586971"/>
                <a:gd name="connsiteX1595" fmla="*/ 12972628 w 13173467"/>
                <a:gd name="connsiteY1595" fmla="*/ 1499984 h 6586971"/>
                <a:gd name="connsiteX1596" fmla="*/ 12982032 w 13173467"/>
                <a:gd name="connsiteY1596" fmla="*/ 1505272 h 6586971"/>
                <a:gd name="connsiteX1597" fmla="*/ 12992107 w 13173467"/>
                <a:gd name="connsiteY1597" fmla="*/ 1513866 h 6586971"/>
                <a:gd name="connsiteX1598" fmla="*/ 12998825 w 13173467"/>
                <a:gd name="connsiteY1598" fmla="*/ 1522460 h 6586971"/>
                <a:gd name="connsiteX1599" fmla="*/ 12996809 w 13173467"/>
                <a:gd name="connsiteY1599" fmla="*/ 1531716 h 6586971"/>
                <a:gd name="connsiteX1600" fmla="*/ 13004869 w 13173467"/>
                <a:gd name="connsiteY1600" fmla="*/ 1531054 h 6586971"/>
                <a:gd name="connsiteX1601" fmla="*/ 13009571 w 13173467"/>
                <a:gd name="connsiteY1601" fmla="*/ 1534360 h 6586971"/>
                <a:gd name="connsiteX1602" fmla="*/ 13010243 w 13173467"/>
                <a:gd name="connsiteY1602" fmla="*/ 1539648 h 6586971"/>
                <a:gd name="connsiteX1603" fmla="*/ 13007555 w 13173467"/>
                <a:gd name="connsiteY1603" fmla="*/ 1547581 h 6586971"/>
                <a:gd name="connsiteX1604" fmla="*/ 13002854 w 13173467"/>
                <a:gd name="connsiteY1604" fmla="*/ 1553531 h 6586971"/>
                <a:gd name="connsiteX1605" fmla="*/ 12996809 w 13173467"/>
                <a:gd name="connsiteY1605" fmla="*/ 1556175 h 6586971"/>
                <a:gd name="connsiteX1606" fmla="*/ 12980687 w 13173467"/>
                <a:gd name="connsiteY1606" fmla="*/ 1558819 h 6586971"/>
                <a:gd name="connsiteX1607" fmla="*/ 12987405 w 13173467"/>
                <a:gd name="connsiteY1607" fmla="*/ 1561464 h 6586971"/>
                <a:gd name="connsiteX1608" fmla="*/ 12994794 w 13173467"/>
                <a:gd name="connsiteY1608" fmla="*/ 1562125 h 6586971"/>
                <a:gd name="connsiteX1609" fmla="*/ 13000839 w 13173467"/>
                <a:gd name="connsiteY1609" fmla="*/ 1563447 h 6586971"/>
                <a:gd name="connsiteX1610" fmla="*/ 13006885 w 13173467"/>
                <a:gd name="connsiteY1610" fmla="*/ 1566753 h 6586971"/>
                <a:gd name="connsiteX1611" fmla="*/ 13010243 w 13173467"/>
                <a:gd name="connsiteY1611" fmla="*/ 1574024 h 6586971"/>
                <a:gd name="connsiteX1612" fmla="*/ 13010243 w 13173467"/>
                <a:gd name="connsiteY1612" fmla="*/ 1580635 h 6586971"/>
                <a:gd name="connsiteX1613" fmla="*/ 13007555 w 13173467"/>
                <a:gd name="connsiteY1613" fmla="*/ 1586585 h 6586971"/>
                <a:gd name="connsiteX1614" fmla="*/ 13002854 w 13173467"/>
                <a:gd name="connsiteY1614" fmla="*/ 1591874 h 6586971"/>
                <a:gd name="connsiteX1615" fmla="*/ 12990763 w 13173467"/>
                <a:gd name="connsiteY1615" fmla="*/ 1598485 h 6586971"/>
                <a:gd name="connsiteX1616" fmla="*/ 12960537 w 13173467"/>
                <a:gd name="connsiteY1616" fmla="*/ 1607079 h 6586971"/>
                <a:gd name="connsiteX1617" fmla="*/ 12952476 w 13173467"/>
                <a:gd name="connsiteY1617" fmla="*/ 1614350 h 6586971"/>
                <a:gd name="connsiteX1618" fmla="*/ 12956507 w 13173467"/>
                <a:gd name="connsiteY1618" fmla="*/ 1613028 h 6586971"/>
                <a:gd name="connsiteX1619" fmla="*/ 12960537 w 13173467"/>
                <a:gd name="connsiteY1619" fmla="*/ 1612367 h 6586971"/>
                <a:gd name="connsiteX1620" fmla="*/ 12965239 w 13173467"/>
                <a:gd name="connsiteY1620" fmla="*/ 1613028 h 6586971"/>
                <a:gd name="connsiteX1621" fmla="*/ 12968598 w 13173467"/>
                <a:gd name="connsiteY1621" fmla="*/ 1615672 h 6586971"/>
                <a:gd name="connsiteX1622" fmla="*/ 12970612 w 13173467"/>
                <a:gd name="connsiteY1622" fmla="*/ 1619638 h 6586971"/>
                <a:gd name="connsiteX1623" fmla="*/ 12969941 w 13173467"/>
                <a:gd name="connsiteY1623" fmla="*/ 1620300 h 6586971"/>
                <a:gd name="connsiteX1624" fmla="*/ 12967926 w 13173467"/>
                <a:gd name="connsiteY1624" fmla="*/ 1621622 h 6586971"/>
                <a:gd name="connsiteX1625" fmla="*/ 12966583 w 13173467"/>
                <a:gd name="connsiteY1625" fmla="*/ 1624267 h 6586971"/>
                <a:gd name="connsiteX1626" fmla="*/ 12965910 w 13173467"/>
                <a:gd name="connsiteY1626" fmla="*/ 1630216 h 6586971"/>
                <a:gd name="connsiteX1627" fmla="*/ 12965239 w 13173467"/>
                <a:gd name="connsiteY1627" fmla="*/ 1633521 h 6586971"/>
                <a:gd name="connsiteX1628" fmla="*/ 12967253 w 13173467"/>
                <a:gd name="connsiteY1628" fmla="*/ 1636826 h 6586971"/>
                <a:gd name="connsiteX1629" fmla="*/ 12971284 w 13173467"/>
                <a:gd name="connsiteY1629" fmla="*/ 1640793 h 6586971"/>
                <a:gd name="connsiteX1630" fmla="*/ 12977329 w 13173467"/>
                <a:gd name="connsiteY1630" fmla="*/ 1643437 h 6586971"/>
                <a:gd name="connsiteX1631" fmla="*/ 12984046 w 13173467"/>
                <a:gd name="connsiteY1631" fmla="*/ 1644760 h 6586971"/>
                <a:gd name="connsiteX1632" fmla="*/ 12990763 w 13173467"/>
                <a:gd name="connsiteY1632" fmla="*/ 1647404 h 6586971"/>
                <a:gd name="connsiteX1633" fmla="*/ 12995466 w 13173467"/>
                <a:gd name="connsiteY1633" fmla="*/ 1652031 h 6586971"/>
                <a:gd name="connsiteX1634" fmla="*/ 12998825 w 13173467"/>
                <a:gd name="connsiteY1634" fmla="*/ 1658642 h 6586971"/>
                <a:gd name="connsiteX1635" fmla="*/ 12997480 w 13173467"/>
                <a:gd name="connsiteY1635" fmla="*/ 1662608 h 6586971"/>
                <a:gd name="connsiteX1636" fmla="*/ 12992778 w 13173467"/>
                <a:gd name="connsiteY1636" fmla="*/ 1664592 h 6586971"/>
                <a:gd name="connsiteX1637" fmla="*/ 12985391 w 13173467"/>
                <a:gd name="connsiteY1637" fmla="*/ 1664592 h 6586971"/>
                <a:gd name="connsiteX1638" fmla="*/ 12978673 w 13173467"/>
                <a:gd name="connsiteY1638" fmla="*/ 1663931 h 6586971"/>
                <a:gd name="connsiteX1639" fmla="*/ 12975315 w 13173467"/>
                <a:gd name="connsiteY1639" fmla="*/ 1661287 h 6586971"/>
                <a:gd name="connsiteX1640" fmla="*/ 12973300 w 13173467"/>
                <a:gd name="connsiteY1640" fmla="*/ 1658642 h 6586971"/>
                <a:gd name="connsiteX1641" fmla="*/ 12972628 w 13173467"/>
                <a:gd name="connsiteY1641" fmla="*/ 1655337 h 6586971"/>
                <a:gd name="connsiteX1642" fmla="*/ 12971284 w 13173467"/>
                <a:gd name="connsiteY1642" fmla="*/ 1652693 h 6586971"/>
                <a:gd name="connsiteX1643" fmla="*/ 12966583 w 13173467"/>
                <a:gd name="connsiteY1643" fmla="*/ 1651370 h 6586971"/>
                <a:gd name="connsiteX1644" fmla="*/ 12962552 w 13173467"/>
                <a:gd name="connsiteY1644" fmla="*/ 1653354 h 6586971"/>
                <a:gd name="connsiteX1645" fmla="*/ 12962552 w 13173467"/>
                <a:gd name="connsiteY1645" fmla="*/ 1659304 h 6586971"/>
                <a:gd name="connsiteX1646" fmla="*/ 12963224 w 13173467"/>
                <a:gd name="connsiteY1646" fmla="*/ 1666575 h 6586971"/>
                <a:gd name="connsiteX1647" fmla="*/ 12961881 w 13173467"/>
                <a:gd name="connsiteY1647" fmla="*/ 1673186 h 6586971"/>
                <a:gd name="connsiteX1648" fmla="*/ 12955835 w 13173467"/>
                <a:gd name="connsiteY1648" fmla="*/ 1677813 h 6586971"/>
                <a:gd name="connsiteX1649" fmla="*/ 12948447 w 13173467"/>
                <a:gd name="connsiteY1649" fmla="*/ 1679796 h 6586971"/>
                <a:gd name="connsiteX1650" fmla="*/ 12941058 w 13173467"/>
                <a:gd name="connsiteY1650" fmla="*/ 1678475 h 6586971"/>
                <a:gd name="connsiteX1651" fmla="*/ 12935684 w 13173467"/>
                <a:gd name="connsiteY1651" fmla="*/ 1673186 h 6586971"/>
                <a:gd name="connsiteX1652" fmla="*/ 12934341 w 13173467"/>
                <a:gd name="connsiteY1652" fmla="*/ 1666575 h 6586971"/>
                <a:gd name="connsiteX1653" fmla="*/ 12937699 w 13173467"/>
                <a:gd name="connsiteY1653" fmla="*/ 1655998 h 6586971"/>
                <a:gd name="connsiteX1654" fmla="*/ 12937027 w 13173467"/>
                <a:gd name="connsiteY1654" fmla="*/ 1648726 h 6586971"/>
                <a:gd name="connsiteX1655" fmla="*/ 12916205 w 13173467"/>
                <a:gd name="connsiteY1655" fmla="*/ 1667237 h 6586971"/>
                <a:gd name="connsiteX1656" fmla="*/ 12894039 w 13173467"/>
                <a:gd name="connsiteY1656" fmla="*/ 1659964 h 6586971"/>
                <a:gd name="connsiteX1657" fmla="*/ 12871872 w 13173467"/>
                <a:gd name="connsiteY1657" fmla="*/ 1640793 h 6586971"/>
                <a:gd name="connsiteX1658" fmla="*/ 12849035 w 13173467"/>
                <a:gd name="connsiteY1658" fmla="*/ 1624267 h 6586971"/>
                <a:gd name="connsiteX1659" fmla="*/ 12826868 w 13173467"/>
                <a:gd name="connsiteY1659" fmla="*/ 1618317 h 6586971"/>
                <a:gd name="connsiteX1660" fmla="*/ 12802686 w 13173467"/>
                <a:gd name="connsiteY1660" fmla="*/ 1613689 h 6586971"/>
                <a:gd name="connsiteX1661" fmla="*/ 12781865 w 13173467"/>
                <a:gd name="connsiteY1661" fmla="*/ 1604434 h 6586971"/>
                <a:gd name="connsiteX1662" fmla="*/ 12769774 w 13173467"/>
                <a:gd name="connsiteY1662" fmla="*/ 1583941 h 6586971"/>
                <a:gd name="connsiteX1663" fmla="*/ 12768431 w 13173467"/>
                <a:gd name="connsiteY1663" fmla="*/ 1572041 h 6586971"/>
                <a:gd name="connsiteX1664" fmla="*/ 12767759 w 13173467"/>
                <a:gd name="connsiteY1664" fmla="*/ 1560142 h 6586971"/>
                <a:gd name="connsiteX1665" fmla="*/ 12766416 w 13173467"/>
                <a:gd name="connsiteY1665" fmla="*/ 1548904 h 6586971"/>
                <a:gd name="connsiteX1666" fmla="*/ 12759698 w 13173467"/>
                <a:gd name="connsiteY1666" fmla="*/ 1537004 h 6586971"/>
                <a:gd name="connsiteX1667" fmla="*/ 12749623 w 13173467"/>
                <a:gd name="connsiteY1667" fmla="*/ 1527749 h 6586971"/>
                <a:gd name="connsiteX1668" fmla="*/ 12736861 w 13173467"/>
                <a:gd name="connsiteY1668" fmla="*/ 1521799 h 6586971"/>
                <a:gd name="connsiteX1669" fmla="*/ 12709321 w 13173467"/>
                <a:gd name="connsiteY1669" fmla="*/ 1513866 h 6586971"/>
                <a:gd name="connsiteX1670" fmla="*/ 12694544 w 13173467"/>
                <a:gd name="connsiteY1670" fmla="*/ 1511883 h 6586971"/>
                <a:gd name="connsiteX1671" fmla="*/ 12684468 w 13173467"/>
                <a:gd name="connsiteY1671" fmla="*/ 1513866 h 6586971"/>
                <a:gd name="connsiteX1672" fmla="*/ 12660959 w 13173467"/>
                <a:gd name="connsiteY1672" fmla="*/ 1524443 h 6586971"/>
                <a:gd name="connsiteX1673" fmla="*/ 12648868 w 13173467"/>
                <a:gd name="connsiteY1673" fmla="*/ 1527088 h 6586971"/>
                <a:gd name="connsiteX1674" fmla="*/ 12632748 w 13173467"/>
                <a:gd name="connsiteY1674" fmla="*/ 1529071 h 6586971"/>
                <a:gd name="connsiteX1675" fmla="*/ 12616626 w 13173467"/>
                <a:gd name="connsiteY1675" fmla="*/ 1529071 h 6586971"/>
                <a:gd name="connsiteX1676" fmla="*/ 12604535 w 13173467"/>
                <a:gd name="connsiteY1676" fmla="*/ 1526427 h 6586971"/>
                <a:gd name="connsiteX1677" fmla="*/ 12596474 w 13173467"/>
                <a:gd name="connsiteY1677" fmla="*/ 1519155 h 6586971"/>
                <a:gd name="connsiteX1678" fmla="*/ 12594460 w 13173467"/>
                <a:gd name="connsiteY1678" fmla="*/ 1509900 h 6586971"/>
                <a:gd name="connsiteX1679" fmla="*/ 12595131 w 13173467"/>
                <a:gd name="connsiteY1679" fmla="*/ 1499323 h 6586971"/>
                <a:gd name="connsiteX1680" fmla="*/ 12593117 w 13173467"/>
                <a:gd name="connsiteY1680" fmla="*/ 1489407 h 6586971"/>
                <a:gd name="connsiteX1681" fmla="*/ 12590430 w 13173467"/>
                <a:gd name="connsiteY1681" fmla="*/ 1486102 h 6586971"/>
                <a:gd name="connsiteX1682" fmla="*/ 12579683 w 13173467"/>
                <a:gd name="connsiteY1682" fmla="*/ 1477507 h 6586971"/>
                <a:gd name="connsiteX1683" fmla="*/ 12576324 w 13173467"/>
                <a:gd name="connsiteY1683" fmla="*/ 1473541 h 6586971"/>
                <a:gd name="connsiteX1684" fmla="*/ 12572965 w 13173467"/>
                <a:gd name="connsiteY1684" fmla="*/ 1468252 h 6586971"/>
                <a:gd name="connsiteX1685" fmla="*/ 12570279 w 13173467"/>
                <a:gd name="connsiteY1685" fmla="*/ 1462302 h 6586971"/>
                <a:gd name="connsiteX1686" fmla="*/ 12568263 w 13173467"/>
                <a:gd name="connsiteY1686" fmla="*/ 1455691 h 6586971"/>
                <a:gd name="connsiteX1687" fmla="*/ 12566249 w 13173467"/>
                <a:gd name="connsiteY1687" fmla="*/ 1449081 h 6586971"/>
                <a:gd name="connsiteX1688" fmla="*/ 12572965 w 13173467"/>
                <a:gd name="connsiteY1688" fmla="*/ 1449742 h 6586971"/>
                <a:gd name="connsiteX1689" fmla="*/ 12575653 w 13173467"/>
                <a:gd name="connsiteY1689" fmla="*/ 1450403 h 6586971"/>
                <a:gd name="connsiteX1690" fmla="*/ 12579012 w 13173467"/>
                <a:gd name="connsiteY1690" fmla="*/ 1452386 h 6586971"/>
                <a:gd name="connsiteX1691" fmla="*/ 12592446 w 13173467"/>
                <a:gd name="connsiteY1691" fmla="*/ 1412721 h 6586971"/>
                <a:gd name="connsiteX1692" fmla="*/ 12593789 w 13173467"/>
                <a:gd name="connsiteY1692" fmla="*/ 1398178 h 6586971"/>
                <a:gd name="connsiteX1693" fmla="*/ 12588415 w 13173467"/>
                <a:gd name="connsiteY1693" fmla="*/ 1405450 h 6586971"/>
                <a:gd name="connsiteX1694" fmla="*/ 12583713 w 13173467"/>
                <a:gd name="connsiteY1694" fmla="*/ 1414044 h 6586971"/>
                <a:gd name="connsiteX1695" fmla="*/ 12578340 w 13173467"/>
                <a:gd name="connsiteY1695" fmla="*/ 1421977 h 6586971"/>
                <a:gd name="connsiteX1696" fmla="*/ 12570950 w 13173467"/>
                <a:gd name="connsiteY1696" fmla="*/ 1426604 h 6586971"/>
                <a:gd name="connsiteX1697" fmla="*/ 12561547 w 13173467"/>
                <a:gd name="connsiteY1697" fmla="*/ 1425944 h 6586971"/>
                <a:gd name="connsiteX1698" fmla="*/ 12557516 w 13173467"/>
                <a:gd name="connsiteY1698" fmla="*/ 1419333 h 6586971"/>
                <a:gd name="connsiteX1699" fmla="*/ 12555502 w 13173467"/>
                <a:gd name="connsiteY1699" fmla="*/ 1410077 h 6586971"/>
                <a:gd name="connsiteX1700" fmla="*/ 12552815 w 13173467"/>
                <a:gd name="connsiteY1700" fmla="*/ 1402145 h 6586971"/>
                <a:gd name="connsiteX1701" fmla="*/ 12550799 w 13173467"/>
                <a:gd name="connsiteY1701" fmla="*/ 1405450 h 6586971"/>
                <a:gd name="connsiteX1702" fmla="*/ 12548113 w 13173467"/>
                <a:gd name="connsiteY1702" fmla="*/ 1408094 h 6586971"/>
                <a:gd name="connsiteX1703" fmla="*/ 12544754 w 13173467"/>
                <a:gd name="connsiteY1703" fmla="*/ 1409416 h 6586971"/>
                <a:gd name="connsiteX1704" fmla="*/ 12543411 w 13173467"/>
                <a:gd name="connsiteY1704" fmla="*/ 1410738 h 6586971"/>
                <a:gd name="connsiteX1705" fmla="*/ 12542068 w 13173467"/>
                <a:gd name="connsiteY1705" fmla="*/ 1414044 h 6586971"/>
                <a:gd name="connsiteX1706" fmla="*/ 12542068 w 13173467"/>
                <a:gd name="connsiteY1706" fmla="*/ 1419333 h 6586971"/>
                <a:gd name="connsiteX1707" fmla="*/ 12541395 w 13173467"/>
                <a:gd name="connsiteY1707" fmla="*/ 1421977 h 6586971"/>
                <a:gd name="connsiteX1708" fmla="*/ 12538709 w 13173467"/>
                <a:gd name="connsiteY1708" fmla="*/ 1429909 h 6586971"/>
                <a:gd name="connsiteX1709" fmla="*/ 12536022 w 13173467"/>
                <a:gd name="connsiteY1709" fmla="*/ 1432554 h 6586971"/>
                <a:gd name="connsiteX1710" fmla="*/ 12530648 w 13173467"/>
                <a:gd name="connsiteY1710" fmla="*/ 1433876 h 6586971"/>
                <a:gd name="connsiteX1711" fmla="*/ 12525275 w 13173467"/>
                <a:gd name="connsiteY1711" fmla="*/ 1434537 h 6586971"/>
                <a:gd name="connsiteX1712" fmla="*/ 12521917 w 13173467"/>
                <a:gd name="connsiteY1712" fmla="*/ 1433876 h 6586971"/>
                <a:gd name="connsiteX1713" fmla="*/ 12519229 w 13173467"/>
                <a:gd name="connsiteY1713" fmla="*/ 1431893 h 6586971"/>
                <a:gd name="connsiteX1714" fmla="*/ 12517214 w 13173467"/>
                <a:gd name="connsiteY1714" fmla="*/ 1426604 h 6586971"/>
                <a:gd name="connsiteX1715" fmla="*/ 12513184 w 13173467"/>
                <a:gd name="connsiteY1715" fmla="*/ 1439165 h 6586971"/>
                <a:gd name="connsiteX1716" fmla="*/ 12510497 w 13173467"/>
                <a:gd name="connsiteY1716" fmla="*/ 1452386 h 6586971"/>
                <a:gd name="connsiteX1717" fmla="*/ 12510497 w 13173467"/>
                <a:gd name="connsiteY1717" fmla="*/ 1465608 h 6586971"/>
                <a:gd name="connsiteX1718" fmla="*/ 12513184 w 13173467"/>
                <a:gd name="connsiteY1718" fmla="*/ 1478168 h 6586971"/>
                <a:gd name="connsiteX1719" fmla="*/ 12519902 w 13173467"/>
                <a:gd name="connsiteY1719" fmla="*/ 1487423 h 6586971"/>
                <a:gd name="connsiteX1720" fmla="*/ 12527961 w 13173467"/>
                <a:gd name="connsiteY1720" fmla="*/ 1494695 h 6586971"/>
                <a:gd name="connsiteX1721" fmla="*/ 12536022 w 13173467"/>
                <a:gd name="connsiteY1721" fmla="*/ 1502628 h 6586971"/>
                <a:gd name="connsiteX1722" fmla="*/ 12539381 w 13173467"/>
                <a:gd name="connsiteY1722" fmla="*/ 1513205 h 6586971"/>
                <a:gd name="connsiteX1723" fmla="*/ 12538038 w 13173467"/>
                <a:gd name="connsiteY1723" fmla="*/ 1523783 h 6586971"/>
                <a:gd name="connsiteX1724" fmla="*/ 12533336 w 13173467"/>
                <a:gd name="connsiteY1724" fmla="*/ 1535682 h 6586971"/>
                <a:gd name="connsiteX1725" fmla="*/ 12521245 w 13173467"/>
                <a:gd name="connsiteY1725" fmla="*/ 1557498 h 6586971"/>
                <a:gd name="connsiteX1726" fmla="*/ 12515200 w 13173467"/>
                <a:gd name="connsiteY1726" fmla="*/ 1566091 h 6586971"/>
                <a:gd name="connsiteX1727" fmla="*/ 12507811 w 13173467"/>
                <a:gd name="connsiteY1727" fmla="*/ 1572703 h 6586971"/>
                <a:gd name="connsiteX1728" fmla="*/ 12491018 w 13173467"/>
                <a:gd name="connsiteY1728" fmla="*/ 1584602 h 6586971"/>
                <a:gd name="connsiteX1729" fmla="*/ 12465493 w 13173467"/>
                <a:gd name="connsiteY1729" fmla="*/ 1609061 h 6586971"/>
                <a:gd name="connsiteX1730" fmla="*/ 12455418 w 13173467"/>
                <a:gd name="connsiteY1730" fmla="*/ 1615011 h 6586971"/>
                <a:gd name="connsiteX1731" fmla="*/ 12421832 w 13173467"/>
                <a:gd name="connsiteY1731" fmla="*/ 1632860 h 6586971"/>
                <a:gd name="connsiteX1732" fmla="*/ 12410414 w 13173467"/>
                <a:gd name="connsiteY1732" fmla="*/ 1637488 h 6586971"/>
                <a:gd name="connsiteX1733" fmla="*/ 12399666 w 13173467"/>
                <a:gd name="connsiteY1733" fmla="*/ 1638810 h 6586971"/>
                <a:gd name="connsiteX1734" fmla="*/ 12388248 w 13173467"/>
                <a:gd name="connsiteY1734" fmla="*/ 1636166 h 6586971"/>
                <a:gd name="connsiteX1735" fmla="*/ 12377501 w 13173467"/>
                <a:gd name="connsiteY1735" fmla="*/ 1632860 h 6586971"/>
                <a:gd name="connsiteX1736" fmla="*/ 12353319 w 13173467"/>
                <a:gd name="connsiteY1736" fmla="*/ 1626911 h 6586971"/>
                <a:gd name="connsiteX1737" fmla="*/ 12343917 w 13173467"/>
                <a:gd name="connsiteY1737" fmla="*/ 1622944 h 6586971"/>
                <a:gd name="connsiteX1738" fmla="*/ 12335855 w 13173467"/>
                <a:gd name="connsiteY1738" fmla="*/ 1616333 h 6586971"/>
                <a:gd name="connsiteX1739" fmla="*/ 12312345 w 13173467"/>
                <a:gd name="connsiteY1739" fmla="*/ 1591874 h 6586971"/>
                <a:gd name="connsiteX1740" fmla="*/ 12303615 w 13173467"/>
                <a:gd name="connsiteY1740" fmla="*/ 1585263 h 6586971"/>
                <a:gd name="connsiteX1741" fmla="*/ 12294209 w 13173467"/>
                <a:gd name="connsiteY1741" fmla="*/ 1581957 h 6586971"/>
                <a:gd name="connsiteX1742" fmla="*/ 12288835 w 13173467"/>
                <a:gd name="connsiteY1742" fmla="*/ 1581957 h 6586971"/>
                <a:gd name="connsiteX1743" fmla="*/ 12278760 w 13173467"/>
                <a:gd name="connsiteY1743" fmla="*/ 1585263 h 6586971"/>
                <a:gd name="connsiteX1744" fmla="*/ 12274058 w 13173467"/>
                <a:gd name="connsiteY1744" fmla="*/ 1586585 h 6586971"/>
                <a:gd name="connsiteX1745" fmla="*/ 12268684 w 13173467"/>
                <a:gd name="connsiteY1745" fmla="*/ 1585263 h 6586971"/>
                <a:gd name="connsiteX1746" fmla="*/ 12263983 w 13173467"/>
                <a:gd name="connsiteY1746" fmla="*/ 1583941 h 6586971"/>
                <a:gd name="connsiteX1747" fmla="*/ 12259954 w 13173467"/>
                <a:gd name="connsiteY1747" fmla="*/ 1582618 h 6586971"/>
                <a:gd name="connsiteX1748" fmla="*/ 12255250 w 13173467"/>
                <a:gd name="connsiteY1748" fmla="*/ 1585263 h 6586971"/>
                <a:gd name="connsiteX1749" fmla="*/ 12270029 w 13173467"/>
                <a:gd name="connsiteY1749" fmla="*/ 1587907 h 6586971"/>
                <a:gd name="connsiteX1750" fmla="*/ 12287492 w 13173467"/>
                <a:gd name="connsiteY1750" fmla="*/ 1589229 h 6586971"/>
                <a:gd name="connsiteX1751" fmla="*/ 12302942 w 13173467"/>
                <a:gd name="connsiteY1751" fmla="*/ 1593196 h 6586971"/>
                <a:gd name="connsiteX1752" fmla="*/ 12311002 w 13173467"/>
                <a:gd name="connsiteY1752" fmla="*/ 1605095 h 6586971"/>
                <a:gd name="connsiteX1753" fmla="*/ 12311002 w 13173467"/>
                <a:gd name="connsiteY1753" fmla="*/ 1612367 h 6586971"/>
                <a:gd name="connsiteX1754" fmla="*/ 12307644 w 13173467"/>
                <a:gd name="connsiteY1754" fmla="*/ 1615672 h 6586971"/>
                <a:gd name="connsiteX1755" fmla="*/ 12302269 w 13173467"/>
                <a:gd name="connsiteY1755" fmla="*/ 1615672 h 6586971"/>
                <a:gd name="connsiteX1756" fmla="*/ 12265326 w 13173467"/>
                <a:gd name="connsiteY1756" fmla="*/ 1610384 h 6586971"/>
                <a:gd name="connsiteX1757" fmla="*/ 12257266 w 13173467"/>
                <a:gd name="connsiteY1757" fmla="*/ 1607079 h 6586971"/>
                <a:gd name="connsiteX1758" fmla="*/ 12241816 w 13173467"/>
                <a:gd name="connsiteY1758" fmla="*/ 1598485 h 6586971"/>
                <a:gd name="connsiteX1759" fmla="*/ 12235099 w 13173467"/>
                <a:gd name="connsiteY1759" fmla="*/ 1597162 h 6586971"/>
                <a:gd name="connsiteX1760" fmla="*/ 12227711 w 13173467"/>
                <a:gd name="connsiteY1760" fmla="*/ 1600468 h 6586971"/>
                <a:gd name="connsiteX1761" fmla="*/ 12211590 w 13173467"/>
                <a:gd name="connsiteY1761" fmla="*/ 1611706 h 6586971"/>
                <a:gd name="connsiteX1762" fmla="*/ 12202859 w 13173467"/>
                <a:gd name="connsiteY1762" fmla="*/ 1615672 h 6586971"/>
                <a:gd name="connsiteX1763" fmla="*/ 12137032 w 13173467"/>
                <a:gd name="connsiteY1763" fmla="*/ 1630877 h 6586971"/>
                <a:gd name="connsiteX1764" fmla="*/ 12147778 w 13173467"/>
                <a:gd name="connsiteY1764" fmla="*/ 1630877 h 6586971"/>
                <a:gd name="connsiteX1765" fmla="*/ 12180693 w 13173467"/>
                <a:gd name="connsiteY1765" fmla="*/ 1622944 h 6586971"/>
                <a:gd name="connsiteX1766" fmla="*/ 12201514 w 13173467"/>
                <a:gd name="connsiteY1766" fmla="*/ 1620300 h 6586971"/>
                <a:gd name="connsiteX1767" fmla="*/ 12211590 w 13173467"/>
                <a:gd name="connsiteY1767" fmla="*/ 1618317 h 6586971"/>
                <a:gd name="connsiteX1768" fmla="*/ 12221665 w 13173467"/>
                <a:gd name="connsiteY1768" fmla="*/ 1614350 h 6586971"/>
                <a:gd name="connsiteX1769" fmla="*/ 12229727 w 13173467"/>
                <a:gd name="connsiteY1769" fmla="*/ 1609061 h 6586971"/>
                <a:gd name="connsiteX1770" fmla="*/ 12237115 w 13173467"/>
                <a:gd name="connsiteY1770" fmla="*/ 1605095 h 6586971"/>
                <a:gd name="connsiteX1771" fmla="*/ 12243161 w 13173467"/>
                <a:gd name="connsiteY1771" fmla="*/ 1606417 h 6586971"/>
                <a:gd name="connsiteX1772" fmla="*/ 12250549 w 13173467"/>
                <a:gd name="connsiteY1772" fmla="*/ 1615011 h 6586971"/>
                <a:gd name="connsiteX1773" fmla="*/ 12253907 w 13173467"/>
                <a:gd name="connsiteY1773" fmla="*/ 1624267 h 6586971"/>
                <a:gd name="connsiteX1774" fmla="*/ 12252564 w 13173467"/>
                <a:gd name="connsiteY1774" fmla="*/ 1630216 h 6586971"/>
                <a:gd name="connsiteX1775" fmla="*/ 12241816 w 13173467"/>
                <a:gd name="connsiteY1775" fmla="*/ 1643437 h 6586971"/>
                <a:gd name="connsiteX1776" fmla="*/ 12255250 w 13173467"/>
                <a:gd name="connsiteY1776" fmla="*/ 1636166 h 6586971"/>
                <a:gd name="connsiteX1777" fmla="*/ 12261967 w 13173467"/>
                <a:gd name="connsiteY1777" fmla="*/ 1633521 h 6586971"/>
                <a:gd name="connsiteX1778" fmla="*/ 12268684 w 13173467"/>
                <a:gd name="connsiteY1778" fmla="*/ 1632199 h 6586971"/>
                <a:gd name="connsiteX1779" fmla="*/ 12275401 w 13173467"/>
                <a:gd name="connsiteY1779" fmla="*/ 1633521 h 6586971"/>
                <a:gd name="connsiteX1780" fmla="*/ 12280775 w 13173467"/>
                <a:gd name="connsiteY1780" fmla="*/ 1634844 h 6586971"/>
                <a:gd name="connsiteX1781" fmla="*/ 12285477 w 13173467"/>
                <a:gd name="connsiteY1781" fmla="*/ 1635505 h 6586971"/>
                <a:gd name="connsiteX1782" fmla="*/ 12292867 w 13173467"/>
                <a:gd name="connsiteY1782" fmla="*/ 1633521 h 6586971"/>
                <a:gd name="connsiteX1783" fmla="*/ 12312345 w 13173467"/>
                <a:gd name="connsiteY1783" fmla="*/ 1622283 h 6586971"/>
                <a:gd name="connsiteX1784" fmla="*/ 12321749 w 13173467"/>
                <a:gd name="connsiteY1784" fmla="*/ 1620300 h 6586971"/>
                <a:gd name="connsiteX1785" fmla="*/ 12329137 w 13173467"/>
                <a:gd name="connsiteY1785" fmla="*/ 1626249 h 6586971"/>
                <a:gd name="connsiteX1786" fmla="*/ 12329810 w 13173467"/>
                <a:gd name="connsiteY1786" fmla="*/ 1631538 h 6586971"/>
                <a:gd name="connsiteX1787" fmla="*/ 12326451 w 13173467"/>
                <a:gd name="connsiteY1787" fmla="*/ 1646082 h 6586971"/>
                <a:gd name="connsiteX1788" fmla="*/ 12326451 w 13173467"/>
                <a:gd name="connsiteY1788" fmla="*/ 1652693 h 6586971"/>
                <a:gd name="connsiteX1789" fmla="*/ 12328467 w 13173467"/>
                <a:gd name="connsiteY1789" fmla="*/ 1659304 h 6586971"/>
                <a:gd name="connsiteX1790" fmla="*/ 12331826 w 13173467"/>
                <a:gd name="connsiteY1790" fmla="*/ 1665253 h 6586971"/>
                <a:gd name="connsiteX1791" fmla="*/ 12336526 w 13173467"/>
                <a:gd name="connsiteY1791" fmla="*/ 1670542 h 6586971"/>
                <a:gd name="connsiteX1792" fmla="*/ 12347275 w 13173467"/>
                <a:gd name="connsiteY1792" fmla="*/ 1679136 h 6586971"/>
                <a:gd name="connsiteX1793" fmla="*/ 12353319 w 13173467"/>
                <a:gd name="connsiteY1793" fmla="*/ 1683102 h 6586971"/>
                <a:gd name="connsiteX1794" fmla="*/ 12360037 w 13173467"/>
                <a:gd name="connsiteY1794" fmla="*/ 1686407 h 6586971"/>
                <a:gd name="connsiteX1795" fmla="*/ 12366081 w 13173467"/>
                <a:gd name="connsiteY1795" fmla="*/ 1687069 h 6586971"/>
                <a:gd name="connsiteX1796" fmla="*/ 12371455 w 13173467"/>
                <a:gd name="connsiteY1796" fmla="*/ 1684425 h 6586971"/>
                <a:gd name="connsiteX1797" fmla="*/ 12374143 w 13173467"/>
                <a:gd name="connsiteY1797" fmla="*/ 1680458 h 6586971"/>
                <a:gd name="connsiteX1798" fmla="*/ 12376157 w 13173467"/>
                <a:gd name="connsiteY1798" fmla="*/ 1675169 h 6586971"/>
                <a:gd name="connsiteX1799" fmla="*/ 12379515 w 13173467"/>
                <a:gd name="connsiteY1799" fmla="*/ 1669881 h 6586971"/>
                <a:gd name="connsiteX1800" fmla="*/ 12384889 w 13173467"/>
                <a:gd name="connsiteY1800" fmla="*/ 1675830 h 6586971"/>
                <a:gd name="connsiteX1801" fmla="*/ 12389591 w 13173467"/>
                <a:gd name="connsiteY1801" fmla="*/ 1682441 h 6586971"/>
                <a:gd name="connsiteX1802" fmla="*/ 12393621 w 13173467"/>
                <a:gd name="connsiteY1802" fmla="*/ 1689713 h 6586971"/>
                <a:gd name="connsiteX1803" fmla="*/ 12396307 w 13173467"/>
                <a:gd name="connsiteY1803" fmla="*/ 1697646 h 6586971"/>
                <a:gd name="connsiteX1804" fmla="*/ 12395637 w 13173467"/>
                <a:gd name="connsiteY1804" fmla="*/ 1700951 h 6586971"/>
                <a:gd name="connsiteX1805" fmla="*/ 12394294 w 13173467"/>
                <a:gd name="connsiteY1805" fmla="*/ 1707562 h 6586971"/>
                <a:gd name="connsiteX1806" fmla="*/ 12394294 w 13173467"/>
                <a:gd name="connsiteY1806" fmla="*/ 1710206 h 6586971"/>
                <a:gd name="connsiteX1807" fmla="*/ 12396980 w 13173467"/>
                <a:gd name="connsiteY1807" fmla="*/ 1712189 h 6586971"/>
                <a:gd name="connsiteX1808" fmla="*/ 12403697 w 13173467"/>
                <a:gd name="connsiteY1808" fmla="*/ 1714833 h 6586971"/>
                <a:gd name="connsiteX1809" fmla="*/ 12405712 w 13173467"/>
                <a:gd name="connsiteY1809" fmla="*/ 1716156 h 6586971"/>
                <a:gd name="connsiteX1810" fmla="*/ 12408398 w 13173467"/>
                <a:gd name="connsiteY1810" fmla="*/ 1722106 h 6586971"/>
                <a:gd name="connsiteX1811" fmla="*/ 12411087 w 13173467"/>
                <a:gd name="connsiteY1811" fmla="*/ 1732021 h 6586971"/>
                <a:gd name="connsiteX1812" fmla="*/ 12413100 w 13173467"/>
                <a:gd name="connsiteY1812" fmla="*/ 1741938 h 6586971"/>
                <a:gd name="connsiteX1813" fmla="*/ 12412430 w 13173467"/>
                <a:gd name="connsiteY1813" fmla="*/ 1748549 h 6586971"/>
                <a:gd name="connsiteX1814" fmla="*/ 12409071 w 13173467"/>
                <a:gd name="connsiteY1814" fmla="*/ 1751193 h 6586971"/>
                <a:gd name="connsiteX1815" fmla="*/ 12404369 w 13173467"/>
                <a:gd name="connsiteY1815" fmla="*/ 1753176 h 6586971"/>
                <a:gd name="connsiteX1816" fmla="*/ 12398323 w 13173467"/>
                <a:gd name="connsiteY1816" fmla="*/ 1755159 h 6586971"/>
                <a:gd name="connsiteX1817" fmla="*/ 12393621 w 13173467"/>
                <a:gd name="connsiteY1817" fmla="*/ 1756482 h 6586971"/>
                <a:gd name="connsiteX1818" fmla="*/ 12396980 w 13173467"/>
                <a:gd name="connsiteY1818" fmla="*/ 1759126 h 6586971"/>
                <a:gd name="connsiteX1819" fmla="*/ 12400339 w 13173467"/>
                <a:gd name="connsiteY1819" fmla="*/ 1759787 h 6586971"/>
                <a:gd name="connsiteX1820" fmla="*/ 12403697 w 13173467"/>
                <a:gd name="connsiteY1820" fmla="*/ 1759787 h 6586971"/>
                <a:gd name="connsiteX1821" fmla="*/ 12406383 w 13173467"/>
                <a:gd name="connsiteY1821" fmla="*/ 1761770 h 6586971"/>
                <a:gd name="connsiteX1822" fmla="*/ 12408398 w 13173467"/>
                <a:gd name="connsiteY1822" fmla="*/ 1765076 h 6586971"/>
                <a:gd name="connsiteX1823" fmla="*/ 12408398 w 13173467"/>
                <a:gd name="connsiteY1823" fmla="*/ 1768381 h 6586971"/>
                <a:gd name="connsiteX1824" fmla="*/ 12408398 w 13173467"/>
                <a:gd name="connsiteY1824" fmla="*/ 1771686 h 6586971"/>
                <a:gd name="connsiteX1825" fmla="*/ 12409071 w 13173467"/>
                <a:gd name="connsiteY1825" fmla="*/ 1773670 h 6586971"/>
                <a:gd name="connsiteX1826" fmla="*/ 12413100 w 13173467"/>
                <a:gd name="connsiteY1826" fmla="*/ 1776975 h 6586971"/>
                <a:gd name="connsiteX1827" fmla="*/ 12415788 w 13173467"/>
                <a:gd name="connsiteY1827" fmla="*/ 1776314 h 6586971"/>
                <a:gd name="connsiteX1828" fmla="*/ 12416459 w 13173467"/>
                <a:gd name="connsiteY1828" fmla="*/ 1771686 h 6586971"/>
                <a:gd name="connsiteX1829" fmla="*/ 12417131 w 13173467"/>
                <a:gd name="connsiteY1829" fmla="*/ 1763753 h 6586971"/>
                <a:gd name="connsiteX1830" fmla="*/ 12423848 w 13173467"/>
                <a:gd name="connsiteY1830" fmla="*/ 1780941 h 6586971"/>
                <a:gd name="connsiteX1831" fmla="*/ 12426534 w 13173467"/>
                <a:gd name="connsiteY1831" fmla="*/ 1785569 h 6586971"/>
                <a:gd name="connsiteX1832" fmla="*/ 12431237 w 13173467"/>
                <a:gd name="connsiteY1832" fmla="*/ 1790197 h 6586971"/>
                <a:gd name="connsiteX1833" fmla="*/ 12443327 w 13173467"/>
                <a:gd name="connsiteY1833" fmla="*/ 1796146 h 6586971"/>
                <a:gd name="connsiteX1834" fmla="*/ 12449373 w 13173467"/>
                <a:gd name="connsiteY1834" fmla="*/ 1799452 h 6586971"/>
                <a:gd name="connsiteX1835" fmla="*/ 12453402 w 13173467"/>
                <a:gd name="connsiteY1835" fmla="*/ 1804079 h 6586971"/>
                <a:gd name="connsiteX1836" fmla="*/ 12454747 w 13173467"/>
                <a:gd name="connsiteY1836" fmla="*/ 1807384 h 6586971"/>
                <a:gd name="connsiteX1837" fmla="*/ 12453402 w 13173467"/>
                <a:gd name="connsiteY1837" fmla="*/ 1814657 h 6586971"/>
                <a:gd name="connsiteX1838" fmla="*/ 12452732 w 13173467"/>
                <a:gd name="connsiteY1838" fmla="*/ 1816640 h 6586971"/>
                <a:gd name="connsiteX1839" fmla="*/ 12450716 w 13173467"/>
                <a:gd name="connsiteY1839" fmla="*/ 1818623 h 6586971"/>
                <a:gd name="connsiteX1840" fmla="*/ 12449373 w 13173467"/>
                <a:gd name="connsiteY1840" fmla="*/ 1820606 h 6586971"/>
                <a:gd name="connsiteX1841" fmla="*/ 12449373 w 13173467"/>
                <a:gd name="connsiteY1841" fmla="*/ 1823911 h 6586971"/>
                <a:gd name="connsiteX1842" fmla="*/ 12450044 w 13173467"/>
                <a:gd name="connsiteY1842" fmla="*/ 1826556 h 6586971"/>
                <a:gd name="connsiteX1843" fmla="*/ 12452059 w 13173467"/>
                <a:gd name="connsiteY1843" fmla="*/ 1829200 h 6586971"/>
                <a:gd name="connsiteX1844" fmla="*/ 12456761 w 13173467"/>
                <a:gd name="connsiteY1844" fmla="*/ 1833167 h 6586971"/>
                <a:gd name="connsiteX1845" fmla="*/ 12460791 w 13173467"/>
                <a:gd name="connsiteY1845" fmla="*/ 1836472 h 6586971"/>
                <a:gd name="connsiteX1846" fmla="*/ 12464823 w 13173467"/>
                <a:gd name="connsiteY1846" fmla="*/ 1838455 h 6586971"/>
                <a:gd name="connsiteX1847" fmla="*/ 12467509 w 13173467"/>
                <a:gd name="connsiteY1847" fmla="*/ 1841760 h 6586971"/>
                <a:gd name="connsiteX1848" fmla="*/ 12468181 w 13173467"/>
                <a:gd name="connsiteY1848" fmla="*/ 1848372 h 6586971"/>
                <a:gd name="connsiteX1849" fmla="*/ 12466836 w 13173467"/>
                <a:gd name="connsiteY1849" fmla="*/ 1854322 h 6586971"/>
                <a:gd name="connsiteX1850" fmla="*/ 12462807 w 13173467"/>
                <a:gd name="connsiteY1850" fmla="*/ 1858948 h 6586971"/>
                <a:gd name="connsiteX1851" fmla="*/ 12453402 w 13173467"/>
                <a:gd name="connsiteY1851" fmla="*/ 1866881 h 6586971"/>
                <a:gd name="connsiteX1852" fmla="*/ 12451389 w 13173467"/>
                <a:gd name="connsiteY1852" fmla="*/ 1868865 h 6586971"/>
                <a:gd name="connsiteX1853" fmla="*/ 12446014 w 13173467"/>
                <a:gd name="connsiteY1853" fmla="*/ 1872170 h 6586971"/>
                <a:gd name="connsiteX1854" fmla="*/ 12443999 w 13173467"/>
                <a:gd name="connsiteY1854" fmla="*/ 1873492 h 6586971"/>
                <a:gd name="connsiteX1855" fmla="*/ 12439968 w 13173467"/>
                <a:gd name="connsiteY1855" fmla="*/ 1882086 h 6586971"/>
                <a:gd name="connsiteX1856" fmla="*/ 12439298 w 13173467"/>
                <a:gd name="connsiteY1856" fmla="*/ 1883409 h 6586971"/>
                <a:gd name="connsiteX1857" fmla="*/ 12437282 w 13173467"/>
                <a:gd name="connsiteY1857" fmla="*/ 1885392 h 6586971"/>
                <a:gd name="connsiteX1858" fmla="*/ 12437282 w 13173467"/>
                <a:gd name="connsiteY1858" fmla="*/ 1886714 h 6586971"/>
                <a:gd name="connsiteX1859" fmla="*/ 12436610 w 13173467"/>
                <a:gd name="connsiteY1859" fmla="*/ 1888036 h 6586971"/>
                <a:gd name="connsiteX1860" fmla="*/ 12433251 w 13173467"/>
                <a:gd name="connsiteY1860" fmla="*/ 1888697 h 6586971"/>
                <a:gd name="connsiteX1861" fmla="*/ 12431908 w 13173467"/>
                <a:gd name="connsiteY1861" fmla="*/ 1888697 h 6586971"/>
                <a:gd name="connsiteX1862" fmla="*/ 12428550 w 13173467"/>
                <a:gd name="connsiteY1862" fmla="*/ 1886053 h 6586971"/>
                <a:gd name="connsiteX1863" fmla="*/ 12426534 w 13173467"/>
                <a:gd name="connsiteY1863" fmla="*/ 1885392 h 6586971"/>
                <a:gd name="connsiteX1864" fmla="*/ 12411087 w 13173467"/>
                <a:gd name="connsiteY1864" fmla="*/ 1881425 h 6586971"/>
                <a:gd name="connsiteX1865" fmla="*/ 12366081 w 13173467"/>
                <a:gd name="connsiteY1865" fmla="*/ 1866881 h 6586971"/>
                <a:gd name="connsiteX1866" fmla="*/ 12325108 w 13173467"/>
                <a:gd name="connsiteY1866" fmla="*/ 1862915 h 6586971"/>
                <a:gd name="connsiteX1867" fmla="*/ 12317719 w 13173467"/>
                <a:gd name="connsiteY1867" fmla="*/ 1859610 h 6586971"/>
                <a:gd name="connsiteX1868" fmla="*/ 12317719 w 13173467"/>
                <a:gd name="connsiteY1868" fmla="*/ 1855643 h 6586971"/>
                <a:gd name="connsiteX1869" fmla="*/ 12320406 w 13173467"/>
                <a:gd name="connsiteY1869" fmla="*/ 1851677 h 6586971"/>
                <a:gd name="connsiteX1870" fmla="*/ 12321749 w 13173467"/>
                <a:gd name="connsiteY1870" fmla="*/ 1847710 h 6586971"/>
                <a:gd name="connsiteX1871" fmla="*/ 12321078 w 13173467"/>
                <a:gd name="connsiteY1871" fmla="*/ 1843083 h 6586971"/>
                <a:gd name="connsiteX1872" fmla="*/ 12319062 w 13173467"/>
                <a:gd name="connsiteY1872" fmla="*/ 1844405 h 6586971"/>
                <a:gd name="connsiteX1873" fmla="*/ 12314360 w 13173467"/>
                <a:gd name="connsiteY1873" fmla="*/ 1845066 h 6586971"/>
                <a:gd name="connsiteX1874" fmla="*/ 12308986 w 13173467"/>
                <a:gd name="connsiteY1874" fmla="*/ 1845066 h 6586971"/>
                <a:gd name="connsiteX1875" fmla="*/ 12306972 w 13173467"/>
                <a:gd name="connsiteY1875" fmla="*/ 1844405 h 6586971"/>
                <a:gd name="connsiteX1876" fmla="*/ 12300256 w 13173467"/>
                <a:gd name="connsiteY1876" fmla="*/ 1845066 h 6586971"/>
                <a:gd name="connsiteX1877" fmla="*/ 12297568 w 13173467"/>
                <a:gd name="connsiteY1877" fmla="*/ 1847049 h 6586971"/>
                <a:gd name="connsiteX1878" fmla="*/ 12296224 w 13173467"/>
                <a:gd name="connsiteY1878" fmla="*/ 1852338 h 6586971"/>
                <a:gd name="connsiteX1879" fmla="*/ 12297568 w 13173467"/>
                <a:gd name="connsiteY1879" fmla="*/ 1856965 h 6586971"/>
                <a:gd name="connsiteX1880" fmla="*/ 12300926 w 13173467"/>
                <a:gd name="connsiteY1880" fmla="*/ 1859610 h 6586971"/>
                <a:gd name="connsiteX1881" fmla="*/ 12305628 w 13173467"/>
                <a:gd name="connsiteY1881" fmla="*/ 1861593 h 6586971"/>
                <a:gd name="connsiteX1882" fmla="*/ 12311002 w 13173467"/>
                <a:gd name="connsiteY1882" fmla="*/ 1862254 h 6586971"/>
                <a:gd name="connsiteX1883" fmla="*/ 12303615 w 13173467"/>
                <a:gd name="connsiteY1883" fmla="*/ 1866881 h 6586971"/>
                <a:gd name="connsiteX1884" fmla="*/ 12274731 w 13173467"/>
                <a:gd name="connsiteY1884" fmla="*/ 1872831 h 6586971"/>
                <a:gd name="connsiteX1885" fmla="*/ 12246520 w 13173467"/>
                <a:gd name="connsiteY1885" fmla="*/ 1888036 h 6586971"/>
                <a:gd name="connsiteX1886" fmla="*/ 12153152 w 13173467"/>
                <a:gd name="connsiteY1886" fmla="*/ 1925718 h 6586971"/>
                <a:gd name="connsiteX1887" fmla="*/ 12151137 w 13173467"/>
                <a:gd name="connsiteY1887" fmla="*/ 1926379 h 6586971"/>
                <a:gd name="connsiteX1888" fmla="*/ 12149794 w 13173467"/>
                <a:gd name="connsiteY1888" fmla="*/ 1925718 h 6586971"/>
                <a:gd name="connsiteX1889" fmla="*/ 12148450 w 13173467"/>
                <a:gd name="connsiteY1889" fmla="*/ 1925718 h 6586971"/>
                <a:gd name="connsiteX1890" fmla="*/ 12145764 w 13173467"/>
                <a:gd name="connsiteY1890" fmla="*/ 1927039 h 6586971"/>
                <a:gd name="connsiteX1891" fmla="*/ 12143749 w 13173467"/>
                <a:gd name="connsiteY1891" fmla="*/ 1929023 h 6586971"/>
                <a:gd name="connsiteX1892" fmla="*/ 12140391 w 13173467"/>
                <a:gd name="connsiteY1892" fmla="*/ 1933650 h 6586971"/>
                <a:gd name="connsiteX1893" fmla="*/ 12137703 w 13173467"/>
                <a:gd name="connsiteY1893" fmla="*/ 1935634 h 6586971"/>
                <a:gd name="connsiteX1894" fmla="*/ 12133001 w 13173467"/>
                <a:gd name="connsiteY1894" fmla="*/ 1936956 h 6586971"/>
                <a:gd name="connsiteX1895" fmla="*/ 12116881 w 13173467"/>
                <a:gd name="connsiteY1895" fmla="*/ 1938939 h 6586971"/>
                <a:gd name="connsiteX1896" fmla="*/ 12110835 w 13173467"/>
                <a:gd name="connsiteY1896" fmla="*/ 1941583 h 6586971"/>
                <a:gd name="connsiteX1897" fmla="*/ 12100089 w 13173467"/>
                <a:gd name="connsiteY1897" fmla="*/ 1947533 h 6586971"/>
                <a:gd name="connsiteX1898" fmla="*/ 12094042 w 13173467"/>
                <a:gd name="connsiteY1898" fmla="*/ 1950177 h 6586971"/>
                <a:gd name="connsiteX1899" fmla="*/ 12089341 w 13173467"/>
                <a:gd name="connsiteY1899" fmla="*/ 1950838 h 6586971"/>
                <a:gd name="connsiteX1900" fmla="*/ 12079937 w 13173467"/>
                <a:gd name="connsiteY1900" fmla="*/ 1949516 h 6586971"/>
                <a:gd name="connsiteX1901" fmla="*/ 12075906 w 13173467"/>
                <a:gd name="connsiteY1901" fmla="*/ 1949516 h 6586971"/>
                <a:gd name="connsiteX1902" fmla="*/ 12067174 w 13173467"/>
                <a:gd name="connsiteY1902" fmla="*/ 1956126 h 6586971"/>
                <a:gd name="connsiteX1903" fmla="*/ 12052397 w 13173467"/>
                <a:gd name="connsiteY1903" fmla="*/ 1977281 h 6586971"/>
                <a:gd name="connsiteX1904" fmla="*/ 12042994 w 13173467"/>
                <a:gd name="connsiteY1904" fmla="*/ 1983231 h 6586971"/>
                <a:gd name="connsiteX1905" fmla="*/ 12038963 w 13173467"/>
                <a:gd name="connsiteY1905" fmla="*/ 1982570 h 6586971"/>
                <a:gd name="connsiteX1906" fmla="*/ 12028217 w 13173467"/>
                <a:gd name="connsiteY1906" fmla="*/ 1977281 h 6586971"/>
                <a:gd name="connsiteX1907" fmla="*/ 12024858 w 13173467"/>
                <a:gd name="connsiteY1907" fmla="*/ 1976620 h 6586971"/>
                <a:gd name="connsiteX1908" fmla="*/ 12022170 w 13173467"/>
                <a:gd name="connsiteY1908" fmla="*/ 1979926 h 6586971"/>
                <a:gd name="connsiteX1909" fmla="*/ 12022843 w 13173467"/>
                <a:gd name="connsiteY1909" fmla="*/ 1984553 h 6586971"/>
                <a:gd name="connsiteX1910" fmla="*/ 12025529 w 13173467"/>
                <a:gd name="connsiteY1910" fmla="*/ 1989181 h 6586971"/>
                <a:gd name="connsiteX1911" fmla="*/ 12028217 w 13173467"/>
                <a:gd name="connsiteY1911" fmla="*/ 1993147 h 6586971"/>
                <a:gd name="connsiteX1912" fmla="*/ 12016797 w 13173467"/>
                <a:gd name="connsiteY1912" fmla="*/ 1992486 h 6586971"/>
                <a:gd name="connsiteX1913" fmla="*/ 12015454 w 13173467"/>
                <a:gd name="connsiteY1913" fmla="*/ 1995131 h 6586971"/>
                <a:gd name="connsiteX1914" fmla="*/ 12014110 w 13173467"/>
                <a:gd name="connsiteY1914" fmla="*/ 1999758 h 6586971"/>
                <a:gd name="connsiteX1915" fmla="*/ 12012767 w 13173467"/>
                <a:gd name="connsiteY1915" fmla="*/ 2001080 h 6586971"/>
                <a:gd name="connsiteX1916" fmla="*/ 12000676 w 13173467"/>
                <a:gd name="connsiteY1916" fmla="*/ 2005707 h 6586971"/>
                <a:gd name="connsiteX1917" fmla="*/ 11997990 w 13173467"/>
                <a:gd name="connsiteY1917" fmla="*/ 2007030 h 6586971"/>
                <a:gd name="connsiteX1918" fmla="*/ 11995975 w 13173467"/>
                <a:gd name="connsiteY1918" fmla="*/ 2010335 h 6586971"/>
                <a:gd name="connsiteX1919" fmla="*/ 11995302 w 13173467"/>
                <a:gd name="connsiteY1919" fmla="*/ 2014301 h 6586971"/>
                <a:gd name="connsiteX1920" fmla="*/ 11995302 w 13173467"/>
                <a:gd name="connsiteY1920" fmla="*/ 2016946 h 6586971"/>
                <a:gd name="connsiteX1921" fmla="*/ 11994631 w 13173467"/>
                <a:gd name="connsiteY1921" fmla="*/ 2019590 h 6586971"/>
                <a:gd name="connsiteX1922" fmla="*/ 11981868 w 13173467"/>
                <a:gd name="connsiteY1922" fmla="*/ 2030828 h 6586971"/>
                <a:gd name="connsiteX1923" fmla="*/ 11900593 w 13173467"/>
                <a:gd name="connsiteY1923" fmla="*/ 2075782 h 6586971"/>
                <a:gd name="connsiteX1924" fmla="*/ 11887159 w 13173467"/>
                <a:gd name="connsiteY1924" fmla="*/ 2080409 h 6586971"/>
                <a:gd name="connsiteX1925" fmla="*/ 11881113 w 13173467"/>
                <a:gd name="connsiteY1925" fmla="*/ 2083053 h 6586971"/>
                <a:gd name="connsiteX1926" fmla="*/ 11876412 w 13173467"/>
                <a:gd name="connsiteY1926" fmla="*/ 2087682 h 6586971"/>
                <a:gd name="connsiteX1927" fmla="*/ 11871038 w 13173467"/>
                <a:gd name="connsiteY1927" fmla="*/ 2100241 h 6586971"/>
                <a:gd name="connsiteX1928" fmla="*/ 11868352 w 13173467"/>
                <a:gd name="connsiteY1928" fmla="*/ 2115447 h 6586971"/>
                <a:gd name="connsiteX1929" fmla="*/ 11862978 w 13173467"/>
                <a:gd name="connsiteY1929" fmla="*/ 2128007 h 6586971"/>
                <a:gd name="connsiteX1930" fmla="*/ 11850887 w 13173467"/>
                <a:gd name="connsiteY1930" fmla="*/ 2131973 h 6586971"/>
                <a:gd name="connsiteX1931" fmla="*/ 11839468 w 13173467"/>
                <a:gd name="connsiteY1931" fmla="*/ 2126684 h 6586971"/>
                <a:gd name="connsiteX1932" fmla="*/ 11831408 w 13173467"/>
                <a:gd name="connsiteY1932" fmla="*/ 2116769 h 6586971"/>
                <a:gd name="connsiteX1933" fmla="*/ 11824691 w 13173467"/>
                <a:gd name="connsiteY1933" fmla="*/ 2104869 h 6586971"/>
                <a:gd name="connsiteX1934" fmla="*/ 11817974 w 13173467"/>
                <a:gd name="connsiteY1934" fmla="*/ 2093631 h 6586971"/>
                <a:gd name="connsiteX1935" fmla="*/ 11811928 w 13173467"/>
                <a:gd name="connsiteY1935" fmla="*/ 2087682 h 6586971"/>
                <a:gd name="connsiteX1936" fmla="*/ 11805210 w 13173467"/>
                <a:gd name="connsiteY1936" fmla="*/ 2081732 h 6586971"/>
                <a:gd name="connsiteX1937" fmla="*/ 11797823 w 13173467"/>
                <a:gd name="connsiteY1937" fmla="*/ 2077103 h 6586971"/>
                <a:gd name="connsiteX1938" fmla="*/ 11789763 w 13173467"/>
                <a:gd name="connsiteY1938" fmla="*/ 2073138 h 6586971"/>
                <a:gd name="connsiteX1939" fmla="*/ 11782374 w 13173467"/>
                <a:gd name="connsiteY1939" fmla="*/ 2071154 h 6586971"/>
                <a:gd name="connsiteX1940" fmla="*/ 11774985 w 13173467"/>
                <a:gd name="connsiteY1940" fmla="*/ 2071154 h 6586971"/>
                <a:gd name="connsiteX1941" fmla="*/ 11693709 w 13173467"/>
                <a:gd name="connsiteY1941" fmla="*/ 2075782 h 6586971"/>
                <a:gd name="connsiteX1942" fmla="*/ 11662140 w 13173467"/>
                <a:gd name="connsiteY1942" fmla="*/ 2084376 h 6586971"/>
                <a:gd name="connsiteX1943" fmla="*/ 11633927 w 13173467"/>
                <a:gd name="connsiteY1943" fmla="*/ 2100903 h 6586971"/>
                <a:gd name="connsiteX1944" fmla="*/ 11611089 w 13173467"/>
                <a:gd name="connsiteY1944" fmla="*/ 2128007 h 6586971"/>
                <a:gd name="connsiteX1945" fmla="*/ 11596313 w 13173467"/>
                <a:gd name="connsiteY1945" fmla="*/ 2141228 h 6586971"/>
                <a:gd name="connsiteX1946" fmla="*/ 11584221 w 13173467"/>
                <a:gd name="connsiteY1946" fmla="*/ 2143211 h 6586971"/>
                <a:gd name="connsiteX1947" fmla="*/ 11581536 w 13173467"/>
                <a:gd name="connsiteY1947" fmla="*/ 2131312 h 6586971"/>
                <a:gd name="connsiteX1948" fmla="*/ 11584894 w 13173467"/>
                <a:gd name="connsiteY1948" fmla="*/ 2112141 h 6586971"/>
                <a:gd name="connsiteX1949" fmla="*/ 11590939 w 13173467"/>
                <a:gd name="connsiteY1949" fmla="*/ 2092970 h 6586971"/>
                <a:gd name="connsiteX1950" fmla="*/ 11595641 w 13173467"/>
                <a:gd name="connsiteY1950" fmla="*/ 2080409 h 6586971"/>
                <a:gd name="connsiteX1951" fmla="*/ 11583550 w 13173467"/>
                <a:gd name="connsiteY1951" fmla="*/ 2081732 h 6586971"/>
                <a:gd name="connsiteX1952" fmla="*/ 11570787 w 13173467"/>
                <a:gd name="connsiteY1952" fmla="*/ 2089003 h 6586971"/>
                <a:gd name="connsiteX1953" fmla="*/ 11546605 w 13173467"/>
                <a:gd name="connsiteY1953" fmla="*/ 2104869 h 6586971"/>
                <a:gd name="connsiteX1954" fmla="*/ 11525784 w 13173467"/>
                <a:gd name="connsiteY1954" fmla="*/ 2116108 h 6586971"/>
                <a:gd name="connsiteX1955" fmla="*/ 11523096 w 13173467"/>
                <a:gd name="connsiteY1955" fmla="*/ 2116769 h 6586971"/>
                <a:gd name="connsiteX1956" fmla="*/ 11520410 w 13173467"/>
                <a:gd name="connsiteY1956" fmla="*/ 2116769 h 6586971"/>
                <a:gd name="connsiteX1957" fmla="*/ 11517724 w 13173467"/>
                <a:gd name="connsiteY1957" fmla="*/ 2117429 h 6586971"/>
                <a:gd name="connsiteX1958" fmla="*/ 11515708 w 13173467"/>
                <a:gd name="connsiteY1958" fmla="*/ 2118752 h 6586971"/>
                <a:gd name="connsiteX1959" fmla="*/ 11513693 w 13173467"/>
                <a:gd name="connsiteY1959" fmla="*/ 2121396 h 6586971"/>
                <a:gd name="connsiteX1960" fmla="*/ 11513693 w 13173467"/>
                <a:gd name="connsiteY1960" fmla="*/ 2124041 h 6586971"/>
                <a:gd name="connsiteX1961" fmla="*/ 11513021 w 13173467"/>
                <a:gd name="connsiteY1961" fmla="*/ 2126684 h 6586971"/>
                <a:gd name="connsiteX1962" fmla="*/ 11511678 w 13173467"/>
                <a:gd name="connsiteY1962" fmla="*/ 2130652 h 6586971"/>
                <a:gd name="connsiteX1963" fmla="*/ 11505633 w 13173467"/>
                <a:gd name="connsiteY1963" fmla="*/ 2141228 h 6586971"/>
                <a:gd name="connsiteX1964" fmla="*/ 11500931 w 13173467"/>
                <a:gd name="connsiteY1964" fmla="*/ 2144534 h 6586971"/>
                <a:gd name="connsiteX1965" fmla="*/ 11494885 w 13173467"/>
                <a:gd name="connsiteY1965" fmla="*/ 2141228 h 6586971"/>
                <a:gd name="connsiteX1966" fmla="*/ 11486153 w 13173467"/>
                <a:gd name="connsiteY1966" fmla="*/ 2131973 h 6586971"/>
                <a:gd name="connsiteX1967" fmla="*/ 11474734 w 13173467"/>
                <a:gd name="connsiteY1967" fmla="*/ 2124702 h 6586971"/>
                <a:gd name="connsiteX1968" fmla="*/ 11466674 w 13173467"/>
                <a:gd name="connsiteY1968" fmla="*/ 2125363 h 6586971"/>
                <a:gd name="connsiteX1969" fmla="*/ 11457942 w 13173467"/>
                <a:gd name="connsiteY1969" fmla="*/ 2131312 h 6586971"/>
                <a:gd name="connsiteX1970" fmla="*/ 11447866 w 13173467"/>
                <a:gd name="connsiteY1970" fmla="*/ 2140567 h 6586971"/>
                <a:gd name="connsiteX1971" fmla="*/ 11448538 w 13173467"/>
                <a:gd name="connsiteY1971" fmla="*/ 2131973 h 6586971"/>
                <a:gd name="connsiteX1972" fmla="*/ 11441822 w 13173467"/>
                <a:gd name="connsiteY1972" fmla="*/ 2127346 h 6586971"/>
                <a:gd name="connsiteX1973" fmla="*/ 11432417 w 13173467"/>
                <a:gd name="connsiteY1973" fmla="*/ 2126023 h 6586971"/>
                <a:gd name="connsiteX1974" fmla="*/ 11423686 w 13173467"/>
                <a:gd name="connsiteY1974" fmla="*/ 2127346 h 6586971"/>
                <a:gd name="connsiteX1975" fmla="*/ 11415624 w 13173467"/>
                <a:gd name="connsiteY1975" fmla="*/ 2132634 h 6586971"/>
                <a:gd name="connsiteX1976" fmla="*/ 11407564 w 13173467"/>
                <a:gd name="connsiteY1976" fmla="*/ 2141228 h 6586971"/>
                <a:gd name="connsiteX1977" fmla="*/ 11400176 w 13173467"/>
                <a:gd name="connsiteY1977" fmla="*/ 2150484 h 6586971"/>
                <a:gd name="connsiteX1978" fmla="*/ 11396145 w 13173467"/>
                <a:gd name="connsiteY1978" fmla="*/ 2159739 h 6586971"/>
                <a:gd name="connsiteX1979" fmla="*/ 11393459 w 13173467"/>
                <a:gd name="connsiteY1979" fmla="*/ 2170316 h 6586971"/>
                <a:gd name="connsiteX1980" fmla="*/ 11392786 w 13173467"/>
                <a:gd name="connsiteY1980" fmla="*/ 2192131 h 6586971"/>
                <a:gd name="connsiteX1981" fmla="*/ 11390772 w 13173467"/>
                <a:gd name="connsiteY1981" fmla="*/ 2202709 h 6586971"/>
                <a:gd name="connsiteX1982" fmla="*/ 11388756 w 13173467"/>
                <a:gd name="connsiteY1982" fmla="*/ 2206014 h 6586971"/>
                <a:gd name="connsiteX1983" fmla="*/ 11386742 w 13173467"/>
                <a:gd name="connsiteY1983" fmla="*/ 2209319 h 6586971"/>
                <a:gd name="connsiteX1984" fmla="*/ 11384054 w 13173467"/>
                <a:gd name="connsiteY1984" fmla="*/ 2212624 h 6586971"/>
                <a:gd name="connsiteX1985" fmla="*/ 11381368 w 13173467"/>
                <a:gd name="connsiteY1985" fmla="*/ 2215269 h 6586971"/>
                <a:gd name="connsiteX1986" fmla="*/ 11380025 w 13173467"/>
                <a:gd name="connsiteY1986" fmla="*/ 2215930 h 6586971"/>
                <a:gd name="connsiteX1987" fmla="*/ 11378010 w 13173467"/>
                <a:gd name="connsiteY1987" fmla="*/ 2215930 h 6586971"/>
                <a:gd name="connsiteX1988" fmla="*/ 11375322 w 13173467"/>
                <a:gd name="connsiteY1988" fmla="*/ 2214608 h 6586971"/>
                <a:gd name="connsiteX1989" fmla="*/ 11374652 w 13173467"/>
                <a:gd name="connsiteY1989" fmla="*/ 2217913 h 6586971"/>
                <a:gd name="connsiteX1990" fmla="*/ 11373979 w 13173467"/>
                <a:gd name="connsiteY1990" fmla="*/ 2225185 h 6586971"/>
                <a:gd name="connsiteX1991" fmla="*/ 11361218 w 13173467"/>
                <a:gd name="connsiteY1991" fmla="*/ 2239729 h 6586971"/>
                <a:gd name="connsiteX1992" fmla="*/ 11328975 w 13173467"/>
                <a:gd name="connsiteY1992" fmla="*/ 2269477 h 6586971"/>
                <a:gd name="connsiteX1993" fmla="*/ 11316884 w 13173467"/>
                <a:gd name="connsiteY1993" fmla="*/ 2287326 h 6586971"/>
                <a:gd name="connsiteX1994" fmla="*/ 11312182 w 13173467"/>
                <a:gd name="connsiteY1994" fmla="*/ 2297904 h 6586971"/>
                <a:gd name="connsiteX1995" fmla="*/ 11308152 w 13173467"/>
                <a:gd name="connsiteY1995" fmla="*/ 2309803 h 6586971"/>
                <a:gd name="connsiteX1996" fmla="*/ 11307482 w 13173467"/>
                <a:gd name="connsiteY1996" fmla="*/ 2321041 h 6586971"/>
                <a:gd name="connsiteX1997" fmla="*/ 11310168 w 13173467"/>
                <a:gd name="connsiteY1997" fmla="*/ 2332280 h 6586971"/>
                <a:gd name="connsiteX1998" fmla="*/ 11316884 w 13173467"/>
                <a:gd name="connsiteY1998" fmla="*/ 2338890 h 6586971"/>
                <a:gd name="connsiteX1999" fmla="*/ 11325616 w 13173467"/>
                <a:gd name="connsiteY1999" fmla="*/ 2343518 h 6586971"/>
                <a:gd name="connsiteX2000" fmla="*/ 11333006 w 13173467"/>
                <a:gd name="connsiteY2000" fmla="*/ 2348807 h 6586971"/>
                <a:gd name="connsiteX2001" fmla="*/ 11334350 w 13173467"/>
                <a:gd name="connsiteY2001" fmla="*/ 2354756 h 6586971"/>
                <a:gd name="connsiteX2002" fmla="*/ 11341066 w 13173467"/>
                <a:gd name="connsiteY2002" fmla="*/ 2346824 h 6586971"/>
                <a:gd name="connsiteX2003" fmla="*/ 11344425 w 13173467"/>
                <a:gd name="connsiteY2003" fmla="*/ 2339551 h 6586971"/>
                <a:gd name="connsiteX2004" fmla="*/ 11349798 w 13173467"/>
                <a:gd name="connsiteY2004" fmla="*/ 2334263 h 6586971"/>
                <a:gd name="connsiteX2005" fmla="*/ 11360545 w 13173467"/>
                <a:gd name="connsiteY2005" fmla="*/ 2334263 h 6586971"/>
                <a:gd name="connsiteX2006" fmla="*/ 11372636 w 13173467"/>
                <a:gd name="connsiteY2006" fmla="*/ 2336907 h 6586971"/>
                <a:gd name="connsiteX2007" fmla="*/ 11382711 w 13173467"/>
                <a:gd name="connsiteY2007" fmla="*/ 2342196 h 6586971"/>
                <a:gd name="connsiteX2008" fmla="*/ 11388756 w 13173467"/>
                <a:gd name="connsiteY2008" fmla="*/ 2350790 h 6586971"/>
                <a:gd name="connsiteX2009" fmla="*/ 11387413 w 13173467"/>
                <a:gd name="connsiteY2009" fmla="*/ 2362689 h 6586971"/>
                <a:gd name="connsiteX2010" fmla="*/ 11380696 w 13173467"/>
                <a:gd name="connsiteY2010" fmla="*/ 2370622 h 6586971"/>
                <a:gd name="connsiteX2011" fmla="*/ 11364575 w 13173467"/>
                <a:gd name="connsiteY2011" fmla="*/ 2384504 h 6586971"/>
                <a:gd name="connsiteX2012" fmla="*/ 11359874 w 13173467"/>
                <a:gd name="connsiteY2012" fmla="*/ 2393098 h 6586971"/>
                <a:gd name="connsiteX2013" fmla="*/ 11358529 w 13173467"/>
                <a:gd name="connsiteY2013" fmla="*/ 2401693 h 6586971"/>
                <a:gd name="connsiteX2014" fmla="*/ 11359874 w 13173467"/>
                <a:gd name="connsiteY2014" fmla="*/ 2425491 h 6586971"/>
                <a:gd name="connsiteX2015" fmla="*/ 11361218 w 13173467"/>
                <a:gd name="connsiteY2015" fmla="*/ 2433424 h 6586971"/>
                <a:gd name="connsiteX2016" fmla="*/ 11366591 w 13173467"/>
                <a:gd name="connsiteY2016" fmla="*/ 2442018 h 6586971"/>
                <a:gd name="connsiteX2017" fmla="*/ 11374652 w 13173467"/>
                <a:gd name="connsiteY2017" fmla="*/ 2443341 h 6586971"/>
                <a:gd name="connsiteX2018" fmla="*/ 11383384 w 13173467"/>
                <a:gd name="connsiteY2018" fmla="*/ 2443341 h 6586971"/>
                <a:gd name="connsiteX2019" fmla="*/ 11391444 w 13173467"/>
                <a:gd name="connsiteY2019" fmla="*/ 2447968 h 6586971"/>
                <a:gd name="connsiteX2020" fmla="*/ 11392115 w 13173467"/>
                <a:gd name="connsiteY2020" fmla="*/ 2450612 h 6586971"/>
                <a:gd name="connsiteX2021" fmla="*/ 11395473 w 13173467"/>
                <a:gd name="connsiteY2021" fmla="*/ 2475734 h 6586971"/>
                <a:gd name="connsiteX2022" fmla="*/ 11395473 w 13173467"/>
                <a:gd name="connsiteY2022" fmla="*/ 2480361 h 6586971"/>
                <a:gd name="connsiteX2023" fmla="*/ 11394802 w 13173467"/>
                <a:gd name="connsiteY2023" fmla="*/ 2484989 h 6586971"/>
                <a:gd name="connsiteX2024" fmla="*/ 11392115 w 13173467"/>
                <a:gd name="connsiteY2024" fmla="*/ 2489616 h 6586971"/>
                <a:gd name="connsiteX2025" fmla="*/ 11383384 w 13173467"/>
                <a:gd name="connsiteY2025" fmla="*/ 2497549 h 6586971"/>
                <a:gd name="connsiteX2026" fmla="*/ 11373308 w 13173467"/>
                <a:gd name="connsiteY2026" fmla="*/ 2500193 h 6586971"/>
                <a:gd name="connsiteX2027" fmla="*/ 11363233 w 13173467"/>
                <a:gd name="connsiteY2027" fmla="*/ 2498210 h 6586971"/>
                <a:gd name="connsiteX2028" fmla="*/ 11355171 w 13173467"/>
                <a:gd name="connsiteY2028" fmla="*/ 2489616 h 6586971"/>
                <a:gd name="connsiteX2029" fmla="*/ 11353828 w 13173467"/>
                <a:gd name="connsiteY2029" fmla="*/ 2480361 h 6586971"/>
                <a:gd name="connsiteX2030" fmla="*/ 11359874 w 13173467"/>
                <a:gd name="connsiteY2030" fmla="*/ 2474411 h 6586971"/>
                <a:gd name="connsiteX2031" fmla="*/ 11369277 w 13173467"/>
                <a:gd name="connsiteY2031" fmla="*/ 2469123 h 6586971"/>
                <a:gd name="connsiteX2032" fmla="*/ 11377338 w 13173467"/>
                <a:gd name="connsiteY2032" fmla="*/ 2461190 h 6586971"/>
                <a:gd name="connsiteX2033" fmla="*/ 11371293 w 13173467"/>
                <a:gd name="connsiteY2033" fmla="*/ 2462512 h 6586971"/>
                <a:gd name="connsiteX2034" fmla="*/ 11359874 w 13173467"/>
                <a:gd name="connsiteY2034" fmla="*/ 2463173 h 6586971"/>
                <a:gd name="connsiteX2035" fmla="*/ 11353828 w 13173467"/>
                <a:gd name="connsiteY2035" fmla="*/ 2463834 h 6586971"/>
                <a:gd name="connsiteX2036" fmla="*/ 11351813 w 13173467"/>
                <a:gd name="connsiteY2036" fmla="*/ 2464495 h 6586971"/>
                <a:gd name="connsiteX2037" fmla="*/ 11349127 w 13173467"/>
                <a:gd name="connsiteY2037" fmla="*/ 2465817 h 6586971"/>
                <a:gd name="connsiteX2038" fmla="*/ 11346440 w 13173467"/>
                <a:gd name="connsiteY2038" fmla="*/ 2467139 h 6586971"/>
                <a:gd name="connsiteX2039" fmla="*/ 11344425 w 13173467"/>
                <a:gd name="connsiteY2039" fmla="*/ 2469123 h 6586971"/>
                <a:gd name="connsiteX2040" fmla="*/ 11343082 w 13173467"/>
                <a:gd name="connsiteY2040" fmla="*/ 2472428 h 6586971"/>
                <a:gd name="connsiteX2041" fmla="*/ 11343752 w 13173467"/>
                <a:gd name="connsiteY2041" fmla="*/ 2476394 h 6586971"/>
                <a:gd name="connsiteX2042" fmla="*/ 11344425 w 13173467"/>
                <a:gd name="connsiteY2042" fmla="*/ 2479699 h 6586971"/>
                <a:gd name="connsiteX2043" fmla="*/ 11343752 w 13173467"/>
                <a:gd name="connsiteY2043" fmla="*/ 2482344 h 6586971"/>
                <a:gd name="connsiteX2044" fmla="*/ 11339723 w 13173467"/>
                <a:gd name="connsiteY2044" fmla="*/ 2485649 h 6586971"/>
                <a:gd name="connsiteX2045" fmla="*/ 11324273 w 13173467"/>
                <a:gd name="connsiteY2045" fmla="*/ 2490938 h 6586971"/>
                <a:gd name="connsiteX2046" fmla="*/ 11318900 w 13173467"/>
                <a:gd name="connsiteY2046" fmla="*/ 2494243 h 6586971"/>
                <a:gd name="connsiteX2047" fmla="*/ 11315541 w 13173467"/>
                <a:gd name="connsiteY2047" fmla="*/ 2497549 h 6586971"/>
                <a:gd name="connsiteX2048" fmla="*/ 11312855 w 13173467"/>
                <a:gd name="connsiteY2048" fmla="*/ 2501515 h 6586971"/>
                <a:gd name="connsiteX2049" fmla="*/ 11297405 w 13173467"/>
                <a:gd name="connsiteY2049" fmla="*/ 2526636 h 6586971"/>
                <a:gd name="connsiteX2050" fmla="*/ 11292704 w 13173467"/>
                <a:gd name="connsiteY2050" fmla="*/ 2537874 h 6586971"/>
                <a:gd name="connsiteX2051" fmla="*/ 11290689 w 13173467"/>
                <a:gd name="connsiteY2051" fmla="*/ 2548452 h 6586971"/>
                <a:gd name="connsiteX2052" fmla="*/ 11292032 w 13173467"/>
                <a:gd name="connsiteY2052" fmla="*/ 2561012 h 6586971"/>
                <a:gd name="connsiteX2053" fmla="*/ 11296062 w 13173467"/>
                <a:gd name="connsiteY2053" fmla="*/ 2570268 h 6586971"/>
                <a:gd name="connsiteX2054" fmla="*/ 11309496 w 13173467"/>
                <a:gd name="connsiteY2054" fmla="*/ 2588777 h 6586971"/>
                <a:gd name="connsiteX2055" fmla="*/ 11313526 w 13173467"/>
                <a:gd name="connsiteY2055" fmla="*/ 2600016 h 6586971"/>
                <a:gd name="connsiteX2056" fmla="*/ 11311510 w 13173467"/>
                <a:gd name="connsiteY2056" fmla="*/ 2609932 h 6586971"/>
                <a:gd name="connsiteX2057" fmla="*/ 11304793 w 13173467"/>
                <a:gd name="connsiteY2057" fmla="*/ 2617865 h 6586971"/>
                <a:gd name="connsiteX2058" fmla="*/ 11293375 w 13173467"/>
                <a:gd name="connsiteY2058" fmla="*/ 2625137 h 6586971"/>
                <a:gd name="connsiteX2059" fmla="*/ 11282628 w 13173467"/>
                <a:gd name="connsiteY2059" fmla="*/ 2627781 h 6586971"/>
                <a:gd name="connsiteX2060" fmla="*/ 11272553 w 13173467"/>
                <a:gd name="connsiteY2060" fmla="*/ 2627120 h 6586971"/>
                <a:gd name="connsiteX2061" fmla="*/ 11253073 w 13173467"/>
                <a:gd name="connsiteY2061" fmla="*/ 2622492 h 6586971"/>
                <a:gd name="connsiteX2062" fmla="*/ 11231578 w 13173467"/>
                <a:gd name="connsiteY2062" fmla="*/ 2625137 h 6586971"/>
                <a:gd name="connsiteX2063" fmla="*/ 11208742 w 13173467"/>
                <a:gd name="connsiteY2063" fmla="*/ 2635714 h 6586971"/>
                <a:gd name="connsiteX2064" fmla="*/ 11188590 w 13173467"/>
                <a:gd name="connsiteY2064" fmla="*/ 2650919 h 6586971"/>
                <a:gd name="connsiteX2065" fmla="*/ 11174484 w 13173467"/>
                <a:gd name="connsiteY2065" fmla="*/ 2666784 h 6586971"/>
                <a:gd name="connsiteX2066" fmla="*/ 11169783 w 13173467"/>
                <a:gd name="connsiteY2066" fmla="*/ 2678684 h 6586971"/>
                <a:gd name="connsiteX2067" fmla="*/ 11169110 w 13173467"/>
                <a:gd name="connsiteY2067" fmla="*/ 2688600 h 6586971"/>
                <a:gd name="connsiteX2068" fmla="*/ 11172469 w 13173467"/>
                <a:gd name="connsiteY2068" fmla="*/ 2709094 h 6586971"/>
                <a:gd name="connsiteX2069" fmla="*/ 11172469 w 13173467"/>
                <a:gd name="connsiteY2069" fmla="*/ 2714382 h 6586971"/>
                <a:gd name="connsiteX2070" fmla="*/ 11171126 w 13173467"/>
                <a:gd name="connsiteY2070" fmla="*/ 2724298 h 6586971"/>
                <a:gd name="connsiteX2071" fmla="*/ 11171798 w 13173467"/>
                <a:gd name="connsiteY2071" fmla="*/ 2729587 h 6586971"/>
                <a:gd name="connsiteX2072" fmla="*/ 11173141 w 13173467"/>
                <a:gd name="connsiteY2072" fmla="*/ 2734876 h 6586971"/>
                <a:gd name="connsiteX2073" fmla="*/ 11175827 w 13173467"/>
                <a:gd name="connsiteY2073" fmla="*/ 2738842 h 6586971"/>
                <a:gd name="connsiteX2074" fmla="*/ 11177842 w 13173467"/>
                <a:gd name="connsiteY2074" fmla="*/ 2744130 h 6586971"/>
                <a:gd name="connsiteX2075" fmla="*/ 11178515 w 13173467"/>
                <a:gd name="connsiteY2075" fmla="*/ 2750080 h 6586971"/>
                <a:gd name="connsiteX2076" fmla="*/ 11173141 w 13173467"/>
                <a:gd name="connsiteY2076" fmla="*/ 2749419 h 6586971"/>
                <a:gd name="connsiteX2077" fmla="*/ 11168440 w 13173467"/>
                <a:gd name="connsiteY2077" fmla="*/ 2746114 h 6586971"/>
                <a:gd name="connsiteX2078" fmla="*/ 11163736 w 13173467"/>
                <a:gd name="connsiteY2078" fmla="*/ 2742808 h 6586971"/>
                <a:gd name="connsiteX2079" fmla="*/ 11158364 w 13173467"/>
                <a:gd name="connsiteY2079" fmla="*/ 2740826 h 6586971"/>
                <a:gd name="connsiteX2080" fmla="*/ 11152318 w 13173467"/>
                <a:gd name="connsiteY2080" fmla="*/ 2740164 h 6586971"/>
                <a:gd name="connsiteX2081" fmla="*/ 11146273 w 13173467"/>
                <a:gd name="connsiteY2081" fmla="*/ 2741486 h 6586971"/>
                <a:gd name="connsiteX2082" fmla="*/ 11115374 w 13173467"/>
                <a:gd name="connsiteY2082" fmla="*/ 2752724 h 6586971"/>
                <a:gd name="connsiteX2083" fmla="*/ 11109329 w 13173467"/>
                <a:gd name="connsiteY2083" fmla="*/ 2756030 h 6586971"/>
                <a:gd name="connsiteX2084" fmla="*/ 11097238 w 13173467"/>
                <a:gd name="connsiteY2084" fmla="*/ 2767929 h 6586971"/>
                <a:gd name="connsiteX2085" fmla="*/ 11093880 w 13173467"/>
                <a:gd name="connsiteY2085" fmla="*/ 2769913 h 6586971"/>
                <a:gd name="connsiteX2086" fmla="*/ 11090522 w 13173467"/>
                <a:gd name="connsiteY2086" fmla="*/ 2767929 h 6586971"/>
                <a:gd name="connsiteX2087" fmla="*/ 11084477 w 13173467"/>
                <a:gd name="connsiteY2087" fmla="*/ 2759997 h 6586971"/>
                <a:gd name="connsiteX2088" fmla="*/ 11080446 w 13173467"/>
                <a:gd name="connsiteY2088" fmla="*/ 2757352 h 6586971"/>
                <a:gd name="connsiteX2089" fmla="*/ 11073057 w 13173467"/>
                <a:gd name="connsiteY2089" fmla="*/ 2757352 h 6586971"/>
                <a:gd name="connsiteX2090" fmla="*/ 11075072 w 13173467"/>
                <a:gd name="connsiteY2090" fmla="*/ 2762641 h 6586971"/>
                <a:gd name="connsiteX2091" fmla="*/ 11079103 w 13173467"/>
                <a:gd name="connsiteY2091" fmla="*/ 2767268 h 6586971"/>
                <a:gd name="connsiteX2092" fmla="*/ 11081789 w 13173467"/>
                <a:gd name="connsiteY2092" fmla="*/ 2768591 h 6586971"/>
                <a:gd name="connsiteX2093" fmla="*/ 11082461 w 13173467"/>
                <a:gd name="connsiteY2093" fmla="*/ 2777846 h 6586971"/>
                <a:gd name="connsiteX2094" fmla="*/ 11073057 w 13173467"/>
                <a:gd name="connsiteY2094" fmla="*/ 2831393 h 6586971"/>
                <a:gd name="connsiteX2095" fmla="*/ 11062981 w 13173467"/>
                <a:gd name="connsiteY2095" fmla="*/ 2853869 h 6586971"/>
                <a:gd name="connsiteX2096" fmla="*/ 11049547 w 13173467"/>
                <a:gd name="connsiteY2096" fmla="*/ 2874363 h 6586971"/>
                <a:gd name="connsiteX2097" fmla="*/ 10972301 w 13173467"/>
                <a:gd name="connsiteY2097" fmla="*/ 2945098 h 6586971"/>
                <a:gd name="connsiteX2098" fmla="*/ 10962226 w 13173467"/>
                <a:gd name="connsiteY2098" fmla="*/ 2951709 h 6586971"/>
                <a:gd name="connsiteX2099" fmla="*/ 10947449 w 13173467"/>
                <a:gd name="connsiteY2099" fmla="*/ 2906755 h 6586971"/>
                <a:gd name="connsiteX2100" fmla="*/ 10937373 w 13173467"/>
                <a:gd name="connsiteY2100" fmla="*/ 2818832 h 6586971"/>
                <a:gd name="connsiteX2101" fmla="*/ 10934015 w 13173467"/>
                <a:gd name="connsiteY2101" fmla="*/ 2804289 h 6586971"/>
                <a:gd name="connsiteX2102" fmla="*/ 10922596 w 13173467"/>
                <a:gd name="connsiteY2102" fmla="*/ 2776523 h 6586971"/>
                <a:gd name="connsiteX2103" fmla="*/ 10919238 w 13173467"/>
                <a:gd name="connsiteY2103" fmla="*/ 2760658 h 6586971"/>
                <a:gd name="connsiteX2104" fmla="*/ 10911849 w 13173467"/>
                <a:gd name="connsiteY2104" fmla="*/ 2707771 h 6586971"/>
                <a:gd name="connsiteX2105" fmla="*/ 10886996 w 13173467"/>
                <a:gd name="connsiteY2105" fmla="*/ 2596049 h 6586971"/>
                <a:gd name="connsiteX2106" fmla="*/ 10883637 w 13173467"/>
                <a:gd name="connsiteY2106" fmla="*/ 2564318 h 6586971"/>
                <a:gd name="connsiteX2107" fmla="*/ 10884310 w 13173467"/>
                <a:gd name="connsiteY2107" fmla="*/ 2549113 h 6586971"/>
                <a:gd name="connsiteX2108" fmla="*/ 10886325 w 13173467"/>
                <a:gd name="connsiteY2108" fmla="*/ 2533247 h 6586971"/>
                <a:gd name="connsiteX2109" fmla="*/ 10901102 w 13173467"/>
                <a:gd name="connsiteY2109" fmla="*/ 2472428 h 6586971"/>
                <a:gd name="connsiteX2110" fmla="*/ 10905804 w 13173467"/>
                <a:gd name="connsiteY2110" fmla="*/ 2457223 h 6586971"/>
                <a:gd name="connsiteX2111" fmla="*/ 10913193 w 13173467"/>
                <a:gd name="connsiteY2111" fmla="*/ 2444663 h 6586971"/>
                <a:gd name="connsiteX2112" fmla="*/ 10934015 w 13173467"/>
                <a:gd name="connsiteY2112" fmla="*/ 2426153 h 6586971"/>
                <a:gd name="connsiteX2113" fmla="*/ 10957524 w 13173467"/>
                <a:gd name="connsiteY2113" fmla="*/ 2409626 h 6586971"/>
                <a:gd name="connsiteX2114" fmla="*/ 10973646 w 13173467"/>
                <a:gd name="connsiteY2114" fmla="*/ 2389132 h 6586971"/>
                <a:gd name="connsiteX2115" fmla="*/ 10972974 w 13173467"/>
                <a:gd name="connsiteY2115" fmla="*/ 2360045 h 6586971"/>
                <a:gd name="connsiteX2116" fmla="*/ 10970287 w 13173467"/>
                <a:gd name="connsiteY2116" fmla="*/ 2354756 h 6586971"/>
                <a:gd name="connsiteX2117" fmla="*/ 10966929 w 13173467"/>
                <a:gd name="connsiteY2117" fmla="*/ 2351451 h 6586971"/>
                <a:gd name="connsiteX2118" fmla="*/ 10967600 w 13173467"/>
                <a:gd name="connsiteY2118" fmla="*/ 2348145 h 6586971"/>
                <a:gd name="connsiteX2119" fmla="*/ 10974317 w 13173467"/>
                <a:gd name="connsiteY2119" fmla="*/ 2344840 h 6586971"/>
                <a:gd name="connsiteX2120" fmla="*/ 10981706 w 13173467"/>
                <a:gd name="connsiteY2120" fmla="*/ 2344840 h 6586971"/>
                <a:gd name="connsiteX2121" fmla="*/ 10997826 w 13173467"/>
                <a:gd name="connsiteY2121" fmla="*/ 2348807 h 6586971"/>
                <a:gd name="connsiteX2122" fmla="*/ 11005887 w 13173467"/>
                <a:gd name="connsiteY2122" fmla="*/ 2346824 h 6586971"/>
                <a:gd name="connsiteX2123" fmla="*/ 11011260 w 13173467"/>
                <a:gd name="connsiteY2123" fmla="*/ 2342196 h 6586971"/>
                <a:gd name="connsiteX2124" fmla="*/ 11018650 w 13173467"/>
                <a:gd name="connsiteY2124" fmla="*/ 2329635 h 6586971"/>
                <a:gd name="connsiteX2125" fmla="*/ 11024023 w 13173467"/>
                <a:gd name="connsiteY2125" fmla="*/ 2325669 h 6586971"/>
                <a:gd name="connsiteX2126" fmla="*/ 11030741 w 13173467"/>
                <a:gd name="connsiteY2126" fmla="*/ 2324346 h 6586971"/>
                <a:gd name="connsiteX2127" fmla="*/ 11047534 w 13173467"/>
                <a:gd name="connsiteY2127" fmla="*/ 2326330 h 6586971"/>
                <a:gd name="connsiteX2128" fmla="*/ 11056264 w 13173467"/>
                <a:gd name="connsiteY2128" fmla="*/ 2325007 h 6586971"/>
                <a:gd name="connsiteX2129" fmla="*/ 11060295 w 13173467"/>
                <a:gd name="connsiteY2129" fmla="*/ 2323686 h 6586971"/>
                <a:gd name="connsiteX2130" fmla="*/ 11061638 w 13173467"/>
                <a:gd name="connsiteY2130" fmla="*/ 2323025 h 6586971"/>
                <a:gd name="connsiteX2131" fmla="*/ 11062311 w 13173467"/>
                <a:gd name="connsiteY2131" fmla="*/ 2321702 h 6586971"/>
                <a:gd name="connsiteX2132" fmla="*/ 11081789 w 13173467"/>
                <a:gd name="connsiteY2132" fmla="*/ 2305175 h 6586971"/>
                <a:gd name="connsiteX2133" fmla="*/ 11114031 w 13173467"/>
                <a:gd name="connsiteY2133" fmla="*/ 2284682 h 6586971"/>
                <a:gd name="connsiteX2134" fmla="*/ 11124779 w 13173467"/>
                <a:gd name="connsiteY2134" fmla="*/ 2275426 h 6586971"/>
                <a:gd name="connsiteX2135" fmla="*/ 11135525 w 13173467"/>
                <a:gd name="connsiteY2135" fmla="*/ 2264850 h 6586971"/>
                <a:gd name="connsiteX2136" fmla="*/ 11144930 w 13173467"/>
                <a:gd name="connsiteY2136" fmla="*/ 2254273 h 6586971"/>
                <a:gd name="connsiteX2137" fmla="*/ 11169783 w 13173467"/>
                <a:gd name="connsiteY2137" fmla="*/ 2216591 h 6586971"/>
                <a:gd name="connsiteX2138" fmla="*/ 11208069 w 13173467"/>
                <a:gd name="connsiteY2138" fmla="*/ 2180893 h 6586971"/>
                <a:gd name="connsiteX2139" fmla="*/ 11214114 w 13173467"/>
                <a:gd name="connsiteY2139" fmla="*/ 2176265 h 6586971"/>
                <a:gd name="connsiteX2140" fmla="*/ 11232251 w 13173467"/>
                <a:gd name="connsiteY2140" fmla="*/ 2167672 h 6586971"/>
                <a:gd name="connsiteX2141" fmla="*/ 11244340 w 13173467"/>
                <a:gd name="connsiteY2141" fmla="*/ 2158417 h 6586971"/>
                <a:gd name="connsiteX2142" fmla="*/ 11265836 w 13173467"/>
                <a:gd name="connsiteY2142" fmla="*/ 2134617 h 6586971"/>
                <a:gd name="connsiteX2143" fmla="*/ 11277925 w 13173467"/>
                <a:gd name="connsiteY2143" fmla="*/ 2124041 h 6586971"/>
                <a:gd name="connsiteX2144" fmla="*/ 11290016 w 13173467"/>
                <a:gd name="connsiteY2144" fmla="*/ 2114785 h 6586971"/>
                <a:gd name="connsiteX2145" fmla="*/ 11295391 w 13173467"/>
                <a:gd name="connsiteY2145" fmla="*/ 2109497 h 6586971"/>
                <a:gd name="connsiteX2146" fmla="*/ 11300092 w 13173467"/>
                <a:gd name="connsiteY2146" fmla="*/ 2102886 h 6586971"/>
                <a:gd name="connsiteX2147" fmla="*/ 11310839 w 13173467"/>
                <a:gd name="connsiteY2147" fmla="*/ 2085698 h 6586971"/>
                <a:gd name="connsiteX2148" fmla="*/ 11315541 w 13173467"/>
                <a:gd name="connsiteY2148" fmla="*/ 2081071 h 6586971"/>
                <a:gd name="connsiteX2149" fmla="*/ 11323602 w 13173467"/>
                <a:gd name="connsiteY2149" fmla="*/ 2075782 h 6586971"/>
                <a:gd name="connsiteX2150" fmla="*/ 11351141 w 13173467"/>
                <a:gd name="connsiteY2150" fmla="*/ 2063882 h 6586971"/>
                <a:gd name="connsiteX2151" fmla="*/ 11356516 w 13173467"/>
                <a:gd name="connsiteY2151" fmla="*/ 2060577 h 6586971"/>
                <a:gd name="connsiteX2152" fmla="*/ 11366591 w 13173467"/>
                <a:gd name="connsiteY2152" fmla="*/ 2052645 h 6586971"/>
                <a:gd name="connsiteX2153" fmla="*/ 11372636 w 13173467"/>
                <a:gd name="connsiteY2153" fmla="*/ 2049339 h 6586971"/>
                <a:gd name="connsiteX2154" fmla="*/ 11378681 w 13173467"/>
                <a:gd name="connsiteY2154" fmla="*/ 2048016 h 6586971"/>
                <a:gd name="connsiteX2155" fmla="*/ 11393459 w 13173467"/>
                <a:gd name="connsiteY2155" fmla="*/ 2047356 h 6586971"/>
                <a:gd name="connsiteX2156" fmla="*/ 11400176 w 13173467"/>
                <a:gd name="connsiteY2156" fmla="*/ 2046033 h 6586971"/>
                <a:gd name="connsiteX2157" fmla="*/ 11405549 w 13173467"/>
                <a:gd name="connsiteY2157" fmla="*/ 2043389 h 6586971"/>
                <a:gd name="connsiteX2158" fmla="*/ 11421670 w 13173467"/>
                <a:gd name="connsiteY2158" fmla="*/ 2034795 h 6586971"/>
                <a:gd name="connsiteX2159" fmla="*/ 11413610 w 13173467"/>
                <a:gd name="connsiteY2159" fmla="*/ 2018930 h 6586971"/>
                <a:gd name="connsiteX2160" fmla="*/ 11421670 w 13173467"/>
                <a:gd name="connsiteY2160" fmla="*/ 2010996 h 6586971"/>
                <a:gd name="connsiteX2161" fmla="*/ 11433761 w 13173467"/>
                <a:gd name="connsiteY2161" fmla="*/ 2003725 h 6586971"/>
                <a:gd name="connsiteX2162" fmla="*/ 11441149 w 13173467"/>
                <a:gd name="connsiteY2162" fmla="*/ 1989842 h 6586971"/>
                <a:gd name="connsiteX2163" fmla="*/ 11439133 w 13173467"/>
                <a:gd name="connsiteY2163" fmla="*/ 1983231 h 6586971"/>
                <a:gd name="connsiteX2164" fmla="*/ 11431074 w 13173467"/>
                <a:gd name="connsiteY2164" fmla="*/ 1975959 h 6586971"/>
                <a:gd name="connsiteX2165" fmla="*/ 11429731 w 13173467"/>
                <a:gd name="connsiteY2165" fmla="*/ 1969349 h 6586971"/>
                <a:gd name="connsiteX2166" fmla="*/ 11431074 w 13173467"/>
                <a:gd name="connsiteY2166" fmla="*/ 1962738 h 6586971"/>
                <a:gd name="connsiteX2167" fmla="*/ 11435104 w 13173467"/>
                <a:gd name="connsiteY2167" fmla="*/ 1956788 h 6586971"/>
                <a:gd name="connsiteX2168" fmla="*/ 11439133 w 13173467"/>
                <a:gd name="connsiteY2168" fmla="*/ 1951499 h 6586971"/>
                <a:gd name="connsiteX2169" fmla="*/ 11442492 w 13173467"/>
                <a:gd name="connsiteY2169" fmla="*/ 1946211 h 6586971"/>
                <a:gd name="connsiteX2170" fmla="*/ 11446523 w 13173467"/>
                <a:gd name="connsiteY2170" fmla="*/ 1930345 h 6586971"/>
                <a:gd name="connsiteX2171" fmla="*/ 11447866 w 13173467"/>
                <a:gd name="connsiteY2171" fmla="*/ 1915140 h 6586971"/>
                <a:gd name="connsiteX2172" fmla="*/ 11451224 w 13173467"/>
                <a:gd name="connsiteY2172" fmla="*/ 1899935 h 6586971"/>
                <a:gd name="connsiteX2173" fmla="*/ 11460629 w 13173467"/>
                <a:gd name="connsiteY2173" fmla="*/ 1886053 h 6586971"/>
                <a:gd name="connsiteX2174" fmla="*/ 11474063 w 13173467"/>
                <a:gd name="connsiteY2174" fmla="*/ 1878120 h 6586971"/>
                <a:gd name="connsiteX2175" fmla="*/ 11490183 w 13173467"/>
                <a:gd name="connsiteY2175" fmla="*/ 1874815 h 6586971"/>
                <a:gd name="connsiteX2176" fmla="*/ 11506303 w 13173467"/>
                <a:gd name="connsiteY2176" fmla="*/ 1876798 h 6586971"/>
                <a:gd name="connsiteX2177" fmla="*/ 11520410 w 13173467"/>
                <a:gd name="connsiteY2177" fmla="*/ 1884069 h 6586971"/>
                <a:gd name="connsiteX2178" fmla="*/ 11521083 w 13173467"/>
                <a:gd name="connsiteY2178" fmla="*/ 1878780 h 6586971"/>
                <a:gd name="connsiteX2179" fmla="*/ 11523769 w 13173467"/>
                <a:gd name="connsiteY2179" fmla="*/ 1876137 h 6586971"/>
                <a:gd name="connsiteX2180" fmla="*/ 11528471 w 13173467"/>
                <a:gd name="connsiteY2180" fmla="*/ 1875475 h 6586971"/>
                <a:gd name="connsiteX2181" fmla="*/ 11534517 w 13173467"/>
                <a:gd name="connsiteY2181" fmla="*/ 1876798 h 6586971"/>
                <a:gd name="connsiteX2182" fmla="*/ 11530485 w 13173467"/>
                <a:gd name="connsiteY2182" fmla="*/ 1872170 h 6586971"/>
                <a:gd name="connsiteX2183" fmla="*/ 11523769 w 13173467"/>
                <a:gd name="connsiteY2183" fmla="*/ 1870187 h 6586971"/>
                <a:gd name="connsiteX2184" fmla="*/ 11508992 w 13173467"/>
                <a:gd name="connsiteY2184" fmla="*/ 1869526 h 6586971"/>
                <a:gd name="connsiteX2185" fmla="*/ 11500259 w 13173467"/>
                <a:gd name="connsiteY2185" fmla="*/ 1866881 h 6586971"/>
                <a:gd name="connsiteX2186" fmla="*/ 11479435 w 13173467"/>
                <a:gd name="connsiteY2186" fmla="*/ 1854982 h 6586971"/>
                <a:gd name="connsiteX2187" fmla="*/ 11465331 w 13173467"/>
                <a:gd name="connsiteY2187" fmla="*/ 1851677 h 6586971"/>
                <a:gd name="connsiteX2188" fmla="*/ 11450554 w 13173467"/>
                <a:gd name="connsiteY2188" fmla="*/ 1852999 h 6586971"/>
                <a:gd name="connsiteX2189" fmla="*/ 11421670 w 13173467"/>
                <a:gd name="connsiteY2189" fmla="*/ 1860271 h 6586971"/>
                <a:gd name="connsiteX2190" fmla="*/ 11408236 w 13173467"/>
                <a:gd name="connsiteY2190" fmla="*/ 1862915 h 6586971"/>
                <a:gd name="connsiteX2191" fmla="*/ 11400847 w 13173467"/>
                <a:gd name="connsiteY2191" fmla="*/ 1864237 h 6586971"/>
                <a:gd name="connsiteX2192" fmla="*/ 11396145 w 13173467"/>
                <a:gd name="connsiteY2192" fmla="*/ 1867543 h 6586971"/>
                <a:gd name="connsiteX2193" fmla="*/ 11392786 w 13173467"/>
                <a:gd name="connsiteY2193" fmla="*/ 1872831 h 6586971"/>
                <a:gd name="connsiteX2194" fmla="*/ 11392786 w 13173467"/>
                <a:gd name="connsiteY2194" fmla="*/ 1876798 h 6586971"/>
                <a:gd name="connsiteX2195" fmla="*/ 11394130 w 13173467"/>
                <a:gd name="connsiteY2195" fmla="*/ 1880103 h 6586971"/>
                <a:gd name="connsiteX2196" fmla="*/ 11394130 w 13173467"/>
                <a:gd name="connsiteY2196" fmla="*/ 1884730 h 6586971"/>
                <a:gd name="connsiteX2197" fmla="*/ 11391444 w 13173467"/>
                <a:gd name="connsiteY2197" fmla="*/ 1889359 h 6586971"/>
                <a:gd name="connsiteX2198" fmla="*/ 11385397 w 13173467"/>
                <a:gd name="connsiteY2198" fmla="*/ 1897291 h 6586971"/>
                <a:gd name="connsiteX2199" fmla="*/ 11383384 w 13173467"/>
                <a:gd name="connsiteY2199" fmla="*/ 1902580 h 6586971"/>
                <a:gd name="connsiteX2200" fmla="*/ 11378681 w 13173467"/>
                <a:gd name="connsiteY2200" fmla="*/ 1925056 h 6586971"/>
                <a:gd name="connsiteX2201" fmla="*/ 11375995 w 13173467"/>
                <a:gd name="connsiteY2201" fmla="*/ 1931667 h 6586971"/>
                <a:gd name="connsiteX2202" fmla="*/ 11375322 w 13173467"/>
                <a:gd name="connsiteY2202" fmla="*/ 1934973 h 6586971"/>
                <a:gd name="connsiteX2203" fmla="*/ 11375322 w 13173467"/>
                <a:gd name="connsiteY2203" fmla="*/ 1938278 h 6586971"/>
                <a:gd name="connsiteX2204" fmla="*/ 11377338 w 13173467"/>
                <a:gd name="connsiteY2204" fmla="*/ 1940922 h 6586971"/>
                <a:gd name="connsiteX2205" fmla="*/ 11379352 w 13173467"/>
                <a:gd name="connsiteY2205" fmla="*/ 1942244 h 6586971"/>
                <a:gd name="connsiteX2206" fmla="*/ 11382039 w 13173467"/>
                <a:gd name="connsiteY2206" fmla="*/ 1943567 h 6586971"/>
                <a:gd name="connsiteX2207" fmla="*/ 11384054 w 13173467"/>
                <a:gd name="connsiteY2207" fmla="*/ 1945550 h 6586971"/>
                <a:gd name="connsiteX2208" fmla="*/ 11389429 w 13173467"/>
                <a:gd name="connsiteY2208" fmla="*/ 1952161 h 6586971"/>
                <a:gd name="connsiteX2209" fmla="*/ 11389429 w 13173467"/>
                <a:gd name="connsiteY2209" fmla="*/ 1954805 h 6586971"/>
                <a:gd name="connsiteX2210" fmla="*/ 11384727 w 13173467"/>
                <a:gd name="connsiteY2210" fmla="*/ 1960094 h 6586971"/>
                <a:gd name="connsiteX2211" fmla="*/ 11375995 w 13173467"/>
                <a:gd name="connsiteY2211" fmla="*/ 1966705 h 6586971"/>
                <a:gd name="connsiteX2212" fmla="*/ 11371293 w 13173467"/>
                <a:gd name="connsiteY2212" fmla="*/ 1962738 h 6586971"/>
                <a:gd name="connsiteX2213" fmla="*/ 11366591 w 13173467"/>
                <a:gd name="connsiteY2213" fmla="*/ 1954805 h 6586971"/>
                <a:gd name="connsiteX2214" fmla="*/ 11358529 w 13173467"/>
                <a:gd name="connsiteY2214" fmla="*/ 1950177 h 6586971"/>
                <a:gd name="connsiteX2215" fmla="*/ 11356516 w 13173467"/>
                <a:gd name="connsiteY2215" fmla="*/ 1950838 h 6586971"/>
                <a:gd name="connsiteX2216" fmla="*/ 11355843 w 13173467"/>
                <a:gd name="connsiteY2216" fmla="*/ 1953483 h 6586971"/>
                <a:gd name="connsiteX2217" fmla="*/ 11355171 w 13173467"/>
                <a:gd name="connsiteY2217" fmla="*/ 1955466 h 6586971"/>
                <a:gd name="connsiteX2218" fmla="*/ 11355171 w 13173467"/>
                <a:gd name="connsiteY2218" fmla="*/ 1956788 h 6586971"/>
                <a:gd name="connsiteX2219" fmla="*/ 11351813 w 13173467"/>
                <a:gd name="connsiteY2219" fmla="*/ 1956126 h 6586971"/>
                <a:gd name="connsiteX2220" fmla="*/ 11345768 w 13173467"/>
                <a:gd name="connsiteY2220" fmla="*/ 1955466 h 6586971"/>
                <a:gd name="connsiteX2221" fmla="*/ 11343752 w 13173467"/>
                <a:gd name="connsiteY2221" fmla="*/ 1955466 h 6586971"/>
                <a:gd name="connsiteX2222" fmla="*/ 11337036 w 13173467"/>
                <a:gd name="connsiteY2222" fmla="*/ 1957449 h 6586971"/>
                <a:gd name="connsiteX2223" fmla="*/ 11332334 w 13173467"/>
                <a:gd name="connsiteY2223" fmla="*/ 1959432 h 6586971"/>
                <a:gd name="connsiteX2224" fmla="*/ 11327632 w 13173467"/>
                <a:gd name="connsiteY2224" fmla="*/ 1962738 h 6586971"/>
                <a:gd name="connsiteX2225" fmla="*/ 11243669 w 13173467"/>
                <a:gd name="connsiteY2225" fmla="*/ 2031490 h 6586971"/>
                <a:gd name="connsiteX2226" fmla="*/ 11228892 w 13173467"/>
                <a:gd name="connsiteY2226" fmla="*/ 2047356 h 6586971"/>
                <a:gd name="connsiteX2227" fmla="*/ 11224862 w 13173467"/>
                <a:gd name="connsiteY2227" fmla="*/ 2050000 h 6586971"/>
                <a:gd name="connsiteX2228" fmla="*/ 11210755 w 13173467"/>
                <a:gd name="connsiteY2228" fmla="*/ 2053306 h 6586971"/>
                <a:gd name="connsiteX2229" fmla="*/ 11204710 w 13173467"/>
                <a:gd name="connsiteY2229" fmla="*/ 2055950 h 6586971"/>
                <a:gd name="connsiteX2230" fmla="*/ 11193963 w 13173467"/>
                <a:gd name="connsiteY2230" fmla="*/ 2061900 h 6586971"/>
                <a:gd name="connsiteX2231" fmla="*/ 11187918 w 13173467"/>
                <a:gd name="connsiteY2231" fmla="*/ 2063882 h 6586971"/>
                <a:gd name="connsiteX2232" fmla="*/ 11189933 w 13173467"/>
                <a:gd name="connsiteY2232" fmla="*/ 2053306 h 6586971"/>
                <a:gd name="connsiteX2233" fmla="*/ 11193292 w 13173467"/>
                <a:gd name="connsiteY2233" fmla="*/ 2043389 h 6586971"/>
                <a:gd name="connsiteX2234" fmla="*/ 11202024 w 13173467"/>
                <a:gd name="connsiteY2234" fmla="*/ 2022896 h 6586971"/>
                <a:gd name="connsiteX2235" fmla="*/ 11190604 w 13173467"/>
                <a:gd name="connsiteY2235" fmla="*/ 2021574 h 6586971"/>
                <a:gd name="connsiteX2236" fmla="*/ 11180529 w 13173467"/>
                <a:gd name="connsiteY2236" fmla="*/ 2025540 h 6586971"/>
                <a:gd name="connsiteX2237" fmla="*/ 11171798 w 13173467"/>
                <a:gd name="connsiteY2237" fmla="*/ 2030168 h 6586971"/>
                <a:gd name="connsiteX2238" fmla="*/ 11163065 w 13173467"/>
                <a:gd name="connsiteY2238" fmla="*/ 2030828 h 6586971"/>
                <a:gd name="connsiteX2239" fmla="*/ 11171798 w 13173467"/>
                <a:gd name="connsiteY2239" fmla="*/ 2016946 h 6586971"/>
                <a:gd name="connsiteX2240" fmla="*/ 11173141 w 13173467"/>
                <a:gd name="connsiteY2240" fmla="*/ 2012319 h 6586971"/>
                <a:gd name="connsiteX2241" fmla="*/ 11173141 w 13173467"/>
                <a:gd name="connsiteY2241" fmla="*/ 2007691 h 6586971"/>
                <a:gd name="connsiteX2242" fmla="*/ 11170453 w 13173467"/>
                <a:gd name="connsiteY2242" fmla="*/ 1997775 h 6586971"/>
                <a:gd name="connsiteX2243" fmla="*/ 11170453 w 13173467"/>
                <a:gd name="connsiteY2243" fmla="*/ 1993808 h 6586971"/>
                <a:gd name="connsiteX2244" fmla="*/ 11174484 w 13173467"/>
                <a:gd name="connsiteY2244" fmla="*/ 1985214 h 6586971"/>
                <a:gd name="connsiteX2245" fmla="*/ 11187246 w 13173467"/>
                <a:gd name="connsiteY2245" fmla="*/ 1967365 h 6586971"/>
                <a:gd name="connsiteX2246" fmla="*/ 11191949 w 13173467"/>
                <a:gd name="connsiteY2246" fmla="*/ 1958771 h 6586971"/>
                <a:gd name="connsiteX2247" fmla="*/ 11195308 w 13173467"/>
                <a:gd name="connsiteY2247" fmla="*/ 1951499 h 6586971"/>
                <a:gd name="connsiteX2248" fmla="*/ 11197994 w 13173467"/>
                <a:gd name="connsiteY2248" fmla="*/ 1942244 h 6586971"/>
                <a:gd name="connsiteX2249" fmla="*/ 11197321 w 13173467"/>
                <a:gd name="connsiteY2249" fmla="*/ 1933650 h 6586971"/>
                <a:gd name="connsiteX2250" fmla="*/ 11192620 w 13173467"/>
                <a:gd name="connsiteY2250" fmla="*/ 1929023 h 6586971"/>
                <a:gd name="connsiteX2251" fmla="*/ 11184560 w 13173467"/>
                <a:gd name="connsiteY2251" fmla="*/ 1929684 h 6586971"/>
                <a:gd name="connsiteX2252" fmla="*/ 11175156 w 13173467"/>
                <a:gd name="connsiteY2252" fmla="*/ 1934973 h 6586971"/>
                <a:gd name="connsiteX2253" fmla="*/ 11166424 w 13173467"/>
                <a:gd name="connsiteY2253" fmla="*/ 1940922 h 6586971"/>
                <a:gd name="connsiteX2254" fmla="*/ 11158364 w 13173467"/>
                <a:gd name="connsiteY2254" fmla="*/ 1944888 h 6586971"/>
                <a:gd name="connsiteX2255" fmla="*/ 11146944 w 13173467"/>
                <a:gd name="connsiteY2255" fmla="*/ 1946211 h 6586971"/>
                <a:gd name="connsiteX2256" fmla="*/ 11142242 w 13173467"/>
                <a:gd name="connsiteY2256" fmla="*/ 1941583 h 6586971"/>
                <a:gd name="connsiteX2257" fmla="*/ 11138884 w 13173467"/>
                <a:gd name="connsiteY2257" fmla="*/ 1934311 h 6586971"/>
                <a:gd name="connsiteX2258" fmla="*/ 11130151 w 13173467"/>
                <a:gd name="connsiteY2258" fmla="*/ 1927700 h 6586971"/>
                <a:gd name="connsiteX2259" fmla="*/ 11121420 w 13173467"/>
                <a:gd name="connsiteY2259" fmla="*/ 1926379 h 6586971"/>
                <a:gd name="connsiteX2260" fmla="*/ 11113359 w 13173467"/>
                <a:gd name="connsiteY2260" fmla="*/ 1928361 h 6586971"/>
                <a:gd name="connsiteX2261" fmla="*/ 11097238 w 13173467"/>
                <a:gd name="connsiteY2261" fmla="*/ 1935634 h 6586971"/>
                <a:gd name="connsiteX2262" fmla="*/ 11087836 w 13173467"/>
                <a:gd name="connsiteY2262" fmla="*/ 1937617 h 6586971"/>
                <a:gd name="connsiteX2263" fmla="*/ 11046189 w 13173467"/>
                <a:gd name="connsiteY2263" fmla="*/ 1942244 h 6586971"/>
                <a:gd name="connsiteX2264" fmla="*/ 11030068 w 13173467"/>
                <a:gd name="connsiteY2264" fmla="*/ 1940922 h 6586971"/>
                <a:gd name="connsiteX2265" fmla="*/ 11011932 w 13173467"/>
                <a:gd name="connsiteY2265" fmla="*/ 1942244 h 6586971"/>
                <a:gd name="connsiteX2266" fmla="*/ 10994468 w 13173467"/>
                <a:gd name="connsiteY2266" fmla="*/ 1948194 h 6586971"/>
                <a:gd name="connsiteX2267" fmla="*/ 10977675 w 13173467"/>
                <a:gd name="connsiteY2267" fmla="*/ 1958771 h 6586971"/>
                <a:gd name="connsiteX2268" fmla="*/ 10964241 w 13173467"/>
                <a:gd name="connsiteY2268" fmla="*/ 1970670 h 6586971"/>
                <a:gd name="connsiteX2269" fmla="*/ 10958867 w 13173467"/>
                <a:gd name="connsiteY2269" fmla="*/ 1978604 h 6586971"/>
                <a:gd name="connsiteX2270" fmla="*/ 10952823 w 13173467"/>
                <a:gd name="connsiteY2270" fmla="*/ 1994469 h 6586971"/>
                <a:gd name="connsiteX2271" fmla="*/ 10947449 w 13173467"/>
                <a:gd name="connsiteY2271" fmla="*/ 2002402 h 6586971"/>
                <a:gd name="connsiteX2272" fmla="*/ 10940061 w 13173467"/>
                <a:gd name="connsiteY2272" fmla="*/ 2008352 h 6586971"/>
                <a:gd name="connsiteX2273" fmla="*/ 10924612 w 13173467"/>
                <a:gd name="connsiteY2273" fmla="*/ 2018930 h 6586971"/>
                <a:gd name="connsiteX2274" fmla="*/ 10917222 w 13173467"/>
                <a:gd name="connsiteY2274" fmla="*/ 2025540 h 6586971"/>
                <a:gd name="connsiteX2275" fmla="*/ 10897071 w 13173467"/>
                <a:gd name="connsiteY2275" fmla="*/ 2052645 h 6586971"/>
                <a:gd name="connsiteX2276" fmla="*/ 10885653 w 13173467"/>
                <a:gd name="connsiteY2276" fmla="*/ 2064544 h 6586971"/>
                <a:gd name="connsiteX2277" fmla="*/ 10844008 w 13173467"/>
                <a:gd name="connsiteY2277" fmla="*/ 2093631 h 6586971"/>
                <a:gd name="connsiteX2278" fmla="*/ 10835947 w 13173467"/>
                <a:gd name="connsiteY2278" fmla="*/ 2101564 h 6586971"/>
                <a:gd name="connsiteX2279" fmla="*/ 10828558 w 13173467"/>
                <a:gd name="connsiteY2279" fmla="*/ 2110158 h 6586971"/>
                <a:gd name="connsiteX2280" fmla="*/ 10812438 w 13173467"/>
                <a:gd name="connsiteY2280" fmla="*/ 2135940 h 6586971"/>
                <a:gd name="connsiteX2281" fmla="*/ 10809750 w 13173467"/>
                <a:gd name="connsiteY2281" fmla="*/ 2138584 h 6586971"/>
                <a:gd name="connsiteX2282" fmla="*/ 10803705 w 13173467"/>
                <a:gd name="connsiteY2282" fmla="*/ 2143211 h 6586971"/>
                <a:gd name="connsiteX2283" fmla="*/ 10801690 w 13173467"/>
                <a:gd name="connsiteY2283" fmla="*/ 2145856 h 6586971"/>
                <a:gd name="connsiteX2284" fmla="*/ 10800347 w 13173467"/>
                <a:gd name="connsiteY2284" fmla="*/ 2149822 h 6586971"/>
                <a:gd name="connsiteX2285" fmla="*/ 10799675 w 13173467"/>
                <a:gd name="connsiteY2285" fmla="*/ 2158417 h 6586971"/>
                <a:gd name="connsiteX2286" fmla="*/ 10798332 w 13173467"/>
                <a:gd name="connsiteY2286" fmla="*/ 2162383 h 6586971"/>
                <a:gd name="connsiteX2287" fmla="*/ 10792957 w 13173467"/>
                <a:gd name="connsiteY2287" fmla="*/ 2175604 h 6586971"/>
                <a:gd name="connsiteX2288" fmla="*/ 10793630 w 13173467"/>
                <a:gd name="connsiteY2288" fmla="*/ 2180232 h 6586971"/>
                <a:gd name="connsiteX2289" fmla="*/ 10801690 w 13173467"/>
                <a:gd name="connsiteY2289" fmla="*/ 2182215 h 6586971"/>
                <a:gd name="connsiteX2290" fmla="*/ 10806391 w 13173467"/>
                <a:gd name="connsiteY2290" fmla="*/ 2181554 h 6586971"/>
                <a:gd name="connsiteX2291" fmla="*/ 10815797 w 13173467"/>
                <a:gd name="connsiteY2291" fmla="*/ 2177587 h 6586971"/>
                <a:gd name="connsiteX2292" fmla="*/ 10820498 w 13173467"/>
                <a:gd name="connsiteY2292" fmla="*/ 2176927 h 6586971"/>
                <a:gd name="connsiteX2293" fmla="*/ 10825872 w 13173467"/>
                <a:gd name="connsiteY2293" fmla="*/ 2177587 h 6586971"/>
                <a:gd name="connsiteX2294" fmla="*/ 10832589 w 13173467"/>
                <a:gd name="connsiteY2294" fmla="*/ 2179571 h 6586971"/>
                <a:gd name="connsiteX2295" fmla="*/ 10843335 w 13173467"/>
                <a:gd name="connsiteY2295" fmla="*/ 2184860 h 6586971"/>
                <a:gd name="connsiteX2296" fmla="*/ 10852068 w 13173467"/>
                <a:gd name="connsiteY2296" fmla="*/ 2190148 h 6586971"/>
                <a:gd name="connsiteX2297" fmla="*/ 10856099 w 13173467"/>
                <a:gd name="connsiteY2297" fmla="*/ 2194775 h 6586971"/>
                <a:gd name="connsiteX2298" fmla="*/ 10856769 w 13173467"/>
                <a:gd name="connsiteY2298" fmla="*/ 2201387 h 6586971"/>
                <a:gd name="connsiteX2299" fmla="*/ 10857442 w 13173467"/>
                <a:gd name="connsiteY2299" fmla="*/ 2210642 h 6586971"/>
                <a:gd name="connsiteX2300" fmla="*/ 10848036 w 13173467"/>
                <a:gd name="connsiteY2300" fmla="*/ 2210642 h 6586971"/>
                <a:gd name="connsiteX2301" fmla="*/ 10831245 w 13173467"/>
                <a:gd name="connsiteY2301" fmla="*/ 2213286 h 6586971"/>
                <a:gd name="connsiteX2302" fmla="*/ 10823856 w 13173467"/>
                <a:gd name="connsiteY2302" fmla="*/ 2213947 h 6586971"/>
                <a:gd name="connsiteX2303" fmla="*/ 10817811 w 13173467"/>
                <a:gd name="connsiteY2303" fmla="*/ 2212624 h 6586971"/>
                <a:gd name="connsiteX2304" fmla="*/ 10814452 w 13173467"/>
                <a:gd name="connsiteY2304" fmla="*/ 2211303 h 6586971"/>
                <a:gd name="connsiteX2305" fmla="*/ 10811093 w 13173467"/>
                <a:gd name="connsiteY2305" fmla="*/ 2210642 h 6586971"/>
                <a:gd name="connsiteX2306" fmla="*/ 10805721 w 13173467"/>
                <a:gd name="connsiteY2306" fmla="*/ 2211303 h 6586971"/>
                <a:gd name="connsiteX2307" fmla="*/ 10801690 w 13173467"/>
                <a:gd name="connsiteY2307" fmla="*/ 2213286 h 6586971"/>
                <a:gd name="connsiteX2308" fmla="*/ 10794300 w 13173467"/>
                <a:gd name="connsiteY2308" fmla="*/ 2218574 h 6586971"/>
                <a:gd name="connsiteX2309" fmla="*/ 10789599 w 13173467"/>
                <a:gd name="connsiteY2309" fmla="*/ 2220557 h 6586971"/>
                <a:gd name="connsiteX2310" fmla="*/ 10779523 w 13173467"/>
                <a:gd name="connsiteY2310" fmla="*/ 2219897 h 6586971"/>
                <a:gd name="connsiteX2311" fmla="*/ 10773479 w 13173467"/>
                <a:gd name="connsiteY2311" fmla="*/ 2216591 h 6586971"/>
                <a:gd name="connsiteX2312" fmla="*/ 10767432 w 13173467"/>
                <a:gd name="connsiteY2312" fmla="*/ 2211303 h 6586971"/>
                <a:gd name="connsiteX2313" fmla="*/ 10759373 w 13173467"/>
                <a:gd name="connsiteY2313" fmla="*/ 2207336 h 6586971"/>
                <a:gd name="connsiteX2314" fmla="*/ 10748626 w 13173467"/>
                <a:gd name="connsiteY2314" fmla="*/ 2206675 h 6586971"/>
                <a:gd name="connsiteX2315" fmla="*/ 10740564 w 13173467"/>
                <a:gd name="connsiteY2315" fmla="*/ 2209980 h 6586971"/>
                <a:gd name="connsiteX2316" fmla="*/ 10733848 w 13173467"/>
                <a:gd name="connsiteY2316" fmla="*/ 2215269 h 6586971"/>
                <a:gd name="connsiteX2317" fmla="*/ 10727803 w 13173467"/>
                <a:gd name="connsiteY2317" fmla="*/ 2220557 h 6586971"/>
                <a:gd name="connsiteX2318" fmla="*/ 10725788 w 13173467"/>
                <a:gd name="connsiteY2318" fmla="*/ 2221219 h 6586971"/>
                <a:gd name="connsiteX2319" fmla="*/ 10720414 w 13173467"/>
                <a:gd name="connsiteY2319" fmla="*/ 2221880 h 6586971"/>
                <a:gd name="connsiteX2320" fmla="*/ 10718400 w 13173467"/>
                <a:gd name="connsiteY2320" fmla="*/ 2223202 h 6586971"/>
                <a:gd name="connsiteX2321" fmla="*/ 10716384 w 13173467"/>
                <a:gd name="connsiteY2321" fmla="*/ 2225185 h 6586971"/>
                <a:gd name="connsiteX2322" fmla="*/ 10712354 w 13173467"/>
                <a:gd name="connsiteY2322" fmla="*/ 2230474 h 6586971"/>
                <a:gd name="connsiteX2323" fmla="*/ 10710338 w 13173467"/>
                <a:gd name="connsiteY2323" fmla="*/ 2232457 h 6586971"/>
                <a:gd name="connsiteX2324" fmla="*/ 10705637 w 13173467"/>
                <a:gd name="connsiteY2324" fmla="*/ 2234441 h 6586971"/>
                <a:gd name="connsiteX2325" fmla="*/ 10702950 w 13173467"/>
                <a:gd name="connsiteY2325" fmla="*/ 2235762 h 6586971"/>
                <a:gd name="connsiteX2326" fmla="*/ 10700262 w 13173467"/>
                <a:gd name="connsiteY2326" fmla="*/ 2235762 h 6586971"/>
                <a:gd name="connsiteX2327" fmla="*/ 10694891 w 13173467"/>
                <a:gd name="connsiteY2327" fmla="*/ 2235101 h 6586971"/>
                <a:gd name="connsiteX2328" fmla="*/ 10685486 w 13173467"/>
                <a:gd name="connsiteY2328" fmla="*/ 2233118 h 6586971"/>
                <a:gd name="connsiteX2329" fmla="*/ 10677426 w 13173467"/>
                <a:gd name="connsiteY2329" fmla="*/ 2229151 h 6586971"/>
                <a:gd name="connsiteX2330" fmla="*/ 10669366 w 13173467"/>
                <a:gd name="connsiteY2330" fmla="*/ 2227168 h 6586971"/>
                <a:gd name="connsiteX2331" fmla="*/ 10659960 w 13173467"/>
                <a:gd name="connsiteY2331" fmla="*/ 2229813 h 6586971"/>
                <a:gd name="connsiteX2332" fmla="*/ 10656602 w 13173467"/>
                <a:gd name="connsiteY2332" fmla="*/ 2231796 h 6586971"/>
                <a:gd name="connsiteX2333" fmla="*/ 10651230 w 13173467"/>
                <a:gd name="connsiteY2333" fmla="*/ 2237085 h 6586971"/>
                <a:gd name="connsiteX2334" fmla="*/ 10647199 w 13173467"/>
                <a:gd name="connsiteY2334" fmla="*/ 2239729 h 6586971"/>
                <a:gd name="connsiteX2335" fmla="*/ 10642497 w 13173467"/>
                <a:gd name="connsiteY2335" fmla="*/ 2241051 h 6586971"/>
                <a:gd name="connsiteX2336" fmla="*/ 10637796 w 13173467"/>
                <a:gd name="connsiteY2336" fmla="*/ 2241712 h 6586971"/>
                <a:gd name="connsiteX2337" fmla="*/ 10627721 w 13173467"/>
                <a:gd name="connsiteY2337" fmla="*/ 2242373 h 6586971"/>
                <a:gd name="connsiteX2338" fmla="*/ 10613614 w 13173467"/>
                <a:gd name="connsiteY2338" fmla="*/ 2242373 h 6586971"/>
                <a:gd name="connsiteX2339" fmla="*/ 10604881 w 13173467"/>
                <a:gd name="connsiteY2339" fmla="*/ 2239068 h 6586971"/>
                <a:gd name="connsiteX2340" fmla="*/ 10598165 w 13173467"/>
                <a:gd name="connsiteY2340" fmla="*/ 2232457 h 6586971"/>
                <a:gd name="connsiteX2341" fmla="*/ 10590776 w 13173467"/>
                <a:gd name="connsiteY2341" fmla="*/ 2221219 h 6586971"/>
                <a:gd name="connsiteX2342" fmla="*/ 10609583 w 13173467"/>
                <a:gd name="connsiteY2342" fmla="*/ 2217253 h 6586971"/>
                <a:gd name="connsiteX2343" fmla="*/ 10647199 w 13173467"/>
                <a:gd name="connsiteY2343" fmla="*/ 2212624 h 6586971"/>
                <a:gd name="connsiteX2344" fmla="*/ 10666007 w 13173467"/>
                <a:gd name="connsiteY2344" fmla="*/ 2207336 h 6586971"/>
                <a:gd name="connsiteX2345" fmla="*/ 10659290 w 13173467"/>
                <a:gd name="connsiteY2345" fmla="*/ 2202048 h 6586971"/>
                <a:gd name="connsiteX2346" fmla="*/ 10651230 w 13173467"/>
                <a:gd name="connsiteY2346" fmla="*/ 2200725 h 6586971"/>
                <a:gd name="connsiteX2347" fmla="*/ 10642497 w 13173467"/>
                <a:gd name="connsiteY2347" fmla="*/ 2199403 h 6586971"/>
                <a:gd name="connsiteX2348" fmla="*/ 10634437 w 13173467"/>
                <a:gd name="connsiteY2348" fmla="*/ 2196759 h 6586971"/>
                <a:gd name="connsiteX2349" fmla="*/ 10626376 w 13173467"/>
                <a:gd name="connsiteY2349" fmla="*/ 2190148 h 6586971"/>
                <a:gd name="connsiteX2350" fmla="*/ 10619658 w 13173467"/>
                <a:gd name="connsiteY2350" fmla="*/ 2183537 h 6586971"/>
                <a:gd name="connsiteX2351" fmla="*/ 10612271 w 13173467"/>
                <a:gd name="connsiteY2351" fmla="*/ 2177587 h 6586971"/>
                <a:gd name="connsiteX2352" fmla="*/ 10602866 w 13173467"/>
                <a:gd name="connsiteY2352" fmla="*/ 2173622 h 6586971"/>
                <a:gd name="connsiteX2353" fmla="*/ 10593463 w 13173467"/>
                <a:gd name="connsiteY2353" fmla="*/ 2171638 h 6586971"/>
                <a:gd name="connsiteX2354" fmla="*/ 10588089 w 13173467"/>
                <a:gd name="connsiteY2354" fmla="*/ 2170977 h 6586971"/>
                <a:gd name="connsiteX2355" fmla="*/ 10584060 w 13173467"/>
                <a:gd name="connsiteY2355" fmla="*/ 2171638 h 6586971"/>
                <a:gd name="connsiteX2356" fmla="*/ 10581372 w 13173467"/>
                <a:gd name="connsiteY2356" fmla="*/ 2174282 h 6586971"/>
                <a:gd name="connsiteX2357" fmla="*/ 10576670 w 13173467"/>
                <a:gd name="connsiteY2357" fmla="*/ 2179571 h 6586971"/>
                <a:gd name="connsiteX2358" fmla="*/ 10574655 w 13173467"/>
                <a:gd name="connsiteY2358" fmla="*/ 2181554 h 6586971"/>
                <a:gd name="connsiteX2359" fmla="*/ 10567938 w 13173467"/>
                <a:gd name="connsiteY2359" fmla="*/ 2182215 h 6586971"/>
                <a:gd name="connsiteX2360" fmla="*/ 10555847 w 13173467"/>
                <a:gd name="connsiteY2360" fmla="*/ 2179571 h 6586971"/>
                <a:gd name="connsiteX2361" fmla="*/ 10548459 w 13173467"/>
                <a:gd name="connsiteY2361" fmla="*/ 2180893 h 6586971"/>
                <a:gd name="connsiteX2362" fmla="*/ 10554504 w 13173467"/>
                <a:gd name="connsiteY2362" fmla="*/ 2176927 h 6586971"/>
                <a:gd name="connsiteX2363" fmla="*/ 10557192 w 13173467"/>
                <a:gd name="connsiteY2363" fmla="*/ 2175604 h 6586971"/>
                <a:gd name="connsiteX2364" fmla="*/ 10561220 w 13173467"/>
                <a:gd name="connsiteY2364" fmla="*/ 2174282 h 6586971"/>
                <a:gd name="connsiteX2365" fmla="*/ 10543758 w 13173467"/>
                <a:gd name="connsiteY2365" fmla="*/ 2169654 h 6586971"/>
                <a:gd name="connsiteX2366" fmla="*/ 10510172 w 13173467"/>
                <a:gd name="connsiteY2366" fmla="*/ 2157094 h 6586971"/>
                <a:gd name="connsiteX2367" fmla="*/ 10493380 w 13173467"/>
                <a:gd name="connsiteY2367" fmla="*/ 2153128 h 6586971"/>
                <a:gd name="connsiteX2368" fmla="*/ 10485318 w 13173467"/>
                <a:gd name="connsiteY2368" fmla="*/ 2153128 h 6586971"/>
                <a:gd name="connsiteX2369" fmla="*/ 10477258 w 13173467"/>
                <a:gd name="connsiteY2369" fmla="*/ 2154449 h 6586971"/>
                <a:gd name="connsiteX2370" fmla="*/ 10469198 w 13173467"/>
                <a:gd name="connsiteY2370" fmla="*/ 2157755 h 6586971"/>
                <a:gd name="connsiteX2371" fmla="*/ 10462481 w 13173467"/>
                <a:gd name="connsiteY2371" fmla="*/ 2162383 h 6586971"/>
                <a:gd name="connsiteX2372" fmla="*/ 10458450 w 13173467"/>
                <a:gd name="connsiteY2372" fmla="*/ 2167672 h 6586971"/>
                <a:gd name="connsiteX2373" fmla="*/ 10457780 w 13173467"/>
                <a:gd name="connsiteY2373" fmla="*/ 2170977 h 6586971"/>
                <a:gd name="connsiteX2374" fmla="*/ 10459795 w 13173467"/>
                <a:gd name="connsiteY2374" fmla="*/ 2174943 h 6586971"/>
                <a:gd name="connsiteX2375" fmla="*/ 10464497 w 13173467"/>
                <a:gd name="connsiteY2375" fmla="*/ 2181554 h 6586971"/>
                <a:gd name="connsiteX2376" fmla="*/ 10457107 w 13173467"/>
                <a:gd name="connsiteY2376" fmla="*/ 2182215 h 6586971"/>
                <a:gd name="connsiteX2377" fmla="*/ 10450391 w 13173467"/>
                <a:gd name="connsiteY2377" fmla="*/ 2182215 h 6586971"/>
                <a:gd name="connsiteX2378" fmla="*/ 10443673 w 13173467"/>
                <a:gd name="connsiteY2378" fmla="*/ 2180893 h 6586971"/>
                <a:gd name="connsiteX2379" fmla="*/ 10437629 w 13173467"/>
                <a:gd name="connsiteY2379" fmla="*/ 2176927 h 6586971"/>
                <a:gd name="connsiteX2380" fmla="*/ 10433598 w 13173467"/>
                <a:gd name="connsiteY2380" fmla="*/ 2181554 h 6586971"/>
                <a:gd name="connsiteX2381" fmla="*/ 10432255 w 13173467"/>
                <a:gd name="connsiteY2381" fmla="*/ 2185521 h 6586971"/>
                <a:gd name="connsiteX2382" fmla="*/ 10434270 w 13173467"/>
                <a:gd name="connsiteY2382" fmla="*/ 2188826 h 6586971"/>
                <a:gd name="connsiteX2383" fmla="*/ 10436286 w 13173467"/>
                <a:gd name="connsiteY2383" fmla="*/ 2192131 h 6586971"/>
                <a:gd name="connsiteX2384" fmla="*/ 10439644 w 13173467"/>
                <a:gd name="connsiteY2384" fmla="*/ 2192792 h 6586971"/>
                <a:gd name="connsiteX2385" fmla="*/ 10443002 w 13173467"/>
                <a:gd name="connsiteY2385" fmla="*/ 2190809 h 6586971"/>
                <a:gd name="connsiteX2386" fmla="*/ 10445689 w 13173467"/>
                <a:gd name="connsiteY2386" fmla="*/ 2190809 h 6586971"/>
                <a:gd name="connsiteX2387" fmla="*/ 10447704 w 13173467"/>
                <a:gd name="connsiteY2387" fmla="*/ 2195437 h 6586971"/>
                <a:gd name="connsiteX2388" fmla="*/ 10443673 w 13173467"/>
                <a:gd name="connsiteY2388" fmla="*/ 2202048 h 6586971"/>
                <a:gd name="connsiteX2389" fmla="*/ 10434270 w 13173467"/>
                <a:gd name="connsiteY2389" fmla="*/ 2204030 h 6586971"/>
                <a:gd name="connsiteX2390" fmla="*/ 10423523 w 13173467"/>
                <a:gd name="connsiteY2390" fmla="*/ 2204030 h 6586971"/>
                <a:gd name="connsiteX2391" fmla="*/ 10416134 w 13173467"/>
                <a:gd name="connsiteY2391" fmla="*/ 2202709 h 6586971"/>
                <a:gd name="connsiteX2392" fmla="*/ 10406729 w 13173467"/>
                <a:gd name="connsiteY2392" fmla="*/ 2196759 h 6586971"/>
                <a:gd name="connsiteX2393" fmla="*/ 10399342 w 13173467"/>
                <a:gd name="connsiteY2393" fmla="*/ 2190809 h 6586971"/>
                <a:gd name="connsiteX2394" fmla="*/ 10391280 w 13173467"/>
                <a:gd name="connsiteY2394" fmla="*/ 2188165 h 6586971"/>
                <a:gd name="connsiteX2395" fmla="*/ 10377846 w 13173467"/>
                <a:gd name="connsiteY2395" fmla="*/ 2190809 h 6586971"/>
                <a:gd name="connsiteX2396" fmla="*/ 10362398 w 13173467"/>
                <a:gd name="connsiteY2396" fmla="*/ 2198742 h 6586971"/>
                <a:gd name="connsiteX2397" fmla="*/ 10355681 w 13173467"/>
                <a:gd name="connsiteY2397" fmla="*/ 2201387 h 6586971"/>
                <a:gd name="connsiteX2398" fmla="*/ 10345606 w 13173467"/>
                <a:gd name="connsiteY2398" fmla="*/ 2200725 h 6586971"/>
                <a:gd name="connsiteX2399" fmla="*/ 10303959 w 13173467"/>
                <a:gd name="connsiteY2399" fmla="*/ 2192131 h 6586971"/>
                <a:gd name="connsiteX2400" fmla="*/ 10297914 w 13173467"/>
                <a:gd name="connsiteY2400" fmla="*/ 2189487 h 6586971"/>
                <a:gd name="connsiteX2401" fmla="*/ 10293213 w 13173467"/>
                <a:gd name="connsiteY2401" fmla="*/ 2186843 h 6586971"/>
                <a:gd name="connsiteX2402" fmla="*/ 10288511 w 13173467"/>
                <a:gd name="connsiteY2402" fmla="*/ 2185521 h 6586971"/>
                <a:gd name="connsiteX2403" fmla="*/ 10282464 w 13173467"/>
                <a:gd name="connsiteY2403" fmla="*/ 2186843 h 6586971"/>
                <a:gd name="connsiteX2404" fmla="*/ 10279106 w 13173467"/>
                <a:gd name="connsiteY2404" fmla="*/ 2190809 h 6586971"/>
                <a:gd name="connsiteX2405" fmla="*/ 10274405 w 13173467"/>
                <a:gd name="connsiteY2405" fmla="*/ 2202048 h 6586971"/>
                <a:gd name="connsiteX2406" fmla="*/ 10271718 w 13173467"/>
                <a:gd name="connsiteY2406" fmla="*/ 2206014 h 6586971"/>
                <a:gd name="connsiteX2407" fmla="*/ 10260970 w 13173467"/>
                <a:gd name="connsiteY2407" fmla="*/ 2212624 h 6586971"/>
                <a:gd name="connsiteX2408" fmla="*/ 10254253 w 13173467"/>
                <a:gd name="connsiteY2408" fmla="*/ 2210642 h 6586971"/>
                <a:gd name="connsiteX2409" fmla="*/ 10241492 w 13173467"/>
                <a:gd name="connsiteY2409" fmla="*/ 2196759 h 6586971"/>
                <a:gd name="connsiteX2410" fmla="*/ 10234102 w 13173467"/>
                <a:gd name="connsiteY2410" fmla="*/ 2192131 h 6586971"/>
                <a:gd name="connsiteX2411" fmla="*/ 10227385 w 13173467"/>
                <a:gd name="connsiteY2411" fmla="*/ 2190148 h 6586971"/>
                <a:gd name="connsiteX2412" fmla="*/ 10219997 w 13173467"/>
                <a:gd name="connsiteY2412" fmla="*/ 2189487 h 6586971"/>
                <a:gd name="connsiteX2413" fmla="*/ 10117227 w 13173467"/>
                <a:gd name="connsiteY2413" fmla="*/ 2189487 h 6586971"/>
                <a:gd name="connsiteX2414" fmla="*/ 10099090 w 13173467"/>
                <a:gd name="connsiteY2414" fmla="*/ 2194115 h 6586971"/>
                <a:gd name="connsiteX2415" fmla="*/ 10089687 w 13173467"/>
                <a:gd name="connsiteY2415" fmla="*/ 2195437 h 6586971"/>
                <a:gd name="connsiteX2416" fmla="*/ 10082298 w 13173467"/>
                <a:gd name="connsiteY2416" fmla="*/ 2195437 h 6586971"/>
                <a:gd name="connsiteX2417" fmla="*/ 10067521 w 13173467"/>
                <a:gd name="connsiteY2417" fmla="*/ 2194775 h 6586971"/>
                <a:gd name="connsiteX2418" fmla="*/ 10060133 w 13173467"/>
                <a:gd name="connsiteY2418" fmla="*/ 2195437 h 6586971"/>
                <a:gd name="connsiteX2419" fmla="*/ 10041995 w 13173467"/>
                <a:gd name="connsiteY2419" fmla="*/ 2200065 h 6586971"/>
                <a:gd name="connsiteX2420" fmla="*/ 10023860 w 13173467"/>
                <a:gd name="connsiteY2420" fmla="*/ 2207336 h 6586971"/>
                <a:gd name="connsiteX2421" fmla="*/ 10006397 w 13173467"/>
                <a:gd name="connsiteY2421" fmla="*/ 2216591 h 6586971"/>
                <a:gd name="connsiteX2422" fmla="*/ 9991618 w 13173467"/>
                <a:gd name="connsiteY2422" fmla="*/ 2228491 h 6586971"/>
                <a:gd name="connsiteX2423" fmla="*/ 9958706 w 13173467"/>
                <a:gd name="connsiteY2423" fmla="*/ 2266172 h 6586971"/>
                <a:gd name="connsiteX2424" fmla="*/ 9944599 w 13173467"/>
                <a:gd name="connsiteY2424" fmla="*/ 2276088 h 6586971"/>
                <a:gd name="connsiteX2425" fmla="*/ 9926463 w 13173467"/>
                <a:gd name="connsiteY2425" fmla="*/ 2286665 h 6586971"/>
                <a:gd name="connsiteX2426" fmla="*/ 9913029 w 13173467"/>
                <a:gd name="connsiteY2426" fmla="*/ 2297243 h 6586971"/>
                <a:gd name="connsiteX2427" fmla="*/ 9902953 w 13173467"/>
                <a:gd name="connsiteY2427" fmla="*/ 2309803 h 6586971"/>
                <a:gd name="connsiteX2428" fmla="*/ 9889519 w 13173467"/>
                <a:gd name="connsiteY2428" fmla="*/ 2338230 h 6586971"/>
                <a:gd name="connsiteX2429" fmla="*/ 9884818 w 13173467"/>
                <a:gd name="connsiteY2429" fmla="*/ 2344179 h 6586971"/>
                <a:gd name="connsiteX2430" fmla="*/ 9878773 w 13173467"/>
                <a:gd name="connsiteY2430" fmla="*/ 2348145 h 6586971"/>
                <a:gd name="connsiteX2431" fmla="*/ 9869369 w 13173467"/>
                <a:gd name="connsiteY2431" fmla="*/ 2352773 h 6586971"/>
                <a:gd name="connsiteX2432" fmla="*/ 9861308 w 13173467"/>
                <a:gd name="connsiteY2432" fmla="*/ 2357401 h 6586971"/>
                <a:gd name="connsiteX2433" fmla="*/ 9843844 w 13173467"/>
                <a:gd name="connsiteY2433" fmla="*/ 2374588 h 6586971"/>
                <a:gd name="connsiteX2434" fmla="*/ 9760553 w 13173467"/>
                <a:gd name="connsiteY2434" fmla="*/ 2431441 h 6586971"/>
                <a:gd name="connsiteX2435" fmla="*/ 9712192 w 13173467"/>
                <a:gd name="connsiteY2435" fmla="*/ 2482344 h 6586971"/>
                <a:gd name="connsiteX2436" fmla="*/ 9684650 w 13173467"/>
                <a:gd name="connsiteY2436" fmla="*/ 2502177 h 6586971"/>
                <a:gd name="connsiteX2437" fmla="*/ 9624198 w 13173467"/>
                <a:gd name="connsiteY2437" fmla="*/ 2538536 h 6586971"/>
                <a:gd name="connsiteX2438" fmla="*/ 9618153 w 13173467"/>
                <a:gd name="connsiteY2438" fmla="*/ 2543163 h 6586971"/>
                <a:gd name="connsiteX2439" fmla="*/ 9607405 w 13173467"/>
                <a:gd name="connsiteY2439" fmla="*/ 2554401 h 6586971"/>
                <a:gd name="connsiteX2440" fmla="*/ 9602032 w 13173467"/>
                <a:gd name="connsiteY2440" fmla="*/ 2559690 h 6586971"/>
                <a:gd name="connsiteX2441" fmla="*/ 9592628 w 13173467"/>
                <a:gd name="connsiteY2441" fmla="*/ 2564979 h 6586971"/>
                <a:gd name="connsiteX2442" fmla="*/ 9565087 w 13173467"/>
                <a:gd name="connsiteY2442" fmla="*/ 2576879 h 6586971"/>
                <a:gd name="connsiteX2443" fmla="*/ 9550983 w 13173467"/>
                <a:gd name="connsiteY2443" fmla="*/ 2586133 h 6586971"/>
                <a:gd name="connsiteX2444" fmla="*/ 9543594 w 13173467"/>
                <a:gd name="connsiteY2444" fmla="*/ 2596049 h 6586971"/>
                <a:gd name="connsiteX2445" fmla="*/ 9544266 w 13173467"/>
                <a:gd name="connsiteY2445" fmla="*/ 2605965 h 6586971"/>
                <a:gd name="connsiteX2446" fmla="*/ 9557700 w 13173467"/>
                <a:gd name="connsiteY2446" fmla="*/ 2613899 h 6586971"/>
                <a:gd name="connsiteX2447" fmla="*/ 9576508 w 13173467"/>
                <a:gd name="connsiteY2447" fmla="*/ 2618526 h 6586971"/>
                <a:gd name="connsiteX2448" fmla="*/ 9593971 w 13173467"/>
                <a:gd name="connsiteY2448" fmla="*/ 2620509 h 6586971"/>
                <a:gd name="connsiteX2449" fmla="*/ 9639647 w 13173467"/>
                <a:gd name="connsiteY2449" fmla="*/ 2620509 h 6586971"/>
                <a:gd name="connsiteX2450" fmla="*/ 9644348 w 13173467"/>
                <a:gd name="connsiteY2450" fmla="*/ 2621170 h 6586971"/>
                <a:gd name="connsiteX2451" fmla="*/ 9647036 w 13173467"/>
                <a:gd name="connsiteY2451" fmla="*/ 2625137 h 6586971"/>
                <a:gd name="connsiteX2452" fmla="*/ 9647036 w 13173467"/>
                <a:gd name="connsiteY2452" fmla="*/ 2633731 h 6586971"/>
                <a:gd name="connsiteX2453" fmla="*/ 9646364 w 13173467"/>
                <a:gd name="connsiteY2453" fmla="*/ 2641664 h 6586971"/>
                <a:gd name="connsiteX2454" fmla="*/ 9639647 w 13173467"/>
                <a:gd name="connsiteY2454" fmla="*/ 2676040 h 6586971"/>
                <a:gd name="connsiteX2455" fmla="*/ 9639647 w 13173467"/>
                <a:gd name="connsiteY2455" fmla="*/ 2682651 h 6586971"/>
                <a:gd name="connsiteX2456" fmla="*/ 9641663 w 13173467"/>
                <a:gd name="connsiteY2456" fmla="*/ 2686617 h 6586971"/>
                <a:gd name="connsiteX2457" fmla="*/ 9649050 w 13173467"/>
                <a:gd name="connsiteY2457" fmla="*/ 2689261 h 6586971"/>
                <a:gd name="connsiteX2458" fmla="*/ 9655767 w 13173467"/>
                <a:gd name="connsiteY2458" fmla="*/ 2689922 h 6586971"/>
                <a:gd name="connsiteX2459" fmla="*/ 9663157 w 13173467"/>
                <a:gd name="connsiteY2459" fmla="*/ 2687939 h 6586971"/>
                <a:gd name="connsiteX2460" fmla="*/ 9669201 w 13173467"/>
                <a:gd name="connsiteY2460" fmla="*/ 2684633 h 6586971"/>
                <a:gd name="connsiteX2461" fmla="*/ 9672560 w 13173467"/>
                <a:gd name="connsiteY2461" fmla="*/ 2680006 h 6586971"/>
                <a:gd name="connsiteX2462" fmla="*/ 9673232 w 13173467"/>
                <a:gd name="connsiteY2462" fmla="*/ 2671412 h 6586971"/>
                <a:gd name="connsiteX2463" fmla="*/ 9670546 w 13173467"/>
                <a:gd name="connsiteY2463" fmla="*/ 2666784 h 6586971"/>
                <a:gd name="connsiteX2464" fmla="*/ 9667859 w 13173467"/>
                <a:gd name="connsiteY2464" fmla="*/ 2662157 h 6586971"/>
                <a:gd name="connsiteX2465" fmla="*/ 9671890 w 13173467"/>
                <a:gd name="connsiteY2465" fmla="*/ 2655546 h 6586971"/>
                <a:gd name="connsiteX2466" fmla="*/ 9678606 w 13173467"/>
                <a:gd name="connsiteY2466" fmla="*/ 2650257 h 6586971"/>
                <a:gd name="connsiteX2467" fmla="*/ 9686666 w 13173467"/>
                <a:gd name="connsiteY2467" fmla="*/ 2648275 h 6586971"/>
                <a:gd name="connsiteX2468" fmla="*/ 9694727 w 13173467"/>
                <a:gd name="connsiteY2468" fmla="*/ 2647613 h 6586971"/>
                <a:gd name="connsiteX2469" fmla="*/ 9702787 w 13173467"/>
                <a:gd name="connsiteY2469" fmla="*/ 2648275 h 6586971"/>
                <a:gd name="connsiteX2470" fmla="*/ 9693383 w 13173467"/>
                <a:gd name="connsiteY2470" fmla="*/ 2658190 h 6586971"/>
                <a:gd name="connsiteX2471" fmla="*/ 9688010 w 13173467"/>
                <a:gd name="connsiteY2471" fmla="*/ 2661496 h 6586971"/>
                <a:gd name="connsiteX2472" fmla="*/ 9681293 w 13173467"/>
                <a:gd name="connsiteY2472" fmla="*/ 2664140 h 6586971"/>
                <a:gd name="connsiteX2473" fmla="*/ 9688682 w 13173467"/>
                <a:gd name="connsiteY2473" fmla="*/ 2669429 h 6586971"/>
                <a:gd name="connsiteX2474" fmla="*/ 9696742 w 13173467"/>
                <a:gd name="connsiteY2474" fmla="*/ 2673395 h 6586971"/>
                <a:gd name="connsiteX2475" fmla="*/ 9704802 w 13173467"/>
                <a:gd name="connsiteY2475" fmla="*/ 2676040 h 6586971"/>
                <a:gd name="connsiteX2476" fmla="*/ 9714206 w 13173467"/>
                <a:gd name="connsiteY2476" fmla="*/ 2677362 h 6586971"/>
                <a:gd name="connsiteX2477" fmla="*/ 9696070 w 13173467"/>
                <a:gd name="connsiteY2477" fmla="*/ 2693889 h 6586971"/>
                <a:gd name="connsiteX2478" fmla="*/ 9673904 w 13173467"/>
                <a:gd name="connsiteY2478" fmla="*/ 2709754 h 6586971"/>
                <a:gd name="connsiteX2479" fmla="*/ 9690025 w 13173467"/>
                <a:gd name="connsiteY2479" fmla="*/ 2715043 h 6586971"/>
                <a:gd name="connsiteX2480" fmla="*/ 9710848 w 13173467"/>
                <a:gd name="connsiteY2480" fmla="*/ 2711077 h 6586971"/>
                <a:gd name="connsiteX2481" fmla="*/ 9730999 w 13173467"/>
                <a:gd name="connsiteY2481" fmla="*/ 2701821 h 6586971"/>
                <a:gd name="connsiteX2482" fmla="*/ 9744433 w 13173467"/>
                <a:gd name="connsiteY2482" fmla="*/ 2691245 h 6586971"/>
                <a:gd name="connsiteX2483" fmla="*/ 9754508 w 13173467"/>
                <a:gd name="connsiteY2483" fmla="*/ 2678684 h 6586971"/>
                <a:gd name="connsiteX2484" fmla="*/ 9759210 w 13173467"/>
                <a:gd name="connsiteY2484" fmla="*/ 2676701 h 6586971"/>
                <a:gd name="connsiteX2485" fmla="*/ 9762569 w 13173467"/>
                <a:gd name="connsiteY2485" fmla="*/ 2683312 h 6586971"/>
                <a:gd name="connsiteX2486" fmla="*/ 9760553 w 13173467"/>
                <a:gd name="connsiteY2486" fmla="*/ 2691906 h 6586971"/>
                <a:gd name="connsiteX2487" fmla="*/ 9754508 w 13173467"/>
                <a:gd name="connsiteY2487" fmla="*/ 2699838 h 6586971"/>
                <a:gd name="connsiteX2488" fmla="*/ 9746447 w 13173467"/>
                <a:gd name="connsiteY2488" fmla="*/ 2707110 h 6586971"/>
                <a:gd name="connsiteX2489" fmla="*/ 9741745 w 13173467"/>
                <a:gd name="connsiteY2489" fmla="*/ 2714382 h 6586971"/>
                <a:gd name="connsiteX2490" fmla="*/ 9751821 w 13173467"/>
                <a:gd name="connsiteY2490" fmla="*/ 2713721 h 6586971"/>
                <a:gd name="connsiteX2491" fmla="*/ 9759210 w 13173467"/>
                <a:gd name="connsiteY2491" fmla="*/ 2709094 h 6586971"/>
                <a:gd name="connsiteX2492" fmla="*/ 9765255 w 13173467"/>
                <a:gd name="connsiteY2492" fmla="*/ 2701821 h 6586971"/>
                <a:gd name="connsiteX2493" fmla="*/ 9769286 w 13173467"/>
                <a:gd name="connsiteY2493" fmla="*/ 2692566 h 6586971"/>
                <a:gd name="connsiteX2494" fmla="*/ 9770629 w 13173467"/>
                <a:gd name="connsiteY2494" fmla="*/ 2685956 h 6586971"/>
                <a:gd name="connsiteX2495" fmla="*/ 9771972 w 13173467"/>
                <a:gd name="connsiteY2495" fmla="*/ 2680006 h 6586971"/>
                <a:gd name="connsiteX2496" fmla="*/ 9772644 w 13173467"/>
                <a:gd name="connsiteY2496" fmla="*/ 2666784 h 6586971"/>
                <a:gd name="connsiteX2497" fmla="*/ 9769286 w 13173467"/>
                <a:gd name="connsiteY2497" fmla="*/ 2649596 h 6586971"/>
                <a:gd name="connsiteX2498" fmla="*/ 9768613 w 13173467"/>
                <a:gd name="connsiteY2498" fmla="*/ 2646952 h 6586971"/>
                <a:gd name="connsiteX2499" fmla="*/ 9775331 w 13173467"/>
                <a:gd name="connsiteY2499" fmla="*/ 2646291 h 6586971"/>
                <a:gd name="connsiteX2500" fmla="*/ 9802199 w 13173467"/>
                <a:gd name="connsiteY2500" fmla="*/ 2654225 h 6586971"/>
                <a:gd name="connsiteX2501" fmla="*/ 9812274 w 13173467"/>
                <a:gd name="connsiteY2501" fmla="*/ 2656207 h 6586971"/>
                <a:gd name="connsiteX2502" fmla="*/ 9824365 w 13173467"/>
                <a:gd name="connsiteY2502" fmla="*/ 2654225 h 6586971"/>
                <a:gd name="connsiteX2503" fmla="*/ 9833098 w 13173467"/>
                <a:gd name="connsiteY2503" fmla="*/ 2652240 h 6586971"/>
                <a:gd name="connsiteX2504" fmla="*/ 9841158 w 13173467"/>
                <a:gd name="connsiteY2504" fmla="*/ 2652902 h 6586971"/>
                <a:gd name="connsiteX2505" fmla="*/ 9851905 w 13173467"/>
                <a:gd name="connsiteY2505" fmla="*/ 2657530 h 6586971"/>
                <a:gd name="connsiteX2506" fmla="*/ 9861982 w 13173467"/>
                <a:gd name="connsiteY2506" fmla="*/ 2665462 h 6586971"/>
                <a:gd name="connsiteX2507" fmla="*/ 9868698 w 13173467"/>
                <a:gd name="connsiteY2507" fmla="*/ 2672734 h 6586971"/>
                <a:gd name="connsiteX2508" fmla="*/ 9880787 w 13173467"/>
                <a:gd name="connsiteY2508" fmla="*/ 2689922 h 6586971"/>
                <a:gd name="connsiteX2509" fmla="*/ 9890193 w 13173467"/>
                <a:gd name="connsiteY2509" fmla="*/ 2699177 h 6586971"/>
                <a:gd name="connsiteX2510" fmla="*/ 9900938 w 13173467"/>
                <a:gd name="connsiteY2510" fmla="*/ 2705788 h 6586971"/>
                <a:gd name="connsiteX2511" fmla="*/ 9912359 w 13173467"/>
                <a:gd name="connsiteY2511" fmla="*/ 2711077 h 6586971"/>
                <a:gd name="connsiteX2512" fmla="*/ 9923105 w 13173467"/>
                <a:gd name="connsiteY2512" fmla="*/ 2717027 h 6586971"/>
                <a:gd name="connsiteX2513" fmla="*/ 9939227 w 13173467"/>
                <a:gd name="connsiteY2513" fmla="*/ 2729587 h 6586971"/>
                <a:gd name="connsiteX2514" fmla="*/ 9946615 w 13173467"/>
                <a:gd name="connsiteY2514" fmla="*/ 2737520 h 6586971"/>
                <a:gd name="connsiteX2515" fmla="*/ 9949302 w 13173467"/>
                <a:gd name="connsiteY2515" fmla="*/ 2744791 h 6586971"/>
                <a:gd name="connsiteX2516" fmla="*/ 9944599 w 13173467"/>
                <a:gd name="connsiteY2516" fmla="*/ 2756030 h 6586971"/>
                <a:gd name="connsiteX2517" fmla="*/ 9934524 w 13173467"/>
                <a:gd name="connsiteY2517" fmla="*/ 2758013 h 6586971"/>
                <a:gd name="connsiteX2518" fmla="*/ 9912359 w 13173467"/>
                <a:gd name="connsiteY2518" fmla="*/ 2753386 h 6586971"/>
                <a:gd name="connsiteX2519" fmla="*/ 9918403 w 13173467"/>
                <a:gd name="connsiteY2519" fmla="*/ 2760658 h 6586971"/>
                <a:gd name="connsiteX2520" fmla="*/ 9934524 w 13173467"/>
                <a:gd name="connsiteY2520" fmla="*/ 2770573 h 6586971"/>
                <a:gd name="connsiteX2521" fmla="*/ 9939897 w 13173467"/>
                <a:gd name="connsiteY2521" fmla="*/ 2775862 h 6586971"/>
                <a:gd name="connsiteX2522" fmla="*/ 9941913 w 13173467"/>
                <a:gd name="connsiteY2522" fmla="*/ 2783134 h 6586971"/>
                <a:gd name="connsiteX2523" fmla="*/ 9940569 w 13173467"/>
                <a:gd name="connsiteY2523" fmla="*/ 2791067 h 6586971"/>
                <a:gd name="connsiteX2524" fmla="*/ 9936539 w 13173467"/>
                <a:gd name="connsiteY2524" fmla="*/ 2805611 h 6586971"/>
                <a:gd name="connsiteX2525" fmla="*/ 9935196 w 13173467"/>
                <a:gd name="connsiteY2525" fmla="*/ 2810238 h 6586971"/>
                <a:gd name="connsiteX2526" fmla="*/ 9933852 w 13173467"/>
                <a:gd name="connsiteY2526" fmla="*/ 2812883 h 6586971"/>
                <a:gd name="connsiteX2527" fmla="*/ 9933181 w 13173467"/>
                <a:gd name="connsiteY2527" fmla="*/ 2814866 h 6586971"/>
                <a:gd name="connsiteX2528" fmla="*/ 9935196 w 13173467"/>
                <a:gd name="connsiteY2528" fmla="*/ 2819493 h 6586971"/>
                <a:gd name="connsiteX2529" fmla="*/ 9937211 w 13173467"/>
                <a:gd name="connsiteY2529" fmla="*/ 2822799 h 6586971"/>
                <a:gd name="connsiteX2530" fmla="*/ 9944599 w 13173467"/>
                <a:gd name="connsiteY2530" fmla="*/ 2827426 h 6586971"/>
                <a:gd name="connsiteX2531" fmla="*/ 9947286 w 13173467"/>
                <a:gd name="connsiteY2531" fmla="*/ 2829410 h 6586971"/>
                <a:gd name="connsiteX2532" fmla="*/ 9950645 w 13173467"/>
                <a:gd name="connsiteY2532" fmla="*/ 2834037 h 6586971"/>
                <a:gd name="connsiteX2533" fmla="*/ 9951988 w 13173467"/>
                <a:gd name="connsiteY2533" fmla="*/ 2835359 h 6586971"/>
                <a:gd name="connsiteX2534" fmla="*/ 9951988 w 13173467"/>
                <a:gd name="connsiteY2534" fmla="*/ 2841970 h 6586971"/>
                <a:gd name="connsiteX2535" fmla="*/ 9947286 w 13173467"/>
                <a:gd name="connsiteY2535" fmla="*/ 2858497 h 6586971"/>
                <a:gd name="connsiteX2536" fmla="*/ 9943256 w 13173467"/>
                <a:gd name="connsiteY2536" fmla="*/ 2864447 h 6586971"/>
                <a:gd name="connsiteX2537" fmla="*/ 9927135 w 13173467"/>
                <a:gd name="connsiteY2537" fmla="*/ 2882295 h 6586971"/>
                <a:gd name="connsiteX2538" fmla="*/ 9921762 w 13173467"/>
                <a:gd name="connsiteY2538" fmla="*/ 2888906 h 6586971"/>
                <a:gd name="connsiteX2539" fmla="*/ 9918403 w 13173467"/>
                <a:gd name="connsiteY2539" fmla="*/ 2895517 h 6586971"/>
                <a:gd name="connsiteX2540" fmla="*/ 9898925 w 13173467"/>
                <a:gd name="connsiteY2540" fmla="*/ 2943776 h 6586971"/>
                <a:gd name="connsiteX2541" fmla="*/ 9890193 w 13173467"/>
                <a:gd name="connsiteY2541" fmla="*/ 2978152 h 6586971"/>
                <a:gd name="connsiteX2542" fmla="*/ 9888850 w 13173467"/>
                <a:gd name="connsiteY2542" fmla="*/ 2987407 h 6586971"/>
                <a:gd name="connsiteX2543" fmla="*/ 9888850 w 13173467"/>
                <a:gd name="connsiteY2543" fmla="*/ 2996001 h 6586971"/>
                <a:gd name="connsiteX2544" fmla="*/ 9890193 w 13173467"/>
                <a:gd name="connsiteY2544" fmla="*/ 3013850 h 6586971"/>
                <a:gd name="connsiteX2545" fmla="*/ 9891535 w 13173467"/>
                <a:gd name="connsiteY2545" fmla="*/ 3019800 h 6586971"/>
                <a:gd name="connsiteX2546" fmla="*/ 9895566 w 13173467"/>
                <a:gd name="connsiteY2546" fmla="*/ 3033021 h 6586971"/>
                <a:gd name="connsiteX2547" fmla="*/ 9896237 w 13173467"/>
                <a:gd name="connsiteY2547" fmla="*/ 3037649 h 6586971"/>
                <a:gd name="connsiteX2548" fmla="*/ 9894894 w 13173467"/>
                <a:gd name="connsiteY2548" fmla="*/ 3041615 h 6586971"/>
                <a:gd name="connsiteX2549" fmla="*/ 9889519 w 13173467"/>
                <a:gd name="connsiteY2549" fmla="*/ 3050209 h 6586971"/>
                <a:gd name="connsiteX2550" fmla="*/ 9887504 w 13173467"/>
                <a:gd name="connsiteY2550" fmla="*/ 3055497 h 6586971"/>
                <a:gd name="connsiteX2551" fmla="*/ 9887504 w 13173467"/>
                <a:gd name="connsiteY2551" fmla="*/ 3062108 h 6586971"/>
                <a:gd name="connsiteX2552" fmla="*/ 9890193 w 13173467"/>
                <a:gd name="connsiteY2552" fmla="*/ 3075991 h 6586971"/>
                <a:gd name="connsiteX2553" fmla="*/ 9890863 w 13173467"/>
                <a:gd name="connsiteY2553" fmla="*/ 3082602 h 6586971"/>
                <a:gd name="connsiteX2554" fmla="*/ 9888850 w 13173467"/>
                <a:gd name="connsiteY2554" fmla="*/ 3095823 h 6586971"/>
                <a:gd name="connsiteX2555" fmla="*/ 9880116 w 13173467"/>
                <a:gd name="connsiteY2555" fmla="*/ 3121605 h 6586971"/>
                <a:gd name="connsiteX2556" fmla="*/ 9877429 w 13173467"/>
                <a:gd name="connsiteY2556" fmla="*/ 3134827 h 6586971"/>
                <a:gd name="connsiteX2557" fmla="*/ 9878101 w 13173467"/>
                <a:gd name="connsiteY2557" fmla="*/ 3137472 h 6586971"/>
                <a:gd name="connsiteX2558" fmla="*/ 9881460 w 13173467"/>
                <a:gd name="connsiteY2558" fmla="*/ 3142760 h 6586971"/>
                <a:gd name="connsiteX2559" fmla="*/ 9882132 w 13173467"/>
                <a:gd name="connsiteY2559" fmla="*/ 3144082 h 6586971"/>
                <a:gd name="connsiteX2560" fmla="*/ 9880116 w 13173467"/>
                <a:gd name="connsiteY2560" fmla="*/ 3148710 h 6586971"/>
                <a:gd name="connsiteX2561" fmla="*/ 9874743 w 13173467"/>
                <a:gd name="connsiteY2561" fmla="*/ 3155981 h 6586971"/>
                <a:gd name="connsiteX2562" fmla="*/ 9872727 w 13173467"/>
                <a:gd name="connsiteY2562" fmla="*/ 3159948 h 6586971"/>
                <a:gd name="connsiteX2563" fmla="*/ 9870712 w 13173467"/>
                <a:gd name="connsiteY2563" fmla="*/ 3167219 h 6586971"/>
                <a:gd name="connsiteX2564" fmla="*/ 9868698 w 13173467"/>
                <a:gd name="connsiteY2564" fmla="*/ 3182424 h 6586971"/>
                <a:gd name="connsiteX2565" fmla="*/ 9866682 w 13173467"/>
                <a:gd name="connsiteY2565" fmla="*/ 3189035 h 6586971"/>
                <a:gd name="connsiteX2566" fmla="*/ 9858622 w 13173467"/>
                <a:gd name="connsiteY2566" fmla="*/ 3201596 h 6586971"/>
                <a:gd name="connsiteX2567" fmla="*/ 9847874 w 13173467"/>
                <a:gd name="connsiteY2567" fmla="*/ 3213495 h 6586971"/>
                <a:gd name="connsiteX2568" fmla="*/ 9824365 w 13173467"/>
                <a:gd name="connsiteY2568" fmla="*/ 3234650 h 6586971"/>
                <a:gd name="connsiteX2569" fmla="*/ 9814289 w 13173467"/>
                <a:gd name="connsiteY2569" fmla="*/ 3247210 h 6586971"/>
                <a:gd name="connsiteX2570" fmla="*/ 9790108 w 13173467"/>
                <a:gd name="connsiteY2570" fmla="*/ 3286875 h 6586971"/>
                <a:gd name="connsiteX2571" fmla="*/ 9758538 w 13173467"/>
                <a:gd name="connsiteY2571" fmla="*/ 3325878 h 6586971"/>
                <a:gd name="connsiteX2572" fmla="*/ 9751151 w 13173467"/>
                <a:gd name="connsiteY2572" fmla="*/ 3341744 h 6586971"/>
                <a:gd name="connsiteX2573" fmla="*/ 9745776 w 13173467"/>
                <a:gd name="connsiteY2573" fmla="*/ 3355627 h 6586971"/>
                <a:gd name="connsiteX2574" fmla="*/ 9739059 w 13173467"/>
                <a:gd name="connsiteY2574" fmla="*/ 3369509 h 6586971"/>
                <a:gd name="connsiteX2575" fmla="*/ 9731670 w 13173467"/>
                <a:gd name="connsiteY2575" fmla="*/ 3382070 h 6586971"/>
                <a:gd name="connsiteX2576" fmla="*/ 9722938 w 13173467"/>
                <a:gd name="connsiteY2576" fmla="*/ 3395291 h 6586971"/>
                <a:gd name="connsiteX2577" fmla="*/ 9605389 w 13173467"/>
                <a:gd name="connsiteY2577" fmla="*/ 3527506 h 6586971"/>
                <a:gd name="connsiteX2578" fmla="*/ 9583225 w 13173467"/>
                <a:gd name="connsiteY2578" fmla="*/ 3549322 h 6586971"/>
                <a:gd name="connsiteX2579" fmla="*/ 9574493 w 13173467"/>
                <a:gd name="connsiteY2579" fmla="*/ 3561882 h 6586971"/>
                <a:gd name="connsiteX2580" fmla="*/ 9559043 w 13173467"/>
                <a:gd name="connsiteY2580" fmla="*/ 3588326 h 6586971"/>
                <a:gd name="connsiteX2581" fmla="*/ 9538892 w 13173467"/>
                <a:gd name="connsiteY2581" fmla="*/ 3611464 h 6586971"/>
                <a:gd name="connsiteX2582" fmla="*/ 9513367 w 13173467"/>
                <a:gd name="connsiteY2582" fmla="*/ 3631296 h 6586971"/>
                <a:gd name="connsiteX2583" fmla="*/ 9458288 w 13173467"/>
                <a:gd name="connsiteY2583" fmla="*/ 3664350 h 6586971"/>
                <a:gd name="connsiteX2584" fmla="*/ 9445526 w 13173467"/>
                <a:gd name="connsiteY2584" fmla="*/ 3670960 h 6586971"/>
                <a:gd name="connsiteX2585" fmla="*/ 9429404 w 13173467"/>
                <a:gd name="connsiteY2585" fmla="*/ 3676910 h 6586971"/>
                <a:gd name="connsiteX2586" fmla="*/ 9412612 w 13173467"/>
                <a:gd name="connsiteY2586" fmla="*/ 3680877 h 6586971"/>
                <a:gd name="connsiteX2587" fmla="*/ 9399178 w 13173467"/>
                <a:gd name="connsiteY2587" fmla="*/ 3681538 h 6586971"/>
                <a:gd name="connsiteX2588" fmla="*/ 9389102 w 13173467"/>
                <a:gd name="connsiteY2588" fmla="*/ 3674927 h 6586971"/>
                <a:gd name="connsiteX2589" fmla="*/ 9377012 w 13173467"/>
                <a:gd name="connsiteY2589" fmla="*/ 3669639 h 6586971"/>
                <a:gd name="connsiteX2590" fmla="*/ 9370294 w 13173467"/>
                <a:gd name="connsiteY2590" fmla="*/ 3668316 h 6586971"/>
                <a:gd name="connsiteX2591" fmla="*/ 9363578 w 13173467"/>
                <a:gd name="connsiteY2591" fmla="*/ 3666994 h 6586971"/>
                <a:gd name="connsiteX2592" fmla="*/ 9356190 w 13173467"/>
                <a:gd name="connsiteY2592" fmla="*/ 3666994 h 6586971"/>
                <a:gd name="connsiteX2593" fmla="*/ 9348800 w 13173467"/>
                <a:gd name="connsiteY2593" fmla="*/ 3668316 h 6586971"/>
                <a:gd name="connsiteX2594" fmla="*/ 9350816 w 13173467"/>
                <a:gd name="connsiteY2594" fmla="*/ 3650467 h 6586971"/>
                <a:gd name="connsiteX2595" fmla="*/ 9350816 w 13173467"/>
                <a:gd name="connsiteY2595" fmla="*/ 3641212 h 6586971"/>
                <a:gd name="connsiteX2596" fmla="*/ 9349473 w 13173467"/>
                <a:gd name="connsiteY2596" fmla="*/ 3632619 h 6586971"/>
                <a:gd name="connsiteX2597" fmla="*/ 9344099 w 13173467"/>
                <a:gd name="connsiteY2597" fmla="*/ 3639229 h 6586971"/>
                <a:gd name="connsiteX2598" fmla="*/ 9336710 w 13173467"/>
                <a:gd name="connsiteY2598" fmla="*/ 3645178 h 6586971"/>
                <a:gd name="connsiteX2599" fmla="*/ 9328649 w 13173467"/>
                <a:gd name="connsiteY2599" fmla="*/ 3649806 h 6586971"/>
                <a:gd name="connsiteX2600" fmla="*/ 9320589 w 13173467"/>
                <a:gd name="connsiteY2600" fmla="*/ 3650467 h 6586971"/>
                <a:gd name="connsiteX2601" fmla="*/ 9321932 w 13173467"/>
                <a:gd name="connsiteY2601" fmla="*/ 3646501 h 6586971"/>
                <a:gd name="connsiteX2602" fmla="*/ 9323948 w 13173467"/>
                <a:gd name="connsiteY2602" fmla="*/ 3642534 h 6586971"/>
                <a:gd name="connsiteX2603" fmla="*/ 9326634 w 13173467"/>
                <a:gd name="connsiteY2603" fmla="*/ 3638568 h 6586971"/>
                <a:gd name="connsiteX2604" fmla="*/ 9329993 w 13173467"/>
                <a:gd name="connsiteY2604" fmla="*/ 3635262 h 6586971"/>
                <a:gd name="connsiteX2605" fmla="*/ 9317231 w 13173467"/>
                <a:gd name="connsiteY2605" fmla="*/ 3635924 h 6586971"/>
                <a:gd name="connsiteX2606" fmla="*/ 9306483 w 13173467"/>
                <a:gd name="connsiteY2606" fmla="*/ 3645840 h 6586971"/>
                <a:gd name="connsiteX2607" fmla="*/ 9291035 w 13173467"/>
                <a:gd name="connsiteY2607" fmla="*/ 3670300 h 6586971"/>
                <a:gd name="connsiteX2608" fmla="*/ 9285662 w 13173467"/>
                <a:gd name="connsiteY2608" fmla="*/ 3676910 h 6586971"/>
                <a:gd name="connsiteX2609" fmla="*/ 9280287 w 13173467"/>
                <a:gd name="connsiteY2609" fmla="*/ 3682199 h 6586971"/>
                <a:gd name="connsiteX2610" fmla="*/ 9274243 w 13173467"/>
                <a:gd name="connsiteY2610" fmla="*/ 3686165 h 6586971"/>
                <a:gd name="connsiteX2611" fmla="*/ 9266853 w 13173467"/>
                <a:gd name="connsiteY2611" fmla="*/ 3688148 h 6586971"/>
                <a:gd name="connsiteX2612" fmla="*/ 9260809 w 13173467"/>
                <a:gd name="connsiteY2612" fmla="*/ 3688148 h 6586971"/>
                <a:gd name="connsiteX2613" fmla="*/ 9249388 w 13173467"/>
                <a:gd name="connsiteY2613" fmla="*/ 3686826 h 6586971"/>
                <a:gd name="connsiteX2614" fmla="*/ 9244017 w 13173467"/>
                <a:gd name="connsiteY2614" fmla="*/ 3686826 h 6586971"/>
                <a:gd name="connsiteX2615" fmla="*/ 9249388 w 13173467"/>
                <a:gd name="connsiteY2615" fmla="*/ 3694098 h 6586971"/>
                <a:gd name="connsiteX2616" fmla="*/ 9250733 w 13173467"/>
                <a:gd name="connsiteY2616" fmla="*/ 3701370 h 6586971"/>
                <a:gd name="connsiteX2617" fmla="*/ 9248046 w 13173467"/>
                <a:gd name="connsiteY2617" fmla="*/ 3709303 h 6586971"/>
                <a:gd name="connsiteX2618" fmla="*/ 9242672 w 13173467"/>
                <a:gd name="connsiteY2618" fmla="*/ 3715914 h 6586971"/>
                <a:gd name="connsiteX2619" fmla="*/ 9237970 w 13173467"/>
                <a:gd name="connsiteY2619" fmla="*/ 3717236 h 6586971"/>
                <a:gd name="connsiteX2620" fmla="*/ 9229238 w 13173467"/>
                <a:gd name="connsiteY2620" fmla="*/ 3717236 h 6586971"/>
                <a:gd name="connsiteX2621" fmla="*/ 9224536 w 13173467"/>
                <a:gd name="connsiteY2621" fmla="*/ 3717897 h 6586971"/>
                <a:gd name="connsiteX2622" fmla="*/ 9219835 w 13173467"/>
                <a:gd name="connsiteY2622" fmla="*/ 3720541 h 6586971"/>
                <a:gd name="connsiteX2623" fmla="*/ 9215804 w 13173467"/>
                <a:gd name="connsiteY2623" fmla="*/ 3724508 h 6586971"/>
                <a:gd name="connsiteX2624" fmla="*/ 9209087 w 13173467"/>
                <a:gd name="connsiteY2624" fmla="*/ 3733102 h 6586971"/>
                <a:gd name="connsiteX2625" fmla="*/ 9193638 w 13173467"/>
                <a:gd name="connsiteY2625" fmla="*/ 3746984 h 6586971"/>
                <a:gd name="connsiteX2626" fmla="*/ 9186921 w 13173467"/>
                <a:gd name="connsiteY2626" fmla="*/ 3755578 h 6586971"/>
                <a:gd name="connsiteX2627" fmla="*/ 9180875 w 13173467"/>
                <a:gd name="connsiteY2627" fmla="*/ 3764172 h 6586971"/>
                <a:gd name="connsiteX2628" fmla="*/ 9177517 w 13173467"/>
                <a:gd name="connsiteY2628" fmla="*/ 3774749 h 6586971"/>
                <a:gd name="connsiteX2629" fmla="*/ 9177517 w 13173467"/>
                <a:gd name="connsiteY2629" fmla="*/ 3785987 h 6586971"/>
                <a:gd name="connsiteX2630" fmla="*/ 9178859 w 13173467"/>
                <a:gd name="connsiteY2630" fmla="*/ 3814414 h 6586971"/>
                <a:gd name="connsiteX2631" fmla="*/ 9179533 w 13173467"/>
                <a:gd name="connsiteY2631" fmla="*/ 3820364 h 6586971"/>
                <a:gd name="connsiteX2632" fmla="*/ 9180204 w 13173467"/>
                <a:gd name="connsiteY2632" fmla="*/ 3826313 h 6586971"/>
                <a:gd name="connsiteX2633" fmla="*/ 9178189 w 13173467"/>
                <a:gd name="connsiteY2633" fmla="*/ 3830942 h 6586971"/>
                <a:gd name="connsiteX2634" fmla="*/ 9174158 w 13173467"/>
                <a:gd name="connsiteY2634" fmla="*/ 3834907 h 6586971"/>
                <a:gd name="connsiteX2635" fmla="*/ 9167441 w 13173467"/>
                <a:gd name="connsiteY2635" fmla="*/ 3837552 h 6586971"/>
                <a:gd name="connsiteX2636" fmla="*/ 9160724 w 13173467"/>
                <a:gd name="connsiteY2636" fmla="*/ 3839535 h 6586971"/>
                <a:gd name="connsiteX2637" fmla="*/ 9154679 w 13173467"/>
                <a:gd name="connsiteY2637" fmla="*/ 3842179 h 6586971"/>
                <a:gd name="connsiteX2638" fmla="*/ 9145947 w 13173467"/>
                <a:gd name="connsiteY2638" fmla="*/ 3849451 h 6586971"/>
                <a:gd name="connsiteX2639" fmla="*/ 9129827 w 13173467"/>
                <a:gd name="connsiteY2639" fmla="*/ 3865317 h 6586971"/>
                <a:gd name="connsiteX2640" fmla="*/ 9097586 w 13173467"/>
                <a:gd name="connsiteY2640" fmla="*/ 3891099 h 6586971"/>
                <a:gd name="connsiteX2641" fmla="*/ 9088180 w 13173467"/>
                <a:gd name="connsiteY2641" fmla="*/ 3895726 h 6586971"/>
                <a:gd name="connsiteX2642" fmla="*/ 9069375 w 13173467"/>
                <a:gd name="connsiteY2642" fmla="*/ 3901676 h 6586971"/>
                <a:gd name="connsiteX2643" fmla="*/ 9060641 w 13173467"/>
                <a:gd name="connsiteY2643" fmla="*/ 3905643 h 6586971"/>
                <a:gd name="connsiteX2644" fmla="*/ 9045864 w 13173467"/>
                <a:gd name="connsiteY2644" fmla="*/ 3914237 h 6586971"/>
                <a:gd name="connsiteX2645" fmla="*/ 9041161 w 13173467"/>
                <a:gd name="connsiteY2645" fmla="*/ 3916220 h 6586971"/>
                <a:gd name="connsiteX2646" fmla="*/ 9037132 w 13173467"/>
                <a:gd name="connsiteY2646" fmla="*/ 3918864 h 6586971"/>
                <a:gd name="connsiteX2647" fmla="*/ 9033773 w 13173467"/>
                <a:gd name="connsiteY2647" fmla="*/ 3924153 h 6586971"/>
                <a:gd name="connsiteX2648" fmla="*/ 9033101 w 13173467"/>
                <a:gd name="connsiteY2648" fmla="*/ 3930103 h 6586971"/>
                <a:gd name="connsiteX2649" fmla="*/ 9034444 w 13173467"/>
                <a:gd name="connsiteY2649" fmla="*/ 3943325 h 6586971"/>
                <a:gd name="connsiteX2650" fmla="*/ 9033773 w 13173467"/>
                <a:gd name="connsiteY2650" fmla="*/ 3949274 h 6586971"/>
                <a:gd name="connsiteX2651" fmla="*/ 9029072 w 13173467"/>
                <a:gd name="connsiteY2651" fmla="*/ 3949274 h 6586971"/>
                <a:gd name="connsiteX2652" fmla="*/ 9025041 w 13173467"/>
                <a:gd name="connsiteY2652" fmla="*/ 3952579 h 6586971"/>
                <a:gd name="connsiteX2653" fmla="*/ 9023697 w 13173467"/>
                <a:gd name="connsiteY2653" fmla="*/ 3957207 h 6586971"/>
                <a:gd name="connsiteX2654" fmla="*/ 9025041 w 13173467"/>
                <a:gd name="connsiteY2654" fmla="*/ 3962495 h 6586971"/>
                <a:gd name="connsiteX2655" fmla="*/ 9029743 w 13173467"/>
                <a:gd name="connsiteY2655" fmla="*/ 3965801 h 6586971"/>
                <a:gd name="connsiteX2656" fmla="*/ 9045192 w 13173467"/>
                <a:gd name="connsiteY2656" fmla="*/ 3969767 h 6586971"/>
                <a:gd name="connsiteX2657" fmla="*/ 9051237 w 13173467"/>
                <a:gd name="connsiteY2657" fmla="*/ 3972412 h 6586971"/>
                <a:gd name="connsiteX2658" fmla="*/ 9056611 w 13173467"/>
                <a:gd name="connsiteY2658" fmla="*/ 3977039 h 6586971"/>
                <a:gd name="connsiteX2659" fmla="*/ 9073403 w 13173467"/>
                <a:gd name="connsiteY2659" fmla="*/ 3992905 h 6586971"/>
                <a:gd name="connsiteX2660" fmla="*/ 9082136 w 13173467"/>
                <a:gd name="connsiteY2660" fmla="*/ 3999516 h 6586971"/>
                <a:gd name="connsiteX2661" fmla="*/ 9086166 w 13173467"/>
                <a:gd name="connsiteY2661" fmla="*/ 4003482 h 6586971"/>
                <a:gd name="connsiteX2662" fmla="*/ 9089525 w 13173467"/>
                <a:gd name="connsiteY2662" fmla="*/ 4008110 h 6586971"/>
                <a:gd name="connsiteX2663" fmla="*/ 9112362 w 13173467"/>
                <a:gd name="connsiteY2663" fmla="*/ 4051080 h 6586971"/>
                <a:gd name="connsiteX2664" fmla="*/ 9142589 w 13173467"/>
                <a:gd name="connsiteY2664" fmla="*/ 4092067 h 6586971"/>
                <a:gd name="connsiteX2665" fmla="*/ 9151322 w 13173467"/>
                <a:gd name="connsiteY2665" fmla="*/ 4106610 h 6586971"/>
                <a:gd name="connsiteX2666" fmla="*/ 9157366 w 13173467"/>
                <a:gd name="connsiteY2666" fmla="*/ 4122476 h 6586971"/>
                <a:gd name="connsiteX2667" fmla="*/ 9160054 w 13173467"/>
                <a:gd name="connsiteY2667" fmla="*/ 4135698 h 6586971"/>
                <a:gd name="connsiteX2668" fmla="*/ 9160724 w 13173467"/>
                <a:gd name="connsiteY2668" fmla="*/ 4148919 h 6586971"/>
                <a:gd name="connsiteX2669" fmla="*/ 9157366 w 13173467"/>
                <a:gd name="connsiteY2669" fmla="*/ 4195855 h 6586971"/>
                <a:gd name="connsiteX2670" fmla="*/ 9160054 w 13173467"/>
                <a:gd name="connsiteY2670" fmla="*/ 4203128 h 6586971"/>
                <a:gd name="connsiteX2671" fmla="*/ 9168785 w 13173467"/>
                <a:gd name="connsiteY2671" fmla="*/ 4201144 h 6586971"/>
                <a:gd name="connsiteX2672" fmla="*/ 9166770 w 13173467"/>
                <a:gd name="connsiteY2672" fmla="*/ 4218332 h 6586971"/>
                <a:gd name="connsiteX2673" fmla="*/ 9161397 w 13173467"/>
                <a:gd name="connsiteY2673" fmla="*/ 4237504 h 6586971"/>
                <a:gd name="connsiteX2674" fmla="*/ 9152665 w 13173467"/>
                <a:gd name="connsiteY2674" fmla="*/ 4255352 h 6586971"/>
                <a:gd name="connsiteX2675" fmla="*/ 9140573 w 13173467"/>
                <a:gd name="connsiteY2675" fmla="*/ 4267913 h 6586971"/>
                <a:gd name="connsiteX2676" fmla="*/ 9125796 w 13173467"/>
                <a:gd name="connsiteY2676" fmla="*/ 4271219 h 6586971"/>
                <a:gd name="connsiteX2677" fmla="*/ 9109004 w 13173467"/>
                <a:gd name="connsiteY2677" fmla="*/ 4270557 h 6586971"/>
                <a:gd name="connsiteX2678" fmla="*/ 9096912 w 13173467"/>
                <a:gd name="connsiteY2678" fmla="*/ 4274524 h 6586971"/>
                <a:gd name="connsiteX2679" fmla="*/ 9094226 w 13173467"/>
                <a:gd name="connsiteY2679" fmla="*/ 4288406 h 6586971"/>
                <a:gd name="connsiteX2680" fmla="*/ 9073403 w 13173467"/>
                <a:gd name="connsiteY2680" fmla="*/ 4281795 h 6586971"/>
                <a:gd name="connsiteX2681" fmla="*/ 9064000 w 13173467"/>
                <a:gd name="connsiteY2681" fmla="*/ 4280474 h 6586971"/>
                <a:gd name="connsiteX2682" fmla="*/ 9053925 w 13173467"/>
                <a:gd name="connsiteY2682" fmla="*/ 4281795 h 6586971"/>
                <a:gd name="connsiteX2683" fmla="*/ 9047878 w 13173467"/>
                <a:gd name="connsiteY2683" fmla="*/ 4283779 h 6586971"/>
                <a:gd name="connsiteX2684" fmla="*/ 9045192 w 13173467"/>
                <a:gd name="connsiteY2684" fmla="*/ 4285101 h 6586971"/>
                <a:gd name="connsiteX2685" fmla="*/ 9044519 w 13173467"/>
                <a:gd name="connsiteY2685" fmla="*/ 4287084 h 6586971"/>
                <a:gd name="connsiteX2686" fmla="*/ 9043177 w 13173467"/>
                <a:gd name="connsiteY2686" fmla="*/ 4290390 h 6586971"/>
                <a:gd name="connsiteX2687" fmla="*/ 9043849 w 13173467"/>
                <a:gd name="connsiteY2687" fmla="*/ 4293695 h 6586971"/>
                <a:gd name="connsiteX2688" fmla="*/ 9045864 w 13173467"/>
                <a:gd name="connsiteY2688" fmla="*/ 4297001 h 6586971"/>
                <a:gd name="connsiteX2689" fmla="*/ 9045864 w 13173467"/>
                <a:gd name="connsiteY2689" fmla="*/ 4299645 h 6586971"/>
                <a:gd name="connsiteX2690" fmla="*/ 9038475 w 13173467"/>
                <a:gd name="connsiteY2690" fmla="*/ 4298984 h 6586971"/>
                <a:gd name="connsiteX2691" fmla="*/ 9036460 w 13173467"/>
                <a:gd name="connsiteY2691" fmla="*/ 4297001 h 6586971"/>
                <a:gd name="connsiteX2692" fmla="*/ 9033773 w 13173467"/>
                <a:gd name="connsiteY2692" fmla="*/ 4292373 h 6586971"/>
                <a:gd name="connsiteX2693" fmla="*/ 9030415 w 13173467"/>
                <a:gd name="connsiteY2693" fmla="*/ 4289728 h 6586971"/>
                <a:gd name="connsiteX2694" fmla="*/ 9025713 w 13173467"/>
                <a:gd name="connsiteY2694" fmla="*/ 4292373 h 6586971"/>
                <a:gd name="connsiteX2695" fmla="*/ 9024369 w 13173467"/>
                <a:gd name="connsiteY2695" fmla="*/ 4297001 h 6586971"/>
                <a:gd name="connsiteX2696" fmla="*/ 9027727 w 13173467"/>
                <a:gd name="connsiteY2696" fmla="*/ 4306256 h 6586971"/>
                <a:gd name="connsiteX2697" fmla="*/ 9025713 w 13173467"/>
                <a:gd name="connsiteY2697" fmla="*/ 4312206 h 6586971"/>
                <a:gd name="connsiteX2698" fmla="*/ 9022355 w 13173467"/>
                <a:gd name="connsiteY2698" fmla="*/ 4315511 h 6586971"/>
                <a:gd name="connsiteX2699" fmla="*/ 9018324 w 13173467"/>
                <a:gd name="connsiteY2699" fmla="*/ 4318155 h 6586971"/>
                <a:gd name="connsiteX2700" fmla="*/ 9014293 w 13173467"/>
                <a:gd name="connsiteY2700" fmla="*/ 4318155 h 6586971"/>
                <a:gd name="connsiteX2701" fmla="*/ 9010264 w 13173467"/>
                <a:gd name="connsiteY2701" fmla="*/ 4312866 h 6586971"/>
                <a:gd name="connsiteX2702" fmla="*/ 9010935 w 13173467"/>
                <a:gd name="connsiteY2702" fmla="*/ 4308900 h 6586971"/>
                <a:gd name="connsiteX2703" fmla="*/ 9013623 w 13173467"/>
                <a:gd name="connsiteY2703" fmla="*/ 4305595 h 6586971"/>
                <a:gd name="connsiteX2704" fmla="*/ 9015638 w 13173467"/>
                <a:gd name="connsiteY2704" fmla="*/ 4301627 h 6586971"/>
                <a:gd name="connsiteX2705" fmla="*/ 9015638 w 13173467"/>
                <a:gd name="connsiteY2705" fmla="*/ 4297001 h 6586971"/>
                <a:gd name="connsiteX2706" fmla="*/ 8994814 w 13173467"/>
                <a:gd name="connsiteY2706" fmla="*/ 4315511 h 6586971"/>
                <a:gd name="connsiteX2707" fmla="*/ 8988770 w 13173467"/>
                <a:gd name="connsiteY2707" fmla="*/ 4320138 h 6586971"/>
                <a:gd name="connsiteX2708" fmla="*/ 8987425 w 13173467"/>
                <a:gd name="connsiteY2708" fmla="*/ 4319477 h 6586971"/>
                <a:gd name="connsiteX2709" fmla="*/ 8986082 w 13173467"/>
                <a:gd name="connsiteY2709" fmla="*/ 4317494 h 6586971"/>
                <a:gd name="connsiteX2710" fmla="*/ 8984066 w 13173467"/>
                <a:gd name="connsiteY2710" fmla="*/ 4316171 h 6586971"/>
                <a:gd name="connsiteX2711" fmla="*/ 8982052 w 13173467"/>
                <a:gd name="connsiteY2711" fmla="*/ 4315511 h 6586971"/>
                <a:gd name="connsiteX2712" fmla="*/ 8979365 w 13173467"/>
                <a:gd name="connsiteY2712" fmla="*/ 4318155 h 6586971"/>
                <a:gd name="connsiteX2713" fmla="*/ 8971978 w 13173467"/>
                <a:gd name="connsiteY2713" fmla="*/ 4328071 h 6586971"/>
                <a:gd name="connsiteX2714" fmla="*/ 8968618 w 13173467"/>
                <a:gd name="connsiteY2714" fmla="*/ 4326749 h 6586971"/>
                <a:gd name="connsiteX2715" fmla="*/ 8965260 w 13173467"/>
                <a:gd name="connsiteY2715" fmla="*/ 4322121 h 6586971"/>
                <a:gd name="connsiteX2716" fmla="*/ 8961230 w 13173467"/>
                <a:gd name="connsiteY2716" fmla="*/ 4316833 h 6586971"/>
                <a:gd name="connsiteX2717" fmla="*/ 8953840 w 13173467"/>
                <a:gd name="connsiteY2717" fmla="*/ 4304272 h 6586971"/>
                <a:gd name="connsiteX2718" fmla="*/ 8954512 w 13173467"/>
                <a:gd name="connsiteY2718" fmla="*/ 4300967 h 6586971"/>
                <a:gd name="connsiteX2719" fmla="*/ 8958544 w 13173467"/>
                <a:gd name="connsiteY2719" fmla="*/ 4300306 h 6586971"/>
                <a:gd name="connsiteX2720" fmla="*/ 8967946 w 13173467"/>
                <a:gd name="connsiteY2720" fmla="*/ 4301627 h 6586971"/>
                <a:gd name="connsiteX2721" fmla="*/ 8964588 w 13173467"/>
                <a:gd name="connsiteY2721" fmla="*/ 4297001 h 6586971"/>
                <a:gd name="connsiteX2722" fmla="*/ 8966603 w 13173467"/>
                <a:gd name="connsiteY2722" fmla="*/ 4295678 h 6586971"/>
                <a:gd name="connsiteX2723" fmla="*/ 8970633 w 13173467"/>
                <a:gd name="connsiteY2723" fmla="*/ 4293034 h 6586971"/>
                <a:gd name="connsiteX2724" fmla="*/ 8971978 w 13173467"/>
                <a:gd name="connsiteY2724" fmla="*/ 4291712 h 6586971"/>
                <a:gd name="connsiteX2725" fmla="*/ 8964588 w 13173467"/>
                <a:gd name="connsiteY2725" fmla="*/ 4291712 h 6586971"/>
                <a:gd name="connsiteX2726" fmla="*/ 8958544 w 13173467"/>
                <a:gd name="connsiteY2726" fmla="*/ 4286424 h 6586971"/>
                <a:gd name="connsiteX2727" fmla="*/ 8954512 w 13173467"/>
                <a:gd name="connsiteY2727" fmla="*/ 4278490 h 6586971"/>
                <a:gd name="connsiteX2728" fmla="*/ 8953169 w 13173467"/>
                <a:gd name="connsiteY2728" fmla="*/ 4269896 h 6586971"/>
                <a:gd name="connsiteX2729" fmla="*/ 8955184 w 13173467"/>
                <a:gd name="connsiteY2729" fmla="*/ 4261302 h 6586971"/>
                <a:gd name="connsiteX2730" fmla="*/ 8959886 w 13173467"/>
                <a:gd name="connsiteY2730" fmla="*/ 4251386 h 6586971"/>
                <a:gd name="connsiteX2731" fmla="*/ 8966603 w 13173467"/>
                <a:gd name="connsiteY2731" fmla="*/ 4242792 h 6586971"/>
                <a:gd name="connsiteX2732" fmla="*/ 8973990 w 13173467"/>
                <a:gd name="connsiteY2732" fmla="*/ 4236843 h 6586971"/>
                <a:gd name="connsiteX2733" fmla="*/ 8966603 w 13173467"/>
                <a:gd name="connsiteY2733" fmla="*/ 4234859 h 6586971"/>
                <a:gd name="connsiteX2734" fmla="*/ 8966603 w 13173467"/>
                <a:gd name="connsiteY2734" fmla="*/ 4232215 h 6586971"/>
                <a:gd name="connsiteX2735" fmla="*/ 8973990 w 13173467"/>
                <a:gd name="connsiteY2735" fmla="*/ 4225604 h 6586971"/>
                <a:gd name="connsiteX2736" fmla="*/ 8978694 w 13173467"/>
                <a:gd name="connsiteY2736" fmla="*/ 4218993 h 6586971"/>
                <a:gd name="connsiteX2737" fmla="*/ 8980037 w 13173467"/>
                <a:gd name="connsiteY2737" fmla="*/ 4216349 h 6586971"/>
                <a:gd name="connsiteX2738" fmla="*/ 8979365 w 13173467"/>
                <a:gd name="connsiteY2738" fmla="*/ 4213044 h 6586971"/>
                <a:gd name="connsiteX2739" fmla="*/ 8976679 w 13173467"/>
                <a:gd name="connsiteY2739" fmla="*/ 4207755 h 6586971"/>
                <a:gd name="connsiteX2740" fmla="*/ 8972648 w 13173467"/>
                <a:gd name="connsiteY2740" fmla="*/ 4196517 h 6586971"/>
                <a:gd name="connsiteX2741" fmla="*/ 8969290 w 13173467"/>
                <a:gd name="connsiteY2741" fmla="*/ 4182634 h 6586971"/>
                <a:gd name="connsiteX2742" fmla="*/ 8965260 w 13173467"/>
                <a:gd name="connsiteY2742" fmla="*/ 4152885 h 6586971"/>
                <a:gd name="connsiteX2743" fmla="*/ 8953840 w 13173467"/>
                <a:gd name="connsiteY2743" fmla="*/ 4156191 h 6586971"/>
                <a:gd name="connsiteX2744" fmla="*/ 8947122 w 13173467"/>
                <a:gd name="connsiteY2744" fmla="*/ 4152224 h 6586971"/>
                <a:gd name="connsiteX2745" fmla="*/ 8946452 w 13173467"/>
                <a:gd name="connsiteY2745" fmla="*/ 4143630 h 6586971"/>
                <a:gd name="connsiteX2746" fmla="*/ 8955184 w 13173467"/>
                <a:gd name="connsiteY2746" fmla="*/ 4134375 h 6586971"/>
                <a:gd name="connsiteX2747" fmla="*/ 8965260 w 13173467"/>
                <a:gd name="connsiteY2747" fmla="*/ 4130409 h 6586971"/>
                <a:gd name="connsiteX2748" fmla="*/ 8975336 w 13173467"/>
                <a:gd name="connsiteY2748" fmla="*/ 4131070 h 6586971"/>
                <a:gd name="connsiteX2749" fmla="*/ 8984066 w 13173467"/>
                <a:gd name="connsiteY2749" fmla="*/ 4135037 h 6586971"/>
                <a:gd name="connsiteX2750" fmla="*/ 8990783 w 13173467"/>
                <a:gd name="connsiteY2750" fmla="*/ 4143630 h 6586971"/>
                <a:gd name="connsiteX2751" fmla="*/ 8996158 w 13173467"/>
                <a:gd name="connsiteY2751" fmla="*/ 4138342 h 6586971"/>
                <a:gd name="connsiteX2752" fmla="*/ 8995486 w 13173467"/>
                <a:gd name="connsiteY2752" fmla="*/ 4136359 h 6586971"/>
                <a:gd name="connsiteX2753" fmla="*/ 8992799 w 13173467"/>
                <a:gd name="connsiteY2753" fmla="*/ 4134375 h 6586971"/>
                <a:gd name="connsiteX2754" fmla="*/ 8990113 w 13173467"/>
                <a:gd name="connsiteY2754" fmla="*/ 4131070 h 6586971"/>
                <a:gd name="connsiteX2755" fmla="*/ 8987425 w 13173467"/>
                <a:gd name="connsiteY2755" fmla="*/ 4123798 h 6586971"/>
                <a:gd name="connsiteX2756" fmla="*/ 8986082 w 13173467"/>
                <a:gd name="connsiteY2756" fmla="*/ 4118510 h 6586971"/>
                <a:gd name="connsiteX2757" fmla="*/ 8985412 w 13173467"/>
                <a:gd name="connsiteY2757" fmla="*/ 4113221 h 6586971"/>
                <a:gd name="connsiteX2758" fmla="*/ 8984738 w 13173467"/>
                <a:gd name="connsiteY2758" fmla="*/ 4107272 h 6586971"/>
                <a:gd name="connsiteX2759" fmla="*/ 8973990 w 13173467"/>
                <a:gd name="connsiteY2759" fmla="*/ 4088761 h 6586971"/>
                <a:gd name="connsiteX2760" fmla="*/ 8971304 w 13173467"/>
                <a:gd name="connsiteY2760" fmla="*/ 4078846 h 6586971"/>
                <a:gd name="connsiteX2761" fmla="*/ 8974664 w 13173467"/>
                <a:gd name="connsiteY2761" fmla="*/ 4071573 h 6586971"/>
                <a:gd name="connsiteX2762" fmla="*/ 8965260 w 13173467"/>
                <a:gd name="connsiteY2762" fmla="*/ 4068267 h 6586971"/>
                <a:gd name="connsiteX2763" fmla="*/ 8956528 w 13173467"/>
                <a:gd name="connsiteY2763" fmla="*/ 4066285 h 6586971"/>
                <a:gd name="connsiteX2764" fmla="*/ 8948468 w 13173467"/>
                <a:gd name="connsiteY2764" fmla="*/ 4067607 h 6586971"/>
                <a:gd name="connsiteX2765" fmla="*/ 8941078 w 13173467"/>
                <a:gd name="connsiteY2765" fmla="*/ 4074878 h 6586971"/>
                <a:gd name="connsiteX2766" fmla="*/ 8937720 w 13173467"/>
                <a:gd name="connsiteY2766" fmla="*/ 4069590 h 6586971"/>
                <a:gd name="connsiteX2767" fmla="*/ 8931002 w 13173467"/>
                <a:gd name="connsiteY2767" fmla="*/ 4062979 h 6586971"/>
                <a:gd name="connsiteX2768" fmla="*/ 8923613 w 13173467"/>
                <a:gd name="connsiteY2768" fmla="*/ 4058352 h 6586971"/>
                <a:gd name="connsiteX2769" fmla="*/ 8918241 w 13173467"/>
                <a:gd name="connsiteY2769" fmla="*/ 4056368 h 6586971"/>
                <a:gd name="connsiteX2770" fmla="*/ 8913538 w 13173467"/>
                <a:gd name="connsiteY2770" fmla="*/ 4058352 h 6586971"/>
                <a:gd name="connsiteX2771" fmla="*/ 8910179 w 13173467"/>
                <a:gd name="connsiteY2771" fmla="*/ 4062318 h 6586971"/>
                <a:gd name="connsiteX2772" fmla="*/ 8906821 w 13173467"/>
                <a:gd name="connsiteY2772" fmla="*/ 4066946 h 6586971"/>
                <a:gd name="connsiteX2773" fmla="*/ 8903463 w 13173467"/>
                <a:gd name="connsiteY2773" fmla="*/ 4070912 h 6586971"/>
                <a:gd name="connsiteX2774" fmla="*/ 8896075 w 13173467"/>
                <a:gd name="connsiteY2774" fmla="*/ 4075540 h 6586971"/>
                <a:gd name="connsiteX2775" fmla="*/ 8894059 w 13173467"/>
                <a:gd name="connsiteY2775" fmla="*/ 4075540 h 6586971"/>
                <a:gd name="connsiteX2776" fmla="*/ 8892717 w 13173467"/>
                <a:gd name="connsiteY2776" fmla="*/ 4072234 h 6586971"/>
                <a:gd name="connsiteX2777" fmla="*/ 8888686 w 13173467"/>
                <a:gd name="connsiteY2777" fmla="*/ 4068929 h 6586971"/>
                <a:gd name="connsiteX2778" fmla="*/ 8871893 w 13173467"/>
                <a:gd name="connsiteY2778" fmla="*/ 4062979 h 6586971"/>
                <a:gd name="connsiteX2779" fmla="*/ 8866519 w 13173467"/>
                <a:gd name="connsiteY2779" fmla="*/ 4060335 h 6586971"/>
                <a:gd name="connsiteX2780" fmla="*/ 8883311 w 13173467"/>
                <a:gd name="connsiteY2780" fmla="*/ 4051080 h 6586971"/>
                <a:gd name="connsiteX2781" fmla="*/ 8875252 w 13173467"/>
                <a:gd name="connsiteY2781" fmla="*/ 4047774 h 6586971"/>
                <a:gd name="connsiteX2782" fmla="*/ 8847040 w 13173467"/>
                <a:gd name="connsiteY2782" fmla="*/ 4045791 h 6586971"/>
                <a:gd name="connsiteX2783" fmla="*/ 8855100 w 13173467"/>
                <a:gd name="connsiteY2783" fmla="*/ 4039841 h 6586971"/>
                <a:gd name="connsiteX2784" fmla="*/ 8859131 w 13173467"/>
                <a:gd name="connsiteY2784" fmla="*/ 4032570 h 6586971"/>
                <a:gd name="connsiteX2785" fmla="*/ 8862489 w 13173467"/>
                <a:gd name="connsiteY2785" fmla="*/ 4023976 h 6586971"/>
                <a:gd name="connsiteX2786" fmla="*/ 8868534 w 13173467"/>
                <a:gd name="connsiteY2786" fmla="*/ 4016042 h 6586971"/>
                <a:gd name="connsiteX2787" fmla="*/ 8876594 w 13173467"/>
                <a:gd name="connsiteY2787" fmla="*/ 4010093 h 6586971"/>
                <a:gd name="connsiteX2788" fmla="*/ 8884656 w 13173467"/>
                <a:gd name="connsiteY2788" fmla="*/ 4006127 h 6586971"/>
                <a:gd name="connsiteX2789" fmla="*/ 8894059 w 13173467"/>
                <a:gd name="connsiteY2789" fmla="*/ 4004143 h 6586971"/>
                <a:gd name="connsiteX2790" fmla="*/ 8903463 w 13173467"/>
                <a:gd name="connsiteY2790" fmla="*/ 4002821 h 6586971"/>
                <a:gd name="connsiteX2791" fmla="*/ 8896075 w 13173467"/>
                <a:gd name="connsiteY2791" fmla="*/ 3998854 h 6586971"/>
                <a:gd name="connsiteX2792" fmla="*/ 8888015 w 13173467"/>
                <a:gd name="connsiteY2792" fmla="*/ 3997532 h 6586971"/>
                <a:gd name="connsiteX2793" fmla="*/ 8881297 w 13173467"/>
                <a:gd name="connsiteY2793" fmla="*/ 3994888 h 6586971"/>
                <a:gd name="connsiteX2794" fmla="*/ 8877939 w 13173467"/>
                <a:gd name="connsiteY2794" fmla="*/ 3987616 h 6586971"/>
                <a:gd name="connsiteX2795" fmla="*/ 8879953 w 13173467"/>
                <a:gd name="connsiteY2795" fmla="*/ 3977700 h 6586971"/>
                <a:gd name="connsiteX2796" fmla="*/ 8891373 w 13173467"/>
                <a:gd name="connsiteY2796" fmla="*/ 3958529 h 6586971"/>
                <a:gd name="connsiteX2797" fmla="*/ 8892717 w 13173467"/>
                <a:gd name="connsiteY2797" fmla="*/ 3947290 h 6586971"/>
                <a:gd name="connsiteX2798" fmla="*/ 8888686 w 13173467"/>
                <a:gd name="connsiteY2798" fmla="*/ 3939358 h 6586971"/>
                <a:gd name="connsiteX2799" fmla="*/ 8881968 w 13173467"/>
                <a:gd name="connsiteY2799" fmla="*/ 3934069 h 6586971"/>
                <a:gd name="connsiteX2800" fmla="*/ 8854429 w 13173467"/>
                <a:gd name="connsiteY2800" fmla="*/ 3922831 h 6586971"/>
                <a:gd name="connsiteX2801" fmla="*/ 8851741 w 13173467"/>
                <a:gd name="connsiteY2801" fmla="*/ 3923492 h 6586971"/>
                <a:gd name="connsiteX2802" fmla="*/ 8850399 w 13173467"/>
                <a:gd name="connsiteY2802" fmla="*/ 3926797 h 6586971"/>
                <a:gd name="connsiteX2803" fmla="*/ 8843009 w 13173467"/>
                <a:gd name="connsiteY2803" fmla="*/ 3930764 h 6586971"/>
                <a:gd name="connsiteX2804" fmla="*/ 8838980 w 13173467"/>
                <a:gd name="connsiteY2804" fmla="*/ 3921508 h 6586971"/>
                <a:gd name="connsiteX2805" fmla="*/ 8826217 w 13173467"/>
                <a:gd name="connsiteY2805" fmla="*/ 3907626 h 6586971"/>
                <a:gd name="connsiteX2806" fmla="*/ 8824874 w 13173467"/>
                <a:gd name="connsiteY2806" fmla="*/ 3900355 h 6586971"/>
                <a:gd name="connsiteX2807" fmla="*/ 8815471 w 13173467"/>
                <a:gd name="connsiteY2807" fmla="*/ 3907626 h 6586971"/>
                <a:gd name="connsiteX2808" fmla="*/ 8806066 w 13173467"/>
                <a:gd name="connsiteY2808" fmla="*/ 3910931 h 6586971"/>
                <a:gd name="connsiteX2809" fmla="*/ 8783228 w 13173467"/>
                <a:gd name="connsiteY2809" fmla="*/ 3912914 h 6586971"/>
                <a:gd name="connsiteX2810" fmla="*/ 8781886 w 13173467"/>
                <a:gd name="connsiteY2810" fmla="*/ 3912914 h 6586971"/>
                <a:gd name="connsiteX2811" fmla="*/ 8778527 w 13173467"/>
                <a:gd name="connsiteY2811" fmla="*/ 3911593 h 6586971"/>
                <a:gd name="connsiteX2812" fmla="*/ 8776512 w 13173467"/>
                <a:gd name="connsiteY2812" fmla="*/ 3911593 h 6586971"/>
                <a:gd name="connsiteX2813" fmla="*/ 8775169 w 13173467"/>
                <a:gd name="connsiteY2813" fmla="*/ 3912254 h 6586971"/>
                <a:gd name="connsiteX2814" fmla="*/ 8772480 w 13173467"/>
                <a:gd name="connsiteY2814" fmla="*/ 3916881 h 6586971"/>
                <a:gd name="connsiteX2815" fmla="*/ 8770467 w 13173467"/>
                <a:gd name="connsiteY2815" fmla="*/ 3918203 h 6586971"/>
                <a:gd name="connsiteX2816" fmla="*/ 8729493 w 13173467"/>
                <a:gd name="connsiteY2816" fmla="*/ 3930764 h 6586971"/>
                <a:gd name="connsiteX2817" fmla="*/ 8707999 w 13173467"/>
                <a:gd name="connsiteY2817" fmla="*/ 3940680 h 6586971"/>
                <a:gd name="connsiteX2818" fmla="*/ 8697250 w 13173467"/>
                <a:gd name="connsiteY2818" fmla="*/ 3948613 h 6586971"/>
                <a:gd name="connsiteX2819" fmla="*/ 8679787 w 13173467"/>
                <a:gd name="connsiteY2819" fmla="*/ 3965140 h 6586971"/>
                <a:gd name="connsiteX2820" fmla="*/ 8670383 w 13173467"/>
                <a:gd name="connsiteY2820" fmla="*/ 3973072 h 6586971"/>
                <a:gd name="connsiteX2821" fmla="*/ 8667024 w 13173467"/>
                <a:gd name="connsiteY2821" fmla="*/ 3975056 h 6586971"/>
                <a:gd name="connsiteX2822" fmla="*/ 8656278 w 13173467"/>
                <a:gd name="connsiteY2822" fmla="*/ 3979684 h 6586971"/>
                <a:gd name="connsiteX2823" fmla="*/ 8654933 w 13173467"/>
                <a:gd name="connsiteY2823" fmla="*/ 3979022 h 6586971"/>
                <a:gd name="connsiteX2824" fmla="*/ 8652247 w 13173467"/>
                <a:gd name="connsiteY2824" fmla="*/ 3978362 h 6586971"/>
                <a:gd name="connsiteX2825" fmla="*/ 8650231 w 13173467"/>
                <a:gd name="connsiteY2825" fmla="*/ 3977700 h 6586971"/>
                <a:gd name="connsiteX2826" fmla="*/ 8648217 w 13173467"/>
                <a:gd name="connsiteY2826" fmla="*/ 3978362 h 6586971"/>
                <a:gd name="connsiteX2827" fmla="*/ 8646873 w 13173467"/>
                <a:gd name="connsiteY2827" fmla="*/ 3979684 h 6586971"/>
                <a:gd name="connsiteX2828" fmla="*/ 8646202 w 13173467"/>
                <a:gd name="connsiteY2828" fmla="*/ 3982327 h 6586971"/>
                <a:gd name="connsiteX2829" fmla="*/ 8645530 w 13173467"/>
                <a:gd name="connsiteY2829" fmla="*/ 3984311 h 6586971"/>
                <a:gd name="connsiteX2830" fmla="*/ 8646202 w 13173467"/>
                <a:gd name="connsiteY2830" fmla="*/ 3984972 h 6586971"/>
                <a:gd name="connsiteX2831" fmla="*/ 8638813 w 13173467"/>
                <a:gd name="connsiteY2831" fmla="*/ 3990260 h 6586971"/>
                <a:gd name="connsiteX2832" fmla="*/ 8635454 w 13173467"/>
                <a:gd name="connsiteY2832" fmla="*/ 3992244 h 6586971"/>
                <a:gd name="connsiteX2833" fmla="*/ 8619334 w 13173467"/>
                <a:gd name="connsiteY2833" fmla="*/ 3997532 h 6586971"/>
                <a:gd name="connsiteX2834" fmla="*/ 8616647 w 13173467"/>
                <a:gd name="connsiteY2834" fmla="*/ 3998854 h 6586971"/>
                <a:gd name="connsiteX2835" fmla="*/ 8608586 w 13173467"/>
                <a:gd name="connsiteY2835" fmla="*/ 3993566 h 6586971"/>
                <a:gd name="connsiteX2836" fmla="*/ 8613288 w 13173467"/>
                <a:gd name="connsiteY2836" fmla="*/ 3986956 h 6586971"/>
                <a:gd name="connsiteX2837" fmla="*/ 8623363 w 13173467"/>
                <a:gd name="connsiteY2837" fmla="*/ 3981006 h 6586971"/>
                <a:gd name="connsiteX2838" fmla="*/ 8632096 w 13173467"/>
                <a:gd name="connsiteY2838" fmla="*/ 3977039 h 6586971"/>
                <a:gd name="connsiteX2839" fmla="*/ 8640156 w 13173467"/>
                <a:gd name="connsiteY2839" fmla="*/ 3974395 h 6586971"/>
                <a:gd name="connsiteX2840" fmla="*/ 8644186 w 13173467"/>
                <a:gd name="connsiteY2840" fmla="*/ 3973072 h 6586971"/>
                <a:gd name="connsiteX2841" fmla="*/ 8646873 w 13173467"/>
                <a:gd name="connsiteY2841" fmla="*/ 3970428 h 6586971"/>
                <a:gd name="connsiteX2842" fmla="*/ 8646873 w 13173467"/>
                <a:gd name="connsiteY2842" fmla="*/ 3969106 h 6586971"/>
                <a:gd name="connsiteX2843" fmla="*/ 8644857 w 13173467"/>
                <a:gd name="connsiteY2843" fmla="*/ 3964478 h 6586971"/>
                <a:gd name="connsiteX2844" fmla="*/ 8644857 w 13173467"/>
                <a:gd name="connsiteY2844" fmla="*/ 3962495 h 6586971"/>
                <a:gd name="connsiteX2845" fmla="*/ 8650231 w 13173467"/>
                <a:gd name="connsiteY2845" fmla="*/ 3955224 h 6586971"/>
                <a:gd name="connsiteX2846" fmla="*/ 8653590 w 13173467"/>
                <a:gd name="connsiteY2846" fmla="*/ 3951919 h 6586971"/>
                <a:gd name="connsiteX2847" fmla="*/ 8656949 w 13173467"/>
                <a:gd name="connsiteY2847" fmla="*/ 3948613 h 6586971"/>
                <a:gd name="connsiteX2848" fmla="*/ 8648888 w 13173467"/>
                <a:gd name="connsiteY2848" fmla="*/ 3947290 h 6586971"/>
                <a:gd name="connsiteX2849" fmla="*/ 8630081 w 13173467"/>
                <a:gd name="connsiteY2849" fmla="*/ 3948613 h 6586971"/>
                <a:gd name="connsiteX2850" fmla="*/ 8621349 w 13173467"/>
                <a:gd name="connsiteY2850" fmla="*/ 3948613 h 6586971"/>
                <a:gd name="connsiteX2851" fmla="*/ 8622020 w 13173467"/>
                <a:gd name="connsiteY2851" fmla="*/ 3940680 h 6586971"/>
                <a:gd name="connsiteX2852" fmla="*/ 8624036 w 13173467"/>
                <a:gd name="connsiteY2852" fmla="*/ 3934730 h 6586971"/>
                <a:gd name="connsiteX2853" fmla="*/ 8628737 w 13173467"/>
                <a:gd name="connsiteY2853" fmla="*/ 3930103 h 6586971"/>
                <a:gd name="connsiteX2854" fmla="*/ 8637470 w 13173467"/>
                <a:gd name="connsiteY2854" fmla="*/ 3928781 h 6586971"/>
                <a:gd name="connsiteX2855" fmla="*/ 8635454 w 13173467"/>
                <a:gd name="connsiteY2855" fmla="*/ 3918864 h 6586971"/>
                <a:gd name="connsiteX2856" fmla="*/ 8639485 w 13173467"/>
                <a:gd name="connsiteY2856" fmla="*/ 3912914 h 6586971"/>
                <a:gd name="connsiteX2857" fmla="*/ 8656278 w 13173467"/>
                <a:gd name="connsiteY2857" fmla="*/ 3904320 h 6586971"/>
                <a:gd name="connsiteX2858" fmla="*/ 8662322 w 13173467"/>
                <a:gd name="connsiteY2858" fmla="*/ 3898370 h 6586971"/>
                <a:gd name="connsiteX2859" fmla="*/ 8668367 w 13173467"/>
                <a:gd name="connsiteY2859" fmla="*/ 3890438 h 6586971"/>
                <a:gd name="connsiteX2860" fmla="*/ 8679787 w 13173467"/>
                <a:gd name="connsiteY2860" fmla="*/ 3875233 h 6586971"/>
                <a:gd name="connsiteX2861" fmla="*/ 8683817 w 13173467"/>
                <a:gd name="connsiteY2861" fmla="*/ 3857385 h 6586971"/>
                <a:gd name="connsiteX2862" fmla="*/ 8675084 w 13173467"/>
                <a:gd name="connsiteY2862" fmla="*/ 3847468 h 6586971"/>
                <a:gd name="connsiteX2863" fmla="*/ 8662995 w 13173467"/>
                <a:gd name="connsiteY2863" fmla="*/ 3837552 h 6586971"/>
                <a:gd name="connsiteX2864" fmla="*/ 8658292 w 13173467"/>
                <a:gd name="connsiteY2864" fmla="*/ 3823008 h 6586971"/>
                <a:gd name="connsiteX2865" fmla="*/ 8654263 w 13173467"/>
                <a:gd name="connsiteY2865" fmla="*/ 3830942 h 6586971"/>
                <a:gd name="connsiteX2866" fmla="*/ 8648888 w 13173467"/>
                <a:gd name="connsiteY2866" fmla="*/ 3832924 h 6586971"/>
                <a:gd name="connsiteX2867" fmla="*/ 8642171 w 13173467"/>
                <a:gd name="connsiteY2867" fmla="*/ 3832263 h 6586971"/>
                <a:gd name="connsiteX2868" fmla="*/ 8634783 w 13173467"/>
                <a:gd name="connsiteY2868" fmla="*/ 3830280 h 6586971"/>
                <a:gd name="connsiteX2869" fmla="*/ 8622020 w 13173467"/>
                <a:gd name="connsiteY2869" fmla="*/ 3829619 h 6586971"/>
                <a:gd name="connsiteX2870" fmla="*/ 8613961 w 13173467"/>
                <a:gd name="connsiteY2870" fmla="*/ 3831602 h 6586971"/>
                <a:gd name="connsiteX2871" fmla="*/ 8607915 w 13173467"/>
                <a:gd name="connsiteY2871" fmla="*/ 3836891 h 6586971"/>
                <a:gd name="connsiteX2872" fmla="*/ 8592466 w 13173467"/>
                <a:gd name="connsiteY2872" fmla="*/ 3852757 h 6586971"/>
                <a:gd name="connsiteX2873" fmla="*/ 8579703 w 13173467"/>
                <a:gd name="connsiteY2873" fmla="*/ 3869283 h 6586971"/>
                <a:gd name="connsiteX2874" fmla="*/ 8572315 w 13173467"/>
                <a:gd name="connsiteY2874" fmla="*/ 3876555 h 6586971"/>
                <a:gd name="connsiteX2875" fmla="*/ 8564925 w 13173467"/>
                <a:gd name="connsiteY2875" fmla="*/ 3882505 h 6586971"/>
                <a:gd name="connsiteX2876" fmla="*/ 8556193 w 13173467"/>
                <a:gd name="connsiteY2876" fmla="*/ 3887794 h 6586971"/>
                <a:gd name="connsiteX2877" fmla="*/ 8521938 w 13173467"/>
                <a:gd name="connsiteY2877" fmla="*/ 3903660 h 6586971"/>
                <a:gd name="connsiteX2878" fmla="*/ 8508504 w 13173467"/>
                <a:gd name="connsiteY2878" fmla="*/ 3910931 h 6586971"/>
                <a:gd name="connsiteX2879" fmla="*/ 8497756 w 13173467"/>
                <a:gd name="connsiteY2879" fmla="*/ 3920848 h 6586971"/>
                <a:gd name="connsiteX2880" fmla="*/ 8488353 w 13173467"/>
                <a:gd name="connsiteY2880" fmla="*/ 3934730 h 6586971"/>
                <a:gd name="connsiteX2881" fmla="*/ 8482307 w 13173467"/>
                <a:gd name="connsiteY2881" fmla="*/ 3951257 h 6586971"/>
                <a:gd name="connsiteX2882" fmla="*/ 8477605 w 13173467"/>
                <a:gd name="connsiteY2882" fmla="*/ 3958529 h 6586971"/>
                <a:gd name="connsiteX2883" fmla="*/ 8469545 w 13173467"/>
                <a:gd name="connsiteY2883" fmla="*/ 3964478 h 6586971"/>
                <a:gd name="connsiteX2884" fmla="*/ 8463498 w 13173467"/>
                <a:gd name="connsiteY2884" fmla="*/ 3965801 h 6586971"/>
                <a:gd name="connsiteX2885" fmla="*/ 8450064 w 13173467"/>
                <a:gd name="connsiteY2885" fmla="*/ 3965801 h 6586971"/>
                <a:gd name="connsiteX2886" fmla="*/ 8444019 w 13173467"/>
                <a:gd name="connsiteY2886" fmla="*/ 3965801 h 6586971"/>
                <a:gd name="connsiteX2887" fmla="*/ 8439317 w 13173467"/>
                <a:gd name="connsiteY2887" fmla="*/ 3967784 h 6586971"/>
                <a:gd name="connsiteX2888" fmla="*/ 8429914 w 13173467"/>
                <a:gd name="connsiteY2888" fmla="*/ 3973072 h 6586971"/>
                <a:gd name="connsiteX2889" fmla="*/ 8425212 w 13173467"/>
                <a:gd name="connsiteY2889" fmla="*/ 3973734 h 6586971"/>
                <a:gd name="connsiteX2890" fmla="*/ 8421853 w 13173467"/>
                <a:gd name="connsiteY2890" fmla="*/ 3971751 h 6586971"/>
                <a:gd name="connsiteX2891" fmla="*/ 8415136 w 13173467"/>
                <a:gd name="connsiteY2891" fmla="*/ 3964478 h 6586971"/>
                <a:gd name="connsiteX2892" fmla="*/ 8411778 w 13173467"/>
                <a:gd name="connsiteY2892" fmla="*/ 3962495 h 6586971"/>
                <a:gd name="connsiteX2893" fmla="*/ 8401702 w 13173467"/>
                <a:gd name="connsiteY2893" fmla="*/ 3961834 h 6586971"/>
                <a:gd name="connsiteX2894" fmla="*/ 8394315 w 13173467"/>
                <a:gd name="connsiteY2894" fmla="*/ 3965801 h 6586971"/>
                <a:gd name="connsiteX2895" fmla="*/ 8388268 w 13173467"/>
                <a:gd name="connsiteY2895" fmla="*/ 3973072 h 6586971"/>
                <a:gd name="connsiteX2896" fmla="*/ 8384239 w 13173467"/>
                <a:gd name="connsiteY2896" fmla="*/ 3981666 h 6586971"/>
                <a:gd name="connsiteX2897" fmla="*/ 8378865 w 13173467"/>
                <a:gd name="connsiteY2897" fmla="*/ 3998194 h 6586971"/>
                <a:gd name="connsiteX2898" fmla="*/ 8378865 w 13173467"/>
                <a:gd name="connsiteY2898" fmla="*/ 4013398 h 6586971"/>
                <a:gd name="connsiteX2899" fmla="*/ 8385582 w 13173467"/>
                <a:gd name="connsiteY2899" fmla="*/ 4027281 h 6586971"/>
                <a:gd name="connsiteX2900" fmla="*/ 8400360 w 13173467"/>
                <a:gd name="connsiteY2900" fmla="*/ 4037858 h 6586971"/>
                <a:gd name="connsiteX2901" fmla="*/ 8409762 w 13173467"/>
                <a:gd name="connsiteY2901" fmla="*/ 4041825 h 6586971"/>
                <a:gd name="connsiteX2902" fmla="*/ 8419838 w 13173467"/>
                <a:gd name="connsiteY2902" fmla="*/ 4045130 h 6586971"/>
                <a:gd name="connsiteX2903" fmla="*/ 8429914 w 13173467"/>
                <a:gd name="connsiteY2903" fmla="*/ 4047113 h 6586971"/>
                <a:gd name="connsiteX2904" fmla="*/ 8439989 w 13173467"/>
                <a:gd name="connsiteY2904" fmla="*/ 4047774 h 6586971"/>
                <a:gd name="connsiteX2905" fmla="*/ 8454096 w 13173467"/>
                <a:gd name="connsiteY2905" fmla="*/ 4046452 h 6586971"/>
                <a:gd name="connsiteX2906" fmla="*/ 8460140 w 13173467"/>
                <a:gd name="connsiteY2906" fmla="*/ 4047113 h 6586971"/>
                <a:gd name="connsiteX2907" fmla="*/ 8467529 w 13173467"/>
                <a:gd name="connsiteY2907" fmla="*/ 4051741 h 6586971"/>
                <a:gd name="connsiteX2908" fmla="*/ 8470215 w 13173467"/>
                <a:gd name="connsiteY2908" fmla="*/ 4056368 h 6586971"/>
                <a:gd name="connsiteX2909" fmla="*/ 8472903 w 13173467"/>
                <a:gd name="connsiteY2909" fmla="*/ 4063640 h 6586971"/>
                <a:gd name="connsiteX2910" fmla="*/ 8475589 w 13173467"/>
                <a:gd name="connsiteY2910" fmla="*/ 4070912 h 6586971"/>
                <a:gd name="connsiteX2911" fmla="*/ 8476261 w 13173467"/>
                <a:gd name="connsiteY2911" fmla="*/ 4076201 h 6586971"/>
                <a:gd name="connsiteX2912" fmla="*/ 8474919 w 13173467"/>
                <a:gd name="connsiteY2912" fmla="*/ 4080828 h 6586971"/>
                <a:gd name="connsiteX2913" fmla="*/ 8471560 w 13173467"/>
                <a:gd name="connsiteY2913" fmla="*/ 4086117 h 6586971"/>
                <a:gd name="connsiteX2914" fmla="*/ 8468873 w 13173467"/>
                <a:gd name="connsiteY2914" fmla="*/ 4092067 h 6586971"/>
                <a:gd name="connsiteX2915" fmla="*/ 8468202 w 13173467"/>
                <a:gd name="connsiteY2915" fmla="*/ 4099338 h 6586971"/>
                <a:gd name="connsiteX2916" fmla="*/ 8475589 w 13173467"/>
                <a:gd name="connsiteY2916" fmla="*/ 4111899 h 6586971"/>
                <a:gd name="connsiteX2917" fmla="*/ 8491039 w 13173467"/>
                <a:gd name="connsiteY2917" fmla="*/ 4120493 h 6586971"/>
                <a:gd name="connsiteX2918" fmla="*/ 8508504 w 13173467"/>
                <a:gd name="connsiteY2918" fmla="*/ 4122476 h 6586971"/>
                <a:gd name="connsiteX2919" fmla="*/ 8523280 w 13173467"/>
                <a:gd name="connsiteY2919" fmla="*/ 4116527 h 6586971"/>
                <a:gd name="connsiteX2920" fmla="*/ 8527310 w 13173467"/>
                <a:gd name="connsiteY2920" fmla="*/ 4113221 h 6586971"/>
                <a:gd name="connsiteX2921" fmla="*/ 8527982 w 13173467"/>
                <a:gd name="connsiteY2921" fmla="*/ 4110577 h 6586971"/>
                <a:gd name="connsiteX2922" fmla="*/ 8527982 w 13173467"/>
                <a:gd name="connsiteY2922" fmla="*/ 4107932 h 6586971"/>
                <a:gd name="connsiteX2923" fmla="*/ 8529325 w 13173467"/>
                <a:gd name="connsiteY2923" fmla="*/ 4105288 h 6586971"/>
                <a:gd name="connsiteX2924" fmla="*/ 8532012 w 13173467"/>
                <a:gd name="connsiteY2924" fmla="*/ 4102643 h 6586971"/>
                <a:gd name="connsiteX2925" fmla="*/ 8553507 w 13173467"/>
                <a:gd name="connsiteY2925" fmla="*/ 4088761 h 6586971"/>
                <a:gd name="connsiteX2926" fmla="*/ 8556866 w 13173467"/>
                <a:gd name="connsiteY2926" fmla="*/ 4084134 h 6586971"/>
                <a:gd name="connsiteX2927" fmla="*/ 8554178 w 13173467"/>
                <a:gd name="connsiteY2927" fmla="*/ 4079506 h 6586971"/>
                <a:gd name="connsiteX2928" fmla="*/ 8576344 w 13173467"/>
                <a:gd name="connsiteY2928" fmla="*/ 4072234 h 6586971"/>
                <a:gd name="connsiteX2929" fmla="*/ 8587092 w 13173467"/>
                <a:gd name="connsiteY2929" fmla="*/ 4070251 h 6586971"/>
                <a:gd name="connsiteX2930" fmla="*/ 8599183 w 13173467"/>
                <a:gd name="connsiteY2930" fmla="*/ 4072896 h 6586971"/>
                <a:gd name="connsiteX2931" fmla="*/ 8627395 w 13173467"/>
                <a:gd name="connsiteY2931" fmla="*/ 4088100 h 6586971"/>
                <a:gd name="connsiteX2932" fmla="*/ 8637470 w 13173467"/>
                <a:gd name="connsiteY2932" fmla="*/ 4092067 h 6586971"/>
                <a:gd name="connsiteX2933" fmla="*/ 8648217 w 13173467"/>
                <a:gd name="connsiteY2933" fmla="*/ 4095372 h 6586971"/>
                <a:gd name="connsiteX2934" fmla="*/ 8653590 w 13173467"/>
                <a:gd name="connsiteY2934" fmla="*/ 4096694 h 6586971"/>
                <a:gd name="connsiteX2935" fmla="*/ 8659636 w 13173467"/>
                <a:gd name="connsiteY2935" fmla="*/ 4096033 h 6586971"/>
                <a:gd name="connsiteX2936" fmla="*/ 8662995 w 13173467"/>
                <a:gd name="connsiteY2936" fmla="*/ 4095372 h 6586971"/>
                <a:gd name="connsiteX2937" fmla="*/ 8671726 w 13173467"/>
                <a:gd name="connsiteY2937" fmla="*/ 4091405 h 6586971"/>
                <a:gd name="connsiteX2938" fmla="*/ 8674414 w 13173467"/>
                <a:gd name="connsiteY2938" fmla="*/ 4090744 h 6586971"/>
                <a:gd name="connsiteX2939" fmla="*/ 8678442 w 13173467"/>
                <a:gd name="connsiteY2939" fmla="*/ 4092067 h 6586971"/>
                <a:gd name="connsiteX2940" fmla="*/ 8687176 w 13173467"/>
                <a:gd name="connsiteY2940" fmla="*/ 4098016 h 6586971"/>
                <a:gd name="connsiteX2941" fmla="*/ 8691206 w 13173467"/>
                <a:gd name="connsiteY2941" fmla="*/ 4099999 h 6586971"/>
                <a:gd name="connsiteX2942" fmla="*/ 8697250 w 13173467"/>
                <a:gd name="connsiteY2942" fmla="*/ 4100661 h 6586971"/>
                <a:gd name="connsiteX2943" fmla="*/ 8707999 w 13173467"/>
                <a:gd name="connsiteY2943" fmla="*/ 4099999 h 6586971"/>
                <a:gd name="connsiteX2944" fmla="*/ 8713373 w 13173467"/>
                <a:gd name="connsiteY2944" fmla="*/ 4099999 h 6586971"/>
                <a:gd name="connsiteX2945" fmla="*/ 8709342 w 13173467"/>
                <a:gd name="connsiteY2945" fmla="*/ 4103966 h 6586971"/>
                <a:gd name="connsiteX2946" fmla="*/ 8707326 w 13173467"/>
                <a:gd name="connsiteY2946" fmla="*/ 4108593 h 6586971"/>
                <a:gd name="connsiteX2947" fmla="*/ 8705310 w 13173467"/>
                <a:gd name="connsiteY2947" fmla="*/ 4118510 h 6586971"/>
                <a:gd name="connsiteX2948" fmla="*/ 8704640 w 13173467"/>
                <a:gd name="connsiteY2948" fmla="*/ 4119831 h 6586971"/>
                <a:gd name="connsiteX2949" fmla="*/ 8700610 w 13173467"/>
                <a:gd name="connsiteY2949" fmla="*/ 4124459 h 6586971"/>
                <a:gd name="connsiteX2950" fmla="*/ 8699266 w 13173467"/>
                <a:gd name="connsiteY2950" fmla="*/ 4125781 h 6586971"/>
                <a:gd name="connsiteX2951" fmla="*/ 8699939 w 13173467"/>
                <a:gd name="connsiteY2951" fmla="*/ 4127104 h 6586971"/>
                <a:gd name="connsiteX2952" fmla="*/ 8701282 w 13173467"/>
                <a:gd name="connsiteY2952" fmla="*/ 4128426 h 6586971"/>
                <a:gd name="connsiteX2953" fmla="*/ 8703297 w 13173467"/>
                <a:gd name="connsiteY2953" fmla="*/ 4129748 h 6586971"/>
                <a:gd name="connsiteX2954" fmla="*/ 8703967 w 13173467"/>
                <a:gd name="connsiteY2954" fmla="*/ 4130409 h 6586971"/>
                <a:gd name="connsiteX2955" fmla="*/ 8699266 w 13173467"/>
                <a:gd name="connsiteY2955" fmla="*/ 4136359 h 6586971"/>
                <a:gd name="connsiteX2956" fmla="*/ 8695235 w 13173467"/>
                <a:gd name="connsiteY2956" fmla="*/ 4139664 h 6586971"/>
                <a:gd name="connsiteX2957" fmla="*/ 8689863 w 13173467"/>
                <a:gd name="connsiteY2957" fmla="*/ 4140325 h 6586971"/>
                <a:gd name="connsiteX2958" fmla="*/ 8683817 w 13173467"/>
                <a:gd name="connsiteY2958" fmla="*/ 4139003 h 6586971"/>
                <a:gd name="connsiteX2959" fmla="*/ 8681131 w 13173467"/>
                <a:gd name="connsiteY2959" fmla="*/ 4137681 h 6586971"/>
                <a:gd name="connsiteX2960" fmla="*/ 8677772 w 13173467"/>
                <a:gd name="connsiteY2960" fmla="*/ 4135698 h 6586971"/>
                <a:gd name="connsiteX2961" fmla="*/ 8674414 w 13173467"/>
                <a:gd name="connsiteY2961" fmla="*/ 4133715 h 6586971"/>
                <a:gd name="connsiteX2962" fmla="*/ 8668367 w 13173467"/>
                <a:gd name="connsiteY2962" fmla="*/ 4133053 h 6586971"/>
                <a:gd name="connsiteX2963" fmla="*/ 8662322 w 13173467"/>
                <a:gd name="connsiteY2963" fmla="*/ 4134375 h 6586971"/>
                <a:gd name="connsiteX2964" fmla="*/ 8656949 w 13173467"/>
                <a:gd name="connsiteY2964" fmla="*/ 4137019 h 6586971"/>
                <a:gd name="connsiteX2965" fmla="*/ 8645530 w 13173467"/>
                <a:gd name="connsiteY2965" fmla="*/ 4143630 h 6586971"/>
                <a:gd name="connsiteX2966" fmla="*/ 8602541 w 13173467"/>
                <a:gd name="connsiteY2966" fmla="*/ 4160157 h 6586971"/>
                <a:gd name="connsiteX2967" fmla="*/ 8600526 w 13173467"/>
                <a:gd name="connsiteY2967" fmla="*/ 4160157 h 6586971"/>
                <a:gd name="connsiteX2968" fmla="*/ 8597168 w 13173467"/>
                <a:gd name="connsiteY2968" fmla="*/ 4158174 h 6586971"/>
                <a:gd name="connsiteX2969" fmla="*/ 8594480 w 13173467"/>
                <a:gd name="connsiteY2969" fmla="*/ 4156852 h 6586971"/>
                <a:gd name="connsiteX2970" fmla="*/ 8591793 w 13173467"/>
                <a:gd name="connsiteY2970" fmla="*/ 4157513 h 6586971"/>
                <a:gd name="connsiteX2971" fmla="*/ 8591122 w 13173467"/>
                <a:gd name="connsiteY2971" fmla="*/ 4158835 h 6586971"/>
                <a:gd name="connsiteX2972" fmla="*/ 8591122 w 13173467"/>
                <a:gd name="connsiteY2972" fmla="*/ 4160818 h 6586971"/>
                <a:gd name="connsiteX2973" fmla="*/ 8591793 w 13173467"/>
                <a:gd name="connsiteY2973" fmla="*/ 4162801 h 6586971"/>
                <a:gd name="connsiteX2974" fmla="*/ 8592466 w 13173467"/>
                <a:gd name="connsiteY2974" fmla="*/ 4162141 h 6586971"/>
                <a:gd name="connsiteX2975" fmla="*/ 8594480 w 13173467"/>
                <a:gd name="connsiteY2975" fmla="*/ 4162141 h 6586971"/>
                <a:gd name="connsiteX2976" fmla="*/ 8594480 w 13173467"/>
                <a:gd name="connsiteY2976" fmla="*/ 4166107 h 6586971"/>
                <a:gd name="connsiteX2977" fmla="*/ 8593809 w 13173467"/>
                <a:gd name="connsiteY2977" fmla="*/ 4172718 h 6586971"/>
                <a:gd name="connsiteX2978" fmla="*/ 8593137 w 13173467"/>
                <a:gd name="connsiteY2978" fmla="*/ 4172057 h 6586971"/>
                <a:gd name="connsiteX2979" fmla="*/ 8589107 w 13173467"/>
                <a:gd name="connsiteY2979" fmla="*/ 4174040 h 6586971"/>
                <a:gd name="connsiteX2980" fmla="*/ 8585077 w 13173467"/>
                <a:gd name="connsiteY2980" fmla="*/ 4176685 h 6586971"/>
                <a:gd name="connsiteX2981" fmla="*/ 8582391 w 13173467"/>
                <a:gd name="connsiteY2981" fmla="*/ 4179329 h 6586971"/>
                <a:gd name="connsiteX2982" fmla="*/ 8580375 w 13173467"/>
                <a:gd name="connsiteY2982" fmla="*/ 4185939 h 6586971"/>
                <a:gd name="connsiteX2983" fmla="*/ 8580375 w 13173467"/>
                <a:gd name="connsiteY2983" fmla="*/ 4189244 h 6586971"/>
                <a:gd name="connsiteX2984" fmla="*/ 8579703 w 13173467"/>
                <a:gd name="connsiteY2984" fmla="*/ 4191889 h 6586971"/>
                <a:gd name="connsiteX2985" fmla="*/ 8575673 w 13173467"/>
                <a:gd name="connsiteY2985" fmla="*/ 4195855 h 6586971"/>
                <a:gd name="connsiteX2986" fmla="*/ 8565598 w 13173467"/>
                <a:gd name="connsiteY2986" fmla="*/ 4200483 h 6586971"/>
                <a:gd name="connsiteX2987" fmla="*/ 8562240 w 13173467"/>
                <a:gd name="connsiteY2987" fmla="*/ 4197839 h 6586971"/>
                <a:gd name="connsiteX2988" fmla="*/ 8560224 w 13173467"/>
                <a:gd name="connsiteY2988" fmla="*/ 4191889 h 6586971"/>
                <a:gd name="connsiteX2989" fmla="*/ 8556866 w 13173467"/>
                <a:gd name="connsiteY2989" fmla="*/ 4187923 h 6586971"/>
                <a:gd name="connsiteX2990" fmla="*/ 8548134 w 13173467"/>
                <a:gd name="connsiteY2990" fmla="*/ 4188584 h 6586971"/>
                <a:gd name="connsiteX2991" fmla="*/ 8546118 w 13173467"/>
                <a:gd name="connsiteY2991" fmla="*/ 4193873 h 6586971"/>
                <a:gd name="connsiteX2992" fmla="*/ 8548806 w 13173467"/>
                <a:gd name="connsiteY2992" fmla="*/ 4201144 h 6586971"/>
                <a:gd name="connsiteX2993" fmla="*/ 8556193 w 13173467"/>
                <a:gd name="connsiteY2993" fmla="*/ 4205772 h 6586971"/>
                <a:gd name="connsiteX2994" fmla="*/ 8515221 w 13173467"/>
                <a:gd name="connsiteY2994" fmla="*/ 4242131 h 6586971"/>
                <a:gd name="connsiteX2995" fmla="*/ 8507831 w 13173467"/>
                <a:gd name="connsiteY2995" fmla="*/ 4250725 h 6586971"/>
                <a:gd name="connsiteX2996" fmla="*/ 8494397 w 13173467"/>
                <a:gd name="connsiteY2996" fmla="*/ 4270557 h 6586971"/>
                <a:gd name="connsiteX2997" fmla="*/ 8490366 w 13173467"/>
                <a:gd name="connsiteY2997" fmla="*/ 4274524 h 6586971"/>
                <a:gd name="connsiteX2998" fmla="*/ 8486337 w 13173467"/>
                <a:gd name="connsiteY2998" fmla="*/ 4278490 h 6586971"/>
                <a:gd name="connsiteX2999" fmla="*/ 8482978 w 13173467"/>
                <a:gd name="connsiteY2999" fmla="*/ 4283118 h 6586971"/>
                <a:gd name="connsiteX3000" fmla="*/ 8482307 w 13173467"/>
                <a:gd name="connsiteY3000" fmla="*/ 4289068 h 6586971"/>
                <a:gd name="connsiteX3001" fmla="*/ 8484322 w 13173467"/>
                <a:gd name="connsiteY3001" fmla="*/ 4295017 h 6586971"/>
                <a:gd name="connsiteX3002" fmla="*/ 8487008 w 13173467"/>
                <a:gd name="connsiteY3002" fmla="*/ 4297001 h 6586971"/>
                <a:gd name="connsiteX3003" fmla="*/ 8491710 w 13173467"/>
                <a:gd name="connsiteY3003" fmla="*/ 4297001 h 6586971"/>
                <a:gd name="connsiteX3004" fmla="*/ 8497084 w 13173467"/>
                <a:gd name="connsiteY3004" fmla="*/ 4298984 h 6586971"/>
                <a:gd name="connsiteX3005" fmla="*/ 8534026 w 13173467"/>
                <a:gd name="connsiteY3005" fmla="*/ 4319477 h 6586971"/>
                <a:gd name="connsiteX3006" fmla="*/ 8551491 w 13173467"/>
                <a:gd name="connsiteY3006" fmla="*/ 4332699 h 6586971"/>
                <a:gd name="connsiteX3007" fmla="*/ 8562240 w 13173467"/>
                <a:gd name="connsiteY3007" fmla="*/ 4350547 h 6586971"/>
                <a:gd name="connsiteX3008" fmla="*/ 8577688 w 13173467"/>
                <a:gd name="connsiteY3008" fmla="*/ 4390873 h 6586971"/>
                <a:gd name="connsiteX3009" fmla="*/ 8589107 w 13173467"/>
                <a:gd name="connsiteY3009" fmla="*/ 4412689 h 6586971"/>
                <a:gd name="connsiteX3010" fmla="*/ 8593809 w 13173467"/>
                <a:gd name="connsiteY3010" fmla="*/ 4424589 h 6586971"/>
                <a:gd name="connsiteX3011" fmla="*/ 8596495 w 13173467"/>
                <a:gd name="connsiteY3011" fmla="*/ 4435827 h 6586971"/>
                <a:gd name="connsiteX3012" fmla="*/ 8595825 w 13173467"/>
                <a:gd name="connsiteY3012" fmla="*/ 4441777 h 6586971"/>
                <a:gd name="connsiteX3013" fmla="*/ 8594480 w 13173467"/>
                <a:gd name="connsiteY3013" fmla="*/ 4445743 h 6586971"/>
                <a:gd name="connsiteX3014" fmla="*/ 8595152 w 13173467"/>
                <a:gd name="connsiteY3014" fmla="*/ 4449048 h 6586971"/>
                <a:gd name="connsiteX3015" fmla="*/ 8597838 w 13173467"/>
                <a:gd name="connsiteY3015" fmla="*/ 4454337 h 6586971"/>
                <a:gd name="connsiteX3016" fmla="*/ 8602541 w 13173467"/>
                <a:gd name="connsiteY3016" fmla="*/ 4457642 h 6586971"/>
                <a:gd name="connsiteX3017" fmla="*/ 8607915 w 13173467"/>
                <a:gd name="connsiteY3017" fmla="*/ 4459625 h 6586971"/>
                <a:gd name="connsiteX3018" fmla="*/ 8613961 w 13173467"/>
                <a:gd name="connsiteY3018" fmla="*/ 4461609 h 6586971"/>
                <a:gd name="connsiteX3019" fmla="*/ 8619334 w 13173467"/>
                <a:gd name="connsiteY3019" fmla="*/ 4463592 h 6586971"/>
                <a:gd name="connsiteX3020" fmla="*/ 8625379 w 13173467"/>
                <a:gd name="connsiteY3020" fmla="*/ 4469542 h 6586971"/>
                <a:gd name="connsiteX3021" fmla="*/ 8628737 w 13173467"/>
                <a:gd name="connsiteY3021" fmla="*/ 4475492 h 6586971"/>
                <a:gd name="connsiteX3022" fmla="*/ 8630753 w 13173467"/>
                <a:gd name="connsiteY3022" fmla="*/ 4482103 h 6586971"/>
                <a:gd name="connsiteX3023" fmla="*/ 8635454 w 13173467"/>
                <a:gd name="connsiteY3023" fmla="*/ 4488713 h 6586971"/>
                <a:gd name="connsiteX3024" fmla="*/ 8644186 w 13173467"/>
                <a:gd name="connsiteY3024" fmla="*/ 4494662 h 6586971"/>
                <a:gd name="connsiteX3025" fmla="*/ 8652247 w 13173467"/>
                <a:gd name="connsiteY3025" fmla="*/ 4499290 h 6586971"/>
                <a:gd name="connsiteX3026" fmla="*/ 8658292 w 13173467"/>
                <a:gd name="connsiteY3026" fmla="*/ 4505900 h 6586971"/>
                <a:gd name="connsiteX3027" fmla="*/ 8660308 w 13173467"/>
                <a:gd name="connsiteY3027" fmla="*/ 4517800 h 6586971"/>
                <a:gd name="connsiteX3028" fmla="*/ 8650904 w 13173467"/>
                <a:gd name="connsiteY3028" fmla="*/ 4517139 h 6586971"/>
                <a:gd name="connsiteX3029" fmla="*/ 8642844 w 13173467"/>
                <a:gd name="connsiteY3029" fmla="*/ 4513834 h 6586971"/>
                <a:gd name="connsiteX3030" fmla="*/ 8634783 w 13173467"/>
                <a:gd name="connsiteY3030" fmla="*/ 4509867 h 6586971"/>
                <a:gd name="connsiteX3031" fmla="*/ 8626722 w 13173467"/>
                <a:gd name="connsiteY3031" fmla="*/ 4507223 h 6586971"/>
                <a:gd name="connsiteX3032" fmla="*/ 8610602 w 13173467"/>
                <a:gd name="connsiteY3032" fmla="*/ 4505240 h 6586971"/>
                <a:gd name="connsiteX3033" fmla="*/ 8603885 w 13173467"/>
                <a:gd name="connsiteY3033" fmla="*/ 4503918 h 6586971"/>
                <a:gd name="connsiteX3034" fmla="*/ 8581046 w 13173467"/>
                <a:gd name="connsiteY3034" fmla="*/ 4494001 h 6586971"/>
                <a:gd name="connsiteX3035" fmla="*/ 8567612 w 13173467"/>
                <a:gd name="connsiteY3035" fmla="*/ 4492679 h 6586971"/>
                <a:gd name="connsiteX3036" fmla="*/ 8554850 w 13173467"/>
                <a:gd name="connsiteY3036" fmla="*/ 4495985 h 6586971"/>
                <a:gd name="connsiteX3037" fmla="*/ 8539401 w 13173467"/>
                <a:gd name="connsiteY3037" fmla="*/ 4501273 h 6586971"/>
                <a:gd name="connsiteX3038" fmla="*/ 8548806 w 13173467"/>
                <a:gd name="connsiteY3038" fmla="*/ 4502595 h 6586971"/>
                <a:gd name="connsiteX3039" fmla="*/ 8557536 w 13173467"/>
                <a:gd name="connsiteY3039" fmla="*/ 4500612 h 6586971"/>
                <a:gd name="connsiteX3040" fmla="*/ 8565598 w 13173467"/>
                <a:gd name="connsiteY3040" fmla="*/ 4497307 h 6586971"/>
                <a:gd name="connsiteX3041" fmla="*/ 8575002 w 13173467"/>
                <a:gd name="connsiteY3041" fmla="*/ 4496646 h 6586971"/>
                <a:gd name="connsiteX3042" fmla="*/ 8580375 w 13173467"/>
                <a:gd name="connsiteY3042" fmla="*/ 4497307 h 6586971"/>
                <a:gd name="connsiteX3043" fmla="*/ 8583061 w 13173467"/>
                <a:gd name="connsiteY3043" fmla="*/ 4499290 h 6586971"/>
                <a:gd name="connsiteX3044" fmla="*/ 8584404 w 13173467"/>
                <a:gd name="connsiteY3044" fmla="*/ 4501273 h 6586971"/>
                <a:gd name="connsiteX3045" fmla="*/ 8587763 w 13173467"/>
                <a:gd name="connsiteY3045" fmla="*/ 4503918 h 6586971"/>
                <a:gd name="connsiteX3046" fmla="*/ 8597168 w 13173467"/>
                <a:gd name="connsiteY3046" fmla="*/ 4512511 h 6586971"/>
                <a:gd name="connsiteX3047" fmla="*/ 8633439 w 13173467"/>
                <a:gd name="connsiteY3047" fmla="*/ 4534327 h 6586971"/>
                <a:gd name="connsiteX3048" fmla="*/ 8648217 w 13173467"/>
                <a:gd name="connsiteY3048" fmla="*/ 4546226 h 6586971"/>
                <a:gd name="connsiteX3049" fmla="*/ 8657620 w 13173467"/>
                <a:gd name="connsiteY3049" fmla="*/ 4560770 h 6586971"/>
                <a:gd name="connsiteX3050" fmla="*/ 8658964 w 13173467"/>
                <a:gd name="connsiteY3050" fmla="*/ 4571348 h 6586971"/>
                <a:gd name="connsiteX3051" fmla="*/ 8655605 w 13173467"/>
                <a:gd name="connsiteY3051" fmla="*/ 4574653 h 6586971"/>
                <a:gd name="connsiteX3052" fmla="*/ 8638140 w 13173467"/>
                <a:gd name="connsiteY3052" fmla="*/ 4577958 h 6586971"/>
                <a:gd name="connsiteX3053" fmla="*/ 8630081 w 13173467"/>
                <a:gd name="connsiteY3053" fmla="*/ 4581925 h 6586971"/>
                <a:gd name="connsiteX3054" fmla="*/ 8611272 w 13173467"/>
                <a:gd name="connsiteY3054" fmla="*/ 4592501 h 6586971"/>
                <a:gd name="connsiteX3055" fmla="*/ 8604555 w 13173467"/>
                <a:gd name="connsiteY3055" fmla="*/ 4597130 h 6586971"/>
                <a:gd name="connsiteX3056" fmla="*/ 8594480 w 13173467"/>
                <a:gd name="connsiteY3056" fmla="*/ 4607707 h 6586971"/>
                <a:gd name="connsiteX3057" fmla="*/ 8590451 w 13173467"/>
                <a:gd name="connsiteY3057" fmla="*/ 4609690 h 6586971"/>
                <a:gd name="connsiteX3058" fmla="*/ 8572315 w 13173467"/>
                <a:gd name="connsiteY3058" fmla="*/ 4611012 h 6586971"/>
                <a:gd name="connsiteX3059" fmla="*/ 8564254 w 13173467"/>
                <a:gd name="connsiteY3059" fmla="*/ 4612334 h 6586971"/>
                <a:gd name="connsiteX3060" fmla="*/ 8557536 w 13173467"/>
                <a:gd name="connsiteY3060" fmla="*/ 4614978 h 6586971"/>
                <a:gd name="connsiteX3061" fmla="*/ 8550149 w 13173467"/>
                <a:gd name="connsiteY3061" fmla="*/ 4620267 h 6586971"/>
                <a:gd name="connsiteX3062" fmla="*/ 8554850 w 13173467"/>
                <a:gd name="connsiteY3062" fmla="*/ 4619606 h 6586971"/>
                <a:gd name="connsiteX3063" fmla="*/ 8557536 w 13173467"/>
                <a:gd name="connsiteY3063" fmla="*/ 4619606 h 6586971"/>
                <a:gd name="connsiteX3064" fmla="*/ 8560224 w 13173467"/>
                <a:gd name="connsiteY3064" fmla="*/ 4619606 h 6586971"/>
                <a:gd name="connsiteX3065" fmla="*/ 8562910 w 13173467"/>
                <a:gd name="connsiteY3065" fmla="*/ 4619606 h 6586971"/>
                <a:gd name="connsiteX3066" fmla="*/ 8567612 w 13173467"/>
                <a:gd name="connsiteY3066" fmla="*/ 4616301 h 6586971"/>
                <a:gd name="connsiteX3067" fmla="*/ 8569627 w 13173467"/>
                <a:gd name="connsiteY3067" fmla="*/ 4616301 h 6586971"/>
                <a:gd name="connsiteX3068" fmla="*/ 8571643 w 13173467"/>
                <a:gd name="connsiteY3068" fmla="*/ 4617623 h 6586971"/>
                <a:gd name="connsiteX3069" fmla="*/ 8574329 w 13173467"/>
                <a:gd name="connsiteY3069" fmla="*/ 4622250 h 6586971"/>
                <a:gd name="connsiteX3070" fmla="*/ 8576344 w 13173467"/>
                <a:gd name="connsiteY3070" fmla="*/ 4624234 h 6586971"/>
                <a:gd name="connsiteX3071" fmla="*/ 8587092 w 13173467"/>
                <a:gd name="connsiteY3071" fmla="*/ 4626217 h 6586971"/>
                <a:gd name="connsiteX3072" fmla="*/ 8594480 w 13173467"/>
                <a:gd name="connsiteY3072" fmla="*/ 4623572 h 6586971"/>
                <a:gd name="connsiteX3073" fmla="*/ 8602541 w 13173467"/>
                <a:gd name="connsiteY3073" fmla="*/ 4620267 h 6586971"/>
                <a:gd name="connsiteX3074" fmla="*/ 8612617 w 13173467"/>
                <a:gd name="connsiteY3074" fmla="*/ 4616301 h 6586971"/>
                <a:gd name="connsiteX3075" fmla="*/ 8624036 w 13173467"/>
                <a:gd name="connsiteY3075" fmla="*/ 4616962 h 6586971"/>
                <a:gd name="connsiteX3076" fmla="*/ 8632096 w 13173467"/>
                <a:gd name="connsiteY3076" fmla="*/ 4622250 h 6586971"/>
                <a:gd name="connsiteX3077" fmla="*/ 8638813 w 13173467"/>
                <a:gd name="connsiteY3077" fmla="*/ 4630183 h 6586971"/>
                <a:gd name="connsiteX3078" fmla="*/ 8646873 w 13173467"/>
                <a:gd name="connsiteY3078" fmla="*/ 4637456 h 6586971"/>
                <a:gd name="connsiteX3079" fmla="*/ 8652919 w 13173467"/>
                <a:gd name="connsiteY3079" fmla="*/ 4640760 h 6586971"/>
                <a:gd name="connsiteX3080" fmla="*/ 8660308 w 13173467"/>
                <a:gd name="connsiteY3080" fmla="*/ 4643405 h 6586971"/>
                <a:gd name="connsiteX3081" fmla="*/ 8667697 w 13173467"/>
                <a:gd name="connsiteY3081" fmla="*/ 4645388 h 6586971"/>
                <a:gd name="connsiteX3082" fmla="*/ 8674414 w 13173467"/>
                <a:gd name="connsiteY3082" fmla="*/ 4646710 h 6586971"/>
                <a:gd name="connsiteX3083" fmla="*/ 8664338 w 13173467"/>
                <a:gd name="connsiteY3083" fmla="*/ 4651999 h 6586971"/>
                <a:gd name="connsiteX3084" fmla="*/ 8636797 w 13173467"/>
                <a:gd name="connsiteY3084" fmla="*/ 4673815 h 6586971"/>
                <a:gd name="connsiteX3085" fmla="*/ 8643515 w 13173467"/>
                <a:gd name="connsiteY3085" fmla="*/ 4671831 h 6586971"/>
                <a:gd name="connsiteX3086" fmla="*/ 8658292 w 13173467"/>
                <a:gd name="connsiteY3086" fmla="*/ 4664559 h 6586971"/>
                <a:gd name="connsiteX3087" fmla="*/ 8663665 w 13173467"/>
                <a:gd name="connsiteY3087" fmla="*/ 4664559 h 6586971"/>
                <a:gd name="connsiteX3088" fmla="*/ 8666353 w 13173467"/>
                <a:gd name="connsiteY3088" fmla="*/ 4668526 h 6586971"/>
                <a:gd name="connsiteX3089" fmla="*/ 8667024 w 13173467"/>
                <a:gd name="connsiteY3089" fmla="*/ 4675797 h 6586971"/>
                <a:gd name="connsiteX3090" fmla="*/ 8666353 w 13173467"/>
                <a:gd name="connsiteY3090" fmla="*/ 4683070 h 6586971"/>
                <a:gd name="connsiteX3091" fmla="*/ 8665008 w 13173467"/>
                <a:gd name="connsiteY3091" fmla="*/ 4688358 h 6586971"/>
                <a:gd name="connsiteX3092" fmla="*/ 8662322 w 13173467"/>
                <a:gd name="connsiteY3092" fmla="*/ 4696291 h 6586971"/>
                <a:gd name="connsiteX3093" fmla="*/ 8660980 w 13173467"/>
                <a:gd name="connsiteY3093" fmla="*/ 4696952 h 6586971"/>
                <a:gd name="connsiteX3094" fmla="*/ 8658292 w 13173467"/>
                <a:gd name="connsiteY3094" fmla="*/ 4693647 h 6586971"/>
                <a:gd name="connsiteX3095" fmla="*/ 8651574 w 13173467"/>
                <a:gd name="connsiteY3095" fmla="*/ 4690341 h 6586971"/>
                <a:gd name="connsiteX3096" fmla="*/ 8646202 w 13173467"/>
                <a:gd name="connsiteY3096" fmla="*/ 4689680 h 6586971"/>
                <a:gd name="connsiteX3097" fmla="*/ 8640829 w 13173467"/>
                <a:gd name="connsiteY3097" fmla="*/ 4691002 h 6586971"/>
                <a:gd name="connsiteX3098" fmla="*/ 8636127 w 13173467"/>
                <a:gd name="connsiteY3098" fmla="*/ 4693647 h 6586971"/>
                <a:gd name="connsiteX3099" fmla="*/ 8632769 w 13173467"/>
                <a:gd name="connsiteY3099" fmla="*/ 4698274 h 6586971"/>
                <a:gd name="connsiteX3100" fmla="*/ 8640156 w 13173467"/>
                <a:gd name="connsiteY3100" fmla="*/ 4702241 h 6586971"/>
                <a:gd name="connsiteX3101" fmla="*/ 8646202 w 13173467"/>
                <a:gd name="connsiteY3101" fmla="*/ 4707529 h 6586971"/>
                <a:gd name="connsiteX3102" fmla="*/ 8646202 w 13173467"/>
                <a:gd name="connsiteY3102" fmla="*/ 4712157 h 6586971"/>
                <a:gd name="connsiteX3103" fmla="*/ 8638813 w 13173467"/>
                <a:gd name="connsiteY3103" fmla="*/ 4712817 h 6586971"/>
                <a:gd name="connsiteX3104" fmla="*/ 8646202 w 13173467"/>
                <a:gd name="connsiteY3104" fmla="*/ 4717446 h 6586971"/>
                <a:gd name="connsiteX3105" fmla="*/ 8645530 w 13173467"/>
                <a:gd name="connsiteY3105" fmla="*/ 4721412 h 6586971"/>
                <a:gd name="connsiteX3106" fmla="*/ 8640156 w 13173467"/>
                <a:gd name="connsiteY3106" fmla="*/ 4725378 h 6586971"/>
                <a:gd name="connsiteX3107" fmla="*/ 8636797 w 13173467"/>
                <a:gd name="connsiteY3107" fmla="*/ 4729345 h 6586971"/>
                <a:gd name="connsiteX3108" fmla="*/ 8636797 w 13173467"/>
                <a:gd name="connsiteY3108" fmla="*/ 4736617 h 6586971"/>
                <a:gd name="connsiteX3109" fmla="*/ 8641499 w 13173467"/>
                <a:gd name="connsiteY3109" fmla="*/ 4751160 h 6586971"/>
                <a:gd name="connsiteX3110" fmla="*/ 8643515 w 13173467"/>
                <a:gd name="connsiteY3110" fmla="*/ 4758433 h 6586971"/>
                <a:gd name="connsiteX3111" fmla="*/ 8637470 w 13173467"/>
                <a:gd name="connsiteY3111" fmla="*/ 4757110 h 6586971"/>
                <a:gd name="connsiteX3112" fmla="*/ 8632096 w 13173467"/>
                <a:gd name="connsiteY3112" fmla="*/ 4759093 h 6586971"/>
                <a:gd name="connsiteX3113" fmla="*/ 8627395 w 13173467"/>
                <a:gd name="connsiteY3113" fmla="*/ 4762398 h 6586971"/>
                <a:gd name="connsiteX3114" fmla="*/ 8621349 w 13173467"/>
                <a:gd name="connsiteY3114" fmla="*/ 4763721 h 6586971"/>
                <a:gd name="connsiteX3115" fmla="*/ 8618662 w 13173467"/>
                <a:gd name="connsiteY3115" fmla="*/ 4762398 h 6586971"/>
                <a:gd name="connsiteX3116" fmla="*/ 8617989 w 13173467"/>
                <a:gd name="connsiteY3116" fmla="*/ 4758433 h 6586971"/>
                <a:gd name="connsiteX3117" fmla="*/ 8615975 w 13173467"/>
                <a:gd name="connsiteY3117" fmla="*/ 4756449 h 6586971"/>
                <a:gd name="connsiteX3118" fmla="*/ 8611272 w 13173467"/>
                <a:gd name="connsiteY3118" fmla="*/ 4757110 h 6586971"/>
                <a:gd name="connsiteX3119" fmla="*/ 8605228 w 13173467"/>
                <a:gd name="connsiteY3119" fmla="*/ 4763721 h 6586971"/>
                <a:gd name="connsiteX3120" fmla="*/ 8601870 w 13173467"/>
                <a:gd name="connsiteY3120" fmla="*/ 4772315 h 6586971"/>
                <a:gd name="connsiteX3121" fmla="*/ 8597168 w 13173467"/>
                <a:gd name="connsiteY3121" fmla="*/ 4778925 h 6586971"/>
                <a:gd name="connsiteX3122" fmla="*/ 8586420 w 13173467"/>
                <a:gd name="connsiteY3122" fmla="*/ 4779587 h 6586971"/>
                <a:gd name="connsiteX3123" fmla="*/ 8591122 w 13173467"/>
                <a:gd name="connsiteY3123" fmla="*/ 4785536 h 6586971"/>
                <a:gd name="connsiteX3124" fmla="*/ 8589107 w 13173467"/>
                <a:gd name="connsiteY3124" fmla="*/ 4792147 h 6586971"/>
                <a:gd name="connsiteX3125" fmla="*/ 8581046 w 13173467"/>
                <a:gd name="connsiteY3125" fmla="*/ 4806691 h 6586971"/>
                <a:gd name="connsiteX3126" fmla="*/ 8574329 w 13173467"/>
                <a:gd name="connsiteY3126" fmla="*/ 4823879 h 6586971"/>
                <a:gd name="connsiteX3127" fmla="*/ 8569627 w 13173467"/>
                <a:gd name="connsiteY3127" fmla="*/ 4833134 h 6586971"/>
                <a:gd name="connsiteX3128" fmla="*/ 8562910 w 13173467"/>
                <a:gd name="connsiteY3128" fmla="*/ 4841728 h 6586971"/>
                <a:gd name="connsiteX3129" fmla="*/ 8553507 w 13173467"/>
                <a:gd name="connsiteY3129" fmla="*/ 4850983 h 6586971"/>
                <a:gd name="connsiteX3130" fmla="*/ 8549476 w 13173467"/>
                <a:gd name="connsiteY3130" fmla="*/ 4855611 h 6586971"/>
                <a:gd name="connsiteX3131" fmla="*/ 8546118 w 13173467"/>
                <a:gd name="connsiteY3131" fmla="*/ 4861560 h 6586971"/>
                <a:gd name="connsiteX3132" fmla="*/ 8544775 w 13173467"/>
                <a:gd name="connsiteY3132" fmla="*/ 4866188 h 6586971"/>
                <a:gd name="connsiteX3133" fmla="*/ 8544102 w 13173467"/>
                <a:gd name="connsiteY3133" fmla="*/ 4871476 h 6586971"/>
                <a:gd name="connsiteX3134" fmla="*/ 8542759 w 13173467"/>
                <a:gd name="connsiteY3134" fmla="*/ 4876104 h 6586971"/>
                <a:gd name="connsiteX3135" fmla="*/ 8540073 w 13173467"/>
                <a:gd name="connsiteY3135" fmla="*/ 4880070 h 6586971"/>
                <a:gd name="connsiteX3136" fmla="*/ 8533356 w 13173467"/>
                <a:gd name="connsiteY3136" fmla="*/ 4882054 h 6586971"/>
                <a:gd name="connsiteX3137" fmla="*/ 8528655 w 13173467"/>
                <a:gd name="connsiteY3137" fmla="*/ 4878749 h 6586971"/>
                <a:gd name="connsiteX3138" fmla="*/ 8525967 w 13173467"/>
                <a:gd name="connsiteY3138" fmla="*/ 4872137 h 6586971"/>
                <a:gd name="connsiteX3139" fmla="*/ 8525296 w 13173467"/>
                <a:gd name="connsiteY3139" fmla="*/ 4864866 h 6586971"/>
                <a:gd name="connsiteX3140" fmla="*/ 8522609 w 13173467"/>
                <a:gd name="connsiteY3140" fmla="*/ 4868832 h 6586971"/>
                <a:gd name="connsiteX3141" fmla="*/ 8519250 w 13173467"/>
                <a:gd name="connsiteY3141" fmla="*/ 4871476 h 6586971"/>
                <a:gd name="connsiteX3142" fmla="*/ 8514548 w 13173467"/>
                <a:gd name="connsiteY3142" fmla="*/ 4872137 h 6586971"/>
                <a:gd name="connsiteX3143" fmla="*/ 8509846 w 13173467"/>
                <a:gd name="connsiteY3143" fmla="*/ 4868832 h 6586971"/>
                <a:gd name="connsiteX3144" fmla="*/ 8513876 w 13173467"/>
                <a:gd name="connsiteY3144" fmla="*/ 4877426 h 6586971"/>
                <a:gd name="connsiteX3145" fmla="*/ 8521266 w 13173467"/>
                <a:gd name="connsiteY3145" fmla="*/ 4886020 h 6586971"/>
                <a:gd name="connsiteX3146" fmla="*/ 8527310 w 13173467"/>
                <a:gd name="connsiteY3146" fmla="*/ 4893953 h 6586971"/>
                <a:gd name="connsiteX3147" fmla="*/ 8527982 w 13173467"/>
                <a:gd name="connsiteY3147" fmla="*/ 4902547 h 6586971"/>
                <a:gd name="connsiteX3148" fmla="*/ 8523952 w 13173467"/>
                <a:gd name="connsiteY3148" fmla="*/ 4905852 h 6586971"/>
                <a:gd name="connsiteX3149" fmla="*/ 8508504 w 13173467"/>
                <a:gd name="connsiteY3149" fmla="*/ 4917751 h 6586971"/>
                <a:gd name="connsiteX3150" fmla="*/ 8503800 w 13173467"/>
                <a:gd name="connsiteY3150" fmla="*/ 4920396 h 6586971"/>
                <a:gd name="connsiteX3151" fmla="*/ 8497756 w 13173467"/>
                <a:gd name="connsiteY3151" fmla="*/ 4921718 h 6586971"/>
                <a:gd name="connsiteX3152" fmla="*/ 8491710 w 13173467"/>
                <a:gd name="connsiteY3152" fmla="*/ 4921057 h 6586971"/>
                <a:gd name="connsiteX3153" fmla="*/ 8480291 w 13173467"/>
                <a:gd name="connsiteY3153" fmla="*/ 4917090 h 6586971"/>
                <a:gd name="connsiteX3154" fmla="*/ 8485664 w 13173467"/>
                <a:gd name="connsiteY3154" fmla="*/ 4924362 h 6586971"/>
                <a:gd name="connsiteX3155" fmla="*/ 8489696 w 13173467"/>
                <a:gd name="connsiteY3155" fmla="*/ 4926345 h 6586971"/>
                <a:gd name="connsiteX3156" fmla="*/ 8501787 w 13173467"/>
                <a:gd name="connsiteY3156" fmla="*/ 4927007 h 6586971"/>
                <a:gd name="connsiteX3157" fmla="*/ 8509175 w 13173467"/>
                <a:gd name="connsiteY3157" fmla="*/ 4928329 h 6586971"/>
                <a:gd name="connsiteX3158" fmla="*/ 8512533 w 13173467"/>
                <a:gd name="connsiteY3158" fmla="*/ 4929651 h 6586971"/>
                <a:gd name="connsiteX3159" fmla="*/ 8511862 w 13173467"/>
                <a:gd name="connsiteY3159" fmla="*/ 4934278 h 6586971"/>
                <a:gd name="connsiteX3160" fmla="*/ 8507831 w 13173467"/>
                <a:gd name="connsiteY3160" fmla="*/ 4953450 h 6586971"/>
                <a:gd name="connsiteX3161" fmla="*/ 8507831 w 13173467"/>
                <a:gd name="connsiteY3161" fmla="*/ 4956756 h 6586971"/>
                <a:gd name="connsiteX3162" fmla="*/ 8508504 w 13173467"/>
                <a:gd name="connsiteY3162" fmla="*/ 4959400 h 6586971"/>
                <a:gd name="connsiteX3163" fmla="*/ 8510518 w 13173467"/>
                <a:gd name="connsiteY3163" fmla="*/ 4963366 h 6586971"/>
                <a:gd name="connsiteX3164" fmla="*/ 8512533 w 13173467"/>
                <a:gd name="connsiteY3164" fmla="*/ 4966671 h 6586971"/>
                <a:gd name="connsiteX3165" fmla="*/ 8512533 w 13173467"/>
                <a:gd name="connsiteY3165" fmla="*/ 4969977 h 6586971"/>
                <a:gd name="connsiteX3166" fmla="*/ 8509175 w 13173467"/>
                <a:gd name="connsiteY3166" fmla="*/ 4970638 h 6586971"/>
                <a:gd name="connsiteX3167" fmla="*/ 8503800 w 13173467"/>
                <a:gd name="connsiteY3167" fmla="*/ 4968655 h 6586971"/>
                <a:gd name="connsiteX3168" fmla="*/ 8498428 w 13173467"/>
                <a:gd name="connsiteY3168" fmla="*/ 4966671 h 6586971"/>
                <a:gd name="connsiteX3169" fmla="*/ 8493725 w 13173467"/>
                <a:gd name="connsiteY3169" fmla="*/ 4966010 h 6586971"/>
                <a:gd name="connsiteX3170" fmla="*/ 8487008 w 13173467"/>
                <a:gd name="connsiteY3170" fmla="*/ 4965350 h 6586971"/>
                <a:gd name="connsiteX3171" fmla="*/ 8484322 w 13173467"/>
                <a:gd name="connsiteY3171" fmla="*/ 4966010 h 6586971"/>
                <a:gd name="connsiteX3172" fmla="*/ 8483649 w 13173467"/>
                <a:gd name="connsiteY3172" fmla="*/ 4968655 h 6586971"/>
                <a:gd name="connsiteX3173" fmla="*/ 8483649 w 13173467"/>
                <a:gd name="connsiteY3173" fmla="*/ 4973282 h 6586971"/>
                <a:gd name="connsiteX3174" fmla="*/ 8484994 w 13173467"/>
                <a:gd name="connsiteY3174" fmla="*/ 4975265 h 6586971"/>
                <a:gd name="connsiteX3175" fmla="*/ 8487008 w 13173467"/>
                <a:gd name="connsiteY3175" fmla="*/ 4977249 h 6586971"/>
                <a:gd name="connsiteX3176" fmla="*/ 8489023 w 13173467"/>
                <a:gd name="connsiteY3176" fmla="*/ 4979232 h 6586971"/>
                <a:gd name="connsiteX3177" fmla="*/ 8488353 w 13173467"/>
                <a:gd name="connsiteY3177" fmla="*/ 4981876 h 6586971"/>
                <a:gd name="connsiteX3178" fmla="*/ 8485664 w 13173467"/>
                <a:gd name="connsiteY3178" fmla="*/ 4983198 h 6586971"/>
                <a:gd name="connsiteX3179" fmla="*/ 8481636 w 13173467"/>
                <a:gd name="connsiteY3179" fmla="*/ 4982537 h 6586971"/>
                <a:gd name="connsiteX3180" fmla="*/ 8478277 w 13173467"/>
                <a:gd name="connsiteY3180" fmla="*/ 4981876 h 6586971"/>
                <a:gd name="connsiteX3181" fmla="*/ 8474919 w 13173467"/>
                <a:gd name="connsiteY3181" fmla="*/ 4981876 h 6586971"/>
                <a:gd name="connsiteX3182" fmla="*/ 8468873 w 13173467"/>
                <a:gd name="connsiteY3182" fmla="*/ 4985843 h 6586971"/>
                <a:gd name="connsiteX3183" fmla="*/ 8468202 w 13173467"/>
                <a:gd name="connsiteY3183" fmla="*/ 4989809 h 6586971"/>
                <a:gd name="connsiteX3184" fmla="*/ 8468873 w 13173467"/>
                <a:gd name="connsiteY3184" fmla="*/ 4993776 h 6586971"/>
                <a:gd name="connsiteX3185" fmla="*/ 8467529 w 13173467"/>
                <a:gd name="connsiteY3185" fmla="*/ 4999064 h 6586971"/>
                <a:gd name="connsiteX3186" fmla="*/ 8463498 w 13173467"/>
                <a:gd name="connsiteY3186" fmla="*/ 5003031 h 6586971"/>
                <a:gd name="connsiteX3187" fmla="*/ 8458796 w 13173467"/>
                <a:gd name="connsiteY3187" fmla="*/ 5005675 h 6586971"/>
                <a:gd name="connsiteX3188" fmla="*/ 8452751 w 13173467"/>
                <a:gd name="connsiteY3188" fmla="*/ 5008319 h 6586971"/>
                <a:gd name="connsiteX3189" fmla="*/ 8447378 w 13173467"/>
                <a:gd name="connsiteY3189" fmla="*/ 5009641 h 6586971"/>
                <a:gd name="connsiteX3190" fmla="*/ 8452751 w 13173467"/>
                <a:gd name="connsiteY3190" fmla="*/ 5017574 h 6586971"/>
                <a:gd name="connsiteX3191" fmla="*/ 8447378 w 13173467"/>
                <a:gd name="connsiteY3191" fmla="*/ 5023524 h 6586971"/>
                <a:gd name="connsiteX3192" fmla="*/ 8436630 w 13173467"/>
                <a:gd name="connsiteY3192" fmla="*/ 5027491 h 6586971"/>
                <a:gd name="connsiteX3193" fmla="*/ 8426555 w 13173467"/>
                <a:gd name="connsiteY3193" fmla="*/ 5028152 h 6586971"/>
                <a:gd name="connsiteX3194" fmla="*/ 8423868 w 13173467"/>
                <a:gd name="connsiteY3194" fmla="*/ 5026829 h 6586971"/>
                <a:gd name="connsiteX3195" fmla="*/ 8420510 w 13173467"/>
                <a:gd name="connsiteY3195" fmla="*/ 5025507 h 6586971"/>
                <a:gd name="connsiteX3196" fmla="*/ 8417824 w 13173467"/>
                <a:gd name="connsiteY3196" fmla="*/ 5024846 h 6586971"/>
                <a:gd name="connsiteX3197" fmla="*/ 8414465 w 13173467"/>
                <a:gd name="connsiteY3197" fmla="*/ 5024846 h 6586971"/>
                <a:gd name="connsiteX3198" fmla="*/ 8411107 w 13173467"/>
                <a:gd name="connsiteY3198" fmla="*/ 5026169 h 6586971"/>
                <a:gd name="connsiteX3199" fmla="*/ 8409092 w 13173467"/>
                <a:gd name="connsiteY3199" fmla="*/ 5028152 h 6586971"/>
                <a:gd name="connsiteX3200" fmla="*/ 8407748 w 13173467"/>
                <a:gd name="connsiteY3200" fmla="*/ 5030796 h 6586971"/>
                <a:gd name="connsiteX3201" fmla="*/ 8405733 w 13173467"/>
                <a:gd name="connsiteY3201" fmla="*/ 5032118 h 6586971"/>
                <a:gd name="connsiteX3202" fmla="*/ 8401702 w 13173467"/>
                <a:gd name="connsiteY3202" fmla="*/ 5034763 h 6586971"/>
                <a:gd name="connsiteX3203" fmla="*/ 8398344 w 13173467"/>
                <a:gd name="connsiteY3203" fmla="*/ 5035423 h 6586971"/>
                <a:gd name="connsiteX3204" fmla="*/ 8394985 w 13173467"/>
                <a:gd name="connsiteY3204" fmla="*/ 5035423 h 6586971"/>
                <a:gd name="connsiteX3205" fmla="*/ 8397673 w 13173467"/>
                <a:gd name="connsiteY3205" fmla="*/ 5040051 h 6586971"/>
                <a:gd name="connsiteX3206" fmla="*/ 8406404 w 13173467"/>
                <a:gd name="connsiteY3206" fmla="*/ 5043357 h 6586971"/>
                <a:gd name="connsiteX3207" fmla="*/ 8409092 w 13173467"/>
                <a:gd name="connsiteY3207" fmla="*/ 5048645 h 6586971"/>
                <a:gd name="connsiteX3208" fmla="*/ 8406404 w 13173467"/>
                <a:gd name="connsiteY3208" fmla="*/ 5055917 h 6586971"/>
                <a:gd name="connsiteX3209" fmla="*/ 8400360 w 13173467"/>
                <a:gd name="connsiteY3209" fmla="*/ 5061205 h 6586971"/>
                <a:gd name="connsiteX3210" fmla="*/ 8388268 w 13173467"/>
                <a:gd name="connsiteY3210" fmla="*/ 5068477 h 6586971"/>
                <a:gd name="connsiteX3211" fmla="*/ 8385582 w 13173467"/>
                <a:gd name="connsiteY3211" fmla="*/ 5071122 h 6586971"/>
                <a:gd name="connsiteX3212" fmla="*/ 8380881 w 13173467"/>
                <a:gd name="connsiteY3212" fmla="*/ 5077733 h 6586971"/>
                <a:gd name="connsiteX3213" fmla="*/ 8378865 w 13173467"/>
                <a:gd name="connsiteY3213" fmla="*/ 5080377 h 6586971"/>
                <a:gd name="connsiteX3214" fmla="*/ 8376849 w 13173467"/>
                <a:gd name="connsiteY3214" fmla="*/ 5081038 h 6586971"/>
                <a:gd name="connsiteX3215" fmla="*/ 8374163 w 13173467"/>
                <a:gd name="connsiteY3215" fmla="*/ 5081038 h 6586971"/>
                <a:gd name="connsiteX3216" fmla="*/ 8370804 w 13173467"/>
                <a:gd name="connsiteY3216" fmla="*/ 5081038 h 6586971"/>
                <a:gd name="connsiteX3217" fmla="*/ 8368117 w 13173467"/>
                <a:gd name="connsiteY3217" fmla="*/ 5083021 h 6586971"/>
                <a:gd name="connsiteX3218" fmla="*/ 8368117 w 13173467"/>
                <a:gd name="connsiteY3218" fmla="*/ 5085665 h 6586971"/>
                <a:gd name="connsiteX3219" fmla="*/ 8367447 w 13173467"/>
                <a:gd name="connsiteY3219" fmla="*/ 5089632 h 6586971"/>
                <a:gd name="connsiteX3220" fmla="*/ 8366774 w 13173467"/>
                <a:gd name="connsiteY3220" fmla="*/ 5094259 h 6586971"/>
                <a:gd name="connsiteX3221" fmla="*/ 8363415 w 13173467"/>
                <a:gd name="connsiteY3221" fmla="*/ 5098226 h 6586971"/>
                <a:gd name="connsiteX3222" fmla="*/ 8360729 w 13173467"/>
                <a:gd name="connsiteY3222" fmla="*/ 5092276 h 6586971"/>
                <a:gd name="connsiteX3223" fmla="*/ 8354683 w 13173467"/>
                <a:gd name="connsiteY3223" fmla="*/ 5091615 h 6586971"/>
                <a:gd name="connsiteX3224" fmla="*/ 8347966 w 13173467"/>
                <a:gd name="connsiteY3224" fmla="*/ 5094259 h 6586971"/>
                <a:gd name="connsiteX3225" fmla="*/ 8341921 w 13173467"/>
                <a:gd name="connsiteY3225" fmla="*/ 5096904 h 6586971"/>
                <a:gd name="connsiteX3226" fmla="*/ 8339906 w 13173467"/>
                <a:gd name="connsiteY3226" fmla="*/ 5096904 h 6586971"/>
                <a:gd name="connsiteX3227" fmla="*/ 8335204 w 13173467"/>
                <a:gd name="connsiteY3227" fmla="*/ 5096242 h 6586971"/>
                <a:gd name="connsiteX3228" fmla="*/ 8332517 w 13173467"/>
                <a:gd name="connsiteY3228" fmla="*/ 5096242 h 6586971"/>
                <a:gd name="connsiteX3229" fmla="*/ 8331846 w 13173467"/>
                <a:gd name="connsiteY3229" fmla="*/ 5098887 h 6586971"/>
                <a:gd name="connsiteX3230" fmla="*/ 8331173 w 13173467"/>
                <a:gd name="connsiteY3230" fmla="*/ 5105498 h 6586971"/>
                <a:gd name="connsiteX3231" fmla="*/ 8329831 w 13173467"/>
                <a:gd name="connsiteY3231" fmla="*/ 5108142 h 6586971"/>
                <a:gd name="connsiteX3232" fmla="*/ 8326472 w 13173467"/>
                <a:gd name="connsiteY3232" fmla="*/ 5110786 h 6586971"/>
                <a:gd name="connsiteX3233" fmla="*/ 8323113 w 13173467"/>
                <a:gd name="connsiteY3233" fmla="*/ 5112769 h 6586971"/>
                <a:gd name="connsiteX3234" fmla="*/ 8319083 w 13173467"/>
                <a:gd name="connsiteY3234" fmla="*/ 5114753 h 6586971"/>
                <a:gd name="connsiteX3235" fmla="*/ 8315054 w 13173467"/>
                <a:gd name="connsiteY3235" fmla="*/ 5115414 h 6586971"/>
                <a:gd name="connsiteX3236" fmla="*/ 8319083 w 13173467"/>
                <a:gd name="connsiteY3236" fmla="*/ 5120041 h 6586971"/>
                <a:gd name="connsiteX3237" fmla="*/ 8317069 w 13173467"/>
                <a:gd name="connsiteY3237" fmla="*/ 5122024 h 6586971"/>
                <a:gd name="connsiteX3238" fmla="*/ 8313038 w 13173467"/>
                <a:gd name="connsiteY3238" fmla="*/ 5124008 h 6586971"/>
                <a:gd name="connsiteX3239" fmla="*/ 8309679 w 13173467"/>
                <a:gd name="connsiteY3239" fmla="*/ 5126653 h 6586971"/>
                <a:gd name="connsiteX3240" fmla="*/ 8308336 w 13173467"/>
                <a:gd name="connsiteY3240" fmla="*/ 5130618 h 6586971"/>
                <a:gd name="connsiteX3241" fmla="*/ 8308336 w 13173467"/>
                <a:gd name="connsiteY3241" fmla="*/ 5134585 h 6586971"/>
                <a:gd name="connsiteX3242" fmla="*/ 8307664 w 13173467"/>
                <a:gd name="connsiteY3242" fmla="*/ 5138551 h 6586971"/>
                <a:gd name="connsiteX3243" fmla="*/ 8305649 w 13173467"/>
                <a:gd name="connsiteY3243" fmla="*/ 5141857 h 6586971"/>
                <a:gd name="connsiteX3244" fmla="*/ 8302290 w 13173467"/>
                <a:gd name="connsiteY3244" fmla="*/ 5143840 h 6586971"/>
                <a:gd name="connsiteX3245" fmla="*/ 8298932 w 13173467"/>
                <a:gd name="connsiteY3245" fmla="*/ 5143179 h 6586971"/>
                <a:gd name="connsiteX3246" fmla="*/ 8294902 w 13173467"/>
                <a:gd name="connsiteY3246" fmla="*/ 5142518 h 6586971"/>
                <a:gd name="connsiteX3247" fmla="*/ 8291543 w 13173467"/>
                <a:gd name="connsiteY3247" fmla="*/ 5141857 h 6586971"/>
                <a:gd name="connsiteX3248" fmla="*/ 8288186 w 13173467"/>
                <a:gd name="connsiteY3248" fmla="*/ 5143179 h 6586971"/>
                <a:gd name="connsiteX3249" fmla="*/ 8276095 w 13173467"/>
                <a:gd name="connsiteY3249" fmla="*/ 5149129 h 6586971"/>
                <a:gd name="connsiteX3250" fmla="*/ 8268034 w 13173467"/>
                <a:gd name="connsiteY3250" fmla="*/ 5151112 h 6586971"/>
                <a:gd name="connsiteX3251" fmla="*/ 8253928 w 13173467"/>
                <a:gd name="connsiteY3251" fmla="*/ 5150450 h 6586971"/>
                <a:gd name="connsiteX3252" fmla="*/ 8247210 w 13173467"/>
                <a:gd name="connsiteY3252" fmla="*/ 5151112 h 6586971"/>
                <a:gd name="connsiteX3253" fmla="*/ 8244525 w 13173467"/>
                <a:gd name="connsiteY3253" fmla="*/ 5153095 h 6586971"/>
                <a:gd name="connsiteX3254" fmla="*/ 8242509 w 13173467"/>
                <a:gd name="connsiteY3254" fmla="*/ 5157723 h 6586971"/>
                <a:gd name="connsiteX3255" fmla="*/ 8240494 w 13173467"/>
                <a:gd name="connsiteY3255" fmla="*/ 5159044 h 6586971"/>
                <a:gd name="connsiteX3256" fmla="*/ 8236465 w 13173467"/>
                <a:gd name="connsiteY3256" fmla="*/ 5159044 h 6586971"/>
                <a:gd name="connsiteX3257" fmla="*/ 8233107 w 13173467"/>
                <a:gd name="connsiteY3257" fmla="*/ 5158384 h 6586971"/>
                <a:gd name="connsiteX3258" fmla="*/ 8230418 w 13173467"/>
                <a:gd name="connsiteY3258" fmla="*/ 5157061 h 6586971"/>
                <a:gd name="connsiteX3259" fmla="*/ 8226389 w 13173467"/>
                <a:gd name="connsiteY3259" fmla="*/ 5155739 h 6586971"/>
                <a:gd name="connsiteX3260" fmla="*/ 8218327 w 13173467"/>
                <a:gd name="connsiteY3260" fmla="*/ 5156400 h 6586971"/>
                <a:gd name="connsiteX3261" fmla="*/ 8212955 w 13173467"/>
                <a:gd name="connsiteY3261" fmla="*/ 5158384 h 6586971"/>
                <a:gd name="connsiteX3262" fmla="*/ 8208252 w 13173467"/>
                <a:gd name="connsiteY3262" fmla="*/ 5161028 h 6586971"/>
                <a:gd name="connsiteX3263" fmla="*/ 8198849 w 13173467"/>
                <a:gd name="connsiteY3263" fmla="*/ 5164994 h 6586971"/>
                <a:gd name="connsiteX3264" fmla="*/ 8197505 w 13173467"/>
                <a:gd name="connsiteY3264" fmla="*/ 5165655 h 6586971"/>
                <a:gd name="connsiteX3265" fmla="*/ 8195491 w 13173467"/>
                <a:gd name="connsiteY3265" fmla="*/ 5166317 h 6586971"/>
                <a:gd name="connsiteX3266" fmla="*/ 8192805 w 13173467"/>
                <a:gd name="connsiteY3266" fmla="*/ 5166317 h 6586971"/>
                <a:gd name="connsiteX3267" fmla="*/ 8190116 w 13173467"/>
                <a:gd name="connsiteY3267" fmla="*/ 5164994 h 6586971"/>
                <a:gd name="connsiteX3268" fmla="*/ 8188773 w 13173467"/>
                <a:gd name="connsiteY3268" fmla="*/ 5159044 h 6586971"/>
                <a:gd name="connsiteX3269" fmla="*/ 8186087 w 13173467"/>
                <a:gd name="connsiteY3269" fmla="*/ 5157723 h 6586971"/>
                <a:gd name="connsiteX3270" fmla="*/ 8182057 w 13173467"/>
                <a:gd name="connsiteY3270" fmla="*/ 5159706 h 6586971"/>
                <a:gd name="connsiteX3271" fmla="*/ 8179371 w 13173467"/>
                <a:gd name="connsiteY3271" fmla="*/ 5163673 h 6586971"/>
                <a:gd name="connsiteX3272" fmla="*/ 8178025 w 13173467"/>
                <a:gd name="connsiteY3272" fmla="*/ 5168300 h 6586971"/>
                <a:gd name="connsiteX3273" fmla="*/ 8178025 w 13173467"/>
                <a:gd name="connsiteY3273" fmla="*/ 5173588 h 6586971"/>
                <a:gd name="connsiteX3274" fmla="*/ 8171981 w 13173467"/>
                <a:gd name="connsiteY3274" fmla="*/ 5171605 h 6586971"/>
                <a:gd name="connsiteX3275" fmla="*/ 8167280 w 13173467"/>
                <a:gd name="connsiteY3275" fmla="*/ 5170283 h 6586971"/>
                <a:gd name="connsiteX3276" fmla="*/ 8161905 w 13173467"/>
                <a:gd name="connsiteY3276" fmla="*/ 5170283 h 6586971"/>
                <a:gd name="connsiteX3277" fmla="*/ 8156531 w 13173467"/>
                <a:gd name="connsiteY3277" fmla="*/ 5171605 h 6586971"/>
                <a:gd name="connsiteX3278" fmla="*/ 8163248 w 13173467"/>
                <a:gd name="connsiteY3278" fmla="*/ 5184166 h 6586971"/>
                <a:gd name="connsiteX3279" fmla="*/ 8150487 w 13173467"/>
                <a:gd name="connsiteY3279" fmla="*/ 5186149 h 6586971"/>
                <a:gd name="connsiteX3280" fmla="*/ 8137723 w 13173467"/>
                <a:gd name="connsiteY3280" fmla="*/ 5182182 h 6586971"/>
                <a:gd name="connsiteX3281" fmla="*/ 8142426 w 13173467"/>
                <a:gd name="connsiteY3281" fmla="*/ 5174249 h 6586971"/>
                <a:gd name="connsiteX3282" fmla="*/ 8131006 w 13173467"/>
                <a:gd name="connsiteY3282" fmla="*/ 5168961 h 6586971"/>
                <a:gd name="connsiteX3283" fmla="*/ 8120931 w 13173467"/>
                <a:gd name="connsiteY3283" fmla="*/ 5157061 h 6586971"/>
                <a:gd name="connsiteX3284" fmla="*/ 8114886 w 13173467"/>
                <a:gd name="connsiteY3284" fmla="*/ 5143840 h 6586971"/>
                <a:gd name="connsiteX3285" fmla="*/ 8116229 w 13173467"/>
                <a:gd name="connsiteY3285" fmla="*/ 5131279 h 6586971"/>
                <a:gd name="connsiteX3286" fmla="*/ 8108842 w 13173467"/>
                <a:gd name="connsiteY3286" fmla="*/ 5133924 h 6586971"/>
                <a:gd name="connsiteX3287" fmla="*/ 8103467 w 13173467"/>
                <a:gd name="connsiteY3287" fmla="*/ 5143840 h 6586971"/>
                <a:gd name="connsiteX3288" fmla="*/ 8097420 w 13173467"/>
                <a:gd name="connsiteY3288" fmla="*/ 5146485 h 6586971"/>
                <a:gd name="connsiteX3289" fmla="*/ 8103467 w 13173467"/>
                <a:gd name="connsiteY3289" fmla="*/ 5156400 h 6586971"/>
                <a:gd name="connsiteX3290" fmla="*/ 8110855 w 13173467"/>
                <a:gd name="connsiteY3290" fmla="*/ 5171605 h 6586971"/>
                <a:gd name="connsiteX3291" fmla="*/ 8114214 w 13173467"/>
                <a:gd name="connsiteY3291" fmla="*/ 5185488 h 6586971"/>
                <a:gd name="connsiteX3292" fmla="*/ 8110184 w 13173467"/>
                <a:gd name="connsiteY3292" fmla="*/ 5193420 h 6586971"/>
                <a:gd name="connsiteX3293" fmla="*/ 8110184 w 13173467"/>
                <a:gd name="connsiteY3293" fmla="*/ 5194743 h 6586971"/>
                <a:gd name="connsiteX3294" fmla="*/ 8109512 w 13173467"/>
                <a:gd name="connsiteY3294" fmla="*/ 5196065 h 6586971"/>
                <a:gd name="connsiteX3295" fmla="*/ 8108169 w 13173467"/>
                <a:gd name="connsiteY3295" fmla="*/ 5196065 h 6586971"/>
                <a:gd name="connsiteX3296" fmla="*/ 8106826 w 13173467"/>
                <a:gd name="connsiteY3296" fmla="*/ 5196065 h 6586971"/>
                <a:gd name="connsiteX3297" fmla="*/ 8091376 w 13173467"/>
                <a:gd name="connsiteY3297" fmla="*/ 5203337 h 6586971"/>
                <a:gd name="connsiteX3298" fmla="*/ 8084660 w 13173467"/>
                <a:gd name="connsiteY3298" fmla="*/ 5203998 h 6586971"/>
                <a:gd name="connsiteX3299" fmla="*/ 8081301 w 13173467"/>
                <a:gd name="connsiteY3299" fmla="*/ 5196065 h 6586971"/>
                <a:gd name="connsiteX3300" fmla="*/ 8077942 w 13173467"/>
                <a:gd name="connsiteY3300" fmla="*/ 5200693 h 6586971"/>
                <a:gd name="connsiteX3301" fmla="*/ 8075256 w 13173467"/>
                <a:gd name="connsiteY3301" fmla="*/ 5211931 h 6586971"/>
                <a:gd name="connsiteX3302" fmla="*/ 8072569 w 13173467"/>
                <a:gd name="connsiteY3302" fmla="*/ 5216558 h 6586971"/>
                <a:gd name="connsiteX3303" fmla="*/ 8069210 w 13173467"/>
                <a:gd name="connsiteY3303" fmla="*/ 5217880 h 6586971"/>
                <a:gd name="connsiteX3304" fmla="*/ 8066524 w 13173467"/>
                <a:gd name="connsiteY3304" fmla="*/ 5216558 h 6586971"/>
                <a:gd name="connsiteX3305" fmla="*/ 8064508 w 13173467"/>
                <a:gd name="connsiteY3305" fmla="*/ 5214575 h 6586971"/>
                <a:gd name="connsiteX3306" fmla="*/ 8062493 w 13173467"/>
                <a:gd name="connsiteY3306" fmla="*/ 5214575 h 6586971"/>
                <a:gd name="connsiteX3307" fmla="*/ 8055105 w 13173467"/>
                <a:gd name="connsiteY3307" fmla="*/ 5219203 h 6586971"/>
                <a:gd name="connsiteX3308" fmla="*/ 8053090 w 13173467"/>
                <a:gd name="connsiteY3308" fmla="*/ 5220525 h 6586971"/>
                <a:gd name="connsiteX3309" fmla="*/ 8051747 w 13173467"/>
                <a:gd name="connsiteY3309" fmla="*/ 5221186 h 6586971"/>
                <a:gd name="connsiteX3310" fmla="*/ 8049731 w 13173467"/>
                <a:gd name="connsiteY3310" fmla="*/ 5225152 h 6586971"/>
                <a:gd name="connsiteX3311" fmla="*/ 8047716 w 13173467"/>
                <a:gd name="connsiteY3311" fmla="*/ 5225814 h 6586971"/>
                <a:gd name="connsiteX3312" fmla="*/ 8045030 w 13173467"/>
                <a:gd name="connsiteY3312" fmla="*/ 5225152 h 6586971"/>
                <a:gd name="connsiteX3313" fmla="*/ 8042342 w 13173467"/>
                <a:gd name="connsiteY3313" fmla="*/ 5223169 h 6586971"/>
                <a:gd name="connsiteX3314" fmla="*/ 8039655 w 13173467"/>
                <a:gd name="connsiteY3314" fmla="*/ 5220525 h 6586971"/>
                <a:gd name="connsiteX3315" fmla="*/ 8036968 w 13173467"/>
                <a:gd name="connsiteY3315" fmla="*/ 5218542 h 6586971"/>
                <a:gd name="connsiteX3316" fmla="*/ 8036968 w 13173467"/>
                <a:gd name="connsiteY3316" fmla="*/ 5217880 h 6586971"/>
                <a:gd name="connsiteX3317" fmla="*/ 8036297 w 13173467"/>
                <a:gd name="connsiteY3317" fmla="*/ 5215898 h 6586971"/>
                <a:gd name="connsiteX3318" fmla="*/ 8034954 w 13173467"/>
                <a:gd name="connsiteY3318" fmla="*/ 5213914 h 6586971"/>
                <a:gd name="connsiteX3319" fmla="*/ 8032939 w 13173467"/>
                <a:gd name="connsiteY3319" fmla="*/ 5211931 h 6586971"/>
                <a:gd name="connsiteX3320" fmla="*/ 8035625 w 13173467"/>
                <a:gd name="connsiteY3320" fmla="*/ 5224491 h 6586971"/>
                <a:gd name="connsiteX3321" fmla="*/ 8027565 w 13173467"/>
                <a:gd name="connsiteY3321" fmla="*/ 5226475 h 6586971"/>
                <a:gd name="connsiteX3322" fmla="*/ 8015473 w 13173467"/>
                <a:gd name="connsiteY3322" fmla="*/ 5222508 h 6586971"/>
                <a:gd name="connsiteX3323" fmla="*/ 8005399 w 13173467"/>
                <a:gd name="connsiteY3323" fmla="*/ 5221186 h 6586971"/>
                <a:gd name="connsiteX3324" fmla="*/ 8006071 w 13173467"/>
                <a:gd name="connsiteY3324" fmla="*/ 5221847 h 6586971"/>
                <a:gd name="connsiteX3325" fmla="*/ 8001370 w 13173467"/>
                <a:gd name="connsiteY3325" fmla="*/ 5225814 h 6586971"/>
                <a:gd name="connsiteX3326" fmla="*/ 7995995 w 13173467"/>
                <a:gd name="connsiteY3326" fmla="*/ 5229119 h 6586971"/>
                <a:gd name="connsiteX3327" fmla="*/ 7994652 w 13173467"/>
                <a:gd name="connsiteY3327" fmla="*/ 5229780 h 6586971"/>
                <a:gd name="connsiteX3328" fmla="*/ 7985920 w 13173467"/>
                <a:gd name="connsiteY3328" fmla="*/ 5237051 h 6586971"/>
                <a:gd name="connsiteX3329" fmla="*/ 7981889 w 13173467"/>
                <a:gd name="connsiteY3329" fmla="*/ 5239696 h 6586971"/>
                <a:gd name="connsiteX3330" fmla="*/ 7975845 w 13173467"/>
                <a:gd name="connsiteY3330" fmla="*/ 5242340 h 6586971"/>
                <a:gd name="connsiteX3331" fmla="*/ 7970470 w 13173467"/>
                <a:gd name="connsiteY3331" fmla="*/ 5243662 h 6586971"/>
                <a:gd name="connsiteX3332" fmla="*/ 7953006 w 13173467"/>
                <a:gd name="connsiteY3332" fmla="*/ 5246307 h 6586971"/>
                <a:gd name="connsiteX3333" fmla="*/ 7950991 w 13173467"/>
                <a:gd name="connsiteY3333" fmla="*/ 5246307 h 6586971"/>
                <a:gd name="connsiteX3334" fmla="*/ 7949647 w 13173467"/>
                <a:gd name="connsiteY3334" fmla="*/ 5245646 h 6586971"/>
                <a:gd name="connsiteX3335" fmla="*/ 7948304 w 13173467"/>
                <a:gd name="connsiteY3335" fmla="*/ 5244985 h 6586971"/>
                <a:gd name="connsiteX3336" fmla="*/ 7947634 w 13173467"/>
                <a:gd name="connsiteY3336" fmla="*/ 5244324 h 6586971"/>
                <a:gd name="connsiteX3337" fmla="*/ 7945618 w 13173467"/>
                <a:gd name="connsiteY3337" fmla="*/ 5245646 h 6586971"/>
                <a:gd name="connsiteX3338" fmla="*/ 7944275 w 13173467"/>
                <a:gd name="connsiteY3338" fmla="*/ 5247629 h 6586971"/>
                <a:gd name="connsiteX3339" fmla="*/ 7944275 w 13173467"/>
                <a:gd name="connsiteY3339" fmla="*/ 5248951 h 6586971"/>
                <a:gd name="connsiteX3340" fmla="*/ 7942930 w 13173467"/>
                <a:gd name="connsiteY3340" fmla="*/ 5250274 h 6586971"/>
                <a:gd name="connsiteX3341" fmla="*/ 7931511 w 13173467"/>
                <a:gd name="connsiteY3341" fmla="*/ 5252257 h 6586971"/>
                <a:gd name="connsiteX3342" fmla="*/ 7928153 w 13173467"/>
                <a:gd name="connsiteY3342" fmla="*/ 5253579 h 6586971"/>
                <a:gd name="connsiteX3343" fmla="*/ 7925467 w 13173467"/>
                <a:gd name="connsiteY3343" fmla="*/ 5255562 h 6586971"/>
                <a:gd name="connsiteX3344" fmla="*/ 7920766 w 13173467"/>
                <a:gd name="connsiteY3344" fmla="*/ 5261512 h 6586971"/>
                <a:gd name="connsiteX3345" fmla="*/ 7917407 w 13173467"/>
                <a:gd name="connsiteY3345" fmla="*/ 5262834 h 6586971"/>
                <a:gd name="connsiteX3346" fmla="*/ 7912703 w 13173467"/>
                <a:gd name="connsiteY3346" fmla="*/ 5264156 h 6586971"/>
                <a:gd name="connsiteX3347" fmla="*/ 7909345 w 13173467"/>
                <a:gd name="connsiteY3347" fmla="*/ 5264156 h 6586971"/>
                <a:gd name="connsiteX3348" fmla="*/ 7905987 w 13173467"/>
                <a:gd name="connsiteY3348" fmla="*/ 5262173 h 6586971"/>
                <a:gd name="connsiteX3349" fmla="*/ 7904644 w 13173467"/>
                <a:gd name="connsiteY3349" fmla="*/ 5256884 h 6586971"/>
                <a:gd name="connsiteX3350" fmla="*/ 7901285 w 13173467"/>
                <a:gd name="connsiteY3350" fmla="*/ 5265478 h 6586971"/>
                <a:gd name="connsiteX3351" fmla="*/ 7889194 w 13173467"/>
                <a:gd name="connsiteY3351" fmla="*/ 5280021 h 6586971"/>
                <a:gd name="connsiteX3352" fmla="*/ 7888523 w 13173467"/>
                <a:gd name="connsiteY3352" fmla="*/ 5287294 h 6586971"/>
                <a:gd name="connsiteX3353" fmla="*/ 7891210 w 13173467"/>
                <a:gd name="connsiteY3353" fmla="*/ 5289938 h 6586971"/>
                <a:gd name="connsiteX3354" fmla="*/ 7899269 w 13173467"/>
                <a:gd name="connsiteY3354" fmla="*/ 5291921 h 6586971"/>
                <a:gd name="connsiteX3355" fmla="*/ 7903300 w 13173467"/>
                <a:gd name="connsiteY3355" fmla="*/ 5294566 h 6586971"/>
                <a:gd name="connsiteX3356" fmla="*/ 7902628 w 13173467"/>
                <a:gd name="connsiteY3356" fmla="*/ 5296549 h 6586971"/>
                <a:gd name="connsiteX3357" fmla="*/ 7898599 w 13173467"/>
                <a:gd name="connsiteY3357" fmla="*/ 5300515 h 6586971"/>
                <a:gd name="connsiteX3358" fmla="*/ 7897926 w 13173467"/>
                <a:gd name="connsiteY3358" fmla="*/ 5303159 h 6586971"/>
                <a:gd name="connsiteX3359" fmla="*/ 7903973 w 13173467"/>
                <a:gd name="connsiteY3359" fmla="*/ 5309770 h 6586971"/>
                <a:gd name="connsiteX3360" fmla="*/ 7909345 w 13173467"/>
                <a:gd name="connsiteY3360" fmla="*/ 5314398 h 6586971"/>
                <a:gd name="connsiteX3361" fmla="*/ 7910689 w 13173467"/>
                <a:gd name="connsiteY3361" fmla="*/ 5319687 h 6586971"/>
                <a:gd name="connsiteX3362" fmla="*/ 7903300 w 13173467"/>
                <a:gd name="connsiteY3362" fmla="*/ 5326958 h 6586971"/>
                <a:gd name="connsiteX3363" fmla="*/ 7894568 w 13173467"/>
                <a:gd name="connsiteY3363" fmla="*/ 5330263 h 6586971"/>
                <a:gd name="connsiteX3364" fmla="*/ 7883821 w 13173467"/>
                <a:gd name="connsiteY3364" fmla="*/ 5331586 h 6586971"/>
                <a:gd name="connsiteX3365" fmla="*/ 7873746 w 13173467"/>
                <a:gd name="connsiteY3365" fmla="*/ 5328281 h 6586971"/>
                <a:gd name="connsiteX3366" fmla="*/ 7869715 w 13173467"/>
                <a:gd name="connsiteY3366" fmla="*/ 5321009 h 6586971"/>
                <a:gd name="connsiteX3367" fmla="*/ 7876432 w 13173467"/>
                <a:gd name="connsiteY3367" fmla="*/ 5321670 h 6586971"/>
                <a:gd name="connsiteX3368" fmla="*/ 7860312 w 13173467"/>
                <a:gd name="connsiteY3368" fmla="*/ 5297871 h 6586971"/>
                <a:gd name="connsiteX3369" fmla="*/ 7856281 w 13173467"/>
                <a:gd name="connsiteY3369" fmla="*/ 5289277 h 6586971"/>
                <a:gd name="connsiteX3370" fmla="*/ 7855609 w 13173467"/>
                <a:gd name="connsiteY3370" fmla="*/ 5283988 h 6586971"/>
                <a:gd name="connsiteX3371" fmla="*/ 7856281 w 13173467"/>
                <a:gd name="connsiteY3371" fmla="*/ 5278039 h 6586971"/>
                <a:gd name="connsiteX3372" fmla="*/ 7857624 w 13173467"/>
                <a:gd name="connsiteY3372" fmla="*/ 5272750 h 6586971"/>
                <a:gd name="connsiteX3373" fmla="*/ 7858967 w 13173467"/>
                <a:gd name="connsiteY3373" fmla="*/ 5267461 h 6586971"/>
                <a:gd name="connsiteX3374" fmla="*/ 7865014 w 13173467"/>
                <a:gd name="connsiteY3374" fmla="*/ 5256223 h 6586971"/>
                <a:gd name="connsiteX3375" fmla="*/ 7867699 w 13173467"/>
                <a:gd name="connsiteY3375" fmla="*/ 5253579 h 6586971"/>
                <a:gd name="connsiteX3376" fmla="*/ 7870387 w 13173467"/>
                <a:gd name="connsiteY3376" fmla="*/ 5252918 h 6586971"/>
                <a:gd name="connsiteX3377" fmla="*/ 7872401 w 13173467"/>
                <a:gd name="connsiteY3377" fmla="*/ 5251596 h 6586971"/>
                <a:gd name="connsiteX3378" fmla="*/ 7873074 w 13173467"/>
                <a:gd name="connsiteY3378" fmla="*/ 5246968 h 6586971"/>
                <a:gd name="connsiteX3379" fmla="*/ 7869043 w 13173467"/>
                <a:gd name="connsiteY3379" fmla="*/ 5246307 h 6586971"/>
                <a:gd name="connsiteX3380" fmla="*/ 7866357 w 13173467"/>
                <a:gd name="connsiteY3380" fmla="*/ 5245646 h 6586971"/>
                <a:gd name="connsiteX3381" fmla="*/ 7864342 w 13173467"/>
                <a:gd name="connsiteY3381" fmla="*/ 5243662 h 6586971"/>
                <a:gd name="connsiteX3382" fmla="*/ 7861655 w 13173467"/>
                <a:gd name="connsiteY3382" fmla="*/ 5241018 h 6586971"/>
                <a:gd name="connsiteX3383" fmla="*/ 7856953 w 13173467"/>
                <a:gd name="connsiteY3383" fmla="*/ 5243001 h 6586971"/>
                <a:gd name="connsiteX3384" fmla="*/ 7854265 w 13173467"/>
                <a:gd name="connsiteY3384" fmla="*/ 5239696 h 6586971"/>
                <a:gd name="connsiteX3385" fmla="*/ 7850908 w 13173467"/>
                <a:gd name="connsiteY3385" fmla="*/ 5235069 h 6586971"/>
                <a:gd name="connsiteX3386" fmla="*/ 7845533 w 13173467"/>
                <a:gd name="connsiteY3386" fmla="*/ 5231764 h 6586971"/>
                <a:gd name="connsiteX3387" fmla="*/ 7846206 w 13173467"/>
                <a:gd name="connsiteY3387" fmla="*/ 5241680 h 6586971"/>
                <a:gd name="connsiteX3388" fmla="*/ 7838146 w 13173467"/>
                <a:gd name="connsiteY3388" fmla="*/ 5247629 h 6586971"/>
                <a:gd name="connsiteX3389" fmla="*/ 7827398 w 13173467"/>
                <a:gd name="connsiteY3389" fmla="*/ 5249612 h 6586971"/>
                <a:gd name="connsiteX3390" fmla="*/ 7816651 w 13173467"/>
                <a:gd name="connsiteY3390" fmla="*/ 5249612 h 6586971"/>
                <a:gd name="connsiteX3391" fmla="*/ 7819338 w 13173467"/>
                <a:gd name="connsiteY3391" fmla="*/ 5241018 h 6586971"/>
                <a:gd name="connsiteX3392" fmla="*/ 7813964 w 13173467"/>
                <a:gd name="connsiteY3392" fmla="*/ 5237713 h 6586971"/>
                <a:gd name="connsiteX3393" fmla="*/ 7803888 w 13173467"/>
                <a:gd name="connsiteY3393" fmla="*/ 5237051 h 6586971"/>
                <a:gd name="connsiteX3394" fmla="*/ 7796500 w 13173467"/>
                <a:gd name="connsiteY3394" fmla="*/ 5236391 h 6586971"/>
                <a:gd name="connsiteX3395" fmla="*/ 7789783 w 13173467"/>
                <a:gd name="connsiteY3395" fmla="*/ 5231101 h 6586971"/>
                <a:gd name="connsiteX3396" fmla="*/ 7786425 w 13173467"/>
                <a:gd name="connsiteY3396" fmla="*/ 5223830 h 6586971"/>
                <a:gd name="connsiteX3397" fmla="*/ 7783737 w 13173467"/>
                <a:gd name="connsiteY3397" fmla="*/ 5218542 h 6586971"/>
                <a:gd name="connsiteX3398" fmla="*/ 7777020 w 13173467"/>
                <a:gd name="connsiteY3398" fmla="*/ 5217219 h 6586971"/>
                <a:gd name="connsiteX3399" fmla="*/ 7777693 w 13173467"/>
                <a:gd name="connsiteY3399" fmla="*/ 5220525 h 6586971"/>
                <a:gd name="connsiteX3400" fmla="*/ 7779708 w 13173467"/>
                <a:gd name="connsiteY3400" fmla="*/ 5231101 h 6586971"/>
                <a:gd name="connsiteX3401" fmla="*/ 7779708 w 13173467"/>
                <a:gd name="connsiteY3401" fmla="*/ 5233746 h 6586971"/>
                <a:gd name="connsiteX3402" fmla="*/ 7776349 w 13173467"/>
                <a:gd name="connsiteY3402" fmla="*/ 5237051 h 6586971"/>
                <a:gd name="connsiteX3403" fmla="*/ 7773662 w 13173467"/>
                <a:gd name="connsiteY3403" fmla="*/ 5235730 h 6586971"/>
                <a:gd name="connsiteX3404" fmla="*/ 7772319 w 13173467"/>
                <a:gd name="connsiteY3404" fmla="*/ 5233086 h 6586971"/>
                <a:gd name="connsiteX3405" fmla="*/ 7770303 w 13173467"/>
                <a:gd name="connsiteY3405" fmla="*/ 5232425 h 6586971"/>
                <a:gd name="connsiteX3406" fmla="*/ 7768287 w 13173467"/>
                <a:gd name="connsiteY3406" fmla="*/ 5234407 h 6586971"/>
                <a:gd name="connsiteX3407" fmla="*/ 7764259 w 13173467"/>
                <a:gd name="connsiteY3407" fmla="*/ 5239035 h 6586971"/>
                <a:gd name="connsiteX3408" fmla="*/ 7761570 w 13173467"/>
                <a:gd name="connsiteY3408" fmla="*/ 5241018 h 6586971"/>
                <a:gd name="connsiteX3409" fmla="*/ 7757542 w 13173467"/>
                <a:gd name="connsiteY3409" fmla="*/ 5242340 h 6586971"/>
                <a:gd name="connsiteX3410" fmla="*/ 7743435 w 13173467"/>
                <a:gd name="connsiteY3410" fmla="*/ 5244985 h 6586971"/>
                <a:gd name="connsiteX3411" fmla="*/ 7734703 w 13173467"/>
                <a:gd name="connsiteY3411" fmla="*/ 5246307 h 6586971"/>
                <a:gd name="connsiteX3412" fmla="*/ 7723284 w 13173467"/>
                <a:gd name="connsiteY3412" fmla="*/ 5250934 h 6586971"/>
                <a:gd name="connsiteX3413" fmla="*/ 7712538 w 13173467"/>
                <a:gd name="connsiteY3413" fmla="*/ 5256223 h 6586971"/>
                <a:gd name="connsiteX3414" fmla="*/ 7705821 w 13173467"/>
                <a:gd name="connsiteY3414" fmla="*/ 5262173 h 6586971"/>
                <a:gd name="connsiteX3415" fmla="*/ 7703805 w 13173467"/>
                <a:gd name="connsiteY3415" fmla="*/ 5266139 h 6586971"/>
                <a:gd name="connsiteX3416" fmla="*/ 7703133 w 13173467"/>
                <a:gd name="connsiteY3416" fmla="*/ 5270767 h 6586971"/>
                <a:gd name="connsiteX3417" fmla="*/ 7701789 w 13173467"/>
                <a:gd name="connsiteY3417" fmla="*/ 5274733 h 6586971"/>
                <a:gd name="connsiteX3418" fmla="*/ 7698432 w 13173467"/>
                <a:gd name="connsiteY3418" fmla="*/ 5278700 h 6586971"/>
                <a:gd name="connsiteX3419" fmla="*/ 7693057 w 13173467"/>
                <a:gd name="connsiteY3419" fmla="*/ 5282006 h 6586971"/>
                <a:gd name="connsiteX3420" fmla="*/ 7689699 w 13173467"/>
                <a:gd name="connsiteY3420" fmla="*/ 5282006 h 6586971"/>
                <a:gd name="connsiteX3421" fmla="*/ 7687013 w 13173467"/>
                <a:gd name="connsiteY3421" fmla="*/ 5280682 h 6586971"/>
                <a:gd name="connsiteX3422" fmla="*/ 7683654 w 13173467"/>
                <a:gd name="connsiteY3422" fmla="*/ 5280682 h 6586971"/>
                <a:gd name="connsiteX3423" fmla="*/ 7662161 w 13173467"/>
                <a:gd name="connsiteY3423" fmla="*/ 5280682 h 6586971"/>
                <a:gd name="connsiteX3424" fmla="*/ 7659473 w 13173467"/>
                <a:gd name="connsiteY3424" fmla="*/ 5282006 h 6586971"/>
                <a:gd name="connsiteX3425" fmla="*/ 7659473 w 13173467"/>
                <a:gd name="connsiteY3425" fmla="*/ 5282666 h 6586971"/>
                <a:gd name="connsiteX3426" fmla="*/ 7660145 w 13173467"/>
                <a:gd name="connsiteY3426" fmla="*/ 5283988 h 6586971"/>
                <a:gd name="connsiteX3427" fmla="*/ 7660145 w 13173467"/>
                <a:gd name="connsiteY3427" fmla="*/ 5288616 h 6586971"/>
                <a:gd name="connsiteX3428" fmla="*/ 7660145 w 13173467"/>
                <a:gd name="connsiteY3428" fmla="*/ 5290599 h 6586971"/>
                <a:gd name="connsiteX3429" fmla="*/ 7662831 w 13173467"/>
                <a:gd name="connsiteY3429" fmla="*/ 5295227 h 6586971"/>
                <a:gd name="connsiteX3430" fmla="*/ 7662831 w 13173467"/>
                <a:gd name="connsiteY3430" fmla="*/ 5297209 h 6586971"/>
                <a:gd name="connsiteX3431" fmla="*/ 7661488 w 13173467"/>
                <a:gd name="connsiteY3431" fmla="*/ 5299854 h 6586971"/>
                <a:gd name="connsiteX3432" fmla="*/ 7658130 w 13173467"/>
                <a:gd name="connsiteY3432" fmla="*/ 5303820 h 6586971"/>
                <a:gd name="connsiteX3433" fmla="*/ 7656114 w 13173467"/>
                <a:gd name="connsiteY3433" fmla="*/ 5305803 h 6586971"/>
                <a:gd name="connsiteX3434" fmla="*/ 7648054 w 13173467"/>
                <a:gd name="connsiteY3434" fmla="*/ 5324314 h 6586971"/>
                <a:gd name="connsiteX3435" fmla="*/ 7642009 w 13173467"/>
                <a:gd name="connsiteY3435" fmla="*/ 5332908 h 6586971"/>
                <a:gd name="connsiteX3436" fmla="*/ 7633948 w 13173467"/>
                <a:gd name="connsiteY3436" fmla="*/ 5340841 h 6586971"/>
                <a:gd name="connsiteX3437" fmla="*/ 7615812 w 13173467"/>
                <a:gd name="connsiteY3437" fmla="*/ 5354063 h 6586971"/>
                <a:gd name="connsiteX3438" fmla="*/ 7608424 w 13173467"/>
                <a:gd name="connsiteY3438" fmla="*/ 5361334 h 6586971"/>
                <a:gd name="connsiteX3439" fmla="*/ 7603050 w 13173467"/>
                <a:gd name="connsiteY3439" fmla="*/ 5373233 h 6586971"/>
                <a:gd name="connsiteX3440" fmla="*/ 7597676 w 13173467"/>
                <a:gd name="connsiteY3440" fmla="*/ 5399677 h 6586971"/>
                <a:gd name="connsiteX3441" fmla="*/ 7594990 w 13173467"/>
                <a:gd name="connsiteY3441" fmla="*/ 5408932 h 6586971"/>
                <a:gd name="connsiteX3442" fmla="*/ 7590960 w 13173467"/>
                <a:gd name="connsiteY3442" fmla="*/ 5417526 h 6586971"/>
                <a:gd name="connsiteX3443" fmla="*/ 7590287 w 13173467"/>
                <a:gd name="connsiteY3443" fmla="*/ 5420831 h 6586971"/>
                <a:gd name="connsiteX3444" fmla="*/ 7592303 w 13173467"/>
                <a:gd name="connsiteY3444" fmla="*/ 5427442 h 6586971"/>
                <a:gd name="connsiteX3445" fmla="*/ 7593645 w 13173467"/>
                <a:gd name="connsiteY3445" fmla="*/ 5431409 h 6586971"/>
                <a:gd name="connsiteX3446" fmla="*/ 7606409 w 13173467"/>
                <a:gd name="connsiteY3446" fmla="*/ 5451241 h 6586971"/>
                <a:gd name="connsiteX3447" fmla="*/ 7613126 w 13173467"/>
                <a:gd name="connsiteY3447" fmla="*/ 5458512 h 6586971"/>
                <a:gd name="connsiteX3448" fmla="*/ 7637307 w 13173467"/>
                <a:gd name="connsiteY3448" fmla="*/ 5479005 h 6586971"/>
                <a:gd name="connsiteX3449" fmla="*/ 7642009 w 13173467"/>
                <a:gd name="connsiteY3449" fmla="*/ 5483634 h 6586971"/>
                <a:gd name="connsiteX3450" fmla="*/ 7644696 w 13173467"/>
                <a:gd name="connsiteY3450" fmla="*/ 5488922 h 6586971"/>
                <a:gd name="connsiteX3451" fmla="*/ 7645368 w 13173467"/>
                <a:gd name="connsiteY3451" fmla="*/ 5492228 h 6586971"/>
                <a:gd name="connsiteX3452" fmla="*/ 7644023 w 13173467"/>
                <a:gd name="connsiteY3452" fmla="*/ 5501482 h 6586971"/>
                <a:gd name="connsiteX3453" fmla="*/ 7644696 w 13173467"/>
                <a:gd name="connsiteY3453" fmla="*/ 5506111 h 6586971"/>
                <a:gd name="connsiteX3454" fmla="*/ 7638651 w 13173467"/>
                <a:gd name="connsiteY3454" fmla="*/ 5504127 h 6586971"/>
                <a:gd name="connsiteX3455" fmla="*/ 7636635 w 13173467"/>
                <a:gd name="connsiteY3455" fmla="*/ 5502805 h 6586971"/>
                <a:gd name="connsiteX3456" fmla="*/ 7647382 w 13173467"/>
                <a:gd name="connsiteY3456" fmla="*/ 5510738 h 6586971"/>
                <a:gd name="connsiteX3457" fmla="*/ 7678953 w 13173467"/>
                <a:gd name="connsiteY3457" fmla="*/ 5544452 h 6586971"/>
                <a:gd name="connsiteX3458" fmla="*/ 7690372 w 13173467"/>
                <a:gd name="connsiteY3458" fmla="*/ 5558996 h 6586971"/>
                <a:gd name="connsiteX3459" fmla="*/ 7694400 w 13173467"/>
                <a:gd name="connsiteY3459" fmla="*/ 5562963 h 6586971"/>
                <a:gd name="connsiteX3460" fmla="*/ 7709179 w 13173467"/>
                <a:gd name="connsiteY3460" fmla="*/ 5574201 h 6586971"/>
                <a:gd name="connsiteX3461" fmla="*/ 7729331 w 13173467"/>
                <a:gd name="connsiteY3461" fmla="*/ 5596017 h 6586971"/>
                <a:gd name="connsiteX3462" fmla="*/ 7736047 w 13173467"/>
                <a:gd name="connsiteY3462" fmla="*/ 5601305 h 6586971"/>
                <a:gd name="connsiteX3463" fmla="*/ 7738734 w 13173467"/>
                <a:gd name="connsiteY3463" fmla="*/ 5601966 h 6586971"/>
                <a:gd name="connsiteX3464" fmla="*/ 7744779 w 13173467"/>
                <a:gd name="connsiteY3464" fmla="*/ 5599983 h 6586971"/>
                <a:gd name="connsiteX3465" fmla="*/ 7747466 w 13173467"/>
                <a:gd name="connsiteY3465" fmla="*/ 5600644 h 6586971"/>
                <a:gd name="connsiteX3466" fmla="*/ 7750825 w 13173467"/>
                <a:gd name="connsiteY3466" fmla="*/ 5603288 h 6586971"/>
                <a:gd name="connsiteX3467" fmla="*/ 7797844 w 13173467"/>
                <a:gd name="connsiteY3467" fmla="*/ 5666091 h 6586971"/>
                <a:gd name="connsiteX3468" fmla="*/ 7805904 w 13173467"/>
                <a:gd name="connsiteY3468" fmla="*/ 5683939 h 6586971"/>
                <a:gd name="connsiteX3469" fmla="*/ 7830756 w 13173467"/>
                <a:gd name="connsiteY3469" fmla="*/ 5763268 h 6586971"/>
                <a:gd name="connsiteX3470" fmla="*/ 7830085 w 13173467"/>
                <a:gd name="connsiteY3470" fmla="*/ 5773185 h 6586971"/>
                <a:gd name="connsiteX3471" fmla="*/ 7827398 w 13173467"/>
                <a:gd name="connsiteY3471" fmla="*/ 5767236 h 6586971"/>
                <a:gd name="connsiteX3472" fmla="*/ 7828741 w 13173467"/>
                <a:gd name="connsiteY3472" fmla="*/ 5788390 h 6586971"/>
                <a:gd name="connsiteX3473" fmla="*/ 7831429 w 13173467"/>
                <a:gd name="connsiteY3473" fmla="*/ 5808223 h 6586971"/>
                <a:gd name="connsiteX3474" fmla="*/ 7832772 w 13173467"/>
                <a:gd name="connsiteY3474" fmla="*/ 5812849 h 6586971"/>
                <a:gd name="connsiteX3475" fmla="*/ 7837474 w 13173467"/>
                <a:gd name="connsiteY3475" fmla="*/ 5822766 h 6586971"/>
                <a:gd name="connsiteX3476" fmla="*/ 7839489 w 13173467"/>
                <a:gd name="connsiteY3476" fmla="*/ 5826732 h 6586971"/>
                <a:gd name="connsiteX3477" fmla="*/ 7840161 w 13173467"/>
                <a:gd name="connsiteY3477" fmla="*/ 5832681 h 6586971"/>
                <a:gd name="connsiteX3478" fmla="*/ 7839489 w 13173467"/>
                <a:gd name="connsiteY3478" fmla="*/ 5844581 h 6586971"/>
                <a:gd name="connsiteX3479" fmla="*/ 7840832 w 13173467"/>
                <a:gd name="connsiteY3479" fmla="*/ 5850531 h 6586971"/>
                <a:gd name="connsiteX3480" fmla="*/ 7838816 w 13173467"/>
                <a:gd name="connsiteY3480" fmla="*/ 5847887 h 6586971"/>
                <a:gd name="connsiteX3481" fmla="*/ 7835458 w 13173467"/>
                <a:gd name="connsiteY3481" fmla="*/ 5843260 h 6586971"/>
                <a:gd name="connsiteX3482" fmla="*/ 7833444 w 13173467"/>
                <a:gd name="connsiteY3482" fmla="*/ 5840615 h 6586971"/>
                <a:gd name="connsiteX3483" fmla="*/ 7828070 w 13173467"/>
                <a:gd name="connsiteY3483" fmla="*/ 5845243 h 6586971"/>
                <a:gd name="connsiteX3484" fmla="*/ 7826727 w 13173467"/>
                <a:gd name="connsiteY3484" fmla="*/ 5851192 h 6586971"/>
                <a:gd name="connsiteX3485" fmla="*/ 7828741 w 13173467"/>
                <a:gd name="connsiteY3485" fmla="*/ 5857803 h 6586971"/>
                <a:gd name="connsiteX3486" fmla="*/ 7831429 w 13173467"/>
                <a:gd name="connsiteY3486" fmla="*/ 5864414 h 6586971"/>
                <a:gd name="connsiteX3487" fmla="*/ 7824712 w 13173467"/>
                <a:gd name="connsiteY3487" fmla="*/ 5863092 h 6586971"/>
                <a:gd name="connsiteX3488" fmla="*/ 7827398 w 13173467"/>
                <a:gd name="connsiteY3488" fmla="*/ 5896807 h 6586971"/>
                <a:gd name="connsiteX3489" fmla="*/ 7825383 w 13173467"/>
                <a:gd name="connsiteY3489" fmla="*/ 5889535 h 6586971"/>
                <a:gd name="connsiteX3490" fmla="*/ 7823368 w 13173467"/>
                <a:gd name="connsiteY3490" fmla="*/ 5894824 h 6586971"/>
                <a:gd name="connsiteX3491" fmla="*/ 7824040 w 13173467"/>
                <a:gd name="connsiteY3491" fmla="*/ 5899451 h 6586971"/>
                <a:gd name="connsiteX3492" fmla="*/ 7824712 w 13173467"/>
                <a:gd name="connsiteY3492" fmla="*/ 5904078 h 6586971"/>
                <a:gd name="connsiteX3493" fmla="*/ 7824040 w 13173467"/>
                <a:gd name="connsiteY3493" fmla="*/ 5908045 h 6586971"/>
                <a:gd name="connsiteX3494" fmla="*/ 7820010 w 13173467"/>
                <a:gd name="connsiteY3494" fmla="*/ 5917300 h 6586971"/>
                <a:gd name="connsiteX3495" fmla="*/ 7819338 w 13173467"/>
                <a:gd name="connsiteY3495" fmla="*/ 5917300 h 6586971"/>
                <a:gd name="connsiteX3496" fmla="*/ 7812621 w 13173467"/>
                <a:gd name="connsiteY3496" fmla="*/ 5924571 h 6586971"/>
                <a:gd name="connsiteX3497" fmla="*/ 7811278 w 13173467"/>
                <a:gd name="connsiteY3497" fmla="*/ 5927216 h 6586971"/>
                <a:gd name="connsiteX3498" fmla="*/ 7809262 w 13173467"/>
                <a:gd name="connsiteY3498" fmla="*/ 5932505 h 6586971"/>
                <a:gd name="connsiteX3499" fmla="*/ 7807918 w 13173467"/>
                <a:gd name="connsiteY3499" fmla="*/ 5935149 h 6586971"/>
                <a:gd name="connsiteX3500" fmla="*/ 7792470 w 13173467"/>
                <a:gd name="connsiteY3500" fmla="*/ 5942421 h 6586971"/>
                <a:gd name="connsiteX3501" fmla="*/ 7764259 w 13173467"/>
                <a:gd name="connsiteY3501" fmla="*/ 5960270 h 6586971"/>
                <a:gd name="connsiteX3502" fmla="*/ 7761570 w 13173467"/>
                <a:gd name="connsiteY3502" fmla="*/ 5961592 h 6586971"/>
                <a:gd name="connsiteX3503" fmla="*/ 7754853 w 13173467"/>
                <a:gd name="connsiteY3503" fmla="*/ 5962253 h 6586971"/>
                <a:gd name="connsiteX3504" fmla="*/ 7751495 w 13173467"/>
                <a:gd name="connsiteY3504" fmla="*/ 5963576 h 6586971"/>
                <a:gd name="connsiteX3505" fmla="*/ 7749481 w 13173467"/>
                <a:gd name="connsiteY3505" fmla="*/ 5966220 h 6586971"/>
                <a:gd name="connsiteX3506" fmla="*/ 7745451 w 13173467"/>
                <a:gd name="connsiteY3506" fmla="*/ 5972831 h 6586971"/>
                <a:gd name="connsiteX3507" fmla="*/ 7742765 w 13173467"/>
                <a:gd name="connsiteY3507" fmla="*/ 5975475 h 6586971"/>
                <a:gd name="connsiteX3508" fmla="*/ 7736718 w 13173467"/>
                <a:gd name="connsiteY3508" fmla="*/ 5978780 h 6586971"/>
                <a:gd name="connsiteX3509" fmla="*/ 7703805 w 13173467"/>
                <a:gd name="connsiteY3509" fmla="*/ 5992663 h 6586971"/>
                <a:gd name="connsiteX3510" fmla="*/ 7693057 w 13173467"/>
                <a:gd name="connsiteY3510" fmla="*/ 5993985 h 6586971"/>
                <a:gd name="connsiteX3511" fmla="*/ 7684325 w 13173467"/>
                <a:gd name="connsiteY3511" fmla="*/ 5990019 h 6586971"/>
                <a:gd name="connsiteX3512" fmla="*/ 7679623 w 13173467"/>
                <a:gd name="connsiteY3512" fmla="*/ 5979441 h 6586971"/>
                <a:gd name="connsiteX3513" fmla="*/ 7678953 w 13173467"/>
                <a:gd name="connsiteY3513" fmla="*/ 5984069 h 6586971"/>
                <a:gd name="connsiteX3514" fmla="*/ 7678281 w 13173467"/>
                <a:gd name="connsiteY3514" fmla="*/ 5989358 h 6586971"/>
                <a:gd name="connsiteX3515" fmla="*/ 7676938 w 13173467"/>
                <a:gd name="connsiteY3515" fmla="*/ 5994646 h 6586971"/>
                <a:gd name="connsiteX3516" fmla="*/ 7673579 w 13173467"/>
                <a:gd name="connsiteY3516" fmla="*/ 5997290 h 6586971"/>
                <a:gd name="connsiteX3517" fmla="*/ 7668205 w 13173467"/>
                <a:gd name="connsiteY3517" fmla="*/ 5995968 h 6586971"/>
                <a:gd name="connsiteX3518" fmla="*/ 7664175 w 13173467"/>
                <a:gd name="connsiteY3518" fmla="*/ 5991340 h 6586971"/>
                <a:gd name="connsiteX3519" fmla="*/ 7660145 w 13173467"/>
                <a:gd name="connsiteY3519" fmla="*/ 5988035 h 6586971"/>
                <a:gd name="connsiteX3520" fmla="*/ 7653428 w 13173467"/>
                <a:gd name="connsiteY3520" fmla="*/ 5992002 h 6586971"/>
                <a:gd name="connsiteX3521" fmla="*/ 7657457 w 13173467"/>
                <a:gd name="connsiteY3521" fmla="*/ 5992002 h 6586971"/>
                <a:gd name="connsiteX3522" fmla="*/ 7660816 w 13173467"/>
                <a:gd name="connsiteY3522" fmla="*/ 5993323 h 6586971"/>
                <a:gd name="connsiteX3523" fmla="*/ 7663504 w 13173467"/>
                <a:gd name="connsiteY3523" fmla="*/ 5995308 h 6586971"/>
                <a:gd name="connsiteX3524" fmla="*/ 7664846 w 13173467"/>
                <a:gd name="connsiteY3524" fmla="*/ 5999273 h 6586971"/>
                <a:gd name="connsiteX3525" fmla="*/ 7662161 w 13173467"/>
                <a:gd name="connsiteY3525" fmla="*/ 6003240 h 6586971"/>
                <a:gd name="connsiteX3526" fmla="*/ 7656114 w 13173467"/>
                <a:gd name="connsiteY3526" fmla="*/ 6003901 h 6586971"/>
                <a:gd name="connsiteX3527" fmla="*/ 7644023 w 13173467"/>
                <a:gd name="connsiteY3527" fmla="*/ 6003240 h 6586971"/>
                <a:gd name="connsiteX3528" fmla="*/ 7661488 w 13173467"/>
                <a:gd name="connsiteY3528" fmla="*/ 6011834 h 6586971"/>
                <a:gd name="connsiteX3529" fmla="*/ 7664175 w 13173467"/>
                <a:gd name="connsiteY3529" fmla="*/ 6017783 h 6586971"/>
                <a:gd name="connsiteX3530" fmla="*/ 7656786 w 13173467"/>
                <a:gd name="connsiteY3530" fmla="*/ 6026378 h 6586971"/>
                <a:gd name="connsiteX3531" fmla="*/ 7652085 w 13173467"/>
                <a:gd name="connsiteY3531" fmla="*/ 6030344 h 6586971"/>
                <a:gd name="connsiteX3532" fmla="*/ 7650069 w 13173467"/>
                <a:gd name="connsiteY3532" fmla="*/ 6030344 h 6586971"/>
                <a:gd name="connsiteX3533" fmla="*/ 7644696 w 13173467"/>
                <a:gd name="connsiteY3533" fmla="*/ 6028361 h 6586971"/>
                <a:gd name="connsiteX3534" fmla="*/ 7638651 w 13173467"/>
                <a:gd name="connsiteY3534" fmla="*/ 6024394 h 6586971"/>
                <a:gd name="connsiteX3535" fmla="*/ 7622528 w 13173467"/>
                <a:gd name="connsiteY3535" fmla="*/ 6008529 h 6586971"/>
                <a:gd name="connsiteX3536" fmla="*/ 7630589 w 13173467"/>
                <a:gd name="connsiteY3536" fmla="*/ 6017122 h 6586971"/>
                <a:gd name="connsiteX3537" fmla="*/ 7642009 w 13173467"/>
                <a:gd name="connsiteY3537" fmla="*/ 6028361 h 6586971"/>
                <a:gd name="connsiteX3538" fmla="*/ 7650069 w 13173467"/>
                <a:gd name="connsiteY3538" fmla="*/ 6039599 h 6586971"/>
                <a:gd name="connsiteX3539" fmla="*/ 7648054 w 13173467"/>
                <a:gd name="connsiteY3539" fmla="*/ 6049515 h 6586971"/>
                <a:gd name="connsiteX3540" fmla="*/ 7636635 w 13173467"/>
                <a:gd name="connsiteY3540" fmla="*/ 6051499 h 6586971"/>
                <a:gd name="connsiteX3541" fmla="*/ 7624544 w 13173467"/>
                <a:gd name="connsiteY3541" fmla="*/ 6042243 h 6586971"/>
                <a:gd name="connsiteX3542" fmla="*/ 7612453 w 13173467"/>
                <a:gd name="connsiteY3542" fmla="*/ 6030344 h 6586971"/>
                <a:gd name="connsiteX3543" fmla="*/ 7602378 w 13173467"/>
                <a:gd name="connsiteY3543" fmla="*/ 6023072 h 6586971"/>
                <a:gd name="connsiteX3544" fmla="*/ 7617155 w 13173467"/>
                <a:gd name="connsiteY3544" fmla="*/ 6037616 h 6586971"/>
                <a:gd name="connsiteX3545" fmla="*/ 7624544 w 13173467"/>
                <a:gd name="connsiteY3545" fmla="*/ 6047532 h 6586971"/>
                <a:gd name="connsiteX3546" fmla="*/ 7627230 w 13173467"/>
                <a:gd name="connsiteY3546" fmla="*/ 6055465 h 6586971"/>
                <a:gd name="connsiteX3547" fmla="*/ 7623201 w 13173467"/>
                <a:gd name="connsiteY3547" fmla="*/ 6063398 h 6586971"/>
                <a:gd name="connsiteX3548" fmla="*/ 7615141 w 13173467"/>
                <a:gd name="connsiteY3548" fmla="*/ 6068025 h 6586971"/>
                <a:gd name="connsiteX3549" fmla="*/ 7597004 w 13173467"/>
                <a:gd name="connsiteY3549" fmla="*/ 6075298 h 6586971"/>
                <a:gd name="connsiteX3550" fmla="*/ 7580884 w 13173467"/>
                <a:gd name="connsiteY3550" fmla="*/ 6086535 h 6586971"/>
                <a:gd name="connsiteX3551" fmla="*/ 7566778 w 13173467"/>
                <a:gd name="connsiteY3551" fmla="*/ 6101741 h 6586971"/>
                <a:gd name="connsiteX3552" fmla="*/ 7552001 w 13173467"/>
                <a:gd name="connsiteY3552" fmla="*/ 6112979 h 6586971"/>
                <a:gd name="connsiteX3553" fmla="*/ 7532522 w 13173467"/>
                <a:gd name="connsiteY3553" fmla="*/ 6114962 h 6586971"/>
                <a:gd name="connsiteX3554" fmla="*/ 7534537 w 13173467"/>
                <a:gd name="connsiteY3554" fmla="*/ 6112979 h 6586971"/>
                <a:gd name="connsiteX3555" fmla="*/ 7538566 w 13173467"/>
                <a:gd name="connsiteY3555" fmla="*/ 6107691 h 6586971"/>
                <a:gd name="connsiteX3556" fmla="*/ 7540581 w 13173467"/>
                <a:gd name="connsiteY3556" fmla="*/ 6105707 h 6586971"/>
                <a:gd name="connsiteX3557" fmla="*/ 7535208 w 13173467"/>
                <a:gd name="connsiteY3557" fmla="*/ 6098435 h 6586971"/>
                <a:gd name="connsiteX3558" fmla="*/ 7533865 w 13173467"/>
                <a:gd name="connsiteY3558" fmla="*/ 6087197 h 6586971"/>
                <a:gd name="connsiteX3559" fmla="*/ 7537224 w 13173467"/>
                <a:gd name="connsiteY3559" fmla="*/ 6047532 h 6586971"/>
                <a:gd name="connsiteX3560" fmla="*/ 7539239 w 13173467"/>
                <a:gd name="connsiteY3560" fmla="*/ 6042243 h 6586971"/>
                <a:gd name="connsiteX3561" fmla="*/ 7541925 w 13173467"/>
                <a:gd name="connsiteY3561" fmla="*/ 6038278 h 6586971"/>
                <a:gd name="connsiteX3562" fmla="*/ 7553344 w 13173467"/>
                <a:gd name="connsiteY3562" fmla="*/ 6029683 h 6586971"/>
                <a:gd name="connsiteX3563" fmla="*/ 7552673 w 13173467"/>
                <a:gd name="connsiteY3563" fmla="*/ 6023072 h 6586971"/>
                <a:gd name="connsiteX3564" fmla="*/ 7547299 w 13173467"/>
                <a:gd name="connsiteY3564" fmla="*/ 6017122 h 6586971"/>
                <a:gd name="connsiteX3565" fmla="*/ 7539910 w 13173467"/>
                <a:gd name="connsiteY3565" fmla="*/ 6012495 h 6586971"/>
                <a:gd name="connsiteX3566" fmla="*/ 7534537 w 13173467"/>
                <a:gd name="connsiteY3566" fmla="*/ 6009190 h 6586971"/>
                <a:gd name="connsiteX3567" fmla="*/ 7531179 w 13173467"/>
                <a:gd name="connsiteY3567" fmla="*/ 6009190 h 6586971"/>
                <a:gd name="connsiteX3568" fmla="*/ 7528491 w 13173467"/>
                <a:gd name="connsiteY3568" fmla="*/ 6009851 h 6586971"/>
                <a:gd name="connsiteX3569" fmla="*/ 7525132 w 13173467"/>
                <a:gd name="connsiteY3569" fmla="*/ 6010512 h 6586971"/>
                <a:gd name="connsiteX3570" fmla="*/ 7521774 w 13173467"/>
                <a:gd name="connsiteY3570" fmla="*/ 6009190 h 6586971"/>
                <a:gd name="connsiteX3571" fmla="*/ 7519088 w 13173467"/>
                <a:gd name="connsiteY3571" fmla="*/ 6006546 h 6586971"/>
                <a:gd name="connsiteX3572" fmla="*/ 7513042 w 13173467"/>
                <a:gd name="connsiteY3572" fmla="*/ 5998613 h 6586971"/>
                <a:gd name="connsiteX3573" fmla="*/ 7509683 w 13173467"/>
                <a:gd name="connsiteY3573" fmla="*/ 5995968 h 6586971"/>
                <a:gd name="connsiteX3574" fmla="*/ 7500280 w 13173467"/>
                <a:gd name="connsiteY3574" fmla="*/ 5990019 h 6586971"/>
                <a:gd name="connsiteX3575" fmla="*/ 7480801 w 13173467"/>
                <a:gd name="connsiteY3575" fmla="*/ 5984729 h 6586971"/>
                <a:gd name="connsiteX3576" fmla="*/ 7472740 w 13173467"/>
                <a:gd name="connsiteY3576" fmla="*/ 5979441 h 6586971"/>
                <a:gd name="connsiteX3577" fmla="*/ 7467367 w 13173467"/>
                <a:gd name="connsiteY3577" fmla="*/ 5987374 h 6586971"/>
                <a:gd name="connsiteX3578" fmla="*/ 7459978 w 13173467"/>
                <a:gd name="connsiteY3578" fmla="*/ 5988697 h 6586971"/>
                <a:gd name="connsiteX3579" fmla="*/ 7454603 w 13173467"/>
                <a:gd name="connsiteY3579" fmla="*/ 5984069 h 6586971"/>
                <a:gd name="connsiteX3580" fmla="*/ 7454603 w 13173467"/>
                <a:gd name="connsiteY3580" fmla="*/ 5975475 h 6586971"/>
                <a:gd name="connsiteX3581" fmla="*/ 7456619 w 13173467"/>
                <a:gd name="connsiteY3581" fmla="*/ 5971508 h 6586971"/>
                <a:gd name="connsiteX3582" fmla="*/ 7459978 w 13173467"/>
                <a:gd name="connsiteY3582" fmla="*/ 5968864 h 6586971"/>
                <a:gd name="connsiteX3583" fmla="*/ 7461993 w 13173467"/>
                <a:gd name="connsiteY3583" fmla="*/ 5964897 h 6586971"/>
                <a:gd name="connsiteX3584" fmla="*/ 7460650 w 13173467"/>
                <a:gd name="connsiteY3584" fmla="*/ 5958287 h 6586971"/>
                <a:gd name="connsiteX3585" fmla="*/ 7458635 w 13173467"/>
                <a:gd name="connsiteY3585" fmla="*/ 5953659 h 6586971"/>
                <a:gd name="connsiteX3586" fmla="*/ 7455947 w 13173467"/>
                <a:gd name="connsiteY3586" fmla="*/ 5950353 h 6586971"/>
                <a:gd name="connsiteX3587" fmla="*/ 7452588 w 13173467"/>
                <a:gd name="connsiteY3587" fmla="*/ 5949032 h 6586971"/>
                <a:gd name="connsiteX3588" fmla="*/ 7448559 w 13173467"/>
                <a:gd name="connsiteY3588" fmla="*/ 5949032 h 6586971"/>
                <a:gd name="connsiteX3589" fmla="*/ 7444529 w 13173467"/>
                <a:gd name="connsiteY3589" fmla="*/ 5952338 h 6586971"/>
                <a:gd name="connsiteX3590" fmla="*/ 7441842 w 13173467"/>
                <a:gd name="connsiteY3590" fmla="*/ 5956965 h 6586971"/>
                <a:gd name="connsiteX3591" fmla="*/ 7439154 w 13173467"/>
                <a:gd name="connsiteY3591" fmla="*/ 5960931 h 6586971"/>
                <a:gd name="connsiteX3592" fmla="*/ 7433109 w 13173467"/>
                <a:gd name="connsiteY3592" fmla="*/ 5962914 h 6586971"/>
                <a:gd name="connsiteX3593" fmla="*/ 7427736 w 13173467"/>
                <a:gd name="connsiteY3593" fmla="*/ 5962253 h 6586971"/>
                <a:gd name="connsiteX3594" fmla="*/ 7425050 w 13173467"/>
                <a:gd name="connsiteY3594" fmla="*/ 5959609 h 6586971"/>
                <a:gd name="connsiteX3595" fmla="*/ 7423034 w 13173467"/>
                <a:gd name="connsiteY3595" fmla="*/ 5955643 h 6586971"/>
                <a:gd name="connsiteX3596" fmla="*/ 7422362 w 13173467"/>
                <a:gd name="connsiteY3596" fmla="*/ 5949693 h 6586971"/>
                <a:gd name="connsiteX3597" fmla="*/ 7421018 w 13173467"/>
                <a:gd name="connsiteY3597" fmla="*/ 5937793 h 6586971"/>
                <a:gd name="connsiteX3598" fmla="*/ 7420348 w 13173467"/>
                <a:gd name="connsiteY3598" fmla="*/ 5926556 h 6586971"/>
                <a:gd name="connsiteX3599" fmla="*/ 7418332 w 13173467"/>
                <a:gd name="connsiteY3599" fmla="*/ 5915978 h 6586971"/>
                <a:gd name="connsiteX3600" fmla="*/ 7412286 w 13173467"/>
                <a:gd name="connsiteY3600" fmla="*/ 5905400 h 6586971"/>
                <a:gd name="connsiteX3601" fmla="*/ 7411616 w 13173467"/>
                <a:gd name="connsiteY3601" fmla="*/ 5906723 h 6586971"/>
                <a:gd name="connsiteX3602" fmla="*/ 7411616 w 13173467"/>
                <a:gd name="connsiteY3602" fmla="*/ 5908045 h 6586971"/>
                <a:gd name="connsiteX3603" fmla="*/ 7411616 w 13173467"/>
                <a:gd name="connsiteY3603" fmla="*/ 5908706 h 6586971"/>
                <a:gd name="connsiteX3604" fmla="*/ 7410943 w 13173467"/>
                <a:gd name="connsiteY3604" fmla="*/ 5910028 h 6586971"/>
                <a:gd name="connsiteX3605" fmla="*/ 7405570 w 13173467"/>
                <a:gd name="connsiteY3605" fmla="*/ 5902095 h 6586971"/>
                <a:gd name="connsiteX3606" fmla="*/ 7395494 w 13173467"/>
                <a:gd name="connsiteY3606" fmla="*/ 5884907 h 6586971"/>
                <a:gd name="connsiteX3607" fmla="*/ 7388777 w 13173467"/>
                <a:gd name="connsiteY3607" fmla="*/ 5876975 h 6586971"/>
                <a:gd name="connsiteX3608" fmla="*/ 7384075 w 13173467"/>
                <a:gd name="connsiteY3608" fmla="*/ 5882262 h 6586971"/>
                <a:gd name="connsiteX3609" fmla="*/ 7377358 w 13173467"/>
                <a:gd name="connsiteY3609" fmla="*/ 5878296 h 6586971"/>
                <a:gd name="connsiteX3610" fmla="*/ 7370641 w 13173467"/>
                <a:gd name="connsiteY3610" fmla="*/ 5871025 h 6586971"/>
                <a:gd name="connsiteX3611" fmla="*/ 7366612 w 13173467"/>
                <a:gd name="connsiteY3611" fmla="*/ 5864414 h 6586971"/>
                <a:gd name="connsiteX3612" fmla="*/ 7364596 w 13173467"/>
                <a:gd name="connsiteY3612" fmla="*/ 5868380 h 6586971"/>
                <a:gd name="connsiteX3613" fmla="*/ 7359895 w 13173467"/>
                <a:gd name="connsiteY3613" fmla="*/ 5863092 h 6586971"/>
                <a:gd name="connsiteX3614" fmla="*/ 7355191 w 13173467"/>
                <a:gd name="connsiteY3614" fmla="*/ 5859125 h 6586971"/>
                <a:gd name="connsiteX3615" fmla="*/ 7343773 w 13173467"/>
                <a:gd name="connsiteY3615" fmla="*/ 5851854 h 6586971"/>
                <a:gd name="connsiteX3616" fmla="*/ 7335713 w 13173467"/>
                <a:gd name="connsiteY3616" fmla="*/ 5848548 h 6586971"/>
                <a:gd name="connsiteX3617" fmla="*/ 7329669 w 13173467"/>
                <a:gd name="connsiteY3617" fmla="*/ 5847226 h 6586971"/>
                <a:gd name="connsiteX3618" fmla="*/ 7314889 w 13173467"/>
                <a:gd name="connsiteY3618" fmla="*/ 5849209 h 6586971"/>
                <a:gd name="connsiteX3619" fmla="*/ 7299442 w 13173467"/>
                <a:gd name="connsiteY3619" fmla="*/ 5849209 h 6586971"/>
                <a:gd name="connsiteX3620" fmla="*/ 7291379 w 13173467"/>
                <a:gd name="connsiteY3620" fmla="*/ 5848548 h 6586971"/>
                <a:gd name="connsiteX3621" fmla="*/ 7284663 w 13173467"/>
                <a:gd name="connsiteY3621" fmla="*/ 5847226 h 6586971"/>
                <a:gd name="connsiteX3622" fmla="*/ 7278619 w 13173467"/>
                <a:gd name="connsiteY3622" fmla="*/ 5845243 h 6586971"/>
                <a:gd name="connsiteX3623" fmla="*/ 7275933 w 13173467"/>
                <a:gd name="connsiteY3623" fmla="*/ 5842598 h 6586971"/>
                <a:gd name="connsiteX3624" fmla="*/ 7275933 w 13173467"/>
                <a:gd name="connsiteY3624" fmla="*/ 5837310 h 6586971"/>
                <a:gd name="connsiteX3625" fmla="*/ 7279291 w 13173467"/>
                <a:gd name="connsiteY3625" fmla="*/ 5814172 h 6586971"/>
                <a:gd name="connsiteX3626" fmla="*/ 7279962 w 13173467"/>
                <a:gd name="connsiteY3626" fmla="*/ 5802273 h 6586971"/>
                <a:gd name="connsiteX3627" fmla="*/ 7275260 w 13173467"/>
                <a:gd name="connsiteY3627" fmla="*/ 5793679 h 6586971"/>
                <a:gd name="connsiteX3628" fmla="*/ 7261826 w 13173467"/>
                <a:gd name="connsiteY3628" fmla="*/ 5789712 h 6586971"/>
                <a:gd name="connsiteX3629" fmla="*/ 7255781 w 13173467"/>
                <a:gd name="connsiteY3629" fmla="*/ 5789051 h 6586971"/>
                <a:gd name="connsiteX3630" fmla="*/ 7249735 w 13173467"/>
                <a:gd name="connsiteY3630" fmla="*/ 5789051 h 6586971"/>
                <a:gd name="connsiteX3631" fmla="*/ 7242347 w 13173467"/>
                <a:gd name="connsiteY3631" fmla="*/ 5789712 h 6586971"/>
                <a:gd name="connsiteX3632" fmla="*/ 7234958 w 13173467"/>
                <a:gd name="connsiteY3632" fmla="*/ 5791695 h 6586971"/>
                <a:gd name="connsiteX3633" fmla="*/ 7226226 w 13173467"/>
                <a:gd name="connsiteY3633" fmla="*/ 5795000 h 6586971"/>
                <a:gd name="connsiteX3634" fmla="*/ 7221524 w 13173467"/>
                <a:gd name="connsiteY3634" fmla="*/ 5798967 h 6586971"/>
                <a:gd name="connsiteX3635" fmla="*/ 7220181 w 13173467"/>
                <a:gd name="connsiteY3635" fmla="*/ 5804256 h 6586971"/>
                <a:gd name="connsiteX3636" fmla="*/ 7219508 w 13173467"/>
                <a:gd name="connsiteY3636" fmla="*/ 5811528 h 6586971"/>
                <a:gd name="connsiteX3637" fmla="*/ 7220181 w 13173467"/>
                <a:gd name="connsiteY3637" fmla="*/ 5814172 h 6586971"/>
                <a:gd name="connsiteX3638" fmla="*/ 7222196 w 13173467"/>
                <a:gd name="connsiteY3638" fmla="*/ 5820122 h 6586971"/>
                <a:gd name="connsiteX3639" fmla="*/ 7222867 w 13173467"/>
                <a:gd name="connsiteY3639" fmla="*/ 5822766 h 6586971"/>
                <a:gd name="connsiteX3640" fmla="*/ 7221524 w 13173467"/>
                <a:gd name="connsiteY3640" fmla="*/ 5826732 h 6586971"/>
                <a:gd name="connsiteX3641" fmla="*/ 7217493 w 13173467"/>
                <a:gd name="connsiteY3641" fmla="*/ 5835326 h 6586971"/>
                <a:gd name="connsiteX3642" fmla="*/ 7216150 w 13173467"/>
                <a:gd name="connsiteY3642" fmla="*/ 5839293 h 6586971"/>
                <a:gd name="connsiteX3643" fmla="*/ 7215479 w 13173467"/>
                <a:gd name="connsiteY3643" fmla="*/ 5847226 h 6586971"/>
                <a:gd name="connsiteX3644" fmla="*/ 7217493 w 13173467"/>
                <a:gd name="connsiteY3644" fmla="*/ 5862430 h 6586971"/>
                <a:gd name="connsiteX3645" fmla="*/ 7217493 w 13173467"/>
                <a:gd name="connsiteY3645" fmla="*/ 5870364 h 6586971"/>
                <a:gd name="connsiteX3646" fmla="*/ 7214135 w 13173467"/>
                <a:gd name="connsiteY3646" fmla="*/ 5884907 h 6586971"/>
                <a:gd name="connsiteX3647" fmla="*/ 7192640 w 13173467"/>
                <a:gd name="connsiteY3647" fmla="*/ 5925894 h 6586971"/>
                <a:gd name="connsiteX3648" fmla="*/ 7184581 w 13173467"/>
                <a:gd name="connsiteY3648" fmla="*/ 5954981 h 6586971"/>
                <a:gd name="connsiteX3649" fmla="*/ 7181894 w 13173467"/>
                <a:gd name="connsiteY3649" fmla="*/ 5962914 h 6586971"/>
                <a:gd name="connsiteX3650" fmla="*/ 7170474 w 13173467"/>
                <a:gd name="connsiteY3650" fmla="*/ 5985391 h 6586971"/>
                <a:gd name="connsiteX3651" fmla="*/ 7165772 w 13173467"/>
                <a:gd name="connsiteY3651" fmla="*/ 5997290 h 6586971"/>
                <a:gd name="connsiteX3652" fmla="*/ 7162414 w 13173467"/>
                <a:gd name="connsiteY3652" fmla="*/ 6011172 h 6586971"/>
                <a:gd name="connsiteX3653" fmla="*/ 7161070 w 13173467"/>
                <a:gd name="connsiteY3653" fmla="*/ 6025717 h 6586971"/>
                <a:gd name="connsiteX3654" fmla="*/ 7162414 w 13173467"/>
                <a:gd name="connsiteY3654" fmla="*/ 6039599 h 6586971"/>
                <a:gd name="connsiteX3655" fmla="*/ 7163086 w 13173467"/>
                <a:gd name="connsiteY3655" fmla="*/ 6044227 h 6586971"/>
                <a:gd name="connsiteX3656" fmla="*/ 7167115 w 13173467"/>
                <a:gd name="connsiteY3656" fmla="*/ 6052160 h 6586971"/>
                <a:gd name="connsiteX3657" fmla="*/ 7168460 w 13173467"/>
                <a:gd name="connsiteY3657" fmla="*/ 6056787 h 6586971"/>
                <a:gd name="connsiteX3658" fmla="*/ 7168460 w 13173467"/>
                <a:gd name="connsiteY3658" fmla="*/ 6070009 h 6586971"/>
                <a:gd name="connsiteX3659" fmla="*/ 7175177 w 13173467"/>
                <a:gd name="connsiteY3659" fmla="*/ 6073975 h 6586971"/>
                <a:gd name="connsiteX3660" fmla="*/ 7182565 w 13173467"/>
                <a:gd name="connsiteY3660" fmla="*/ 6072653 h 6586971"/>
                <a:gd name="connsiteX3661" fmla="*/ 7189954 w 13173467"/>
                <a:gd name="connsiteY3661" fmla="*/ 6069348 h 6586971"/>
                <a:gd name="connsiteX3662" fmla="*/ 7198687 w 13173467"/>
                <a:gd name="connsiteY3662" fmla="*/ 6068025 h 6586971"/>
                <a:gd name="connsiteX3663" fmla="*/ 7209433 w 13173467"/>
                <a:gd name="connsiteY3663" fmla="*/ 6076619 h 6586971"/>
                <a:gd name="connsiteX3664" fmla="*/ 7214135 w 13173467"/>
                <a:gd name="connsiteY3664" fmla="*/ 6093147 h 6586971"/>
                <a:gd name="connsiteX3665" fmla="*/ 7218165 w 13173467"/>
                <a:gd name="connsiteY3665" fmla="*/ 6111656 h 6586971"/>
                <a:gd name="connsiteX3666" fmla="*/ 7226226 w 13173467"/>
                <a:gd name="connsiteY3666" fmla="*/ 6126200 h 6586971"/>
                <a:gd name="connsiteX3667" fmla="*/ 7227569 w 13173467"/>
                <a:gd name="connsiteY3667" fmla="*/ 6122894 h 6586971"/>
                <a:gd name="connsiteX3668" fmla="*/ 7228240 w 13173467"/>
                <a:gd name="connsiteY3668" fmla="*/ 6120912 h 6586971"/>
                <a:gd name="connsiteX3669" fmla="*/ 7238317 w 13173467"/>
                <a:gd name="connsiteY3669" fmla="*/ 6138761 h 6586971"/>
                <a:gd name="connsiteX3670" fmla="*/ 7253766 w 13173467"/>
                <a:gd name="connsiteY3670" fmla="*/ 6204869 h 6586971"/>
                <a:gd name="connsiteX3671" fmla="*/ 7247719 w 13173467"/>
                <a:gd name="connsiteY3671" fmla="*/ 6200241 h 6586971"/>
                <a:gd name="connsiteX3672" fmla="*/ 7243018 w 13173467"/>
                <a:gd name="connsiteY3672" fmla="*/ 6185697 h 6586971"/>
                <a:gd name="connsiteX3673" fmla="*/ 7236301 w 13173467"/>
                <a:gd name="connsiteY3673" fmla="*/ 6183714 h 6586971"/>
                <a:gd name="connsiteX3674" fmla="*/ 7237644 w 13173467"/>
                <a:gd name="connsiteY3674" fmla="*/ 6175120 h 6586971"/>
                <a:gd name="connsiteX3675" fmla="*/ 7233615 w 13173467"/>
                <a:gd name="connsiteY3675" fmla="*/ 6171814 h 6586971"/>
                <a:gd name="connsiteX3676" fmla="*/ 7228913 w 13173467"/>
                <a:gd name="connsiteY3676" fmla="*/ 6175781 h 6586971"/>
                <a:gd name="connsiteX3677" fmla="*/ 7232272 w 13173467"/>
                <a:gd name="connsiteY3677" fmla="*/ 6188342 h 6586971"/>
                <a:gd name="connsiteX3678" fmla="*/ 7239660 w 13173467"/>
                <a:gd name="connsiteY3678" fmla="*/ 6199580 h 6586971"/>
                <a:gd name="connsiteX3679" fmla="*/ 7248392 w 13173467"/>
                <a:gd name="connsiteY3679" fmla="*/ 6206852 h 6586971"/>
                <a:gd name="connsiteX3680" fmla="*/ 7269215 w 13173467"/>
                <a:gd name="connsiteY3680" fmla="*/ 6219412 h 6586971"/>
                <a:gd name="connsiteX3681" fmla="*/ 7281305 w 13173467"/>
                <a:gd name="connsiteY3681" fmla="*/ 6225362 h 6586971"/>
                <a:gd name="connsiteX3682" fmla="*/ 7304144 w 13173467"/>
                <a:gd name="connsiteY3682" fmla="*/ 6225362 h 6586971"/>
                <a:gd name="connsiteX3683" fmla="*/ 7316235 w 13173467"/>
                <a:gd name="connsiteY3683" fmla="*/ 6228667 h 6586971"/>
                <a:gd name="connsiteX3684" fmla="*/ 7322279 w 13173467"/>
                <a:gd name="connsiteY3684" fmla="*/ 6233295 h 6586971"/>
                <a:gd name="connsiteX3685" fmla="*/ 7326980 w 13173467"/>
                <a:gd name="connsiteY3685" fmla="*/ 6239906 h 6586971"/>
                <a:gd name="connsiteX3686" fmla="*/ 7331011 w 13173467"/>
                <a:gd name="connsiteY3686" fmla="*/ 6246516 h 6586971"/>
                <a:gd name="connsiteX3687" fmla="*/ 7335041 w 13173467"/>
                <a:gd name="connsiteY3687" fmla="*/ 6253127 h 6586971"/>
                <a:gd name="connsiteX3688" fmla="*/ 7339744 w 13173467"/>
                <a:gd name="connsiteY3688" fmla="*/ 6257755 h 6586971"/>
                <a:gd name="connsiteX3689" fmla="*/ 7355864 w 13173467"/>
                <a:gd name="connsiteY3689" fmla="*/ 6269654 h 6586971"/>
                <a:gd name="connsiteX3690" fmla="*/ 7369298 w 13173467"/>
                <a:gd name="connsiteY3690" fmla="*/ 6274282 h 6586971"/>
                <a:gd name="connsiteX3691" fmla="*/ 7378701 w 13173467"/>
                <a:gd name="connsiteY3691" fmla="*/ 6283537 h 6586971"/>
                <a:gd name="connsiteX3692" fmla="*/ 7387434 w 13173467"/>
                <a:gd name="connsiteY3692" fmla="*/ 6294775 h 6586971"/>
                <a:gd name="connsiteX3693" fmla="*/ 7397509 w 13173467"/>
                <a:gd name="connsiteY3693" fmla="*/ 6304691 h 6586971"/>
                <a:gd name="connsiteX3694" fmla="*/ 7415645 w 13173467"/>
                <a:gd name="connsiteY3694" fmla="*/ 6319235 h 6586971"/>
                <a:gd name="connsiteX3695" fmla="*/ 7423706 w 13173467"/>
                <a:gd name="connsiteY3695" fmla="*/ 6327828 h 6586971"/>
                <a:gd name="connsiteX3696" fmla="*/ 7430424 w 13173467"/>
                <a:gd name="connsiteY3696" fmla="*/ 6337745 h 6586971"/>
                <a:gd name="connsiteX3697" fmla="*/ 7437811 w 13173467"/>
                <a:gd name="connsiteY3697" fmla="*/ 6350966 h 6586971"/>
                <a:gd name="connsiteX3698" fmla="*/ 7442513 w 13173467"/>
                <a:gd name="connsiteY3698" fmla="*/ 6363527 h 6586971"/>
                <a:gd name="connsiteX3699" fmla="*/ 7445871 w 13173467"/>
                <a:gd name="connsiteY3699" fmla="*/ 6376748 h 6586971"/>
                <a:gd name="connsiteX3700" fmla="*/ 7445871 w 13173467"/>
                <a:gd name="connsiteY3700" fmla="*/ 6391292 h 6586971"/>
                <a:gd name="connsiteX3701" fmla="*/ 7441170 w 13173467"/>
                <a:gd name="connsiteY3701" fmla="*/ 6423685 h 6586971"/>
                <a:gd name="connsiteX3702" fmla="*/ 7441170 w 13173467"/>
                <a:gd name="connsiteY3702" fmla="*/ 6430296 h 6586971"/>
                <a:gd name="connsiteX3703" fmla="*/ 7442513 w 13173467"/>
                <a:gd name="connsiteY3703" fmla="*/ 6435585 h 6586971"/>
                <a:gd name="connsiteX3704" fmla="*/ 7443858 w 13173467"/>
                <a:gd name="connsiteY3704" fmla="*/ 6440873 h 6586971"/>
                <a:gd name="connsiteX3705" fmla="*/ 7445201 w 13173467"/>
                <a:gd name="connsiteY3705" fmla="*/ 6446823 h 6586971"/>
                <a:gd name="connsiteX3706" fmla="*/ 7445871 w 13173467"/>
                <a:gd name="connsiteY3706" fmla="*/ 6459383 h 6586971"/>
                <a:gd name="connsiteX3707" fmla="*/ 7444529 w 13173467"/>
                <a:gd name="connsiteY3707" fmla="*/ 6471944 h 6586971"/>
                <a:gd name="connsiteX3708" fmla="*/ 7445201 w 13173467"/>
                <a:gd name="connsiteY3708" fmla="*/ 6483843 h 6586971"/>
                <a:gd name="connsiteX3709" fmla="*/ 7450575 w 13173467"/>
                <a:gd name="connsiteY3709" fmla="*/ 6495081 h 6586971"/>
                <a:gd name="connsiteX3710" fmla="*/ 7455276 w 13173467"/>
                <a:gd name="connsiteY3710" fmla="*/ 6499709 h 6586971"/>
                <a:gd name="connsiteX3711" fmla="*/ 7465352 w 13173467"/>
                <a:gd name="connsiteY3711" fmla="*/ 6506319 h 6586971"/>
                <a:gd name="connsiteX3712" fmla="*/ 7469381 w 13173467"/>
                <a:gd name="connsiteY3712" fmla="*/ 6510286 h 6586971"/>
                <a:gd name="connsiteX3713" fmla="*/ 7472740 w 13173467"/>
                <a:gd name="connsiteY3713" fmla="*/ 6515575 h 6586971"/>
                <a:gd name="connsiteX3714" fmla="*/ 7494234 w 13173467"/>
                <a:gd name="connsiteY3714" fmla="*/ 6558545 h 6586971"/>
                <a:gd name="connsiteX3715" fmla="*/ 7500280 w 13173467"/>
                <a:gd name="connsiteY3715" fmla="*/ 6574410 h 6586971"/>
                <a:gd name="connsiteX3716" fmla="*/ 7498937 w 13173467"/>
                <a:gd name="connsiteY3716" fmla="*/ 6584327 h 6586971"/>
                <a:gd name="connsiteX3717" fmla="*/ 7492890 w 13173467"/>
                <a:gd name="connsiteY3717" fmla="*/ 6586309 h 6586971"/>
                <a:gd name="connsiteX3718" fmla="*/ 7488189 w 13173467"/>
                <a:gd name="connsiteY3718" fmla="*/ 6581682 h 6586971"/>
                <a:gd name="connsiteX3719" fmla="*/ 7484160 w 13173467"/>
                <a:gd name="connsiteY3719" fmla="*/ 6575071 h 6586971"/>
                <a:gd name="connsiteX3720" fmla="*/ 7480129 w 13173467"/>
                <a:gd name="connsiteY3720" fmla="*/ 6570444 h 6586971"/>
                <a:gd name="connsiteX3721" fmla="*/ 7481472 w 13173467"/>
                <a:gd name="connsiteY3721" fmla="*/ 6577716 h 6586971"/>
                <a:gd name="connsiteX3722" fmla="*/ 7479456 w 13173467"/>
                <a:gd name="connsiteY3722" fmla="*/ 6579699 h 6586971"/>
                <a:gd name="connsiteX3723" fmla="*/ 7474084 w 13173467"/>
                <a:gd name="connsiteY3723" fmla="*/ 6579038 h 6586971"/>
                <a:gd name="connsiteX3724" fmla="*/ 7469381 w 13173467"/>
                <a:gd name="connsiteY3724" fmla="*/ 6579699 h 6586971"/>
                <a:gd name="connsiteX3725" fmla="*/ 7456619 w 13173467"/>
                <a:gd name="connsiteY3725" fmla="*/ 6585649 h 6586971"/>
                <a:gd name="connsiteX3726" fmla="*/ 7451245 w 13173467"/>
                <a:gd name="connsiteY3726" fmla="*/ 6586971 h 6586971"/>
                <a:gd name="connsiteX3727" fmla="*/ 7445201 w 13173467"/>
                <a:gd name="connsiteY3727" fmla="*/ 6586309 h 6586971"/>
                <a:gd name="connsiteX3728" fmla="*/ 7442513 w 13173467"/>
                <a:gd name="connsiteY3728" fmla="*/ 6583666 h 6586971"/>
                <a:gd name="connsiteX3729" fmla="*/ 7436468 w 13173467"/>
                <a:gd name="connsiteY3729" fmla="*/ 6575071 h 6586971"/>
                <a:gd name="connsiteX3730" fmla="*/ 7433109 w 13173467"/>
                <a:gd name="connsiteY3730" fmla="*/ 6572427 h 6586971"/>
                <a:gd name="connsiteX3731" fmla="*/ 7426393 w 13173467"/>
                <a:gd name="connsiteY3731" fmla="*/ 6568461 h 6586971"/>
                <a:gd name="connsiteX3732" fmla="*/ 7405570 w 13173467"/>
                <a:gd name="connsiteY3732" fmla="*/ 6557883 h 6586971"/>
                <a:gd name="connsiteX3733" fmla="*/ 7307502 w 13173467"/>
                <a:gd name="connsiteY3733" fmla="*/ 6493098 h 6586971"/>
                <a:gd name="connsiteX3734" fmla="*/ 7304813 w 13173467"/>
                <a:gd name="connsiteY3734" fmla="*/ 6489792 h 6586971"/>
                <a:gd name="connsiteX3735" fmla="*/ 7304144 w 13173467"/>
                <a:gd name="connsiteY3735" fmla="*/ 6486487 h 6586971"/>
                <a:gd name="connsiteX3736" fmla="*/ 7305487 w 13173467"/>
                <a:gd name="connsiteY3736" fmla="*/ 6477231 h 6586971"/>
                <a:gd name="connsiteX3737" fmla="*/ 7305487 w 13173467"/>
                <a:gd name="connsiteY3737" fmla="*/ 6472605 h 6586971"/>
                <a:gd name="connsiteX3738" fmla="*/ 7300785 w 13173467"/>
                <a:gd name="connsiteY3738" fmla="*/ 6461367 h 6586971"/>
                <a:gd name="connsiteX3739" fmla="*/ 7293395 w 13173467"/>
                <a:gd name="connsiteY3739" fmla="*/ 6450789 h 6586971"/>
                <a:gd name="connsiteX3740" fmla="*/ 7275260 w 13173467"/>
                <a:gd name="connsiteY3740" fmla="*/ 6431618 h 6586971"/>
                <a:gd name="connsiteX3741" fmla="*/ 7271901 w 13173467"/>
                <a:gd name="connsiteY3741" fmla="*/ 6426990 h 6586971"/>
                <a:gd name="connsiteX3742" fmla="*/ 7269886 w 13173467"/>
                <a:gd name="connsiteY3742" fmla="*/ 6422363 h 6586971"/>
                <a:gd name="connsiteX3743" fmla="*/ 7267200 w 13173467"/>
                <a:gd name="connsiteY3743" fmla="*/ 6415753 h 6586971"/>
                <a:gd name="connsiteX3744" fmla="*/ 7261153 w 13173467"/>
                <a:gd name="connsiteY3744" fmla="*/ 6401208 h 6586971"/>
                <a:gd name="connsiteX3745" fmla="*/ 7257124 w 13173467"/>
                <a:gd name="connsiteY3745" fmla="*/ 6389309 h 6586971"/>
                <a:gd name="connsiteX3746" fmla="*/ 7244361 w 13173467"/>
                <a:gd name="connsiteY3746" fmla="*/ 6326507 h 6586971"/>
                <a:gd name="connsiteX3747" fmla="*/ 7241675 w 13173467"/>
                <a:gd name="connsiteY3747" fmla="*/ 6301385 h 6586971"/>
                <a:gd name="connsiteX3748" fmla="*/ 7239660 w 13173467"/>
                <a:gd name="connsiteY3748" fmla="*/ 6289486 h 6586971"/>
                <a:gd name="connsiteX3749" fmla="*/ 7229584 w 13173467"/>
                <a:gd name="connsiteY3749" fmla="*/ 6267671 h 6586971"/>
                <a:gd name="connsiteX3750" fmla="*/ 7225555 w 13173467"/>
                <a:gd name="connsiteY3750" fmla="*/ 6256433 h 6586971"/>
                <a:gd name="connsiteX3751" fmla="*/ 7202716 w 13173467"/>
                <a:gd name="connsiteY3751" fmla="*/ 6232633 h 6586971"/>
                <a:gd name="connsiteX3752" fmla="*/ 7197342 w 13173467"/>
                <a:gd name="connsiteY3752" fmla="*/ 6225362 h 6586971"/>
                <a:gd name="connsiteX3753" fmla="*/ 7197342 w 13173467"/>
                <a:gd name="connsiteY3753" fmla="*/ 6222717 h 6586971"/>
                <a:gd name="connsiteX3754" fmla="*/ 7199358 w 13173467"/>
                <a:gd name="connsiteY3754" fmla="*/ 6216106 h 6586971"/>
                <a:gd name="connsiteX3755" fmla="*/ 7198687 w 13173467"/>
                <a:gd name="connsiteY3755" fmla="*/ 6212801 h 6586971"/>
                <a:gd name="connsiteX3756" fmla="*/ 7198015 w 13173467"/>
                <a:gd name="connsiteY3756" fmla="*/ 6212140 h 6586971"/>
                <a:gd name="connsiteX3757" fmla="*/ 7195999 w 13173467"/>
                <a:gd name="connsiteY3757" fmla="*/ 6210818 h 6586971"/>
                <a:gd name="connsiteX3758" fmla="*/ 7193983 w 13173467"/>
                <a:gd name="connsiteY3758" fmla="*/ 6210157 h 6586971"/>
                <a:gd name="connsiteX3759" fmla="*/ 7193313 w 13173467"/>
                <a:gd name="connsiteY3759" fmla="*/ 6210157 h 6586971"/>
                <a:gd name="connsiteX3760" fmla="*/ 7191970 w 13173467"/>
                <a:gd name="connsiteY3760" fmla="*/ 6206852 h 6586971"/>
                <a:gd name="connsiteX3761" fmla="*/ 7189282 w 13173467"/>
                <a:gd name="connsiteY3761" fmla="*/ 6204869 h 6586971"/>
                <a:gd name="connsiteX3762" fmla="*/ 7188611 w 13173467"/>
                <a:gd name="connsiteY3762" fmla="*/ 6202224 h 6586971"/>
                <a:gd name="connsiteX3763" fmla="*/ 7190625 w 13173467"/>
                <a:gd name="connsiteY3763" fmla="*/ 6196936 h 6586971"/>
                <a:gd name="connsiteX3764" fmla="*/ 7181894 w 13173467"/>
                <a:gd name="connsiteY3764" fmla="*/ 6198919 h 6586971"/>
                <a:gd name="connsiteX3765" fmla="*/ 7177191 w 13173467"/>
                <a:gd name="connsiteY3765" fmla="*/ 6194952 h 6586971"/>
                <a:gd name="connsiteX3766" fmla="*/ 7169804 w 13173467"/>
                <a:gd name="connsiteY3766" fmla="*/ 6181070 h 6586971"/>
                <a:gd name="connsiteX3767" fmla="*/ 7167788 w 13173467"/>
                <a:gd name="connsiteY3767" fmla="*/ 6178425 h 6586971"/>
                <a:gd name="connsiteX3768" fmla="*/ 7161743 w 13173467"/>
                <a:gd name="connsiteY3768" fmla="*/ 6174459 h 6586971"/>
                <a:gd name="connsiteX3769" fmla="*/ 7160398 w 13173467"/>
                <a:gd name="connsiteY3769" fmla="*/ 6173136 h 6586971"/>
                <a:gd name="connsiteX3770" fmla="*/ 7159056 w 13173467"/>
                <a:gd name="connsiteY3770" fmla="*/ 6172475 h 6586971"/>
                <a:gd name="connsiteX3771" fmla="*/ 7157713 w 13173467"/>
                <a:gd name="connsiteY3771" fmla="*/ 6171814 h 6586971"/>
                <a:gd name="connsiteX3772" fmla="*/ 7156370 w 13173467"/>
                <a:gd name="connsiteY3772" fmla="*/ 6171814 h 6586971"/>
                <a:gd name="connsiteX3773" fmla="*/ 7155026 w 13173467"/>
                <a:gd name="connsiteY3773" fmla="*/ 6170493 h 6586971"/>
                <a:gd name="connsiteX3774" fmla="*/ 7154354 w 13173467"/>
                <a:gd name="connsiteY3774" fmla="*/ 6168510 h 6586971"/>
                <a:gd name="connsiteX3775" fmla="*/ 7155026 w 13173467"/>
                <a:gd name="connsiteY3775" fmla="*/ 6163882 h 6586971"/>
                <a:gd name="connsiteX3776" fmla="*/ 7155026 w 13173467"/>
                <a:gd name="connsiteY3776" fmla="*/ 6161899 h 6586971"/>
                <a:gd name="connsiteX3777" fmla="*/ 7151668 w 13173467"/>
                <a:gd name="connsiteY3777" fmla="*/ 6158593 h 6586971"/>
                <a:gd name="connsiteX3778" fmla="*/ 7143606 w 13173467"/>
                <a:gd name="connsiteY3778" fmla="*/ 6153966 h 6586971"/>
                <a:gd name="connsiteX3779" fmla="*/ 7140247 w 13173467"/>
                <a:gd name="connsiteY3779" fmla="*/ 6151982 h 6586971"/>
                <a:gd name="connsiteX3780" fmla="*/ 7137561 w 13173467"/>
                <a:gd name="connsiteY3780" fmla="*/ 6148016 h 6586971"/>
                <a:gd name="connsiteX3781" fmla="*/ 7133530 w 13173467"/>
                <a:gd name="connsiteY3781" fmla="*/ 6140083 h 6586971"/>
                <a:gd name="connsiteX3782" fmla="*/ 7130845 w 13173467"/>
                <a:gd name="connsiteY3782" fmla="*/ 6136778 h 6586971"/>
                <a:gd name="connsiteX3783" fmla="*/ 7123455 w 13173467"/>
                <a:gd name="connsiteY3783" fmla="*/ 6132811 h 6586971"/>
                <a:gd name="connsiteX3784" fmla="*/ 7119425 w 13173467"/>
                <a:gd name="connsiteY3784" fmla="*/ 6135455 h 6586971"/>
                <a:gd name="connsiteX3785" fmla="*/ 7116738 w 13173467"/>
                <a:gd name="connsiteY3785" fmla="*/ 6140083 h 6586971"/>
                <a:gd name="connsiteX3786" fmla="*/ 7112036 w 13173467"/>
                <a:gd name="connsiteY3786" fmla="*/ 6142727 h 6586971"/>
                <a:gd name="connsiteX3787" fmla="*/ 7100618 w 13173467"/>
                <a:gd name="connsiteY3787" fmla="*/ 6122894 h 6586971"/>
                <a:gd name="connsiteX3788" fmla="*/ 7107334 w 13173467"/>
                <a:gd name="connsiteY3788" fmla="*/ 6081909 h 6586971"/>
                <a:gd name="connsiteX3789" fmla="*/ 7131516 w 13173467"/>
                <a:gd name="connsiteY3789" fmla="*/ 6010512 h 6586971"/>
                <a:gd name="connsiteX3790" fmla="*/ 7126813 w 13173467"/>
                <a:gd name="connsiteY3790" fmla="*/ 6014478 h 6586971"/>
                <a:gd name="connsiteX3791" fmla="*/ 7124800 w 13173467"/>
                <a:gd name="connsiteY3791" fmla="*/ 6017122 h 6586971"/>
                <a:gd name="connsiteX3792" fmla="*/ 7122784 w 13173467"/>
                <a:gd name="connsiteY3792" fmla="*/ 6020428 h 6586971"/>
                <a:gd name="connsiteX3793" fmla="*/ 7119425 w 13173467"/>
                <a:gd name="connsiteY3793" fmla="*/ 6013817 h 6586971"/>
                <a:gd name="connsiteX3794" fmla="*/ 7118082 w 13173467"/>
                <a:gd name="connsiteY3794" fmla="*/ 6005223 h 6586971"/>
                <a:gd name="connsiteX3795" fmla="*/ 7118082 w 13173467"/>
                <a:gd name="connsiteY3795" fmla="*/ 5981424 h 6586971"/>
                <a:gd name="connsiteX3796" fmla="*/ 7119425 w 13173467"/>
                <a:gd name="connsiteY3796" fmla="*/ 5976797 h 6586971"/>
                <a:gd name="connsiteX3797" fmla="*/ 7128158 w 13173467"/>
                <a:gd name="connsiteY3797" fmla="*/ 5958948 h 6586971"/>
                <a:gd name="connsiteX3798" fmla="*/ 7130845 w 13173467"/>
                <a:gd name="connsiteY3798" fmla="*/ 5951015 h 6586971"/>
                <a:gd name="connsiteX3799" fmla="*/ 7134202 w 13173467"/>
                <a:gd name="connsiteY3799" fmla="*/ 5936471 h 6586971"/>
                <a:gd name="connsiteX3800" fmla="*/ 7134875 w 13173467"/>
                <a:gd name="connsiteY3800" fmla="*/ 5920606 h 6586971"/>
                <a:gd name="connsiteX3801" fmla="*/ 7136889 w 13173467"/>
                <a:gd name="connsiteY3801" fmla="*/ 5913995 h 6586971"/>
                <a:gd name="connsiteX3802" fmla="*/ 7143606 w 13173467"/>
                <a:gd name="connsiteY3802" fmla="*/ 5909368 h 6586971"/>
                <a:gd name="connsiteX3803" fmla="*/ 7137561 w 13173467"/>
                <a:gd name="connsiteY3803" fmla="*/ 5906723 h 6586971"/>
                <a:gd name="connsiteX3804" fmla="*/ 7133530 w 13173467"/>
                <a:gd name="connsiteY3804" fmla="*/ 5907384 h 6586971"/>
                <a:gd name="connsiteX3805" fmla="*/ 7130172 w 13173467"/>
                <a:gd name="connsiteY3805" fmla="*/ 5907384 h 6586971"/>
                <a:gd name="connsiteX3806" fmla="*/ 7126813 w 13173467"/>
                <a:gd name="connsiteY3806" fmla="*/ 5902757 h 6586971"/>
                <a:gd name="connsiteX3807" fmla="*/ 7126813 w 13173467"/>
                <a:gd name="connsiteY3807" fmla="*/ 5897468 h 6586971"/>
                <a:gd name="connsiteX3808" fmla="*/ 7130172 w 13173467"/>
                <a:gd name="connsiteY3808" fmla="*/ 5880941 h 6586971"/>
                <a:gd name="connsiteX3809" fmla="*/ 7131516 w 13173467"/>
                <a:gd name="connsiteY3809" fmla="*/ 5875651 h 6586971"/>
                <a:gd name="connsiteX3810" fmla="*/ 7128829 w 13173467"/>
                <a:gd name="connsiteY3810" fmla="*/ 5875651 h 6586971"/>
                <a:gd name="connsiteX3811" fmla="*/ 7126813 w 13173467"/>
                <a:gd name="connsiteY3811" fmla="*/ 5874991 h 6586971"/>
                <a:gd name="connsiteX3812" fmla="*/ 7126143 w 13173467"/>
                <a:gd name="connsiteY3812" fmla="*/ 5874330 h 6586971"/>
                <a:gd name="connsiteX3813" fmla="*/ 7125470 w 13173467"/>
                <a:gd name="connsiteY3813" fmla="*/ 5872347 h 6586971"/>
                <a:gd name="connsiteX3814" fmla="*/ 7126143 w 13173467"/>
                <a:gd name="connsiteY3814" fmla="*/ 5871025 h 6586971"/>
                <a:gd name="connsiteX3815" fmla="*/ 7128158 w 13173467"/>
                <a:gd name="connsiteY3815" fmla="*/ 5869702 h 6586971"/>
                <a:gd name="connsiteX3816" fmla="*/ 7129502 w 13173467"/>
                <a:gd name="connsiteY3816" fmla="*/ 5868380 h 6586971"/>
                <a:gd name="connsiteX3817" fmla="*/ 7130172 w 13173467"/>
                <a:gd name="connsiteY3817" fmla="*/ 5867719 h 6586971"/>
                <a:gd name="connsiteX3818" fmla="*/ 7129502 w 13173467"/>
                <a:gd name="connsiteY3818" fmla="*/ 5865075 h 6586971"/>
                <a:gd name="connsiteX3819" fmla="*/ 7128829 w 13173467"/>
                <a:gd name="connsiteY3819" fmla="*/ 5863753 h 6586971"/>
                <a:gd name="connsiteX3820" fmla="*/ 7127486 w 13173467"/>
                <a:gd name="connsiteY3820" fmla="*/ 5861769 h 6586971"/>
                <a:gd name="connsiteX3821" fmla="*/ 7127486 w 13173467"/>
                <a:gd name="connsiteY3821" fmla="*/ 5859787 h 6586971"/>
                <a:gd name="connsiteX3822" fmla="*/ 7128158 w 13173467"/>
                <a:gd name="connsiteY3822" fmla="*/ 5850531 h 6586971"/>
                <a:gd name="connsiteX3823" fmla="*/ 7127486 w 13173467"/>
                <a:gd name="connsiteY3823" fmla="*/ 5842598 h 6586971"/>
                <a:gd name="connsiteX3824" fmla="*/ 7124800 w 13173467"/>
                <a:gd name="connsiteY3824" fmla="*/ 5824749 h 6586971"/>
                <a:gd name="connsiteX3825" fmla="*/ 7120096 w 13173467"/>
                <a:gd name="connsiteY3825" fmla="*/ 5808223 h 6586971"/>
                <a:gd name="connsiteX3826" fmla="*/ 7117410 w 13173467"/>
                <a:gd name="connsiteY3826" fmla="*/ 5799628 h 6586971"/>
                <a:gd name="connsiteX3827" fmla="*/ 7113379 w 13173467"/>
                <a:gd name="connsiteY3827" fmla="*/ 5791695 h 6586971"/>
                <a:gd name="connsiteX3828" fmla="*/ 7103976 w 13173467"/>
                <a:gd name="connsiteY3828" fmla="*/ 5777813 h 6586971"/>
                <a:gd name="connsiteX3829" fmla="*/ 7101961 w 13173467"/>
                <a:gd name="connsiteY3829" fmla="*/ 5773185 h 6586971"/>
                <a:gd name="connsiteX3830" fmla="*/ 7100618 w 13173467"/>
                <a:gd name="connsiteY3830" fmla="*/ 5769218 h 6586971"/>
                <a:gd name="connsiteX3831" fmla="*/ 7100618 w 13173467"/>
                <a:gd name="connsiteY3831" fmla="*/ 5765913 h 6586971"/>
                <a:gd name="connsiteX3832" fmla="*/ 7100618 w 13173467"/>
                <a:gd name="connsiteY3832" fmla="*/ 5762608 h 6586971"/>
                <a:gd name="connsiteX3833" fmla="*/ 7098602 w 13173467"/>
                <a:gd name="connsiteY3833" fmla="*/ 5758642 h 6586971"/>
                <a:gd name="connsiteX3834" fmla="*/ 7095244 w 13173467"/>
                <a:gd name="connsiteY3834" fmla="*/ 5781118 h 6586971"/>
                <a:gd name="connsiteX3835" fmla="*/ 7091885 w 13173467"/>
                <a:gd name="connsiteY3835" fmla="*/ 5771863 h 6586971"/>
                <a:gd name="connsiteX3836" fmla="*/ 7091214 w 13173467"/>
                <a:gd name="connsiteY3836" fmla="*/ 5762608 h 6586971"/>
                <a:gd name="connsiteX3837" fmla="*/ 7091885 w 13173467"/>
                <a:gd name="connsiteY3837" fmla="*/ 5753353 h 6586971"/>
                <a:gd name="connsiteX3838" fmla="*/ 7091214 w 13173467"/>
                <a:gd name="connsiteY3838" fmla="*/ 5744759 h 6586971"/>
                <a:gd name="connsiteX3839" fmla="*/ 7088527 w 13173467"/>
                <a:gd name="connsiteY3839" fmla="*/ 5736165 h 6586971"/>
                <a:gd name="connsiteX3840" fmla="*/ 7084498 w 13173467"/>
                <a:gd name="connsiteY3840" fmla="*/ 5728232 h 6586971"/>
                <a:gd name="connsiteX3841" fmla="*/ 7081139 w 13173467"/>
                <a:gd name="connsiteY3841" fmla="*/ 5719638 h 6586971"/>
                <a:gd name="connsiteX3842" fmla="*/ 7081139 w 13173467"/>
                <a:gd name="connsiteY3842" fmla="*/ 5710383 h 6586971"/>
                <a:gd name="connsiteX3843" fmla="*/ 7086511 w 13173467"/>
                <a:gd name="connsiteY3843" fmla="*/ 5713688 h 6586971"/>
                <a:gd name="connsiteX3844" fmla="*/ 7083825 w 13173467"/>
                <a:gd name="connsiteY3844" fmla="*/ 5710383 h 6586971"/>
                <a:gd name="connsiteX3845" fmla="*/ 7080466 w 13173467"/>
                <a:gd name="connsiteY3845" fmla="*/ 5708399 h 6586971"/>
                <a:gd name="connsiteX3846" fmla="*/ 7077780 w 13173467"/>
                <a:gd name="connsiteY3846" fmla="*/ 5707077 h 6586971"/>
                <a:gd name="connsiteX3847" fmla="*/ 7075765 w 13173467"/>
                <a:gd name="connsiteY3847" fmla="*/ 5705755 h 6586971"/>
                <a:gd name="connsiteX3848" fmla="*/ 7073750 w 13173467"/>
                <a:gd name="connsiteY3848" fmla="*/ 5701128 h 6586971"/>
                <a:gd name="connsiteX3849" fmla="*/ 7069719 w 13173467"/>
                <a:gd name="connsiteY3849" fmla="*/ 5654191 h 6586971"/>
                <a:gd name="connsiteX3850" fmla="*/ 7060316 w 13173467"/>
                <a:gd name="connsiteY3850" fmla="*/ 5617832 h 6586971"/>
                <a:gd name="connsiteX3851" fmla="*/ 7058300 w 13173467"/>
                <a:gd name="connsiteY3851" fmla="*/ 5598661 h 6586971"/>
                <a:gd name="connsiteX3852" fmla="*/ 7067705 w 13173467"/>
                <a:gd name="connsiteY3852" fmla="*/ 5584117 h 6586971"/>
                <a:gd name="connsiteX3853" fmla="*/ 7054271 w 13173467"/>
                <a:gd name="connsiteY3853" fmla="*/ 5586762 h 6586971"/>
                <a:gd name="connsiteX3854" fmla="*/ 7045539 w 13173467"/>
                <a:gd name="connsiteY3854" fmla="*/ 5584117 h 6586971"/>
                <a:gd name="connsiteX3855" fmla="*/ 7039492 w 13173467"/>
                <a:gd name="connsiteY3855" fmla="*/ 5576845 h 6586971"/>
                <a:gd name="connsiteX3856" fmla="*/ 7034120 w 13173467"/>
                <a:gd name="connsiteY3856" fmla="*/ 5564945 h 6586971"/>
                <a:gd name="connsiteX3857" fmla="*/ 7030762 w 13173467"/>
                <a:gd name="connsiteY3857" fmla="*/ 5553046 h 6586971"/>
                <a:gd name="connsiteX3858" fmla="*/ 7029417 w 13173467"/>
                <a:gd name="connsiteY3858" fmla="*/ 5549081 h 6586971"/>
                <a:gd name="connsiteX3859" fmla="*/ 7026058 w 13173467"/>
                <a:gd name="connsiteY3859" fmla="*/ 5543792 h 6586971"/>
                <a:gd name="connsiteX3860" fmla="*/ 7022700 w 13173467"/>
                <a:gd name="connsiteY3860" fmla="*/ 5539164 h 6586971"/>
                <a:gd name="connsiteX3861" fmla="*/ 7018671 w 13173467"/>
                <a:gd name="connsiteY3861" fmla="*/ 5535197 h 6586971"/>
                <a:gd name="connsiteX3862" fmla="*/ 7014640 w 13173467"/>
                <a:gd name="connsiteY3862" fmla="*/ 5531231 h 6586971"/>
                <a:gd name="connsiteX3863" fmla="*/ 7009938 w 13173467"/>
                <a:gd name="connsiteY3863" fmla="*/ 5527925 h 6586971"/>
                <a:gd name="connsiteX3864" fmla="*/ 7011281 w 13173467"/>
                <a:gd name="connsiteY3864" fmla="*/ 5529909 h 6586971"/>
                <a:gd name="connsiteX3865" fmla="*/ 7011953 w 13173467"/>
                <a:gd name="connsiteY3865" fmla="*/ 5531892 h 6586971"/>
                <a:gd name="connsiteX3866" fmla="*/ 7012624 w 13173467"/>
                <a:gd name="connsiteY3866" fmla="*/ 5533875 h 6586971"/>
                <a:gd name="connsiteX3867" fmla="*/ 7012624 w 13173467"/>
                <a:gd name="connsiteY3867" fmla="*/ 5540486 h 6586971"/>
                <a:gd name="connsiteX3868" fmla="*/ 7013296 w 13173467"/>
                <a:gd name="connsiteY3868" fmla="*/ 5549081 h 6586971"/>
                <a:gd name="connsiteX3869" fmla="*/ 7013296 w 13173467"/>
                <a:gd name="connsiteY3869" fmla="*/ 5553046 h 6586971"/>
                <a:gd name="connsiteX3870" fmla="*/ 7011281 w 13173467"/>
                <a:gd name="connsiteY3870" fmla="*/ 5560319 h 6586971"/>
                <a:gd name="connsiteX3871" fmla="*/ 7007923 w 13173467"/>
                <a:gd name="connsiteY3871" fmla="*/ 5568251 h 6586971"/>
                <a:gd name="connsiteX3872" fmla="*/ 7003221 w 13173467"/>
                <a:gd name="connsiteY3872" fmla="*/ 5575524 h 6586971"/>
                <a:gd name="connsiteX3873" fmla="*/ 6997847 w 13173467"/>
                <a:gd name="connsiteY3873" fmla="*/ 5581473 h 6586971"/>
                <a:gd name="connsiteX3874" fmla="*/ 6993146 w 13173467"/>
                <a:gd name="connsiteY3874" fmla="*/ 5584778 h 6586971"/>
                <a:gd name="connsiteX3875" fmla="*/ 6987772 w 13173467"/>
                <a:gd name="connsiteY3875" fmla="*/ 5587423 h 6586971"/>
                <a:gd name="connsiteX3876" fmla="*/ 6981727 w 13173467"/>
                <a:gd name="connsiteY3876" fmla="*/ 5588083 h 6586971"/>
                <a:gd name="connsiteX3877" fmla="*/ 6976353 w 13173467"/>
                <a:gd name="connsiteY3877" fmla="*/ 5586101 h 6586971"/>
                <a:gd name="connsiteX3878" fmla="*/ 6972322 w 13173467"/>
                <a:gd name="connsiteY3878" fmla="*/ 5582134 h 6586971"/>
                <a:gd name="connsiteX3879" fmla="*/ 6969636 w 13173467"/>
                <a:gd name="connsiteY3879" fmla="*/ 5572218 h 6586971"/>
                <a:gd name="connsiteX3880" fmla="*/ 6966278 w 13173467"/>
                <a:gd name="connsiteY3880" fmla="*/ 5570895 h 6586971"/>
                <a:gd name="connsiteX3881" fmla="*/ 6968964 w 13173467"/>
                <a:gd name="connsiteY3881" fmla="*/ 5578829 h 6586971"/>
                <a:gd name="connsiteX3882" fmla="*/ 6970308 w 13173467"/>
                <a:gd name="connsiteY3882" fmla="*/ 5582795 h 6586971"/>
                <a:gd name="connsiteX3883" fmla="*/ 6971651 w 13173467"/>
                <a:gd name="connsiteY3883" fmla="*/ 5592712 h 6586971"/>
                <a:gd name="connsiteX3884" fmla="*/ 6972322 w 13173467"/>
                <a:gd name="connsiteY3884" fmla="*/ 5593372 h 6586971"/>
                <a:gd name="connsiteX3885" fmla="*/ 6970308 w 13173467"/>
                <a:gd name="connsiteY3885" fmla="*/ 5594033 h 6586971"/>
                <a:gd name="connsiteX3886" fmla="*/ 6964935 w 13173467"/>
                <a:gd name="connsiteY3886" fmla="*/ 5598661 h 6586971"/>
                <a:gd name="connsiteX3887" fmla="*/ 6960233 w 13173467"/>
                <a:gd name="connsiteY3887" fmla="*/ 5601305 h 6586971"/>
                <a:gd name="connsiteX3888" fmla="*/ 6947470 w 13173467"/>
                <a:gd name="connsiteY3888" fmla="*/ 5606594 h 6586971"/>
                <a:gd name="connsiteX3889" fmla="*/ 6941425 w 13173467"/>
                <a:gd name="connsiteY3889" fmla="*/ 5609900 h 6586971"/>
                <a:gd name="connsiteX3890" fmla="*/ 6936051 w 13173467"/>
                <a:gd name="connsiteY3890" fmla="*/ 5617171 h 6586971"/>
                <a:gd name="connsiteX3891" fmla="*/ 6930677 w 13173467"/>
                <a:gd name="connsiteY3891" fmla="*/ 5625765 h 6586971"/>
                <a:gd name="connsiteX3892" fmla="*/ 6925303 w 13173467"/>
                <a:gd name="connsiteY3892" fmla="*/ 5633697 h 6586971"/>
                <a:gd name="connsiteX3893" fmla="*/ 6916572 w 13173467"/>
                <a:gd name="connsiteY3893" fmla="*/ 5638987 h 6586971"/>
                <a:gd name="connsiteX3894" fmla="*/ 6908511 w 13173467"/>
                <a:gd name="connsiteY3894" fmla="*/ 5638987 h 6586971"/>
                <a:gd name="connsiteX3895" fmla="*/ 6908511 w 13173467"/>
                <a:gd name="connsiteY3895" fmla="*/ 5633037 h 6586971"/>
                <a:gd name="connsiteX3896" fmla="*/ 6910526 w 13173467"/>
                <a:gd name="connsiteY3896" fmla="*/ 5624443 h 6586971"/>
                <a:gd name="connsiteX3897" fmla="*/ 6910526 w 13173467"/>
                <a:gd name="connsiteY3897" fmla="*/ 5615849 h 6586971"/>
                <a:gd name="connsiteX3898" fmla="*/ 6907167 w 13173467"/>
                <a:gd name="connsiteY3898" fmla="*/ 5623782 h 6586971"/>
                <a:gd name="connsiteX3899" fmla="*/ 6901793 w 13173467"/>
                <a:gd name="connsiteY3899" fmla="*/ 5631053 h 6586971"/>
                <a:gd name="connsiteX3900" fmla="*/ 6894406 w 13173467"/>
                <a:gd name="connsiteY3900" fmla="*/ 5635682 h 6586971"/>
                <a:gd name="connsiteX3901" fmla="*/ 6886345 w 13173467"/>
                <a:gd name="connsiteY3901" fmla="*/ 5634358 h 6586971"/>
                <a:gd name="connsiteX3902" fmla="*/ 6882315 w 13173467"/>
                <a:gd name="connsiteY3902" fmla="*/ 5630393 h 6586971"/>
                <a:gd name="connsiteX3903" fmla="*/ 6880299 w 13173467"/>
                <a:gd name="connsiteY3903" fmla="*/ 5624443 h 6586971"/>
                <a:gd name="connsiteX3904" fmla="*/ 6880299 w 13173467"/>
                <a:gd name="connsiteY3904" fmla="*/ 5617171 h 6586971"/>
                <a:gd name="connsiteX3905" fmla="*/ 6880299 w 13173467"/>
                <a:gd name="connsiteY3905" fmla="*/ 5610560 h 6586971"/>
                <a:gd name="connsiteX3906" fmla="*/ 6878284 w 13173467"/>
                <a:gd name="connsiteY3906" fmla="*/ 5616510 h 6586971"/>
                <a:gd name="connsiteX3907" fmla="*/ 6875598 w 13173467"/>
                <a:gd name="connsiteY3907" fmla="*/ 5621799 h 6586971"/>
                <a:gd name="connsiteX3908" fmla="*/ 6871567 w 13173467"/>
                <a:gd name="connsiteY3908" fmla="*/ 5626426 h 6586971"/>
                <a:gd name="connsiteX3909" fmla="*/ 6865522 w 13173467"/>
                <a:gd name="connsiteY3909" fmla="*/ 5629071 h 6586971"/>
                <a:gd name="connsiteX3910" fmla="*/ 6864850 w 13173467"/>
                <a:gd name="connsiteY3910" fmla="*/ 5619154 h 6586971"/>
                <a:gd name="connsiteX3911" fmla="*/ 6868881 w 13173467"/>
                <a:gd name="connsiteY3911" fmla="*/ 5598000 h 6586971"/>
                <a:gd name="connsiteX3912" fmla="*/ 6868209 w 13173467"/>
                <a:gd name="connsiteY3912" fmla="*/ 5588083 h 6586971"/>
                <a:gd name="connsiteX3913" fmla="*/ 6864179 w 13173467"/>
                <a:gd name="connsiteY3913" fmla="*/ 5598661 h 6586971"/>
                <a:gd name="connsiteX3914" fmla="*/ 6854775 w 13173467"/>
                <a:gd name="connsiteY3914" fmla="*/ 5611221 h 6586971"/>
                <a:gd name="connsiteX3915" fmla="*/ 6844699 w 13173467"/>
                <a:gd name="connsiteY3915" fmla="*/ 5620476 h 6586971"/>
                <a:gd name="connsiteX3916" fmla="*/ 6835968 w 13173467"/>
                <a:gd name="connsiteY3916" fmla="*/ 5619815 h 6586971"/>
                <a:gd name="connsiteX3917" fmla="*/ 6833952 w 13173467"/>
                <a:gd name="connsiteY3917" fmla="*/ 5607255 h 6586971"/>
                <a:gd name="connsiteX3918" fmla="*/ 6839327 w 13173467"/>
                <a:gd name="connsiteY3918" fmla="*/ 5588745 h 6586971"/>
                <a:gd name="connsiteX3919" fmla="*/ 6851416 w 13173467"/>
                <a:gd name="connsiteY3919" fmla="*/ 5557013 h 6586971"/>
                <a:gd name="connsiteX3920" fmla="*/ 6855447 w 13173467"/>
                <a:gd name="connsiteY3920" fmla="*/ 5542470 h 6586971"/>
                <a:gd name="connsiteX3921" fmla="*/ 6857462 w 13173467"/>
                <a:gd name="connsiteY3921" fmla="*/ 5529248 h 6586971"/>
                <a:gd name="connsiteX3922" fmla="*/ 6858133 w 13173467"/>
                <a:gd name="connsiteY3922" fmla="*/ 5516026 h 6586971"/>
                <a:gd name="connsiteX3923" fmla="*/ 6847386 w 13173467"/>
                <a:gd name="connsiteY3923" fmla="*/ 5467768 h 6586971"/>
                <a:gd name="connsiteX3924" fmla="*/ 6841341 w 13173467"/>
                <a:gd name="connsiteY3924" fmla="*/ 5451241 h 6586971"/>
                <a:gd name="connsiteX3925" fmla="*/ 6832609 w 13173467"/>
                <a:gd name="connsiteY3925" fmla="*/ 5436698 h 6586971"/>
                <a:gd name="connsiteX3926" fmla="*/ 6837982 w 13173467"/>
                <a:gd name="connsiteY3926" fmla="*/ 5436036 h 6586971"/>
                <a:gd name="connsiteX3927" fmla="*/ 6829251 w 13173467"/>
                <a:gd name="connsiteY3927" fmla="*/ 5429425 h 6586971"/>
                <a:gd name="connsiteX3928" fmla="*/ 6825220 w 13173467"/>
                <a:gd name="connsiteY3928" fmla="*/ 5420171 h 6586971"/>
                <a:gd name="connsiteX3929" fmla="*/ 6823877 w 13173467"/>
                <a:gd name="connsiteY3929" fmla="*/ 5409592 h 6586971"/>
                <a:gd name="connsiteX3930" fmla="*/ 6824548 w 13173467"/>
                <a:gd name="connsiteY3930" fmla="*/ 5398354 h 6586971"/>
                <a:gd name="connsiteX3931" fmla="*/ 6821189 w 13173467"/>
                <a:gd name="connsiteY3931" fmla="*/ 5407610 h 6586971"/>
                <a:gd name="connsiteX3932" fmla="*/ 6819846 w 13173467"/>
                <a:gd name="connsiteY3932" fmla="*/ 5416865 h 6586971"/>
                <a:gd name="connsiteX3933" fmla="*/ 6816488 w 13173467"/>
                <a:gd name="connsiteY3933" fmla="*/ 5422153 h 6586971"/>
                <a:gd name="connsiteX3934" fmla="*/ 6808428 w 13173467"/>
                <a:gd name="connsiteY3934" fmla="*/ 5420831 h 6586971"/>
                <a:gd name="connsiteX3935" fmla="*/ 6800368 w 13173467"/>
                <a:gd name="connsiteY3935" fmla="*/ 5414881 h 6586971"/>
                <a:gd name="connsiteX3936" fmla="*/ 6792307 w 13173467"/>
                <a:gd name="connsiteY3936" fmla="*/ 5404304 h 6586971"/>
                <a:gd name="connsiteX3937" fmla="*/ 6789620 w 13173467"/>
                <a:gd name="connsiteY3937" fmla="*/ 5395710 h 6586971"/>
                <a:gd name="connsiteX3938" fmla="*/ 6797009 w 13173467"/>
                <a:gd name="connsiteY3938" fmla="*/ 5393728 h 6586971"/>
                <a:gd name="connsiteX3939" fmla="*/ 6802383 w 13173467"/>
                <a:gd name="connsiteY3939" fmla="*/ 5396371 h 6586971"/>
                <a:gd name="connsiteX3940" fmla="*/ 6806412 w 13173467"/>
                <a:gd name="connsiteY3940" fmla="*/ 5400338 h 6586971"/>
                <a:gd name="connsiteX3941" fmla="*/ 6810443 w 13173467"/>
                <a:gd name="connsiteY3941" fmla="*/ 5400999 h 6586971"/>
                <a:gd name="connsiteX3942" fmla="*/ 6816488 w 13173467"/>
                <a:gd name="connsiteY3942" fmla="*/ 5397693 h 6586971"/>
                <a:gd name="connsiteX3943" fmla="*/ 6821189 w 13173467"/>
                <a:gd name="connsiteY3943" fmla="*/ 5391744 h 6586971"/>
                <a:gd name="connsiteX3944" fmla="*/ 6820518 w 13173467"/>
                <a:gd name="connsiteY3944" fmla="*/ 5389099 h 6586971"/>
                <a:gd name="connsiteX3945" fmla="*/ 6816488 w 13173467"/>
                <a:gd name="connsiteY3945" fmla="*/ 5386455 h 6586971"/>
                <a:gd name="connsiteX3946" fmla="*/ 6813129 w 13173467"/>
                <a:gd name="connsiteY3946" fmla="*/ 5383150 h 6586971"/>
                <a:gd name="connsiteX3947" fmla="*/ 6801039 w 13173467"/>
                <a:gd name="connsiteY3947" fmla="*/ 5369928 h 6586971"/>
                <a:gd name="connsiteX3948" fmla="*/ 6797680 w 13173467"/>
                <a:gd name="connsiteY3948" fmla="*/ 5362657 h 6586971"/>
                <a:gd name="connsiteX3949" fmla="*/ 6802383 w 13173467"/>
                <a:gd name="connsiteY3949" fmla="*/ 5355384 h 6586971"/>
                <a:gd name="connsiteX3950" fmla="*/ 6789620 w 13173467"/>
                <a:gd name="connsiteY3950" fmla="*/ 5352740 h 6586971"/>
                <a:gd name="connsiteX3951" fmla="*/ 6778201 w 13173467"/>
                <a:gd name="connsiteY3951" fmla="*/ 5346790 h 6586971"/>
                <a:gd name="connsiteX3952" fmla="*/ 6770141 w 13173467"/>
                <a:gd name="connsiteY3952" fmla="*/ 5346129 h 6586971"/>
                <a:gd name="connsiteX3953" fmla="*/ 6768126 w 13173467"/>
                <a:gd name="connsiteY3953" fmla="*/ 5360012 h 6586971"/>
                <a:gd name="connsiteX3954" fmla="*/ 6762081 w 13173467"/>
                <a:gd name="connsiteY3954" fmla="*/ 5356707 h 6586971"/>
                <a:gd name="connsiteX3955" fmla="*/ 6758050 w 13173467"/>
                <a:gd name="connsiteY3955" fmla="*/ 5350096 h 6586971"/>
                <a:gd name="connsiteX3956" fmla="*/ 6757378 w 13173467"/>
                <a:gd name="connsiteY3956" fmla="*/ 5342824 h 6586971"/>
                <a:gd name="connsiteX3957" fmla="*/ 6762081 w 13173467"/>
                <a:gd name="connsiteY3957" fmla="*/ 5336875 h 6586971"/>
                <a:gd name="connsiteX3958" fmla="*/ 6758050 w 13173467"/>
                <a:gd name="connsiteY3958" fmla="*/ 5336875 h 6586971"/>
                <a:gd name="connsiteX3959" fmla="*/ 6756707 w 13173467"/>
                <a:gd name="connsiteY3959" fmla="*/ 5336875 h 6586971"/>
                <a:gd name="connsiteX3960" fmla="*/ 6758050 w 13173467"/>
                <a:gd name="connsiteY3960" fmla="*/ 5332908 h 6586971"/>
                <a:gd name="connsiteX3961" fmla="*/ 6758723 w 13173467"/>
                <a:gd name="connsiteY3961" fmla="*/ 5328941 h 6586971"/>
                <a:gd name="connsiteX3962" fmla="*/ 6758723 w 13173467"/>
                <a:gd name="connsiteY3962" fmla="*/ 5324976 h 6586971"/>
                <a:gd name="connsiteX3963" fmla="*/ 6758050 w 13173467"/>
                <a:gd name="connsiteY3963" fmla="*/ 5321670 h 6586971"/>
                <a:gd name="connsiteX3964" fmla="*/ 6755364 w 13173467"/>
                <a:gd name="connsiteY3964" fmla="*/ 5329602 h 6586971"/>
                <a:gd name="connsiteX3965" fmla="*/ 6751333 w 13173467"/>
                <a:gd name="connsiteY3965" fmla="*/ 5334891 h 6586971"/>
                <a:gd name="connsiteX3966" fmla="*/ 6747303 w 13173467"/>
                <a:gd name="connsiteY3966" fmla="*/ 5336213 h 6586971"/>
                <a:gd name="connsiteX3967" fmla="*/ 6743273 w 13173467"/>
                <a:gd name="connsiteY3967" fmla="*/ 5332247 h 6586971"/>
                <a:gd name="connsiteX3968" fmla="*/ 6744616 w 13173467"/>
                <a:gd name="connsiteY3968" fmla="*/ 5331586 h 6586971"/>
                <a:gd name="connsiteX3969" fmla="*/ 6745289 w 13173467"/>
                <a:gd name="connsiteY3969" fmla="*/ 5328941 h 6586971"/>
                <a:gd name="connsiteX3970" fmla="*/ 6747303 w 13173467"/>
                <a:gd name="connsiteY3970" fmla="*/ 5323652 h 6586971"/>
                <a:gd name="connsiteX3971" fmla="*/ 6745289 w 13173467"/>
                <a:gd name="connsiteY3971" fmla="*/ 5320347 h 6586971"/>
                <a:gd name="connsiteX3972" fmla="*/ 6741930 w 13173467"/>
                <a:gd name="connsiteY3972" fmla="*/ 5316381 h 6586971"/>
                <a:gd name="connsiteX3973" fmla="*/ 6736556 w 13173467"/>
                <a:gd name="connsiteY3973" fmla="*/ 5310431 h 6586971"/>
                <a:gd name="connsiteX3974" fmla="*/ 6737227 w 13173467"/>
                <a:gd name="connsiteY3974" fmla="*/ 5315059 h 6586971"/>
                <a:gd name="connsiteX3975" fmla="*/ 6737899 w 13173467"/>
                <a:gd name="connsiteY3975" fmla="*/ 5319687 h 6586971"/>
                <a:gd name="connsiteX3976" fmla="*/ 6737899 w 13173467"/>
                <a:gd name="connsiteY3976" fmla="*/ 5324314 h 6586971"/>
                <a:gd name="connsiteX3977" fmla="*/ 6737227 w 13173467"/>
                <a:gd name="connsiteY3977" fmla="*/ 5328941 h 6586971"/>
                <a:gd name="connsiteX3978" fmla="*/ 6711031 w 13173467"/>
                <a:gd name="connsiteY3978" fmla="*/ 5294566 h 6586971"/>
                <a:gd name="connsiteX3979" fmla="*/ 6700956 w 13173467"/>
                <a:gd name="connsiteY3979" fmla="*/ 5282006 h 6586971"/>
                <a:gd name="connsiteX3980" fmla="*/ 6695581 w 13173467"/>
                <a:gd name="connsiteY3980" fmla="*/ 5268783 h 6586971"/>
                <a:gd name="connsiteX3981" fmla="*/ 6690208 w 13173467"/>
                <a:gd name="connsiteY3981" fmla="*/ 5238375 h 6586971"/>
                <a:gd name="connsiteX3982" fmla="*/ 6681477 w 13173467"/>
                <a:gd name="connsiteY3982" fmla="*/ 5211931 h 6586971"/>
                <a:gd name="connsiteX3983" fmla="*/ 6678789 w 13173467"/>
                <a:gd name="connsiteY3983" fmla="*/ 5198710 h 6586971"/>
                <a:gd name="connsiteX3984" fmla="*/ 6680804 w 13173467"/>
                <a:gd name="connsiteY3984" fmla="*/ 5185488 h 6586971"/>
                <a:gd name="connsiteX3985" fmla="*/ 6676103 w 13173467"/>
                <a:gd name="connsiteY3985" fmla="*/ 5189455 h 6586971"/>
                <a:gd name="connsiteX3986" fmla="*/ 6662669 w 13173467"/>
                <a:gd name="connsiteY3986" fmla="*/ 5169622 h 6586971"/>
                <a:gd name="connsiteX3987" fmla="*/ 6657295 w 13173467"/>
                <a:gd name="connsiteY3987" fmla="*/ 5158384 h 6586971"/>
                <a:gd name="connsiteX3988" fmla="*/ 6655279 w 13173467"/>
                <a:gd name="connsiteY3988" fmla="*/ 5148468 h 6586971"/>
                <a:gd name="connsiteX3989" fmla="*/ 6645204 w 13173467"/>
                <a:gd name="connsiteY3989" fmla="*/ 5159706 h 6586971"/>
                <a:gd name="connsiteX3990" fmla="*/ 6633113 w 13173467"/>
                <a:gd name="connsiteY3990" fmla="*/ 5166317 h 6586971"/>
                <a:gd name="connsiteX3991" fmla="*/ 6621024 w 13173467"/>
                <a:gd name="connsiteY3991" fmla="*/ 5165655 h 6586971"/>
                <a:gd name="connsiteX3992" fmla="*/ 6610276 w 13173467"/>
                <a:gd name="connsiteY3992" fmla="*/ 5156400 h 6586971"/>
                <a:gd name="connsiteX3993" fmla="*/ 6603559 w 13173467"/>
                <a:gd name="connsiteY3993" fmla="*/ 5142518 h 6586971"/>
                <a:gd name="connsiteX3994" fmla="*/ 6600200 w 13173467"/>
                <a:gd name="connsiteY3994" fmla="*/ 5127974 h 6586971"/>
                <a:gd name="connsiteX3995" fmla="*/ 6597514 w 13173467"/>
                <a:gd name="connsiteY3995" fmla="*/ 5098226 h 6586971"/>
                <a:gd name="connsiteX3996" fmla="*/ 6594156 w 13173467"/>
                <a:gd name="connsiteY3996" fmla="*/ 5105498 h 6586971"/>
                <a:gd name="connsiteX3997" fmla="*/ 6590797 w 13173467"/>
                <a:gd name="connsiteY3997" fmla="*/ 5108803 h 6586971"/>
                <a:gd name="connsiteX3998" fmla="*/ 6585423 w 13173467"/>
                <a:gd name="connsiteY3998" fmla="*/ 5109464 h 6586971"/>
                <a:gd name="connsiteX3999" fmla="*/ 6575348 w 13173467"/>
                <a:gd name="connsiteY3999" fmla="*/ 5108142 h 6586971"/>
                <a:gd name="connsiteX4000" fmla="*/ 6581393 w 13173467"/>
                <a:gd name="connsiteY4000" fmla="*/ 5112109 h 6586971"/>
                <a:gd name="connsiteX4001" fmla="*/ 6588782 w 13173467"/>
                <a:gd name="connsiteY4001" fmla="*/ 5114753 h 6586971"/>
                <a:gd name="connsiteX4002" fmla="*/ 6594827 w 13173467"/>
                <a:gd name="connsiteY4002" fmla="*/ 5118719 h 6586971"/>
                <a:gd name="connsiteX4003" fmla="*/ 6596842 w 13173467"/>
                <a:gd name="connsiteY4003" fmla="*/ 5125991 h 6586971"/>
                <a:gd name="connsiteX4004" fmla="*/ 6594827 w 13173467"/>
                <a:gd name="connsiteY4004" fmla="*/ 5131941 h 6586971"/>
                <a:gd name="connsiteX4005" fmla="*/ 6590797 w 13173467"/>
                <a:gd name="connsiteY4005" fmla="*/ 5135907 h 6586971"/>
                <a:gd name="connsiteX4006" fmla="*/ 6588782 w 13173467"/>
                <a:gd name="connsiteY4006" fmla="*/ 5140535 h 6586971"/>
                <a:gd name="connsiteX4007" fmla="*/ 6594156 w 13173467"/>
                <a:gd name="connsiteY4007" fmla="*/ 5146485 h 6586971"/>
                <a:gd name="connsiteX4008" fmla="*/ 6588109 w 13173467"/>
                <a:gd name="connsiteY4008" fmla="*/ 5149790 h 6586971"/>
                <a:gd name="connsiteX4009" fmla="*/ 6586766 w 13173467"/>
                <a:gd name="connsiteY4009" fmla="*/ 5155739 h 6586971"/>
                <a:gd name="connsiteX4010" fmla="*/ 6587439 w 13173467"/>
                <a:gd name="connsiteY4010" fmla="*/ 5163011 h 6586971"/>
                <a:gd name="connsiteX4011" fmla="*/ 6589452 w 13173467"/>
                <a:gd name="connsiteY4011" fmla="*/ 5168961 h 6586971"/>
                <a:gd name="connsiteX4012" fmla="*/ 6596170 w 13173467"/>
                <a:gd name="connsiteY4012" fmla="*/ 5182844 h 6586971"/>
                <a:gd name="connsiteX4013" fmla="*/ 6596170 w 13173467"/>
                <a:gd name="connsiteY4013" fmla="*/ 5188793 h 6586971"/>
                <a:gd name="connsiteX4014" fmla="*/ 6592140 w 13173467"/>
                <a:gd name="connsiteY4014" fmla="*/ 5196726 h 6586971"/>
                <a:gd name="connsiteX4015" fmla="*/ 6580722 w 13173467"/>
                <a:gd name="connsiteY4015" fmla="*/ 5211931 h 6586971"/>
                <a:gd name="connsiteX4016" fmla="*/ 6573332 w 13173467"/>
                <a:gd name="connsiteY4016" fmla="*/ 5219864 h 6586971"/>
                <a:gd name="connsiteX4017" fmla="*/ 6567959 w 13173467"/>
                <a:gd name="connsiteY4017" fmla="*/ 5223169 h 6586971"/>
                <a:gd name="connsiteX4018" fmla="*/ 6562584 w 13173467"/>
                <a:gd name="connsiteY4018" fmla="*/ 5219203 h 6586971"/>
                <a:gd name="connsiteX4019" fmla="*/ 6563257 w 13173467"/>
                <a:gd name="connsiteY4019" fmla="*/ 5211931 h 6586971"/>
                <a:gd name="connsiteX4020" fmla="*/ 6567288 w 13173467"/>
                <a:gd name="connsiteY4020" fmla="*/ 5204659 h 6586971"/>
                <a:gd name="connsiteX4021" fmla="*/ 6571317 w 13173467"/>
                <a:gd name="connsiteY4021" fmla="*/ 5199370 h 6586971"/>
                <a:gd name="connsiteX4022" fmla="*/ 6566616 w 13173467"/>
                <a:gd name="connsiteY4022" fmla="*/ 5201354 h 6586971"/>
                <a:gd name="connsiteX4023" fmla="*/ 6562584 w 13173467"/>
                <a:gd name="connsiteY4023" fmla="*/ 5203337 h 6586971"/>
                <a:gd name="connsiteX4024" fmla="*/ 6558555 w 13173467"/>
                <a:gd name="connsiteY4024" fmla="*/ 5205981 h 6586971"/>
                <a:gd name="connsiteX4025" fmla="*/ 6554525 w 13173467"/>
                <a:gd name="connsiteY4025" fmla="*/ 5208625 h 6586971"/>
                <a:gd name="connsiteX4026" fmla="*/ 6551838 w 13173467"/>
                <a:gd name="connsiteY4026" fmla="*/ 5200693 h 6586971"/>
                <a:gd name="connsiteX4027" fmla="*/ 6550495 w 13173467"/>
                <a:gd name="connsiteY4027" fmla="*/ 5192760 h 6586971"/>
                <a:gd name="connsiteX4028" fmla="*/ 6552509 w 13173467"/>
                <a:gd name="connsiteY4028" fmla="*/ 5184826 h 6586971"/>
                <a:gd name="connsiteX4029" fmla="*/ 6556540 w 13173467"/>
                <a:gd name="connsiteY4029" fmla="*/ 5177555 h 6586971"/>
                <a:gd name="connsiteX4030" fmla="*/ 6550495 w 13173467"/>
                <a:gd name="connsiteY4030" fmla="*/ 5183505 h 6586971"/>
                <a:gd name="connsiteX4031" fmla="*/ 6548480 w 13173467"/>
                <a:gd name="connsiteY4031" fmla="*/ 5190116 h 6586971"/>
                <a:gd name="connsiteX4032" fmla="*/ 6548480 w 13173467"/>
                <a:gd name="connsiteY4032" fmla="*/ 5198049 h 6586971"/>
                <a:gd name="connsiteX4033" fmla="*/ 6547137 w 13173467"/>
                <a:gd name="connsiteY4033" fmla="*/ 5205981 h 6586971"/>
                <a:gd name="connsiteX4034" fmla="*/ 6543778 w 13173467"/>
                <a:gd name="connsiteY4034" fmla="*/ 5211931 h 6586971"/>
                <a:gd name="connsiteX4035" fmla="*/ 6539075 w 13173467"/>
                <a:gd name="connsiteY4035" fmla="*/ 5217219 h 6586971"/>
                <a:gd name="connsiteX4036" fmla="*/ 6534373 w 13173467"/>
                <a:gd name="connsiteY4036" fmla="*/ 5221186 h 6586971"/>
                <a:gd name="connsiteX4037" fmla="*/ 6529000 w 13173467"/>
                <a:gd name="connsiteY4037" fmla="*/ 5226475 h 6586971"/>
                <a:gd name="connsiteX4038" fmla="*/ 6528329 w 13173467"/>
                <a:gd name="connsiteY4038" fmla="*/ 5217880 h 6586971"/>
                <a:gd name="connsiteX4039" fmla="*/ 6523627 w 13173467"/>
                <a:gd name="connsiteY4039" fmla="*/ 5190776 h 6586971"/>
                <a:gd name="connsiteX4040" fmla="*/ 6523627 w 13173467"/>
                <a:gd name="connsiteY4040" fmla="*/ 5200693 h 6586971"/>
                <a:gd name="connsiteX4041" fmla="*/ 6524298 w 13173467"/>
                <a:gd name="connsiteY4041" fmla="*/ 5211931 h 6586971"/>
                <a:gd name="connsiteX4042" fmla="*/ 6522955 w 13173467"/>
                <a:gd name="connsiteY4042" fmla="*/ 5221847 h 6586971"/>
                <a:gd name="connsiteX4043" fmla="*/ 6515566 w 13173467"/>
                <a:gd name="connsiteY4043" fmla="*/ 5229119 h 6586971"/>
                <a:gd name="connsiteX4044" fmla="*/ 6506162 w 13173467"/>
                <a:gd name="connsiteY4044" fmla="*/ 5229119 h 6586971"/>
                <a:gd name="connsiteX4045" fmla="*/ 6500789 w 13173467"/>
                <a:gd name="connsiteY4045" fmla="*/ 5222508 h 6586971"/>
                <a:gd name="connsiteX4046" fmla="*/ 6494744 w 13173467"/>
                <a:gd name="connsiteY4046" fmla="*/ 5203998 h 6586971"/>
                <a:gd name="connsiteX4047" fmla="*/ 6495414 w 13173467"/>
                <a:gd name="connsiteY4047" fmla="*/ 5208625 h 6586971"/>
                <a:gd name="connsiteX4048" fmla="*/ 6494071 w 13173467"/>
                <a:gd name="connsiteY4048" fmla="*/ 5211931 h 6586971"/>
                <a:gd name="connsiteX4049" fmla="*/ 6492056 w 13173467"/>
                <a:gd name="connsiteY4049" fmla="*/ 5213914 h 6586971"/>
                <a:gd name="connsiteX4050" fmla="*/ 6488026 w 13173467"/>
                <a:gd name="connsiteY4050" fmla="*/ 5214575 h 6586971"/>
                <a:gd name="connsiteX4051" fmla="*/ 6490713 w 13173467"/>
                <a:gd name="connsiteY4051" fmla="*/ 5217880 h 6586971"/>
                <a:gd name="connsiteX4052" fmla="*/ 6493401 w 13173467"/>
                <a:gd name="connsiteY4052" fmla="*/ 5223169 h 6586971"/>
                <a:gd name="connsiteX4053" fmla="*/ 6495414 w 13173467"/>
                <a:gd name="connsiteY4053" fmla="*/ 5228458 h 6586971"/>
                <a:gd name="connsiteX4054" fmla="*/ 6494744 w 13173467"/>
                <a:gd name="connsiteY4054" fmla="*/ 5233086 h 6586971"/>
                <a:gd name="connsiteX4055" fmla="*/ 6491385 w 13173467"/>
                <a:gd name="connsiteY4055" fmla="*/ 5235730 h 6586971"/>
                <a:gd name="connsiteX4056" fmla="*/ 6488026 w 13173467"/>
                <a:gd name="connsiteY4056" fmla="*/ 5235069 h 6586971"/>
                <a:gd name="connsiteX4057" fmla="*/ 6484668 w 13173467"/>
                <a:gd name="connsiteY4057" fmla="*/ 5232425 h 6586971"/>
                <a:gd name="connsiteX4058" fmla="*/ 6481980 w 13173467"/>
                <a:gd name="connsiteY4058" fmla="*/ 5228458 h 6586971"/>
                <a:gd name="connsiteX4059" fmla="*/ 6481310 w 13173467"/>
                <a:gd name="connsiteY4059" fmla="*/ 5231764 h 6586971"/>
                <a:gd name="connsiteX4060" fmla="*/ 6479294 w 13173467"/>
                <a:gd name="connsiteY4060" fmla="*/ 5234407 h 6586971"/>
                <a:gd name="connsiteX4061" fmla="*/ 6477278 w 13173467"/>
                <a:gd name="connsiteY4061" fmla="*/ 5236391 h 6586971"/>
                <a:gd name="connsiteX4062" fmla="*/ 6474593 w 13173467"/>
                <a:gd name="connsiteY4062" fmla="*/ 5239696 h 6586971"/>
                <a:gd name="connsiteX4063" fmla="*/ 6471234 w 13173467"/>
                <a:gd name="connsiteY4063" fmla="*/ 5229780 h 6586971"/>
                <a:gd name="connsiteX4064" fmla="*/ 6473250 w 13173467"/>
                <a:gd name="connsiteY4064" fmla="*/ 5209948 h 6586971"/>
                <a:gd name="connsiteX4065" fmla="*/ 6467876 w 13173467"/>
                <a:gd name="connsiteY4065" fmla="*/ 5202014 h 6586971"/>
                <a:gd name="connsiteX4066" fmla="*/ 6465860 w 13173467"/>
                <a:gd name="connsiteY4066" fmla="*/ 5225814 h 6586971"/>
                <a:gd name="connsiteX4067" fmla="*/ 6465188 w 13173467"/>
                <a:gd name="connsiteY4067" fmla="*/ 5231101 h 6586971"/>
                <a:gd name="connsiteX4068" fmla="*/ 6459816 w 13173467"/>
                <a:gd name="connsiteY4068" fmla="*/ 5235730 h 6586971"/>
                <a:gd name="connsiteX4069" fmla="*/ 6454442 w 13173467"/>
                <a:gd name="connsiteY4069" fmla="*/ 5235730 h 6586971"/>
                <a:gd name="connsiteX4070" fmla="*/ 6449068 w 13173467"/>
                <a:gd name="connsiteY4070" fmla="*/ 5233086 h 6586971"/>
                <a:gd name="connsiteX4071" fmla="*/ 6444366 w 13173467"/>
                <a:gd name="connsiteY4071" fmla="*/ 5227136 h 6586971"/>
                <a:gd name="connsiteX4072" fmla="*/ 6444366 w 13173467"/>
                <a:gd name="connsiteY4072" fmla="*/ 5231764 h 6586971"/>
                <a:gd name="connsiteX4073" fmla="*/ 6442351 w 13173467"/>
                <a:gd name="connsiteY4073" fmla="*/ 5235730 h 6586971"/>
                <a:gd name="connsiteX4074" fmla="*/ 6438320 w 13173467"/>
                <a:gd name="connsiteY4074" fmla="*/ 5237713 h 6586971"/>
                <a:gd name="connsiteX4075" fmla="*/ 6433619 w 13173467"/>
                <a:gd name="connsiteY4075" fmla="*/ 5235730 h 6586971"/>
                <a:gd name="connsiteX4076" fmla="*/ 6430260 w 13173467"/>
                <a:gd name="connsiteY4076" fmla="*/ 5232425 h 6586971"/>
                <a:gd name="connsiteX4077" fmla="*/ 6430932 w 13173467"/>
                <a:gd name="connsiteY4077" fmla="*/ 5227797 h 6586971"/>
                <a:gd name="connsiteX4078" fmla="*/ 6434291 w 13173467"/>
                <a:gd name="connsiteY4078" fmla="*/ 5219203 h 6586971"/>
                <a:gd name="connsiteX4079" fmla="*/ 6436977 w 13173467"/>
                <a:gd name="connsiteY4079" fmla="*/ 5207964 h 6586971"/>
                <a:gd name="connsiteX4080" fmla="*/ 6436977 w 13173467"/>
                <a:gd name="connsiteY4080" fmla="*/ 5203337 h 6586971"/>
                <a:gd name="connsiteX4081" fmla="*/ 6434962 w 13173467"/>
                <a:gd name="connsiteY4081" fmla="*/ 5198049 h 6586971"/>
                <a:gd name="connsiteX4082" fmla="*/ 6431603 w 13173467"/>
                <a:gd name="connsiteY4082" fmla="*/ 5194081 h 6586971"/>
                <a:gd name="connsiteX4083" fmla="*/ 6428244 w 13173467"/>
                <a:gd name="connsiteY4083" fmla="*/ 5192099 h 6586971"/>
                <a:gd name="connsiteX4084" fmla="*/ 6424215 w 13173467"/>
                <a:gd name="connsiteY4084" fmla="*/ 5189455 h 6586971"/>
                <a:gd name="connsiteX4085" fmla="*/ 6421528 w 13173467"/>
                <a:gd name="connsiteY4085" fmla="*/ 5184166 h 6586971"/>
                <a:gd name="connsiteX4086" fmla="*/ 6423543 w 13173467"/>
                <a:gd name="connsiteY4086" fmla="*/ 5191438 h 6586971"/>
                <a:gd name="connsiteX4087" fmla="*/ 6427574 w 13173467"/>
                <a:gd name="connsiteY4087" fmla="*/ 5195404 h 6586971"/>
                <a:gd name="connsiteX4088" fmla="*/ 6432275 w 13173467"/>
                <a:gd name="connsiteY4088" fmla="*/ 5199370 h 6586971"/>
                <a:gd name="connsiteX4089" fmla="*/ 6434291 w 13173467"/>
                <a:gd name="connsiteY4089" fmla="*/ 5204659 h 6586971"/>
                <a:gd name="connsiteX4090" fmla="*/ 6431603 w 13173467"/>
                <a:gd name="connsiteY4090" fmla="*/ 5209948 h 6586971"/>
                <a:gd name="connsiteX4091" fmla="*/ 6426231 w 13173467"/>
                <a:gd name="connsiteY4091" fmla="*/ 5217219 h 6586971"/>
                <a:gd name="connsiteX4092" fmla="*/ 6420185 w 13173467"/>
                <a:gd name="connsiteY4092" fmla="*/ 5223830 h 6586971"/>
                <a:gd name="connsiteX4093" fmla="*/ 6414810 w 13173467"/>
                <a:gd name="connsiteY4093" fmla="*/ 5228458 h 6586971"/>
                <a:gd name="connsiteX4094" fmla="*/ 6399362 w 13173467"/>
                <a:gd name="connsiteY4094" fmla="*/ 5236391 h 6586971"/>
                <a:gd name="connsiteX4095" fmla="*/ 6381898 w 13173467"/>
                <a:gd name="connsiteY4095" fmla="*/ 5240357 h 6586971"/>
                <a:gd name="connsiteX4096" fmla="*/ 6365778 w 13173467"/>
                <a:gd name="connsiteY4096" fmla="*/ 5246307 h 6586971"/>
                <a:gd name="connsiteX4097" fmla="*/ 6353687 w 13173467"/>
                <a:gd name="connsiteY4097" fmla="*/ 5259528 h 6586971"/>
                <a:gd name="connsiteX4098" fmla="*/ 6350328 w 13173467"/>
                <a:gd name="connsiteY4098" fmla="*/ 5267461 h 6586971"/>
                <a:gd name="connsiteX4099" fmla="*/ 6350328 w 13173467"/>
                <a:gd name="connsiteY4099" fmla="*/ 5274733 h 6586971"/>
                <a:gd name="connsiteX4100" fmla="*/ 6354358 w 13173467"/>
                <a:gd name="connsiteY4100" fmla="*/ 5289938 h 6586971"/>
                <a:gd name="connsiteX4101" fmla="*/ 6355702 w 13173467"/>
                <a:gd name="connsiteY4101" fmla="*/ 5298532 h 6586971"/>
                <a:gd name="connsiteX4102" fmla="*/ 6354358 w 13173467"/>
                <a:gd name="connsiteY4102" fmla="*/ 5303159 h 6586971"/>
                <a:gd name="connsiteX4103" fmla="*/ 6340924 w 13173467"/>
                <a:gd name="connsiteY4103" fmla="*/ 5324976 h 6586971"/>
                <a:gd name="connsiteX4104" fmla="*/ 6331520 w 13173467"/>
                <a:gd name="connsiteY4104" fmla="*/ 5336875 h 6586971"/>
                <a:gd name="connsiteX4105" fmla="*/ 6320772 w 13173467"/>
                <a:gd name="connsiteY4105" fmla="*/ 5345469 h 6586971"/>
                <a:gd name="connsiteX4106" fmla="*/ 6310026 w 13173467"/>
                <a:gd name="connsiteY4106" fmla="*/ 5346129 h 6586971"/>
                <a:gd name="connsiteX4107" fmla="*/ 6309354 w 13173467"/>
                <a:gd name="connsiteY4107" fmla="*/ 5354723 h 6586971"/>
                <a:gd name="connsiteX4108" fmla="*/ 6293904 w 13173467"/>
                <a:gd name="connsiteY4108" fmla="*/ 5362657 h 6586971"/>
                <a:gd name="connsiteX4109" fmla="*/ 6273753 w 13173467"/>
                <a:gd name="connsiteY4109" fmla="*/ 5368606 h 6586971"/>
                <a:gd name="connsiteX4110" fmla="*/ 6260319 w 13173467"/>
                <a:gd name="connsiteY4110" fmla="*/ 5370590 h 6586971"/>
                <a:gd name="connsiteX4111" fmla="*/ 6265022 w 13173467"/>
                <a:gd name="connsiteY4111" fmla="*/ 5364640 h 6586971"/>
                <a:gd name="connsiteX4112" fmla="*/ 6264350 w 13173467"/>
                <a:gd name="connsiteY4112" fmla="*/ 5360673 h 6586971"/>
                <a:gd name="connsiteX4113" fmla="*/ 6259648 w 13173467"/>
                <a:gd name="connsiteY4113" fmla="*/ 5359351 h 6586971"/>
                <a:gd name="connsiteX4114" fmla="*/ 6252932 w 13173467"/>
                <a:gd name="connsiteY4114" fmla="*/ 5360012 h 6586971"/>
                <a:gd name="connsiteX4115" fmla="*/ 6249573 w 13173467"/>
                <a:gd name="connsiteY4115" fmla="*/ 5362657 h 6586971"/>
                <a:gd name="connsiteX4116" fmla="*/ 6244199 w 13173467"/>
                <a:gd name="connsiteY4116" fmla="*/ 5366622 h 6586971"/>
                <a:gd name="connsiteX4117" fmla="*/ 6239498 w 13173467"/>
                <a:gd name="connsiteY4117" fmla="*/ 5371911 h 6586971"/>
                <a:gd name="connsiteX4118" fmla="*/ 6238154 w 13173467"/>
                <a:gd name="connsiteY4118" fmla="*/ 5375878 h 6586971"/>
                <a:gd name="connsiteX4119" fmla="*/ 6240841 w 13173467"/>
                <a:gd name="connsiteY4119" fmla="*/ 5377861 h 6586971"/>
                <a:gd name="connsiteX4120" fmla="*/ 6244199 w 13173467"/>
                <a:gd name="connsiteY4120" fmla="*/ 5375878 h 6586971"/>
                <a:gd name="connsiteX4121" fmla="*/ 6246885 w 13173467"/>
                <a:gd name="connsiteY4121" fmla="*/ 5373895 h 6586971"/>
                <a:gd name="connsiteX4122" fmla="*/ 6249573 w 13173467"/>
                <a:gd name="connsiteY4122" fmla="*/ 5373233 h 6586971"/>
                <a:gd name="connsiteX4123" fmla="*/ 6252259 w 13173467"/>
                <a:gd name="connsiteY4123" fmla="*/ 5373895 h 6586971"/>
                <a:gd name="connsiteX4124" fmla="*/ 6254947 w 13173467"/>
                <a:gd name="connsiteY4124" fmla="*/ 5373233 h 6586971"/>
                <a:gd name="connsiteX4125" fmla="*/ 6256289 w 13173467"/>
                <a:gd name="connsiteY4125" fmla="*/ 5373895 h 6586971"/>
                <a:gd name="connsiteX4126" fmla="*/ 6254275 w 13173467"/>
                <a:gd name="connsiteY4126" fmla="*/ 5376539 h 6586971"/>
                <a:gd name="connsiteX4127" fmla="*/ 6250916 w 13173467"/>
                <a:gd name="connsiteY4127" fmla="*/ 5379844 h 6586971"/>
                <a:gd name="connsiteX4128" fmla="*/ 6236139 w 13173467"/>
                <a:gd name="connsiteY4128" fmla="*/ 5389099 h 6586971"/>
                <a:gd name="connsiteX4129" fmla="*/ 6226734 w 13173467"/>
                <a:gd name="connsiteY4129" fmla="*/ 5397033 h 6586971"/>
                <a:gd name="connsiteX4130" fmla="*/ 6218674 w 13173467"/>
                <a:gd name="connsiteY4130" fmla="*/ 5404965 h 6586971"/>
                <a:gd name="connsiteX4131" fmla="*/ 6192478 w 13173467"/>
                <a:gd name="connsiteY4131" fmla="*/ 5440003 h 6586971"/>
                <a:gd name="connsiteX4132" fmla="*/ 6178372 w 13173467"/>
                <a:gd name="connsiteY4132" fmla="*/ 5454546 h 6586971"/>
                <a:gd name="connsiteX4133" fmla="*/ 6163594 w 13173467"/>
                <a:gd name="connsiteY4133" fmla="*/ 5467106 h 6586971"/>
                <a:gd name="connsiteX4134" fmla="*/ 6132026 w 13173467"/>
                <a:gd name="connsiteY4134" fmla="*/ 5488922 h 6586971"/>
                <a:gd name="connsiteX4135" fmla="*/ 6107173 w 13173467"/>
                <a:gd name="connsiteY4135" fmla="*/ 5513382 h 6586971"/>
                <a:gd name="connsiteX4136" fmla="*/ 6093066 w 13173467"/>
                <a:gd name="connsiteY4136" fmla="*/ 5524620 h 6586971"/>
                <a:gd name="connsiteX4137" fmla="*/ 6070899 w 13173467"/>
                <a:gd name="connsiteY4137" fmla="*/ 5534536 h 6586971"/>
                <a:gd name="connsiteX4138" fmla="*/ 6060154 w 13173467"/>
                <a:gd name="connsiteY4138" fmla="*/ 5541147 h 6586971"/>
                <a:gd name="connsiteX4139" fmla="*/ 6052765 w 13173467"/>
                <a:gd name="connsiteY4139" fmla="*/ 5549742 h 6586971"/>
                <a:gd name="connsiteX4140" fmla="*/ 6050078 w 13173467"/>
                <a:gd name="connsiteY4140" fmla="*/ 5556352 h 6586971"/>
                <a:gd name="connsiteX4141" fmla="*/ 6050749 w 13173467"/>
                <a:gd name="connsiteY4141" fmla="*/ 5560319 h 6586971"/>
                <a:gd name="connsiteX4142" fmla="*/ 6052765 w 13173467"/>
                <a:gd name="connsiteY4142" fmla="*/ 5563624 h 6586971"/>
                <a:gd name="connsiteX4143" fmla="*/ 6053436 w 13173467"/>
                <a:gd name="connsiteY4143" fmla="*/ 5569574 h 6586971"/>
                <a:gd name="connsiteX4144" fmla="*/ 6047390 w 13173467"/>
                <a:gd name="connsiteY4144" fmla="*/ 5583456 h 6586971"/>
                <a:gd name="connsiteX4145" fmla="*/ 6034629 w 13173467"/>
                <a:gd name="connsiteY4145" fmla="*/ 5592712 h 6586971"/>
                <a:gd name="connsiteX4146" fmla="*/ 6018507 w 13173467"/>
                <a:gd name="connsiteY4146" fmla="*/ 5598000 h 6586971"/>
                <a:gd name="connsiteX4147" fmla="*/ 5990968 w 13173467"/>
                <a:gd name="connsiteY4147" fmla="*/ 5599983 h 6586971"/>
                <a:gd name="connsiteX4148" fmla="*/ 5984251 w 13173467"/>
                <a:gd name="connsiteY4148" fmla="*/ 5602627 h 6586971"/>
                <a:gd name="connsiteX4149" fmla="*/ 5979550 w 13173467"/>
                <a:gd name="connsiteY4149" fmla="*/ 5608577 h 6586971"/>
                <a:gd name="connsiteX4150" fmla="*/ 5974175 w 13173467"/>
                <a:gd name="connsiteY4150" fmla="*/ 5619815 h 6586971"/>
                <a:gd name="connsiteX4151" fmla="*/ 5968129 w 13173467"/>
                <a:gd name="connsiteY4151" fmla="*/ 5631053 h 6586971"/>
                <a:gd name="connsiteX4152" fmla="*/ 5963427 w 13173467"/>
                <a:gd name="connsiteY4152" fmla="*/ 5636342 h 6586971"/>
                <a:gd name="connsiteX4153" fmla="*/ 5960069 w 13173467"/>
                <a:gd name="connsiteY4153" fmla="*/ 5638987 h 6586971"/>
                <a:gd name="connsiteX4154" fmla="*/ 5954695 w 13173467"/>
                <a:gd name="connsiteY4154" fmla="*/ 5638326 h 6586971"/>
                <a:gd name="connsiteX4155" fmla="*/ 5946635 w 13173467"/>
                <a:gd name="connsiteY4155" fmla="*/ 5631715 h 6586971"/>
                <a:gd name="connsiteX4156" fmla="*/ 5940590 w 13173467"/>
                <a:gd name="connsiteY4156" fmla="*/ 5629732 h 6586971"/>
                <a:gd name="connsiteX4157" fmla="*/ 5931858 w 13173467"/>
                <a:gd name="connsiteY4157" fmla="*/ 5631053 h 6586971"/>
                <a:gd name="connsiteX4158" fmla="*/ 5923798 w 13173467"/>
                <a:gd name="connsiteY4158" fmla="*/ 5636342 h 6586971"/>
                <a:gd name="connsiteX4159" fmla="*/ 5917752 w 13173467"/>
                <a:gd name="connsiteY4159" fmla="*/ 5643614 h 6586971"/>
                <a:gd name="connsiteX4160" fmla="*/ 5913050 w 13173467"/>
                <a:gd name="connsiteY4160" fmla="*/ 5650225 h 6586971"/>
                <a:gd name="connsiteX4161" fmla="*/ 5904989 w 13173467"/>
                <a:gd name="connsiteY4161" fmla="*/ 5670718 h 6586971"/>
                <a:gd name="connsiteX4162" fmla="*/ 5904989 w 13173467"/>
                <a:gd name="connsiteY4162" fmla="*/ 5688567 h 6586971"/>
                <a:gd name="connsiteX4163" fmla="*/ 5907676 w 13173467"/>
                <a:gd name="connsiteY4163" fmla="*/ 5705755 h 6586971"/>
                <a:gd name="connsiteX4164" fmla="*/ 5909691 w 13173467"/>
                <a:gd name="connsiteY4164" fmla="*/ 5726248 h 6586971"/>
                <a:gd name="connsiteX4165" fmla="*/ 5907676 w 13173467"/>
                <a:gd name="connsiteY4165" fmla="*/ 5741454 h 6586971"/>
                <a:gd name="connsiteX4166" fmla="*/ 5907005 w 13173467"/>
                <a:gd name="connsiteY4166" fmla="*/ 5748725 h 6586971"/>
                <a:gd name="connsiteX4167" fmla="*/ 5915066 w 13173467"/>
                <a:gd name="connsiteY4167" fmla="*/ 5783101 h 6586971"/>
                <a:gd name="connsiteX4168" fmla="*/ 5917752 w 13173467"/>
                <a:gd name="connsiteY4168" fmla="*/ 5791695 h 6586971"/>
                <a:gd name="connsiteX4169" fmla="*/ 5911034 w 13173467"/>
                <a:gd name="connsiteY4169" fmla="*/ 5779796 h 6586971"/>
                <a:gd name="connsiteX4170" fmla="*/ 5907676 w 13173467"/>
                <a:gd name="connsiteY4170" fmla="*/ 5776490 h 6586971"/>
                <a:gd name="connsiteX4171" fmla="*/ 5904318 w 13173467"/>
                <a:gd name="connsiteY4171" fmla="*/ 5783101 h 6586971"/>
                <a:gd name="connsiteX4172" fmla="*/ 5908348 w 13173467"/>
                <a:gd name="connsiteY4172" fmla="*/ 5790374 h 6586971"/>
                <a:gd name="connsiteX4173" fmla="*/ 5915066 w 13173467"/>
                <a:gd name="connsiteY4173" fmla="*/ 5798306 h 6586971"/>
                <a:gd name="connsiteX4174" fmla="*/ 5919096 w 13173467"/>
                <a:gd name="connsiteY4174" fmla="*/ 5806900 h 6586971"/>
                <a:gd name="connsiteX4175" fmla="*/ 5918423 w 13173467"/>
                <a:gd name="connsiteY4175" fmla="*/ 5819460 h 6586971"/>
                <a:gd name="connsiteX4176" fmla="*/ 5916408 w 13173467"/>
                <a:gd name="connsiteY4176" fmla="*/ 5833344 h 6586971"/>
                <a:gd name="connsiteX4177" fmla="*/ 5912379 w 13173467"/>
                <a:gd name="connsiteY4177" fmla="*/ 5847226 h 6586971"/>
                <a:gd name="connsiteX4178" fmla="*/ 5907676 w 13173467"/>
                <a:gd name="connsiteY4178" fmla="*/ 5859125 h 6586971"/>
                <a:gd name="connsiteX4179" fmla="*/ 5892228 w 13173467"/>
                <a:gd name="connsiteY4179" fmla="*/ 5883586 h 6586971"/>
                <a:gd name="connsiteX4180" fmla="*/ 5888198 w 13173467"/>
                <a:gd name="connsiteY4180" fmla="*/ 5892840 h 6586971"/>
                <a:gd name="connsiteX4181" fmla="*/ 5885511 w 13173467"/>
                <a:gd name="connsiteY4181" fmla="*/ 5903418 h 6586971"/>
                <a:gd name="connsiteX4182" fmla="*/ 5884839 w 13173467"/>
                <a:gd name="connsiteY4182" fmla="*/ 5916639 h 6586971"/>
                <a:gd name="connsiteX4183" fmla="*/ 5882823 w 13173467"/>
                <a:gd name="connsiteY4183" fmla="*/ 5927877 h 6586971"/>
                <a:gd name="connsiteX4184" fmla="*/ 5877450 w 13173467"/>
                <a:gd name="connsiteY4184" fmla="*/ 5936471 h 6586971"/>
                <a:gd name="connsiteX4185" fmla="*/ 5886182 w 13173467"/>
                <a:gd name="connsiteY4185" fmla="*/ 5939116 h 6586971"/>
                <a:gd name="connsiteX4186" fmla="*/ 5888870 w 13173467"/>
                <a:gd name="connsiteY4186" fmla="*/ 5953659 h 6586971"/>
                <a:gd name="connsiteX4187" fmla="*/ 5887525 w 13173467"/>
                <a:gd name="connsiteY4187" fmla="*/ 5984069 h 6586971"/>
                <a:gd name="connsiteX4188" fmla="*/ 5884839 w 13173467"/>
                <a:gd name="connsiteY4188" fmla="*/ 5999273 h 6586971"/>
                <a:gd name="connsiteX4189" fmla="*/ 5878794 w 13173467"/>
                <a:gd name="connsiteY4189" fmla="*/ 6001918 h 6586971"/>
                <a:gd name="connsiteX4190" fmla="*/ 5868719 w 13173467"/>
                <a:gd name="connsiteY4190" fmla="*/ 6000596 h 6586971"/>
                <a:gd name="connsiteX4191" fmla="*/ 5855955 w 13173467"/>
                <a:gd name="connsiteY4191" fmla="*/ 6003240 h 6586971"/>
                <a:gd name="connsiteX4192" fmla="*/ 5851253 w 13173467"/>
                <a:gd name="connsiteY4192" fmla="*/ 6007867 h 6586971"/>
                <a:gd name="connsiteX4193" fmla="*/ 5849239 w 13173467"/>
                <a:gd name="connsiteY4193" fmla="*/ 6013156 h 6586971"/>
                <a:gd name="connsiteX4194" fmla="*/ 5847895 w 13173467"/>
                <a:gd name="connsiteY4194" fmla="*/ 6018445 h 6586971"/>
                <a:gd name="connsiteX4195" fmla="*/ 5845880 w 13173467"/>
                <a:gd name="connsiteY4195" fmla="*/ 6024394 h 6586971"/>
                <a:gd name="connsiteX4196" fmla="*/ 5841851 w 13173467"/>
                <a:gd name="connsiteY4196" fmla="*/ 6030344 h 6586971"/>
                <a:gd name="connsiteX4197" fmla="*/ 5831775 w 13173467"/>
                <a:gd name="connsiteY4197" fmla="*/ 6042904 h 6586971"/>
                <a:gd name="connsiteX4198" fmla="*/ 5828417 w 13173467"/>
                <a:gd name="connsiteY4198" fmla="*/ 6049515 h 6586971"/>
                <a:gd name="connsiteX4199" fmla="*/ 5829087 w 13173467"/>
                <a:gd name="connsiteY4199" fmla="*/ 6062076 h 6586971"/>
                <a:gd name="connsiteX4200" fmla="*/ 5837147 w 13173467"/>
                <a:gd name="connsiteY4200" fmla="*/ 6066703 h 6586971"/>
                <a:gd name="connsiteX4201" fmla="*/ 5848567 w 13173467"/>
                <a:gd name="connsiteY4201" fmla="*/ 6070009 h 6586971"/>
                <a:gd name="connsiteX4202" fmla="*/ 5858643 w 13173467"/>
                <a:gd name="connsiteY4202" fmla="*/ 6075959 h 6586971"/>
                <a:gd name="connsiteX4203" fmla="*/ 5838492 w 13173467"/>
                <a:gd name="connsiteY4203" fmla="*/ 6071992 h 6586971"/>
                <a:gd name="connsiteX4204" fmla="*/ 5814983 w 13173467"/>
                <a:gd name="connsiteY4204" fmla="*/ 6073314 h 6586971"/>
                <a:gd name="connsiteX4205" fmla="*/ 5793487 w 13173467"/>
                <a:gd name="connsiteY4205" fmla="*/ 6081248 h 6586971"/>
                <a:gd name="connsiteX4206" fmla="*/ 5778710 w 13173467"/>
                <a:gd name="connsiteY4206" fmla="*/ 6095791 h 6586971"/>
                <a:gd name="connsiteX4207" fmla="*/ 5775351 w 13173467"/>
                <a:gd name="connsiteY4207" fmla="*/ 6105046 h 6586971"/>
                <a:gd name="connsiteX4208" fmla="*/ 5774008 w 13173467"/>
                <a:gd name="connsiteY4208" fmla="*/ 6114301 h 6586971"/>
                <a:gd name="connsiteX4209" fmla="*/ 5771993 w 13173467"/>
                <a:gd name="connsiteY4209" fmla="*/ 6122894 h 6586971"/>
                <a:gd name="connsiteX4210" fmla="*/ 5766619 w 13173467"/>
                <a:gd name="connsiteY4210" fmla="*/ 6131489 h 6586971"/>
                <a:gd name="connsiteX4211" fmla="*/ 5759902 w 13173467"/>
                <a:gd name="connsiteY4211" fmla="*/ 6136778 h 6586971"/>
                <a:gd name="connsiteX4212" fmla="*/ 5749826 w 13173467"/>
                <a:gd name="connsiteY4212" fmla="*/ 6142727 h 6586971"/>
                <a:gd name="connsiteX4213" fmla="*/ 5739751 w 13173467"/>
                <a:gd name="connsiteY4213" fmla="*/ 6146693 h 6586971"/>
                <a:gd name="connsiteX4214" fmla="*/ 5731691 w 13173467"/>
                <a:gd name="connsiteY4214" fmla="*/ 6148677 h 6586971"/>
                <a:gd name="connsiteX4215" fmla="*/ 5712883 w 13173467"/>
                <a:gd name="connsiteY4215" fmla="*/ 6142066 h 6586971"/>
                <a:gd name="connsiteX4216" fmla="*/ 5694747 w 13173467"/>
                <a:gd name="connsiteY4216" fmla="*/ 6126200 h 6586971"/>
                <a:gd name="connsiteX4217" fmla="*/ 5679298 w 13173467"/>
                <a:gd name="connsiteY4217" fmla="*/ 6107691 h 6586971"/>
                <a:gd name="connsiteX4218" fmla="*/ 5668552 w 13173467"/>
                <a:gd name="connsiteY4218" fmla="*/ 6091163 h 6586971"/>
                <a:gd name="connsiteX4219" fmla="*/ 5661834 w 13173467"/>
                <a:gd name="connsiteY4219" fmla="*/ 6075959 h 6586971"/>
                <a:gd name="connsiteX4220" fmla="*/ 5657132 w 13173467"/>
                <a:gd name="connsiteY4220" fmla="*/ 6060092 h 6586971"/>
                <a:gd name="connsiteX4221" fmla="*/ 5649743 w 13173467"/>
                <a:gd name="connsiteY4221" fmla="*/ 6027700 h 6586971"/>
                <a:gd name="connsiteX4222" fmla="*/ 5655788 w 13173467"/>
                <a:gd name="connsiteY4222" fmla="*/ 6036294 h 6586971"/>
                <a:gd name="connsiteX4223" fmla="*/ 5661834 w 13173467"/>
                <a:gd name="connsiteY4223" fmla="*/ 6053482 h 6586971"/>
                <a:gd name="connsiteX4224" fmla="*/ 5661162 w 13173467"/>
                <a:gd name="connsiteY4224" fmla="*/ 6043566 h 6586971"/>
                <a:gd name="connsiteX4225" fmla="*/ 5658476 w 13173467"/>
                <a:gd name="connsiteY4225" fmla="*/ 6032989 h 6586971"/>
                <a:gd name="connsiteX4226" fmla="*/ 5644370 w 13173467"/>
                <a:gd name="connsiteY4226" fmla="*/ 6005223 h 6586971"/>
                <a:gd name="connsiteX4227" fmla="*/ 5616158 w 13173467"/>
                <a:gd name="connsiteY4227" fmla="*/ 5935149 h 6586971"/>
                <a:gd name="connsiteX4228" fmla="*/ 5604067 w 13173467"/>
                <a:gd name="connsiteY4228" fmla="*/ 5913995 h 6586971"/>
                <a:gd name="connsiteX4229" fmla="*/ 5577871 w 13173467"/>
                <a:gd name="connsiteY4229" fmla="*/ 5881601 h 6586971"/>
                <a:gd name="connsiteX4230" fmla="*/ 5571155 w 13173467"/>
                <a:gd name="connsiteY4230" fmla="*/ 5869041 h 6586971"/>
                <a:gd name="connsiteX4231" fmla="*/ 5565781 w 13173467"/>
                <a:gd name="connsiteY4231" fmla="*/ 5856481 h 6586971"/>
                <a:gd name="connsiteX4232" fmla="*/ 5525479 w 13173467"/>
                <a:gd name="connsiteY4232" fmla="*/ 5724927 h 6586971"/>
                <a:gd name="connsiteX4233" fmla="*/ 5520777 w 13173467"/>
                <a:gd name="connsiteY4233" fmla="*/ 5716333 h 6586971"/>
                <a:gd name="connsiteX4234" fmla="*/ 5515403 w 13173467"/>
                <a:gd name="connsiteY4234" fmla="*/ 5707739 h 6586971"/>
                <a:gd name="connsiteX4235" fmla="*/ 5503312 w 13173467"/>
                <a:gd name="connsiteY4235" fmla="*/ 5692534 h 6586971"/>
                <a:gd name="connsiteX4236" fmla="*/ 5499954 w 13173467"/>
                <a:gd name="connsiteY4236" fmla="*/ 5687245 h 6586971"/>
                <a:gd name="connsiteX4237" fmla="*/ 5497267 w 13173467"/>
                <a:gd name="connsiteY4237" fmla="*/ 5681296 h 6586971"/>
                <a:gd name="connsiteX4238" fmla="*/ 5495252 w 13173467"/>
                <a:gd name="connsiteY4238" fmla="*/ 5674685 h 6586971"/>
                <a:gd name="connsiteX4239" fmla="*/ 5493237 w 13173467"/>
                <a:gd name="connsiteY4239" fmla="*/ 5668735 h 6586971"/>
                <a:gd name="connsiteX4240" fmla="*/ 5488535 w 13173467"/>
                <a:gd name="connsiteY4240" fmla="*/ 5663446 h 6586971"/>
                <a:gd name="connsiteX4241" fmla="*/ 5490551 w 13173467"/>
                <a:gd name="connsiteY4241" fmla="*/ 5663446 h 6586971"/>
                <a:gd name="connsiteX4242" fmla="*/ 5495252 w 13173467"/>
                <a:gd name="connsiteY4242" fmla="*/ 5663446 h 6586971"/>
                <a:gd name="connsiteX4243" fmla="*/ 5497267 w 13173467"/>
                <a:gd name="connsiteY4243" fmla="*/ 5663446 h 6586971"/>
                <a:gd name="connsiteX4244" fmla="*/ 5489208 w 13173467"/>
                <a:gd name="connsiteY4244" fmla="*/ 5654853 h 6586971"/>
                <a:gd name="connsiteX4245" fmla="*/ 5487863 w 13173467"/>
                <a:gd name="connsiteY4245" fmla="*/ 5650225 h 6586971"/>
                <a:gd name="connsiteX4246" fmla="*/ 5490551 w 13173467"/>
                <a:gd name="connsiteY4246" fmla="*/ 5645597 h 6586971"/>
                <a:gd name="connsiteX4247" fmla="*/ 5479132 w 13173467"/>
                <a:gd name="connsiteY4247" fmla="*/ 5640308 h 6586971"/>
                <a:gd name="connsiteX4248" fmla="*/ 5469727 w 13173467"/>
                <a:gd name="connsiteY4248" fmla="*/ 5624443 h 6586971"/>
                <a:gd name="connsiteX4249" fmla="*/ 5462340 w 13173467"/>
                <a:gd name="connsiteY4249" fmla="*/ 5606594 h 6586971"/>
                <a:gd name="connsiteX4250" fmla="*/ 5458309 w 13173467"/>
                <a:gd name="connsiteY4250" fmla="*/ 5592712 h 6586971"/>
                <a:gd name="connsiteX4251" fmla="*/ 5428082 w 13173467"/>
                <a:gd name="connsiteY4251" fmla="*/ 5442647 h 6586971"/>
                <a:gd name="connsiteX4252" fmla="*/ 5428082 w 13173467"/>
                <a:gd name="connsiteY4252" fmla="*/ 5436698 h 6586971"/>
                <a:gd name="connsiteX4253" fmla="*/ 5430768 w 13173467"/>
                <a:gd name="connsiteY4253" fmla="*/ 5429425 h 6586971"/>
                <a:gd name="connsiteX4254" fmla="*/ 5433456 w 13173467"/>
                <a:gd name="connsiteY4254" fmla="*/ 5422814 h 6586971"/>
                <a:gd name="connsiteX4255" fmla="*/ 5435472 w 13173467"/>
                <a:gd name="connsiteY4255" fmla="*/ 5416203 h 6586971"/>
                <a:gd name="connsiteX4256" fmla="*/ 5434127 w 13173467"/>
                <a:gd name="connsiteY4256" fmla="*/ 5407610 h 6586971"/>
                <a:gd name="connsiteX4257" fmla="*/ 5432784 w 13173467"/>
                <a:gd name="connsiteY4257" fmla="*/ 5411577 h 6586971"/>
                <a:gd name="connsiteX4258" fmla="*/ 5430768 w 13173467"/>
                <a:gd name="connsiteY4258" fmla="*/ 5414881 h 6586971"/>
                <a:gd name="connsiteX4259" fmla="*/ 5428082 w 13173467"/>
                <a:gd name="connsiteY4259" fmla="*/ 5417526 h 6586971"/>
                <a:gd name="connsiteX4260" fmla="*/ 5424724 w 13173467"/>
                <a:gd name="connsiteY4260" fmla="*/ 5420171 h 6586971"/>
                <a:gd name="connsiteX4261" fmla="*/ 5422708 w 13173467"/>
                <a:gd name="connsiteY4261" fmla="*/ 5411577 h 6586971"/>
                <a:gd name="connsiteX4262" fmla="*/ 5422038 w 13173467"/>
                <a:gd name="connsiteY4262" fmla="*/ 5402982 h 6586971"/>
                <a:gd name="connsiteX4263" fmla="*/ 5426067 w 13173467"/>
                <a:gd name="connsiteY4263" fmla="*/ 5398354 h 6586971"/>
                <a:gd name="connsiteX4264" fmla="*/ 5434799 w 13173467"/>
                <a:gd name="connsiteY4264" fmla="*/ 5399677 h 6586971"/>
                <a:gd name="connsiteX4265" fmla="*/ 5429425 w 13173467"/>
                <a:gd name="connsiteY4265" fmla="*/ 5397033 h 6586971"/>
                <a:gd name="connsiteX4266" fmla="*/ 5425396 w 13173467"/>
                <a:gd name="connsiteY4266" fmla="*/ 5395049 h 6586971"/>
                <a:gd name="connsiteX4267" fmla="*/ 5422708 w 13173467"/>
                <a:gd name="connsiteY4267" fmla="*/ 5391744 h 6586971"/>
                <a:gd name="connsiteX4268" fmla="*/ 5420022 w 13173467"/>
                <a:gd name="connsiteY4268" fmla="*/ 5387117 h 6586971"/>
                <a:gd name="connsiteX4269" fmla="*/ 5420022 w 13173467"/>
                <a:gd name="connsiteY4269" fmla="*/ 5384472 h 6586971"/>
                <a:gd name="connsiteX4270" fmla="*/ 5420022 w 13173467"/>
                <a:gd name="connsiteY4270" fmla="*/ 5380505 h 6586971"/>
                <a:gd name="connsiteX4271" fmla="*/ 5415991 w 13173467"/>
                <a:gd name="connsiteY4271" fmla="*/ 5367945 h 6586971"/>
                <a:gd name="connsiteX4272" fmla="*/ 5415320 w 13173467"/>
                <a:gd name="connsiteY4272" fmla="*/ 5358029 h 6586971"/>
                <a:gd name="connsiteX4273" fmla="*/ 5415991 w 13173467"/>
                <a:gd name="connsiteY4273" fmla="*/ 5347452 h 6586971"/>
                <a:gd name="connsiteX4274" fmla="*/ 5426067 w 13173467"/>
                <a:gd name="connsiteY4274" fmla="*/ 5315059 h 6586971"/>
                <a:gd name="connsiteX4275" fmla="*/ 5428082 w 13173467"/>
                <a:gd name="connsiteY4275" fmla="*/ 5301838 h 6586971"/>
                <a:gd name="connsiteX4276" fmla="*/ 5428082 w 13173467"/>
                <a:gd name="connsiteY4276" fmla="*/ 5289277 h 6586971"/>
                <a:gd name="connsiteX4277" fmla="*/ 5424724 w 13173467"/>
                <a:gd name="connsiteY4277" fmla="*/ 5276716 h 6586971"/>
                <a:gd name="connsiteX4278" fmla="*/ 5413305 w 13173467"/>
                <a:gd name="connsiteY4278" fmla="*/ 5262173 h 6586971"/>
                <a:gd name="connsiteX4279" fmla="*/ 5411290 w 13173467"/>
                <a:gd name="connsiteY4279" fmla="*/ 5254239 h 6586971"/>
                <a:gd name="connsiteX4280" fmla="*/ 5418007 w 13173467"/>
                <a:gd name="connsiteY4280" fmla="*/ 5247629 h 6586971"/>
                <a:gd name="connsiteX4281" fmla="*/ 5415991 w 13173467"/>
                <a:gd name="connsiteY4281" fmla="*/ 5247629 h 6586971"/>
                <a:gd name="connsiteX4282" fmla="*/ 5411962 w 13173467"/>
                <a:gd name="connsiteY4282" fmla="*/ 5247629 h 6586971"/>
                <a:gd name="connsiteX4283" fmla="*/ 5409947 w 13173467"/>
                <a:gd name="connsiteY4283" fmla="*/ 5248290 h 6586971"/>
                <a:gd name="connsiteX4284" fmla="*/ 5418007 w 13173467"/>
                <a:gd name="connsiteY4284" fmla="*/ 5241680 h 6586971"/>
                <a:gd name="connsiteX4285" fmla="*/ 5443531 w 13173467"/>
                <a:gd name="connsiteY4285" fmla="*/ 5227797 h 6586971"/>
                <a:gd name="connsiteX4286" fmla="*/ 5434127 w 13173467"/>
                <a:gd name="connsiteY4286" fmla="*/ 5231101 h 6586971"/>
                <a:gd name="connsiteX4287" fmla="*/ 5424724 w 13173467"/>
                <a:gd name="connsiteY4287" fmla="*/ 5231764 h 6586971"/>
                <a:gd name="connsiteX4288" fmla="*/ 5405916 w 13173467"/>
                <a:gd name="connsiteY4288" fmla="*/ 5231764 h 6586971"/>
                <a:gd name="connsiteX4289" fmla="*/ 5406588 w 13173467"/>
                <a:gd name="connsiteY4289" fmla="*/ 5225814 h 6586971"/>
                <a:gd name="connsiteX4290" fmla="*/ 5408604 w 13173467"/>
                <a:gd name="connsiteY4290" fmla="*/ 5220525 h 6586971"/>
                <a:gd name="connsiteX4291" fmla="*/ 5411290 w 13173467"/>
                <a:gd name="connsiteY4291" fmla="*/ 5215898 h 6586971"/>
                <a:gd name="connsiteX4292" fmla="*/ 5415991 w 13173467"/>
                <a:gd name="connsiteY4292" fmla="*/ 5212592 h 6586971"/>
                <a:gd name="connsiteX4293" fmla="*/ 5409947 w 13173467"/>
                <a:gd name="connsiteY4293" fmla="*/ 5213253 h 6586971"/>
                <a:gd name="connsiteX4294" fmla="*/ 5405916 w 13173467"/>
                <a:gd name="connsiteY4294" fmla="*/ 5211269 h 6586971"/>
                <a:gd name="connsiteX4295" fmla="*/ 5403900 w 13173467"/>
                <a:gd name="connsiteY4295" fmla="*/ 5207304 h 6586971"/>
                <a:gd name="connsiteX4296" fmla="*/ 5405916 w 13173467"/>
                <a:gd name="connsiteY4296" fmla="*/ 5201354 h 6586971"/>
                <a:gd name="connsiteX4297" fmla="*/ 5409274 w 13173467"/>
                <a:gd name="connsiteY4297" fmla="*/ 5198049 h 6586971"/>
                <a:gd name="connsiteX4298" fmla="*/ 5413305 w 13173467"/>
                <a:gd name="connsiteY4298" fmla="*/ 5196065 h 6586971"/>
                <a:gd name="connsiteX4299" fmla="*/ 5423381 w 13173467"/>
                <a:gd name="connsiteY4299" fmla="*/ 5194081 h 6586971"/>
                <a:gd name="connsiteX4300" fmla="*/ 5413975 w 13173467"/>
                <a:gd name="connsiteY4300" fmla="*/ 5191438 h 6586971"/>
                <a:gd name="connsiteX4301" fmla="*/ 5402557 w 13173467"/>
                <a:gd name="connsiteY4301" fmla="*/ 5190776 h 6586971"/>
                <a:gd name="connsiteX4302" fmla="*/ 5381736 w 13173467"/>
                <a:gd name="connsiteY4302" fmla="*/ 5191438 h 6586971"/>
                <a:gd name="connsiteX4303" fmla="*/ 5389123 w 13173467"/>
                <a:gd name="connsiteY4303" fmla="*/ 5197387 h 6586971"/>
                <a:gd name="connsiteX4304" fmla="*/ 5385764 w 13173467"/>
                <a:gd name="connsiteY4304" fmla="*/ 5205981 h 6586971"/>
                <a:gd name="connsiteX4305" fmla="*/ 5372330 w 13173467"/>
                <a:gd name="connsiteY4305" fmla="*/ 5222508 h 6586971"/>
                <a:gd name="connsiteX4306" fmla="*/ 5385764 w 13173467"/>
                <a:gd name="connsiteY4306" fmla="*/ 5232425 h 6586971"/>
                <a:gd name="connsiteX4307" fmla="*/ 5384421 w 13173467"/>
                <a:gd name="connsiteY4307" fmla="*/ 5247629 h 6586971"/>
                <a:gd name="connsiteX4308" fmla="*/ 5374346 w 13173467"/>
                <a:gd name="connsiteY4308" fmla="*/ 5262834 h 6586971"/>
                <a:gd name="connsiteX4309" fmla="*/ 5361584 w 13173467"/>
                <a:gd name="connsiteY4309" fmla="*/ 5273411 h 6586971"/>
                <a:gd name="connsiteX4310" fmla="*/ 5325984 w 13173467"/>
                <a:gd name="connsiteY4310" fmla="*/ 5291921 h 6586971"/>
                <a:gd name="connsiteX4311" fmla="*/ 5306503 w 13173467"/>
                <a:gd name="connsiteY4311" fmla="*/ 5297871 h 6586971"/>
                <a:gd name="connsiteX4312" fmla="*/ 5287697 w 13173467"/>
                <a:gd name="connsiteY4312" fmla="*/ 5298532 h 6586971"/>
                <a:gd name="connsiteX4313" fmla="*/ 5273591 w 13173467"/>
                <a:gd name="connsiteY4313" fmla="*/ 5293904 h 6586971"/>
                <a:gd name="connsiteX4314" fmla="*/ 5260157 w 13173467"/>
                <a:gd name="connsiteY4314" fmla="*/ 5285310 h 6586971"/>
                <a:gd name="connsiteX4315" fmla="*/ 5248066 w 13173467"/>
                <a:gd name="connsiteY4315" fmla="*/ 5274733 h 6586971"/>
                <a:gd name="connsiteX4316" fmla="*/ 5180225 w 13173467"/>
                <a:gd name="connsiteY4316" fmla="*/ 5206642 h 6586971"/>
                <a:gd name="connsiteX4317" fmla="*/ 5174179 w 13173467"/>
                <a:gd name="connsiteY4317" fmla="*/ 5199370 h 6586971"/>
                <a:gd name="connsiteX4318" fmla="*/ 5170150 w 13173467"/>
                <a:gd name="connsiteY4318" fmla="*/ 5190776 h 6586971"/>
                <a:gd name="connsiteX4319" fmla="*/ 5170820 w 13173467"/>
                <a:gd name="connsiteY4319" fmla="*/ 5183505 h 6586971"/>
                <a:gd name="connsiteX4320" fmla="*/ 5175522 w 13173467"/>
                <a:gd name="connsiteY4320" fmla="*/ 5179538 h 6586971"/>
                <a:gd name="connsiteX4321" fmla="*/ 5180225 w 13173467"/>
                <a:gd name="connsiteY4321" fmla="*/ 5182182 h 6586971"/>
                <a:gd name="connsiteX4322" fmla="*/ 5184255 w 13173467"/>
                <a:gd name="connsiteY4322" fmla="*/ 5186810 h 6586971"/>
                <a:gd name="connsiteX4323" fmla="*/ 5188956 w 13173467"/>
                <a:gd name="connsiteY4323" fmla="*/ 5190116 h 6586971"/>
                <a:gd name="connsiteX4324" fmla="*/ 5195673 w 13173467"/>
                <a:gd name="connsiteY4324" fmla="*/ 5188793 h 6586971"/>
                <a:gd name="connsiteX4325" fmla="*/ 5219855 w 13173467"/>
                <a:gd name="connsiteY4325" fmla="*/ 5177555 h 6586971"/>
                <a:gd name="connsiteX4326" fmla="*/ 5240678 w 13173467"/>
                <a:gd name="connsiteY4326" fmla="*/ 5173588 h 6586971"/>
                <a:gd name="connsiteX4327" fmla="*/ 5246723 w 13173467"/>
                <a:gd name="connsiteY4327" fmla="*/ 5170944 h 6586971"/>
                <a:gd name="connsiteX4328" fmla="*/ 5252097 w 13173467"/>
                <a:gd name="connsiteY4328" fmla="*/ 5165655 h 6586971"/>
                <a:gd name="connsiteX4329" fmla="*/ 5258142 w 13173467"/>
                <a:gd name="connsiteY4329" fmla="*/ 5158384 h 6586971"/>
                <a:gd name="connsiteX4330" fmla="*/ 5262843 w 13173467"/>
                <a:gd name="connsiteY4330" fmla="*/ 5149790 h 6586971"/>
                <a:gd name="connsiteX4331" fmla="*/ 5266874 w 13173467"/>
                <a:gd name="connsiteY4331" fmla="*/ 5141857 h 6586971"/>
                <a:gd name="connsiteX4332" fmla="*/ 5268889 w 13173467"/>
                <a:gd name="connsiteY4332" fmla="*/ 5138551 h 6586971"/>
                <a:gd name="connsiteX4333" fmla="*/ 5270905 w 13173467"/>
                <a:gd name="connsiteY4333" fmla="*/ 5136568 h 6586971"/>
                <a:gd name="connsiteX4334" fmla="*/ 5270233 w 13173467"/>
                <a:gd name="connsiteY4334" fmla="*/ 5135907 h 6586971"/>
                <a:gd name="connsiteX4335" fmla="*/ 5265531 w 13173467"/>
                <a:gd name="connsiteY4335" fmla="*/ 5136568 h 6586971"/>
                <a:gd name="connsiteX4336" fmla="*/ 5263515 w 13173467"/>
                <a:gd name="connsiteY4336" fmla="*/ 5137229 h 6586971"/>
                <a:gd name="connsiteX4337" fmla="*/ 5261500 w 13173467"/>
                <a:gd name="connsiteY4337" fmla="*/ 5142518 h 6586971"/>
                <a:gd name="connsiteX4338" fmla="*/ 5260157 w 13173467"/>
                <a:gd name="connsiteY4338" fmla="*/ 5144501 h 6586971"/>
                <a:gd name="connsiteX4339" fmla="*/ 5258142 w 13173467"/>
                <a:gd name="connsiteY4339" fmla="*/ 5144501 h 6586971"/>
                <a:gd name="connsiteX4340" fmla="*/ 5250754 w 13173467"/>
                <a:gd name="connsiteY4340" fmla="*/ 5143179 h 6586971"/>
                <a:gd name="connsiteX4341" fmla="*/ 5248066 w 13173467"/>
                <a:gd name="connsiteY4341" fmla="*/ 5143179 h 6586971"/>
                <a:gd name="connsiteX4342" fmla="*/ 5240678 w 13173467"/>
                <a:gd name="connsiteY4342" fmla="*/ 5145823 h 6586971"/>
                <a:gd name="connsiteX4343" fmla="*/ 5227244 w 13173467"/>
                <a:gd name="connsiteY4343" fmla="*/ 5153095 h 6586971"/>
                <a:gd name="connsiteX4344" fmla="*/ 5220527 w 13173467"/>
                <a:gd name="connsiteY4344" fmla="*/ 5155739 h 6586971"/>
                <a:gd name="connsiteX4345" fmla="*/ 5203735 w 13173467"/>
                <a:gd name="connsiteY4345" fmla="*/ 5155739 h 6586971"/>
                <a:gd name="connsiteX4346" fmla="*/ 5184927 w 13173467"/>
                <a:gd name="connsiteY4346" fmla="*/ 5150450 h 6586971"/>
                <a:gd name="connsiteX4347" fmla="*/ 5167461 w 13173467"/>
                <a:gd name="connsiteY4347" fmla="*/ 5141196 h 6586971"/>
                <a:gd name="connsiteX4348" fmla="*/ 5154027 w 13173467"/>
                <a:gd name="connsiteY4348" fmla="*/ 5131279 h 6586971"/>
                <a:gd name="connsiteX4349" fmla="*/ 5147983 w 13173467"/>
                <a:gd name="connsiteY4349" fmla="*/ 5125330 h 6586971"/>
                <a:gd name="connsiteX4350" fmla="*/ 5141266 w 13173467"/>
                <a:gd name="connsiteY4350" fmla="*/ 5116736 h 6586971"/>
                <a:gd name="connsiteX4351" fmla="*/ 5135220 w 13173467"/>
                <a:gd name="connsiteY4351" fmla="*/ 5107480 h 6586971"/>
                <a:gd name="connsiteX4352" fmla="*/ 5133206 w 13173467"/>
                <a:gd name="connsiteY4352" fmla="*/ 5099548 h 6586971"/>
                <a:gd name="connsiteX4353" fmla="*/ 5136564 w 13173467"/>
                <a:gd name="connsiteY4353" fmla="*/ 5094259 h 6586971"/>
                <a:gd name="connsiteX4354" fmla="*/ 5143281 w 13173467"/>
                <a:gd name="connsiteY4354" fmla="*/ 5088309 h 6586971"/>
                <a:gd name="connsiteX4355" fmla="*/ 5157386 w 13173467"/>
                <a:gd name="connsiteY4355" fmla="*/ 5079716 h 6586971"/>
                <a:gd name="connsiteX4356" fmla="*/ 5149998 w 13173467"/>
                <a:gd name="connsiteY4356" fmla="*/ 5083021 h 6586971"/>
                <a:gd name="connsiteX4357" fmla="*/ 5137235 w 13173467"/>
                <a:gd name="connsiteY4357" fmla="*/ 5090293 h 6586971"/>
                <a:gd name="connsiteX4358" fmla="*/ 5131191 w 13173467"/>
                <a:gd name="connsiteY4358" fmla="*/ 5093598 h 6586971"/>
                <a:gd name="connsiteX4359" fmla="*/ 5123801 w 13173467"/>
                <a:gd name="connsiteY4359" fmla="*/ 5094920 h 6586971"/>
                <a:gd name="connsiteX4360" fmla="*/ 5120443 w 13173467"/>
                <a:gd name="connsiteY4360" fmla="*/ 5093598 h 6586971"/>
                <a:gd name="connsiteX4361" fmla="*/ 5118428 w 13173467"/>
                <a:gd name="connsiteY4361" fmla="*/ 5088309 h 6586971"/>
                <a:gd name="connsiteX4362" fmla="*/ 5116413 w 13173467"/>
                <a:gd name="connsiteY4362" fmla="*/ 5079716 h 6586971"/>
                <a:gd name="connsiteX4363" fmla="*/ 5116413 w 13173467"/>
                <a:gd name="connsiteY4363" fmla="*/ 5081698 h 6586971"/>
                <a:gd name="connsiteX4364" fmla="*/ 5115742 w 13173467"/>
                <a:gd name="connsiteY4364" fmla="*/ 5083021 h 6586971"/>
                <a:gd name="connsiteX4365" fmla="*/ 5114398 w 13173467"/>
                <a:gd name="connsiteY4365" fmla="*/ 5085004 h 6586971"/>
                <a:gd name="connsiteX4366" fmla="*/ 5113726 w 13173467"/>
                <a:gd name="connsiteY4366" fmla="*/ 5086987 h 6586971"/>
                <a:gd name="connsiteX4367" fmla="*/ 5109696 w 13173467"/>
                <a:gd name="connsiteY4367" fmla="*/ 5082360 h 6586971"/>
                <a:gd name="connsiteX4368" fmla="*/ 5105666 w 13173467"/>
                <a:gd name="connsiteY4368" fmla="*/ 5081038 h 6586971"/>
                <a:gd name="connsiteX4369" fmla="*/ 5101634 w 13173467"/>
                <a:gd name="connsiteY4369" fmla="*/ 5079716 h 6586971"/>
                <a:gd name="connsiteX4370" fmla="*/ 5096262 w 13173467"/>
                <a:gd name="connsiteY4370" fmla="*/ 5076410 h 6586971"/>
                <a:gd name="connsiteX4371" fmla="*/ 5092904 w 13173467"/>
                <a:gd name="connsiteY4371" fmla="*/ 5081038 h 6586971"/>
                <a:gd name="connsiteX4372" fmla="*/ 5088200 w 13173467"/>
                <a:gd name="connsiteY4372" fmla="*/ 5083021 h 6586971"/>
                <a:gd name="connsiteX4373" fmla="*/ 5084171 w 13173467"/>
                <a:gd name="connsiteY4373" fmla="*/ 5081038 h 6586971"/>
                <a:gd name="connsiteX4374" fmla="*/ 5082155 w 13173467"/>
                <a:gd name="connsiteY4374" fmla="*/ 5075088 h 6586971"/>
                <a:gd name="connsiteX4375" fmla="*/ 5076112 w 13173467"/>
                <a:gd name="connsiteY4375" fmla="*/ 5074427 h 6586971"/>
                <a:gd name="connsiteX4376" fmla="*/ 5069395 w 13173467"/>
                <a:gd name="connsiteY4376" fmla="*/ 5068477 h 6586971"/>
                <a:gd name="connsiteX4377" fmla="*/ 5064021 w 13173467"/>
                <a:gd name="connsiteY4377" fmla="*/ 5060545 h 6586971"/>
                <a:gd name="connsiteX4378" fmla="*/ 5059989 w 13173467"/>
                <a:gd name="connsiteY4378" fmla="*/ 5053934 h 6586971"/>
                <a:gd name="connsiteX4379" fmla="*/ 5056631 w 13173467"/>
                <a:gd name="connsiteY4379" fmla="*/ 5040051 h 6586971"/>
                <a:gd name="connsiteX4380" fmla="*/ 5054615 w 13173467"/>
                <a:gd name="connsiteY4380" fmla="*/ 5028152 h 6586971"/>
                <a:gd name="connsiteX4381" fmla="*/ 5049915 w 13173467"/>
                <a:gd name="connsiteY4381" fmla="*/ 5018896 h 6586971"/>
                <a:gd name="connsiteX4382" fmla="*/ 5038496 w 13173467"/>
                <a:gd name="connsiteY4382" fmla="*/ 5011625 h 6586971"/>
                <a:gd name="connsiteX4383" fmla="*/ 5031106 w 13173467"/>
                <a:gd name="connsiteY4383" fmla="*/ 5009641 h 6586971"/>
                <a:gd name="connsiteX4384" fmla="*/ 5025733 w 13173467"/>
                <a:gd name="connsiteY4384" fmla="*/ 5008319 h 6586971"/>
                <a:gd name="connsiteX4385" fmla="*/ 5022375 w 13173467"/>
                <a:gd name="connsiteY4385" fmla="*/ 5006336 h 6586971"/>
                <a:gd name="connsiteX4386" fmla="*/ 5019017 w 13173467"/>
                <a:gd name="connsiteY4386" fmla="*/ 5001047 h 6586971"/>
                <a:gd name="connsiteX4387" fmla="*/ 5018344 w 13173467"/>
                <a:gd name="connsiteY4387" fmla="*/ 4995758 h 6586971"/>
                <a:gd name="connsiteX4388" fmla="*/ 5018344 w 13173467"/>
                <a:gd name="connsiteY4388" fmla="*/ 4983859 h 6586971"/>
                <a:gd name="connsiteX4389" fmla="*/ 5017001 w 13173467"/>
                <a:gd name="connsiteY4389" fmla="*/ 4977910 h 6586971"/>
                <a:gd name="connsiteX4390" fmla="*/ 5010955 w 13173467"/>
                <a:gd name="connsiteY4390" fmla="*/ 4967994 h 6586971"/>
                <a:gd name="connsiteX4391" fmla="*/ 5001551 w 13173467"/>
                <a:gd name="connsiteY4391" fmla="*/ 4958077 h 6586971"/>
                <a:gd name="connsiteX4392" fmla="*/ 4990804 w 13173467"/>
                <a:gd name="connsiteY4392" fmla="*/ 4954111 h 6586971"/>
                <a:gd name="connsiteX4393" fmla="*/ 4982744 w 13173467"/>
                <a:gd name="connsiteY4393" fmla="*/ 4962705 h 6586971"/>
                <a:gd name="connsiteX4394" fmla="*/ 4988118 w 13173467"/>
                <a:gd name="connsiteY4394" fmla="*/ 4961383 h 6586971"/>
                <a:gd name="connsiteX4395" fmla="*/ 4994162 w 13173467"/>
                <a:gd name="connsiteY4395" fmla="*/ 4961383 h 6586971"/>
                <a:gd name="connsiteX4396" fmla="*/ 4999536 w 13173467"/>
                <a:gd name="connsiteY4396" fmla="*/ 4962705 h 6586971"/>
                <a:gd name="connsiteX4397" fmla="*/ 5004910 w 13173467"/>
                <a:gd name="connsiteY4397" fmla="*/ 4966010 h 6586971"/>
                <a:gd name="connsiteX4398" fmla="*/ 4991476 w 13173467"/>
                <a:gd name="connsiteY4398" fmla="*/ 4965350 h 6586971"/>
                <a:gd name="connsiteX4399" fmla="*/ 4952518 w 13173467"/>
                <a:gd name="connsiteY4399" fmla="*/ 4972621 h 6586971"/>
                <a:gd name="connsiteX4400" fmla="*/ 4906841 w 13173467"/>
                <a:gd name="connsiteY4400" fmla="*/ 4974604 h 6586971"/>
                <a:gd name="connsiteX4401" fmla="*/ 4892064 w 13173467"/>
                <a:gd name="connsiteY4401" fmla="*/ 4977249 h 6586971"/>
                <a:gd name="connsiteX4402" fmla="*/ 4889378 w 13173467"/>
                <a:gd name="connsiteY4402" fmla="*/ 4978571 h 6586971"/>
                <a:gd name="connsiteX4403" fmla="*/ 4885347 w 13173467"/>
                <a:gd name="connsiteY4403" fmla="*/ 4982537 h 6586971"/>
                <a:gd name="connsiteX4404" fmla="*/ 4881990 w 13173467"/>
                <a:gd name="connsiteY4404" fmla="*/ 4983198 h 6586971"/>
                <a:gd name="connsiteX4405" fmla="*/ 4880645 w 13173467"/>
                <a:gd name="connsiteY4405" fmla="*/ 4983198 h 6586971"/>
                <a:gd name="connsiteX4406" fmla="*/ 4876615 w 13173467"/>
                <a:gd name="connsiteY4406" fmla="*/ 4980554 h 6586971"/>
                <a:gd name="connsiteX4407" fmla="*/ 4874601 w 13173467"/>
                <a:gd name="connsiteY4407" fmla="*/ 4979893 h 6586971"/>
                <a:gd name="connsiteX4408" fmla="*/ 4867884 w 13173467"/>
                <a:gd name="connsiteY4408" fmla="*/ 4977910 h 6586971"/>
                <a:gd name="connsiteX4409" fmla="*/ 4854450 w 13173467"/>
                <a:gd name="connsiteY4409" fmla="*/ 4971960 h 6586971"/>
                <a:gd name="connsiteX4410" fmla="*/ 4849076 w 13173467"/>
                <a:gd name="connsiteY4410" fmla="*/ 4970638 h 6586971"/>
                <a:gd name="connsiteX4411" fmla="*/ 4845045 w 13173467"/>
                <a:gd name="connsiteY4411" fmla="*/ 4970638 h 6586971"/>
                <a:gd name="connsiteX4412" fmla="*/ 4820864 w 13173467"/>
                <a:gd name="connsiteY4412" fmla="*/ 4971299 h 6586971"/>
                <a:gd name="connsiteX4413" fmla="*/ 4814148 w 13173467"/>
                <a:gd name="connsiteY4413" fmla="*/ 4972621 h 6586971"/>
                <a:gd name="connsiteX4414" fmla="*/ 4809445 w 13173467"/>
                <a:gd name="connsiteY4414" fmla="*/ 4975926 h 6586971"/>
                <a:gd name="connsiteX4415" fmla="*/ 4808101 w 13173467"/>
                <a:gd name="connsiteY4415" fmla="*/ 4982537 h 6586971"/>
                <a:gd name="connsiteX4416" fmla="*/ 4773173 w 13173467"/>
                <a:gd name="connsiteY4416" fmla="*/ 4981215 h 6586971"/>
                <a:gd name="connsiteX4417" fmla="*/ 4757053 w 13173467"/>
                <a:gd name="connsiteY4417" fmla="*/ 4979232 h 6586971"/>
                <a:gd name="connsiteX4418" fmla="*/ 4752350 w 13173467"/>
                <a:gd name="connsiteY4418" fmla="*/ 4979232 h 6586971"/>
                <a:gd name="connsiteX4419" fmla="*/ 4748321 w 13173467"/>
                <a:gd name="connsiteY4419" fmla="*/ 4980554 h 6586971"/>
                <a:gd name="connsiteX4420" fmla="*/ 4740932 w 13173467"/>
                <a:gd name="connsiteY4420" fmla="*/ 4984521 h 6586971"/>
                <a:gd name="connsiteX4421" fmla="*/ 4737573 w 13173467"/>
                <a:gd name="connsiteY4421" fmla="*/ 4985182 h 6586971"/>
                <a:gd name="connsiteX4422" fmla="*/ 4732199 w 13173467"/>
                <a:gd name="connsiteY4422" fmla="*/ 4985843 h 6586971"/>
                <a:gd name="connsiteX4423" fmla="*/ 4718094 w 13173467"/>
                <a:gd name="connsiteY4423" fmla="*/ 4985182 h 6586971"/>
                <a:gd name="connsiteX4424" fmla="*/ 4698614 w 13173467"/>
                <a:gd name="connsiteY4424" fmla="*/ 4987826 h 6586971"/>
                <a:gd name="connsiteX4425" fmla="*/ 4689211 w 13173467"/>
                <a:gd name="connsiteY4425" fmla="*/ 4987826 h 6586971"/>
                <a:gd name="connsiteX4426" fmla="*/ 4682494 w 13173467"/>
                <a:gd name="connsiteY4426" fmla="*/ 4983198 h 6586971"/>
                <a:gd name="connsiteX4427" fmla="*/ 4676450 w 13173467"/>
                <a:gd name="connsiteY4427" fmla="*/ 4986503 h 6586971"/>
                <a:gd name="connsiteX4428" fmla="*/ 4672419 w 13173467"/>
                <a:gd name="connsiteY4428" fmla="*/ 4987826 h 6586971"/>
                <a:gd name="connsiteX4429" fmla="*/ 4667044 w 13173467"/>
                <a:gd name="connsiteY4429" fmla="*/ 4988487 h 6586971"/>
                <a:gd name="connsiteX4430" fmla="*/ 4659656 w 13173467"/>
                <a:gd name="connsiteY4430" fmla="*/ 4987826 h 6586971"/>
                <a:gd name="connsiteX4431" fmla="*/ 4652268 w 13173467"/>
                <a:gd name="connsiteY4431" fmla="*/ 4986503 h 6586971"/>
                <a:gd name="connsiteX4432" fmla="*/ 4633459 w 13173467"/>
                <a:gd name="connsiteY4432" fmla="*/ 4981876 h 6586971"/>
                <a:gd name="connsiteX4433" fmla="*/ 4626072 w 13173467"/>
                <a:gd name="connsiteY4433" fmla="*/ 4978571 h 6586971"/>
                <a:gd name="connsiteX4434" fmla="*/ 4622041 w 13173467"/>
                <a:gd name="connsiteY4434" fmla="*/ 4975265 h 6586971"/>
                <a:gd name="connsiteX4435" fmla="*/ 4618682 w 13173467"/>
                <a:gd name="connsiteY4435" fmla="*/ 4971960 h 6586971"/>
                <a:gd name="connsiteX4436" fmla="*/ 4614652 w 13173467"/>
                <a:gd name="connsiteY4436" fmla="*/ 4969315 h 6586971"/>
                <a:gd name="connsiteX4437" fmla="*/ 4610622 w 13173467"/>
                <a:gd name="connsiteY4437" fmla="*/ 4967994 h 6586971"/>
                <a:gd name="connsiteX4438" fmla="*/ 4602562 w 13173467"/>
                <a:gd name="connsiteY4438" fmla="*/ 4973282 h 6586971"/>
                <a:gd name="connsiteX4439" fmla="*/ 4599204 w 13173467"/>
                <a:gd name="connsiteY4439" fmla="*/ 4974604 h 6586971"/>
                <a:gd name="connsiteX4440" fmla="*/ 4595173 w 13173467"/>
                <a:gd name="connsiteY4440" fmla="*/ 4974604 h 6586971"/>
                <a:gd name="connsiteX4441" fmla="*/ 4581066 w 13173467"/>
                <a:gd name="connsiteY4441" fmla="*/ 4970638 h 6586971"/>
                <a:gd name="connsiteX4442" fmla="*/ 4574350 w 13173467"/>
                <a:gd name="connsiteY4442" fmla="*/ 4969977 h 6586971"/>
                <a:gd name="connsiteX4443" fmla="*/ 4561587 w 13173467"/>
                <a:gd name="connsiteY4443" fmla="*/ 4969977 h 6586971"/>
                <a:gd name="connsiteX4444" fmla="*/ 4546810 w 13173467"/>
                <a:gd name="connsiteY4444" fmla="*/ 4967332 h 6586971"/>
                <a:gd name="connsiteX4445" fmla="*/ 4540093 w 13173467"/>
                <a:gd name="connsiteY4445" fmla="*/ 4966671 h 6586971"/>
                <a:gd name="connsiteX4446" fmla="*/ 4525316 w 13173467"/>
                <a:gd name="connsiteY4446" fmla="*/ 4967332 h 6586971"/>
                <a:gd name="connsiteX4447" fmla="*/ 4517255 w 13173467"/>
                <a:gd name="connsiteY4447" fmla="*/ 4966671 h 6586971"/>
                <a:gd name="connsiteX4448" fmla="*/ 4510537 w 13173467"/>
                <a:gd name="connsiteY4448" fmla="*/ 4964027 h 6586971"/>
                <a:gd name="connsiteX4449" fmla="*/ 4504493 w 13173467"/>
                <a:gd name="connsiteY4449" fmla="*/ 4960721 h 6586971"/>
                <a:gd name="connsiteX4450" fmla="*/ 4497103 w 13173467"/>
                <a:gd name="connsiteY4450" fmla="*/ 4958077 h 6586971"/>
                <a:gd name="connsiteX4451" fmla="*/ 4488373 w 13173467"/>
                <a:gd name="connsiteY4451" fmla="*/ 4956094 h 6586971"/>
                <a:gd name="connsiteX4452" fmla="*/ 4462848 w 13173467"/>
                <a:gd name="connsiteY4452" fmla="*/ 4956094 h 6586971"/>
                <a:gd name="connsiteX4453" fmla="*/ 4458817 w 13173467"/>
                <a:gd name="connsiteY4453" fmla="*/ 4954772 h 6586971"/>
                <a:gd name="connsiteX4454" fmla="*/ 4447399 w 13173467"/>
                <a:gd name="connsiteY4454" fmla="*/ 4952127 h 6586971"/>
                <a:gd name="connsiteX4455" fmla="*/ 4434637 w 13173467"/>
                <a:gd name="connsiteY4455" fmla="*/ 4950145 h 6586971"/>
                <a:gd name="connsiteX4456" fmla="*/ 4412470 w 13173467"/>
                <a:gd name="connsiteY4456" fmla="*/ 4942873 h 6586971"/>
                <a:gd name="connsiteX4457" fmla="*/ 4401722 w 13173467"/>
                <a:gd name="connsiteY4457" fmla="*/ 4936262 h 6586971"/>
                <a:gd name="connsiteX4458" fmla="*/ 4395678 w 13173467"/>
                <a:gd name="connsiteY4458" fmla="*/ 4927007 h 6586971"/>
                <a:gd name="connsiteX4459" fmla="*/ 4391648 w 13173467"/>
                <a:gd name="connsiteY4459" fmla="*/ 4915107 h 6586971"/>
                <a:gd name="connsiteX4460" fmla="*/ 4382244 w 13173467"/>
                <a:gd name="connsiteY4460" fmla="*/ 4877426 h 6586971"/>
                <a:gd name="connsiteX4461" fmla="*/ 4372839 w 13173467"/>
                <a:gd name="connsiteY4461" fmla="*/ 4854949 h 6586971"/>
                <a:gd name="connsiteX4462" fmla="*/ 4355376 w 13173467"/>
                <a:gd name="connsiteY4462" fmla="*/ 4840405 h 6586971"/>
                <a:gd name="connsiteX4463" fmla="*/ 4327165 w 13173467"/>
                <a:gd name="connsiteY4463" fmla="*/ 4841067 h 6586971"/>
                <a:gd name="connsiteX4464" fmla="*/ 4320448 w 13173467"/>
                <a:gd name="connsiteY4464" fmla="*/ 4843711 h 6586971"/>
                <a:gd name="connsiteX4465" fmla="*/ 4294923 w 13173467"/>
                <a:gd name="connsiteY4465" fmla="*/ 4855611 h 6586971"/>
                <a:gd name="connsiteX4466" fmla="*/ 4286863 w 13173467"/>
                <a:gd name="connsiteY4466" fmla="*/ 4862221 h 6586971"/>
                <a:gd name="connsiteX4467" fmla="*/ 4282159 w 13173467"/>
                <a:gd name="connsiteY4467" fmla="*/ 4865526 h 6586971"/>
                <a:gd name="connsiteX4468" fmla="*/ 4276114 w 13173467"/>
                <a:gd name="connsiteY4468" fmla="*/ 4868171 h 6586971"/>
                <a:gd name="connsiteX4469" fmla="*/ 4264696 w 13173467"/>
                <a:gd name="connsiteY4469" fmla="*/ 4870815 h 6586971"/>
                <a:gd name="connsiteX4470" fmla="*/ 4257979 w 13173467"/>
                <a:gd name="connsiteY4470" fmla="*/ 4873460 h 6586971"/>
                <a:gd name="connsiteX4471" fmla="*/ 4252606 w 13173467"/>
                <a:gd name="connsiteY4471" fmla="*/ 4876765 h 6586971"/>
                <a:gd name="connsiteX4472" fmla="*/ 4242530 w 13173467"/>
                <a:gd name="connsiteY4472" fmla="*/ 4884698 h 6586971"/>
                <a:gd name="connsiteX4473" fmla="*/ 4236485 w 13173467"/>
                <a:gd name="connsiteY4473" fmla="*/ 4887342 h 6586971"/>
                <a:gd name="connsiteX4474" fmla="*/ 4223721 w 13173467"/>
                <a:gd name="connsiteY4474" fmla="*/ 4887342 h 6586971"/>
                <a:gd name="connsiteX4475" fmla="*/ 4197527 w 13173467"/>
                <a:gd name="connsiteY4475" fmla="*/ 4876765 h 6586971"/>
                <a:gd name="connsiteX4476" fmla="*/ 4184093 w 13173467"/>
                <a:gd name="connsiteY4476" fmla="*/ 4872799 h 6586971"/>
                <a:gd name="connsiteX4477" fmla="*/ 4166628 w 13173467"/>
                <a:gd name="connsiteY4477" fmla="*/ 4872799 h 6586971"/>
                <a:gd name="connsiteX4478" fmla="*/ 4159911 w 13173467"/>
                <a:gd name="connsiteY4478" fmla="*/ 4870815 h 6586971"/>
                <a:gd name="connsiteX4479" fmla="*/ 4151850 w 13173467"/>
                <a:gd name="connsiteY4479" fmla="*/ 4865526 h 6586971"/>
                <a:gd name="connsiteX4480" fmla="*/ 4147819 w 13173467"/>
                <a:gd name="connsiteY4480" fmla="*/ 4862221 h 6586971"/>
                <a:gd name="connsiteX4481" fmla="*/ 4141102 w 13173467"/>
                <a:gd name="connsiteY4481" fmla="*/ 4855611 h 6586971"/>
                <a:gd name="connsiteX4482" fmla="*/ 4137073 w 13173467"/>
                <a:gd name="connsiteY4482" fmla="*/ 4852305 h 6586971"/>
                <a:gd name="connsiteX4483" fmla="*/ 4130356 w 13173467"/>
                <a:gd name="connsiteY4483" fmla="*/ 4848338 h 6586971"/>
                <a:gd name="connsiteX4484" fmla="*/ 4114906 w 13173467"/>
                <a:gd name="connsiteY4484" fmla="*/ 4841728 h 6586971"/>
                <a:gd name="connsiteX4485" fmla="*/ 4107517 w 13173467"/>
                <a:gd name="connsiteY4485" fmla="*/ 4837761 h 6586971"/>
                <a:gd name="connsiteX4486" fmla="*/ 4101472 w 13173467"/>
                <a:gd name="connsiteY4486" fmla="*/ 4833134 h 6586971"/>
                <a:gd name="connsiteX4487" fmla="*/ 4097442 w 13173467"/>
                <a:gd name="connsiteY4487" fmla="*/ 4828506 h 6586971"/>
                <a:gd name="connsiteX4488" fmla="*/ 4090054 w 13173467"/>
                <a:gd name="connsiteY4488" fmla="*/ 4817268 h 6586971"/>
                <a:gd name="connsiteX4489" fmla="*/ 4079978 w 13173467"/>
                <a:gd name="connsiteY4489" fmla="*/ 4808674 h 6586971"/>
                <a:gd name="connsiteX4490" fmla="*/ 4067888 w 13173467"/>
                <a:gd name="connsiteY4490" fmla="*/ 4800741 h 6586971"/>
                <a:gd name="connsiteX4491" fmla="*/ 4054454 w 13173467"/>
                <a:gd name="connsiteY4491" fmla="*/ 4794792 h 6586971"/>
                <a:gd name="connsiteX4492" fmla="*/ 4027586 w 13173467"/>
                <a:gd name="connsiteY4492" fmla="*/ 4788842 h 6586971"/>
                <a:gd name="connsiteX4493" fmla="*/ 4018182 w 13173467"/>
                <a:gd name="connsiteY4493" fmla="*/ 4784214 h 6586971"/>
                <a:gd name="connsiteX4494" fmla="*/ 4010121 w 13173467"/>
                <a:gd name="connsiteY4494" fmla="*/ 4777603 h 6586971"/>
                <a:gd name="connsiteX4495" fmla="*/ 3998702 w 13173467"/>
                <a:gd name="connsiteY4495" fmla="*/ 4759754 h 6586971"/>
                <a:gd name="connsiteX4496" fmla="*/ 3992657 w 13173467"/>
                <a:gd name="connsiteY4496" fmla="*/ 4747854 h 6586971"/>
                <a:gd name="connsiteX4497" fmla="*/ 3989970 w 13173467"/>
                <a:gd name="connsiteY4497" fmla="*/ 4741244 h 6586971"/>
                <a:gd name="connsiteX4498" fmla="*/ 3989298 w 13173467"/>
                <a:gd name="connsiteY4498" fmla="*/ 4737278 h 6586971"/>
                <a:gd name="connsiteX4499" fmla="*/ 3988626 w 13173467"/>
                <a:gd name="connsiteY4499" fmla="*/ 4730006 h 6586971"/>
                <a:gd name="connsiteX4500" fmla="*/ 3987284 w 13173467"/>
                <a:gd name="connsiteY4500" fmla="*/ 4726039 h 6586971"/>
                <a:gd name="connsiteX4501" fmla="*/ 3985268 w 13173467"/>
                <a:gd name="connsiteY4501" fmla="*/ 4724056 h 6586971"/>
                <a:gd name="connsiteX4502" fmla="*/ 3979894 w 13173467"/>
                <a:gd name="connsiteY4502" fmla="*/ 4720751 h 6586971"/>
                <a:gd name="connsiteX4503" fmla="*/ 3977880 w 13173467"/>
                <a:gd name="connsiteY4503" fmla="*/ 4718767 h 6586971"/>
                <a:gd name="connsiteX4504" fmla="*/ 3976535 w 13173467"/>
                <a:gd name="connsiteY4504" fmla="*/ 4714140 h 6586971"/>
                <a:gd name="connsiteX4505" fmla="*/ 3975192 w 13173467"/>
                <a:gd name="connsiteY4505" fmla="*/ 4705546 h 6586971"/>
                <a:gd name="connsiteX4506" fmla="*/ 3973177 w 13173467"/>
                <a:gd name="connsiteY4506" fmla="*/ 4701579 h 6586971"/>
                <a:gd name="connsiteX4507" fmla="*/ 3970491 w 13173467"/>
                <a:gd name="connsiteY4507" fmla="*/ 4699596 h 6586971"/>
                <a:gd name="connsiteX4508" fmla="*/ 3964446 w 13173467"/>
                <a:gd name="connsiteY4508" fmla="*/ 4697613 h 6586971"/>
                <a:gd name="connsiteX4509" fmla="*/ 3961758 w 13173467"/>
                <a:gd name="connsiteY4509" fmla="*/ 4694969 h 6586971"/>
                <a:gd name="connsiteX4510" fmla="*/ 3961088 w 13173467"/>
                <a:gd name="connsiteY4510" fmla="*/ 4692325 h 6586971"/>
                <a:gd name="connsiteX4511" fmla="*/ 3961758 w 13173467"/>
                <a:gd name="connsiteY4511" fmla="*/ 4687697 h 6586971"/>
                <a:gd name="connsiteX4512" fmla="*/ 3961758 w 13173467"/>
                <a:gd name="connsiteY4512" fmla="*/ 4685052 h 6586971"/>
                <a:gd name="connsiteX4513" fmla="*/ 3956384 w 13173467"/>
                <a:gd name="connsiteY4513" fmla="*/ 4673815 h 6586971"/>
                <a:gd name="connsiteX4514" fmla="*/ 3938922 w 13173467"/>
                <a:gd name="connsiteY4514" fmla="*/ 4654643 h 6586971"/>
                <a:gd name="connsiteX4515" fmla="*/ 3931532 w 13173467"/>
                <a:gd name="connsiteY4515" fmla="*/ 4644727 h 6586971"/>
                <a:gd name="connsiteX4516" fmla="*/ 3928846 w 13173467"/>
                <a:gd name="connsiteY4516" fmla="*/ 4638777 h 6586971"/>
                <a:gd name="connsiteX4517" fmla="*/ 3926830 w 13173467"/>
                <a:gd name="connsiteY4517" fmla="*/ 4632166 h 6586971"/>
                <a:gd name="connsiteX4518" fmla="*/ 3923471 w 13173467"/>
                <a:gd name="connsiteY4518" fmla="*/ 4626217 h 6586971"/>
                <a:gd name="connsiteX4519" fmla="*/ 3920113 w 13173467"/>
                <a:gd name="connsiteY4519" fmla="*/ 4622912 h 6586971"/>
                <a:gd name="connsiteX4520" fmla="*/ 3912725 w 13173467"/>
                <a:gd name="connsiteY4520" fmla="*/ 4623572 h 6586971"/>
                <a:gd name="connsiteX4521" fmla="*/ 3898619 w 13173467"/>
                <a:gd name="connsiteY4521" fmla="*/ 4632166 h 6586971"/>
                <a:gd name="connsiteX4522" fmla="*/ 3891230 w 13173467"/>
                <a:gd name="connsiteY4522" fmla="*/ 4634150 h 6586971"/>
                <a:gd name="connsiteX4523" fmla="*/ 3882497 w 13173467"/>
                <a:gd name="connsiteY4523" fmla="*/ 4631506 h 6586971"/>
                <a:gd name="connsiteX4524" fmla="*/ 3871079 w 13173467"/>
                <a:gd name="connsiteY4524" fmla="*/ 4625556 h 6586971"/>
                <a:gd name="connsiteX4525" fmla="*/ 3859661 w 13173467"/>
                <a:gd name="connsiteY4525" fmla="*/ 4618284 h 6586971"/>
                <a:gd name="connsiteX4526" fmla="*/ 3852271 w 13173467"/>
                <a:gd name="connsiteY4526" fmla="*/ 4611012 h 6586971"/>
                <a:gd name="connsiteX4527" fmla="*/ 3856301 w 13173467"/>
                <a:gd name="connsiteY4527" fmla="*/ 4610351 h 6586971"/>
                <a:gd name="connsiteX4528" fmla="*/ 3865034 w 13173467"/>
                <a:gd name="connsiteY4528" fmla="*/ 4610351 h 6586971"/>
                <a:gd name="connsiteX4529" fmla="*/ 3867720 w 13173467"/>
                <a:gd name="connsiteY4529" fmla="*/ 4609029 h 6586971"/>
                <a:gd name="connsiteX4530" fmla="*/ 3867049 w 13173467"/>
                <a:gd name="connsiteY4530" fmla="*/ 4604401 h 6586971"/>
                <a:gd name="connsiteX4531" fmla="*/ 3863019 w 13173467"/>
                <a:gd name="connsiteY4531" fmla="*/ 4602418 h 6586971"/>
                <a:gd name="connsiteX4532" fmla="*/ 3856974 w 13173467"/>
                <a:gd name="connsiteY4532" fmla="*/ 4601757 h 6586971"/>
                <a:gd name="connsiteX4533" fmla="*/ 3852271 w 13173467"/>
                <a:gd name="connsiteY4533" fmla="*/ 4601757 h 6586971"/>
                <a:gd name="connsiteX4534" fmla="*/ 3854286 w 13173467"/>
                <a:gd name="connsiteY4534" fmla="*/ 4605724 h 6586971"/>
                <a:gd name="connsiteX4535" fmla="*/ 3846899 w 13173467"/>
                <a:gd name="connsiteY4535" fmla="*/ 4609690 h 6586971"/>
                <a:gd name="connsiteX4536" fmla="*/ 3846227 w 13173467"/>
                <a:gd name="connsiteY4536" fmla="*/ 4615639 h 6586971"/>
                <a:gd name="connsiteX4537" fmla="*/ 3846899 w 13173467"/>
                <a:gd name="connsiteY4537" fmla="*/ 4622912 h 6586971"/>
                <a:gd name="connsiteX4538" fmla="*/ 3846227 w 13173467"/>
                <a:gd name="connsiteY4538" fmla="*/ 4629522 h 6586971"/>
                <a:gd name="connsiteX4539" fmla="*/ 3840852 w 13173467"/>
                <a:gd name="connsiteY4539" fmla="*/ 4634150 h 6586971"/>
                <a:gd name="connsiteX4540" fmla="*/ 3834808 w 13173467"/>
                <a:gd name="connsiteY4540" fmla="*/ 4636133 h 6586971"/>
                <a:gd name="connsiteX4541" fmla="*/ 3828090 w 13173467"/>
                <a:gd name="connsiteY4541" fmla="*/ 4637456 h 6586971"/>
                <a:gd name="connsiteX4542" fmla="*/ 3822044 w 13173467"/>
                <a:gd name="connsiteY4542" fmla="*/ 4640100 h 6586971"/>
                <a:gd name="connsiteX4543" fmla="*/ 3811969 w 13173467"/>
                <a:gd name="connsiteY4543" fmla="*/ 4640100 h 6586971"/>
                <a:gd name="connsiteX4544" fmla="*/ 3801893 w 13173467"/>
                <a:gd name="connsiteY4544" fmla="*/ 4636794 h 6586971"/>
                <a:gd name="connsiteX4545" fmla="*/ 3792490 w 13173467"/>
                <a:gd name="connsiteY4545" fmla="*/ 4634150 h 6586971"/>
                <a:gd name="connsiteX4546" fmla="*/ 3784429 w 13173467"/>
                <a:gd name="connsiteY4546" fmla="*/ 4638777 h 6586971"/>
                <a:gd name="connsiteX4547" fmla="*/ 3785773 w 13173467"/>
                <a:gd name="connsiteY4547" fmla="*/ 4646050 h 6586971"/>
                <a:gd name="connsiteX4548" fmla="*/ 3789132 w 13173467"/>
                <a:gd name="connsiteY4548" fmla="*/ 4653321 h 6586971"/>
                <a:gd name="connsiteX4549" fmla="*/ 3792490 w 13173467"/>
                <a:gd name="connsiteY4549" fmla="*/ 4659932 h 6586971"/>
                <a:gd name="connsiteX4550" fmla="*/ 3795849 w 13173467"/>
                <a:gd name="connsiteY4550" fmla="*/ 4667203 h 6586971"/>
                <a:gd name="connsiteX4551" fmla="*/ 3787116 w 13173467"/>
                <a:gd name="connsiteY4551" fmla="*/ 4665220 h 6586971"/>
                <a:gd name="connsiteX4552" fmla="*/ 3779729 w 13173467"/>
                <a:gd name="connsiteY4552" fmla="*/ 4667865 h 6586971"/>
                <a:gd name="connsiteX4553" fmla="*/ 3773011 w 13173467"/>
                <a:gd name="connsiteY4553" fmla="*/ 4673153 h 6586971"/>
                <a:gd name="connsiteX4554" fmla="*/ 3767638 w 13173467"/>
                <a:gd name="connsiteY4554" fmla="*/ 4679764 h 6586971"/>
                <a:gd name="connsiteX4555" fmla="*/ 3779056 w 13173467"/>
                <a:gd name="connsiteY4555" fmla="*/ 4683070 h 6586971"/>
                <a:gd name="connsiteX4556" fmla="*/ 3785100 w 13173467"/>
                <a:gd name="connsiteY4556" fmla="*/ 4684391 h 6586971"/>
                <a:gd name="connsiteX4557" fmla="*/ 3789804 w 13173467"/>
                <a:gd name="connsiteY4557" fmla="*/ 4687697 h 6586971"/>
                <a:gd name="connsiteX4558" fmla="*/ 3815327 w 13173467"/>
                <a:gd name="connsiteY4558" fmla="*/ 4739922 h 6586971"/>
                <a:gd name="connsiteX4559" fmla="*/ 3828762 w 13173467"/>
                <a:gd name="connsiteY4559" fmla="*/ 4765043 h 6586971"/>
                <a:gd name="connsiteX4560" fmla="*/ 3840181 w 13173467"/>
                <a:gd name="connsiteY4560" fmla="*/ 4791486 h 6586971"/>
                <a:gd name="connsiteX4561" fmla="*/ 3841524 w 13173467"/>
                <a:gd name="connsiteY4561" fmla="*/ 4796113 h 6586971"/>
                <a:gd name="connsiteX4562" fmla="*/ 3840852 w 13173467"/>
                <a:gd name="connsiteY4562" fmla="*/ 4798758 h 6586971"/>
                <a:gd name="connsiteX4563" fmla="*/ 3841524 w 13173467"/>
                <a:gd name="connsiteY4563" fmla="*/ 4802063 h 6586971"/>
                <a:gd name="connsiteX4564" fmla="*/ 3846227 w 13173467"/>
                <a:gd name="connsiteY4564" fmla="*/ 4807352 h 6586971"/>
                <a:gd name="connsiteX4565" fmla="*/ 3850257 w 13173467"/>
                <a:gd name="connsiteY4565" fmla="*/ 4810657 h 6586971"/>
                <a:gd name="connsiteX4566" fmla="*/ 3867720 w 13173467"/>
                <a:gd name="connsiteY4566" fmla="*/ 4817268 h 6586971"/>
                <a:gd name="connsiteX4567" fmla="*/ 3871079 w 13173467"/>
                <a:gd name="connsiteY4567" fmla="*/ 4829168 h 6586971"/>
                <a:gd name="connsiteX4568" fmla="*/ 3890559 w 13173467"/>
                <a:gd name="connsiteY4568" fmla="*/ 4847678 h 6586971"/>
                <a:gd name="connsiteX4569" fmla="*/ 3928174 w 13173467"/>
                <a:gd name="connsiteY4569" fmla="*/ 4878087 h 6586971"/>
                <a:gd name="connsiteX4570" fmla="*/ 3919441 w 13173467"/>
                <a:gd name="connsiteY4570" fmla="*/ 4876104 h 6586971"/>
                <a:gd name="connsiteX4571" fmla="*/ 3920785 w 13173467"/>
                <a:gd name="connsiteY4571" fmla="*/ 4882714 h 6586971"/>
                <a:gd name="connsiteX4572" fmla="*/ 3930861 w 13173467"/>
                <a:gd name="connsiteY4572" fmla="*/ 4898581 h 6586971"/>
                <a:gd name="connsiteX4573" fmla="*/ 3931532 w 13173467"/>
                <a:gd name="connsiteY4573" fmla="*/ 4903869 h 6586971"/>
                <a:gd name="connsiteX4574" fmla="*/ 3930189 w 13173467"/>
                <a:gd name="connsiteY4574" fmla="*/ 4909819 h 6586971"/>
                <a:gd name="connsiteX4575" fmla="*/ 3926159 w 13173467"/>
                <a:gd name="connsiteY4575" fmla="*/ 4918413 h 6586971"/>
                <a:gd name="connsiteX4576" fmla="*/ 3924814 w 13173467"/>
                <a:gd name="connsiteY4576" fmla="*/ 4919074 h 6586971"/>
                <a:gd name="connsiteX4577" fmla="*/ 3923471 w 13173467"/>
                <a:gd name="connsiteY4577" fmla="*/ 4918413 h 6586971"/>
                <a:gd name="connsiteX4578" fmla="*/ 3922128 w 13173467"/>
                <a:gd name="connsiteY4578" fmla="*/ 4920396 h 6586971"/>
                <a:gd name="connsiteX4579" fmla="*/ 3922799 w 13173467"/>
                <a:gd name="connsiteY4579" fmla="*/ 4927007 h 6586971"/>
                <a:gd name="connsiteX4580" fmla="*/ 3926830 w 13173467"/>
                <a:gd name="connsiteY4580" fmla="*/ 4939567 h 6586971"/>
                <a:gd name="connsiteX4581" fmla="*/ 3932875 w 13173467"/>
                <a:gd name="connsiteY4581" fmla="*/ 4948822 h 6586971"/>
                <a:gd name="connsiteX4582" fmla="*/ 3948325 w 13173467"/>
                <a:gd name="connsiteY4582" fmla="*/ 4967332 h 6586971"/>
                <a:gd name="connsiteX4583" fmla="*/ 3953698 w 13173467"/>
                <a:gd name="connsiteY4583" fmla="*/ 4979232 h 6586971"/>
                <a:gd name="connsiteX4584" fmla="*/ 3962430 w 13173467"/>
                <a:gd name="connsiteY4584" fmla="*/ 5001708 h 6586971"/>
                <a:gd name="connsiteX4585" fmla="*/ 3971163 w 13173467"/>
                <a:gd name="connsiteY4585" fmla="*/ 5012947 h 6586971"/>
                <a:gd name="connsiteX4586" fmla="*/ 3973177 w 13173467"/>
                <a:gd name="connsiteY4586" fmla="*/ 5006336 h 6586971"/>
                <a:gd name="connsiteX4587" fmla="*/ 3973177 w 13173467"/>
                <a:gd name="connsiteY4587" fmla="*/ 4999064 h 6586971"/>
                <a:gd name="connsiteX4588" fmla="*/ 3969148 w 13173467"/>
                <a:gd name="connsiteY4588" fmla="*/ 4985182 h 6586971"/>
                <a:gd name="connsiteX4589" fmla="*/ 3968475 w 13173467"/>
                <a:gd name="connsiteY4589" fmla="*/ 4977249 h 6586971"/>
                <a:gd name="connsiteX4590" fmla="*/ 3969148 w 13173467"/>
                <a:gd name="connsiteY4590" fmla="*/ 4970638 h 6586971"/>
                <a:gd name="connsiteX4591" fmla="*/ 3980566 w 13173467"/>
                <a:gd name="connsiteY4591" fmla="*/ 4934278 h 6586971"/>
                <a:gd name="connsiteX4592" fmla="*/ 3983925 w 13173467"/>
                <a:gd name="connsiteY4592" fmla="*/ 4927007 h 6586971"/>
                <a:gd name="connsiteX4593" fmla="*/ 3986611 w 13173467"/>
                <a:gd name="connsiteY4593" fmla="*/ 4924362 h 6586971"/>
                <a:gd name="connsiteX4594" fmla="*/ 3989298 w 13173467"/>
                <a:gd name="connsiteY4594" fmla="*/ 4921718 h 6586971"/>
                <a:gd name="connsiteX4595" fmla="*/ 3992657 w 13173467"/>
                <a:gd name="connsiteY4595" fmla="*/ 4919074 h 6586971"/>
                <a:gd name="connsiteX4596" fmla="*/ 3996016 w 13173467"/>
                <a:gd name="connsiteY4596" fmla="*/ 4917751 h 6586971"/>
                <a:gd name="connsiteX4597" fmla="*/ 4000718 w 13173467"/>
                <a:gd name="connsiteY4597" fmla="*/ 4917090 h 6586971"/>
                <a:gd name="connsiteX4598" fmla="*/ 4002732 w 13173467"/>
                <a:gd name="connsiteY4598" fmla="*/ 4917751 h 6586971"/>
                <a:gd name="connsiteX4599" fmla="*/ 4004748 w 13173467"/>
                <a:gd name="connsiteY4599" fmla="*/ 4920396 h 6586971"/>
                <a:gd name="connsiteX4600" fmla="*/ 4014823 w 13173467"/>
                <a:gd name="connsiteY4600" fmla="*/ 4928990 h 6586971"/>
                <a:gd name="connsiteX4601" fmla="*/ 4018853 w 13173467"/>
                <a:gd name="connsiteY4601" fmla="*/ 4933618 h 6586971"/>
                <a:gd name="connsiteX4602" fmla="*/ 4019525 w 13173467"/>
                <a:gd name="connsiteY4602" fmla="*/ 4939567 h 6586971"/>
                <a:gd name="connsiteX4603" fmla="*/ 4018853 w 13173467"/>
                <a:gd name="connsiteY4603" fmla="*/ 4962044 h 6586971"/>
                <a:gd name="connsiteX4604" fmla="*/ 4019525 w 13173467"/>
                <a:gd name="connsiteY4604" fmla="*/ 4969315 h 6586971"/>
                <a:gd name="connsiteX4605" fmla="*/ 4020869 w 13173467"/>
                <a:gd name="connsiteY4605" fmla="*/ 4977249 h 6586971"/>
                <a:gd name="connsiteX4606" fmla="*/ 4022211 w 13173467"/>
                <a:gd name="connsiteY4606" fmla="*/ 4990470 h 6586971"/>
                <a:gd name="connsiteX4607" fmla="*/ 4020196 w 13173467"/>
                <a:gd name="connsiteY4607" fmla="*/ 5006336 h 6586971"/>
                <a:gd name="connsiteX4608" fmla="*/ 4014152 w 13173467"/>
                <a:gd name="connsiteY4608" fmla="*/ 5019558 h 6586971"/>
                <a:gd name="connsiteX4609" fmla="*/ 4002061 w 13173467"/>
                <a:gd name="connsiteY4609" fmla="*/ 5026169 h 6586971"/>
                <a:gd name="connsiteX4610" fmla="*/ 4004075 w 13173467"/>
                <a:gd name="connsiteY4610" fmla="*/ 5026829 h 6586971"/>
                <a:gd name="connsiteX4611" fmla="*/ 4006091 w 13173467"/>
                <a:gd name="connsiteY4611" fmla="*/ 5028152 h 6586971"/>
                <a:gd name="connsiteX4612" fmla="*/ 4008107 w 13173467"/>
                <a:gd name="connsiteY4612" fmla="*/ 5028813 h 6586971"/>
                <a:gd name="connsiteX4613" fmla="*/ 4011465 w 13173467"/>
                <a:gd name="connsiteY4613" fmla="*/ 5028813 h 6586971"/>
                <a:gd name="connsiteX4614" fmla="*/ 4010121 w 13173467"/>
                <a:gd name="connsiteY4614" fmla="*/ 5032779 h 6586971"/>
                <a:gd name="connsiteX4615" fmla="*/ 4006091 w 13173467"/>
                <a:gd name="connsiteY4615" fmla="*/ 5040712 h 6586971"/>
                <a:gd name="connsiteX4616" fmla="*/ 4004748 w 13173467"/>
                <a:gd name="connsiteY4616" fmla="*/ 5045339 h 6586971"/>
                <a:gd name="connsiteX4617" fmla="*/ 4021541 w 13173467"/>
                <a:gd name="connsiteY4617" fmla="*/ 5048645 h 6586971"/>
                <a:gd name="connsiteX4618" fmla="*/ 4024227 w 13173467"/>
                <a:gd name="connsiteY4618" fmla="*/ 5045339 h 6586971"/>
                <a:gd name="connsiteX4619" fmla="*/ 4026913 w 13173467"/>
                <a:gd name="connsiteY4619" fmla="*/ 5047323 h 6586971"/>
                <a:gd name="connsiteX4620" fmla="*/ 4029601 w 13173467"/>
                <a:gd name="connsiteY4620" fmla="*/ 5048645 h 6586971"/>
                <a:gd name="connsiteX4621" fmla="*/ 4032287 w 13173467"/>
                <a:gd name="connsiteY4621" fmla="*/ 5049967 h 6586971"/>
                <a:gd name="connsiteX4622" fmla="*/ 4033630 w 13173467"/>
                <a:gd name="connsiteY4622" fmla="*/ 5050628 h 6586971"/>
                <a:gd name="connsiteX4623" fmla="*/ 4035645 w 13173467"/>
                <a:gd name="connsiteY4623" fmla="*/ 5054595 h 6586971"/>
                <a:gd name="connsiteX4624" fmla="*/ 4036988 w 13173467"/>
                <a:gd name="connsiteY4624" fmla="*/ 5064511 h 6586971"/>
                <a:gd name="connsiteX4625" fmla="*/ 4039676 w 13173467"/>
                <a:gd name="connsiteY4625" fmla="*/ 5068477 h 6586971"/>
                <a:gd name="connsiteX4626" fmla="*/ 4050422 w 13173467"/>
                <a:gd name="connsiteY4626" fmla="*/ 5072443 h 6586971"/>
                <a:gd name="connsiteX4627" fmla="*/ 4062513 w 13173467"/>
                <a:gd name="connsiteY4627" fmla="*/ 5070460 h 6586971"/>
                <a:gd name="connsiteX4628" fmla="*/ 4084008 w 13173467"/>
                <a:gd name="connsiteY4628" fmla="*/ 5061205 h 6586971"/>
                <a:gd name="connsiteX4629" fmla="*/ 4110205 w 13173467"/>
                <a:gd name="connsiteY4629" fmla="*/ 5057900 h 6586971"/>
                <a:gd name="connsiteX4630" fmla="*/ 4163941 w 13173467"/>
                <a:gd name="connsiteY4630" fmla="*/ 5063189 h 6586971"/>
                <a:gd name="connsiteX4631" fmla="*/ 4190809 w 13173467"/>
                <a:gd name="connsiteY4631" fmla="*/ 5057239 h 6586971"/>
                <a:gd name="connsiteX4632" fmla="*/ 4201555 w 13173467"/>
                <a:gd name="connsiteY4632" fmla="*/ 5051951 h 6586971"/>
                <a:gd name="connsiteX4633" fmla="*/ 4208944 w 13173467"/>
                <a:gd name="connsiteY4633" fmla="*/ 5045339 h 6586971"/>
                <a:gd name="connsiteX4634" fmla="*/ 4214989 w 13173467"/>
                <a:gd name="connsiteY4634" fmla="*/ 5038067 h 6586971"/>
                <a:gd name="connsiteX4635" fmla="*/ 4228424 w 13173467"/>
                <a:gd name="connsiteY4635" fmla="*/ 5017574 h 6586971"/>
                <a:gd name="connsiteX4636" fmla="*/ 4236485 w 13173467"/>
                <a:gd name="connsiteY4636" fmla="*/ 5009641 h 6586971"/>
                <a:gd name="connsiteX4637" fmla="*/ 4255292 w 13173467"/>
                <a:gd name="connsiteY4637" fmla="*/ 4994437 h 6586971"/>
                <a:gd name="connsiteX4638" fmla="*/ 4263354 w 13173467"/>
                <a:gd name="connsiteY4638" fmla="*/ 4985843 h 6586971"/>
                <a:gd name="connsiteX4639" fmla="*/ 4276788 w 13173467"/>
                <a:gd name="connsiteY4639" fmla="*/ 4968655 h 6586971"/>
                <a:gd name="connsiteX4640" fmla="*/ 4284847 w 13173467"/>
                <a:gd name="connsiteY4640" fmla="*/ 4960721 h 6586971"/>
                <a:gd name="connsiteX4641" fmla="*/ 4305668 w 13173467"/>
                <a:gd name="connsiteY4641" fmla="*/ 4943534 h 6586971"/>
                <a:gd name="connsiteX4642" fmla="*/ 4313731 w 13173467"/>
                <a:gd name="connsiteY4642" fmla="*/ 4934278 h 6586971"/>
                <a:gd name="connsiteX4643" fmla="*/ 4319103 w 13173467"/>
                <a:gd name="connsiteY4643" fmla="*/ 4921718 h 6586971"/>
                <a:gd name="connsiteX4644" fmla="*/ 4323806 w 13173467"/>
                <a:gd name="connsiteY4644" fmla="*/ 4914446 h 6586971"/>
                <a:gd name="connsiteX4645" fmla="*/ 4330523 w 13173467"/>
                <a:gd name="connsiteY4645" fmla="*/ 4907836 h 6586971"/>
                <a:gd name="connsiteX4646" fmla="*/ 4337911 w 13173467"/>
                <a:gd name="connsiteY4646" fmla="*/ 4903208 h 6586971"/>
                <a:gd name="connsiteX4647" fmla="*/ 4341942 w 13173467"/>
                <a:gd name="connsiteY4647" fmla="*/ 4903208 h 6586971"/>
                <a:gd name="connsiteX4648" fmla="*/ 4343957 w 13173467"/>
                <a:gd name="connsiteY4648" fmla="*/ 4913786 h 6586971"/>
                <a:gd name="connsiteX4649" fmla="*/ 4341942 w 13173467"/>
                <a:gd name="connsiteY4649" fmla="*/ 4927007 h 6586971"/>
                <a:gd name="connsiteX4650" fmla="*/ 4333883 w 13173467"/>
                <a:gd name="connsiteY4650" fmla="*/ 4951467 h 6586971"/>
                <a:gd name="connsiteX4651" fmla="*/ 4338583 w 13173467"/>
                <a:gd name="connsiteY4651" fmla="*/ 4961383 h 6586971"/>
                <a:gd name="connsiteX4652" fmla="*/ 4339254 w 13173467"/>
                <a:gd name="connsiteY4652" fmla="*/ 4973943 h 6586971"/>
                <a:gd name="connsiteX4653" fmla="*/ 4338583 w 13173467"/>
                <a:gd name="connsiteY4653" fmla="*/ 4987165 h 6586971"/>
                <a:gd name="connsiteX4654" fmla="*/ 4339254 w 13173467"/>
                <a:gd name="connsiteY4654" fmla="*/ 4999064 h 6586971"/>
                <a:gd name="connsiteX4655" fmla="*/ 4352018 w 13173467"/>
                <a:gd name="connsiteY4655" fmla="*/ 5027491 h 6586971"/>
                <a:gd name="connsiteX4656" fmla="*/ 4369481 w 13173467"/>
                <a:gd name="connsiteY4656" fmla="*/ 5051951 h 6586971"/>
                <a:gd name="connsiteX4657" fmla="*/ 4391648 w 13173467"/>
                <a:gd name="connsiteY4657" fmla="*/ 5071122 h 6586971"/>
                <a:gd name="connsiteX4658" fmla="*/ 4420531 w 13173467"/>
                <a:gd name="connsiteY4658" fmla="*/ 5083021 h 6586971"/>
                <a:gd name="connsiteX4659" fmla="*/ 4468892 w 13173467"/>
                <a:gd name="connsiteY4659" fmla="*/ 5092937 h 6586971"/>
                <a:gd name="connsiteX4660" fmla="*/ 4489716 w 13173467"/>
                <a:gd name="connsiteY4660" fmla="*/ 5100870 h 6586971"/>
                <a:gd name="connsiteX4661" fmla="*/ 4506509 w 13173467"/>
                <a:gd name="connsiteY4661" fmla="*/ 5117397 h 6586971"/>
                <a:gd name="connsiteX4662" fmla="*/ 4520614 w 13173467"/>
                <a:gd name="connsiteY4662" fmla="*/ 5138551 h 6586971"/>
                <a:gd name="connsiteX4663" fmla="*/ 4536062 w 13173467"/>
                <a:gd name="connsiteY4663" fmla="*/ 5159044 h 6586971"/>
                <a:gd name="connsiteX4664" fmla="*/ 4546138 w 13173467"/>
                <a:gd name="connsiteY4664" fmla="*/ 5166317 h 6586971"/>
                <a:gd name="connsiteX4665" fmla="*/ 4556214 w 13173467"/>
                <a:gd name="connsiteY4665" fmla="*/ 5170944 h 6586971"/>
                <a:gd name="connsiteX4666" fmla="*/ 4564274 w 13173467"/>
                <a:gd name="connsiteY4666" fmla="*/ 5176233 h 6586971"/>
                <a:gd name="connsiteX4667" fmla="*/ 4566290 w 13173467"/>
                <a:gd name="connsiteY4667" fmla="*/ 5186810 h 6586971"/>
                <a:gd name="connsiteX4668" fmla="*/ 4563603 w 13173467"/>
                <a:gd name="connsiteY4668" fmla="*/ 5198049 h 6586971"/>
                <a:gd name="connsiteX4669" fmla="*/ 4557558 w 13173467"/>
                <a:gd name="connsiteY4669" fmla="*/ 5208625 h 6586971"/>
                <a:gd name="connsiteX4670" fmla="*/ 4536735 w 13173467"/>
                <a:gd name="connsiteY4670" fmla="*/ 5240357 h 6586971"/>
                <a:gd name="connsiteX4671" fmla="*/ 4509194 w 13173467"/>
                <a:gd name="connsiteY4671" fmla="*/ 5268122 h 6586971"/>
                <a:gd name="connsiteX4672" fmla="*/ 4501135 w 13173467"/>
                <a:gd name="connsiteY4672" fmla="*/ 5278700 h 6586971"/>
                <a:gd name="connsiteX4673" fmla="*/ 4489045 w 13173467"/>
                <a:gd name="connsiteY4673" fmla="*/ 5301838 h 6586971"/>
                <a:gd name="connsiteX4674" fmla="*/ 4481656 w 13173467"/>
                <a:gd name="connsiteY4674" fmla="*/ 5313076 h 6586971"/>
                <a:gd name="connsiteX4675" fmla="*/ 4474267 w 13173467"/>
                <a:gd name="connsiteY4675" fmla="*/ 5319687 h 6586971"/>
                <a:gd name="connsiteX4676" fmla="*/ 4466206 w 13173467"/>
                <a:gd name="connsiteY4676" fmla="*/ 5321670 h 6586971"/>
                <a:gd name="connsiteX4677" fmla="*/ 4460833 w 13173467"/>
                <a:gd name="connsiteY4677" fmla="*/ 5318364 h 6586971"/>
                <a:gd name="connsiteX4678" fmla="*/ 4462177 w 13173467"/>
                <a:gd name="connsiteY4678" fmla="*/ 5307788 h 6586971"/>
                <a:gd name="connsiteX4679" fmla="*/ 4442697 w 13173467"/>
                <a:gd name="connsiteY4679" fmla="*/ 5319026 h 6586971"/>
                <a:gd name="connsiteX4680" fmla="*/ 4432621 w 13173467"/>
                <a:gd name="connsiteY4680" fmla="*/ 5345469 h 6586971"/>
                <a:gd name="connsiteX4681" fmla="*/ 4429264 w 13173467"/>
                <a:gd name="connsiteY4681" fmla="*/ 5377200 h 6586971"/>
                <a:gd name="connsiteX4682" fmla="*/ 4431279 w 13173467"/>
                <a:gd name="connsiteY4682" fmla="*/ 5412898 h 6586971"/>
                <a:gd name="connsiteX4683" fmla="*/ 4427920 w 13173467"/>
                <a:gd name="connsiteY4683" fmla="*/ 5418848 h 6586971"/>
                <a:gd name="connsiteX4684" fmla="*/ 4420531 w 13173467"/>
                <a:gd name="connsiteY4684" fmla="*/ 5420831 h 6586971"/>
                <a:gd name="connsiteX4685" fmla="*/ 4392990 w 13173467"/>
                <a:gd name="connsiteY4685" fmla="*/ 5424798 h 6586971"/>
                <a:gd name="connsiteX4686" fmla="*/ 4378885 w 13173467"/>
                <a:gd name="connsiteY4686" fmla="*/ 5429425 h 6586971"/>
                <a:gd name="connsiteX4687" fmla="*/ 4366122 w 13173467"/>
                <a:gd name="connsiteY4687" fmla="*/ 5436698 h 6586971"/>
                <a:gd name="connsiteX4688" fmla="*/ 4357391 w 13173467"/>
                <a:gd name="connsiteY4688" fmla="*/ 5446613 h 6586971"/>
                <a:gd name="connsiteX4689" fmla="*/ 4352688 w 13173467"/>
                <a:gd name="connsiteY4689" fmla="*/ 5459835 h 6586971"/>
                <a:gd name="connsiteX4690" fmla="*/ 4349329 w 13173467"/>
                <a:gd name="connsiteY4690" fmla="*/ 5472395 h 6586971"/>
                <a:gd name="connsiteX4691" fmla="*/ 4343957 w 13173467"/>
                <a:gd name="connsiteY4691" fmla="*/ 5482973 h 6586971"/>
                <a:gd name="connsiteX4692" fmla="*/ 4331194 w 13173467"/>
                <a:gd name="connsiteY4692" fmla="*/ 5490244 h 6586971"/>
                <a:gd name="connsiteX4693" fmla="*/ 4318432 w 13173467"/>
                <a:gd name="connsiteY4693" fmla="*/ 5492228 h 6586971"/>
                <a:gd name="connsiteX4694" fmla="*/ 4291564 w 13173467"/>
                <a:gd name="connsiteY4694" fmla="*/ 5493550 h 6586971"/>
                <a:gd name="connsiteX4695" fmla="*/ 4279473 w 13173467"/>
                <a:gd name="connsiteY4695" fmla="*/ 5497516 h 6586971"/>
                <a:gd name="connsiteX4696" fmla="*/ 4270070 w 13173467"/>
                <a:gd name="connsiteY4696" fmla="*/ 5506111 h 6586971"/>
                <a:gd name="connsiteX4697" fmla="*/ 4266711 w 13173467"/>
                <a:gd name="connsiteY4697" fmla="*/ 5515365 h 6586971"/>
                <a:gd name="connsiteX4698" fmla="*/ 4265366 w 13173467"/>
                <a:gd name="connsiteY4698" fmla="*/ 5535197 h 6586971"/>
                <a:gd name="connsiteX4699" fmla="*/ 4257979 w 13173467"/>
                <a:gd name="connsiteY4699" fmla="*/ 5547758 h 6586971"/>
                <a:gd name="connsiteX4700" fmla="*/ 4247232 w 13173467"/>
                <a:gd name="connsiteY4700" fmla="*/ 5553046 h 6586971"/>
                <a:gd name="connsiteX4701" fmla="*/ 4234469 w 13173467"/>
                <a:gd name="connsiteY4701" fmla="*/ 5554369 h 6586971"/>
                <a:gd name="connsiteX4702" fmla="*/ 4208272 w 13173467"/>
                <a:gd name="connsiteY4702" fmla="*/ 5553046 h 6586971"/>
                <a:gd name="connsiteX4703" fmla="*/ 4196183 w 13173467"/>
                <a:gd name="connsiteY4703" fmla="*/ 5554369 h 6586971"/>
                <a:gd name="connsiteX4704" fmla="*/ 4184762 w 13173467"/>
                <a:gd name="connsiteY4704" fmla="*/ 5557674 h 6586971"/>
                <a:gd name="connsiteX4705" fmla="*/ 4160583 w 13173467"/>
                <a:gd name="connsiteY4705" fmla="*/ 5568251 h 6586971"/>
                <a:gd name="connsiteX4706" fmla="*/ 4134385 w 13173467"/>
                <a:gd name="connsiteY4706" fmla="*/ 5574201 h 6586971"/>
                <a:gd name="connsiteX4707" fmla="*/ 4121624 w 13173467"/>
                <a:gd name="connsiteY4707" fmla="*/ 5578829 h 6586971"/>
                <a:gd name="connsiteX4708" fmla="*/ 4102146 w 13173467"/>
                <a:gd name="connsiteY4708" fmla="*/ 5586101 h 6586971"/>
                <a:gd name="connsiteX4709" fmla="*/ 4082665 w 13173467"/>
                <a:gd name="connsiteY4709" fmla="*/ 5594694 h 6586971"/>
                <a:gd name="connsiteX4710" fmla="*/ 4067888 w 13173467"/>
                <a:gd name="connsiteY4710" fmla="*/ 5607915 h 6586971"/>
                <a:gd name="connsiteX4711" fmla="*/ 4061843 w 13173467"/>
                <a:gd name="connsiteY4711" fmla="*/ 5627748 h 6586971"/>
                <a:gd name="connsiteX4712" fmla="*/ 4061843 w 13173467"/>
                <a:gd name="connsiteY4712" fmla="*/ 5638987 h 6586971"/>
                <a:gd name="connsiteX4713" fmla="*/ 4060499 w 13173467"/>
                <a:gd name="connsiteY4713" fmla="*/ 5644936 h 6586971"/>
                <a:gd name="connsiteX4714" fmla="*/ 4055797 w 13173467"/>
                <a:gd name="connsiteY4714" fmla="*/ 5649564 h 6586971"/>
                <a:gd name="connsiteX4715" fmla="*/ 4012136 w 13173467"/>
                <a:gd name="connsiteY4715" fmla="*/ 5672041 h 6586971"/>
                <a:gd name="connsiteX4716" fmla="*/ 3882497 w 13173467"/>
                <a:gd name="connsiteY4716" fmla="*/ 5711044 h 6586971"/>
                <a:gd name="connsiteX4717" fmla="*/ 3864362 w 13173467"/>
                <a:gd name="connsiteY4717" fmla="*/ 5720298 h 6586971"/>
                <a:gd name="connsiteX4718" fmla="*/ 3852944 w 13173467"/>
                <a:gd name="connsiteY4718" fmla="*/ 5730877 h 6586971"/>
                <a:gd name="connsiteX4719" fmla="*/ 3842867 w 13173467"/>
                <a:gd name="connsiteY4719" fmla="*/ 5742115 h 6586971"/>
                <a:gd name="connsiteX4720" fmla="*/ 3831449 w 13173467"/>
                <a:gd name="connsiteY4720" fmla="*/ 5752030 h 6586971"/>
                <a:gd name="connsiteX4721" fmla="*/ 3815999 w 13173467"/>
                <a:gd name="connsiteY4721" fmla="*/ 5756658 h 6586971"/>
                <a:gd name="connsiteX4722" fmla="*/ 3787788 w 13173467"/>
                <a:gd name="connsiteY4722" fmla="*/ 5756658 h 6586971"/>
                <a:gd name="connsiteX4723" fmla="*/ 3778384 w 13173467"/>
                <a:gd name="connsiteY4723" fmla="*/ 5757980 h 6586971"/>
                <a:gd name="connsiteX4724" fmla="*/ 3770323 w 13173467"/>
                <a:gd name="connsiteY4724" fmla="*/ 5762608 h 6586971"/>
                <a:gd name="connsiteX4725" fmla="*/ 3748829 w 13173467"/>
                <a:gd name="connsiteY4725" fmla="*/ 5778474 h 6586971"/>
                <a:gd name="connsiteX4726" fmla="*/ 3733380 w 13173467"/>
                <a:gd name="connsiteY4726" fmla="*/ 5785746 h 6586971"/>
                <a:gd name="connsiteX4727" fmla="*/ 3715244 w 13173467"/>
                <a:gd name="connsiteY4727" fmla="*/ 5791035 h 6586971"/>
                <a:gd name="connsiteX4728" fmla="*/ 3697109 w 13173467"/>
                <a:gd name="connsiteY4728" fmla="*/ 5794340 h 6586971"/>
                <a:gd name="connsiteX4729" fmla="*/ 3652106 w 13173467"/>
                <a:gd name="connsiteY4729" fmla="*/ 5796985 h 6586971"/>
                <a:gd name="connsiteX4730" fmla="*/ 3642700 w 13173467"/>
                <a:gd name="connsiteY4730" fmla="*/ 5798967 h 6586971"/>
                <a:gd name="connsiteX4731" fmla="*/ 3633297 w 13173467"/>
                <a:gd name="connsiteY4731" fmla="*/ 5802934 h 6586971"/>
                <a:gd name="connsiteX4732" fmla="*/ 3627251 w 13173467"/>
                <a:gd name="connsiteY4732" fmla="*/ 5808223 h 6586971"/>
                <a:gd name="connsiteX4733" fmla="*/ 3621878 w 13173467"/>
                <a:gd name="connsiteY4733" fmla="*/ 5813511 h 6586971"/>
                <a:gd name="connsiteX4734" fmla="*/ 3613817 w 13173467"/>
                <a:gd name="connsiteY4734" fmla="*/ 5819460 h 6586971"/>
                <a:gd name="connsiteX4735" fmla="*/ 3609787 w 13173467"/>
                <a:gd name="connsiteY4735" fmla="*/ 5822105 h 6586971"/>
                <a:gd name="connsiteX4736" fmla="*/ 3599712 w 13173467"/>
                <a:gd name="connsiteY4736" fmla="*/ 5826071 h 6586971"/>
                <a:gd name="connsiteX4737" fmla="*/ 3595681 w 13173467"/>
                <a:gd name="connsiteY4737" fmla="*/ 5828055 h 6586971"/>
                <a:gd name="connsiteX4738" fmla="*/ 3592323 w 13173467"/>
                <a:gd name="connsiteY4738" fmla="*/ 5830699 h 6586971"/>
                <a:gd name="connsiteX4739" fmla="*/ 3590307 w 13173467"/>
                <a:gd name="connsiteY4739" fmla="*/ 5833344 h 6586971"/>
                <a:gd name="connsiteX4740" fmla="*/ 3587621 w 13173467"/>
                <a:gd name="connsiteY4740" fmla="*/ 5835987 h 6586971"/>
                <a:gd name="connsiteX4741" fmla="*/ 3583590 w 13173467"/>
                <a:gd name="connsiteY4741" fmla="*/ 5837970 h 6586971"/>
                <a:gd name="connsiteX4742" fmla="*/ 3576203 w 13173467"/>
                <a:gd name="connsiteY4742" fmla="*/ 5839293 h 6586971"/>
                <a:gd name="connsiteX4743" fmla="*/ 3563439 w 13173467"/>
                <a:gd name="connsiteY4743" fmla="*/ 5838631 h 6586971"/>
                <a:gd name="connsiteX4744" fmla="*/ 3556722 w 13173467"/>
                <a:gd name="connsiteY4744" fmla="*/ 5839955 h 6586971"/>
                <a:gd name="connsiteX4745" fmla="*/ 3539260 w 13173467"/>
                <a:gd name="connsiteY4745" fmla="*/ 5846565 h 6586971"/>
                <a:gd name="connsiteX4746" fmla="*/ 3529854 w 13173467"/>
                <a:gd name="connsiteY4746" fmla="*/ 5849209 h 6586971"/>
                <a:gd name="connsiteX4747" fmla="*/ 3519779 w 13173467"/>
                <a:gd name="connsiteY4747" fmla="*/ 5849870 h 6586971"/>
                <a:gd name="connsiteX4748" fmla="*/ 3511718 w 13173467"/>
                <a:gd name="connsiteY4748" fmla="*/ 5847226 h 6586971"/>
                <a:gd name="connsiteX4749" fmla="*/ 3504331 w 13173467"/>
                <a:gd name="connsiteY4749" fmla="*/ 5843920 h 6586971"/>
                <a:gd name="connsiteX4750" fmla="*/ 3496941 w 13173467"/>
                <a:gd name="connsiteY4750" fmla="*/ 5841937 h 6586971"/>
                <a:gd name="connsiteX4751" fmla="*/ 3488209 w 13173467"/>
                <a:gd name="connsiteY4751" fmla="*/ 5843920 h 6586971"/>
                <a:gd name="connsiteX4752" fmla="*/ 3487538 w 13173467"/>
                <a:gd name="connsiteY4752" fmla="*/ 5835987 h 6586971"/>
                <a:gd name="connsiteX4753" fmla="*/ 3484180 w 13173467"/>
                <a:gd name="connsiteY4753" fmla="*/ 5829376 h 6586971"/>
                <a:gd name="connsiteX4754" fmla="*/ 3476790 w 13173467"/>
                <a:gd name="connsiteY4754" fmla="*/ 5815494 h 6586971"/>
                <a:gd name="connsiteX4755" fmla="*/ 3474104 w 13173467"/>
                <a:gd name="connsiteY4755" fmla="*/ 5807561 h 6586971"/>
                <a:gd name="connsiteX4756" fmla="*/ 3473433 w 13173467"/>
                <a:gd name="connsiteY4756" fmla="*/ 5801611 h 6586971"/>
                <a:gd name="connsiteX4757" fmla="*/ 3474104 w 13173467"/>
                <a:gd name="connsiteY4757" fmla="*/ 5780457 h 6586971"/>
                <a:gd name="connsiteX4758" fmla="*/ 3473433 w 13173467"/>
                <a:gd name="connsiteY4758" fmla="*/ 5775168 h 6586971"/>
                <a:gd name="connsiteX4759" fmla="*/ 3472089 w 13173467"/>
                <a:gd name="connsiteY4759" fmla="*/ 5770541 h 6586971"/>
                <a:gd name="connsiteX4760" fmla="*/ 3470073 w 13173467"/>
                <a:gd name="connsiteY4760" fmla="*/ 5765253 h 6586971"/>
                <a:gd name="connsiteX4761" fmla="*/ 3468058 w 13173467"/>
                <a:gd name="connsiteY4761" fmla="*/ 5762608 h 6586971"/>
                <a:gd name="connsiteX4762" fmla="*/ 3464029 w 13173467"/>
                <a:gd name="connsiteY4762" fmla="*/ 5757319 h 6586971"/>
                <a:gd name="connsiteX4763" fmla="*/ 3462014 w 13173467"/>
                <a:gd name="connsiteY4763" fmla="*/ 5754675 h 6586971"/>
                <a:gd name="connsiteX4764" fmla="*/ 3461341 w 13173467"/>
                <a:gd name="connsiteY4764" fmla="*/ 5751370 h 6586971"/>
                <a:gd name="connsiteX4765" fmla="*/ 3461341 w 13173467"/>
                <a:gd name="connsiteY4765" fmla="*/ 5741454 h 6586971"/>
                <a:gd name="connsiteX4766" fmla="*/ 3450595 w 13173467"/>
                <a:gd name="connsiteY4766" fmla="*/ 5701128 h 6586971"/>
                <a:gd name="connsiteX4767" fmla="*/ 3449922 w 13173467"/>
                <a:gd name="connsiteY4767" fmla="*/ 5697823 h 6586971"/>
                <a:gd name="connsiteX4768" fmla="*/ 3450595 w 13173467"/>
                <a:gd name="connsiteY4768" fmla="*/ 5694517 h 6586971"/>
                <a:gd name="connsiteX4769" fmla="*/ 3449922 w 13173467"/>
                <a:gd name="connsiteY4769" fmla="*/ 5691212 h 6586971"/>
                <a:gd name="connsiteX4770" fmla="*/ 3448579 w 13173467"/>
                <a:gd name="connsiteY4770" fmla="*/ 5687245 h 6586971"/>
                <a:gd name="connsiteX4771" fmla="*/ 3443877 w 13173467"/>
                <a:gd name="connsiteY4771" fmla="*/ 5681957 h 6586971"/>
                <a:gd name="connsiteX4772" fmla="*/ 3439175 w 13173467"/>
                <a:gd name="connsiteY4772" fmla="*/ 5677990 h 6586971"/>
                <a:gd name="connsiteX4773" fmla="*/ 3435145 w 13173467"/>
                <a:gd name="connsiteY4773" fmla="*/ 5674023 h 6586971"/>
                <a:gd name="connsiteX4774" fmla="*/ 3436488 w 13173467"/>
                <a:gd name="connsiteY4774" fmla="*/ 5668074 h 6586971"/>
                <a:gd name="connsiteX4775" fmla="*/ 3437832 w 13173467"/>
                <a:gd name="connsiteY4775" fmla="*/ 5669396 h 6586971"/>
                <a:gd name="connsiteX4776" fmla="*/ 3441862 w 13173467"/>
                <a:gd name="connsiteY4776" fmla="*/ 5672041 h 6586971"/>
                <a:gd name="connsiteX4777" fmla="*/ 3442533 w 13173467"/>
                <a:gd name="connsiteY4777" fmla="*/ 5664107 h 6586971"/>
                <a:gd name="connsiteX4778" fmla="*/ 3439175 w 13173467"/>
                <a:gd name="connsiteY4778" fmla="*/ 5648903 h 6586971"/>
                <a:gd name="connsiteX4779" fmla="*/ 3439175 w 13173467"/>
                <a:gd name="connsiteY4779" fmla="*/ 5640970 h 6586971"/>
                <a:gd name="connsiteX4780" fmla="*/ 3443205 w 13173467"/>
                <a:gd name="connsiteY4780" fmla="*/ 5609900 h 6586971"/>
                <a:gd name="connsiteX4781" fmla="*/ 3443205 w 13173467"/>
                <a:gd name="connsiteY4781" fmla="*/ 5597339 h 6586971"/>
                <a:gd name="connsiteX4782" fmla="*/ 3439175 w 13173467"/>
                <a:gd name="connsiteY4782" fmla="*/ 5583456 h 6586971"/>
                <a:gd name="connsiteX4783" fmla="*/ 3433130 w 13173467"/>
                <a:gd name="connsiteY4783" fmla="*/ 5571556 h 6586971"/>
                <a:gd name="connsiteX4784" fmla="*/ 3418353 w 13173467"/>
                <a:gd name="connsiteY4784" fmla="*/ 5549081 h 6586971"/>
                <a:gd name="connsiteX4785" fmla="*/ 3415665 w 13173467"/>
                <a:gd name="connsiteY4785" fmla="*/ 5543131 h 6586971"/>
                <a:gd name="connsiteX4786" fmla="*/ 3411636 w 13173467"/>
                <a:gd name="connsiteY4786" fmla="*/ 5530570 h 6586971"/>
                <a:gd name="connsiteX4787" fmla="*/ 3408948 w 13173467"/>
                <a:gd name="connsiteY4787" fmla="*/ 5524620 h 6586971"/>
                <a:gd name="connsiteX4788" fmla="*/ 3403575 w 13173467"/>
                <a:gd name="connsiteY4788" fmla="*/ 5518670 h 6586971"/>
                <a:gd name="connsiteX4789" fmla="*/ 3397530 w 13173467"/>
                <a:gd name="connsiteY4789" fmla="*/ 5512721 h 6586971"/>
                <a:gd name="connsiteX4790" fmla="*/ 3383425 w 13173467"/>
                <a:gd name="connsiteY4790" fmla="*/ 5502143 h 6586971"/>
                <a:gd name="connsiteX4791" fmla="*/ 3364617 w 13173467"/>
                <a:gd name="connsiteY4791" fmla="*/ 5482311 h 6586971"/>
                <a:gd name="connsiteX4792" fmla="*/ 3351183 w 13173467"/>
                <a:gd name="connsiteY4792" fmla="*/ 5458512 h 6586971"/>
                <a:gd name="connsiteX4793" fmla="*/ 3316925 w 13173467"/>
                <a:gd name="connsiteY4793" fmla="*/ 5383811 h 6586971"/>
                <a:gd name="connsiteX4794" fmla="*/ 3301476 w 13173467"/>
                <a:gd name="connsiteY4794" fmla="*/ 5361996 h 6586971"/>
                <a:gd name="connsiteX4795" fmla="*/ 3281325 w 13173467"/>
                <a:gd name="connsiteY4795" fmla="*/ 5344147 h 6586971"/>
                <a:gd name="connsiteX4796" fmla="*/ 3244381 w 13173467"/>
                <a:gd name="connsiteY4796" fmla="*/ 5322991 h 6586971"/>
                <a:gd name="connsiteX4797" fmla="*/ 3235650 w 13173467"/>
                <a:gd name="connsiteY4797" fmla="*/ 5314398 h 6586971"/>
                <a:gd name="connsiteX4798" fmla="*/ 3209453 w 13173467"/>
                <a:gd name="connsiteY4798" fmla="*/ 5279361 h 6586971"/>
                <a:gd name="connsiteX4799" fmla="*/ 3204752 w 13173467"/>
                <a:gd name="connsiteY4799" fmla="*/ 5272750 h 6586971"/>
                <a:gd name="connsiteX4800" fmla="*/ 3202065 w 13173467"/>
                <a:gd name="connsiteY4800" fmla="*/ 5265478 h 6586971"/>
                <a:gd name="connsiteX4801" fmla="*/ 3200720 w 13173467"/>
                <a:gd name="connsiteY4801" fmla="*/ 5259528 h 6586971"/>
                <a:gd name="connsiteX4802" fmla="*/ 3201393 w 13173467"/>
                <a:gd name="connsiteY4802" fmla="*/ 5254901 h 6586971"/>
                <a:gd name="connsiteX4803" fmla="*/ 3202065 w 13173467"/>
                <a:gd name="connsiteY4803" fmla="*/ 5250274 h 6586971"/>
                <a:gd name="connsiteX4804" fmla="*/ 3202065 w 13173467"/>
                <a:gd name="connsiteY4804" fmla="*/ 5244324 h 6586971"/>
                <a:gd name="connsiteX4805" fmla="*/ 3200050 w 13173467"/>
                <a:gd name="connsiteY4805" fmla="*/ 5237713 h 6586971"/>
                <a:gd name="connsiteX4806" fmla="*/ 3193333 w 13173467"/>
                <a:gd name="connsiteY4806" fmla="*/ 5225152 h 6586971"/>
                <a:gd name="connsiteX4807" fmla="*/ 3191318 w 13173467"/>
                <a:gd name="connsiteY4807" fmla="*/ 5218542 h 6586971"/>
                <a:gd name="connsiteX4808" fmla="*/ 3191318 w 13173467"/>
                <a:gd name="connsiteY4808" fmla="*/ 5211931 h 6586971"/>
                <a:gd name="connsiteX4809" fmla="*/ 3196019 w 13173467"/>
                <a:gd name="connsiteY4809" fmla="*/ 5191438 h 6586971"/>
                <a:gd name="connsiteX4810" fmla="*/ 3196691 w 13173467"/>
                <a:gd name="connsiteY4810" fmla="*/ 5179538 h 6586971"/>
                <a:gd name="connsiteX4811" fmla="*/ 3195348 w 13173467"/>
                <a:gd name="connsiteY4811" fmla="*/ 5167638 h 6586971"/>
                <a:gd name="connsiteX4812" fmla="*/ 3191318 w 13173467"/>
                <a:gd name="connsiteY4812" fmla="*/ 5157723 h 6586971"/>
                <a:gd name="connsiteX4813" fmla="*/ 3184600 w 13173467"/>
                <a:gd name="connsiteY4813" fmla="*/ 5148468 h 6586971"/>
                <a:gd name="connsiteX4814" fmla="*/ 3188632 w 13173467"/>
                <a:gd name="connsiteY4814" fmla="*/ 5148468 h 6586971"/>
                <a:gd name="connsiteX4815" fmla="*/ 3180570 w 13173467"/>
                <a:gd name="connsiteY4815" fmla="*/ 5138551 h 6586971"/>
                <a:gd name="connsiteX4816" fmla="*/ 3163106 w 13173467"/>
                <a:gd name="connsiteY4816" fmla="*/ 5102192 h 6586971"/>
                <a:gd name="connsiteX4817" fmla="*/ 3155047 w 13173467"/>
                <a:gd name="connsiteY4817" fmla="*/ 5089632 h 6586971"/>
                <a:gd name="connsiteX4818" fmla="*/ 3146985 w 13173467"/>
                <a:gd name="connsiteY4818" fmla="*/ 5079054 h 6586971"/>
                <a:gd name="connsiteX4819" fmla="*/ 3137582 w 13173467"/>
                <a:gd name="connsiteY4819" fmla="*/ 5069139 h 6586971"/>
                <a:gd name="connsiteX4820" fmla="*/ 3125491 w 13173467"/>
                <a:gd name="connsiteY4820" fmla="*/ 5061205 h 6586971"/>
                <a:gd name="connsiteX4821" fmla="*/ 3098623 w 13173467"/>
                <a:gd name="connsiteY4821" fmla="*/ 5047323 h 6586971"/>
                <a:gd name="connsiteX4822" fmla="*/ 3091236 w 13173467"/>
                <a:gd name="connsiteY4822" fmla="*/ 5040712 h 6586971"/>
                <a:gd name="connsiteX4823" fmla="*/ 3087876 w 13173467"/>
                <a:gd name="connsiteY4823" fmla="*/ 5036084 h 6586971"/>
                <a:gd name="connsiteX4824" fmla="*/ 3081159 w 13173467"/>
                <a:gd name="connsiteY4824" fmla="*/ 5025507 h 6586971"/>
                <a:gd name="connsiteX4825" fmla="*/ 3075786 w 13173467"/>
                <a:gd name="connsiteY4825" fmla="*/ 5013608 h 6586971"/>
                <a:gd name="connsiteX4826" fmla="*/ 3075786 w 13173467"/>
                <a:gd name="connsiteY4826" fmla="*/ 5010964 h 6586971"/>
                <a:gd name="connsiteX4827" fmla="*/ 3076456 w 13173467"/>
                <a:gd name="connsiteY4827" fmla="*/ 5008319 h 6586971"/>
                <a:gd name="connsiteX4828" fmla="*/ 3077128 w 13173467"/>
                <a:gd name="connsiteY4828" fmla="*/ 5002370 h 6586971"/>
                <a:gd name="connsiteX4829" fmla="*/ 3075112 w 13173467"/>
                <a:gd name="connsiteY4829" fmla="*/ 4990470 h 6586971"/>
                <a:gd name="connsiteX4830" fmla="*/ 3071084 w 13173467"/>
                <a:gd name="connsiteY4830" fmla="*/ 4979232 h 6586971"/>
                <a:gd name="connsiteX4831" fmla="*/ 3065038 w 13173467"/>
                <a:gd name="connsiteY4831" fmla="*/ 4967994 h 6586971"/>
                <a:gd name="connsiteX4832" fmla="*/ 3058321 w 13173467"/>
                <a:gd name="connsiteY4832" fmla="*/ 4958077 h 6586971"/>
                <a:gd name="connsiteX4833" fmla="*/ 3054962 w 13173467"/>
                <a:gd name="connsiteY4833" fmla="*/ 4953450 h 6586971"/>
                <a:gd name="connsiteX4834" fmla="*/ 3046901 w 13173467"/>
                <a:gd name="connsiteY4834" fmla="*/ 4946177 h 6586971"/>
                <a:gd name="connsiteX4835" fmla="*/ 3044216 w 13173467"/>
                <a:gd name="connsiteY4835" fmla="*/ 4942212 h 6586971"/>
                <a:gd name="connsiteX4836" fmla="*/ 3040857 w 13173467"/>
                <a:gd name="connsiteY4836" fmla="*/ 4936923 h 6586971"/>
                <a:gd name="connsiteX4837" fmla="*/ 3036153 w 13173467"/>
                <a:gd name="connsiteY4837" fmla="*/ 4925684 h 6586971"/>
                <a:gd name="connsiteX4838" fmla="*/ 2950178 w 13173467"/>
                <a:gd name="connsiteY4838" fmla="*/ 4790824 h 6586971"/>
                <a:gd name="connsiteX4839" fmla="*/ 2941445 w 13173467"/>
                <a:gd name="connsiteY4839" fmla="*/ 4781570 h 6586971"/>
                <a:gd name="connsiteX4840" fmla="*/ 2928681 w 13173467"/>
                <a:gd name="connsiteY4840" fmla="*/ 4772976 h 6586971"/>
                <a:gd name="connsiteX4841" fmla="*/ 2915248 w 13173467"/>
                <a:gd name="connsiteY4841" fmla="*/ 4769671 h 6586971"/>
                <a:gd name="connsiteX4842" fmla="*/ 2903158 w 13173467"/>
                <a:gd name="connsiteY4842" fmla="*/ 4775620 h 6586971"/>
                <a:gd name="connsiteX4843" fmla="*/ 2903830 w 13173467"/>
                <a:gd name="connsiteY4843" fmla="*/ 4765043 h 6586971"/>
                <a:gd name="connsiteX4844" fmla="*/ 2914578 w 13173467"/>
                <a:gd name="connsiteY4844" fmla="*/ 4730006 h 6586971"/>
                <a:gd name="connsiteX4845" fmla="*/ 2925323 w 13173467"/>
                <a:gd name="connsiteY4845" fmla="*/ 4683070 h 6586971"/>
                <a:gd name="connsiteX4846" fmla="*/ 2925996 w 13173467"/>
                <a:gd name="connsiteY4846" fmla="*/ 4679103 h 6586971"/>
                <a:gd name="connsiteX4847" fmla="*/ 2926668 w 13173467"/>
                <a:gd name="connsiteY4847" fmla="*/ 4675797 h 6586971"/>
                <a:gd name="connsiteX4848" fmla="*/ 2926668 w 13173467"/>
                <a:gd name="connsiteY4848" fmla="*/ 4672492 h 6586971"/>
                <a:gd name="connsiteX4849" fmla="*/ 2926668 w 13173467"/>
                <a:gd name="connsiteY4849" fmla="*/ 4668526 h 6586971"/>
                <a:gd name="connsiteX4850" fmla="*/ 2921965 w 13173467"/>
                <a:gd name="connsiteY4850" fmla="*/ 4673815 h 6586971"/>
                <a:gd name="connsiteX4851" fmla="*/ 2919951 w 13173467"/>
                <a:gd name="connsiteY4851" fmla="*/ 4667865 h 6586971"/>
                <a:gd name="connsiteX4852" fmla="*/ 2905845 w 13173467"/>
                <a:gd name="connsiteY4852" fmla="*/ 4623572 h 6586971"/>
                <a:gd name="connsiteX4853" fmla="*/ 2897113 w 13173467"/>
                <a:gd name="connsiteY4853" fmla="*/ 4605724 h 6586971"/>
                <a:gd name="connsiteX4854" fmla="*/ 2896441 w 13173467"/>
                <a:gd name="connsiteY4854" fmla="*/ 4600435 h 6586971"/>
                <a:gd name="connsiteX4855" fmla="*/ 2894426 w 13173467"/>
                <a:gd name="connsiteY4855" fmla="*/ 4595146 h 6586971"/>
                <a:gd name="connsiteX4856" fmla="*/ 2891738 w 13173467"/>
                <a:gd name="connsiteY4856" fmla="*/ 4587213 h 6586971"/>
                <a:gd name="connsiteX4857" fmla="*/ 2886366 w 13173467"/>
                <a:gd name="connsiteY4857" fmla="*/ 4573331 h 6586971"/>
                <a:gd name="connsiteX4858" fmla="*/ 2877634 w 13173467"/>
                <a:gd name="connsiteY4858" fmla="*/ 4550193 h 6586971"/>
                <a:gd name="connsiteX4859" fmla="*/ 2876290 w 13173467"/>
                <a:gd name="connsiteY4859" fmla="*/ 4546888 h 6586971"/>
                <a:gd name="connsiteX4860" fmla="*/ 2875618 w 13173467"/>
                <a:gd name="connsiteY4860" fmla="*/ 4544243 h 6586971"/>
                <a:gd name="connsiteX4861" fmla="*/ 2887709 w 13173467"/>
                <a:gd name="connsiteY4861" fmla="*/ 4531683 h 6586971"/>
                <a:gd name="connsiteX4862" fmla="*/ 2898455 w 13173467"/>
                <a:gd name="connsiteY4862" fmla="*/ 4518461 h 6586971"/>
                <a:gd name="connsiteX4863" fmla="*/ 2907188 w 13173467"/>
                <a:gd name="connsiteY4863" fmla="*/ 4503256 h 6586971"/>
                <a:gd name="connsiteX4864" fmla="*/ 2931370 w 13173467"/>
                <a:gd name="connsiteY4864" fmla="*/ 4437148 h 6586971"/>
                <a:gd name="connsiteX4865" fmla="*/ 2935399 w 13173467"/>
                <a:gd name="connsiteY4865" fmla="*/ 4420622 h 6586971"/>
                <a:gd name="connsiteX4866" fmla="*/ 2942788 w 13173467"/>
                <a:gd name="connsiteY4866" fmla="*/ 4406078 h 6586971"/>
                <a:gd name="connsiteX4867" fmla="*/ 2971672 w 13173467"/>
                <a:gd name="connsiteY4867" fmla="*/ 4335343 h 6586971"/>
                <a:gd name="connsiteX4868" fmla="*/ 2976373 w 13173467"/>
                <a:gd name="connsiteY4868" fmla="*/ 4327410 h 6586971"/>
                <a:gd name="connsiteX4869" fmla="*/ 2981075 w 13173467"/>
                <a:gd name="connsiteY4869" fmla="*/ 4322782 h 6586971"/>
                <a:gd name="connsiteX4870" fmla="*/ 2987121 w 13173467"/>
                <a:gd name="connsiteY4870" fmla="*/ 4318155 h 6586971"/>
                <a:gd name="connsiteX4871" fmla="*/ 2991151 w 13173467"/>
                <a:gd name="connsiteY4871" fmla="*/ 4312866 h 6586971"/>
                <a:gd name="connsiteX4872" fmla="*/ 2992493 w 13173467"/>
                <a:gd name="connsiteY4872" fmla="*/ 4306256 h 6586971"/>
                <a:gd name="connsiteX4873" fmla="*/ 2989807 w 13173467"/>
                <a:gd name="connsiteY4873" fmla="*/ 4293034 h 6586971"/>
                <a:gd name="connsiteX4874" fmla="*/ 2989135 w 13173467"/>
                <a:gd name="connsiteY4874" fmla="*/ 4256675 h 6586971"/>
                <a:gd name="connsiteX4875" fmla="*/ 2985106 w 13173467"/>
                <a:gd name="connsiteY4875" fmla="*/ 4244775 h 6586971"/>
                <a:gd name="connsiteX4876" fmla="*/ 2981747 w 13173467"/>
                <a:gd name="connsiteY4876" fmla="*/ 4234199 h 6586971"/>
                <a:gd name="connsiteX4877" fmla="*/ 2981075 w 13173467"/>
                <a:gd name="connsiteY4877" fmla="*/ 4223621 h 6586971"/>
                <a:gd name="connsiteX4878" fmla="*/ 2987121 w 13173467"/>
                <a:gd name="connsiteY4878" fmla="*/ 4211061 h 6586971"/>
                <a:gd name="connsiteX4879" fmla="*/ 2990479 w 13173467"/>
                <a:gd name="connsiteY4879" fmla="*/ 4202466 h 6586971"/>
                <a:gd name="connsiteX4880" fmla="*/ 2985106 w 13173467"/>
                <a:gd name="connsiteY4880" fmla="*/ 4183956 h 6586971"/>
                <a:gd name="connsiteX4881" fmla="*/ 2986449 w 13173467"/>
                <a:gd name="connsiteY4881" fmla="*/ 4174701 h 6586971"/>
                <a:gd name="connsiteX4882" fmla="*/ 2993165 w 13173467"/>
                <a:gd name="connsiteY4882" fmla="*/ 4168091 h 6586971"/>
                <a:gd name="connsiteX4883" fmla="*/ 3001226 w 13173467"/>
                <a:gd name="connsiteY4883" fmla="*/ 4161480 h 6586971"/>
                <a:gd name="connsiteX4884" fmla="*/ 3006599 w 13173467"/>
                <a:gd name="connsiteY4884" fmla="*/ 4154207 h 6586971"/>
                <a:gd name="connsiteX4885" fmla="*/ 3005928 w 13173467"/>
                <a:gd name="connsiteY4885" fmla="*/ 4144953 h 6586971"/>
                <a:gd name="connsiteX4886" fmla="*/ 2999883 w 13173467"/>
                <a:gd name="connsiteY4886" fmla="*/ 4139003 h 6586971"/>
                <a:gd name="connsiteX4887" fmla="*/ 2991823 w 13173467"/>
                <a:gd name="connsiteY4887" fmla="*/ 4139664 h 6586971"/>
                <a:gd name="connsiteX4888" fmla="*/ 2983763 w 13173467"/>
                <a:gd name="connsiteY4888" fmla="*/ 4142969 h 6586971"/>
                <a:gd name="connsiteX4889" fmla="*/ 2976373 w 13173467"/>
                <a:gd name="connsiteY4889" fmla="*/ 4148258 h 6586971"/>
                <a:gd name="connsiteX4890" fmla="*/ 2963611 w 13173467"/>
                <a:gd name="connsiteY4890" fmla="*/ 4158835 h 6586971"/>
                <a:gd name="connsiteX4891" fmla="*/ 2956895 w 13173467"/>
                <a:gd name="connsiteY4891" fmla="*/ 4160818 h 6586971"/>
                <a:gd name="connsiteX4892" fmla="*/ 2946819 w 13173467"/>
                <a:gd name="connsiteY4892" fmla="*/ 4159497 h 6586971"/>
                <a:gd name="connsiteX4893" fmla="*/ 2938086 w 13173467"/>
                <a:gd name="connsiteY4893" fmla="*/ 4156191 h 6586971"/>
                <a:gd name="connsiteX4894" fmla="*/ 2920622 w 13173467"/>
                <a:gd name="connsiteY4894" fmla="*/ 4146936 h 6586971"/>
                <a:gd name="connsiteX4895" fmla="*/ 2911889 w 13173467"/>
                <a:gd name="connsiteY4895" fmla="*/ 4144953 h 6586971"/>
                <a:gd name="connsiteX4896" fmla="*/ 2903830 w 13173467"/>
                <a:gd name="connsiteY4896" fmla="*/ 4145613 h 6586971"/>
                <a:gd name="connsiteX4897" fmla="*/ 2895097 w 13173467"/>
                <a:gd name="connsiteY4897" fmla="*/ 4149580 h 6586971"/>
                <a:gd name="connsiteX4898" fmla="*/ 2887709 w 13173467"/>
                <a:gd name="connsiteY4898" fmla="*/ 4155530 h 6586971"/>
                <a:gd name="connsiteX4899" fmla="*/ 2865543 w 13173467"/>
                <a:gd name="connsiteY4899" fmla="*/ 4174701 h 6586971"/>
                <a:gd name="connsiteX4900" fmla="*/ 2850766 w 13173467"/>
                <a:gd name="connsiteY4900" fmla="*/ 4184618 h 6586971"/>
                <a:gd name="connsiteX4901" fmla="*/ 2834643 w 13173467"/>
                <a:gd name="connsiteY4901" fmla="*/ 4191889 h 6586971"/>
                <a:gd name="connsiteX4902" fmla="*/ 2813822 w 13173467"/>
                <a:gd name="connsiteY4902" fmla="*/ 4195194 h 6586971"/>
                <a:gd name="connsiteX4903" fmla="*/ 2778894 w 13173467"/>
                <a:gd name="connsiteY4903" fmla="*/ 4199161 h 6586971"/>
                <a:gd name="connsiteX4904" fmla="*/ 2763444 w 13173467"/>
                <a:gd name="connsiteY4904" fmla="*/ 4195194 h 6586971"/>
                <a:gd name="connsiteX4905" fmla="*/ 2747994 w 13173467"/>
                <a:gd name="connsiteY4905" fmla="*/ 4183295 h 6586971"/>
                <a:gd name="connsiteX4906" fmla="*/ 2734560 w 13173467"/>
                <a:gd name="connsiteY4906" fmla="*/ 4170735 h 6586971"/>
                <a:gd name="connsiteX4907" fmla="*/ 2719111 w 13173467"/>
                <a:gd name="connsiteY4907" fmla="*/ 4159497 h 6586971"/>
                <a:gd name="connsiteX4908" fmla="*/ 2702319 w 13173467"/>
                <a:gd name="connsiteY4908" fmla="*/ 4150903 h 6586971"/>
                <a:gd name="connsiteX4909" fmla="*/ 2683511 w 13173467"/>
                <a:gd name="connsiteY4909" fmla="*/ 4144292 h 6586971"/>
                <a:gd name="connsiteX4910" fmla="*/ 2662017 w 13173467"/>
                <a:gd name="connsiteY4910" fmla="*/ 4140325 h 6586971"/>
                <a:gd name="connsiteX4911" fmla="*/ 2649255 w 13173467"/>
                <a:gd name="connsiteY4911" fmla="*/ 4139003 h 6586971"/>
                <a:gd name="connsiteX4912" fmla="*/ 2640522 w 13173467"/>
                <a:gd name="connsiteY4912" fmla="*/ 4140325 h 6586971"/>
                <a:gd name="connsiteX4913" fmla="*/ 2636492 w 13173467"/>
                <a:gd name="connsiteY4913" fmla="*/ 4146274 h 6586971"/>
                <a:gd name="connsiteX4914" fmla="*/ 2634478 w 13173467"/>
                <a:gd name="connsiteY4914" fmla="*/ 4155530 h 6586971"/>
                <a:gd name="connsiteX4915" fmla="*/ 2633133 w 13173467"/>
                <a:gd name="connsiteY4915" fmla="*/ 4165446 h 6586971"/>
                <a:gd name="connsiteX4916" fmla="*/ 2631120 w 13173467"/>
                <a:gd name="connsiteY4916" fmla="*/ 4174040 h 6586971"/>
                <a:gd name="connsiteX4917" fmla="*/ 2627088 w 13173467"/>
                <a:gd name="connsiteY4917" fmla="*/ 4181973 h 6586971"/>
                <a:gd name="connsiteX4918" fmla="*/ 2624402 w 13173467"/>
                <a:gd name="connsiteY4918" fmla="*/ 4183956 h 6586971"/>
                <a:gd name="connsiteX4919" fmla="*/ 2619699 w 13173467"/>
                <a:gd name="connsiteY4919" fmla="*/ 4183295 h 6586971"/>
                <a:gd name="connsiteX4920" fmla="*/ 2610968 w 13173467"/>
                <a:gd name="connsiteY4920" fmla="*/ 4183295 h 6586971"/>
                <a:gd name="connsiteX4921" fmla="*/ 2602236 w 13173467"/>
                <a:gd name="connsiteY4921" fmla="*/ 4185279 h 6586971"/>
                <a:gd name="connsiteX4922" fmla="*/ 2585443 w 13173467"/>
                <a:gd name="connsiteY4922" fmla="*/ 4191889 h 6586971"/>
                <a:gd name="connsiteX4923" fmla="*/ 2576039 w 13173467"/>
                <a:gd name="connsiteY4923" fmla="*/ 4192550 h 6586971"/>
                <a:gd name="connsiteX4924" fmla="*/ 2565963 w 13173467"/>
                <a:gd name="connsiteY4924" fmla="*/ 4190567 h 6586971"/>
                <a:gd name="connsiteX4925" fmla="*/ 2556560 w 13173467"/>
                <a:gd name="connsiteY4925" fmla="*/ 4185939 h 6586971"/>
                <a:gd name="connsiteX4926" fmla="*/ 2547827 w 13173467"/>
                <a:gd name="connsiteY4926" fmla="*/ 4179990 h 6586971"/>
                <a:gd name="connsiteX4927" fmla="*/ 2541111 w 13173467"/>
                <a:gd name="connsiteY4927" fmla="*/ 4172718 h 6586971"/>
                <a:gd name="connsiteX4928" fmla="*/ 2538425 w 13173467"/>
                <a:gd name="connsiteY4928" fmla="*/ 4166768 h 6586971"/>
                <a:gd name="connsiteX4929" fmla="*/ 2537082 w 13173467"/>
                <a:gd name="connsiteY4929" fmla="*/ 4160818 h 6586971"/>
                <a:gd name="connsiteX4930" fmla="*/ 2535066 w 13173467"/>
                <a:gd name="connsiteY4930" fmla="*/ 4155530 h 6586971"/>
                <a:gd name="connsiteX4931" fmla="*/ 2530365 w 13173467"/>
                <a:gd name="connsiteY4931" fmla="*/ 4151563 h 6586971"/>
                <a:gd name="connsiteX4932" fmla="*/ 2517602 w 13173467"/>
                <a:gd name="connsiteY4932" fmla="*/ 4152885 h 6586971"/>
                <a:gd name="connsiteX4933" fmla="*/ 2513571 w 13173467"/>
                <a:gd name="connsiteY4933" fmla="*/ 4152885 h 6586971"/>
                <a:gd name="connsiteX4934" fmla="*/ 2509541 w 13173467"/>
                <a:gd name="connsiteY4934" fmla="*/ 4150903 h 6586971"/>
                <a:gd name="connsiteX4935" fmla="*/ 2502152 w 13173467"/>
                <a:gd name="connsiteY4935" fmla="*/ 4146274 h 6586971"/>
                <a:gd name="connsiteX4936" fmla="*/ 2498123 w 13173467"/>
                <a:gd name="connsiteY4936" fmla="*/ 4144953 h 6586971"/>
                <a:gd name="connsiteX4937" fmla="*/ 2488718 w 13173467"/>
                <a:gd name="connsiteY4937" fmla="*/ 4146274 h 6586971"/>
                <a:gd name="connsiteX4938" fmla="*/ 2476628 w 13173467"/>
                <a:gd name="connsiteY4938" fmla="*/ 4155530 h 6586971"/>
                <a:gd name="connsiteX4939" fmla="*/ 2467896 w 13173467"/>
                <a:gd name="connsiteY4939" fmla="*/ 4157513 h 6586971"/>
                <a:gd name="connsiteX4940" fmla="*/ 2468567 w 13173467"/>
                <a:gd name="connsiteY4940" fmla="*/ 4155530 h 6586971"/>
                <a:gd name="connsiteX4941" fmla="*/ 2469239 w 13173467"/>
                <a:gd name="connsiteY4941" fmla="*/ 4153547 h 6586971"/>
                <a:gd name="connsiteX4942" fmla="*/ 2469912 w 13173467"/>
                <a:gd name="connsiteY4942" fmla="*/ 4150903 h 6586971"/>
                <a:gd name="connsiteX4943" fmla="*/ 2471925 w 13173467"/>
                <a:gd name="connsiteY4943" fmla="*/ 4148919 h 6586971"/>
                <a:gd name="connsiteX4944" fmla="*/ 2450431 w 13173467"/>
                <a:gd name="connsiteY4944" fmla="*/ 4152885 h 6586971"/>
                <a:gd name="connsiteX4945" fmla="*/ 2439685 w 13173467"/>
                <a:gd name="connsiteY4945" fmla="*/ 4154207 h 6586971"/>
                <a:gd name="connsiteX4946" fmla="*/ 2430280 w 13173467"/>
                <a:gd name="connsiteY4946" fmla="*/ 4151563 h 6586971"/>
                <a:gd name="connsiteX4947" fmla="*/ 2436997 w 13173467"/>
                <a:gd name="connsiteY4947" fmla="*/ 4148258 h 6586971"/>
                <a:gd name="connsiteX4948" fmla="*/ 2444387 w 13173467"/>
                <a:gd name="connsiteY4948" fmla="*/ 4146936 h 6586971"/>
                <a:gd name="connsiteX4949" fmla="*/ 2453119 w 13173467"/>
                <a:gd name="connsiteY4949" fmla="*/ 4146274 h 6586971"/>
                <a:gd name="connsiteX4950" fmla="*/ 2461178 w 13173467"/>
                <a:gd name="connsiteY4950" fmla="*/ 4144953 h 6586971"/>
                <a:gd name="connsiteX4951" fmla="*/ 2466553 w 13173467"/>
                <a:gd name="connsiteY4951" fmla="*/ 4141648 h 6586971"/>
                <a:gd name="connsiteX4952" fmla="*/ 2472597 w 13173467"/>
                <a:gd name="connsiteY4952" fmla="*/ 4137681 h 6586971"/>
                <a:gd name="connsiteX4953" fmla="*/ 2482001 w 13173467"/>
                <a:gd name="connsiteY4953" fmla="*/ 4128426 h 6586971"/>
                <a:gd name="connsiteX4954" fmla="*/ 2449089 w 13173467"/>
                <a:gd name="connsiteY4954" fmla="*/ 4127104 h 6586971"/>
                <a:gd name="connsiteX4955" fmla="*/ 2430953 w 13173467"/>
                <a:gd name="connsiteY4955" fmla="*/ 4128426 h 6586971"/>
                <a:gd name="connsiteX4956" fmla="*/ 2417518 w 13173467"/>
                <a:gd name="connsiteY4956" fmla="*/ 4132392 h 6586971"/>
                <a:gd name="connsiteX4957" fmla="*/ 2418189 w 13173467"/>
                <a:gd name="connsiteY4957" fmla="*/ 4123137 h 6586971"/>
                <a:gd name="connsiteX4958" fmla="*/ 2425578 w 13173467"/>
                <a:gd name="connsiteY4958" fmla="*/ 4120493 h 6586971"/>
                <a:gd name="connsiteX4959" fmla="*/ 2432967 w 13173467"/>
                <a:gd name="connsiteY4959" fmla="*/ 4118510 h 6586971"/>
                <a:gd name="connsiteX4960" fmla="*/ 2434310 w 13173467"/>
                <a:gd name="connsiteY4960" fmla="*/ 4111899 h 6586971"/>
                <a:gd name="connsiteX4961" fmla="*/ 2432295 w 13173467"/>
                <a:gd name="connsiteY4961" fmla="*/ 4109916 h 6586971"/>
                <a:gd name="connsiteX4962" fmla="*/ 2422221 w 13173467"/>
                <a:gd name="connsiteY4962" fmla="*/ 4104627 h 6586971"/>
                <a:gd name="connsiteX4963" fmla="*/ 2419533 w 13173467"/>
                <a:gd name="connsiteY4963" fmla="*/ 4101983 h 6586971"/>
                <a:gd name="connsiteX4964" fmla="*/ 2408113 w 13173467"/>
                <a:gd name="connsiteY4964" fmla="*/ 4084795 h 6586971"/>
                <a:gd name="connsiteX4965" fmla="*/ 2407442 w 13173467"/>
                <a:gd name="connsiteY4965" fmla="*/ 4081489 h 6586971"/>
                <a:gd name="connsiteX4966" fmla="*/ 2410801 w 13173467"/>
                <a:gd name="connsiteY4966" fmla="*/ 4078846 h 6586971"/>
                <a:gd name="connsiteX4967" fmla="*/ 2415503 w 13173467"/>
                <a:gd name="connsiteY4967" fmla="*/ 4072896 h 6586971"/>
                <a:gd name="connsiteX4968" fmla="*/ 2417518 w 13173467"/>
                <a:gd name="connsiteY4968" fmla="*/ 4062979 h 6586971"/>
                <a:gd name="connsiteX4969" fmla="*/ 2412817 w 13173467"/>
                <a:gd name="connsiteY4969" fmla="*/ 4057029 h 6586971"/>
                <a:gd name="connsiteX4970" fmla="*/ 2395352 w 13173467"/>
                <a:gd name="connsiteY4970" fmla="*/ 4050419 h 6586971"/>
                <a:gd name="connsiteX4971" fmla="*/ 2385276 w 13173467"/>
                <a:gd name="connsiteY4971" fmla="*/ 4043147 h 6586971"/>
                <a:gd name="connsiteX4972" fmla="*/ 2381245 w 13173467"/>
                <a:gd name="connsiteY4972" fmla="*/ 4041164 h 6586971"/>
                <a:gd name="connsiteX4973" fmla="*/ 2378559 w 13173467"/>
                <a:gd name="connsiteY4973" fmla="*/ 4041164 h 6586971"/>
                <a:gd name="connsiteX4974" fmla="*/ 2376544 w 13173467"/>
                <a:gd name="connsiteY4974" fmla="*/ 4042486 h 6586971"/>
                <a:gd name="connsiteX4975" fmla="*/ 2373858 w 13173467"/>
                <a:gd name="connsiteY4975" fmla="*/ 4043808 h 6586971"/>
                <a:gd name="connsiteX4976" fmla="*/ 2371842 w 13173467"/>
                <a:gd name="connsiteY4976" fmla="*/ 4043808 h 6586971"/>
                <a:gd name="connsiteX4977" fmla="*/ 2368484 w 13173467"/>
                <a:gd name="connsiteY4977" fmla="*/ 4042486 h 6586971"/>
                <a:gd name="connsiteX4978" fmla="*/ 2359081 w 13173467"/>
                <a:gd name="connsiteY4978" fmla="*/ 4038520 h 6586971"/>
                <a:gd name="connsiteX4979" fmla="*/ 2356394 w 13173467"/>
                <a:gd name="connsiteY4979" fmla="*/ 4037197 h 6586971"/>
                <a:gd name="connsiteX4980" fmla="*/ 2355050 w 13173467"/>
                <a:gd name="connsiteY4980" fmla="*/ 4033231 h 6586971"/>
                <a:gd name="connsiteX4981" fmla="*/ 2356394 w 13173467"/>
                <a:gd name="connsiteY4981" fmla="*/ 4031247 h 6586971"/>
                <a:gd name="connsiteX4982" fmla="*/ 2358408 w 13173467"/>
                <a:gd name="connsiteY4982" fmla="*/ 4029265 h 6586971"/>
                <a:gd name="connsiteX4983" fmla="*/ 2359081 w 13173467"/>
                <a:gd name="connsiteY4983" fmla="*/ 4027281 h 6586971"/>
                <a:gd name="connsiteX4984" fmla="*/ 2359081 w 13173467"/>
                <a:gd name="connsiteY4984" fmla="*/ 4015382 h 6586971"/>
                <a:gd name="connsiteX4985" fmla="*/ 2361095 w 13173467"/>
                <a:gd name="connsiteY4985" fmla="*/ 4008771 h 6586971"/>
                <a:gd name="connsiteX4986" fmla="*/ 2365797 w 13173467"/>
                <a:gd name="connsiteY4986" fmla="*/ 4006788 h 6586971"/>
                <a:gd name="connsiteX4987" fmla="*/ 2371842 w 13173467"/>
                <a:gd name="connsiteY4987" fmla="*/ 4010754 h 6586971"/>
                <a:gd name="connsiteX4988" fmla="*/ 2373858 w 13173467"/>
                <a:gd name="connsiteY4988" fmla="*/ 4017365 h 6586971"/>
                <a:gd name="connsiteX4989" fmla="*/ 2375201 w 13173467"/>
                <a:gd name="connsiteY4989" fmla="*/ 4023976 h 6586971"/>
                <a:gd name="connsiteX4990" fmla="*/ 2378559 w 13173467"/>
                <a:gd name="connsiteY4990" fmla="*/ 4029926 h 6586971"/>
                <a:gd name="connsiteX4991" fmla="*/ 2383261 w 13173467"/>
                <a:gd name="connsiteY4991" fmla="*/ 4025297 h 6586971"/>
                <a:gd name="connsiteX4992" fmla="*/ 2400726 w 13173467"/>
                <a:gd name="connsiteY4992" fmla="*/ 4024636 h 6586971"/>
                <a:gd name="connsiteX4993" fmla="*/ 2410129 w 13173467"/>
                <a:gd name="connsiteY4993" fmla="*/ 4021332 h 6586971"/>
                <a:gd name="connsiteX4994" fmla="*/ 2399383 w 13173467"/>
                <a:gd name="connsiteY4994" fmla="*/ 4020670 h 6586971"/>
                <a:gd name="connsiteX4995" fmla="*/ 2391321 w 13173467"/>
                <a:gd name="connsiteY4995" fmla="*/ 4015382 h 6586971"/>
                <a:gd name="connsiteX4996" fmla="*/ 2386619 w 13173467"/>
                <a:gd name="connsiteY4996" fmla="*/ 4007448 h 6586971"/>
                <a:gd name="connsiteX4997" fmla="*/ 2387292 w 13173467"/>
                <a:gd name="connsiteY4997" fmla="*/ 3998854 h 6586971"/>
                <a:gd name="connsiteX4998" fmla="*/ 2391321 w 13173467"/>
                <a:gd name="connsiteY4998" fmla="*/ 3994888 h 6586971"/>
                <a:gd name="connsiteX4999" fmla="*/ 2395352 w 13173467"/>
                <a:gd name="connsiteY4999" fmla="*/ 3992905 h 6586971"/>
                <a:gd name="connsiteX5000" fmla="*/ 2398710 w 13173467"/>
                <a:gd name="connsiteY5000" fmla="*/ 3990260 h 6586971"/>
                <a:gd name="connsiteX5001" fmla="*/ 2398039 w 13173467"/>
                <a:gd name="connsiteY5001" fmla="*/ 3984972 h 6586971"/>
                <a:gd name="connsiteX5002" fmla="*/ 2393336 w 13173467"/>
                <a:gd name="connsiteY5002" fmla="*/ 3982989 h 6586971"/>
                <a:gd name="connsiteX5003" fmla="*/ 2389978 w 13173467"/>
                <a:gd name="connsiteY5003" fmla="*/ 3981006 h 6586971"/>
                <a:gd name="connsiteX5004" fmla="*/ 2387963 w 13173467"/>
                <a:gd name="connsiteY5004" fmla="*/ 3978362 h 6586971"/>
                <a:gd name="connsiteX5005" fmla="*/ 2387963 w 13173467"/>
                <a:gd name="connsiteY5005" fmla="*/ 3977039 h 6586971"/>
                <a:gd name="connsiteX5006" fmla="*/ 2390650 w 13173467"/>
                <a:gd name="connsiteY5006" fmla="*/ 3973734 h 6586971"/>
                <a:gd name="connsiteX5007" fmla="*/ 2390650 w 13173467"/>
                <a:gd name="connsiteY5007" fmla="*/ 3971751 h 6586971"/>
                <a:gd name="connsiteX5008" fmla="*/ 2388635 w 13173467"/>
                <a:gd name="connsiteY5008" fmla="*/ 3969106 h 6586971"/>
                <a:gd name="connsiteX5009" fmla="*/ 2384604 w 13173467"/>
                <a:gd name="connsiteY5009" fmla="*/ 3963157 h 6586971"/>
                <a:gd name="connsiteX5010" fmla="*/ 2383261 w 13173467"/>
                <a:gd name="connsiteY5010" fmla="*/ 3959851 h 6586971"/>
                <a:gd name="connsiteX5011" fmla="*/ 2382590 w 13173467"/>
                <a:gd name="connsiteY5011" fmla="*/ 3955224 h 6586971"/>
                <a:gd name="connsiteX5012" fmla="*/ 2382590 w 13173467"/>
                <a:gd name="connsiteY5012" fmla="*/ 3953901 h 6586971"/>
                <a:gd name="connsiteX5013" fmla="*/ 2384604 w 13173467"/>
                <a:gd name="connsiteY5013" fmla="*/ 3951919 h 6586971"/>
                <a:gd name="connsiteX5014" fmla="*/ 2387292 w 13173467"/>
                <a:gd name="connsiteY5014" fmla="*/ 3946630 h 6586971"/>
                <a:gd name="connsiteX5015" fmla="*/ 2389978 w 13173467"/>
                <a:gd name="connsiteY5015" fmla="*/ 3942002 h 6586971"/>
                <a:gd name="connsiteX5016" fmla="*/ 2392665 w 13173467"/>
                <a:gd name="connsiteY5016" fmla="*/ 3939358 h 6586971"/>
                <a:gd name="connsiteX5017" fmla="*/ 2393336 w 13173467"/>
                <a:gd name="connsiteY5017" fmla="*/ 3937375 h 6586971"/>
                <a:gd name="connsiteX5018" fmla="*/ 2388635 w 13173467"/>
                <a:gd name="connsiteY5018" fmla="*/ 3934730 h 6586971"/>
                <a:gd name="connsiteX5019" fmla="*/ 2383261 w 13173467"/>
                <a:gd name="connsiteY5019" fmla="*/ 3934069 h 6586971"/>
                <a:gd name="connsiteX5020" fmla="*/ 2349676 w 13173467"/>
                <a:gd name="connsiteY5020" fmla="*/ 3942002 h 6586971"/>
                <a:gd name="connsiteX5021" fmla="*/ 2344302 w 13173467"/>
                <a:gd name="connsiteY5021" fmla="*/ 3941340 h 6586971"/>
                <a:gd name="connsiteX5022" fmla="*/ 2340944 w 13173467"/>
                <a:gd name="connsiteY5022" fmla="*/ 3938036 h 6586971"/>
                <a:gd name="connsiteX5023" fmla="*/ 2344302 w 13173467"/>
                <a:gd name="connsiteY5023" fmla="*/ 3912254 h 6586971"/>
                <a:gd name="connsiteX5024" fmla="*/ 2348333 w 13173467"/>
                <a:gd name="connsiteY5024" fmla="*/ 3902999 h 6586971"/>
                <a:gd name="connsiteX5025" fmla="*/ 2353225 w 13173467"/>
                <a:gd name="connsiteY5025" fmla="*/ 3896872 h 6586971"/>
                <a:gd name="connsiteX5026" fmla="*/ 2352967 w 13173467"/>
                <a:gd name="connsiteY5026" fmla="*/ 3897014 h 6586971"/>
                <a:gd name="connsiteX5027" fmla="*/ 2355656 w 13173467"/>
                <a:gd name="connsiteY5027" fmla="*/ 3891065 h 6586971"/>
                <a:gd name="connsiteX5028" fmla="*/ 2358342 w 13173467"/>
                <a:gd name="connsiteY5028" fmla="*/ 3879165 h 6586971"/>
                <a:gd name="connsiteX5029" fmla="*/ 2361030 w 13173467"/>
                <a:gd name="connsiteY5029" fmla="*/ 3873877 h 6586971"/>
                <a:gd name="connsiteX5030" fmla="*/ 2368417 w 13173467"/>
                <a:gd name="connsiteY5030" fmla="*/ 3867927 h 6586971"/>
                <a:gd name="connsiteX5031" fmla="*/ 2385882 w 13173467"/>
                <a:gd name="connsiteY5031" fmla="*/ 3860656 h 6586971"/>
                <a:gd name="connsiteX5032" fmla="*/ 2391927 w 13173467"/>
                <a:gd name="connsiteY5032" fmla="*/ 3853383 h 6586971"/>
                <a:gd name="connsiteX5033" fmla="*/ 2363044 w 13173467"/>
                <a:gd name="connsiteY5033" fmla="*/ 3856027 h 6586971"/>
                <a:gd name="connsiteX5034" fmla="*/ 2349610 w 13173467"/>
                <a:gd name="connsiteY5034" fmla="*/ 3854045 h 6586971"/>
                <a:gd name="connsiteX5035" fmla="*/ 2342222 w 13173467"/>
                <a:gd name="connsiteY5035" fmla="*/ 3845451 h 6586971"/>
                <a:gd name="connsiteX5036" fmla="*/ 2336176 w 13173467"/>
                <a:gd name="connsiteY5036" fmla="*/ 3839501 h 6586971"/>
                <a:gd name="connsiteX5037" fmla="*/ 2328116 w 13173467"/>
                <a:gd name="connsiteY5037" fmla="*/ 3836195 h 6586971"/>
                <a:gd name="connsiteX5038" fmla="*/ 2310652 w 13173467"/>
                <a:gd name="connsiteY5038" fmla="*/ 3833551 h 6586971"/>
                <a:gd name="connsiteX5039" fmla="*/ 2289156 w 13173467"/>
                <a:gd name="connsiteY5039" fmla="*/ 3826280 h 6586971"/>
                <a:gd name="connsiteX5040" fmla="*/ 2283111 w 13173467"/>
                <a:gd name="connsiteY5040" fmla="*/ 3825618 h 6586971"/>
                <a:gd name="connsiteX5041" fmla="*/ 2275052 w 13173467"/>
                <a:gd name="connsiteY5041" fmla="*/ 3826940 h 6586971"/>
                <a:gd name="connsiteX5042" fmla="*/ 2260945 w 13173467"/>
                <a:gd name="connsiteY5042" fmla="*/ 3833551 h 6586971"/>
                <a:gd name="connsiteX5043" fmla="*/ 2252213 w 13173467"/>
                <a:gd name="connsiteY5043" fmla="*/ 3834212 h 6586971"/>
                <a:gd name="connsiteX5044" fmla="*/ 2245495 w 13173467"/>
                <a:gd name="connsiteY5044" fmla="*/ 3832230 h 6586971"/>
                <a:gd name="connsiteX5045" fmla="*/ 2241466 w 13173467"/>
                <a:gd name="connsiteY5045" fmla="*/ 3830907 h 6586971"/>
                <a:gd name="connsiteX5046" fmla="*/ 2236765 w 13173467"/>
                <a:gd name="connsiteY5046" fmla="*/ 3830907 h 6586971"/>
                <a:gd name="connsiteX5047" fmla="*/ 2230048 w 13173467"/>
                <a:gd name="connsiteY5047" fmla="*/ 3834212 h 6586971"/>
                <a:gd name="connsiteX5048" fmla="*/ 2226017 w 13173467"/>
                <a:gd name="connsiteY5048" fmla="*/ 3836857 h 6586971"/>
                <a:gd name="connsiteX5049" fmla="*/ 2223331 w 13173467"/>
                <a:gd name="connsiteY5049" fmla="*/ 3839501 h 6586971"/>
                <a:gd name="connsiteX5050" fmla="*/ 2219972 w 13173467"/>
                <a:gd name="connsiteY5050" fmla="*/ 3842806 h 6586971"/>
                <a:gd name="connsiteX5051" fmla="*/ 2215941 w 13173467"/>
                <a:gd name="connsiteY5051" fmla="*/ 3844789 h 6586971"/>
                <a:gd name="connsiteX5052" fmla="*/ 2212583 w 13173467"/>
                <a:gd name="connsiteY5052" fmla="*/ 3844789 h 6586971"/>
                <a:gd name="connsiteX5053" fmla="*/ 2205866 w 13173467"/>
                <a:gd name="connsiteY5053" fmla="*/ 3843468 h 6586971"/>
                <a:gd name="connsiteX5054" fmla="*/ 2202507 w 13173467"/>
                <a:gd name="connsiteY5054" fmla="*/ 3844129 h 6586971"/>
                <a:gd name="connsiteX5055" fmla="*/ 2193775 w 13173467"/>
                <a:gd name="connsiteY5055" fmla="*/ 3846112 h 6586971"/>
                <a:gd name="connsiteX5056" fmla="*/ 2191759 w 13173467"/>
                <a:gd name="connsiteY5056" fmla="*/ 3848756 h 6586971"/>
                <a:gd name="connsiteX5057" fmla="*/ 2194448 w 13173467"/>
                <a:gd name="connsiteY5057" fmla="*/ 3852062 h 6586971"/>
                <a:gd name="connsiteX5058" fmla="*/ 2199149 w 13173467"/>
                <a:gd name="connsiteY5058" fmla="*/ 3859333 h 6586971"/>
                <a:gd name="connsiteX5059" fmla="*/ 2198477 w 13173467"/>
                <a:gd name="connsiteY5059" fmla="*/ 3861977 h 6586971"/>
                <a:gd name="connsiteX5060" fmla="*/ 2197806 w 13173467"/>
                <a:gd name="connsiteY5060" fmla="*/ 3863961 h 6586971"/>
                <a:gd name="connsiteX5061" fmla="*/ 2197134 w 13173467"/>
                <a:gd name="connsiteY5061" fmla="*/ 3867266 h 6586971"/>
                <a:gd name="connsiteX5062" fmla="*/ 2199149 w 13173467"/>
                <a:gd name="connsiteY5062" fmla="*/ 3869911 h 6586971"/>
                <a:gd name="connsiteX5063" fmla="*/ 2201164 w 13173467"/>
                <a:gd name="connsiteY5063" fmla="*/ 3871232 h 6586971"/>
                <a:gd name="connsiteX5064" fmla="*/ 2204523 w 13173467"/>
                <a:gd name="connsiteY5064" fmla="*/ 3870571 h 6586971"/>
                <a:gd name="connsiteX5065" fmla="*/ 2207209 w 13173467"/>
                <a:gd name="connsiteY5065" fmla="*/ 3870571 h 6586971"/>
                <a:gd name="connsiteX5066" fmla="*/ 2209897 w 13173467"/>
                <a:gd name="connsiteY5066" fmla="*/ 3870571 h 6586971"/>
                <a:gd name="connsiteX5067" fmla="*/ 2216614 w 13173467"/>
                <a:gd name="connsiteY5067" fmla="*/ 3874538 h 6586971"/>
                <a:gd name="connsiteX5068" fmla="*/ 2222659 w 13173467"/>
                <a:gd name="connsiteY5068" fmla="*/ 3879165 h 6586971"/>
                <a:gd name="connsiteX5069" fmla="*/ 2226689 w 13173467"/>
                <a:gd name="connsiteY5069" fmla="*/ 3884454 h 6586971"/>
                <a:gd name="connsiteX5070" fmla="*/ 2230048 w 13173467"/>
                <a:gd name="connsiteY5070" fmla="*/ 3891726 h 6586971"/>
                <a:gd name="connsiteX5071" fmla="*/ 2212583 w 13173467"/>
                <a:gd name="connsiteY5071" fmla="*/ 3878505 h 6586971"/>
                <a:gd name="connsiteX5072" fmla="*/ 2201835 w 13173467"/>
                <a:gd name="connsiteY5072" fmla="*/ 3873877 h 6586971"/>
                <a:gd name="connsiteX5073" fmla="*/ 2193105 w 13173467"/>
                <a:gd name="connsiteY5073" fmla="*/ 3875860 h 6586971"/>
                <a:gd name="connsiteX5074" fmla="*/ 2190416 w 13173467"/>
                <a:gd name="connsiteY5074" fmla="*/ 3882471 h 6586971"/>
                <a:gd name="connsiteX5075" fmla="*/ 2205866 w 13173467"/>
                <a:gd name="connsiteY5075" fmla="*/ 3894370 h 6586971"/>
                <a:gd name="connsiteX5076" fmla="*/ 2207209 w 13173467"/>
                <a:gd name="connsiteY5076" fmla="*/ 3902303 h 6586971"/>
                <a:gd name="connsiteX5077" fmla="*/ 2201835 w 13173467"/>
                <a:gd name="connsiteY5077" fmla="*/ 3903626 h 6586971"/>
                <a:gd name="connsiteX5078" fmla="*/ 2193775 w 13173467"/>
                <a:gd name="connsiteY5078" fmla="*/ 3897014 h 6586971"/>
                <a:gd name="connsiteX5079" fmla="*/ 2185043 w 13173467"/>
                <a:gd name="connsiteY5079" fmla="*/ 3888421 h 6586971"/>
                <a:gd name="connsiteX5080" fmla="*/ 2177656 w 13173467"/>
                <a:gd name="connsiteY5080" fmla="*/ 3883793 h 6586971"/>
                <a:gd name="connsiteX5081" fmla="*/ 2168250 w 13173467"/>
                <a:gd name="connsiteY5081" fmla="*/ 3885776 h 6586971"/>
                <a:gd name="connsiteX5082" fmla="*/ 2170266 w 13173467"/>
                <a:gd name="connsiteY5082" fmla="*/ 3892387 h 6586971"/>
                <a:gd name="connsiteX5083" fmla="*/ 2178325 w 13173467"/>
                <a:gd name="connsiteY5083" fmla="*/ 3900320 h 6586971"/>
                <a:gd name="connsiteX5084" fmla="*/ 2186388 w 13173467"/>
                <a:gd name="connsiteY5084" fmla="*/ 3906270 h 6586971"/>
                <a:gd name="connsiteX5085" fmla="*/ 2176982 w 13173467"/>
                <a:gd name="connsiteY5085" fmla="*/ 3910237 h 6586971"/>
                <a:gd name="connsiteX5086" fmla="*/ 2170266 w 13173467"/>
                <a:gd name="connsiteY5086" fmla="*/ 3903626 h 6586971"/>
                <a:gd name="connsiteX5087" fmla="*/ 2162206 w 13173467"/>
                <a:gd name="connsiteY5087" fmla="*/ 3885776 h 6586971"/>
                <a:gd name="connsiteX5088" fmla="*/ 2152802 w 13173467"/>
                <a:gd name="connsiteY5088" fmla="*/ 3879827 h 6586971"/>
                <a:gd name="connsiteX5089" fmla="*/ 2140712 w 13173467"/>
                <a:gd name="connsiteY5089" fmla="*/ 3874538 h 6586971"/>
                <a:gd name="connsiteX5090" fmla="*/ 2133322 w 13173467"/>
                <a:gd name="connsiteY5090" fmla="*/ 3867927 h 6586971"/>
                <a:gd name="connsiteX5091" fmla="*/ 2136680 w 13173467"/>
                <a:gd name="connsiteY5091" fmla="*/ 3856689 h 6586971"/>
                <a:gd name="connsiteX5092" fmla="*/ 2124589 w 13173467"/>
                <a:gd name="connsiteY5092" fmla="*/ 3861317 h 6586971"/>
                <a:gd name="connsiteX5093" fmla="*/ 2116530 w 13173467"/>
                <a:gd name="connsiteY5093" fmla="*/ 3871232 h 6586971"/>
                <a:gd name="connsiteX5094" fmla="*/ 2113171 w 13173467"/>
                <a:gd name="connsiteY5094" fmla="*/ 3884454 h 6586971"/>
                <a:gd name="connsiteX5095" fmla="*/ 2114514 w 13173467"/>
                <a:gd name="connsiteY5095" fmla="*/ 3898337 h 6586971"/>
                <a:gd name="connsiteX5096" fmla="*/ 2117873 w 13173467"/>
                <a:gd name="connsiteY5096" fmla="*/ 3904947 h 6586971"/>
                <a:gd name="connsiteX5097" fmla="*/ 2138024 w 13173467"/>
                <a:gd name="connsiteY5097" fmla="*/ 3931391 h 6586971"/>
                <a:gd name="connsiteX5098" fmla="*/ 2156161 w 13173467"/>
                <a:gd name="connsiteY5098" fmla="*/ 3951884 h 6586971"/>
                <a:gd name="connsiteX5099" fmla="*/ 2160191 w 13173467"/>
                <a:gd name="connsiteY5099" fmla="*/ 3958495 h 6586971"/>
                <a:gd name="connsiteX5100" fmla="*/ 2162206 w 13173467"/>
                <a:gd name="connsiteY5100" fmla="*/ 3964445 h 6586971"/>
                <a:gd name="connsiteX5101" fmla="*/ 2159519 w 13173467"/>
                <a:gd name="connsiteY5101" fmla="*/ 3970394 h 6586971"/>
                <a:gd name="connsiteX5102" fmla="*/ 2154146 w 13173467"/>
                <a:gd name="connsiteY5102" fmla="*/ 3974360 h 6586971"/>
                <a:gd name="connsiteX5103" fmla="*/ 2152130 w 13173467"/>
                <a:gd name="connsiteY5103" fmla="*/ 3971716 h 6586971"/>
                <a:gd name="connsiteX5104" fmla="*/ 2152130 w 13173467"/>
                <a:gd name="connsiteY5104" fmla="*/ 3965767 h 6586971"/>
                <a:gd name="connsiteX5105" fmla="*/ 2152802 w 13173467"/>
                <a:gd name="connsiteY5105" fmla="*/ 3963122 h 6586971"/>
                <a:gd name="connsiteX5106" fmla="*/ 2148771 w 13173467"/>
                <a:gd name="connsiteY5106" fmla="*/ 3959817 h 6586971"/>
                <a:gd name="connsiteX5107" fmla="*/ 2142727 w 13173467"/>
                <a:gd name="connsiteY5107" fmla="*/ 3956512 h 6586971"/>
                <a:gd name="connsiteX5108" fmla="*/ 2137353 w 13173467"/>
                <a:gd name="connsiteY5108" fmla="*/ 3955851 h 6586971"/>
                <a:gd name="connsiteX5109" fmla="*/ 2132651 w 13173467"/>
                <a:gd name="connsiteY5109" fmla="*/ 3960478 h 6586971"/>
                <a:gd name="connsiteX5110" fmla="*/ 2132651 w 13173467"/>
                <a:gd name="connsiteY5110" fmla="*/ 3965767 h 6586971"/>
                <a:gd name="connsiteX5111" fmla="*/ 2135337 w 13173467"/>
                <a:gd name="connsiteY5111" fmla="*/ 3971716 h 6586971"/>
                <a:gd name="connsiteX5112" fmla="*/ 2140712 w 13173467"/>
                <a:gd name="connsiteY5112" fmla="*/ 3977004 h 6586971"/>
                <a:gd name="connsiteX5113" fmla="*/ 2146085 w 13173467"/>
                <a:gd name="connsiteY5113" fmla="*/ 3978327 h 6586971"/>
                <a:gd name="connsiteX5114" fmla="*/ 2138024 w 13173467"/>
                <a:gd name="connsiteY5114" fmla="*/ 3983615 h 6586971"/>
                <a:gd name="connsiteX5115" fmla="*/ 2129964 w 13173467"/>
                <a:gd name="connsiteY5115" fmla="*/ 3986260 h 6586971"/>
                <a:gd name="connsiteX5116" fmla="*/ 2121231 w 13173467"/>
                <a:gd name="connsiteY5116" fmla="*/ 3988243 h 6586971"/>
                <a:gd name="connsiteX5117" fmla="*/ 2113171 w 13173467"/>
                <a:gd name="connsiteY5117" fmla="*/ 3991548 h 6586971"/>
                <a:gd name="connsiteX5118" fmla="*/ 2120561 w 13173467"/>
                <a:gd name="connsiteY5118" fmla="*/ 3992871 h 6586971"/>
                <a:gd name="connsiteX5119" fmla="*/ 2148099 w 13173467"/>
                <a:gd name="connsiteY5119" fmla="*/ 4004109 h 6586971"/>
                <a:gd name="connsiteX5120" fmla="*/ 2154816 w 13173467"/>
                <a:gd name="connsiteY5120" fmla="*/ 4007415 h 6586971"/>
                <a:gd name="connsiteX5121" fmla="*/ 2157504 w 13173467"/>
                <a:gd name="connsiteY5121" fmla="*/ 4009398 h 6586971"/>
                <a:gd name="connsiteX5122" fmla="*/ 2162878 w 13173467"/>
                <a:gd name="connsiteY5122" fmla="*/ 4016009 h 6586971"/>
                <a:gd name="connsiteX5123" fmla="*/ 2166236 w 13173467"/>
                <a:gd name="connsiteY5123" fmla="*/ 4017992 h 6586971"/>
                <a:gd name="connsiteX5124" fmla="*/ 2192432 w 13173467"/>
                <a:gd name="connsiteY5124" fmla="*/ 4030553 h 6586971"/>
                <a:gd name="connsiteX5125" fmla="*/ 2203180 w 13173467"/>
                <a:gd name="connsiteY5125" fmla="*/ 4039146 h 6586971"/>
                <a:gd name="connsiteX5126" fmla="*/ 2209225 w 13173467"/>
                <a:gd name="connsiteY5126" fmla="*/ 4051707 h 6586971"/>
                <a:gd name="connsiteX5127" fmla="*/ 2211911 w 13173467"/>
                <a:gd name="connsiteY5127" fmla="*/ 4066250 h 6586971"/>
                <a:gd name="connsiteX5128" fmla="*/ 2212583 w 13173467"/>
                <a:gd name="connsiteY5128" fmla="*/ 4074844 h 6586971"/>
                <a:gd name="connsiteX5129" fmla="*/ 2210568 w 13173467"/>
                <a:gd name="connsiteY5129" fmla="*/ 4080134 h 6586971"/>
                <a:gd name="connsiteX5130" fmla="*/ 2205866 w 13173467"/>
                <a:gd name="connsiteY5130" fmla="*/ 4080794 h 6586971"/>
                <a:gd name="connsiteX5131" fmla="*/ 2200492 w 13173467"/>
                <a:gd name="connsiteY5131" fmla="*/ 4077489 h 6586971"/>
                <a:gd name="connsiteX5132" fmla="*/ 2191759 w 13173467"/>
                <a:gd name="connsiteY5132" fmla="*/ 4067573 h 6586971"/>
                <a:gd name="connsiteX5133" fmla="*/ 2180341 w 13173467"/>
                <a:gd name="connsiteY5133" fmla="*/ 4060301 h 6586971"/>
                <a:gd name="connsiteX5134" fmla="*/ 2168250 w 13173467"/>
                <a:gd name="connsiteY5134" fmla="*/ 4056996 h 6586971"/>
                <a:gd name="connsiteX5135" fmla="*/ 2156161 w 13173467"/>
                <a:gd name="connsiteY5135" fmla="*/ 4058979 h 6586971"/>
                <a:gd name="connsiteX5136" fmla="*/ 2144070 w 13173467"/>
                <a:gd name="connsiteY5136" fmla="*/ 4066911 h 6586971"/>
                <a:gd name="connsiteX5137" fmla="*/ 2148771 w 13173467"/>
                <a:gd name="connsiteY5137" fmla="*/ 4070878 h 6586971"/>
                <a:gd name="connsiteX5138" fmla="*/ 2151458 w 13173467"/>
                <a:gd name="connsiteY5138" fmla="*/ 4076166 h 6586971"/>
                <a:gd name="connsiteX5139" fmla="*/ 2153474 w 13173467"/>
                <a:gd name="connsiteY5139" fmla="*/ 4082116 h 6586971"/>
                <a:gd name="connsiteX5140" fmla="*/ 2156832 w 13173467"/>
                <a:gd name="connsiteY5140" fmla="*/ 4087405 h 6586971"/>
                <a:gd name="connsiteX5141" fmla="*/ 2160191 w 13173467"/>
                <a:gd name="connsiteY5141" fmla="*/ 4089388 h 6586971"/>
                <a:gd name="connsiteX5142" fmla="*/ 2164222 w 13173467"/>
                <a:gd name="connsiteY5142" fmla="*/ 4090049 h 6586971"/>
                <a:gd name="connsiteX5143" fmla="*/ 2168250 w 13173467"/>
                <a:gd name="connsiteY5143" fmla="*/ 4090710 h 6586971"/>
                <a:gd name="connsiteX5144" fmla="*/ 2170938 w 13173467"/>
                <a:gd name="connsiteY5144" fmla="*/ 4094677 h 6586971"/>
                <a:gd name="connsiteX5145" fmla="*/ 2171609 w 13173467"/>
                <a:gd name="connsiteY5145" fmla="*/ 4099304 h 6586971"/>
                <a:gd name="connsiteX5146" fmla="*/ 2168250 w 13173467"/>
                <a:gd name="connsiteY5146" fmla="*/ 4103271 h 6586971"/>
                <a:gd name="connsiteX5147" fmla="*/ 2163548 w 13173467"/>
                <a:gd name="connsiteY5147" fmla="*/ 4105254 h 6586971"/>
                <a:gd name="connsiteX5148" fmla="*/ 2156832 w 13173467"/>
                <a:gd name="connsiteY5148" fmla="*/ 4105915 h 6586971"/>
                <a:gd name="connsiteX5149" fmla="*/ 2151458 w 13173467"/>
                <a:gd name="connsiteY5149" fmla="*/ 4105254 h 6586971"/>
                <a:gd name="connsiteX5150" fmla="*/ 2149444 w 13173467"/>
                <a:gd name="connsiteY5150" fmla="*/ 4103931 h 6586971"/>
                <a:gd name="connsiteX5151" fmla="*/ 2148099 w 13173467"/>
                <a:gd name="connsiteY5151" fmla="*/ 4101287 h 6586971"/>
                <a:gd name="connsiteX5152" fmla="*/ 2144070 w 13173467"/>
                <a:gd name="connsiteY5152" fmla="*/ 4097321 h 6586971"/>
                <a:gd name="connsiteX5153" fmla="*/ 2129964 w 13173467"/>
                <a:gd name="connsiteY5153" fmla="*/ 4090049 h 6586971"/>
                <a:gd name="connsiteX5154" fmla="*/ 2127278 w 13173467"/>
                <a:gd name="connsiteY5154" fmla="*/ 4095999 h 6586971"/>
                <a:gd name="connsiteX5155" fmla="*/ 2130636 w 13173467"/>
                <a:gd name="connsiteY5155" fmla="*/ 4108560 h 6586971"/>
                <a:gd name="connsiteX5156" fmla="*/ 2142055 w 13173467"/>
                <a:gd name="connsiteY5156" fmla="*/ 4135003 h 6586971"/>
                <a:gd name="connsiteX5157" fmla="*/ 2152130 w 13173467"/>
                <a:gd name="connsiteY5157" fmla="*/ 4174006 h 6586971"/>
                <a:gd name="connsiteX5158" fmla="*/ 2144070 w 13173467"/>
                <a:gd name="connsiteY5158" fmla="*/ 4169379 h 6586971"/>
                <a:gd name="connsiteX5159" fmla="*/ 2138024 w 13173467"/>
                <a:gd name="connsiteY5159" fmla="*/ 4162106 h 6586971"/>
                <a:gd name="connsiteX5160" fmla="*/ 2133322 w 13173467"/>
                <a:gd name="connsiteY5160" fmla="*/ 4154174 h 6586971"/>
                <a:gd name="connsiteX5161" fmla="*/ 2127278 w 13173467"/>
                <a:gd name="connsiteY5161" fmla="*/ 4148885 h 6586971"/>
                <a:gd name="connsiteX5162" fmla="*/ 2117873 w 13173467"/>
                <a:gd name="connsiteY5162" fmla="*/ 4148885 h 6586971"/>
                <a:gd name="connsiteX5163" fmla="*/ 2111828 w 13173467"/>
                <a:gd name="connsiteY5163" fmla="*/ 4155496 h 6586971"/>
                <a:gd name="connsiteX5164" fmla="*/ 2108469 w 13173467"/>
                <a:gd name="connsiteY5164" fmla="*/ 4165412 h 6586971"/>
                <a:gd name="connsiteX5165" fmla="*/ 2107797 w 13173467"/>
                <a:gd name="connsiteY5165" fmla="*/ 4174006 h 6586971"/>
                <a:gd name="connsiteX5166" fmla="*/ 2102425 w 13173467"/>
                <a:gd name="connsiteY5166" fmla="*/ 4171362 h 6586971"/>
                <a:gd name="connsiteX5167" fmla="*/ 2101080 w 13173467"/>
                <a:gd name="connsiteY5167" fmla="*/ 4167395 h 6586971"/>
                <a:gd name="connsiteX5168" fmla="*/ 2101753 w 13173467"/>
                <a:gd name="connsiteY5168" fmla="*/ 4162768 h 6586971"/>
                <a:gd name="connsiteX5169" fmla="*/ 2100410 w 13173467"/>
                <a:gd name="connsiteY5169" fmla="*/ 4157479 h 6586971"/>
                <a:gd name="connsiteX5170" fmla="*/ 2098395 w 13173467"/>
                <a:gd name="connsiteY5170" fmla="*/ 4152851 h 6586971"/>
                <a:gd name="connsiteX5171" fmla="*/ 2095709 w 13173467"/>
                <a:gd name="connsiteY5171" fmla="*/ 4148224 h 6586971"/>
                <a:gd name="connsiteX5172" fmla="*/ 2088991 w 13173467"/>
                <a:gd name="connsiteY5172" fmla="*/ 4140952 h 6586971"/>
                <a:gd name="connsiteX5173" fmla="*/ 2079586 w 13173467"/>
                <a:gd name="connsiteY5173" fmla="*/ 4133019 h 6586971"/>
                <a:gd name="connsiteX5174" fmla="*/ 2075557 w 13173467"/>
                <a:gd name="connsiteY5174" fmla="*/ 4134342 h 6586971"/>
                <a:gd name="connsiteX5175" fmla="*/ 2068840 w 13173467"/>
                <a:gd name="connsiteY5175" fmla="*/ 4152851 h 6586971"/>
                <a:gd name="connsiteX5176" fmla="*/ 2062123 w 13173467"/>
                <a:gd name="connsiteY5176" fmla="*/ 4146902 h 6586971"/>
                <a:gd name="connsiteX5177" fmla="*/ 2054733 w 13173467"/>
                <a:gd name="connsiteY5177" fmla="*/ 4138969 h 6586971"/>
                <a:gd name="connsiteX5178" fmla="*/ 2050032 w 13173467"/>
                <a:gd name="connsiteY5178" fmla="*/ 4131036 h 6586971"/>
                <a:gd name="connsiteX5179" fmla="*/ 2048017 w 13173467"/>
                <a:gd name="connsiteY5179" fmla="*/ 4122442 h 6586971"/>
                <a:gd name="connsiteX5180" fmla="*/ 2050032 w 13173467"/>
                <a:gd name="connsiteY5180" fmla="*/ 4114510 h 6586971"/>
                <a:gd name="connsiteX5181" fmla="*/ 2052718 w 13173467"/>
                <a:gd name="connsiteY5181" fmla="*/ 4108560 h 6586971"/>
                <a:gd name="connsiteX5182" fmla="*/ 2053390 w 13173467"/>
                <a:gd name="connsiteY5182" fmla="*/ 4101949 h 6586971"/>
                <a:gd name="connsiteX5183" fmla="*/ 2048017 w 13173467"/>
                <a:gd name="connsiteY5183" fmla="*/ 4093355 h 6586971"/>
                <a:gd name="connsiteX5184" fmla="*/ 2042642 w 13173467"/>
                <a:gd name="connsiteY5184" fmla="*/ 4088066 h 6586971"/>
                <a:gd name="connsiteX5185" fmla="*/ 2032567 w 13173467"/>
                <a:gd name="connsiteY5185" fmla="*/ 4078811 h 6586971"/>
                <a:gd name="connsiteX5186" fmla="*/ 2021821 w 13173467"/>
                <a:gd name="connsiteY5186" fmla="*/ 4068234 h 6586971"/>
                <a:gd name="connsiteX5187" fmla="*/ 2019806 w 13173467"/>
                <a:gd name="connsiteY5187" fmla="*/ 4066250 h 6586971"/>
                <a:gd name="connsiteX5188" fmla="*/ 2021821 w 13173467"/>
                <a:gd name="connsiteY5188" fmla="*/ 4064929 h 6586971"/>
                <a:gd name="connsiteX5189" fmla="*/ 2026522 w 13173467"/>
                <a:gd name="connsiteY5189" fmla="*/ 4058318 h 6586971"/>
                <a:gd name="connsiteX5190" fmla="*/ 2034583 w 13173467"/>
                <a:gd name="connsiteY5190" fmla="*/ 4045757 h 6586971"/>
                <a:gd name="connsiteX5191" fmla="*/ 2036598 w 13173467"/>
                <a:gd name="connsiteY5191" fmla="*/ 4043113 h 6586971"/>
                <a:gd name="connsiteX5192" fmla="*/ 2039956 w 13173467"/>
                <a:gd name="connsiteY5192" fmla="*/ 4042452 h 6586971"/>
                <a:gd name="connsiteX5193" fmla="*/ 2046001 w 13173467"/>
                <a:gd name="connsiteY5193" fmla="*/ 4045096 h 6586971"/>
                <a:gd name="connsiteX5194" fmla="*/ 2049360 w 13173467"/>
                <a:gd name="connsiteY5194" fmla="*/ 4045096 h 6586971"/>
                <a:gd name="connsiteX5195" fmla="*/ 2056076 w 13173467"/>
                <a:gd name="connsiteY5195" fmla="*/ 4041129 h 6586971"/>
                <a:gd name="connsiteX5196" fmla="*/ 2060779 w 13173467"/>
                <a:gd name="connsiteY5196" fmla="*/ 4037163 h 6586971"/>
                <a:gd name="connsiteX5197" fmla="*/ 2066152 w 13173467"/>
                <a:gd name="connsiteY5197" fmla="*/ 4034518 h 6586971"/>
                <a:gd name="connsiteX5198" fmla="*/ 2074213 w 13173467"/>
                <a:gd name="connsiteY5198" fmla="*/ 4034518 h 6586971"/>
                <a:gd name="connsiteX5199" fmla="*/ 2089662 w 13173467"/>
                <a:gd name="connsiteY5199" fmla="*/ 4039808 h 6586971"/>
                <a:gd name="connsiteX5200" fmla="*/ 2121231 w 13173467"/>
                <a:gd name="connsiteY5200" fmla="*/ 4056996 h 6586971"/>
                <a:gd name="connsiteX5201" fmla="*/ 2136680 w 13173467"/>
                <a:gd name="connsiteY5201" fmla="*/ 4060961 h 6586971"/>
                <a:gd name="connsiteX5202" fmla="*/ 2138024 w 13173467"/>
                <a:gd name="connsiteY5202" fmla="*/ 4053690 h 6586971"/>
                <a:gd name="connsiteX5203" fmla="*/ 2152130 w 13173467"/>
                <a:gd name="connsiteY5203" fmla="*/ 4049062 h 6586971"/>
                <a:gd name="connsiteX5204" fmla="*/ 2146085 w 13173467"/>
                <a:gd name="connsiteY5204" fmla="*/ 4043113 h 6586971"/>
                <a:gd name="connsiteX5205" fmla="*/ 2142055 w 13173467"/>
                <a:gd name="connsiteY5205" fmla="*/ 4041129 h 6586971"/>
                <a:gd name="connsiteX5206" fmla="*/ 2127278 w 13173467"/>
                <a:gd name="connsiteY5206" fmla="*/ 4037824 h 6586971"/>
                <a:gd name="connsiteX5207" fmla="*/ 2121231 w 13173467"/>
                <a:gd name="connsiteY5207" fmla="*/ 4035841 h 6586971"/>
                <a:gd name="connsiteX5208" fmla="*/ 2109143 w 13173467"/>
                <a:gd name="connsiteY5208" fmla="*/ 4028569 h 6586971"/>
                <a:gd name="connsiteX5209" fmla="*/ 2103768 w 13173467"/>
                <a:gd name="connsiteY5209" fmla="*/ 4024603 h 6586971"/>
                <a:gd name="connsiteX5210" fmla="*/ 2100410 w 13173467"/>
                <a:gd name="connsiteY5210" fmla="*/ 4028569 h 6586971"/>
                <a:gd name="connsiteX5211" fmla="*/ 2097721 w 13173467"/>
                <a:gd name="connsiteY5211" fmla="*/ 4030553 h 6586971"/>
                <a:gd name="connsiteX5212" fmla="*/ 2093693 w 13173467"/>
                <a:gd name="connsiteY5212" fmla="*/ 4030553 h 6586971"/>
                <a:gd name="connsiteX5213" fmla="*/ 2070183 w 13173467"/>
                <a:gd name="connsiteY5213" fmla="*/ 4029891 h 6586971"/>
                <a:gd name="connsiteX5214" fmla="*/ 2062794 w 13173467"/>
                <a:gd name="connsiteY5214" fmla="*/ 4029891 h 6586971"/>
                <a:gd name="connsiteX5215" fmla="*/ 2052047 w 13173467"/>
                <a:gd name="connsiteY5215" fmla="*/ 4031874 h 6586971"/>
                <a:gd name="connsiteX5216" fmla="*/ 2044658 w 13173467"/>
                <a:gd name="connsiteY5216" fmla="*/ 4031874 h 6586971"/>
                <a:gd name="connsiteX5217" fmla="*/ 2037940 w 13173467"/>
                <a:gd name="connsiteY5217" fmla="*/ 4028569 h 6586971"/>
                <a:gd name="connsiteX5218" fmla="*/ 2031224 w 13173467"/>
                <a:gd name="connsiteY5218" fmla="*/ 4021297 h 6586971"/>
                <a:gd name="connsiteX5219" fmla="*/ 2030551 w 13173467"/>
                <a:gd name="connsiteY5219" fmla="*/ 4028569 h 6586971"/>
                <a:gd name="connsiteX5220" fmla="*/ 2026522 w 13173467"/>
                <a:gd name="connsiteY5220" fmla="*/ 4030553 h 6586971"/>
                <a:gd name="connsiteX5221" fmla="*/ 2020476 w 13173467"/>
                <a:gd name="connsiteY5221" fmla="*/ 4028569 h 6586971"/>
                <a:gd name="connsiteX5222" fmla="*/ 2015104 w 13173467"/>
                <a:gd name="connsiteY5222" fmla="*/ 4024603 h 6586971"/>
                <a:gd name="connsiteX5223" fmla="*/ 2011745 w 13173467"/>
                <a:gd name="connsiteY5223" fmla="*/ 4018653 h 6586971"/>
                <a:gd name="connsiteX5224" fmla="*/ 2001670 w 13173467"/>
                <a:gd name="connsiteY5224" fmla="*/ 3998821 h 6586971"/>
                <a:gd name="connsiteX5225" fmla="*/ 1994953 w 13173467"/>
                <a:gd name="connsiteY5225" fmla="*/ 3990227 h 6586971"/>
                <a:gd name="connsiteX5226" fmla="*/ 1996295 w 13173467"/>
                <a:gd name="connsiteY5226" fmla="*/ 3988243 h 6586971"/>
                <a:gd name="connsiteX5227" fmla="*/ 2004356 w 13173467"/>
                <a:gd name="connsiteY5227" fmla="*/ 3986260 h 6586971"/>
                <a:gd name="connsiteX5228" fmla="*/ 2009058 w 13173467"/>
                <a:gd name="connsiteY5228" fmla="*/ 3987583 h 6586971"/>
                <a:gd name="connsiteX5229" fmla="*/ 2014432 w 13173467"/>
                <a:gd name="connsiteY5229" fmla="*/ 3988904 h 6586971"/>
                <a:gd name="connsiteX5230" fmla="*/ 2018462 w 13173467"/>
                <a:gd name="connsiteY5230" fmla="*/ 3988904 h 6586971"/>
                <a:gd name="connsiteX5231" fmla="*/ 2019133 w 13173467"/>
                <a:gd name="connsiteY5231" fmla="*/ 3984277 h 6586971"/>
                <a:gd name="connsiteX5232" fmla="*/ 2017117 w 13173467"/>
                <a:gd name="connsiteY5232" fmla="*/ 3979649 h 6586971"/>
                <a:gd name="connsiteX5233" fmla="*/ 2013088 w 13173467"/>
                <a:gd name="connsiteY5233" fmla="*/ 3978327 h 6586971"/>
                <a:gd name="connsiteX5234" fmla="*/ 2003684 w 13173467"/>
                <a:gd name="connsiteY5234" fmla="*/ 3978989 h 6586971"/>
                <a:gd name="connsiteX5235" fmla="*/ 1992265 w 13173467"/>
                <a:gd name="connsiteY5235" fmla="*/ 3977666 h 6586971"/>
                <a:gd name="connsiteX5236" fmla="*/ 1988236 w 13173467"/>
                <a:gd name="connsiteY5236" fmla="*/ 3975683 h 6586971"/>
                <a:gd name="connsiteX5237" fmla="*/ 1966070 w 13173467"/>
                <a:gd name="connsiteY5237" fmla="*/ 3955189 h 6586971"/>
                <a:gd name="connsiteX5238" fmla="*/ 1960695 w 13173467"/>
                <a:gd name="connsiteY5238" fmla="*/ 3949901 h 6586971"/>
                <a:gd name="connsiteX5239" fmla="*/ 1956665 w 13173467"/>
                <a:gd name="connsiteY5239" fmla="*/ 3943290 h 6586971"/>
                <a:gd name="connsiteX5240" fmla="*/ 1953306 w 13173467"/>
                <a:gd name="connsiteY5240" fmla="*/ 3937340 h 6586971"/>
                <a:gd name="connsiteX5241" fmla="*/ 1949947 w 13173467"/>
                <a:gd name="connsiteY5241" fmla="*/ 3931391 h 6586971"/>
                <a:gd name="connsiteX5242" fmla="*/ 1943903 w 13173467"/>
                <a:gd name="connsiteY5242" fmla="*/ 3926102 h 6586971"/>
                <a:gd name="connsiteX5243" fmla="*/ 1939202 w 13173467"/>
                <a:gd name="connsiteY5243" fmla="*/ 3907592 h 6586971"/>
                <a:gd name="connsiteX5244" fmla="*/ 1925768 w 13173467"/>
                <a:gd name="connsiteY5244" fmla="*/ 3895693 h 6586971"/>
                <a:gd name="connsiteX5245" fmla="*/ 1910318 w 13173467"/>
                <a:gd name="connsiteY5245" fmla="*/ 3885115 h 6586971"/>
                <a:gd name="connsiteX5246" fmla="*/ 1898900 w 13173467"/>
                <a:gd name="connsiteY5246" fmla="*/ 3871232 h 6586971"/>
                <a:gd name="connsiteX5247" fmla="*/ 1900914 w 13173467"/>
                <a:gd name="connsiteY5247" fmla="*/ 3871894 h 6586971"/>
                <a:gd name="connsiteX5248" fmla="*/ 1904944 w 13173467"/>
                <a:gd name="connsiteY5248" fmla="*/ 3872555 h 6586971"/>
                <a:gd name="connsiteX5249" fmla="*/ 1906959 w 13173467"/>
                <a:gd name="connsiteY5249" fmla="*/ 3873216 h 6586971"/>
                <a:gd name="connsiteX5250" fmla="*/ 1906288 w 13173467"/>
                <a:gd name="connsiteY5250" fmla="*/ 3866606 h 6586971"/>
                <a:gd name="connsiteX5251" fmla="*/ 1902257 w 13173467"/>
                <a:gd name="connsiteY5251" fmla="*/ 3852723 h 6586971"/>
                <a:gd name="connsiteX5252" fmla="*/ 1901585 w 13173467"/>
                <a:gd name="connsiteY5252" fmla="*/ 3845451 h 6586971"/>
                <a:gd name="connsiteX5253" fmla="*/ 1907632 w 13173467"/>
                <a:gd name="connsiteY5253" fmla="*/ 3819669 h 6586971"/>
                <a:gd name="connsiteX5254" fmla="*/ 1908303 w 13173467"/>
                <a:gd name="connsiteY5254" fmla="*/ 3810414 h 6586971"/>
                <a:gd name="connsiteX5255" fmla="*/ 1908975 w 13173467"/>
                <a:gd name="connsiteY5255" fmla="*/ 3800498 h 6586971"/>
                <a:gd name="connsiteX5256" fmla="*/ 1909645 w 13173467"/>
                <a:gd name="connsiteY5256" fmla="*/ 3792564 h 6586971"/>
                <a:gd name="connsiteX5257" fmla="*/ 1915020 w 13173467"/>
                <a:gd name="connsiteY5257" fmla="*/ 3767444 h 6586971"/>
                <a:gd name="connsiteX5258" fmla="*/ 1914348 w 13173467"/>
                <a:gd name="connsiteY5258" fmla="*/ 3760172 h 6586971"/>
                <a:gd name="connsiteX5259" fmla="*/ 1909645 w 13173467"/>
                <a:gd name="connsiteY5259" fmla="*/ 3755544 h 6586971"/>
                <a:gd name="connsiteX5260" fmla="*/ 1900242 w 13173467"/>
                <a:gd name="connsiteY5260" fmla="*/ 3754222 h 6586971"/>
                <a:gd name="connsiteX5261" fmla="*/ 1889494 w 13173467"/>
                <a:gd name="connsiteY5261" fmla="*/ 3745628 h 6586971"/>
                <a:gd name="connsiteX5262" fmla="*/ 1859941 w 13173467"/>
                <a:gd name="connsiteY5262" fmla="*/ 3715218 h 6586971"/>
                <a:gd name="connsiteX5263" fmla="*/ 1854566 w 13173467"/>
                <a:gd name="connsiteY5263" fmla="*/ 3707285 h 6586971"/>
                <a:gd name="connsiteX5264" fmla="*/ 1847849 w 13173467"/>
                <a:gd name="connsiteY5264" fmla="*/ 3707285 h 6586971"/>
                <a:gd name="connsiteX5265" fmla="*/ 1845834 w 13173467"/>
                <a:gd name="connsiteY5265" fmla="*/ 3707947 h 6586971"/>
                <a:gd name="connsiteX5266" fmla="*/ 1799487 w 13173467"/>
                <a:gd name="connsiteY5266" fmla="*/ 3680181 h 6586971"/>
                <a:gd name="connsiteX5267" fmla="*/ 1775305 w 13173467"/>
                <a:gd name="connsiteY5267" fmla="*/ 3668282 h 6586971"/>
                <a:gd name="connsiteX5268" fmla="*/ 1748437 w 13173467"/>
                <a:gd name="connsiteY5268" fmla="*/ 3660349 h 6586971"/>
                <a:gd name="connsiteX5269" fmla="*/ 1759858 w 13173467"/>
                <a:gd name="connsiteY5269" fmla="*/ 3659688 h 6586971"/>
                <a:gd name="connsiteX5270" fmla="*/ 1771947 w 13173467"/>
                <a:gd name="connsiteY5270" fmla="*/ 3662993 h 6586971"/>
                <a:gd name="connsiteX5271" fmla="*/ 1793443 w 13173467"/>
                <a:gd name="connsiteY5271" fmla="*/ 3673571 h 6586971"/>
                <a:gd name="connsiteX5272" fmla="*/ 1790084 w 13173467"/>
                <a:gd name="connsiteY5272" fmla="*/ 3669604 h 6586971"/>
                <a:gd name="connsiteX5273" fmla="*/ 1784037 w 13173467"/>
                <a:gd name="connsiteY5273" fmla="*/ 3666298 h 6586971"/>
                <a:gd name="connsiteX5274" fmla="*/ 1773292 w 13173467"/>
                <a:gd name="connsiteY5274" fmla="*/ 3657704 h 6586971"/>
                <a:gd name="connsiteX5275" fmla="*/ 1751796 w 13173467"/>
                <a:gd name="connsiteY5275" fmla="*/ 3638534 h 6586971"/>
                <a:gd name="connsiteX5276" fmla="*/ 1740377 w 13173467"/>
                <a:gd name="connsiteY5276" fmla="*/ 3629939 h 6586971"/>
                <a:gd name="connsiteX5277" fmla="*/ 1735003 w 13173467"/>
                <a:gd name="connsiteY5277" fmla="*/ 3627295 h 6586971"/>
                <a:gd name="connsiteX5278" fmla="*/ 1709480 w 13173467"/>
                <a:gd name="connsiteY5278" fmla="*/ 3620023 h 6586971"/>
                <a:gd name="connsiteX5279" fmla="*/ 1689329 w 13173467"/>
                <a:gd name="connsiteY5279" fmla="*/ 3619362 h 6586971"/>
                <a:gd name="connsiteX5280" fmla="*/ 1680597 w 13173467"/>
                <a:gd name="connsiteY5280" fmla="*/ 3616718 h 6586971"/>
                <a:gd name="connsiteX5281" fmla="*/ 1675222 w 13173467"/>
                <a:gd name="connsiteY5281" fmla="*/ 3611429 h 6586971"/>
                <a:gd name="connsiteX5282" fmla="*/ 1669849 w 13173467"/>
                <a:gd name="connsiteY5282" fmla="*/ 3604158 h 6586971"/>
                <a:gd name="connsiteX5283" fmla="*/ 1662461 w 13173467"/>
                <a:gd name="connsiteY5283" fmla="*/ 3597547 h 6586971"/>
                <a:gd name="connsiteX5284" fmla="*/ 1639622 w 13173467"/>
                <a:gd name="connsiteY5284" fmla="*/ 3579697 h 6586971"/>
                <a:gd name="connsiteX5285" fmla="*/ 1629546 w 13173467"/>
                <a:gd name="connsiteY5285" fmla="*/ 3569121 h 6586971"/>
                <a:gd name="connsiteX5286" fmla="*/ 1622159 w 13173467"/>
                <a:gd name="connsiteY5286" fmla="*/ 3557221 h 6586971"/>
                <a:gd name="connsiteX5287" fmla="*/ 1627531 w 13173467"/>
                <a:gd name="connsiteY5287" fmla="*/ 3555238 h 6586971"/>
                <a:gd name="connsiteX5288" fmla="*/ 1633577 w 13173467"/>
                <a:gd name="connsiteY5288" fmla="*/ 3554577 h 6586971"/>
                <a:gd name="connsiteX5289" fmla="*/ 1638952 w 13173467"/>
                <a:gd name="connsiteY5289" fmla="*/ 3554577 h 6586971"/>
                <a:gd name="connsiteX5290" fmla="*/ 1644995 w 13173467"/>
                <a:gd name="connsiteY5290" fmla="*/ 3555899 h 6586971"/>
                <a:gd name="connsiteX5291" fmla="*/ 1619471 w 13173467"/>
                <a:gd name="connsiteY5291" fmla="*/ 3534083 h 6586971"/>
                <a:gd name="connsiteX5292" fmla="*/ 1610739 w 13173467"/>
                <a:gd name="connsiteY5292" fmla="*/ 3521523 h 6586971"/>
                <a:gd name="connsiteX5293" fmla="*/ 1606709 w 13173467"/>
                <a:gd name="connsiteY5293" fmla="*/ 3504996 h 6586971"/>
                <a:gd name="connsiteX5294" fmla="*/ 1605365 w 13173467"/>
                <a:gd name="connsiteY5294" fmla="*/ 3495740 h 6586971"/>
                <a:gd name="connsiteX5295" fmla="*/ 1603350 w 13173467"/>
                <a:gd name="connsiteY5295" fmla="*/ 3489130 h 6586971"/>
                <a:gd name="connsiteX5296" fmla="*/ 1598649 w 13173467"/>
                <a:gd name="connsiteY5296" fmla="*/ 3483181 h 6586971"/>
                <a:gd name="connsiteX5297" fmla="*/ 1580513 w 13173467"/>
                <a:gd name="connsiteY5297" fmla="*/ 3466654 h 6586971"/>
                <a:gd name="connsiteX5298" fmla="*/ 1573796 w 13173467"/>
                <a:gd name="connsiteY5298" fmla="*/ 3464009 h 6586971"/>
                <a:gd name="connsiteX5299" fmla="*/ 1567750 w 13173467"/>
                <a:gd name="connsiteY5299" fmla="*/ 3465992 h 6586971"/>
                <a:gd name="connsiteX5300" fmla="*/ 1561705 w 13173467"/>
                <a:gd name="connsiteY5300" fmla="*/ 3476570 h 6586971"/>
                <a:gd name="connsiteX5301" fmla="*/ 1555659 w 13173467"/>
                <a:gd name="connsiteY5301" fmla="*/ 3492436 h 6586971"/>
                <a:gd name="connsiteX5302" fmla="*/ 1548270 w 13173467"/>
                <a:gd name="connsiteY5302" fmla="*/ 3504996 h 6586971"/>
                <a:gd name="connsiteX5303" fmla="*/ 1537524 w 13173467"/>
                <a:gd name="connsiteY5303" fmla="*/ 3505657 h 6586971"/>
                <a:gd name="connsiteX5304" fmla="*/ 1528792 w 13173467"/>
                <a:gd name="connsiteY5304" fmla="*/ 3495080 h 6586971"/>
                <a:gd name="connsiteX5305" fmla="*/ 1521402 w 13173467"/>
                <a:gd name="connsiteY5305" fmla="*/ 3477892 h 6586971"/>
                <a:gd name="connsiteX5306" fmla="*/ 1517373 w 13173467"/>
                <a:gd name="connsiteY5306" fmla="*/ 3460043 h 6586971"/>
                <a:gd name="connsiteX5307" fmla="*/ 1520060 w 13173467"/>
                <a:gd name="connsiteY5307" fmla="*/ 3449465 h 6586971"/>
                <a:gd name="connsiteX5308" fmla="*/ 1522746 w 13173467"/>
                <a:gd name="connsiteY5308" fmla="*/ 3448143 h 6586971"/>
                <a:gd name="connsiteX5309" fmla="*/ 1524761 w 13173467"/>
                <a:gd name="connsiteY5309" fmla="*/ 3446821 h 6586971"/>
                <a:gd name="connsiteX5310" fmla="*/ 1527448 w 13173467"/>
                <a:gd name="connsiteY5310" fmla="*/ 3444838 h 6586971"/>
                <a:gd name="connsiteX5311" fmla="*/ 1529464 w 13173467"/>
                <a:gd name="connsiteY5311" fmla="*/ 3443516 h 6586971"/>
                <a:gd name="connsiteX5312" fmla="*/ 1532150 w 13173467"/>
                <a:gd name="connsiteY5312" fmla="*/ 3440211 h 6586971"/>
                <a:gd name="connsiteX5313" fmla="*/ 1532150 w 13173467"/>
                <a:gd name="connsiteY5313" fmla="*/ 3437566 h 6586971"/>
                <a:gd name="connsiteX5314" fmla="*/ 1530135 w 13173467"/>
                <a:gd name="connsiteY5314" fmla="*/ 3434261 h 6586971"/>
                <a:gd name="connsiteX5315" fmla="*/ 1526777 w 13173467"/>
                <a:gd name="connsiteY5315" fmla="*/ 3431616 h 6586971"/>
                <a:gd name="connsiteX5316" fmla="*/ 1522746 w 13173467"/>
                <a:gd name="connsiteY5316" fmla="*/ 3428972 h 6586971"/>
                <a:gd name="connsiteX5317" fmla="*/ 1520731 w 13173467"/>
                <a:gd name="connsiteY5317" fmla="*/ 3428972 h 6586971"/>
                <a:gd name="connsiteX5318" fmla="*/ 1518716 w 13173467"/>
                <a:gd name="connsiteY5318" fmla="*/ 3429633 h 6586971"/>
                <a:gd name="connsiteX5319" fmla="*/ 1515358 w 13173467"/>
                <a:gd name="connsiteY5319" fmla="*/ 3429633 h 6586971"/>
                <a:gd name="connsiteX5320" fmla="*/ 1503939 w 13173467"/>
                <a:gd name="connsiteY5320" fmla="*/ 3428311 h 6586971"/>
                <a:gd name="connsiteX5321" fmla="*/ 1497221 w 13173467"/>
                <a:gd name="connsiteY5321" fmla="*/ 3428311 h 6586971"/>
                <a:gd name="connsiteX5322" fmla="*/ 1491848 w 13173467"/>
                <a:gd name="connsiteY5322" fmla="*/ 3429633 h 6586971"/>
                <a:gd name="connsiteX5323" fmla="*/ 1487146 w 13173467"/>
                <a:gd name="connsiteY5323" fmla="*/ 3432277 h 6586971"/>
                <a:gd name="connsiteX5324" fmla="*/ 1476399 w 13173467"/>
                <a:gd name="connsiteY5324" fmla="*/ 3440871 h 6586971"/>
                <a:gd name="connsiteX5325" fmla="*/ 1471026 w 13173467"/>
                <a:gd name="connsiteY5325" fmla="*/ 3444176 h 6586971"/>
                <a:gd name="connsiteX5326" fmla="*/ 1458263 w 13173467"/>
                <a:gd name="connsiteY5326" fmla="*/ 3450788 h 6586971"/>
                <a:gd name="connsiteX5327" fmla="*/ 1451546 w 13173467"/>
                <a:gd name="connsiteY5327" fmla="*/ 3452770 h 6586971"/>
                <a:gd name="connsiteX5328" fmla="*/ 1444157 w 13173467"/>
                <a:gd name="connsiteY5328" fmla="*/ 3453432 h 6586971"/>
                <a:gd name="connsiteX5329" fmla="*/ 1450874 w 13173467"/>
                <a:gd name="connsiteY5329" fmla="*/ 3446821 h 6586971"/>
                <a:gd name="connsiteX5330" fmla="*/ 1442142 w 13173467"/>
                <a:gd name="connsiteY5330" fmla="*/ 3449465 h 6586971"/>
                <a:gd name="connsiteX5331" fmla="*/ 1435426 w 13173467"/>
                <a:gd name="connsiteY5331" fmla="*/ 3455415 h 6586971"/>
                <a:gd name="connsiteX5332" fmla="*/ 1430723 w 13173467"/>
                <a:gd name="connsiteY5332" fmla="*/ 3463349 h 6586971"/>
                <a:gd name="connsiteX5333" fmla="*/ 1430723 w 13173467"/>
                <a:gd name="connsiteY5333" fmla="*/ 3473264 h 6586971"/>
                <a:gd name="connsiteX5334" fmla="*/ 1435426 w 13173467"/>
                <a:gd name="connsiteY5334" fmla="*/ 3481197 h 6586971"/>
                <a:gd name="connsiteX5335" fmla="*/ 1442814 w 13173467"/>
                <a:gd name="connsiteY5335" fmla="*/ 3488469 h 6586971"/>
                <a:gd name="connsiteX5336" fmla="*/ 1448187 w 13173467"/>
                <a:gd name="connsiteY5336" fmla="*/ 3496402 h 6586971"/>
                <a:gd name="connsiteX5337" fmla="*/ 1447516 w 13173467"/>
                <a:gd name="connsiteY5337" fmla="*/ 3504996 h 6586971"/>
                <a:gd name="connsiteX5338" fmla="*/ 1442142 w 13173467"/>
                <a:gd name="connsiteY5338" fmla="*/ 3509624 h 6586971"/>
                <a:gd name="connsiteX5339" fmla="*/ 1438112 w 13173467"/>
                <a:gd name="connsiteY5339" fmla="*/ 3509624 h 6586971"/>
                <a:gd name="connsiteX5340" fmla="*/ 1434753 w 13173467"/>
                <a:gd name="connsiteY5340" fmla="*/ 3511607 h 6586971"/>
                <a:gd name="connsiteX5341" fmla="*/ 1432739 w 13173467"/>
                <a:gd name="connsiteY5341" fmla="*/ 3520862 h 6586971"/>
                <a:gd name="connsiteX5342" fmla="*/ 1432739 w 13173467"/>
                <a:gd name="connsiteY5342" fmla="*/ 3530777 h 6586971"/>
                <a:gd name="connsiteX5343" fmla="*/ 1435426 w 13173467"/>
                <a:gd name="connsiteY5343" fmla="*/ 3542016 h 6586971"/>
                <a:gd name="connsiteX5344" fmla="*/ 1438784 w 13173467"/>
                <a:gd name="connsiteY5344" fmla="*/ 3552594 h 6586971"/>
                <a:gd name="connsiteX5345" fmla="*/ 1443485 w 13173467"/>
                <a:gd name="connsiteY5345" fmla="*/ 3561848 h 6586971"/>
                <a:gd name="connsiteX5346" fmla="*/ 1458935 w 13173467"/>
                <a:gd name="connsiteY5346" fmla="*/ 3577053 h 6586971"/>
                <a:gd name="connsiteX5347" fmla="*/ 1498565 w 13173467"/>
                <a:gd name="connsiteY5347" fmla="*/ 3599529 h 6586971"/>
                <a:gd name="connsiteX5348" fmla="*/ 1516030 w 13173467"/>
                <a:gd name="connsiteY5348" fmla="*/ 3611429 h 6586971"/>
                <a:gd name="connsiteX5349" fmla="*/ 1528792 w 13173467"/>
                <a:gd name="connsiteY5349" fmla="*/ 3627956 h 6586971"/>
                <a:gd name="connsiteX5350" fmla="*/ 1535509 w 13173467"/>
                <a:gd name="connsiteY5350" fmla="*/ 3648449 h 6586971"/>
                <a:gd name="connsiteX5351" fmla="*/ 1541554 w 13173467"/>
                <a:gd name="connsiteY5351" fmla="*/ 3669604 h 6586971"/>
                <a:gd name="connsiteX5352" fmla="*/ 1549614 w 13173467"/>
                <a:gd name="connsiteY5352" fmla="*/ 3688775 h 6586971"/>
                <a:gd name="connsiteX5353" fmla="*/ 1561705 w 13173467"/>
                <a:gd name="connsiteY5353" fmla="*/ 3703980 h 6586971"/>
                <a:gd name="connsiteX5354" fmla="*/ 1576482 w 13173467"/>
                <a:gd name="connsiteY5354" fmla="*/ 3718524 h 6586971"/>
                <a:gd name="connsiteX5355" fmla="*/ 1593275 w 13173467"/>
                <a:gd name="connsiteY5355" fmla="*/ 3731085 h 6586971"/>
                <a:gd name="connsiteX5356" fmla="*/ 1610068 w 13173467"/>
                <a:gd name="connsiteY5356" fmla="*/ 3741661 h 6586971"/>
                <a:gd name="connsiteX5357" fmla="*/ 1620143 w 13173467"/>
                <a:gd name="connsiteY5357" fmla="*/ 3746289 h 6586971"/>
                <a:gd name="connsiteX5358" fmla="*/ 1629546 w 13173467"/>
                <a:gd name="connsiteY5358" fmla="*/ 3748272 h 6586971"/>
                <a:gd name="connsiteX5359" fmla="*/ 1639622 w 13173467"/>
                <a:gd name="connsiteY5359" fmla="*/ 3749594 h 6586971"/>
                <a:gd name="connsiteX5360" fmla="*/ 1650370 w 13173467"/>
                <a:gd name="connsiteY5360" fmla="*/ 3749594 h 6586971"/>
                <a:gd name="connsiteX5361" fmla="*/ 1670520 w 13173467"/>
                <a:gd name="connsiteY5361" fmla="*/ 3747611 h 6586971"/>
                <a:gd name="connsiteX5362" fmla="*/ 1682611 w 13173467"/>
                <a:gd name="connsiteY5362" fmla="*/ 3747611 h 6586971"/>
                <a:gd name="connsiteX5363" fmla="*/ 1690672 w 13173467"/>
                <a:gd name="connsiteY5363" fmla="*/ 3751578 h 6586971"/>
                <a:gd name="connsiteX5364" fmla="*/ 1692015 w 13173467"/>
                <a:gd name="connsiteY5364" fmla="*/ 3759511 h 6586971"/>
                <a:gd name="connsiteX5365" fmla="*/ 1686641 w 13173467"/>
                <a:gd name="connsiteY5365" fmla="*/ 3764799 h 6586971"/>
                <a:gd name="connsiteX5366" fmla="*/ 1678581 w 13173467"/>
                <a:gd name="connsiteY5366" fmla="*/ 3769426 h 6586971"/>
                <a:gd name="connsiteX5367" fmla="*/ 1673879 w 13173467"/>
                <a:gd name="connsiteY5367" fmla="*/ 3775376 h 6586971"/>
                <a:gd name="connsiteX5368" fmla="*/ 1674551 w 13173467"/>
                <a:gd name="connsiteY5368" fmla="*/ 3783310 h 6586971"/>
                <a:gd name="connsiteX5369" fmla="*/ 1679924 w 13173467"/>
                <a:gd name="connsiteY5369" fmla="*/ 3788598 h 6586971"/>
                <a:gd name="connsiteX5370" fmla="*/ 1687984 w 13173467"/>
                <a:gd name="connsiteY5370" fmla="*/ 3792564 h 6586971"/>
                <a:gd name="connsiteX5371" fmla="*/ 1749110 w 13173467"/>
                <a:gd name="connsiteY5371" fmla="*/ 3817686 h 6586971"/>
                <a:gd name="connsiteX5372" fmla="*/ 1816280 w 13173467"/>
                <a:gd name="connsiteY5372" fmla="*/ 3859333 h 6586971"/>
                <a:gd name="connsiteX5373" fmla="*/ 1831729 w 13173467"/>
                <a:gd name="connsiteY5373" fmla="*/ 3872555 h 6586971"/>
                <a:gd name="connsiteX5374" fmla="*/ 1839790 w 13173467"/>
                <a:gd name="connsiteY5374" fmla="*/ 3888421 h 6586971"/>
                <a:gd name="connsiteX5375" fmla="*/ 1839117 w 13173467"/>
                <a:gd name="connsiteY5375" fmla="*/ 3905608 h 6586971"/>
                <a:gd name="connsiteX5376" fmla="*/ 1831057 w 13173467"/>
                <a:gd name="connsiteY5376" fmla="*/ 3915525 h 6586971"/>
                <a:gd name="connsiteX5377" fmla="*/ 1816952 w 13173467"/>
                <a:gd name="connsiteY5377" fmla="*/ 3908253 h 6586971"/>
                <a:gd name="connsiteX5378" fmla="*/ 1810235 w 13173467"/>
                <a:gd name="connsiteY5378" fmla="*/ 3898998 h 6586971"/>
                <a:gd name="connsiteX5379" fmla="*/ 1806877 w 13173467"/>
                <a:gd name="connsiteY5379" fmla="*/ 3891065 h 6586971"/>
                <a:gd name="connsiteX5380" fmla="*/ 1802173 w 13173467"/>
                <a:gd name="connsiteY5380" fmla="*/ 3884454 h 6586971"/>
                <a:gd name="connsiteX5381" fmla="*/ 1792770 w 13173467"/>
                <a:gd name="connsiteY5381" fmla="*/ 3879827 h 6586971"/>
                <a:gd name="connsiteX5382" fmla="*/ 1769933 w 13173467"/>
                <a:gd name="connsiteY5382" fmla="*/ 3873877 h 6586971"/>
                <a:gd name="connsiteX5383" fmla="*/ 1762544 w 13173467"/>
                <a:gd name="connsiteY5383" fmla="*/ 3869911 h 6586971"/>
                <a:gd name="connsiteX5384" fmla="*/ 1752468 w 13173467"/>
                <a:gd name="connsiteY5384" fmla="*/ 3863300 h 6586971"/>
                <a:gd name="connsiteX5385" fmla="*/ 1747767 w 13173467"/>
                <a:gd name="connsiteY5385" fmla="*/ 3863961 h 6586971"/>
                <a:gd name="connsiteX5386" fmla="*/ 1739706 w 13173467"/>
                <a:gd name="connsiteY5386" fmla="*/ 3868588 h 6586971"/>
                <a:gd name="connsiteX5387" fmla="*/ 1733660 w 13173467"/>
                <a:gd name="connsiteY5387" fmla="*/ 3874538 h 6586971"/>
                <a:gd name="connsiteX5388" fmla="*/ 1728958 w 13173467"/>
                <a:gd name="connsiteY5388" fmla="*/ 3882471 h 6586971"/>
                <a:gd name="connsiteX5389" fmla="*/ 1717540 w 13173467"/>
                <a:gd name="connsiteY5389" fmla="*/ 3906931 h 6586971"/>
                <a:gd name="connsiteX5390" fmla="*/ 1714852 w 13173467"/>
                <a:gd name="connsiteY5390" fmla="*/ 3916186 h 6586971"/>
                <a:gd name="connsiteX5391" fmla="*/ 1715524 w 13173467"/>
                <a:gd name="connsiteY5391" fmla="*/ 3924780 h 6586971"/>
                <a:gd name="connsiteX5392" fmla="*/ 1721569 w 13173467"/>
                <a:gd name="connsiteY5392" fmla="*/ 3932052 h 6586971"/>
                <a:gd name="connsiteX5393" fmla="*/ 1729631 w 13173467"/>
                <a:gd name="connsiteY5393" fmla="*/ 3936679 h 6586971"/>
                <a:gd name="connsiteX5394" fmla="*/ 1738362 w 13173467"/>
                <a:gd name="connsiteY5394" fmla="*/ 3939984 h 6586971"/>
                <a:gd name="connsiteX5395" fmla="*/ 1747095 w 13173467"/>
                <a:gd name="connsiteY5395" fmla="*/ 3943951 h 6586971"/>
                <a:gd name="connsiteX5396" fmla="*/ 1753140 w 13173467"/>
                <a:gd name="connsiteY5396" fmla="*/ 3951884 h 6586971"/>
                <a:gd name="connsiteX5397" fmla="*/ 1755154 w 13173467"/>
                <a:gd name="connsiteY5397" fmla="*/ 3959817 h 6586971"/>
                <a:gd name="connsiteX5398" fmla="*/ 1755826 w 13173467"/>
                <a:gd name="connsiteY5398" fmla="*/ 3971055 h 6586971"/>
                <a:gd name="connsiteX5399" fmla="*/ 1754483 w 13173467"/>
                <a:gd name="connsiteY5399" fmla="*/ 3981633 h 6586971"/>
                <a:gd name="connsiteX5400" fmla="*/ 1751125 w 13173467"/>
                <a:gd name="connsiteY5400" fmla="*/ 3987583 h 6586971"/>
                <a:gd name="connsiteX5401" fmla="*/ 1748437 w 13173467"/>
                <a:gd name="connsiteY5401" fmla="*/ 3987583 h 6586971"/>
                <a:gd name="connsiteX5402" fmla="*/ 1737691 w 13173467"/>
                <a:gd name="connsiteY5402" fmla="*/ 3988243 h 6586971"/>
                <a:gd name="connsiteX5403" fmla="*/ 1733660 w 13173467"/>
                <a:gd name="connsiteY5403" fmla="*/ 3988904 h 6586971"/>
                <a:gd name="connsiteX5404" fmla="*/ 1729631 w 13173467"/>
                <a:gd name="connsiteY5404" fmla="*/ 3990227 h 6586971"/>
                <a:gd name="connsiteX5405" fmla="*/ 1725600 w 13173467"/>
                <a:gd name="connsiteY5405" fmla="*/ 3992210 h 6586971"/>
                <a:gd name="connsiteX5406" fmla="*/ 1722242 w 13173467"/>
                <a:gd name="connsiteY5406" fmla="*/ 3994854 h 6586971"/>
                <a:gd name="connsiteX5407" fmla="*/ 1719556 w 13173467"/>
                <a:gd name="connsiteY5407" fmla="*/ 3998159 h 6586971"/>
                <a:gd name="connsiteX5408" fmla="*/ 1716867 w 13173467"/>
                <a:gd name="connsiteY5408" fmla="*/ 4006753 h 6586971"/>
                <a:gd name="connsiteX5409" fmla="*/ 1715524 w 13173467"/>
                <a:gd name="connsiteY5409" fmla="*/ 4022620 h 6586971"/>
                <a:gd name="connsiteX5410" fmla="*/ 1711494 w 13173467"/>
                <a:gd name="connsiteY5410" fmla="*/ 4029891 h 6586971"/>
                <a:gd name="connsiteX5411" fmla="*/ 1708135 w 13173467"/>
                <a:gd name="connsiteY5411" fmla="*/ 4033196 h 6586971"/>
                <a:gd name="connsiteX5412" fmla="*/ 1700075 w 13173467"/>
                <a:gd name="connsiteY5412" fmla="*/ 4037824 h 6586971"/>
                <a:gd name="connsiteX5413" fmla="*/ 1696717 w 13173467"/>
                <a:gd name="connsiteY5413" fmla="*/ 4041129 h 6586971"/>
                <a:gd name="connsiteX5414" fmla="*/ 1694031 w 13173467"/>
                <a:gd name="connsiteY5414" fmla="*/ 4044435 h 6586971"/>
                <a:gd name="connsiteX5415" fmla="*/ 1690000 w 13173467"/>
                <a:gd name="connsiteY5415" fmla="*/ 4053029 h 6586971"/>
                <a:gd name="connsiteX5416" fmla="*/ 1687313 w 13173467"/>
                <a:gd name="connsiteY5416" fmla="*/ 4056334 h 6586971"/>
                <a:gd name="connsiteX5417" fmla="*/ 1679924 w 13173467"/>
                <a:gd name="connsiteY5417" fmla="*/ 4060961 h 6586971"/>
                <a:gd name="connsiteX5418" fmla="*/ 1671191 w 13173467"/>
                <a:gd name="connsiteY5418" fmla="*/ 4062945 h 6586971"/>
                <a:gd name="connsiteX5419" fmla="*/ 1662461 w 13173467"/>
                <a:gd name="connsiteY5419" fmla="*/ 4062284 h 6586971"/>
                <a:gd name="connsiteX5420" fmla="*/ 1656415 w 13173467"/>
                <a:gd name="connsiteY5420" fmla="*/ 4055012 h 6586971"/>
                <a:gd name="connsiteX5421" fmla="*/ 1655743 w 13173467"/>
                <a:gd name="connsiteY5421" fmla="*/ 4046418 h 6586971"/>
                <a:gd name="connsiteX5422" fmla="*/ 1659773 w 13173467"/>
                <a:gd name="connsiteY5422" fmla="*/ 4039808 h 6586971"/>
                <a:gd name="connsiteX5423" fmla="*/ 1665820 w 13173467"/>
                <a:gd name="connsiteY5423" fmla="*/ 4034518 h 6586971"/>
                <a:gd name="connsiteX5424" fmla="*/ 1670520 w 13173467"/>
                <a:gd name="connsiteY5424" fmla="*/ 4027908 h 6586971"/>
                <a:gd name="connsiteX5425" fmla="*/ 1671865 w 13173467"/>
                <a:gd name="connsiteY5425" fmla="*/ 4023280 h 6586971"/>
                <a:gd name="connsiteX5426" fmla="*/ 1671865 w 13173467"/>
                <a:gd name="connsiteY5426" fmla="*/ 4013364 h 6586971"/>
                <a:gd name="connsiteX5427" fmla="*/ 1673207 w 13173467"/>
                <a:gd name="connsiteY5427" fmla="*/ 4008737 h 6586971"/>
                <a:gd name="connsiteX5428" fmla="*/ 1675895 w 13173467"/>
                <a:gd name="connsiteY5428" fmla="*/ 4006092 h 6586971"/>
                <a:gd name="connsiteX5429" fmla="*/ 1678581 w 13173467"/>
                <a:gd name="connsiteY5429" fmla="*/ 4004770 h 6586971"/>
                <a:gd name="connsiteX5430" fmla="*/ 1681267 w 13173467"/>
                <a:gd name="connsiteY5430" fmla="*/ 4003448 h 6586971"/>
                <a:gd name="connsiteX5431" fmla="*/ 1688656 w 13173467"/>
                <a:gd name="connsiteY5431" fmla="*/ 3999482 h 6586971"/>
                <a:gd name="connsiteX5432" fmla="*/ 1690672 w 13173467"/>
                <a:gd name="connsiteY5432" fmla="*/ 3999482 h 6586971"/>
                <a:gd name="connsiteX5433" fmla="*/ 1692015 w 13173467"/>
                <a:gd name="connsiteY5433" fmla="*/ 3998159 h 6586971"/>
                <a:gd name="connsiteX5434" fmla="*/ 1693358 w 13173467"/>
                <a:gd name="connsiteY5434" fmla="*/ 3992871 h 6586971"/>
                <a:gd name="connsiteX5435" fmla="*/ 1693358 w 13173467"/>
                <a:gd name="connsiteY5435" fmla="*/ 3987583 h 6586971"/>
                <a:gd name="connsiteX5436" fmla="*/ 1691342 w 13173467"/>
                <a:gd name="connsiteY5436" fmla="*/ 3984938 h 6586971"/>
                <a:gd name="connsiteX5437" fmla="*/ 1689329 w 13173467"/>
                <a:gd name="connsiteY5437" fmla="*/ 3982954 h 6586971"/>
                <a:gd name="connsiteX5438" fmla="*/ 1686641 w 13173467"/>
                <a:gd name="connsiteY5438" fmla="*/ 3979649 h 6586971"/>
                <a:gd name="connsiteX5439" fmla="*/ 1669849 w 13173467"/>
                <a:gd name="connsiteY5439" fmla="*/ 3922135 h 6586971"/>
                <a:gd name="connsiteX5440" fmla="*/ 1660445 w 13173467"/>
                <a:gd name="connsiteY5440" fmla="*/ 3906270 h 6586971"/>
                <a:gd name="connsiteX5441" fmla="*/ 1648354 w 13173467"/>
                <a:gd name="connsiteY5441" fmla="*/ 3898998 h 6586971"/>
                <a:gd name="connsiteX5442" fmla="*/ 1633577 w 13173467"/>
                <a:gd name="connsiteY5442" fmla="*/ 3895032 h 6586971"/>
                <a:gd name="connsiteX5443" fmla="*/ 1619471 w 13173467"/>
                <a:gd name="connsiteY5443" fmla="*/ 3890404 h 6586971"/>
                <a:gd name="connsiteX5444" fmla="*/ 1609395 w 13173467"/>
                <a:gd name="connsiteY5444" fmla="*/ 3878505 h 6586971"/>
                <a:gd name="connsiteX5445" fmla="*/ 1608725 w 13173467"/>
                <a:gd name="connsiteY5445" fmla="*/ 3875199 h 6586971"/>
                <a:gd name="connsiteX5446" fmla="*/ 1610068 w 13173467"/>
                <a:gd name="connsiteY5446" fmla="*/ 3870571 h 6586971"/>
                <a:gd name="connsiteX5447" fmla="*/ 1610068 w 13173467"/>
                <a:gd name="connsiteY5447" fmla="*/ 3864621 h 6586971"/>
                <a:gd name="connsiteX5448" fmla="*/ 1607381 w 13173467"/>
                <a:gd name="connsiteY5448" fmla="*/ 3859333 h 6586971"/>
                <a:gd name="connsiteX5449" fmla="*/ 1604693 w 13173467"/>
                <a:gd name="connsiteY5449" fmla="*/ 3856027 h 6586971"/>
                <a:gd name="connsiteX5450" fmla="*/ 1602678 w 13173467"/>
                <a:gd name="connsiteY5450" fmla="*/ 3853383 h 6586971"/>
                <a:gd name="connsiteX5451" fmla="*/ 1599320 w 13173467"/>
                <a:gd name="connsiteY5451" fmla="*/ 3852062 h 6586971"/>
                <a:gd name="connsiteX5452" fmla="*/ 1595961 w 13173467"/>
                <a:gd name="connsiteY5452" fmla="*/ 3850739 h 6586971"/>
                <a:gd name="connsiteX5453" fmla="*/ 1589916 w 13173467"/>
                <a:gd name="connsiteY5453" fmla="*/ 3850739 h 6586971"/>
                <a:gd name="connsiteX5454" fmla="*/ 1582527 w 13173467"/>
                <a:gd name="connsiteY5454" fmla="*/ 3852062 h 6586971"/>
                <a:gd name="connsiteX5455" fmla="*/ 1570437 w 13173467"/>
                <a:gd name="connsiteY5455" fmla="*/ 3856027 h 6586971"/>
                <a:gd name="connsiteX5456" fmla="*/ 1576482 w 13173467"/>
                <a:gd name="connsiteY5456" fmla="*/ 3846112 h 6586971"/>
                <a:gd name="connsiteX5457" fmla="*/ 1571781 w 13173467"/>
                <a:gd name="connsiteY5457" fmla="*/ 3840162 h 6586971"/>
                <a:gd name="connsiteX5458" fmla="*/ 1561705 w 13173467"/>
                <a:gd name="connsiteY5458" fmla="*/ 3837518 h 6586971"/>
                <a:gd name="connsiteX5459" fmla="*/ 1552974 w 13173467"/>
                <a:gd name="connsiteY5459" fmla="*/ 3840162 h 6586971"/>
                <a:gd name="connsiteX5460" fmla="*/ 1545584 w 13173467"/>
                <a:gd name="connsiteY5460" fmla="*/ 3824957 h 6586971"/>
                <a:gd name="connsiteX5461" fmla="*/ 1536180 w 13173467"/>
                <a:gd name="connsiteY5461" fmla="*/ 3813057 h 6586971"/>
                <a:gd name="connsiteX5462" fmla="*/ 1524761 w 13173467"/>
                <a:gd name="connsiteY5462" fmla="*/ 3805786 h 6586971"/>
                <a:gd name="connsiteX5463" fmla="*/ 1507968 w 13173467"/>
                <a:gd name="connsiteY5463" fmla="*/ 3801819 h 6586971"/>
                <a:gd name="connsiteX5464" fmla="*/ 1489162 w 13173467"/>
                <a:gd name="connsiteY5464" fmla="*/ 3801819 h 6586971"/>
                <a:gd name="connsiteX5465" fmla="*/ 1483787 w 13173467"/>
                <a:gd name="connsiteY5465" fmla="*/ 3801158 h 6586971"/>
                <a:gd name="connsiteX5466" fmla="*/ 1456919 w 13173467"/>
                <a:gd name="connsiteY5466" fmla="*/ 3785954 h 6586971"/>
                <a:gd name="connsiteX5467" fmla="*/ 1449531 w 13173467"/>
                <a:gd name="connsiteY5467" fmla="*/ 3780004 h 6586971"/>
                <a:gd name="connsiteX5468" fmla="*/ 1428708 w 13173467"/>
                <a:gd name="connsiteY5468" fmla="*/ 3757528 h 6586971"/>
                <a:gd name="connsiteX5469" fmla="*/ 1403183 w 13173467"/>
                <a:gd name="connsiteY5469" fmla="*/ 3736373 h 6586971"/>
                <a:gd name="connsiteX5470" fmla="*/ 1396467 w 13173467"/>
                <a:gd name="connsiteY5470" fmla="*/ 3729101 h 6586971"/>
                <a:gd name="connsiteX5471" fmla="*/ 1391765 w 13173467"/>
                <a:gd name="connsiteY5471" fmla="*/ 3721829 h 6586971"/>
                <a:gd name="connsiteX5472" fmla="*/ 1385049 w 13173467"/>
                <a:gd name="connsiteY5472" fmla="*/ 3715218 h 6586971"/>
                <a:gd name="connsiteX5473" fmla="*/ 1376316 w 13173467"/>
                <a:gd name="connsiteY5473" fmla="*/ 3711253 h 6586971"/>
                <a:gd name="connsiteX5474" fmla="*/ 1370942 w 13173467"/>
                <a:gd name="connsiteY5474" fmla="*/ 3710591 h 6586971"/>
                <a:gd name="connsiteX5475" fmla="*/ 1360867 w 13173467"/>
                <a:gd name="connsiteY5475" fmla="*/ 3710591 h 6586971"/>
                <a:gd name="connsiteX5476" fmla="*/ 1356836 w 13173467"/>
                <a:gd name="connsiteY5476" fmla="*/ 3709268 h 6586971"/>
                <a:gd name="connsiteX5477" fmla="*/ 1361538 w 13173467"/>
                <a:gd name="connsiteY5477" fmla="*/ 3701997 h 6586971"/>
                <a:gd name="connsiteX5478" fmla="*/ 1356165 w 13173467"/>
                <a:gd name="connsiteY5478" fmla="*/ 3693403 h 6586971"/>
                <a:gd name="connsiteX5479" fmla="*/ 1339372 w 13173467"/>
                <a:gd name="connsiteY5479" fmla="*/ 3678859 h 6586971"/>
                <a:gd name="connsiteX5480" fmla="*/ 1333326 w 13173467"/>
                <a:gd name="connsiteY5480" fmla="*/ 3670265 h 6586971"/>
                <a:gd name="connsiteX5481" fmla="*/ 1331312 w 13173467"/>
                <a:gd name="connsiteY5481" fmla="*/ 3668282 h 6586971"/>
                <a:gd name="connsiteX5482" fmla="*/ 1328625 w 13173467"/>
                <a:gd name="connsiteY5482" fmla="*/ 3666960 h 6586971"/>
                <a:gd name="connsiteX5483" fmla="*/ 1319892 w 13173467"/>
                <a:gd name="connsiteY5483" fmla="*/ 3664977 h 6586971"/>
                <a:gd name="connsiteX5484" fmla="*/ 1317878 w 13173467"/>
                <a:gd name="connsiteY5484" fmla="*/ 3663654 h 6586971"/>
                <a:gd name="connsiteX5485" fmla="*/ 1317205 w 13173467"/>
                <a:gd name="connsiteY5485" fmla="*/ 3660349 h 6586971"/>
                <a:gd name="connsiteX5486" fmla="*/ 1317878 w 13173467"/>
                <a:gd name="connsiteY5486" fmla="*/ 3649110 h 6586971"/>
                <a:gd name="connsiteX5487" fmla="*/ 1317878 w 13173467"/>
                <a:gd name="connsiteY5487" fmla="*/ 3644483 h 6586971"/>
                <a:gd name="connsiteX5488" fmla="*/ 1315862 w 13173467"/>
                <a:gd name="connsiteY5488" fmla="*/ 3637872 h 6586971"/>
                <a:gd name="connsiteX5489" fmla="*/ 1309145 w 13173467"/>
                <a:gd name="connsiteY5489" fmla="*/ 3626634 h 6586971"/>
                <a:gd name="connsiteX5490" fmla="*/ 1306458 w 13173467"/>
                <a:gd name="connsiteY5490" fmla="*/ 3620684 h 6586971"/>
                <a:gd name="connsiteX5491" fmla="*/ 1303100 w 13173467"/>
                <a:gd name="connsiteY5491" fmla="*/ 3608785 h 6586971"/>
                <a:gd name="connsiteX5492" fmla="*/ 1301086 w 13173467"/>
                <a:gd name="connsiteY5492" fmla="*/ 3597547 h 6586971"/>
                <a:gd name="connsiteX5493" fmla="*/ 1297727 w 13173467"/>
                <a:gd name="connsiteY5493" fmla="*/ 3586969 h 6586971"/>
                <a:gd name="connsiteX5494" fmla="*/ 1289666 w 13173467"/>
                <a:gd name="connsiteY5494" fmla="*/ 3578376 h 6586971"/>
                <a:gd name="connsiteX5495" fmla="*/ 1279590 w 13173467"/>
                <a:gd name="connsiteY5495" fmla="*/ 3572426 h 6586971"/>
                <a:gd name="connsiteX5496" fmla="*/ 1224511 w 13173467"/>
                <a:gd name="connsiteY5496" fmla="*/ 3547305 h 6586971"/>
                <a:gd name="connsiteX5497" fmla="*/ 1213093 w 13173467"/>
                <a:gd name="connsiteY5497" fmla="*/ 3544000 h 6586971"/>
                <a:gd name="connsiteX5498" fmla="*/ 1202345 w 13173467"/>
                <a:gd name="connsiteY5498" fmla="*/ 3543338 h 6586971"/>
                <a:gd name="connsiteX5499" fmla="*/ 1190255 w 13173467"/>
                <a:gd name="connsiteY5499" fmla="*/ 3547966 h 6586971"/>
                <a:gd name="connsiteX5500" fmla="*/ 1179507 w 13173467"/>
                <a:gd name="connsiteY5500" fmla="*/ 3557221 h 6586971"/>
                <a:gd name="connsiteX5501" fmla="*/ 1162714 w 13173467"/>
                <a:gd name="connsiteY5501" fmla="*/ 3578376 h 6586971"/>
                <a:gd name="connsiteX5502" fmla="*/ 1153312 w 13173467"/>
                <a:gd name="connsiteY5502" fmla="*/ 3586969 h 6586971"/>
                <a:gd name="connsiteX5503" fmla="*/ 1142564 w 13173467"/>
                <a:gd name="connsiteY5503" fmla="*/ 3592258 h 6586971"/>
                <a:gd name="connsiteX5504" fmla="*/ 1131146 w 13173467"/>
                <a:gd name="connsiteY5504" fmla="*/ 3595564 h 6586971"/>
                <a:gd name="connsiteX5505" fmla="*/ 1118382 w 13173467"/>
                <a:gd name="connsiteY5505" fmla="*/ 3598208 h 6586971"/>
                <a:gd name="connsiteX5506" fmla="*/ 1115023 w 13173467"/>
                <a:gd name="connsiteY5506" fmla="*/ 3599529 h 6586971"/>
                <a:gd name="connsiteX5507" fmla="*/ 1110994 w 13173467"/>
                <a:gd name="connsiteY5507" fmla="*/ 3600852 h 6586971"/>
                <a:gd name="connsiteX5508" fmla="*/ 1088827 w 13173467"/>
                <a:gd name="connsiteY5508" fmla="*/ 3612752 h 6586971"/>
                <a:gd name="connsiteX5509" fmla="*/ 1053899 w 13173467"/>
                <a:gd name="connsiteY5509" fmla="*/ 3644483 h 6586971"/>
                <a:gd name="connsiteX5510" fmla="*/ 1031732 w 13173467"/>
                <a:gd name="connsiteY5510" fmla="*/ 3653739 h 6586971"/>
                <a:gd name="connsiteX5511" fmla="*/ 1020314 w 13173467"/>
                <a:gd name="connsiteY5511" fmla="*/ 3653739 h 6586971"/>
                <a:gd name="connsiteX5512" fmla="*/ 1007552 w 13173467"/>
                <a:gd name="connsiteY5512" fmla="*/ 3652416 h 6586971"/>
                <a:gd name="connsiteX5513" fmla="*/ 995461 w 13173467"/>
                <a:gd name="connsiteY5513" fmla="*/ 3648449 h 6586971"/>
                <a:gd name="connsiteX5514" fmla="*/ 984714 w 13173467"/>
                <a:gd name="connsiteY5514" fmla="*/ 3643161 h 6586971"/>
                <a:gd name="connsiteX5515" fmla="*/ 982699 w 13173467"/>
                <a:gd name="connsiteY5515" fmla="*/ 3641839 h 6586971"/>
                <a:gd name="connsiteX5516" fmla="*/ 976653 w 13173467"/>
                <a:gd name="connsiteY5516" fmla="*/ 3635228 h 6586971"/>
                <a:gd name="connsiteX5517" fmla="*/ 967921 w 13173467"/>
                <a:gd name="connsiteY5517" fmla="*/ 3633245 h 6586971"/>
                <a:gd name="connsiteX5518" fmla="*/ 962547 w 13173467"/>
                <a:gd name="connsiteY5518" fmla="*/ 3631261 h 6586971"/>
                <a:gd name="connsiteX5519" fmla="*/ 959860 w 13173467"/>
                <a:gd name="connsiteY5519" fmla="*/ 3630601 h 6586971"/>
                <a:gd name="connsiteX5520" fmla="*/ 957846 w 13173467"/>
                <a:gd name="connsiteY5520" fmla="*/ 3629278 h 6586971"/>
                <a:gd name="connsiteX5521" fmla="*/ 957846 w 13173467"/>
                <a:gd name="connsiteY5521" fmla="*/ 3624651 h 6586971"/>
                <a:gd name="connsiteX5522" fmla="*/ 948442 w 13173467"/>
                <a:gd name="connsiteY5522" fmla="*/ 3625973 h 6586971"/>
                <a:gd name="connsiteX5523" fmla="*/ 941053 w 13173467"/>
                <a:gd name="connsiteY5523" fmla="*/ 3627956 h 6586971"/>
                <a:gd name="connsiteX5524" fmla="*/ 934335 w 13173467"/>
                <a:gd name="connsiteY5524" fmla="*/ 3628617 h 6586971"/>
                <a:gd name="connsiteX5525" fmla="*/ 924933 w 13173467"/>
                <a:gd name="connsiteY5525" fmla="*/ 3627956 h 6586971"/>
                <a:gd name="connsiteX5526" fmla="*/ 913513 w 13173467"/>
                <a:gd name="connsiteY5526" fmla="*/ 3623328 h 6586971"/>
                <a:gd name="connsiteX5527" fmla="*/ 902767 w 13173467"/>
                <a:gd name="connsiteY5527" fmla="*/ 3618040 h 6586971"/>
                <a:gd name="connsiteX5528" fmla="*/ 892019 w 13173467"/>
                <a:gd name="connsiteY5528" fmla="*/ 3614734 h 6586971"/>
                <a:gd name="connsiteX5529" fmla="*/ 881943 w 13173467"/>
                <a:gd name="connsiteY5529" fmla="*/ 3614734 h 6586971"/>
                <a:gd name="connsiteX5530" fmla="*/ 876570 w 13173467"/>
                <a:gd name="connsiteY5530" fmla="*/ 3618040 h 6586971"/>
                <a:gd name="connsiteX5531" fmla="*/ 859106 w 13173467"/>
                <a:gd name="connsiteY5531" fmla="*/ 3632584 h 6586971"/>
                <a:gd name="connsiteX5532" fmla="*/ 844329 w 13173467"/>
                <a:gd name="connsiteY5532" fmla="*/ 3642500 h 6586971"/>
                <a:gd name="connsiteX5533" fmla="*/ 838283 w 13173467"/>
                <a:gd name="connsiteY5533" fmla="*/ 3647789 h 6586971"/>
                <a:gd name="connsiteX5534" fmla="*/ 832909 w 13173467"/>
                <a:gd name="connsiteY5534" fmla="*/ 3654399 h 6586971"/>
                <a:gd name="connsiteX5535" fmla="*/ 826192 w 13173467"/>
                <a:gd name="connsiteY5535" fmla="*/ 3668282 h 6586971"/>
                <a:gd name="connsiteX5536" fmla="*/ 826192 w 13173467"/>
                <a:gd name="connsiteY5536" fmla="*/ 3681504 h 6586971"/>
                <a:gd name="connsiteX5537" fmla="*/ 829551 w 13173467"/>
                <a:gd name="connsiteY5537" fmla="*/ 3694725 h 6586971"/>
                <a:gd name="connsiteX5538" fmla="*/ 835596 w 13173467"/>
                <a:gd name="connsiteY5538" fmla="*/ 3707947 h 6586971"/>
                <a:gd name="connsiteX5539" fmla="*/ 836940 w 13173467"/>
                <a:gd name="connsiteY5539" fmla="*/ 3709930 h 6586971"/>
                <a:gd name="connsiteX5540" fmla="*/ 840970 w 13173467"/>
                <a:gd name="connsiteY5540" fmla="*/ 3715879 h 6586971"/>
                <a:gd name="connsiteX5541" fmla="*/ 841641 w 13173467"/>
                <a:gd name="connsiteY5541" fmla="*/ 3717202 h 6586971"/>
                <a:gd name="connsiteX5542" fmla="*/ 840297 w 13173467"/>
                <a:gd name="connsiteY5542" fmla="*/ 3719846 h 6586971"/>
                <a:gd name="connsiteX5543" fmla="*/ 837611 w 13173467"/>
                <a:gd name="connsiteY5543" fmla="*/ 3721168 h 6586971"/>
                <a:gd name="connsiteX5544" fmla="*/ 834925 w 13173467"/>
                <a:gd name="connsiteY5544" fmla="*/ 3721829 h 6586971"/>
                <a:gd name="connsiteX5545" fmla="*/ 833581 w 13173467"/>
                <a:gd name="connsiteY5545" fmla="*/ 3722490 h 6586971"/>
                <a:gd name="connsiteX5546" fmla="*/ 833581 w 13173467"/>
                <a:gd name="connsiteY5546" fmla="*/ 3727779 h 6586971"/>
                <a:gd name="connsiteX5547" fmla="*/ 834925 w 13173467"/>
                <a:gd name="connsiteY5547" fmla="*/ 3731085 h 6586971"/>
                <a:gd name="connsiteX5548" fmla="*/ 836940 w 13173467"/>
                <a:gd name="connsiteY5548" fmla="*/ 3733729 h 6586971"/>
                <a:gd name="connsiteX5549" fmla="*/ 837611 w 13173467"/>
                <a:gd name="connsiteY5549" fmla="*/ 3738356 h 6586971"/>
                <a:gd name="connsiteX5550" fmla="*/ 832238 w 13173467"/>
                <a:gd name="connsiteY5550" fmla="*/ 3753561 h 6586971"/>
                <a:gd name="connsiteX5551" fmla="*/ 818132 w 13173467"/>
                <a:gd name="connsiteY5551" fmla="*/ 3764799 h 6586971"/>
                <a:gd name="connsiteX5552" fmla="*/ 784547 w 13173467"/>
                <a:gd name="connsiteY5552" fmla="*/ 3781987 h 6586971"/>
                <a:gd name="connsiteX5553" fmla="*/ 778502 w 13173467"/>
                <a:gd name="connsiteY5553" fmla="*/ 3786615 h 6586971"/>
                <a:gd name="connsiteX5554" fmla="*/ 767754 w 13173467"/>
                <a:gd name="connsiteY5554" fmla="*/ 3796531 h 6586971"/>
                <a:gd name="connsiteX5555" fmla="*/ 761037 w 13173467"/>
                <a:gd name="connsiteY5555" fmla="*/ 3800498 h 6586971"/>
                <a:gd name="connsiteX5556" fmla="*/ 753649 w 13173467"/>
                <a:gd name="connsiteY5556" fmla="*/ 3803803 h 6586971"/>
                <a:gd name="connsiteX5557" fmla="*/ 727452 w 13173467"/>
                <a:gd name="connsiteY5557" fmla="*/ 3808430 h 6586971"/>
                <a:gd name="connsiteX5558" fmla="*/ 710660 w 13173467"/>
                <a:gd name="connsiteY5558" fmla="*/ 3813719 h 6586971"/>
                <a:gd name="connsiteX5559" fmla="*/ 697226 w 13173467"/>
                <a:gd name="connsiteY5559" fmla="*/ 3819669 h 6586971"/>
                <a:gd name="connsiteX5560" fmla="*/ 684464 w 13173467"/>
                <a:gd name="connsiteY5560" fmla="*/ 3827601 h 6586971"/>
                <a:gd name="connsiteX5561" fmla="*/ 671030 w 13173467"/>
                <a:gd name="connsiteY5561" fmla="*/ 3838179 h 6586971"/>
                <a:gd name="connsiteX5562" fmla="*/ 681105 w 13173467"/>
                <a:gd name="connsiteY5562" fmla="*/ 3842145 h 6586971"/>
                <a:gd name="connsiteX5563" fmla="*/ 679762 w 13173467"/>
                <a:gd name="connsiteY5563" fmla="*/ 3846112 h 6586971"/>
                <a:gd name="connsiteX5564" fmla="*/ 666328 w 13173467"/>
                <a:gd name="connsiteY5564" fmla="*/ 3854045 h 6586971"/>
                <a:gd name="connsiteX5565" fmla="*/ 659610 w 13173467"/>
                <a:gd name="connsiteY5565" fmla="*/ 3860656 h 6586971"/>
                <a:gd name="connsiteX5566" fmla="*/ 641474 w 13173467"/>
                <a:gd name="connsiteY5566" fmla="*/ 3886438 h 6586971"/>
                <a:gd name="connsiteX5567" fmla="*/ 625353 w 13173467"/>
                <a:gd name="connsiteY5567" fmla="*/ 3904947 h 6586971"/>
                <a:gd name="connsiteX5568" fmla="*/ 611919 w 13173467"/>
                <a:gd name="connsiteY5568" fmla="*/ 3923458 h 6586971"/>
                <a:gd name="connsiteX5569" fmla="*/ 605203 w 13173467"/>
                <a:gd name="connsiteY5569" fmla="*/ 3943951 h 6586971"/>
                <a:gd name="connsiteX5570" fmla="*/ 607889 w 13173467"/>
                <a:gd name="connsiteY5570" fmla="*/ 3967750 h 6586971"/>
                <a:gd name="connsiteX5571" fmla="*/ 611248 w 13173467"/>
                <a:gd name="connsiteY5571" fmla="*/ 3976344 h 6586971"/>
                <a:gd name="connsiteX5572" fmla="*/ 613263 w 13173467"/>
                <a:gd name="connsiteY5572" fmla="*/ 3980310 h 6586971"/>
                <a:gd name="connsiteX5573" fmla="*/ 615951 w 13173467"/>
                <a:gd name="connsiteY5573" fmla="*/ 3984277 h 6586971"/>
                <a:gd name="connsiteX5574" fmla="*/ 619980 w 13173467"/>
                <a:gd name="connsiteY5574" fmla="*/ 3987583 h 6586971"/>
                <a:gd name="connsiteX5575" fmla="*/ 631399 w 13173467"/>
                <a:gd name="connsiteY5575" fmla="*/ 3992871 h 6586971"/>
                <a:gd name="connsiteX5576" fmla="*/ 634085 w 13173467"/>
                <a:gd name="connsiteY5576" fmla="*/ 3994854 h 6586971"/>
                <a:gd name="connsiteX5577" fmla="*/ 633414 w 13173467"/>
                <a:gd name="connsiteY5577" fmla="*/ 4004109 h 6586971"/>
                <a:gd name="connsiteX5578" fmla="*/ 624682 w 13173467"/>
                <a:gd name="connsiteY5578" fmla="*/ 4011381 h 6586971"/>
                <a:gd name="connsiteX5579" fmla="*/ 602517 w 13173467"/>
                <a:gd name="connsiteY5579" fmla="*/ 4023280 h 6586971"/>
                <a:gd name="connsiteX5580" fmla="*/ 591097 w 13173467"/>
                <a:gd name="connsiteY5580" fmla="*/ 4034518 h 6586971"/>
                <a:gd name="connsiteX5581" fmla="*/ 579006 w 13173467"/>
                <a:gd name="connsiteY5581" fmla="*/ 4053690 h 6586971"/>
                <a:gd name="connsiteX5582" fmla="*/ 571617 w 13173467"/>
                <a:gd name="connsiteY5582" fmla="*/ 4072861 h 6586971"/>
                <a:gd name="connsiteX5583" fmla="*/ 576320 w 13173467"/>
                <a:gd name="connsiteY5583" fmla="*/ 4085422 h 6586971"/>
                <a:gd name="connsiteX5584" fmla="*/ 567587 w 13173467"/>
                <a:gd name="connsiteY5584" fmla="*/ 4090049 h 6586971"/>
                <a:gd name="connsiteX5585" fmla="*/ 556840 w 13173467"/>
                <a:gd name="connsiteY5585" fmla="*/ 4090049 h 6586971"/>
                <a:gd name="connsiteX5586" fmla="*/ 546093 w 13173467"/>
                <a:gd name="connsiteY5586" fmla="*/ 4090049 h 6586971"/>
                <a:gd name="connsiteX5587" fmla="*/ 536018 w 13173467"/>
                <a:gd name="connsiteY5587" fmla="*/ 4090710 h 6586971"/>
                <a:gd name="connsiteX5588" fmla="*/ 525270 w 13173467"/>
                <a:gd name="connsiteY5588" fmla="*/ 4095999 h 6586971"/>
                <a:gd name="connsiteX5589" fmla="*/ 515867 w 13173467"/>
                <a:gd name="connsiteY5589" fmla="*/ 4103931 h 6586971"/>
                <a:gd name="connsiteX5590" fmla="*/ 507806 w 13173467"/>
                <a:gd name="connsiteY5590" fmla="*/ 4113848 h 6586971"/>
                <a:gd name="connsiteX5591" fmla="*/ 501761 w 13173467"/>
                <a:gd name="connsiteY5591" fmla="*/ 4123764 h 6586971"/>
                <a:gd name="connsiteX5592" fmla="*/ 496387 w 13173467"/>
                <a:gd name="connsiteY5592" fmla="*/ 4135003 h 6586971"/>
                <a:gd name="connsiteX5593" fmla="*/ 493029 w 13173467"/>
                <a:gd name="connsiteY5593" fmla="*/ 4140291 h 6586971"/>
                <a:gd name="connsiteX5594" fmla="*/ 488327 w 13173467"/>
                <a:gd name="connsiteY5594" fmla="*/ 4144918 h 6586971"/>
                <a:gd name="connsiteX5595" fmla="*/ 483624 w 13173467"/>
                <a:gd name="connsiteY5595" fmla="*/ 4148224 h 6586971"/>
                <a:gd name="connsiteX5596" fmla="*/ 480938 w 13173467"/>
                <a:gd name="connsiteY5596" fmla="*/ 4148885 h 6586971"/>
                <a:gd name="connsiteX5597" fmla="*/ 478923 w 13173467"/>
                <a:gd name="connsiteY5597" fmla="*/ 4148224 h 6586971"/>
                <a:gd name="connsiteX5598" fmla="*/ 473549 w 13173467"/>
                <a:gd name="connsiteY5598" fmla="*/ 4147563 h 6586971"/>
                <a:gd name="connsiteX5599" fmla="*/ 463474 w 13173467"/>
                <a:gd name="connsiteY5599" fmla="*/ 4148224 h 6586971"/>
                <a:gd name="connsiteX5600" fmla="*/ 444666 w 13173467"/>
                <a:gd name="connsiteY5600" fmla="*/ 4151530 h 6586971"/>
                <a:gd name="connsiteX5601" fmla="*/ 434591 w 13173467"/>
                <a:gd name="connsiteY5601" fmla="*/ 4152851 h 6586971"/>
                <a:gd name="connsiteX5602" fmla="*/ 347941 w 13173467"/>
                <a:gd name="connsiteY5602" fmla="*/ 4151530 h 6586971"/>
                <a:gd name="connsiteX5603" fmla="*/ 335850 w 13173467"/>
                <a:gd name="connsiteY5603" fmla="*/ 4154174 h 6586971"/>
                <a:gd name="connsiteX5604" fmla="*/ 331821 w 13173467"/>
                <a:gd name="connsiteY5604" fmla="*/ 4156157 h 6586971"/>
                <a:gd name="connsiteX5605" fmla="*/ 325103 w 13173467"/>
                <a:gd name="connsiteY5605" fmla="*/ 4162106 h 6586971"/>
                <a:gd name="connsiteX5606" fmla="*/ 321073 w 13173467"/>
                <a:gd name="connsiteY5606" fmla="*/ 4165412 h 6586971"/>
                <a:gd name="connsiteX5607" fmla="*/ 315700 w 13173467"/>
                <a:gd name="connsiteY5607" fmla="*/ 4167395 h 6586971"/>
                <a:gd name="connsiteX5608" fmla="*/ 310998 w 13173467"/>
                <a:gd name="connsiteY5608" fmla="*/ 4168717 h 6586971"/>
                <a:gd name="connsiteX5609" fmla="*/ 300251 w 13173467"/>
                <a:gd name="connsiteY5609" fmla="*/ 4170039 h 6586971"/>
                <a:gd name="connsiteX5610" fmla="*/ 289503 w 13173467"/>
                <a:gd name="connsiteY5610" fmla="*/ 4173345 h 6586971"/>
                <a:gd name="connsiteX5611" fmla="*/ 280099 w 13173467"/>
                <a:gd name="connsiteY5611" fmla="*/ 4178633 h 6586971"/>
                <a:gd name="connsiteX5612" fmla="*/ 274054 w 13173467"/>
                <a:gd name="connsiteY5612" fmla="*/ 4186567 h 6586971"/>
                <a:gd name="connsiteX5613" fmla="*/ 270024 w 13173467"/>
                <a:gd name="connsiteY5613" fmla="*/ 4197144 h 6586971"/>
                <a:gd name="connsiteX5614" fmla="*/ 265993 w 13173467"/>
                <a:gd name="connsiteY5614" fmla="*/ 4197144 h 6586971"/>
                <a:gd name="connsiteX5615" fmla="*/ 258605 w 13173467"/>
                <a:gd name="connsiteY5615" fmla="*/ 4203755 h 6586971"/>
                <a:gd name="connsiteX5616" fmla="*/ 252559 w 13173467"/>
                <a:gd name="connsiteY5616" fmla="*/ 4205738 h 6586971"/>
                <a:gd name="connsiteX5617" fmla="*/ 245171 w 13173467"/>
                <a:gd name="connsiteY5617" fmla="*/ 4203755 h 6586971"/>
                <a:gd name="connsiteX5618" fmla="*/ 236440 w 13173467"/>
                <a:gd name="connsiteY5618" fmla="*/ 4199788 h 6586971"/>
                <a:gd name="connsiteX5619" fmla="*/ 228378 w 13173467"/>
                <a:gd name="connsiteY5619" fmla="*/ 4194499 h 6586971"/>
                <a:gd name="connsiteX5620" fmla="*/ 222333 w 13173467"/>
                <a:gd name="connsiteY5620" fmla="*/ 4189872 h 6586971"/>
                <a:gd name="connsiteX5621" fmla="*/ 217631 w 13173467"/>
                <a:gd name="connsiteY5621" fmla="*/ 4183261 h 6586971"/>
                <a:gd name="connsiteX5622" fmla="*/ 214944 w 13173467"/>
                <a:gd name="connsiteY5622" fmla="*/ 4176650 h 6586971"/>
                <a:gd name="connsiteX5623" fmla="*/ 212929 w 13173467"/>
                <a:gd name="connsiteY5623" fmla="*/ 4170039 h 6586971"/>
                <a:gd name="connsiteX5624" fmla="*/ 210243 w 13173467"/>
                <a:gd name="connsiteY5624" fmla="*/ 4162768 h 6586971"/>
                <a:gd name="connsiteX5625" fmla="*/ 206884 w 13173467"/>
                <a:gd name="connsiteY5625" fmla="*/ 4158801 h 6586971"/>
                <a:gd name="connsiteX5626" fmla="*/ 204197 w 13173467"/>
                <a:gd name="connsiteY5626" fmla="*/ 4157479 h 6586971"/>
                <a:gd name="connsiteX5627" fmla="*/ 202854 w 13173467"/>
                <a:gd name="connsiteY5627" fmla="*/ 4154835 h 6586971"/>
                <a:gd name="connsiteX5628" fmla="*/ 203526 w 13173467"/>
                <a:gd name="connsiteY5628" fmla="*/ 4148885 h 6586971"/>
                <a:gd name="connsiteX5629" fmla="*/ 204869 w 13173467"/>
                <a:gd name="connsiteY5629" fmla="*/ 4145580 h 6586971"/>
                <a:gd name="connsiteX5630" fmla="*/ 207556 w 13173467"/>
                <a:gd name="connsiteY5630" fmla="*/ 4142936 h 6586971"/>
                <a:gd name="connsiteX5631" fmla="*/ 210914 w 13173467"/>
                <a:gd name="connsiteY5631" fmla="*/ 4140952 h 6586971"/>
                <a:gd name="connsiteX5632" fmla="*/ 213601 w 13173467"/>
                <a:gd name="connsiteY5632" fmla="*/ 4139630 h 6586971"/>
                <a:gd name="connsiteX5633" fmla="*/ 206884 w 13173467"/>
                <a:gd name="connsiteY5633" fmla="*/ 4140952 h 6586971"/>
                <a:gd name="connsiteX5634" fmla="*/ 204869 w 13173467"/>
                <a:gd name="connsiteY5634" fmla="*/ 4142274 h 6586971"/>
                <a:gd name="connsiteX5635" fmla="*/ 202182 w 13173467"/>
                <a:gd name="connsiteY5635" fmla="*/ 4145580 h 6586971"/>
                <a:gd name="connsiteX5636" fmla="*/ 194122 w 13173467"/>
                <a:gd name="connsiteY5636" fmla="*/ 4136986 h 6586971"/>
                <a:gd name="connsiteX5637" fmla="*/ 182703 w 13173467"/>
                <a:gd name="connsiteY5637" fmla="*/ 4129053 h 6586971"/>
                <a:gd name="connsiteX5638" fmla="*/ 173299 w 13173467"/>
                <a:gd name="connsiteY5638" fmla="*/ 4120459 h 6586971"/>
                <a:gd name="connsiteX5639" fmla="*/ 171283 w 13173467"/>
                <a:gd name="connsiteY5639" fmla="*/ 4111865 h 6586971"/>
                <a:gd name="connsiteX5640" fmla="*/ 164567 w 13173467"/>
                <a:gd name="connsiteY5640" fmla="*/ 4117154 h 6586971"/>
                <a:gd name="connsiteX5641" fmla="*/ 154492 w 13173467"/>
                <a:gd name="connsiteY5641" fmla="*/ 4119136 h 6586971"/>
                <a:gd name="connsiteX5642" fmla="*/ 135012 w 13173467"/>
                <a:gd name="connsiteY5642" fmla="*/ 4119798 h 6586971"/>
                <a:gd name="connsiteX5643" fmla="*/ 128295 w 13173467"/>
                <a:gd name="connsiteY5643" fmla="*/ 4121781 h 6586971"/>
                <a:gd name="connsiteX5644" fmla="*/ 114861 w 13173467"/>
                <a:gd name="connsiteY5644" fmla="*/ 4129714 h 6586971"/>
                <a:gd name="connsiteX5645" fmla="*/ 108144 w 13173467"/>
                <a:gd name="connsiteY5645" fmla="*/ 4131697 h 6586971"/>
                <a:gd name="connsiteX5646" fmla="*/ 102099 w 13173467"/>
                <a:gd name="connsiteY5646" fmla="*/ 4131697 h 6586971"/>
                <a:gd name="connsiteX5647" fmla="*/ 96725 w 13173467"/>
                <a:gd name="connsiteY5647" fmla="*/ 4130375 h 6586971"/>
                <a:gd name="connsiteX5648" fmla="*/ 85307 w 13173467"/>
                <a:gd name="connsiteY5648" fmla="*/ 4127069 h 6586971"/>
                <a:gd name="connsiteX5649" fmla="*/ 77917 w 13173467"/>
                <a:gd name="connsiteY5649" fmla="*/ 4125747 h 6586971"/>
                <a:gd name="connsiteX5650" fmla="*/ 61797 w 13173467"/>
                <a:gd name="connsiteY5650" fmla="*/ 4124425 h 6586971"/>
                <a:gd name="connsiteX5651" fmla="*/ 54408 w 13173467"/>
                <a:gd name="connsiteY5651" fmla="*/ 4125086 h 6586971"/>
                <a:gd name="connsiteX5652" fmla="*/ 47691 w 13173467"/>
                <a:gd name="connsiteY5652" fmla="*/ 4125747 h 6586971"/>
                <a:gd name="connsiteX5653" fmla="*/ 36272 w 13173467"/>
                <a:gd name="connsiteY5653" fmla="*/ 4129714 h 6586971"/>
                <a:gd name="connsiteX5654" fmla="*/ 30227 w 13173467"/>
                <a:gd name="connsiteY5654" fmla="*/ 4130375 h 6586971"/>
                <a:gd name="connsiteX5655" fmla="*/ 36272 w 13173467"/>
                <a:gd name="connsiteY5655" fmla="*/ 4117815 h 6586971"/>
                <a:gd name="connsiteX5656" fmla="*/ 40974 w 13173467"/>
                <a:gd name="connsiteY5656" fmla="*/ 4104593 h 6586971"/>
                <a:gd name="connsiteX5657" fmla="*/ 43661 w 13173467"/>
                <a:gd name="connsiteY5657" fmla="*/ 4090710 h 6586971"/>
                <a:gd name="connsiteX5658" fmla="*/ 43661 w 13173467"/>
                <a:gd name="connsiteY5658" fmla="*/ 4076828 h 6586971"/>
                <a:gd name="connsiteX5659" fmla="*/ 40974 w 13173467"/>
                <a:gd name="connsiteY5659" fmla="*/ 4057656 h 6586971"/>
                <a:gd name="connsiteX5660" fmla="*/ 42318 w 13173467"/>
                <a:gd name="connsiteY5660" fmla="*/ 4037163 h 6586971"/>
                <a:gd name="connsiteX5661" fmla="*/ 40974 w 13173467"/>
                <a:gd name="connsiteY5661" fmla="*/ 4030553 h 6586971"/>
                <a:gd name="connsiteX5662" fmla="*/ 37615 w 13173467"/>
                <a:gd name="connsiteY5662" fmla="*/ 4023941 h 6586971"/>
                <a:gd name="connsiteX5663" fmla="*/ 41646 w 13173467"/>
                <a:gd name="connsiteY5663" fmla="*/ 4024603 h 6586971"/>
                <a:gd name="connsiteX5664" fmla="*/ 48363 w 13173467"/>
                <a:gd name="connsiteY5664" fmla="*/ 4025264 h 6586971"/>
                <a:gd name="connsiteX5665" fmla="*/ 51721 w 13173467"/>
                <a:gd name="connsiteY5665" fmla="*/ 4025924 h 6586971"/>
                <a:gd name="connsiteX5666" fmla="*/ 41646 w 13173467"/>
                <a:gd name="connsiteY5666" fmla="*/ 4019314 h 6586971"/>
                <a:gd name="connsiteX5667" fmla="*/ 20151 w 13173467"/>
                <a:gd name="connsiteY5667" fmla="*/ 4023280 h 6586971"/>
                <a:gd name="connsiteX5668" fmla="*/ 16121 w 13173467"/>
                <a:gd name="connsiteY5668" fmla="*/ 4014686 h 6586971"/>
                <a:gd name="connsiteX5669" fmla="*/ 16793 w 13173467"/>
                <a:gd name="connsiteY5669" fmla="*/ 4008076 h 6586971"/>
                <a:gd name="connsiteX5670" fmla="*/ 20151 w 13173467"/>
                <a:gd name="connsiteY5670" fmla="*/ 4006092 h 6586971"/>
                <a:gd name="connsiteX5671" fmla="*/ 24181 w 13173467"/>
                <a:gd name="connsiteY5671" fmla="*/ 4004109 h 6586971"/>
                <a:gd name="connsiteX5672" fmla="*/ 30227 w 13173467"/>
                <a:gd name="connsiteY5672" fmla="*/ 3998821 h 6586971"/>
                <a:gd name="connsiteX5673" fmla="*/ 32914 w 13173467"/>
                <a:gd name="connsiteY5673" fmla="*/ 3992210 h 6586971"/>
                <a:gd name="connsiteX5674" fmla="*/ 33585 w 13173467"/>
                <a:gd name="connsiteY5674" fmla="*/ 3986260 h 6586971"/>
                <a:gd name="connsiteX5675" fmla="*/ 35600 w 13173467"/>
                <a:gd name="connsiteY5675" fmla="*/ 3980310 h 6586971"/>
                <a:gd name="connsiteX5676" fmla="*/ 43661 w 13173467"/>
                <a:gd name="connsiteY5676" fmla="*/ 3975022 h 6586971"/>
                <a:gd name="connsiteX5677" fmla="*/ 33585 w 13173467"/>
                <a:gd name="connsiteY5677" fmla="*/ 3979649 h 6586971"/>
                <a:gd name="connsiteX5678" fmla="*/ 21495 w 13173467"/>
                <a:gd name="connsiteY5678" fmla="*/ 3997498 h 6586971"/>
                <a:gd name="connsiteX5679" fmla="*/ 13434 w 13173467"/>
                <a:gd name="connsiteY5679" fmla="*/ 4003448 h 6586971"/>
                <a:gd name="connsiteX5680" fmla="*/ 4030 w 13173467"/>
                <a:gd name="connsiteY5680" fmla="*/ 4004770 h 6586971"/>
                <a:gd name="connsiteX5681" fmla="*/ 0 w 13173467"/>
                <a:gd name="connsiteY5681" fmla="*/ 4000804 h 6586971"/>
                <a:gd name="connsiteX5682" fmla="*/ 0 w 13173467"/>
                <a:gd name="connsiteY5682" fmla="*/ 3994854 h 6586971"/>
                <a:gd name="connsiteX5683" fmla="*/ 4703 w 13173467"/>
                <a:gd name="connsiteY5683" fmla="*/ 3959817 h 6586971"/>
                <a:gd name="connsiteX5684" fmla="*/ 7388 w 13173467"/>
                <a:gd name="connsiteY5684" fmla="*/ 3953207 h 6586971"/>
                <a:gd name="connsiteX5685" fmla="*/ 24181 w 13173467"/>
                <a:gd name="connsiteY5685" fmla="*/ 3926763 h 6586971"/>
                <a:gd name="connsiteX5686" fmla="*/ 29555 w 13173467"/>
                <a:gd name="connsiteY5686" fmla="*/ 3917508 h 6586971"/>
                <a:gd name="connsiteX5687" fmla="*/ 36272 w 13173467"/>
                <a:gd name="connsiteY5687" fmla="*/ 3899659 h 6586971"/>
                <a:gd name="connsiteX5688" fmla="*/ 51721 w 13173467"/>
                <a:gd name="connsiteY5688" fmla="*/ 3836195 h 6586971"/>
                <a:gd name="connsiteX5689" fmla="*/ 52393 w 13173467"/>
                <a:gd name="connsiteY5689" fmla="*/ 3827601 h 6586971"/>
                <a:gd name="connsiteX5690" fmla="*/ 52393 w 13173467"/>
                <a:gd name="connsiteY5690" fmla="*/ 3818346 h 6586971"/>
                <a:gd name="connsiteX5691" fmla="*/ 51049 w 13173467"/>
                <a:gd name="connsiteY5691" fmla="*/ 3810414 h 6586971"/>
                <a:gd name="connsiteX5692" fmla="*/ 43661 w 13173467"/>
                <a:gd name="connsiteY5692" fmla="*/ 3787937 h 6586971"/>
                <a:gd name="connsiteX5693" fmla="*/ 42318 w 13173467"/>
                <a:gd name="connsiteY5693" fmla="*/ 3776699 h 6586971"/>
                <a:gd name="connsiteX5694" fmla="*/ 46348 w 13173467"/>
                <a:gd name="connsiteY5694" fmla="*/ 3767444 h 6586971"/>
                <a:gd name="connsiteX5695" fmla="*/ 39630 w 13173467"/>
                <a:gd name="connsiteY5695" fmla="*/ 3765460 h 6586971"/>
                <a:gd name="connsiteX5696" fmla="*/ 38287 w 13173467"/>
                <a:gd name="connsiteY5696" fmla="*/ 3760172 h 6586971"/>
                <a:gd name="connsiteX5697" fmla="*/ 40302 w 13173467"/>
                <a:gd name="connsiteY5697" fmla="*/ 3753561 h 6586971"/>
                <a:gd name="connsiteX5698" fmla="*/ 45005 w 13173467"/>
                <a:gd name="connsiteY5698" fmla="*/ 3748272 h 6586971"/>
                <a:gd name="connsiteX5699" fmla="*/ 37615 w 13173467"/>
                <a:gd name="connsiteY5699" fmla="*/ 3746950 h 6586971"/>
                <a:gd name="connsiteX5700" fmla="*/ 38959 w 13173467"/>
                <a:gd name="connsiteY5700" fmla="*/ 3738356 h 6586971"/>
                <a:gd name="connsiteX5701" fmla="*/ 45005 w 13173467"/>
                <a:gd name="connsiteY5701" fmla="*/ 3727779 h 6586971"/>
                <a:gd name="connsiteX5702" fmla="*/ 50377 w 13173467"/>
                <a:gd name="connsiteY5702" fmla="*/ 3721168 h 6586971"/>
                <a:gd name="connsiteX5703" fmla="*/ 48363 w 13173467"/>
                <a:gd name="connsiteY5703" fmla="*/ 3720507 h 6586971"/>
                <a:gd name="connsiteX5704" fmla="*/ 44332 w 13173467"/>
                <a:gd name="connsiteY5704" fmla="*/ 3719846 h 6586971"/>
                <a:gd name="connsiteX5705" fmla="*/ 42318 w 13173467"/>
                <a:gd name="connsiteY5705" fmla="*/ 3719846 h 6586971"/>
                <a:gd name="connsiteX5706" fmla="*/ 45005 w 13173467"/>
                <a:gd name="connsiteY5706" fmla="*/ 3713235 h 6586971"/>
                <a:gd name="connsiteX5707" fmla="*/ 45005 w 13173467"/>
                <a:gd name="connsiteY5707" fmla="*/ 3706624 h 6586971"/>
                <a:gd name="connsiteX5708" fmla="*/ 43661 w 13173467"/>
                <a:gd name="connsiteY5708" fmla="*/ 3699353 h 6586971"/>
                <a:gd name="connsiteX5709" fmla="*/ 42318 w 13173467"/>
                <a:gd name="connsiteY5709" fmla="*/ 3690759 h 6586971"/>
                <a:gd name="connsiteX5710" fmla="*/ 32242 w 13173467"/>
                <a:gd name="connsiteY5710" fmla="*/ 3695386 h 6586971"/>
                <a:gd name="connsiteX5711" fmla="*/ 28884 w 13173467"/>
                <a:gd name="connsiteY5711" fmla="*/ 3692742 h 6586971"/>
                <a:gd name="connsiteX5712" fmla="*/ 30227 w 13173467"/>
                <a:gd name="connsiteY5712" fmla="*/ 3686130 h 6586971"/>
                <a:gd name="connsiteX5713" fmla="*/ 34929 w 13173467"/>
                <a:gd name="connsiteY5713" fmla="*/ 3678198 h 6586971"/>
                <a:gd name="connsiteX5714" fmla="*/ 19480 w 13173467"/>
                <a:gd name="connsiteY5714" fmla="*/ 3672248 h 6586971"/>
                <a:gd name="connsiteX5715" fmla="*/ 16121 w 13173467"/>
                <a:gd name="connsiteY5715" fmla="*/ 3660349 h 6586971"/>
                <a:gd name="connsiteX5716" fmla="*/ 21495 w 13173467"/>
                <a:gd name="connsiteY5716" fmla="*/ 3647128 h 6586971"/>
                <a:gd name="connsiteX5717" fmla="*/ 33585 w 13173467"/>
                <a:gd name="connsiteY5717" fmla="*/ 3637872 h 6586971"/>
                <a:gd name="connsiteX5718" fmla="*/ 40302 w 13173467"/>
                <a:gd name="connsiteY5718" fmla="*/ 3635889 h 6586971"/>
                <a:gd name="connsiteX5719" fmla="*/ 53064 w 13173467"/>
                <a:gd name="connsiteY5719" fmla="*/ 3634567 h 6586971"/>
                <a:gd name="connsiteX5720" fmla="*/ 60453 w 13173467"/>
                <a:gd name="connsiteY5720" fmla="*/ 3633245 h 6586971"/>
                <a:gd name="connsiteX5721" fmla="*/ 67170 w 13173467"/>
                <a:gd name="connsiteY5721" fmla="*/ 3631261 h 6586971"/>
                <a:gd name="connsiteX5722" fmla="*/ 71873 w 13173467"/>
                <a:gd name="connsiteY5722" fmla="*/ 3627956 h 6586971"/>
                <a:gd name="connsiteX5723" fmla="*/ 75902 w 13173467"/>
                <a:gd name="connsiteY5723" fmla="*/ 3623990 h 6586971"/>
                <a:gd name="connsiteX5724" fmla="*/ 79261 w 13173467"/>
                <a:gd name="connsiteY5724" fmla="*/ 3620023 h 6586971"/>
                <a:gd name="connsiteX5725" fmla="*/ 79261 w 13173467"/>
                <a:gd name="connsiteY5725" fmla="*/ 3617379 h 6586971"/>
                <a:gd name="connsiteX5726" fmla="*/ 79932 w 13173467"/>
                <a:gd name="connsiteY5726" fmla="*/ 3614734 h 6586971"/>
                <a:gd name="connsiteX5727" fmla="*/ 81276 w 13173467"/>
                <a:gd name="connsiteY5727" fmla="*/ 3612091 h 6586971"/>
                <a:gd name="connsiteX5728" fmla="*/ 83291 w 13173467"/>
                <a:gd name="connsiteY5728" fmla="*/ 3610768 h 6586971"/>
                <a:gd name="connsiteX5729" fmla="*/ 93366 w 13173467"/>
                <a:gd name="connsiteY5729" fmla="*/ 3605479 h 6586971"/>
                <a:gd name="connsiteX5730" fmla="*/ 99412 w 13173467"/>
                <a:gd name="connsiteY5730" fmla="*/ 3603496 h 6586971"/>
                <a:gd name="connsiteX5731" fmla="*/ 106800 w 13173467"/>
                <a:gd name="connsiteY5731" fmla="*/ 3601513 h 6586971"/>
                <a:gd name="connsiteX5732" fmla="*/ 113518 w 13173467"/>
                <a:gd name="connsiteY5732" fmla="*/ 3600191 h 6586971"/>
                <a:gd name="connsiteX5733" fmla="*/ 119563 w 13173467"/>
                <a:gd name="connsiteY5733" fmla="*/ 3599529 h 6586971"/>
                <a:gd name="connsiteX5734" fmla="*/ 126952 w 13173467"/>
                <a:gd name="connsiteY5734" fmla="*/ 3600852 h 6586971"/>
                <a:gd name="connsiteX5735" fmla="*/ 132997 w 13173467"/>
                <a:gd name="connsiteY5735" fmla="*/ 3604158 h 6586971"/>
                <a:gd name="connsiteX5736" fmla="*/ 138370 w 13173467"/>
                <a:gd name="connsiteY5736" fmla="*/ 3608123 h 6586971"/>
                <a:gd name="connsiteX5737" fmla="*/ 144415 w 13173467"/>
                <a:gd name="connsiteY5737" fmla="*/ 3612091 h 6586971"/>
                <a:gd name="connsiteX5738" fmla="*/ 151804 w 13173467"/>
                <a:gd name="connsiteY5738" fmla="*/ 3614073 h 6586971"/>
                <a:gd name="connsiteX5739" fmla="*/ 157849 w 13173467"/>
                <a:gd name="connsiteY5739" fmla="*/ 3614073 h 6586971"/>
                <a:gd name="connsiteX5740" fmla="*/ 163895 w 13173467"/>
                <a:gd name="connsiteY5740" fmla="*/ 3613413 h 6586971"/>
                <a:gd name="connsiteX5741" fmla="*/ 242484 w 13173467"/>
                <a:gd name="connsiteY5741" fmla="*/ 3610768 h 6586971"/>
                <a:gd name="connsiteX5742" fmla="*/ 257262 w 13173467"/>
                <a:gd name="connsiteY5742" fmla="*/ 3613413 h 6586971"/>
                <a:gd name="connsiteX5743" fmla="*/ 317715 w 13173467"/>
                <a:gd name="connsiteY5743" fmla="*/ 3625973 h 6586971"/>
                <a:gd name="connsiteX5744" fmla="*/ 333835 w 13173467"/>
                <a:gd name="connsiteY5744" fmla="*/ 3626634 h 6586971"/>
                <a:gd name="connsiteX5745" fmla="*/ 374809 w 13173467"/>
                <a:gd name="connsiteY5745" fmla="*/ 3620684 h 6586971"/>
                <a:gd name="connsiteX5746" fmla="*/ 386900 w 13173467"/>
                <a:gd name="connsiteY5746" fmla="*/ 3621346 h 6586971"/>
                <a:gd name="connsiteX5747" fmla="*/ 399662 w 13173467"/>
                <a:gd name="connsiteY5747" fmla="*/ 3624651 h 6586971"/>
                <a:gd name="connsiteX5748" fmla="*/ 415111 w 13173467"/>
                <a:gd name="connsiteY5748" fmla="*/ 3629278 h 6586971"/>
                <a:gd name="connsiteX5749" fmla="*/ 419813 w 13173467"/>
                <a:gd name="connsiteY5749" fmla="*/ 3629939 h 6586971"/>
                <a:gd name="connsiteX5750" fmla="*/ 422500 w 13173467"/>
                <a:gd name="connsiteY5750" fmla="*/ 3629278 h 6586971"/>
                <a:gd name="connsiteX5751" fmla="*/ 426530 w 13173467"/>
                <a:gd name="connsiteY5751" fmla="*/ 3626634 h 6586971"/>
                <a:gd name="connsiteX5752" fmla="*/ 428545 w 13173467"/>
                <a:gd name="connsiteY5752" fmla="*/ 3625973 h 6586971"/>
                <a:gd name="connsiteX5753" fmla="*/ 440636 w 13173467"/>
                <a:gd name="connsiteY5753" fmla="*/ 3625312 h 6586971"/>
                <a:gd name="connsiteX5754" fmla="*/ 446681 w 13173467"/>
                <a:gd name="connsiteY5754" fmla="*/ 3625973 h 6586971"/>
                <a:gd name="connsiteX5755" fmla="*/ 466832 w 13173467"/>
                <a:gd name="connsiteY5755" fmla="*/ 3631261 h 6586971"/>
                <a:gd name="connsiteX5756" fmla="*/ 478923 w 13173467"/>
                <a:gd name="connsiteY5756" fmla="*/ 3632584 h 6586971"/>
                <a:gd name="connsiteX5757" fmla="*/ 491013 w 13173467"/>
                <a:gd name="connsiteY5757" fmla="*/ 3631923 h 6586971"/>
                <a:gd name="connsiteX5758" fmla="*/ 505791 w 13173467"/>
                <a:gd name="connsiteY5758" fmla="*/ 3627956 h 6586971"/>
                <a:gd name="connsiteX5759" fmla="*/ 528629 w 13173467"/>
                <a:gd name="connsiteY5759" fmla="*/ 3611429 h 6586971"/>
                <a:gd name="connsiteX5760" fmla="*/ 534674 w 13173467"/>
                <a:gd name="connsiteY5760" fmla="*/ 3576392 h 6586971"/>
                <a:gd name="connsiteX5761" fmla="*/ 537361 w 13173467"/>
                <a:gd name="connsiteY5761" fmla="*/ 3540694 h 6586971"/>
                <a:gd name="connsiteX5762" fmla="*/ 552810 w 13173467"/>
                <a:gd name="connsiteY5762" fmla="*/ 3520201 h 6586971"/>
                <a:gd name="connsiteX5763" fmla="*/ 548108 w 13173467"/>
                <a:gd name="connsiteY5763" fmla="*/ 3514251 h 6586971"/>
                <a:gd name="connsiteX5764" fmla="*/ 546093 w 13173467"/>
                <a:gd name="connsiteY5764" fmla="*/ 3516234 h 6586971"/>
                <a:gd name="connsiteX5765" fmla="*/ 542735 w 13173467"/>
                <a:gd name="connsiteY5765" fmla="*/ 3520201 h 6586971"/>
                <a:gd name="connsiteX5766" fmla="*/ 542063 w 13173467"/>
                <a:gd name="connsiteY5766" fmla="*/ 3522184 h 6586971"/>
                <a:gd name="connsiteX5767" fmla="*/ 545422 w 13173467"/>
                <a:gd name="connsiteY5767" fmla="*/ 3485164 h 6586971"/>
                <a:gd name="connsiteX5768" fmla="*/ 552810 w 13173467"/>
                <a:gd name="connsiteY5768" fmla="*/ 3448143 h 6586971"/>
                <a:gd name="connsiteX5769" fmla="*/ 558856 w 13173467"/>
                <a:gd name="connsiteY5769" fmla="*/ 3452110 h 6586971"/>
                <a:gd name="connsiteX5770" fmla="*/ 564229 w 13173467"/>
                <a:gd name="connsiteY5770" fmla="*/ 3456737 h 6586971"/>
                <a:gd name="connsiteX5771" fmla="*/ 569603 w 13173467"/>
                <a:gd name="connsiteY5771" fmla="*/ 3462026 h 6586971"/>
                <a:gd name="connsiteX5772" fmla="*/ 573633 w 13173467"/>
                <a:gd name="connsiteY5772" fmla="*/ 3467975 h 6586971"/>
                <a:gd name="connsiteX5773" fmla="*/ 576320 w 13173467"/>
                <a:gd name="connsiteY5773" fmla="*/ 3475248 h 6586971"/>
                <a:gd name="connsiteX5774" fmla="*/ 578334 w 13173467"/>
                <a:gd name="connsiteY5774" fmla="*/ 3482519 h 6586971"/>
                <a:gd name="connsiteX5775" fmla="*/ 581021 w 13173467"/>
                <a:gd name="connsiteY5775" fmla="*/ 3488469 h 6586971"/>
                <a:gd name="connsiteX5776" fmla="*/ 587738 w 13173467"/>
                <a:gd name="connsiteY5776" fmla="*/ 3493757 h 6586971"/>
                <a:gd name="connsiteX5777" fmla="*/ 582365 w 13173467"/>
                <a:gd name="connsiteY5777" fmla="*/ 3484502 h 6586971"/>
                <a:gd name="connsiteX5778" fmla="*/ 576320 w 13173467"/>
                <a:gd name="connsiteY5778" fmla="*/ 3463349 h 6586971"/>
                <a:gd name="connsiteX5779" fmla="*/ 571617 w 13173467"/>
                <a:gd name="connsiteY5779" fmla="*/ 3453432 h 6586971"/>
                <a:gd name="connsiteX5780" fmla="*/ 564229 w 13173467"/>
                <a:gd name="connsiteY5780" fmla="*/ 3446821 h 6586971"/>
                <a:gd name="connsiteX5781" fmla="*/ 555497 w 13173467"/>
                <a:gd name="connsiteY5781" fmla="*/ 3441532 h 6586971"/>
                <a:gd name="connsiteX5782" fmla="*/ 548108 w 13173467"/>
                <a:gd name="connsiteY5782" fmla="*/ 3435583 h 6586971"/>
                <a:gd name="connsiteX5783" fmla="*/ 544078 w 13173467"/>
                <a:gd name="connsiteY5783" fmla="*/ 3426989 h 6586971"/>
                <a:gd name="connsiteX5784" fmla="*/ 547436 w 13173467"/>
                <a:gd name="connsiteY5784" fmla="*/ 3427650 h 6586971"/>
                <a:gd name="connsiteX5785" fmla="*/ 550124 w 13173467"/>
                <a:gd name="connsiteY5785" fmla="*/ 3428311 h 6586971"/>
                <a:gd name="connsiteX5786" fmla="*/ 552810 w 13173467"/>
                <a:gd name="connsiteY5786" fmla="*/ 3428311 h 6586971"/>
                <a:gd name="connsiteX5787" fmla="*/ 556169 w 13173467"/>
                <a:gd name="connsiteY5787" fmla="*/ 3429633 h 6586971"/>
                <a:gd name="connsiteX5788" fmla="*/ 553481 w 13173467"/>
                <a:gd name="connsiteY5788" fmla="*/ 3418394 h 6586971"/>
                <a:gd name="connsiteX5789" fmla="*/ 552138 w 13173467"/>
                <a:gd name="connsiteY5789" fmla="*/ 3391291 h 6586971"/>
                <a:gd name="connsiteX5790" fmla="*/ 548780 w 13173467"/>
                <a:gd name="connsiteY5790" fmla="*/ 3382697 h 6586971"/>
                <a:gd name="connsiteX5791" fmla="*/ 545422 w 13173467"/>
                <a:gd name="connsiteY5791" fmla="*/ 3380713 h 6586971"/>
                <a:gd name="connsiteX5792" fmla="*/ 529301 w 13173467"/>
                <a:gd name="connsiteY5792" fmla="*/ 3376747 h 6586971"/>
                <a:gd name="connsiteX5793" fmla="*/ 522584 w 13173467"/>
                <a:gd name="connsiteY5793" fmla="*/ 3373442 h 6586971"/>
                <a:gd name="connsiteX5794" fmla="*/ 515867 w 13173467"/>
                <a:gd name="connsiteY5794" fmla="*/ 3369475 h 6586971"/>
                <a:gd name="connsiteX5795" fmla="*/ 509150 w 13173467"/>
                <a:gd name="connsiteY5795" fmla="*/ 3365509 h 6586971"/>
                <a:gd name="connsiteX5796" fmla="*/ 503776 w 13173467"/>
                <a:gd name="connsiteY5796" fmla="*/ 3360881 h 6586971"/>
                <a:gd name="connsiteX5797" fmla="*/ 499745 w 13173467"/>
                <a:gd name="connsiteY5797" fmla="*/ 3355592 h 6586971"/>
                <a:gd name="connsiteX5798" fmla="*/ 489670 w 13173467"/>
                <a:gd name="connsiteY5798" fmla="*/ 3341710 h 6586971"/>
                <a:gd name="connsiteX5799" fmla="*/ 486983 w 13173467"/>
                <a:gd name="connsiteY5799" fmla="*/ 3336422 h 6586971"/>
                <a:gd name="connsiteX5800" fmla="*/ 486311 w 13173467"/>
                <a:gd name="connsiteY5800" fmla="*/ 3333777 h 6586971"/>
                <a:gd name="connsiteX5801" fmla="*/ 486983 w 13173467"/>
                <a:gd name="connsiteY5801" fmla="*/ 3329149 h 6586971"/>
                <a:gd name="connsiteX5802" fmla="*/ 486983 w 13173467"/>
                <a:gd name="connsiteY5802" fmla="*/ 3316589 h 6586971"/>
                <a:gd name="connsiteX5803" fmla="*/ 486311 w 13173467"/>
                <a:gd name="connsiteY5803" fmla="*/ 3312622 h 6586971"/>
                <a:gd name="connsiteX5804" fmla="*/ 484296 w 13173467"/>
                <a:gd name="connsiteY5804" fmla="*/ 3309978 h 6586971"/>
                <a:gd name="connsiteX5805" fmla="*/ 480938 w 13173467"/>
                <a:gd name="connsiteY5805" fmla="*/ 3307334 h 6586971"/>
                <a:gd name="connsiteX5806" fmla="*/ 480266 w 13173467"/>
                <a:gd name="connsiteY5806" fmla="*/ 3304028 h 6586971"/>
                <a:gd name="connsiteX5807" fmla="*/ 484968 w 13173467"/>
                <a:gd name="connsiteY5807" fmla="*/ 3299401 h 6586971"/>
                <a:gd name="connsiteX5808" fmla="*/ 490342 w 13173467"/>
                <a:gd name="connsiteY5808" fmla="*/ 3298079 h 6586971"/>
                <a:gd name="connsiteX5809" fmla="*/ 497058 w 13173467"/>
                <a:gd name="connsiteY5809" fmla="*/ 3299401 h 6586971"/>
                <a:gd name="connsiteX5810" fmla="*/ 509150 w 13173467"/>
                <a:gd name="connsiteY5810" fmla="*/ 3303367 h 6586971"/>
                <a:gd name="connsiteX5811" fmla="*/ 501088 w 13173467"/>
                <a:gd name="connsiteY5811" fmla="*/ 3299401 h 6586971"/>
                <a:gd name="connsiteX5812" fmla="*/ 494372 w 13173467"/>
                <a:gd name="connsiteY5812" fmla="*/ 3297417 h 6586971"/>
                <a:gd name="connsiteX5813" fmla="*/ 487654 w 13173467"/>
                <a:gd name="connsiteY5813" fmla="*/ 3296756 h 6586971"/>
                <a:gd name="connsiteX5814" fmla="*/ 466832 w 13173467"/>
                <a:gd name="connsiteY5814" fmla="*/ 3298079 h 6586971"/>
                <a:gd name="connsiteX5815" fmla="*/ 461459 w 13173467"/>
                <a:gd name="connsiteY5815" fmla="*/ 3296096 h 6586971"/>
                <a:gd name="connsiteX5816" fmla="*/ 458100 w 13173467"/>
                <a:gd name="connsiteY5816" fmla="*/ 3292129 h 6586971"/>
                <a:gd name="connsiteX5817" fmla="*/ 458100 w 13173467"/>
                <a:gd name="connsiteY5817" fmla="*/ 3287502 h 6586971"/>
                <a:gd name="connsiteX5818" fmla="*/ 460786 w 13173467"/>
                <a:gd name="connsiteY5818" fmla="*/ 3284196 h 6586971"/>
                <a:gd name="connsiteX5819" fmla="*/ 462131 w 13173467"/>
                <a:gd name="connsiteY5819" fmla="*/ 3280891 h 6586971"/>
                <a:gd name="connsiteX5820" fmla="*/ 456756 w 13173467"/>
                <a:gd name="connsiteY5820" fmla="*/ 3276924 h 6586971"/>
                <a:gd name="connsiteX5821" fmla="*/ 450040 w 13173467"/>
                <a:gd name="connsiteY5821" fmla="*/ 3276263 h 6586971"/>
                <a:gd name="connsiteX5822" fmla="*/ 443322 w 13173467"/>
                <a:gd name="connsiteY5822" fmla="*/ 3276924 h 6586971"/>
                <a:gd name="connsiteX5823" fmla="*/ 439964 w 13173467"/>
                <a:gd name="connsiteY5823" fmla="*/ 3275602 h 6586971"/>
                <a:gd name="connsiteX5824" fmla="*/ 443322 w 13173467"/>
                <a:gd name="connsiteY5824" fmla="*/ 3269652 h 6586971"/>
                <a:gd name="connsiteX5825" fmla="*/ 439293 w 13173467"/>
                <a:gd name="connsiteY5825" fmla="*/ 3268991 h 6586971"/>
                <a:gd name="connsiteX5826" fmla="*/ 431232 w 13173467"/>
                <a:gd name="connsiteY5826" fmla="*/ 3269652 h 6586971"/>
                <a:gd name="connsiteX5827" fmla="*/ 426530 w 13173467"/>
                <a:gd name="connsiteY5827" fmla="*/ 3269652 h 6586971"/>
                <a:gd name="connsiteX5828" fmla="*/ 423172 w 13173467"/>
                <a:gd name="connsiteY5828" fmla="*/ 3267669 h 6586971"/>
                <a:gd name="connsiteX5829" fmla="*/ 417126 w 13173467"/>
                <a:gd name="connsiteY5829" fmla="*/ 3263703 h 6586971"/>
                <a:gd name="connsiteX5830" fmla="*/ 413096 w 13173467"/>
                <a:gd name="connsiteY5830" fmla="*/ 3261720 h 6586971"/>
                <a:gd name="connsiteX5831" fmla="*/ 372794 w 13173467"/>
                <a:gd name="connsiteY5831" fmla="*/ 3250481 h 6586971"/>
                <a:gd name="connsiteX5832" fmla="*/ 366748 w 13173467"/>
                <a:gd name="connsiteY5832" fmla="*/ 3249159 h 6586971"/>
                <a:gd name="connsiteX5833" fmla="*/ 361375 w 13173467"/>
                <a:gd name="connsiteY5833" fmla="*/ 3249159 h 6586971"/>
                <a:gd name="connsiteX5834" fmla="*/ 349284 w 13173467"/>
                <a:gd name="connsiteY5834" fmla="*/ 3251803 h 6586971"/>
                <a:gd name="connsiteX5835" fmla="*/ 345255 w 13173467"/>
                <a:gd name="connsiteY5835" fmla="*/ 3251803 h 6586971"/>
                <a:gd name="connsiteX5836" fmla="*/ 339880 w 13173467"/>
                <a:gd name="connsiteY5836" fmla="*/ 3249159 h 6586971"/>
                <a:gd name="connsiteX5837" fmla="*/ 337866 w 13173467"/>
                <a:gd name="connsiteY5837" fmla="*/ 3246515 h 6586971"/>
                <a:gd name="connsiteX5838" fmla="*/ 335850 w 13173467"/>
                <a:gd name="connsiteY5838" fmla="*/ 3243209 h 6586971"/>
                <a:gd name="connsiteX5839" fmla="*/ 332492 w 13173467"/>
                <a:gd name="connsiteY5839" fmla="*/ 3239243 h 6586971"/>
                <a:gd name="connsiteX5840" fmla="*/ 329134 w 13173467"/>
                <a:gd name="connsiteY5840" fmla="*/ 3236598 h 6586971"/>
                <a:gd name="connsiteX5841" fmla="*/ 324432 w 13173467"/>
                <a:gd name="connsiteY5841" fmla="*/ 3234615 h 6586971"/>
                <a:gd name="connsiteX5842" fmla="*/ 315028 w 13173467"/>
                <a:gd name="connsiteY5842" fmla="*/ 3231310 h 6586971"/>
                <a:gd name="connsiteX5843" fmla="*/ 320401 w 13173467"/>
                <a:gd name="connsiteY5843" fmla="*/ 3227344 h 6586971"/>
                <a:gd name="connsiteX5844" fmla="*/ 332492 w 13173467"/>
                <a:gd name="connsiteY5844" fmla="*/ 3223377 h 6586971"/>
                <a:gd name="connsiteX5845" fmla="*/ 338537 w 13173467"/>
                <a:gd name="connsiteY5845" fmla="*/ 3219410 h 6586971"/>
                <a:gd name="connsiteX5846" fmla="*/ 329134 w 13173467"/>
                <a:gd name="connsiteY5846" fmla="*/ 3214783 h 6586971"/>
                <a:gd name="connsiteX5847" fmla="*/ 325103 w 13173467"/>
                <a:gd name="connsiteY5847" fmla="*/ 3212139 h 6586971"/>
                <a:gd name="connsiteX5848" fmla="*/ 321745 w 13173467"/>
                <a:gd name="connsiteY5848" fmla="*/ 3208833 h 6586971"/>
                <a:gd name="connsiteX5849" fmla="*/ 327119 w 13173467"/>
                <a:gd name="connsiteY5849" fmla="*/ 3207511 h 6586971"/>
                <a:gd name="connsiteX5850" fmla="*/ 338537 w 13173467"/>
                <a:gd name="connsiteY5850" fmla="*/ 3207511 h 6586971"/>
                <a:gd name="connsiteX5851" fmla="*/ 343912 w 13173467"/>
                <a:gd name="connsiteY5851" fmla="*/ 3207511 h 6586971"/>
                <a:gd name="connsiteX5852" fmla="*/ 334507 w 13173467"/>
                <a:gd name="connsiteY5852" fmla="*/ 3202884 h 6586971"/>
                <a:gd name="connsiteX5853" fmla="*/ 323088 w 13173467"/>
                <a:gd name="connsiteY5853" fmla="*/ 3202222 h 6586971"/>
                <a:gd name="connsiteX5854" fmla="*/ 313685 w 13173467"/>
                <a:gd name="connsiteY5854" fmla="*/ 3200239 h 6586971"/>
                <a:gd name="connsiteX5855" fmla="*/ 310326 w 13173467"/>
                <a:gd name="connsiteY5855" fmla="*/ 3191645 h 6586971"/>
                <a:gd name="connsiteX5856" fmla="*/ 318387 w 13173467"/>
                <a:gd name="connsiteY5856" fmla="*/ 3180407 h 6586971"/>
                <a:gd name="connsiteX5857" fmla="*/ 335850 w 13173467"/>
                <a:gd name="connsiteY5857" fmla="*/ 3174457 h 6586971"/>
                <a:gd name="connsiteX5858" fmla="*/ 370780 w 13173467"/>
                <a:gd name="connsiteY5858" fmla="*/ 3171813 h 6586971"/>
                <a:gd name="connsiteX5859" fmla="*/ 379511 w 13173467"/>
                <a:gd name="connsiteY5859" fmla="*/ 3169169 h 6586971"/>
                <a:gd name="connsiteX5860" fmla="*/ 394961 w 13173467"/>
                <a:gd name="connsiteY5860" fmla="*/ 3161896 h 6586971"/>
                <a:gd name="connsiteX5861" fmla="*/ 403020 w 13173467"/>
                <a:gd name="connsiteY5861" fmla="*/ 3159914 h 6586971"/>
                <a:gd name="connsiteX5862" fmla="*/ 413096 w 13173467"/>
                <a:gd name="connsiteY5862" fmla="*/ 3159252 h 6586971"/>
                <a:gd name="connsiteX5863" fmla="*/ 420484 w 13173467"/>
                <a:gd name="connsiteY5863" fmla="*/ 3161896 h 6586971"/>
                <a:gd name="connsiteX5864" fmla="*/ 427202 w 13173467"/>
                <a:gd name="connsiteY5864" fmla="*/ 3166525 h 6586971"/>
                <a:gd name="connsiteX5865" fmla="*/ 441308 w 13173467"/>
                <a:gd name="connsiteY5865" fmla="*/ 3181068 h 6586971"/>
                <a:gd name="connsiteX5866" fmla="*/ 445338 w 13173467"/>
                <a:gd name="connsiteY5866" fmla="*/ 3183051 h 6586971"/>
                <a:gd name="connsiteX5867" fmla="*/ 450040 w 13173467"/>
                <a:gd name="connsiteY5867" fmla="*/ 3181729 h 6586971"/>
                <a:gd name="connsiteX5868" fmla="*/ 458772 w 13173467"/>
                <a:gd name="connsiteY5868" fmla="*/ 3178424 h 6586971"/>
                <a:gd name="connsiteX5869" fmla="*/ 467504 w 13173467"/>
                <a:gd name="connsiteY5869" fmla="*/ 3176440 h 6586971"/>
                <a:gd name="connsiteX5870" fmla="*/ 476236 w 13173467"/>
                <a:gd name="connsiteY5870" fmla="*/ 3175119 h 6586971"/>
                <a:gd name="connsiteX5871" fmla="*/ 484968 w 13173467"/>
                <a:gd name="connsiteY5871" fmla="*/ 3177101 h 6586971"/>
                <a:gd name="connsiteX5872" fmla="*/ 491686 w 13173467"/>
                <a:gd name="connsiteY5872" fmla="*/ 3181729 h 6586971"/>
                <a:gd name="connsiteX5873" fmla="*/ 494372 w 13173467"/>
                <a:gd name="connsiteY5873" fmla="*/ 3175119 h 6586971"/>
                <a:gd name="connsiteX5874" fmla="*/ 497730 w 13173467"/>
                <a:gd name="connsiteY5874" fmla="*/ 3174457 h 6586971"/>
                <a:gd name="connsiteX5875" fmla="*/ 500417 w 13173467"/>
                <a:gd name="connsiteY5875" fmla="*/ 3176440 h 6586971"/>
                <a:gd name="connsiteX5876" fmla="*/ 504447 w 13173467"/>
                <a:gd name="connsiteY5876" fmla="*/ 3177763 h 6586971"/>
                <a:gd name="connsiteX5877" fmla="*/ 525942 w 13173467"/>
                <a:gd name="connsiteY5877" fmla="*/ 3177101 h 6586971"/>
                <a:gd name="connsiteX5878" fmla="*/ 533331 w 13173467"/>
                <a:gd name="connsiteY5878" fmla="*/ 3175779 h 6586971"/>
                <a:gd name="connsiteX5879" fmla="*/ 524598 w 13173467"/>
                <a:gd name="connsiteY5879" fmla="*/ 3168507 h 6586971"/>
                <a:gd name="connsiteX5880" fmla="*/ 520568 w 13173467"/>
                <a:gd name="connsiteY5880" fmla="*/ 3159252 h 6586971"/>
                <a:gd name="connsiteX5881" fmla="*/ 519897 w 13173467"/>
                <a:gd name="connsiteY5881" fmla="*/ 3137437 h 6586971"/>
                <a:gd name="connsiteX5882" fmla="*/ 518554 w 13173467"/>
                <a:gd name="connsiteY5882" fmla="*/ 3128843 h 6586971"/>
                <a:gd name="connsiteX5883" fmla="*/ 515867 w 13173467"/>
                <a:gd name="connsiteY5883" fmla="*/ 3121571 h 6586971"/>
                <a:gd name="connsiteX5884" fmla="*/ 501761 w 13173467"/>
                <a:gd name="connsiteY5884" fmla="*/ 3093145 h 6586971"/>
                <a:gd name="connsiteX5885" fmla="*/ 499745 w 13173467"/>
                <a:gd name="connsiteY5885" fmla="*/ 3085212 h 6586971"/>
                <a:gd name="connsiteX5886" fmla="*/ 501761 w 13173467"/>
                <a:gd name="connsiteY5886" fmla="*/ 3079262 h 6586971"/>
                <a:gd name="connsiteX5887" fmla="*/ 507134 w 13173467"/>
                <a:gd name="connsiteY5887" fmla="*/ 3079262 h 6586971"/>
                <a:gd name="connsiteX5888" fmla="*/ 537361 w 13173467"/>
                <a:gd name="connsiteY5888" fmla="*/ 3078601 h 6586971"/>
                <a:gd name="connsiteX5889" fmla="*/ 540719 w 13173467"/>
                <a:gd name="connsiteY5889" fmla="*/ 3083889 h 6586971"/>
                <a:gd name="connsiteX5890" fmla="*/ 544078 w 13173467"/>
                <a:gd name="connsiteY5890" fmla="*/ 3101077 h 6586971"/>
                <a:gd name="connsiteX5891" fmla="*/ 548780 w 13173467"/>
                <a:gd name="connsiteY5891" fmla="*/ 3107688 h 6586971"/>
                <a:gd name="connsiteX5892" fmla="*/ 556169 w 13173467"/>
                <a:gd name="connsiteY5892" fmla="*/ 3109671 h 6586971"/>
                <a:gd name="connsiteX5893" fmla="*/ 587067 w 13173467"/>
                <a:gd name="connsiteY5893" fmla="*/ 3110333 h 6586971"/>
                <a:gd name="connsiteX5894" fmla="*/ 605203 w 13173467"/>
                <a:gd name="connsiteY5894" fmla="*/ 3113638 h 6586971"/>
                <a:gd name="connsiteX5895" fmla="*/ 613935 w 13173467"/>
                <a:gd name="connsiteY5895" fmla="*/ 3114299 h 6586971"/>
                <a:gd name="connsiteX5896" fmla="*/ 623339 w 13173467"/>
                <a:gd name="connsiteY5896" fmla="*/ 3112977 h 6586971"/>
                <a:gd name="connsiteX5897" fmla="*/ 630056 w 13173467"/>
                <a:gd name="connsiteY5897" fmla="*/ 3110333 h 6586971"/>
                <a:gd name="connsiteX5898" fmla="*/ 647519 w 13173467"/>
                <a:gd name="connsiteY5898" fmla="*/ 3103061 h 6586971"/>
                <a:gd name="connsiteX5899" fmla="*/ 652894 w 13173467"/>
                <a:gd name="connsiteY5899" fmla="*/ 3099756 h 6586971"/>
                <a:gd name="connsiteX5900" fmla="*/ 644833 w 13173467"/>
                <a:gd name="connsiteY5900" fmla="*/ 3100417 h 6586971"/>
                <a:gd name="connsiteX5901" fmla="*/ 638116 w 13173467"/>
                <a:gd name="connsiteY5901" fmla="*/ 3099094 h 6586971"/>
                <a:gd name="connsiteX5902" fmla="*/ 633414 w 13173467"/>
                <a:gd name="connsiteY5902" fmla="*/ 3094467 h 6586971"/>
                <a:gd name="connsiteX5903" fmla="*/ 632071 w 13173467"/>
                <a:gd name="connsiteY5903" fmla="*/ 3087195 h 6586971"/>
                <a:gd name="connsiteX5904" fmla="*/ 636101 w 13173467"/>
                <a:gd name="connsiteY5904" fmla="*/ 3078601 h 6586971"/>
                <a:gd name="connsiteX5905" fmla="*/ 644162 w 13173467"/>
                <a:gd name="connsiteY5905" fmla="*/ 3071990 h 6586971"/>
                <a:gd name="connsiteX5906" fmla="*/ 654237 w 13173467"/>
                <a:gd name="connsiteY5906" fmla="*/ 3066702 h 6586971"/>
                <a:gd name="connsiteX5907" fmla="*/ 663641 w 13173467"/>
                <a:gd name="connsiteY5907" fmla="*/ 3063396 h 6586971"/>
                <a:gd name="connsiteX5908" fmla="*/ 696555 w 13173467"/>
                <a:gd name="connsiteY5908" fmla="*/ 3052819 h 6586971"/>
                <a:gd name="connsiteX5909" fmla="*/ 711332 w 13173467"/>
                <a:gd name="connsiteY5909" fmla="*/ 3044886 h 6586971"/>
                <a:gd name="connsiteX5910" fmla="*/ 722750 w 13173467"/>
                <a:gd name="connsiteY5910" fmla="*/ 3031004 h 6586971"/>
                <a:gd name="connsiteX5911" fmla="*/ 725437 w 13173467"/>
                <a:gd name="connsiteY5911" fmla="*/ 3026376 h 6586971"/>
                <a:gd name="connsiteX5912" fmla="*/ 726109 w 13173467"/>
                <a:gd name="connsiteY5912" fmla="*/ 3023070 h 6586971"/>
                <a:gd name="connsiteX5913" fmla="*/ 726781 w 13173467"/>
                <a:gd name="connsiteY5913" fmla="*/ 2982745 h 6586971"/>
                <a:gd name="connsiteX5914" fmla="*/ 729467 w 13173467"/>
                <a:gd name="connsiteY5914" fmla="*/ 2972829 h 6586971"/>
                <a:gd name="connsiteX5915" fmla="*/ 740215 w 13173467"/>
                <a:gd name="connsiteY5915" fmla="*/ 2958285 h 6586971"/>
                <a:gd name="connsiteX5916" fmla="*/ 755664 w 13173467"/>
                <a:gd name="connsiteY5916" fmla="*/ 2951674 h 6586971"/>
                <a:gd name="connsiteX5917" fmla="*/ 773800 w 13173467"/>
                <a:gd name="connsiteY5917" fmla="*/ 2948369 h 6586971"/>
                <a:gd name="connsiteX5918" fmla="*/ 790593 w 13173467"/>
                <a:gd name="connsiteY5918" fmla="*/ 2941758 h 6586971"/>
                <a:gd name="connsiteX5919" fmla="*/ 830895 w 13173467"/>
                <a:gd name="connsiteY5919" fmla="*/ 2919282 h 6586971"/>
                <a:gd name="connsiteX5920" fmla="*/ 845000 w 13173467"/>
                <a:gd name="connsiteY5920" fmla="*/ 2914654 h 6586971"/>
                <a:gd name="connsiteX5921" fmla="*/ 852388 w 13173467"/>
                <a:gd name="connsiteY5921" fmla="*/ 2913332 h 6586971"/>
                <a:gd name="connsiteX5922" fmla="*/ 859106 w 13173467"/>
                <a:gd name="connsiteY5922" fmla="*/ 2913992 h 6586971"/>
                <a:gd name="connsiteX5923" fmla="*/ 865151 w 13173467"/>
                <a:gd name="connsiteY5923" fmla="*/ 2915315 h 6586971"/>
                <a:gd name="connsiteX5924" fmla="*/ 887989 w 13173467"/>
                <a:gd name="connsiteY5924" fmla="*/ 2915976 h 6586971"/>
                <a:gd name="connsiteX5925" fmla="*/ 896721 w 13173467"/>
                <a:gd name="connsiteY5925" fmla="*/ 2915976 h 6586971"/>
                <a:gd name="connsiteX5926" fmla="*/ 902767 w 13173467"/>
                <a:gd name="connsiteY5926" fmla="*/ 2913992 h 6586971"/>
                <a:gd name="connsiteX5927" fmla="*/ 873211 w 13173467"/>
                <a:gd name="connsiteY5927" fmla="*/ 2909365 h 6586971"/>
                <a:gd name="connsiteX5928" fmla="*/ 857763 w 13173467"/>
                <a:gd name="connsiteY5928" fmla="*/ 2904738 h 6586971"/>
                <a:gd name="connsiteX5929" fmla="*/ 853060 w 13173467"/>
                <a:gd name="connsiteY5929" fmla="*/ 2897466 h 6586971"/>
                <a:gd name="connsiteX5930" fmla="*/ 863808 w 13173467"/>
                <a:gd name="connsiteY5930" fmla="*/ 2891516 h 6586971"/>
                <a:gd name="connsiteX5931" fmla="*/ 879256 w 13173467"/>
                <a:gd name="connsiteY5931" fmla="*/ 2896805 h 6586971"/>
                <a:gd name="connsiteX5932" fmla="*/ 894706 w 13173467"/>
                <a:gd name="connsiteY5932" fmla="*/ 2904077 h 6586971"/>
                <a:gd name="connsiteX5933" fmla="*/ 906124 w 13173467"/>
                <a:gd name="connsiteY5933" fmla="*/ 2905399 h 6586971"/>
                <a:gd name="connsiteX5934" fmla="*/ 902095 w 13173467"/>
                <a:gd name="connsiteY5934" fmla="*/ 2902094 h 6586971"/>
                <a:gd name="connsiteX5935" fmla="*/ 892690 w 13173467"/>
                <a:gd name="connsiteY5935" fmla="*/ 2897466 h 6586971"/>
                <a:gd name="connsiteX5936" fmla="*/ 887989 w 13173467"/>
                <a:gd name="connsiteY5936" fmla="*/ 2893500 h 6586971"/>
                <a:gd name="connsiteX5937" fmla="*/ 891347 w 13173467"/>
                <a:gd name="connsiteY5937" fmla="*/ 2893500 h 6586971"/>
                <a:gd name="connsiteX5938" fmla="*/ 896721 w 13173467"/>
                <a:gd name="connsiteY5938" fmla="*/ 2892839 h 6586971"/>
                <a:gd name="connsiteX5939" fmla="*/ 900079 w 13173467"/>
                <a:gd name="connsiteY5939" fmla="*/ 2892177 h 6586971"/>
                <a:gd name="connsiteX5940" fmla="*/ 894706 w 13173467"/>
                <a:gd name="connsiteY5940" fmla="*/ 2884905 h 6586971"/>
                <a:gd name="connsiteX5941" fmla="*/ 890004 w 13173467"/>
                <a:gd name="connsiteY5941" fmla="*/ 2878956 h 6586971"/>
                <a:gd name="connsiteX5942" fmla="*/ 887317 w 13173467"/>
                <a:gd name="connsiteY5942" fmla="*/ 2873006 h 6586971"/>
                <a:gd name="connsiteX5943" fmla="*/ 888661 w 13173467"/>
                <a:gd name="connsiteY5943" fmla="*/ 2864412 h 6586971"/>
                <a:gd name="connsiteX5944" fmla="*/ 893362 w 13173467"/>
                <a:gd name="connsiteY5944" fmla="*/ 2856479 h 6586971"/>
                <a:gd name="connsiteX5945" fmla="*/ 906796 w 13173467"/>
                <a:gd name="connsiteY5945" fmla="*/ 2843258 h 6586971"/>
                <a:gd name="connsiteX5946" fmla="*/ 913513 w 13173467"/>
                <a:gd name="connsiteY5946" fmla="*/ 2836646 h 6586971"/>
                <a:gd name="connsiteX5947" fmla="*/ 918887 w 13173467"/>
                <a:gd name="connsiteY5947" fmla="*/ 2827391 h 6586971"/>
                <a:gd name="connsiteX5948" fmla="*/ 922917 w 13173467"/>
                <a:gd name="connsiteY5948" fmla="*/ 2818137 h 6586971"/>
                <a:gd name="connsiteX5949" fmla="*/ 928963 w 13173467"/>
                <a:gd name="connsiteY5949" fmla="*/ 2797644 h 6586971"/>
                <a:gd name="connsiteX5950" fmla="*/ 930306 w 13173467"/>
                <a:gd name="connsiteY5950" fmla="*/ 2787066 h 6586971"/>
                <a:gd name="connsiteX5951" fmla="*/ 932321 w 13173467"/>
                <a:gd name="connsiteY5951" fmla="*/ 2781777 h 6586971"/>
                <a:gd name="connsiteX5952" fmla="*/ 934335 w 13173467"/>
                <a:gd name="connsiteY5952" fmla="*/ 2777150 h 6586971"/>
                <a:gd name="connsiteX5953" fmla="*/ 938367 w 13173467"/>
                <a:gd name="connsiteY5953" fmla="*/ 2772522 h 6586971"/>
                <a:gd name="connsiteX5954" fmla="*/ 940381 w 13173467"/>
                <a:gd name="connsiteY5954" fmla="*/ 2771861 h 6586971"/>
                <a:gd name="connsiteX5955" fmla="*/ 941725 w 13173467"/>
                <a:gd name="connsiteY5955" fmla="*/ 2772522 h 6586971"/>
                <a:gd name="connsiteX5956" fmla="*/ 945755 w 13173467"/>
                <a:gd name="connsiteY5956" fmla="*/ 2771861 h 6586971"/>
                <a:gd name="connsiteX5957" fmla="*/ 965906 w 13173467"/>
                <a:gd name="connsiteY5957" fmla="*/ 2760623 h 6586971"/>
                <a:gd name="connsiteX5958" fmla="*/ 1001506 w 13173467"/>
                <a:gd name="connsiteY5958" fmla="*/ 2734841 h 6586971"/>
                <a:gd name="connsiteX5959" fmla="*/ 1023673 w 13173467"/>
                <a:gd name="connsiteY5959" fmla="*/ 2727569 h 6586971"/>
                <a:gd name="connsiteX5960" fmla="*/ 1057929 w 13173467"/>
                <a:gd name="connsiteY5960" fmla="*/ 2724263 h 6586971"/>
                <a:gd name="connsiteX5961" fmla="*/ 1068005 w 13173467"/>
                <a:gd name="connsiteY5961" fmla="*/ 2724925 h 6586971"/>
                <a:gd name="connsiteX5962" fmla="*/ 1076066 w 13173467"/>
                <a:gd name="connsiteY5962" fmla="*/ 2728230 h 6586971"/>
                <a:gd name="connsiteX5963" fmla="*/ 1090171 w 13173467"/>
                <a:gd name="connsiteY5963" fmla="*/ 2736163 h 6586971"/>
                <a:gd name="connsiteX5964" fmla="*/ 1098903 w 13173467"/>
                <a:gd name="connsiteY5964" fmla="*/ 2738807 h 6586971"/>
                <a:gd name="connsiteX5965" fmla="*/ 1090843 w 13173467"/>
                <a:gd name="connsiteY5965" fmla="*/ 2726908 h 6586971"/>
                <a:gd name="connsiteX5966" fmla="*/ 1092858 w 13173467"/>
                <a:gd name="connsiteY5966" fmla="*/ 2715669 h 6586971"/>
                <a:gd name="connsiteX5967" fmla="*/ 1102261 w 13173467"/>
                <a:gd name="connsiteY5967" fmla="*/ 2707076 h 6586971"/>
                <a:gd name="connsiteX5968" fmla="*/ 1116367 w 13173467"/>
                <a:gd name="connsiteY5968" fmla="*/ 2702448 h 6586971"/>
                <a:gd name="connsiteX5969" fmla="*/ 1129801 w 13173467"/>
                <a:gd name="connsiteY5969" fmla="*/ 2702448 h 6586971"/>
                <a:gd name="connsiteX5970" fmla="*/ 1148609 w 13173467"/>
                <a:gd name="connsiteY5970" fmla="*/ 2704431 h 6586971"/>
                <a:gd name="connsiteX5971" fmla="*/ 1162043 w 13173467"/>
                <a:gd name="connsiteY5971" fmla="*/ 2710381 h 6586971"/>
                <a:gd name="connsiteX5972" fmla="*/ 1158684 w 13173467"/>
                <a:gd name="connsiteY5972" fmla="*/ 2722280 h 6586971"/>
                <a:gd name="connsiteX5973" fmla="*/ 1166073 w 13173467"/>
                <a:gd name="connsiteY5973" fmla="*/ 2724925 h 6586971"/>
                <a:gd name="connsiteX5974" fmla="*/ 1168760 w 13173467"/>
                <a:gd name="connsiteY5974" fmla="*/ 2721619 h 6586971"/>
                <a:gd name="connsiteX5975" fmla="*/ 1169431 w 13173467"/>
                <a:gd name="connsiteY5975" fmla="*/ 2715008 h 6586971"/>
                <a:gd name="connsiteX5976" fmla="*/ 1172790 w 13173467"/>
                <a:gd name="connsiteY5976" fmla="*/ 2711042 h 6586971"/>
                <a:gd name="connsiteX5977" fmla="*/ 1178164 w 13173467"/>
                <a:gd name="connsiteY5977" fmla="*/ 2711704 h 6586971"/>
                <a:gd name="connsiteX5978" fmla="*/ 1182194 w 13173467"/>
                <a:gd name="connsiteY5978" fmla="*/ 2716331 h 6586971"/>
                <a:gd name="connsiteX5979" fmla="*/ 1184210 w 13173467"/>
                <a:gd name="connsiteY5979" fmla="*/ 2722942 h 6586971"/>
                <a:gd name="connsiteX5980" fmla="*/ 1184210 w 13173467"/>
                <a:gd name="connsiteY5980" fmla="*/ 2728892 h 6586971"/>
                <a:gd name="connsiteX5981" fmla="*/ 1185552 w 13173467"/>
                <a:gd name="connsiteY5981" fmla="*/ 2720298 h 6586971"/>
                <a:gd name="connsiteX5982" fmla="*/ 1184881 w 13173467"/>
                <a:gd name="connsiteY5982" fmla="*/ 2703770 h 6586971"/>
                <a:gd name="connsiteX5983" fmla="*/ 1186225 w 13173467"/>
                <a:gd name="connsiteY5983" fmla="*/ 2695837 h 6586971"/>
                <a:gd name="connsiteX5984" fmla="*/ 1190927 w 13173467"/>
                <a:gd name="connsiteY5984" fmla="*/ 2689226 h 6586971"/>
                <a:gd name="connsiteX5985" fmla="*/ 1196299 w 13173467"/>
                <a:gd name="connsiteY5985" fmla="*/ 2687243 h 6586971"/>
                <a:gd name="connsiteX5986" fmla="*/ 1211077 w 13173467"/>
                <a:gd name="connsiteY5986" fmla="*/ 2689888 h 6586971"/>
                <a:gd name="connsiteX5987" fmla="*/ 1226526 w 13173467"/>
                <a:gd name="connsiteY5987" fmla="*/ 2689226 h 6586971"/>
                <a:gd name="connsiteX5988" fmla="*/ 1232572 w 13173467"/>
                <a:gd name="connsiteY5988" fmla="*/ 2689888 h 6586971"/>
                <a:gd name="connsiteX5989" fmla="*/ 1239960 w 13173467"/>
                <a:gd name="connsiteY5989" fmla="*/ 2693193 h 6586971"/>
                <a:gd name="connsiteX5990" fmla="*/ 1247349 w 13173467"/>
                <a:gd name="connsiteY5990" fmla="*/ 2699143 h 6586971"/>
                <a:gd name="connsiteX5991" fmla="*/ 1253394 w 13173467"/>
                <a:gd name="connsiteY5991" fmla="*/ 2706414 h 6586971"/>
                <a:gd name="connsiteX5992" fmla="*/ 1260111 w 13173467"/>
                <a:gd name="connsiteY5992" fmla="*/ 2712364 h 6586971"/>
                <a:gd name="connsiteX5993" fmla="*/ 1269515 w 13173467"/>
                <a:gd name="connsiteY5993" fmla="*/ 2714348 h 6586971"/>
                <a:gd name="connsiteX5994" fmla="*/ 1262126 w 13173467"/>
                <a:gd name="connsiteY5994" fmla="*/ 2711704 h 6586971"/>
                <a:gd name="connsiteX5995" fmla="*/ 1256081 w 13173467"/>
                <a:gd name="connsiteY5995" fmla="*/ 2707076 h 6586971"/>
                <a:gd name="connsiteX5996" fmla="*/ 1245334 w 13173467"/>
                <a:gd name="connsiteY5996" fmla="*/ 2695176 h 6586971"/>
                <a:gd name="connsiteX5997" fmla="*/ 1239960 w 13173467"/>
                <a:gd name="connsiteY5997" fmla="*/ 2691210 h 6586971"/>
                <a:gd name="connsiteX5998" fmla="*/ 1235929 w 13173467"/>
                <a:gd name="connsiteY5998" fmla="*/ 2688566 h 6586971"/>
                <a:gd name="connsiteX5999" fmla="*/ 1225183 w 13173467"/>
                <a:gd name="connsiteY5999" fmla="*/ 2684599 h 6586971"/>
                <a:gd name="connsiteX6000" fmla="*/ 1215108 w 13173467"/>
                <a:gd name="connsiteY6000" fmla="*/ 2676667 h 6586971"/>
                <a:gd name="connsiteX6001" fmla="*/ 1213764 w 13173467"/>
                <a:gd name="connsiteY6001" fmla="*/ 2668733 h 6586971"/>
                <a:gd name="connsiteX6002" fmla="*/ 1214436 w 13173467"/>
                <a:gd name="connsiteY6002" fmla="*/ 2659478 h 6586971"/>
                <a:gd name="connsiteX6003" fmla="*/ 1209061 w 13173467"/>
                <a:gd name="connsiteY6003" fmla="*/ 2650223 h 6586971"/>
                <a:gd name="connsiteX6004" fmla="*/ 1205032 w 13173467"/>
                <a:gd name="connsiteY6004" fmla="*/ 2648901 h 6586971"/>
                <a:gd name="connsiteX6005" fmla="*/ 1200330 w 13173467"/>
                <a:gd name="connsiteY6005" fmla="*/ 2649562 h 6586971"/>
                <a:gd name="connsiteX6006" fmla="*/ 1196299 w 13173467"/>
                <a:gd name="connsiteY6006" fmla="*/ 2650223 h 6586971"/>
                <a:gd name="connsiteX6007" fmla="*/ 1193613 w 13173467"/>
                <a:gd name="connsiteY6007" fmla="*/ 2647579 h 6586971"/>
                <a:gd name="connsiteX6008" fmla="*/ 1194284 w 13173467"/>
                <a:gd name="connsiteY6008" fmla="*/ 2642291 h 6586971"/>
                <a:gd name="connsiteX6009" fmla="*/ 1198315 w 13173467"/>
                <a:gd name="connsiteY6009" fmla="*/ 2640307 h 6586971"/>
                <a:gd name="connsiteX6010" fmla="*/ 1203689 w 13173467"/>
                <a:gd name="connsiteY6010" fmla="*/ 2639646 h 6586971"/>
                <a:gd name="connsiteX6011" fmla="*/ 1209061 w 13173467"/>
                <a:gd name="connsiteY6011" fmla="*/ 2637662 h 6586971"/>
                <a:gd name="connsiteX6012" fmla="*/ 1213093 w 13173467"/>
                <a:gd name="connsiteY6012" fmla="*/ 2628408 h 6586971"/>
                <a:gd name="connsiteX6013" fmla="*/ 1207047 w 13173467"/>
                <a:gd name="connsiteY6013" fmla="*/ 2619813 h 6586971"/>
                <a:gd name="connsiteX6014" fmla="*/ 1198986 w 13173467"/>
                <a:gd name="connsiteY6014" fmla="*/ 2610559 h 6586971"/>
                <a:gd name="connsiteX6015" fmla="*/ 1196299 w 13173467"/>
                <a:gd name="connsiteY6015" fmla="*/ 2597998 h 6586971"/>
                <a:gd name="connsiteX6016" fmla="*/ 1195628 w 13173467"/>
                <a:gd name="connsiteY6016" fmla="*/ 2592710 h 6586971"/>
                <a:gd name="connsiteX6017" fmla="*/ 1194284 w 13173467"/>
                <a:gd name="connsiteY6017" fmla="*/ 2588082 h 6586971"/>
                <a:gd name="connsiteX6018" fmla="*/ 1192270 w 13173467"/>
                <a:gd name="connsiteY6018" fmla="*/ 2582793 h 6586971"/>
                <a:gd name="connsiteX6019" fmla="*/ 1189582 w 13173467"/>
                <a:gd name="connsiteY6019" fmla="*/ 2578827 h 6586971"/>
                <a:gd name="connsiteX6020" fmla="*/ 1194956 w 13173467"/>
                <a:gd name="connsiteY6020" fmla="*/ 2574860 h 6586971"/>
                <a:gd name="connsiteX6021" fmla="*/ 1196299 w 13173467"/>
                <a:gd name="connsiteY6021" fmla="*/ 2568249 h 6586971"/>
                <a:gd name="connsiteX6022" fmla="*/ 1194284 w 13173467"/>
                <a:gd name="connsiteY6022" fmla="*/ 2560316 h 6586971"/>
                <a:gd name="connsiteX6023" fmla="*/ 1190927 w 13173467"/>
                <a:gd name="connsiteY6023" fmla="*/ 2554367 h 6586971"/>
                <a:gd name="connsiteX6024" fmla="*/ 1183537 w 13173467"/>
                <a:gd name="connsiteY6024" fmla="*/ 2549740 h 6586971"/>
                <a:gd name="connsiteX6025" fmla="*/ 1166073 w 13173467"/>
                <a:gd name="connsiteY6025" fmla="*/ 2543790 h 6586971"/>
                <a:gd name="connsiteX6026" fmla="*/ 1160700 w 13173467"/>
                <a:gd name="connsiteY6026" fmla="*/ 2538501 h 6586971"/>
                <a:gd name="connsiteX6027" fmla="*/ 1160029 w 13173467"/>
                <a:gd name="connsiteY6027" fmla="*/ 2531229 h 6586971"/>
                <a:gd name="connsiteX6028" fmla="*/ 1164059 w 13173467"/>
                <a:gd name="connsiteY6028" fmla="*/ 2514702 h 6586971"/>
                <a:gd name="connsiteX6029" fmla="*/ 1164730 w 13173467"/>
                <a:gd name="connsiteY6029" fmla="*/ 2506770 h 6586971"/>
                <a:gd name="connsiteX6030" fmla="*/ 1160700 w 13173467"/>
                <a:gd name="connsiteY6030" fmla="*/ 2486276 h 6586971"/>
                <a:gd name="connsiteX6031" fmla="*/ 1160700 w 13173467"/>
                <a:gd name="connsiteY6031" fmla="*/ 2478344 h 6586971"/>
                <a:gd name="connsiteX6032" fmla="*/ 1161371 w 13173467"/>
                <a:gd name="connsiteY6032" fmla="*/ 2463800 h 6586971"/>
                <a:gd name="connsiteX6033" fmla="*/ 1164059 w 13173467"/>
                <a:gd name="connsiteY6033" fmla="*/ 2458511 h 6586971"/>
                <a:gd name="connsiteX6034" fmla="*/ 1170103 w 13173467"/>
                <a:gd name="connsiteY6034" fmla="*/ 2455866 h 6586971"/>
                <a:gd name="connsiteX6035" fmla="*/ 1176148 w 13173467"/>
                <a:gd name="connsiteY6035" fmla="*/ 2457189 h 6586971"/>
                <a:gd name="connsiteX6036" fmla="*/ 1188911 w 13173467"/>
                <a:gd name="connsiteY6036" fmla="*/ 2463800 h 6586971"/>
                <a:gd name="connsiteX6037" fmla="*/ 1192941 w 13173467"/>
                <a:gd name="connsiteY6037" fmla="*/ 2465121 h 6586971"/>
                <a:gd name="connsiteX6038" fmla="*/ 1200330 w 13173467"/>
                <a:gd name="connsiteY6038" fmla="*/ 2458511 h 6586971"/>
                <a:gd name="connsiteX6039" fmla="*/ 1209733 w 13173467"/>
                <a:gd name="connsiteY6039" fmla="*/ 2447933 h 6586971"/>
                <a:gd name="connsiteX6040" fmla="*/ 1220481 w 13173467"/>
                <a:gd name="connsiteY6040" fmla="*/ 2441984 h 6586971"/>
                <a:gd name="connsiteX6041" fmla="*/ 1230557 w 13173467"/>
                <a:gd name="connsiteY6041" fmla="*/ 2449256 h 6586971"/>
                <a:gd name="connsiteX6042" fmla="*/ 1233915 w 13173467"/>
                <a:gd name="connsiteY6042" fmla="*/ 2430084 h 6586971"/>
                <a:gd name="connsiteX6043" fmla="*/ 1231900 w 13173467"/>
                <a:gd name="connsiteY6043" fmla="*/ 2423474 h 6586971"/>
                <a:gd name="connsiteX6044" fmla="*/ 1223167 w 13173467"/>
                <a:gd name="connsiteY6044" fmla="*/ 2422151 h 6586971"/>
                <a:gd name="connsiteX6045" fmla="*/ 1215108 w 13173467"/>
                <a:gd name="connsiteY6045" fmla="*/ 2426118 h 6586971"/>
                <a:gd name="connsiteX6046" fmla="*/ 1209061 w 13173467"/>
                <a:gd name="connsiteY6046" fmla="*/ 2433389 h 6586971"/>
                <a:gd name="connsiteX6047" fmla="*/ 1203689 w 13173467"/>
                <a:gd name="connsiteY6047" fmla="*/ 2441984 h 6586971"/>
                <a:gd name="connsiteX6048" fmla="*/ 1196971 w 13173467"/>
                <a:gd name="connsiteY6048" fmla="*/ 2447933 h 6586971"/>
                <a:gd name="connsiteX6049" fmla="*/ 1189582 w 13173467"/>
                <a:gd name="connsiteY6049" fmla="*/ 2450578 h 6586971"/>
                <a:gd name="connsiteX6050" fmla="*/ 1180850 w 13173467"/>
                <a:gd name="connsiteY6050" fmla="*/ 2450578 h 6586971"/>
                <a:gd name="connsiteX6051" fmla="*/ 1172790 w 13173467"/>
                <a:gd name="connsiteY6051" fmla="*/ 2447933 h 6586971"/>
                <a:gd name="connsiteX6052" fmla="*/ 1169431 w 13173467"/>
                <a:gd name="connsiteY6052" fmla="*/ 2441322 h 6586971"/>
                <a:gd name="connsiteX6053" fmla="*/ 1172118 w 13173467"/>
                <a:gd name="connsiteY6053" fmla="*/ 2434051 h 6586971"/>
                <a:gd name="connsiteX6054" fmla="*/ 1178836 w 13173467"/>
                <a:gd name="connsiteY6054" fmla="*/ 2426118 h 6586971"/>
                <a:gd name="connsiteX6055" fmla="*/ 1186896 w 13173467"/>
                <a:gd name="connsiteY6055" fmla="*/ 2419507 h 6586971"/>
                <a:gd name="connsiteX6056" fmla="*/ 1193613 w 13173467"/>
                <a:gd name="connsiteY6056" fmla="*/ 2416202 h 6586971"/>
                <a:gd name="connsiteX6057" fmla="*/ 1211749 w 13173467"/>
                <a:gd name="connsiteY6057" fmla="*/ 2412235 h 6586971"/>
                <a:gd name="connsiteX6058" fmla="*/ 1228542 w 13173467"/>
                <a:gd name="connsiteY6058" fmla="*/ 2411574 h 6586971"/>
                <a:gd name="connsiteX6059" fmla="*/ 1244663 w 13173467"/>
                <a:gd name="connsiteY6059" fmla="*/ 2408269 h 6586971"/>
                <a:gd name="connsiteX6060" fmla="*/ 1260111 w 13173467"/>
                <a:gd name="connsiteY6060" fmla="*/ 2397030 h 6586971"/>
                <a:gd name="connsiteX6061" fmla="*/ 1272202 w 13173467"/>
                <a:gd name="connsiteY6061" fmla="*/ 2381164 h 6586971"/>
                <a:gd name="connsiteX6062" fmla="*/ 1278920 w 13173467"/>
                <a:gd name="connsiteY6062" fmla="*/ 2374554 h 6586971"/>
                <a:gd name="connsiteX6063" fmla="*/ 1288323 w 13173467"/>
                <a:gd name="connsiteY6063" fmla="*/ 2369265 h 6586971"/>
                <a:gd name="connsiteX6064" fmla="*/ 1315862 w 13173467"/>
                <a:gd name="connsiteY6064" fmla="*/ 2357366 h 6586971"/>
                <a:gd name="connsiteX6065" fmla="*/ 1323923 w 13173467"/>
                <a:gd name="connsiteY6065" fmla="*/ 2355382 h 6586971"/>
                <a:gd name="connsiteX6066" fmla="*/ 1316534 w 13173467"/>
                <a:gd name="connsiteY6066" fmla="*/ 2362655 h 6586971"/>
                <a:gd name="connsiteX6067" fmla="*/ 1315191 w 13173467"/>
                <a:gd name="connsiteY6067" fmla="*/ 2368604 h 6586971"/>
                <a:gd name="connsiteX6068" fmla="*/ 1319221 w 13173467"/>
                <a:gd name="connsiteY6068" fmla="*/ 2383808 h 6586971"/>
                <a:gd name="connsiteX6069" fmla="*/ 1319892 w 13173467"/>
                <a:gd name="connsiteY6069" fmla="*/ 2392403 h 6586971"/>
                <a:gd name="connsiteX6070" fmla="*/ 1317878 w 13173467"/>
                <a:gd name="connsiteY6070" fmla="*/ 2400336 h 6586971"/>
                <a:gd name="connsiteX6071" fmla="*/ 1314520 w 13173467"/>
                <a:gd name="connsiteY6071" fmla="*/ 2407608 h 6586971"/>
                <a:gd name="connsiteX6072" fmla="*/ 1310489 w 13173467"/>
                <a:gd name="connsiteY6072" fmla="*/ 2414880 h 6586971"/>
                <a:gd name="connsiteX6073" fmla="*/ 1304444 w 13173467"/>
                <a:gd name="connsiteY6073" fmla="*/ 2428101 h 6586971"/>
                <a:gd name="connsiteX6074" fmla="*/ 1301757 w 13173467"/>
                <a:gd name="connsiteY6074" fmla="*/ 2443306 h 6586971"/>
                <a:gd name="connsiteX6075" fmla="*/ 1305788 w 13173467"/>
                <a:gd name="connsiteY6075" fmla="*/ 2455866 h 6586971"/>
                <a:gd name="connsiteX6076" fmla="*/ 1317878 w 13173467"/>
                <a:gd name="connsiteY6076" fmla="*/ 2463800 h 6586971"/>
                <a:gd name="connsiteX6077" fmla="*/ 1327281 w 13173467"/>
                <a:gd name="connsiteY6077" fmla="*/ 2464460 h 6586971"/>
                <a:gd name="connsiteX6078" fmla="*/ 1336013 w 13173467"/>
                <a:gd name="connsiteY6078" fmla="*/ 2464460 h 6586971"/>
                <a:gd name="connsiteX6079" fmla="*/ 1342059 w 13173467"/>
                <a:gd name="connsiteY6079" fmla="*/ 2466444 h 6586971"/>
                <a:gd name="connsiteX6080" fmla="*/ 1343402 w 13173467"/>
                <a:gd name="connsiteY6080" fmla="*/ 2475699 h 6586971"/>
                <a:gd name="connsiteX6081" fmla="*/ 1339372 w 13173467"/>
                <a:gd name="connsiteY6081" fmla="*/ 2482970 h 6586971"/>
                <a:gd name="connsiteX6082" fmla="*/ 1332655 w 13173467"/>
                <a:gd name="connsiteY6082" fmla="*/ 2486937 h 6586971"/>
                <a:gd name="connsiteX6083" fmla="*/ 1324595 w 13173467"/>
                <a:gd name="connsiteY6083" fmla="*/ 2488259 h 6586971"/>
                <a:gd name="connsiteX6084" fmla="*/ 1317205 w 13173467"/>
                <a:gd name="connsiteY6084" fmla="*/ 2488259 h 6586971"/>
                <a:gd name="connsiteX6085" fmla="*/ 1313847 w 13173467"/>
                <a:gd name="connsiteY6085" fmla="*/ 2488259 h 6586971"/>
                <a:gd name="connsiteX6086" fmla="*/ 1312504 w 13173467"/>
                <a:gd name="connsiteY6086" fmla="*/ 2486937 h 6586971"/>
                <a:gd name="connsiteX6087" fmla="*/ 1310489 w 13173467"/>
                <a:gd name="connsiteY6087" fmla="*/ 2486276 h 6586971"/>
                <a:gd name="connsiteX6088" fmla="*/ 1306458 w 13173467"/>
                <a:gd name="connsiteY6088" fmla="*/ 2487598 h 6586971"/>
                <a:gd name="connsiteX6089" fmla="*/ 1303772 w 13173467"/>
                <a:gd name="connsiteY6089" fmla="*/ 2490903 h 6586971"/>
                <a:gd name="connsiteX6090" fmla="*/ 1301757 w 13173467"/>
                <a:gd name="connsiteY6090" fmla="*/ 2495531 h 6586971"/>
                <a:gd name="connsiteX6091" fmla="*/ 1299070 w 13173467"/>
                <a:gd name="connsiteY6091" fmla="*/ 2505447 h 6586971"/>
                <a:gd name="connsiteX6092" fmla="*/ 1295040 w 13173467"/>
                <a:gd name="connsiteY6092" fmla="*/ 2514702 h 6586971"/>
                <a:gd name="connsiteX6093" fmla="*/ 1291681 w 13173467"/>
                <a:gd name="connsiteY6093" fmla="*/ 2516685 h 6586971"/>
                <a:gd name="connsiteX6094" fmla="*/ 1286979 w 13173467"/>
                <a:gd name="connsiteY6094" fmla="*/ 2516024 h 6586971"/>
                <a:gd name="connsiteX6095" fmla="*/ 1277576 w 13173467"/>
                <a:gd name="connsiteY6095" fmla="*/ 2519329 h 6586971"/>
                <a:gd name="connsiteX6096" fmla="*/ 1283621 w 13173467"/>
                <a:gd name="connsiteY6096" fmla="*/ 2525940 h 6586971"/>
                <a:gd name="connsiteX6097" fmla="*/ 1278920 w 13173467"/>
                <a:gd name="connsiteY6097" fmla="*/ 2531890 h 6586971"/>
                <a:gd name="connsiteX6098" fmla="*/ 1268843 w 13173467"/>
                <a:gd name="connsiteY6098" fmla="*/ 2537179 h 6586971"/>
                <a:gd name="connsiteX6099" fmla="*/ 1261455 w 13173467"/>
                <a:gd name="connsiteY6099" fmla="*/ 2543129 h 6586971"/>
                <a:gd name="connsiteX6100" fmla="*/ 1259440 w 13173467"/>
                <a:gd name="connsiteY6100" fmla="*/ 2549078 h 6586971"/>
                <a:gd name="connsiteX6101" fmla="*/ 1259440 w 13173467"/>
                <a:gd name="connsiteY6101" fmla="*/ 2553705 h 6586971"/>
                <a:gd name="connsiteX6102" fmla="*/ 1260783 w 13173467"/>
                <a:gd name="connsiteY6102" fmla="*/ 2558333 h 6586971"/>
                <a:gd name="connsiteX6103" fmla="*/ 1260783 w 13173467"/>
                <a:gd name="connsiteY6103" fmla="*/ 2564283 h 6586971"/>
                <a:gd name="connsiteX6104" fmla="*/ 1259440 w 13173467"/>
                <a:gd name="connsiteY6104" fmla="*/ 2570894 h 6586971"/>
                <a:gd name="connsiteX6105" fmla="*/ 1255409 w 13173467"/>
                <a:gd name="connsiteY6105" fmla="*/ 2575521 h 6586971"/>
                <a:gd name="connsiteX6106" fmla="*/ 1251379 w 13173467"/>
                <a:gd name="connsiteY6106" fmla="*/ 2580148 h 6586971"/>
                <a:gd name="connsiteX6107" fmla="*/ 1248020 w 13173467"/>
                <a:gd name="connsiteY6107" fmla="*/ 2586760 h 6586971"/>
                <a:gd name="connsiteX6108" fmla="*/ 1257425 w 13173467"/>
                <a:gd name="connsiteY6108" fmla="*/ 2586760 h 6586971"/>
                <a:gd name="connsiteX6109" fmla="*/ 1262797 w 13173467"/>
                <a:gd name="connsiteY6109" fmla="*/ 2590065 h 6586971"/>
                <a:gd name="connsiteX6110" fmla="*/ 1264813 w 13173467"/>
                <a:gd name="connsiteY6110" fmla="*/ 2596676 h 6586971"/>
                <a:gd name="connsiteX6111" fmla="*/ 1266828 w 13173467"/>
                <a:gd name="connsiteY6111" fmla="*/ 2604609 h 6586971"/>
                <a:gd name="connsiteX6112" fmla="*/ 1276904 w 13173467"/>
                <a:gd name="connsiteY6112" fmla="*/ 2609897 h 6586971"/>
                <a:gd name="connsiteX6113" fmla="*/ 1283621 w 13173467"/>
                <a:gd name="connsiteY6113" fmla="*/ 2617169 h 6586971"/>
                <a:gd name="connsiteX6114" fmla="*/ 1284293 w 13173467"/>
                <a:gd name="connsiteY6114" fmla="*/ 2626424 h 6586971"/>
                <a:gd name="connsiteX6115" fmla="*/ 1274889 w 13173467"/>
                <a:gd name="connsiteY6115" fmla="*/ 2635018 h 6586971"/>
                <a:gd name="connsiteX6116" fmla="*/ 1281606 w 13173467"/>
                <a:gd name="connsiteY6116" fmla="*/ 2635018 h 6586971"/>
                <a:gd name="connsiteX6117" fmla="*/ 1317205 w 13173467"/>
                <a:gd name="connsiteY6117" fmla="*/ 2641629 h 6586971"/>
                <a:gd name="connsiteX6118" fmla="*/ 1320564 w 13173467"/>
                <a:gd name="connsiteY6118" fmla="*/ 2643612 h 6586971"/>
                <a:gd name="connsiteX6119" fmla="*/ 1327281 w 13173467"/>
                <a:gd name="connsiteY6119" fmla="*/ 2646918 h 6586971"/>
                <a:gd name="connsiteX6120" fmla="*/ 1330639 w 13173467"/>
                <a:gd name="connsiteY6120" fmla="*/ 2647579 h 6586971"/>
                <a:gd name="connsiteX6121" fmla="*/ 1333998 w 13173467"/>
                <a:gd name="connsiteY6121" fmla="*/ 2646918 h 6586971"/>
                <a:gd name="connsiteX6122" fmla="*/ 1341388 w 13173467"/>
                <a:gd name="connsiteY6122" fmla="*/ 2644273 h 6586971"/>
                <a:gd name="connsiteX6123" fmla="*/ 1344746 w 13173467"/>
                <a:gd name="connsiteY6123" fmla="*/ 2643612 h 6586971"/>
                <a:gd name="connsiteX6124" fmla="*/ 1351463 w 13173467"/>
                <a:gd name="connsiteY6124" fmla="*/ 2645596 h 6586971"/>
                <a:gd name="connsiteX6125" fmla="*/ 1353478 w 13173467"/>
                <a:gd name="connsiteY6125" fmla="*/ 2647579 h 6586971"/>
                <a:gd name="connsiteX6126" fmla="*/ 1352806 w 13173467"/>
                <a:gd name="connsiteY6126" fmla="*/ 2653529 h 6586971"/>
                <a:gd name="connsiteX6127" fmla="*/ 1350119 w 13173467"/>
                <a:gd name="connsiteY6127" fmla="*/ 2658817 h 6586971"/>
                <a:gd name="connsiteX6128" fmla="*/ 1340044 w 13173467"/>
                <a:gd name="connsiteY6128" fmla="*/ 2667411 h 6586971"/>
                <a:gd name="connsiteX6129" fmla="*/ 1338701 w 13173467"/>
                <a:gd name="connsiteY6129" fmla="*/ 2672038 h 6586971"/>
                <a:gd name="connsiteX6130" fmla="*/ 1342059 w 13173467"/>
                <a:gd name="connsiteY6130" fmla="*/ 2675344 h 6586971"/>
                <a:gd name="connsiteX6131" fmla="*/ 1347433 w 13173467"/>
                <a:gd name="connsiteY6131" fmla="*/ 2676005 h 6586971"/>
                <a:gd name="connsiteX6132" fmla="*/ 1358852 w 13173467"/>
                <a:gd name="connsiteY6132" fmla="*/ 2675344 h 6586971"/>
                <a:gd name="connsiteX6133" fmla="*/ 1370942 w 13173467"/>
                <a:gd name="connsiteY6133" fmla="*/ 2677988 h 6586971"/>
                <a:gd name="connsiteX6134" fmla="*/ 1375644 w 13173467"/>
                <a:gd name="connsiteY6134" fmla="*/ 2678649 h 6586971"/>
                <a:gd name="connsiteX6135" fmla="*/ 1381690 w 13173467"/>
                <a:gd name="connsiteY6135" fmla="*/ 2677327 h 6586971"/>
                <a:gd name="connsiteX6136" fmla="*/ 1388406 w 13173467"/>
                <a:gd name="connsiteY6136" fmla="*/ 2674022 h 6586971"/>
                <a:gd name="connsiteX6137" fmla="*/ 1399153 w 13173467"/>
                <a:gd name="connsiteY6137" fmla="*/ 2665428 h 6586971"/>
                <a:gd name="connsiteX6138" fmla="*/ 1405871 w 13173467"/>
                <a:gd name="connsiteY6138" fmla="*/ 2662784 h 6586971"/>
                <a:gd name="connsiteX6139" fmla="*/ 1418633 w 13173467"/>
                <a:gd name="connsiteY6139" fmla="*/ 2659478 h 6586971"/>
                <a:gd name="connsiteX6140" fmla="*/ 1423335 w 13173467"/>
                <a:gd name="connsiteY6140" fmla="*/ 2658156 h 6586971"/>
                <a:gd name="connsiteX6141" fmla="*/ 1429381 w 13173467"/>
                <a:gd name="connsiteY6141" fmla="*/ 2654850 h 6586971"/>
                <a:gd name="connsiteX6142" fmla="*/ 1444157 w 13173467"/>
                <a:gd name="connsiteY6142" fmla="*/ 2642291 h 6586971"/>
                <a:gd name="connsiteX6143" fmla="*/ 1449531 w 13173467"/>
                <a:gd name="connsiteY6143" fmla="*/ 2638985 h 6586971"/>
                <a:gd name="connsiteX6144" fmla="*/ 1460950 w 13173467"/>
                <a:gd name="connsiteY6144" fmla="*/ 2636341 h 6586971"/>
                <a:gd name="connsiteX6145" fmla="*/ 1471697 w 13173467"/>
                <a:gd name="connsiteY6145" fmla="*/ 2637662 h 6586971"/>
                <a:gd name="connsiteX6146" fmla="*/ 1481100 w 13173467"/>
                <a:gd name="connsiteY6146" fmla="*/ 2642951 h 6586971"/>
                <a:gd name="connsiteX6147" fmla="*/ 1505954 w 13173467"/>
                <a:gd name="connsiteY6147" fmla="*/ 2660800 h 6586971"/>
                <a:gd name="connsiteX6148" fmla="*/ 1511327 w 13173467"/>
                <a:gd name="connsiteY6148" fmla="*/ 2663444 h 6586971"/>
                <a:gd name="connsiteX6149" fmla="*/ 1518716 w 13173467"/>
                <a:gd name="connsiteY6149" fmla="*/ 2664106 h 6586971"/>
                <a:gd name="connsiteX6150" fmla="*/ 1523418 w 13173467"/>
                <a:gd name="connsiteY6150" fmla="*/ 2663444 h 6586971"/>
                <a:gd name="connsiteX6151" fmla="*/ 1527448 w 13173467"/>
                <a:gd name="connsiteY6151" fmla="*/ 2664106 h 6586971"/>
                <a:gd name="connsiteX6152" fmla="*/ 1532823 w 13173467"/>
                <a:gd name="connsiteY6152" fmla="*/ 2668072 h 6586971"/>
                <a:gd name="connsiteX6153" fmla="*/ 1536180 w 13173467"/>
                <a:gd name="connsiteY6153" fmla="*/ 2673361 h 6586971"/>
                <a:gd name="connsiteX6154" fmla="*/ 1538867 w 13173467"/>
                <a:gd name="connsiteY6154" fmla="*/ 2685260 h 6586971"/>
                <a:gd name="connsiteX6155" fmla="*/ 1541554 w 13173467"/>
                <a:gd name="connsiteY6155" fmla="*/ 2690549 h 6586971"/>
                <a:gd name="connsiteX6156" fmla="*/ 1546928 w 13173467"/>
                <a:gd name="connsiteY6156" fmla="*/ 2694516 h 6586971"/>
                <a:gd name="connsiteX6157" fmla="*/ 1552301 w 13173467"/>
                <a:gd name="connsiteY6157" fmla="*/ 2696499 h 6586971"/>
                <a:gd name="connsiteX6158" fmla="*/ 1565063 w 13173467"/>
                <a:gd name="connsiteY6158" fmla="*/ 2699143 h 6586971"/>
                <a:gd name="connsiteX6159" fmla="*/ 1586558 w 13173467"/>
                <a:gd name="connsiteY6159" fmla="*/ 2707076 h 6586971"/>
                <a:gd name="connsiteX6160" fmla="*/ 1585886 w 13173467"/>
                <a:gd name="connsiteY6160" fmla="*/ 2703770 h 6586971"/>
                <a:gd name="connsiteX6161" fmla="*/ 1585215 w 13173467"/>
                <a:gd name="connsiteY6161" fmla="*/ 2695176 h 6586971"/>
                <a:gd name="connsiteX6162" fmla="*/ 1584543 w 13173467"/>
                <a:gd name="connsiteY6162" fmla="*/ 2692532 h 6586971"/>
                <a:gd name="connsiteX6163" fmla="*/ 1580513 w 13173467"/>
                <a:gd name="connsiteY6163" fmla="*/ 2689888 h 6586971"/>
                <a:gd name="connsiteX6164" fmla="*/ 1574467 w 13173467"/>
                <a:gd name="connsiteY6164" fmla="*/ 2688566 h 6586971"/>
                <a:gd name="connsiteX6165" fmla="*/ 1561705 w 13173467"/>
                <a:gd name="connsiteY6165" fmla="*/ 2686582 h 6586971"/>
                <a:gd name="connsiteX6166" fmla="*/ 1550286 w 13173467"/>
                <a:gd name="connsiteY6166" fmla="*/ 2685922 h 6586971"/>
                <a:gd name="connsiteX6167" fmla="*/ 1542898 w 13173467"/>
                <a:gd name="connsiteY6167" fmla="*/ 2681955 h 6586971"/>
                <a:gd name="connsiteX6168" fmla="*/ 1538867 w 13173467"/>
                <a:gd name="connsiteY6168" fmla="*/ 2674683 h 6586971"/>
                <a:gd name="connsiteX6169" fmla="*/ 1536180 w 13173467"/>
                <a:gd name="connsiteY6169" fmla="*/ 2664767 h 6586971"/>
                <a:gd name="connsiteX6170" fmla="*/ 1561705 w 13173467"/>
                <a:gd name="connsiteY6170" fmla="*/ 2679972 h 6586971"/>
                <a:gd name="connsiteX6171" fmla="*/ 1577825 w 13173467"/>
                <a:gd name="connsiteY6171" fmla="*/ 2681293 h 6586971"/>
                <a:gd name="connsiteX6172" fmla="*/ 1598649 w 13173467"/>
                <a:gd name="connsiteY6172" fmla="*/ 2676005 h 6586971"/>
                <a:gd name="connsiteX6173" fmla="*/ 1636936 w 13173467"/>
                <a:gd name="connsiteY6173" fmla="*/ 2662123 h 6586971"/>
                <a:gd name="connsiteX6174" fmla="*/ 1682611 w 13173467"/>
                <a:gd name="connsiteY6174" fmla="*/ 2652867 h 6586971"/>
                <a:gd name="connsiteX6175" fmla="*/ 1690000 w 13173467"/>
                <a:gd name="connsiteY6175" fmla="*/ 2649562 h 6586971"/>
                <a:gd name="connsiteX6176" fmla="*/ 1695374 w 13173467"/>
                <a:gd name="connsiteY6176" fmla="*/ 2645596 h 6586971"/>
                <a:gd name="connsiteX6177" fmla="*/ 1706122 w 13173467"/>
                <a:gd name="connsiteY6177" fmla="*/ 2636341 h 6586971"/>
                <a:gd name="connsiteX6178" fmla="*/ 1715524 w 13173467"/>
                <a:gd name="connsiteY6178" fmla="*/ 2630391 h 6586971"/>
                <a:gd name="connsiteX6179" fmla="*/ 1724256 w 13173467"/>
                <a:gd name="connsiteY6179" fmla="*/ 2627086 h 6586971"/>
                <a:gd name="connsiteX6180" fmla="*/ 1774635 w 13173467"/>
                <a:gd name="connsiteY6180" fmla="*/ 2611219 h 6586971"/>
                <a:gd name="connsiteX6181" fmla="*/ 1804861 w 13173467"/>
                <a:gd name="connsiteY6181" fmla="*/ 2605270 h 6586971"/>
                <a:gd name="connsiteX6182" fmla="*/ 1827698 w 13173467"/>
                <a:gd name="connsiteY6182" fmla="*/ 2603948 h 6586971"/>
                <a:gd name="connsiteX6183" fmla="*/ 1849192 w 13173467"/>
                <a:gd name="connsiteY6183" fmla="*/ 2607914 h 6586971"/>
                <a:gd name="connsiteX6184" fmla="*/ 1864642 w 13173467"/>
                <a:gd name="connsiteY6184" fmla="*/ 2621136 h 6586971"/>
                <a:gd name="connsiteX6185" fmla="*/ 1858597 w 13173467"/>
                <a:gd name="connsiteY6185" fmla="*/ 2618491 h 6586971"/>
                <a:gd name="connsiteX6186" fmla="*/ 1846507 w 13173467"/>
                <a:gd name="connsiteY6186" fmla="*/ 2613203 h 6586971"/>
                <a:gd name="connsiteX6187" fmla="*/ 1840462 w 13173467"/>
                <a:gd name="connsiteY6187" fmla="*/ 2611880 h 6586971"/>
                <a:gd name="connsiteX6188" fmla="*/ 1846507 w 13173467"/>
                <a:gd name="connsiteY6188" fmla="*/ 2623780 h 6586971"/>
                <a:gd name="connsiteX6189" fmla="*/ 1853224 w 13173467"/>
                <a:gd name="connsiteY6189" fmla="*/ 2633697 h 6586971"/>
                <a:gd name="connsiteX6190" fmla="*/ 1861956 w 13173467"/>
                <a:gd name="connsiteY6190" fmla="*/ 2640968 h 6586971"/>
                <a:gd name="connsiteX6191" fmla="*/ 1874717 w 13173467"/>
                <a:gd name="connsiteY6191" fmla="*/ 2644934 h 6586971"/>
                <a:gd name="connsiteX6192" fmla="*/ 1886808 w 13173467"/>
                <a:gd name="connsiteY6192" fmla="*/ 2644934 h 6586971"/>
                <a:gd name="connsiteX6193" fmla="*/ 1909645 w 13173467"/>
                <a:gd name="connsiteY6193" fmla="*/ 2638323 h 6586971"/>
                <a:gd name="connsiteX6194" fmla="*/ 1920393 w 13173467"/>
                <a:gd name="connsiteY6194" fmla="*/ 2637002 h 6586971"/>
                <a:gd name="connsiteX6195" fmla="*/ 1921066 w 13173467"/>
                <a:gd name="connsiteY6195" fmla="*/ 2633697 h 6586971"/>
                <a:gd name="connsiteX6196" fmla="*/ 1931141 w 13173467"/>
                <a:gd name="connsiteY6196" fmla="*/ 2624441 h 6586971"/>
                <a:gd name="connsiteX6197" fmla="*/ 1935171 w 13173467"/>
                <a:gd name="connsiteY6197" fmla="*/ 2619813 h 6586971"/>
                <a:gd name="connsiteX6198" fmla="*/ 1938529 w 13173467"/>
                <a:gd name="connsiteY6198" fmla="*/ 2611880 h 6586971"/>
                <a:gd name="connsiteX6199" fmla="*/ 1940545 w 13173467"/>
                <a:gd name="connsiteY6199" fmla="*/ 2604609 h 6586971"/>
                <a:gd name="connsiteX6200" fmla="*/ 1943230 w 13173467"/>
                <a:gd name="connsiteY6200" fmla="*/ 2598659 h 6586971"/>
                <a:gd name="connsiteX6201" fmla="*/ 1949947 w 13173467"/>
                <a:gd name="connsiteY6201" fmla="*/ 2594031 h 6586971"/>
                <a:gd name="connsiteX6202" fmla="*/ 1957337 w 13173467"/>
                <a:gd name="connsiteY6202" fmla="*/ 2592048 h 6586971"/>
                <a:gd name="connsiteX6203" fmla="*/ 1972114 w 13173467"/>
                <a:gd name="connsiteY6203" fmla="*/ 2592048 h 6586971"/>
                <a:gd name="connsiteX6204" fmla="*/ 1979504 w 13173467"/>
                <a:gd name="connsiteY6204" fmla="*/ 2588742 h 6586971"/>
                <a:gd name="connsiteX6205" fmla="*/ 1986220 w 13173467"/>
                <a:gd name="connsiteY6205" fmla="*/ 2584116 h 6586971"/>
                <a:gd name="connsiteX6206" fmla="*/ 1992265 w 13173467"/>
                <a:gd name="connsiteY6206" fmla="*/ 2578166 h 6586971"/>
                <a:gd name="connsiteX6207" fmla="*/ 2003014 w 13173467"/>
                <a:gd name="connsiteY6207" fmla="*/ 2565605 h 6586971"/>
                <a:gd name="connsiteX6208" fmla="*/ 2007042 w 13173467"/>
                <a:gd name="connsiteY6208" fmla="*/ 2566266 h 6586971"/>
                <a:gd name="connsiteX6209" fmla="*/ 2001670 w 13173467"/>
                <a:gd name="connsiteY6209" fmla="*/ 2573538 h 6586971"/>
                <a:gd name="connsiteX6210" fmla="*/ 1982861 w 13173467"/>
                <a:gd name="connsiteY6210" fmla="*/ 2591387 h 6586971"/>
                <a:gd name="connsiteX6211" fmla="*/ 1998983 w 13173467"/>
                <a:gd name="connsiteY6211" fmla="*/ 2596676 h 6586971"/>
                <a:gd name="connsiteX6212" fmla="*/ 2007715 w 13173467"/>
                <a:gd name="connsiteY6212" fmla="*/ 2597998 h 6586971"/>
                <a:gd name="connsiteX6213" fmla="*/ 2015774 w 13173467"/>
                <a:gd name="connsiteY6213" fmla="*/ 2596676 h 6586971"/>
                <a:gd name="connsiteX6214" fmla="*/ 2021821 w 13173467"/>
                <a:gd name="connsiteY6214" fmla="*/ 2592048 h 6586971"/>
                <a:gd name="connsiteX6215" fmla="*/ 2024506 w 13173467"/>
                <a:gd name="connsiteY6215" fmla="*/ 2584777 h 6586971"/>
                <a:gd name="connsiteX6216" fmla="*/ 2025180 w 13173467"/>
                <a:gd name="connsiteY6216" fmla="*/ 2567589 h 6586971"/>
                <a:gd name="connsiteX6217" fmla="*/ 2023164 w 13173467"/>
                <a:gd name="connsiteY6217" fmla="*/ 2560316 h 6586971"/>
                <a:gd name="connsiteX6218" fmla="*/ 2022492 w 13173467"/>
                <a:gd name="connsiteY6218" fmla="*/ 2544451 h 6586971"/>
                <a:gd name="connsiteX6219" fmla="*/ 2020476 w 13173467"/>
                <a:gd name="connsiteY6219" fmla="*/ 2536517 h 6586971"/>
                <a:gd name="connsiteX6220" fmla="*/ 2017117 w 13173467"/>
                <a:gd name="connsiteY6220" fmla="*/ 2527263 h 6586971"/>
                <a:gd name="connsiteX6221" fmla="*/ 2015104 w 13173467"/>
                <a:gd name="connsiteY6221" fmla="*/ 2518669 h 6586971"/>
                <a:gd name="connsiteX6222" fmla="*/ 2012417 w 13173467"/>
                <a:gd name="connsiteY6222" fmla="*/ 2500820 h 6586971"/>
                <a:gd name="connsiteX6223" fmla="*/ 2009729 w 13173467"/>
                <a:gd name="connsiteY6223" fmla="*/ 2471071 h 6586971"/>
                <a:gd name="connsiteX6224" fmla="*/ 2010401 w 13173467"/>
                <a:gd name="connsiteY6224" fmla="*/ 2455206 h 6586971"/>
                <a:gd name="connsiteX6225" fmla="*/ 2013759 w 13173467"/>
                <a:gd name="connsiteY6225" fmla="*/ 2441322 h 6586971"/>
                <a:gd name="connsiteX6226" fmla="*/ 2017790 w 13173467"/>
                <a:gd name="connsiteY6226" fmla="*/ 2437356 h 6586971"/>
                <a:gd name="connsiteX6227" fmla="*/ 2027193 w 13173467"/>
                <a:gd name="connsiteY6227" fmla="*/ 2429424 h 6586971"/>
                <a:gd name="connsiteX6228" fmla="*/ 2031224 w 13173467"/>
                <a:gd name="connsiteY6228" fmla="*/ 2425457 h 6586971"/>
                <a:gd name="connsiteX6229" fmla="*/ 2033910 w 13173467"/>
                <a:gd name="connsiteY6229" fmla="*/ 2420168 h 6586971"/>
                <a:gd name="connsiteX6230" fmla="*/ 2035255 w 13173467"/>
                <a:gd name="connsiteY6230" fmla="*/ 2414880 h 6586971"/>
                <a:gd name="connsiteX6231" fmla="*/ 2035926 w 13173467"/>
                <a:gd name="connsiteY6231" fmla="*/ 2409591 h 6586971"/>
                <a:gd name="connsiteX6232" fmla="*/ 2037269 w 13173467"/>
                <a:gd name="connsiteY6232" fmla="*/ 2404302 h 6586971"/>
                <a:gd name="connsiteX6233" fmla="*/ 2043315 w 13173467"/>
                <a:gd name="connsiteY6233" fmla="*/ 2391742 h 6586971"/>
                <a:gd name="connsiteX6234" fmla="*/ 2050032 w 13173467"/>
                <a:gd name="connsiteY6234" fmla="*/ 2381825 h 6586971"/>
                <a:gd name="connsiteX6235" fmla="*/ 2059435 w 13173467"/>
                <a:gd name="connsiteY6235" fmla="*/ 2373893 h 6586971"/>
                <a:gd name="connsiteX6236" fmla="*/ 2072198 w 13173467"/>
                <a:gd name="connsiteY6236" fmla="*/ 2369265 h 6586971"/>
                <a:gd name="connsiteX6237" fmla="*/ 2105783 w 13173467"/>
                <a:gd name="connsiteY6237" fmla="*/ 2358027 h 6586971"/>
                <a:gd name="connsiteX6238" fmla="*/ 2109812 w 13173467"/>
                <a:gd name="connsiteY6238" fmla="*/ 2358027 h 6586971"/>
                <a:gd name="connsiteX6239" fmla="*/ 2117202 w 13173467"/>
                <a:gd name="connsiteY6239" fmla="*/ 2366621 h 6586971"/>
                <a:gd name="connsiteX6240" fmla="*/ 2136680 w 13173467"/>
                <a:gd name="connsiteY6240" fmla="*/ 2382487 h 6586971"/>
                <a:gd name="connsiteX6241" fmla="*/ 2146085 w 13173467"/>
                <a:gd name="connsiteY6241" fmla="*/ 2391742 h 6586971"/>
                <a:gd name="connsiteX6242" fmla="*/ 2153474 w 13173467"/>
                <a:gd name="connsiteY6242" fmla="*/ 2401658 h 6586971"/>
                <a:gd name="connsiteX6243" fmla="*/ 2160862 w 13173467"/>
                <a:gd name="connsiteY6243" fmla="*/ 2415540 h 6586971"/>
                <a:gd name="connsiteX6244" fmla="*/ 2166236 w 13173467"/>
                <a:gd name="connsiteY6244" fmla="*/ 2420168 h 6586971"/>
                <a:gd name="connsiteX6245" fmla="*/ 2174967 w 13173467"/>
                <a:gd name="connsiteY6245" fmla="*/ 2423474 h 6586971"/>
                <a:gd name="connsiteX6246" fmla="*/ 2181684 w 13173467"/>
                <a:gd name="connsiteY6246" fmla="*/ 2425457 h 6586971"/>
                <a:gd name="connsiteX6247" fmla="*/ 2187730 w 13173467"/>
                <a:gd name="connsiteY6247" fmla="*/ 2426118 h 6586971"/>
                <a:gd name="connsiteX6248" fmla="*/ 2193775 w 13173467"/>
                <a:gd name="connsiteY6248" fmla="*/ 2426118 h 6586971"/>
                <a:gd name="connsiteX6249" fmla="*/ 2201164 w 13173467"/>
                <a:gd name="connsiteY6249" fmla="*/ 2424795 h 6586971"/>
                <a:gd name="connsiteX6250" fmla="*/ 2211911 w 13173467"/>
                <a:gd name="connsiteY6250" fmla="*/ 2420168 h 6586971"/>
                <a:gd name="connsiteX6251" fmla="*/ 2221987 w 13173467"/>
                <a:gd name="connsiteY6251" fmla="*/ 2414219 h 6586971"/>
                <a:gd name="connsiteX6252" fmla="*/ 2230048 w 13173467"/>
                <a:gd name="connsiteY6252" fmla="*/ 2405625 h 6586971"/>
                <a:gd name="connsiteX6253" fmla="*/ 2234077 w 13173467"/>
                <a:gd name="connsiteY6253" fmla="*/ 2395708 h 6586971"/>
                <a:gd name="connsiteX6254" fmla="*/ 2234077 w 13173467"/>
                <a:gd name="connsiteY6254" fmla="*/ 2382487 h 6586971"/>
                <a:gd name="connsiteX6255" fmla="*/ 2228032 w 13173467"/>
                <a:gd name="connsiteY6255" fmla="*/ 2354722 h 6586971"/>
                <a:gd name="connsiteX6256" fmla="*/ 2228704 w 13173467"/>
                <a:gd name="connsiteY6256" fmla="*/ 2342161 h 6586971"/>
                <a:gd name="connsiteX6257" fmla="*/ 2240794 w 13173467"/>
                <a:gd name="connsiteY6257" fmla="*/ 2311751 h 6586971"/>
                <a:gd name="connsiteX6258" fmla="*/ 2242138 w 13173467"/>
                <a:gd name="connsiteY6258" fmla="*/ 2302497 h 6586971"/>
                <a:gd name="connsiteX6259" fmla="*/ 2242138 w 13173467"/>
                <a:gd name="connsiteY6259" fmla="*/ 2296547 h 6586971"/>
                <a:gd name="connsiteX6260" fmla="*/ 2240794 w 13173467"/>
                <a:gd name="connsiteY6260" fmla="*/ 2294563 h 6586971"/>
                <a:gd name="connsiteX6261" fmla="*/ 2236093 w 13173467"/>
                <a:gd name="connsiteY6261" fmla="*/ 2293242 h 6586971"/>
                <a:gd name="connsiteX6262" fmla="*/ 2231391 w 13173467"/>
                <a:gd name="connsiteY6262" fmla="*/ 2293242 h 6586971"/>
                <a:gd name="connsiteX6263" fmla="*/ 2229375 w 13173467"/>
                <a:gd name="connsiteY6263" fmla="*/ 2295225 h 6586971"/>
                <a:gd name="connsiteX6264" fmla="*/ 2227360 w 13173467"/>
                <a:gd name="connsiteY6264" fmla="*/ 2298530 h 6586971"/>
                <a:gd name="connsiteX6265" fmla="*/ 2224002 w 13173467"/>
                <a:gd name="connsiteY6265" fmla="*/ 2300513 h 6586971"/>
                <a:gd name="connsiteX6266" fmla="*/ 2217957 w 13173467"/>
                <a:gd name="connsiteY6266" fmla="*/ 2301836 h 6586971"/>
                <a:gd name="connsiteX6267" fmla="*/ 2213256 w 13173467"/>
                <a:gd name="connsiteY6267" fmla="*/ 2301836 h 6586971"/>
                <a:gd name="connsiteX6268" fmla="*/ 2208552 w 13173467"/>
                <a:gd name="connsiteY6268" fmla="*/ 2300513 h 6586971"/>
                <a:gd name="connsiteX6269" fmla="*/ 2202507 w 13173467"/>
                <a:gd name="connsiteY6269" fmla="*/ 2297868 h 6586971"/>
                <a:gd name="connsiteX6270" fmla="*/ 2195791 w 13173467"/>
                <a:gd name="connsiteY6270" fmla="*/ 2294563 h 6586971"/>
                <a:gd name="connsiteX6271" fmla="*/ 2192432 w 13173467"/>
                <a:gd name="connsiteY6271" fmla="*/ 2291258 h 6586971"/>
                <a:gd name="connsiteX6272" fmla="*/ 2187058 w 13173467"/>
                <a:gd name="connsiteY6272" fmla="*/ 2280681 h 6586971"/>
                <a:gd name="connsiteX6273" fmla="*/ 2177656 w 13173467"/>
                <a:gd name="connsiteY6273" fmla="*/ 2266137 h 6586971"/>
                <a:gd name="connsiteX6274" fmla="*/ 2178325 w 13173467"/>
                <a:gd name="connsiteY6274" fmla="*/ 2260848 h 6586971"/>
                <a:gd name="connsiteX6275" fmla="*/ 2186388 w 13173467"/>
                <a:gd name="connsiteY6275" fmla="*/ 2252916 h 6586971"/>
                <a:gd name="connsiteX6276" fmla="*/ 2176312 w 13173467"/>
                <a:gd name="connsiteY6276" fmla="*/ 2252916 h 6586971"/>
                <a:gd name="connsiteX6277" fmla="*/ 2172281 w 13173467"/>
                <a:gd name="connsiteY6277" fmla="*/ 2244983 h 6586971"/>
                <a:gd name="connsiteX6278" fmla="*/ 2172281 w 13173467"/>
                <a:gd name="connsiteY6278" fmla="*/ 2235066 h 6586971"/>
                <a:gd name="connsiteX6279" fmla="*/ 2172953 w 13173467"/>
                <a:gd name="connsiteY6279" fmla="*/ 2227134 h 6586971"/>
                <a:gd name="connsiteX6280" fmla="*/ 2177656 w 13173467"/>
                <a:gd name="connsiteY6280" fmla="*/ 2214573 h 6586971"/>
                <a:gd name="connsiteX6281" fmla="*/ 2185715 w 13173467"/>
                <a:gd name="connsiteY6281" fmla="*/ 2207962 h 6586971"/>
                <a:gd name="connsiteX6282" fmla="*/ 2197806 w 13173467"/>
                <a:gd name="connsiteY6282" fmla="*/ 2204657 h 6586971"/>
                <a:gd name="connsiteX6283" fmla="*/ 2213256 w 13173467"/>
                <a:gd name="connsiteY6283" fmla="*/ 2203335 h 6586971"/>
                <a:gd name="connsiteX6284" fmla="*/ 2211240 w 13173467"/>
                <a:gd name="connsiteY6284" fmla="*/ 2195402 h 6586971"/>
                <a:gd name="connsiteX6285" fmla="*/ 2217957 w 13173467"/>
                <a:gd name="connsiteY6285" fmla="*/ 2194741 h 6586971"/>
                <a:gd name="connsiteX6286" fmla="*/ 2223331 w 13173467"/>
                <a:gd name="connsiteY6286" fmla="*/ 2192096 h 6586971"/>
                <a:gd name="connsiteX6287" fmla="*/ 2228704 w 13173467"/>
                <a:gd name="connsiteY6287" fmla="*/ 2188130 h 6586971"/>
                <a:gd name="connsiteX6288" fmla="*/ 2234751 w 13173467"/>
                <a:gd name="connsiteY6288" fmla="*/ 2185485 h 6586971"/>
                <a:gd name="connsiteX6289" fmla="*/ 2238108 w 13173467"/>
                <a:gd name="connsiteY6289" fmla="*/ 2185485 h 6586971"/>
                <a:gd name="connsiteX6290" fmla="*/ 2244825 w 13173467"/>
                <a:gd name="connsiteY6290" fmla="*/ 2186147 h 6586971"/>
                <a:gd name="connsiteX6291" fmla="*/ 2248185 w 13173467"/>
                <a:gd name="connsiteY6291" fmla="*/ 2186147 h 6586971"/>
                <a:gd name="connsiteX6292" fmla="*/ 2252213 w 13173467"/>
                <a:gd name="connsiteY6292" fmla="*/ 2185485 h 6586971"/>
                <a:gd name="connsiteX6293" fmla="*/ 2260275 w 13173467"/>
                <a:gd name="connsiteY6293" fmla="*/ 2182180 h 6586971"/>
                <a:gd name="connsiteX6294" fmla="*/ 2264304 w 13173467"/>
                <a:gd name="connsiteY6294" fmla="*/ 2180859 h 6586971"/>
                <a:gd name="connsiteX6295" fmla="*/ 2291844 w 13173467"/>
                <a:gd name="connsiteY6295" fmla="*/ 2181520 h 6586971"/>
                <a:gd name="connsiteX6296" fmla="*/ 2304606 w 13173467"/>
                <a:gd name="connsiteY6296" fmla="*/ 2178875 h 6586971"/>
                <a:gd name="connsiteX6297" fmla="*/ 2307293 w 13173467"/>
                <a:gd name="connsiteY6297" fmla="*/ 2168959 h 6586971"/>
                <a:gd name="connsiteX6298" fmla="*/ 2373119 w 13173467"/>
                <a:gd name="connsiteY6298" fmla="*/ 2178875 h 6586971"/>
                <a:gd name="connsiteX6299" fmla="*/ 2411407 w 13173467"/>
                <a:gd name="connsiteY6299" fmla="*/ 2188791 h 6586971"/>
                <a:gd name="connsiteX6300" fmla="*/ 2435587 w 13173467"/>
                <a:gd name="connsiteY6300" fmla="*/ 2191435 h 6586971"/>
                <a:gd name="connsiteX6301" fmla="*/ 2459097 w 13173467"/>
                <a:gd name="connsiteY6301" fmla="*/ 2190774 h 6586971"/>
                <a:gd name="connsiteX6302" fmla="*/ 2472531 w 13173467"/>
                <a:gd name="connsiteY6302" fmla="*/ 2184164 h 6586971"/>
                <a:gd name="connsiteX6303" fmla="*/ 2474546 w 13173467"/>
                <a:gd name="connsiteY6303" fmla="*/ 2178214 h 6586971"/>
                <a:gd name="connsiteX6304" fmla="*/ 2474546 w 13173467"/>
                <a:gd name="connsiteY6304" fmla="*/ 2172926 h 6586971"/>
                <a:gd name="connsiteX6305" fmla="*/ 2473203 w 13173467"/>
                <a:gd name="connsiteY6305" fmla="*/ 2167636 h 6586971"/>
                <a:gd name="connsiteX6306" fmla="*/ 2473203 w 13173467"/>
                <a:gd name="connsiteY6306" fmla="*/ 2162348 h 6586971"/>
                <a:gd name="connsiteX6307" fmla="*/ 2475890 w 13173467"/>
                <a:gd name="connsiteY6307" fmla="*/ 2155738 h 6586971"/>
                <a:gd name="connsiteX6308" fmla="*/ 2477906 w 13173467"/>
                <a:gd name="connsiteY6308" fmla="*/ 2155076 h 6586971"/>
                <a:gd name="connsiteX6309" fmla="*/ 2480592 w 13173467"/>
                <a:gd name="connsiteY6309" fmla="*/ 2158382 h 6586971"/>
                <a:gd name="connsiteX6310" fmla="*/ 2485965 w 13173467"/>
                <a:gd name="connsiteY6310" fmla="*/ 2160365 h 6586971"/>
                <a:gd name="connsiteX6311" fmla="*/ 2494025 w 13173467"/>
                <a:gd name="connsiteY6311" fmla="*/ 2161026 h 6586971"/>
                <a:gd name="connsiteX6312" fmla="*/ 2495370 w 13173467"/>
                <a:gd name="connsiteY6312" fmla="*/ 2160365 h 6586971"/>
                <a:gd name="connsiteX6313" fmla="*/ 2500072 w 13173467"/>
                <a:gd name="connsiteY6313" fmla="*/ 2157059 h 6586971"/>
                <a:gd name="connsiteX6314" fmla="*/ 2501414 w 13173467"/>
                <a:gd name="connsiteY6314" fmla="*/ 2155738 h 6586971"/>
                <a:gd name="connsiteX6315" fmla="*/ 2501414 w 13173467"/>
                <a:gd name="connsiteY6315" fmla="*/ 2153093 h 6586971"/>
                <a:gd name="connsiteX6316" fmla="*/ 2502088 w 13173467"/>
                <a:gd name="connsiteY6316" fmla="*/ 2151110 h 6586971"/>
                <a:gd name="connsiteX6317" fmla="*/ 2503430 w 13173467"/>
                <a:gd name="connsiteY6317" fmla="*/ 2149788 h 6586971"/>
                <a:gd name="connsiteX6318" fmla="*/ 2506789 w 13173467"/>
                <a:gd name="connsiteY6318" fmla="*/ 2149126 h 6586971"/>
                <a:gd name="connsiteX6319" fmla="*/ 2507459 w 13173467"/>
                <a:gd name="connsiteY6319" fmla="*/ 2149788 h 6586971"/>
                <a:gd name="connsiteX6320" fmla="*/ 2508804 w 13173467"/>
                <a:gd name="connsiteY6320" fmla="*/ 2150448 h 6586971"/>
                <a:gd name="connsiteX6321" fmla="*/ 2511490 w 13173467"/>
                <a:gd name="connsiteY6321" fmla="*/ 2151110 h 6586971"/>
                <a:gd name="connsiteX6322" fmla="*/ 2516191 w 13173467"/>
                <a:gd name="connsiteY6322" fmla="*/ 2151110 h 6586971"/>
                <a:gd name="connsiteX6323" fmla="*/ 2521566 w 13173467"/>
                <a:gd name="connsiteY6323" fmla="*/ 2151771 h 6586971"/>
                <a:gd name="connsiteX6324" fmla="*/ 2526267 w 13173467"/>
                <a:gd name="connsiteY6324" fmla="*/ 2151771 h 6586971"/>
                <a:gd name="connsiteX6325" fmla="*/ 2531641 w 13173467"/>
                <a:gd name="connsiteY6325" fmla="*/ 2150448 h 6586971"/>
                <a:gd name="connsiteX6326" fmla="*/ 2535000 w 13173467"/>
                <a:gd name="connsiteY6326" fmla="*/ 2147804 h 6586971"/>
                <a:gd name="connsiteX6327" fmla="*/ 2539030 w 13173467"/>
                <a:gd name="connsiteY6327" fmla="*/ 2141194 h 6586971"/>
                <a:gd name="connsiteX6328" fmla="*/ 2541716 w 13173467"/>
                <a:gd name="connsiteY6328" fmla="*/ 2137889 h 6586971"/>
                <a:gd name="connsiteX6329" fmla="*/ 2551121 w 13173467"/>
                <a:gd name="connsiteY6329" fmla="*/ 2133921 h 6586971"/>
                <a:gd name="connsiteX6330" fmla="*/ 2561195 w 13173467"/>
                <a:gd name="connsiteY6330" fmla="*/ 2133921 h 6586971"/>
                <a:gd name="connsiteX6331" fmla="*/ 2583361 w 13173467"/>
                <a:gd name="connsiteY6331" fmla="*/ 2137227 h 6586971"/>
                <a:gd name="connsiteX6332" fmla="*/ 2604185 w 13173467"/>
                <a:gd name="connsiteY6332" fmla="*/ 2143177 h 6586971"/>
                <a:gd name="connsiteX6333" fmla="*/ 2612917 w 13173467"/>
                <a:gd name="connsiteY6333" fmla="*/ 2143177 h 6586971"/>
                <a:gd name="connsiteX6334" fmla="*/ 2612917 w 13173467"/>
                <a:gd name="connsiteY6334" fmla="*/ 2135905 h 6586971"/>
                <a:gd name="connsiteX6335" fmla="*/ 2587392 w 13173467"/>
                <a:gd name="connsiteY6335" fmla="*/ 2115412 h 6586971"/>
                <a:gd name="connsiteX6336" fmla="*/ 2583361 w 13173467"/>
                <a:gd name="connsiteY6336" fmla="*/ 2113428 h 6586971"/>
                <a:gd name="connsiteX6337" fmla="*/ 2577988 w 13173467"/>
                <a:gd name="connsiteY6337" fmla="*/ 2112106 h 6586971"/>
                <a:gd name="connsiteX6338" fmla="*/ 2567241 w 13173467"/>
                <a:gd name="connsiteY6338" fmla="*/ 2112106 h 6586971"/>
                <a:gd name="connsiteX6339" fmla="*/ 2557837 w 13173467"/>
                <a:gd name="connsiteY6339" fmla="*/ 2112767 h 6586971"/>
                <a:gd name="connsiteX6340" fmla="*/ 2547761 w 13173467"/>
                <a:gd name="connsiteY6340" fmla="*/ 2112767 h 6586971"/>
                <a:gd name="connsiteX6341" fmla="*/ 2537686 w 13173467"/>
                <a:gd name="connsiteY6341" fmla="*/ 2109462 h 6586971"/>
                <a:gd name="connsiteX6342" fmla="*/ 2527610 w 13173467"/>
                <a:gd name="connsiteY6342" fmla="*/ 2103513 h 6586971"/>
                <a:gd name="connsiteX6343" fmla="*/ 2517534 w 13173467"/>
                <a:gd name="connsiteY6343" fmla="*/ 2095579 h 6586971"/>
                <a:gd name="connsiteX6344" fmla="*/ 2509475 w 13173467"/>
                <a:gd name="connsiteY6344" fmla="*/ 2086985 h 6586971"/>
                <a:gd name="connsiteX6345" fmla="*/ 2504100 w 13173467"/>
                <a:gd name="connsiteY6345" fmla="*/ 2077069 h 6586971"/>
                <a:gd name="connsiteX6346" fmla="*/ 2506116 w 13173467"/>
                <a:gd name="connsiteY6346" fmla="*/ 2078391 h 6586971"/>
                <a:gd name="connsiteX6347" fmla="*/ 2510818 w 13173467"/>
                <a:gd name="connsiteY6347" fmla="*/ 2081035 h 6586971"/>
                <a:gd name="connsiteX6348" fmla="*/ 2512833 w 13173467"/>
                <a:gd name="connsiteY6348" fmla="*/ 2082358 h 6586971"/>
                <a:gd name="connsiteX6349" fmla="*/ 2514848 w 13173467"/>
                <a:gd name="connsiteY6349" fmla="*/ 2072441 h 6586971"/>
                <a:gd name="connsiteX6350" fmla="*/ 2511490 w 13173467"/>
                <a:gd name="connsiteY6350" fmla="*/ 2067153 h 6586971"/>
                <a:gd name="connsiteX6351" fmla="*/ 2505445 w 13173467"/>
                <a:gd name="connsiteY6351" fmla="*/ 2065831 h 6586971"/>
                <a:gd name="connsiteX6352" fmla="*/ 2497384 w 13173467"/>
                <a:gd name="connsiteY6352" fmla="*/ 2067153 h 6586971"/>
                <a:gd name="connsiteX6353" fmla="*/ 2468502 w 13173467"/>
                <a:gd name="connsiteY6353" fmla="*/ 2075747 h 6586971"/>
                <a:gd name="connsiteX6354" fmla="*/ 2458426 w 13173467"/>
                <a:gd name="connsiteY6354" fmla="*/ 2077730 h 6586971"/>
                <a:gd name="connsiteX6355" fmla="*/ 2463798 w 13173467"/>
                <a:gd name="connsiteY6355" fmla="*/ 2072441 h 6586971"/>
                <a:gd name="connsiteX6356" fmla="*/ 2459097 w 13173467"/>
                <a:gd name="connsiteY6356" fmla="*/ 2076408 h 6586971"/>
                <a:gd name="connsiteX6357" fmla="*/ 2454396 w 13173467"/>
                <a:gd name="connsiteY6357" fmla="*/ 2079052 h 6586971"/>
                <a:gd name="connsiteX6358" fmla="*/ 2449021 w 13173467"/>
                <a:gd name="connsiteY6358" fmla="*/ 2081035 h 6586971"/>
                <a:gd name="connsiteX6359" fmla="*/ 2442977 w 13173467"/>
                <a:gd name="connsiteY6359" fmla="*/ 2081697 h 6586971"/>
                <a:gd name="connsiteX6360" fmla="*/ 2436930 w 13173467"/>
                <a:gd name="connsiteY6360" fmla="*/ 2081697 h 6586971"/>
                <a:gd name="connsiteX6361" fmla="*/ 2432229 w 13173467"/>
                <a:gd name="connsiteY6361" fmla="*/ 2080375 h 6586971"/>
                <a:gd name="connsiteX6362" fmla="*/ 2427528 w 13173467"/>
                <a:gd name="connsiteY6362" fmla="*/ 2078391 h 6586971"/>
                <a:gd name="connsiteX6363" fmla="*/ 2420811 w 13173467"/>
                <a:gd name="connsiteY6363" fmla="*/ 2077069 h 6586971"/>
                <a:gd name="connsiteX6364" fmla="*/ 2415437 w 13173467"/>
                <a:gd name="connsiteY6364" fmla="*/ 2077730 h 6586971"/>
                <a:gd name="connsiteX6365" fmla="*/ 2411407 w 13173467"/>
                <a:gd name="connsiteY6365" fmla="*/ 2079713 h 6586971"/>
                <a:gd name="connsiteX6366" fmla="*/ 2407377 w 13173467"/>
                <a:gd name="connsiteY6366" fmla="*/ 2082358 h 6586971"/>
                <a:gd name="connsiteX6367" fmla="*/ 2402675 w 13173467"/>
                <a:gd name="connsiteY6367" fmla="*/ 2084340 h 6586971"/>
                <a:gd name="connsiteX6368" fmla="*/ 2395285 w 13173467"/>
                <a:gd name="connsiteY6368" fmla="*/ 2085663 h 6586971"/>
                <a:gd name="connsiteX6369" fmla="*/ 2388569 w 13173467"/>
                <a:gd name="connsiteY6369" fmla="*/ 2086324 h 6586971"/>
                <a:gd name="connsiteX6370" fmla="*/ 2381851 w 13173467"/>
                <a:gd name="connsiteY6370" fmla="*/ 2087646 h 6586971"/>
                <a:gd name="connsiteX6371" fmla="*/ 2375135 w 13173467"/>
                <a:gd name="connsiteY6371" fmla="*/ 2090290 h 6586971"/>
                <a:gd name="connsiteX6372" fmla="*/ 2374464 w 13173467"/>
                <a:gd name="connsiteY6372" fmla="*/ 2084340 h 6586971"/>
                <a:gd name="connsiteX6373" fmla="*/ 2375807 w 13173467"/>
                <a:gd name="connsiteY6373" fmla="*/ 2079052 h 6586971"/>
                <a:gd name="connsiteX6374" fmla="*/ 2379836 w 13173467"/>
                <a:gd name="connsiteY6374" fmla="*/ 2067814 h 6586971"/>
                <a:gd name="connsiteX6375" fmla="*/ 2375135 w 13173467"/>
                <a:gd name="connsiteY6375" fmla="*/ 2072441 h 6586971"/>
                <a:gd name="connsiteX6376" fmla="*/ 2369760 w 13173467"/>
                <a:gd name="connsiteY6376" fmla="*/ 2083680 h 6586971"/>
                <a:gd name="connsiteX6377" fmla="*/ 2365731 w 13173467"/>
                <a:gd name="connsiteY6377" fmla="*/ 2088308 h 6586971"/>
                <a:gd name="connsiteX6378" fmla="*/ 2357671 w 13173467"/>
                <a:gd name="connsiteY6378" fmla="*/ 2090952 h 6586971"/>
                <a:gd name="connsiteX6379" fmla="*/ 2350954 w 13173467"/>
                <a:gd name="connsiteY6379" fmla="*/ 2088969 h 6586971"/>
                <a:gd name="connsiteX6380" fmla="*/ 2344237 w 13173467"/>
                <a:gd name="connsiteY6380" fmla="*/ 2085663 h 6586971"/>
                <a:gd name="connsiteX6381" fmla="*/ 2336848 w 13173467"/>
                <a:gd name="connsiteY6381" fmla="*/ 2083680 h 6586971"/>
                <a:gd name="connsiteX6382" fmla="*/ 2338864 w 13173467"/>
                <a:gd name="connsiteY6382" fmla="*/ 2086985 h 6586971"/>
                <a:gd name="connsiteX6383" fmla="*/ 2340880 w 13173467"/>
                <a:gd name="connsiteY6383" fmla="*/ 2090290 h 6586971"/>
                <a:gd name="connsiteX6384" fmla="*/ 2341549 w 13173467"/>
                <a:gd name="connsiteY6384" fmla="*/ 2094257 h 6586971"/>
                <a:gd name="connsiteX6385" fmla="*/ 2342222 w 13173467"/>
                <a:gd name="connsiteY6385" fmla="*/ 2097563 h 6586971"/>
                <a:gd name="connsiteX6386" fmla="*/ 2337520 w 13173467"/>
                <a:gd name="connsiteY6386" fmla="*/ 2097563 h 6586971"/>
                <a:gd name="connsiteX6387" fmla="*/ 2334833 w 13173467"/>
                <a:gd name="connsiteY6387" fmla="*/ 2098884 h 6586971"/>
                <a:gd name="connsiteX6388" fmla="*/ 2331474 w 13173467"/>
                <a:gd name="connsiteY6388" fmla="*/ 2100868 h 6586971"/>
                <a:gd name="connsiteX6389" fmla="*/ 2328116 w 13173467"/>
                <a:gd name="connsiteY6389" fmla="*/ 2101529 h 6586971"/>
                <a:gd name="connsiteX6390" fmla="*/ 2319384 w 13173467"/>
                <a:gd name="connsiteY6390" fmla="*/ 2102190 h 6586971"/>
                <a:gd name="connsiteX6391" fmla="*/ 2318712 w 13173467"/>
                <a:gd name="connsiteY6391" fmla="*/ 2102190 h 6586971"/>
                <a:gd name="connsiteX6392" fmla="*/ 2294531 w 13173467"/>
                <a:gd name="connsiteY6392" fmla="*/ 2106157 h 6586971"/>
                <a:gd name="connsiteX6393" fmla="*/ 2291172 w 13173467"/>
                <a:gd name="connsiteY6393" fmla="*/ 2107478 h 6586971"/>
                <a:gd name="connsiteX6394" fmla="*/ 2272363 w 13173467"/>
                <a:gd name="connsiteY6394" fmla="*/ 2114751 h 6586971"/>
                <a:gd name="connsiteX6395" fmla="*/ 2258929 w 13173467"/>
                <a:gd name="connsiteY6395" fmla="*/ 2118717 h 6586971"/>
                <a:gd name="connsiteX6396" fmla="*/ 2242809 w 13173467"/>
                <a:gd name="connsiteY6396" fmla="*/ 2126650 h 6586971"/>
                <a:gd name="connsiteX6397" fmla="*/ 2230048 w 13173467"/>
                <a:gd name="connsiteY6397" fmla="*/ 2130616 h 6586971"/>
                <a:gd name="connsiteX6398" fmla="*/ 2214598 w 13173467"/>
                <a:gd name="connsiteY6398" fmla="*/ 2132600 h 6586971"/>
                <a:gd name="connsiteX6399" fmla="*/ 2173625 w 13173467"/>
                <a:gd name="connsiteY6399" fmla="*/ 2136566 h 6586971"/>
                <a:gd name="connsiteX6400" fmla="*/ 2168923 w 13173467"/>
                <a:gd name="connsiteY6400" fmla="*/ 2137889 h 6586971"/>
                <a:gd name="connsiteX6401" fmla="*/ 2162206 w 13173467"/>
                <a:gd name="connsiteY6401" fmla="*/ 2140533 h 6586971"/>
                <a:gd name="connsiteX6402" fmla="*/ 2152130 w 13173467"/>
                <a:gd name="connsiteY6402" fmla="*/ 2147804 h 6586971"/>
                <a:gd name="connsiteX6403" fmla="*/ 2146085 w 13173467"/>
                <a:gd name="connsiteY6403" fmla="*/ 2150448 h 6586971"/>
                <a:gd name="connsiteX6404" fmla="*/ 2139368 w 13173467"/>
                <a:gd name="connsiteY6404" fmla="*/ 2149788 h 6586971"/>
                <a:gd name="connsiteX6405" fmla="*/ 2148099 w 13173467"/>
                <a:gd name="connsiteY6405" fmla="*/ 2140533 h 6586971"/>
                <a:gd name="connsiteX6406" fmla="*/ 2152130 w 13173467"/>
                <a:gd name="connsiteY6406" fmla="*/ 2133260 h 6586971"/>
                <a:gd name="connsiteX6407" fmla="*/ 2149444 w 13173467"/>
                <a:gd name="connsiteY6407" fmla="*/ 2126650 h 6586971"/>
                <a:gd name="connsiteX6408" fmla="*/ 2139368 w 13173467"/>
                <a:gd name="connsiteY6408" fmla="*/ 2118717 h 6586971"/>
                <a:gd name="connsiteX6409" fmla="*/ 2135337 w 13173467"/>
                <a:gd name="connsiteY6409" fmla="*/ 2114751 h 6586971"/>
                <a:gd name="connsiteX6410" fmla="*/ 2134665 w 13173467"/>
                <a:gd name="connsiteY6410" fmla="*/ 2112767 h 6586971"/>
                <a:gd name="connsiteX6411" fmla="*/ 2131307 w 13173467"/>
                <a:gd name="connsiteY6411" fmla="*/ 2116072 h 6586971"/>
                <a:gd name="connsiteX6412" fmla="*/ 2129293 w 13173467"/>
                <a:gd name="connsiteY6412" fmla="*/ 2118056 h 6586971"/>
                <a:gd name="connsiteX6413" fmla="*/ 2127948 w 13173467"/>
                <a:gd name="connsiteY6413" fmla="*/ 2121361 h 6586971"/>
                <a:gd name="connsiteX6414" fmla="*/ 2125934 w 13173467"/>
                <a:gd name="connsiteY6414" fmla="*/ 2125328 h 6586971"/>
                <a:gd name="connsiteX6415" fmla="*/ 2122577 w 13173467"/>
                <a:gd name="connsiteY6415" fmla="*/ 2127972 h 6586971"/>
                <a:gd name="connsiteX6416" fmla="*/ 2111155 w 13173467"/>
                <a:gd name="connsiteY6416" fmla="*/ 2131278 h 6586971"/>
                <a:gd name="connsiteX6417" fmla="*/ 2107127 w 13173467"/>
                <a:gd name="connsiteY6417" fmla="*/ 2127311 h 6586971"/>
                <a:gd name="connsiteX6418" fmla="*/ 2106454 w 13173467"/>
                <a:gd name="connsiteY6418" fmla="*/ 2119378 h 6586971"/>
                <a:gd name="connsiteX6419" fmla="*/ 2107797 w 13173467"/>
                <a:gd name="connsiteY6419" fmla="*/ 2112106 h 6586971"/>
                <a:gd name="connsiteX6420" fmla="*/ 2109143 w 13173467"/>
                <a:gd name="connsiteY6420" fmla="*/ 2112106 h 6586971"/>
                <a:gd name="connsiteX6421" fmla="*/ 2111155 w 13173467"/>
                <a:gd name="connsiteY6421" fmla="*/ 2110123 h 6586971"/>
                <a:gd name="connsiteX6422" fmla="*/ 2113171 w 13173467"/>
                <a:gd name="connsiteY6422" fmla="*/ 2108140 h 6586971"/>
                <a:gd name="connsiteX6423" fmla="*/ 2114514 w 13173467"/>
                <a:gd name="connsiteY6423" fmla="*/ 2106157 h 6586971"/>
                <a:gd name="connsiteX6424" fmla="*/ 2113171 w 13173467"/>
                <a:gd name="connsiteY6424" fmla="*/ 2106157 h 6586971"/>
                <a:gd name="connsiteX6425" fmla="*/ 2112500 w 13173467"/>
                <a:gd name="connsiteY6425" fmla="*/ 2102851 h 6586971"/>
                <a:gd name="connsiteX6426" fmla="*/ 2112500 w 13173467"/>
                <a:gd name="connsiteY6426" fmla="*/ 2098224 h 6586971"/>
                <a:gd name="connsiteX6427" fmla="*/ 2114514 w 13173467"/>
                <a:gd name="connsiteY6427" fmla="*/ 2093596 h 6586971"/>
                <a:gd name="connsiteX6428" fmla="*/ 2102425 w 13173467"/>
                <a:gd name="connsiteY6428" fmla="*/ 2092934 h 6586971"/>
                <a:gd name="connsiteX6429" fmla="*/ 2089662 w 13173467"/>
                <a:gd name="connsiteY6429" fmla="*/ 2090290 h 6586971"/>
                <a:gd name="connsiteX6430" fmla="*/ 2076900 w 13173467"/>
                <a:gd name="connsiteY6430" fmla="*/ 2085663 h 6586971"/>
                <a:gd name="connsiteX6431" fmla="*/ 2066152 w 13173467"/>
                <a:gd name="connsiteY6431" fmla="*/ 2080375 h 6586971"/>
                <a:gd name="connsiteX6432" fmla="*/ 2064137 w 13173467"/>
                <a:gd name="connsiteY6432" fmla="*/ 2078391 h 6586971"/>
                <a:gd name="connsiteX6433" fmla="*/ 2063466 w 13173467"/>
                <a:gd name="connsiteY6433" fmla="*/ 2075747 h 6586971"/>
                <a:gd name="connsiteX6434" fmla="*/ 2062794 w 13173467"/>
                <a:gd name="connsiteY6434" fmla="*/ 2073764 h 6586971"/>
                <a:gd name="connsiteX6435" fmla="*/ 2060108 w 13173467"/>
                <a:gd name="connsiteY6435" fmla="*/ 2071781 h 6586971"/>
                <a:gd name="connsiteX6436" fmla="*/ 2058092 w 13173467"/>
                <a:gd name="connsiteY6436" fmla="*/ 2072441 h 6586971"/>
                <a:gd name="connsiteX6437" fmla="*/ 2054062 w 13173467"/>
                <a:gd name="connsiteY6437" fmla="*/ 2075747 h 6586971"/>
                <a:gd name="connsiteX6438" fmla="*/ 2052047 w 13173467"/>
                <a:gd name="connsiteY6438" fmla="*/ 2076408 h 6586971"/>
                <a:gd name="connsiteX6439" fmla="*/ 2046674 w 13173467"/>
                <a:gd name="connsiteY6439" fmla="*/ 2075086 h 6586971"/>
                <a:gd name="connsiteX6440" fmla="*/ 2042642 w 13173467"/>
                <a:gd name="connsiteY6440" fmla="*/ 2072441 h 6586971"/>
                <a:gd name="connsiteX6441" fmla="*/ 2039284 w 13173467"/>
                <a:gd name="connsiteY6441" fmla="*/ 2069137 h 6586971"/>
                <a:gd name="connsiteX6442" fmla="*/ 2036598 w 13173467"/>
                <a:gd name="connsiteY6442" fmla="*/ 2063847 h 6586971"/>
                <a:gd name="connsiteX6443" fmla="*/ 2033910 w 13173467"/>
                <a:gd name="connsiteY6443" fmla="*/ 2052609 h 6586971"/>
                <a:gd name="connsiteX6444" fmla="*/ 2033910 w 13173467"/>
                <a:gd name="connsiteY6444" fmla="*/ 2040049 h 6586971"/>
                <a:gd name="connsiteX6445" fmla="*/ 2035255 w 13173467"/>
                <a:gd name="connsiteY6445" fmla="*/ 2028149 h 6586971"/>
                <a:gd name="connsiteX6446" fmla="*/ 2039956 w 13173467"/>
                <a:gd name="connsiteY6446" fmla="*/ 2006995 h 6586971"/>
                <a:gd name="connsiteX6447" fmla="*/ 2043985 w 13173467"/>
                <a:gd name="connsiteY6447" fmla="*/ 1983196 h 6586971"/>
                <a:gd name="connsiteX6448" fmla="*/ 2046674 w 13173467"/>
                <a:gd name="connsiteY6448" fmla="*/ 1977246 h 6586971"/>
                <a:gd name="connsiteX6449" fmla="*/ 2045330 w 13173467"/>
                <a:gd name="connsiteY6449" fmla="*/ 1974602 h 6586971"/>
                <a:gd name="connsiteX6450" fmla="*/ 2044658 w 13173467"/>
                <a:gd name="connsiteY6450" fmla="*/ 1971957 h 6586971"/>
                <a:gd name="connsiteX6451" fmla="*/ 2044658 w 13173467"/>
                <a:gd name="connsiteY6451" fmla="*/ 1969975 h 6586971"/>
                <a:gd name="connsiteX6452" fmla="*/ 2046674 w 13173467"/>
                <a:gd name="connsiteY6452" fmla="*/ 1963363 h 6586971"/>
                <a:gd name="connsiteX6453" fmla="*/ 2046674 w 13173467"/>
                <a:gd name="connsiteY6453" fmla="*/ 1958736 h 6586971"/>
                <a:gd name="connsiteX6454" fmla="*/ 2046001 w 13173467"/>
                <a:gd name="connsiteY6454" fmla="*/ 1953448 h 6586971"/>
                <a:gd name="connsiteX6455" fmla="*/ 2040627 w 13173467"/>
                <a:gd name="connsiteY6455" fmla="*/ 1941548 h 6586971"/>
                <a:gd name="connsiteX6456" fmla="*/ 2035255 w 13173467"/>
                <a:gd name="connsiteY6456" fmla="*/ 1930310 h 6586971"/>
                <a:gd name="connsiteX6457" fmla="*/ 2033240 w 13173467"/>
                <a:gd name="connsiteY6457" fmla="*/ 1927666 h 6586971"/>
                <a:gd name="connsiteX6458" fmla="*/ 2030551 w 13173467"/>
                <a:gd name="connsiteY6458" fmla="*/ 1925682 h 6586971"/>
                <a:gd name="connsiteX6459" fmla="*/ 2028538 w 13173467"/>
                <a:gd name="connsiteY6459" fmla="*/ 1923699 h 6586971"/>
                <a:gd name="connsiteX6460" fmla="*/ 2027193 w 13173467"/>
                <a:gd name="connsiteY6460" fmla="*/ 1920394 h 6586971"/>
                <a:gd name="connsiteX6461" fmla="*/ 2027866 w 13173467"/>
                <a:gd name="connsiteY6461" fmla="*/ 1916428 h 6586971"/>
                <a:gd name="connsiteX6462" fmla="*/ 2031224 w 13173467"/>
                <a:gd name="connsiteY6462" fmla="*/ 1907834 h 6586971"/>
                <a:gd name="connsiteX6463" fmla="*/ 2031896 w 13173467"/>
                <a:gd name="connsiteY6463" fmla="*/ 1903867 h 6586971"/>
                <a:gd name="connsiteX6464" fmla="*/ 2029882 w 13173467"/>
                <a:gd name="connsiteY6464" fmla="*/ 1891967 h 6586971"/>
                <a:gd name="connsiteX6465" fmla="*/ 2017790 w 13173467"/>
                <a:gd name="connsiteY6465" fmla="*/ 1870813 h 6586971"/>
                <a:gd name="connsiteX6466" fmla="*/ 2017117 w 13173467"/>
                <a:gd name="connsiteY6466" fmla="*/ 1856930 h 6586971"/>
                <a:gd name="connsiteX6467" fmla="*/ 2022492 w 13173467"/>
                <a:gd name="connsiteY6467" fmla="*/ 1845692 h 6586971"/>
                <a:gd name="connsiteX6468" fmla="*/ 2031896 w 13173467"/>
                <a:gd name="connsiteY6468" fmla="*/ 1832471 h 6586971"/>
                <a:gd name="connsiteX6469" fmla="*/ 2043315 w 13173467"/>
                <a:gd name="connsiteY6469" fmla="*/ 1822554 h 6586971"/>
                <a:gd name="connsiteX6470" fmla="*/ 2052718 w 13173467"/>
                <a:gd name="connsiteY6470" fmla="*/ 1819910 h 6586971"/>
                <a:gd name="connsiteX6471" fmla="*/ 2045330 w 13173467"/>
                <a:gd name="connsiteY6471" fmla="*/ 1807350 h 6586971"/>
                <a:gd name="connsiteX6472" fmla="*/ 2051375 w 13173467"/>
                <a:gd name="connsiteY6472" fmla="*/ 1802061 h 6586971"/>
                <a:gd name="connsiteX6473" fmla="*/ 2076228 w 13173467"/>
                <a:gd name="connsiteY6473" fmla="*/ 1800078 h 6586971"/>
                <a:gd name="connsiteX6474" fmla="*/ 2082945 w 13173467"/>
                <a:gd name="connsiteY6474" fmla="*/ 1798095 h 6586971"/>
                <a:gd name="connsiteX6475" fmla="*/ 2088319 w 13173467"/>
                <a:gd name="connsiteY6475" fmla="*/ 1795451 h 6586971"/>
                <a:gd name="connsiteX6476" fmla="*/ 2093020 w 13173467"/>
                <a:gd name="connsiteY6476" fmla="*/ 1792145 h 6586971"/>
                <a:gd name="connsiteX6477" fmla="*/ 2096379 w 13173467"/>
                <a:gd name="connsiteY6477" fmla="*/ 1787517 h 6586971"/>
                <a:gd name="connsiteX6478" fmla="*/ 2095709 w 13173467"/>
                <a:gd name="connsiteY6478" fmla="*/ 1783551 h 6586971"/>
                <a:gd name="connsiteX6479" fmla="*/ 2093020 w 13173467"/>
                <a:gd name="connsiteY6479" fmla="*/ 1779584 h 6586971"/>
                <a:gd name="connsiteX6480" fmla="*/ 2093020 w 13173467"/>
                <a:gd name="connsiteY6480" fmla="*/ 1776279 h 6586971"/>
                <a:gd name="connsiteX6481" fmla="*/ 2098395 w 13173467"/>
                <a:gd name="connsiteY6481" fmla="*/ 1776940 h 6586971"/>
                <a:gd name="connsiteX6482" fmla="*/ 2097721 w 13173467"/>
                <a:gd name="connsiteY6482" fmla="*/ 1774957 h 6586971"/>
                <a:gd name="connsiteX6483" fmla="*/ 2097051 w 13173467"/>
                <a:gd name="connsiteY6483" fmla="*/ 1771652 h 6586971"/>
                <a:gd name="connsiteX6484" fmla="*/ 2097051 w 13173467"/>
                <a:gd name="connsiteY6484" fmla="*/ 1770329 h 6586971"/>
                <a:gd name="connsiteX6485" fmla="*/ 2103096 w 13173467"/>
                <a:gd name="connsiteY6485" fmla="*/ 1770329 h 6586971"/>
                <a:gd name="connsiteX6486" fmla="*/ 2106454 w 13173467"/>
                <a:gd name="connsiteY6486" fmla="*/ 1766363 h 6586971"/>
                <a:gd name="connsiteX6487" fmla="*/ 2108469 w 13173467"/>
                <a:gd name="connsiteY6487" fmla="*/ 1761075 h 6586971"/>
                <a:gd name="connsiteX6488" fmla="*/ 2110485 w 13173467"/>
                <a:gd name="connsiteY6488" fmla="*/ 1756447 h 6586971"/>
                <a:gd name="connsiteX6489" fmla="*/ 2115187 w 13173467"/>
                <a:gd name="connsiteY6489" fmla="*/ 1753141 h 6586971"/>
                <a:gd name="connsiteX6490" fmla="*/ 2127948 w 13173467"/>
                <a:gd name="connsiteY6490" fmla="*/ 1746531 h 6586971"/>
                <a:gd name="connsiteX6491" fmla="*/ 2133994 w 13173467"/>
                <a:gd name="connsiteY6491" fmla="*/ 1743225 h 6586971"/>
                <a:gd name="connsiteX6492" fmla="*/ 2172953 w 13173467"/>
                <a:gd name="connsiteY6492" fmla="*/ 1712155 h 6586971"/>
                <a:gd name="connsiteX6493" fmla="*/ 2174967 w 13173467"/>
                <a:gd name="connsiteY6493" fmla="*/ 1710832 h 6586971"/>
                <a:gd name="connsiteX6494" fmla="*/ 2179671 w 13173467"/>
                <a:gd name="connsiteY6494" fmla="*/ 1710171 h 6586971"/>
                <a:gd name="connsiteX6495" fmla="*/ 2181684 w 13173467"/>
                <a:gd name="connsiteY6495" fmla="*/ 1708849 h 6586971"/>
                <a:gd name="connsiteX6496" fmla="*/ 2183029 w 13173467"/>
                <a:gd name="connsiteY6496" fmla="*/ 1706866 h 6586971"/>
                <a:gd name="connsiteX6497" fmla="*/ 2184372 w 13173467"/>
                <a:gd name="connsiteY6497" fmla="*/ 1700916 h 6586971"/>
                <a:gd name="connsiteX6498" fmla="*/ 2185715 w 13173467"/>
                <a:gd name="connsiteY6498" fmla="*/ 1698933 h 6586971"/>
                <a:gd name="connsiteX6499" fmla="*/ 2189746 w 13173467"/>
                <a:gd name="connsiteY6499" fmla="*/ 1694306 h 6586971"/>
                <a:gd name="connsiteX6500" fmla="*/ 2199149 w 13173467"/>
                <a:gd name="connsiteY6500" fmla="*/ 1687033 h 6586971"/>
                <a:gd name="connsiteX6501" fmla="*/ 2202507 w 13173467"/>
                <a:gd name="connsiteY6501" fmla="*/ 1683067 h 6586971"/>
                <a:gd name="connsiteX6502" fmla="*/ 2230048 w 13173467"/>
                <a:gd name="connsiteY6502" fmla="*/ 1646708 h 6586971"/>
                <a:gd name="connsiteX6503" fmla="*/ 2241466 w 13173467"/>
                <a:gd name="connsiteY6503" fmla="*/ 1627537 h 6586971"/>
                <a:gd name="connsiteX6504" fmla="*/ 2247511 w 13173467"/>
                <a:gd name="connsiteY6504" fmla="*/ 1619604 h 6586971"/>
                <a:gd name="connsiteX6505" fmla="*/ 2256243 w 13173467"/>
                <a:gd name="connsiteY6505" fmla="*/ 1613654 h 6586971"/>
                <a:gd name="connsiteX6506" fmla="*/ 2264976 w 13173467"/>
                <a:gd name="connsiteY6506" fmla="*/ 1611670 h 6586971"/>
                <a:gd name="connsiteX6507" fmla="*/ 2287143 w 13173467"/>
                <a:gd name="connsiteY6507" fmla="*/ 1612332 h 6586971"/>
                <a:gd name="connsiteX6508" fmla="*/ 2292516 w 13173467"/>
                <a:gd name="connsiteY6508" fmla="*/ 1611670 h 6586971"/>
                <a:gd name="connsiteX6509" fmla="*/ 2293187 w 13173467"/>
                <a:gd name="connsiteY6509" fmla="*/ 1609026 h 6586971"/>
                <a:gd name="connsiteX6510" fmla="*/ 2291844 w 13173467"/>
                <a:gd name="connsiteY6510" fmla="*/ 1605721 h 6586971"/>
                <a:gd name="connsiteX6511" fmla="*/ 2290501 w 13173467"/>
                <a:gd name="connsiteY6511" fmla="*/ 1603076 h 6586971"/>
                <a:gd name="connsiteX6512" fmla="*/ 2289829 w 13173467"/>
                <a:gd name="connsiteY6512" fmla="*/ 1601093 h 6586971"/>
                <a:gd name="connsiteX6513" fmla="*/ 2293859 w 13173467"/>
                <a:gd name="connsiteY6513" fmla="*/ 1593161 h 6586971"/>
                <a:gd name="connsiteX6514" fmla="*/ 2295873 w 13173467"/>
                <a:gd name="connsiteY6514" fmla="*/ 1591838 h 6586971"/>
                <a:gd name="connsiteX6515" fmla="*/ 2297218 w 13173467"/>
                <a:gd name="connsiteY6515" fmla="*/ 1590517 h 6586971"/>
                <a:gd name="connsiteX6516" fmla="*/ 2297888 w 13173467"/>
                <a:gd name="connsiteY6516" fmla="*/ 1587211 h 6586971"/>
                <a:gd name="connsiteX6517" fmla="*/ 2297218 w 13173467"/>
                <a:gd name="connsiteY6517" fmla="*/ 1584567 h 6586971"/>
                <a:gd name="connsiteX6518" fmla="*/ 2295873 w 13173467"/>
                <a:gd name="connsiteY6518" fmla="*/ 1582583 h 6586971"/>
                <a:gd name="connsiteX6519" fmla="*/ 2294531 w 13173467"/>
                <a:gd name="connsiteY6519" fmla="*/ 1580600 h 6586971"/>
                <a:gd name="connsiteX6520" fmla="*/ 2293187 w 13173467"/>
                <a:gd name="connsiteY6520" fmla="*/ 1577956 h 6586971"/>
                <a:gd name="connsiteX6521" fmla="*/ 2293187 w 13173467"/>
                <a:gd name="connsiteY6521" fmla="*/ 1568040 h 6586971"/>
                <a:gd name="connsiteX6522" fmla="*/ 2295873 w 13173467"/>
                <a:gd name="connsiteY6522" fmla="*/ 1544902 h 6586971"/>
                <a:gd name="connsiteX6523" fmla="*/ 2295873 w 13173467"/>
                <a:gd name="connsiteY6523" fmla="*/ 1534324 h 6586971"/>
                <a:gd name="connsiteX6524" fmla="*/ 2291844 w 13173467"/>
                <a:gd name="connsiteY6524" fmla="*/ 1524409 h 6586971"/>
                <a:gd name="connsiteX6525" fmla="*/ 2283785 w 13173467"/>
                <a:gd name="connsiteY6525" fmla="*/ 1516475 h 6586971"/>
                <a:gd name="connsiteX6526" fmla="*/ 2273036 w 13173467"/>
                <a:gd name="connsiteY6526" fmla="*/ 1510526 h 6586971"/>
                <a:gd name="connsiteX6527" fmla="*/ 2262961 w 13173467"/>
                <a:gd name="connsiteY6527" fmla="*/ 1505237 h 6586971"/>
                <a:gd name="connsiteX6528" fmla="*/ 2257587 w 13173467"/>
                <a:gd name="connsiteY6528" fmla="*/ 1503254 h 6586971"/>
                <a:gd name="connsiteX6529" fmla="*/ 2253557 w 13173467"/>
                <a:gd name="connsiteY6529" fmla="*/ 1502593 h 6586971"/>
                <a:gd name="connsiteX6530" fmla="*/ 2249527 w 13173467"/>
                <a:gd name="connsiteY6530" fmla="*/ 1499948 h 6586971"/>
                <a:gd name="connsiteX6531" fmla="*/ 2246841 w 13173467"/>
                <a:gd name="connsiteY6531" fmla="*/ 1493338 h 6586971"/>
                <a:gd name="connsiteX6532" fmla="*/ 2246841 w 13173467"/>
                <a:gd name="connsiteY6532" fmla="*/ 1489371 h 6586971"/>
                <a:gd name="connsiteX6533" fmla="*/ 2248854 w 13173467"/>
                <a:gd name="connsiteY6533" fmla="*/ 1477472 h 6586971"/>
                <a:gd name="connsiteX6534" fmla="*/ 2240123 w 13173467"/>
                <a:gd name="connsiteY6534" fmla="*/ 1485405 h 6586971"/>
                <a:gd name="connsiteX6535" fmla="*/ 2236765 w 13173467"/>
                <a:gd name="connsiteY6535" fmla="*/ 1486727 h 6586971"/>
                <a:gd name="connsiteX6536" fmla="*/ 2232061 w 13173467"/>
                <a:gd name="connsiteY6536" fmla="*/ 1486727 h 6586971"/>
                <a:gd name="connsiteX6537" fmla="*/ 2223331 w 13173467"/>
                <a:gd name="connsiteY6537" fmla="*/ 1484744 h 6586971"/>
                <a:gd name="connsiteX6538" fmla="*/ 2217957 w 13173467"/>
                <a:gd name="connsiteY6538" fmla="*/ 1484744 h 6586971"/>
                <a:gd name="connsiteX6539" fmla="*/ 2203850 w 13173467"/>
                <a:gd name="connsiteY6539" fmla="*/ 1486066 h 6586971"/>
                <a:gd name="connsiteX6540" fmla="*/ 2178998 w 13173467"/>
                <a:gd name="connsiteY6540" fmla="*/ 1484083 h 6586971"/>
                <a:gd name="connsiteX6541" fmla="*/ 2164892 w 13173467"/>
                <a:gd name="connsiteY6541" fmla="*/ 1486066 h 6586971"/>
                <a:gd name="connsiteX6542" fmla="*/ 2160191 w 13173467"/>
                <a:gd name="connsiteY6542" fmla="*/ 1488049 h 6586971"/>
                <a:gd name="connsiteX6543" fmla="*/ 2150787 w 13173467"/>
                <a:gd name="connsiteY6543" fmla="*/ 1492677 h 6586971"/>
                <a:gd name="connsiteX6544" fmla="*/ 2146757 w 13173467"/>
                <a:gd name="connsiteY6544" fmla="*/ 1493338 h 6586971"/>
                <a:gd name="connsiteX6545" fmla="*/ 2140712 w 13173467"/>
                <a:gd name="connsiteY6545" fmla="*/ 1491355 h 6586971"/>
                <a:gd name="connsiteX6546" fmla="*/ 2134665 w 13173467"/>
                <a:gd name="connsiteY6546" fmla="*/ 1486066 h 6586971"/>
                <a:gd name="connsiteX6547" fmla="*/ 2125262 w 13173467"/>
                <a:gd name="connsiteY6547" fmla="*/ 1475489 h 6586971"/>
                <a:gd name="connsiteX6548" fmla="*/ 2116530 w 13173467"/>
                <a:gd name="connsiteY6548" fmla="*/ 1484083 h 6586971"/>
                <a:gd name="connsiteX6549" fmla="*/ 2110485 w 13173467"/>
                <a:gd name="connsiteY6549" fmla="*/ 1482760 h 6586971"/>
                <a:gd name="connsiteX6550" fmla="*/ 2105783 w 13173467"/>
                <a:gd name="connsiteY6550" fmla="*/ 1480116 h 6586971"/>
                <a:gd name="connsiteX6551" fmla="*/ 2099066 w 13173467"/>
                <a:gd name="connsiteY6551" fmla="*/ 1483422 h 6586971"/>
                <a:gd name="connsiteX6552" fmla="*/ 2095035 w 13173467"/>
                <a:gd name="connsiteY6552" fmla="*/ 1493338 h 6586971"/>
                <a:gd name="connsiteX6553" fmla="*/ 2094363 w 13173467"/>
                <a:gd name="connsiteY6553" fmla="*/ 1504577 h 6586971"/>
                <a:gd name="connsiteX6554" fmla="*/ 2091005 w 13173467"/>
                <a:gd name="connsiteY6554" fmla="*/ 1513171 h 6586971"/>
                <a:gd name="connsiteX6555" fmla="*/ 2081601 w 13173467"/>
                <a:gd name="connsiteY6555" fmla="*/ 1512509 h 6586971"/>
                <a:gd name="connsiteX6556" fmla="*/ 2084961 w 13173467"/>
                <a:gd name="connsiteY6556" fmla="*/ 1519120 h 6586971"/>
                <a:gd name="connsiteX6557" fmla="*/ 2081601 w 13173467"/>
                <a:gd name="connsiteY6557" fmla="*/ 1521103 h 6586971"/>
                <a:gd name="connsiteX6558" fmla="*/ 2075557 w 13173467"/>
                <a:gd name="connsiteY6558" fmla="*/ 1521103 h 6586971"/>
                <a:gd name="connsiteX6559" fmla="*/ 2070183 w 13173467"/>
                <a:gd name="connsiteY6559" fmla="*/ 1523086 h 6586971"/>
                <a:gd name="connsiteX6560" fmla="*/ 2069511 w 13173467"/>
                <a:gd name="connsiteY6560" fmla="*/ 1526392 h 6586971"/>
                <a:gd name="connsiteX6561" fmla="*/ 2071527 w 13173467"/>
                <a:gd name="connsiteY6561" fmla="*/ 1532341 h 6586971"/>
                <a:gd name="connsiteX6562" fmla="*/ 2070183 w 13173467"/>
                <a:gd name="connsiteY6562" fmla="*/ 1536308 h 6586971"/>
                <a:gd name="connsiteX6563" fmla="*/ 2066824 w 13173467"/>
                <a:gd name="connsiteY6563" fmla="*/ 1537630 h 6586971"/>
                <a:gd name="connsiteX6564" fmla="*/ 2063466 w 13173467"/>
                <a:gd name="connsiteY6564" fmla="*/ 1538952 h 6586971"/>
                <a:gd name="connsiteX6565" fmla="*/ 2060108 w 13173467"/>
                <a:gd name="connsiteY6565" fmla="*/ 1539613 h 6586971"/>
                <a:gd name="connsiteX6566" fmla="*/ 2056749 w 13173467"/>
                <a:gd name="connsiteY6566" fmla="*/ 1540274 h 6586971"/>
                <a:gd name="connsiteX6567" fmla="*/ 2052718 w 13173467"/>
                <a:gd name="connsiteY6567" fmla="*/ 1540936 h 6586971"/>
                <a:gd name="connsiteX6568" fmla="*/ 2050032 w 13173467"/>
                <a:gd name="connsiteY6568" fmla="*/ 1540274 h 6586971"/>
                <a:gd name="connsiteX6569" fmla="*/ 2047344 w 13173467"/>
                <a:gd name="connsiteY6569" fmla="*/ 1540936 h 6586971"/>
                <a:gd name="connsiteX6570" fmla="*/ 2044658 w 13173467"/>
                <a:gd name="connsiteY6570" fmla="*/ 1543580 h 6586971"/>
                <a:gd name="connsiteX6571" fmla="*/ 2044658 w 13173467"/>
                <a:gd name="connsiteY6571" fmla="*/ 1546885 h 6586971"/>
                <a:gd name="connsiteX6572" fmla="*/ 2046001 w 13173467"/>
                <a:gd name="connsiteY6572" fmla="*/ 1549529 h 6586971"/>
                <a:gd name="connsiteX6573" fmla="*/ 2048017 w 13173467"/>
                <a:gd name="connsiteY6573" fmla="*/ 1550852 h 6586971"/>
                <a:gd name="connsiteX6574" fmla="*/ 2049360 w 13173467"/>
                <a:gd name="connsiteY6574" fmla="*/ 1552174 h 6586971"/>
                <a:gd name="connsiteX6575" fmla="*/ 2047344 w 13173467"/>
                <a:gd name="connsiteY6575" fmla="*/ 1558124 h 6586971"/>
                <a:gd name="connsiteX6576" fmla="*/ 2046001 w 13173467"/>
                <a:gd name="connsiteY6576" fmla="*/ 1558785 h 6586971"/>
                <a:gd name="connsiteX6577" fmla="*/ 2043315 w 13173467"/>
                <a:gd name="connsiteY6577" fmla="*/ 1555479 h 6586971"/>
                <a:gd name="connsiteX6578" fmla="*/ 2036598 w 13173467"/>
                <a:gd name="connsiteY6578" fmla="*/ 1552174 h 6586971"/>
                <a:gd name="connsiteX6579" fmla="*/ 2044658 w 13173467"/>
                <a:gd name="connsiteY6579" fmla="*/ 1566717 h 6586971"/>
                <a:gd name="connsiteX6580" fmla="*/ 2046001 w 13173467"/>
                <a:gd name="connsiteY6580" fmla="*/ 1573989 h 6586971"/>
                <a:gd name="connsiteX6581" fmla="*/ 2043985 w 13173467"/>
                <a:gd name="connsiteY6581" fmla="*/ 1582583 h 6586971"/>
                <a:gd name="connsiteX6582" fmla="*/ 2038614 w 13173467"/>
                <a:gd name="connsiteY6582" fmla="*/ 1590517 h 6586971"/>
                <a:gd name="connsiteX6583" fmla="*/ 2024506 w 13173467"/>
                <a:gd name="connsiteY6583" fmla="*/ 1605060 h 6586971"/>
                <a:gd name="connsiteX6584" fmla="*/ 2020476 w 13173467"/>
                <a:gd name="connsiteY6584" fmla="*/ 1613654 h 6586971"/>
                <a:gd name="connsiteX6585" fmla="*/ 2021821 w 13173467"/>
                <a:gd name="connsiteY6585" fmla="*/ 1621587 h 6586971"/>
                <a:gd name="connsiteX6586" fmla="*/ 2039956 w 13173467"/>
                <a:gd name="connsiteY6586" fmla="*/ 1659930 h 6586971"/>
                <a:gd name="connsiteX6587" fmla="*/ 2041299 w 13173467"/>
                <a:gd name="connsiteY6587" fmla="*/ 1665879 h 6586971"/>
                <a:gd name="connsiteX6588" fmla="*/ 2037940 w 13173467"/>
                <a:gd name="connsiteY6588" fmla="*/ 1670507 h 6586971"/>
                <a:gd name="connsiteX6589" fmla="*/ 2015774 w 13173467"/>
                <a:gd name="connsiteY6589" fmla="*/ 1691000 h 6586971"/>
                <a:gd name="connsiteX6590" fmla="*/ 2009729 w 13173467"/>
                <a:gd name="connsiteY6590" fmla="*/ 1698271 h 6586971"/>
                <a:gd name="connsiteX6591" fmla="*/ 1998311 w 13173467"/>
                <a:gd name="connsiteY6591" fmla="*/ 1719426 h 6586971"/>
                <a:gd name="connsiteX6592" fmla="*/ 1992938 w 13173467"/>
                <a:gd name="connsiteY6592" fmla="*/ 1727359 h 6586971"/>
                <a:gd name="connsiteX6593" fmla="*/ 1984877 w 13173467"/>
                <a:gd name="connsiteY6593" fmla="*/ 1733970 h 6586971"/>
                <a:gd name="connsiteX6594" fmla="*/ 1969427 w 13173467"/>
                <a:gd name="connsiteY6594" fmla="*/ 1743225 h 6586971"/>
                <a:gd name="connsiteX6595" fmla="*/ 1962038 w 13173467"/>
                <a:gd name="connsiteY6595" fmla="*/ 1749836 h 6586971"/>
                <a:gd name="connsiteX6596" fmla="*/ 1958009 w 13173467"/>
                <a:gd name="connsiteY6596" fmla="*/ 1752480 h 6586971"/>
                <a:gd name="connsiteX6597" fmla="*/ 1953306 w 13173467"/>
                <a:gd name="connsiteY6597" fmla="*/ 1754463 h 6586971"/>
                <a:gd name="connsiteX6598" fmla="*/ 1942559 w 13173467"/>
                <a:gd name="connsiteY6598" fmla="*/ 1756447 h 6586971"/>
                <a:gd name="connsiteX6599" fmla="*/ 1937858 w 13173467"/>
                <a:gd name="connsiteY6599" fmla="*/ 1758430 h 6586971"/>
                <a:gd name="connsiteX6600" fmla="*/ 1930469 w 13173467"/>
                <a:gd name="connsiteY6600" fmla="*/ 1765702 h 6586971"/>
                <a:gd name="connsiteX6601" fmla="*/ 1925768 w 13173467"/>
                <a:gd name="connsiteY6601" fmla="*/ 1771652 h 6586971"/>
                <a:gd name="connsiteX6602" fmla="*/ 1920393 w 13173467"/>
                <a:gd name="connsiteY6602" fmla="*/ 1774296 h 6586971"/>
                <a:gd name="connsiteX6603" fmla="*/ 1910990 w 13173467"/>
                <a:gd name="connsiteY6603" fmla="*/ 1769669 h 6586971"/>
                <a:gd name="connsiteX6604" fmla="*/ 1910990 w 13173467"/>
                <a:gd name="connsiteY6604" fmla="*/ 1772313 h 6586971"/>
                <a:gd name="connsiteX6605" fmla="*/ 1910318 w 13173467"/>
                <a:gd name="connsiteY6605" fmla="*/ 1776279 h 6586971"/>
                <a:gd name="connsiteX6606" fmla="*/ 1910318 w 13173467"/>
                <a:gd name="connsiteY6606" fmla="*/ 1778923 h 6586971"/>
                <a:gd name="connsiteX6607" fmla="*/ 1902928 w 13173467"/>
                <a:gd name="connsiteY6607" fmla="*/ 1774296 h 6586971"/>
                <a:gd name="connsiteX6608" fmla="*/ 1898227 w 13173467"/>
                <a:gd name="connsiteY6608" fmla="*/ 1776940 h 6586971"/>
                <a:gd name="connsiteX6609" fmla="*/ 1890166 w 13173467"/>
                <a:gd name="connsiteY6609" fmla="*/ 1790161 h 6586971"/>
                <a:gd name="connsiteX6610" fmla="*/ 1883450 w 13173467"/>
                <a:gd name="connsiteY6610" fmla="*/ 1795451 h 6586971"/>
                <a:gd name="connsiteX6611" fmla="*/ 1877406 w 13173467"/>
                <a:gd name="connsiteY6611" fmla="*/ 1796772 h 6586971"/>
                <a:gd name="connsiteX6612" fmla="*/ 1870688 w 13173467"/>
                <a:gd name="connsiteY6612" fmla="*/ 1796772 h 6586971"/>
                <a:gd name="connsiteX6613" fmla="*/ 1863972 w 13173467"/>
                <a:gd name="connsiteY6613" fmla="*/ 1798755 h 6586971"/>
                <a:gd name="connsiteX6614" fmla="*/ 1865314 w 13173467"/>
                <a:gd name="connsiteY6614" fmla="*/ 1799417 h 6586971"/>
                <a:gd name="connsiteX6615" fmla="*/ 1866658 w 13173467"/>
                <a:gd name="connsiteY6615" fmla="*/ 1800739 h 6586971"/>
                <a:gd name="connsiteX6616" fmla="*/ 1868673 w 13173467"/>
                <a:gd name="connsiteY6616" fmla="*/ 1802061 h 6586971"/>
                <a:gd name="connsiteX6617" fmla="*/ 1862626 w 13173467"/>
                <a:gd name="connsiteY6617" fmla="*/ 1803383 h 6586971"/>
                <a:gd name="connsiteX6618" fmla="*/ 1857925 w 13173467"/>
                <a:gd name="connsiteY6618" fmla="*/ 1804705 h 6586971"/>
                <a:gd name="connsiteX6619" fmla="*/ 1853896 w 13173467"/>
                <a:gd name="connsiteY6619" fmla="*/ 1806689 h 6586971"/>
                <a:gd name="connsiteX6620" fmla="*/ 1850537 w 13173467"/>
                <a:gd name="connsiteY6620" fmla="*/ 1809333 h 6586971"/>
                <a:gd name="connsiteX6621" fmla="*/ 1841132 w 13173467"/>
                <a:gd name="connsiteY6621" fmla="*/ 1817927 h 6586971"/>
                <a:gd name="connsiteX6622" fmla="*/ 1838446 w 13173467"/>
                <a:gd name="connsiteY6622" fmla="*/ 1820571 h 6586971"/>
                <a:gd name="connsiteX6623" fmla="*/ 1834415 w 13173467"/>
                <a:gd name="connsiteY6623" fmla="*/ 1822554 h 6586971"/>
                <a:gd name="connsiteX6624" fmla="*/ 1832400 w 13173467"/>
                <a:gd name="connsiteY6624" fmla="*/ 1823877 h 6586971"/>
                <a:gd name="connsiteX6625" fmla="*/ 1835759 w 13173467"/>
                <a:gd name="connsiteY6625" fmla="*/ 1823877 h 6586971"/>
                <a:gd name="connsiteX6626" fmla="*/ 1841805 w 13173467"/>
                <a:gd name="connsiteY6626" fmla="*/ 1825198 h 6586971"/>
                <a:gd name="connsiteX6627" fmla="*/ 1845163 w 13173467"/>
                <a:gd name="connsiteY6627" fmla="*/ 1824538 h 6586971"/>
                <a:gd name="connsiteX6628" fmla="*/ 1841805 w 13173467"/>
                <a:gd name="connsiteY6628" fmla="*/ 1832471 h 6586971"/>
                <a:gd name="connsiteX6629" fmla="*/ 1834415 w 13173467"/>
                <a:gd name="connsiteY6629" fmla="*/ 1839081 h 6586971"/>
                <a:gd name="connsiteX6630" fmla="*/ 1825012 w 13173467"/>
                <a:gd name="connsiteY6630" fmla="*/ 1843709 h 6586971"/>
                <a:gd name="connsiteX6631" fmla="*/ 1816952 w 13173467"/>
                <a:gd name="connsiteY6631" fmla="*/ 1845031 h 6586971"/>
                <a:gd name="connsiteX6632" fmla="*/ 1816952 w 13173467"/>
                <a:gd name="connsiteY6632" fmla="*/ 1843709 h 6586971"/>
                <a:gd name="connsiteX6633" fmla="*/ 1817623 w 13173467"/>
                <a:gd name="connsiteY6633" fmla="*/ 1841726 h 6586971"/>
                <a:gd name="connsiteX6634" fmla="*/ 1817623 w 13173467"/>
                <a:gd name="connsiteY6634" fmla="*/ 1840404 h 6586971"/>
                <a:gd name="connsiteX6635" fmla="*/ 1813594 w 13173467"/>
                <a:gd name="connsiteY6635" fmla="*/ 1841065 h 6586971"/>
                <a:gd name="connsiteX6636" fmla="*/ 1810235 w 13173467"/>
                <a:gd name="connsiteY6636" fmla="*/ 1840404 h 6586971"/>
                <a:gd name="connsiteX6637" fmla="*/ 1807547 w 13173467"/>
                <a:gd name="connsiteY6637" fmla="*/ 1838420 h 6586971"/>
                <a:gd name="connsiteX6638" fmla="*/ 1805532 w 13173467"/>
                <a:gd name="connsiteY6638" fmla="*/ 1835115 h 6586971"/>
                <a:gd name="connsiteX6639" fmla="*/ 1805532 w 13173467"/>
                <a:gd name="connsiteY6639" fmla="*/ 1841065 h 6586971"/>
                <a:gd name="connsiteX6640" fmla="*/ 1808219 w 13173467"/>
                <a:gd name="connsiteY6640" fmla="*/ 1847015 h 6586971"/>
                <a:gd name="connsiteX6641" fmla="*/ 1808890 w 13173467"/>
                <a:gd name="connsiteY6641" fmla="*/ 1852964 h 6586971"/>
                <a:gd name="connsiteX6642" fmla="*/ 1805532 w 13173467"/>
                <a:gd name="connsiteY6642" fmla="*/ 1858253 h 6586971"/>
                <a:gd name="connsiteX6643" fmla="*/ 1807547 w 13173467"/>
                <a:gd name="connsiteY6643" fmla="*/ 1859574 h 6586971"/>
                <a:gd name="connsiteX6644" fmla="*/ 1812249 w 13173467"/>
                <a:gd name="connsiteY6644" fmla="*/ 1862880 h 6586971"/>
                <a:gd name="connsiteX6645" fmla="*/ 1814264 w 13173467"/>
                <a:gd name="connsiteY6645" fmla="*/ 1864202 h 6586971"/>
                <a:gd name="connsiteX6646" fmla="*/ 1808890 w 13173467"/>
                <a:gd name="connsiteY6646" fmla="*/ 1866185 h 6586971"/>
                <a:gd name="connsiteX6647" fmla="*/ 1798815 w 13173467"/>
                <a:gd name="connsiteY6647" fmla="*/ 1871474 h 6586971"/>
                <a:gd name="connsiteX6648" fmla="*/ 1793443 w 13173467"/>
                <a:gd name="connsiteY6648" fmla="*/ 1874118 h 6586971"/>
                <a:gd name="connsiteX6649" fmla="*/ 1791427 w 13173467"/>
                <a:gd name="connsiteY6649" fmla="*/ 1875441 h 6586971"/>
                <a:gd name="connsiteX6650" fmla="*/ 1790084 w 13173467"/>
                <a:gd name="connsiteY6650" fmla="*/ 1876762 h 6586971"/>
                <a:gd name="connsiteX6651" fmla="*/ 1788069 w 13173467"/>
                <a:gd name="connsiteY6651" fmla="*/ 1878085 h 6586971"/>
                <a:gd name="connsiteX6652" fmla="*/ 1786053 w 13173467"/>
                <a:gd name="connsiteY6652" fmla="*/ 1878746 h 6586971"/>
                <a:gd name="connsiteX6653" fmla="*/ 1784037 w 13173467"/>
                <a:gd name="connsiteY6653" fmla="*/ 1878085 h 6586971"/>
                <a:gd name="connsiteX6654" fmla="*/ 1779336 w 13173467"/>
                <a:gd name="connsiteY6654" fmla="*/ 1875441 h 6586971"/>
                <a:gd name="connsiteX6655" fmla="*/ 1777993 w 13173467"/>
                <a:gd name="connsiteY6655" fmla="*/ 1875441 h 6586971"/>
                <a:gd name="connsiteX6656" fmla="*/ 1773963 w 13173467"/>
                <a:gd name="connsiteY6656" fmla="*/ 1876102 h 6586971"/>
                <a:gd name="connsiteX6657" fmla="*/ 1771947 w 13173467"/>
                <a:gd name="connsiteY6657" fmla="*/ 1876762 h 6586971"/>
                <a:gd name="connsiteX6658" fmla="*/ 1771277 w 13173467"/>
                <a:gd name="connsiteY6658" fmla="*/ 1878746 h 6586971"/>
                <a:gd name="connsiteX6659" fmla="*/ 1771277 w 13173467"/>
                <a:gd name="connsiteY6659" fmla="*/ 1883374 h 6586971"/>
                <a:gd name="connsiteX6660" fmla="*/ 1773292 w 13173467"/>
                <a:gd name="connsiteY6660" fmla="*/ 1889323 h 6586971"/>
                <a:gd name="connsiteX6661" fmla="*/ 1777321 w 13173467"/>
                <a:gd name="connsiteY6661" fmla="*/ 1893950 h 6586971"/>
                <a:gd name="connsiteX6662" fmla="*/ 1782022 w 13173467"/>
                <a:gd name="connsiteY6662" fmla="*/ 1897917 h 6586971"/>
                <a:gd name="connsiteX6663" fmla="*/ 1787396 w 13173467"/>
                <a:gd name="connsiteY6663" fmla="*/ 1899900 h 6586971"/>
                <a:gd name="connsiteX6664" fmla="*/ 1777321 w 13173467"/>
                <a:gd name="connsiteY6664" fmla="*/ 1909155 h 6586971"/>
                <a:gd name="connsiteX6665" fmla="*/ 1772619 w 13173467"/>
                <a:gd name="connsiteY6665" fmla="*/ 1925022 h 6586971"/>
                <a:gd name="connsiteX6666" fmla="*/ 1771947 w 13173467"/>
                <a:gd name="connsiteY6666" fmla="*/ 1942210 h 6586971"/>
                <a:gd name="connsiteX6667" fmla="*/ 1776650 w 13173467"/>
                <a:gd name="connsiteY6667" fmla="*/ 1955431 h 6586971"/>
                <a:gd name="connsiteX6668" fmla="*/ 1771947 w 13173467"/>
                <a:gd name="connsiteY6668" fmla="*/ 1955431 h 6586971"/>
                <a:gd name="connsiteX6669" fmla="*/ 1767246 w 13173467"/>
                <a:gd name="connsiteY6669" fmla="*/ 1954770 h 6586971"/>
                <a:gd name="connsiteX6670" fmla="*/ 1763216 w 13173467"/>
                <a:gd name="connsiteY6670" fmla="*/ 1953448 h 6586971"/>
                <a:gd name="connsiteX6671" fmla="*/ 1758514 w 13173467"/>
                <a:gd name="connsiteY6671" fmla="*/ 1951464 h 6586971"/>
                <a:gd name="connsiteX6672" fmla="*/ 1759858 w 13173467"/>
                <a:gd name="connsiteY6672" fmla="*/ 1957414 h 6586971"/>
                <a:gd name="connsiteX6673" fmla="*/ 1758514 w 13173467"/>
                <a:gd name="connsiteY6673" fmla="*/ 1964025 h 6586971"/>
                <a:gd name="connsiteX6674" fmla="*/ 1756499 w 13173467"/>
                <a:gd name="connsiteY6674" fmla="*/ 1970636 h 6586971"/>
                <a:gd name="connsiteX6675" fmla="*/ 1755826 w 13173467"/>
                <a:gd name="connsiteY6675" fmla="*/ 1977907 h 6586971"/>
                <a:gd name="connsiteX6676" fmla="*/ 1756499 w 13173467"/>
                <a:gd name="connsiteY6676" fmla="*/ 1982536 h 6586971"/>
                <a:gd name="connsiteX6677" fmla="*/ 1757842 w 13173467"/>
                <a:gd name="connsiteY6677" fmla="*/ 1990468 h 6586971"/>
                <a:gd name="connsiteX6678" fmla="*/ 1758514 w 13173467"/>
                <a:gd name="connsiteY6678" fmla="*/ 1994435 h 6586971"/>
                <a:gd name="connsiteX6679" fmla="*/ 1758514 w 13173467"/>
                <a:gd name="connsiteY6679" fmla="*/ 2024844 h 6586971"/>
                <a:gd name="connsiteX6680" fmla="*/ 1761871 w 13173467"/>
                <a:gd name="connsiteY6680" fmla="*/ 2054593 h 6586971"/>
                <a:gd name="connsiteX6681" fmla="*/ 1762544 w 13173467"/>
                <a:gd name="connsiteY6681" fmla="*/ 2058559 h 6586971"/>
                <a:gd name="connsiteX6682" fmla="*/ 1765902 w 13173467"/>
                <a:gd name="connsiteY6682" fmla="*/ 2063187 h 6586971"/>
                <a:gd name="connsiteX6683" fmla="*/ 1769261 w 13173467"/>
                <a:gd name="connsiteY6683" fmla="*/ 2064508 h 6586971"/>
                <a:gd name="connsiteX6684" fmla="*/ 1773292 w 13173467"/>
                <a:gd name="connsiteY6684" fmla="*/ 2065170 h 6586971"/>
                <a:gd name="connsiteX6685" fmla="*/ 1777321 w 13173467"/>
                <a:gd name="connsiteY6685" fmla="*/ 2066492 h 6586971"/>
                <a:gd name="connsiteX6686" fmla="*/ 1787396 w 13173467"/>
                <a:gd name="connsiteY6686" fmla="*/ 2075086 h 6586971"/>
                <a:gd name="connsiteX6687" fmla="*/ 1788739 w 13173467"/>
                <a:gd name="connsiteY6687" fmla="*/ 2076408 h 6586971"/>
                <a:gd name="connsiteX6688" fmla="*/ 1793443 w 13173467"/>
                <a:gd name="connsiteY6688" fmla="*/ 2076408 h 6586971"/>
                <a:gd name="connsiteX6689" fmla="*/ 1801503 w 13173467"/>
                <a:gd name="connsiteY6689" fmla="*/ 2072441 h 6586971"/>
                <a:gd name="connsiteX6690" fmla="*/ 1806204 w 13173467"/>
                <a:gd name="connsiteY6690" fmla="*/ 2072441 h 6586971"/>
                <a:gd name="connsiteX6691" fmla="*/ 1809562 w 13173467"/>
                <a:gd name="connsiteY6691" fmla="*/ 2075086 h 6586971"/>
                <a:gd name="connsiteX6692" fmla="*/ 1816952 w 13173467"/>
                <a:gd name="connsiteY6692" fmla="*/ 2084340 h 6586971"/>
                <a:gd name="connsiteX6693" fmla="*/ 1820981 w 13173467"/>
                <a:gd name="connsiteY6693" fmla="*/ 2088969 h 6586971"/>
                <a:gd name="connsiteX6694" fmla="*/ 1825683 w 13173467"/>
                <a:gd name="connsiteY6694" fmla="*/ 2092274 h 6586971"/>
                <a:gd name="connsiteX6695" fmla="*/ 1834415 w 13173467"/>
                <a:gd name="connsiteY6695" fmla="*/ 2096240 h 6586971"/>
                <a:gd name="connsiteX6696" fmla="*/ 1839117 w 13173467"/>
                <a:gd name="connsiteY6696" fmla="*/ 2098884 h 6586971"/>
                <a:gd name="connsiteX6697" fmla="*/ 1844491 w 13173467"/>
                <a:gd name="connsiteY6697" fmla="*/ 2104173 h 6586971"/>
                <a:gd name="connsiteX6698" fmla="*/ 1845163 w 13173467"/>
                <a:gd name="connsiteY6698" fmla="*/ 2108140 h 6586971"/>
                <a:gd name="connsiteX6699" fmla="*/ 1845163 w 13173467"/>
                <a:gd name="connsiteY6699" fmla="*/ 2112106 h 6586971"/>
                <a:gd name="connsiteX6700" fmla="*/ 1847178 w 13173467"/>
                <a:gd name="connsiteY6700" fmla="*/ 2116734 h 6586971"/>
                <a:gd name="connsiteX6701" fmla="*/ 1851208 w 13173467"/>
                <a:gd name="connsiteY6701" fmla="*/ 2120039 h 6586971"/>
                <a:gd name="connsiteX6702" fmla="*/ 1860612 w 13173467"/>
                <a:gd name="connsiteY6702" fmla="*/ 2123345 h 6586971"/>
                <a:gd name="connsiteX6703" fmla="*/ 1864642 w 13173467"/>
                <a:gd name="connsiteY6703" fmla="*/ 2125989 h 6586971"/>
                <a:gd name="connsiteX6704" fmla="*/ 1872031 w 13173467"/>
                <a:gd name="connsiteY6704" fmla="*/ 2134583 h 6586971"/>
                <a:gd name="connsiteX6705" fmla="*/ 1875390 w 13173467"/>
                <a:gd name="connsiteY6705" fmla="*/ 2143838 h 6586971"/>
                <a:gd name="connsiteX6706" fmla="*/ 1874046 w 13173467"/>
                <a:gd name="connsiteY6706" fmla="*/ 2152432 h 6586971"/>
                <a:gd name="connsiteX6707" fmla="*/ 1869343 w 13173467"/>
                <a:gd name="connsiteY6707" fmla="*/ 2160365 h 6586971"/>
                <a:gd name="connsiteX6708" fmla="*/ 1860612 w 13173467"/>
                <a:gd name="connsiteY6708" fmla="*/ 2167636 h 6586971"/>
                <a:gd name="connsiteX6709" fmla="*/ 1851880 w 13173467"/>
                <a:gd name="connsiteY6709" fmla="*/ 2174909 h 6586971"/>
                <a:gd name="connsiteX6710" fmla="*/ 1833073 w 13173467"/>
                <a:gd name="connsiteY6710" fmla="*/ 2186147 h 6586971"/>
                <a:gd name="connsiteX6711" fmla="*/ 1816280 w 13173467"/>
                <a:gd name="connsiteY6711" fmla="*/ 2194080 h 6586971"/>
                <a:gd name="connsiteX6712" fmla="*/ 1807547 w 13173467"/>
                <a:gd name="connsiteY6712" fmla="*/ 2196724 h 6586971"/>
                <a:gd name="connsiteX6713" fmla="*/ 1799487 w 13173467"/>
                <a:gd name="connsiteY6713" fmla="*/ 2194080 h 6586971"/>
                <a:gd name="connsiteX6714" fmla="*/ 1799487 w 13173467"/>
                <a:gd name="connsiteY6714" fmla="*/ 2188791 h 6586971"/>
                <a:gd name="connsiteX6715" fmla="*/ 1796128 w 13173467"/>
                <a:gd name="connsiteY6715" fmla="*/ 2177553 h 6586971"/>
                <a:gd name="connsiteX6716" fmla="*/ 1792098 w 13173467"/>
                <a:gd name="connsiteY6716" fmla="*/ 2170281 h 6586971"/>
                <a:gd name="connsiteX6717" fmla="*/ 1791427 w 13173467"/>
                <a:gd name="connsiteY6717" fmla="*/ 2178875 h 6586971"/>
                <a:gd name="connsiteX6718" fmla="*/ 1786053 w 13173467"/>
                <a:gd name="connsiteY6718" fmla="*/ 2178875 h 6586971"/>
                <a:gd name="connsiteX6719" fmla="*/ 1780679 w 13173467"/>
                <a:gd name="connsiteY6719" fmla="*/ 2178214 h 6586971"/>
                <a:gd name="connsiteX6720" fmla="*/ 1775978 w 13173467"/>
                <a:gd name="connsiteY6720" fmla="*/ 2176891 h 6586971"/>
                <a:gd name="connsiteX6721" fmla="*/ 1771277 w 13173467"/>
                <a:gd name="connsiteY6721" fmla="*/ 2174247 h 6586971"/>
                <a:gd name="connsiteX6722" fmla="*/ 1771277 w 13173467"/>
                <a:gd name="connsiteY6722" fmla="*/ 2176230 h 6586971"/>
                <a:gd name="connsiteX6723" fmla="*/ 1770603 w 13173467"/>
                <a:gd name="connsiteY6723" fmla="*/ 2180859 h 6586971"/>
                <a:gd name="connsiteX6724" fmla="*/ 1770603 w 13173467"/>
                <a:gd name="connsiteY6724" fmla="*/ 2182841 h 6586971"/>
                <a:gd name="connsiteX6725" fmla="*/ 1756499 w 13173467"/>
                <a:gd name="connsiteY6725" fmla="*/ 2178875 h 6586971"/>
                <a:gd name="connsiteX6726" fmla="*/ 1749782 w 13173467"/>
                <a:gd name="connsiteY6726" fmla="*/ 2177553 h 6586971"/>
                <a:gd name="connsiteX6727" fmla="*/ 1743065 w 13173467"/>
                <a:gd name="connsiteY6727" fmla="*/ 2176891 h 6586971"/>
                <a:gd name="connsiteX6728" fmla="*/ 1729631 w 13173467"/>
                <a:gd name="connsiteY6728" fmla="*/ 2177553 h 6586971"/>
                <a:gd name="connsiteX6729" fmla="*/ 1722914 w 13173467"/>
                <a:gd name="connsiteY6729" fmla="*/ 2176230 h 6586971"/>
                <a:gd name="connsiteX6730" fmla="*/ 1717540 w 13173467"/>
                <a:gd name="connsiteY6730" fmla="*/ 2171603 h 6586971"/>
                <a:gd name="connsiteX6731" fmla="*/ 1711494 w 13173467"/>
                <a:gd name="connsiteY6731" fmla="*/ 2178875 h 6586971"/>
                <a:gd name="connsiteX6732" fmla="*/ 1702764 w 13173467"/>
                <a:gd name="connsiteY6732" fmla="*/ 2182841 h 6586971"/>
                <a:gd name="connsiteX6733" fmla="*/ 1692688 w 13173467"/>
                <a:gd name="connsiteY6733" fmla="*/ 2184164 h 6586971"/>
                <a:gd name="connsiteX6734" fmla="*/ 1682611 w 13173467"/>
                <a:gd name="connsiteY6734" fmla="*/ 2184824 h 6586971"/>
                <a:gd name="connsiteX6735" fmla="*/ 1694701 w 13173467"/>
                <a:gd name="connsiteY6735" fmla="*/ 2188791 h 6586971"/>
                <a:gd name="connsiteX6736" fmla="*/ 1721569 w 13173467"/>
                <a:gd name="connsiteY6736" fmla="*/ 2188130 h 6586971"/>
                <a:gd name="connsiteX6737" fmla="*/ 1734333 w 13173467"/>
                <a:gd name="connsiteY6737" fmla="*/ 2188791 h 6586971"/>
                <a:gd name="connsiteX6738" fmla="*/ 1740377 w 13173467"/>
                <a:gd name="connsiteY6738" fmla="*/ 2190774 h 6586971"/>
                <a:gd name="connsiteX6739" fmla="*/ 1767917 w 13173467"/>
                <a:gd name="connsiteY6739" fmla="*/ 2202674 h 6586971"/>
                <a:gd name="connsiteX6740" fmla="*/ 1771947 w 13173467"/>
                <a:gd name="connsiteY6740" fmla="*/ 2203335 h 6586971"/>
                <a:gd name="connsiteX6741" fmla="*/ 1778664 w 13173467"/>
                <a:gd name="connsiteY6741" fmla="*/ 2203996 h 6586971"/>
                <a:gd name="connsiteX6742" fmla="*/ 1791427 w 13173467"/>
                <a:gd name="connsiteY6742" fmla="*/ 2203996 h 6586971"/>
                <a:gd name="connsiteX6743" fmla="*/ 1802846 w 13173467"/>
                <a:gd name="connsiteY6743" fmla="*/ 2203335 h 6586971"/>
                <a:gd name="connsiteX6744" fmla="*/ 1825683 w 13173467"/>
                <a:gd name="connsiteY6744" fmla="*/ 2199368 h 6586971"/>
                <a:gd name="connsiteX6745" fmla="*/ 1840462 w 13173467"/>
                <a:gd name="connsiteY6745" fmla="*/ 2193419 h 6586971"/>
                <a:gd name="connsiteX6746" fmla="*/ 1847849 w 13173467"/>
                <a:gd name="connsiteY6746" fmla="*/ 2193419 h 6586971"/>
                <a:gd name="connsiteX6747" fmla="*/ 1852551 w 13173467"/>
                <a:gd name="connsiteY6747" fmla="*/ 2200029 h 6586971"/>
                <a:gd name="connsiteX6748" fmla="*/ 1843820 w 13173467"/>
                <a:gd name="connsiteY6748" fmla="*/ 2202674 h 6586971"/>
                <a:gd name="connsiteX6749" fmla="*/ 1841805 w 13173467"/>
                <a:gd name="connsiteY6749" fmla="*/ 2203335 h 6586971"/>
                <a:gd name="connsiteX6750" fmla="*/ 1837103 w 13173467"/>
                <a:gd name="connsiteY6750" fmla="*/ 2210607 h 6586971"/>
                <a:gd name="connsiteX6751" fmla="*/ 1837103 w 13173467"/>
                <a:gd name="connsiteY6751" fmla="*/ 2211929 h 6586971"/>
                <a:gd name="connsiteX6752" fmla="*/ 1828371 w 13173467"/>
                <a:gd name="connsiteY6752" fmla="*/ 2220523 h 6586971"/>
                <a:gd name="connsiteX6753" fmla="*/ 1824339 w 13173467"/>
                <a:gd name="connsiteY6753" fmla="*/ 2223828 h 6586971"/>
                <a:gd name="connsiteX6754" fmla="*/ 1814937 w 13173467"/>
                <a:gd name="connsiteY6754" fmla="*/ 2229117 h 6586971"/>
                <a:gd name="connsiteX6755" fmla="*/ 1785381 w 13173467"/>
                <a:gd name="connsiteY6755" fmla="*/ 2242338 h 6586971"/>
                <a:gd name="connsiteX6756" fmla="*/ 1755154 w 13173467"/>
                <a:gd name="connsiteY6756" fmla="*/ 2261510 h 6586971"/>
                <a:gd name="connsiteX6757" fmla="*/ 1744408 w 13173467"/>
                <a:gd name="connsiteY6757" fmla="*/ 2266137 h 6586971"/>
                <a:gd name="connsiteX6758" fmla="*/ 1731646 w 13173467"/>
                <a:gd name="connsiteY6758" fmla="*/ 2266798 h 6586971"/>
                <a:gd name="connsiteX6759" fmla="*/ 1706122 w 13173467"/>
                <a:gd name="connsiteY6759" fmla="*/ 2264815 h 6586971"/>
                <a:gd name="connsiteX6760" fmla="*/ 1694031 w 13173467"/>
                <a:gd name="connsiteY6760" fmla="*/ 2267460 h 6586971"/>
                <a:gd name="connsiteX6761" fmla="*/ 1719556 w 13173467"/>
                <a:gd name="connsiteY6761" fmla="*/ 2270104 h 6586971"/>
                <a:gd name="connsiteX6762" fmla="*/ 1730974 w 13173467"/>
                <a:gd name="connsiteY6762" fmla="*/ 2273409 h 6586971"/>
                <a:gd name="connsiteX6763" fmla="*/ 1741049 w 13173467"/>
                <a:gd name="connsiteY6763" fmla="*/ 2282003 h 6586971"/>
                <a:gd name="connsiteX6764" fmla="*/ 1736348 w 13173467"/>
                <a:gd name="connsiteY6764" fmla="*/ 2283986 h 6586971"/>
                <a:gd name="connsiteX6765" fmla="*/ 1732317 w 13173467"/>
                <a:gd name="connsiteY6765" fmla="*/ 2285309 h 6586971"/>
                <a:gd name="connsiteX6766" fmla="*/ 1727615 w 13173467"/>
                <a:gd name="connsiteY6766" fmla="*/ 2286631 h 6586971"/>
                <a:gd name="connsiteX6767" fmla="*/ 1722914 w 13173467"/>
                <a:gd name="connsiteY6767" fmla="*/ 2287292 h 6586971"/>
                <a:gd name="connsiteX6768" fmla="*/ 1725600 w 13173467"/>
                <a:gd name="connsiteY6768" fmla="*/ 2297868 h 6586971"/>
                <a:gd name="connsiteX6769" fmla="*/ 1727615 w 13173467"/>
                <a:gd name="connsiteY6769" fmla="*/ 2306463 h 6586971"/>
                <a:gd name="connsiteX6770" fmla="*/ 1727615 w 13173467"/>
                <a:gd name="connsiteY6770" fmla="*/ 2315718 h 6586971"/>
                <a:gd name="connsiteX6771" fmla="*/ 1725600 w 13173467"/>
                <a:gd name="connsiteY6771" fmla="*/ 2325634 h 6586971"/>
                <a:gd name="connsiteX6772" fmla="*/ 1725600 w 13173467"/>
                <a:gd name="connsiteY6772" fmla="*/ 2328939 h 6586971"/>
                <a:gd name="connsiteX6773" fmla="*/ 1726272 w 13173467"/>
                <a:gd name="connsiteY6773" fmla="*/ 2334889 h 6586971"/>
                <a:gd name="connsiteX6774" fmla="*/ 1725600 w 13173467"/>
                <a:gd name="connsiteY6774" fmla="*/ 2337533 h 6586971"/>
                <a:gd name="connsiteX6775" fmla="*/ 1724256 w 13173467"/>
                <a:gd name="connsiteY6775" fmla="*/ 2338856 h 6586971"/>
                <a:gd name="connsiteX6776" fmla="*/ 1722242 w 13173467"/>
                <a:gd name="connsiteY6776" fmla="*/ 2338194 h 6586971"/>
                <a:gd name="connsiteX6777" fmla="*/ 1720226 w 13173467"/>
                <a:gd name="connsiteY6777" fmla="*/ 2338856 h 6586971"/>
                <a:gd name="connsiteX6778" fmla="*/ 1718210 w 13173467"/>
                <a:gd name="connsiteY6778" fmla="*/ 2340838 h 6586971"/>
                <a:gd name="connsiteX6779" fmla="*/ 1717540 w 13173467"/>
                <a:gd name="connsiteY6779" fmla="*/ 2346127 h 6586971"/>
                <a:gd name="connsiteX6780" fmla="*/ 1716867 w 13173467"/>
                <a:gd name="connsiteY6780" fmla="*/ 2351417 h 6586971"/>
                <a:gd name="connsiteX6781" fmla="*/ 1717540 w 13173467"/>
                <a:gd name="connsiteY6781" fmla="*/ 2356705 h 6586971"/>
                <a:gd name="connsiteX6782" fmla="*/ 1718210 w 13173467"/>
                <a:gd name="connsiteY6782" fmla="*/ 2361332 h 6586971"/>
                <a:gd name="connsiteX6783" fmla="*/ 1722242 w 13173467"/>
                <a:gd name="connsiteY6783" fmla="*/ 2377198 h 6586971"/>
                <a:gd name="connsiteX6784" fmla="*/ 1722242 w 13173467"/>
                <a:gd name="connsiteY6784" fmla="*/ 2381825 h 6586971"/>
                <a:gd name="connsiteX6785" fmla="*/ 1720226 w 13173467"/>
                <a:gd name="connsiteY6785" fmla="*/ 2387114 h 6586971"/>
                <a:gd name="connsiteX6786" fmla="*/ 1713509 w 13173467"/>
                <a:gd name="connsiteY6786" fmla="*/ 2395708 h 6586971"/>
                <a:gd name="connsiteX6787" fmla="*/ 1711494 w 13173467"/>
                <a:gd name="connsiteY6787" fmla="*/ 2400336 h 6586971"/>
                <a:gd name="connsiteX6788" fmla="*/ 1710822 w 13173467"/>
                <a:gd name="connsiteY6788" fmla="*/ 2408930 h 6586971"/>
                <a:gd name="connsiteX6789" fmla="*/ 1711494 w 13173467"/>
                <a:gd name="connsiteY6789" fmla="*/ 2424134 h 6586971"/>
                <a:gd name="connsiteX6790" fmla="*/ 1708808 w 13173467"/>
                <a:gd name="connsiteY6790" fmla="*/ 2433389 h 6586971"/>
                <a:gd name="connsiteX6791" fmla="*/ 1691342 w 13173467"/>
                <a:gd name="connsiteY6791" fmla="*/ 2469749 h 6586971"/>
                <a:gd name="connsiteX6792" fmla="*/ 1679254 w 13173467"/>
                <a:gd name="connsiteY6792" fmla="*/ 2486937 h 6586971"/>
                <a:gd name="connsiteX6793" fmla="*/ 1666490 w 13173467"/>
                <a:gd name="connsiteY6793" fmla="*/ 2495531 h 6586971"/>
                <a:gd name="connsiteX6794" fmla="*/ 1662461 w 13173467"/>
                <a:gd name="connsiteY6794" fmla="*/ 2494870 h 6586971"/>
                <a:gd name="connsiteX6795" fmla="*/ 1651713 w 13173467"/>
                <a:gd name="connsiteY6795" fmla="*/ 2492226 h 6586971"/>
                <a:gd name="connsiteX6796" fmla="*/ 1647682 w 13173467"/>
                <a:gd name="connsiteY6796" fmla="*/ 2491565 h 6586971"/>
                <a:gd name="connsiteX6797" fmla="*/ 1623502 w 13173467"/>
                <a:gd name="connsiteY6797" fmla="*/ 2492887 h 6586971"/>
                <a:gd name="connsiteX6798" fmla="*/ 1614770 w 13173467"/>
                <a:gd name="connsiteY6798" fmla="*/ 2492226 h 6586971"/>
                <a:gd name="connsiteX6799" fmla="*/ 1603350 w 13173467"/>
                <a:gd name="connsiteY6799" fmla="*/ 2492887 h 6586971"/>
                <a:gd name="connsiteX6800" fmla="*/ 1595961 w 13173467"/>
                <a:gd name="connsiteY6800" fmla="*/ 2495531 h 6586971"/>
                <a:gd name="connsiteX6801" fmla="*/ 1597305 w 13173467"/>
                <a:gd name="connsiteY6801" fmla="*/ 2504125 h 6586971"/>
                <a:gd name="connsiteX6802" fmla="*/ 1587901 w 13173467"/>
                <a:gd name="connsiteY6802" fmla="*/ 2504125 h 6586971"/>
                <a:gd name="connsiteX6803" fmla="*/ 1577825 w 13173467"/>
                <a:gd name="connsiteY6803" fmla="*/ 2506108 h 6586971"/>
                <a:gd name="connsiteX6804" fmla="*/ 1569093 w 13173467"/>
                <a:gd name="connsiteY6804" fmla="*/ 2510735 h 6586971"/>
                <a:gd name="connsiteX6805" fmla="*/ 1563048 w 13173467"/>
                <a:gd name="connsiteY6805" fmla="*/ 2519329 h 6586971"/>
                <a:gd name="connsiteX6806" fmla="*/ 1562376 w 13173467"/>
                <a:gd name="connsiteY6806" fmla="*/ 2529246 h 6586971"/>
                <a:gd name="connsiteX6807" fmla="*/ 1566407 w 13173467"/>
                <a:gd name="connsiteY6807" fmla="*/ 2537179 h 6586971"/>
                <a:gd name="connsiteX6808" fmla="*/ 1568423 w 13173467"/>
                <a:gd name="connsiteY6808" fmla="*/ 2545111 h 6586971"/>
                <a:gd name="connsiteX6809" fmla="*/ 1563048 w 13173467"/>
                <a:gd name="connsiteY6809" fmla="*/ 2553045 h 6586971"/>
                <a:gd name="connsiteX6810" fmla="*/ 1553645 w 13173467"/>
                <a:gd name="connsiteY6810" fmla="*/ 2556350 h 6586971"/>
                <a:gd name="connsiteX6811" fmla="*/ 1542226 w 13173467"/>
                <a:gd name="connsiteY6811" fmla="*/ 2557011 h 6586971"/>
                <a:gd name="connsiteX6812" fmla="*/ 1530135 w 13173467"/>
                <a:gd name="connsiteY6812" fmla="*/ 2556350 h 6586971"/>
                <a:gd name="connsiteX6813" fmla="*/ 1518716 w 13173467"/>
                <a:gd name="connsiteY6813" fmla="*/ 2557672 h 6586971"/>
                <a:gd name="connsiteX6814" fmla="*/ 1507297 w 13173467"/>
                <a:gd name="connsiteY6814" fmla="*/ 2558995 h 6586971"/>
                <a:gd name="connsiteX6815" fmla="*/ 1496550 w 13173467"/>
                <a:gd name="connsiteY6815" fmla="*/ 2558995 h 6586971"/>
                <a:gd name="connsiteX6816" fmla="*/ 1474384 w 13173467"/>
                <a:gd name="connsiteY6816" fmla="*/ 2555689 h 6586971"/>
                <a:gd name="connsiteX6817" fmla="*/ 1479086 w 13173467"/>
                <a:gd name="connsiteY6817" fmla="*/ 2535857 h 6586971"/>
                <a:gd name="connsiteX6818" fmla="*/ 1473041 w 13173467"/>
                <a:gd name="connsiteY6818" fmla="*/ 2516685 h 6586971"/>
                <a:gd name="connsiteX6819" fmla="*/ 1460950 w 13173467"/>
                <a:gd name="connsiteY6819" fmla="*/ 2498836 h 6586971"/>
                <a:gd name="connsiteX6820" fmla="*/ 1446845 w 13173467"/>
                <a:gd name="connsiteY6820" fmla="*/ 2482970 h 6586971"/>
                <a:gd name="connsiteX6821" fmla="*/ 1452218 w 13173467"/>
                <a:gd name="connsiteY6821" fmla="*/ 2484293 h 6586971"/>
                <a:gd name="connsiteX6822" fmla="*/ 1458263 w 13173467"/>
                <a:gd name="connsiteY6822" fmla="*/ 2485615 h 6586971"/>
                <a:gd name="connsiteX6823" fmla="*/ 1462965 w 13173467"/>
                <a:gd name="connsiteY6823" fmla="*/ 2486937 h 6586971"/>
                <a:gd name="connsiteX6824" fmla="*/ 1469011 w 13173467"/>
                <a:gd name="connsiteY6824" fmla="*/ 2484954 h 6586971"/>
                <a:gd name="connsiteX6825" fmla="*/ 1458935 w 13173467"/>
                <a:gd name="connsiteY6825" fmla="*/ 2470410 h 6586971"/>
                <a:gd name="connsiteX6826" fmla="*/ 1473041 w 13173467"/>
                <a:gd name="connsiteY6826" fmla="*/ 2466444 h 6586971"/>
                <a:gd name="connsiteX6827" fmla="*/ 1472369 w 13173467"/>
                <a:gd name="connsiteY6827" fmla="*/ 2458511 h 6586971"/>
                <a:gd name="connsiteX6828" fmla="*/ 1463637 w 13173467"/>
                <a:gd name="connsiteY6828" fmla="*/ 2449256 h 6586971"/>
                <a:gd name="connsiteX6829" fmla="*/ 1453562 w 13173467"/>
                <a:gd name="connsiteY6829" fmla="*/ 2439339 h 6586971"/>
                <a:gd name="connsiteX6830" fmla="*/ 1442142 w 13173467"/>
                <a:gd name="connsiteY6830" fmla="*/ 2426779 h 6586971"/>
                <a:gd name="connsiteX6831" fmla="*/ 1432739 w 13173467"/>
                <a:gd name="connsiteY6831" fmla="*/ 2413557 h 6586971"/>
                <a:gd name="connsiteX6832" fmla="*/ 1425350 w 13173467"/>
                <a:gd name="connsiteY6832" fmla="*/ 2400336 h 6586971"/>
                <a:gd name="connsiteX6833" fmla="*/ 1419305 w 13173467"/>
                <a:gd name="connsiteY6833" fmla="*/ 2383808 h 6586971"/>
                <a:gd name="connsiteX6834" fmla="*/ 1413259 w 13173467"/>
                <a:gd name="connsiteY6834" fmla="*/ 2385793 h 6586971"/>
                <a:gd name="connsiteX6835" fmla="*/ 1407214 w 13173467"/>
                <a:gd name="connsiteY6835" fmla="*/ 2365960 h 6586971"/>
                <a:gd name="connsiteX6836" fmla="*/ 1405199 w 13173467"/>
                <a:gd name="connsiteY6836" fmla="*/ 2360010 h 6586971"/>
                <a:gd name="connsiteX6837" fmla="*/ 1403855 w 13173467"/>
                <a:gd name="connsiteY6837" fmla="*/ 2358027 h 6586971"/>
                <a:gd name="connsiteX6838" fmla="*/ 1399825 w 13173467"/>
                <a:gd name="connsiteY6838" fmla="*/ 2354061 h 6586971"/>
                <a:gd name="connsiteX6839" fmla="*/ 1397810 w 13173467"/>
                <a:gd name="connsiteY6839" fmla="*/ 2351417 h 6586971"/>
                <a:gd name="connsiteX6840" fmla="*/ 1397138 w 13173467"/>
                <a:gd name="connsiteY6840" fmla="*/ 2347449 h 6586971"/>
                <a:gd name="connsiteX6841" fmla="*/ 1397138 w 13173467"/>
                <a:gd name="connsiteY6841" fmla="*/ 2337533 h 6586971"/>
                <a:gd name="connsiteX6842" fmla="*/ 1396467 w 13173467"/>
                <a:gd name="connsiteY6842" fmla="*/ 2333567 h 6586971"/>
                <a:gd name="connsiteX6843" fmla="*/ 1393780 w 13173467"/>
                <a:gd name="connsiteY6843" fmla="*/ 2331584 h 6586971"/>
                <a:gd name="connsiteX6844" fmla="*/ 1387734 w 13173467"/>
                <a:gd name="connsiteY6844" fmla="*/ 2329601 h 6586971"/>
                <a:gd name="connsiteX6845" fmla="*/ 1385049 w 13173467"/>
                <a:gd name="connsiteY6845" fmla="*/ 2327617 h 6586971"/>
                <a:gd name="connsiteX6846" fmla="*/ 1383033 w 13173467"/>
                <a:gd name="connsiteY6846" fmla="*/ 2324312 h 6586971"/>
                <a:gd name="connsiteX6847" fmla="*/ 1381690 w 13173467"/>
                <a:gd name="connsiteY6847" fmla="*/ 2321668 h 6586971"/>
                <a:gd name="connsiteX6848" fmla="*/ 1380346 w 13173467"/>
                <a:gd name="connsiteY6848" fmla="*/ 2318362 h 6586971"/>
                <a:gd name="connsiteX6849" fmla="*/ 1379003 w 13173467"/>
                <a:gd name="connsiteY6849" fmla="*/ 2314396 h 6586971"/>
                <a:gd name="connsiteX6850" fmla="*/ 1377659 w 13173467"/>
                <a:gd name="connsiteY6850" fmla="*/ 2299191 h 6586971"/>
                <a:gd name="connsiteX6851" fmla="*/ 1374972 w 13173467"/>
                <a:gd name="connsiteY6851" fmla="*/ 2293903 h 6586971"/>
                <a:gd name="connsiteX6852" fmla="*/ 1366240 w 13173467"/>
                <a:gd name="connsiteY6852" fmla="*/ 2293903 h 6586971"/>
                <a:gd name="connsiteX6853" fmla="*/ 1367583 w 13173467"/>
                <a:gd name="connsiteY6853" fmla="*/ 2282664 h 6586971"/>
                <a:gd name="connsiteX6854" fmla="*/ 1366912 w 13173467"/>
                <a:gd name="connsiteY6854" fmla="*/ 2270765 h 6586971"/>
                <a:gd name="connsiteX6855" fmla="*/ 1362882 w 13173467"/>
                <a:gd name="connsiteY6855" fmla="*/ 2239033 h 6586971"/>
                <a:gd name="connsiteX6856" fmla="*/ 1362882 w 13173467"/>
                <a:gd name="connsiteY6856" fmla="*/ 2227795 h 6586971"/>
                <a:gd name="connsiteX6857" fmla="*/ 1366240 w 13173467"/>
                <a:gd name="connsiteY6857" fmla="*/ 2221845 h 6586971"/>
                <a:gd name="connsiteX6858" fmla="*/ 1375644 w 13173467"/>
                <a:gd name="connsiteY6858" fmla="*/ 2228455 h 6586971"/>
                <a:gd name="connsiteX6859" fmla="*/ 1370270 w 13173467"/>
                <a:gd name="connsiteY6859" fmla="*/ 2221845 h 6586971"/>
                <a:gd name="connsiteX6860" fmla="*/ 1358852 w 13173467"/>
                <a:gd name="connsiteY6860" fmla="*/ 2217217 h 6586971"/>
                <a:gd name="connsiteX6861" fmla="*/ 1346089 w 13173467"/>
                <a:gd name="connsiteY6861" fmla="*/ 2214573 h 6586971"/>
                <a:gd name="connsiteX6862" fmla="*/ 1336686 w 13173467"/>
                <a:gd name="connsiteY6862" fmla="*/ 2210607 h 6586971"/>
                <a:gd name="connsiteX6863" fmla="*/ 1328625 w 13173467"/>
                <a:gd name="connsiteY6863" fmla="*/ 2199368 h 6586971"/>
                <a:gd name="connsiteX6864" fmla="*/ 1324595 w 13173467"/>
                <a:gd name="connsiteY6864" fmla="*/ 2184824 h 6586971"/>
                <a:gd name="connsiteX6865" fmla="*/ 1323252 w 13173467"/>
                <a:gd name="connsiteY6865" fmla="*/ 2169620 h 6586971"/>
                <a:gd name="connsiteX6866" fmla="*/ 1323252 w 13173467"/>
                <a:gd name="connsiteY6866" fmla="*/ 2156398 h 6586971"/>
                <a:gd name="connsiteX6867" fmla="*/ 1320564 w 13173467"/>
                <a:gd name="connsiteY6867" fmla="*/ 2161026 h 6586971"/>
                <a:gd name="connsiteX6868" fmla="*/ 1319892 w 13173467"/>
                <a:gd name="connsiteY6868" fmla="*/ 2166315 h 6586971"/>
                <a:gd name="connsiteX6869" fmla="*/ 1319892 w 13173467"/>
                <a:gd name="connsiteY6869" fmla="*/ 2171603 h 6586971"/>
                <a:gd name="connsiteX6870" fmla="*/ 1319221 w 13173467"/>
                <a:gd name="connsiteY6870" fmla="*/ 2176230 h 6586971"/>
                <a:gd name="connsiteX6871" fmla="*/ 1316534 w 13173467"/>
                <a:gd name="connsiteY6871" fmla="*/ 2179536 h 6586971"/>
                <a:gd name="connsiteX6872" fmla="*/ 1314520 w 13173467"/>
                <a:gd name="connsiteY6872" fmla="*/ 2180859 h 6586971"/>
                <a:gd name="connsiteX6873" fmla="*/ 1312504 w 13173467"/>
                <a:gd name="connsiteY6873" fmla="*/ 2182841 h 6586971"/>
                <a:gd name="connsiteX6874" fmla="*/ 1310489 w 13173467"/>
                <a:gd name="connsiteY6874" fmla="*/ 2186808 h 6586971"/>
                <a:gd name="connsiteX6875" fmla="*/ 1312504 w 13173467"/>
                <a:gd name="connsiteY6875" fmla="*/ 2198046 h 6586971"/>
                <a:gd name="connsiteX6876" fmla="*/ 1312504 w 13173467"/>
                <a:gd name="connsiteY6876" fmla="*/ 2202013 h 6586971"/>
                <a:gd name="connsiteX6877" fmla="*/ 1311161 w 13173467"/>
                <a:gd name="connsiteY6877" fmla="*/ 2205979 h 6586971"/>
                <a:gd name="connsiteX6878" fmla="*/ 1309145 w 13173467"/>
                <a:gd name="connsiteY6878" fmla="*/ 2209946 h 6586971"/>
                <a:gd name="connsiteX6879" fmla="*/ 1300413 w 13173467"/>
                <a:gd name="connsiteY6879" fmla="*/ 2223828 h 6586971"/>
                <a:gd name="connsiteX6880" fmla="*/ 1295711 w 13173467"/>
                <a:gd name="connsiteY6880" fmla="*/ 2229117 h 6586971"/>
                <a:gd name="connsiteX6881" fmla="*/ 1290338 w 13173467"/>
                <a:gd name="connsiteY6881" fmla="*/ 2232422 h 6586971"/>
                <a:gd name="connsiteX6882" fmla="*/ 1282949 w 13173467"/>
                <a:gd name="connsiteY6882" fmla="*/ 2233744 h 6586971"/>
                <a:gd name="connsiteX6883" fmla="*/ 1277576 w 13173467"/>
                <a:gd name="connsiteY6883" fmla="*/ 2233744 h 6586971"/>
                <a:gd name="connsiteX6884" fmla="*/ 1275560 w 13173467"/>
                <a:gd name="connsiteY6884" fmla="*/ 2233083 h 6586971"/>
                <a:gd name="connsiteX6885" fmla="*/ 1274217 w 13173467"/>
                <a:gd name="connsiteY6885" fmla="*/ 2231761 h 6586971"/>
                <a:gd name="connsiteX6886" fmla="*/ 1262797 w 13173467"/>
                <a:gd name="connsiteY6886" fmla="*/ 2223167 h 6586971"/>
                <a:gd name="connsiteX6887" fmla="*/ 1259440 w 13173467"/>
                <a:gd name="connsiteY6887" fmla="*/ 2221184 h 6586971"/>
                <a:gd name="connsiteX6888" fmla="*/ 1254739 w 13173467"/>
                <a:gd name="connsiteY6888" fmla="*/ 2221184 h 6586971"/>
                <a:gd name="connsiteX6889" fmla="*/ 1262126 w 13173467"/>
                <a:gd name="connsiteY6889" fmla="*/ 2229778 h 6586971"/>
                <a:gd name="connsiteX6890" fmla="*/ 1258097 w 13173467"/>
                <a:gd name="connsiteY6890" fmla="*/ 2236389 h 6586971"/>
                <a:gd name="connsiteX6891" fmla="*/ 1248692 w 13173467"/>
                <a:gd name="connsiteY6891" fmla="*/ 2241677 h 6586971"/>
                <a:gd name="connsiteX6892" fmla="*/ 1238617 w 13173467"/>
                <a:gd name="connsiteY6892" fmla="*/ 2246305 h 6586971"/>
                <a:gd name="connsiteX6893" fmla="*/ 1240632 w 13173467"/>
                <a:gd name="connsiteY6893" fmla="*/ 2252916 h 6586971"/>
                <a:gd name="connsiteX6894" fmla="*/ 1232572 w 13173467"/>
                <a:gd name="connsiteY6894" fmla="*/ 2260848 h 6586971"/>
                <a:gd name="connsiteX6895" fmla="*/ 1212420 w 13173467"/>
                <a:gd name="connsiteY6895" fmla="*/ 2274731 h 6586971"/>
                <a:gd name="connsiteX6896" fmla="*/ 1178164 w 13173467"/>
                <a:gd name="connsiteY6896" fmla="*/ 2305802 h 6586971"/>
                <a:gd name="connsiteX6897" fmla="*/ 1165402 w 13173467"/>
                <a:gd name="connsiteY6897" fmla="*/ 2313735 h 6586971"/>
                <a:gd name="connsiteX6898" fmla="*/ 1145922 w 13173467"/>
                <a:gd name="connsiteY6898" fmla="*/ 2319023 h 6586971"/>
                <a:gd name="connsiteX6899" fmla="*/ 1115023 w 13173467"/>
                <a:gd name="connsiteY6899" fmla="*/ 2324312 h 6586971"/>
                <a:gd name="connsiteX6900" fmla="*/ 1087484 w 13173467"/>
                <a:gd name="connsiteY6900" fmla="*/ 2324973 h 6586971"/>
                <a:gd name="connsiteX6901" fmla="*/ 1080096 w 13173467"/>
                <a:gd name="connsiteY6901" fmla="*/ 2315718 h 6586971"/>
                <a:gd name="connsiteX6902" fmla="*/ 1074050 w 13173467"/>
                <a:gd name="connsiteY6902" fmla="*/ 2315057 h 6586971"/>
                <a:gd name="connsiteX6903" fmla="*/ 1072034 w 13173467"/>
                <a:gd name="connsiteY6903" fmla="*/ 2317701 h 6586971"/>
                <a:gd name="connsiteX6904" fmla="*/ 1070692 w 13173467"/>
                <a:gd name="connsiteY6904" fmla="*/ 2321006 h 6586971"/>
                <a:gd name="connsiteX6905" fmla="*/ 1068005 w 13173467"/>
                <a:gd name="connsiteY6905" fmla="*/ 2322990 h 6586971"/>
                <a:gd name="connsiteX6906" fmla="*/ 1058601 w 13173467"/>
                <a:gd name="connsiteY6906" fmla="*/ 2321668 h 6586971"/>
                <a:gd name="connsiteX6907" fmla="*/ 1059273 w 13173467"/>
                <a:gd name="connsiteY6907" fmla="*/ 2317041 h 6586971"/>
                <a:gd name="connsiteX6908" fmla="*/ 1063303 w 13173467"/>
                <a:gd name="connsiteY6908" fmla="*/ 2311751 h 6586971"/>
                <a:gd name="connsiteX6909" fmla="*/ 1065318 w 13173467"/>
                <a:gd name="connsiteY6909" fmla="*/ 2307785 h 6586971"/>
                <a:gd name="connsiteX6910" fmla="*/ 1062632 w 13173467"/>
                <a:gd name="connsiteY6910" fmla="*/ 2304480 h 6586971"/>
                <a:gd name="connsiteX6911" fmla="*/ 1057929 w 13173467"/>
                <a:gd name="connsiteY6911" fmla="*/ 2303818 h 6586971"/>
                <a:gd name="connsiteX6912" fmla="*/ 1052556 w 13173467"/>
                <a:gd name="connsiteY6912" fmla="*/ 2303818 h 6586971"/>
                <a:gd name="connsiteX6913" fmla="*/ 1047183 w 13173467"/>
                <a:gd name="connsiteY6913" fmla="*/ 2303818 h 6586971"/>
                <a:gd name="connsiteX6914" fmla="*/ 1039122 w 13173467"/>
                <a:gd name="connsiteY6914" fmla="*/ 2301174 h 6586971"/>
                <a:gd name="connsiteX6915" fmla="*/ 1031732 w 13173467"/>
                <a:gd name="connsiteY6915" fmla="*/ 2296547 h 6586971"/>
                <a:gd name="connsiteX6916" fmla="*/ 1017627 w 13173467"/>
                <a:gd name="connsiteY6916" fmla="*/ 2287292 h 6586971"/>
                <a:gd name="connsiteX6917" fmla="*/ 1000163 w 13173467"/>
                <a:gd name="connsiteY6917" fmla="*/ 2277375 h 6586971"/>
                <a:gd name="connsiteX6918" fmla="*/ 994117 w 13173467"/>
                <a:gd name="connsiteY6918" fmla="*/ 2270765 h 6586971"/>
                <a:gd name="connsiteX6919" fmla="*/ 989415 w 13173467"/>
                <a:gd name="connsiteY6919" fmla="*/ 2261510 h 6586971"/>
                <a:gd name="connsiteX6920" fmla="*/ 988072 w 13173467"/>
                <a:gd name="connsiteY6920" fmla="*/ 2254899 h 6586971"/>
                <a:gd name="connsiteX6921" fmla="*/ 988072 w 13173467"/>
                <a:gd name="connsiteY6921" fmla="*/ 2245644 h 6586971"/>
                <a:gd name="connsiteX6922" fmla="*/ 989415 w 13173467"/>
                <a:gd name="connsiteY6922" fmla="*/ 2237050 h 6586971"/>
                <a:gd name="connsiteX6923" fmla="*/ 993446 w 13173467"/>
                <a:gd name="connsiteY6923" fmla="*/ 2231761 h 6586971"/>
                <a:gd name="connsiteX6924" fmla="*/ 1000163 w 13173467"/>
                <a:gd name="connsiteY6924" fmla="*/ 2231761 h 6586971"/>
                <a:gd name="connsiteX6925" fmla="*/ 1008223 w 13173467"/>
                <a:gd name="connsiteY6925" fmla="*/ 2235066 h 6586971"/>
                <a:gd name="connsiteX6926" fmla="*/ 1016284 w 13173467"/>
                <a:gd name="connsiteY6926" fmla="*/ 2240355 h 6586971"/>
                <a:gd name="connsiteX6927" fmla="*/ 1023002 w 13173467"/>
                <a:gd name="connsiteY6927" fmla="*/ 2242999 h 6586971"/>
                <a:gd name="connsiteX6928" fmla="*/ 1029047 w 13173467"/>
                <a:gd name="connsiteY6928" fmla="*/ 2242338 h 6586971"/>
                <a:gd name="connsiteX6929" fmla="*/ 1033076 w 13173467"/>
                <a:gd name="connsiteY6929" fmla="*/ 2239033 h 6586971"/>
                <a:gd name="connsiteX6930" fmla="*/ 1037107 w 13173467"/>
                <a:gd name="connsiteY6930" fmla="*/ 2235728 h 6586971"/>
                <a:gd name="connsiteX6931" fmla="*/ 1043824 w 13173467"/>
                <a:gd name="connsiteY6931" fmla="*/ 2231761 h 6586971"/>
                <a:gd name="connsiteX6932" fmla="*/ 1037107 w 13173467"/>
                <a:gd name="connsiteY6932" fmla="*/ 2231761 h 6586971"/>
                <a:gd name="connsiteX6933" fmla="*/ 1031732 w 13173467"/>
                <a:gd name="connsiteY6933" fmla="*/ 2233744 h 6586971"/>
                <a:gd name="connsiteX6934" fmla="*/ 1026360 w 13173467"/>
                <a:gd name="connsiteY6934" fmla="*/ 2235066 h 6586971"/>
                <a:gd name="connsiteX6935" fmla="*/ 1019642 w 13173467"/>
                <a:gd name="connsiteY6935" fmla="*/ 2232422 h 6586971"/>
                <a:gd name="connsiteX6936" fmla="*/ 1014269 w 13173467"/>
                <a:gd name="connsiteY6936" fmla="*/ 2227795 h 6586971"/>
                <a:gd name="connsiteX6937" fmla="*/ 1013597 w 13173467"/>
                <a:gd name="connsiteY6937" fmla="*/ 2224490 h 6586971"/>
                <a:gd name="connsiteX6938" fmla="*/ 1015613 w 13173467"/>
                <a:gd name="connsiteY6938" fmla="*/ 2220523 h 6586971"/>
                <a:gd name="connsiteX6939" fmla="*/ 1017627 w 13173467"/>
                <a:gd name="connsiteY6939" fmla="*/ 2215234 h 6586971"/>
                <a:gd name="connsiteX6940" fmla="*/ 1018971 w 13173467"/>
                <a:gd name="connsiteY6940" fmla="*/ 2203996 h 6586971"/>
                <a:gd name="connsiteX6941" fmla="*/ 1020986 w 13173467"/>
                <a:gd name="connsiteY6941" fmla="*/ 2199368 h 6586971"/>
                <a:gd name="connsiteX6942" fmla="*/ 1025688 w 13173467"/>
                <a:gd name="connsiteY6942" fmla="*/ 2194080 h 6586971"/>
                <a:gd name="connsiteX6943" fmla="*/ 1035763 w 13173467"/>
                <a:gd name="connsiteY6943" fmla="*/ 2185485 h 6586971"/>
                <a:gd name="connsiteX6944" fmla="*/ 1041808 w 13173467"/>
                <a:gd name="connsiteY6944" fmla="*/ 2180859 h 6586971"/>
                <a:gd name="connsiteX6945" fmla="*/ 1047183 w 13173467"/>
                <a:gd name="connsiteY6945" fmla="*/ 2178214 h 6586971"/>
                <a:gd name="connsiteX6946" fmla="*/ 1037107 w 13173467"/>
                <a:gd name="connsiteY6946" fmla="*/ 2179536 h 6586971"/>
                <a:gd name="connsiteX6947" fmla="*/ 1024344 w 13173467"/>
                <a:gd name="connsiteY6947" fmla="*/ 2186147 h 6586971"/>
                <a:gd name="connsiteX6948" fmla="*/ 977996 w 13173467"/>
                <a:gd name="connsiteY6948" fmla="*/ 2213912 h 6586971"/>
                <a:gd name="connsiteX6949" fmla="*/ 968593 w 13173467"/>
                <a:gd name="connsiteY6949" fmla="*/ 2215234 h 6586971"/>
                <a:gd name="connsiteX6950" fmla="*/ 963219 w 13173467"/>
                <a:gd name="connsiteY6950" fmla="*/ 2203996 h 6586971"/>
                <a:gd name="connsiteX6951" fmla="*/ 964562 w 13173467"/>
                <a:gd name="connsiteY6951" fmla="*/ 2190114 h 6586971"/>
                <a:gd name="connsiteX6952" fmla="*/ 969937 w 13173467"/>
                <a:gd name="connsiteY6952" fmla="*/ 2176891 h 6586971"/>
                <a:gd name="connsiteX6953" fmla="*/ 977996 w 13173467"/>
                <a:gd name="connsiteY6953" fmla="*/ 2166315 h 6586971"/>
                <a:gd name="connsiteX6954" fmla="*/ 989415 w 13173467"/>
                <a:gd name="connsiteY6954" fmla="*/ 2162348 h 6586971"/>
                <a:gd name="connsiteX6955" fmla="*/ 992103 w 13173467"/>
                <a:gd name="connsiteY6955" fmla="*/ 2162348 h 6586971"/>
                <a:gd name="connsiteX6956" fmla="*/ 997476 w 13173467"/>
                <a:gd name="connsiteY6956" fmla="*/ 2165653 h 6586971"/>
                <a:gd name="connsiteX6957" fmla="*/ 1000835 w 13173467"/>
                <a:gd name="connsiteY6957" fmla="*/ 2165653 h 6586971"/>
                <a:gd name="connsiteX6958" fmla="*/ 1004193 w 13173467"/>
                <a:gd name="connsiteY6958" fmla="*/ 2164992 h 6586971"/>
                <a:gd name="connsiteX6959" fmla="*/ 1006208 w 13173467"/>
                <a:gd name="connsiteY6959" fmla="*/ 2163009 h 6586971"/>
                <a:gd name="connsiteX6960" fmla="*/ 1008223 w 13173467"/>
                <a:gd name="connsiteY6960" fmla="*/ 2161026 h 6586971"/>
                <a:gd name="connsiteX6961" fmla="*/ 1010910 w 13173467"/>
                <a:gd name="connsiteY6961" fmla="*/ 2159042 h 6586971"/>
                <a:gd name="connsiteX6962" fmla="*/ 1023673 w 13173467"/>
                <a:gd name="connsiteY6962" fmla="*/ 2155738 h 6586971"/>
                <a:gd name="connsiteX6963" fmla="*/ 1029047 w 13173467"/>
                <a:gd name="connsiteY6963" fmla="*/ 2153093 h 6586971"/>
                <a:gd name="connsiteX6964" fmla="*/ 1033748 w 13173467"/>
                <a:gd name="connsiteY6964" fmla="*/ 2149788 h 6586971"/>
                <a:gd name="connsiteX6965" fmla="*/ 1016955 w 13173467"/>
                <a:gd name="connsiteY6965" fmla="*/ 2152432 h 6586971"/>
                <a:gd name="connsiteX6966" fmla="*/ 1008223 w 13173467"/>
                <a:gd name="connsiteY6966" fmla="*/ 2152432 h 6586971"/>
                <a:gd name="connsiteX6967" fmla="*/ 1002850 w 13173467"/>
                <a:gd name="connsiteY6967" fmla="*/ 2149126 h 6586971"/>
                <a:gd name="connsiteX6968" fmla="*/ 1004864 w 13173467"/>
                <a:gd name="connsiteY6968" fmla="*/ 2142515 h 6586971"/>
                <a:gd name="connsiteX6969" fmla="*/ 1011582 w 13173467"/>
                <a:gd name="connsiteY6969" fmla="*/ 2135244 h 6586971"/>
                <a:gd name="connsiteX6970" fmla="*/ 1019642 w 13173467"/>
                <a:gd name="connsiteY6970" fmla="*/ 2127972 h 6586971"/>
                <a:gd name="connsiteX6971" fmla="*/ 1025688 w 13173467"/>
                <a:gd name="connsiteY6971" fmla="*/ 2121361 h 6586971"/>
                <a:gd name="connsiteX6972" fmla="*/ 1032405 w 13173467"/>
                <a:gd name="connsiteY6972" fmla="*/ 2106818 h 6586971"/>
                <a:gd name="connsiteX6973" fmla="*/ 1036436 w 13173467"/>
                <a:gd name="connsiteY6973" fmla="*/ 2100868 h 6586971"/>
                <a:gd name="connsiteX6974" fmla="*/ 1044495 w 13173467"/>
                <a:gd name="connsiteY6974" fmla="*/ 2095579 h 6586971"/>
                <a:gd name="connsiteX6975" fmla="*/ 1054571 w 13173467"/>
                <a:gd name="connsiteY6975" fmla="*/ 2093596 h 6586971"/>
                <a:gd name="connsiteX6976" fmla="*/ 1056586 w 13173467"/>
                <a:gd name="connsiteY6976" fmla="*/ 2098224 h 6586971"/>
                <a:gd name="connsiteX6977" fmla="*/ 1054571 w 13173467"/>
                <a:gd name="connsiteY6977" fmla="*/ 2116734 h 6586971"/>
                <a:gd name="connsiteX6978" fmla="*/ 1059273 w 13173467"/>
                <a:gd name="connsiteY6978" fmla="*/ 2103513 h 6586971"/>
                <a:gd name="connsiteX6979" fmla="*/ 1062632 w 13173467"/>
                <a:gd name="connsiteY6979" fmla="*/ 2096902 h 6586971"/>
                <a:gd name="connsiteX6980" fmla="*/ 1066662 w 13173467"/>
                <a:gd name="connsiteY6980" fmla="*/ 2090952 h 6586971"/>
                <a:gd name="connsiteX6981" fmla="*/ 1071363 w 13173467"/>
                <a:gd name="connsiteY6981" fmla="*/ 2087646 h 6586971"/>
                <a:gd name="connsiteX6982" fmla="*/ 1081439 w 13173467"/>
                <a:gd name="connsiteY6982" fmla="*/ 2083680 h 6586971"/>
                <a:gd name="connsiteX6983" fmla="*/ 1085468 w 13173467"/>
                <a:gd name="connsiteY6983" fmla="*/ 2079713 h 6586971"/>
                <a:gd name="connsiteX6984" fmla="*/ 1051885 w 13173467"/>
                <a:gd name="connsiteY6984" fmla="*/ 2086985 h 6586971"/>
                <a:gd name="connsiteX6985" fmla="*/ 1027703 w 13173467"/>
                <a:gd name="connsiteY6985" fmla="*/ 2104173 h 6586971"/>
                <a:gd name="connsiteX6986" fmla="*/ 986728 w 13173467"/>
                <a:gd name="connsiteY6986" fmla="*/ 2150448 h 6586971"/>
                <a:gd name="connsiteX6987" fmla="*/ 975981 w 13173467"/>
                <a:gd name="connsiteY6987" fmla="*/ 2159704 h 6586971"/>
                <a:gd name="connsiteX6988" fmla="*/ 966578 w 13173467"/>
                <a:gd name="connsiteY6988" fmla="*/ 2165653 h 6586971"/>
                <a:gd name="connsiteX6989" fmla="*/ 961204 w 13173467"/>
                <a:gd name="connsiteY6989" fmla="*/ 2163009 h 6586971"/>
                <a:gd name="connsiteX6990" fmla="*/ 962547 w 13173467"/>
                <a:gd name="connsiteY6990" fmla="*/ 2148465 h 6586971"/>
                <a:gd name="connsiteX6991" fmla="*/ 967249 w 13173467"/>
                <a:gd name="connsiteY6991" fmla="*/ 2127311 h 6586971"/>
                <a:gd name="connsiteX6992" fmla="*/ 969265 w 13173467"/>
                <a:gd name="connsiteY6992" fmla="*/ 2123345 h 6586971"/>
                <a:gd name="connsiteX6993" fmla="*/ 975310 w 13173467"/>
                <a:gd name="connsiteY6993" fmla="*/ 2122683 h 6586971"/>
                <a:gd name="connsiteX6994" fmla="*/ 991430 w 13173467"/>
                <a:gd name="connsiteY6994" fmla="*/ 2122022 h 6586971"/>
                <a:gd name="connsiteX6995" fmla="*/ 999492 w 13173467"/>
                <a:gd name="connsiteY6995" fmla="*/ 2120039 h 6586971"/>
                <a:gd name="connsiteX6996" fmla="*/ 990759 w 13173467"/>
                <a:gd name="connsiteY6996" fmla="*/ 2114751 h 6586971"/>
                <a:gd name="connsiteX6997" fmla="*/ 981355 w 13173467"/>
                <a:gd name="connsiteY6997" fmla="*/ 2113428 h 6586971"/>
                <a:gd name="connsiteX6998" fmla="*/ 971952 w 13173467"/>
                <a:gd name="connsiteY6998" fmla="*/ 2109462 h 6586971"/>
                <a:gd name="connsiteX6999" fmla="*/ 965235 w 13173467"/>
                <a:gd name="connsiteY6999" fmla="*/ 2098884 h 6586971"/>
                <a:gd name="connsiteX7000" fmla="*/ 965235 w 13173467"/>
                <a:gd name="connsiteY7000" fmla="*/ 2085002 h 6586971"/>
                <a:gd name="connsiteX7001" fmla="*/ 973294 w 13173467"/>
                <a:gd name="connsiteY7001" fmla="*/ 2077069 h 6586971"/>
                <a:gd name="connsiteX7002" fmla="*/ 985386 w 13173467"/>
                <a:gd name="connsiteY7002" fmla="*/ 2070458 h 6586971"/>
                <a:gd name="connsiteX7003" fmla="*/ 996805 w 13173467"/>
                <a:gd name="connsiteY7003" fmla="*/ 2061864 h 6586971"/>
                <a:gd name="connsiteX7004" fmla="*/ 990087 w 13173467"/>
                <a:gd name="connsiteY7004" fmla="*/ 2063187 h 6586971"/>
                <a:gd name="connsiteX7005" fmla="*/ 977996 w 13173467"/>
                <a:gd name="connsiteY7005" fmla="*/ 2072441 h 6586971"/>
                <a:gd name="connsiteX7006" fmla="*/ 971280 w 13173467"/>
                <a:gd name="connsiteY7006" fmla="*/ 2073764 h 6586971"/>
                <a:gd name="connsiteX7007" fmla="*/ 964562 w 13173467"/>
                <a:gd name="connsiteY7007" fmla="*/ 2070458 h 6586971"/>
                <a:gd name="connsiteX7008" fmla="*/ 960532 w 13173467"/>
                <a:gd name="connsiteY7008" fmla="*/ 2065170 h 6586971"/>
                <a:gd name="connsiteX7009" fmla="*/ 957174 w 13173467"/>
                <a:gd name="connsiteY7009" fmla="*/ 2058559 h 6586971"/>
                <a:gd name="connsiteX7010" fmla="*/ 955831 w 13173467"/>
                <a:gd name="connsiteY7010" fmla="*/ 2051287 h 6586971"/>
                <a:gd name="connsiteX7011" fmla="*/ 953815 w 13173467"/>
                <a:gd name="connsiteY7011" fmla="*/ 2029471 h 6586971"/>
                <a:gd name="connsiteX7012" fmla="*/ 954487 w 13173467"/>
                <a:gd name="connsiteY7012" fmla="*/ 2024183 h 6586971"/>
                <a:gd name="connsiteX7013" fmla="*/ 959189 w 13173467"/>
                <a:gd name="connsiteY7013" fmla="*/ 2021538 h 6586971"/>
                <a:gd name="connsiteX7014" fmla="*/ 966578 w 13173467"/>
                <a:gd name="connsiteY7014" fmla="*/ 2021538 h 6586971"/>
                <a:gd name="connsiteX7015" fmla="*/ 980012 w 13173467"/>
                <a:gd name="connsiteY7015" fmla="*/ 2022861 h 6586971"/>
                <a:gd name="connsiteX7016" fmla="*/ 988744 w 13173467"/>
                <a:gd name="connsiteY7016" fmla="*/ 2022200 h 6586971"/>
                <a:gd name="connsiteX7017" fmla="*/ 1006880 w 13173467"/>
                <a:gd name="connsiteY7017" fmla="*/ 2018233 h 6586971"/>
                <a:gd name="connsiteX7018" fmla="*/ 1015613 w 13173467"/>
                <a:gd name="connsiteY7018" fmla="*/ 2016911 h 6586971"/>
                <a:gd name="connsiteX7019" fmla="*/ 1023002 w 13173467"/>
                <a:gd name="connsiteY7019" fmla="*/ 2016911 h 6586971"/>
                <a:gd name="connsiteX7020" fmla="*/ 1037778 w 13173467"/>
                <a:gd name="connsiteY7020" fmla="*/ 2019556 h 6586971"/>
                <a:gd name="connsiteX7021" fmla="*/ 1045167 w 13173467"/>
                <a:gd name="connsiteY7021" fmla="*/ 2019556 h 6586971"/>
                <a:gd name="connsiteX7022" fmla="*/ 1061287 w 13173467"/>
                <a:gd name="connsiteY7022" fmla="*/ 2016911 h 6586971"/>
                <a:gd name="connsiteX7023" fmla="*/ 1071363 w 13173467"/>
                <a:gd name="connsiteY7023" fmla="*/ 2016911 h 6586971"/>
                <a:gd name="connsiteX7024" fmla="*/ 1078752 w 13173467"/>
                <a:gd name="connsiteY7024" fmla="*/ 2021538 h 6586971"/>
                <a:gd name="connsiteX7025" fmla="*/ 1088155 w 13173467"/>
                <a:gd name="connsiteY7025" fmla="*/ 2033438 h 6586971"/>
                <a:gd name="connsiteX7026" fmla="*/ 1090843 w 13173467"/>
                <a:gd name="connsiteY7026" fmla="*/ 2032116 h 6586971"/>
                <a:gd name="connsiteX7027" fmla="*/ 1090171 w 13173467"/>
                <a:gd name="connsiteY7027" fmla="*/ 2020217 h 6586971"/>
                <a:gd name="connsiteX7028" fmla="*/ 1099575 w 13173467"/>
                <a:gd name="connsiteY7028" fmla="*/ 2014927 h 6586971"/>
                <a:gd name="connsiteX7029" fmla="*/ 1113681 w 13173467"/>
                <a:gd name="connsiteY7029" fmla="*/ 2011623 h 6586971"/>
                <a:gd name="connsiteX7030" fmla="*/ 1125771 w 13173467"/>
                <a:gd name="connsiteY7030" fmla="*/ 2006333 h 6586971"/>
                <a:gd name="connsiteX7031" fmla="*/ 1113681 w 13173467"/>
                <a:gd name="connsiteY7031" fmla="*/ 2005012 h 6586971"/>
                <a:gd name="connsiteX7032" fmla="*/ 1110994 w 13173467"/>
                <a:gd name="connsiteY7032" fmla="*/ 1999723 h 6586971"/>
                <a:gd name="connsiteX7033" fmla="*/ 1115023 w 13173467"/>
                <a:gd name="connsiteY7033" fmla="*/ 1982536 h 6586971"/>
                <a:gd name="connsiteX7034" fmla="*/ 1106964 w 13173467"/>
                <a:gd name="connsiteY7034" fmla="*/ 1991129 h 6586971"/>
                <a:gd name="connsiteX7035" fmla="*/ 1104949 w 13173467"/>
                <a:gd name="connsiteY7035" fmla="*/ 1999723 h 6586971"/>
                <a:gd name="connsiteX7036" fmla="*/ 1102261 w 13173467"/>
                <a:gd name="connsiteY7036" fmla="*/ 2006995 h 6586971"/>
                <a:gd name="connsiteX7037" fmla="*/ 1092186 w 13173467"/>
                <a:gd name="connsiteY7037" fmla="*/ 2010962 h 6586971"/>
                <a:gd name="connsiteX7038" fmla="*/ 1082783 w 13173467"/>
                <a:gd name="connsiteY7038" fmla="*/ 2011623 h 6586971"/>
                <a:gd name="connsiteX7039" fmla="*/ 1071363 w 13173467"/>
                <a:gd name="connsiteY7039" fmla="*/ 2009639 h 6586971"/>
                <a:gd name="connsiteX7040" fmla="*/ 1062632 w 13173467"/>
                <a:gd name="connsiteY7040" fmla="*/ 2005012 h 6586971"/>
                <a:gd name="connsiteX7041" fmla="*/ 1059273 w 13173467"/>
                <a:gd name="connsiteY7041" fmla="*/ 1997740 h 6586971"/>
                <a:gd name="connsiteX7042" fmla="*/ 1056586 w 13173467"/>
                <a:gd name="connsiteY7042" fmla="*/ 2002368 h 6586971"/>
                <a:gd name="connsiteX7043" fmla="*/ 1054571 w 13173467"/>
                <a:gd name="connsiteY7043" fmla="*/ 2006333 h 6586971"/>
                <a:gd name="connsiteX7044" fmla="*/ 1052556 w 13173467"/>
                <a:gd name="connsiteY7044" fmla="*/ 2010300 h 6586971"/>
                <a:gd name="connsiteX7045" fmla="*/ 1048525 w 13173467"/>
                <a:gd name="connsiteY7045" fmla="*/ 2013606 h 6586971"/>
                <a:gd name="connsiteX7046" fmla="*/ 1043152 w 13173467"/>
                <a:gd name="connsiteY7046" fmla="*/ 2014267 h 6586971"/>
                <a:gd name="connsiteX7047" fmla="*/ 1037107 w 13173467"/>
                <a:gd name="connsiteY7047" fmla="*/ 2013606 h 6586971"/>
                <a:gd name="connsiteX7048" fmla="*/ 1031061 w 13173467"/>
                <a:gd name="connsiteY7048" fmla="*/ 2011623 h 6586971"/>
                <a:gd name="connsiteX7049" fmla="*/ 1025016 w 13173467"/>
                <a:gd name="connsiteY7049" fmla="*/ 2010962 h 6586971"/>
                <a:gd name="connsiteX7050" fmla="*/ 1014269 w 13173467"/>
                <a:gd name="connsiteY7050" fmla="*/ 2011623 h 6586971"/>
                <a:gd name="connsiteX7051" fmla="*/ 994117 w 13173467"/>
                <a:gd name="connsiteY7051" fmla="*/ 2016250 h 6586971"/>
                <a:gd name="connsiteX7052" fmla="*/ 983371 w 13173467"/>
                <a:gd name="connsiteY7052" fmla="*/ 2017572 h 6586971"/>
                <a:gd name="connsiteX7053" fmla="*/ 973966 w 13173467"/>
                <a:gd name="connsiteY7053" fmla="*/ 2016250 h 6586971"/>
                <a:gd name="connsiteX7054" fmla="*/ 965906 w 13173467"/>
                <a:gd name="connsiteY7054" fmla="*/ 2012283 h 6586971"/>
                <a:gd name="connsiteX7055" fmla="*/ 959189 w 13173467"/>
                <a:gd name="connsiteY7055" fmla="*/ 2005673 h 6586971"/>
                <a:gd name="connsiteX7056" fmla="*/ 954487 w 13173467"/>
                <a:gd name="connsiteY7056" fmla="*/ 1997740 h 6586971"/>
                <a:gd name="connsiteX7057" fmla="*/ 953815 w 13173467"/>
                <a:gd name="connsiteY7057" fmla="*/ 1987162 h 6586971"/>
                <a:gd name="connsiteX7058" fmla="*/ 958518 w 13173467"/>
                <a:gd name="connsiteY7058" fmla="*/ 1982536 h 6586971"/>
                <a:gd name="connsiteX7059" fmla="*/ 975981 w 13173467"/>
                <a:gd name="connsiteY7059" fmla="*/ 1977246 h 6586971"/>
                <a:gd name="connsiteX7060" fmla="*/ 967921 w 13173467"/>
                <a:gd name="connsiteY7060" fmla="*/ 1972619 h 6586971"/>
                <a:gd name="connsiteX7061" fmla="*/ 959860 w 13173467"/>
                <a:gd name="connsiteY7061" fmla="*/ 1966008 h 6586971"/>
                <a:gd name="connsiteX7062" fmla="*/ 953144 w 13173467"/>
                <a:gd name="connsiteY7062" fmla="*/ 1957414 h 6586971"/>
                <a:gd name="connsiteX7063" fmla="*/ 949113 w 13173467"/>
                <a:gd name="connsiteY7063" fmla="*/ 1950142 h 6586971"/>
                <a:gd name="connsiteX7064" fmla="*/ 948442 w 13173467"/>
                <a:gd name="connsiteY7064" fmla="*/ 1938243 h 6586971"/>
                <a:gd name="connsiteX7065" fmla="*/ 954487 w 13173467"/>
                <a:gd name="connsiteY7065" fmla="*/ 1932955 h 6586971"/>
                <a:gd name="connsiteX7066" fmla="*/ 964562 w 13173467"/>
                <a:gd name="connsiteY7066" fmla="*/ 1932293 h 6586971"/>
                <a:gd name="connsiteX7067" fmla="*/ 975981 w 13173467"/>
                <a:gd name="connsiteY7067" fmla="*/ 1932955 h 6586971"/>
                <a:gd name="connsiteX7068" fmla="*/ 987400 w 13173467"/>
                <a:gd name="connsiteY7068" fmla="*/ 1934937 h 6586971"/>
                <a:gd name="connsiteX7069" fmla="*/ 1009568 w 13173467"/>
                <a:gd name="connsiteY7069" fmla="*/ 1942210 h 6586971"/>
                <a:gd name="connsiteX7070" fmla="*/ 1020986 w 13173467"/>
                <a:gd name="connsiteY7070" fmla="*/ 1944192 h 6586971"/>
                <a:gd name="connsiteX7071" fmla="*/ 1033076 w 13173467"/>
                <a:gd name="connsiteY7071" fmla="*/ 1944854 h 6586971"/>
                <a:gd name="connsiteX7072" fmla="*/ 1045167 w 13173467"/>
                <a:gd name="connsiteY7072" fmla="*/ 1942870 h 6586971"/>
                <a:gd name="connsiteX7073" fmla="*/ 1056586 w 13173467"/>
                <a:gd name="connsiteY7073" fmla="*/ 1939566 h 6586971"/>
                <a:gd name="connsiteX7074" fmla="*/ 1068005 w 13173467"/>
                <a:gd name="connsiteY7074" fmla="*/ 1935599 h 6586971"/>
                <a:gd name="connsiteX7075" fmla="*/ 1060617 w 13173467"/>
                <a:gd name="connsiteY7075" fmla="*/ 1934276 h 6586971"/>
                <a:gd name="connsiteX7076" fmla="*/ 1043152 w 13173467"/>
                <a:gd name="connsiteY7076" fmla="*/ 1936921 h 6586971"/>
                <a:gd name="connsiteX7077" fmla="*/ 1034420 w 13173467"/>
                <a:gd name="connsiteY7077" fmla="*/ 1937581 h 6586971"/>
                <a:gd name="connsiteX7078" fmla="*/ 1025688 w 13173467"/>
                <a:gd name="connsiteY7078" fmla="*/ 1936260 h 6586971"/>
                <a:gd name="connsiteX7079" fmla="*/ 998820 w 13173467"/>
                <a:gd name="connsiteY7079" fmla="*/ 1929649 h 6586971"/>
                <a:gd name="connsiteX7080" fmla="*/ 985386 w 13173467"/>
                <a:gd name="connsiteY7080" fmla="*/ 1927666 h 6586971"/>
                <a:gd name="connsiteX7081" fmla="*/ 967921 w 13173467"/>
                <a:gd name="connsiteY7081" fmla="*/ 1924360 h 6586971"/>
                <a:gd name="connsiteX7082" fmla="*/ 959189 w 13173467"/>
                <a:gd name="connsiteY7082" fmla="*/ 1917088 h 6586971"/>
                <a:gd name="connsiteX7083" fmla="*/ 967921 w 13173467"/>
                <a:gd name="connsiteY7083" fmla="*/ 1905189 h 6586971"/>
                <a:gd name="connsiteX7084" fmla="*/ 969937 w 13173467"/>
                <a:gd name="connsiteY7084" fmla="*/ 1905189 h 6586971"/>
                <a:gd name="connsiteX7085" fmla="*/ 972623 w 13173467"/>
                <a:gd name="connsiteY7085" fmla="*/ 1905850 h 6586971"/>
                <a:gd name="connsiteX7086" fmla="*/ 975310 w 13173467"/>
                <a:gd name="connsiteY7086" fmla="*/ 1907172 h 6586971"/>
                <a:gd name="connsiteX7087" fmla="*/ 978669 w 13173467"/>
                <a:gd name="connsiteY7087" fmla="*/ 1906511 h 6586971"/>
                <a:gd name="connsiteX7088" fmla="*/ 981355 w 13173467"/>
                <a:gd name="connsiteY7088" fmla="*/ 1904528 h 6586971"/>
                <a:gd name="connsiteX7089" fmla="*/ 987400 w 13173467"/>
                <a:gd name="connsiteY7089" fmla="*/ 1895934 h 6586971"/>
                <a:gd name="connsiteX7090" fmla="*/ 992774 w 13173467"/>
                <a:gd name="connsiteY7090" fmla="*/ 1891306 h 6586971"/>
                <a:gd name="connsiteX7091" fmla="*/ 1000163 w 13173467"/>
                <a:gd name="connsiteY7091" fmla="*/ 1886679 h 6586971"/>
                <a:gd name="connsiteX7092" fmla="*/ 1007552 w 13173467"/>
                <a:gd name="connsiteY7092" fmla="*/ 1883374 h 6586971"/>
                <a:gd name="connsiteX7093" fmla="*/ 1014940 w 13173467"/>
                <a:gd name="connsiteY7093" fmla="*/ 1882712 h 6586971"/>
                <a:gd name="connsiteX7094" fmla="*/ 1020314 w 13173467"/>
                <a:gd name="connsiteY7094" fmla="*/ 1883374 h 6586971"/>
                <a:gd name="connsiteX7095" fmla="*/ 1030389 w 13173467"/>
                <a:gd name="connsiteY7095" fmla="*/ 1887340 h 6586971"/>
                <a:gd name="connsiteX7096" fmla="*/ 1036436 w 13173467"/>
                <a:gd name="connsiteY7096" fmla="*/ 1888001 h 6586971"/>
                <a:gd name="connsiteX7097" fmla="*/ 1044495 w 13173467"/>
                <a:gd name="connsiteY7097" fmla="*/ 1887340 h 6586971"/>
                <a:gd name="connsiteX7098" fmla="*/ 1052556 w 13173467"/>
                <a:gd name="connsiteY7098" fmla="*/ 1885356 h 6586971"/>
                <a:gd name="connsiteX7099" fmla="*/ 1059944 w 13173467"/>
                <a:gd name="connsiteY7099" fmla="*/ 1882052 h 6586971"/>
                <a:gd name="connsiteX7100" fmla="*/ 1065318 w 13173467"/>
                <a:gd name="connsiteY7100" fmla="*/ 1877424 h 6586971"/>
                <a:gd name="connsiteX7101" fmla="*/ 1045167 w 13173467"/>
                <a:gd name="connsiteY7101" fmla="*/ 1881390 h 6586971"/>
                <a:gd name="connsiteX7102" fmla="*/ 1033748 w 13173467"/>
                <a:gd name="connsiteY7102" fmla="*/ 1882712 h 6586971"/>
                <a:gd name="connsiteX7103" fmla="*/ 1027703 w 13173467"/>
                <a:gd name="connsiteY7103" fmla="*/ 1880068 h 6586971"/>
                <a:gd name="connsiteX7104" fmla="*/ 1029719 w 13173467"/>
                <a:gd name="connsiteY7104" fmla="*/ 1873458 h 6586971"/>
                <a:gd name="connsiteX7105" fmla="*/ 1037778 w 13173467"/>
                <a:gd name="connsiteY7105" fmla="*/ 1867508 h 6586971"/>
                <a:gd name="connsiteX7106" fmla="*/ 1047183 w 13173467"/>
                <a:gd name="connsiteY7106" fmla="*/ 1864202 h 6586971"/>
                <a:gd name="connsiteX7107" fmla="*/ 1054571 w 13173467"/>
                <a:gd name="connsiteY7107" fmla="*/ 1862880 h 6586971"/>
                <a:gd name="connsiteX7108" fmla="*/ 1065990 w 13173467"/>
                <a:gd name="connsiteY7108" fmla="*/ 1861558 h 6586971"/>
                <a:gd name="connsiteX7109" fmla="*/ 1076737 w 13173467"/>
                <a:gd name="connsiteY7109" fmla="*/ 1860897 h 6586971"/>
                <a:gd name="connsiteX7110" fmla="*/ 1088155 w 13173467"/>
                <a:gd name="connsiteY7110" fmla="*/ 1861558 h 6586971"/>
                <a:gd name="connsiteX7111" fmla="*/ 1098903 w 13173467"/>
                <a:gd name="connsiteY7111" fmla="*/ 1863541 h 6586971"/>
                <a:gd name="connsiteX7112" fmla="*/ 1115696 w 13173467"/>
                <a:gd name="connsiteY7112" fmla="*/ 1868830 h 6586971"/>
                <a:gd name="connsiteX7113" fmla="*/ 1123757 w 13173467"/>
                <a:gd name="connsiteY7113" fmla="*/ 1869491 h 6586971"/>
                <a:gd name="connsiteX7114" fmla="*/ 1131146 w 13173467"/>
                <a:gd name="connsiteY7114" fmla="*/ 1865524 h 6586971"/>
                <a:gd name="connsiteX7115" fmla="*/ 1124428 w 13173467"/>
                <a:gd name="connsiteY7115" fmla="*/ 1864864 h 6586971"/>
                <a:gd name="connsiteX7116" fmla="*/ 1121069 w 13173467"/>
                <a:gd name="connsiteY7116" fmla="*/ 1862880 h 6586971"/>
                <a:gd name="connsiteX7117" fmla="*/ 1121741 w 13173467"/>
                <a:gd name="connsiteY7117" fmla="*/ 1859574 h 6586971"/>
                <a:gd name="connsiteX7118" fmla="*/ 1125099 w 13173467"/>
                <a:gd name="connsiteY7118" fmla="*/ 1855609 h 6586971"/>
                <a:gd name="connsiteX7119" fmla="*/ 1132488 w 13173467"/>
                <a:gd name="connsiteY7119" fmla="*/ 1852964 h 6586971"/>
                <a:gd name="connsiteX7120" fmla="*/ 1141220 w 13173467"/>
                <a:gd name="connsiteY7120" fmla="*/ 1851641 h 6586971"/>
                <a:gd name="connsiteX7121" fmla="*/ 1158013 w 13173467"/>
                <a:gd name="connsiteY7121" fmla="*/ 1850980 h 6586971"/>
                <a:gd name="connsiteX7122" fmla="*/ 1151968 w 13173467"/>
                <a:gd name="connsiteY7122" fmla="*/ 1847675 h 6586971"/>
                <a:gd name="connsiteX7123" fmla="*/ 1143235 w 13173467"/>
                <a:gd name="connsiteY7123" fmla="*/ 1847675 h 6586971"/>
                <a:gd name="connsiteX7124" fmla="*/ 1125771 w 13173467"/>
                <a:gd name="connsiteY7124" fmla="*/ 1850980 h 6586971"/>
                <a:gd name="connsiteX7125" fmla="*/ 1117712 w 13173467"/>
                <a:gd name="connsiteY7125" fmla="*/ 1851641 h 6586971"/>
                <a:gd name="connsiteX7126" fmla="*/ 1097560 w 13173467"/>
                <a:gd name="connsiteY7126" fmla="*/ 1848998 h 6586971"/>
                <a:gd name="connsiteX7127" fmla="*/ 1091515 w 13173467"/>
                <a:gd name="connsiteY7127" fmla="*/ 1850320 h 6586971"/>
                <a:gd name="connsiteX7128" fmla="*/ 1082783 w 13173467"/>
                <a:gd name="connsiteY7128" fmla="*/ 1852964 h 6586971"/>
                <a:gd name="connsiteX7129" fmla="*/ 1075393 w 13173467"/>
                <a:gd name="connsiteY7129" fmla="*/ 1854286 h 6586971"/>
                <a:gd name="connsiteX7130" fmla="*/ 1070020 w 13173467"/>
                <a:gd name="connsiteY7130" fmla="*/ 1852964 h 6586971"/>
                <a:gd name="connsiteX7131" fmla="*/ 1070020 w 13173467"/>
                <a:gd name="connsiteY7131" fmla="*/ 1848998 h 6586971"/>
                <a:gd name="connsiteX7132" fmla="*/ 1073378 w 13173467"/>
                <a:gd name="connsiteY7132" fmla="*/ 1842386 h 6586971"/>
                <a:gd name="connsiteX7133" fmla="*/ 1078081 w 13173467"/>
                <a:gd name="connsiteY7133" fmla="*/ 1835776 h 6586971"/>
                <a:gd name="connsiteX7134" fmla="*/ 1081439 w 13173467"/>
                <a:gd name="connsiteY7134" fmla="*/ 1831809 h 6586971"/>
                <a:gd name="connsiteX7135" fmla="*/ 1092858 w 13173467"/>
                <a:gd name="connsiteY7135" fmla="*/ 1825198 h 6586971"/>
                <a:gd name="connsiteX7136" fmla="*/ 1106964 w 13173467"/>
                <a:gd name="connsiteY7136" fmla="*/ 1819249 h 6586971"/>
                <a:gd name="connsiteX7137" fmla="*/ 1121741 w 13173467"/>
                <a:gd name="connsiteY7137" fmla="*/ 1815283 h 6586971"/>
                <a:gd name="connsiteX7138" fmla="*/ 1134503 w 13173467"/>
                <a:gd name="connsiteY7138" fmla="*/ 1812639 h 6586971"/>
                <a:gd name="connsiteX7139" fmla="*/ 1150625 w 13173467"/>
                <a:gd name="connsiteY7139" fmla="*/ 1814621 h 6586971"/>
                <a:gd name="connsiteX7140" fmla="*/ 1164730 w 13173467"/>
                <a:gd name="connsiteY7140" fmla="*/ 1820571 h 6586971"/>
                <a:gd name="connsiteX7141" fmla="*/ 1192941 w 13173467"/>
                <a:gd name="connsiteY7141" fmla="*/ 1839742 h 6586971"/>
                <a:gd name="connsiteX7142" fmla="*/ 1186225 w 13173467"/>
                <a:gd name="connsiteY7142" fmla="*/ 1831148 h 6586971"/>
                <a:gd name="connsiteX7143" fmla="*/ 1166745 w 13173467"/>
                <a:gd name="connsiteY7143" fmla="*/ 1815944 h 6586971"/>
                <a:gd name="connsiteX7144" fmla="*/ 1162043 w 13173467"/>
                <a:gd name="connsiteY7144" fmla="*/ 1806689 h 6586971"/>
                <a:gd name="connsiteX7145" fmla="*/ 1166745 w 13173467"/>
                <a:gd name="connsiteY7145" fmla="*/ 1796772 h 6586971"/>
                <a:gd name="connsiteX7146" fmla="*/ 1178164 w 13173467"/>
                <a:gd name="connsiteY7146" fmla="*/ 1792806 h 6586971"/>
                <a:gd name="connsiteX7147" fmla="*/ 1189582 w 13173467"/>
                <a:gd name="connsiteY7147" fmla="*/ 1790822 h 6586971"/>
                <a:gd name="connsiteX7148" fmla="*/ 1194284 w 13173467"/>
                <a:gd name="connsiteY7148" fmla="*/ 1784873 h 6586971"/>
                <a:gd name="connsiteX7149" fmla="*/ 1188911 w 13173467"/>
                <a:gd name="connsiteY7149" fmla="*/ 1778923 h 6586971"/>
                <a:gd name="connsiteX7150" fmla="*/ 1180850 w 13173467"/>
                <a:gd name="connsiteY7150" fmla="*/ 1775618 h 6586971"/>
                <a:gd name="connsiteX7151" fmla="*/ 1176821 w 13173467"/>
                <a:gd name="connsiteY7151" fmla="*/ 1772313 h 6586971"/>
                <a:gd name="connsiteX7152" fmla="*/ 1184210 w 13173467"/>
                <a:gd name="connsiteY7152" fmla="*/ 1763058 h 6586971"/>
                <a:gd name="connsiteX7153" fmla="*/ 1192941 w 13173467"/>
                <a:gd name="connsiteY7153" fmla="*/ 1758430 h 6586971"/>
                <a:gd name="connsiteX7154" fmla="*/ 1205704 w 13173467"/>
                <a:gd name="connsiteY7154" fmla="*/ 1755125 h 6586971"/>
                <a:gd name="connsiteX7155" fmla="*/ 1218466 w 13173467"/>
                <a:gd name="connsiteY7155" fmla="*/ 1755125 h 6586971"/>
                <a:gd name="connsiteX7156" fmla="*/ 1226526 w 13173467"/>
                <a:gd name="connsiteY7156" fmla="*/ 1760413 h 6586971"/>
                <a:gd name="connsiteX7157" fmla="*/ 1227198 w 13173467"/>
                <a:gd name="connsiteY7157" fmla="*/ 1763719 h 6586971"/>
                <a:gd name="connsiteX7158" fmla="*/ 1225183 w 13173467"/>
                <a:gd name="connsiteY7158" fmla="*/ 1767685 h 6586971"/>
                <a:gd name="connsiteX7159" fmla="*/ 1223167 w 13173467"/>
                <a:gd name="connsiteY7159" fmla="*/ 1770329 h 6586971"/>
                <a:gd name="connsiteX7160" fmla="*/ 1223167 w 13173467"/>
                <a:gd name="connsiteY7160" fmla="*/ 1772973 h 6586971"/>
                <a:gd name="connsiteX7161" fmla="*/ 1227870 w 13173467"/>
                <a:gd name="connsiteY7161" fmla="*/ 1774296 h 6586971"/>
                <a:gd name="connsiteX7162" fmla="*/ 1230557 w 13173467"/>
                <a:gd name="connsiteY7162" fmla="*/ 1772313 h 6586971"/>
                <a:gd name="connsiteX7163" fmla="*/ 1233915 w 13173467"/>
                <a:gd name="connsiteY7163" fmla="*/ 1768346 h 6586971"/>
                <a:gd name="connsiteX7164" fmla="*/ 1238617 w 13173467"/>
                <a:gd name="connsiteY7164" fmla="*/ 1763719 h 6586971"/>
                <a:gd name="connsiteX7165" fmla="*/ 1241975 w 13173467"/>
                <a:gd name="connsiteY7165" fmla="*/ 1763058 h 6586971"/>
                <a:gd name="connsiteX7166" fmla="*/ 1253394 w 13173467"/>
                <a:gd name="connsiteY7166" fmla="*/ 1759091 h 6586971"/>
                <a:gd name="connsiteX7167" fmla="*/ 1257425 w 13173467"/>
                <a:gd name="connsiteY7167" fmla="*/ 1759091 h 6586971"/>
                <a:gd name="connsiteX7168" fmla="*/ 1262797 w 13173467"/>
                <a:gd name="connsiteY7168" fmla="*/ 1759752 h 6586971"/>
                <a:gd name="connsiteX7169" fmla="*/ 1266157 w 13173467"/>
                <a:gd name="connsiteY7169" fmla="*/ 1760413 h 6586971"/>
                <a:gd name="connsiteX7170" fmla="*/ 1268843 w 13173467"/>
                <a:gd name="connsiteY7170" fmla="*/ 1763058 h 6586971"/>
                <a:gd name="connsiteX7171" fmla="*/ 1280934 w 13173467"/>
                <a:gd name="connsiteY7171" fmla="*/ 1778263 h 6586971"/>
                <a:gd name="connsiteX7172" fmla="*/ 1281606 w 13173467"/>
                <a:gd name="connsiteY7172" fmla="*/ 1779584 h 6586971"/>
                <a:gd name="connsiteX7173" fmla="*/ 1284965 w 13173467"/>
                <a:gd name="connsiteY7173" fmla="*/ 1780907 h 6586971"/>
                <a:gd name="connsiteX7174" fmla="*/ 1286308 w 13173467"/>
                <a:gd name="connsiteY7174" fmla="*/ 1780245 h 6586971"/>
                <a:gd name="connsiteX7175" fmla="*/ 1288323 w 13173467"/>
                <a:gd name="connsiteY7175" fmla="*/ 1778263 h 6586971"/>
                <a:gd name="connsiteX7176" fmla="*/ 1293024 w 13173467"/>
                <a:gd name="connsiteY7176" fmla="*/ 1776940 h 6586971"/>
                <a:gd name="connsiteX7177" fmla="*/ 1303100 w 13173467"/>
                <a:gd name="connsiteY7177" fmla="*/ 1775618 h 6586971"/>
                <a:gd name="connsiteX7178" fmla="*/ 1323923 w 13173467"/>
                <a:gd name="connsiteY7178" fmla="*/ 1775618 h 6586971"/>
                <a:gd name="connsiteX7179" fmla="*/ 1333998 w 13173467"/>
                <a:gd name="connsiteY7179" fmla="*/ 1774957 h 6586971"/>
                <a:gd name="connsiteX7180" fmla="*/ 1329296 w 13173467"/>
                <a:gd name="connsiteY7180" fmla="*/ 1763719 h 6586971"/>
                <a:gd name="connsiteX7181" fmla="*/ 1333998 w 13173467"/>
                <a:gd name="connsiteY7181" fmla="*/ 1756447 h 6586971"/>
                <a:gd name="connsiteX7182" fmla="*/ 1344073 w 13173467"/>
                <a:gd name="connsiteY7182" fmla="*/ 1751158 h 6586971"/>
                <a:gd name="connsiteX7183" fmla="*/ 1354822 w 13173467"/>
                <a:gd name="connsiteY7183" fmla="*/ 1747191 h 6586971"/>
                <a:gd name="connsiteX7184" fmla="*/ 1364225 w 13173467"/>
                <a:gd name="connsiteY7184" fmla="*/ 1742564 h 6586971"/>
                <a:gd name="connsiteX7185" fmla="*/ 1370942 w 13173467"/>
                <a:gd name="connsiteY7185" fmla="*/ 1736614 h 6586971"/>
                <a:gd name="connsiteX7186" fmla="*/ 1371615 w 13173467"/>
                <a:gd name="connsiteY7186" fmla="*/ 1730664 h 6586971"/>
                <a:gd name="connsiteX7187" fmla="*/ 1361538 w 13173467"/>
                <a:gd name="connsiteY7187" fmla="*/ 1726698 h 6586971"/>
                <a:gd name="connsiteX7188" fmla="*/ 1370270 w 13173467"/>
                <a:gd name="connsiteY7188" fmla="*/ 1720088 h 6586971"/>
                <a:gd name="connsiteX7189" fmla="*/ 1380346 w 13173467"/>
                <a:gd name="connsiteY7189" fmla="*/ 1714799 h 6586971"/>
                <a:gd name="connsiteX7190" fmla="*/ 1371615 w 13173467"/>
                <a:gd name="connsiteY7190" fmla="*/ 1710171 h 6586971"/>
                <a:gd name="connsiteX7191" fmla="*/ 1361538 w 13173467"/>
                <a:gd name="connsiteY7191" fmla="*/ 1712155 h 6586971"/>
                <a:gd name="connsiteX7192" fmla="*/ 1352135 w 13173467"/>
                <a:gd name="connsiteY7192" fmla="*/ 1718104 h 6586971"/>
                <a:gd name="connsiteX7193" fmla="*/ 1344073 w 13173467"/>
                <a:gd name="connsiteY7193" fmla="*/ 1724053 h 6586971"/>
                <a:gd name="connsiteX7194" fmla="*/ 1350119 w 13173467"/>
                <a:gd name="connsiteY7194" fmla="*/ 1734631 h 6586971"/>
                <a:gd name="connsiteX7195" fmla="*/ 1338029 w 13173467"/>
                <a:gd name="connsiteY7195" fmla="*/ 1746531 h 6586971"/>
                <a:gd name="connsiteX7196" fmla="*/ 1319892 w 13173467"/>
                <a:gd name="connsiteY7196" fmla="*/ 1756447 h 6586971"/>
                <a:gd name="connsiteX7197" fmla="*/ 1297727 w 13173467"/>
                <a:gd name="connsiteY7197" fmla="*/ 1766363 h 6586971"/>
                <a:gd name="connsiteX7198" fmla="*/ 1290338 w 13173467"/>
                <a:gd name="connsiteY7198" fmla="*/ 1768346 h 6586971"/>
                <a:gd name="connsiteX7199" fmla="*/ 1283621 w 13173467"/>
                <a:gd name="connsiteY7199" fmla="*/ 1767685 h 6586971"/>
                <a:gd name="connsiteX7200" fmla="*/ 1277576 w 13173467"/>
                <a:gd name="connsiteY7200" fmla="*/ 1763719 h 6586971"/>
                <a:gd name="connsiteX7201" fmla="*/ 1272874 w 13173467"/>
                <a:gd name="connsiteY7201" fmla="*/ 1757769 h 6586971"/>
                <a:gd name="connsiteX7202" fmla="*/ 1269515 w 13173467"/>
                <a:gd name="connsiteY7202" fmla="*/ 1751819 h 6586971"/>
                <a:gd name="connsiteX7203" fmla="*/ 1264813 w 13173467"/>
                <a:gd name="connsiteY7203" fmla="*/ 1748514 h 6586971"/>
                <a:gd name="connsiteX7204" fmla="*/ 1256752 w 13173467"/>
                <a:gd name="connsiteY7204" fmla="*/ 1751158 h 6586971"/>
                <a:gd name="connsiteX7205" fmla="*/ 1256752 w 13173467"/>
                <a:gd name="connsiteY7205" fmla="*/ 1741242 h 6586971"/>
                <a:gd name="connsiteX7206" fmla="*/ 1263469 w 13173467"/>
                <a:gd name="connsiteY7206" fmla="*/ 1731987 h 6586971"/>
                <a:gd name="connsiteX7207" fmla="*/ 1279590 w 13173467"/>
                <a:gd name="connsiteY7207" fmla="*/ 1717443 h 6586971"/>
                <a:gd name="connsiteX7208" fmla="*/ 1289666 w 13173467"/>
                <a:gd name="connsiteY7208" fmla="*/ 1702900 h 6586971"/>
                <a:gd name="connsiteX7209" fmla="*/ 1319221 w 13173467"/>
                <a:gd name="connsiteY7209" fmla="*/ 1670507 h 6586971"/>
                <a:gd name="connsiteX7210" fmla="*/ 1348104 w 13173467"/>
                <a:gd name="connsiteY7210" fmla="*/ 1645386 h 6586971"/>
                <a:gd name="connsiteX7211" fmla="*/ 1358852 w 13173467"/>
                <a:gd name="connsiteY7211" fmla="*/ 1638113 h 6586971"/>
                <a:gd name="connsiteX7212" fmla="*/ 1370942 w 13173467"/>
                <a:gd name="connsiteY7212" fmla="*/ 1633486 h 6586971"/>
                <a:gd name="connsiteX7213" fmla="*/ 1382361 w 13173467"/>
                <a:gd name="connsiteY7213" fmla="*/ 1626875 h 6586971"/>
                <a:gd name="connsiteX7214" fmla="*/ 1391765 w 13173467"/>
                <a:gd name="connsiteY7214" fmla="*/ 1617620 h 6586971"/>
                <a:gd name="connsiteX7215" fmla="*/ 1385719 w 13173467"/>
                <a:gd name="connsiteY7215" fmla="*/ 1617620 h 6586971"/>
                <a:gd name="connsiteX7216" fmla="*/ 1380346 w 13173467"/>
                <a:gd name="connsiteY7216" fmla="*/ 1619604 h 6586971"/>
                <a:gd name="connsiteX7217" fmla="*/ 1369599 w 13173467"/>
                <a:gd name="connsiteY7217" fmla="*/ 1624892 h 6586971"/>
                <a:gd name="connsiteX7218" fmla="*/ 1369599 w 13173467"/>
                <a:gd name="connsiteY7218" fmla="*/ 1616298 h 6586971"/>
                <a:gd name="connsiteX7219" fmla="*/ 1372285 w 13173467"/>
                <a:gd name="connsiteY7219" fmla="*/ 1609026 h 6586971"/>
                <a:gd name="connsiteX7220" fmla="*/ 1376316 w 13173467"/>
                <a:gd name="connsiteY7220" fmla="*/ 1602416 h 6586971"/>
                <a:gd name="connsiteX7221" fmla="*/ 1383033 w 13173467"/>
                <a:gd name="connsiteY7221" fmla="*/ 1596466 h 6586971"/>
                <a:gd name="connsiteX7222" fmla="*/ 1403183 w 13173467"/>
                <a:gd name="connsiteY7222" fmla="*/ 1581922 h 6586971"/>
                <a:gd name="connsiteX7223" fmla="*/ 1415947 w 13173467"/>
                <a:gd name="connsiteY7223" fmla="*/ 1574650 h 6586971"/>
                <a:gd name="connsiteX7224" fmla="*/ 1424678 w 13173467"/>
                <a:gd name="connsiteY7224" fmla="*/ 1571345 h 6586971"/>
                <a:gd name="connsiteX7225" fmla="*/ 1430723 w 13173467"/>
                <a:gd name="connsiteY7225" fmla="*/ 1574650 h 6586971"/>
                <a:gd name="connsiteX7226" fmla="*/ 1434753 w 13173467"/>
                <a:gd name="connsiteY7226" fmla="*/ 1579278 h 6586971"/>
                <a:gd name="connsiteX7227" fmla="*/ 1440128 w 13173467"/>
                <a:gd name="connsiteY7227" fmla="*/ 1582583 h 6586971"/>
                <a:gd name="connsiteX7228" fmla="*/ 1449531 w 13173467"/>
                <a:gd name="connsiteY7228" fmla="*/ 1581261 h 6586971"/>
                <a:gd name="connsiteX7229" fmla="*/ 1456919 w 13173467"/>
                <a:gd name="connsiteY7229" fmla="*/ 1575311 h 6586971"/>
                <a:gd name="connsiteX7230" fmla="*/ 1464308 w 13173467"/>
                <a:gd name="connsiteY7230" fmla="*/ 1566717 h 6586971"/>
                <a:gd name="connsiteX7231" fmla="*/ 1476399 w 13173467"/>
                <a:gd name="connsiteY7231" fmla="*/ 1549529 h 6586971"/>
                <a:gd name="connsiteX7232" fmla="*/ 1467666 w 13173467"/>
                <a:gd name="connsiteY7232" fmla="*/ 1554157 h 6586971"/>
                <a:gd name="connsiteX7233" fmla="*/ 1460279 w 13173467"/>
                <a:gd name="connsiteY7233" fmla="*/ 1561429 h 6586971"/>
                <a:gd name="connsiteX7234" fmla="*/ 1451546 w 13173467"/>
                <a:gd name="connsiteY7234" fmla="*/ 1567379 h 6586971"/>
                <a:gd name="connsiteX7235" fmla="*/ 1442142 w 13173467"/>
                <a:gd name="connsiteY7235" fmla="*/ 1569362 h 6586971"/>
                <a:gd name="connsiteX7236" fmla="*/ 1438784 w 13173467"/>
                <a:gd name="connsiteY7236" fmla="*/ 1567379 h 6586971"/>
                <a:gd name="connsiteX7237" fmla="*/ 1427365 w 13173467"/>
                <a:gd name="connsiteY7237" fmla="*/ 1558124 h 6586971"/>
                <a:gd name="connsiteX7238" fmla="*/ 1424678 w 13173467"/>
                <a:gd name="connsiteY7238" fmla="*/ 1554157 h 6586971"/>
                <a:gd name="connsiteX7239" fmla="*/ 1424678 w 13173467"/>
                <a:gd name="connsiteY7239" fmla="*/ 1536308 h 6586971"/>
                <a:gd name="connsiteX7240" fmla="*/ 1434082 w 13173467"/>
                <a:gd name="connsiteY7240" fmla="*/ 1516475 h 6586971"/>
                <a:gd name="connsiteX7241" fmla="*/ 1457591 w 13173467"/>
                <a:gd name="connsiteY7241" fmla="*/ 1482760 h 6586971"/>
                <a:gd name="connsiteX7242" fmla="*/ 1460279 w 13173467"/>
                <a:gd name="connsiteY7242" fmla="*/ 1477472 h 6586971"/>
                <a:gd name="connsiteX7243" fmla="*/ 1461621 w 13173467"/>
                <a:gd name="connsiteY7243" fmla="*/ 1472845 h 6586971"/>
                <a:gd name="connsiteX7244" fmla="*/ 1463637 w 13173467"/>
                <a:gd name="connsiteY7244" fmla="*/ 1468217 h 6586971"/>
                <a:gd name="connsiteX7245" fmla="*/ 1468338 w 13173467"/>
                <a:gd name="connsiteY7245" fmla="*/ 1464911 h 6586971"/>
                <a:gd name="connsiteX7246" fmla="*/ 1472369 w 13173467"/>
                <a:gd name="connsiteY7246" fmla="*/ 1464251 h 6586971"/>
                <a:gd name="connsiteX7247" fmla="*/ 1476399 w 13173467"/>
                <a:gd name="connsiteY7247" fmla="*/ 1464911 h 6586971"/>
                <a:gd name="connsiteX7248" fmla="*/ 1481100 w 13173467"/>
                <a:gd name="connsiteY7248" fmla="*/ 1464911 h 6586971"/>
                <a:gd name="connsiteX7249" fmla="*/ 1483787 w 13173467"/>
                <a:gd name="connsiteY7249" fmla="*/ 1462928 h 6586971"/>
                <a:gd name="connsiteX7250" fmla="*/ 1483116 w 13173467"/>
                <a:gd name="connsiteY7250" fmla="*/ 1456979 h 6586971"/>
                <a:gd name="connsiteX7251" fmla="*/ 1470353 w 13173467"/>
                <a:gd name="connsiteY7251" fmla="*/ 1447723 h 6586971"/>
                <a:gd name="connsiteX7252" fmla="*/ 1471026 w 13173467"/>
                <a:gd name="connsiteY7252" fmla="*/ 1441113 h 6586971"/>
                <a:gd name="connsiteX7253" fmla="*/ 1479086 w 13173467"/>
                <a:gd name="connsiteY7253" fmla="*/ 1435824 h 6586971"/>
                <a:gd name="connsiteX7254" fmla="*/ 1491177 w 13173467"/>
                <a:gd name="connsiteY7254" fmla="*/ 1433179 h 6586971"/>
                <a:gd name="connsiteX7255" fmla="*/ 1523418 w 13173467"/>
                <a:gd name="connsiteY7255" fmla="*/ 1427891 h 6586971"/>
                <a:gd name="connsiteX7256" fmla="*/ 1532823 w 13173467"/>
                <a:gd name="connsiteY7256" fmla="*/ 1425247 h 6586971"/>
                <a:gd name="connsiteX7257" fmla="*/ 1542226 w 13173467"/>
                <a:gd name="connsiteY7257" fmla="*/ 1421280 h 6586971"/>
                <a:gd name="connsiteX7258" fmla="*/ 1550286 w 13173467"/>
                <a:gd name="connsiteY7258" fmla="*/ 1414670 h 6586971"/>
                <a:gd name="connsiteX7259" fmla="*/ 1530807 w 13173467"/>
                <a:gd name="connsiteY7259" fmla="*/ 1413347 h 6586971"/>
                <a:gd name="connsiteX7260" fmla="*/ 1507297 w 13173467"/>
                <a:gd name="connsiteY7260" fmla="*/ 1420619 h 6586971"/>
                <a:gd name="connsiteX7261" fmla="*/ 1488489 w 13173467"/>
                <a:gd name="connsiteY7261" fmla="*/ 1420619 h 6586971"/>
                <a:gd name="connsiteX7262" fmla="*/ 1486475 w 13173467"/>
                <a:gd name="connsiteY7262" fmla="*/ 1394837 h 6586971"/>
                <a:gd name="connsiteX7263" fmla="*/ 1488489 w 13173467"/>
                <a:gd name="connsiteY7263" fmla="*/ 1388227 h 6586971"/>
                <a:gd name="connsiteX7264" fmla="*/ 1490505 w 13173467"/>
                <a:gd name="connsiteY7264" fmla="*/ 1385582 h 6586971"/>
                <a:gd name="connsiteX7265" fmla="*/ 1492520 w 13173467"/>
                <a:gd name="connsiteY7265" fmla="*/ 1383598 h 6586971"/>
                <a:gd name="connsiteX7266" fmla="*/ 1494534 w 13173467"/>
                <a:gd name="connsiteY7266" fmla="*/ 1379633 h 6586971"/>
                <a:gd name="connsiteX7267" fmla="*/ 1498565 w 13173467"/>
                <a:gd name="connsiteY7267" fmla="*/ 1370377 h 6586971"/>
                <a:gd name="connsiteX7268" fmla="*/ 1500580 w 13173467"/>
                <a:gd name="connsiteY7268" fmla="*/ 1367072 h 6586971"/>
                <a:gd name="connsiteX7269" fmla="*/ 1504611 w 13173467"/>
                <a:gd name="connsiteY7269" fmla="*/ 1363105 h 6586971"/>
                <a:gd name="connsiteX7270" fmla="*/ 1514014 w 13173467"/>
                <a:gd name="connsiteY7270" fmla="*/ 1357156 h 6586971"/>
                <a:gd name="connsiteX7271" fmla="*/ 1524090 w 13173467"/>
                <a:gd name="connsiteY7271" fmla="*/ 1354511 h 6586971"/>
                <a:gd name="connsiteX7272" fmla="*/ 1544913 w 13173467"/>
                <a:gd name="connsiteY7272" fmla="*/ 1351867 h 6586971"/>
                <a:gd name="connsiteX7273" fmla="*/ 1541554 w 13173467"/>
                <a:gd name="connsiteY7273" fmla="*/ 1349884 h 6586971"/>
                <a:gd name="connsiteX7274" fmla="*/ 1531479 w 13173467"/>
                <a:gd name="connsiteY7274" fmla="*/ 1346578 h 6586971"/>
                <a:gd name="connsiteX7275" fmla="*/ 1528120 w 13173467"/>
                <a:gd name="connsiteY7275" fmla="*/ 1344595 h 6586971"/>
                <a:gd name="connsiteX7276" fmla="*/ 1525433 w 13173467"/>
                <a:gd name="connsiteY7276" fmla="*/ 1339307 h 6586971"/>
                <a:gd name="connsiteX7277" fmla="*/ 1526777 w 13173467"/>
                <a:gd name="connsiteY7277" fmla="*/ 1336663 h 6586971"/>
                <a:gd name="connsiteX7278" fmla="*/ 1530807 w 13173467"/>
                <a:gd name="connsiteY7278" fmla="*/ 1334679 h 6586971"/>
                <a:gd name="connsiteX7279" fmla="*/ 1534836 w 13173467"/>
                <a:gd name="connsiteY7279" fmla="*/ 1332035 h 6586971"/>
                <a:gd name="connsiteX7280" fmla="*/ 1548942 w 13173467"/>
                <a:gd name="connsiteY7280" fmla="*/ 1319475 h 6586971"/>
                <a:gd name="connsiteX7281" fmla="*/ 1557003 w 13173467"/>
                <a:gd name="connsiteY7281" fmla="*/ 1314186 h 6586971"/>
                <a:gd name="connsiteX7282" fmla="*/ 1565735 w 13173467"/>
                <a:gd name="connsiteY7282" fmla="*/ 1311541 h 6586971"/>
                <a:gd name="connsiteX7283" fmla="*/ 1631561 w 13173467"/>
                <a:gd name="connsiteY7283" fmla="*/ 1302947 h 6586971"/>
                <a:gd name="connsiteX7284" fmla="*/ 1642309 w 13173467"/>
                <a:gd name="connsiteY7284" fmla="*/ 1298320 h 6586971"/>
                <a:gd name="connsiteX7285" fmla="*/ 1630219 w 13173467"/>
                <a:gd name="connsiteY7285" fmla="*/ 1296997 h 6586971"/>
                <a:gd name="connsiteX7286" fmla="*/ 1583871 w 13173467"/>
                <a:gd name="connsiteY7286" fmla="*/ 1295676 h 6586971"/>
                <a:gd name="connsiteX7287" fmla="*/ 1579170 w 13173467"/>
                <a:gd name="connsiteY7287" fmla="*/ 1294353 h 6586971"/>
                <a:gd name="connsiteX7288" fmla="*/ 1579841 w 13173467"/>
                <a:gd name="connsiteY7288" fmla="*/ 1290387 h 6586971"/>
                <a:gd name="connsiteX7289" fmla="*/ 1586558 w 13173467"/>
                <a:gd name="connsiteY7289" fmla="*/ 1281793 h 6586971"/>
                <a:gd name="connsiteX7290" fmla="*/ 1594618 w 13173467"/>
                <a:gd name="connsiteY7290" fmla="*/ 1273199 h 6586971"/>
                <a:gd name="connsiteX7291" fmla="*/ 1602678 w 13173467"/>
                <a:gd name="connsiteY7291" fmla="*/ 1266588 h 6586971"/>
                <a:gd name="connsiteX7292" fmla="*/ 1612084 w 13173467"/>
                <a:gd name="connsiteY7292" fmla="*/ 1263283 h 6586971"/>
                <a:gd name="connsiteX7293" fmla="*/ 1623502 w 13173467"/>
                <a:gd name="connsiteY7293" fmla="*/ 1265266 h 6586971"/>
                <a:gd name="connsiteX7294" fmla="*/ 1640295 w 13173467"/>
                <a:gd name="connsiteY7294" fmla="*/ 1272538 h 6586971"/>
                <a:gd name="connsiteX7295" fmla="*/ 1643653 w 13173467"/>
                <a:gd name="connsiteY7295" fmla="*/ 1274521 h 6586971"/>
                <a:gd name="connsiteX7296" fmla="*/ 1646339 w 13173467"/>
                <a:gd name="connsiteY7296" fmla="*/ 1277826 h 6586971"/>
                <a:gd name="connsiteX7297" fmla="*/ 1649697 w 13173467"/>
                <a:gd name="connsiteY7297" fmla="*/ 1284437 h 6586971"/>
                <a:gd name="connsiteX7298" fmla="*/ 1653056 w 13173467"/>
                <a:gd name="connsiteY7298" fmla="*/ 1287082 h 6586971"/>
                <a:gd name="connsiteX7299" fmla="*/ 1651713 w 13173467"/>
                <a:gd name="connsiteY7299" fmla="*/ 1281132 h 6586971"/>
                <a:gd name="connsiteX7300" fmla="*/ 1652386 w 13173467"/>
                <a:gd name="connsiteY7300" fmla="*/ 1275844 h 6586971"/>
                <a:gd name="connsiteX7301" fmla="*/ 1655072 w 13173467"/>
                <a:gd name="connsiteY7301" fmla="*/ 1271215 h 6586971"/>
                <a:gd name="connsiteX7302" fmla="*/ 1659102 w 13173467"/>
                <a:gd name="connsiteY7302" fmla="*/ 1267250 h 6586971"/>
                <a:gd name="connsiteX7303" fmla="*/ 1654399 w 13173467"/>
                <a:gd name="connsiteY7303" fmla="*/ 1265927 h 6586971"/>
                <a:gd name="connsiteX7304" fmla="*/ 1642309 w 13173467"/>
                <a:gd name="connsiteY7304" fmla="*/ 1266588 h 6586971"/>
                <a:gd name="connsiteX7305" fmla="*/ 1636263 w 13173467"/>
                <a:gd name="connsiteY7305" fmla="*/ 1263944 h 6586971"/>
                <a:gd name="connsiteX7306" fmla="*/ 1630889 w 13173467"/>
                <a:gd name="connsiteY7306" fmla="*/ 1259316 h 6586971"/>
                <a:gd name="connsiteX7307" fmla="*/ 1629546 w 13173467"/>
                <a:gd name="connsiteY7307" fmla="*/ 1254027 h 6586971"/>
                <a:gd name="connsiteX7308" fmla="*/ 1630889 w 13173467"/>
                <a:gd name="connsiteY7308" fmla="*/ 1248739 h 6586971"/>
                <a:gd name="connsiteX7309" fmla="*/ 1636263 w 13173467"/>
                <a:gd name="connsiteY7309" fmla="*/ 1244112 h 6586971"/>
                <a:gd name="connsiteX7310" fmla="*/ 1630219 w 13173467"/>
                <a:gd name="connsiteY7310" fmla="*/ 1243451 h 6586971"/>
                <a:gd name="connsiteX7311" fmla="*/ 1609395 w 13173467"/>
                <a:gd name="connsiteY7311" fmla="*/ 1250062 h 6586971"/>
                <a:gd name="connsiteX7312" fmla="*/ 1599320 w 13173467"/>
                <a:gd name="connsiteY7312" fmla="*/ 1250722 h 6586971"/>
                <a:gd name="connsiteX7313" fmla="*/ 1602007 w 13173467"/>
                <a:gd name="connsiteY7313" fmla="*/ 1244112 h 6586971"/>
                <a:gd name="connsiteX7314" fmla="*/ 1602678 w 13173467"/>
                <a:gd name="connsiteY7314" fmla="*/ 1239484 h 6586971"/>
                <a:gd name="connsiteX7315" fmla="*/ 1604693 w 13173467"/>
                <a:gd name="connsiteY7315" fmla="*/ 1234856 h 6586971"/>
                <a:gd name="connsiteX7316" fmla="*/ 1608725 w 13173467"/>
                <a:gd name="connsiteY7316" fmla="*/ 1228245 h 6586971"/>
                <a:gd name="connsiteX7317" fmla="*/ 1614097 w 13173467"/>
                <a:gd name="connsiteY7317" fmla="*/ 1223618 h 6586971"/>
                <a:gd name="connsiteX7318" fmla="*/ 1618801 w 13173467"/>
                <a:gd name="connsiteY7318" fmla="*/ 1220974 h 6586971"/>
                <a:gd name="connsiteX7319" fmla="*/ 1624845 w 13173467"/>
                <a:gd name="connsiteY7319" fmla="*/ 1219651 h 6586971"/>
                <a:gd name="connsiteX7320" fmla="*/ 1631561 w 13173467"/>
                <a:gd name="connsiteY7320" fmla="*/ 1220313 h 6586971"/>
                <a:gd name="connsiteX7321" fmla="*/ 1644995 w 13173467"/>
                <a:gd name="connsiteY7321" fmla="*/ 1223618 h 6586971"/>
                <a:gd name="connsiteX7322" fmla="*/ 1652386 w 13173467"/>
                <a:gd name="connsiteY7322" fmla="*/ 1224280 h 6586971"/>
                <a:gd name="connsiteX7323" fmla="*/ 1654399 w 13173467"/>
                <a:gd name="connsiteY7323" fmla="*/ 1219651 h 6586971"/>
                <a:gd name="connsiteX7324" fmla="*/ 1650370 w 13173467"/>
                <a:gd name="connsiteY7324" fmla="*/ 1217007 h 6586971"/>
                <a:gd name="connsiteX7325" fmla="*/ 1636263 w 13173467"/>
                <a:gd name="connsiteY7325" fmla="*/ 1215686 h 6586971"/>
                <a:gd name="connsiteX7326" fmla="*/ 1633577 w 13173467"/>
                <a:gd name="connsiteY7326" fmla="*/ 1211719 h 6586971"/>
                <a:gd name="connsiteX7327" fmla="*/ 1640295 w 13173467"/>
                <a:gd name="connsiteY7327" fmla="*/ 1207092 h 6586971"/>
                <a:gd name="connsiteX7328" fmla="*/ 1655743 w 13173467"/>
                <a:gd name="connsiteY7328" fmla="*/ 1199819 h 6586971"/>
                <a:gd name="connsiteX7329" fmla="*/ 1671191 w 13173467"/>
                <a:gd name="connsiteY7329" fmla="*/ 1194531 h 6586971"/>
                <a:gd name="connsiteX7330" fmla="*/ 1680597 w 13173467"/>
                <a:gd name="connsiteY7330" fmla="*/ 1193208 h 6586971"/>
                <a:gd name="connsiteX7331" fmla="*/ 1685970 w 13173467"/>
                <a:gd name="connsiteY7331" fmla="*/ 1199819 h 6586971"/>
                <a:gd name="connsiteX7332" fmla="*/ 1692688 w 13173467"/>
                <a:gd name="connsiteY7332" fmla="*/ 1220974 h 6586971"/>
                <a:gd name="connsiteX7333" fmla="*/ 1700075 w 13173467"/>
                <a:gd name="connsiteY7333" fmla="*/ 1228907 h 6586971"/>
                <a:gd name="connsiteX7334" fmla="*/ 1698060 w 13173467"/>
                <a:gd name="connsiteY7334" fmla="*/ 1221635 h 6586971"/>
                <a:gd name="connsiteX7335" fmla="*/ 1698060 w 13173467"/>
                <a:gd name="connsiteY7335" fmla="*/ 1216346 h 6586971"/>
                <a:gd name="connsiteX7336" fmla="*/ 1700748 w 13173467"/>
                <a:gd name="connsiteY7336" fmla="*/ 1211719 h 6586971"/>
                <a:gd name="connsiteX7337" fmla="*/ 1705449 w 13173467"/>
                <a:gd name="connsiteY7337" fmla="*/ 1207092 h 6586971"/>
                <a:gd name="connsiteX7338" fmla="*/ 1699404 w 13173467"/>
                <a:gd name="connsiteY7338" fmla="*/ 1203786 h 6586971"/>
                <a:gd name="connsiteX7339" fmla="*/ 1694701 w 13173467"/>
                <a:gd name="connsiteY7339" fmla="*/ 1197836 h 6586971"/>
                <a:gd name="connsiteX7340" fmla="*/ 1692015 w 13173467"/>
                <a:gd name="connsiteY7340" fmla="*/ 1190564 h 6586971"/>
                <a:gd name="connsiteX7341" fmla="*/ 1693358 w 13173467"/>
                <a:gd name="connsiteY7341" fmla="*/ 1183954 h 6586971"/>
                <a:gd name="connsiteX7342" fmla="*/ 1698733 w 13173467"/>
                <a:gd name="connsiteY7342" fmla="*/ 1179326 h 6586971"/>
                <a:gd name="connsiteX7343" fmla="*/ 1707465 w 13173467"/>
                <a:gd name="connsiteY7343" fmla="*/ 1176682 h 6586971"/>
                <a:gd name="connsiteX7344" fmla="*/ 1716867 w 13173467"/>
                <a:gd name="connsiteY7344" fmla="*/ 1176020 h 6586971"/>
                <a:gd name="connsiteX7345" fmla="*/ 1754483 w 13173467"/>
                <a:gd name="connsiteY7345" fmla="*/ 1178665 h 6586971"/>
                <a:gd name="connsiteX7346" fmla="*/ 1769933 w 13173467"/>
                <a:gd name="connsiteY7346" fmla="*/ 1176682 h 6586971"/>
                <a:gd name="connsiteX7347" fmla="*/ 1783367 w 13173467"/>
                <a:gd name="connsiteY7347" fmla="*/ 1171393 h 6586971"/>
                <a:gd name="connsiteX7348" fmla="*/ 1767917 w 13173467"/>
                <a:gd name="connsiteY7348" fmla="*/ 1169410 h 6586971"/>
                <a:gd name="connsiteX7349" fmla="*/ 1725600 w 13173467"/>
                <a:gd name="connsiteY7349" fmla="*/ 1172054 h 6586971"/>
                <a:gd name="connsiteX7350" fmla="*/ 1714182 w 13173467"/>
                <a:gd name="connsiteY7350" fmla="*/ 1166105 h 6586971"/>
                <a:gd name="connsiteX7351" fmla="*/ 1716198 w 13173467"/>
                <a:gd name="connsiteY7351" fmla="*/ 1158832 h 6586971"/>
                <a:gd name="connsiteX7352" fmla="*/ 1723585 w 13173467"/>
                <a:gd name="connsiteY7352" fmla="*/ 1153544 h 6586971"/>
                <a:gd name="connsiteX7353" fmla="*/ 1733660 w 13173467"/>
                <a:gd name="connsiteY7353" fmla="*/ 1150238 h 6586971"/>
                <a:gd name="connsiteX7354" fmla="*/ 1759858 w 13173467"/>
                <a:gd name="connsiteY7354" fmla="*/ 1144289 h 6586971"/>
                <a:gd name="connsiteX7355" fmla="*/ 1768588 w 13173467"/>
                <a:gd name="connsiteY7355" fmla="*/ 1140323 h 6586971"/>
                <a:gd name="connsiteX7356" fmla="*/ 1776650 w 13173467"/>
                <a:gd name="connsiteY7356" fmla="*/ 1132390 h 6586971"/>
                <a:gd name="connsiteX7357" fmla="*/ 1786053 w 13173467"/>
                <a:gd name="connsiteY7357" fmla="*/ 1118507 h 6586971"/>
                <a:gd name="connsiteX7358" fmla="*/ 1790755 w 13173467"/>
                <a:gd name="connsiteY7358" fmla="*/ 1113218 h 6586971"/>
                <a:gd name="connsiteX7359" fmla="*/ 1800160 w 13173467"/>
                <a:gd name="connsiteY7359" fmla="*/ 1109252 h 6586971"/>
                <a:gd name="connsiteX7360" fmla="*/ 1804189 w 13173467"/>
                <a:gd name="connsiteY7360" fmla="*/ 1108591 h 6586971"/>
                <a:gd name="connsiteX7361" fmla="*/ 1810235 w 13173467"/>
                <a:gd name="connsiteY7361" fmla="*/ 1107930 h 6586971"/>
                <a:gd name="connsiteX7362" fmla="*/ 1815608 w 13173467"/>
                <a:gd name="connsiteY7362" fmla="*/ 1106607 h 6586971"/>
                <a:gd name="connsiteX7363" fmla="*/ 1818966 w 13173467"/>
                <a:gd name="connsiteY7363" fmla="*/ 1104624 h 6586971"/>
                <a:gd name="connsiteX7364" fmla="*/ 1818966 w 13173467"/>
                <a:gd name="connsiteY7364" fmla="*/ 1102641 h 6586971"/>
                <a:gd name="connsiteX7365" fmla="*/ 1816952 w 13173467"/>
                <a:gd name="connsiteY7365" fmla="*/ 1094709 h 6586971"/>
                <a:gd name="connsiteX7366" fmla="*/ 1816952 w 13173467"/>
                <a:gd name="connsiteY7366" fmla="*/ 1090742 h 6586971"/>
                <a:gd name="connsiteX7367" fmla="*/ 1827028 w 13173467"/>
                <a:gd name="connsiteY7367" fmla="*/ 1080165 h 6586971"/>
                <a:gd name="connsiteX7368" fmla="*/ 1840462 w 13173467"/>
                <a:gd name="connsiteY7368" fmla="*/ 1083470 h 6586971"/>
                <a:gd name="connsiteX7369" fmla="*/ 1856582 w 13173467"/>
                <a:gd name="connsiteY7369" fmla="*/ 1090080 h 6586971"/>
                <a:gd name="connsiteX7370" fmla="*/ 1872031 w 13173467"/>
                <a:gd name="connsiteY7370" fmla="*/ 1090080 h 6586971"/>
                <a:gd name="connsiteX7371" fmla="*/ 1862626 w 13173467"/>
                <a:gd name="connsiteY7371" fmla="*/ 1087436 h 6586971"/>
                <a:gd name="connsiteX7372" fmla="*/ 1855909 w 13173467"/>
                <a:gd name="connsiteY7372" fmla="*/ 1083470 h 6586971"/>
                <a:gd name="connsiteX7373" fmla="*/ 1855239 w 13173467"/>
                <a:gd name="connsiteY7373" fmla="*/ 1079503 h 6586971"/>
                <a:gd name="connsiteX7374" fmla="*/ 1860612 w 13173467"/>
                <a:gd name="connsiteY7374" fmla="*/ 1074876 h 6586971"/>
                <a:gd name="connsiteX7375" fmla="*/ 1864642 w 13173467"/>
                <a:gd name="connsiteY7375" fmla="*/ 1073554 h 6586971"/>
                <a:gd name="connsiteX7376" fmla="*/ 1873374 w 13173467"/>
                <a:gd name="connsiteY7376" fmla="*/ 1071571 h 6586971"/>
                <a:gd name="connsiteX7377" fmla="*/ 1877406 w 13173467"/>
                <a:gd name="connsiteY7377" fmla="*/ 1069587 h 6586971"/>
                <a:gd name="connsiteX7378" fmla="*/ 1878748 w 13173467"/>
                <a:gd name="connsiteY7378" fmla="*/ 1068265 h 6586971"/>
                <a:gd name="connsiteX7379" fmla="*/ 1880091 w 13173467"/>
                <a:gd name="connsiteY7379" fmla="*/ 1064298 h 6586971"/>
                <a:gd name="connsiteX7380" fmla="*/ 1880764 w 13173467"/>
                <a:gd name="connsiteY7380" fmla="*/ 1062316 h 6586971"/>
                <a:gd name="connsiteX7381" fmla="*/ 1889494 w 13173467"/>
                <a:gd name="connsiteY7381" fmla="*/ 1057688 h 6586971"/>
                <a:gd name="connsiteX7382" fmla="*/ 1902257 w 13173467"/>
                <a:gd name="connsiteY7382" fmla="*/ 1052399 h 6586971"/>
                <a:gd name="connsiteX7383" fmla="*/ 1914348 w 13173467"/>
                <a:gd name="connsiteY7383" fmla="*/ 1049755 h 6586971"/>
                <a:gd name="connsiteX7384" fmla="*/ 1923079 w 13173467"/>
                <a:gd name="connsiteY7384" fmla="*/ 1051077 h 6586971"/>
                <a:gd name="connsiteX7385" fmla="*/ 1925768 w 13173467"/>
                <a:gd name="connsiteY7385" fmla="*/ 1057027 h 6586971"/>
                <a:gd name="connsiteX7386" fmla="*/ 1923752 w 13173467"/>
                <a:gd name="connsiteY7386" fmla="*/ 1065621 h 6586971"/>
                <a:gd name="connsiteX7387" fmla="*/ 1921066 w 13173467"/>
                <a:gd name="connsiteY7387" fmla="*/ 1074876 h 6586971"/>
                <a:gd name="connsiteX7388" fmla="*/ 1919722 w 13173467"/>
                <a:gd name="connsiteY7388" fmla="*/ 1082809 h 6586971"/>
                <a:gd name="connsiteX7389" fmla="*/ 1939202 w 13173467"/>
                <a:gd name="connsiteY7389" fmla="*/ 1051738 h 6586971"/>
                <a:gd name="connsiteX7390" fmla="*/ 1951963 w 13173467"/>
                <a:gd name="connsiteY7390" fmla="*/ 1035872 h 6586971"/>
                <a:gd name="connsiteX7391" fmla="*/ 1965397 w 13173467"/>
                <a:gd name="connsiteY7391" fmla="*/ 1033228 h 6586971"/>
                <a:gd name="connsiteX7392" fmla="*/ 1972114 w 13173467"/>
                <a:gd name="connsiteY7392" fmla="*/ 1045789 h 6586971"/>
                <a:gd name="connsiteX7393" fmla="*/ 1964726 w 13173467"/>
                <a:gd name="connsiteY7393" fmla="*/ 1063637 h 6586971"/>
                <a:gd name="connsiteX7394" fmla="*/ 1947261 w 13173467"/>
                <a:gd name="connsiteY7394" fmla="*/ 1090080 h 6586971"/>
                <a:gd name="connsiteX7395" fmla="*/ 1960023 w 13173467"/>
                <a:gd name="connsiteY7395" fmla="*/ 1086114 h 6586971"/>
                <a:gd name="connsiteX7396" fmla="*/ 1968756 w 13173467"/>
                <a:gd name="connsiteY7396" fmla="*/ 1080165 h 6586971"/>
                <a:gd name="connsiteX7397" fmla="*/ 1978831 w 13173467"/>
                <a:gd name="connsiteY7397" fmla="*/ 1075537 h 6586971"/>
                <a:gd name="connsiteX7398" fmla="*/ 1992265 w 13173467"/>
                <a:gd name="connsiteY7398" fmla="*/ 1074215 h 6586971"/>
                <a:gd name="connsiteX7399" fmla="*/ 1987563 w 13173467"/>
                <a:gd name="connsiteY7399" fmla="*/ 1068926 h 6586971"/>
                <a:gd name="connsiteX7400" fmla="*/ 1983533 w 13173467"/>
                <a:gd name="connsiteY7400" fmla="*/ 1064960 h 6586971"/>
                <a:gd name="connsiteX7401" fmla="*/ 1980174 w 13173467"/>
                <a:gd name="connsiteY7401" fmla="*/ 1060332 h 6586971"/>
                <a:gd name="connsiteX7402" fmla="*/ 1979504 w 13173467"/>
                <a:gd name="connsiteY7402" fmla="*/ 1052399 h 6586971"/>
                <a:gd name="connsiteX7403" fmla="*/ 1980174 w 13173467"/>
                <a:gd name="connsiteY7403" fmla="*/ 1043805 h 6586971"/>
                <a:gd name="connsiteX7404" fmla="*/ 1983533 w 13173467"/>
                <a:gd name="connsiteY7404" fmla="*/ 1039178 h 6586971"/>
                <a:gd name="connsiteX7405" fmla="*/ 1989579 w 13173467"/>
                <a:gd name="connsiteY7405" fmla="*/ 1037195 h 6586971"/>
                <a:gd name="connsiteX7406" fmla="*/ 1998311 w 13173467"/>
                <a:gd name="connsiteY7406" fmla="*/ 1037195 h 6586971"/>
                <a:gd name="connsiteX7407" fmla="*/ 2015774 w 13173467"/>
                <a:gd name="connsiteY7407" fmla="*/ 1040499 h 6586971"/>
                <a:gd name="connsiteX7408" fmla="*/ 2020476 w 13173467"/>
                <a:gd name="connsiteY7408" fmla="*/ 1039839 h 6586971"/>
                <a:gd name="connsiteX7409" fmla="*/ 2025850 w 13173467"/>
                <a:gd name="connsiteY7409" fmla="*/ 1033889 h 6586971"/>
                <a:gd name="connsiteX7410" fmla="*/ 2028538 w 13173467"/>
                <a:gd name="connsiteY7410" fmla="*/ 1027940 h 6586971"/>
                <a:gd name="connsiteX7411" fmla="*/ 2031896 w 13173467"/>
                <a:gd name="connsiteY7411" fmla="*/ 1024634 h 6586971"/>
                <a:gd name="connsiteX7412" fmla="*/ 2041972 w 13173467"/>
                <a:gd name="connsiteY7412" fmla="*/ 1027278 h 6586971"/>
                <a:gd name="connsiteX7413" fmla="*/ 2047344 w 13173467"/>
                <a:gd name="connsiteY7413" fmla="*/ 1030584 h 6586971"/>
                <a:gd name="connsiteX7414" fmla="*/ 2058764 w 13173467"/>
                <a:gd name="connsiteY7414" fmla="*/ 1039839 h 6586971"/>
                <a:gd name="connsiteX7415" fmla="*/ 2072198 w 13173467"/>
                <a:gd name="connsiteY7415" fmla="*/ 1047772 h 6586971"/>
                <a:gd name="connsiteX7416" fmla="*/ 2072198 w 13173467"/>
                <a:gd name="connsiteY7416" fmla="*/ 1045789 h 6586971"/>
                <a:gd name="connsiteX7417" fmla="*/ 2072198 w 13173467"/>
                <a:gd name="connsiteY7417" fmla="*/ 1038516 h 6586971"/>
                <a:gd name="connsiteX7418" fmla="*/ 2066824 w 13173467"/>
                <a:gd name="connsiteY7418" fmla="*/ 1023973 h 6586971"/>
                <a:gd name="connsiteX7419" fmla="*/ 2056749 w 13173467"/>
                <a:gd name="connsiteY7419" fmla="*/ 1017362 h 6586971"/>
                <a:gd name="connsiteX7420" fmla="*/ 2045330 w 13173467"/>
                <a:gd name="connsiteY7420" fmla="*/ 1012735 h 6586971"/>
                <a:gd name="connsiteX7421" fmla="*/ 2035926 w 13173467"/>
                <a:gd name="connsiteY7421" fmla="*/ 1003479 h 6586971"/>
                <a:gd name="connsiteX7422" fmla="*/ 2034583 w 13173467"/>
                <a:gd name="connsiteY7422" fmla="*/ 998191 h 6586971"/>
                <a:gd name="connsiteX7423" fmla="*/ 2035926 w 13173467"/>
                <a:gd name="connsiteY7423" fmla="*/ 995547 h 6586971"/>
                <a:gd name="connsiteX7424" fmla="*/ 2040627 w 13173467"/>
                <a:gd name="connsiteY7424" fmla="*/ 994224 h 6586971"/>
                <a:gd name="connsiteX7425" fmla="*/ 2048017 w 13173467"/>
                <a:gd name="connsiteY7425" fmla="*/ 994224 h 6586971"/>
                <a:gd name="connsiteX7426" fmla="*/ 2051375 w 13173467"/>
                <a:gd name="connsiteY7426" fmla="*/ 994224 h 6586971"/>
                <a:gd name="connsiteX7427" fmla="*/ 2058764 w 13173467"/>
                <a:gd name="connsiteY7427" fmla="*/ 996208 h 6586971"/>
                <a:gd name="connsiteX7428" fmla="*/ 2062123 w 13173467"/>
                <a:gd name="connsiteY7428" fmla="*/ 996208 h 6586971"/>
                <a:gd name="connsiteX7429" fmla="*/ 2065481 w 13173467"/>
                <a:gd name="connsiteY7429" fmla="*/ 994885 h 6586971"/>
                <a:gd name="connsiteX7430" fmla="*/ 2072198 w 13173467"/>
                <a:gd name="connsiteY7430" fmla="*/ 990919 h 6586971"/>
                <a:gd name="connsiteX7431" fmla="*/ 2075557 w 13173467"/>
                <a:gd name="connsiteY7431" fmla="*/ 988935 h 6586971"/>
                <a:gd name="connsiteX7432" fmla="*/ 2087646 w 13173467"/>
                <a:gd name="connsiteY7432" fmla="*/ 988275 h 6586971"/>
                <a:gd name="connsiteX7433" fmla="*/ 2089662 w 13173467"/>
                <a:gd name="connsiteY7433" fmla="*/ 988935 h 6586971"/>
                <a:gd name="connsiteX7434" fmla="*/ 2095709 w 13173467"/>
                <a:gd name="connsiteY7434" fmla="*/ 991580 h 6586971"/>
                <a:gd name="connsiteX7435" fmla="*/ 2097051 w 13173467"/>
                <a:gd name="connsiteY7435" fmla="*/ 992902 h 6586971"/>
                <a:gd name="connsiteX7436" fmla="*/ 2101753 w 13173467"/>
                <a:gd name="connsiteY7436" fmla="*/ 990258 h 6586971"/>
                <a:gd name="connsiteX7437" fmla="*/ 2104439 w 13173467"/>
                <a:gd name="connsiteY7437" fmla="*/ 986291 h 6586971"/>
                <a:gd name="connsiteX7438" fmla="*/ 2108469 w 13173467"/>
                <a:gd name="connsiteY7438" fmla="*/ 982986 h 6586971"/>
                <a:gd name="connsiteX7439" fmla="*/ 2114514 w 13173467"/>
                <a:gd name="connsiteY7439" fmla="*/ 981003 h 6586971"/>
                <a:gd name="connsiteX7440" fmla="*/ 2129293 w 13173467"/>
                <a:gd name="connsiteY7440" fmla="*/ 981664 h 6586971"/>
                <a:gd name="connsiteX7441" fmla="*/ 2136680 w 13173467"/>
                <a:gd name="connsiteY7441" fmla="*/ 989597 h 6586971"/>
                <a:gd name="connsiteX7442" fmla="*/ 2145413 w 13173467"/>
                <a:gd name="connsiteY7442" fmla="*/ 1013396 h 6586971"/>
                <a:gd name="connsiteX7443" fmla="*/ 2148771 w 13173467"/>
                <a:gd name="connsiteY7443" fmla="*/ 1017362 h 6586971"/>
                <a:gd name="connsiteX7444" fmla="*/ 2154146 w 13173467"/>
                <a:gd name="connsiteY7444" fmla="*/ 1022651 h 6586971"/>
                <a:gd name="connsiteX7445" fmla="*/ 2160191 w 13173467"/>
                <a:gd name="connsiteY7445" fmla="*/ 1027278 h 6586971"/>
                <a:gd name="connsiteX7446" fmla="*/ 2164892 w 13173467"/>
                <a:gd name="connsiteY7446" fmla="*/ 1027940 h 6586971"/>
                <a:gd name="connsiteX7447" fmla="*/ 2166908 w 13173467"/>
                <a:gd name="connsiteY7447" fmla="*/ 1024634 h 6586971"/>
                <a:gd name="connsiteX7448" fmla="*/ 2164892 w 13173467"/>
                <a:gd name="connsiteY7448" fmla="*/ 1019346 h 6586971"/>
                <a:gd name="connsiteX7449" fmla="*/ 2162878 w 13173467"/>
                <a:gd name="connsiteY7449" fmla="*/ 1013396 h 6586971"/>
                <a:gd name="connsiteX7450" fmla="*/ 2161533 w 13173467"/>
                <a:gd name="connsiteY7450" fmla="*/ 1008107 h 6586971"/>
                <a:gd name="connsiteX7451" fmla="*/ 2165564 w 13173467"/>
                <a:gd name="connsiteY7451" fmla="*/ 995547 h 6586971"/>
                <a:gd name="connsiteX7452" fmla="*/ 2175640 w 13173467"/>
                <a:gd name="connsiteY7452" fmla="*/ 984308 h 6586971"/>
                <a:gd name="connsiteX7453" fmla="*/ 2187730 w 13173467"/>
                <a:gd name="connsiteY7453" fmla="*/ 974392 h 6586971"/>
                <a:gd name="connsiteX7454" fmla="*/ 2199149 w 13173467"/>
                <a:gd name="connsiteY7454" fmla="*/ 967782 h 6586971"/>
                <a:gd name="connsiteX7455" fmla="*/ 2209225 w 13173467"/>
                <a:gd name="connsiteY7455" fmla="*/ 963154 h 6586971"/>
                <a:gd name="connsiteX7456" fmla="*/ 2213256 w 13173467"/>
                <a:gd name="connsiteY7456" fmla="*/ 961170 h 6586971"/>
                <a:gd name="connsiteX7457" fmla="*/ 2218627 w 13173467"/>
                <a:gd name="connsiteY7457" fmla="*/ 955882 h 6586971"/>
                <a:gd name="connsiteX7458" fmla="*/ 2226017 w 13173467"/>
                <a:gd name="connsiteY7458" fmla="*/ 946627 h 6586971"/>
                <a:gd name="connsiteX7459" fmla="*/ 2230048 w 13173467"/>
                <a:gd name="connsiteY7459" fmla="*/ 943321 h 6586971"/>
                <a:gd name="connsiteX7460" fmla="*/ 2235421 w 13173467"/>
                <a:gd name="connsiteY7460" fmla="*/ 940677 h 6586971"/>
                <a:gd name="connsiteX7461" fmla="*/ 2232061 w 13173467"/>
                <a:gd name="connsiteY7461" fmla="*/ 936710 h 6586971"/>
                <a:gd name="connsiteX7462" fmla="*/ 2228704 w 13173467"/>
                <a:gd name="connsiteY7462" fmla="*/ 933406 h 6586971"/>
                <a:gd name="connsiteX7463" fmla="*/ 2226689 w 13173467"/>
                <a:gd name="connsiteY7463" fmla="*/ 930761 h 6586971"/>
                <a:gd name="connsiteX7464" fmla="*/ 2226689 w 13173467"/>
                <a:gd name="connsiteY7464" fmla="*/ 925472 h 6586971"/>
                <a:gd name="connsiteX7465" fmla="*/ 2230719 w 13173467"/>
                <a:gd name="connsiteY7465" fmla="*/ 922167 h 6586971"/>
                <a:gd name="connsiteX7466" fmla="*/ 2250870 w 13173467"/>
                <a:gd name="connsiteY7466" fmla="*/ 906962 h 6586971"/>
                <a:gd name="connsiteX7467" fmla="*/ 2262961 w 13173467"/>
                <a:gd name="connsiteY7467" fmla="*/ 907624 h 6586971"/>
                <a:gd name="connsiteX7468" fmla="*/ 2285127 w 13173467"/>
                <a:gd name="connsiteY7468" fmla="*/ 920184 h 6586971"/>
                <a:gd name="connsiteX7469" fmla="*/ 2295873 w 13173467"/>
                <a:gd name="connsiteY7469" fmla="*/ 922828 h 6586971"/>
                <a:gd name="connsiteX7470" fmla="*/ 2299904 w 13173467"/>
                <a:gd name="connsiteY7470" fmla="*/ 921506 h 6586971"/>
                <a:gd name="connsiteX7471" fmla="*/ 2303263 w 13173467"/>
                <a:gd name="connsiteY7471" fmla="*/ 919522 h 6586971"/>
                <a:gd name="connsiteX7472" fmla="*/ 2307293 w 13173467"/>
                <a:gd name="connsiteY7472" fmla="*/ 918201 h 6586971"/>
                <a:gd name="connsiteX7473" fmla="*/ 2314011 w 13173467"/>
                <a:gd name="connsiteY7473" fmla="*/ 919522 h 6586971"/>
                <a:gd name="connsiteX7474" fmla="*/ 2318712 w 13173467"/>
                <a:gd name="connsiteY7474" fmla="*/ 921506 h 6586971"/>
                <a:gd name="connsiteX7475" fmla="*/ 2322070 w 13173467"/>
                <a:gd name="connsiteY7475" fmla="*/ 922828 h 6586971"/>
                <a:gd name="connsiteX7476" fmla="*/ 2323414 w 13173467"/>
                <a:gd name="connsiteY7476" fmla="*/ 924812 h 6586971"/>
                <a:gd name="connsiteX7477" fmla="*/ 2323414 w 13173467"/>
                <a:gd name="connsiteY7477" fmla="*/ 928778 h 6586971"/>
                <a:gd name="connsiteX7478" fmla="*/ 2317369 w 13173467"/>
                <a:gd name="connsiteY7478" fmla="*/ 937371 h 6586971"/>
                <a:gd name="connsiteX7479" fmla="*/ 2295202 w 13173467"/>
                <a:gd name="connsiteY7479" fmla="*/ 956543 h 6586971"/>
                <a:gd name="connsiteX7480" fmla="*/ 2287143 w 13173467"/>
                <a:gd name="connsiteY7480" fmla="*/ 966459 h 6586971"/>
                <a:gd name="connsiteX7481" fmla="*/ 2285797 w 13173467"/>
                <a:gd name="connsiteY7481" fmla="*/ 970426 h 6586971"/>
                <a:gd name="connsiteX7482" fmla="*/ 2285127 w 13173467"/>
                <a:gd name="connsiteY7482" fmla="*/ 979020 h 6586971"/>
                <a:gd name="connsiteX7483" fmla="*/ 2283785 w 13173467"/>
                <a:gd name="connsiteY7483" fmla="*/ 982986 h 6586971"/>
                <a:gd name="connsiteX7484" fmla="*/ 2281769 w 13173467"/>
                <a:gd name="connsiteY7484" fmla="*/ 986291 h 6586971"/>
                <a:gd name="connsiteX7485" fmla="*/ 2276395 w 13173467"/>
                <a:gd name="connsiteY7485" fmla="*/ 992902 h 6586971"/>
                <a:gd name="connsiteX7486" fmla="*/ 2275052 w 13173467"/>
                <a:gd name="connsiteY7486" fmla="*/ 996208 h 6586971"/>
                <a:gd name="connsiteX7487" fmla="*/ 2273036 w 13173467"/>
                <a:gd name="connsiteY7487" fmla="*/ 1003479 h 6586971"/>
                <a:gd name="connsiteX7488" fmla="*/ 2273709 w 13173467"/>
                <a:gd name="connsiteY7488" fmla="*/ 1008107 h 6586971"/>
                <a:gd name="connsiteX7489" fmla="*/ 2277738 w 13173467"/>
                <a:gd name="connsiteY7489" fmla="*/ 1010090 h 6586971"/>
                <a:gd name="connsiteX7490" fmla="*/ 2284454 w 13173467"/>
                <a:gd name="connsiteY7490" fmla="*/ 1009429 h 6586971"/>
                <a:gd name="connsiteX7491" fmla="*/ 2291172 w 13173467"/>
                <a:gd name="connsiteY7491" fmla="*/ 1006123 h 6586971"/>
                <a:gd name="connsiteX7492" fmla="*/ 2295873 w 13173467"/>
                <a:gd name="connsiteY7492" fmla="*/ 1001496 h 6586971"/>
                <a:gd name="connsiteX7493" fmla="*/ 2303263 w 13173467"/>
                <a:gd name="connsiteY7493" fmla="*/ 989597 h 6586971"/>
                <a:gd name="connsiteX7494" fmla="*/ 2316024 w 13173467"/>
                <a:gd name="connsiteY7494" fmla="*/ 972409 h 6586971"/>
                <a:gd name="connsiteX7495" fmla="*/ 2352967 w 13173467"/>
                <a:gd name="connsiteY7495" fmla="*/ 934066 h 6586971"/>
                <a:gd name="connsiteX7496" fmla="*/ 2370433 w 13173467"/>
                <a:gd name="connsiteY7496" fmla="*/ 919522 h 6586971"/>
                <a:gd name="connsiteX7497" fmla="*/ 2376478 w 13173467"/>
                <a:gd name="connsiteY7497" fmla="*/ 915556 h 6586971"/>
                <a:gd name="connsiteX7498" fmla="*/ 2381851 w 13173467"/>
                <a:gd name="connsiteY7498" fmla="*/ 914895 h 6586971"/>
                <a:gd name="connsiteX7499" fmla="*/ 2386553 w 13173467"/>
                <a:gd name="connsiteY7499" fmla="*/ 920845 h 6586971"/>
                <a:gd name="connsiteX7500" fmla="*/ 2387226 w 13173467"/>
                <a:gd name="connsiteY7500" fmla="*/ 927456 h 6586971"/>
                <a:gd name="connsiteX7501" fmla="*/ 2385211 w 13173467"/>
                <a:gd name="connsiteY7501" fmla="*/ 934066 h 6586971"/>
                <a:gd name="connsiteX7502" fmla="*/ 2381181 w 13173467"/>
                <a:gd name="connsiteY7502" fmla="*/ 940016 h 6586971"/>
                <a:gd name="connsiteX7503" fmla="*/ 2376478 w 13173467"/>
                <a:gd name="connsiteY7503" fmla="*/ 944644 h 6586971"/>
                <a:gd name="connsiteX7504" fmla="*/ 2381181 w 13173467"/>
                <a:gd name="connsiteY7504" fmla="*/ 949932 h 6586971"/>
                <a:gd name="connsiteX7505" fmla="*/ 2381181 w 13173467"/>
                <a:gd name="connsiteY7505" fmla="*/ 957865 h 6586971"/>
                <a:gd name="connsiteX7506" fmla="*/ 2379165 w 13173467"/>
                <a:gd name="connsiteY7506" fmla="*/ 967120 h 6586971"/>
                <a:gd name="connsiteX7507" fmla="*/ 2378492 w 13173467"/>
                <a:gd name="connsiteY7507" fmla="*/ 975053 h 6586971"/>
                <a:gd name="connsiteX7508" fmla="*/ 2385882 w 13173467"/>
                <a:gd name="connsiteY7508" fmla="*/ 972409 h 6586971"/>
                <a:gd name="connsiteX7509" fmla="*/ 2393943 w 13173467"/>
                <a:gd name="connsiteY7509" fmla="*/ 969103 h 6586971"/>
                <a:gd name="connsiteX7510" fmla="*/ 2400660 w 13173467"/>
                <a:gd name="connsiteY7510" fmla="*/ 964476 h 6586971"/>
                <a:gd name="connsiteX7511" fmla="*/ 2406704 w 13173467"/>
                <a:gd name="connsiteY7511" fmla="*/ 959188 h 6586971"/>
                <a:gd name="connsiteX7512" fmla="*/ 2410735 w 13173467"/>
                <a:gd name="connsiteY7512" fmla="*/ 952577 h 6586971"/>
                <a:gd name="connsiteX7513" fmla="*/ 2416780 w 13173467"/>
                <a:gd name="connsiteY7513" fmla="*/ 938033 h 6586971"/>
                <a:gd name="connsiteX7514" fmla="*/ 2422153 w 13173467"/>
                <a:gd name="connsiteY7514" fmla="*/ 932744 h 6586971"/>
                <a:gd name="connsiteX7515" fmla="*/ 2428200 w 13173467"/>
                <a:gd name="connsiteY7515" fmla="*/ 930100 h 6586971"/>
                <a:gd name="connsiteX7516" fmla="*/ 2435587 w 13173467"/>
                <a:gd name="connsiteY7516" fmla="*/ 929439 h 6586971"/>
                <a:gd name="connsiteX7517" fmla="*/ 2439618 w 13173467"/>
                <a:gd name="connsiteY7517" fmla="*/ 928778 h 6586971"/>
                <a:gd name="connsiteX7518" fmla="*/ 2438946 w 13173467"/>
                <a:gd name="connsiteY7518" fmla="*/ 924812 h 6586971"/>
                <a:gd name="connsiteX7519" fmla="*/ 2432901 w 13173467"/>
                <a:gd name="connsiteY7519" fmla="*/ 919522 h 6586971"/>
                <a:gd name="connsiteX7520" fmla="*/ 2426184 w 13173467"/>
                <a:gd name="connsiteY7520" fmla="*/ 917539 h 6586971"/>
                <a:gd name="connsiteX7521" fmla="*/ 2423496 w 13173467"/>
                <a:gd name="connsiteY7521" fmla="*/ 915556 h 6586971"/>
                <a:gd name="connsiteX7522" fmla="*/ 2426855 w 13173467"/>
                <a:gd name="connsiteY7522" fmla="*/ 908284 h 6586971"/>
                <a:gd name="connsiteX7523" fmla="*/ 2438276 w 13173467"/>
                <a:gd name="connsiteY7523" fmla="*/ 899690 h 6586971"/>
                <a:gd name="connsiteX7524" fmla="*/ 2455068 w 13173467"/>
                <a:gd name="connsiteY7524" fmla="*/ 897707 h 6586971"/>
                <a:gd name="connsiteX7525" fmla="*/ 2472531 w 13173467"/>
                <a:gd name="connsiteY7525" fmla="*/ 899690 h 6586971"/>
                <a:gd name="connsiteX7526" fmla="*/ 2486638 w 13173467"/>
                <a:gd name="connsiteY7526" fmla="*/ 904979 h 6586971"/>
                <a:gd name="connsiteX7527" fmla="*/ 2498056 w 13173467"/>
                <a:gd name="connsiteY7527" fmla="*/ 916218 h 6586971"/>
                <a:gd name="connsiteX7528" fmla="*/ 2491340 w 13173467"/>
                <a:gd name="connsiteY7528" fmla="*/ 926133 h 6586971"/>
                <a:gd name="connsiteX7529" fmla="*/ 2476562 w 13173467"/>
                <a:gd name="connsiteY7529" fmla="*/ 934727 h 6586971"/>
                <a:gd name="connsiteX7530" fmla="*/ 2465143 w 13173467"/>
                <a:gd name="connsiteY7530" fmla="*/ 943321 h 6586971"/>
                <a:gd name="connsiteX7531" fmla="*/ 2476562 w 13173467"/>
                <a:gd name="connsiteY7531" fmla="*/ 944644 h 6586971"/>
                <a:gd name="connsiteX7532" fmla="*/ 2483279 w 13173467"/>
                <a:gd name="connsiteY7532" fmla="*/ 943321 h 6586971"/>
                <a:gd name="connsiteX7533" fmla="*/ 2485965 w 13173467"/>
                <a:gd name="connsiteY7533" fmla="*/ 944644 h 6586971"/>
                <a:gd name="connsiteX7534" fmla="*/ 2482607 w 13173467"/>
                <a:gd name="connsiteY7534" fmla="*/ 975714 h 6586971"/>
                <a:gd name="connsiteX7535" fmla="*/ 2482607 w 13173467"/>
                <a:gd name="connsiteY7535" fmla="*/ 985630 h 6586971"/>
                <a:gd name="connsiteX7536" fmla="*/ 2484622 w 13173467"/>
                <a:gd name="connsiteY7536" fmla="*/ 994224 h 6586971"/>
                <a:gd name="connsiteX7537" fmla="*/ 2488654 w 13173467"/>
                <a:gd name="connsiteY7537" fmla="*/ 982325 h 6586971"/>
                <a:gd name="connsiteX7538" fmla="*/ 2510147 w 13173467"/>
                <a:gd name="connsiteY7538" fmla="*/ 936710 h 6586971"/>
                <a:gd name="connsiteX7539" fmla="*/ 2518879 w 13173467"/>
                <a:gd name="connsiteY7539" fmla="*/ 927456 h 6586971"/>
                <a:gd name="connsiteX7540" fmla="*/ 2529625 w 13173467"/>
                <a:gd name="connsiteY7540" fmla="*/ 922167 h 6586971"/>
                <a:gd name="connsiteX7541" fmla="*/ 2543732 w 13173467"/>
                <a:gd name="connsiteY7541" fmla="*/ 922828 h 6586971"/>
                <a:gd name="connsiteX7542" fmla="*/ 2553807 w 13173467"/>
                <a:gd name="connsiteY7542" fmla="*/ 927456 h 6586971"/>
                <a:gd name="connsiteX7543" fmla="*/ 2573958 w 13173467"/>
                <a:gd name="connsiteY7543" fmla="*/ 940677 h 6586971"/>
                <a:gd name="connsiteX7544" fmla="*/ 2585377 w 13173467"/>
                <a:gd name="connsiteY7544" fmla="*/ 944644 h 6586971"/>
                <a:gd name="connsiteX7545" fmla="*/ 2589408 w 13173467"/>
                <a:gd name="connsiteY7545" fmla="*/ 944644 h 6586971"/>
                <a:gd name="connsiteX7546" fmla="*/ 2596125 w 13173467"/>
                <a:gd name="connsiteY7546" fmla="*/ 942660 h 6586971"/>
                <a:gd name="connsiteX7547" fmla="*/ 2600826 w 13173467"/>
                <a:gd name="connsiteY7547" fmla="*/ 942000 h 6586971"/>
                <a:gd name="connsiteX7548" fmla="*/ 2604856 w 13173467"/>
                <a:gd name="connsiteY7548" fmla="*/ 941338 h 6586971"/>
                <a:gd name="connsiteX7549" fmla="*/ 2607543 w 13173467"/>
                <a:gd name="connsiteY7549" fmla="*/ 941338 h 6586971"/>
                <a:gd name="connsiteX7550" fmla="*/ 2610229 w 13173467"/>
                <a:gd name="connsiteY7550" fmla="*/ 942660 h 6586971"/>
                <a:gd name="connsiteX7551" fmla="*/ 2613588 w 13173467"/>
                <a:gd name="connsiteY7551" fmla="*/ 945304 h 6586971"/>
                <a:gd name="connsiteX7552" fmla="*/ 2615604 w 13173467"/>
                <a:gd name="connsiteY7552" fmla="*/ 947949 h 6586971"/>
                <a:gd name="connsiteX7553" fmla="*/ 2616948 w 13173467"/>
                <a:gd name="connsiteY7553" fmla="*/ 951254 h 6586971"/>
                <a:gd name="connsiteX7554" fmla="*/ 2617619 w 13173467"/>
                <a:gd name="connsiteY7554" fmla="*/ 954559 h 6586971"/>
                <a:gd name="connsiteX7555" fmla="*/ 2617619 w 13173467"/>
                <a:gd name="connsiteY7555" fmla="*/ 955221 h 6586971"/>
                <a:gd name="connsiteX7556" fmla="*/ 2620305 w 13173467"/>
                <a:gd name="connsiteY7556" fmla="*/ 957204 h 6586971"/>
                <a:gd name="connsiteX7557" fmla="*/ 2624336 w 13173467"/>
                <a:gd name="connsiteY7557" fmla="*/ 957865 h 6586971"/>
                <a:gd name="connsiteX7558" fmla="*/ 2634411 w 13173467"/>
                <a:gd name="connsiteY7558" fmla="*/ 959848 h 6586971"/>
                <a:gd name="connsiteX7559" fmla="*/ 2641128 w 13173467"/>
                <a:gd name="connsiteY7559" fmla="*/ 961832 h 6586971"/>
                <a:gd name="connsiteX7560" fmla="*/ 2648517 w 13173467"/>
                <a:gd name="connsiteY7560" fmla="*/ 964476 h 6586971"/>
                <a:gd name="connsiteX7561" fmla="*/ 2655233 w 13173467"/>
                <a:gd name="connsiteY7561" fmla="*/ 968442 h 6586971"/>
                <a:gd name="connsiteX7562" fmla="*/ 2660607 w 13173467"/>
                <a:gd name="connsiteY7562" fmla="*/ 973070 h 6586971"/>
                <a:gd name="connsiteX7563" fmla="*/ 2666653 w 13173467"/>
                <a:gd name="connsiteY7563" fmla="*/ 985630 h 6586971"/>
                <a:gd name="connsiteX7564" fmla="*/ 2660607 w 13173467"/>
                <a:gd name="connsiteY7564" fmla="*/ 992241 h 6586971"/>
                <a:gd name="connsiteX7565" fmla="*/ 2634411 w 13173467"/>
                <a:gd name="connsiteY7565" fmla="*/ 1000835 h 6586971"/>
                <a:gd name="connsiteX7566" fmla="*/ 2623663 w 13173467"/>
                <a:gd name="connsiteY7566" fmla="*/ 1006123 h 6586971"/>
                <a:gd name="connsiteX7567" fmla="*/ 2612917 w 13173467"/>
                <a:gd name="connsiteY7567" fmla="*/ 1009429 h 6586971"/>
                <a:gd name="connsiteX7568" fmla="*/ 2602170 w 13173467"/>
                <a:gd name="connsiteY7568" fmla="*/ 1012073 h 6586971"/>
                <a:gd name="connsiteX7569" fmla="*/ 2590079 w 13173467"/>
                <a:gd name="connsiteY7569" fmla="*/ 1012735 h 6586971"/>
                <a:gd name="connsiteX7570" fmla="*/ 2522909 w 13173467"/>
                <a:gd name="connsiteY7570" fmla="*/ 1007446 h 6586971"/>
                <a:gd name="connsiteX7571" fmla="*/ 2528955 w 13173467"/>
                <a:gd name="connsiteY7571" fmla="*/ 1015379 h 6586971"/>
                <a:gd name="connsiteX7572" fmla="*/ 2542389 w 13173467"/>
                <a:gd name="connsiteY7572" fmla="*/ 1020007 h 6586971"/>
                <a:gd name="connsiteX7573" fmla="*/ 2557167 w 13173467"/>
                <a:gd name="connsiteY7573" fmla="*/ 1023311 h 6586971"/>
                <a:gd name="connsiteX7574" fmla="*/ 2569257 w 13173467"/>
                <a:gd name="connsiteY7574" fmla="*/ 1025956 h 6586971"/>
                <a:gd name="connsiteX7575" fmla="*/ 2576645 w 13173467"/>
                <a:gd name="connsiteY7575" fmla="*/ 1031905 h 6586971"/>
                <a:gd name="connsiteX7576" fmla="*/ 2577317 w 13173467"/>
                <a:gd name="connsiteY7576" fmla="*/ 1037195 h 6586971"/>
                <a:gd name="connsiteX7577" fmla="*/ 2576645 w 13173467"/>
                <a:gd name="connsiteY7577" fmla="*/ 1043144 h 6586971"/>
                <a:gd name="connsiteX7578" fmla="*/ 2579333 w 13173467"/>
                <a:gd name="connsiteY7578" fmla="*/ 1051738 h 6586971"/>
                <a:gd name="connsiteX7579" fmla="*/ 2586050 w 13173467"/>
                <a:gd name="connsiteY7579" fmla="*/ 1056366 h 6586971"/>
                <a:gd name="connsiteX7580" fmla="*/ 2595452 w 13173467"/>
                <a:gd name="connsiteY7580" fmla="*/ 1057688 h 6586971"/>
                <a:gd name="connsiteX7581" fmla="*/ 2606201 w 13173467"/>
                <a:gd name="connsiteY7581" fmla="*/ 1057688 h 6586971"/>
                <a:gd name="connsiteX7582" fmla="*/ 2613588 w 13173467"/>
                <a:gd name="connsiteY7582" fmla="*/ 1055704 h 6586971"/>
                <a:gd name="connsiteX7583" fmla="*/ 2616276 w 13173467"/>
                <a:gd name="connsiteY7583" fmla="*/ 1052399 h 6586971"/>
                <a:gd name="connsiteX7584" fmla="*/ 2616276 w 13173467"/>
                <a:gd name="connsiteY7584" fmla="*/ 1047772 h 6586971"/>
                <a:gd name="connsiteX7585" fmla="*/ 2616948 w 13173467"/>
                <a:gd name="connsiteY7585" fmla="*/ 1045128 h 6586971"/>
                <a:gd name="connsiteX7586" fmla="*/ 2622993 w 13173467"/>
                <a:gd name="connsiteY7586" fmla="*/ 1045128 h 6586971"/>
                <a:gd name="connsiteX7587" fmla="*/ 2625679 w 13173467"/>
                <a:gd name="connsiteY7587" fmla="*/ 1047110 h 6586971"/>
                <a:gd name="connsiteX7588" fmla="*/ 2628366 w 13173467"/>
                <a:gd name="connsiteY7588" fmla="*/ 1050416 h 6586971"/>
                <a:gd name="connsiteX7589" fmla="*/ 2631724 w 13173467"/>
                <a:gd name="connsiteY7589" fmla="*/ 1057688 h 6586971"/>
                <a:gd name="connsiteX7590" fmla="*/ 2637770 w 13173467"/>
                <a:gd name="connsiteY7590" fmla="*/ 1052399 h 6586971"/>
                <a:gd name="connsiteX7591" fmla="*/ 2647846 w 13173467"/>
                <a:gd name="connsiteY7591" fmla="*/ 1051077 h 6586971"/>
                <a:gd name="connsiteX7592" fmla="*/ 2657249 w 13173467"/>
                <a:gd name="connsiteY7592" fmla="*/ 1052399 h 6586971"/>
                <a:gd name="connsiteX7593" fmla="*/ 2662622 w 13173467"/>
                <a:gd name="connsiteY7593" fmla="*/ 1057688 h 6586971"/>
                <a:gd name="connsiteX7594" fmla="*/ 2661280 w 13173467"/>
                <a:gd name="connsiteY7594" fmla="*/ 1052399 h 6586971"/>
                <a:gd name="connsiteX7595" fmla="*/ 2674714 w 13173467"/>
                <a:gd name="connsiteY7595" fmla="*/ 1054383 h 6586971"/>
                <a:gd name="connsiteX7596" fmla="*/ 2688148 w 13173467"/>
                <a:gd name="connsiteY7596" fmla="*/ 1057688 h 6586971"/>
                <a:gd name="connsiteX7597" fmla="*/ 2701582 w 13173467"/>
                <a:gd name="connsiteY7597" fmla="*/ 1059671 h 6586971"/>
                <a:gd name="connsiteX7598" fmla="*/ 2714344 w 13173467"/>
                <a:gd name="connsiteY7598" fmla="*/ 1056366 h 6586971"/>
                <a:gd name="connsiteX7599" fmla="*/ 2725762 w 13173467"/>
                <a:gd name="connsiteY7599" fmla="*/ 1051077 h 6586971"/>
                <a:gd name="connsiteX7600" fmla="*/ 2733823 w 13173467"/>
                <a:gd name="connsiteY7600" fmla="*/ 1048433 h 6586971"/>
                <a:gd name="connsiteX7601" fmla="*/ 2735167 w 13173467"/>
                <a:gd name="connsiteY7601" fmla="*/ 1050416 h 6586971"/>
                <a:gd name="connsiteX7602" fmla="*/ 2736511 w 13173467"/>
                <a:gd name="connsiteY7602" fmla="*/ 1045789 h 6586971"/>
                <a:gd name="connsiteX7603" fmla="*/ 2735837 w 13173467"/>
                <a:gd name="connsiteY7603" fmla="*/ 1041161 h 6586971"/>
                <a:gd name="connsiteX7604" fmla="*/ 2734495 w 13173467"/>
                <a:gd name="connsiteY7604" fmla="*/ 1036533 h 6586971"/>
                <a:gd name="connsiteX7605" fmla="*/ 2734495 w 13173467"/>
                <a:gd name="connsiteY7605" fmla="*/ 1031245 h 6586971"/>
                <a:gd name="connsiteX7606" fmla="*/ 2772110 w 13173467"/>
                <a:gd name="connsiteY7606" fmla="*/ 1049755 h 6586971"/>
                <a:gd name="connsiteX7607" fmla="*/ 2778827 w 13173467"/>
                <a:gd name="connsiteY7607" fmla="*/ 1051738 h 6586971"/>
                <a:gd name="connsiteX7608" fmla="*/ 2788230 w 13173467"/>
                <a:gd name="connsiteY7608" fmla="*/ 1052399 h 6586971"/>
                <a:gd name="connsiteX7609" fmla="*/ 2797635 w 13173467"/>
                <a:gd name="connsiteY7609" fmla="*/ 1054383 h 6586971"/>
                <a:gd name="connsiteX7610" fmla="*/ 2802338 w 13173467"/>
                <a:gd name="connsiteY7610" fmla="*/ 1059010 h 6586971"/>
                <a:gd name="connsiteX7611" fmla="*/ 2795620 w 13173467"/>
                <a:gd name="connsiteY7611" fmla="*/ 1065621 h 6586971"/>
                <a:gd name="connsiteX7612" fmla="*/ 2776812 w 13173467"/>
                <a:gd name="connsiteY7612" fmla="*/ 1066282 h 6586971"/>
                <a:gd name="connsiteX7613" fmla="*/ 2754646 w 13173467"/>
                <a:gd name="connsiteY7613" fmla="*/ 1064298 h 6586971"/>
                <a:gd name="connsiteX7614" fmla="*/ 2741884 w 13173467"/>
                <a:gd name="connsiteY7614" fmla="*/ 1064960 h 6586971"/>
                <a:gd name="connsiteX7615" fmla="*/ 2749271 w 13173467"/>
                <a:gd name="connsiteY7615" fmla="*/ 1069587 h 6586971"/>
                <a:gd name="connsiteX7616" fmla="*/ 2756661 w 13173467"/>
                <a:gd name="connsiteY7616" fmla="*/ 1072892 h 6586971"/>
                <a:gd name="connsiteX7617" fmla="*/ 2763378 w 13173467"/>
                <a:gd name="connsiteY7617" fmla="*/ 1075537 h 6586971"/>
                <a:gd name="connsiteX7618" fmla="*/ 2771438 w 13173467"/>
                <a:gd name="connsiteY7618" fmla="*/ 1077521 h 6586971"/>
                <a:gd name="connsiteX7619" fmla="*/ 2796291 w 13173467"/>
                <a:gd name="connsiteY7619" fmla="*/ 1078842 h 6586971"/>
                <a:gd name="connsiteX7620" fmla="*/ 2803008 w 13173467"/>
                <a:gd name="connsiteY7620" fmla="*/ 1080825 h 6586971"/>
                <a:gd name="connsiteX7621" fmla="*/ 2797635 w 13173467"/>
                <a:gd name="connsiteY7621" fmla="*/ 1086114 h 6586971"/>
                <a:gd name="connsiteX7622" fmla="*/ 2805695 w 13173467"/>
                <a:gd name="connsiteY7622" fmla="*/ 1085453 h 6586971"/>
                <a:gd name="connsiteX7623" fmla="*/ 2815772 w 13173467"/>
                <a:gd name="connsiteY7623" fmla="*/ 1082809 h 6586971"/>
                <a:gd name="connsiteX7624" fmla="*/ 2825174 w 13173467"/>
                <a:gd name="connsiteY7624" fmla="*/ 1080825 h 6586971"/>
                <a:gd name="connsiteX7625" fmla="*/ 2831891 w 13173467"/>
                <a:gd name="connsiteY7625" fmla="*/ 1084131 h 6586971"/>
                <a:gd name="connsiteX7626" fmla="*/ 2831891 w 13173467"/>
                <a:gd name="connsiteY7626" fmla="*/ 1092724 h 6586971"/>
                <a:gd name="connsiteX7627" fmla="*/ 2825846 w 13173467"/>
                <a:gd name="connsiteY7627" fmla="*/ 1101319 h 6586971"/>
                <a:gd name="connsiteX7628" fmla="*/ 2811070 w 13173467"/>
                <a:gd name="connsiteY7628" fmla="*/ 1113879 h 6586971"/>
                <a:gd name="connsiteX7629" fmla="*/ 2823831 w 13173467"/>
                <a:gd name="connsiteY7629" fmla="*/ 1109252 h 6586971"/>
                <a:gd name="connsiteX7630" fmla="*/ 2843982 w 13173467"/>
                <a:gd name="connsiteY7630" fmla="*/ 1096030 h 6586971"/>
                <a:gd name="connsiteX7631" fmla="*/ 2856073 w 13173467"/>
                <a:gd name="connsiteY7631" fmla="*/ 1092064 h 6586971"/>
                <a:gd name="connsiteX7632" fmla="*/ 2873537 w 13173467"/>
                <a:gd name="connsiteY7632" fmla="*/ 1092064 h 6586971"/>
                <a:gd name="connsiteX7633" fmla="*/ 2923243 w 13173467"/>
                <a:gd name="connsiteY7633" fmla="*/ 1099336 h 6586971"/>
                <a:gd name="connsiteX7634" fmla="*/ 2936004 w 13173467"/>
                <a:gd name="connsiteY7634" fmla="*/ 1099336 h 6586971"/>
                <a:gd name="connsiteX7635" fmla="*/ 2958844 w 13173467"/>
                <a:gd name="connsiteY7635" fmla="*/ 1098013 h 6586971"/>
                <a:gd name="connsiteX7636" fmla="*/ 2971605 w 13173467"/>
                <a:gd name="connsiteY7636" fmla="*/ 1099336 h 6586971"/>
                <a:gd name="connsiteX7637" fmla="*/ 3003847 w 13173467"/>
                <a:gd name="connsiteY7637" fmla="*/ 1107268 h 6586971"/>
                <a:gd name="connsiteX7638" fmla="*/ 3095197 w 13173467"/>
                <a:gd name="connsiteY7638" fmla="*/ 1141644 h 6586971"/>
                <a:gd name="connsiteX7639" fmla="*/ 3152292 w 13173467"/>
                <a:gd name="connsiteY7639" fmla="*/ 1172716 h 6586971"/>
                <a:gd name="connsiteX7640" fmla="*/ 3162367 w 13173467"/>
                <a:gd name="connsiteY7640" fmla="*/ 1179326 h 6586971"/>
                <a:gd name="connsiteX7641" fmla="*/ 3167741 w 13173467"/>
                <a:gd name="connsiteY7641" fmla="*/ 1181970 h 6586971"/>
                <a:gd name="connsiteX7642" fmla="*/ 3175131 w 13173467"/>
                <a:gd name="connsiteY7642" fmla="*/ 1183954 h 6586971"/>
                <a:gd name="connsiteX7643" fmla="*/ 3183191 w 13173467"/>
                <a:gd name="connsiteY7643" fmla="*/ 1183954 h 6586971"/>
                <a:gd name="connsiteX7644" fmla="*/ 3187222 w 13173467"/>
                <a:gd name="connsiteY7644" fmla="*/ 1184614 h 6586971"/>
                <a:gd name="connsiteX7645" fmla="*/ 3191923 w 13173467"/>
                <a:gd name="connsiteY7645" fmla="*/ 1186598 h 6586971"/>
                <a:gd name="connsiteX7646" fmla="*/ 3221477 w 13173467"/>
                <a:gd name="connsiteY7646" fmla="*/ 1201142 h 6586971"/>
                <a:gd name="connsiteX7647" fmla="*/ 3235584 w 13173467"/>
                <a:gd name="connsiteY7647" fmla="*/ 1207092 h 6586971"/>
                <a:gd name="connsiteX7648" fmla="*/ 3251704 w 13173467"/>
                <a:gd name="connsiteY7648" fmla="*/ 1210396 h 6586971"/>
                <a:gd name="connsiteX7649" fmla="*/ 3250361 w 13173467"/>
                <a:gd name="connsiteY7649" fmla="*/ 1207752 h 6586971"/>
                <a:gd name="connsiteX7650" fmla="*/ 3248345 w 13173467"/>
                <a:gd name="connsiteY7650" fmla="*/ 1202463 h 6586971"/>
                <a:gd name="connsiteX7651" fmla="*/ 3247003 w 13173467"/>
                <a:gd name="connsiteY7651" fmla="*/ 1199819 h 6586971"/>
                <a:gd name="connsiteX7652" fmla="*/ 3254392 w 13173467"/>
                <a:gd name="connsiteY7652" fmla="*/ 1203125 h 6586971"/>
                <a:gd name="connsiteX7653" fmla="*/ 3261780 w 13173467"/>
                <a:gd name="connsiteY7653" fmla="*/ 1209074 h 6586971"/>
                <a:gd name="connsiteX7654" fmla="*/ 3283274 w 13173467"/>
                <a:gd name="connsiteY7654" fmla="*/ 1227585 h 6586971"/>
                <a:gd name="connsiteX7655" fmla="*/ 3289991 w 13173467"/>
                <a:gd name="connsiteY7655" fmla="*/ 1232212 h 6586971"/>
                <a:gd name="connsiteX7656" fmla="*/ 3297381 w 13173467"/>
                <a:gd name="connsiteY7656" fmla="*/ 1236179 h 6586971"/>
                <a:gd name="connsiteX7657" fmla="*/ 3316859 w 13173467"/>
                <a:gd name="connsiteY7657" fmla="*/ 1243451 h 6586971"/>
                <a:gd name="connsiteX7658" fmla="*/ 3323577 w 13173467"/>
                <a:gd name="connsiteY7658" fmla="*/ 1246095 h 6586971"/>
                <a:gd name="connsiteX7659" fmla="*/ 3327607 w 13173467"/>
                <a:gd name="connsiteY7659" fmla="*/ 1251383 h 6586971"/>
                <a:gd name="connsiteX7660" fmla="*/ 3337011 w 13173467"/>
                <a:gd name="connsiteY7660" fmla="*/ 1290387 h 6586971"/>
                <a:gd name="connsiteX7661" fmla="*/ 3340368 w 13173467"/>
                <a:gd name="connsiteY7661" fmla="*/ 1297659 h 6586971"/>
                <a:gd name="connsiteX7662" fmla="*/ 3343727 w 13173467"/>
                <a:gd name="connsiteY7662" fmla="*/ 1300303 h 6586971"/>
                <a:gd name="connsiteX7663" fmla="*/ 3350445 w 13173467"/>
                <a:gd name="connsiteY7663" fmla="*/ 1302947 h 6586971"/>
                <a:gd name="connsiteX7664" fmla="*/ 3353132 w 13173467"/>
                <a:gd name="connsiteY7664" fmla="*/ 1305591 h 6586971"/>
                <a:gd name="connsiteX7665" fmla="*/ 3353802 w 13173467"/>
                <a:gd name="connsiteY7665" fmla="*/ 1308897 h 6586971"/>
                <a:gd name="connsiteX7666" fmla="*/ 3353132 w 13173467"/>
                <a:gd name="connsiteY7666" fmla="*/ 1314186 h 6586971"/>
                <a:gd name="connsiteX7667" fmla="*/ 3349100 w 13173467"/>
                <a:gd name="connsiteY7667" fmla="*/ 1330052 h 6586971"/>
                <a:gd name="connsiteX7668" fmla="*/ 3347085 w 13173467"/>
                <a:gd name="connsiteY7668" fmla="*/ 1336663 h 6586971"/>
                <a:gd name="connsiteX7669" fmla="*/ 3344399 w 13173467"/>
                <a:gd name="connsiteY7669" fmla="*/ 1343273 h 6586971"/>
                <a:gd name="connsiteX7670" fmla="*/ 3340368 w 13173467"/>
                <a:gd name="connsiteY7670" fmla="*/ 1349884 h 6586971"/>
                <a:gd name="connsiteX7671" fmla="*/ 3327607 w 13173467"/>
                <a:gd name="connsiteY7671" fmla="*/ 1365750 h 6586971"/>
                <a:gd name="connsiteX7672" fmla="*/ 3313500 w 13173467"/>
                <a:gd name="connsiteY7672" fmla="*/ 1380294 h 6586971"/>
                <a:gd name="connsiteX7673" fmla="*/ 3298053 w 13173467"/>
                <a:gd name="connsiteY7673" fmla="*/ 1394176 h 6586971"/>
                <a:gd name="connsiteX7674" fmla="*/ 3281931 w 13173467"/>
                <a:gd name="connsiteY7674" fmla="*/ 1406076 h 6586971"/>
                <a:gd name="connsiteX7675" fmla="*/ 3251704 w 13173467"/>
                <a:gd name="connsiteY7675" fmla="*/ 1423925 h 6586971"/>
                <a:gd name="connsiteX7676" fmla="*/ 3217449 w 13173467"/>
                <a:gd name="connsiteY7676" fmla="*/ 1437146 h 6586971"/>
                <a:gd name="connsiteX7677" fmla="*/ 3182519 w 13173467"/>
                <a:gd name="connsiteY7677" fmla="*/ 1445079 h 6586971"/>
                <a:gd name="connsiteX7678" fmla="*/ 3147590 w 13173467"/>
                <a:gd name="connsiteY7678" fmla="*/ 1445740 h 6586971"/>
                <a:gd name="connsiteX7679" fmla="*/ 3128782 w 13173467"/>
                <a:gd name="connsiteY7679" fmla="*/ 1442435 h 6586971"/>
                <a:gd name="connsiteX7680" fmla="*/ 3112662 w 13173467"/>
                <a:gd name="connsiteY7680" fmla="*/ 1436485 h 6586971"/>
                <a:gd name="connsiteX7681" fmla="*/ 3079750 w 13173467"/>
                <a:gd name="connsiteY7681" fmla="*/ 1422603 h 6586971"/>
                <a:gd name="connsiteX7682" fmla="*/ 3062958 w 13173467"/>
                <a:gd name="connsiteY7682" fmla="*/ 1417314 h 6586971"/>
                <a:gd name="connsiteX7683" fmla="*/ 3013250 w 13173467"/>
                <a:gd name="connsiteY7683" fmla="*/ 1411364 h 6586971"/>
                <a:gd name="connsiteX7684" fmla="*/ 2992429 w 13173467"/>
                <a:gd name="connsiteY7684" fmla="*/ 1407398 h 6586971"/>
                <a:gd name="connsiteX7685" fmla="*/ 2973621 w 13173467"/>
                <a:gd name="connsiteY7685" fmla="*/ 1402109 h 6586971"/>
                <a:gd name="connsiteX7686" fmla="*/ 2955485 w 13173467"/>
                <a:gd name="connsiteY7686" fmla="*/ 1394837 h 6586971"/>
                <a:gd name="connsiteX7687" fmla="*/ 2926601 w 13173467"/>
                <a:gd name="connsiteY7687" fmla="*/ 1378971 h 6586971"/>
                <a:gd name="connsiteX7688" fmla="*/ 2921227 w 13173467"/>
                <a:gd name="connsiteY7688" fmla="*/ 1378310 h 6586971"/>
                <a:gd name="connsiteX7689" fmla="*/ 2915854 w 13173467"/>
                <a:gd name="connsiteY7689" fmla="*/ 1380294 h 6586971"/>
                <a:gd name="connsiteX7690" fmla="*/ 2905778 w 13173467"/>
                <a:gd name="connsiteY7690" fmla="*/ 1380954 h 6586971"/>
                <a:gd name="connsiteX7691" fmla="*/ 2900404 w 13173467"/>
                <a:gd name="connsiteY7691" fmla="*/ 1380294 h 6586971"/>
                <a:gd name="connsiteX7692" fmla="*/ 2896375 w 13173467"/>
                <a:gd name="connsiteY7692" fmla="*/ 1378310 h 6586971"/>
                <a:gd name="connsiteX7693" fmla="*/ 2895031 w 13173467"/>
                <a:gd name="connsiteY7693" fmla="*/ 1374344 h 6586971"/>
                <a:gd name="connsiteX7694" fmla="*/ 2897045 w 13173467"/>
                <a:gd name="connsiteY7694" fmla="*/ 1369716 h 6586971"/>
                <a:gd name="connsiteX7695" fmla="*/ 2887642 w 13173467"/>
                <a:gd name="connsiteY7695" fmla="*/ 1367072 h 6586971"/>
                <a:gd name="connsiteX7696" fmla="*/ 2860774 w 13173467"/>
                <a:gd name="connsiteY7696" fmla="*/ 1362445 h 6586971"/>
                <a:gd name="connsiteX7697" fmla="*/ 2856073 w 13173467"/>
                <a:gd name="connsiteY7697" fmla="*/ 1361122 h 6586971"/>
                <a:gd name="connsiteX7698" fmla="*/ 2848013 w 13173467"/>
                <a:gd name="connsiteY7698" fmla="*/ 1355834 h 6586971"/>
                <a:gd name="connsiteX7699" fmla="*/ 2843982 w 13173467"/>
                <a:gd name="connsiteY7699" fmla="*/ 1353851 h 6586971"/>
                <a:gd name="connsiteX7700" fmla="*/ 2841295 w 13173467"/>
                <a:gd name="connsiteY7700" fmla="*/ 1353851 h 6586971"/>
                <a:gd name="connsiteX7701" fmla="*/ 2836593 w 13173467"/>
                <a:gd name="connsiteY7701" fmla="*/ 1355834 h 6586971"/>
                <a:gd name="connsiteX7702" fmla="*/ 2833906 w 13173467"/>
                <a:gd name="connsiteY7702" fmla="*/ 1355834 h 6586971"/>
                <a:gd name="connsiteX7703" fmla="*/ 2821145 w 13173467"/>
                <a:gd name="connsiteY7703" fmla="*/ 1350545 h 6586971"/>
                <a:gd name="connsiteX7704" fmla="*/ 2805024 w 13173467"/>
                <a:gd name="connsiteY7704" fmla="*/ 1340628 h 6586971"/>
                <a:gd name="connsiteX7705" fmla="*/ 2793605 w 13173467"/>
                <a:gd name="connsiteY7705" fmla="*/ 1328069 h 6586971"/>
                <a:gd name="connsiteX7706" fmla="*/ 2796963 w 13173467"/>
                <a:gd name="connsiteY7706" fmla="*/ 1316830 h 6586971"/>
                <a:gd name="connsiteX7707" fmla="*/ 2762705 w 13173467"/>
                <a:gd name="connsiteY7707" fmla="*/ 1310881 h 6586971"/>
                <a:gd name="connsiteX7708" fmla="*/ 2728450 w 13173467"/>
                <a:gd name="connsiteY7708" fmla="*/ 1308236 h 6586971"/>
                <a:gd name="connsiteX7709" fmla="*/ 2738526 w 13173467"/>
                <a:gd name="connsiteY7709" fmla="*/ 1312202 h 6586971"/>
                <a:gd name="connsiteX7710" fmla="*/ 2749944 w 13173467"/>
                <a:gd name="connsiteY7710" fmla="*/ 1315508 h 6586971"/>
                <a:gd name="connsiteX7711" fmla="*/ 2760692 w 13173467"/>
                <a:gd name="connsiteY7711" fmla="*/ 1319475 h 6586971"/>
                <a:gd name="connsiteX7712" fmla="*/ 2768752 w 13173467"/>
                <a:gd name="connsiteY7712" fmla="*/ 1326746 h 6586971"/>
                <a:gd name="connsiteX7713" fmla="*/ 2768752 w 13173467"/>
                <a:gd name="connsiteY7713" fmla="*/ 1328729 h 6586971"/>
                <a:gd name="connsiteX7714" fmla="*/ 2766064 w 13173467"/>
                <a:gd name="connsiteY7714" fmla="*/ 1334679 h 6586971"/>
                <a:gd name="connsiteX7715" fmla="*/ 2766064 w 13173467"/>
                <a:gd name="connsiteY7715" fmla="*/ 1337323 h 6586971"/>
                <a:gd name="connsiteX7716" fmla="*/ 2768080 w 13173467"/>
                <a:gd name="connsiteY7716" fmla="*/ 1339307 h 6586971"/>
                <a:gd name="connsiteX7717" fmla="*/ 2773453 w 13173467"/>
                <a:gd name="connsiteY7717" fmla="*/ 1341951 h 6586971"/>
                <a:gd name="connsiteX7718" fmla="*/ 2775469 w 13173467"/>
                <a:gd name="connsiteY7718" fmla="*/ 1343934 h 6586971"/>
                <a:gd name="connsiteX7719" fmla="*/ 2779498 w 13173467"/>
                <a:gd name="connsiteY7719" fmla="*/ 1347240 h 6586971"/>
                <a:gd name="connsiteX7720" fmla="*/ 2792261 w 13173467"/>
                <a:gd name="connsiteY7720" fmla="*/ 1357817 h 6586971"/>
                <a:gd name="connsiteX7721" fmla="*/ 2803008 w 13173467"/>
                <a:gd name="connsiteY7721" fmla="*/ 1363766 h 6586971"/>
                <a:gd name="connsiteX7722" fmla="*/ 2805024 w 13173467"/>
                <a:gd name="connsiteY7722" fmla="*/ 1364428 h 6586971"/>
                <a:gd name="connsiteX7723" fmla="*/ 2811070 w 13173467"/>
                <a:gd name="connsiteY7723" fmla="*/ 1365089 h 6586971"/>
                <a:gd name="connsiteX7724" fmla="*/ 2813756 w 13173467"/>
                <a:gd name="connsiteY7724" fmla="*/ 1365750 h 6586971"/>
                <a:gd name="connsiteX7725" fmla="*/ 2814427 w 13173467"/>
                <a:gd name="connsiteY7725" fmla="*/ 1368394 h 6586971"/>
                <a:gd name="connsiteX7726" fmla="*/ 2815098 w 13173467"/>
                <a:gd name="connsiteY7726" fmla="*/ 1371699 h 6586971"/>
                <a:gd name="connsiteX7727" fmla="*/ 2815098 w 13173467"/>
                <a:gd name="connsiteY7727" fmla="*/ 1374344 h 6586971"/>
                <a:gd name="connsiteX7728" fmla="*/ 2815772 w 13173467"/>
                <a:gd name="connsiteY7728" fmla="*/ 1376327 h 6586971"/>
                <a:gd name="connsiteX7729" fmla="*/ 2817114 w 13173467"/>
                <a:gd name="connsiteY7729" fmla="*/ 1379633 h 6586971"/>
                <a:gd name="connsiteX7730" fmla="*/ 2817114 w 13173467"/>
                <a:gd name="connsiteY7730" fmla="*/ 1382277 h 6586971"/>
                <a:gd name="connsiteX7731" fmla="*/ 2819129 w 13173467"/>
                <a:gd name="connsiteY7731" fmla="*/ 1384921 h 6586971"/>
                <a:gd name="connsiteX7732" fmla="*/ 2824504 w 13173467"/>
                <a:gd name="connsiteY7732" fmla="*/ 1388227 h 6586971"/>
                <a:gd name="connsiteX7733" fmla="*/ 2829206 w 13173467"/>
                <a:gd name="connsiteY7733" fmla="*/ 1390871 h 6586971"/>
                <a:gd name="connsiteX7734" fmla="*/ 2839951 w 13173467"/>
                <a:gd name="connsiteY7734" fmla="*/ 1394176 h 6586971"/>
                <a:gd name="connsiteX7735" fmla="*/ 2844655 w 13173467"/>
                <a:gd name="connsiteY7735" fmla="*/ 1395498 h 6586971"/>
                <a:gd name="connsiteX7736" fmla="*/ 2841966 w 13173467"/>
                <a:gd name="connsiteY7736" fmla="*/ 1401448 h 6586971"/>
                <a:gd name="connsiteX7737" fmla="*/ 2837265 w 13173467"/>
                <a:gd name="connsiteY7737" fmla="*/ 1405415 h 6586971"/>
                <a:gd name="connsiteX7738" fmla="*/ 2831891 w 13173467"/>
                <a:gd name="connsiteY7738" fmla="*/ 1408720 h 6586971"/>
                <a:gd name="connsiteX7739" fmla="*/ 2825174 w 13173467"/>
                <a:gd name="connsiteY7739" fmla="*/ 1410042 h 6586971"/>
                <a:gd name="connsiteX7740" fmla="*/ 2860103 w 13173467"/>
                <a:gd name="connsiteY7740" fmla="*/ 1419958 h 6586971"/>
                <a:gd name="connsiteX7741" fmla="*/ 2877567 w 13173467"/>
                <a:gd name="connsiteY7741" fmla="*/ 1425908 h 6586971"/>
                <a:gd name="connsiteX7742" fmla="*/ 2893017 w 13173467"/>
                <a:gd name="connsiteY7742" fmla="*/ 1437146 h 6586971"/>
                <a:gd name="connsiteX7743" fmla="*/ 2905778 w 13173467"/>
                <a:gd name="connsiteY7743" fmla="*/ 1451690 h 6586971"/>
                <a:gd name="connsiteX7744" fmla="*/ 2914510 w 13173467"/>
                <a:gd name="connsiteY7744" fmla="*/ 1466895 h 6586971"/>
                <a:gd name="connsiteX7745" fmla="*/ 2917869 w 13173467"/>
                <a:gd name="connsiteY7745" fmla="*/ 1482760 h 6586971"/>
                <a:gd name="connsiteX7746" fmla="*/ 2915184 w 13173467"/>
                <a:gd name="connsiteY7746" fmla="*/ 1501271 h 6586971"/>
                <a:gd name="connsiteX7747" fmla="*/ 2907121 w 13173467"/>
                <a:gd name="connsiteY7747" fmla="*/ 1525730 h 6586971"/>
                <a:gd name="connsiteX7748" fmla="*/ 2903763 w 13173467"/>
                <a:gd name="connsiteY7748" fmla="*/ 1533664 h 6586971"/>
                <a:gd name="connsiteX7749" fmla="*/ 2900404 w 13173467"/>
                <a:gd name="connsiteY7749" fmla="*/ 1538291 h 6586971"/>
                <a:gd name="connsiteX7750" fmla="*/ 2897719 w 13173467"/>
                <a:gd name="connsiteY7750" fmla="*/ 1540274 h 6586971"/>
                <a:gd name="connsiteX7751" fmla="*/ 2897045 w 13173467"/>
                <a:gd name="connsiteY7751" fmla="*/ 1542258 h 6586971"/>
                <a:gd name="connsiteX7752" fmla="*/ 2897045 w 13173467"/>
                <a:gd name="connsiteY7752" fmla="*/ 1546885 h 6586971"/>
                <a:gd name="connsiteX7753" fmla="*/ 2898390 w 13173467"/>
                <a:gd name="connsiteY7753" fmla="*/ 1550852 h 6586971"/>
                <a:gd name="connsiteX7754" fmla="*/ 2910479 w 13173467"/>
                <a:gd name="connsiteY7754" fmla="*/ 1570684 h 6586971"/>
                <a:gd name="connsiteX7755" fmla="*/ 2917869 w 13173467"/>
                <a:gd name="connsiteY7755" fmla="*/ 1587211 h 6586971"/>
                <a:gd name="connsiteX7756" fmla="*/ 2920555 w 13173467"/>
                <a:gd name="connsiteY7756" fmla="*/ 1595805 h 6586971"/>
                <a:gd name="connsiteX7757" fmla="*/ 2921900 w 13173467"/>
                <a:gd name="connsiteY7757" fmla="*/ 1612332 h 6586971"/>
                <a:gd name="connsiteX7758" fmla="*/ 2923913 w 13173467"/>
                <a:gd name="connsiteY7758" fmla="*/ 1619604 h 6586971"/>
                <a:gd name="connsiteX7759" fmla="*/ 2930632 w 13173467"/>
                <a:gd name="connsiteY7759" fmla="*/ 1624892 h 6586971"/>
                <a:gd name="connsiteX7760" fmla="*/ 2922570 w 13173467"/>
                <a:gd name="connsiteY7760" fmla="*/ 1634148 h 6586971"/>
                <a:gd name="connsiteX7761" fmla="*/ 2925258 w 13173467"/>
                <a:gd name="connsiteY7761" fmla="*/ 1646708 h 6586971"/>
                <a:gd name="connsiteX7762" fmla="*/ 2932646 w 13173467"/>
                <a:gd name="connsiteY7762" fmla="*/ 1658607 h 6586971"/>
                <a:gd name="connsiteX7763" fmla="*/ 2941378 w 13173467"/>
                <a:gd name="connsiteY7763" fmla="*/ 1666540 h 6586971"/>
                <a:gd name="connsiteX7764" fmla="*/ 2948767 w 13173467"/>
                <a:gd name="connsiteY7764" fmla="*/ 1670507 h 6586971"/>
                <a:gd name="connsiteX7765" fmla="*/ 2955485 w 13173467"/>
                <a:gd name="connsiteY7765" fmla="*/ 1671829 h 6586971"/>
                <a:gd name="connsiteX7766" fmla="*/ 2976307 w 13173467"/>
                <a:gd name="connsiteY7766" fmla="*/ 1673151 h 6586971"/>
                <a:gd name="connsiteX7767" fmla="*/ 2981681 w 13173467"/>
                <a:gd name="connsiteY7767" fmla="*/ 1674473 h 6586971"/>
                <a:gd name="connsiteX7768" fmla="*/ 2987055 w 13173467"/>
                <a:gd name="connsiteY7768" fmla="*/ 1677118 h 6586971"/>
                <a:gd name="connsiteX7769" fmla="*/ 2993099 w 13173467"/>
                <a:gd name="connsiteY7769" fmla="*/ 1681083 h 6586971"/>
                <a:gd name="connsiteX7770" fmla="*/ 3004518 w 13173467"/>
                <a:gd name="connsiteY7770" fmla="*/ 1691000 h 6586971"/>
                <a:gd name="connsiteX7771" fmla="*/ 3013250 w 13173467"/>
                <a:gd name="connsiteY7771" fmla="*/ 1701577 h 6586971"/>
                <a:gd name="connsiteX7772" fmla="*/ 3022655 w 13173467"/>
                <a:gd name="connsiteY7772" fmla="*/ 1710832 h 6586971"/>
                <a:gd name="connsiteX7773" fmla="*/ 3035416 w 13173467"/>
                <a:gd name="connsiteY7773" fmla="*/ 1718104 h 6586971"/>
                <a:gd name="connsiteX7774" fmla="*/ 3063628 w 13173467"/>
                <a:gd name="connsiteY7774" fmla="*/ 1725376 h 6586971"/>
                <a:gd name="connsiteX7775" fmla="*/ 3084451 w 13173467"/>
                <a:gd name="connsiteY7775" fmla="*/ 1734631 h 6586971"/>
                <a:gd name="connsiteX7776" fmla="*/ 3091168 w 13173467"/>
                <a:gd name="connsiteY7776" fmla="*/ 1735953 h 6586971"/>
                <a:gd name="connsiteX7777" fmla="*/ 3096542 w 13173467"/>
                <a:gd name="connsiteY7777" fmla="*/ 1734631 h 6586971"/>
                <a:gd name="connsiteX7778" fmla="*/ 3113334 w 13173467"/>
                <a:gd name="connsiteY7778" fmla="*/ 1725376 h 6586971"/>
                <a:gd name="connsiteX7779" fmla="*/ 3128111 w 13173467"/>
                <a:gd name="connsiteY7779" fmla="*/ 1720749 h 6586971"/>
                <a:gd name="connsiteX7780" fmla="*/ 3133486 w 13173467"/>
                <a:gd name="connsiteY7780" fmla="*/ 1716121 h 6586971"/>
                <a:gd name="connsiteX7781" fmla="*/ 3136172 w 13173467"/>
                <a:gd name="connsiteY7781" fmla="*/ 1708188 h 6586971"/>
                <a:gd name="connsiteX7782" fmla="*/ 3134829 w 13173467"/>
                <a:gd name="connsiteY7782" fmla="*/ 1694306 h 6586971"/>
                <a:gd name="connsiteX7783" fmla="*/ 3128782 w 13173467"/>
                <a:gd name="connsiteY7783" fmla="*/ 1682406 h 6586971"/>
                <a:gd name="connsiteX7784" fmla="*/ 3119379 w 13173467"/>
                <a:gd name="connsiteY7784" fmla="*/ 1673151 h 6586971"/>
                <a:gd name="connsiteX7785" fmla="*/ 3107289 w 13173467"/>
                <a:gd name="connsiteY7785" fmla="*/ 1669845 h 6586971"/>
                <a:gd name="connsiteX7786" fmla="*/ 3092511 w 13173467"/>
                <a:gd name="connsiteY7786" fmla="*/ 1668524 h 6586971"/>
                <a:gd name="connsiteX7787" fmla="*/ 3081763 w 13173467"/>
                <a:gd name="connsiteY7787" fmla="*/ 1666540 h 6586971"/>
                <a:gd name="connsiteX7788" fmla="*/ 3073032 w 13173467"/>
                <a:gd name="connsiteY7788" fmla="*/ 1661251 h 6586971"/>
                <a:gd name="connsiteX7789" fmla="*/ 3042806 w 13173467"/>
                <a:gd name="connsiteY7789" fmla="*/ 1627537 h 6586971"/>
                <a:gd name="connsiteX7790" fmla="*/ 3036089 w 13173467"/>
                <a:gd name="connsiteY7790" fmla="*/ 1615637 h 6586971"/>
                <a:gd name="connsiteX7791" fmla="*/ 3034745 w 13173467"/>
                <a:gd name="connsiteY7791" fmla="*/ 1601755 h 6586971"/>
                <a:gd name="connsiteX7792" fmla="*/ 3046835 w 13173467"/>
                <a:gd name="connsiteY7792" fmla="*/ 1600432 h 6586971"/>
                <a:gd name="connsiteX7793" fmla="*/ 3051537 w 13173467"/>
                <a:gd name="connsiteY7793" fmla="*/ 1591838 h 6586971"/>
                <a:gd name="connsiteX7794" fmla="*/ 3053552 w 13173467"/>
                <a:gd name="connsiteY7794" fmla="*/ 1580600 h 6586971"/>
                <a:gd name="connsiteX7795" fmla="*/ 3057583 w 13173467"/>
                <a:gd name="connsiteY7795" fmla="*/ 1571345 h 6586971"/>
                <a:gd name="connsiteX7796" fmla="*/ 3067659 w 13173467"/>
                <a:gd name="connsiteY7796" fmla="*/ 1568040 h 6586971"/>
                <a:gd name="connsiteX7797" fmla="*/ 3079750 w 13173467"/>
                <a:gd name="connsiteY7797" fmla="*/ 1570023 h 6586971"/>
                <a:gd name="connsiteX7798" fmla="*/ 3091840 w 13173467"/>
                <a:gd name="connsiteY7798" fmla="*/ 1574650 h 6586971"/>
                <a:gd name="connsiteX7799" fmla="*/ 3100572 w 13173467"/>
                <a:gd name="connsiteY7799" fmla="*/ 1579939 h 6586971"/>
                <a:gd name="connsiteX7800" fmla="*/ 3109304 w 13173467"/>
                <a:gd name="connsiteY7800" fmla="*/ 1587211 h 6586971"/>
                <a:gd name="connsiteX7801" fmla="*/ 3126096 w 13173467"/>
                <a:gd name="connsiteY7801" fmla="*/ 1604399 h 6586971"/>
                <a:gd name="connsiteX7802" fmla="*/ 3135499 w 13173467"/>
                <a:gd name="connsiteY7802" fmla="*/ 1611010 h 6586971"/>
                <a:gd name="connsiteX7803" fmla="*/ 3140873 w 13173467"/>
                <a:gd name="connsiteY7803" fmla="*/ 1611670 h 6586971"/>
                <a:gd name="connsiteX7804" fmla="*/ 3151622 w 13173467"/>
                <a:gd name="connsiteY7804" fmla="*/ 1611670 h 6586971"/>
                <a:gd name="connsiteX7805" fmla="*/ 3156995 w 13173467"/>
                <a:gd name="connsiteY7805" fmla="*/ 1612332 h 6586971"/>
                <a:gd name="connsiteX7806" fmla="*/ 3159681 w 13173467"/>
                <a:gd name="connsiteY7806" fmla="*/ 1613654 h 6586971"/>
                <a:gd name="connsiteX7807" fmla="*/ 3166398 w 13173467"/>
                <a:gd name="connsiteY7807" fmla="*/ 1618281 h 6586971"/>
                <a:gd name="connsiteX7808" fmla="*/ 3169757 w 13173467"/>
                <a:gd name="connsiteY7808" fmla="*/ 1620264 h 6586971"/>
                <a:gd name="connsiteX7809" fmla="*/ 3177817 w 13173467"/>
                <a:gd name="connsiteY7809" fmla="*/ 1623570 h 6586971"/>
                <a:gd name="connsiteX7810" fmla="*/ 3195953 w 13173467"/>
                <a:gd name="connsiteY7810" fmla="*/ 1628858 h 6586971"/>
                <a:gd name="connsiteX7811" fmla="*/ 3204685 w 13173467"/>
                <a:gd name="connsiteY7811" fmla="*/ 1631503 h 6586971"/>
                <a:gd name="connsiteX7812" fmla="*/ 3222150 w 13173467"/>
                <a:gd name="connsiteY7812" fmla="*/ 1642080 h 6586971"/>
                <a:gd name="connsiteX7813" fmla="*/ 3232226 w 13173467"/>
                <a:gd name="connsiteY7813" fmla="*/ 1646708 h 6586971"/>
                <a:gd name="connsiteX7814" fmla="*/ 3240958 w 13173467"/>
                <a:gd name="connsiteY7814" fmla="*/ 1647369 h 6586971"/>
                <a:gd name="connsiteX7815" fmla="*/ 3248345 w 13173467"/>
                <a:gd name="connsiteY7815" fmla="*/ 1643402 h 6586971"/>
                <a:gd name="connsiteX7816" fmla="*/ 3257751 w 13173467"/>
                <a:gd name="connsiteY7816" fmla="*/ 1629520 h 6586971"/>
                <a:gd name="connsiteX7817" fmla="*/ 3265810 w 13173467"/>
                <a:gd name="connsiteY7817" fmla="*/ 1623570 h 6586971"/>
                <a:gd name="connsiteX7818" fmla="*/ 3272528 w 13173467"/>
                <a:gd name="connsiteY7818" fmla="*/ 1622909 h 6586971"/>
                <a:gd name="connsiteX7819" fmla="*/ 3288648 w 13173467"/>
                <a:gd name="connsiteY7819" fmla="*/ 1623570 h 6586971"/>
                <a:gd name="connsiteX7820" fmla="*/ 3292679 w 13173467"/>
                <a:gd name="connsiteY7820" fmla="*/ 1621587 h 6586971"/>
                <a:gd name="connsiteX7821" fmla="*/ 3290664 w 13173467"/>
                <a:gd name="connsiteY7821" fmla="*/ 1608366 h 6586971"/>
                <a:gd name="connsiteX7822" fmla="*/ 3278572 w 13173467"/>
                <a:gd name="connsiteY7822" fmla="*/ 1589194 h 6586971"/>
                <a:gd name="connsiteX7823" fmla="*/ 3255735 w 13173467"/>
                <a:gd name="connsiteY7823" fmla="*/ 1558785 h 6586971"/>
                <a:gd name="connsiteX7824" fmla="*/ 3251033 w 13173467"/>
                <a:gd name="connsiteY7824" fmla="*/ 1549529 h 6586971"/>
                <a:gd name="connsiteX7825" fmla="*/ 3248345 w 13173467"/>
                <a:gd name="connsiteY7825" fmla="*/ 1540274 h 6586971"/>
                <a:gd name="connsiteX7826" fmla="*/ 3247003 w 13173467"/>
                <a:gd name="connsiteY7826" fmla="*/ 1530359 h 6586971"/>
                <a:gd name="connsiteX7827" fmla="*/ 3249688 w 13173467"/>
                <a:gd name="connsiteY7827" fmla="*/ 1520442 h 6586971"/>
                <a:gd name="connsiteX7828" fmla="*/ 3255735 w 13173467"/>
                <a:gd name="connsiteY7828" fmla="*/ 1511848 h 6586971"/>
                <a:gd name="connsiteX7829" fmla="*/ 3263122 w 13173467"/>
                <a:gd name="connsiteY7829" fmla="*/ 1505898 h 6586971"/>
                <a:gd name="connsiteX7830" fmla="*/ 3281931 w 13173467"/>
                <a:gd name="connsiteY7830" fmla="*/ 1494660 h 6586971"/>
                <a:gd name="connsiteX7831" fmla="*/ 3288648 w 13173467"/>
                <a:gd name="connsiteY7831" fmla="*/ 1488049 h 6586971"/>
                <a:gd name="connsiteX7832" fmla="*/ 3306113 w 13173467"/>
                <a:gd name="connsiteY7832" fmla="*/ 1466895 h 6586971"/>
                <a:gd name="connsiteX7833" fmla="*/ 3312830 w 13173467"/>
                <a:gd name="connsiteY7833" fmla="*/ 1460945 h 6586971"/>
                <a:gd name="connsiteX7834" fmla="*/ 3319546 w 13173467"/>
                <a:gd name="connsiteY7834" fmla="*/ 1458301 h 6586971"/>
                <a:gd name="connsiteX7835" fmla="*/ 3335666 w 13173467"/>
                <a:gd name="connsiteY7835" fmla="*/ 1453012 h 6586971"/>
                <a:gd name="connsiteX7836" fmla="*/ 3355147 w 13173467"/>
                <a:gd name="connsiteY7836" fmla="*/ 1442435 h 6586971"/>
                <a:gd name="connsiteX7837" fmla="*/ 3370595 w 13173467"/>
                <a:gd name="connsiteY7837" fmla="*/ 1428552 h 6586971"/>
                <a:gd name="connsiteX7838" fmla="*/ 3398135 w 13173467"/>
                <a:gd name="connsiteY7838" fmla="*/ 1396159 h 6586971"/>
                <a:gd name="connsiteX7839" fmla="*/ 3405525 w 13173467"/>
                <a:gd name="connsiteY7839" fmla="*/ 1389548 h 6586971"/>
                <a:gd name="connsiteX7840" fmla="*/ 3411569 w 13173467"/>
                <a:gd name="connsiteY7840" fmla="*/ 1387565 h 6586971"/>
                <a:gd name="connsiteX7841" fmla="*/ 3418286 w 13173467"/>
                <a:gd name="connsiteY7841" fmla="*/ 1388227 h 6586971"/>
                <a:gd name="connsiteX7842" fmla="*/ 3435079 w 13173467"/>
                <a:gd name="connsiteY7842" fmla="*/ 1395498 h 6586971"/>
                <a:gd name="connsiteX7843" fmla="*/ 3442468 w 13173467"/>
                <a:gd name="connsiteY7843" fmla="*/ 1397482 h 6586971"/>
                <a:gd name="connsiteX7844" fmla="*/ 3449856 w 13173467"/>
                <a:gd name="connsiteY7844" fmla="*/ 1398804 h 6586971"/>
                <a:gd name="connsiteX7845" fmla="*/ 3470006 w 13173467"/>
                <a:gd name="connsiteY7845" fmla="*/ 1399465 h 6586971"/>
                <a:gd name="connsiteX7846" fmla="*/ 3480082 w 13173467"/>
                <a:gd name="connsiteY7846" fmla="*/ 1400786 h 6586971"/>
                <a:gd name="connsiteX7847" fmla="*/ 3490158 w 13173467"/>
                <a:gd name="connsiteY7847" fmla="*/ 1404753 h 6586971"/>
                <a:gd name="connsiteX7848" fmla="*/ 3497547 w 13173467"/>
                <a:gd name="connsiteY7848" fmla="*/ 1411364 h 6586971"/>
                <a:gd name="connsiteX7849" fmla="*/ 3502250 w 13173467"/>
                <a:gd name="connsiteY7849" fmla="*/ 1419297 h 6586971"/>
                <a:gd name="connsiteX7850" fmla="*/ 3500906 w 13173467"/>
                <a:gd name="connsiteY7850" fmla="*/ 1424586 h 6586971"/>
                <a:gd name="connsiteX7851" fmla="*/ 3498219 w 13173467"/>
                <a:gd name="connsiteY7851" fmla="*/ 1429875 h 6586971"/>
                <a:gd name="connsiteX7852" fmla="*/ 3496874 w 13173467"/>
                <a:gd name="connsiteY7852" fmla="*/ 1438469 h 6586971"/>
                <a:gd name="connsiteX7853" fmla="*/ 3508965 w 13173467"/>
                <a:gd name="connsiteY7853" fmla="*/ 1433179 h 6586971"/>
                <a:gd name="connsiteX7854" fmla="*/ 3518369 w 13173467"/>
                <a:gd name="connsiteY7854" fmla="*/ 1437808 h 6586971"/>
                <a:gd name="connsiteX7855" fmla="*/ 3534490 w 13173467"/>
                <a:gd name="connsiteY7855" fmla="*/ 1455657 h 6586971"/>
                <a:gd name="connsiteX7856" fmla="*/ 3535834 w 13173467"/>
                <a:gd name="connsiteY7856" fmla="*/ 1444418 h 6586971"/>
                <a:gd name="connsiteX7857" fmla="*/ 3535834 w 13173467"/>
                <a:gd name="connsiteY7857" fmla="*/ 1422603 h 6586971"/>
                <a:gd name="connsiteX7858" fmla="*/ 3537850 w 13173467"/>
                <a:gd name="connsiteY7858" fmla="*/ 1411364 h 6586971"/>
                <a:gd name="connsiteX7859" fmla="*/ 3543223 w 13173467"/>
                <a:gd name="connsiteY7859" fmla="*/ 1400786 h 6586971"/>
                <a:gd name="connsiteX7860" fmla="*/ 3555985 w 13173467"/>
                <a:gd name="connsiteY7860" fmla="*/ 1378310 h 6586971"/>
                <a:gd name="connsiteX7861" fmla="*/ 3559344 w 13173467"/>
                <a:gd name="connsiteY7861" fmla="*/ 1367072 h 6586971"/>
                <a:gd name="connsiteX7862" fmla="*/ 3559344 w 13173467"/>
                <a:gd name="connsiteY7862" fmla="*/ 1356495 h 6586971"/>
                <a:gd name="connsiteX7863" fmla="*/ 3558001 w 13173467"/>
                <a:gd name="connsiteY7863" fmla="*/ 1343273 h 6586971"/>
                <a:gd name="connsiteX7864" fmla="*/ 3554642 w 13173467"/>
                <a:gd name="connsiteY7864" fmla="*/ 1330713 h 6586971"/>
                <a:gd name="connsiteX7865" fmla="*/ 3550610 w 13173467"/>
                <a:gd name="connsiteY7865" fmla="*/ 1320796 h 6586971"/>
                <a:gd name="connsiteX7866" fmla="*/ 3541208 w 13173467"/>
                <a:gd name="connsiteY7866" fmla="*/ 1313525 h 6586971"/>
                <a:gd name="connsiteX7867" fmla="*/ 3519713 w 13173467"/>
                <a:gd name="connsiteY7867" fmla="*/ 1304931 h 6586971"/>
                <a:gd name="connsiteX7868" fmla="*/ 3512997 w 13173467"/>
                <a:gd name="connsiteY7868" fmla="*/ 1297659 h 6586971"/>
                <a:gd name="connsiteX7869" fmla="*/ 3512997 w 13173467"/>
                <a:gd name="connsiteY7869" fmla="*/ 1286420 h 6586971"/>
                <a:gd name="connsiteX7870" fmla="*/ 3517698 w 13173467"/>
                <a:gd name="connsiteY7870" fmla="*/ 1274521 h 6586971"/>
                <a:gd name="connsiteX7871" fmla="*/ 3529118 w 13173467"/>
                <a:gd name="connsiteY7871" fmla="*/ 1252706 h 6586971"/>
                <a:gd name="connsiteX7872" fmla="*/ 3537850 w 13173467"/>
                <a:gd name="connsiteY7872" fmla="*/ 1230229 h 6586971"/>
                <a:gd name="connsiteX7873" fmla="*/ 3540535 w 13173467"/>
                <a:gd name="connsiteY7873" fmla="*/ 1218330 h 6586971"/>
                <a:gd name="connsiteX7874" fmla="*/ 3541878 w 13173467"/>
                <a:gd name="connsiteY7874" fmla="*/ 1207092 h 6586971"/>
                <a:gd name="connsiteX7875" fmla="*/ 3535161 w 13173467"/>
                <a:gd name="connsiteY7875" fmla="*/ 1184614 h 6586971"/>
                <a:gd name="connsiteX7876" fmla="*/ 3518369 w 13173467"/>
                <a:gd name="connsiteY7876" fmla="*/ 1174037 h 6586971"/>
                <a:gd name="connsiteX7877" fmla="*/ 3498890 w 13173467"/>
                <a:gd name="connsiteY7877" fmla="*/ 1165443 h 6586971"/>
                <a:gd name="connsiteX7878" fmla="*/ 3483440 w 13173467"/>
                <a:gd name="connsiteY7878" fmla="*/ 1149578 h 6586971"/>
                <a:gd name="connsiteX7879" fmla="*/ 3494188 w 13173467"/>
                <a:gd name="connsiteY7879" fmla="*/ 1149578 h 6586971"/>
                <a:gd name="connsiteX7880" fmla="*/ 3505608 w 13173467"/>
                <a:gd name="connsiteY7880" fmla="*/ 1152882 h 6586971"/>
                <a:gd name="connsiteX7881" fmla="*/ 3526432 w 13173467"/>
                <a:gd name="connsiteY7881" fmla="*/ 1160155 h 6586971"/>
                <a:gd name="connsiteX7882" fmla="*/ 3536506 w 13173467"/>
                <a:gd name="connsiteY7882" fmla="*/ 1161477 h 6586971"/>
                <a:gd name="connsiteX7883" fmla="*/ 3609721 w 13173467"/>
                <a:gd name="connsiteY7883" fmla="*/ 1158832 h 6586971"/>
                <a:gd name="connsiteX7884" fmla="*/ 3632558 w 13173467"/>
                <a:gd name="connsiteY7884" fmla="*/ 1160816 h 6586971"/>
                <a:gd name="connsiteX7885" fmla="*/ 3652039 w 13173467"/>
                <a:gd name="connsiteY7885" fmla="*/ 1168088 h 6586971"/>
                <a:gd name="connsiteX7886" fmla="*/ 3659427 w 13173467"/>
                <a:gd name="connsiteY7886" fmla="*/ 1174037 h 6586971"/>
                <a:gd name="connsiteX7887" fmla="*/ 3678907 w 13173467"/>
                <a:gd name="connsiteY7887" fmla="*/ 1195192 h 6586971"/>
                <a:gd name="connsiteX7888" fmla="*/ 3700400 w 13173467"/>
                <a:gd name="connsiteY7888" fmla="*/ 1213702 h 6586971"/>
                <a:gd name="connsiteX7889" fmla="*/ 3704432 w 13173467"/>
                <a:gd name="connsiteY7889" fmla="*/ 1219651 h 6586971"/>
                <a:gd name="connsiteX7890" fmla="*/ 3705102 w 13173467"/>
                <a:gd name="connsiteY7890" fmla="*/ 1228907 h 6586971"/>
                <a:gd name="connsiteX7891" fmla="*/ 3699728 w 13173467"/>
                <a:gd name="connsiteY7891" fmla="*/ 1233534 h 6586971"/>
                <a:gd name="connsiteX7892" fmla="*/ 3690998 w 13173467"/>
                <a:gd name="connsiteY7892" fmla="*/ 1234195 h 6586971"/>
                <a:gd name="connsiteX7893" fmla="*/ 3681593 w 13173467"/>
                <a:gd name="connsiteY7893" fmla="*/ 1234856 h 6586971"/>
                <a:gd name="connsiteX7894" fmla="*/ 3641291 w 13173467"/>
                <a:gd name="connsiteY7894" fmla="*/ 1239484 h 6586971"/>
                <a:gd name="connsiteX7895" fmla="*/ 3625171 w 13173467"/>
                <a:gd name="connsiteY7895" fmla="*/ 1245433 h 6586971"/>
                <a:gd name="connsiteX7896" fmla="*/ 3605690 w 13173467"/>
                <a:gd name="connsiteY7896" fmla="*/ 1256011 h 6586971"/>
                <a:gd name="connsiteX7897" fmla="*/ 3590914 w 13173467"/>
                <a:gd name="connsiteY7897" fmla="*/ 1269894 h 6586971"/>
                <a:gd name="connsiteX7898" fmla="*/ 3588898 w 13173467"/>
                <a:gd name="connsiteY7898" fmla="*/ 1284437 h 6586971"/>
                <a:gd name="connsiteX7899" fmla="*/ 3595615 w 13173467"/>
                <a:gd name="connsiteY7899" fmla="*/ 1291709 h 6586971"/>
                <a:gd name="connsiteX7900" fmla="*/ 3606363 w 13173467"/>
                <a:gd name="connsiteY7900" fmla="*/ 1295676 h 6586971"/>
                <a:gd name="connsiteX7901" fmla="*/ 3617111 w 13173467"/>
                <a:gd name="connsiteY7901" fmla="*/ 1299642 h 6586971"/>
                <a:gd name="connsiteX7902" fmla="*/ 3625841 w 13173467"/>
                <a:gd name="connsiteY7902" fmla="*/ 1303608 h 6586971"/>
                <a:gd name="connsiteX7903" fmla="*/ 3631887 w 13173467"/>
                <a:gd name="connsiteY7903" fmla="*/ 1308897 h 6586971"/>
                <a:gd name="connsiteX7904" fmla="*/ 3644649 w 13173467"/>
                <a:gd name="connsiteY7904" fmla="*/ 1330052 h 6586971"/>
                <a:gd name="connsiteX7905" fmla="*/ 3656740 w 13173467"/>
                <a:gd name="connsiteY7905" fmla="*/ 1341290 h 6586971"/>
                <a:gd name="connsiteX7906" fmla="*/ 3672189 w 13173467"/>
                <a:gd name="connsiteY7906" fmla="*/ 1347240 h 6586971"/>
                <a:gd name="connsiteX7907" fmla="*/ 3688982 w 13173467"/>
                <a:gd name="connsiteY7907" fmla="*/ 1349223 h 6586971"/>
                <a:gd name="connsiteX7908" fmla="*/ 3705102 w 13173467"/>
                <a:gd name="connsiteY7908" fmla="*/ 1347901 h 6586971"/>
                <a:gd name="connsiteX7909" fmla="*/ 3743390 w 13173467"/>
                <a:gd name="connsiteY7909" fmla="*/ 1341290 h 6586971"/>
                <a:gd name="connsiteX7910" fmla="*/ 3760855 w 13173467"/>
                <a:gd name="connsiteY7910" fmla="*/ 1333357 h 6586971"/>
                <a:gd name="connsiteX7911" fmla="*/ 3772272 w 13173467"/>
                <a:gd name="connsiteY7911" fmla="*/ 1320796 h 6586971"/>
                <a:gd name="connsiteX7912" fmla="*/ 3774960 w 13173467"/>
                <a:gd name="connsiteY7912" fmla="*/ 1312202 h 6586971"/>
                <a:gd name="connsiteX7913" fmla="*/ 3781677 w 13173467"/>
                <a:gd name="connsiteY7913" fmla="*/ 1283115 h 6586971"/>
                <a:gd name="connsiteX7914" fmla="*/ 3784363 w 13173467"/>
                <a:gd name="connsiteY7914" fmla="*/ 1265266 h 6586971"/>
                <a:gd name="connsiteX7915" fmla="*/ 3788394 w 13173467"/>
                <a:gd name="connsiteY7915" fmla="*/ 1259977 h 6586971"/>
                <a:gd name="connsiteX7916" fmla="*/ 3799140 w 13173467"/>
                <a:gd name="connsiteY7916" fmla="*/ 1256011 h 6586971"/>
                <a:gd name="connsiteX7917" fmla="*/ 3837427 w 13173467"/>
                <a:gd name="connsiteY7917" fmla="*/ 1248739 h 6586971"/>
                <a:gd name="connsiteX7918" fmla="*/ 3842131 w 13173467"/>
                <a:gd name="connsiteY7918" fmla="*/ 1248739 h 6586971"/>
                <a:gd name="connsiteX7919" fmla="*/ 3845488 w 13173467"/>
                <a:gd name="connsiteY7919" fmla="*/ 1248739 h 6586971"/>
                <a:gd name="connsiteX7920" fmla="*/ 3847503 w 13173467"/>
                <a:gd name="connsiteY7920" fmla="*/ 1248078 h 6586971"/>
                <a:gd name="connsiteX7921" fmla="*/ 3848174 w 13173467"/>
                <a:gd name="connsiteY7921" fmla="*/ 1242789 h 6586971"/>
                <a:gd name="connsiteX7922" fmla="*/ 3846832 w 13173467"/>
                <a:gd name="connsiteY7922" fmla="*/ 1239484 h 6586971"/>
                <a:gd name="connsiteX7923" fmla="*/ 3843473 w 13173467"/>
                <a:gd name="connsiteY7923" fmla="*/ 1236179 h 6586971"/>
                <a:gd name="connsiteX7924" fmla="*/ 3837427 w 13173467"/>
                <a:gd name="connsiteY7924" fmla="*/ 1229568 h 6586971"/>
                <a:gd name="connsiteX7925" fmla="*/ 3843473 w 13173467"/>
                <a:gd name="connsiteY7925" fmla="*/ 1228245 h 6586971"/>
                <a:gd name="connsiteX7926" fmla="*/ 3858922 w 13173467"/>
                <a:gd name="connsiteY7926" fmla="*/ 1230229 h 6586971"/>
                <a:gd name="connsiteX7927" fmla="*/ 3866310 w 13173467"/>
                <a:gd name="connsiteY7927" fmla="*/ 1230229 h 6586971"/>
                <a:gd name="connsiteX7928" fmla="*/ 3875042 w 13173467"/>
                <a:gd name="connsiteY7928" fmla="*/ 1227585 h 6586971"/>
                <a:gd name="connsiteX7929" fmla="*/ 3971096 w 13173467"/>
                <a:gd name="connsiteY7929" fmla="*/ 1185275 h 6586971"/>
                <a:gd name="connsiteX7930" fmla="*/ 4046999 w 13173467"/>
                <a:gd name="connsiteY7930" fmla="*/ 1164121 h 6586971"/>
                <a:gd name="connsiteX7931" fmla="*/ 4061105 w 13173467"/>
                <a:gd name="connsiteY7931" fmla="*/ 1163460 h 6586971"/>
                <a:gd name="connsiteX7932" fmla="*/ 4073867 w 13173467"/>
                <a:gd name="connsiteY7932" fmla="*/ 1170071 h 6586971"/>
                <a:gd name="connsiteX7933" fmla="*/ 4072523 w 13173467"/>
                <a:gd name="connsiteY7933" fmla="*/ 1172054 h 6586971"/>
                <a:gd name="connsiteX7934" fmla="*/ 4069163 w 13173467"/>
                <a:gd name="connsiteY7934" fmla="*/ 1176682 h 6586971"/>
                <a:gd name="connsiteX7935" fmla="*/ 4067150 w 13173467"/>
                <a:gd name="connsiteY7935" fmla="*/ 1178665 h 6586971"/>
                <a:gd name="connsiteX7936" fmla="*/ 4076553 w 13173467"/>
                <a:gd name="connsiteY7936" fmla="*/ 1180648 h 6586971"/>
                <a:gd name="connsiteX7937" fmla="*/ 4087301 w 13173467"/>
                <a:gd name="connsiteY7937" fmla="*/ 1179326 h 6586971"/>
                <a:gd name="connsiteX7938" fmla="*/ 4096704 w 13173467"/>
                <a:gd name="connsiteY7938" fmla="*/ 1174699 h 6586971"/>
                <a:gd name="connsiteX7939" fmla="*/ 4102749 w 13173467"/>
                <a:gd name="connsiteY7939" fmla="*/ 1168088 h 6586971"/>
                <a:gd name="connsiteX7940" fmla="*/ 4096704 w 13173467"/>
                <a:gd name="connsiteY7940" fmla="*/ 1164121 h 6586971"/>
                <a:gd name="connsiteX7941" fmla="*/ 4092003 w 13173467"/>
                <a:gd name="connsiteY7941" fmla="*/ 1159493 h 6586971"/>
                <a:gd name="connsiteX7942" fmla="*/ 4085956 w 13173467"/>
                <a:gd name="connsiteY7942" fmla="*/ 1156849 h 6586971"/>
                <a:gd name="connsiteX7943" fmla="*/ 4077896 w 13173467"/>
                <a:gd name="connsiteY7943" fmla="*/ 1156188 h 6586971"/>
                <a:gd name="connsiteX7944" fmla="*/ 4112154 w 13173467"/>
                <a:gd name="connsiteY7944" fmla="*/ 1140323 h 6586971"/>
                <a:gd name="connsiteX7945" fmla="*/ 4146410 w 13173467"/>
                <a:gd name="connsiteY7945" fmla="*/ 1128423 h 6586971"/>
                <a:gd name="connsiteX7946" fmla="*/ 4182683 w 13173467"/>
                <a:gd name="connsiteY7946" fmla="*/ 1121812 h 6586971"/>
                <a:gd name="connsiteX7947" fmla="*/ 4219626 w 13173467"/>
                <a:gd name="connsiteY7947" fmla="*/ 1120490 h 6586971"/>
                <a:gd name="connsiteX7948" fmla="*/ 4208207 w 13173467"/>
                <a:gd name="connsiteY7948" fmla="*/ 1122473 h 6586971"/>
                <a:gd name="connsiteX7949" fmla="*/ 4194773 w 13173467"/>
                <a:gd name="connsiteY7949" fmla="*/ 1123796 h 6586971"/>
                <a:gd name="connsiteX7950" fmla="*/ 4182683 w 13173467"/>
                <a:gd name="connsiteY7950" fmla="*/ 1125118 h 6586971"/>
                <a:gd name="connsiteX7951" fmla="*/ 4173950 w 13173467"/>
                <a:gd name="connsiteY7951" fmla="*/ 1130406 h 6586971"/>
                <a:gd name="connsiteX7952" fmla="*/ 4177308 w 13173467"/>
                <a:gd name="connsiteY7952" fmla="*/ 1130406 h 6586971"/>
                <a:gd name="connsiteX7953" fmla="*/ 4179994 w 13173467"/>
                <a:gd name="connsiteY7953" fmla="*/ 1131729 h 6586971"/>
                <a:gd name="connsiteX7954" fmla="*/ 4182683 w 13173467"/>
                <a:gd name="connsiteY7954" fmla="*/ 1133050 h 6586971"/>
                <a:gd name="connsiteX7955" fmla="*/ 4185369 w 13173467"/>
                <a:gd name="connsiteY7955" fmla="*/ 1133712 h 6586971"/>
                <a:gd name="connsiteX7956" fmla="*/ 4181339 w 13173467"/>
                <a:gd name="connsiteY7956" fmla="*/ 1137017 h 6586971"/>
                <a:gd name="connsiteX7957" fmla="*/ 4177308 w 13173467"/>
                <a:gd name="connsiteY7957" fmla="*/ 1142305 h 6586971"/>
                <a:gd name="connsiteX7958" fmla="*/ 4173950 w 13173467"/>
                <a:gd name="connsiteY7958" fmla="*/ 1147594 h 6586971"/>
                <a:gd name="connsiteX7959" fmla="*/ 4172606 w 13173467"/>
                <a:gd name="connsiteY7959" fmla="*/ 1151561 h 6586971"/>
                <a:gd name="connsiteX7960" fmla="*/ 4175292 w 13173467"/>
                <a:gd name="connsiteY7960" fmla="*/ 1156188 h 6586971"/>
                <a:gd name="connsiteX7961" fmla="*/ 4179324 w 13173467"/>
                <a:gd name="connsiteY7961" fmla="*/ 1160816 h 6586971"/>
                <a:gd name="connsiteX7962" fmla="*/ 4183353 w 13173467"/>
                <a:gd name="connsiteY7962" fmla="*/ 1166105 h 6586971"/>
                <a:gd name="connsiteX7963" fmla="*/ 4182683 w 13173467"/>
                <a:gd name="connsiteY7963" fmla="*/ 1172716 h 6586971"/>
                <a:gd name="connsiteX7964" fmla="*/ 4173950 w 13173467"/>
                <a:gd name="connsiteY7964" fmla="*/ 1178004 h 6586971"/>
                <a:gd name="connsiteX7965" fmla="*/ 4160516 w 13173467"/>
                <a:gd name="connsiteY7965" fmla="*/ 1178665 h 6586971"/>
                <a:gd name="connsiteX7966" fmla="*/ 4147082 w 13173467"/>
                <a:gd name="connsiteY7966" fmla="*/ 1180648 h 6586971"/>
                <a:gd name="connsiteX7967" fmla="*/ 4138350 w 13173467"/>
                <a:gd name="connsiteY7967" fmla="*/ 1189242 h 6586971"/>
                <a:gd name="connsiteX7968" fmla="*/ 4172606 w 13173467"/>
                <a:gd name="connsiteY7968" fmla="*/ 1193208 h 6586971"/>
                <a:gd name="connsiteX7969" fmla="*/ 4183353 w 13173467"/>
                <a:gd name="connsiteY7969" fmla="*/ 1193208 h 6586971"/>
                <a:gd name="connsiteX7970" fmla="*/ 4211566 w 13173467"/>
                <a:gd name="connsiteY7970" fmla="*/ 1186598 h 6586971"/>
                <a:gd name="connsiteX7971" fmla="*/ 4220297 w 13173467"/>
                <a:gd name="connsiteY7971" fmla="*/ 1187259 h 6586971"/>
                <a:gd name="connsiteX7972" fmla="*/ 4225000 w 13173467"/>
                <a:gd name="connsiteY7972" fmla="*/ 1189242 h 6586971"/>
                <a:gd name="connsiteX7973" fmla="*/ 4232387 w 13173467"/>
                <a:gd name="connsiteY7973" fmla="*/ 1195853 h 6586971"/>
                <a:gd name="connsiteX7974" fmla="*/ 4237089 w 13173467"/>
                <a:gd name="connsiteY7974" fmla="*/ 1197175 h 6586971"/>
                <a:gd name="connsiteX7975" fmla="*/ 4243135 w 13173467"/>
                <a:gd name="connsiteY7975" fmla="*/ 1195192 h 6586971"/>
                <a:gd name="connsiteX7976" fmla="*/ 4245150 w 13173467"/>
                <a:gd name="connsiteY7976" fmla="*/ 1191225 h 6586971"/>
                <a:gd name="connsiteX7977" fmla="*/ 4245821 w 13173467"/>
                <a:gd name="connsiteY7977" fmla="*/ 1185937 h 6586971"/>
                <a:gd name="connsiteX7978" fmla="*/ 4247837 w 13173467"/>
                <a:gd name="connsiteY7978" fmla="*/ 1180648 h 6586971"/>
                <a:gd name="connsiteX7979" fmla="*/ 4254554 w 13173467"/>
                <a:gd name="connsiteY7979" fmla="*/ 1173376 h 6586971"/>
                <a:gd name="connsiteX7980" fmla="*/ 4264629 w 13173467"/>
                <a:gd name="connsiteY7980" fmla="*/ 1167426 h 6586971"/>
                <a:gd name="connsiteX7981" fmla="*/ 4274705 w 13173467"/>
                <a:gd name="connsiteY7981" fmla="*/ 1162799 h 6586971"/>
                <a:gd name="connsiteX7982" fmla="*/ 4284780 w 13173467"/>
                <a:gd name="connsiteY7982" fmla="*/ 1159493 h 6586971"/>
                <a:gd name="connsiteX7983" fmla="*/ 4308963 w 13173467"/>
                <a:gd name="connsiteY7983" fmla="*/ 1155527 h 6586971"/>
                <a:gd name="connsiteX7984" fmla="*/ 4331799 w 13173467"/>
                <a:gd name="connsiteY7984" fmla="*/ 1154866 h 6586971"/>
                <a:gd name="connsiteX7985" fmla="*/ 4379491 w 13173467"/>
                <a:gd name="connsiteY7985" fmla="*/ 1160155 h 6586971"/>
                <a:gd name="connsiteX7986" fmla="*/ 4400313 w 13173467"/>
                <a:gd name="connsiteY7986" fmla="*/ 1155527 h 6586971"/>
                <a:gd name="connsiteX7987" fmla="*/ 4453378 w 13173467"/>
                <a:gd name="connsiteY7987" fmla="*/ 1135034 h 6586971"/>
                <a:gd name="connsiteX7988" fmla="*/ 4466812 w 13173467"/>
                <a:gd name="connsiteY7988" fmla="*/ 1135034 h 6586971"/>
                <a:gd name="connsiteX7989" fmla="*/ 4475543 w 13173467"/>
                <a:gd name="connsiteY7989" fmla="*/ 1127762 h 6586971"/>
                <a:gd name="connsiteX7990" fmla="*/ 4488306 w 13173467"/>
                <a:gd name="connsiteY7990" fmla="*/ 1122473 h 6586971"/>
                <a:gd name="connsiteX7991" fmla="*/ 4501740 w 13173467"/>
                <a:gd name="connsiteY7991" fmla="*/ 1119168 h 6586971"/>
                <a:gd name="connsiteX7992" fmla="*/ 4513159 w 13173467"/>
                <a:gd name="connsiteY7992" fmla="*/ 1119168 h 6586971"/>
                <a:gd name="connsiteX7993" fmla="*/ 4520548 w 13173467"/>
                <a:gd name="connsiteY7993" fmla="*/ 1122473 h 6586971"/>
                <a:gd name="connsiteX7994" fmla="*/ 4527936 w 13173467"/>
                <a:gd name="connsiteY7994" fmla="*/ 1128423 h 6586971"/>
                <a:gd name="connsiteX7995" fmla="*/ 4542042 w 13173467"/>
                <a:gd name="connsiteY7995" fmla="*/ 1143628 h 6586971"/>
                <a:gd name="connsiteX7996" fmla="*/ 4533982 w 13173467"/>
                <a:gd name="connsiteY7996" fmla="*/ 1147594 h 6586971"/>
                <a:gd name="connsiteX7997" fmla="*/ 4527265 w 13173467"/>
                <a:gd name="connsiteY7997" fmla="*/ 1152222 h 6586971"/>
                <a:gd name="connsiteX7998" fmla="*/ 4523234 w 13173467"/>
                <a:gd name="connsiteY7998" fmla="*/ 1159493 h 6586971"/>
                <a:gd name="connsiteX7999" fmla="*/ 4523907 w 13173467"/>
                <a:gd name="connsiteY7999" fmla="*/ 1168088 h 6586971"/>
                <a:gd name="connsiteX8000" fmla="*/ 4528608 w 13173467"/>
                <a:gd name="connsiteY8000" fmla="*/ 1172716 h 6586971"/>
                <a:gd name="connsiteX8001" fmla="*/ 4537341 w 13173467"/>
                <a:gd name="connsiteY8001" fmla="*/ 1176682 h 6586971"/>
                <a:gd name="connsiteX8002" fmla="*/ 4547416 w 13173467"/>
                <a:gd name="connsiteY8002" fmla="*/ 1179326 h 6586971"/>
                <a:gd name="connsiteX8003" fmla="*/ 4556147 w 13173467"/>
                <a:gd name="connsiteY8003" fmla="*/ 1180648 h 6586971"/>
                <a:gd name="connsiteX8004" fmla="*/ 4572939 w 13173467"/>
                <a:gd name="connsiteY8004" fmla="*/ 1176682 h 6586971"/>
                <a:gd name="connsiteX8005" fmla="*/ 4575628 w 13173467"/>
                <a:gd name="connsiteY8005" fmla="*/ 1166766 h 6586971"/>
                <a:gd name="connsiteX8006" fmla="*/ 4574955 w 13173467"/>
                <a:gd name="connsiteY8006" fmla="*/ 1155527 h 6586971"/>
                <a:gd name="connsiteX8007" fmla="*/ 4580329 w 13173467"/>
                <a:gd name="connsiteY8007" fmla="*/ 1146933 h 6586971"/>
                <a:gd name="connsiteX8008" fmla="*/ 4597121 w 13173467"/>
                <a:gd name="connsiteY8008" fmla="*/ 1143628 h 6586971"/>
                <a:gd name="connsiteX8009" fmla="*/ 4617273 w 13173467"/>
                <a:gd name="connsiteY8009" fmla="*/ 1141644 h 6586971"/>
                <a:gd name="connsiteX8010" fmla="*/ 4635408 w 13173467"/>
                <a:gd name="connsiteY8010" fmla="*/ 1135034 h 6586971"/>
                <a:gd name="connsiteX8011" fmla="*/ 4644141 w 13173467"/>
                <a:gd name="connsiteY8011" fmla="*/ 1118507 h 6586971"/>
                <a:gd name="connsiteX8012" fmla="*/ 4643468 w 13173467"/>
                <a:gd name="connsiteY8012" fmla="*/ 1112557 h 6586971"/>
                <a:gd name="connsiteX8013" fmla="*/ 4640782 w 13173467"/>
                <a:gd name="connsiteY8013" fmla="*/ 1109912 h 6586971"/>
                <a:gd name="connsiteX8014" fmla="*/ 4636751 w 13173467"/>
                <a:gd name="connsiteY8014" fmla="*/ 1109252 h 6586971"/>
                <a:gd name="connsiteX8015" fmla="*/ 4633393 w 13173467"/>
                <a:gd name="connsiteY8015" fmla="*/ 1108591 h 6586971"/>
                <a:gd name="connsiteX8016" fmla="*/ 4630707 w 13173467"/>
                <a:gd name="connsiteY8016" fmla="*/ 1106607 h 6586971"/>
                <a:gd name="connsiteX8017" fmla="*/ 4628020 w 13173467"/>
                <a:gd name="connsiteY8017" fmla="*/ 1106607 h 6586971"/>
                <a:gd name="connsiteX8018" fmla="*/ 4625332 w 13173467"/>
                <a:gd name="connsiteY8018" fmla="*/ 1105285 h 6586971"/>
                <a:gd name="connsiteX8019" fmla="*/ 4621304 w 13173467"/>
                <a:gd name="connsiteY8019" fmla="*/ 1101980 h 6586971"/>
                <a:gd name="connsiteX8020" fmla="*/ 4614586 w 13173467"/>
                <a:gd name="connsiteY8020" fmla="*/ 1094047 h 6586971"/>
                <a:gd name="connsiteX8021" fmla="*/ 4601152 w 13173467"/>
                <a:gd name="connsiteY8021" fmla="*/ 1076859 h 6586971"/>
                <a:gd name="connsiteX8022" fmla="*/ 4594436 w 13173467"/>
                <a:gd name="connsiteY8022" fmla="*/ 1068265 h 6586971"/>
                <a:gd name="connsiteX8023" fmla="*/ 4602495 w 13173467"/>
                <a:gd name="connsiteY8023" fmla="*/ 1062977 h 6586971"/>
                <a:gd name="connsiteX8024" fmla="*/ 4621974 w 13173467"/>
                <a:gd name="connsiteY8024" fmla="*/ 1056366 h 6586971"/>
                <a:gd name="connsiteX8025" fmla="*/ 4639439 w 13173467"/>
                <a:gd name="connsiteY8025" fmla="*/ 1048433 h 6586971"/>
                <a:gd name="connsiteX8026" fmla="*/ 4646827 w 13173467"/>
                <a:gd name="connsiteY8026" fmla="*/ 1046449 h 6586971"/>
                <a:gd name="connsiteX8027" fmla="*/ 4654216 w 13173467"/>
                <a:gd name="connsiteY8027" fmla="*/ 1045789 h 6586971"/>
                <a:gd name="connsiteX8028" fmla="*/ 4840949 w 13173467"/>
                <a:gd name="connsiteY8028" fmla="*/ 1069587 h 6586971"/>
                <a:gd name="connsiteX8029" fmla="*/ 4889311 w 13173467"/>
                <a:gd name="connsiteY8029" fmla="*/ 1082809 h 6586971"/>
                <a:gd name="connsiteX8030" fmla="*/ 4906104 w 13173467"/>
                <a:gd name="connsiteY8030" fmla="*/ 1098013 h 6586971"/>
                <a:gd name="connsiteX8031" fmla="*/ 4924240 w 13173467"/>
                <a:gd name="connsiteY8031" fmla="*/ 1096691 h 6586971"/>
                <a:gd name="connsiteX8032" fmla="*/ 4945733 w 13173467"/>
                <a:gd name="connsiteY8032" fmla="*/ 1101980 h 6586971"/>
                <a:gd name="connsiteX8033" fmla="*/ 5016262 w 13173467"/>
                <a:gd name="connsiteY8033" fmla="*/ 1126440 h 6586971"/>
                <a:gd name="connsiteX8034" fmla="*/ 5037758 w 13173467"/>
                <a:gd name="connsiteY8034" fmla="*/ 1131729 h 6586971"/>
                <a:gd name="connsiteX8035" fmla="*/ 5044475 w 13173467"/>
                <a:gd name="connsiteY8035" fmla="*/ 1134373 h 6586971"/>
                <a:gd name="connsiteX8036" fmla="*/ 5086120 w 13173467"/>
                <a:gd name="connsiteY8036" fmla="*/ 1160816 h 6586971"/>
                <a:gd name="connsiteX8037" fmla="*/ 5126422 w 13173467"/>
                <a:gd name="connsiteY8037" fmla="*/ 1181310 h 6586971"/>
                <a:gd name="connsiteX8038" fmla="*/ 5130112 w 13173467"/>
                <a:gd name="connsiteY8038" fmla="*/ 1182427 h 6586971"/>
                <a:gd name="connsiteX8039" fmla="*/ 5129847 w 13173467"/>
                <a:gd name="connsiteY8039" fmla="*/ 1181344 h 6586971"/>
                <a:gd name="connsiteX8040" fmla="*/ 5145968 w 13173467"/>
                <a:gd name="connsiteY8040" fmla="*/ 1174734 h 6586971"/>
                <a:gd name="connsiteX8041" fmla="*/ 5160074 w 13173467"/>
                <a:gd name="connsiteY8041" fmla="*/ 1157546 h 6586971"/>
                <a:gd name="connsiteX8042" fmla="*/ 5180895 w 13173467"/>
                <a:gd name="connsiteY8042" fmla="*/ 1121848 h 6586971"/>
                <a:gd name="connsiteX8043" fmla="*/ 5170150 w 13173467"/>
                <a:gd name="connsiteY8043" fmla="*/ 1121848 h 6586971"/>
                <a:gd name="connsiteX8044" fmla="*/ 5160074 w 13173467"/>
                <a:gd name="connsiteY8044" fmla="*/ 1122509 h 6586971"/>
                <a:gd name="connsiteX8045" fmla="*/ 5149998 w 13173467"/>
                <a:gd name="connsiteY8045" fmla="*/ 1122509 h 6586971"/>
                <a:gd name="connsiteX8046" fmla="*/ 5139924 w 13173467"/>
                <a:gd name="connsiteY8046" fmla="*/ 1118542 h 6586971"/>
                <a:gd name="connsiteX8047" fmla="*/ 5134549 w 13173467"/>
                <a:gd name="connsiteY8047" fmla="*/ 1115898 h 6586971"/>
                <a:gd name="connsiteX8048" fmla="*/ 5129847 w 13173467"/>
                <a:gd name="connsiteY8048" fmla="*/ 1111932 h 6586971"/>
                <a:gd name="connsiteX8049" fmla="*/ 5125144 w 13173467"/>
                <a:gd name="connsiteY8049" fmla="*/ 1107965 h 6586971"/>
                <a:gd name="connsiteX8050" fmla="*/ 5121115 w 13173467"/>
                <a:gd name="connsiteY8050" fmla="*/ 1103338 h 6586971"/>
                <a:gd name="connsiteX8051" fmla="*/ 5117084 w 13173467"/>
                <a:gd name="connsiteY8051" fmla="*/ 1097388 h 6586971"/>
                <a:gd name="connsiteX8052" fmla="*/ 5113726 w 13173467"/>
                <a:gd name="connsiteY8052" fmla="*/ 1087472 h 6586971"/>
                <a:gd name="connsiteX8053" fmla="*/ 5111039 w 13173467"/>
                <a:gd name="connsiteY8053" fmla="*/ 1081522 h 6586971"/>
                <a:gd name="connsiteX8054" fmla="*/ 5096262 w 13173467"/>
                <a:gd name="connsiteY8054" fmla="*/ 1070283 h 6586971"/>
                <a:gd name="connsiteX8055" fmla="*/ 5071408 w 13173467"/>
                <a:gd name="connsiteY8055" fmla="*/ 1061690 h 6586971"/>
                <a:gd name="connsiteX8056" fmla="*/ 5047229 w 13173467"/>
                <a:gd name="connsiteY8056" fmla="*/ 1059707 h 6586971"/>
                <a:gd name="connsiteX8057" fmla="*/ 5033121 w 13173467"/>
                <a:gd name="connsiteY8057" fmla="*/ 1068962 h 6586971"/>
                <a:gd name="connsiteX8058" fmla="*/ 5028419 w 13173467"/>
                <a:gd name="connsiteY8058" fmla="*/ 1063012 h 6586971"/>
                <a:gd name="connsiteX8059" fmla="*/ 5027076 w 13173467"/>
                <a:gd name="connsiteY8059" fmla="*/ 1057062 h 6586971"/>
                <a:gd name="connsiteX8060" fmla="*/ 5027748 w 13173467"/>
                <a:gd name="connsiteY8060" fmla="*/ 1050451 h 6586971"/>
                <a:gd name="connsiteX8061" fmla="*/ 5030435 w 13173467"/>
                <a:gd name="connsiteY8061" fmla="*/ 1033263 h 6586971"/>
                <a:gd name="connsiteX8062" fmla="*/ 5032451 w 13173467"/>
                <a:gd name="connsiteY8062" fmla="*/ 1028636 h 6586971"/>
                <a:gd name="connsiteX8063" fmla="*/ 5033794 w 13173467"/>
                <a:gd name="connsiteY8063" fmla="*/ 1024669 h 6586971"/>
                <a:gd name="connsiteX8064" fmla="*/ 5036481 w 13173467"/>
                <a:gd name="connsiteY8064" fmla="*/ 1022686 h 6586971"/>
                <a:gd name="connsiteX8065" fmla="*/ 5038496 w 13173467"/>
                <a:gd name="connsiteY8065" fmla="*/ 1022686 h 6586971"/>
                <a:gd name="connsiteX8066" fmla="*/ 5040510 w 13173467"/>
                <a:gd name="connsiteY8066" fmla="*/ 1023347 h 6586971"/>
                <a:gd name="connsiteX8067" fmla="*/ 5043198 w 13173467"/>
                <a:gd name="connsiteY8067" fmla="*/ 1022025 h 6586971"/>
                <a:gd name="connsiteX8068" fmla="*/ 5048571 w 13173467"/>
                <a:gd name="connsiteY8068" fmla="*/ 1016737 h 6586971"/>
                <a:gd name="connsiteX8069" fmla="*/ 5051930 w 13173467"/>
                <a:gd name="connsiteY8069" fmla="*/ 1013431 h 6586971"/>
                <a:gd name="connsiteX8070" fmla="*/ 5053273 w 13173467"/>
                <a:gd name="connsiteY8070" fmla="*/ 1008803 h 6586971"/>
                <a:gd name="connsiteX8071" fmla="*/ 5051930 w 13173467"/>
                <a:gd name="connsiteY8071" fmla="*/ 988310 h 6586971"/>
                <a:gd name="connsiteX8072" fmla="*/ 5051930 w 13173467"/>
                <a:gd name="connsiteY8072" fmla="*/ 981699 h 6586971"/>
                <a:gd name="connsiteX8073" fmla="*/ 5053273 w 13173467"/>
                <a:gd name="connsiteY8073" fmla="*/ 973767 h 6586971"/>
                <a:gd name="connsiteX8074" fmla="*/ 5056631 w 13173467"/>
                <a:gd name="connsiteY8074" fmla="*/ 959223 h 6586971"/>
                <a:gd name="connsiteX8075" fmla="*/ 5058647 w 13173467"/>
                <a:gd name="connsiteY8075" fmla="*/ 943357 h 6586971"/>
                <a:gd name="connsiteX8076" fmla="*/ 5055961 w 13173467"/>
                <a:gd name="connsiteY8076" fmla="*/ 930136 h 6586971"/>
                <a:gd name="connsiteX8077" fmla="*/ 5043869 w 13173467"/>
                <a:gd name="connsiteY8077" fmla="*/ 924186 h 6586971"/>
                <a:gd name="connsiteX8078" fmla="*/ 5036481 w 13173467"/>
                <a:gd name="connsiteY8078" fmla="*/ 924847 h 6586971"/>
                <a:gd name="connsiteX8079" fmla="*/ 5028419 w 13173467"/>
                <a:gd name="connsiteY8079" fmla="*/ 926830 h 6586971"/>
                <a:gd name="connsiteX8080" fmla="*/ 5022375 w 13173467"/>
                <a:gd name="connsiteY8080" fmla="*/ 925507 h 6586971"/>
                <a:gd name="connsiteX8081" fmla="*/ 5018344 w 13173467"/>
                <a:gd name="connsiteY8081" fmla="*/ 918897 h 6586971"/>
                <a:gd name="connsiteX8082" fmla="*/ 5019017 w 13173467"/>
                <a:gd name="connsiteY8082" fmla="*/ 913608 h 6586971"/>
                <a:gd name="connsiteX8083" fmla="*/ 5022375 w 13173467"/>
                <a:gd name="connsiteY8083" fmla="*/ 907659 h 6586971"/>
                <a:gd name="connsiteX8084" fmla="*/ 5027076 w 13173467"/>
                <a:gd name="connsiteY8084" fmla="*/ 902370 h 6586971"/>
                <a:gd name="connsiteX8085" fmla="*/ 5029764 w 13173467"/>
                <a:gd name="connsiteY8085" fmla="*/ 897081 h 6586971"/>
                <a:gd name="connsiteX8086" fmla="*/ 5020360 w 13173467"/>
                <a:gd name="connsiteY8086" fmla="*/ 900387 h 6586971"/>
                <a:gd name="connsiteX8087" fmla="*/ 5019687 w 13173467"/>
                <a:gd name="connsiteY8087" fmla="*/ 895760 h 6586971"/>
                <a:gd name="connsiteX8088" fmla="*/ 5024389 w 13173467"/>
                <a:gd name="connsiteY8088" fmla="*/ 887166 h 6586971"/>
                <a:gd name="connsiteX8089" fmla="*/ 5029764 w 13173467"/>
                <a:gd name="connsiteY8089" fmla="*/ 880555 h 6586971"/>
                <a:gd name="connsiteX8090" fmla="*/ 5036481 w 13173467"/>
                <a:gd name="connsiteY8090" fmla="*/ 874605 h 6586971"/>
                <a:gd name="connsiteX8091" fmla="*/ 5043869 w 13173467"/>
                <a:gd name="connsiteY8091" fmla="*/ 870638 h 6586971"/>
                <a:gd name="connsiteX8092" fmla="*/ 5079469 w 13173467"/>
                <a:gd name="connsiteY8092" fmla="*/ 856094 h 6586971"/>
                <a:gd name="connsiteX8093" fmla="*/ 5096933 w 13173467"/>
                <a:gd name="connsiteY8093" fmla="*/ 846840 h 6586971"/>
                <a:gd name="connsiteX8094" fmla="*/ 5113055 w 13173467"/>
                <a:gd name="connsiteY8094" fmla="*/ 835602 h 6586971"/>
                <a:gd name="connsiteX8095" fmla="*/ 5127160 w 13173467"/>
                <a:gd name="connsiteY8095" fmla="*/ 823041 h 6586971"/>
                <a:gd name="connsiteX8096" fmla="*/ 5147311 w 13173467"/>
                <a:gd name="connsiteY8096" fmla="*/ 788665 h 6586971"/>
                <a:gd name="connsiteX8097" fmla="*/ 5172836 w 13173467"/>
                <a:gd name="connsiteY8097" fmla="*/ 710658 h 6586971"/>
                <a:gd name="connsiteX8098" fmla="*/ 5194330 w 13173467"/>
                <a:gd name="connsiteY8098" fmla="*/ 676943 h 6586971"/>
                <a:gd name="connsiteX8099" fmla="*/ 5198361 w 13173467"/>
                <a:gd name="connsiteY8099" fmla="*/ 672315 h 6586971"/>
                <a:gd name="connsiteX8100" fmla="*/ 5204406 w 13173467"/>
                <a:gd name="connsiteY8100" fmla="*/ 668349 h 6586971"/>
                <a:gd name="connsiteX8101" fmla="*/ 5211122 w 13173467"/>
                <a:gd name="connsiteY8101" fmla="*/ 665705 h 6586971"/>
                <a:gd name="connsiteX8102" fmla="*/ 5217840 w 13173467"/>
                <a:gd name="connsiteY8102" fmla="*/ 667688 h 6586971"/>
                <a:gd name="connsiteX8103" fmla="*/ 5219183 w 13173467"/>
                <a:gd name="connsiteY8103" fmla="*/ 670332 h 6586971"/>
                <a:gd name="connsiteX8104" fmla="*/ 5217169 w 13173467"/>
                <a:gd name="connsiteY8104" fmla="*/ 673637 h 6586971"/>
                <a:gd name="connsiteX8105" fmla="*/ 5216496 w 13173467"/>
                <a:gd name="connsiteY8105" fmla="*/ 676943 h 6586971"/>
                <a:gd name="connsiteX8106" fmla="*/ 5223213 w 13173467"/>
                <a:gd name="connsiteY8106" fmla="*/ 680909 h 6586971"/>
                <a:gd name="connsiteX8107" fmla="*/ 5229931 w 13173467"/>
                <a:gd name="connsiteY8107" fmla="*/ 681570 h 6586971"/>
                <a:gd name="connsiteX8108" fmla="*/ 5254112 w 13173467"/>
                <a:gd name="connsiteY8108" fmla="*/ 678926 h 6586971"/>
                <a:gd name="connsiteX8109" fmla="*/ 5287697 w 13173467"/>
                <a:gd name="connsiteY8109" fmla="*/ 679587 h 6586971"/>
                <a:gd name="connsiteX8110" fmla="*/ 5322625 w 13173467"/>
                <a:gd name="connsiteY8110" fmla="*/ 676282 h 6586971"/>
                <a:gd name="connsiteX8111" fmla="*/ 5334044 w 13173467"/>
                <a:gd name="connsiteY8111" fmla="*/ 676943 h 6586971"/>
                <a:gd name="connsiteX8112" fmla="*/ 5342104 w 13173467"/>
                <a:gd name="connsiteY8112" fmla="*/ 678926 h 6586971"/>
                <a:gd name="connsiteX8113" fmla="*/ 5356211 w 13173467"/>
                <a:gd name="connsiteY8113" fmla="*/ 685537 h 6586971"/>
                <a:gd name="connsiteX8114" fmla="*/ 5363598 w 13173467"/>
                <a:gd name="connsiteY8114" fmla="*/ 688843 h 6586971"/>
                <a:gd name="connsiteX8115" fmla="*/ 5394497 w 13173467"/>
                <a:gd name="connsiteY8115" fmla="*/ 692809 h 6586971"/>
                <a:gd name="connsiteX8116" fmla="*/ 5410618 w 13173467"/>
                <a:gd name="connsiteY8116" fmla="*/ 696775 h 6586971"/>
                <a:gd name="connsiteX8117" fmla="*/ 5422708 w 13173467"/>
                <a:gd name="connsiteY8117" fmla="*/ 706691 h 6586971"/>
                <a:gd name="connsiteX8118" fmla="*/ 5424724 w 13173467"/>
                <a:gd name="connsiteY8118" fmla="*/ 721235 h 6586971"/>
                <a:gd name="connsiteX8119" fmla="*/ 5422708 w 13173467"/>
                <a:gd name="connsiteY8119" fmla="*/ 740406 h 6586971"/>
                <a:gd name="connsiteX8120" fmla="*/ 5417334 w 13173467"/>
                <a:gd name="connsiteY8120" fmla="*/ 760239 h 6586971"/>
                <a:gd name="connsiteX8121" fmla="*/ 5407931 w 13173467"/>
                <a:gd name="connsiteY8121" fmla="*/ 789326 h 6586971"/>
                <a:gd name="connsiteX8122" fmla="*/ 5401214 w 13173467"/>
                <a:gd name="connsiteY8122" fmla="*/ 803870 h 6586971"/>
                <a:gd name="connsiteX8123" fmla="*/ 5393825 w 13173467"/>
                <a:gd name="connsiteY8123" fmla="*/ 817752 h 6586971"/>
                <a:gd name="connsiteX8124" fmla="*/ 5385094 w 13173467"/>
                <a:gd name="connsiteY8124" fmla="*/ 829652 h 6586971"/>
                <a:gd name="connsiteX8125" fmla="*/ 5378377 w 13173467"/>
                <a:gd name="connsiteY8125" fmla="*/ 834279 h 6586971"/>
                <a:gd name="connsiteX8126" fmla="*/ 5370987 w 13173467"/>
                <a:gd name="connsiteY8126" fmla="*/ 838246 h 6586971"/>
                <a:gd name="connsiteX8127" fmla="*/ 5364943 w 13173467"/>
                <a:gd name="connsiteY8127" fmla="*/ 842873 h 6586971"/>
                <a:gd name="connsiteX8128" fmla="*/ 5361584 w 13173467"/>
                <a:gd name="connsiteY8128" fmla="*/ 850145 h 6586971"/>
                <a:gd name="connsiteX8129" fmla="*/ 5362927 w 13173467"/>
                <a:gd name="connsiteY8129" fmla="*/ 855434 h 6586971"/>
                <a:gd name="connsiteX8130" fmla="*/ 5366957 w 13173467"/>
                <a:gd name="connsiteY8130" fmla="*/ 861384 h 6586971"/>
                <a:gd name="connsiteX8131" fmla="*/ 5372330 w 13173467"/>
                <a:gd name="connsiteY8131" fmla="*/ 866672 h 6586971"/>
                <a:gd name="connsiteX8132" fmla="*/ 5377032 w 13173467"/>
                <a:gd name="connsiteY8132" fmla="*/ 871299 h 6586971"/>
                <a:gd name="connsiteX8133" fmla="*/ 5385094 w 13173467"/>
                <a:gd name="connsiteY8133" fmla="*/ 875266 h 6586971"/>
                <a:gd name="connsiteX8134" fmla="*/ 5402557 w 13173467"/>
                <a:gd name="connsiteY8134" fmla="*/ 883199 h 6586971"/>
                <a:gd name="connsiteX8135" fmla="*/ 5408604 w 13173467"/>
                <a:gd name="connsiteY8135" fmla="*/ 889148 h 6586971"/>
                <a:gd name="connsiteX8136" fmla="*/ 5412633 w 13173467"/>
                <a:gd name="connsiteY8136" fmla="*/ 895760 h 6586971"/>
                <a:gd name="connsiteX8137" fmla="*/ 5415320 w 13173467"/>
                <a:gd name="connsiteY8137" fmla="*/ 905014 h 6586971"/>
                <a:gd name="connsiteX8138" fmla="*/ 5417334 w 13173467"/>
                <a:gd name="connsiteY8138" fmla="*/ 913608 h 6586971"/>
                <a:gd name="connsiteX8139" fmla="*/ 5418007 w 13173467"/>
                <a:gd name="connsiteY8139" fmla="*/ 931457 h 6586971"/>
                <a:gd name="connsiteX8140" fmla="*/ 5418007 w 13173467"/>
                <a:gd name="connsiteY8140" fmla="*/ 951951 h 6586971"/>
                <a:gd name="connsiteX8141" fmla="*/ 5415991 w 13173467"/>
                <a:gd name="connsiteY8141" fmla="*/ 961206 h 6586971"/>
                <a:gd name="connsiteX8142" fmla="*/ 5413975 w 13173467"/>
                <a:gd name="connsiteY8142" fmla="*/ 967156 h 6586971"/>
                <a:gd name="connsiteX8143" fmla="*/ 5405245 w 13173467"/>
                <a:gd name="connsiteY8143" fmla="*/ 982361 h 6586971"/>
                <a:gd name="connsiteX8144" fmla="*/ 5402557 w 13173467"/>
                <a:gd name="connsiteY8144" fmla="*/ 996904 h 6586971"/>
                <a:gd name="connsiteX8145" fmla="*/ 5409274 w 13173467"/>
                <a:gd name="connsiteY8145" fmla="*/ 1049129 h 6586971"/>
                <a:gd name="connsiteX8146" fmla="*/ 5408604 w 13173467"/>
                <a:gd name="connsiteY8146" fmla="*/ 1064995 h 6586971"/>
                <a:gd name="connsiteX8147" fmla="*/ 5403900 w 13173467"/>
                <a:gd name="connsiteY8147" fmla="*/ 1097388 h 6586971"/>
                <a:gd name="connsiteX8148" fmla="*/ 5405245 w 13173467"/>
                <a:gd name="connsiteY8148" fmla="*/ 1112592 h 6586971"/>
                <a:gd name="connsiteX8149" fmla="*/ 5413305 w 13173467"/>
                <a:gd name="connsiteY8149" fmla="*/ 1126476 h 6586971"/>
                <a:gd name="connsiteX8150" fmla="*/ 5426739 w 13173467"/>
                <a:gd name="connsiteY8150" fmla="*/ 1135730 h 6586971"/>
                <a:gd name="connsiteX8151" fmla="*/ 5457636 w 13173467"/>
                <a:gd name="connsiteY8151" fmla="*/ 1148952 h 6586971"/>
                <a:gd name="connsiteX8152" fmla="*/ 5471070 w 13173467"/>
                <a:gd name="connsiteY8152" fmla="*/ 1158868 h 6586971"/>
                <a:gd name="connsiteX8153" fmla="*/ 5469727 w 13173467"/>
                <a:gd name="connsiteY8153" fmla="*/ 1167462 h 6586971"/>
                <a:gd name="connsiteX8154" fmla="*/ 5459652 w 13173467"/>
                <a:gd name="connsiteY8154" fmla="*/ 1176717 h 6586971"/>
                <a:gd name="connsiteX8155" fmla="*/ 5448906 w 13173467"/>
                <a:gd name="connsiteY8155" fmla="*/ 1189278 h 6586971"/>
                <a:gd name="connsiteX8156" fmla="*/ 5444875 w 13173467"/>
                <a:gd name="connsiteY8156" fmla="*/ 1203822 h 6586971"/>
                <a:gd name="connsiteX8157" fmla="*/ 5444875 w 13173467"/>
                <a:gd name="connsiteY8157" fmla="*/ 1218365 h 6586971"/>
                <a:gd name="connsiteX8158" fmla="*/ 5442859 w 13173467"/>
                <a:gd name="connsiteY8158" fmla="*/ 1232248 h 6586971"/>
                <a:gd name="connsiteX8159" fmla="*/ 5432113 w 13173467"/>
                <a:gd name="connsiteY8159" fmla="*/ 1245469 h 6586971"/>
                <a:gd name="connsiteX8160" fmla="*/ 5426067 w 13173467"/>
                <a:gd name="connsiteY8160" fmla="*/ 1249436 h 6586971"/>
                <a:gd name="connsiteX8161" fmla="*/ 5413305 w 13173467"/>
                <a:gd name="connsiteY8161" fmla="*/ 1255385 h 6586971"/>
                <a:gd name="connsiteX8162" fmla="*/ 5407931 w 13173467"/>
                <a:gd name="connsiteY8162" fmla="*/ 1259351 h 6586971"/>
                <a:gd name="connsiteX8163" fmla="*/ 5399871 w 13173467"/>
                <a:gd name="connsiteY8163" fmla="*/ 1267285 h 6586971"/>
                <a:gd name="connsiteX8164" fmla="*/ 5369645 w 13173467"/>
                <a:gd name="connsiteY8164" fmla="*/ 1310916 h 6586971"/>
                <a:gd name="connsiteX8165" fmla="*/ 5359569 w 13173467"/>
                <a:gd name="connsiteY8165" fmla="*/ 1322154 h 6586971"/>
                <a:gd name="connsiteX8166" fmla="*/ 5346805 w 13173467"/>
                <a:gd name="connsiteY8166" fmla="*/ 1328764 h 6586971"/>
                <a:gd name="connsiteX8167" fmla="*/ 5327999 w 13173467"/>
                <a:gd name="connsiteY8167" fmla="*/ 1329426 h 6586971"/>
                <a:gd name="connsiteX8168" fmla="*/ 5337403 w 13173467"/>
                <a:gd name="connsiteY8168" fmla="*/ 1346614 h 6586971"/>
                <a:gd name="connsiteX8169" fmla="*/ 5340089 w 13173467"/>
                <a:gd name="connsiteY8169" fmla="*/ 1355869 h 6586971"/>
                <a:gd name="connsiteX8170" fmla="*/ 5337403 w 13173467"/>
                <a:gd name="connsiteY8170" fmla="*/ 1363140 h 6586971"/>
                <a:gd name="connsiteX8171" fmla="*/ 5334716 w 13173467"/>
                <a:gd name="connsiteY8171" fmla="*/ 1363140 h 6586971"/>
                <a:gd name="connsiteX8172" fmla="*/ 5317251 w 13173467"/>
                <a:gd name="connsiteY8172" fmla="*/ 1367768 h 6586971"/>
                <a:gd name="connsiteX8173" fmla="*/ 5313221 w 13173467"/>
                <a:gd name="connsiteY8173" fmla="*/ 1369752 h 6586971"/>
                <a:gd name="connsiteX8174" fmla="*/ 5305833 w 13173467"/>
                <a:gd name="connsiteY8174" fmla="*/ 1375701 h 6586971"/>
                <a:gd name="connsiteX8175" fmla="*/ 5301802 w 13173467"/>
                <a:gd name="connsiteY8175" fmla="*/ 1377684 h 6586971"/>
                <a:gd name="connsiteX8176" fmla="*/ 5293742 w 13173467"/>
                <a:gd name="connsiteY8176" fmla="*/ 1380990 h 6586971"/>
                <a:gd name="connsiteX8177" fmla="*/ 5282323 w 13173467"/>
                <a:gd name="connsiteY8177" fmla="*/ 1382312 h 6586971"/>
                <a:gd name="connsiteX8178" fmla="*/ 5271576 w 13173467"/>
                <a:gd name="connsiteY8178" fmla="*/ 1380328 h 6586971"/>
                <a:gd name="connsiteX8179" fmla="*/ 5264858 w 13173467"/>
                <a:gd name="connsiteY8179" fmla="*/ 1373718 h 6586971"/>
                <a:gd name="connsiteX8180" fmla="*/ 5265531 w 13173467"/>
                <a:gd name="connsiteY8180" fmla="*/ 1367768 h 6586971"/>
                <a:gd name="connsiteX8181" fmla="*/ 5270233 w 13173467"/>
                <a:gd name="connsiteY8181" fmla="*/ 1363140 h 6586971"/>
                <a:gd name="connsiteX8182" fmla="*/ 5283667 w 13173467"/>
                <a:gd name="connsiteY8182" fmla="*/ 1355208 h 6586971"/>
                <a:gd name="connsiteX8183" fmla="*/ 5276276 w 13173467"/>
                <a:gd name="connsiteY8183" fmla="*/ 1354546 h 6586971"/>
                <a:gd name="connsiteX8184" fmla="*/ 5264858 w 13173467"/>
                <a:gd name="connsiteY8184" fmla="*/ 1361157 h 6586971"/>
                <a:gd name="connsiteX8185" fmla="*/ 5258142 w 13173467"/>
                <a:gd name="connsiteY8185" fmla="*/ 1362480 h 6586971"/>
                <a:gd name="connsiteX8186" fmla="*/ 5250754 w 13173467"/>
                <a:gd name="connsiteY8186" fmla="*/ 1359835 h 6586971"/>
                <a:gd name="connsiteX8187" fmla="*/ 5239333 w 13173467"/>
                <a:gd name="connsiteY8187" fmla="*/ 1348597 h 6586971"/>
                <a:gd name="connsiteX8188" fmla="*/ 5233289 w 13173467"/>
                <a:gd name="connsiteY8188" fmla="*/ 1344631 h 6586971"/>
                <a:gd name="connsiteX8189" fmla="*/ 5226572 w 13173467"/>
                <a:gd name="connsiteY8189" fmla="*/ 1343970 h 6586971"/>
                <a:gd name="connsiteX8190" fmla="*/ 5200376 w 13173467"/>
                <a:gd name="connsiteY8190" fmla="*/ 1345952 h 6586971"/>
                <a:gd name="connsiteX8191" fmla="*/ 5186270 w 13173467"/>
                <a:gd name="connsiteY8191" fmla="*/ 1345292 h 6586971"/>
                <a:gd name="connsiteX8192" fmla="*/ 5178880 w 13173467"/>
                <a:gd name="connsiteY8192" fmla="*/ 1346614 h 6586971"/>
                <a:gd name="connsiteX8193" fmla="*/ 5172836 w 13173467"/>
                <a:gd name="connsiteY8193" fmla="*/ 1349919 h 6586971"/>
                <a:gd name="connsiteX8194" fmla="*/ 5178880 w 13173467"/>
                <a:gd name="connsiteY8194" fmla="*/ 1359835 h 6586971"/>
                <a:gd name="connsiteX8195" fmla="*/ 5182911 w 13173467"/>
                <a:gd name="connsiteY8195" fmla="*/ 1369090 h 6586971"/>
                <a:gd name="connsiteX8196" fmla="*/ 5188285 w 13173467"/>
                <a:gd name="connsiteY8196" fmla="*/ 1377684 h 6586971"/>
                <a:gd name="connsiteX8197" fmla="*/ 5199031 w 13173467"/>
                <a:gd name="connsiteY8197" fmla="*/ 1384295 h 6586971"/>
                <a:gd name="connsiteX8198" fmla="*/ 5205749 w 13173467"/>
                <a:gd name="connsiteY8198" fmla="*/ 1386278 h 6586971"/>
                <a:gd name="connsiteX8199" fmla="*/ 5218512 w 13173467"/>
                <a:gd name="connsiteY8199" fmla="*/ 1389584 h 6586971"/>
                <a:gd name="connsiteX8200" fmla="*/ 5225229 w 13173467"/>
                <a:gd name="connsiteY8200" fmla="*/ 1391567 h 6586971"/>
                <a:gd name="connsiteX8201" fmla="*/ 5246051 w 13173467"/>
                <a:gd name="connsiteY8201" fmla="*/ 1402145 h 6586971"/>
                <a:gd name="connsiteX8202" fmla="*/ 5254112 w 13173467"/>
                <a:gd name="connsiteY8202" fmla="*/ 1404127 h 6586971"/>
                <a:gd name="connsiteX8203" fmla="*/ 5268889 w 13173467"/>
                <a:gd name="connsiteY8203" fmla="*/ 1405450 h 6586971"/>
                <a:gd name="connsiteX8204" fmla="*/ 5313221 w 13173467"/>
                <a:gd name="connsiteY8204" fmla="*/ 1402806 h 6586971"/>
                <a:gd name="connsiteX8205" fmla="*/ 5326655 w 13173467"/>
                <a:gd name="connsiteY8205" fmla="*/ 1404789 h 6586971"/>
                <a:gd name="connsiteX8206" fmla="*/ 5350837 w 13173467"/>
                <a:gd name="connsiteY8206" fmla="*/ 1414704 h 6586971"/>
                <a:gd name="connsiteX8207" fmla="*/ 5362927 w 13173467"/>
                <a:gd name="connsiteY8207" fmla="*/ 1418010 h 6586971"/>
                <a:gd name="connsiteX8208" fmla="*/ 5376361 w 13173467"/>
                <a:gd name="connsiteY8208" fmla="*/ 1417348 h 6586971"/>
                <a:gd name="connsiteX8209" fmla="*/ 5384421 w 13173467"/>
                <a:gd name="connsiteY8209" fmla="*/ 1411400 h 6586971"/>
                <a:gd name="connsiteX8210" fmla="*/ 5390466 w 13173467"/>
                <a:gd name="connsiteY8210" fmla="*/ 1402145 h 6586971"/>
                <a:gd name="connsiteX8211" fmla="*/ 5393825 w 13173467"/>
                <a:gd name="connsiteY8211" fmla="*/ 1390906 h 6586971"/>
                <a:gd name="connsiteX8212" fmla="*/ 5399199 w 13173467"/>
                <a:gd name="connsiteY8212" fmla="*/ 1379668 h 6586971"/>
                <a:gd name="connsiteX8213" fmla="*/ 5407931 w 13173467"/>
                <a:gd name="connsiteY8213" fmla="*/ 1372396 h 6586971"/>
                <a:gd name="connsiteX8214" fmla="*/ 5454278 w 13173467"/>
                <a:gd name="connsiteY8214" fmla="*/ 1349258 h 6586971"/>
                <a:gd name="connsiteX8215" fmla="*/ 5473086 w 13173467"/>
                <a:gd name="connsiteY8215" fmla="*/ 1336037 h 6586971"/>
                <a:gd name="connsiteX8216" fmla="*/ 5487863 w 13173467"/>
                <a:gd name="connsiteY8216" fmla="*/ 1318849 h 6586971"/>
                <a:gd name="connsiteX8217" fmla="*/ 5498611 w 13173467"/>
                <a:gd name="connsiteY8217" fmla="*/ 1295050 h 6586971"/>
                <a:gd name="connsiteX8218" fmla="*/ 5511372 w 13173467"/>
                <a:gd name="connsiteY8218" fmla="*/ 1275879 h 6586971"/>
                <a:gd name="connsiteX8219" fmla="*/ 5530180 w 13173467"/>
                <a:gd name="connsiteY8219" fmla="*/ 1260013 h 6586971"/>
                <a:gd name="connsiteX8220" fmla="*/ 5546973 w 13173467"/>
                <a:gd name="connsiteY8220" fmla="*/ 1244147 h 6586971"/>
                <a:gd name="connsiteX8221" fmla="*/ 5553690 w 13173467"/>
                <a:gd name="connsiteY8221" fmla="*/ 1222992 h 6586971"/>
                <a:gd name="connsiteX8222" fmla="*/ 5546302 w 13173467"/>
                <a:gd name="connsiteY8222" fmla="*/ 1201838 h 6586971"/>
                <a:gd name="connsiteX8223" fmla="*/ 5534211 w 13173467"/>
                <a:gd name="connsiteY8223" fmla="*/ 1180022 h 6586971"/>
                <a:gd name="connsiteX8224" fmla="*/ 5528837 w 13173467"/>
                <a:gd name="connsiteY8224" fmla="*/ 1159529 h 6586971"/>
                <a:gd name="connsiteX8225" fmla="*/ 5540928 w 13173467"/>
                <a:gd name="connsiteY8225" fmla="*/ 1139697 h 6586971"/>
                <a:gd name="connsiteX8226" fmla="*/ 5561750 w 13173467"/>
                <a:gd name="connsiteY8226" fmla="*/ 1130441 h 6586971"/>
                <a:gd name="connsiteX8227" fmla="*/ 5589290 w 13173467"/>
                <a:gd name="connsiteY8227" fmla="*/ 1124492 h 6586971"/>
                <a:gd name="connsiteX8228" fmla="*/ 5641684 w 13173467"/>
                <a:gd name="connsiteY8228" fmla="*/ 1119203 h 6586971"/>
                <a:gd name="connsiteX8229" fmla="*/ 5655118 w 13173467"/>
                <a:gd name="connsiteY8229" fmla="*/ 1118542 h 6586971"/>
                <a:gd name="connsiteX8230" fmla="*/ 5664520 w 13173467"/>
                <a:gd name="connsiteY8230" fmla="*/ 1121848 h 6586971"/>
                <a:gd name="connsiteX8231" fmla="*/ 5672581 w 13173467"/>
                <a:gd name="connsiteY8231" fmla="*/ 1127797 h 6586971"/>
                <a:gd name="connsiteX8232" fmla="*/ 5681313 w 13173467"/>
                <a:gd name="connsiteY8232" fmla="*/ 1136391 h 6586971"/>
                <a:gd name="connsiteX8233" fmla="*/ 5700793 w 13173467"/>
                <a:gd name="connsiteY8233" fmla="*/ 1150274 h 6586971"/>
                <a:gd name="connsiteX8234" fmla="*/ 5709524 w 13173467"/>
                <a:gd name="connsiteY8234" fmla="*/ 1157546 h 6586971"/>
                <a:gd name="connsiteX8235" fmla="*/ 5715570 w 13173467"/>
                <a:gd name="connsiteY8235" fmla="*/ 1168123 h 6586971"/>
                <a:gd name="connsiteX8236" fmla="*/ 5718257 w 13173467"/>
                <a:gd name="connsiteY8236" fmla="*/ 1180022 h 6586971"/>
                <a:gd name="connsiteX8237" fmla="*/ 5718257 w 13173467"/>
                <a:gd name="connsiteY8237" fmla="*/ 1193905 h 6586971"/>
                <a:gd name="connsiteX8238" fmla="*/ 5716241 w 13173467"/>
                <a:gd name="connsiteY8238" fmla="*/ 1219687 h 6586971"/>
                <a:gd name="connsiteX8239" fmla="*/ 5713555 w 13173467"/>
                <a:gd name="connsiteY8239" fmla="*/ 1230925 h 6586971"/>
                <a:gd name="connsiteX8240" fmla="*/ 5713555 w 13173467"/>
                <a:gd name="connsiteY8240" fmla="*/ 1234892 h 6586971"/>
                <a:gd name="connsiteX8241" fmla="*/ 5716241 w 13173467"/>
                <a:gd name="connsiteY8241" fmla="*/ 1239519 h 6586971"/>
                <a:gd name="connsiteX8242" fmla="*/ 5720272 w 13173467"/>
                <a:gd name="connsiteY8242" fmla="*/ 1242825 h 6586971"/>
                <a:gd name="connsiteX8243" fmla="*/ 5736392 w 13173467"/>
                <a:gd name="connsiteY8243" fmla="*/ 1250757 h 6586971"/>
                <a:gd name="connsiteX8244" fmla="*/ 5757215 w 13173467"/>
                <a:gd name="connsiteY8244" fmla="*/ 1258691 h 6586971"/>
                <a:gd name="connsiteX8245" fmla="*/ 5779382 w 13173467"/>
                <a:gd name="connsiteY8245" fmla="*/ 1260674 h 6586971"/>
                <a:gd name="connsiteX8246" fmla="*/ 5826401 w 13173467"/>
                <a:gd name="connsiteY8246" fmla="*/ 1257368 h 6586971"/>
                <a:gd name="connsiteX8247" fmla="*/ 5810279 w 13173467"/>
                <a:gd name="connsiteY8247" fmla="*/ 1249436 h 6586971"/>
                <a:gd name="connsiteX8248" fmla="*/ 5763932 w 13173467"/>
                <a:gd name="connsiteY8248" fmla="*/ 1246791 h 6586971"/>
                <a:gd name="connsiteX8249" fmla="*/ 5744454 w 13173467"/>
                <a:gd name="connsiteY8249" fmla="*/ 1240842 h 6586971"/>
                <a:gd name="connsiteX8250" fmla="*/ 5738408 w 13173467"/>
                <a:gd name="connsiteY8250" fmla="*/ 1235553 h 6586971"/>
                <a:gd name="connsiteX8251" fmla="*/ 5735049 w 13173467"/>
                <a:gd name="connsiteY8251" fmla="*/ 1228281 h 6586971"/>
                <a:gd name="connsiteX8252" fmla="*/ 5734379 w 13173467"/>
                <a:gd name="connsiteY8252" fmla="*/ 1220348 h 6586971"/>
                <a:gd name="connsiteX8253" fmla="*/ 5735722 w 13173467"/>
                <a:gd name="connsiteY8253" fmla="*/ 1211093 h 6586971"/>
                <a:gd name="connsiteX8254" fmla="*/ 5737737 w 13173467"/>
                <a:gd name="connsiteY8254" fmla="*/ 1204482 h 6586971"/>
                <a:gd name="connsiteX8255" fmla="*/ 5741095 w 13173467"/>
                <a:gd name="connsiteY8255" fmla="*/ 1199193 h 6586971"/>
                <a:gd name="connsiteX8256" fmla="*/ 5744454 w 13173467"/>
                <a:gd name="connsiteY8256" fmla="*/ 1194566 h 6586971"/>
                <a:gd name="connsiteX8257" fmla="*/ 5749826 w 13173467"/>
                <a:gd name="connsiteY8257" fmla="*/ 1191261 h 6586971"/>
                <a:gd name="connsiteX8258" fmla="*/ 5753857 w 13173467"/>
                <a:gd name="connsiteY8258" fmla="*/ 1189938 h 6586971"/>
                <a:gd name="connsiteX8259" fmla="*/ 5758559 w 13173467"/>
                <a:gd name="connsiteY8259" fmla="*/ 1189278 h 6586971"/>
                <a:gd name="connsiteX8260" fmla="*/ 5762590 w 13173467"/>
                <a:gd name="connsiteY8260" fmla="*/ 1188617 h 6586971"/>
                <a:gd name="connsiteX8261" fmla="*/ 5765276 w 13173467"/>
                <a:gd name="connsiteY8261" fmla="*/ 1185972 h 6586971"/>
                <a:gd name="connsiteX8262" fmla="*/ 5765276 w 13173467"/>
                <a:gd name="connsiteY8262" fmla="*/ 1176717 h 6586971"/>
                <a:gd name="connsiteX8263" fmla="*/ 5760574 w 13173467"/>
                <a:gd name="connsiteY8263" fmla="*/ 1165479 h 6586971"/>
                <a:gd name="connsiteX8264" fmla="*/ 5749826 w 13173467"/>
                <a:gd name="connsiteY8264" fmla="*/ 1146308 h 6586971"/>
                <a:gd name="connsiteX8265" fmla="*/ 5745797 w 13173467"/>
                <a:gd name="connsiteY8265" fmla="*/ 1134408 h 6586971"/>
                <a:gd name="connsiteX8266" fmla="*/ 5743109 w 13173467"/>
                <a:gd name="connsiteY8266" fmla="*/ 1129780 h 6586971"/>
                <a:gd name="connsiteX8267" fmla="*/ 5739751 w 13173467"/>
                <a:gd name="connsiteY8267" fmla="*/ 1125814 h 6586971"/>
                <a:gd name="connsiteX8268" fmla="*/ 5654445 w 13173467"/>
                <a:gd name="connsiteY8268" fmla="*/ 1100693 h 6586971"/>
                <a:gd name="connsiteX8269" fmla="*/ 5632278 w 13173467"/>
                <a:gd name="connsiteY8269" fmla="*/ 1096066 h 6586971"/>
                <a:gd name="connsiteX8270" fmla="*/ 5612800 w 13173467"/>
                <a:gd name="connsiteY8270" fmla="*/ 1094744 h 6586971"/>
                <a:gd name="connsiteX8271" fmla="*/ 5603396 w 13173467"/>
                <a:gd name="connsiteY8271" fmla="*/ 1094744 h 6586971"/>
                <a:gd name="connsiteX8272" fmla="*/ 5593992 w 13173467"/>
                <a:gd name="connsiteY8272" fmla="*/ 1096727 h 6586971"/>
                <a:gd name="connsiteX8273" fmla="*/ 5584589 w 13173467"/>
                <a:gd name="connsiteY8273" fmla="*/ 1100032 h 6586971"/>
                <a:gd name="connsiteX8274" fmla="*/ 5575184 w 13173467"/>
                <a:gd name="connsiteY8274" fmla="*/ 1103998 h 6586971"/>
                <a:gd name="connsiteX8275" fmla="*/ 5565781 w 13173467"/>
                <a:gd name="connsiteY8275" fmla="*/ 1107304 h 6586971"/>
                <a:gd name="connsiteX8276" fmla="*/ 5555705 w 13173467"/>
                <a:gd name="connsiteY8276" fmla="*/ 1109288 h 6586971"/>
                <a:gd name="connsiteX8277" fmla="*/ 5525479 w 13173467"/>
                <a:gd name="connsiteY8277" fmla="*/ 1105321 h 6586971"/>
                <a:gd name="connsiteX8278" fmla="*/ 5515403 w 13173467"/>
                <a:gd name="connsiteY8278" fmla="*/ 1105321 h 6586971"/>
                <a:gd name="connsiteX8279" fmla="*/ 5498611 w 13173467"/>
                <a:gd name="connsiteY8279" fmla="*/ 1105982 h 6586971"/>
                <a:gd name="connsiteX8280" fmla="*/ 5491894 w 13173467"/>
                <a:gd name="connsiteY8280" fmla="*/ 1103998 h 6586971"/>
                <a:gd name="connsiteX8281" fmla="*/ 5487863 w 13173467"/>
                <a:gd name="connsiteY8281" fmla="*/ 1097388 h 6586971"/>
                <a:gd name="connsiteX8282" fmla="*/ 5488535 w 13173467"/>
                <a:gd name="connsiteY8282" fmla="*/ 1092760 h 6586971"/>
                <a:gd name="connsiteX8283" fmla="*/ 5492566 w 13173467"/>
                <a:gd name="connsiteY8283" fmla="*/ 1082183 h 6586971"/>
                <a:gd name="connsiteX8284" fmla="*/ 5492566 w 13173467"/>
                <a:gd name="connsiteY8284" fmla="*/ 1076895 h 6586971"/>
                <a:gd name="connsiteX8285" fmla="*/ 5490551 w 13173467"/>
                <a:gd name="connsiteY8285" fmla="*/ 1072928 h 6586971"/>
                <a:gd name="connsiteX8286" fmla="*/ 5487192 w 13173467"/>
                <a:gd name="connsiteY8286" fmla="*/ 1070283 h 6586971"/>
                <a:gd name="connsiteX8287" fmla="*/ 5483833 w 13173467"/>
                <a:gd name="connsiteY8287" fmla="*/ 1067639 h 6586971"/>
                <a:gd name="connsiteX8288" fmla="*/ 5480475 w 13173467"/>
                <a:gd name="connsiteY8288" fmla="*/ 1064334 h 6586971"/>
                <a:gd name="connsiteX8289" fmla="*/ 5475774 w 13173467"/>
                <a:gd name="connsiteY8289" fmla="*/ 1057723 h 6586971"/>
                <a:gd name="connsiteX8290" fmla="*/ 5474429 w 13173467"/>
                <a:gd name="connsiteY8290" fmla="*/ 1051774 h 6586971"/>
                <a:gd name="connsiteX8291" fmla="*/ 5475101 w 13173467"/>
                <a:gd name="connsiteY8291" fmla="*/ 1045824 h 6586971"/>
                <a:gd name="connsiteX8292" fmla="*/ 5485177 w 13173467"/>
                <a:gd name="connsiteY8292" fmla="*/ 1017397 h 6586971"/>
                <a:gd name="connsiteX8293" fmla="*/ 5493909 w 13173467"/>
                <a:gd name="connsiteY8293" fmla="*/ 1000209 h 6586971"/>
                <a:gd name="connsiteX8294" fmla="*/ 5516076 w 13173467"/>
                <a:gd name="connsiteY8294" fmla="*/ 966494 h 6586971"/>
                <a:gd name="connsiteX8295" fmla="*/ 5521447 w 13173467"/>
                <a:gd name="connsiteY8295" fmla="*/ 947324 h 6586971"/>
                <a:gd name="connsiteX8296" fmla="*/ 5513388 w 13173467"/>
                <a:gd name="connsiteY8296" fmla="*/ 930136 h 6586971"/>
                <a:gd name="connsiteX8297" fmla="*/ 5485177 w 13173467"/>
                <a:gd name="connsiteY8297" fmla="*/ 897743 h 6586971"/>
                <a:gd name="connsiteX8298" fmla="*/ 5475101 w 13173467"/>
                <a:gd name="connsiteY8298" fmla="*/ 883199 h 6586971"/>
                <a:gd name="connsiteX8299" fmla="*/ 5469727 w 13173467"/>
                <a:gd name="connsiteY8299" fmla="*/ 875927 h 6586971"/>
                <a:gd name="connsiteX8300" fmla="*/ 5462340 w 13173467"/>
                <a:gd name="connsiteY8300" fmla="*/ 869978 h 6586971"/>
                <a:gd name="connsiteX8301" fmla="*/ 5448233 w 13173467"/>
                <a:gd name="connsiteY8301" fmla="*/ 861384 h 6586971"/>
                <a:gd name="connsiteX8302" fmla="*/ 5444875 w 13173467"/>
                <a:gd name="connsiteY8302" fmla="*/ 857417 h 6586971"/>
                <a:gd name="connsiteX8303" fmla="*/ 5445547 w 13173467"/>
                <a:gd name="connsiteY8303" fmla="*/ 849484 h 6586971"/>
                <a:gd name="connsiteX8304" fmla="*/ 5450920 w 13173467"/>
                <a:gd name="connsiteY8304" fmla="*/ 840229 h 6586971"/>
                <a:gd name="connsiteX8305" fmla="*/ 5460324 w 13173467"/>
                <a:gd name="connsiteY8305" fmla="*/ 828329 h 6586971"/>
                <a:gd name="connsiteX8306" fmla="*/ 5471070 w 13173467"/>
                <a:gd name="connsiteY8306" fmla="*/ 817752 h 6586971"/>
                <a:gd name="connsiteX8307" fmla="*/ 5479803 w 13173467"/>
                <a:gd name="connsiteY8307" fmla="*/ 810480 h 6586971"/>
                <a:gd name="connsiteX8308" fmla="*/ 5487192 w 13173467"/>
                <a:gd name="connsiteY8308" fmla="*/ 805853 h 6586971"/>
                <a:gd name="connsiteX8309" fmla="*/ 5495252 w 13173467"/>
                <a:gd name="connsiteY8309" fmla="*/ 802547 h 6586971"/>
                <a:gd name="connsiteX8310" fmla="*/ 5529510 w 13173467"/>
                <a:gd name="connsiteY8310" fmla="*/ 794615 h 6586971"/>
                <a:gd name="connsiteX8311" fmla="*/ 5546973 w 13173467"/>
                <a:gd name="connsiteY8311" fmla="*/ 788004 h 6586971"/>
                <a:gd name="connsiteX8312" fmla="*/ 5562422 w 13173467"/>
                <a:gd name="connsiteY8312" fmla="*/ 778088 h 6586971"/>
                <a:gd name="connsiteX8313" fmla="*/ 5572498 w 13173467"/>
                <a:gd name="connsiteY8313" fmla="*/ 764866 h 6586971"/>
                <a:gd name="connsiteX8314" fmla="*/ 5574514 w 13173467"/>
                <a:gd name="connsiteY8314" fmla="*/ 754950 h 6586971"/>
                <a:gd name="connsiteX8315" fmla="*/ 5574514 w 13173467"/>
                <a:gd name="connsiteY8315" fmla="*/ 744372 h 6586971"/>
                <a:gd name="connsiteX8316" fmla="*/ 5573171 w 13173467"/>
                <a:gd name="connsiteY8316" fmla="*/ 733134 h 6586971"/>
                <a:gd name="connsiteX8317" fmla="*/ 5571155 w 13173467"/>
                <a:gd name="connsiteY8317" fmla="*/ 723218 h 6586971"/>
                <a:gd name="connsiteX8318" fmla="*/ 5555033 w 13173467"/>
                <a:gd name="connsiteY8318" fmla="*/ 697437 h 6586971"/>
                <a:gd name="connsiteX8319" fmla="*/ 5553690 w 13173467"/>
                <a:gd name="connsiteY8319" fmla="*/ 690825 h 6586971"/>
                <a:gd name="connsiteX8320" fmla="*/ 5559737 w 13173467"/>
                <a:gd name="connsiteY8320" fmla="*/ 685537 h 6586971"/>
                <a:gd name="connsiteX8321" fmla="*/ 5569812 w 13173467"/>
                <a:gd name="connsiteY8321" fmla="*/ 684876 h 6586971"/>
                <a:gd name="connsiteX8322" fmla="*/ 5580558 w 13173467"/>
                <a:gd name="connsiteY8322" fmla="*/ 686859 h 6586971"/>
                <a:gd name="connsiteX8323" fmla="*/ 5587275 w 13173467"/>
                <a:gd name="connsiteY8323" fmla="*/ 690164 h 6586971"/>
                <a:gd name="connsiteX8324" fmla="*/ 5592649 w 13173467"/>
                <a:gd name="connsiteY8324" fmla="*/ 696114 h 6586971"/>
                <a:gd name="connsiteX8325" fmla="*/ 5598694 w 13173467"/>
                <a:gd name="connsiteY8325" fmla="*/ 703386 h 6586971"/>
                <a:gd name="connsiteX8326" fmla="*/ 5603396 w 13173467"/>
                <a:gd name="connsiteY8326" fmla="*/ 711980 h 6586971"/>
                <a:gd name="connsiteX8327" fmla="*/ 5606083 w 13173467"/>
                <a:gd name="connsiteY8327" fmla="*/ 719252 h 6586971"/>
                <a:gd name="connsiteX8328" fmla="*/ 5606755 w 13173467"/>
                <a:gd name="connsiteY8328" fmla="*/ 723879 h 6586971"/>
                <a:gd name="connsiteX8329" fmla="*/ 5606755 w 13173467"/>
                <a:gd name="connsiteY8329" fmla="*/ 733134 h 6586971"/>
                <a:gd name="connsiteX8330" fmla="*/ 5606755 w 13173467"/>
                <a:gd name="connsiteY8330" fmla="*/ 737101 h 6586971"/>
                <a:gd name="connsiteX8331" fmla="*/ 5608098 w 13173467"/>
                <a:gd name="connsiteY8331" fmla="*/ 741067 h 6586971"/>
                <a:gd name="connsiteX8332" fmla="*/ 5612128 w 13173467"/>
                <a:gd name="connsiteY8332" fmla="*/ 747678 h 6586971"/>
                <a:gd name="connsiteX8333" fmla="*/ 5613473 w 13173467"/>
                <a:gd name="connsiteY8333" fmla="*/ 750322 h 6586971"/>
                <a:gd name="connsiteX8334" fmla="*/ 5614143 w 13173467"/>
                <a:gd name="connsiteY8334" fmla="*/ 758255 h 6586971"/>
                <a:gd name="connsiteX8335" fmla="*/ 5612128 w 13173467"/>
                <a:gd name="connsiteY8335" fmla="*/ 762883 h 6586971"/>
                <a:gd name="connsiteX8336" fmla="*/ 5603396 w 13173467"/>
                <a:gd name="connsiteY8336" fmla="*/ 773460 h 6586971"/>
                <a:gd name="connsiteX8337" fmla="*/ 5591976 w 13173467"/>
                <a:gd name="connsiteY8337" fmla="*/ 794615 h 6586971"/>
                <a:gd name="connsiteX8338" fmla="*/ 5589290 w 13173467"/>
                <a:gd name="connsiteY8338" fmla="*/ 797259 h 6586971"/>
                <a:gd name="connsiteX8339" fmla="*/ 5587948 w 13173467"/>
                <a:gd name="connsiteY8339" fmla="*/ 798581 h 6586971"/>
                <a:gd name="connsiteX8340" fmla="*/ 5585932 w 13173467"/>
                <a:gd name="connsiteY8340" fmla="*/ 799903 h 6586971"/>
                <a:gd name="connsiteX8341" fmla="*/ 5585260 w 13173467"/>
                <a:gd name="connsiteY8341" fmla="*/ 805192 h 6586971"/>
                <a:gd name="connsiteX8342" fmla="*/ 5585932 w 13173467"/>
                <a:gd name="connsiteY8342" fmla="*/ 813786 h 6586971"/>
                <a:gd name="connsiteX8343" fmla="*/ 5591305 w 13173467"/>
                <a:gd name="connsiteY8343" fmla="*/ 820397 h 6586971"/>
                <a:gd name="connsiteX8344" fmla="*/ 5597350 w 13173467"/>
                <a:gd name="connsiteY8344" fmla="*/ 827008 h 6586971"/>
                <a:gd name="connsiteX8345" fmla="*/ 5600039 w 13173467"/>
                <a:gd name="connsiteY8345" fmla="*/ 835602 h 6586971"/>
                <a:gd name="connsiteX8346" fmla="*/ 5598023 w 13173467"/>
                <a:gd name="connsiteY8346" fmla="*/ 843534 h 6586971"/>
                <a:gd name="connsiteX8347" fmla="*/ 5592649 w 13173467"/>
                <a:gd name="connsiteY8347" fmla="*/ 850145 h 6586971"/>
                <a:gd name="connsiteX8348" fmla="*/ 5587948 w 13173467"/>
                <a:gd name="connsiteY8348" fmla="*/ 856094 h 6586971"/>
                <a:gd name="connsiteX8349" fmla="*/ 5588618 w 13173467"/>
                <a:gd name="connsiteY8349" fmla="*/ 864028 h 6586971"/>
                <a:gd name="connsiteX8350" fmla="*/ 5593992 w 13173467"/>
                <a:gd name="connsiteY8350" fmla="*/ 868655 h 6586971"/>
                <a:gd name="connsiteX8351" fmla="*/ 5602724 w 13173467"/>
                <a:gd name="connsiteY8351" fmla="*/ 871960 h 6586971"/>
                <a:gd name="connsiteX8352" fmla="*/ 5643027 w 13173467"/>
                <a:gd name="connsiteY8352" fmla="*/ 879232 h 6586971"/>
                <a:gd name="connsiteX8353" fmla="*/ 5664520 w 13173467"/>
                <a:gd name="connsiteY8353" fmla="*/ 880555 h 6586971"/>
                <a:gd name="connsiteX8354" fmla="*/ 5673925 w 13173467"/>
                <a:gd name="connsiteY8354" fmla="*/ 881877 h 6586971"/>
                <a:gd name="connsiteX8355" fmla="*/ 5689373 w 13173467"/>
                <a:gd name="connsiteY8355" fmla="*/ 887166 h 6586971"/>
                <a:gd name="connsiteX8356" fmla="*/ 5696090 w 13173467"/>
                <a:gd name="connsiteY8356" fmla="*/ 888487 h 6586971"/>
                <a:gd name="connsiteX8357" fmla="*/ 5698778 w 13173467"/>
                <a:gd name="connsiteY8357" fmla="*/ 886504 h 6586971"/>
                <a:gd name="connsiteX8358" fmla="*/ 5701464 w 13173467"/>
                <a:gd name="connsiteY8358" fmla="*/ 884521 h 6586971"/>
                <a:gd name="connsiteX8359" fmla="*/ 5703479 w 13173467"/>
                <a:gd name="connsiteY8359" fmla="*/ 883860 h 6586971"/>
                <a:gd name="connsiteX8360" fmla="*/ 5731691 w 13173467"/>
                <a:gd name="connsiteY8360" fmla="*/ 884521 h 6586971"/>
                <a:gd name="connsiteX8361" fmla="*/ 5737737 w 13173467"/>
                <a:gd name="connsiteY8361" fmla="*/ 885182 h 6586971"/>
                <a:gd name="connsiteX8362" fmla="*/ 5745797 w 13173467"/>
                <a:gd name="connsiteY8362" fmla="*/ 889148 h 6586971"/>
                <a:gd name="connsiteX8363" fmla="*/ 5769306 w 13173467"/>
                <a:gd name="connsiteY8363" fmla="*/ 905014 h 6586971"/>
                <a:gd name="connsiteX8364" fmla="*/ 5784756 w 13173467"/>
                <a:gd name="connsiteY8364" fmla="*/ 910964 h 6586971"/>
                <a:gd name="connsiteX8365" fmla="*/ 5804907 w 13173467"/>
                <a:gd name="connsiteY8365" fmla="*/ 914930 h 6586971"/>
                <a:gd name="connsiteX8366" fmla="*/ 5824385 w 13173467"/>
                <a:gd name="connsiteY8366" fmla="*/ 913608 h 6586971"/>
                <a:gd name="connsiteX8367" fmla="*/ 5837147 w 13173467"/>
                <a:gd name="connsiteY8367" fmla="*/ 904354 h 6586971"/>
                <a:gd name="connsiteX8368" fmla="*/ 5810951 w 13173467"/>
                <a:gd name="connsiteY8368" fmla="*/ 905014 h 6586971"/>
                <a:gd name="connsiteX8369" fmla="*/ 5800204 w 13173467"/>
                <a:gd name="connsiteY8369" fmla="*/ 901709 h 6586971"/>
                <a:gd name="connsiteX8370" fmla="*/ 5789458 w 13173467"/>
                <a:gd name="connsiteY8370" fmla="*/ 891132 h 6586971"/>
                <a:gd name="connsiteX8371" fmla="*/ 5780053 w 13173467"/>
                <a:gd name="connsiteY8371" fmla="*/ 876588 h 6586971"/>
                <a:gd name="connsiteX8372" fmla="*/ 5774681 w 13173467"/>
                <a:gd name="connsiteY8372" fmla="*/ 872622 h 6586971"/>
                <a:gd name="connsiteX8373" fmla="*/ 5764605 w 13173467"/>
                <a:gd name="connsiteY8373" fmla="*/ 869316 h 6586971"/>
                <a:gd name="connsiteX8374" fmla="*/ 5757888 w 13173467"/>
                <a:gd name="connsiteY8374" fmla="*/ 869316 h 6586971"/>
                <a:gd name="connsiteX8375" fmla="*/ 5743781 w 13173467"/>
                <a:gd name="connsiteY8375" fmla="*/ 869978 h 6586971"/>
                <a:gd name="connsiteX8376" fmla="*/ 5736392 w 13173467"/>
                <a:gd name="connsiteY8376" fmla="*/ 869978 h 6586971"/>
                <a:gd name="connsiteX8377" fmla="*/ 5720272 w 13173467"/>
                <a:gd name="connsiteY8377" fmla="*/ 866011 h 6586971"/>
                <a:gd name="connsiteX8378" fmla="*/ 5671238 w 13173467"/>
                <a:gd name="connsiteY8378" fmla="*/ 846179 h 6586971"/>
                <a:gd name="connsiteX8379" fmla="*/ 5658476 w 13173467"/>
                <a:gd name="connsiteY8379" fmla="*/ 837585 h 6586971"/>
                <a:gd name="connsiteX8380" fmla="*/ 5649743 w 13173467"/>
                <a:gd name="connsiteY8380" fmla="*/ 827668 h 6586971"/>
                <a:gd name="connsiteX8381" fmla="*/ 5635637 w 13173467"/>
                <a:gd name="connsiteY8381" fmla="*/ 802547 h 6586971"/>
                <a:gd name="connsiteX8382" fmla="*/ 5659819 w 13173467"/>
                <a:gd name="connsiteY8382" fmla="*/ 795276 h 6586971"/>
                <a:gd name="connsiteX8383" fmla="*/ 5679970 w 13173467"/>
                <a:gd name="connsiteY8383" fmla="*/ 791309 h 6586971"/>
                <a:gd name="connsiteX8384" fmla="*/ 5699449 w 13173467"/>
                <a:gd name="connsiteY8384" fmla="*/ 792632 h 6586971"/>
                <a:gd name="connsiteX8385" fmla="*/ 5733706 w 13173467"/>
                <a:gd name="connsiteY8385" fmla="*/ 807836 h 6586971"/>
                <a:gd name="connsiteX8386" fmla="*/ 5744454 w 13173467"/>
                <a:gd name="connsiteY8386" fmla="*/ 809820 h 6586971"/>
                <a:gd name="connsiteX8387" fmla="*/ 5755200 w 13173467"/>
                <a:gd name="connsiteY8387" fmla="*/ 809820 h 6586971"/>
                <a:gd name="connsiteX8388" fmla="*/ 5767291 w 13173467"/>
                <a:gd name="connsiteY8388" fmla="*/ 805853 h 6586971"/>
                <a:gd name="connsiteX8389" fmla="*/ 5776694 w 13173467"/>
                <a:gd name="connsiteY8389" fmla="*/ 799242 h 6586971"/>
                <a:gd name="connsiteX8390" fmla="*/ 5778710 w 13173467"/>
                <a:gd name="connsiteY8390" fmla="*/ 791971 h 6586971"/>
                <a:gd name="connsiteX8391" fmla="*/ 5773336 w 13173467"/>
                <a:gd name="connsiteY8391" fmla="*/ 785359 h 6586971"/>
                <a:gd name="connsiteX8392" fmla="*/ 5761917 w 13173467"/>
                <a:gd name="connsiteY8392" fmla="*/ 780732 h 6586971"/>
                <a:gd name="connsiteX8393" fmla="*/ 5751842 w 13173467"/>
                <a:gd name="connsiteY8393" fmla="*/ 780732 h 6586971"/>
                <a:gd name="connsiteX8394" fmla="*/ 5739080 w 13173467"/>
                <a:gd name="connsiteY8394" fmla="*/ 782715 h 6586971"/>
                <a:gd name="connsiteX8395" fmla="*/ 5730347 w 13173467"/>
                <a:gd name="connsiteY8395" fmla="*/ 781393 h 6586971"/>
                <a:gd name="connsiteX8396" fmla="*/ 5729004 w 13173467"/>
                <a:gd name="connsiteY8396" fmla="*/ 774121 h 6586971"/>
                <a:gd name="connsiteX8397" fmla="*/ 5733034 w 13173467"/>
                <a:gd name="connsiteY8397" fmla="*/ 769494 h 6586971"/>
                <a:gd name="connsiteX8398" fmla="*/ 5778710 w 13173467"/>
                <a:gd name="connsiteY8398" fmla="*/ 749001 h 6586971"/>
                <a:gd name="connsiteX8399" fmla="*/ 5799533 w 13173467"/>
                <a:gd name="connsiteY8399" fmla="*/ 745695 h 6586971"/>
                <a:gd name="connsiteX8400" fmla="*/ 5843194 w 13173467"/>
                <a:gd name="connsiteY8400" fmla="*/ 746356 h 6586971"/>
                <a:gd name="connsiteX8401" fmla="*/ 5855955 w 13173467"/>
                <a:gd name="connsiteY8401" fmla="*/ 747678 h 6586971"/>
                <a:gd name="connsiteX8402" fmla="*/ 5866031 w 13173467"/>
                <a:gd name="connsiteY8402" fmla="*/ 750983 h 6586971"/>
                <a:gd name="connsiteX8403" fmla="*/ 5886855 w 13173467"/>
                <a:gd name="connsiteY8403" fmla="*/ 761560 h 6586971"/>
                <a:gd name="connsiteX8404" fmla="*/ 5896257 w 13173467"/>
                <a:gd name="connsiteY8404" fmla="*/ 765527 h 6586971"/>
                <a:gd name="connsiteX8405" fmla="*/ 5934544 w 13173467"/>
                <a:gd name="connsiteY8405" fmla="*/ 776104 h 6586971"/>
                <a:gd name="connsiteX8406" fmla="*/ 5939248 w 13173467"/>
                <a:gd name="connsiteY8406" fmla="*/ 778088 h 6586971"/>
                <a:gd name="connsiteX8407" fmla="*/ 5943949 w 13173467"/>
                <a:gd name="connsiteY8407" fmla="*/ 780732 h 6586971"/>
                <a:gd name="connsiteX8408" fmla="*/ 5947307 w 13173467"/>
                <a:gd name="connsiteY8408" fmla="*/ 783376 h 6586971"/>
                <a:gd name="connsiteX8409" fmla="*/ 5949323 w 13173467"/>
                <a:gd name="connsiteY8409" fmla="*/ 786682 h 6586971"/>
                <a:gd name="connsiteX8410" fmla="*/ 5950666 w 13173467"/>
                <a:gd name="connsiteY8410" fmla="*/ 789326 h 6586971"/>
                <a:gd name="connsiteX8411" fmla="*/ 5953352 w 13173467"/>
                <a:gd name="connsiteY8411" fmla="*/ 792632 h 6586971"/>
                <a:gd name="connsiteX8412" fmla="*/ 5960741 w 13173467"/>
                <a:gd name="connsiteY8412" fmla="*/ 799242 h 6586971"/>
                <a:gd name="connsiteX8413" fmla="*/ 5969474 w 13173467"/>
                <a:gd name="connsiteY8413" fmla="*/ 805192 h 6586971"/>
                <a:gd name="connsiteX8414" fmla="*/ 5987609 w 13173467"/>
                <a:gd name="connsiteY8414" fmla="*/ 815108 h 6586971"/>
                <a:gd name="connsiteX8415" fmla="*/ 6007088 w 13173467"/>
                <a:gd name="connsiteY8415" fmla="*/ 822379 h 6586971"/>
                <a:gd name="connsiteX8416" fmla="*/ 6025896 w 13173467"/>
                <a:gd name="connsiteY8416" fmla="*/ 823702 h 6586971"/>
                <a:gd name="connsiteX8417" fmla="*/ 6074931 w 13173467"/>
                <a:gd name="connsiteY8417" fmla="*/ 818414 h 6586971"/>
                <a:gd name="connsiteX8418" fmla="*/ 6085006 w 13173467"/>
                <a:gd name="connsiteY8418" fmla="*/ 818414 h 6586971"/>
                <a:gd name="connsiteX8419" fmla="*/ 6094410 w 13173467"/>
                <a:gd name="connsiteY8419" fmla="*/ 819735 h 6586971"/>
                <a:gd name="connsiteX8420" fmla="*/ 6102469 w 13173467"/>
                <a:gd name="connsiteY8420" fmla="*/ 823702 h 6586971"/>
                <a:gd name="connsiteX8421" fmla="*/ 6107844 w 13173467"/>
                <a:gd name="connsiteY8421" fmla="*/ 830312 h 6586971"/>
                <a:gd name="connsiteX8422" fmla="*/ 6107173 w 13173467"/>
                <a:gd name="connsiteY8422" fmla="*/ 836923 h 6586971"/>
                <a:gd name="connsiteX8423" fmla="*/ 6102469 w 13173467"/>
                <a:gd name="connsiteY8423" fmla="*/ 844196 h 6586971"/>
                <a:gd name="connsiteX8424" fmla="*/ 6095753 w 13173467"/>
                <a:gd name="connsiteY8424" fmla="*/ 851467 h 6586971"/>
                <a:gd name="connsiteX8425" fmla="*/ 6087692 w 13173467"/>
                <a:gd name="connsiteY8425" fmla="*/ 857417 h 6586971"/>
                <a:gd name="connsiteX8426" fmla="*/ 6053436 w 13173467"/>
                <a:gd name="connsiteY8426" fmla="*/ 875927 h 6586971"/>
                <a:gd name="connsiteX8427" fmla="*/ 6052092 w 13173467"/>
                <a:gd name="connsiteY8427" fmla="*/ 878572 h 6586971"/>
                <a:gd name="connsiteX8428" fmla="*/ 6049406 w 13173467"/>
                <a:gd name="connsiteY8428" fmla="*/ 884521 h 6586971"/>
                <a:gd name="connsiteX8429" fmla="*/ 6048063 w 13173467"/>
                <a:gd name="connsiteY8429" fmla="*/ 887826 h 6586971"/>
                <a:gd name="connsiteX8430" fmla="*/ 6046047 w 13173467"/>
                <a:gd name="connsiteY8430" fmla="*/ 897743 h 6586971"/>
                <a:gd name="connsiteX8431" fmla="*/ 6046047 w 13173467"/>
                <a:gd name="connsiteY8431" fmla="*/ 901048 h 6586971"/>
                <a:gd name="connsiteX8432" fmla="*/ 6047390 w 13173467"/>
                <a:gd name="connsiteY8432" fmla="*/ 910964 h 6586971"/>
                <a:gd name="connsiteX8433" fmla="*/ 6048733 w 13173467"/>
                <a:gd name="connsiteY8433" fmla="*/ 919558 h 6586971"/>
                <a:gd name="connsiteX8434" fmla="*/ 6049406 w 13173467"/>
                <a:gd name="connsiteY8434" fmla="*/ 927491 h 6586971"/>
                <a:gd name="connsiteX8435" fmla="*/ 6047390 w 13173467"/>
                <a:gd name="connsiteY8435" fmla="*/ 937407 h 6586971"/>
                <a:gd name="connsiteX8436" fmla="*/ 6044031 w 13173467"/>
                <a:gd name="connsiteY8436" fmla="*/ 947324 h 6586971"/>
                <a:gd name="connsiteX8437" fmla="*/ 6042688 w 13173467"/>
                <a:gd name="connsiteY8437" fmla="*/ 955256 h 6586971"/>
                <a:gd name="connsiteX8438" fmla="*/ 6042688 w 13173467"/>
                <a:gd name="connsiteY8438" fmla="*/ 963189 h 6586971"/>
                <a:gd name="connsiteX8439" fmla="*/ 6044031 w 13173467"/>
                <a:gd name="connsiteY8439" fmla="*/ 974427 h 6586971"/>
                <a:gd name="connsiteX8440" fmla="*/ 6045375 w 13173467"/>
                <a:gd name="connsiteY8440" fmla="*/ 965173 h 6586971"/>
                <a:gd name="connsiteX8441" fmla="*/ 6048063 w 13173467"/>
                <a:gd name="connsiteY8441" fmla="*/ 958562 h 6586971"/>
                <a:gd name="connsiteX8442" fmla="*/ 6056122 w 13173467"/>
                <a:gd name="connsiteY8442" fmla="*/ 944018 h 6586971"/>
                <a:gd name="connsiteX8443" fmla="*/ 6066199 w 13173467"/>
                <a:gd name="connsiteY8443" fmla="*/ 921541 h 6586971"/>
                <a:gd name="connsiteX8444" fmla="*/ 6071572 w 13173467"/>
                <a:gd name="connsiteY8444" fmla="*/ 914930 h 6586971"/>
                <a:gd name="connsiteX8445" fmla="*/ 6087022 w 13173467"/>
                <a:gd name="connsiteY8445" fmla="*/ 909642 h 6586971"/>
                <a:gd name="connsiteX8446" fmla="*/ 6095753 w 13173467"/>
                <a:gd name="connsiteY8446" fmla="*/ 919558 h 6586971"/>
                <a:gd name="connsiteX8447" fmla="*/ 6099111 w 13173467"/>
                <a:gd name="connsiteY8447" fmla="*/ 936746 h 6586971"/>
                <a:gd name="connsiteX8448" fmla="*/ 6097768 w 13173467"/>
                <a:gd name="connsiteY8448" fmla="*/ 952612 h 6586971"/>
                <a:gd name="connsiteX8449" fmla="*/ 6091051 w 13173467"/>
                <a:gd name="connsiteY8449" fmla="*/ 966494 h 6586971"/>
                <a:gd name="connsiteX8450" fmla="*/ 6081647 w 13173467"/>
                <a:gd name="connsiteY8450" fmla="*/ 982361 h 6586971"/>
                <a:gd name="connsiteX8451" fmla="*/ 6076946 w 13173467"/>
                <a:gd name="connsiteY8451" fmla="*/ 996904 h 6586971"/>
                <a:gd name="connsiteX8452" fmla="*/ 6085677 w 13173467"/>
                <a:gd name="connsiteY8452" fmla="*/ 1008803 h 6586971"/>
                <a:gd name="connsiteX8453" fmla="*/ 6093066 w 13173467"/>
                <a:gd name="connsiteY8453" fmla="*/ 1012109 h 6586971"/>
                <a:gd name="connsiteX8454" fmla="*/ 6098440 w 13173467"/>
                <a:gd name="connsiteY8454" fmla="*/ 1011448 h 6586971"/>
                <a:gd name="connsiteX8455" fmla="*/ 6101799 w 13173467"/>
                <a:gd name="connsiteY8455" fmla="*/ 1007481 h 6586971"/>
                <a:gd name="connsiteX8456" fmla="*/ 6103814 w 13173467"/>
                <a:gd name="connsiteY8456" fmla="*/ 1000870 h 6586971"/>
                <a:gd name="connsiteX8457" fmla="*/ 6103814 w 13173467"/>
                <a:gd name="connsiteY8457" fmla="*/ 996904 h 6586971"/>
                <a:gd name="connsiteX8458" fmla="*/ 6102469 w 13173467"/>
                <a:gd name="connsiteY8458" fmla="*/ 994260 h 6586971"/>
                <a:gd name="connsiteX8459" fmla="*/ 6101799 w 13173467"/>
                <a:gd name="connsiteY8459" fmla="*/ 990955 h 6586971"/>
                <a:gd name="connsiteX8460" fmla="*/ 6102469 w 13173467"/>
                <a:gd name="connsiteY8460" fmla="*/ 987649 h 6586971"/>
                <a:gd name="connsiteX8461" fmla="*/ 6106501 w 13173467"/>
                <a:gd name="connsiteY8461" fmla="*/ 985005 h 6586971"/>
                <a:gd name="connsiteX8462" fmla="*/ 6111874 w 13173467"/>
                <a:gd name="connsiteY8462" fmla="*/ 983682 h 6586971"/>
                <a:gd name="connsiteX8463" fmla="*/ 6117248 w 13173467"/>
                <a:gd name="connsiteY8463" fmla="*/ 983021 h 6586971"/>
                <a:gd name="connsiteX8464" fmla="*/ 6121949 w 13173467"/>
                <a:gd name="connsiteY8464" fmla="*/ 981699 h 6586971"/>
                <a:gd name="connsiteX8465" fmla="*/ 6135384 w 13173467"/>
                <a:gd name="connsiteY8465" fmla="*/ 973106 h 6586971"/>
                <a:gd name="connsiteX8466" fmla="*/ 6141428 w 13173467"/>
                <a:gd name="connsiteY8466" fmla="*/ 962528 h 6586971"/>
                <a:gd name="connsiteX8467" fmla="*/ 6141428 w 13173467"/>
                <a:gd name="connsiteY8467" fmla="*/ 949306 h 6586971"/>
                <a:gd name="connsiteX8468" fmla="*/ 6135384 w 13173467"/>
                <a:gd name="connsiteY8468" fmla="*/ 933441 h 6586971"/>
                <a:gd name="connsiteX8469" fmla="*/ 6127324 w 13173467"/>
                <a:gd name="connsiteY8469" fmla="*/ 919558 h 6586971"/>
                <a:gd name="connsiteX8470" fmla="*/ 6117919 w 13173467"/>
                <a:gd name="connsiteY8470" fmla="*/ 905675 h 6586971"/>
                <a:gd name="connsiteX8471" fmla="*/ 6108515 w 13173467"/>
                <a:gd name="connsiteY8471" fmla="*/ 893776 h 6586971"/>
                <a:gd name="connsiteX8472" fmla="*/ 6107844 w 13173467"/>
                <a:gd name="connsiteY8472" fmla="*/ 889148 h 6586971"/>
                <a:gd name="connsiteX8473" fmla="*/ 6110531 w 13173467"/>
                <a:gd name="connsiteY8473" fmla="*/ 880555 h 6586971"/>
                <a:gd name="connsiteX8474" fmla="*/ 6116576 w 13173467"/>
                <a:gd name="connsiteY8474" fmla="*/ 868655 h 6586971"/>
                <a:gd name="connsiteX8475" fmla="*/ 6124636 w 13173467"/>
                <a:gd name="connsiteY8475" fmla="*/ 856755 h 6586971"/>
                <a:gd name="connsiteX8476" fmla="*/ 6131353 w 13173467"/>
                <a:gd name="connsiteY8476" fmla="*/ 844196 h 6586971"/>
                <a:gd name="connsiteX8477" fmla="*/ 6132026 w 13173467"/>
                <a:gd name="connsiteY8477" fmla="*/ 831635 h 6586971"/>
                <a:gd name="connsiteX8478" fmla="*/ 6123965 w 13173467"/>
                <a:gd name="connsiteY8478" fmla="*/ 816430 h 6586971"/>
                <a:gd name="connsiteX8479" fmla="*/ 6111874 w 13173467"/>
                <a:gd name="connsiteY8479" fmla="*/ 809158 h 6586971"/>
                <a:gd name="connsiteX8480" fmla="*/ 6080976 w 13173467"/>
                <a:gd name="connsiteY8480" fmla="*/ 803209 h 6586971"/>
                <a:gd name="connsiteX8481" fmla="*/ 6072915 w 13173467"/>
                <a:gd name="connsiteY8481" fmla="*/ 799903 h 6586971"/>
                <a:gd name="connsiteX8482" fmla="*/ 6064856 w 13173467"/>
                <a:gd name="connsiteY8482" fmla="*/ 795936 h 6586971"/>
                <a:gd name="connsiteX8483" fmla="*/ 6058138 w 13173467"/>
                <a:gd name="connsiteY8483" fmla="*/ 790648 h 6586971"/>
                <a:gd name="connsiteX8484" fmla="*/ 6052092 w 13173467"/>
                <a:gd name="connsiteY8484" fmla="*/ 784698 h 6586971"/>
                <a:gd name="connsiteX8485" fmla="*/ 6049406 w 13173467"/>
                <a:gd name="connsiteY8485" fmla="*/ 780071 h 6586971"/>
                <a:gd name="connsiteX8486" fmla="*/ 6045375 w 13173467"/>
                <a:gd name="connsiteY8486" fmla="*/ 769494 h 6586971"/>
                <a:gd name="connsiteX8487" fmla="*/ 6042016 w 13173467"/>
                <a:gd name="connsiteY8487" fmla="*/ 764866 h 6586971"/>
                <a:gd name="connsiteX8488" fmla="*/ 6029254 w 13173467"/>
                <a:gd name="connsiteY8488" fmla="*/ 756933 h 6586971"/>
                <a:gd name="connsiteX8489" fmla="*/ 6013805 w 13173467"/>
                <a:gd name="connsiteY8489" fmla="*/ 752966 h 6586971"/>
                <a:gd name="connsiteX8490" fmla="*/ 5982236 w 13173467"/>
                <a:gd name="connsiteY8490" fmla="*/ 749661 h 6586971"/>
                <a:gd name="connsiteX8491" fmla="*/ 5968129 w 13173467"/>
                <a:gd name="connsiteY8491" fmla="*/ 744372 h 6586971"/>
                <a:gd name="connsiteX8492" fmla="*/ 5957383 w 13173467"/>
                <a:gd name="connsiteY8492" fmla="*/ 737101 h 6586971"/>
                <a:gd name="connsiteX8493" fmla="*/ 5949993 w 13173467"/>
                <a:gd name="connsiteY8493" fmla="*/ 726524 h 6586971"/>
                <a:gd name="connsiteX8494" fmla="*/ 5945292 w 13173467"/>
                <a:gd name="connsiteY8494" fmla="*/ 712641 h 6586971"/>
                <a:gd name="connsiteX8495" fmla="*/ 5943277 w 13173467"/>
                <a:gd name="connsiteY8495" fmla="*/ 704708 h 6586971"/>
                <a:gd name="connsiteX8496" fmla="*/ 5943949 w 13173467"/>
                <a:gd name="connsiteY8496" fmla="*/ 698758 h 6586971"/>
                <a:gd name="connsiteX8497" fmla="*/ 5951337 w 13173467"/>
                <a:gd name="connsiteY8497" fmla="*/ 676943 h 6586971"/>
                <a:gd name="connsiteX8498" fmla="*/ 5952009 w 13173467"/>
                <a:gd name="connsiteY8498" fmla="*/ 671654 h 6586971"/>
                <a:gd name="connsiteX8499" fmla="*/ 5950666 w 13173467"/>
                <a:gd name="connsiteY8499" fmla="*/ 665705 h 6586971"/>
                <a:gd name="connsiteX8500" fmla="*/ 5946635 w 13173467"/>
                <a:gd name="connsiteY8500" fmla="*/ 659755 h 6586971"/>
                <a:gd name="connsiteX8501" fmla="*/ 5940590 w 13173467"/>
                <a:gd name="connsiteY8501" fmla="*/ 655127 h 6586971"/>
                <a:gd name="connsiteX8502" fmla="*/ 5935216 w 13173467"/>
                <a:gd name="connsiteY8502" fmla="*/ 651822 h 6586971"/>
                <a:gd name="connsiteX8503" fmla="*/ 5931186 w 13173467"/>
                <a:gd name="connsiteY8503" fmla="*/ 647856 h 6586971"/>
                <a:gd name="connsiteX8504" fmla="*/ 5927827 w 13173467"/>
                <a:gd name="connsiteY8504" fmla="*/ 639262 h 6586971"/>
                <a:gd name="connsiteX8505" fmla="*/ 5924469 w 13173467"/>
                <a:gd name="connsiteY8505" fmla="*/ 624056 h 6586971"/>
                <a:gd name="connsiteX8506" fmla="*/ 5923798 w 13173467"/>
                <a:gd name="connsiteY8506" fmla="*/ 615463 h 6586971"/>
                <a:gd name="connsiteX8507" fmla="*/ 5923798 w 13173467"/>
                <a:gd name="connsiteY8507" fmla="*/ 608852 h 6586971"/>
                <a:gd name="connsiteX8508" fmla="*/ 5925814 w 13173467"/>
                <a:gd name="connsiteY8508" fmla="*/ 605547 h 6586971"/>
                <a:gd name="connsiteX8509" fmla="*/ 5930515 w 13173467"/>
                <a:gd name="connsiteY8509" fmla="*/ 600919 h 6586971"/>
                <a:gd name="connsiteX8510" fmla="*/ 5932530 w 13173467"/>
                <a:gd name="connsiteY8510" fmla="*/ 598275 h 6586971"/>
                <a:gd name="connsiteX8511" fmla="*/ 5935889 w 13173467"/>
                <a:gd name="connsiteY8511" fmla="*/ 589019 h 6586971"/>
                <a:gd name="connsiteX8512" fmla="*/ 5935216 w 13173467"/>
                <a:gd name="connsiteY8512" fmla="*/ 587698 h 6586971"/>
                <a:gd name="connsiteX8513" fmla="*/ 5940590 w 13173467"/>
                <a:gd name="connsiteY8513" fmla="*/ 585053 h 6586971"/>
                <a:gd name="connsiteX8514" fmla="*/ 5947978 w 13173467"/>
                <a:gd name="connsiteY8514" fmla="*/ 583070 h 6586971"/>
                <a:gd name="connsiteX8515" fmla="*/ 6204569 w 13173467"/>
                <a:gd name="connsiteY8515" fmla="*/ 564560 h 6586971"/>
                <a:gd name="connsiteX8516" fmla="*/ 6211957 w 13173467"/>
                <a:gd name="connsiteY8516" fmla="*/ 565221 h 6586971"/>
                <a:gd name="connsiteX8517" fmla="*/ 6232780 w 13173467"/>
                <a:gd name="connsiteY8517" fmla="*/ 568526 h 6586971"/>
                <a:gd name="connsiteX8518" fmla="*/ 6244199 w 13173467"/>
                <a:gd name="connsiteY8518" fmla="*/ 568526 h 6586971"/>
                <a:gd name="connsiteX8519" fmla="*/ 6249573 w 13173467"/>
                <a:gd name="connsiteY8519" fmla="*/ 567865 h 6586971"/>
                <a:gd name="connsiteX8520" fmla="*/ 6254947 w 13173467"/>
                <a:gd name="connsiteY8520" fmla="*/ 567204 h 6586971"/>
                <a:gd name="connsiteX8521" fmla="*/ 6257633 w 13173467"/>
                <a:gd name="connsiteY8521" fmla="*/ 565221 h 6586971"/>
                <a:gd name="connsiteX8522" fmla="*/ 6263007 w 13173467"/>
                <a:gd name="connsiteY8522" fmla="*/ 560593 h 6586971"/>
                <a:gd name="connsiteX8523" fmla="*/ 6266366 w 13173467"/>
                <a:gd name="connsiteY8523" fmla="*/ 558610 h 6586971"/>
                <a:gd name="connsiteX8524" fmla="*/ 6273082 w 13173467"/>
                <a:gd name="connsiteY8524" fmla="*/ 555966 h 6586971"/>
                <a:gd name="connsiteX8525" fmla="*/ 6280470 w 13173467"/>
                <a:gd name="connsiteY8525" fmla="*/ 554643 h 6586971"/>
                <a:gd name="connsiteX8526" fmla="*/ 6330177 w 13173467"/>
                <a:gd name="connsiteY8526" fmla="*/ 547372 h 6586971"/>
                <a:gd name="connsiteX8527" fmla="*/ 6348313 w 13173467"/>
                <a:gd name="connsiteY8527" fmla="*/ 548694 h 6586971"/>
                <a:gd name="connsiteX8528" fmla="*/ 6361747 w 13173467"/>
                <a:gd name="connsiteY8528" fmla="*/ 556627 h 6586971"/>
                <a:gd name="connsiteX8529" fmla="*/ 6328834 w 13173467"/>
                <a:gd name="connsiteY8529" fmla="*/ 574475 h 6586971"/>
                <a:gd name="connsiteX8530" fmla="*/ 6318086 w 13173467"/>
                <a:gd name="connsiteY8530" fmla="*/ 579764 h 6586971"/>
                <a:gd name="connsiteX8531" fmla="*/ 6297263 w 13173467"/>
                <a:gd name="connsiteY8531" fmla="*/ 585053 h 6586971"/>
                <a:gd name="connsiteX8532" fmla="*/ 6287187 w 13173467"/>
                <a:gd name="connsiteY8532" fmla="*/ 589681 h 6586971"/>
                <a:gd name="connsiteX8533" fmla="*/ 6280470 w 13173467"/>
                <a:gd name="connsiteY8533" fmla="*/ 596292 h 6586971"/>
                <a:gd name="connsiteX8534" fmla="*/ 6279127 w 13173467"/>
                <a:gd name="connsiteY8534" fmla="*/ 607530 h 6586971"/>
                <a:gd name="connsiteX8535" fmla="*/ 6285173 w 13173467"/>
                <a:gd name="connsiteY8535" fmla="*/ 614801 h 6586971"/>
                <a:gd name="connsiteX8536" fmla="*/ 6303309 w 13173467"/>
                <a:gd name="connsiteY8536" fmla="*/ 625379 h 6586971"/>
                <a:gd name="connsiteX8537" fmla="*/ 6321445 w 13173467"/>
                <a:gd name="connsiteY8537" fmla="*/ 640583 h 6586971"/>
                <a:gd name="connsiteX8538" fmla="*/ 6332192 w 13173467"/>
                <a:gd name="connsiteY8538" fmla="*/ 646533 h 6586971"/>
                <a:gd name="connsiteX8539" fmla="*/ 6340924 w 13173467"/>
                <a:gd name="connsiteY8539" fmla="*/ 645211 h 6586971"/>
                <a:gd name="connsiteX8540" fmla="*/ 6301293 w 13173467"/>
                <a:gd name="connsiteY8540" fmla="*/ 618107 h 6586971"/>
                <a:gd name="connsiteX8541" fmla="*/ 6290545 w 13173467"/>
                <a:gd name="connsiteY8541" fmla="*/ 602241 h 6586971"/>
                <a:gd name="connsiteX8542" fmla="*/ 6305324 w 13173467"/>
                <a:gd name="connsiteY8542" fmla="*/ 588358 h 6586971"/>
                <a:gd name="connsiteX8543" fmla="*/ 6318758 w 13173467"/>
                <a:gd name="connsiteY8543" fmla="*/ 585053 h 6586971"/>
                <a:gd name="connsiteX8544" fmla="*/ 6346297 w 13173467"/>
                <a:gd name="connsiteY8544" fmla="*/ 583070 h 6586971"/>
                <a:gd name="connsiteX8545" fmla="*/ 6359731 w 13173467"/>
                <a:gd name="connsiteY8545" fmla="*/ 580425 h 6586971"/>
                <a:gd name="connsiteX8546" fmla="*/ 6369806 w 13173467"/>
                <a:gd name="connsiteY8546" fmla="*/ 576460 h 6586971"/>
                <a:gd name="connsiteX8547" fmla="*/ 6387272 w 13173467"/>
                <a:gd name="connsiteY8547" fmla="*/ 563237 h 6586971"/>
                <a:gd name="connsiteX8548" fmla="*/ 6397347 w 13173467"/>
                <a:gd name="connsiteY8548" fmla="*/ 557949 h 6586971"/>
                <a:gd name="connsiteX8549" fmla="*/ 6391301 w 13173467"/>
                <a:gd name="connsiteY8549" fmla="*/ 555966 h 6586971"/>
                <a:gd name="connsiteX8550" fmla="*/ 6378539 w 13173467"/>
                <a:gd name="connsiteY8550" fmla="*/ 552660 h 6586971"/>
                <a:gd name="connsiteX8551" fmla="*/ 6373165 w 13173467"/>
                <a:gd name="connsiteY8551" fmla="*/ 549355 h 6586971"/>
                <a:gd name="connsiteX8552" fmla="*/ 6365105 w 13173467"/>
                <a:gd name="connsiteY8552" fmla="*/ 542744 h 6586971"/>
                <a:gd name="connsiteX8553" fmla="*/ 6345626 w 13173467"/>
                <a:gd name="connsiteY8553" fmla="*/ 518284 h 6586971"/>
                <a:gd name="connsiteX8554" fmla="*/ 6333536 w 13173467"/>
                <a:gd name="connsiteY8554" fmla="*/ 509029 h 6586971"/>
                <a:gd name="connsiteX8555" fmla="*/ 6320772 w 13173467"/>
                <a:gd name="connsiteY8555" fmla="*/ 504402 h 6586971"/>
                <a:gd name="connsiteX8556" fmla="*/ 6308011 w 13173467"/>
                <a:gd name="connsiteY8556" fmla="*/ 501097 h 6586971"/>
                <a:gd name="connsiteX8557" fmla="*/ 6293904 w 13173467"/>
                <a:gd name="connsiteY8557" fmla="*/ 495808 h 6586971"/>
                <a:gd name="connsiteX8558" fmla="*/ 6301293 w 13173467"/>
                <a:gd name="connsiteY8558" fmla="*/ 486553 h 6586971"/>
                <a:gd name="connsiteX8559" fmla="*/ 6310026 w 13173467"/>
                <a:gd name="connsiteY8559" fmla="*/ 480603 h 6586971"/>
                <a:gd name="connsiteX8560" fmla="*/ 6319429 w 13173467"/>
                <a:gd name="connsiteY8560" fmla="*/ 477959 h 6586971"/>
                <a:gd name="connsiteX8561" fmla="*/ 6331520 w 13173467"/>
                <a:gd name="connsiteY8561" fmla="*/ 479280 h 6586971"/>
                <a:gd name="connsiteX8562" fmla="*/ 6336894 w 13173467"/>
                <a:gd name="connsiteY8562" fmla="*/ 482586 h 6586971"/>
                <a:gd name="connsiteX8563" fmla="*/ 6346970 w 13173467"/>
                <a:gd name="connsiteY8563" fmla="*/ 491180 h 6586971"/>
                <a:gd name="connsiteX8564" fmla="*/ 6352344 w 13173467"/>
                <a:gd name="connsiteY8564" fmla="*/ 493824 h 6586971"/>
                <a:gd name="connsiteX8565" fmla="*/ 6357045 w 13173467"/>
                <a:gd name="connsiteY8565" fmla="*/ 493824 h 6586971"/>
                <a:gd name="connsiteX8566" fmla="*/ 6363090 w 13173467"/>
                <a:gd name="connsiteY8566" fmla="*/ 492502 h 6586971"/>
                <a:gd name="connsiteX8567" fmla="*/ 6374508 w 13173467"/>
                <a:gd name="connsiteY8567" fmla="*/ 489197 h 6586971"/>
                <a:gd name="connsiteX8568" fmla="*/ 6353015 w 13173467"/>
                <a:gd name="connsiteY8568" fmla="*/ 474653 h 6586971"/>
                <a:gd name="connsiteX8569" fmla="*/ 6330177 w 13173467"/>
                <a:gd name="connsiteY8569" fmla="*/ 462754 h 6586971"/>
                <a:gd name="connsiteX8570" fmla="*/ 6305324 w 13173467"/>
                <a:gd name="connsiteY8570" fmla="*/ 454160 h 6586971"/>
                <a:gd name="connsiteX8571" fmla="*/ 6279800 w 13173467"/>
                <a:gd name="connsiteY8571" fmla="*/ 449533 h 6586971"/>
                <a:gd name="connsiteX8572" fmla="*/ 6283158 w 13173467"/>
                <a:gd name="connsiteY8572" fmla="*/ 439616 h 6586971"/>
                <a:gd name="connsiteX8573" fmla="*/ 6284501 w 13173467"/>
                <a:gd name="connsiteY8573" fmla="*/ 437633 h 6586971"/>
                <a:gd name="connsiteX8574" fmla="*/ 6287187 w 13173467"/>
                <a:gd name="connsiteY8574" fmla="*/ 436310 h 6586971"/>
                <a:gd name="connsiteX8575" fmla="*/ 6292561 w 13173467"/>
                <a:gd name="connsiteY8575" fmla="*/ 436972 h 6586971"/>
                <a:gd name="connsiteX8576" fmla="*/ 6294577 w 13173467"/>
                <a:gd name="connsiteY8576" fmla="*/ 436310 h 6586971"/>
                <a:gd name="connsiteX8577" fmla="*/ 6301293 w 13173467"/>
                <a:gd name="connsiteY8577" fmla="*/ 431683 h 6586971"/>
                <a:gd name="connsiteX8578" fmla="*/ 6303979 w 13173467"/>
                <a:gd name="connsiteY8578" fmla="*/ 427717 h 6586971"/>
                <a:gd name="connsiteX8579" fmla="*/ 6306668 w 13173467"/>
                <a:gd name="connsiteY8579" fmla="*/ 423751 h 6586971"/>
                <a:gd name="connsiteX8580" fmla="*/ 6322117 w 13173467"/>
                <a:gd name="connsiteY8580" fmla="*/ 435650 h 6586971"/>
                <a:gd name="connsiteX8581" fmla="*/ 6330847 w 13173467"/>
                <a:gd name="connsiteY8581" fmla="*/ 440939 h 6586971"/>
                <a:gd name="connsiteX8582" fmla="*/ 6338910 w 13173467"/>
                <a:gd name="connsiteY8582" fmla="*/ 442921 h 6586971"/>
                <a:gd name="connsiteX8583" fmla="*/ 6346970 w 13173467"/>
                <a:gd name="connsiteY8583" fmla="*/ 440939 h 6586971"/>
                <a:gd name="connsiteX8584" fmla="*/ 6355029 w 13173467"/>
                <a:gd name="connsiteY8584" fmla="*/ 435650 h 6586971"/>
                <a:gd name="connsiteX8585" fmla="*/ 6383240 w 13173467"/>
                <a:gd name="connsiteY8585" fmla="*/ 409207 h 6586971"/>
                <a:gd name="connsiteX8586" fmla="*/ 6389287 w 13173467"/>
                <a:gd name="connsiteY8586" fmla="*/ 399952 h 6586971"/>
                <a:gd name="connsiteX8587" fmla="*/ 6390630 w 13173467"/>
                <a:gd name="connsiteY8587" fmla="*/ 392019 h 6586971"/>
                <a:gd name="connsiteX8588" fmla="*/ 6383913 w 13173467"/>
                <a:gd name="connsiteY8588" fmla="*/ 386069 h 6586971"/>
                <a:gd name="connsiteX8589" fmla="*/ 6373838 w 13173467"/>
                <a:gd name="connsiteY8589" fmla="*/ 384086 h 6586971"/>
                <a:gd name="connsiteX8590" fmla="*/ 6364433 w 13173467"/>
                <a:gd name="connsiteY8590" fmla="*/ 384086 h 6586971"/>
                <a:gd name="connsiteX8591" fmla="*/ 6357715 w 13173467"/>
                <a:gd name="connsiteY8591" fmla="*/ 382102 h 6586971"/>
                <a:gd name="connsiteX8592" fmla="*/ 6355029 w 13173467"/>
                <a:gd name="connsiteY8592" fmla="*/ 376152 h 6586971"/>
                <a:gd name="connsiteX8593" fmla="*/ 6357045 w 13173467"/>
                <a:gd name="connsiteY8593" fmla="*/ 369542 h 6586971"/>
                <a:gd name="connsiteX8594" fmla="*/ 6363090 w 13173467"/>
                <a:gd name="connsiteY8594" fmla="*/ 364253 h 6586971"/>
                <a:gd name="connsiteX8595" fmla="*/ 6371149 w 13173467"/>
                <a:gd name="connsiteY8595" fmla="*/ 360948 h 6586971"/>
                <a:gd name="connsiteX8596" fmla="*/ 6378539 w 13173467"/>
                <a:gd name="connsiteY8596" fmla="*/ 362270 h 6586971"/>
                <a:gd name="connsiteX8597" fmla="*/ 6394660 w 13173467"/>
                <a:gd name="connsiteY8597" fmla="*/ 370203 h 6586971"/>
                <a:gd name="connsiteX8598" fmla="*/ 6402721 w 13173467"/>
                <a:gd name="connsiteY8598" fmla="*/ 371525 h 6586971"/>
                <a:gd name="connsiteX8599" fmla="*/ 6416155 w 13173467"/>
                <a:gd name="connsiteY8599" fmla="*/ 368220 h 6586971"/>
                <a:gd name="connsiteX8600" fmla="*/ 6432275 w 13173467"/>
                <a:gd name="connsiteY8600" fmla="*/ 360287 h 6586971"/>
                <a:gd name="connsiteX8601" fmla="*/ 6459816 w 13173467"/>
                <a:gd name="connsiteY8601" fmla="*/ 342438 h 6586971"/>
                <a:gd name="connsiteX8602" fmla="*/ 6485339 w 13173467"/>
                <a:gd name="connsiteY8602" fmla="*/ 322606 h 6586971"/>
                <a:gd name="connsiteX8603" fmla="*/ 6498773 w 13173467"/>
                <a:gd name="connsiteY8603" fmla="*/ 314673 h 6586971"/>
                <a:gd name="connsiteX8604" fmla="*/ 6514223 w 13173467"/>
                <a:gd name="connsiteY8604" fmla="*/ 310045 h 6586971"/>
                <a:gd name="connsiteX8605" fmla="*/ 6530344 w 13173467"/>
                <a:gd name="connsiteY8605" fmla="*/ 309384 h 6586971"/>
                <a:gd name="connsiteX8606" fmla="*/ 6536389 w 13173467"/>
                <a:gd name="connsiteY8606" fmla="*/ 307401 h 6586971"/>
                <a:gd name="connsiteX8607" fmla="*/ 6545792 w 13173467"/>
                <a:gd name="connsiteY8607" fmla="*/ 302774 h 6586971"/>
                <a:gd name="connsiteX8608" fmla="*/ 6563929 w 13173467"/>
                <a:gd name="connsiteY8608" fmla="*/ 289551 h 6586971"/>
                <a:gd name="connsiteX8609" fmla="*/ 6570646 w 13173467"/>
                <a:gd name="connsiteY8609" fmla="*/ 286246 h 6586971"/>
                <a:gd name="connsiteX8610" fmla="*/ 6588109 w 13173467"/>
                <a:gd name="connsiteY8610" fmla="*/ 280957 h 6586971"/>
                <a:gd name="connsiteX8611" fmla="*/ 6606245 w 13173467"/>
                <a:gd name="connsiteY8611" fmla="*/ 277652 h 6586971"/>
                <a:gd name="connsiteX8612" fmla="*/ 6642518 w 13173467"/>
                <a:gd name="connsiteY8612" fmla="*/ 274347 h 6586971"/>
                <a:gd name="connsiteX8613" fmla="*/ 6652593 w 13173467"/>
                <a:gd name="connsiteY8613" fmla="*/ 273025 h 6586971"/>
                <a:gd name="connsiteX8614" fmla="*/ 6659981 w 13173467"/>
                <a:gd name="connsiteY8614" fmla="*/ 269719 h 6586971"/>
                <a:gd name="connsiteX8615" fmla="*/ 6676103 w 13173467"/>
                <a:gd name="connsiteY8615" fmla="*/ 261786 h 6586971"/>
                <a:gd name="connsiteX8616" fmla="*/ 6684163 w 13173467"/>
                <a:gd name="connsiteY8616" fmla="*/ 259142 h 6586971"/>
                <a:gd name="connsiteX8617" fmla="*/ 6709016 w 13173467"/>
                <a:gd name="connsiteY8617" fmla="*/ 256498 h 6586971"/>
                <a:gd name="connsiteX8618" fmla="*/ 6807755 w 13173467"/>
                <a:gd name="connsiteY8618" fmla="*/ 234682 h 6586971"/>
                <a:gd name="connsiteX8619" fmla="*/ 6822534 w 13173467"/>
                <a:gd name="connsiteY8619" fmla="*/ 228733 h 6586971"/>
                <a:gd name="connsiteX8620" fmla="*/ 6831937 w 13173467"/>
                <a:gd name="connsiteY8620" fmla="*/ 219478 h 6586971"/>
                <a:gd name="connsiteX8621" fmla="*/ 6797009 w 13173467"/>
                <a:gd name="connsiteY8621" fmla="*/ 222783 h 6586971"/>
                <a:gd name="connsiteX8622" fmla="*/ 6796337 w 13173467"/>
                <a:gd name="connsiteY8622" fmla="*/ 222783 h 6586971"/>
                <a:gd name="connsiteX8623" fmla="*/ 6792978 w 13173467"/>
                <a:gd name="connsiteY8623" fmla="*/ 221461 h 6586971"/>
                <a:gd name="connsiteX8624" fmla="*/ 6791635 w 13173467"/>
                <a:gd name="connsiteY8624" fmla="*/ 220799 h 6586971"/>
                <a:gd name="connsiteX8625" fmla="*/ 6789620 w 13173467"/>
                <a:gd name="connsiteY8625" fmla="*/ 222122 h 6586971"/>
                <a:gd name="connsiteX8626" fmla="*/ 6786261 w 13173467"/>
                <a:gd name="connsiteY8626" fmla="*/ 226088 h 6586971"/>
                <a:gd name="connsiteX8627" fmla="*/ 6784918 w 13173467"/>
                <a:gd name="connsiteY8627" fmla="*/ 226749 h 6586971"/>
                <a:gd name="connsiteX8628" fmla="*/ 6782232 w 13173467"/>
                <a:gd name="connsiteY8628" fmla="*/ 226088 h 6586971"/>
                <a:gd name="connsiteX8629" fmla="*/ 6775515 w 13173467"/>
                <a:gd name="connsiteY8629" fmla="*/ 223444 h 6586971"/>
                <a:gd name="connsiteX8630" fmla="*/ 6772827 w 13173467"/>
                <a:gd name="connsiteY8630" fmla="*/ 222783 h 6586971"/>
                <a:gd name="connsiteX8631" fmla="*/ 6767453 w 13173467"/>
                <a:gd name="connsiteY8631" fmla="*/ 222783 h 6586971"/>
                <a:gd name="connsiteX8632" fmla="*/ 6765439 w 13173467"/>
                <a:gd name="connsiteY8632" fmla="*/ 222783 h 6586971"/>
                <a:gd name="connsiteX8633" fmla="*/ 6762752 w 13173467"/>
                <a:gd name="connsiteY8633" fmla="*/ 223444 h 6586971"/>
                <a:gd name="connsiteX8634" fmla="*/ 6760066 w 13173467"/>
                <a:gd name="connsiteY8634" fmla="*/ 224766 h 6586971"/>
                <a:gd name="connsiteX8635" fmla="*/ 6758050 w 13173467"/>
                <a:gd name="connsiteY8635" fmla="*/ 226749 h 6586971"/>
                <a:gd name="connsiteX8636" fmla="*/ 6755364 w 13173467"/>
                <a:gd name="connsiteY8636" fmla="*/ 228733 h 6586971"/>
                <a:gd name="connsiteX8637" fmla="*/ 6751333 w 13173467"/>
                <a:gd name="connsiteY8637" fmla="*/ 228733 h 6586971"/>
                <a:gd name="connsiteX8638" fmla="*/ 6746632 w 13173467"/>
                <a:gd name="connsiteY8638" fmla="*/ 223444 h 6586971"/>
                <a:gd name="connsiteX8639" fmla="*/ 6747303 w 13173467"/>
                <a:gd name="connsiteY8639" fmla="*/ 215511 h 6586971"/>
                <a:gd name="connsiteX8640" fmla="*/ 6750661 w 13173467"/>
                <a:gd name="connsiteY8640" fmla="*/ 207578 h 6586971"/>
                <a:gd name="connsiteX8641" fmla="*/ 6753348 w 13173467"/>
                <a:gd name="connsiteY8641" fmla="*/ 200967 h 6586971"/>
                <a:gd name="connsiteX8642" fmla="*/ 6755364 w 13173467"/>
                <a:gd name="connsiteY8642" fmla="*/ 202950 h 6586971"/>
                <a:gd name="connsiteX8643" fmla="*/ 6760737 w 13173467"/>
                <a:gd name="connsiteY8643" fmla="*/ 206917 h 6586971"/>
                <a:gd name="connsiteX8644" fmla="*/ 6762752 w 13173467"/>
                <a:gd name="connsiteY8644" fmla="*/ 208900 h 6586971"/>
                <a:gd name="connsiteX8645" fmla="*/ 6766782 w 13173467"/>
                <a:gd name="connsiteY8645" fmla="*/ 203612 h 6586971"/>
                <a:gd name="connsiteX8646" fmla="*/ 6770812 w 13173467"/>
                <a:gd name="connsiteY8646" fmla="*/ 200306 h 6586971"/>
                <a:gd name="connsiteX8647" fmla="*/ 6774843 w 13173467"/>
                <a:gd name="connsiteY8647" fmla="*/ 198323 h 6586971"/>
                <a:gd name="connsiteX8648" fmla="*/ 6781560 w 13173467"/>
                <a:gd name="connsiteY8648" fmla="*/ 197662 h 6586971"/>
                <a:gd name="connsiteX8649" fmla="*/ 6785591 w 13173467"/>
                <a:gd name="connsiteY8649" fmla="*/ 198984 h 6586971"/>
                <a:gd name="connsiteX8650" fmla="*/ 6794321 w 13173467"/>
                <a:gd name="connsiteY8650" fmla="*/ 203612 h 6586971"/>
                <a:gd name="connsiteX8651" fmla="*/ 6798352 w 13173467"/>
                <a:gd name="connsiteY8651" fmla="*/ 204273 h 6586971"/>
                <a:gd name="connsiteX8652" fmla="*/ 6801039 w 13173467"/>
                <a:gd name="connsiteY8652" fmla="*/ 203612 h 6586971"/>
                <a:gd name="connsiteX8653" fmla="*/ 6806412 w 13173467"/>
                <a:gd name="connsiteY8653" fmla="*/ 198984 h 6586971"/>
                <a:gd name="connsiteX8654" fmla="*/ 6809100 w 13173467"/>
                <a:gd name="connsiteY8654" fmla="*/ 198323 h 6586971"/>
                <a:gd name="connsiteX8655" fmla="*/ 6821189 w 13173467"/>
                <a:gd name="connsiteY8655" fmla="*/ 195679 h 6586971"/>
                <a:gd name="connsiteX8656" fmla="*/ 6921945 w 13173467"/>
                <a:gd name="connsiteY8656" fmla="*/ 191052 h 6586971"/>
                <a:gd name="connsiteX8657" fmla="*/ 6934708 w 13173467"/>
                <a:gd name="connsiteY8657" fmla="*/ 191712 h 6586971"/>
                <a:gd name="connsiteX8658" fmla="*/ 6947470 w 13173467"/>
                <a:gd name="connsiteY8658" fmla="*/ 195017 h 6586971"/>
                <a:gd name="connsiteX8659" fmla="*/ 6958217 w 13173467"/>
                <a:gd name="connsiteY8659" fmla="*/ 199646 h 6586971"/>
                <a:gd name="connsiteX8660" fmla="*/ 6953515 w 13173467"/>
                <a:gd name="connsiteY8660" fmla="*/ 208900 h 6586971"/>
                <a:gd name="connsiteX8661" fmla="*/ 6946799 w 13173467"/>
                <a:gd name="connsiteY8661" fmla="*/ 216834 h 6586971"/>
                <a:gd name="connsiteX8662" fmla="*/ 6930677 w 13173467"/>
                <a:gd name="connsiteY8662" fmla="*/ 230716 h 6586971"/>
                <a:gd name="connsiteX8663" fmla="*/ 6946799 w 13173467"/>
                <a:gd name="connsiteY8663" fmla="*/ 228072 h 6586971"/>
                <a:gd name="connsiteX8664" fmla="*/ 6970979 w 13173467"/>
                <a:gd name="connsiteY8664" fmla="*/ 217494 h 6586971"/>
                <a:gd name="connsiteX8665" fmla="*/ 6989115 w 13173467"/>
                <a:gd name="connsiteY8665" fmla="*/ 214189 h 6586971"/>
                <a:gd name="connsiteX8666" fmla="*/ 6986428 w 13173467"/>
                <a:gd name="connsiteY8666" fmla="*/ 230716 h 6586971"/>
                <a:gd name="connsiteX8667" fmla="*/ 7005907 w 13173467"/>
                <a:gd name="connsiteY8667" fmla="*/ 224766 h 6586971"/>
                <a:gd name="connsiteX8668" fmla="*/ 7015312 w 13173467"/>
                <a:gd name="connsiteY8668" fmla="*/ 220799 h 6586971"/>
                <a:gd name="connsiteX8669" fmla="*/ 7024715 w 13173467"/>
                <a:gd name="connsiteY8669" fmla="*/ 215511 h 6586971"/>
                <a:gd name="connsiteX8670" fmla="*/ 7032105 w 13173467"/>
                <a:gd name="connsiteY8670" fmla="*/ 210884 h 6586971"/>
                <a:gd name="connsiteX8671" fmla="*/ 7036134 w 13173467"/>
                <a:gd name="connsiteY8671" fmla="*/ 208900 h 6586971"/>
                <a:gd name="connsiteX8672" fmla="*/ 7040164 w 13173467"/>
                <a:gd name="connsiteY8672" fmla="*/ 208240 h 6586971"/>
                <a:gd name="connsiteX8673" fmla="*/ 7043523 w 13173467"/>
                <a:gd name="connsiteY8673" fmla="*/ 209561 h 6586971"/>
                <a:gd name="connsiteX8674" fmla="*/ 7050240 w 13173467"/>
                <a:gd name="connsiteY8674" fmla="*/ 214850 h 6586971"/>
                <a:gd name="connsiteX8675" fmla="*/ 7052255 w 13173467"/>
                <a:gd name="connsiteY8675" fmla="*/ 216172 h 6586971"/>
                <a:gd name="connsiteX8676" fmla="*/ 7056957 w 13173467"/>
                <a:gd name="connsiteY8676" fmla="*/ 213528 h 6586971"/>
                <a:gd name="connsiteX8677" fmla="*/ 7059643 w 13173467"/>
                <a:gd name="connsiteY8677" fmla="*/ 208900 h 6586971"/>
                <a:gd name="connsiteX8678" fmla="*/ 7061659 w 13173467"/>
                <a:gd name="connsiteY8678" fmla="*/ 203612 h 6586971"/>
                <a:gd name="connsiteX8679" fmla="*/ 7063674 w 13173467"/>
                <a:gd name="connsiteY8679" fmla="*/ 200306 h 6586971"/>
                <a:gd name="connsiteX8680" fmla="*/ 7068376 w 13173467"/>
                <a:gd name="connsiteY8680" fmla="*/ 198984 h 6586971"/>
                <a:gd name="connsiteX8681" fmla="*/ 7078451 w 13173467"/>
                <a:gd name="connsiteY8681" fmla="*/ 197001 h 6586971"/>
                <a:gd name="connsiteX8682" fmla="*/ 7083153 w 13173467"/>
                <a:gd name="connsiteY8682" fmla="*/ 195017 h 6586971"/>
                <a:gd name="connsiteX8683" fmla="*/ 7103976 w 13173467"/>
                <a:gd name="connsiteY8683" fmla="*/ 185762 h 6586971"/>
                <a:gd name="connsiteX8684" fmla="*/ 7122112 w 13173467"/>
                <a:gd name="connsiteY8684" fmla="*/ 179152 h 6586971"/>
                <a:gd name="connsiteX8685" fmla="*/ 7130845 w 13173467"/>
                <a:gd name="connsiteY8685" fmla="*/ 177829 h 6586971"/>
                <a:gd name="connsiteX8686" fmla="*/ 7139577 w 13173467"/>
                <a:gd name="connsiteY8686" fmla="*/ 177829 h 6586971"/>
                <a:gd name="connsiteX8687" fmla="*/ 7150323 w 13173467"/>
                <a:gd name="connsiteY8687" fmla="*/ 180474 h 6586971"/>
                <a:gd name="connsiteX8688" fmla="*/ 7159727 w 13173467"/>
                <a:gd name="connsiteY8688" fmla="*/ 183118 h 6586971"/>
                <a:gd name="connsiteX8689" fmla="*/ 7178536 w 13173467"/>
                <a:gd name="connsiteY8689" fmla="*/ 190390 h 6586971"/>
                <a:gd name="connsiteX8690" fmla="*/ 7187267 w 13173467"/>
                <a:gd name="connsiteY8690" fmla="*/ 195017 h 6586971"/>
                <a:gd name="connsiteX8691" fmla="*/ 7193983 w 13173467"/>
                <a:gd name="connsiteY8691" fmla="*/ 199646 h 6586971"/>
                <a:gd name="connsiteX8692" fmla="*/ 7198015 w 13173467"/>
                <a:gd name="connsiteY8692" fmla="*/ 203612 h 6586971"/>
                <a:gd name="connsiteX8693" fmla="*/ 7199358 w 13173467"/>
                <a:gd name="connsiteY8693" fmla="*/ 208900 h 6586971"/>
                <a:gd name="connsiteX8694" fmla="*/ 7198687 w 13173467"/>
                <a:gd name="connsiteY8694" fmla="*/ 216172 h 6586971"/>
                <a:gd name="connsiteX8695" fmla="*/ 7196672 w 13173467"/>
                <a:gd name="connsiteY8695" fmla="*/ 224766 h 6586971"/>
                <a:gd name="connsiteX8696" fmla="*/ 7192640 w 13173467"/>
                <a:gd name="connsiteY8696" fmla="*/ 233360 h 6586971"/>
                <a:gd name="connsiteX8697" fmla="*/ 7187938 w 13173467"/>
                <a:gd name="connsiteY8697" fmla="*/ 240632 h 6586971"/>
                <a:gd name="connsiteX8698" fmla="*/ 7180549 w 13173467"/>
                <a:gd name="connsiteY8698" fmla="*/ 245921 h 6586971"/>
                <a:gd name="connsiteX8699" fmla="*/ 7196672 w 13173467"/>
                <a:gd name="connsiteY8699" fmla="*/ 241954 h 6586971"/>
                <a:gd name="connsiteX8700" fmla="*/ 7204731 w 13173467"/>
                <a:gd name="connsiteY8700" fmla="*/ 225428 h 6586971"/>
                <a:gd name="connsiteX8701" fmla="*/ 7206747 w 13173467"/>
                <a:gd name="connsiteY8701" fmla="*/ 204934 h 6586971"/>
                <a:gd name="connsiteX8702" fmla="*/ 7203388 w 13173467"/>
                <a:gd name="connsiteY8702" fmla="*/ 189068 h 6586971"/>
                <a:gd name="connsiteX8703" fmla="*/ 7191970 w 13173467"/>
                <a:gd name="connsiteY8703" fmla="*/ 174524 h 6586971"/>
                <a:gd name="connsiteX8704" fmla="*/ 7174504 w 13173467"/>
                <a:gd name="connsiteY8704" fmla="*/ 161964 h 6586971"/>
                <a:gd name="connsiteX8705" fmla="*/ 7138904 w 13173467"/>
                <a:gd name="connsiteY8705" fmla="*/ 140809 h 6586971"/>
                <a:gd name="connsiteX8706" fmla="*/ 7148980 w 13173467"/>
                <a:gd name="connsiteY8706" fmla="*/ 136843 h 6586971"/>
                <a:gd name="connsiteX8707" fmla="*/ 7162414 w 13173467"/>
                <a:gd name="connsiteY8707" fmla="*/ 138165 h 6586971"/>
                <a:gd name="connsiteX8708" fmla="*/ 7188611 w 13173467"/>
                <a:gd name="connsiteY8708" fmla="*/ 142132 h 6586971"/>
                <a:gd name="connsiteX8709" fmla="*/ 7237644 w 13173467"/>
                <a:gd name="connsiteY8709" fmla="*/ 141471 h 6586971"/>
                <a:gd name="connsiteX8710" fmla="*/ 7243690 w 13173467"/>
                <a:gd name="connsiteY8710" fmla="*/ 140809 h 6586971"/>
                <a:gd name="connsiteX8711" fmla="*/ 7255109 w 13173467"/>
                <a:gd name="connsiteY8711" fmla="*/ 138165 h 6586971"/>
                <a:gd name="connsiteX8712" fmla="*/ 7261826 w 13173467"/>
                <a:gd name="connsiteY8712" fmla="*/ 137504 h 6586971"/>
                <a:gd name="connsiteX8713" fmla="*/ 7268543 w 13173467"/>
                <a:gd name="connsiteY8713" fmla="*/ 136843 h 6586971"/>
                <a:gd name="connsiteX8714" fmla="*/ 7308844 w 13173467"/>
                <a:gd name="connsiteY8714" fmla="*/ 144776 h 6586971"/>
                <a:gd name="connsiteX8715" fmla="*/ 7320936 w 13173467"/>
                <a:gd name="connsiteY8715" fmla="*/ 144776 h 6586971"/>
                <a:gd name="connsiteX8716" fmla="*/ 7328323 w 13173467"/>
                <a:gd name="connsiteY8716" fmla="*/ 140148 h 6586971"/>
                <a:gd name="connsiteX8717" fmla="*/ 7297426 w 13173467"/>
                <a:gd name="connsiteY8717" fmla="*/ 133538 h 6586971"/>
                <a:gd name="connsiteX8718" fmla="*/ 7289367 w 13173467"/>
                <a:gd name="connsiteY8718" fmla="*/ 133538 h 6586971"/>
                <a:gd name="connsiteX8719" fmla="*/ 7283992 w 13173467"/>
                <a:gd name="connsiteY8719" fmla="*/ 133538 h 6586971"/>
                <a:gd name="connsiteX8720" fmla="*/ 7281977 w 13173467"/>
                <a:gd name="connsiteY8720" fmla="*/ 131554 h 6586971"/>
                <a:gd name="connsiteX8721" fmla="*/ 7282649 w 13173467"/>
                <a:gd name="connsiteY8721" fmla="*/ 124944 h 6586971"/>
                <a:gd name="connsiteX8722" fmla="*/ 7284663 w 13173467"/>
                <a:gd name="connsiteY8722" fmla="*/ 117672 h 6586971"/>
                <a:gd name="connsiteX8723" fmla="*/ 7286008 w 13173467"/>
                <a:gd name="connsiteY8723" fmla="*/ 113705 h 6586971"/>
                <a:gd name="connsiteX8724" fmla="*/ 7286008 w 13173467"/>
                <a:gd name="connsiteY8724" fmla="*/ 109739 h 6586971"/>
                <a:gd name="connsiteX8725" fmla="*/ 7283992 w 13173467"/>
                <a:gd name="connsiteY8725" fmla="*/ 101806 h 6586971"/>
                <a:gd name="connsiteX8726" fmla="*/ 7277946 w 13173467"/>
                <a:gd name="connsiteY8726" fmla="*/ 89907 h 6586971"/>
                <a:gd name="connsiteX8727" fmla="*/ 7277946 w 13173467"/>
                <a:gd name="connsiteY8727" fmla="*/ 84618 h 6586971"/>
                <a:gd name="connsiteX8728" fmla="*/ 7282649 w 13173467"/>
                <a:gd name="connsiteY8728" fmla="*/ 76685 h 6586971"/>
                <a:gd name="connsiteX8729" fmla="*/ 7286678 w 13173467"/>
                <a:gd name="connsiteY8729" fmla="*/ 74040 h 6586971"/>
                <a:gd name="connsiteX8730" fmla="*/ 7322279 w 13173467"/>
                <a:gd name="connsiteY8730" fmla="*/ 51564 h 6586971"/>
                <a:gd name="connsiteX8731" fmla="*/ 7389450 w 13173467"/>
                <a:gd name="connsiteY8731" fmla="*/ 21815 h 6586971"/>
                <a:gd name="connsiteX8732" fmla="*/ 7405570 w 13173467"/>
                <a:gd name="connsiteY8732" fmla="*/ 17188 h 6586971"/>
                <a:gd name="connsiteX8733" fmla="*/ 7449902 w 13173467"/>
                <a:gd name="connsiteY8733" fmla="*/ 9916 h 6586971"/>
                <a:gd name="connsiteX8734" fmla="*/ 7463336 w 13173467"/>
                <a:gd name="connsiteY8734" fmla="*/ 6611 h 6586971"/>
                <a:gd name="connsiteX8735" fmla="*/ 7475427 w 13173467"/>
                <a:gd name="connsiteY8735" fmla="*/ 2644 h 658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Lst>
              <a:rect l="l" t="t" r="r" b="b"/>
              <a:pathLst>
                <a:path w="13173467" h="6586971">
                  <a:moveTo>
                    <a:pt x="2536326" y="3816270"/>
                  </a:moveTo>
                  <a:lnTo>
                    <a:pt x="2534327" y="3820991"/>
                  </a:lnTo>
                  <a:lnTo>
                    <a:pt x="2522909" y="3824296"/>
                  </a:lnTo>
                  <a:lnTo>
                    <a:pt x="2492011" y="3818346"/>
                  </a:lnTo>
                  <a:lnTo>
                    <a:pt x="2483950" y="3818346"/>
                  </a:lnTo>
                  <a:lnTo>
                    <a:pt x="2477906" y="3820330"/>
                  </a:lnTo>
                  <a:lnTo>
                    <a:pt x="2471860" y="3822313"/>
                  </a:lnTo>
                  <a:lnTo>
                    <a:pt x="2465143" y="3824296"/>
                  </a:lnTo>
                  <a:lnTo>
                    <a:pt x="2458426" y="3824957"/>
                  </a:lnTo>
                  <a:lnTo>
                    <a:pt x="2451037" y="3824296"/>
                  </a:lnTo>
                  <a:lnTo>
                    <a:pt x="2444320" y="3824296"/>
                  </a:lnTo>
                  <a:lnTo>
                    <a:pt x="2438276" y="3827601"/>
                  </a:lnTo>
                  <a:lnTo>
                    <a:pt x="2433572" y="3832230"/>
                  </a:lnTo>
                  <a:lnTo>
                    <a:pt x="2426184" y="3844129"/>
                  </a:lnTo>
                  <a:lnTo>
                    <a:pt x="2421483" y="3849417"/>
                  </a:lnTo>
                  <a:lnTo>
                    <a:pt x="2414094" y="3853383"/>
                  </a:lnTo>
                  <a:lnTo>
                    <a:pt x="2399987" y="3859333"/>
                  </a:lnTo>
                  <a:lnTo>
                    <a:pt x="2392599" y="3862638"/>
                  </a:lnTo>
                  <a:lnTo>
                    <a:pt x="2383195" y="3871232"/>
                  </a:lnTo>
                  <a:lnTo>
                    <a:pt x="2381892" y="3872559"/>
                  </a:lnTo>
                  <a:lnTo>
                    <a:pt x="2383933" y="3871267"/>
                  </a:lnTo>
                  <a:lnTo>
                    <a:pt x="2396695" y="3867300"/>
                  </a:lnTo>
                  <a:lnTo>
                    <a:pt x="2409458" y="3865317"/>
                  </a:lnTo>
                  <a:lnTo>
                    <a:pt x="2420205" y="3865979"/>
                  </a:lnTo>
                  <a:lnTo>
                    <a:pt x="2422892" y="3867962"/>
                  </a:lnTo>
                  <a:lnTo>
                    <a:pt x="2429609" y="3873250"/>
                  </a:lnTo>
                  <a:lnTo>
                    <a:pt x="2433639" y="3875233"/>
                  </a:lnTo>
                  <a:lnTo>
                    <a:pt x="2439012" y="3875894"/>
                  </a:lnTo>
                  <a:lnTo>
                    <a:pt x="2445057" y="3875233"/>
                  </a:lnTo>
                  <a:lnTo>
                    <a:pt x="2451104" y="3873250"/>
                  </a:lnTo>
                  <a:lnTo>
                    <a:pt x="2456478" y="3870606"/>
                  </a:lnTo>
                  <a:lnTo>
                    <a:pt x="2454462" y="3868623"/>
                  </a:lnTo>
                  <a:lnTo>
                    <a:pt x="2450431" y="3863995"/>
                  </a:lnTo>
                  <a:lnTo>
                    <a:pt x="2448415" y="3862673"/>
                  </a:lnTo>
                  <a:lnTo>
                    <a:pt x="2455133" y="3860029"/>
                  </a:lnTo>
                  <a:lnTo>
                    <a:pt x="2461849" y="3860689"/>
                  </a:lnTo>
                  <a:lnTo>
                    <a:pt x="2464538" y="3863995"/>
                  </a:lnTo>
                  <a:lnTo>
                    <a:pt x="2461849" y="3870606"/>
                  </a:lnTo>
                  <a:lnTo>
                    <a:pt x="2470582" y="3871267"/>
                  </a:lnTo>
                  <a:lnTo>
                    <a:pt x="2499466" y="3869944"/>
                  </a:lnTo>
                  <a:lnTo>
                    <a:pt x="2518273" y="3870606"/>
                  </a:lnTo>
                  <a:lnTo>
                    <a:pt x="2528349" y="3869944"/>
                  </a:lnTo>
                  <a:lnTo>
                    <a:pt x="2535737" y="3867300"/>
                  </a:lnTo>
                  <a:lnTo>
                    <a:pt x="2531707" y="3864656"/>
                  </a:lnTo>
                  <a:lnTo>
                    <a:pt x="2522975" y="3860689"/>
                  </a:lnTo>
                  <a:lnTo>
                    <a:pt x="2518273" y="3858045"/>
                  </a:lnTo>
                  <a:lnTo>
                    <a:pt x="2535066" y="3850112"/>
                  </a:lnTo>
                  <a:lnTo>
                    <a:pt x="2573352" y="3846146"/>
                  </a:lnTo>
                  <a:lnTo>
                    <a:pt x="2588130" y="3840197"/>
                  </a:lnTo>
                  <a:lnTo>
                    <a:pt x="2576039" y="3839535"/>
                  </a:lnTo>
                  <a:lnTo>
                    <a:pt x="2561261" y="3837552"/>
                  </a:lnTo>
                  <a:lnTo>
                    <a:pt x="2547827" y="3833585"/>
                  </a:lnTo>
                  <a:lnTo>
                    <a:pt x="2539095" y="3824992"/>
                  </a:lnTo>
                  <a:close/>
                  <a:moveTo>
                    <a:pt x="3551339" y="3419630"/>
                  </a:moveTo>
                  <a:lnTo>
                    <a:pt x="3641358" y="3493130"/>
                  </a:lnTo>
                  <a:lnTo>
                    <a:pt x="3644272" y="3493787"/>
                  </a:lnTo>
                  <a:lnTo>
                    <a:pt x="3555985" y="3421700"/>
                  </a:lnTo>
                  <a:close/>
                  <a:moveTo>
                    <a:pt x="3391387" y="3324104"/>
                  </a:moveTo>
                  <a:lnTo>
                    <a:pt x="3451266" y="3374798"/>
                  </a:lnTo>
                  <a:lnTo>
                    <a:pt x="3455960" y="3376890"/>
                  </a:lnTo>
                  <a:lnTo>
                    <a:pt x="3394104" y="3324522"/>
                  </a:lnTo>
                  <a:close/>
                  <a:moveTo>
                    <a:pt x="4008711" y="3313945"/>
                  </a:moveTo>
                  <a:lnTo>
                    <a:pt x="3997292" y="3314606"/>
                  </a:lnTo>
                  <a:lnTo>
                    <a:pt x="3985874" y="3317911"/>
                  </a:lnTo>
                  <a:lnTo>
                    <a:pt x="3953632" y="3332454"/>
                  </a:lnTo>
                  <a:lnTo>
                    <a:pt x="3923405" y="3352948"/>
                  </a:lnTo>
                  <a:lnTo>
                    <a:pt x="3911987" y="3358237"/>
                  </a:lnTo>
                  <a:lnTo>
                    <a:pt x="3890492" y="3360881"/>
                  </a:lnTo>
                  <a:lnTo>
                    <a:pt x="3881760" y="3364187"/>
                  </a:lnTo>
                  <a:lnTo>
                    <a:pt x="3881087" y="3372780"/>
                  </a:lnTo>
                  <a:lnTo>
                    <a:pt x="3877058" y="3371459"/>
                  </a:lnTo>
                  <a:lnTo>
                    <a:pt x="3873700" y="3372119"/>
                  </a:lnTo>
                  <a:lnTo>
                    <a:pt x="3872357" y="3374763"/>
                  </a:lnTo>
                  <a:lnTo>
                    <a:pt x="3873028" y="3378730"/>
                  </a:lnTo>
                  <a:lnTo>
                    <a:pt x="3873700" y="3382697"/>
                  </a:lnTo>
                  <a:lnTo>
                    <a:pt x="3838772" y="3399224"/>
                  </a:lnTo>
                  <a:lnTo>
                    <a:pt x="3838100" y="3402529"/>
                  </a:lnTo>
                  <a:lnTo>
                    <a:pt x="3838772" y="3406495"/>
                  </a:lnTo>
                  <a:lnTo>
                    <a:pt x="3839442" y="3409800"/>
                  </a:lnTo>
                  <a:lnTo>
                    <a:pt x="3839442" y="3411784"/>
                  </a:lnTo>
                  <a:lnTo>
                    <a:pt x="3837427" y="3413768"/>
                  </a:lnTo>
                  <a:lnTo>
                    <a:pt x="3836756" y="3414429"/>
                  </a:lnTo>
                  <a:lnTo>
                    <a:pt x="3836084" y="3414429"/>
                  </a:lnTo>
                  <a:lnTo>
                    <a:pt x="3833397" y="3415089"/>
                  </a:lnTo>
                  <a:lnTo>
                    <a:pt x="3832726" y="3415089"/>
                  </a:lnTo>
                  <a:lnTo>
                    <a:pt x="3828696" y="3414429"/>
                  </a:lnTo>
                  <a:lnTo>
                    <a:pt x="3825338" y="3413768"/>
                  </a:lnTo>
                  <a:lnTo>
                    <a:pt x="3822650" y="3413768"/>
                  </a:lnTo>
                  <a:lnTo>
                    <a:pt x="3817949" y="3416411"/>
                  </a:lnTo>
                  <a:lnTo>
                    <a:pt x="3807201" y="3426328"/>
                  </a:lnTo>
                  <a:lnTo>
                    <a:pt x="3801828" y="3430294"/>
                  </a:lnTo>
                  <a:lnTo>
                    <a:pt x="3792423" y="3432938"/>
                  </a:lnTo>
                  <a:lnTo>
                    <a:pt x="3781005" y="3434261"/>
                  </a:lnTo>
                  <a:lnTo>
                    <a:pt x="3770929" y="3436905"/>
                  </a:lnTo>
                  <a:lnTo>
                    <a:pt x="3766898" y="3443516"/>
                  </a:lnTo>
                  <a:lnTo>
                    <a:pt x="3764884" y="3440211"/>
                  </a:lnTo>
                  <a:lnTo>
                    <a:pt x="3762197" y="3438226"/>
                  </a:lnTo>
                  <a:lnTo>
                    <a:pt x="3758839" y="3436244"/>
                  </a:lnTo>
                  <a:lnTo>
                    <a:pt x="3756153" y="3434922"/>
                  </a:lnTo>
                  <a:lnTo>
                    <a:pt x="3759511" y="3443516"/>
                  </a:lnTo>
                  <a:lnTo>
                    <a:pt x="3758839" y="3451449"/>
                  </a:lnTo>
                  <a:lnTo>
                    <a:pt x="3733986" y="3499046"/>
                  </a:lnTo>
                  <a:lnTo>
                    <a:pt x="3730627" y="3509624"/>
                  </a:lnTo>
                  <a:lnTo>
                    <a:pt x="3729956" y="3508301"/>
                  </a:lnTo>
                  <a:lnTo>
                    <a:pt x="3726596" y="3506318"/>
                  </a:lnTo>
                  <a:lnTo>
                    <a:pt x="3725253" y="3504334"/>
                  </a:lnTo>
                  <a:lnTo>
                    <a:pt x="3722567" y="3511607"/>
                  </a:lnTo>
                  <a:lnTo>
                    <a:pt x="3715664" y="3510475"/>
                  </a:lnTo>
                  <a:lnTo>
                    <a:pt x="3705841" y="3519574"/>
                  </a:lnTo>
                  <a:lnTo>
                    <a:pt x="3701810" y="3526845"/>
                  </a:lnTo>
                  <a:lnTo>
                    <a:pt x="3701810" y="3535440"/>
                  </a:lnTo>
                  <a:lnTo>
                    <a:pt x="3705169" y="3540067"/>
                  </a:lnTo>
                  <a:lnTo>
                    <a:pt x="3719946" y="3546017"/>
                  </a:lnTo>
                  <a:lnTo>
                    <a:pt x="3734723" y="3559238"/>
                  </a:lnTo>
                  <a:lnTo>
                    <a:pt x="3743455" y="3575105"/>
                  </a:lnTo>
                  <a:lnTo>
                    <a:pt x="3748157" y="3593614"/>
                  </a:lnTo>
                  <a:lnTo>
                    <a:pt x="3750845" y="3612786"/>
                  </a:lnTo>
                  <a:lnTo>
                    <a:pt x="3754204" y="3597581"/>
                  </a:lnTo>
                  <a:lnTo>
                    <a:pt x="3757561" y="3590970"/>
                  </a:lnTo>
                  <a:lnTo>
                    <a:pt x="3762936" y="3585681"/>
                  </a:lnTo>
                  <a:lnTo>
                    <a:pt x="3754204" y="3638568"/>
                  </a:lnTo>
                  <a:lnTo>
                    <a:pt x="3753531" y="3651128"/>
                  </a:lnTo>
                  <a:lnTo>
                    <a:pt x="3755547" y="3657739"/>
                  </a:lnTo>
                  <a:lnTo>
                    <a:pt x="3760249" y="3663689"/>
                  </a:lnTo>
                  <a:lnTo>
                    <a:pt x="3766965" y="3674266"/>
                  </a:lnTo>
                  <a:lnTo>
                    <a:pt x="3772339" y="3687488"/>
                  </a:lnTo>
                  <a:lnTo>
                    <a:pt x="3775025" y="3691454"/>
                  </a:lnTo>
                  <a:lnTo>
                    <a:pt x="3792490" y="3713270"/>
                  </a:lnTo>
                  <a:lnTo>
                    <a:pt x="3806597" y="3735085"/>
                  </a:lnTo>
                  <a:lnTo>
                    <a:pt x="3813984" y="3744340"/>
                  </a:lnTo>
                  <a:lnTo>
                    <a:pt x="3824060" y="3753596"/>
                  </a:lnTo>
                  <a:lnTo>
                    <a:pt x="3842196" y="3771444"/>
                  </a:lnTo>
                  <a:lnTo>
                    <a:pt x="3866378" y="3815075"/>
                  </a:lnTo>
                  <a:lnTo>
                    <a:pt x="3881154" y="3835568"/>
                  </a:lnTo>
                  <a:lnTo>
                    <a:pt x="3887871" y="3842841"/>
                  </a:lnTo>
                  <a:lnTo>
                    <a:pt x="3894588" y="3847468"/>
                  </a:lnTo>
                  <a:lnTo>
                    <a:pt x="3901978" y="3851435"/>
                  </a:lnTo>
                  <a:lnTo>
                    <a:pt x="3910710" y="3854740"/>
                  </a:lnTo>
                  <a:lnTo>
                    <a:pt x="3921457" y="3858045"/>
                  </a:lnTo>
                  <a:lnTo>
                    <a:pt x="3930189" y="3861350"/>
                  </a:lnTo>
                  <a:lnTo>
                    <a:pt x="3937578" y="3867962"/>
                  </a:lnTo>
                  <a:lnTo>
                    <a:pt x="3942280" y="3878538"/>
                  </a:lnTo>
                  <a:lnTo>
                    <a:pt x="3930861" y="3875894"/>
                  </a:lnTo>
                  <a:lnTo>
                    <a:pt x="3920113" y="3875233"/>
                  </a:lnTo>
                  <a:lnTo>
                    <a:pt x="3909365" y="3876555"/>
                  </a:lnTo>
                  <a:lnTo>
                    <a:pt x="3898619" y="3879861"/>
                  </a:lnTo>
                  <a:lnTo>
                    <a:pt x="3889214" y="3886471"/>
                  </a:lnTo>
                  <a:lnTo>
                    <a:pt x="3884512" y="3893744"/>
                  </a:lnTo>
                  <a:lnTo>
                    <a:pt x="3879139" y="3914237"/>
                  </a:lnTo>
                  <a:lnTo>
                    <a:pt x="3874437" y="3948613"/>
                  </a:lnTo>
                  <a:lnTo>
                    <a:pt x="3870409" y="3965801"/>
                  </a:lnTo>
                  <a:lnTo>
                    <a:pt x="3860333" y="3978362"/>
                  </a:lnTo>
                  <a:lnTo>
                    <a:pt x="3857645" y="3970428"/>
                  </a:lnTo>
                  <a:lnTo>
                    <a:pt x="3854286" y="3970428"/>
                  </a:lnTo>
                  <a:lnTo>
                    <a:pt x="3849585" y="3975717"/>
                  </a:lnTo>
                  <a:lnTo>
                    <a:pt x="3846899" y="3982989"/>
                  </a:lnTo>
                  <a:lnTo>
                    <a:pt x="3844211" y="3992905"/>
                  </a:lnTo>
                  <a:lnTo>
                    <a:pt x="3842867" y="4002160"/>
                  </a:lnTo>
                  <a:lnTo>
                    <a:pt x="3843540" y="4022653"/>
                  </a:lnTo>
                  <a:lnTo>
                    <a:pt x="3845554" y="4045791"/>
                  </a:lnTo>
                  <a:lnTo>
                    <a:pt x="3850928" y="4066946"/>
                  </a:lnTo>
                  <a:lnTo>
                    <a:pt x="3863691" y="4083472"/>
                  </a:lnTo>
                  <a:lnTo>
                    <a:pt x="3884512" y="4093389"/>
                  </a:lnTo>
                  <a:lnTo>
                    <a:pt x="3908022" y="4095372"/>
                  </a:lnTo>
                  <a:lnTo>
                    <a:pt x="3919441" y="4096694"/>
                  </a:lnTo>
                  <a:lnTo>
                    <a:pt x="3929516" y="4101983"/>
                  </a:lnTo>
                  <a:lnTo>
                    <a:pt x="3933547" y="4105949"/>
                  </a:lnTo>
                  <a:lnTo>
                    <a:pt x="3938922" y="4116527"/>
                  </a:lnTo>
                  <a:lnTo>
                    <a:pt x="3942280" y="4120493"/>
                  </a:lnTo>
                  <a:lnTo>
                    <a:pt x="3947653" y="4125781"/>
                  </a:lnTo>
                  <a:lnTo>
                    <a:pt x="3959743" y="4133053"/>
                  </a:lnTo>
                  <a:lnTo>
                    <a:pt x="3989298" y="4148258"/>
                  </a:lnTo>
                  <a:lnTo>
                    <a:pt x="4013479" y="4155530"/>
                  </a:lnTo>
                  <a:lnTo>
                    <a:pt x="4039004" y="4158835"/>
                  </a:lnTo>
                  <a:lnTo>
                    <a:pt x="4064529" y="4158174"/>
                  </a:lnTo>
                  <a:lnTo>
                    <a:pt x="4148492" y="4137681"/>
                  </a:lnTo>
                  <a:lnTo>
                    <a:pt x="4176703" y="4135698"/>
                  </a:lnTo>
                  <a:lnTo>
                    <a:pt x="4172673" y="4137681"/>
                  </a:lnTo>
                  <a:lnTo>
                    <a:pt x="4169315" y="4139664"/>
                  </a:lnTo>
                  <a:lnTo>
                    <a:pt x="4165284" y="4140986"/>
                  </a:lnTo>
                  <a:lnTo>
                    <a:pt x="4160583" y="4140986"/>
                  </a:lnTo>
                  <a:lnTo>
                    <a:pt x="4177375" y="4144953"/>
                  </a:lnTo>
                  <a:lnTo>
                    <a:pt x="4182077" y="4135037"/>
                  </a:lnTo>
                  <a:lnTo>
                    <a:pt x="4179390" y="4119171"/>
                  </a:lnTo>
                  <a:lnTo>
                    <a:pt x="4176032" y="4104627"/>
                  </a:lnTo>
                  <a:lnTo>
                    <a:pt x="4172673" y="4079506"/>
                  </a:lnTo>
                  <a:lnTo>
                    <a:pt x="4173345" y="3992905"/>
                  </a:lnTo>
                  <a:lnTo>
                    <a:pt x="4172001" y="3982327"/>
                  </a:lnTo>
                  <a:lnTo>
                    <a:pt x="4168643" y="3971751"/>
                  </a:lnTo>
                  <a:lnTo>
                    <a:pt x="4162598" y="3963157"/>
                  </a:lnTo>
                  <a:lnTo>
                    <a:pt x="4155208" y="3957868"/>
                  </a:lnTo>
                  <a:lnTo>
                    <a:pt x="4145133" y="3953901"/>
                  </a:lnTo>
                  <a:lnTo>
                    <a:pt x="4134385" y="3952579"/>
                  </a:lnTo>
                  <a:lnTo>
                    <a:pt x="4126325" y="3957868"/>
                  </a:lnTo>
                  <a:lnTo>
                    <a:pt x="4124310" y="3950596"/>
                  </a:lnTo>
                  <a:lnTo>
                    <a:pt x="4124982" y="3943985"/>
                  </a:lnTo>
                  <a:lnTo>
                    <a:pt x="4127668" y="3938036"/>
                  </a:lnTo>
                  <a:lnTo>
                    <a:pt x="4131699" y="3931425"/>
                  </a:lnTo>
                  <a:lnTo>
                    <a:pt x="4136401" y="3935391"/>
                  </a:lnTo>
                  <a:lnTo>
                    <a:pt x="4143117" y="3936714"/>
                  </a:lnTo>
                  <a:lnTo>
                    <a:pt x="4149164" y="3937375"/>
                  </a:lnTo>
                  <a:lnTo>
                    <a:pt x="4155881" y="3936052"/>
                  </a:lnTo>
                  <a:lnTo>
                    <a:pt x="4153865" y="3932086"/>
                  </a:lnTo>
                  <a:lnTo>
                    <a:pt x="4148492" y="3926797"/>
                  </a:lnTo>
                  <a:lnTo>
                    <a:pt x="4146476" y="3923492"/>
                  </a:lnTo>
                  <a:lnTo>
                    <a:pt x="4146476" y="3918203"/>
                  </a:lnTo>
                  <a:lnTo>
                    <a:pt x="4147149" y="3913576"/>
                  </a:lnTo>
                  <a:lnTo>
                    <a:pt x="4147149" y="3908949"/>
                  </a:lnTo>
                  <a:lnTo>
                    <a:pt x="4145133" y="3904981"/>
                  </a:lnTo>
                  <a:lnTo>
                    <a:pt x="4135058" y="3901015"/>
                  </a:lnTo>
                  <a:lnTo>
                    <a:pt x="4121624" y="3901015"/>
                  </a:lnTo>
                  <a:lnTo>
                    <a:pt x="4113564" y="3906965"/>
                  </a:lnTo>
                  <a:lnTo>
                    <a:pt x="4118265" y="3918203"/>
                  </a:lnTo>
                  <a:lnTo>
                    <a:pt x="4102816" y="3895726"/>
                  </a:lnTo>
                  <a:lnTo>
                    <a:pt x="4100130" y="3870606"/>
                  </a:lnTo>
                  <a:lnTo>
                    <a:pt x="4104832" y="3844163"/>
                  </a:lnTo>
                  <a:lnTo>
                    <a:pt x="4112220" y="3818381"/>
                  </a:lnTo>
                  <a:lnTo>
                    <a:pt x="4115580" y="3823669"/>
                  </a:lnTo>
                  <a:lnTo>
                    <a:pt x="4119608" y="3828958"/>
                  </a:lnTo>
                  <a:lnTo>
                    <a:pt x="4124310" y="3833585"/>
                  </a:lnTo>
                  <a:lnTo>
                    <a:pt x="4129683" y="3836891"/>
                  </a:lnTo>
                  <a:lnTo>
                    <a:pt x="4137744" y="3837552"/>
                  </a:lnTo>
                  <a:lnTo>
                    <a:pt x="4151178" y="3835568"/>
                  </a:lnTo>
                  <a:lnTo>
                    <a:pt x="4157895" y="3836891"/>
                  </a:lnTo>
                  <a:lnTo>
                    <a:pt x="4160583" y="3839535"/>
                  </a:lnTo>
                  <a:lnTo>
                    <a:pt x="4165284" y="3846146"/>
                  </a:lnTo>
                  <a:lnTo>
                    <a:pt x="4167970" y="3848129"/>
                  </a:lnTo>
                  <a:lnTo>
                    <a:pt x="4172673" y="3848790"/>
                  </a:lnTo>
                  <a:lnTo>
                    <a:pt x="4176703" y="3848129"/>
                  </a:lnTo>
                  <a:lnTo>
                    <a:pt x="4181404" y="3846146"/>
                  </a:lnTo>
                  <a:lnTo>
                    <a:pt x="4185435" y="3845485"/>
                  </a:lnTo>
                  <a:lnTo>
                    <a:pt x="4206929" y="3845485"/>
                  </a:lnTo>
                  <a:lnTo>
                    <a:pt x="4205586" y="3835568"/>
                  </a:lnTo>
                  <a:lnTo>
                    <a:pt x="4217005" y="3832924"/>
                  </a:lnTo>
                  <a:lnTo>
                    <a:pt x="4228424" y="3827636"/>
                  </a:lnTo>
                  <a:lnTo>
                    <a:pt x="4226409" y="3811770"/>
                  </a:lnTo>
                  <a:lnTo>
                    <a:pt x="4219693" y="3803837"/>
                  </a:lnTo>
                  <a:lnTo>
                    <a:pt x="4200885" y="3792598"/>
                  </a:lnTo>
                  <a:lnTo>
                    <a:pt x="4193495" y="3785987"/>
                  </a:lnTo>
                  <a:lnTo>
                    <a:pt x="4188121" y="3778055"/>
                  </a:lnTo>
                  <a:lnTo>
                    <a:pt x="4184762" y="3769461"/>
                  </a:lnTo>
                  <a:lnTo>
                    <a:pt x="4176032" y="3742357"/>
                  </a:lnTo>
                  <a:lnTo>
                    <a:pt x="4172673" y="3735746"/>
                  </a:lnTo>
                  <a:lnTo>
                    <a:pt x="4167970" y="3731780"/>
                  </a:lnTo>
                  <a:lnTo>
                    <a:pt x="4159239" y="3729796"/>
                  </a:lnTo>
                  <a:lnTo>
                    <a:pt x="4151178" y="3729796"/>
                  </a:lnTo>
                  <a:lnTo>
                    <a:pt x="4140431" y="3730458"/>
                  </a:lnTo>
                  <a:lnTo>
                    <a:pt x="4130356" y="3732441"/>
                  </a:lnTo>
                  <a:lnTo>
                    <a:pt x="4122967" y="3735085"/>
                  </a:lnTo>
                  <a:lnTo>
                    <a:pt x="4110876" y="3747646"/>
                  </a:lnTo>
                  <a:lnTo>
                    <a:pt x="4105503" y="3766817"/>
                  </a:lnTo>
                  <a:lnTo>
                    <a:pt x="4104832" y="3787310"/>
                  </a:lnTo>
                  <a:lnTo>
                    <a:pt x="4106174" y="3805159"/>
                  </a:lnTo>
                  <a:lnTo>
                    <a:pt x="4093412" y="3782683"/>
                  </a:lnTo>
                  <a:lnTo>
                    <a:pt x="4082665" y="3758223"/>
                  </a:lnTo>
                  <a:lnTo>
                    <a:pt x="4080649" y="3746984"/>
                  </a:lnTo>
                  <a:lnTo>
                    <a:pt x="4081322" y="3736407"/>
                  </a:lnTo>
                  <a:lnTo>
                    <a:pt x="4083337" y="3726491"/>
                  </a:lnTo>
                  <a:lnTo>
                    <a:pt x="4090054" y="3706658"/>
                  </a:lnTo>
                  <a:lnTo>
                    <a:pt x="4092069" y="3695421"/>
                  </a:lnTo>
                  <a:lnTo>
                    <a:pt x="4092069" y="3684182"/>
                  </a:lnTo>
                  <a:lnTo>
                    <a:pt x="4087367" y="3675588"/>
                  </a:lnTo>
                  <a:lnTo>
                    <a:pt x="4083337" y="3673605"/>
                  </a:lnTo>
                  <a:lnTo>
                    <a:pt x="4079306" y="3673605"/>
                  </a:lnTo>
                  <a:lnTo>
                    <a:pt x="4075277" y="3674266"/>
                  </a:lnTo>
                  <a:lnTo>
                    <a:pt x="4071245" y="3673605"/>
                  </a:lnTo>
                  <a:lnTo>
                    <a:pt x="4053110" y="3669639"/>
                  </a:lnTo>
                  <a:lnTo>
                    <a:pt x="4049752" y="3668977"/>
                  </a:lnTo>
                  <a:lnTo>
                    <a:pt x="4046393" y="3668977"/>
                  </a:lnTo>
                  <a:lnTo>
                    <a:pt x="4043706" y="3668316"/>
                  </a:lnTo>
                  <a:lnTo>
                    <a:pt x="4039676" y="3666333"/>
                  </a:lnTo>
                  <a:lnTo>
                    <a:pt x="4036988" y="3662366"/>
                  </a:lnTo>
                  <a:lnTo>
                    <a:pt x="4032959" y="3653772"/>
                  </a:lnTo>
                  <a:lnTo>
                    <a:pt x="4030272" y="3649806"/>
                  </a:lnTo>
                  <a:lnTo>
                    <a:pt x="4024899" y="3647162"/>
                  </a:lnTo>
                  <a:lnTo>
                    <a:pt x="4018853" y="3646501"/>
                  </a:lnTo>
                  <a:lnTo>
                    <a:pt x="4013479" y="3646501"/>
                  </a:lnTo>
                  <a:lnTo>
                    <a:pt x="4008107" y="3644518"/>
                  </a:lnTo>
                  <a:lnTo>
                    <a:pt x="4004748" y="3641873"/>
                  </a:lnTo>
                  <a:lnTo>
                    <a:pt x="4004075" y="3639890"/>
                  </a:lnTo>
                  <a:lnTo>
                    <a:pt x="4004748" y="3636584"/>
                  </a:lnTo>
                  <a:lnTo>
                    <a:pt x="4004748" y="3630634"/>
                  </a:lnTo>
                  <a:lnTo>
                    <a:pt x="4002732" y="3620719"/>
                  </a:lnTo>
                  <a:lnTo>
                    <a:pt x="3999374" y="3613446"/>
                  </a:lnTo>
                  <a:lnTo>
                    <a:pt x="3988626" y="3597581"/>
                  </a:lnTo>
                  <a:lnTo>
                    <a:pt x="3984597" y="3587664"/>
                  </a:lnTo>
                  <a:lnTo>
                    <a:pt x="3975864" y="3565188"/>
                  </a:lnTo>
                  <a:lnTo>
                    <a:pt x="3969818" y="3556594"/>
                  </a:lnTo>
                  <a:lnTo>
                    <a:pt x="3959743" y="3552628"/>
                  </a:lnTo>
                  <a:lnTo>
                    <a:pt x="3948996" y="3551305"/>
                  </a:lnTo>
                  <a:lnTo>
                    <a:pt x="3939592" y="3548000"/>
                  </a:lnTo>
                  <a:lnTo>
                    <a:pt x="3934891" y="3539406"/>
                  </a:lnTo>
                  <a:lnTo>
                    <a:pt x="3938248" y="3528168"/>
                  </a:lnTo>
                  <a:lnTo>
                    <a:pt x="3948996" y="3522879"/>
                  </a:lnTo>
                  <a:lnTo>
                    <a:pt x="3962430" y="3520896"/>
                  </a:lnTo>
                  <a:lnTo>
                    <a:pt x="3974522" y="3522879"/>
                  </a:lnTo>
                  <a:lnTo>
                    <a:pt x="3979894" y="3525524"/>
                  </a:lnTo>
                  <a:lnTo>
                    <a:pt x="3989970" y="3532135"/>
                  </a:lnTo>
                  <a:lnTo>
                    <a:pt x="3996016" y="3533456"/>
                  </a:lnTo>
                  <a:lnTo>
                    <a:pt x="4001389" y="3533456"/>
                  </a:lnTo>
                  <a:lnTo>
                    <a:pt x="4013479" y="3530812"/>
                  </a:lnTo>
                  <a:lnTo>
                    <a:pt x="4020196" y="3531473"/>
                  </a:lnTo>
                  <a:lnTo>
                    <a:pt x="4012136" y="3524862"/>
                  </a:lnTo>
                  <a:lnTo>
                    <a:pt x="4002061" y="3519574"/>
                  </a:lnTo>
                  <a:lnTo>
                    <a:pt x="3992657" y="3513624"/>
                  </a:lnTo>
                  <a:lnTo>
                    <a:pt x="3985940" y="3505030"/>
                  </a:lnTo>
                  <a:lnTo>
                    <a:pt x="3985268" y="3497759"/>
                  </a:lnTo>
                  <a:lnTo>
                    <a:pt x="3987284" y="3493792"/>
                  </a:lnTo>
                  <a:lnTo>
                    <a:pt x="3991314" y="3490486"/>
                  </a:lnTo>
                  <a:lnTo>
                    <a:pt x="3996016" y="3485859"/>
                  </a:lnTo>
                  <a:lnTo>
                    <a:pt x="4004748" y="3468671"/>
                  </a:lnTo>
                  <a:lnTo>
                    <a:pt x="4008777" y="3464043"/>
                  </a:lnTo>
                  <a:lnTo>
                    <a:pt x="4020196" y="3458754"/>
                  </a:lnTo>
                  <a:lnTo>
                    <a:pt x="4035645" y="3456772"/>
                  </a:lnTo>
                  <a:lnTo>
                    <a:pt x="4065872" y="3457433"/>
                  </a:lnTo>
                  <a:lnTo>
                    <a:pt x="4081322" y="3458754"/>
                  </a:lnTo>
                  <a:lnTo>
                    <a:pt x="4098114" y="3462721"/>
                  </a:lnTo>
                  <a:lnTo>
                    <a:pt x="4114234" y="3464704"/>
                  </a:lnTo>
                  <a:lnTo>
                    <a:pt x="4129014" y="3462721"/>
                  </a:lnTo>
                  <a:lnTo>
                    <a:pt x="4118265" y="3454788"/>
                  </a:lnTo>
                  <a:lnTo>
                    <a:pt x="4108190" y="3448839"/>
                  </a:lnTo>
                  <a:lnTo>
                    <a:pt x="4103488" y="3441567"/>
                  </a:lnTo>
                  <a:lnTo>
                    <a:pt x="4106846" y="3427684"/>
                  </a:lnTo>
                  <a:lnTo>
                    <a:pt x="4118265" y="3405869"/>
                  </a:lnTo>
                  <a:lnTo>
                    <a:pt x="4122967" y="3394630"/>
                  </a:lnTo>
                  <a:lnTo>
                    <a:pt x="4124310" y="3382070"/>
                  </a:lnTo>
                  <a:lnTo>
                    <a:pt x="4123639" y="3376120"/>
                  </a:lnTo>
                  <a:lnTo>
                    <a:pt x="4120951" y="3365543"/>
                  </a:lnTo>
                  <a:lnTo>
                    <a:pt x="4120951" y="3360254"/>
                  </a:lnTo>
                  <a:lnTo>
                    <a:pt x="4122296" y="3354304"/>
                  </a:lnTo>
                  <a:lnTo>
                    <a:pt x="4124310" y="3350999"/>
                  </a:lnTo>
                  <a:lnTo>
                    <a:pt x="4125654" y="3347033"/>
                  </a:lnTo>
                  <a:lnTo>
                    <a:pt x="4130196" y="3345876"/>
                  </a:lnTo>
                  <a:lnTo>
                    <a:pt x="4129618" y="3343032"/>
                  </a:lnTo>
                  <a:lnTo>
                    <a:pt x="4124244" y="3333116"/>
                  </a:lnTo>
                  <a:lnTo>
                    <a:pt x="4115512" y="3327166"/>
                  </a:lnTo>
                  <a:lnTo>
                    <a:pt x="4104765" y="3324522"/>
                  </a:lnTo>
                  <a:lnTo>
                    <a:pt x="4093345" y="3324522"/>
                  </a:lnTo>
                  <a:lnTo>
                    <a:pt x="4085956" y="3327166"/>
                  </a:lnTo>
                  <a:lnTo>
                    <a:pt x="4072523" y="3335099"/>
                  </a:lnTo>
                  <a:lnTo>
                    <a:pt x="4064462" y="3337082"/>
                  </a:lnTo>
                  <a:lnTo>
                    <a:pt x="4061776" y="3336422"/>
                  </a:lnTo>
                  <a:lnTo>
                    <a:pt x="4044984" y="3328488"/>
                  </a:lnTo>
                  <a:lnTo>
                    <a:pt x="4031550" y="3320555"/>
                  </a:lnTo>
                  <a:lnTo>
                    <a:pt x="4020131" y="3315928"/>
                  </a:lnTo>
                  <a:close/>
                  <a:moveTo>
                    <a:pt x="3181847" y="3299401"/>
                  </a:moveTo>
                  <a:lnTo>
                    <a:pt x="3172443" y="3301384"/>
                  </a:lnTo>
                  <a:lnTo>
                    <a:pt x="3145575" y="3314606"/>
                  </a:lnTo>
                  <a:lnTo>
                    <a:pt x="3144905" y="3311961"/>
                  </a:lnTo>
                  <a:lnTo>
                    <a:pt x="3144905" y="3309317"/>
                  </a:lnTo>
                  <a:lnTo>
                    <a:pt x="3144905" y="3307334"/>
                  </a:lnTo>
                  <a:lnTo>
                    <a:pt x="3145575" y="3304690"/>
                  </a:lnTo>
                  <a:lnTo>
                    <a:pt x="3142216" y="3314606"/>
                  </a:lnTo>
                  <a:lnTo>
                    <a:pt x="3128782" y="3315928"/>
                  </a:lnTo>
                  <a:lnTo>
                    <a:pt x="3113334" y="3315267"/>
                  </a:lnTo>
                  <a:lnTo>
                    <a:pt x="3099900" y="3317249"/>
                  </a:lnTo>
                  <a:lnTo>
                    <a:pt x="3096542" y="3319894"/>
                  </a:lnTo>
                  <a:lnTo>
                    <a:pt x="3089825" y="3327166"/>
                  </a:lnTo>
                  <a:lnTo>
                    <a:pt x="3085794" y="3329149"/>
                  </a:lnTo>
                  <a:lnTo>
                    <a:pt x="3081763" y="3330472"/>
                  </a:lnTo>
                  <a:lnTo>
                    <a:pt x="3072360" y="3331793"/>
                  </a:lnTo>
                  <a:lnTo>
                    <a:pt x="3067659" y="3333777"/>
                  </a:lnTo>
                  <a:lnTo>
                    <a:pt x="3064300" y="3335760"/>
                  </a:lnTo>
                  <a:lnTo>
                    <a:pt x="3057583" y="3341710"/>
                  </a:lnTo>
                  <a:lnTo>
                    <a:pt x="3054895" y="3343693"/>
                  </a:lnTo>
                  <a:lnTo>
                    <a:pt x="3051537" y="3344354"/>
                  </a:lnTo>
                  <a:lnTo>
                    <a:pt x="3048850" y="3343693"/>
                  </a:lnTo>
                  <a:lnTo>
                    <a:pt x="3046164" y="3343032"/>
                  </a:lnTo>
                  <a:lnTo>
                    <a:pt x="3042806" y="3342371"/>
                  </a:lnTo>
                  <a:lnTo>
                    <a:pt x="3034745" y="3344354"/>
                  </a:lnTo>
                  <a:lnTo>
                    <a:pt x="3019967" y="3350304"/>
                  </a:lnTo>
                  <a:lnTo>
                    <a:pt x="3012580" y="3352948"/>
                  </a:lnTo>
                  <a:lnTo>
                    <a:pt x="3004518" y="3353609"/>
                  </a:lnTo>
                  <a:lnTo>
                    <a:pt x="2997801" y="3354270"/>
                  </a:lnTo>
                  <a:lnTo>
                    <a:pt x="2990414" y="3354931"/>
                  </a:lnTo>
                  <a:lnTo>
                    <a:pt x="2982353" y="3358237"/>
                  </a:lnTo>
                  <a:lnTo>
                    <a:pt x="2974291" y="3364187"/>
                  </a:lnTo>
                  <a:lnTo>
                    <a:pt x="2966903" y="3370798"/>
                  </a:lnTo>
                  <a:lnTo>
                    <a:pt x="2945410" y="3393935"/>
                  </a:lnTo>
                  <a:lnTo>
                    <a:pt x="2940706" y="3397241"/>
                  </a:lnTo>
                  <a:lnTo>
                    <a:pt x="2934661" y="3398562"/>
                  </a:lnTo>
                  <a:lnTo>
                    <a:pt x="2942051" y="3392613"/>
                  </a:lnTo>
                  <a:lnTo>
                    <a:pt x="2949438" y="3386002"/>
                  </a:lnTo>
                  <a:lnTo>
                    <a:pt x="2952798" y="3378730"/>
                  </a:lnTo>
                  <a:lnTo>
                    <a:pt x="2948767" y="3370136"/>
                  </a:lnTo>
                  <a:lnTo>
                    <a:pt x="2939364" y="3379391"/>
                  </a:lnTo>
                  <a:lnTo>
                    <a:pt x="2930632" y="3387324"/>
                  </a:lnTo>
                  <a:lnTo>
                    <a:pt x="2924586" y="3395918"/>
                  </a:lnTo>
                  <a:lnTo>
                    <a:pt x="2923913" y="3408479"/>
                  </a:lnTo>
                  <a:lnTo>
                    <a:pt x="2927944" y="3420378"/>
                  </a:lnTo>
                  <a:lnTo>
                    <a:pt x="2934661" y="3432938"/>
                  </a:lnTo>
                  <a:lnTo>
                    <a:pt x="2942051" y="3444176"/>
                  </a:lnTo>
                  <a:lnTo>
                    <a:pt x="2950111" y="3454093"/>
                  </a:lnTo>
                  <a:lnTo>
                    <a:pt x="2968247" y="3464670"/>
                  </a:lnTo>
                  <a:lnTo>
                    <a:pt x="2990414" y="3462026"/>
                  </a:lnTo>
                  <a:lnTo>
                    <a:pt x="3013923" y="3457399"/>
                  </a:lnTo>
                  <a:lnTo>
                    <a:pt x="3037432" y="3460043"/>
                  </a:lnTo>
                  <a:lnTo>
                    <a:pt x="3030043" y="3477231"/>
                  </a:lnTo>
                  <a:lnTo>
                    <a:pt x="3025341" y="3485164"/>
                  </a:lnTo>
                  <a:lnTo>
                    <a:pt x="3019967" y="3489791"/>
                  </a:lnTo>
                  <a:lnTo>
                    <a:pt x="3012580" y="3492436"/>
                  </a:lnTo>
                  <a:lnTo>
                    <a:pt x="3003175" y="3492436"/>
                  </a:lnTo>
                  <a:lnTo>
                    <a:pt x="2993771" y="3491775"/>
                  </a:lnTo>
                  <a:lnTo>
                    <a:pt x="2986382" y="3490452"/>
                  </a:lnTo>
                  <a:lnTo>
                    <a:pt x="2973621" y="3486486"/>
                  </a:lnTo>
                  <a:lnTo>
                    <a:pt x="2968919" y="3486486"/>
                  </a:lnTo>
                  <a:lnTo>
                    <a:pt x="2960857" y="3490452"/>
                  </a:lnTo>
                  <a:lnTo>
                    <a:pt x="2954813" y="3495080"/>
                  </a:lnTo>
                  <a:lnTo>
                    <a:pt x="2942722" y="3506979"/>
                  </a:lnTo>
                  <a:lnTo>
                    <a:pt x="2937348" y="3510284"/>
                  </a:lnTo>
                  <a:lnTo>
                    <a:pt x="2929288" y="3511607"/>
                  </a:lnTo>
                  <a:lnTo>
                    <a:pt x="2921227" y="3511607"/>
                  </a:lnTo>
                  <a:lnTo>
                    <a:pt x="2913168" y="3512268"/>
                  </a:lnTo>
                  <a:lnTo>
                    <a:pt x="2904435" y="3514912"/>
                  </a:lnTo>
                  <a:lnTo>
                    <a:pt x="2898390" y="3519540"/>
                  </a:lnTo>
                  <a:lnTo>
                    <a:pt x="2882941" y="3535406"/>
                  </a:lnTo>
                  <a:lnTo>
                    <a:pt x="2870851" y="3542016"/>
                  </a:lnTo>
                  <a:lnTo>
                    <a:pt x="2854057" y="3544660"/>
                  </a:lnTo>
                  <a:lnTo>
                    <a:pt x="2839280" y="3542016"/>
                  </a:lnTo>
                  <a:lnTo>
                    <a:pt x="2831891" y="3530117"/>
                  </a:lnTo>
                  <a:lnTo>
                    <a:pt x="2832563" y="3524828"/>
                  </a:lnTo>
                  <a:lnTo>
                    <a:pt x="2839280" y="3510284"/>
                  </a:lnTo>
                  <a:lnTo>
                    <a:pt x="2841295" y="3503674"/>
                  </a:lnTo>
                  <a:lnTo>
                    <a:pt x="2841295" y="3496402"/>
                  </a:lnTo>
                  <a:lnTo>
                    <a:pt x="2839280" y="3489130"/>
                  </a:lnTo>
                  <a:lnTo>
                    <a:pt x="2835250" y="3483842"/>
                  </a:lnTo>
                  <a:lnTo>
                    <a:pt x="2829206" y="3479214"/>
                  </a:lnTo>
                  <a:lnTo>
                    <a:pt x="2825846" y="3478552"/>
                  </a:lnTo>
                  <a:lnTo>
                    <a:pt x="2819800" y="3479214"/>
                  </a:lnTo>
                  <a:lnTo>
                    <a:pt x="2816441" y="3478552"/>
                  </a:lnTo>
                  <a:lnTo>
                    <a:pt x="2813083" y="3476570"/>
                  </a:lnTo>
                  <a:lnTo>
                    <a:pt x="2796963" y="3464670"/>
                  </a:lnTo>
                  <a:lnTo>
                    <a:pt x="2793605" y="3464009"/>
                  </a:lnTo>
                  <a:lnTo>
                    <a:pt x="2789574" y="3464009"/>
                  </a:lnTo>
                  <a:lnTo>
                    <a:pt x="2780170" y="3465331"/>
                  </a:lnTo>
                  <a:lnTo>
                    <a:pt x="2777484" y="3465331"/>
                  </a:lnTo>
                  <a:lnTo>
                    <a:pt x="2773453" y="3457399"/>
                  </a:lnTo>
                  <a:lnTo>
                    <a:pt x="2782857" y="3446160"/>
                  </a:lnTo>
                  <a:lnTo>
                    <a:pt x="2798306" y="3435583"/>
                  </a:lnTo>
                  <a:lnTo>
                    <a:pt x="2811070" y="3428972"/>
                  </a:lnTo>
                  <a:lnTo>
                    <a:pt x="2825174" y="3424344"/>
                  </a:lnTo>
                  <a:lnTo>
                    <a:pt x="2832563" y="3421700"/>
                  </a:lnTo>
                  <a:lnTo>
                    <a:pt x="2838608" y="3416411"/>
                  </a:lnTo>
                  <a:lnTo>
                    <a:pt x="2844655" y="3411123"/>
                  </a:lnTo>
                  <a:lnTo>
                    <a:pt x="2845325" y="3407818"/>
                  </a:lnTo>
                  <a:lnTo>
                    <a:pt x="2842639" y="3403190"/>
                  </a:lnTo>
                  <a:lnTo>
                    <a:pt x="2839951" y="3400545"/>
                  </a:lnTo>
                  <a:lnTo>
                    <a:pt x="2838608" y="3400545"/>
                  </a:lnTo>
                  <a:lnTo>
                    <a:pt x="2836593" y="3401868"/>
                  </a:lnTo>
                  <a:lnTo>
                    <a:pt x="2833234" y="3401207"/>
                  </a:lnTo>
                  <a:lnTo>
                    <a:pt x="2825846" y="3398562"/>
                  </a:lnTo>
                  <a:lnTo>
                    <a:pt x="2819129" y="3396579"/>
                  </a:lnTo>
                  <a:lnTo>
                    <a:pt x="2811740" y="3395257"/>
                  </a:lnTo>
                  <a:lnTo>
                    <a:pt x="2803680" y="3395257"/>
                  </a:lnTo>
                  <a:lnTo>
                    <a:pt x="2777484" y="3398562"/>
                  </a:lnTo>
                  <a:lnTo>
                    <a:pt x="2768752" y="3398562"/>
                  </a:lnTo>
                  <a:lnTo>
                    <a:pt x="2762035" y="3397241"/>
                  </a:lnTo>
                  <a:lnTo>
                    <a:pt x="2755318" y="3394596"/>
                  </a:lnTo>
                  <a:lnTo>
                    <a:pt x="2747928" y="3390630"/>
                  </a:lnTo>
                  <a:lnTo>
                    <a:pt x="2726434" y="3383357"/>
                  </a:lnTo>
                  <a:lnTo>
                    <a:pt x="2721061" y="3380053"/>
                  </a:lnTo>
                  <a:lnTo>
                    <a:pt x="2731136" y="3378069"/>
                  </a:lnTo>
                  <a:lnTo>
                    <a:pt x="2735837" y="3375424"/>
                  </a:lnTo>
                  <a:lnTo>
                    <a:pt x="2735837" y="3370798"/>
                  </a:lnTo>
                  <a:lnTo>
                    <a:pt x="2731136" y="3368153"/>
                  </a:lnTo>
                  <a:lnTo>
                    <a:pt x="2713000" y="3364187"/>
                  </a:lnTo>
                  <a:lnTo>
                    <a:pt x="2706283" y="3360220"/>
                  </a:lnTo>
                  <a:lnTo>
                    <a:pt x="2725092" y="3361542"/>
                  </a:lnTo>
                  <a:lnTo>
                    <a:pt x="2741884" y="3364187"/>
                  </a:lnTo>
                  <a:lnTo>
                    <a:pt x="2758004" y="3364187"/>
                  </a:lnTo>
                  <a:lnTo>
                    <a:pt x="2773453" y="3355592"/>
                  </a:lnTo>
                  <a:lnTo>
                    <a:pt x="2762035" y="3358237"/>
                  </a:lnTo>
                  <a:lnTo>
                    <a:pt x="2749944" y="3358237"/>
                  </a:lnTo>
                  <a:lnTo>
                    <a:pt x="2739868" y="3354270"/>
                  </a:lnTo>
                  <a:lnTo>
                    <a:pt x="2733151" y="3344354"/>
                  </a:lnTo>
                  <a:lnTo>
                    <a:pt x="2732479" y="3333777"/>
                  </a:lnTo>
                  <a:lnTo>
                    <a:pt x="2729121" y="3323199"/>
                  </a:lnTo>
                  <a:lnTo>
                    <a:pt x="2727107" y="3313284"/>
                  </a:lnTo>
                  <a:lnTo>
                    <a:pt x="2719717" y="3304028"/>
                  </a:lnTo>
                  <a:lnTo>
                    <a:pt x="2724419" y="3313284"/>
                  </a:lnTo>
                  <a:lnTo>
                    <a:pt x="2728450" y="3324522"/>
                  </a:lnTo>
                  <a:lnTo>
                    <a:pt x="2729793" y="3336422"/>
                  </a:lnTo>
                  <a:lnTo>
                    <a:pt x="2729121" y="3346337"/>
                  </a:lnTo>
                  <a:lnTo>
                    <a:pt x="2722403" y="3352287"/>
                  </a:lnTo>
                  <a:lnTo>
                    <a:pt x="2713000" y="3353609"/>
                  </a:lnTo>
                  <a:lnTo>
                    <a:pt x="2706283" y="3350304"/>
                  </a:lnTo>
                  <a:lnTo>
                    <a:pt x="2706955" y="3341710"/>
                  </a:lnTo>
                  <a:lnTo>
                    <a:pt x="2696208" y="3349643"/>
                  </a:lnTo>
                  <a:lnTo>
                    <a:pt x="2691506" y="3352948"/>
                  </a:lnTo>
                  <a:lnTo>
                    <a:pt x="2684789" y="3354931"/>
                  </a:lnTo>
                  <a:lnTo>
                    <a:pt x="2668667" y="3357575"/>
                  </a:lnTo>
                  <a:lnTo>
                    <a:pt x="2661280" y="3359559"/>
                  </a:lnTo>
                  <a:lnTo>
                    <a:pt x="2655233" y="3364187"/>
                  </a:lnTo>
                  <a:lnTo>
                    <a:pt x="2649188" y="3372780"/>
                  </a:lnTo>
                  <a:lnTo>
                    <a:pt x="2639114" y="3393935"/>
                  </a:lnTo>
                  <a:lnTo>
                    <a:pt x="2632397" y="3403851"/>
                  </a:lnTo>
                  <a:lnTo>
                    <a:pt x="2621649" y="3413768"/>
                  </a:lnTo>
                  <a:lnTo>
                    <a:pt x="2610902" y="3419717"/>
                  </a:lnTo>
                  <a:lnTo>
                    <a:pt x="2587392" y="3429633"/>
                  </a:lnTo>
                  <a:lnTo>
                    <a:pt x="2579333" y="3437566"/>
                  </a:lnTo>
                  <a:lnTo>
                    <a:pt x="2580675" y="3446821"/>
                  </a:lnTo>
                  <a:lnTo>
                    <a:pt x="2584704" y="3458059"/>
                  </a:lnTo>
                  <a:lnTo>
                    <a:pt x="2584035" y="3471281"/>
                  </a:lnTo>
                  <a:lnTo>
                    <a:pt x="2582019" y="3487807"/>
                  </a:lnTo>
                  <a:lnTo>
                    <a:pt x="2580003" y="3495740"/>
                  </a:lnTo>
                  <a:lnTo>
                    <a:pt x="2576645" y="3503013"/>
                  </a:lnTo>
                  <a:lnTo>
                    <a:pt x="2569927" y="3508301"/>
                  </a:lnTo>
                  <a:lnTo>
                    <a:pt x="2560524" y="3510945"/>
                  </a:lnTo>
                  <a:lnTo>
                    <a:pt x="2541044" y="3514912"/>
                  </a:lnTo>
                  <a:lnTo>
                    <a:pt x="2542389" y="3509624"/>
                  </a:lnTo>
                  <a:lnTo>
                    <a:pt x="2542389" y="3501030"/>
                  </a:lnTo>
                  <a:lnTo>
                    <a:pt x="2543732" y="3495740"/>
                  </a:lnTo>
                  <a:lnTo>
                    <a:pt x="2535672" y="3494419"/>
                  </a:lnTo>
                  <a:lnTo>
                    <a:pt x="2532984" y="3498385"/>
                  </a:lnTo>
                  <a:lnTo>
                    <a:pt x="2531641" y="3511607"/>
                  </a:lnTo>
                  <a:lnTo>
                    <a:pt x="2530298" y="3516234"/>
                  </a:lnTo>
                  <a:lnTo>
                    <a:pt x="2524924" y="3530777"/>
                  </a:lnTo>
                  <a:lnTo>
                    <a:pt x="2530298" y="3530117"/>
                  </a:lnTo>
                  <a:lnTo>
                    <a:pt x="2526267" y="3538711"/>
                  </a:lnTo>
                  <a:lnTo>
                    <a:pt x="2520893" y="3545321"/>
                  </a:lnTo>
                  <a:lnTo>
                    <a:pt x="2516864" y="3552594"/>
                  </a:lnTo>
                  <a:lnTo>
                    <a:pt x="2514176" y="3561188"/>
                  </a:lnTo>
                  <a:lnTo>
                    <a:pt x="2510147" y="3600191"/>
                  </a:lnTo>
                  <a:lnTo>
                    <a:pt x="2510147" y="3610768"/>
                  </a:lnTo>
                  <a:lnTo>
                    <a:pt x="2509475" y="3616718"/>
                  </a:lnTo>
                  <a:lnTo>
                    <a:pt x="2508132" y="3621346"/>
                  </a:lnTo>
                  <a:lnTo>
                    <a:pt x="2503430" y="3626634"/>
                  </a:lnTo>
                  <a:lnTo>
                    <a:pt x="2500742" y="3627295"/>
                  </a:lnTo>
                  <a:lnTo>
                    <a:pt x="2498056" y="3625973"/>
                  </a:lnTo>
                  <a:lnTo>
                    <a:pt x="2492682" y="3625973"/>
                  </a:lnTo>
                  <a:lnTo>
                    <a:pt x="2485294" y="3628617"/>
                  </a:lnTo>
                  <a:lnTo>
                    <a:pt x="2477906" y="3632584"/>
                  </a:lnTo>
                  <a:lnTo>
                    <a:pt x="2472531" y="3637872"/>
                  </a:lnTo>
                  <a:lnTo>
                    <a:pt x="2467830" y="3645145"/>
                  </a:lnTo>
                  <a:lnTo>
                    <a:pt x="2465814" y="3653739"/>
                  </a:lnTo>
                  <a:lnTo>
                    <a:pt x="2466486" y="3674232"/>
                  </a:lnTo>
                  <a:lnTo>
                    <a:pt x="2464471" y="3682165"/>
                  </a:lnTo>
                  <a:lnTo>
                    <a:pt x="2462455" y="3683487"/>
                  </a:lnTo>
                  <a:lnTo>
                    <a:pt x="2456411" y="3685470"/>
                  </a:lnTo>
                  <a:lnTo>
                    <a:pt x="2454396" y="3686792"/>
                  </a:lnTo>
                  <a:lnTo>
                    <a:pt x="2437603" y="3705303"/>
                  </a:lnTo>
                  <a:lnTo>
                    <a:pt x="2448351" y="3711913"/>
                  </a:lnTo>
                  <a:lnTo>
                    <a:pt x="2459097" y="3722490"/>
                  </a:lnTo>
                  <a:lnTo>
                    <a:pt x="2467158" y="3734390"/>
                  </a:lnTo>
                  <a:lnTo>
                    <a:pt x="2472531" y="3745628"/>
                  </a:lnTo>
                  <a:lnTo>
                    <a:pt x="2474546" y="3767444"/>
                  </a:lnTo>
                  <a:lnTo>
                    <a:pt x="2494025" y="3785954"/>
                  </a:lnTo>
                  <a:lnTo>
                    <a:pt x="2519550" y="3799175"/>
                  </a:lnTo>
                  <a:lnTo>
                    <a:pt x="2541044" y="3805125"/>
                  </a:lnTo>
                  <a:lnTo>
                    <a:pt x="2539935" y="3807745"/>
                  </a:lnTo>
                  <a:lnTo>
                    <a:pt x="2549171" y="3804498"/>
                  </a:lnTo>
                  <a:lnTo>
                    <a:pt x="2559918" y="3803837"/>
                  </a:lnTo>
                  <a:lnTo>
                    <a:pt x="2584100" y="3808465"/>
                  </a:lnTo>
                  <a:lnTo>
                    <a:pt x="2592161" y="3809125"/>
                  </a:lnTo>
                  <a:lnTo>
                    <a:pt x="2598205" y="3808465"/>
                  </a:lnTo>
                  <a:lnTo>
                    <a:pt x="2610968" y="3806481"/>
                  </a:lnTo>
                  <a:lnTo>
                    <a:pt x="2617686" y="3805820"/>
                  </a:lnTo>
                  <a:lnTo>
                    <a:pt x="2629104" y="3807142"/>
                  </a:lnTo>
                  <a:lnTo>
                    <a:pt x="2651942" y="3812431"/>
                  </a:lnTo>
                  <a:lnTo>
                    <a:pt x="2664032" y="3813753"/>
                  </a:lnTo>
                  <a:lnTo>
                    <a:pt x="2676794" y="3811770"/>
                  </a:lnTo>
                  <a:lnTo>
                    <a:pt x="2684183" y="3807804"/>
                  </a:lnTo>
                  <a:lnTo>
                    <a:pt x="2698960" y="3793260"/>
                  </a:lnTo>
                  <a:lnTo>
                    <a:pt x="2709708" y="3785987"/>
                  </a:lnTo>
                  <a:lnTo>
                    <a:pt x="2764788" y="3756239"/>
                  </a:lnTo>
                  <a:lnTo>
                    <a:pt x="2787625" y="3747646"/>
                  </a:lnTo>
                  <a:lnTo>
                    <a:pt x="2811807" y="3741696"/>
                  </a:lnTo>
                  <a:lnTo>
                    <a:pt x="2833301" y="3740373"/>
                  </a:lnTo>
                  <a:lnTo>
                    <a:pt x="2890396" y="3743679"/>
                  </a:lnTo>
                  <a:lnTo>
                    <a:pt x="2904502" y="3743679"/>
                  </a:lnTo>
                  <a:lnTo>
                    <a:pt x="2917936" y="3741035"/>
                  </a:lnTo>
                  <a:lnTo>
                    <a:pt x="2923310" y="3739052"/>
                  </a:lnTo>
                  <a:lnTo>
                    <a:pt x="2928012" y="3737068"/>
                  </a:lnTo>
                  <a:lnTo>
                    <a:pt x="2932713" y="3736407"/>
                  </a:lnTo>
                  <a:lnTo>
                    <a:pt x="2938757" y="3738391"/>
                  </a:lnTo>
                  <a:lnTo>
                    <a:pt x="2936744" y="3748967"/>
                  </a:lnTo>
                  <a:lnTo>
                    <a:pt x="2942788" y="3758884"/>
                  </a:lnTo>
                  <a:lnTo>
                    <a:pt x="2953536" y="3766155"/>
                  </a:lnTo>
                  <a:lnTo>
                    <a:pt x="2964282" y="3770122"/>
                  </a:lnTo>
                  <a:lnTo>
                    <a:pt x="2970329" y="3768800"/>
                  </a:lnTo>
                  <a:lnTo>
                    <a:pt x="2984433" y="3764172"/>
                  </a:lnTo>
                  <a:lnTo>
                    <a:pt x="2991151" y="3764172"/>
                  </a:lnTo>
                  <a:lnTo>
                    <a:pt x="2997197" y="3767478"/>
                  </a:lnTo>
                  <a:lnTo>
                    <a:pt x="2999883" y="3772766"/>
                  </a:lnTo>
                  <a:lnTo>
                    <a:pt x="3001898" y="3778716"/>
                  </a:lnTo>
                  <a:lnTo>
                    <a:pt x="3005257" y="3785327"/>
                  </a:lnTo>
                  <a:lnTo>
                    <a:pt x="3007942" y="3789293"/>
                  </a:lnTo>
                  <a:lnTo>
                    <a:pt x="3011974" y="3793921"/>
                  </a:lnTo>
                  <a:lnTo>
                    <a:pt x="3016003" y="3797226"/>
                  </a:lnTo>
                  <a:lnTo>
                    <a:pt x="3020707" y="3799209"/>
                  </a:lnTo>
                  <a:lnTo>
                    <a:pt x="3026078" y="3799209"/>
                  </a:lnTo>
                  <a:lnTo>
                    <a:pt x="3030110" y="3797226"/>
                  </a:lnTo>
                  <a:lnTo>
                    <a:pt x="3033467" y="3794582"/>
                  </a:lnTo>
                  <a:lnTo>
                    <a:pt x="3038169" y="3792598"/>
                  </a:lnTo>
                  <a:lnTo>
                    <a:pt x="3049588" y="3794582"/>
                  </a:lnTo>
                  <a:lnTo>
                    <a:pt x="3060335" y="3799871"/>
                  </a:lnTo>
                  <a:lnTo>
                    <a:pt x="3071084" y="3805820"/>
                  </a:lnTo>
                  <a:lnTo>
                    <a:pt x="3082502" y="3810448"/>
                  </a:lnTo>
                  <a:lnTo>
                    <a:pt x="3142283" y="3825653"/>
                  </a:lnTo>
                  <a:lnTo>
                    <a:pt x="3155047" y="3825653"/>
                  </a:lnTo>
                  <a:lnTo>
                    <a:pt x="3168481" y="3823669"/>
                  </a:lnTo>
                  <a:lnTo>
                    <a:pt x="3195348" y="3816398"/>
                  </a:lnTo>
                  <a:lnTo>
                    <a:pt x="3208110" y="3814414"/>
                  </a:lnTo>
                  <a:lnTo>
                    <a:pt x="3220201" y="3815075"/>
                  </a:lnTo>
                  <a:lnTo>
                    <a:pt x="3253786" y="3823669"/>
                  </a:lnTo>
                  <a:lnTo>
                    <a:pt x="3264533" y="3824992"/>
                  </a:lnTo>
                  <a:lnTo>
                    <a:pt x="3275953" y="3824330"/>
                  </a:lnTo>
                  <a:lnTo>
                    <a:pt x="3286699" y="3821025"/>
                  </a:lnTo>
                  <a:lnTo>
                    <a:pt x="3341107" y="3794582"/>
                  </a:lnTo>
                  <a:lnTo>
                    <a:pt x="3350510" y="3787972"/>
                  </a:lnTo>
                  <a:lnTo>
                    <a:pt x="3357900" y="3779377"/>
                  </a:lnTo>
                  <a:lnTo>
                    <a:pt x="3367304" y="3767478"/>
                  </a:lnTo>
                  <a:lnTo>
                    <a:pt x="3372005" y="3756901"/>
                  </a:lnTo>
                  <a:lnTo>
                    <a:pt x="3372677" y="3745662"/>
                  </a:lnTo>
                  <a:lnTo>
                    <a:pt x="3362601" y="3704015"/>
                  </a:lnTo>
                  <a:lnTo>
                    <a:pt x="3357900" y="3690132"/>
                  </a:lnTo>
                  <a:lnTo>
                    <a:pt x="3350510" y="3680215"/>
                  </a:lnTo>
                  <a:lnTo>
                    <a:pt x="3347152" y="3677571"/>
                  </a:lnTo>
                  <a:lnTo>
                    <a:pt x="3338419" y="3675588"/>
                  </a:lnTo>
                  <a:lnTo>
                    <a:pt x="3334391" y="3673605"/>
                  </a:lnTo>
                  <a:lnTo>
                    <a:pt x="3332375" y="3671621"/>
                  </a:lnTo>
                  <a:lnTo>
                    <a:pt x="3329689" y="3666333"/>
                  </a:lnTo>
                  <a:lnTo>
                    <a:pt x="3328344" y="3664350"/>
                  </a:lnTo>
                  <a:lnTo>
                    <a:pt x="3322972" y="3660383"/>
                  </a:lnTo>
                  <a:lnTo>
                    <a:pt x="3317598" y="3656416"/>
                  </a:lnTo>
                  <a:lnTo>
                    <a:pt x="3292745" y="3645840"/>
                  </a:lnTo>
                  <a:lnTo>
                    <a:pt x="3256472" y="3624024"/>
                  </a:lnTo>
                  <a:lnTo>
                    <a:pt x="3239680" y="3612125"/>
                  </a:lnTo>
                  <a:lnTo>
                    <a:pt x="3194004" y="3567832"/>
                  </a:lnTo>
                  <a:lnTo>
                    <a:pt x="3179227" y="3556594"/>
                  </a:lnTo>
                  <a:lnTo>
                    <a:pt x="3171167" y="3551967"/>
                  </a:lnTo>
                  <a:lnTo>
                    <a:pt x="3162434" y="3548000"/>
                  </a:lnTo>
                  <a:lnTo>
                    <a:pt x="3144299" y="3542050"/>
                  </a:lnTo>
                  <a:lnTo>
                    <a:pt x="3136909" y="3538084"/>
                  </a:lnTo>
                  <a:lnTo>
                    <a:pt x="3129521" y="3530812"/>
                  </a:lnTo>
                  <a:lnTo>
                    <a:pt x="3122133" y="3522879"/>
                  </a:lnTo>
                  <a:lnTo>
                    <a:pt x="3118103" y="3519574"/>
                  </a:lnTo>
                  <a:lnTo>
                    <a:pt x="3114072" y="3517591"/>
                  </a:lnTo>
                  <a:lnTo>
                    <a:pt x="3110714" y="3517591"/>
                  </a:lnTo>
                  <a:lnTo>
                    <a:pt x="3101981" y="3519574"/>
                  </a:lnTo>
                  <a:lnTo>
                    <a:pt x="3097952" y="3519574"/>
                  </a:lnTo>
                  <a:lnTo>
                    <a:pt x="3089220" y="3514946"/>
                  </a:lnTo>
                  <a:lnTo>
                    <a:pt x="3083846" y="3508335"/>
                  </a:lnTo>
                  <a:lnTo>
                    <a:pt x="3079814" y="3501063"/>
                  </a:lnTo>
                  <a:lnTo>
                    <a:pt x="3073770" y="3493792"/>
                  </a:lnTo>
                  <a:lnTo>
                    <a:pt x="3065710" y="3489825"/>
                  </a:lnTo>
                  <a:lnTo>
                    <a:pt x="3043544" y="3483875"/>
                  </a:lnTo>
                  <a:lnTo>
                    <a:pt x="3037499" y="3480571"/>
                  </a:lnTo>
                  <a:lnTo>
                    <a:pt x="3036826" y="3475281"/>
                  </a:lnTo>
                  <a:lnTo>
                    <a:pt x="3042200" y="3471976"/>
                  </a:lnTo>
                  <a:lnTo>
                    <a:pt x="3049588" y="3469332"/>
                  </a:lnTo>
                  <a:lnTo>
                    <a:pt x="3056305" y="3466687"/>
                  </a:lnTo>
                  <a:lnTo>
                    <a:pt x="3041528" y="3459416"/>
                  </a:lnTo>
                  <a:lnTo>
                    <a:pt x="3050260" y="3456110"/>
                  </a:lnTo>
                  <a:lnTo>
                    <a:pt x="3059664" y="3458093"/>
                  </a:lnTo>
                  <a:lnTo>
                    <a:pt x="3069068" y="3462721"/>
                  </a:lnTo>
                  <a:lnTo>
                    <a:pt x="3077802" y="3464704"/>
                  </a:lnTo>
                  <a:lnTo>
                    <a:pt x="3088547" y="3463382"/>
                  </a:lnTo>
                  <a:lnTo>
                    <a:pt x="3095936" y="3460738"/>
                  </a:lnTo>
                  <a:lnTo>
                    <a:pt x="3100638" y="3456110"/>
                  </a:lnTo>
                  <a:lnTo>
                    <a:pt x="3103324" y="3449499"/>
                  </a:lnTo>
                  <a:lnTo>
                    <a:pt x="3102653" y="3444872"/>
                  </a:lnTo>
                  <a:lnTo>
                    <a:pt x="3102653" y="3440905"/>
                  </a:lnTo>
                  <a:lnTo>
                    <a:pt x="3103324" y="3436939"/>
                  </a:lnTo>
                  <a:lnTo>
                    <a:pt x="3106012" y="3432311"/>
                  </a:lnTo>
                  <a:lnTo>
                    <a:pt x="3112729" y="3425040"/>
                  </a:lnTo>
                  <a:lnTo>
                    <a:pt x="3116087" y="3421073"/>
                  </a:lnTo>
                  <a:lnTo>
                    <a:pt x="3124820" y="3405208"/>
                  </a:lnTo>
                  <a:lnTo>
                    <a:pt x="3130192" y="3401902"/>
                  </a:lnTo>
                  <a:lnTo>
                    <a:pt x="3131537" y="3410496"/>
                  </a:lnTo>
                  <a:lnTo>
                    <a:pt x="3137582" y="3401902"/>
                  </a:lnTo>
                  <a:lnTo>
                    <a:pt x="3142283" y="3398597"/>
                  </a:lnTo>
                  <a:lnTo>
                    <a:pt x="3148329" y="3397275"/>
                  </a:lnTo>
                  <a:lnTo>
                    <a:pt x="3158405" y="3397275"/>
                  </a:lnTo>
                  <a:lnTo>
                    <a:pt x="3151688" y="3390003"/>
                  </a:lnTo>
                  <a:lnTo>
                    <a:pt x="3137582" y="3377442"/>
                  </a:lnTo>
                  <a:lnTo>
                    <a:pt x="3118103" y="3364882"/>
                  </a:lnTo>
                  <a:lnTo>
                    <a:pt x="3114072" y="3359593"/>
                  </a:lnTo>
                  <a:lnTo>
                    <a:pt x="3110714" y="3350999"/>
                  </a:lnTo>
                  <a:lnTo>
                    <a:pt x="3118103" y="3350999"/>
                  </a:lnTo>
                  <a:lnTo>
                    <a:pt x="3123475" y="3349677"/>
                  </a:lnTo>
                  <a:lnTo>
                    <a:pt x="3128849" y="3348355"/>
                  </a:lnTo>
                  <a:lnTo>
                    <a:pt x="3135567" y="3347033"/>
                  </a:lnTo>
                  <a:lnTo>
                    <a:pt x="3141612" y="3346371"/>
                  </a:lnTo>
                  <a:lnTo>
                    <a:pt x="3159075" y="3348355"/>
                  </a:lnTo>
                  <a:lnTo>
                    <a:pt x="3157060" y="3339100"/>
                  </a:lnTo>
                  <a:lnTo>
                    <a:pt x="3155047" y="3335795"/>
                  </a:lnTo>
                  <a:lnTo>
                    <a:pt x="3186616" y="3325878"/>
                  </a:lnTo>
                  <a:lnTo>
                    <a:pt x="3202736" y="3319928"/>
                  </a:lnTo>
                  <a:lnTo>
                    <a:pt x="3211468" y="3311996"/>
                  </a:lnTo>
                  <a:lnTo>
                    <a:pt x="3216214" y="3312113"/>
                  </a:lnTo>
                  <a:lnTo>
                    <a:pt x="3214090" y="3302706"/>
                  </a:lnTo>
                  <a:lnTo>
                    <a:pt x="3199311" y="3302046"/>
                  </a:lnTo>
                  <a:lnTo>
                    <a:pt x="3167741" y="3309317"/>
                  </a:lnTo>
                  <a:lnTo>
                    <a:pt x="3171101" y="3306673"/>
                  </a:lnTo>
                  <a:close/>
                  <a:moveTo>
                    <a:pt x="4542539" y="2987572"/>
                  </a:moveTo>
                  <a:lnTo>
                    <a:pt x="4546138" y="2990051"/>
                  </a:lnTo>
                  <a:lnTo>
                    <a:pt x="4545468" y="2992695"/>
                  </a:lnTo>
                  <a:lnTo>
                    <a:pt x="4544795" y="2994678"/>
                  </a:lnTo>
                  <a:lnTo>
                    <a:pt x="4545468" y="2996662"/>
                  </a:lnTo>
                  <a:lnTo>
                    <a:pt x="4546138" y="2998645"/>
                  </a:lnTo>
                  <a:lnTo>
                    <a:pt x="4550119" y="2997339"/>
                  </a:lnTo>
                  <a:lnTo>
                    <a:pt x="4550102" y="2997288"/>
                  </a:lnTo>
                  <a:lnTo>
                    <a:pt x="4550775" y="2995305"/>
                  </a:lnTo>
                  <a:lnTo>
                    <a:pt x="4551445" y="2992661"/>
                  </a:lnTo>
                  <a:lnTo>
                    <a:pt x="4544729" y="2988034"/>
                  </a:lnTo>
                  <a:close/>
                  <a:moveTo>
                    <a:pt x="4587046" y="2966218"/>
                  </a:moveTo>
                  <a:lnTo>
                    <a:pt x="4586096" y="2966405"/>
                  </a:lnTo>
                  <a:lnTo>
                    <a:pt x="4586440" y="2966914"/>
                  </a:lnTo>
                  <a:lnTo>
                    <a:pt x="4587784" y="2968236"/>
                  </a:lnTo>
                  <a:lnTo>
                    <a:pt x="4591814" y="2973525"/>
                  </a:lnTo>
                  <a:lnTo>
                    <a:pt x="4597189" y="2978152"/>
                  </a:lnTo>
                  <a:lnTo>
                    <a:pt x="4600652" y="2979175"/>
                  </a:lnTo>
                  <a:lnTo>
                    <a:pt x="4597121" y="2976134"/>
                  </a:lnTo>
                  <a:lnTo>
                    <a:pt x="4593091" y="2970846"/>
                  </a:lnTo>
                  <a:lnTo>
                    <a:pt x="4591747" y="2969523"/>
                  </a:lnTo>
                  <a:lnTo>
                    <a:pt x="4590404" y="2967541"/>
                  </a:lnTo>
                  <a:lnTo>
                    <a:pt x="4589061" y="2966879"/>
                  </a:lnTo>
                  <a:close/>
                  <a:moveTo>
                    <a:pt x="4354080" y="2949978"/>
                  </a:moveTo>
                  <a:lnTo>
                    <a:pt x="4354704" y="2950387"/>
                  </a:lnTo>
                  <a:lnTo>
                    <a:pt x="4355163" y="2950191"/>
                  </a:lnTo>
                  <a:close/>
                  <a:moveTo>
                    <a:pt x="4475809" y="2947458"/>
                  </a:moveTo>
                  <a:lnTo>
                    <a:pt x="4497103" y="2972863"/>
                  </a:lnTo>
                  <a:lnTo>
                    <a:pt x="4511211" y="2980796"/>
                  </a:lnTo>
                  <a:lnTo>
                    <a:pt x="4512098" y="2980921"/>
                  </a:lnTo>
                  <a:lnTo>
                    <a:pt x="4502411" y="2975473"/>
                  </a:lnTo>
                  <a:lnTo>
                    <a:pt x="4480246" y="2949030"/>
                  </a:lnTo>
                  <a:close/>
                  <a:moveTo>
                    <a:pt x="4391613" y="2946281"/>
                  </a:moveTo>
                  <a:lnTo>
                    <a:pt x="4394335" y="2947742"/>
                  </a:lnTo>
                  <a:lnTo>
                    <a:pt x="4400379" y="2953692"/>
                  </a:lnTo>
                  <a:lnTo>
                    <a:pt x="4403066" y="2956336"/>
                  </a:lnTo>
                  <a:lnTo>
                    <a:pt x="4406424" y="2958320"/>
                  </a:lnTo>
                  <a:lnTo>
                    <a:pt x="4408065" y="2958643"/>
                  </a:lnTo>
                  <a:lnTo>
                    <a:pt x="4405687" y="2956302"/>
                  </a:lnTo>
                  <a:lnTo>
                    <a:pt x="4399642" y="2950352"/>
                  </a:lnTo>
                  <a:lnTo>
                    <a:pt x="4392253" y="2946386"/>
                  </a:lnTo>
                  <a:close/>
                  <a:moveTo>
                    <a:pt x="4648351" y="2901610"/>
                  </a:moveTo>
                  <a:lnTo>
                    <a:pt x="4650185" y="2903416"/>
                  </a:lnTo>
                  <a:lnTo>
                    <a:pt x="4670063" y="2908019"/>
                  </a:lnTo>
                  <a:lnTo>
                    <a:pt x="4667717" y="2906094"/>
                  </a:lnTo>
                  <a:close/>
                  <a:moveTo>
                    <a:pt x="4614103" y="2887617"/>
                  </a:moveTo>
                  <a:lnTo>
                    <a:pt x="4614586" y="2888211"/>
                  </a:lnTo>
                  <a:lnTo>
                    <a:pt x="4619288" y="2890195"/>
                  </a:lnTo>
                  <a:lnTo>
                    <a:pt x="4636751" y="2894822"/>
                  </a:lnTo>
                  <a:lnTo>
                    <a:pt x="4640262" y="2896262"/>
                  </a:lnTo>
                  <a:lnTo>
                    <a:pt x="4639506" y="2895517"/>
                  </a:lnTo>
                  <a:lnTo>
                    <a:pt x="4631444" y="2892212"/>
                  </a:lnTo>
                  <a:close/>
                  <a:moveTo>
                    <a:pt x="4587408" y="2865276"/>
                  </a:moveTo>
                  <a:lnTo>
                    <a:pt x="4587718" y="2865734"/>
                  </a:lnTo>
                  <a:lnTo>
                    <a:pt x="4595621" y="2869138"/>
                  </a:lnTo>
                  <a:lnTo>
                    <a:pt x="4593157" y="2867752"/>
                  </a:lnTo>
                  <a:close/>
                  <a:moveTo>
                    <a:pt x="7487518" y="0"/>
                  </a:moveTo>
                  <a:lnTo>
                    <a:pt x="7500952" y="0"/>
                  </a:lnTo>
                  <a:lnTo>
                    <a:pt x="7517745" y="3967"/>
                  </a:lnTo>
                  <a:lnTo>
                    <a:pt x="7549985" y="13882"/>
                  </a:lnTo>
                  <a:lnTo>
                    <a:pt x="7566107" y="17849"/>
                  </a:lnTo>
                  <a:lnTo>
                    <a:pt x="7594318" y="20494"/>
                  </a:lnTo>
                  <a:lnTo>
                    <a:pt x="7607079" y="24460"/>
                  </a:lnTo>
                  <a:lnTo>
                    <a:pt x="7617155" y="33715"/>
                  </a:lnTo>
                  <a:lnTo>
                    <a:pt x="7601707" y="37682"/>
                  </a:lnTo>
                  <a:lnTo>
                    <a:pt x="7572824" y="48920"/>
                  </a:lnTo>
                  <a:lnTo>
                    <a:pt x="7557374" y="52887"/>
                  </a:lnTo>
                  <a:lnTo>
                    <a:pt x="7509012" y="59497"/>
                  </a:lnTo>
                  <a:lnTo>
                    <a:pt x="7494906" y="64125"/>
                  </a:lnTo>
                  <a:lnTo>
                    <a:pt x="7562747" y="65446"/>
                  </a:lnTo>
                  <a:lnTo>
                    <a:pt x="7582899" y="63463"/>
                  </a:lnTo>
                  <a:lnTo>
                    <a:pt x="7588273" y="64785"/>
                  </a:lnTo>
                  <a:lnTo>
                    <a:pt x="7592303" y="67430"/>
                  </a:lnTo>
                  <a:lnTo>
                    <a:pt x="7594318" y="70735"/>
                  </a:lnTo>
                  <a:lnTo>
                    <a:pt x="7597004" y="74040"/>
                  </a:lnTo>
                  <a:lnTo>
                    <a:pt x="7603050" y="76024"/>
                  </a:lnTo>
                  <a:lnTo>
                    <a:pt x="7609095" y="75363"/>
                  </a:lnTo>
                  <a:lnTo>
                    <a:pt x="7622528" y="71396"/>
                  </a:lnTo>
                  <a:lnTo>
                    <a:pt x="7629246" y="70735"/>
                  </a:lnTo>
                  <a:lnTo>
                    <a:pt x="7637307" y="70735"/>
                  </a:lnTo>
                  <a:lnTo>
                    <a:pt x="7652085" y="73380"/>
                  </a:lnTo>
                  <a:lnTo>
                    <a:pt x="7660145" y="74040"/>
                  </a:lnTo>
                  <a:lnTo>
                    <a:pt x="7684998" y="74040"/>
                  </a:lnTo>
                  <a:lnTo>
                    <a:pt x="7697088" y="76685"/>
                  </a:lnTo>
                  <a:lnTo>
                    <a:pt x="7707834" y="84618"/>
                  </a:lnTo>
                  <a:lnTo>
                    <a:pt x="7674250" y="109078"/>
                  </a:lnTo>
                  <a:lnTo>
                    <a:pt x="7660816" y="124944"/>
                  </a:lnTo>
                  <a:lnTo>
                    <a:pt x="7656114" y="128249"/>
                  </a:lnTo>
                  <a:lnTo>
                    <a:pt x="7652755" y="128249"/>
                  </a:lnTo>
                  <a:lnTo>
                    <a:pt x="7642680" y="126927"/>
                  </a:lnTo>
                  <a:lnTo>
                    <a:pt x="7638651" y="126266"/>
                  </a:lnTo>
                  <a:lnTo>
                    <a:pt x="7643352" y="135521"/>
                  </a:lnTo>
                  <a:lnTo>
                    <a:pt x="7656786" y="138826"/>
                  </a:lnTo>
                  <a:lnTo>
                    <a:pt x="7672236" y="138165"/>
                  </a:lnTo>
                  <a:lnTo>
                    <a:pt x="7684325" y="136843"/>
                  </a:lnTo>
                  <a:lnTo>
                    <a:pt x="7696416" y="136182"/>
                  </a:lnTo>
                  <a:lnTo>
                    <a:pt x="7709179" y="137504"/>
                  </a:lnTo>
                  <a:lnTo>
                    <a:pt x="7721941" y="136843"/>
                  </a:lnTo>
                  <a:lnTo>
                    <a:pt x="7732689" y="132215"/>
                  </a:lnTo>
                  <a:lnTo>
                    <a:pt x="7741420" y="123621"/>
                  </a:lnTo>
                  <a:lnTo>
                    <a:pt x="7746123" y="116350"/>
                  </a:lnTo>
                  <a:lnTo>
                    <a:pt x="7752168" y="111061"/>
                  </a:lnTo>
                  <a:lnTo>
                    <a:pt x="7765602" y="109078"/>
                  </a:lnTo>
                  <a:lnTo>
                    <a:pt x="7836803" y="107095"/>
                  </a:lnTo>
                  <a:lnTo>
                    <a:pt x="7862998" y="110400"/>
                  </a:lnTo>
                  <a:lnTo>
                    <a:pt x="7876432" y="110400"/>
                  </a:lnTo>
                  <a:lnTo>
                    <a:pt x="7918078" y="106433"/>
                  </a:lnTo>
                  <a:lnTo>
                    <a:pt x="7932855" y="107095"/>
                  </a:lnTo>
                  <a:lnTo>
                    <a:pt x="7946960" y="109078"/>
                  </a:lnTo>
                  <a:lnTo>
                    <a:pt x="7959052" y="112383"/>
                  </a:lnTo>
                  <a:lnTo>
                    <a:pt x="7971814" y="117010"/>
                  </a:lnTo>
                  <a:lnTo>
                    <a:pt x="7998011" y="128249"/>
                  </a:lnTo>
                  <a:lnTo>
                    <a:pt x="8008757" y="134198"/>
                  </a:lnTo>
                  <a:lnTo>
                    <a:pt x="8012788" y="142792"/>
                  </a:lnTo>
                  <a:lnTo>
                    <a:pt x="8005399" y="155353"/>
                  </a:lnTo>
                  <a:lnTo>
                    <a:pt x="8016147" y="150726"/>
                  </a:lnTo>
                  <a:lnTo>
                    <a:pt x="8028907" y="148742"/>
                  </a:lnTo>
                  <a:lnTo>
                    <a:pt x="8040999" y="150065"/>
                  </a:lnTo>
                  <a:lnTo>
                    <a:pt x="8050402" y="156676"/>
                  </a:lnTo>
                  <a:lnTo>
                    <a:pt x="8052418" y="161303"/>
                  </a:lnTo>
                  <a:lnTo>
                    <a:pt x="8059807" y="189729"/>
                  </a:lnTo>
                  <a:lnTo>
                    <a:pt x="8059807" y="195017"/>
                  </a:lnTo>
                  <a:lnTo>
                    <a:pt x="8057792" y="199646"/>
                  </a:lnTo>
                  <a:lnTo>
                    <a:pt x="8052418" y="204273"/>
                  </a:lnTo>
                  <a:lnTo>
                    <a:pt x="8065852" y="202290"/>
                  </a:lnTo>
                  <a:lnTo>
                    <a:pt x="8077942" y="195017"/>
                  </a:lnTo>
                  <a:lnTo>
                    <a:pt x="8082644" y="185762"/>
                  </a:lnTo>
                  <a:lnTo>
                    <a:pt x="8074584" y="175847"/>
                  </a:lnTo>
                  <a:lnTo>
                    <a:pt x="8092049" y="175185"/>
                  </a:lnTo>
                  <a:lnTo>
                    <a:pt x="8102795" y="191052"/>
                  </a:lnTo>
                  <a:lnTo>
                    <a:pt x="8108842" y="212867"/>
                  </a:lnTo>
                  <a:lnTo>
                    <a:pt x="8112200" y="230716"/>
                  </a:lnTo>
                  <a:lnTo>
                    <a:pt x="8131678" y="226088"/>
                  </a:lnTo>
                  <a:lnTo>
                    <a:pt x="8131678" y="241293"/>
                  </a:lnTo>
                  <a:lnTo>
                    <a:pt x="8126305" y="263109"/>
                  </a:lnTo>
                  <a:lnTo>
                    <a:pt x="8118244" y="282941"/>
                  </a:lnTo>
                  <a:lnTo>
                    <a:pt x="8107497" y="291535"/>
                  </a:lnTo>
                  <a:lnTo>
                    <a:pt x="8109512" y="279636"/>
                  </a:lnTo>
                  <a:lnTo>
                    <a:pt x="8104810" y="273025"/>
                  </a:lnTo>
                  <a:lnTo>
                    <a:pt x="8095408" y="268398"/>
                  </a:lnTo>
                  <a:lnTo>
                    <a:pt x="8085332" y="265092"/>
                  </a:lnTo>
                  <a:lnTo>
                    <a:pt x="8076599" y="259142"/>
                  </a:lnTo>
                  <a:lnTo>
                    <a:pt x="8059807" y="245260"/>
                  </a:lnTo>
                  <a:lnTo>
                    <a:pt x="8051074" y="240632"/>
                  </a:lnTo>
                  <a:lnTo>
                    <a:pt x="8041671" y="238649"/>
                  </a:lnTo>
                  <a:lnTo>
                    <a:pt x="8041671" y="241954"/>
                  </a:lnTo>
                  <a:lnTo>
                    <a:pt x="8052418" y="253193"/>
                  </a:lnTo>
                  <a:lnTo>
                    <a:pt x="8059135" y="261786"/>
                  </a:lnTo>
                  <a:lnTo>
                    <a:pt x="8063836" y="271042"/>
                  </a:lnTo>
                  <a:lnTo>
                    <a:pt x="8072569" y="290213"/>
                  </a:lnTo>
                  <a:lnTo>
                    <a:pt x="8083986" y="282941"/>
                  </a:lnTo>
                  <a:lnTo>
                    <a:pt x="8089361" y="283602"/>
                  </a:lnTo>
                  <a:lnTo>
                    <a:pt x="8100780" y="298145"/>
                  </a:lnTo>
                  <a:lnTo>
                    <a:pt x="8119588" y="314012"/>
                  </a:lnTo>
                  <a:lnTo>
                    <a:pt x="8122276" y="322606"/>
                  </a:lnTo>
                  <a:lnTo>
                    <a:pt x="8116901" y="338471"/>
                  </a:lnTo>
                  <a:lnTo>
                    <a:pt x="8104138" y="358304"/>
                  </a:lnTo>
                  <a:lnTo>
                    <a:pt x="8086675" y="376814"/>
                  </a:lnTo>
                  <a:lnTo>
                    <a:pt x="8066524" y="392019"/>
                  </a:lnTo>
                  <a:lnTo>
                    <a:pt x="8002040" y="434328"/>
                  </a:lnTo>
                  <a:lnTo>
                    <a:pt x="7991294" y="438955"/>
                  </a:lnTo>
                  <a:lnTo>
                    <a:pt x="7969127" y="445566"/>
                  </a:lnTo>
                  <a:lnTo>
                    <a:pt x="7905987" y="473331"/>
                  </a:lnTo>
                  <a:lnTo>
                    <a:pt x="7902628" y="476636"/>
                  </a:lnTo>
                  <a:lnTo>
                    <a:pt x="7895911" y="483909"/>
                  </a:lnTo>
                  <a:lnTo>
                    <a:pt x="7892553" y="487214"/>
                  </a:lnTo>
                  <a:lnTo>
                    <a:pt x="7886508" y="489858"/>
                  </a:lnTo>
                  <a:lnTo>
                    <a:pt x="7867030" y="494486"/>
                  </a:lnTo>
                  <a:lnTo>
                    <a:pt x="7867699" y="510352"/>
                  </a:lnTo>
                  <a:lnTo>
                    <a:pt x="7848892" y="522912"/>
                  </a:lnTo>
                  <a:lnTo>
                    <a:pt x="7805904" y="538778"/>
                  </a:lnTo>
                  <a:lnTo>
                    <a:pt x="7770303" y="564560"/>
                  </a:lnTo>
                  <a:lnTo>
                    <a:pt x="7758213" y="571170"/>
                  </a:lnTo>
                  <a:lnTo>
                    <a:pt x="7744779" y="575798"/>
                  </a:lnTo>
                  <a:lnTo>
                    <a:pt x="7705149" y="579104"/>
                  </a:lnTo>
                  <a:lnTo>
                    <a:pt x="7693057" y="583070"/>
                  </a:lnTo>
                  <a:lnTo>
                    <a:pt x="7683654" y="589019"/>
                  </a:lnTo>
                  <a:lnTo>
                    <a:pt x="7665519" y="605547"/>
                  </a:lnTo>
                  <a:lnTo>
                    <a:pt x="7655443" y="610174"/>
                  </a:lnTo>
                  <a:lnTo>
                    <a:pt x="7633948" y="614801"/>
                  </a:lnTo>
                  <a:lnTo>
                    <a:pt x="7624544" y="618768"/>
                  </a:lnTo>
                  <a:lnTo>
                    <a:pt x="7615141" y="629345"/>
                  </a:lnTo>
                  <a:lnTo>
                    <a:pt x="7600362" y="657111"/>
                  </a:lnTo>
                  <a:lnTo>
                    <a:pt x="7592303" y="669671"/>
                  </a:lnTo>
                  <a:lnTo>
                    <a:pt x="7584915" y="677604"/>
                  </a:lnTo>
                  <a:lnTo>
                    <a:pt x="7576181" y="684214"/>
                  </a:lnTo>
                  <a:lnTo>
                    <a:pt x="7556702" y="695453"/>
                  </a:lnTo>
                  <a:lnTo>
                    <a:pt x="7570136" y="693470"/>
                  </a:lnTo>
                  <a:lnTo>
                    <a:pt x="7582899" y="690825"/>
                  </a:lnTo>
                  <a:lnTo>
                    <a:pt x="7594318" y="686198"/>
                  </a:lnTo>
                  <a:lnTo>
                    <a:pt x="7605737" y="679587"/>
                  </a:lnTo>
                  <a:lnTo>
                    <a:pt x="7615141" y="670993"/>
                  </a:lnTo>
                  <a:lnTo>
                    <a:pt x="7629918" y="652483"/>
                  </a:lnTo>
                  <a:lnTo>
                    <a:pt x="7639321" y="645872"/>
                  </a:lnTo>
                  <a:lnTo>
                    <a:pt x="7664846" y="638600"/>
                  </a:lnTo>
                  <a:lnTo>
                    <a:pt x="7716567" y="636617"/>
                  </a:lnTo>
                  <a:lnTo>
                    <a:pt x="7741420" y="630668"/>
                  </a:lnTo>
                  <a:lnTo>
                    <a:pt x="7762915" y="621412"/>
                  </a:lnTo>
                  <a:lnTo>
                    <a:pt x="7813293" y="606207"/>
                  </a:lnTo>
                  <a:lnTo>
                    <a:pt x="7817995" y="603563"/>
                  </a:lnTo>
                  <a:lnTo>
                    <a:pt x="7827398" y="596953"/>
                  </a:lnTo>
                  <a:lnTo>
                    <a:pt x="7831429" y="594969"/>
                  </a:lnTo>
                  <a:lnTo>
                    <a:pt x="7837474" y="594308"/>
                  </a:lnTo>
                  <a:lnTo>
                    <a:pt x="7849564" y="596292"/>
                  </a:lnTo>
                  <a:lnTo>
                    <a:pt x="7855609" y="596953"/>
                  </a:lnTo>
                  <a:lnTo>
                    <a:pt x="7862326" y="595630"/>
                  </a:lnTo>
                  <a:lnTo>
                    <a:pt x="7869043" y="594308"/>
                  </a:lnTo>
                  <a:lnTo>
                    <a:pt x="7923452" y="573815"/>
                  </a:lnTo>
                  <a:lnTo>
                    <a:pt x="7934870" y="567204"/>
                  </a:lnTo>
                  <a:lnTo>
                    <a:pt x="7924123" y="562576"/>
                  </a:lnTo>
                  <a:lnTo>
                    <a:pt x="7909345" y="563899"/>
                  </a:lnTo>
                  <a:lnTo>
                    <a:pt x="7894568" y="567865"/>
                  </a:lnTo>
                  <a:lnTo>
                    <a:pt x="7881807" y="569848"/>
                  </a:lnTo>
                  <a:lnTo>
                    <a:pt x="7866357" y="567865"/>
                  </a:lnTo>
                  <a:lnTo>
                    <a:pt x="7858297" y="561916"/>
                  </a:lnTo>
                  <a:lnTo>
                    <a:pt x="7859640" y="553982"/>
                  </a:lnTo>
                  <a:lnTo>
                    <a:pt x="7871058" y="542744"/>
                  </a:lnTo>
                  <a:lnTo>
                    <a:pt x="7887851" y="536134"/>
                  </a:lnTo>
                  <a:lnTo>
                    <a:pt x="7903300" y="536794"/>
                  </a:lnTo>
                  <a:lnTo>
                    <a:pt x="7919421" y="540761"/>
                  </a:lnTo>
                  <a:lnTo>
                    <a:pt x="7939572" y="542083"/>
                  </a:lnTo>
                  <a:lnTo>
                    <a:pt x="7944945" y="543405"/>
                  </a:lnTo>
                  <a:lnTo>
                    <a:pt x="7946960" y="543405"/>
                  </a:lnTo>
                  <a:lnTo>
                    <a:pt x="7948976" y="540761"/>
                  </a:lnTo>
                  <a:lnTo>
                    <a:pt x="7950320" y="532167"/>
                  </a:lnTo>
                  <a:lnTo>
                    <a:pt x="7951663" y="529523"/>
                  </a:lnTo>
                  <a:lnTo>
                    <a:pt x="7957708" y="528200"/>
                  </a:lnTo>
                  <a:lnTo>
                    <a:pt x="7965769" y="529523"/>
                  </a:lnTo>
                  <a:lnTo>
                    <a:pt x="7979874" y="532167"/>
                  </a:lnTo>
                  <a:lnTo>
                    <a:pt x="7974502" y="534811"/>
                  </a:lnTo>
                  <a:lnTo>
                    <a:pt x="7958380" y="539439"/>
                  </a:lnTo>
                  <a:lnTo>
                    <a:pt x="7968455" y="553982"/>
                  </a:lnTo>
                  <a:lnTo>
                    <a:pt x="7984576" y="562576"/>
                  </a:lnTo>
                  <a:lnTo>
                    <a:pt x="8003383" y="567865"/>
                  </a:lnTo>
                  <a:lnTo>
                    <a:pt x="8020848" y="569848"/>
                  </a:lnTo>
                  <a:lnTo>
                    <a:pt x="8040999" y="569848"/>
                  </a:lnTo>
                  <a:lnTo>
                    <a:pt x="8051747" y="568526"/>
                  </a:lnTo>
                  <a:lnTo>
                    <a:pt x="8060478" y="565882"/>
                  </a:lnTo>
                  <a:lnTo>
                    <a:pt x="8067195" y="560593"/>
                  </a:lnTo>
                  <a:lnTo>
                    <a:pt x="8069210" y="554643"/>
                  </a:lnTo>
                  <a:lnTo>
                    <a:pt x="8067867" y="548033"/>
                  </a:lnTo>
                  <a:lnTo>
                    <a:pt x="8064508" y="540100"/>
                  </a:lnTo>
                  <a:lnTo>
                    <a:pt x="8073912" y="544067"/>
                  </a:lnTo>
                  <a:lnTo>
                    <a:pt x="8081974" y="550016"/>
                  </a:lnTo>
                  <a:lnTo>
                    <a:pt x="8089361" y="557949"/>
                  </a:lnTo>
                  <a:lnTo>
                    <a:pt x="8094735" y="566543"/>
                  </a:lnTo>
                  <a:lnTo>
                    <a:pt x="8099436" y="575798"/>
                  </a:lnTo>
                  <a:lnTo>
                    <a:pt x="8098767" y="582409"/>
                  </a:lnTo>
                  <a:lnTo>
                    <a:pt x="8094063" y="588358"/>
                  </a:lnTo>
                  <a:lnTo>
                    <a:pt x="8085332" y="596292"/>
                  </a:lnTo>
                  <a:lnTo>
                    <a:pt x="8090033" y="600258"/>
                  </a:lnTo>
                  <a:lnTo>
                    <a:pt x="8101452" y="606207"/>
                  </a:lnTo>
                  <a:lnTo>
                    <a:pt x="8105483" y="609513"/>
                  </a:lnTo>
                  <a:lnTo>
                    <a:pt x="8107497" y="614141"/>
                  </a:lnTo>
                  <a:lnTo>
                    <a:pt x="8108169" y="620090"/>
                  </a:lnTo>
                  <a:lnTo>
                    <a:pt x="8106826" y="652483"/>
                  </a:lnTo>
                  <a:lnTo>
                    <a:pt x="8104810" y="662399"/>
                  </a:lnTo>
                  <a:lnTo>
                    <a:pt x="8100110" y="671654"/>
                  </a:lnTo>
                  <a:lnTo>
                    <a:pt x="8087346" y="684876"/>
                  </a:lnTo>
                  <a:lnTo>
                    <a:pt x="8084660" y="692148"/>
                  </a:lnTo>
                  <a:lnTo>
                    <a:pt x="8087346" y="702064"/>
                  </a:lnTo>
                  <a:lnTo>
                    <a:pt x="8094063" y="708675"/>
                  </a:lnTo>
                  <a:lnTo>
                    <a:pt x="8103467" y="713963"/>
                  </a:lnTo>
                  <a:lnTo>
                    <a:pt x="8113544" y="715285"/>
                  </a:lnTo>
                  <a:lnTo>
                    <a:pt x="8122276" y="711980"/>
                  </a:lnTo>
                  <a:lnTo>
                    <a:pt x="8103467" y="705369"/>
                  </a:lnTo>
                  <a:lnTo>
                    <a:pt x="8094735" y="700742"/>
                  </a:lnTo>
                  <a:lnTo>
                    <a:pt x="8090033" y="692809"/>
                  </a:lnTo>
                  <a:lnTo>
                    <a:pt x="8092049" y="686198"/>
                  </a:lnTo>
                  <a:lnTo>
                    <a:pt x="8108169" y="662399"/>
                  </a:lnTo>
                  <a:lnTo>
                    <a:pt x="8110184" y="653805"/>
                  </a:lnTo>
                  <a:lnTo>
                    <a:pt x="8110855" y="636617"/>
                  </a:lnTo>
                  <a:lnTo>
                    <a:pt x="8112200" y="628684"/>
                  </a:lnTo>
                  <a:lnTo>
                    <a:pt x="8115558" y="622735"/>
                  </a:lnTo>
                  <a:lnTo>
                    <a:pt x="8121603" y="618107"/>
                  </a:lnTo>
                  <a:lnTo>
                    <a:pt x="8133694" y="610174"/>
                  </a:lnTo>
                  <a:lnTo>
                    <a:pt x="8118244" y="603563"/>
                  </a:lnTo>
                  <a:lnTo>
                    <a:pt x="8112200" y="598936"/>
                  </a:lnTo>
                  <a:lnTo>
                    <a:pt x="8108842" y="591663"/>
                  </a:lnTo>
                  <a:lnTo>
                    <a:pt x="8149144" y="583070"/>
                  </a:lnTo>
                  <a:lnTo>
                    <a:pt x="8161233" y="581748"/>
                  </a:lnTo>
                  <a:lnTo>
                    <a:pt x="8186758" y="581087"/>
                  </a:lnTo>
                  <a:lnTo>
                    <a:pt x="8199521" y="579764"/>
                  </a:lnTo>
                  <a:lnTo>
                    <a:pt x="8229748" y="571831"/>
                  </a:lnTo>
                  <a:lnTo>
                    <a:pt x="8240494" y="570510"/>
                  </a:lnTo>
                  <a:lnTo>
                    <a:pt x="8300947" y="573154"/>
                  </a:lnTo>
                  <a:lnTo>
                    <a:pt x="8380208" y="581748"/>
                  </a:lnTo>
                  <a:lnTo>
                    <a:pt x="8426555" y="581087"/>
                  </a:lnTo>
                  <a:lnTo>
                    <a:pt x="8452080" y="584392"/>
                  </a:lnTo>
                  <a:lnTo>
                    <a:pt x="8466857" y="594308"/>
                  </a:lnTo>
                  <a:lnTo>
                    <a:pt x="8444692" y="595630"/>
                  </a:lnTo>
                  <a:lnTo>
                    <a:pt x="8435960" y="598275"/>
                  </a:lnTo>
                  <a:lnTo>
                    <a:pt x="8429914" y="606869"/>
                  </a:lnTo>
                  <a:lnTo>
                    <a:pt x="8429914" y="618107"/>
                  </a:lnTo>
                  <a:lnTo>
                    <a:pt x="8435287" y="626701"/>
                  </a:lnTo>
                  <a:lnTo>
                    <a:pt x="8444019" y="632651"/>
                  </a:lnTo>
                  <a:lnTo>
                    <a:pt x="8464171" y="643228"/>
                  </a:lnTo>
                  <a:lnTo>
                    <a:pt x="8494397" y="653144"/>
                  </a:lnTo>
                  <a:lnTo>
                    <a:pt x="8519922" y="665705"/>
                  </a:lnTo>
                  <a:lnTo>
                    <a:pt x="8529325" y="668349"/>
                  </a:lnTo>
                  <a:lnTo>
                    <a:pt x="8540073" y="668349"/>
                  </a:lnTo>
                  <a:lnTo>
                    <a:pt x="8572986" y="667026"/>
                  </a:lnTo>
                  <a:lnTo>
                    <a:pt x="8580375" y="668349"/>
                  </a:lnTo>
                  <a:lnTo>
                    <a:pt x="8595825" y="672315"/>
                  </a:lnTo>
                  <a:lnTo>
                    <a:pt x="8603213" y="672976"/>
                  </a:lnTo>
                  <a:lnTo>
                    <a:pt x="8612617" y="672315"/>
                  </a:lnTo>
                  <a:lnTo>
                    <a:pt x="8632096" y="669010"/>
                  </a:lnTo>
                  <a:lnTo>
                    <a:pt x="8651574" y="668349"/>
                  </a:lnTo>
                  <a:lnTo>
                    <a:pt x="8654933" y="669010"/>
                  </a:lnTo>
                  <a:lnTo>
                    <a:pt x="8659636" y="670993"/>
                  </a:lnTo>
                  <a:lnTo>
                    <a:pt x="8665681" y="675621"/>
                  </a:lnTo>
                  <a:lnTo>
                    <a:pt x="8669712" y="677604"/>
                  </a:lnTo>
                  <a:lnTo>
                    <a:pt x="8677772" y="679587"/>
                  </a:lnTo>
                  <a:lnTo>
                    <a:pt x="8686504" y="681570"/>
                  </a:lnTo>
                  <a:lnTo>
                    <a:pt x="8695235" y="682232"/>
                  </a:lnTo>
                  <a:lnTo>
                    <a:pt x="8703967" y="681570"/>
                  </a:lnTo>
                  <a:lnTo>
                    <a:pt x="8710684" y="680909"/>
                  </a:lnTo>
                  <a:lnTo>
                    <a:pt x="8714715" y="679587"/>
                  </a:lnTo>
                  <a:lnTo>
                    <a:pt x="8716059" y="677604"/>
                  </a:lnTo>
                  <a:lnTo>
                    <a:pt x="8715386" y="672976"/>
                  </a:lnTo>
                  <a:lnTo>
                    <a:pt x="8711357" y="671654"/>
                  </a:lnTo>
                  <a:lnTo>
                    <a:pt x="8705310" y="669010"/>
                  </a:lnTo>
                  <a:lnTo>
                    <a:pt x="8701282" y="665705"/>
                  </a:lnTo>
                  <a:lnTo>
                    <a:pt x="8705310" y="661077"/>
                  </a:lnTo>
                  <a:lnTo>
                    <a:pt x="8709342" y="660416"/>
                  </a:lnTo>
                  <a:lnTo>
                    <a:pt x="8712699" y="661077"/>
                  </a:lnTo>
                  <a:lnTo>
                    <a:pt x="8736881" y="669010"/>
                  </a:lnTo>
                  <a:lnTo>
                    <a:pt x="8744270" y="669671"/>
                  </a:lnTo>
                  <a:lnTo>
                    <a:pt x="8752330" y="665705"/>
                  </a:lnTo>
                  <a:lnTo>
                    <a:pt x="8757704" y="660416"/>
                  </a:lnTo>
                  <a:lnTo>
                    <a:pt x="8762405" y="653144"/>
                  </a:lnTo>
                  <a:lnTo>
                    <a:pt x="8769795" y="637939"/>
                  </a:lnTo>
                  <a:lnTo>
                    <a:pt x="8770467" y="637278"/>
                  </a:lnTo>
                  <a:lnTo>
                    <a:pt x="8773153" y="637278"/>
                  </a:lnTo>
                  <a:lnTo>
                    <a:pt x="8775169" y="635956"/>
                  </a:lnTo>
                  <a:lnTo>
                    <a:pt x="8776512" y="634634"/>
                  </a:lnTo>
                  <a:lnTo>
                    <a:pt x="8775169" y="632651"/>
                  </a:lnTo>
                  <a:lnTo>
                    <a:pt x="8767109" y="622074"/>
                  </a:lnTo>
                  <a:lnTo>
                    <a:pt x="8759047" y="606869"/>
                  </a:lnTo>
                  <a:lnTo>
                    <a:pt x="8755689" y="598275"/>
                  </a:lnTo>
                  <a:lnTo>
                    <a:pt x="8755689" y="590342"/>
                  </a:lnTo>
                  <a:lnTo>
                    <a:pt x="8758376" y="581748"/>
                  </a:lnTo>
                  <a:lnTo>
                    <a:pt x="8763749" y="577781"/>
                  </a:lnTo>
                  <a:lnTo>
                    <a:pt x="8769795" y="577120"/>
                  </a:lnTo>
                  <a:lnTo>
                    <a:pt x="8777855" y="576460"/>
                  </a:lnTo>
                  <a:lnTo>
                    <a:pt x="8780543" y="576460"/>
                  </a:lnTo>
                  <a:lnTo>
                    <a:pt x="8785914" y="577781"/>
                  </a:lnTo>
                  <a:lnTo>
                    <a:pt x="8789273" y="577781"/>
                  </a:lnTo>
                  <a:lnTo>
                    <a:pt x="8791289" y="576460"/>
                  </a:lnTo>
                  <a:lnTo>
                    <a:pt x="8794647" y="573154"/>
                  </a:lnTo>
                  <a:lnTo>
                    <a:pt x="8796662" y="571831"/>
                  </a:lnTo>
                  <a:lnTo>
                    <a:pt x="8817486" y="565882"/>
                  </a:lnTo>
                  <a:lnTo>
                    <a:pt x="8825546" y="565221"/>
                  </a:lnTo>
                  <a:lnTo>
                    <a:pt x="8834278" y="565221"/>
                  </a:lnTo>
                  <a:lnTo>
                    <a:pt x="8843009" y="566543"/>
                  </a:lnTo>
                  <a:lnTo>
                    <a:pt x="8859802" y="570510"/>
                  </a:lnTo>
                  <a:lnTo>
                    <a:pt x="8881968" y="578442"/>
                  </a:lnTo>
                  <a:lnTo>
                    <a:pt x="8901449" y="587698"/>
                  </a:lnTo>
                  <a:lnTo>
                    <a:pt x="8906821" y="597613"/>
                  </a:lnTo>
                  <a:lnTo>
                    <a:pt x="8914883" y="596292"/>
                  </a:lnTo>
                  <a:lnTo>
                    <a:pt x="8931002" y="592325"/>
                  </a:lnTo>
                  <a:lnTo>
                    <a:pt x="8947122" y="589019"/>
                  </a:lnTo>
                  <a:lnTo>
                    <a:pt x="8950482" y="589019"/>
                  </a:lnTo>
                  <a:lnTo>
                    <a:pt x="8951826" y="590342"/>
                  </a:lnTo>
                  <a:lnTo>
                    <a:pt x="8953840" y="594969"/>
                  </a:lnTo>
                  <a:lnTo>
                    <a:pt x="8953840" y="596292"/>
                  </a:lnTo>
                  <a:lnTo>
                    <a:pt x="8953169" y="598275"/>
                  </a:lnTo>
                  <a:lnTo>
                    <a:pt x="8951826" y="600919"/>
                  </a:lnTo>
                  <a:lnTo>
                    <a:pt x="8952497" y="602902"/>
                  </a:lnTo>
                  <a:lnTo>
                    <a:pt x="8953840" y="604224"/>
                  </a:lnTo>
                  <a:lnTo>
                    <a:pt x="8962572" y="608191"/>
                  </a:lnTo>
                  <a:lnTo>
                    <a:pt x="8969962" y="609513"/>
                  </a:lnTo>
                  <a:lnTo>
                    <a:pt x="8976006" y="608191"/>
                  </a:lnTo>
                  <a:lnTo>
                    <a:pt x="8981380" y="604886"/>
                  </a:lnTo>
                  <a:lnTo>
                    <a:pt x="8997501" y="591003"/>
                  </a:lnTo>
                  <a:lnTo>
                    <a:pt x="9001532" y="589019"/>
                  </a:lnTo>
                  <a:lnTo>
                    <a:pt x="9008249" y="588358"/>
                  </a:lnTo>
                  <a:lnTo>
                    <a:pt x="9018324" y="588358"/>
                  </a:lnTo>
                  <a:lnTo>
                    <a:pt x="9047878" y="594308"/>
                  </a:lnTo>
                  <a:lnTo>
                    <a:pt x="9059298" y="597613"/>
                  </a:lnTo>
                  <a:lnTo>
                    <a:pt x="9072060" y="604886"/>
                  </a:lnTo>
                  <a:lnTo>
                    <a:pt x="9080793" y="613480"/>
                  </a:lnTo>
                  <a:lnTo>
                    <a:pt x="9082136" y="623395"/>
                  </a:lnTo>
                  <a:lnTo>
                    <a:pt x="9101614" y="624056"/>
                  </a:lnTo>
                  <a:lnTo>
                    <a:pt x="9110346" y="626701"/>
                  </a:lnTo>
                  <a:lnTo>
                    <a:pt x="9118407" y="631989"/>
                  </a:lnTo>
                  <a:lnTo>
                    <a:pt x="9122438" y="637939"/>
                  </a:lnTo>
                  <a:lnTo>
                    <a:pt x="9124454" y="644550"/>
                  </a:lnTo>
                  <a:lnTo>
                    <a:pt x="9129155" y="647856"/>
                  </a:lnTo>
                  <a:lnTo>
                    <a:pt x="9137888" y="647194"/>
                  </a:lnTo>
                  <a:lnTo>
                    <a:pt x="9133856" y="657771"/>
                  </a:lnTo>
                  <a:lnTo>
                    <a:pt x="9125124" y="665705"/>
                  </a:lnTo>
                  <a:lnTo>
                    <a:pt x="9104973" y="678926"/>
                  </a:lnTo>
                  <a:lnTo>
                    <a:pt x="9133856" y="685537"/>
                  </a:lnTo>
                  <a:lnTo>
                    <a:pt x="9145947" y="692809"/>
                  </a:lnTo>
                  <a:lnTo>
                    <a:pt x="9146620" y="706031"/>
                  </a:lnTo>
                  <a:lnTo>
                    <a:pt x="9137214" y="713963"/>
                  </a:lnTo>
                  <a:lnTo>
                    <a:pt x="9121765" y="719913"/>
                  </a:lnTo>
                  <a:lnTo>
                    <a:pt x="9092884" y="727184"/>
                  </a:lnTo>
                  <a:lnTo>
                    <a:pt x="9106318" y="733134"/>
                  </a:lnTo>
                  <a:lnTo>
                    <a:pt x="9136544" y="733795"/>
                  </a:lnTo>
                  <a:lnTo>
                    <a:pt x="9149978" y="739745"/>
                  </a:lnTo>
                  <a:lnTo>
                    <a:pt x="9156695" y="749661"/>
                  </a:lnTo>
                  <a:lnTo>
                    <a:pt x="9158709" y="762222"/>
                  </a:lnTo>
                  <a:lnTo>
                    <a:pt x="9156695" y="773460"/>
                  </a:lnTo>
                  <a:lnTo>
                    <a:pt x="9147962" y="781393"/>
                  </a:lnTo>
                  <a:lnTo>
                    <a:pt x="9133856" y="783376"/>
                  </a:lnTo>
                  <a:lnTo>
                    <a:pt x="9120422" y="778748"/>
                  </a:lnTo>
                  <a:lnTo>
                    <a:pt x="9096242" y="763544"/>
                  </a:lnTo>
                  <a:lnTo>
                    <a:pt x="9071388" y="749661"/>
                  </a:lnTo>
                  <a:lnTo>
                    <a:pt x="9056611" y="743051"/>
                  </a:lnTo>
                  <a:lnTo>
                    <a:pt x="9047207" y="743051"/>
                  </a:lnTo>
                  <a:lnTo>
                    <a:pt x="9057283" y="755611"/>
                  </a:lnTo>
                  <a:lnTo>
                    <a:pt x="9095570" y="788665"/>
                  </a:lnTo>
                  <a:lnTo>
                    <a:pt x="9118407" y="815108"/>
                  </a:lnTo>
                  <a:lnTo>
                    <a:pt x="9125124" y="819735"/>
                  </a:lnTo>
                  <a:lnTo>
                    <a:pt x="9133186" y="817752"/>
                  </a:lnTo>
                  <a:lnTo>
                    <a:pt x="9137888" y="812464"/>
                  </a:lnTo>
                  <a:lnTo>
                    <a:pt x="9140573" y="804530"/>
                  </a:lnTo>
                  <a:lnTo>
                    <a:pt x="9139230" y="797259"/>
                  </a:lnTo>
                  <a:lnTo>
                    <a:pt x="9145275" y="802547"/>
                  </a:lnTo>
                  <a:lnTo>
                    <a:pt x="9161397" y="821718"/>
                  </a:lnTo>
                  <a:lnTo>
                    <a:pt x="9151322" y="821058"/>
                  </a:lnTo>
                  <a:lnTo>
                    <a:pt x="9139902" y="821718"/>
                  </a:lnTo>
                  <a:lnTo>
                    <a:pt x="9129827" y="824363"/>
                  </a:lnTo>
                  <a:lnTo>
                    <a:pt x="9121094" y="829652"/>
                  </a:lnTo>
                  <a:lnTo>
                    <a:pt x="9124454" y="834940"/>
                  </a:lnTo>
                  <a:lnTo>
                    <a:pt x="9128482" y="836262"/>
                  </a:lnTo>
                  <a:lnTo>
                    <a:pt x="9133186" y="835602"/>
                  </a:lnTo>
                  <a:lnTo>
                    <a:pt x="9137888" y="837585"/>
                  </a:lnTo>
                  <a:lnTo>
                    <a:pt x="9141245" y="840890"/>
                  </a:lnTo>
                  <a:lnTo>
                    <a:pt x="9147962" y="848823"/>
                  </a:lnTo>
                  <a:lnTo>
                    <a:pt x="9172815" y="883199"/>
                  </a:lnTo>
                  <a:lnTo>
                    <a:pt x="9181547" y="891132"/>
                  </a:lnTo>
                  <a:lnTo>
                    <a:pt x="9185577" y="893115"/>
                  </a:lnTo>
                  <a:lnTo>
                    <a:pt x="9195653" y="895760"/>
                  </a:lnTo>
                  <a:lnTo>
                    <a:pt x="9200355" y="897743"/>
                  </a:lnTo>
                  <a:lnTo>
                    <a:pt x="9204385" y="901048"/>
                  </a:lnTo>
                  <a:lnTo>
                    <a:pt x="9213117" y="907659"/>
                  </a:lnTo>
                  <a:lnTo>
                    <a:pt x="9217149" y="910964"/>
                  </a:lnTo>
                  <a:lnTo>
                    <a:pt x="9221850" y="912948"/>
                  </a:lnTo>
                  <a:lnTo>
                    <a:pt x="9226551" y="914930"/>
                  </a:lnTo>
                  <a:lnTo>
                    <a:pt x="9231925" y="916253"/>
                  </a:lnTo>
                  <a:lnTo>
                    <a:pt x="9236627" y="916913"/>
                  </a:lnTo>
                  <a:lnTo>
                    <a:pt x="9240658" y="914930"/>
                  </a:lnTo>
                  <a:lnTo>
                    <a:pt x="9246030" y="910303"/>
                  </a:lnTo>
                  <a:lnTo>
                    <a:pt x="9249388" y="910303"/>
                  </a:lnTo>
                  <a:lnTo>
                    <a:pt x="9255435" y="915592"/>
                  </a:lnTo>
                  <a:lnTo>
                    <a:pt x="9258120" y="924186"/>
                  </a:lnTo>
                  <a:lnTo>
                    <a:pt x="9262822" y="930796"/>
                  </a:lnTo>
                  <a:lnTo>
                    <a:pt x="9273570" y="933441"/>
                  </a:lnTo>
                  <a:lnTo>
                    <a:pt x="9280960" y="931457"/>
                  </a:lnTo>
                  <a:lnTo>
                    <a:pt x="9289019" y="926169"/>
                  </a:lnTo>
                  <a:lnTo>
                    <a:pt x="9295737" y="920219"/>
                  </a:lnTo>
                  <a:lnTo>
                    <a:pt x="9307155" y="906337"/>
                  </a:lnTo>
                  <a:lnTo>
                    <a:pt x="9326634" y="877910"/>
                  </a:lnTo>
                  <a:lnTo>
                    <a:pt x="9328649" y="875927"/>
                  </a:lnTo>
                  <a:lnTo>
                    <a:pt x="9329993" y="873944"/>
                  </a:lnTo>
                  <a:lnTo>
                    <a:pt x="9329993" y="873283"/>
                  </a:lnTo>
                  <a:lnTo>
                    <a:pt x="9328649" y="869316"/>
                  </a:lnTo>
                  <a:lnTo>
                    <a:pt x="9328649" y="867994"/>
                  </a:lnTo>
                  <a:lnTo>
                    <a:pt x="9335366" y="850145"/>
                  </a:lnTo>
                  <a:lnTo>
                    <a:pt x="9345442" y="830974"/>
                  </a:lnTo>
                  <a:lnTo>
                    <a:pt x="9351489" y="821718"/>
                  </a:lnTo>
                  <a:lnTo>
                    <a:pt x="9358205" y="813786"/>
                  </a:lnTo>
                  <a:lnTo>
                    <a:pt x="9365593" y="805192"/>
                  </a:lnTo>
                  <a:lnTo>
                    <a:pt x="9370294" y="803870"/>
                  </a:lnTo>
                  <a:lnTo>
                    <a:pt x="9374325" y="807175"/>
                  </a:lnTo>
                  <a:lnTo>
                    <a:pt x="9379699" y="815108"/>
                  </a:lnTo>
                  <a:lnTo>
                    <a:pt x="9391791" y="827668"/>
                  </a:lnTo>
                  <a:lnTo>
                    <a:pt x="9406568" y="838906"/>
                  </a:lnTo>
                  <a:lnTo>
                    <a:pt x="9422688" y="848162"/>
                  </a:lnTo>
                  <a:lnTo>
                    <a:pt x="9438809" y="854773"/>
                  </a:lnTo>
                  <a:lnTo>
                    <a:pt x="9448212" y="857417"/>
                  </a:lnTo>
                  <a:lnTo>
                    <a:pt x="9467021" y="860722"/>
                  </a:lnTo>
                  <a:lnTo>
                    <a:pt x="9497247" y="862044"/>
                  </a:lnTo>
                  <a:lnTo>
                    <a:pt x="9503291" y="860722"/>
                  </a:lnTo>
                  <a:lnTo>
                    <a:pt x="9506651" y="859400"/>
                  </a:lnTo>
                  <a:lnTo>
                    <a:pt x="9511352" y="854773"/>
                  </a:lnTo>
                  <a:lnTo>
                    <a:pt x="9514710" y="852790"/>
                  </a:lnTo>
                  <a:lnTo>
                    <a:pt x="9524115" y="848162"/>
                  </a:lnTo>
                  <a:lnTo>
                    <a:pt x="9552998" y="842212"/>
                  </a:lnTo>
                  <a:lnTo>
                    <a:pt x="9569791" y="836262"/>
                  </a:lnTo>
                  <a:lnTo>
                    <a:pt x="9577851" y="834279"/>
                  </a:lnTo>
                  <a:lnTo>
                    <a:pt x="9587254" y="833618"/>
                  </a:lnTo>
                  <a:lnTo>
                    <a:pt x="9607405" y="836262"/>
                  </a:lnTo>
                  <a:lnTo>
                    <a:pt x="9627557" y="842212"/>
                  </a:lnTo>
                  <a:lnTo>
                    <a:pt x="9665843" y="857417"/>
                  </a:lnTo>
                  <a:lnTo>
                    <a:pt x="9679949" y="866011"/>
                  </a:lnTo>
                  <a:lnTo>
                    <a:pt x="9694056" y="876588"/>
                  </a:lnTo>
                  <a:lnTo>
                    <a:pt x="9708832" y="885843"/>
                  </a:lnTo>
                  <a:lnTo>
                    <a:pt x="9724283" y="888487"/>
                  </a:lnTo>
                  <a:lnTo>
                    <a:pt x="9717565" y="881216"/>
                  </a:lnTo>
                  <a:lnTo>
                    <a:pt x="9714877" y="878572"/>
                  </a:lnTo>
                  <a:lnTo>
                    <a:pt x="9722938" y="876588"/>
                  </a:lnTo>
                  <a:lnTo>
                    <a:pt x="9736372" y="869316"/>
                  </a:lnTo>
                  <a:lnTo>
                    <a:pt x="9745776" y="867994"/>
                  </a:lnTo>
                  <a:lnTo>
                    <a:pt x="9733685" y="864688"/>
                  </a:lnTo>
                  <a:lnTo>
                    <a:pt x="9724283" y="861384"/>
                  </a:lnTo>
                  <a:lnTo>
                    <a:pt x="9720924" y="855434"/>
                  </a:lnTo>
                  <a:lnTo>
                    <a:pt x="9728311" y="844856"/>
                  </a:lnTo>
                  <a:lnTo>
                    <a:pt x="9732342" y="841551"/>
                  </a:lnTo>
                  <a:lnTo>
                    <a:pt x="9736372" y="839567"/>
                  </a:lnTo>
                  <a:lnTo>
                    <a:pt x="9741075" y="837585"/>
                  </a:lnTo>
                  <a:lnTo>
                    <a:pt x="9745776" y="836923"/>
                  </a:lnTo>
                  <a:lnTo>
                    <a:pt x="9749135" y="836923"/>
                  </a:lnTo>
                  <a:lnTo>
                    <a:pt x="9754508" y="840229"/>
                  </a:lnTo>
                  <a:lnTo>
                    <a:pt x="9757867" y="840229"/>
                  </a:lnTo>
                  <a:lnTo>
                    <a:pt x="9759881" y="839567"/>
                  </a:lnTo>
                  <a:lnTo>
                    <a:pt x="9763911" y="836262"/>
                  </a:lnTo>
                  <a:lnTo>
                    <a:pt x="9765927" y="835602"/>
                  </a:lnTo>
                  <a:lnTo>
                    <a:pt x="9778019" y="836923"/>
                  </a:lnTo>
                  <a:lnTo>
                    <a:pt x="9786749" y="842212"/>
                  </a:lnTo>
                  <a:lnTo>
                    <a:pt x="9794139" y="848823"/>
                  </a:lnTo>
                  <a:lnTo>
                    <a:pt x="9804887" y="854111"/>
                  </a:lnTo>
                  <a:lnTo>
                    <a:pt x="9815633" y="854773"/>
                  </a:lnTo>
                  <a:lnTo>
                    <a:pt x="9855935" y="848823"/>
                  </a:lnTo>
                  <a:lnTo>
                    <a:pt x="9851905" y="840229"/>
                  </a:lnTo>
                  <a:lnTo>
                    <a:pt x="9841158" y="826346"/>
                  </a:lnTo>
                  <a:lnTo>
                    <a:pt x="9837799" y="817752"/>
                  </a:lnTo>
                  <a:lnTo>
                    <a:pt x="9836456" y="810480"/>
                  </a:lnTo>
                  <a:lnTo>
                    <a:pt x="9837126" y="807836"/>
                  </a:lnTo>
                  <a:lnTo>
                    <a:pt x="9836456" y="805853"/>
                  </a:lnTo>
                  <a:lnTo>
                    <a:pt x="9830410" y="801886"/>
                  </a:lnTo>
                  <a:lnTo>
                    <a:pt x="9827051" y="799903"/>
                  </a:lnTo>
                  <a:lnTo>
                    <a:pt x="9823022" y="798581"/>
                  </a:lnTo>
                  <a:lnTo>
                    <a:pt x="9814962" y="797920"/>
                  </a:lnTo>
                  <a:lnTo>
                    <a:pt x="9823692" y="794615"/>
                  </a:lnTo>
                  <a:lnTo>
                    <a:pt x="9829739" y="791309"/>
                  </a:lnTo>
                  <a:lnTo>
                    <a:pt x="9841830" y="781393"/>
                  </a:lnTo>
                  <a:lnTo>
                    <a:pt x="9848548" y="776765"/>
                  </a:lnTo>
                  <a:lnTo>
                    <a:pt x="9854592" y="774121"/>
                  </a:lnTo>
                  <a:lnTo>
                    <a:pt x="9869369" y="769494"/>
                  </a:lnTo>
                  <a:lnTo>
                    <a:pt x="9855935" y="765527"/>
                  </a:lnTo>
                  <a:lnTo>
                    <a:pt x="9843173" y="766188"/>
                  </a:lnTo>
                  <a:lnTo>
                    <a:pt x="9818320" y="772798"/>
                  </a:lnTo>
                  <a:lnTo>
                    <a:pt x="9810258" y="774121"/>
                  </a:lnTo>
                  <a:lnTo>
                    <a:pt x="9804887" y="772798"/>
                  </a:lnTo>
                  <a:lnTo>
                    <a:pt x="9801528" y="768171"/>
                  </a:lnTo>
                  <a:lnTo>
                    <a:pt x="9800855" y="760900"/>
                  </a:lnTo>
                  <a:lnTo>
                    <a:pt x="9802199" y="753628"/>
                  </a:lnTo>
                  <a:lnTo>
                    <a:pt x="9806230" y="747678"/>
                  </a:lnTo>
                  <a:lnTo>
                    <a:pt x="9812274" y="742390"/>
                  </a:lnTo>
                  <a:lnTo>
                    <a:pt x="9819664" y="738423"/>
                  </a:lnTo>
                  <a:lnTo>
                    <a:pt x="9833768" y="733134"/>
                  </a:lnTo>
                  <a:lnTo>
                    <a:pt x="9849218" y="731813"/>
                  </a:lnTo>
                  <a:lnTo>
                    <a:pt x="9880116" y="732473"/>
                  </a:lnTo>
                  <a:lnTo>
                    <a:pt x="9892878" y="731151"/>
                  </a:lnTo>
                  <a:lnTo>
                    <a:pt x="9904297" y="728507"/>
                  </a:lnTo>
                  <a:lnTo>
                    <a:pt x="9928479" y="720574"/>
                  </a:lnTo>
                  <a:lnTo>
                    <a:pt x="9923105" y="715946"/>
                  </a:lnTo>
                  <a:lnTo>
                    <a:pt x="9917061" y="703386"/>
                  </a:lnTo>
                  <a:lnTo>
                    <a:pt x="9913029" y="696775"/>
                  </a:lnTo>
                  <a:lnTo>
                    <a:pt x="9902953" y="689503"/>
                  </a:lnTo>
                  <a:lnTo>
                    <a:pt x="9900267" y="684876"/>
                  </a:lnTo>
                  <a:lnTo>
                    <a:pt x="9903627" y="680249"/>
                  </a:lnTo>
                  <a:lnTo>
                    <a:pt x="9916387" y="677604"/>
                  </a:lnTo>
                  <a:lnTo>
                    <a:pt x="9931837" y="681570"/>
                  </a:lnTo>
                  <a:lnTo>
                    <a:pt x="9958706" y="694131"/>
                  </a:lnTo>
                  <a:lnTo>
                    <a:pt x="9988932" y="702725"/>
                  </a:lnTo>
                  <a:lnTo>
                    <a:pt x="10085656" y="706031"/>
                  </a:lnTo>
                  <a:lnTo>
                    <a:pt x="10211266" y="725202"/>
                  </a:lnTo>
                  <a:lnTo>
                    <a:pt x="10258956" y="736440"/>
                  </a:lnTo>
                  <a:lnTo>
                    <a:pt x="10267015" y="739084"/>
                  </a:lnTo>
                  <a:lnTo>
                    <a:pt x="10271718" y="743712"/>
                  </a:lnTo>
                  <a:lnTo>
                    <a:pt x="10268360" y="750983"/>
                  </a:lnTo>
                  <a:lnTo>
                    <a:pt x="10262986" y="751645"/>
                  </a:lnTo>
                  <a:lnTo>
                    <a:pt x="10254926" y="751645"/>
                  </a:lnTo>
                  <a:lnTo>
                    <a:pt x="10196487" y="744372"/>
                  </a:lnTo>
                  <a:lnTo>
                    <a:pt x="10182382" y="745034"/>
                  </a:lnTo>
                  <a:lnTo>
                    <a:pt x="10169619" y="749001"/>
                  </a:lnTo>
                  <a:lnTo>
                    <a:pt x="10146109" y="759577"/>
                  </a:lnTo>
                  <a:lnTo>
                    <a:pt x="10132005" y="761560"/>
                  </a:lnTo>
                  <a:lnTo>
                    <a:pt x="10146782" y="770816"/>
                  </a:lnTo>
                  <a:lnTo>
                    <a:pt x="10166932" y="769494"/>
                  </a:lnTo>
                  <a:lnTo>
                    <a:pt x="10206563" y="760900"/>
                  </a:lnTo>
                  <a:lnTo>
                    <a:pt x="10307990" y="756933"/>
                  </a:lnTo>
                  <a:lnTo>
                    <a:pt x="10300600" y="770816"/>
                  </a:lnTo>
                  <a:lnTo>
                    <a:pt x="10285824" y="784698"/>
                  </a:lnTo>
                  <a:lnTo>
                    <a:pt x="10268360" y="795276"/>
                  </a:lnTo>
                  <a:lnTo>
                    <a:pt x="10253581" y="798581"/>
                  </a:lnTo>
                  <a:lnTo>
                    <a:pt x="10268360" y="776104"/>
                  </a:lnTo>
                  <a:lnTo>
                    <a:pt x="10259628" y="774121"/>
                  </a:lnTo>
                  <a:lnTo>
                    <a:pt x="10242163" y="766849"/>
                  </a:lnTo>
                  <a:lnTo>
                    <a:pt x="10235446" y="766849"/>
                  </a:lnTo>
                  <a:lnTo>
                    <a:pt x="10230745" y="773460"/>
                  </a:lnTo>
                  <a:lnTo>
                    <a:pt x="10232760" y="782715"/>
                  </a:lnTo>
                  <a:lnTo>
                    <a:pt x="10236789" y="791971"/>
                  </a:lnTo>
                  <a:lnTo>
                    <a:pt x="10236789" y="798581"/>
                  </a:lnTo>
                  <a:lnTo>
                    <a:pt x="10228058" y="804530"/>
                  </a:lnTo>
                  <a:lnTo>
                    <a:pt x="10215967" y="803870"/>
                  </a:lnTo>
                  <a:lnTo>
                    <a:pt x="10203877" y="800564"/>
                  </a:lnTo>
                  <a:lnTo>
                    <a:pt x="10195143" y="800564"/>
                  </a:lnTo>
                  <a:lnTo>
                    <a:pt x="10193129" y="803209"/>
                  </a:lnTo>
                  <a:lnTo>
                    <a:pt x="10189769" y="809158"/>
                  </a:lnTo>
                  <a:lnTo>
                    <a:pt x="10187084" y="815769"/>
                  </a:lnTo>
                  <a:lnTo>
                    <a:pt x="10186411" y="819735"/>
                  </a:lnTo>
                  <a:lnTo>
                    <a:pt x="10199845" y="827668"/>
                  </a:lnTo>
                  <a:lnTo>
                    <a:pt x="10222684" y="825024"/>
                  </a:lnTo>
                  <a:lnTo>
                    <a:pt x="10246865" y="817752"/>
                  </a:lnTo>
                  <a:lnTo>
                    <a:pt x="10262986" y="810480"/>
                  </a:lnTo>
                  <a:lnTo>
                    <a:pt x="10279779" y="797920"/>
                  </a:lnTo>
                  <a:lnTo>
                    <a:pt x="10310006" y="769494"/>
                  </a:lnTo>
                  <a:lnTo>
                    <a:pt x="10327469" y="757594"/>
                  </a:lnTo>
                  <a:lnTo>
                    <a:pt x="10346949" y="751645"/>
                  </a:lnTo>
                  <a:lnTo>
                    <a:pt x="10368443" y="750983"/>
                  </a:lnTo>
                  <a:lnTo>
                    <a:pt x="10411432" y="754950"/>
                  </a:lnTo>
                  <a:lnTo>
                    <a:pt x="10451734" y="762883"/>
                  </a:lnTo>
                  <a:lnTo>
                    <a:pt x="10471884" y="768171"/>
                  </a:lnTo>
                  <a:lnTo>
                    <a:pt x="10490021" y="776104"/>
                  </a:lnTo>
                  <a:lnTo>
                    <a:pt x="10498082" y="780071"/>
                  </a:lnTo>
                  <a:lnTo>
                    <a:pt x="10507485" y="785359"/>
                  </a:lnTo>
                  <a:lnTo>
                    <a:pt x="10514873" y="792632"/>
                  </a:lnTo>
                  <a:lnTo>
                    <a:pt x="10517561" y="800564"/>
                  </a:lnTo>
                  <a:lnTo>
                    <a:pt x="10512859" y="807836"/>
                  </a:lnTo>
                  <a:lnTo>
                    <a:pt x="10503455" y="810480"/>
                  </a:lnTo>
                  <a:lnTo>
                    <a:pt x="10483304" y="811141"/>
                  </a:lnTo>
                  <a:lnTo>
                    <a:pt x="10466512" y="813786"/>
                  </a:lnTo>
                  <a:lnTo>
                    <a:pt x="10452406" y="818414"/>
                  </a:lnTo>
                  <a:lnTo>
                    <a:pt x="10449047" y="823702"/>
                  </a:lnTo>
                  <a:lnTo>
                    <a:pt x="10483975" y="830974"/>
                  </a:lnTo>
                  <a:lnTo>
                    <a:pt x="10516889" y="843534"/>
                  </a:lnTo>
                  <a:lnTo>
                    <a:pt x="10533010" y="846179"/>
                  </a:lnTo>
                  <a:lnTo>
                    <a:pt x="10552488" y="846179"/>
                  </a:lnTo>
                  <a:lnTo>
                    <a:pt x="10558535" y="848823"/>
                  </a:lnTo>
                  <a:lnTo>
                    <a:pt x="10556519" y="856755"/>
                  </a:lnTo>
                  <a:lnTo>
                    <a:pt x="10549802" y="863367"/>
                  </a:lnTo>
                  <a:lnTo>
                    <a:pt x="10523606" y="878572"/>
                  </a:lnTo>
                  <a:lnTo>
                    <a:pt x="10559878" y="865349"/>
                  </a:lnTo>
                  <a:lnTo>
                    <a:pt x="10594135" y="865349"/>
                  </a:lnTo>
                  <a:lnTo>
                    <a:pt x="10625032" y="877910"/>
                  </a:lnTo>
                  <a:lnTo>
                    <a:pt x="10655259" y="901709"/>
                  </a:lnTo>
                  <a:lnTo>
                    <a:pt x="10649885" y="903692"/>
                  </a:lnTo>
                  <a:lnTo>
                    <a:pt x="10644513" y="905014"/>
                  </a:lnTo>
                  <a:lnTo>
                    <a:pt x="10633092" y="906337"/>
                  </a:lnTo>
                  <a:lnTo>
                    <a:pt x="10670036" y="920219"/>
                  </a:lnTo>
                  <a:lnTo>
                    <a:pt x="10682127" y="922863"/>
                  </a:lnTo>
                  <a:lnTo>
                    <a:pt x="10694891" y="923525"/>
                  </a:lnTo>
                  <a:lnTo>
                    <a:pt x="10861470" y="899065"/>
                  </a:lnTo>
                  <a:lnTo>
                    <a:pt x="10951480" y="894437"/>
                  </a:lnTo>
                  <a:lnTo>
                    <a:pt x="11037457" y="899065"/>
                  </a:lnTo>
                  <a:lnTo>
                    <a:pt x="11079773" y="906998"/>
                  </a:lnTo>
                  <a:lnTo>
                    <a:pt x="11120076" y="920880"/>
                  </a:lnTo>
                  <a:lnTo>
                    <a:pt x="11155006" y="942035"/>
                  </a:lnTo>
                  <a:lnTo>
                    <a:pt x="11161722" y="947984"/>
                  </a:lnTo>
                  <a:lnTo>
                    <a:pt x="11167095" y="955256"/>
                  </a:lnTo>
                  <a:lnTo>
                    <a:pt x="11171126" y="963189"/>
                  </a:lnTo>
                  <a:lnTo>
                    <a:pt x="11174484" y="971783"/>
                  </a:lnTo>
                  <a:lnTo>
                    <a:pt x="11175827" y="982361"/>
                  </a:lnTo>
                  <a:lnTo>
                    <a:pt x="11175156" y="989632"/>
                  </a:lnTo>
                  <a:lnTo>
                    <a:pt x="11168440" y="1005498"/>
                  </a:lnTo>
                  <a:lnTo>
                    <a:pt x="11162393" y="1024669"/>
                  </a:lnTo>
                  <a:lnTo>
                    <a:pt x="11160378" y="1035246"/>
                  </a:lnTo>
                  <a:lnTo>
                    <a:pt x="11160378" y="1042519"/>
                  </a:lnTo>
                  <a:lnTo>
                    <a:pt x="11166424" y="1049790"/>
                  </a:lnTo>
                  <a:lnTo>
                    <a:pt x="11175827" y="1053096"/>
                  </a:lnTo>
                  <a:lnTo>
                    <a:pt x="11220160" y="1059707"/>
                  </a:lnTo>
                  <a:lnTo>
                    <a:pt x="11230235" y="1063012"/>
                  </a:lnTo>
                  <a:lnTo>
                    <a:pt x="11237623" y="1070945"/>
                  </a:lnTo>
                  <a:lnTo>
                    <a:pt x="11240311" y="1079539"/>
                  </a:lnTo>
                  <a:lnTo>
                    <a:pt x="11242326" y="1098710"/>
                  </a:lnTo>
                  <a:lnTo>
                    <a:pt x="11245012" y="1106642"/>
                  </a:lnTo>
                  <a:lnTo>
                    <a:pt x="11251057" y="1113253"/>
                  </a:lnTo>
                  <a:lnTo>
                    <a:pt x="11257774" y="1117220"/>
                  </a:lnTo>
                  <a:lnTo>
                    <a:pt x="11262478" y="1121848"/>
                  </a:lnTo>
                  <a:lnTo>
                    <a:pt x="11262478" y="1130441"/>
                  </a:lnTo>
                  <a:lnTo>
                    <a:pt x="11257774" y="1140358"/>
                  </a:lnTo>
                  <a:lnTo>
                    <a:pt x="11251057" y="1147629"/>
                  </a:lnTo>
                  <a:lnTo>
                    <a:pt x="11232922" y="1160190"/>
                  </a:lnTo>
                  <a:lnTo>
                    <a:pt x="11246356" y="1156223"/>
                  </a:lnTo>
                  <a:lnTo>
                    <a:pt x="11254416" y="1150274"/>
                  </a:lnTo>
                  <a:lnTo>
                    <a:pt x="11269194" y="1132424"/>
                  </a:lnTo>
                  <a:lnTo>
                    <a:pt x="11273896" y="1128459"/>
                  </a:lnTo>
                  <a:lnTo>
                    <a:pt x="11277255" y="1126476"/>
                  </a:lnTo>
                  <a:lnTo>
                    <a:pt x="11279270" y="1123170"/>
                  </a:lnTo>
                  <a:lnTo>
                    <a:pt x="11279941" y="1115898"/>
                  </a:lnTo>
                  <a:lnTo>
                    <a:pt x="11279270" y="1111271"/>
                  </a:lnTo>
                  <a:lnTo>
                    <a:pt x="11275239" y="1102015"/>
                  </a:lnTo>
                  <a:lnTo>
                    <a:pt x="11274567" y="1096727"/>
                  </a:lnTo>
                  <a:lnTo>
                    <a:pt x="11283299" y="1079539"/>
                  </a:lnTo>
                  <a:lnTo>
                    <a:pt x="11304793" y="1068301"/>
                  </a:lnTo>
                  <a:lnTo>
                    <a:pt x="11330991" y="1062351"/>
                  </a:lnTo>
                  <a:lnTo>
                    <a:pt x="11437120" y="1053757"/>
                  </a:lnTo>
                  <a:lnTo>
                    <a:pt x="11447195" y="1055079"/>
                  </a:lnTo>
                  <a:lnTo>
                    <a:pt x="11474734" y="1064334"/>
                  </a:lnTo>
                  <a:lnTo>
                    <a:pt x="11486153" y="1065656"/>
                  </a:lnTo>
                  <a:lnTo>
                    <a:pt x="11521753" y="1065656"/>
                  </a:lnTo>
                  <a:lnTo>
                    <a:pt x="11615791" y="1072928"/>
                  </a:lnTo>
                  <a:lnTo>
                    <a:pt x="11634600" y="1070283"/>
                  </a:lnTo>
                  <a:lnTo>
                    <a:pt x="11669527" y="1056401"/>
                  </a:lnTo>
                  <a:lnTo>
                    <a:pt x="11687663" y="1053757"/>
                  </a:lnTo>
                  <a:lnTo>
                    <a:pt x="11698411" y="1056401"/>
                  </a:lnTo>
                  <a:lnTo>
                    <a:pt x="11707143" y="1061690"/>
                  </a:lnTo>
                  <a:lnTo>
                    <a:pt x="11714531" y="1068962"/>
                  </a:lnTo>
                  <a:lnTo>
                    <a:pt x="11719905" y="1078216"/>
                  </a:lnTo>
                  <a:lnTo>
                    <a:pt x="11724606" y="1088133"/>
                  </a:lnTo>
                  <a:lnTo>
                    <a:pt x="11728638" y="1092760"/>
                  </a:lnTo>
                  <a:lnTo>
                    <a:pt x="11734011" y="1095404"/>
                  </a:lnTo>
                  <a:lnTo>
                    <a:pt x="11768940" y="1102015"/>
                  </a:lnTo>
                  <a:lnTo>
                    <a:pt x="11781701" y="1105321"/>
                  </a:lnTo>
                  <a:lnTo>
                    <a:pt x="11791106" y="1109948"/>
                  </a:lnTo>
                  <a:lnTo>
                    <a:pt x="11796480" y="1117220"/>
                  </a:lnTo>
                  <a:lnTo>
                    <a:pt x="11800509" y="1124492"/>
                  </a:lnTo>
                  <a:lnTo>
                    <a:pt x="11805210" y="1131764"/>
                  </a:lnTo>
                  <a:lnTo>
                    <a:pt x="11813943" y="1136391"/>
                  </a:lnTo>
                  <a:lnTo>
                    <a:pt x="11834094" y="1138374"/>
                  </a:lnTo>
                  <a:lnTo>
                    <a:pt x="11861634" y="1135070"/>
                  </a:lnTo>
                  <a:lnTo>
                    <a:pt x="11886487" y="1127136"/>
                  </a:lnTo>
                  <a:lnTo>
                    <a:pt x="11901264" y="1113915"/>
                  </a:lnTo>
                  <a:lnTo>
                    <a:pt x="11901936" y="1104660"/>
                  </a:lnTo>
                  <a:lnTo>
                    <a:pt x="11896563" y="1096066"/>
                  </a:lnTo>
                  <a:lnTo>
                    <a:pt x="11883129" y="1081522"/>
                  </a:lnTo>
                  <a:lnTo>
                    <a:pt x="11880443" y="1077556"/>
                  </a:lnTo>
                  <a:lnTo>
                    <a:pt x="11878427" y="1072928"/>
                  </a:lnTo>
                  <a:lnTo>
                    <a:pt x="11876412" y="1068962"/>
                  </a:lnTo>
                  <a:lnTo>
                    <a:pt x="11873725" y="1066317"/>
                  </a:lnTo>
                  <a:lnTo>
                    <a:pt x="11867679" y="1064334"/>
                  </a:lnTo>
                  <a:lnTo>
                    <a:pt x="11847528" y="1063012"/>
                  </a:lnTo>
                  <a:lnTo>
                    <a:pt x="11852230" y="1057062"/>
                  </a:lnTo>
                  <a:lnTo>
                    <a:pt x="11864993" y="1047807"/>
                  </a:lnTo>
                  <a:lnTo>
                    <a:pt x="11869695" y="1041196"/>
                  </a:lnTo>
                  <a:lnTo>
                    <a:pt x="11871710" y="1033925"/>
                  </a:lnTo>
                  <a:lnTo>
                    <a:pt x="11871038" y="1025331"/>
                  </a:lnTo>
                  <a:lnTo>
                    <a:pt x="11869023" y="1009464"/>
                  </a:lnTo>
                  <a:lnTo>
                    <a:pt x="11955673" y="1017397"/>
                  </a:lnTo>
                  <a:lnTo>
                    <a:pt x="11998661" y="1026652"/>
                  </a:lnTo>
                  <a:lnTo>
                    <a:pt x="12038292" y="1040535"/>
                  </a:lnTo>
                  <a:lnTo>
                    <a:pt x="12049711" y="1043179"/>
                  </a:lnTo>
                  <a:lnTo>
                    <a:pt x="12053740" y="1039875"/>
                  </a:lnTo>
                  <a:lnTo>
                    <a:pt x="12057099" y="1034585"/>
                  </a:lnTo>
                  <a:lnTo>
                    <a:pt x="12065831" y="1030619"/>
                  </a:lnTo>
                  <a:lnTo>
                    <a:pt x="12072548" y="1031280"/>
                  </a:lnTo>
                  <a:lnTo>
                    <a:pt x="12090683" y="1037230"/>
                  </a:lnTo>
                  <a:lnTo>
                    <a:pt x="12098746" y="1039213"/>
                  </a:lnTo>
                  <a:lnTo>
                    <a:pt x="12163900" y="1041857"/>
                  </a:lnTo>
                  <a:lnTo>
                    <a:pt x="12184722" y="1041196"/>
                  </a:lnTo>
                  <a:lnTo>
                    <a:pt x="12210247" y="1035908"/>
                  </a:lnTo>
                  <a:lnTo>
                    <a:pt x="12218979" y="1035246"/>
                  </a:lnTo>
                  <a:lnTo>
                    <a:pt x="12228382" y="1037230"/>
                  </a:lnTo>
                  <a:lnTo>
                    <a:pt x="12237115" y="1040535"/>
                  </a:lnTo>
                  <a:lnTo>
                    <a:pt x="12254579" y="1048468"/>
                  </a:lnTo>
                  <a:lnTo>
                    <a:pt x="12272043" y="1055079"/>
                  </a:lnTo>
                  <a:lnTo>
                    <a:pt x="12409741" y="1080860"/>
                  </a:lnTo>
                  <a:lnTo>
                    <a:pt x="12415788" y="1083505"/>
                  </a:lnTo>
                  <a:lnTo>
                    <a:pt x="12424521" y="1088794"/>
                  </a:lnTo>
                  <a:lnTo>
                    <a:pt x="12428550" y="1091438"/>
                  </a:lnTo>
                  <a:lnTo>
                    <a:pt x="12456090" y="1099371"/>
                  </a:lnTo>
                  <a:lnTo>
                    <a:pt x="12497735" y="1116559"/>
                  </a:lnTo>
                  <a:lnTo>
                    <a:pt x="12564233" y="1137053"/>
                  </a:lnTo>
                  <a:lnTo>
                    <a:pt x="12593117" y="1155562"/>
                  </a:lnTo>
                  <a:lnTo>
                    <a:pt x="12589087" y="1154241"/>
                  </a:lnTo>
                  <a:lnTo>
                    <a:pt x="12585729" y="1152258"/>
                  </a:lnTo>
                  <a:lnTo>
                    <a:pt x="12582370" y="1150935"/>
                  </a:lnTo>
                  <a:lnTo>
                    <a:pt x="12579012" y="1148291"/>
                  </a:lnTo>
                  <a:lnTo>
                    <a:pt x="12587742" y="1160190"/>
                  </a:lnTo>
                  <a:lnTo>
                    <a:pt x="12607223" y="1166140"/>
                  </a:lnTo>
                  <a:lnTo>
                    <a:pt x="12624015" y="1173411"/>
                  </a:lnTo>
                  <a:lnTo>
                    <a:pt x="12624686" y="1186633"/>
                  </a:lnTo>
                  <a:lnTo>
                    <a:pt x="12629389" y="1185972"/>
                  </a:lnTo>
                  <a:lnTo>
                    <a:pt x="12634091" y="1183989"/>
                  </a:lnTo>
                  <a:lnTo>
                    <a:pt x="12638120" y="1182005"/>
                  </a:lnTo>
                  <a:lnTo>
                    <a:pt x="12642151" y="1179361"/>
                  </a:lnTo>
                  <a:lnTo>
                    <a:pt x="12633419" y="1172750"/>
                  </a:lnTo>
                  <a:lnTo>
                    <a:pt x="12613267" y="1163496"/>
                  </a:lnTo>
                  <a:lnTo>
                    <a:pt x="12603864" y="1157546"/>
                  </a:lnTo>
                  <a:lnTo>
                    <a:pt x="12618642" y="1161512"/>
                  </a:lnTo>
                  <a:lnTo>
                    <a:pt x="12632748" y="1168123"/>
                  </a:lnTo>
                  <a:lnTo>
                    <a:pt x="12646853" y="1175395"/>
                  </a:lnTo>
                  <a:lnTo>
                    <a:pt x="12659616" y="1183989"/>
                  </a:lnTo>
                  <a:lnTo>
                    <a:pt x="12657600" y="1185311"/>
                  </a:lnTo>
                  <a:lnTo>
                    <a:pt x="12654242" y="1187955"/>
                  </a:lnTo>
                  <a:lnTo>
                    <a:pt x="12652226" y="1189278"/>
                  </a:lnTo>
                  <a:lnTo>
                    <a:pt x="12657600" y="1189938"/>
                  </a:lnTo>
                  <a:lnTo>
                    <a:pt x="12669019" y="1189938"/>
                  </a:lnTo>
                  <a:lnTo>
                    <a:pt x="12675064" y="1191261"/>
                  </a:lnTo>
                  <a:lnTo>
                    <a:pt x="12680437" y="1193244"/>
                  </a:lnTo>
                  <a:lnTo>
                    <a:pt x="12794627" y="1244808"/>
                  </a:lnTo>
                  <a:lnTo>
                    <a:pt x="12811420" y="1262657"/>
                  </a:lnTo>
                  <a:lnTo>
                    <a:pt x="12802016" y="1283150"/>
                  </a:lnTo>
                  <a:lnTo>
                    <a:pt x="12812763" y="1281167"/>
                  </a:lnTo>
                  <a:lnTo>
                    <a:pt x="12823510" y="1277201"/>
                  </a:lnTo>
                  <a:lnTo>
                    <a:pt x="12832243" y="1277862"/>
                  </a:lnTo>
                  <a:lnTo>
                    <a:pt x="12835601" y="1288439"/>
                  </a:lnTo>
                  <a:lnTo>
                    <a:pt x="12834929" y="1294389"/>
                  </a:lnTo>
                  <a:lnTo>
                    <a:pt x="12830899" y="1305627"/>
                  </a:lnTo>
                  <a:lnTo>
                    <a:pt x="12830899" y="1311576"/>
                  </a:lnTo>
                  <a:lnTo>
                    <a:pt x="12832243" y="1317526"/>
                  </a:lnTo>
                  <a:lnTo>
                    <a:pt x="12837617" y="1327443"/>
                  </a:lnTo>
                  <a:lnTo>
                    <a:pt x="12840303" y="1333392"/>
                  </a:lnTo>
                  <a:lnTo>
                    <a:pt x="12840975" y="1341325"/>
                  </a:lnTo>
                  <a:lnTo>
                    <a:pt x="12839631" y="1346614"/>
                  </a:lnTo>
                  <a:lnTo>
                    <a:pt x="12837617" y="1351241"/>
                  </a:lnTo>
                  <a:lnTo>
                    <a:pt x="12834929" y="1357852"/>
                  </a:lnTo>
                  <a:lnTo>
                    <a:pt x="12832913" y="1365785"/>
                  </a:lnTo>
                  <a:lnTo>
                    <a:pt x="12832913" y="1369090"/>
                  </a:lnTo>
                  <a:lnTo>
                    <a:pt x="12835601" y="1369752"/>
                  </a:lnTo>
                  <a:lnTo>
                    <a:pt x="12846347" y="1374379"/>
                  </a:lnTo>
                  <a:lnTo>
                    <a:pt x="12850378" y="1375701"/>
                  </a:lnTo>
                  <a:lnTo>
                    <a:pt x="12855080" y="1377023"/>
                  </a:lnTo>
                  <a:lnTo>
                    <a:pt x="12859111" y="1380990"/>
                  </a:lnTo>
                  <a:lnTo>
                    <a:pt x="12861797" y="1386278"/>
                  </a:lnTo>
                  <a:lnTo>
                    <a:pt x="12864485" y="1399500"/>
                  </a:lnTo>
                  <a:lnTo>
                    <a:pt x="12866499" y="1406110"/>
                  </a:lnTo>
                  <a:lnTo>
                    <a:pt x="12874560" y="1395533"/>
                  </a:lnTo>
                  <a:lnTo>
                    <a:pt x="12879933" y="1390906"/>
                  </a:lnTo>
                  <a:lnTo>
                    <a:pt x="12885979" y="1389584"/>
                  </a:lnTo>
                  <a:lnTo>
                    <a:pt x="12890008" y="1394872"/>
                  </a:lnTo>
                  <a:lnTo>
                    <a:pt x="12890680" y="1404127"/>
                  </a:lnTo>
                  <a:lnTo>
                    <a:pt x="12887994" y="1420654"/>
                  </a:lnTo>
                  <a:lnTo>
                    <a:pt x="12892024" y="1418010"/>
                  </a:lnTo>
                  <a:lnTo>
                    <a:pt x="12896054" y="1414044"/>
                  </a:lnTo>
                  <a:lnTo>
                    <a:pt x="12900083" y="1409416"/>
                  </a:lnTo>
                  <a:lnTo>
                    <a:pt x="12902099" y="1404789"/>
                  </a:lnTo>
                  <a:lnTo>
                    <a:pt x="12905458" y="1394872"/>
                  </a:lnTo>
                  <a:lnTo>
                    <a:pt x="12903442" y="1389584"/>
                  </a:lnTo>
                  <a:lnTo>
                    <a:pt x="12888665" y="1381651"/>
                  </a:lnTo>
                  <a:lnTo>
                    <a:pt x="12880605" y="1375040"/>
                  </a:lnTo>
                  <a:lnTo>
                    <a:pt x="12879933" y="1371074"/>
                  </a:lnTo>
                  <a:lnTo>
                    <a:pt x="12883963" y="1366446"/>
                  </a:lnTo>
                  <a:lnTo>
                    <a:pt x="12889337" y="1359175"/>
                  </a:lnTo>
                  <a:lnTo>
                    <a:pt x="12891353" y="1352564"/>
                  </a:lnTo>
                  <a:lnTo>
                    <a:pt x="12891353" y="1344631"/>
                  </a:lnTo>
                  <a:lnTo>
                    <a:pt x="12889337" y="1336698"/>
                  </a:lnTo>
                  <a:lnTo>
                    <a:pt x="12885306" y="1330087"/>
                  </a:lnTo>
                  <a:lnTo>
                    <a:pt x="12874560" y="1323476"/>
                  </a:lnTo>
                  <a:lnTo>
                    <a:pt x="12862469" y="1318187"/>
                  </a:lnTo>
                  <a:lnTo>
                    <a:pt x="12858438" y="1314221"/>
                  </a:lnTo>
                  <a:lnTo>
                    <a:pt x="12904114" y="1308271"/>
                  </a:lnTo>
                  <a:lnTo>
                    <a:pt x="12913517" y="1307610"/>
                  </a:lnTo>
                  <a:lnTo>
                    <a:pt x="12921579" y="1308932"/>
                  </a:lnTo>
                  <a:lnTo>
                    <a:pt x="12947775" y="1316204"/>
                  </a:lnTo>
                  <a:lnTo>
                    <a:pt x="12943744" y="1320171"/>
                  </a:lnTo>
                  <a:lnTo>
                    <a:pt x="12939715" y="1325459"/>
                  </a:lnTo>
                  <a:lnTo>
                    <a:pt x="12936356" y="1331409"/>
                  </a:lnTo>
                  <a:lnTo>
                    <a:pt x="12935684" y="1337359"/>
                  </a:lnTo>
                  <a:lnTo>
                    <a:pt x="12936356" y="1340003"/>
                  </a:lnTo>
                  <a:lnTo>
                    <a:pt x="12937699" y="1342647"/>
                  </a:lnTo>
                  <a:lnTo>
                    <a:pt x="12940385" y="1343970"/>
                  </a:lnTo>
                  <a:lnTo>
                    <a:pt x="12944416" y="1341987"/>
                  </a:lnTo>
                  <a:lnTo>
                    <a:pt x="12945760" y="1339342"/>
                  </a:lnTo>
                  <a:lnTo>
                    <a:pt x="12943073" y="1332731"/>
                  </a:lnTo>
                  <a:lnTo>
                    <a:pt x="12943744" y="1330087"/>
                  </a:lnTo>
                  <a:lnTo>
                    <a:pt x="12952476" y="1327443"/>
                  </a:lnTo>
                  <a:lnTo>
                    <a:pt x="12978001" y="1334053"/>
                  </a:lnTo>
                  <a:lnTo>
                    <a:pt x="12990092" y="1330087"/>
                  </a:lnTo>
                  <a:lnTo>
                    <a:pt x="12982032" y="1326782"/>
                  </a:lnTo>
                  <a:lnTo>
                    <a:pt x="12971957" y="1324798"/>
                  </a:lnTo>
                  <a:lnTo>
                    <a:pt x="12963224" y="1322154"/>
                  </a:lnTo>
                  <a:lnTo>
                    <a:pt x="12957850" y="1316865"/>
                  </a:lnTo>
                  <a:lnTo>
                    <a:pt x="13028379" y="1331409"/>
                  </a:lnTo>
                  <a:lnTo>
                    <a:pt x="13039798" y="1336698"/>
                  </a:lnTo>
                  <a:lnTo>
                    <a:pt x="13049873" y="1344631"/>
                  </a:lnTo>
                  <a:lnTo>
                    <a:pt x="13068009" y="1363140"/>
                  </a:lnTo>
                  <a:lnTo>
                    <a:pt x="13106968" y="1390906"/>
                  </a:lnTo>
                  <a:lnTo>
                    <a:pt x="13117043" y="1399500"/>
                  </a:lnTo>
                  <a:lnTo>
                    <a:pt x="13121745" y="1408755"/>
                  </a:lnTo>
                  <a:lnTo>
                    <a:pt x="13116372" y="1418010"/>
                  </a:lnTo>
                  <a:lnTo>
                    <a:pt x="13126448" y="1415366"/>
                  </a:lnTo>
                  <a:lnTo>
                    <a:pt x="13137867" y="1415366"/>
                  </a:lnTo>
                  <a:lnTo>
                    <a:pt x="13144583" y="1419994"/>
                  </a:lnTo>
                  <a:lnTo>
                    <a:pt x="13140553" y="1429248"/>
                  </a:lnTo>
                  <a:lnTo>
                    <a:pt x="13156002" y="1428588"/>
                  </a:lnTo>
                  <a:lnTo>
                    <a:pt x="13164735" y="1429909"/>
                  </a:lnTo>
                  <a:lnTo>
                    <a:pt x="13170779" y="1433215"/>
                  </a:lnTo>
                  <a:lnTo>
                    <a:pt x="13173467" y="1438503"/>
                  </a:lnTo>
                  <a:lnTo>
                    <a:pt x="13173467" y="1444453"/>
                  </a:lnTo>
                  <a:lnTo>
                    <a:pt x="13171451" y="1450403"/>
                  </a:lnTo>
                  <a:lnTo>
                    <a:pt x="13167421" y="1454370"/>
                  </a:lnTo>
                  <a:lnTo>
                    <a:pt x="13164735" y="1454370"/>
                  </a:lnTo>
                  <a:lnTo>
                    <a:pt x="13157345" y="1451064"/>
                  </a:lnTo>
                  <a:lnTo>
                    <a:pt x="13153316" y="1450403"/>
                  </a:lnTo>
                  <a:lnTo>
                    <a:pt x="13146599" y="1452386"/>
                  </a:lnTo>
                  <a:lnTo>
                    <a:pt x="13139882" y="1456353"/>
                  </a:lnTo>
                  <a:lnTo>
                    <a:pt x="13133836" y="1460980"/>
                  </a:lnTo>
                  <a:lnTo>
                    <a:pt x="13128462" y="1466269"/>
                  </a:lnTo>
                  <a:lnTo>
                    <a:pt x="13123090" y="1476846"/>
                  </a:lnTo>
                  <a:lnTo>
                    <a:pt x="13119058" y="1501306"/>
                  </a:lnTo>
                  <a:lnTo>
                    <a:pt x="13112342" y="1507917"/>
                  </a:lnTo>
                  <a:lnTo>
                    <a:pt x="13098908" y="1507917"/>
                  </a:lnTo>
                  <a:lnTo>
                    <a:pt x="13087489" y="1499984"/>
                  </a:lnTo>
                  <a:lnTo>
                    <a:pt x="13077413" y="1490067"/>
                  </a:lnTo>
                  <a:lnTo>
                    <a:pt x="13067338" y="1484117"/>
                  </a:lnTo>
                  <a:lnTo>
                    <a:pt x="13061964" y="1485440"/>
                  </a:lnTo>
                  <a:lnTo>
                    <a:pt x="13067338" y="1493373"/>
                  </a:lnTo>
                  <a:lnTo>
                    <a:pt x="13082788" y="1509900"/>
                  </a:lnTo>
                  <a:lnTo>
                    <a:pt x="13084801" y="1520477"/>
                  </a:lnTo>
                  <a:lnTo>
                    <a:pt x="13078756" y="1523122"/>
                  </a:lnTo>
                  <a:lnTo>
                    <a:pt x="13057933" y="1520477"/>
                  </a:lnTo>
                  <a:lnTo>
                    <a:pt x="13051216" y="1521139"/>
                  </a:lnTo>
                  <a:lnTo>
                    <a:pt x="13035768" y="1524443"/>
                  </a:lnTo>
                  <a:lnTo>
                    <a:pt x="13029052" y="1524443"/>
                  </a:lnTo>
                  <a:lnTo>
                    <a:pt x="13027707" y="1523783"/>
                  </a:lnTo>
                  <a:lnTo>
                    <a:pt x="13027707" y="1521799"/>
                  </a:lnTo>
                  <a:lnTo>
                    <a:pt x="13027707" y="1519816"/>
                  </a:lnTo>
                  <a:lnTo>
                    <a:pt x="13027036" y="1519155"/>
                  </a:lnTo>
                  <a:lnTo>
                    <a:pt x="13015618" y="1516510"/>
                  </a:lnTo>
                  <a:lnTo>
                    <a:pt x="13012259" y="1515189"/>
                  </a:lnTo>
                  <a:lnTo>
                    <a:pt x="13003526" y="1509239"/>
                  </a:lnTo>
                  <a:lnTo>
                    <a:pt x="12994794" y="1502628"/>
                  </a:lnTo>
                  <a:lnTo>
                    <a:pt x="12984718" y="1498661"/>
                  </a:lnTo>
                  <a:lnTo>
                    <a:pt x="12972628" y="1499984"/>
                  </a:lnTo>
                  <a:lnTo>
                    <a:pt x="12982032" y="1505272"/>
                  </a:lnTo>
                  <a:lnTo>
                    <a:pt x="12992107" y="1513866"/>
                  </a:lnTo>
                  <a:lnTo>
                    <a:pt x="12998825" y="1522460"/>
                  </a:lnTo>
                  <a:lnTo>
                    <a:pt x="12996809" y="1531716"/>
                  </a:lnTo>
                  <a:lnTo>
                    <a:pt x="13004869" y="1531054"/>
                  </a:lnTo>
                  <a:lnTo>
                    <a:pt x="13009571" y="1534360"/>
                  </a:lnTo>
                  <a:lnTo>
                    <a:pt x="13010243" y="1539648"/>
                  </a:lnTo>
                  <a:lnTo>
                    <a:pt x="13007555" y="1547581"/>
                  </a:lnTo>
                  <a:lnTo>
                    <a:pt x="13002854" y="1553531"/>
                  </a:lnTo>
                  <a:lnTo>
                    <a:pt x="12996809" y="1556175"/>
                  </a:lnTo>
                  <a:lnTo>
                    <a:pt x="12980687" y="1558819"/>
                  </a:lnTo>
                  <a:lnTo>
                    <a:pt x="12987405" y="1561464"/>
                  </a:lnTo>
                  <a:lnTo>
                    <a:pt x="12994794" y="1562125"/>
                  </a:lnTo>
                  <a:lnTo>
                    <a:pt x="13000839" y="1563447"/>
                  </a:lnTo>
                  <a:lnTo>
                    <a:pt x="13006885" y="1566753"/>
                  </a:lnTo>
                  <a:lnTo>
                    <a:pt x="13010243" y="1574024"/>
                  </a:lnTo>
                  <a:lnTo>
                    <a:pt x="13010243" y="1580635"/>
                  </a:lnTo>
                  <a:lnTo>
                    <a:pt x="13007555" y="1586585"/>
                  </a:lnTo>
                  <a:lnTo>
                    <a:pt x="13002854" y="1591874"/>
                  </a:lnTo>
                  <a:lnTo>
                    <a:pt x="12990763" y="1598485"/>
                  </a:lnTo>
                  <a:lnTo>
                    <a:pt x="12960537" y="1607079"/>
                  </a:lnTo>
                  <a:lnTo>
                    <a:pt x="12952476" y="1614350"/>
                  </a:lnTo>
                  <a:lnTo>
                    <a:pt x="12956507" y="1613028"/>
                  </a:lnTo>
                  <a:lnTo>
                    <a:pt x="12960537" y="1612367"/>
                  </a:lnTo>
                  <a:lnTo>
                    <a:pt x="12965239" y="1613028"/>
                  </a:lnTo>
                  <a:lnTo>
                    <a:pt x="12968598" y="1615672"/>
                  </a:lnTo>
                  <a:lnTo>
                    <a:pt x="12970612" y="1619638"/>
                  </a:lnTo>
                  <a:lnTo>
                    <a:pt x="12969941" y="1620300"/>
                  </a:lnTo>
                  <a:lnTo>
                    <a:pt x="12967926" y="1621622"/>
                  </a:lnTo>
                  <a:lnTo>
                    <a:pt x="12966583" y="1624267"/>
                  </a:lnTo>
                  <a:lnTo>
                    <a:pt x="12965910" y="1630216"/>
                  </a:lnTo>
                  <a:lnTo>
                    <a:pt x="12965239" y="1633521"/>
                  </a:lnTo>
                  <a:lnTo>
                    <a:pt x="12967253" y="1636826"/>
                  </a:lnTo>
                  <a:lnTo>
                    <a:pt x="12971284" y="1640793"/>
                  </a:lnTo>
                  <a:lnTo>
                    <a:pt x="12977329" y="1643437"/>
                  </a:lnTo>
                  <a:lnTo>
                    <a:pt x="12984046" y="1644760"/>
                  </a:lnTo>
                  <a:lnTo>
                    <a:pt x="12990763" y="1647404"/>
                  </a:lnTo>
                  <a:lnTo>
                    <a:pt x="12995466" y="1652031"/>
                  </a:lnTo>
                  <a:lnTo>
                    <a:pt x="12998825" y="1658642"/>
                  </a:lnTo>
                  <a:lnTo>
                    <a:pt x="12997480" y="1662608"/>
                  </a:lnTo>
                  <a:lnTo>
                    <a:pt x="12992778" y="1664592"/>
                  </a:lnTo>
                  <a:lnTo>
                    <a:pt x="12985391" y="1664592"/>
                  </a:lnTo>
                  <a:lnTo>
                    <a:pt x="12978673" y="1663931"/>
                  </a:lnTo>
                  <a:lnTo>
                    <a:pt x="12975315" y="1661287"/>
                  </a:lnTo>
                  <a:lnTo>
                    <a:pt x="12973300" y="1658642"/>
                  </a:lnTo>
                  <a:lnTo>
                    <a:pt x="12972628" y="1655337"/>
                  </a:lnTo>
                  <a:lnTo>
                    <a:pt x="12971284" y="1652693"/>
                  </a:lnTo>
                  <a:lnTo>
                    <a:pt x="12966583" y="1651370"/>
                  </a:lnTo>
                  <a:lnTo>
                    <a:pt x="12962552" y="1653354"/>
                  </a:lnTo>
                  <a:lnTo>
                    <a:pt x="12962552" y="1659304"/>
                  </a:lnTo>
                  <a:lnTo>
                    <a:pt x="12963224" y="1666575"/>
                  </a:lnTo>
                  <a:lnTo>
                    <a:pt x="12961881" y="1673186"/>
                  </a:lnTo>
                  <a:lnTo>
                    <a:pt x="12955835" y="1677813"/>
                  </a:lnTo>
                  <a:lnTo>
                    <a:pt x="12948447" y="1679796"/>
                  </a:lnTo>
                  <a:lnTo>
                    <a:pt x="12941058" y="1678475"/>
                  </a:lnTo>
                  <a:lnTo>
                    <a:pt x="12935684" y="1673186"/>
                  </a:lnTo>
                  <a:lnTo>
                    <a:pt x="12934341" y="1666575"/>
                  </a:lnTo>
                  <a:lnTo>
                    <a:pt x="12937699" y="1655998"/>
                  </a:lnTo>
                  <a:lnTo>
                    <a:pt x="12937027" y="1648726"/>
                  </a:lnTo>
                  <a:lnTo>
                    <a:pt x="12916205" y="1667237"/>
                  </a:lnTo>
                  <a:lnTo>
                    <a:pt x="12894039" y="1659964"/>
                  </a:lnTo>
                  <a:lnTo>
                    <a:pt x="12871872" y="1640793"/>
                  </a:lnTo>
                  <a:lnTo>
                    <a:pt x="12849035" y="1624267"/>
                  </a:lnTo>
                  <a:lnTo>
                    <a:pt x="12826868" y="1618317"/>
                  </a:lnTo>
                  <a:lnTo>
                    <a:pt x="12802686" y="1613689"/>
                  </a:lnTo>
                  <a:lnTo>
                    <a:pt x="12781865" y="1604434"/>
                  </a:lnTo>
                  <a:lnTo>
                    <a:pt x="12769774" y="1583941"/>
                  </a:lnTo>
                  <a:lnTo>
                    <a:pt x="12768431" y="1572041"/>
                  </a:lnTo>
                  <a:lnTo>
                    <a:pt x="12767759" y="1560142"/>
                  </a:lnTo>
                  <a:lnTo>
                    <a:pt x="12766416" y="1548904"/>
                  </a:lnTo>
                  <a:lnTo>
                    <a:pt x="12759698" y="1537004"/>
                  </a:lnTo>
                  <a:lnTo>
                    <a:pt x="12749623" y="1527749"/>
                  </a:lnTo>
                  <a:lnTo>
                    <a:pt x="12736861" y="1521799"/>
                  </a:lnTo>
                  <a:lnTo>
                    <a:pt x="12709321" y="1513866"/>
                  </a:lnTo>
                  <a:lnTo>
                    <a:pt x="12694544" y="1511883"/>
                  </a:lnTo>
                  <a:lnTo>
                    <a:pt x="12684468" y="1513866"/>
                  </a:lnTo>
                  <a:lnTo>
                    <a:pt x="12660959" y="1524443"/>
                  </a:lnTo>
                  <a:lnTo>
                    <a:pt x="12648868" y="1527088"/>
                  </a:lnTo>
                  <a:lnTo>
                    <a:pt x="12632748" y="1529071"/>
                  </a:lnTo>
                  <a:lnTo>
                    <a:pt x="12616626" y="1529071"/>
                  </a:lnTo>
                  <a:lnTo>
                    <a:pt x="12604535" y="1526427"/>
                  </a:lnTo>
                  <a:lnTo>
                    <a:pt x="12596474" y="1519155"/>
                  </a:lnTo>
                  <a:lnTo>
                    <a:pt x="12594460" y="1509900"/>
                  </a:lnTo>
                  <a:lnTo>
                    <a:pt x="12595131" y="1499323"/>
                  </a:lnTo>
                  <a:lnTo>
                    <a:pt x="12593117" y="1489407"/>
                  </a:lnTo>
                  <a:lnTo>
                    <a:pt x="12590430" y="1486102"/>
                  </a:lnTo>
                  <a:lnTo>
                    <a:pt x="12579683" y="1477507"/>
                  </a:lnTo>
                  <a:lnTo>
                    <a:pt x="12576324" y="1473541"/>
                  </a:lnTo>
                  <a:lnTo>
                    <a:pt x="12572965" y="1468252"/>
                  </a:lnTo>
                  <a:lnTo>
                    <a:pt x="12570279" y="1462302"/>
                  </a:lnTo>
                  <a:lnTo>
                    <a:pt x="12568263" y="1455691"/>
                  </a:lnTo>
                  <a:lnTo>
                    <a:pt x="12566249" y="1449081"/>
                  </a:lnTo>
                  <a:lnTo>
                    <a:pt x="12572965" y="1449742"/>
                  </a:lnTo>
                  <a:lnTo>
                    <a:pt x="12575653" y="1450403"/>
                  </a:lnTo>
                  <a:lnTo>
                    <a:pt x="12579012" y="1452386"/>
                  </a:lnTo>
                  <a:lnTo>
                    <a:pt x="12592446" y="1412721"/>
                  </a:lnTo>
                  <a:lnTo>
                    <a:pt x="12593789" y="1398178"/>
                  </a:lnTo>
                  <a:lnTo>
                    <a:pt x="12588415" y="1405450"/>
                  </a:lnTo>
                  <a:lnTo>
                    <a:pt x="12583713" y="1414044"/>
                  </a:lnTo>
                  <a:lnTo>
                    <a:pt x="12578340" y="1421977"/>
                  </a:lnTo>
                  <a:lnTo>
                    <a:pt x="12570950" y="1426604"/>
                  </a:lnTo>
                  <a:lnTo>
                    <a:pt x="12561547" y="1425944"/>
                  </a:lnTo>
                  <a:lnTo>
                    <a:pt x="12557516" y="1419333"/>
                  </a:lnTo>
                  <a:lnTo>
                    <a:pt x="12555502" y="1410077"/>
                  </a:lnTo>
                  <a:lnTo>
                    <a:pt x="12552815" y="1402145"/>
                  </a:lnTo>
                  <a:lnTo>
                    <a:pt x="12550799" y="1405450"/>
                  </a:lnTo>
                  <a:lnTo>
                    <a:pt x="12548113" y="1408094"/>
                  </a:lnTo>
                  <a:lnTo>
                    <a:pt x="12544754" y="1409416"/>
                  </a:lnTo>
                  <a:lnTo>
                    <a:pt x="12543411" y="1410738"/>
                  </a:lnTo>
                  <a:lnTo>
                    <a:pt x="12542068" y="1414044"/>
                  </a:lnTo>
                  <a:lnTo>
                    <a:pt x="12542068" y="1419333"/>
                  </a:lnTo>
                  <a:lnTo>
                    <a:pt x="12541395" y="1421977"/>
                  </a:lnTo>
                  <a:lnTo>
                    <a:pt x="12538709" y="1429909"/>
                  </a:lnTo>
                  <a:lnTo>
                    <a:pt x="12536022" y="1432554"/>
                  </a:lnTo>
                  <a:lnTo>
                    <a:pt x="12530648" y="1433876"/>
                  </a:lnTo>
                  <a:lnTo>
                    <a:pt x="12525275" y="1434537"/>
                  </a:lnTo>
                  <a:lnTo>
                    <a:pt x="12521917" y="1433876"/>
                  </a:lnTo>
                  <a:lnTo>
                    <a:pt x="12519229" y="1431893"/>
                  </a:lnTo>
                  <a:lnTo>
                    <a:pt x="12517214" y="1426604"/>
                  </a:lnTo>
                  <a:lnTo>
                    <a:pt x="12513184" y="1439165"/>
                  </a:lnTo>
                  <a:lnTo>
                    <a:pt x="12510497" y="1452386"/>
                  </a:lnTo>
                  <a:lnTo>
                    <a:pt x="12510497" y="1465608"/>
                  </a:lnTo>
                  <a:lnTo>
                    <a:pt x="12513184" y="1478168"/>
                  </a:lnTo>
                  <a:lnTo>
                    <a:pt x="12519902" y="1487423"/>
                  </a:lnTo>
                  <a:lnTo>
                    <a:pt x="12527961" y="1494695"/>
                  </a:lnTo>
                  <a:lnTo>
                    <a:pt x="12536022" y="1502628"/>
                  </a:lnTo>
                  <a:lnTo>
                    <a:pt x="12539381" y="1513205"/>
                  </a:lnTo>
                  <a:lnTo>
                    <a:pt x="12538038" y="1523783"/>
                  </a:lnTo>
                  <a:lnTo>
                    <a:pt x="12533336" y="1535682"/>
                  </a:lnTo>
                  <a:lnTo>
                    <a:pt x="12521245" y="1557498"/>
                  </a:lnTo>
                  <a:lnTo>
                    <a:pt x="12515200" y="1566091"/>
                  </a:lnTo>
                  <a:lnTo>
                    <a:pt x="12507811" y="1572703"/>
                  </a:lnTo>
                  <a:lnTo>
                    <a:pt x="12491018" y="1584602"/>
                  </a:lnTo>
                  <a:lnTo>
                    <a:pt x="12465493" y="1609061"/>
                  </a:lnTo>
                  <a:lnTo>
                    <a:pt x="12455418" y="1615011"/>
                  </a:lnTo>
                  <a:lnTo>
                    <a:pt x="12421832" y="1632860"/>
                  </a:lnTo>
                  <a:lnTo>
                    <a:pt x="12410414" y="1637488"/>
                  </a:lnTo>
                  <a:lnTo>
                    <a:pt x="12399666" y="1638810"/>
                  </a:lnTo>
                  <a:lnTo>
                    <a:pt x="12388248" y="1636166"/>
                  </a:lnTo>
                  <a:lnTo>
                    <a:pt x="12377501" y="1632860"/>
                  </a:lnTo>
                  <a:lnTo>
                    <a:pt x="12353319" y="1626911"/>
                  </a:lnTo>
                  <a:lnTo>
                    <a:pt x="12343917" y="1622944"/>
                  </a:lnTo>
                  <a:lnTo>
                    <a:pt x="12335855" y="1616333"/>
                  </a:lnTo>
                  <a:lnTo>
                    <a:pt x="12312345" y="1591874"/>
                  </a:lnTo>
                  <a:lnTo>
                    <a:pt x="12303615" y="1585263"/>
                  </a:lnTo>
                  <a:lnTo>
                    <a:pt x="12294209" y="1581957"/>
                  </a:lnTo>
                  <a:lnTo>
                    <a:pt x="12288835" y="1581957"/>
                  </a:lnTo>
                  <a:lnTo>
                    <a:pt x="12278760" y="1585263"/>
                  </a:lnTo>
                  <a:lnTo>
                    <a:pt x="12274058" y="1586585"/>
                  </a:lnTo>
                  <a:lnTo>
                    <a:pt x="12268684" y="1585263"/>
                  </a:lnTo>
                  <a:lnTo>
                    <a:pt x="12263983" y="1583941"/>
                  </a:lnTo>
                  <a:lnTo>
                    <a:pt x="12259954" y="1582618"/>
                  </a:lnTo>
                  <a:lnTo>
                    <a:pt x="12255250" y="1585263"/>
                  </a:lnTo>
                  <a:lnTo>
                    <a:pt x="12270029" y="1587907"/>
                  </a:lnTo>
                  <a:lnTo>
                    <a:pt x="12287492" y="1589229"/>
                  </a:lnTo>
                  <a:lnTo>
                    <a:pt x="12302942" y="1593196"/>
                  </a:lnTo>
                  <a:lnTo>
                    <a:pt x="12311002" y="1605095"/>
                  </a:lnTo>
                  <a:lnTo>
                    <a:pt x="12311002" y="1612367"/>
                  </a:lnTo>
                  <a:lnTo>
                    <a:pt x="12307644" y="1615672"/>
                  </a:lnTo>
                  <a:lnTo>
                    <a:pt x="12302269" y="1615672"/>
                  </a:lnTo>
                  <a:lnTo>
                    <a:pt x="12265326" y="1610384"/>
                  </a:lnTo>
                  <a:lnTo>
                    <a:pt x="12257266" y="1607079"/>
                  </a:lnTo>
                  <a:lnTo>
                    <a:pt x="12241816" y="1598485"/>
                  </a:lnTo>
                  <a:lnTo>
                    <a:pt x="12235099" y="1597162"/>
                  </a:lnTo>
                  <a:lnTo>
                    <a:pt x="12227711" y="1600468"/>
                  </a:lnTo>
                  <a:lnTo>
                    <a:pt x="12211590" y="1611706"/>
                  </a:lnTo>
                  <a:lnTo>
                    <a:pt x="12202859" y="1615672"/>
                  </a:lnTo>
                  <a:lnTo>
                    <a:pt x="12137032" y="1630877"/>
                  </a:lnTo>
                  <a:lnTo>
                    <a:pt x="12147778" y="1630877"/>
                  </a:lnTo>
                  <a:lnTo>
                    <a:pt x="12180693" y="1622944"/>
                  </a:lnTo>
                  <a:lnTo>
                    <a:pt x="12201514" y="1620300"/>
                  </a:lnTo>
                  <a:lnTo>
                    <a:pt x="12211590" y="1618317"/>
                  </a:lnTo>
                  <a:lnTo>
                    <a:pt x="12221665" y="1614350"/>
                  </a:lnTo>
                  <a:lnTo>
                    <a:pt x="12229727" y="1609061"/>
                  </a:lnTo>
                  <a:lnTo>
                    <a:pt x="12237115" y="1605095"/>
                  </a:lnTo>
                  <a:lnTo>
                    <a:pt x="12243161" y="1606417"/>
                  </a:lnTo>
                  <a:lnTo>
                    <a:pt x="12250549" y="1615011"/>
                  </a:lnTo>
                  <a:lnTo>
                    <a:pt x="12253907" y="1624267"/>
                  </a:lnTo>
                  <a:lnTo>
                    <a:pt x="12252564" y="1630216"/>
                  </a:lnTo>
                  <a:lnTo>
                    <a:pt x="12241816" y="1643437"/>
                  </a:lnTo>
                  <a:lnTo>
                    <a:pt x="12255250" y="1636166"/>
                  </a:lnTo>
                  <a:lnTo>
                    <a:pt x="12261967" y="1633521"/>
                  </a:lnTo>
                  <a:lnTo>
                    <a:pt x="12268684" y="1632199"/>
                  </a:lnTo>
                  <a:lnTo>
                    <a:pt x="12275401" y="1633521"/>
                  </a:lnTo>
                  <a:lnTo>
                    <a:pt x="12280775" y="1634844"/>
                  </a:lnTo>
                  <a:lnTo>
                    <a:pt x="12285477" y="1635505"/>
                  </a:lnTo>
                  <a:lnTo>
                    <a:pt x="12292867" y="1633521"/>
                  </a:lnTo>
                  <a:lnTo>
                    <a:pt x="12312345" y="1622283"/>
                  </a:lnTo>
                  <a:lnTo>
                    <a:pt x="12321749" y="1620300"/>
                  </a:lnTo>
                  <a:lnTo>
                    <a:pt x="12329137" y="1626249"/>
                  </a:lnTo>
                  <a:lnTo>
                    <a:pt x="12329810" y="1631538"/>
                  </a:lnTo>
                  <a:lnTo>
                    <a:pt x="12326451" y="1646082"/>
                  </a:lnTo>
                  <a:lnTo>
                    <a:pt x="12326451" y="1652693"/>
                  </a:lnTo>
                  <a:lnTo>
                    <a:pt x="12328467" y="1659304"/>
                  </a:lnTo>
                  <a:lnTo>
                    <a:pt x="12331826" y="1665253"/>
                  </a:lnTo>
                  <a:lnTo>
                    <a:pt x="12336526" y="1670542"/>
                  </a:lnTo>
                  <a:lnTo>
                    <a:pt x="12347275" y="1679136"/>
                  </a:lnTo>
                  <a:lnTo>
                    <a:pt x="12353319" y="1683102"/>
                  </a:lnTo>
                  <a:lnTo>
                    <a:pt x="12360037" y="1686407"/>
                  </a:lnTo>
                  <a:lnTo>
                    <a:pt x="12366081" y="1687069"/>
                  </a:lnTo>
                  <a:lnTo>
                    <a:pt x="12371455" y="1684425"/>
                  </a:lnTo>
                  <a:lnTo>
                    <a:pt x="12374143" y="1680458"/>
                  </a:lnTo>
                  <a:lnTo>
                    <a:pt x="12376157" y="1675169"/>
                  </a:lnTo>
                  <a:lnTo>
                    <a:pt x="12379515" y="1669881"/>
                  </a:lnTo>
                  <a:lnTo>
                    <a:pt x="12384889" y="1675830"/>
                  </a:lnTo>
                  <a:lnTo>
                    <a:pt x="12389591" y="1682441"/>
                  </a:lnTo>
                  <a:lnTo>
                    <a:pt x="12393621" y="1689713"/>
                  </a:lnTo>
                  <a:lnTo>
                    <a:pt x="12396307" y="1697646"/>
                  </a:lnTo>
                  <a:lnTo>
                    <a:pt x="12395637" y="1700951"/>
                  </a:lnTo>
                  <a:lnTo>
                    <a:pt x="12394294" y="1707562"/>
                  </a:lnTo>
                  <a:lnTo>
                    <a:pt x="12394294" y="1710206"/>
                  </a:lnTo>
                  <a:lnTo>
                    <a:pt x="12396980" y="1712189"/>
                  </a:lnTo>
                  <a:lnTo>
                    <a:pt x="12403697" y="1714833"/>
                  </a:lnTo>
                  <a:lnTo>
                    <a:pt x="12405712" y="1716156"/>
                  </a:lnTo>
                  <a:lnTo>
                    <a:pt x="12408398" y="1722106"/>
                  </a:lnTo>
                  <a:lnTo>
                    <a:pt x="12411087" y="1732021"/>
                  </a:lnTo>
                  <a:lnTo>
                    <a:pt x="12413100" y="1741938"/>
                  </a:lnTo>
                  <a:lnTo>
                    <a:pt x="12412430" y="1748549"/>
                  </a:lnTo>
                  <a:lnTo>
                    <a:pt x="12409071" y="1751193"/>
                  </a:lnTo>
                  <a:lnTo>
                    <a:pt x="12404369" y="1753176"/>
                  </a:lnTo>
                  <a:lnTo>
                    <a:pt x="12398323" y="1755159"/>
                  </a:lnTo>
                  <a:lnTo>
                    <a:pt x="12393621" y="1756482"/>
                  </a:lnTo>
                  <a:lnTo>
                    <a:pt x="12396980" y="1759126"/>
                  </a:lnTo>
                  <a:lnTo>
                    <a:pt x="12400339" y="1759787"/>
                  </a:lnTo>
                  <a:lnTo>
                    <a:pt x="12403697" y="1759787"/>
                  </a:lnTo>
                  <a:lnTo>
                    <a:pt x="12406383" y="1761770"/>
                  </a:lnTo>
                  <a:lnTo>
                    <a:pt x="12408398" y="1765076"/>
                  </a:lnTo>
                  <a:lnTo>
                    <a:pt x="12408398" y="1768381"/>
                  </a:lnTo>
                  <a:lnTo>
                    <a:pt x="12408398" y="1771686"/>
                  </a:lnTo>
                  <a:lnTo>
                    <a:pt x="12409071" y="1773670"/>
                  </a:lnTo>
                  <a:lnTo>
                    <a:pt x="12413100" y="1776975"/>
                  </a:lnTo>
                  <a:lnTo>
                    <a:pt x="12415788" y="1776314"/>
                  </a:lnTo>
                  <a:lnTo>
                    <a:pt x="12416459" y="1771686"/>
                  </a:lnTo>
                  <a:lnTo>
                    <a:pt x="12417131" y="1763753"/>
                  </a:lnTo>
                  <a:lnTo>
                    <a:pt x="12423848" y="1780941"/>
                  </a:lnTo>
                  <a:lnTo>
                    <a:pt x="12426534" y="1785569"/>
                  </a:lnTo>
                  <a:lnTo>
                    <a:pt x="12431237" y="1790197"/>
                  </a:lnTo>
                  <a:lnTo>
                    <a:pt x="12443327" y="1796146"/>
                  </a:lnTo>
                  <a:lnTo>
                    <a:pt x="12449373" y="1799452"/>
                  </a:lnTo>
                  <a:lnTo>
                    <a:pt x="12453402" y="1804079"/>
                  </a:lnTo>
                  <a:lnTo>
                    <a:pt x="12454747" y="1807384"/>
                  </a:lnTo>
                  <a:lnTo>
                    <a:pt x="12453402" y="1814657"/>
                  </a:lnTo>
                  <a:lnTo>
                    <a:pt x="12452732" y="1816640"/>
                  </a:lnTo>
                  <a:lnTo>
                    <a:pt x="12450716" y="1818623"/>
                  </a:lnTo>
                  <a:lnTo>
                    <a:pt x="12449373" y="1820606"/>
                  </a:lnTo>
                  <a:lnTo>
                    <a:pt x="12449373" y="1823911"/>
                  </a:lnTo>
                  <a:lnTo>
                    <a:pt x="12450044" y="1826556"/>
                  </a:lnTo>
                  <a:lnTo>
                    <a:pt x="12452059" y="1829200"/>
                  </a:lnTo>
                  <a:lnTo>
                    <a:pt x="12456761" y="1833167"/>
                  </a:lnTo>
                  <a:lnTo>
                    <a:pt x="12460791" y="1836472"/>
                  </a:lnTo>
                  <a:lnTo>
                    <a:pt x="12464823" y="1838455"/>
                  </a:lnTo>
                  <a:lnTo>
                    <a:pt x="12467509" y="1841760"/>
                  </a:lnTo>
                  <a:lnTo>
                    <a:pt x="12468181" y="1848372"/>
                  </a:lnTo>
                  <a:lnTo>
                    <a:pt x="12466836" y="1854322"/>
                  </a:lnTo>
                  <a:lnTo>
                    <a:pt x="12462807" y="1858948"/>
                  </a:lnTo>
                  <a:lnTo>
                    <a:pt x="12453402" y="1866881"/>
                  </a:lnTo>
                  <a:lnTo>
                    <a:pt x="12451389" y="1868865"/>
                  </a:lnTo>
                  <a:lnTo>
                    <a:pt x="12446014" y="1872170"/>
                  </a:lnTo>
                  <a:lnTo>
                    <a:pt x="12443999" y="1873492"/>
                  </a:lnTo>
                  <a:lnTo>
                    <a:pt x="12439968" y="1882086"/>
                  </a:lnTo>
                  <a:lnTo>
                    <a:pt x="12439298" y="1883409"/>
                  </a:lnTo>
                  <a:lnTo>
                    <a:pt x="12437282" y="1885392"/>
                  </a:lnTo>
                  <a:lnTo>
                    <a:pt x="12437282" y="1886714"/>
                  </a:lnTo>
                  <a:lnTo>
                    <a:pt x="12436610" y="1888036"/>
                  </a:lnTo>
                  <a:lnTo>
                    <a:pt x="12433251" y="1888697"/>
                  </a:lnTo>
                  <a:lnTo>
                    <a:pt x="12431908" y="1888697"/>
                  </a:lnTo>
                  <a:lnTo>
                    <a:pt x="12428550" y="1886053"/>
                  </a:lnTo>
                  <a:lnTo>
                    <a:pt x="12426534" y="1885392"/>
                  </a:lnTo>
                  <a:lnTo>
                    <a:pt x="12411087" y="1881425"/>
                  </a:lnTo>
                  <a:lnTo>
                    <a:pt x="12366081" y="1866881"/>
                  </a:lnTo>
                  <a:lnTo>
                    <a:pt x="12325108" y="1862915"/>
                  </a:lnTo>
                  <a:lnTo>
                    <a:pt x="12317719" y="1859610"/>
                  </a:lnTo>
                  <a:lnTo>
                    <a:pt x="12317719" y="1855643"/>
                  </a:lnTo>
                  <a:lnTo>
                    <a:pt x="12320406" y="1851677"/>
                  </a:lnTo>
                  <a:lnTo>
                    <a:pt x="12321749" y="1847710"/>
                  </a:lnTo>
                  <a:lnTo>
                    <a:pt x="12321078" y="1843083"/>
                  </a:lnTo>
                  <a:lnTo>
                    <a:pt x="12319062" y="1844405"/>
                  </a:lnTo>
                  <a:lnTo>
                    <a:pt x="12314360" y="1845066"/>
                  </a:lnTo>
                  <a:lnTo>
                    <a:pt x="12308986" y="1845066"/>
                  </a:lnTo>
                  <a:lnTo>
                    <a:pt x="12306972" y="1844405"/>
                  </a:lnTo>
                  <a:lnTo>
                    <a:pt x="12300256" y="1845066"/>
                  </a:lnTo>
                  <a:lnTo>
                    <a:pt x="12297568" y="1847049"/>
                  </a:lnTo>
                  <a:lnTo>
                    <a:pt x="12296224" y="1852338"/>
                  </a:lnTo>
                  <a:lnTo>
                    <a:pt x="12297568" y="1856965"/>
                  </a:lnTo>
                  <a:lnTo>
                    <a:pt x="12300926" y="1859610"/>
                  </a:lnTo>
                  <a:lnTo>
                    <a:pt x="12305628" y="1861593"/>
                  </a:lnTo>
                  <a:lnTo>
                    <a:pt x="12311002" y="1862254"/>
                  </a:lnTo>
                  <a:lnTo>
                    <a:pt x="12303615" y="1866881"/>
                  </a:lnTo>
                  <a:lnTo>
                    <a:pt x="12274731" y="1872831"/>
                  </a:lnTo>
                  <a:lnTo>
                    <a:pt x="12246520" y="1888036"/>
                  </a:lnTo>
                  <a:lnTo>
                    <a:pt x="12153152" y="1925718"/>
                  </a:lnTo>
                  <a:lnTo>
                    <a:pt x="12151137" y="1926379"/>
                  </a:lnTo>
                  <a:lnTo>
                    <a:pt x="12149794" y="1925718"/>
                  </a:lnTo>
                  <a:lnTo>
                    <a:pt x="12148450" y="1925718"/>
                  </a:lnTo>
                  <a:lnTo>
                    <a:pt x="12145764" y="1927039"/>
                  </a:lnTo>
                  <a:lnTo>
                    <a:pt x="12143749" y="1929023"/>
                  </a:lnTo>
                  <a:lnTo>
                    <a:pt x="12140391" y="1933650"/>
                  </a:lnTo>
                  <a:lnTo>
                    <a:pt x="12137703" y="1935634"/>
                  </a:lnTo>
                  <a:lnTo>
                    <a:pt x="12133001" y="1936956"/>
                  </a:lnTo>
                  <a:lnTo>
                    <a:pt x="12116881" y="1938939"/>
                  </a:lnTo>
                  <a:lnTo>
                    <a:pt x="12110835" y="1941583"/>
                  </a:lnTo>
                  <a:lnTo>
                    <a:pt x="12100089" y="1947533"/>
                  </a:lnTo>
                  <a:lnTo>
                    <a:pt x="12094042" y="1950177"/>
                  </a:lnTo>
                  <a:lnTo>
                    <a:pt x="12089341" y="1950838"/>
                  </a:lnTo>
                  <a:lnTo>
                    <a:pt x="12079937" y="1949516"/>
                  </a:lnTo>
                  <a:lnTo>
                    <a:pt x="12075906" y="1949516"/>
                  </a:lnTo>
                  <a:lnTo>
                    <a:pt x="12067174" y="1956126"/>
                  </a:lnTo>
                  <a:lnTo>
                    <a:pt x="12052397" y="1977281"/>
                  </a:lnTo>
                  <a:lnTo>
                    <a:pt x="12042994" y="1983231"/>
                  </a:lnTo>
                  <a:lnTo>
                    <a:pt x="12038963" y="1982570"/>
                  </a:lnTo>
                  <a:lnTo>
                    <a:pt x="12028217" y="1977281"/>
                  </a:lnTo>
                  <a:lnTo>
                    <a:pt x="12024858" y="1976620"/>
                  </a:lnTo>
                  <a:lnTo>
                    <a:pt x="12022170" y="1979926"/>
                  </a:lnTo>
                  <a:lnTo>
                    <a:pt x="12022843" y="1984553"/>
                  </a:lnTo>
                  <a:lnTo>
                    <a:pt x="12025529" y="1989181"/>
                  </a:lnTo>
                  <a:lnTo>
                    <a:pt x="12028217" y="1993147"/>
                  </a:lnTo>
                  <a:lnTo>
                    <a:pt x="12016797" y="1992486"/>
                  </a:lnTo>
                  <a:lnTo>
                    <a:pt x="12015454" y="1995131"/>
                  </a:lnTo>
                  <a:lnTo>
                    <a:pt x="12014110" y="1999758"/>
                  </a:lnTo>
                  <a:lnTo>
                    <a:pt x="12012767" y="2001080"/>
                  </a:lnTo>
                  <a:lnTo>
                    <a:pt x="12000676" y="2005707"/>
                  </a:lnTo>
                  <a:lnTo>
                    <a:pt x="11997990" y="2007030"/>
                  </a:lnTo>
                  <a:lnTo>
                    <a:pt x="11995975" y="2010335"/>
                  </a:lnTo>
                  <a:lnTo>
                    <a:pt x="11995302" y="2014301"/>
                  </a:lnTo>
                  <a:lnTo>
                    <a:pt x="11995302" y="2016946"/>
                  </a:lnTo>
                  <a:lnTo>
                    <a:pt x="11994631" y="2019590"/>
                  </a:lnTo>
                  <a:lnTo>
                    <a:pt x="11981868" y="2030828"/>
                  </a:lnTo>
                  <a:lnTo>
                    <a:pt x="11900593" y="2075782"/>
                  </a:lnTo>
                  <a:lnTo>
                    <a:pt x="11887159" y="2080409"/>
                  </a:lnTo>
                  <a:lnTo>
                    <a:pt x="11881113" y="2083053"/>
                  </a:lnTo>
                  <a:lnTo>
                    <a:pt x="11876412" y="2087682"/>
                  </a:lnTo>
                  <a:lnTo>
                    <a:pt x="11871038" y="2100241"/>
                  </a:lnTo>
                  <a:lnTo>
                    <a:pt x="11868352" y="2115447"/>
                  </a:lnTo>
                  <a:lnTo>
                    <a:pt x="11862978" y="2128007"/>
                  </a:lnTo>
                  <a:lnTo>
                    <a:pt x="11850887" y="2131973"/>
                  </a:lnTo>
                  <a:lnTo>
                    <a:pt x="11839468" y="2126684"/>
                  </a:lnTo>
                  <a:lnTo>
                    <a:pt x="11831408" y="2116769"/>
                  </a:lnTo>
                  <a:lnTo>
                    <a:pt x="11824691" y="2104869"/>
                  </a:lnTo>
                  <a:lnTo>
                    <a:pt x="11817974" y="2093631"/>
                  </a:lnTo>
                  <a:lnTo>
                    <a:pt x="11811928" y="2087682"/>
                  </a:lnTo>
                  <a:lnTo>
                    <a:pt x="11805210" y="2081732"/>
                  </a:lnTo>
                  <a:lnTo>
                    <a:pt x="11797823" y="2077103"/>
                  </a:lnTo>
                  <a:lnTo>
                    <a:pt x="11789763" y="2073138"/>
                  </a:lnTo>
                  <a:lnTo>
                    <a:pt x="11782374" y="2071154"/>
                  </a:lnTo>
                  <a:lnTo>
                    <a:pt x="11774985" y="2071154"/>
                  </a:lnTo>
                  <a:lnTo>
                    <a:pt x="11693709" y="2075782"/>
                  </a:lnTo>
                  <a:lnTo>
                    <a:pt x="11662140" y="2084376"/>
                  </a:lnTo>
                  <a:lnTo>
                    <a:pt x="11633927" y="2100903"/>
                  </a:lnTo>
                  <a:lnTo>
                    <a:pt x="11611089" y="2128007"/>
                  </a:lnTo>
                  <a:lnTo>
                    <a:pt x="11596313" y="2141228"/>
                  </a:lnTo>
                  <a:lnTo>
                    <a:pt x="11584221" y="2143211"/>
                  </a:lnTo>
                  <a:lnTo>
                    <a:pt x="11581536" y="2131312"/>
                  </a:lnTo>
                  <a:lnTo>
                    <a:pt x="11584894" y="2112141"/>
                  </a:lnTo>
                  <a:lnTo>
                    <a:pt x="11590939" y="2092970"/>
                  </a:lnTo>
                  <a:lnTo>
                    <a:pt x="11595641" y="2080409"/>
                  </a:lnTo>
                  <a:lnTo>
                    <a:pt x="11583550" y="2081732"/>
                  </a:lnTo>
                  <a:lnTo>
                    <a:pt x="11570787" y="2089003"/>
                  </a:lnTo>
                  <a:lnTo>
                    <a:pt x="11546605" y="2104869"/>
                  </a:lnTo>
                  <a:lnTo>
                    <a:pt x="11525784" y="2116108"/>
                  </a:lnTo>
                  <a:lnTo>
                    <a:pt x="11523096" y="2116769"/>
                  </a:lnTo>
                  <a:lnTo>
                    <a:pt x="11520410" y="2116769"/>
                  </a:lnTo>
                  <a:lnTo>
                    <a:pt x="11517724" y="2117429"/>
                  </a:lnTo>
                  <a:lnTo>
                    <a:pt x="11515708" y="2118752"/>
                  </a:lnTo>
                  <a:lnTo>
                    <a:pt x="11513693" y="2121396"/>
                  </a:lnTo>
                  <a:lnTo>
                    <a:pt x="11513693" y="2124041"/>
                  </a:lnTo>
                  <a:lnTo>
                    <a:pt x="11513021" y="2126684"/>
                  </a:lnTo>
                  <a:lnTo>
                    <a:pt x="11511678" y="2130652"/>
                  </a:lnTo>
                  <a:lnTo>
                    <a:pt x="11505633" y="2141228"/>
                  </a:lnTo>
                  <a:lnTo>
                    <a:pt x="11500931" y="2144534"/>
                  </a:lnTo>
                  <a:lnTo>
                    <a:pt x="11494885" y="2141228"/>
                  </a:lnTo>
                  <a:lnTo>
                    <a:pt x="11486153" y="2131973"/>
                  </a:lnTo>
                  <a:lnTo>
                    <a:pt x="11474734" y="2124702"/>
                  </a:lnTo>
                  <a:lnTo>
                    <a:pt x="11466674" y="2125363"/>
                  </a:lnTo>
                  <a:lnTo>
                    <a:pt x="11457942" y="2131312"/>
                  </a:lnTo>
                  <a:lnTo>
                    <a:pt x="11447866" y="2140567"/>
                  </a:lnTo>
                  <a:lnTo>
                    <a:pt x="11448538" y="2131973"/>
                  </a:lnTo>
                  <a:lnTo>
                    <a:pt x="11441822" y="2127346"/>
                  </a:lnTo>
                  <a:lnTo>
                    <a:pt x="11432417" y="2126023"/>
                  </a:lnTo>
                  <a:lnTo>
                    <a:pt x="11423686" y="2127346"/>
                  </a:lnTo>
                  <a:lnTo>
                    <a:pt x="11415624" y="2132634"/>
                  </a:lnTo>
                  <a:lnTo>
                    <a:pt x="11407564" y="2141228"/>
                  </a:lnTo>
                  <a:lnTo>
                    <a:pt x="11400176" y="2150484"/>
                  </a:lnTo>
                  <a:lnTo>
                    <a:pt x="11396145" y="2159739"/>
                  </a:lnTo>
                  <a:lnTo>
                    <a:pt x="11393459" y="2170316"/>
                  </a:lnTo>
                  <a:lnTo>
                    <a:pt x="11392786" y="2192131"/>
                  </a:lnTo>
                  <a:lnTo>
                    <a:pt x="11390772" y="2202709"/>
                  </a:lnTo>
                  <a:lnTo>
                    <a:pt x="11388756" y="2206014"/>
                  </a:lnTo>
                  <a:lnTo>
                    <a:pt x="11386742" y="2209319"/>
                  </a:lnTo>
                  <a:lnTo>
                    <a:pt x="11384054" y="2212624"/>
                  </a:lnTo>
                  <a:lnTo>
                    <a:pt x="11381368" y="2215269"/>
                  </a:lnTo>
                  <a:lnTo>
                    <a:pt x="11380025" y="2215930"/>
                  </a:lnTo>
                  <a:lnTo>
                    <a:pt x="11378010" y="2215930"/>
                  </a:lnTo>
                  <a:lnTo>
                    <a:pt x="11375322" y="2214608"/>
                  </a:lnTo>
                  <a:lnTo>
                    <a:pt x="11374652" y="2217913"/>
                  </a:lnTo>
                  <a:lnTo>
                    <a:pt x="11373979" y="2225185"/>
                  </a:lnTo>
                  <a:lnTo>
                    <a:pt x="11361218" y="2239729"/>
                  </a:lnTo>
                  <a:lnTo>
                    <a:pt x="11328975" y="2269477"/>
                  </a:lnTo>
                  <a:lnTo>
                    <a:pt x="11316884" y="2287326"/>
                  </a:lnTo>
                  <a:lnTo>
                    <a:pt x="11312182" y="2297904"/>
                  </a:lnTo>
                  <a:lnTo>
                    <a:pt x="11308152" y="2309803"/>
                  </a:lnTo>
                  <a:lnTo>
                    <a:pt x="11307482" y="2321041"/>
                  </a:lnTo>
                  <a:lnTo>
                    <a:pt x="11310168" y="2332280"/>
                  </a:lnTo>
                  <a:lnTo>
                    <a:pt x="11316884" y="2338890"/>
                  </a:lnTo>
                  <a:lnTo>
                    <a:pt x="11325616" y="2343518"/>
                  </a:lnTo>
                  <a:lnTo>
                    <a:pt x="11333006" y="2348807"/>
                  </a:lnTo>
                  <a:lnTo>
                    <a:pt x="11334350" y="2354756"/>
                  </a:lnTo>
                  <a:lnTo>
                    <a:pt x="11341066" y="2346824"/>
                  </a:lnTo>
                  <a:lnTo>
                    <a:pt x="11344425" y="2339551"/>
                  </a:lnTo>
                  <a:lnTo>
                    <a:pt x="11349798" y="2334263"/>
                  </a:lnTo>
                  <a:lnTo>
                    <a:pt x="11360545" y="2334263"/>
                  </a:lnTo>
                  <a:lnTo>
                    <a:pt x="11372636" y="2336907"/>
                  </a:lnTo>
                  <a:lnTo>
                    <a:pt x="11382711" y="2342196"/>
                  </a:lnTo>
                  <a:lnTo>
                    <a:pt x="11388756" y="2350790"/>
                  </a:lnTo>
                  <a:lnTo>
                    <a:pt x="11387413" y="2362689"/>
                  </a:lnTo>
                  <a:lnTo>
                    <a:pt x="11380696" y="2370622"/>
                  </a:lnTo>
                  <a:lnTo>
                    <a:pt x="11364575" y="2384504"/>
                  </a:lnTo>
                  <a:lnTo>
                    <a:pt x="11359874" y="2393098"/>
                  </a:lnTo>
                  <a:lnTo>
                    <a:pt x="11358529" y="2401693"/>
                  </a:lnTo>
                  <a:lnTo>
                    <a:pt x="11359874" y="2425491"/>
                  </a:lnTo>
                  <a:lnTo>
                    <a:pt x="11361218" y="2433424"/>
                  </a:lnTo>
                  <a:lnTo>
                    <a:pt x="11366591" y="2442018"/>
                  </a:lnTo>
                  <a:lnTo>
                    <a:pt x="11374652" y="2443341"/>
                  </a:lnTo>
                  <a:lnTo>
                    <a:pt x="11383384" y="2443341"/>
                  </a:lnTo>
                  <a:lnTo>
                    <a:pt x="11391444" y="2447968"/>
                  </a:lnTo>
                  <a:lnTo>
                    <a:pt x="11392115" y="2450612"/>
                  </a:lnTo>
                  <a:lnTo>
                    <a:pt x="11395473" y="2475734"/>
                  </a:lnTo>
                  <a:lnTo>
                    <a:pt x="11395473" y="2480361"/>
                  </a:lnTo>
                  <a:lnTo>
                    <a:pt x="11394802" y="2484989"/>
                  </a:lnTo>
                  <a:lnTo>
                    <a:pt x="11392115" y="2489616"/>
                  </a:lnTo>
                  <a:lnTo>
                    <a:pt x="11383384" y="2497549"/>
                  </a:lnTo>
                  <a:lnTo>
                    <a:pt x="11373308" y="2500193"/>
                  </a:lnTo>
                  <a:lnTo>
                    <a:pt x="11363233" y="2498210"/>
                  </a:lnTo>
                  <a:lnTo>
                    <a:pt x="11355171" y="2489616"/>
                  </a:lnTo>
                  <a:lnTo>
                    <a:pt x="11353828" y="2480361"/>
                  </a:lnTo>
                  <a:lnTo>
                    <a:pt x="11359874" y="2474411"/>
                  </a:lnTo>
                  <a:lnTo>
                    <a:pt x="11369277" y="2469123"/>
                  </a:lnTo>
                  <a:lnTo>
                    <a:pt x="11377338" y="2461190"/>
                  </a:lnTo>
                  <a:lnTo>
                    <a:pt x="11371293" y="2462512"/>
                  </a:lnTo>
                  <a:lnTo>
                    <a:pt x="11359874" y="2463173"/>
                  </a:lnTo>
                  <a:lnTo>
                    <a:pt x="11353828" y="2463834"/>
                  </a:lnTo>
                  <a:lnTo>
                    <a:pt x="11351813" y="2464495"/>
                  </a:lnTo>
                  <a:lnTo>
                    <a:pt x="11349127" y="2465817"/>
                  </a:lnTo>
                  <a:lnTo>
                    <a:pt x="11346440" y="2467139"/>
                  </a:lnTo>
                  <a:lnTo>
                    <a:pt x="11344425" y="2469123"/>
                  </a:lnTo>
                  <a:lnTo>
                    <a:pt x="11343082" y="2472428"/>
                  </a:lnTo>
                  <a:lnTo>
                    <a:pt x="11343752" y="2476394"/>
                  </a:lnTo>
                  <a:lnTo>
                    <a:pt x="11344425" y="2479699"/>
                  </a:lnTo>
                  <a:lnTo>
                    <a:pt x="11343752" y="2482344"/>
                  </a:lnTo>
                  <a:lnTo>
                    <a:pt x="11339723" y="2485649"/>
                  </a:lnTo>
                  <a:lnTo>
                    <a:pt x="11324273" y="2490938"/>
                  </a:lnTo>
                  <a:lnTo>
                    <a:pt x="11318900" y="2494243"/>
                  </a:lnTo>
                  <a:lnTo>
                    <a:pt x="11315541" y="2497549"/>
                  </a:lnTo>
                  <a:lnTo>
                    <a:pt x="11312855" y="2501515"/>
                  </a:lnTo>
                  <a:lnTo>
                    <a:pt x="11297405" y="2526636"/>
                  </a:lnTo>
                  <a:lnTo>
                    <a:pt x="11292704" y="2537874"/>
                  </a:lnTo>
                  <a:lnTo>
                    <a:pt x="11290689" y="2548452"/>
                  </a:lnTo>
                  <a:lnTo>
                    <a:pt x="11292032" y="2561012"/>
                  </a:lnTo>
                  <a:lnTo>
                    <a:pt x="11296062" y="2570268"/>
                  </a:lnTo>
                  <a:lnTo>
                    <a:pt x="11309496" y="2588777"/>
                  </a:lnTo>
                  <a:lnTo>
                    <a:pt x="11313526" y="2600016"/>
                  </a:lnTo>
                  <a:lnTo>
                    <a:pt x="11311510" y="2609932"/>
                  </a:lnTo>
                  <a:lnTo>
                    <a:pt x="11304793" y="2617865"/>
                  </a:lnTo>
                  <a:lnTo>
                    <a:pt x="11293375" y="2625137"/>
                  </a:lnTo>
                  <a:lnTo>
                    <a:pt x="11282628" y="2627781"/>
                  </a:lnTo>
                  <a:lnTo>
                    <a:pt x="11272553" y="2627120"/>
                  </a:lnTo>
                  <a:lnTo>
                    <a:pt x="11253073" y="2622492"/>
                  </a:lnTo>
                  <a:lnTo>
                    <a:pt x="11231578" y="2625137"/>
                  </a:lnTo>
                  <a:lnTo>
                    <a:pt x="11208742" y="2635714"/>
                  </a:lnTo>
                  <a:lnTo>
                    <a:pt x="11188590" y="2650919"/>
                  </a:lnTo>
                  <a:lnTo>
                    <a:pt x="11174484" y="2666784"/>
                  </a:lnTo>
                  <a:lnTo>
                    <a:pt x="11169783" y="2678684"/>
                  </a:lnTo>
                  <a:lnTo>
                    <a:pt x="11169110" y="2688600"/>
                  </a:lnTo>
                  <a:lnTo>
                    <a:pt x="11172469" y="2709094"/>
                  </a:lnTo>
                  <a:lnTo>
                    <a:pt x="11172469" y="2714382"/>
                  </a:lnTo>
                  <a:lnTo>
                    <a:pt x="11171126" y="2724298"/>
                  </a:lnTo>
                  <a:lnTo>
                    <a:pt x="11171798" y="2729587"/>
                  </a:lnTo>
                  <a:lnTo>
                    <a:pt x="11173141" y="2734876"/>
                  </a:lnTo>
                  <a:lnTo>
                    <a:pt x="11175827" y="2738842"/>
                  </a:lnTo>
                  <a:lnTo>
                    <a:pt x="11177842" y="2744130"/>
                  </a:lnTo>
                  <a:lnTo>
                    <a:pt x="11178515" y="2750080"/>
                  </a:lnTo>
                  <a:lnTo>
                    <a:pt x="11173141" y="2749419"/>
                  </a:lnTo>
                  <a:lnTo>
                    <a:pt x="11168440" y="2746114"/>
                  </a:lnTo>
                  <a:lnTo>
                    <a:pt x="11163736" y="2742808"/>
                  </a:lnTo>
                  <a:lnTo>
                    <a:pt x="11158364" y="2740826"/>
                  </a:lnTo>
                  <a:lnTo>
                    <a:pt x="11152318" y="2740164"/>
                  </a:lnTo>
                  <a:lnTo>
                    <a:pt x="11146273" y="2741486"/>
                  </a:lnTo>
                  <a:lnTo>
                    <a:pt x="11115374" y="2752724"/>
                  </a:lnTo>
                  <a:lnTo>
                    <a:pt x="11109329" y="2756030"/>
                  </a:lnTo>
                  <a:lnTo>
                    <a:pt x="11097238" y="2767929"/>
                  </a:lnTo>
                  <a:lnTo>
                    <a:pt x="11093880" y="2769913"/>
                  </a:lnTo>
                  <a:lnTo>
                    <a:pt x="11090522" y="2767929"/>
                  </a:lnTo>
                  <a:lnTo>
                    <a:pt x="11084477" y="2759997"/>
                  </a:lnTo>
                  <a:lnTo>
                    <a:pt x="11080446" y="2757352"/>
                  </a:lnTo>
                  <a:lnTo>
                    <a:pt x="11073057" y="2757352"/>
                  </a:lnTo>
                  <a:lnTo>
                    <a:pt x="11075072" y="2762641"/>
                  </a:lnTo>
                  <a:lnTo>
                    <a:pt x="11079103" y="2767268"/>
                  </a:lnTo>
                  <a:lnTo>
                    <a:pt x="11081789" y="2768591"/>
                  </a:lnTo>
                  <a:lnTo>
                    <a:pt x="11082461" y="2777846"/>
                  </a:lnTo>
                  <a:lnTo>
                    <a:pt x="11073057" y="2831393"/>
                  </a:lnTo>
                  <a:lnTo>
                    <a:pt x="11062981" y="2853869"/>
                  </a:lnTo>
                  <a:lnTo>
                    <a:pt x="11049547" y="2874363"/>
                  </a:lnTo>
                  <a:lnTo>
                    <a:pt x="10972301" y="2945098"/>
                  </a:lnTo>
                  <a:lnTo>
                    <a:pt x="10962226" y="2951709"/>
                  </a:lnTo>
                  <a:lnTo>
                    <a:pt x="10947449" y="2906755"/>
                  </a:lnTo>
                  <a:lnTo>
                    <a:pt x="10937373" y="2818832"/>
                  </a:lnTo>
                  <a:lnTo>
                    <a:pt x="10934015" y="2804289"/>
                  </a:lnTo>
                  <a:lnTo>
                    <a:pt x="10922596" y="2776523"/>
                  </a:lnTo>
                  <a:lnTo>
                    <a:pt x="10919238" y="2760658"/>
                  </a:lnTo>
                  <a:lnTo>
                    <a:pt x="10911849" y="2707771"/>
                  </a:lnTo>
                  <a:lnTo>
                    <a:pt x="10886996" y="2596049"/>
                  </a:lnTo>
                  <a:lnTo>
                    <a:pt x="10883637" y="2564318"/>
                  </a:lnTo>
                  <a:lnTo>
                    <a:pt x="10884310" y="2549113"/>
                  </a:lnTo>
                  <a:lnTo>
                    <a:pt x="10886325" y="2533247"/>
                  </a:lnTo>
                  <a:lnTo>
                    <a:pt x="10901102" y="2472428"/>
                  </a:lnTo>
                  <a:lnTo>
                    <a:pt x="10905804" y="2457223"/>
                  </a:lnTo>
                  <a:lnTo>
                    <a:pt x="10913193" y="2444663"/>
                  </a:lnTo>
                  <a:lnTo>
                    <a:pt x="10934015" y="2426153"/>
                  </a:lnTo>
                  <a:lnTo>
                    <a:pt x="10957524" y="2409626"/>
                  </a:lnTo>
                  <a:lnTo>
                    <a:pt x="10973646" y="2389132"/>
                  </a:lnTo>
                  <a:lnTo>
                    <a:pt x="10972974" y="2360045"/>
                  </a:lnTo>
                  <a:lnTo>
                    <a:pt x="10970287" y="2354756"/>
                  </a:lnTo>
                  <a:lnTo>
                    <a:pt x="10966929" y="2351451"/>
                  </a:lnTo>
                  <a:lnTo>
                    <a:pt x="10967600" y="2348145"/>
                  </a:lnTo>
                  <a:lnTo>
                    <a:pt x="10974317" y="2344840"/>
                  </a:lnTo>
                  <a:lnTo>
                    <a:pt x="10981706" y="2344840"/>
                  </a:lnTo>
                  <a:lnTo>
                    <a:pt x="10997826" y="2348807"/>
                  </a:lnTo>
                  <a:lnTo>
                    <a:pt x="11005887" y="2346824"/>
                  </a:lnTo>
                  <a:lnTo>
                    <a:pt x="11011260" y="2342196"/>
                  </a:lnTo>
                  <a:lnTo>
                    <a:pt x="11018650" y="2329635"/>
                  </a:lnTo>
                  <a:lnTo>
                    <a:pt x="11024023" y="2325669"/>
                  </a:lnTo>
                  <a:lnTo>
                    <a:pt x="11030741" y="2324346"/>
                  </a:lnTo>
                  <a:lnTo>
                    <a:pt x="11047534" y="2326330"/>
                  </a:lnTo>
                  <a:lnTo>
                    <a:pt x="11056264" y="2325007"/>
                  </a:lnTo>
                  <a:lnTo>
                    <a:pt x="11060295" y="2323686"/>
                  </a:lnTo>
                  <a:lnTo>
                    <a:pt x="11061638" y="2323025"/>
                  </a:lnTo>
                  <a:lnTo>
                    <a:pt x="11062311" y="2321702"/>
                  </a:lnTo>
                  <a:lnTo>
                    <a:pt x="11081789" y="2305175"/>
                  </a:lnTo>
                  <a:lnTo>
                    <a:pt x="11114031" y="2284682"/>
                  </a:lnTo>
                  <a:lnTo>
                    <a:pt x="11124779" y="2275426"/>
                  </a:lnTo>
                  <a:lnTo>
                    <a:pt x="11135525" y="2264850"/>
                  </a:lnTo>
                  <a:lnTo>
                    <a:pt x="11144930" y="2254273"/>
                  </a:lnTo>
                  <a:lnTo>
                    <a:pt x="11169783" y="2216591"/>
                  </a:lnTo>
                  <a:lnTo>
                    <a:pt x="11208069" y="2180893"/>
                  </a:lnTo>
                  <a:lnTo>
                    <a:pt x="11214114" y="2176265"/>
                  </a:lnTo>
                  <a:lnTo>
                    <a:pt x="11232251" y="2167672"/>
                  </a:lnTo>
                  <a:lnTo>
                    <a:pt x="11244340" y="2158417"/>
                  </a:lnTo>
                  <a:lnTo>
                    <a:pt x="11265836" y="2134617"/>
                  </a:lnTo>
                  <a:lnTo>
                    <a:pt x="11277925" y="2124041"/>
                  </a:lnTo>
                  <a:lnTo>
                    <a:pt x="11290016" y="2114785"/>
                  </a:lnTo>
                  <a:lnTo>
                    <a:pt x="11295391" y="2109497"/>
                  </a:lnTo>
                  <a:lnTo>
                    <a:pt x="11300092" y="2102886"/>
                  </a:lnTo>
                  <a:lnTo>
                    <a:pt x="11310839" y="2085698"/>
                  </a:lnTo>
                  <a:lnTo>
                    <a:pt x="11315541" y="2081071"/>
                  </a:lnTo>
                  <a:lnTo>
                    <a:pt x="11323602" y="2075782"/>
                  </a:lnTo>
                  <a:lnTo>
                    <a:pt x="11351141" y="2063882"/>
                  </a:lnTo>
                  <a:lnTo>
                    <a:pt x="11356516" y="2060577"/>
                  </a:lnTo>
                  <a:lnTo>
                    <a:pt x="11366591" y="2052645"/>
                  </a:lnTo>
                  <a:lnTo>
                    <a:pt x="11372636" y="2049339"/>
                  </a:lnTo>
                  <a:lnTo>
                    <a:pt x="11378681" y="2048016"/>
                  </a:lnTo>
                  <a:lnTo>
                    <a:pt x="11393459" y="2047356"/>
                  </a:lnTo>
                  <a:lnTo>
                    <a:pt x="11400176" y="2046033"/>
                  </a:lnTo>
                  <a:lnTo>
                    <a:pt x="11405549" y="2043389"/>
                  </a:lnTo>
                  <a:lnTo>
                    <a:pt x="11421670" y="2034795"/>
                  </a:lnTo>
                  <a:lnTo>
                    <a:pt x="11413610" y="2018930"/>
                  </a:lnTo>
                  <a:lnTo>
                    <a:pt x="11421670" y="2010996"/>
                  </a:lnTo>
                  <a:lnTo>
                    <a:pt x="11433761" y="2003725"/>
                  </a:lnTo>
                  <a:lnTo>
                    <a:pt x="11441149" y="1989842"/>
                  </a:lnTo>
                  <a:lnTo>
                    <a:pt x="11439133" y="1983231"/>
                  </a:lnTo>
                  <a:lnTo>
                    <a:pt x="11431074" y="1975959"/>
                  </a:lnTo>
                  <a:lnTo>
                    <a:pt x="11429731" y="1969349"/>
                  </a:lnTo>
                  <a:lnTo>
                    <a:pt x="11431074" y="1962738"/>
                  </a:lnTo>
                  <a:lnTo>
                    <a:pt x="11435104" y="1956788"/>
                  </a:lnTo>
                  <a:lnTo>
                    <a:pt x="11439133" y="1951499"/>
                  </a:lnTo>
                  <a:lnTo>
                    <a:pt x="11442492" y="1946211"/>
                  </a:lnTo>
                  <a:lnTo>
                    <a:pt x="11446523" y="1930345"/>
                  </a:lnTo>
                  <a:lnTo>
                    <a:pt x="11447866" y="1915140"/>
                  </a:lnTo>
                  <a:lnTo>
                    <a:pt x="11451224" y="1899935"/>
                  </a:lnTo>
                  <a:lnTo>
                    <a:pt x="11460629" y="1886053"/>
                  </a:lnTo>
                  <a:lnTo>
                    <a:pt x="11474063" y="1878120"/>
                  </a:lnTo>
                  <a:lnTo>
                    <a:pt x="11490183" y="1874815"/>
                  </a:lnTo>
                  <a:lnTo>
                    <a:pt x="11506303" y="1876798"/>
                  </a:lnTo>
                  <a:lnTo>
                    <a:pt x="11520410" y="1884069"/>
                  </a:lnTo>
                  <a:lnTo>
                    <a:pt x="11521083" y="1878780"/>
                  </a:lnTo>
                  <a:lnTo>
                    <a:pt x="11523769" y="1876137"/>
                  </a:lnTo>
                  <a:lnTo>
                    <a:pt x="11528471" y="1875475"/>
                  </a:lnTo>
                  <a:lnTo>
                    <a:pt x="11534517" y="1876798"/>
                  </a:lnTo>
                  <a:lnTo>
                    <a:pt x="11530485" y="1872170"/>
                  </a:lnTo>
                  <a:lnTo>
                    <a:pt x="11523769" y="1870187"/>
                  </a:lnTo>
                  <a:lnTo>
                    <a:pt x="11508992" y="1869526"/>
                  </a:lnTo>
                  <a:lnTo>
                    <a:pt x="11500259" y="1866881"/>
                  </a:lnTo>
                  <a:lnTo>
                    <a:pt x="11479435" y="1854982"/>
                  </a:lnTo>
                  <a:lnTo>
                    <a:pt x="11465331" y="1851677"/>
                  </a:lnTo>
                  <a:lnTo>
                    <a:pt x="11450554" y="1852999"/>
                  </a:lnTo>
                  <a:lnTo>
                    <a:pt x="11421670" y="1860271"/>
                  </a:lnTo>
                  <a:lnTo>
                    <a:pt x="11408236" y="1862915"/>
                  </a:lnTo>
                  <a:lnTo>
                    <a:pt x="11400847" y="1864237"/>
                  </a:lnTo>
                  <a:lnTo>
                    <a:pt x="11396145" y="1867543"/>
                  </a:lnTo>
                  <a:lnTo>
                    <a:pt x="11392786" y="1872831"/>
                  </a:lnTo>
                  <a:lnTo>
                    <a:pt x="11392786" y="1876798"/>
                  </a:lnTo>
                  <a:lnTo>
                    <a:pt x="11394130" y="1880103"/>
                  </a:lnTo>
                  <a:lnTo>
                    <a:pt x="11394130" y="1884730"/>
                  </a:lnTo>
                  <a:lnTo>
                    <a:pt x="11391444" y="1889359"/>
                  </a:lnTo>
                  <a:lnTo>
                    <a:pt x="11385397" y="1897291"/>
                  </a:lnTo>
                  <a:lnTo>
                    <a:pt x="11383384" y="1902580"/>
                  </a:lnTo>
                  <a:lnTo>
                    <a:pt x="11378681" y="1925056"/>
                  </a:lnTo>
                  <a:lnTo>
                    <a:pt x="11375995" y="1931667"/>
                  </a:lnTo>
                  <a:lnTo>
                    <a:pt x="11375322" y="1934973"/>
                  </a:lnTo>
                  <a:lnTo>
                    <a:pt x="11375322" y="1938278"/>
                  </a:lnTo>
                  <a:lnTo>
                    <a:pt x="11377338" y="1940922"/>
                  </a:lnTo>
                  <a:lnTo>
                    <a:pt x="11379352" y="1942244"/>
                  </a:lnTo>
                  <a:lnTo>
                    <a:pt x="11382039" y="1943567"/>
                  </a:lnTo>
                  <a:lnTo>
                    <a:pt x="11384054" y="1945550"/>
                  </a:lnTo>
                  <a:lnTo>
                    <a:pt x="11389429" y="1952161"/>
                  </a:lnTo>
                  <a:lnTo>
                    <a:pt x="11389429" y="1954805"/>
                  </a:lnTo>
                  <a:lnTo>
                    <a:pt x="11384727" y="1960094"/>
                  </a:lnTo>
                  <a:lnTo>
                    <a:pt x="11375995" y="1966705"/>
                  </a:lnTo>
                  <a:lnTo>
                    <a:pt x="11371293" y="1962738"/>
                  </a:lnTo>
                  <a:lnTo>
                    <a:pt x="11366591" y="1954805"/>
                  </a:lnTo>
                  <a:lnTo>
                    <a:pt x="11358529" y="1950177"/>
                  </a:lnTo>
                  <a:lnTo>
                    <a:pt x="11356516" y="1950838"/>
                  </a:lnTo>
                  <a:lnTo>
                    <a:pt x="11355843" y="1953483"/>
                  </a:lnTo>
                  <a:lnTo>
                    <a:pt x="11355171" y="1955466"/>
                  </a:lnTo>
                  <a:lnTo>
                    <a:pt x="11355171" y="1956788"/>
                  </a:lnTo>
                  <a:lnTo>
                    <a:pt x="11351813" y="1956126"/>
                  </a:lnTo>
                  <a:lnTo>
                    <a:pt x="11345768" y="1955466"/>
                  </a:lnTo>
                  <a:lnTo>
                    <a:pt x="11343752" y="1955466"/>
                  </a:lnTo>
                  <a:lnTo>
                    <a:pt x="11337036" y="1957449"/>
                  </a:lnTo>
                  <a:lnTo>
                    <a:pt x="11332334" y="1959432"/>
                  </a:lnTo>
                  <a:lnTo>
                    <a:pt x="11327632" y="1962738"/>
                  </a:lnTo>
                  <a:lnTo>
                    <a:pt x="11243669" y="2031490"/>
                  </a:lnTo>
                  <a:lnTo>
                    <a:pt x="11228892" y="2047356"/>
                  </a:lnTo>
                  <a:lnTo>
                    <a:pt x="11224862" y="2050000"/>
                  </a:lnTo>
                  <a:lnTo>
                    <a:pt x="11210755" y="2053306"/>
                  </a:lnTo>
                  <a:lnTo>
                    <a:pt x="11204710" y="2055950"/>
                  </a:lnTo>
                  <a:lnTo>
                    <a:pt x="11193963" y="2061900"/>
                  </a:lnTo>
                  <a:lnTo>
                    <a:pt x="11187918" y="2063882"/>
                  </a:lnTo>
                  <a:lnTo>
                    <a:pt x="11189933" y="2053306"/>
                  </a:lnTo>
                  <a:lnTo>
                    <a:pt x="11193292" y="2043389"/>
                  </a:lnTo>
                  <a:lnTo>
                    <a:pt x="11202024" y="2022896"/>
                  </a:lnTo>
                  <a:lnTo>
                    <a:pt x="11190604" y="2021574"/>
                  </a:lnTo>
                  <a:lnTo>
                    <a:pt x="11180529" y="2025540"/>
                  </a:lnTo>
                  <a:lnTo>
                    <a:pt x="11171798" y="2030168"/>
                  </a:lnTo>
                  <a:lnTo>
                    <a:pt x="11163065" y="2030828"/>
                  </a:lnTo>
                  <a:lnTo>
                    <a:pt x="11171798" y="2016946"/>
                  </a:lnTo>
                  <a:lnTo>
                    <a:pt x="11173141" y="2012319"/>
                  </a:lnTo>
                  <a:lnTo>
                    <a:pt x="11173141" y="2007691"/>
                  </a:lnTo>
                  <a:lnTo>
                    <a:pt x="11170453" y="1997775"/>
                  </a:lnTo>
                  <a:lnTo>
                    <a:pt x="11170453" y="1993808"/>
                  </a:lnTo>
                  <a:lnTo>
                    <a:pt x="11174484" y="1985214"/>
                  </a:lnTo>
                  <a:lnTo>
                    <a:pt x="11187246" y="1967365"/>
                  </a:lnTo>
                  <a:lnTo>
                    <a:pt x="11191949" y="1958771"/>
                  </a:lnTo>
                  <a:lnTo>
                    <a:pt x="11195308" y="1951499"/>
                  </a:lnTo>
                  <a:lnTo>
                    <a:pt x="11197994" y="1942244"/>
                  </a:lnTo>
                  <a:lnTo>
                    <a:pt x="11197321" y="1933650"/>
                  </a:lnTo>
                  <a:lnTo>
                    <a:pt x="11192620" y="1929023"/>
                  </a:lnTo>
                  <a:lnTo>
                    <a:pt x="11184560" y="1929684"/>
                  </a:lnTo>
                  <a:lnTo>
                    <a:pt x="11175156" y="1934973"/>
                  </a:lnTo>
                  <a:lnTo>
                    <a:pt x="11166424" y="1940922"/>
                  </a:lnTo>
                  <a:lnTo>
                    <a:pt x="11158364" y="1944888"/>
                  </a:lnTo>
                  <a:lnTo>
                    <a:pt x="11146944" y="1946211"/>
                  </a:lnTo>
                  <a:lnTo>
                    <a:pt x="11142242" y="1941583"/>
                  </a:lnTo>
                  <a:lnTo>
                    <a:pt x="11138884" y="1934311"/>
                  </a:lnTo>
                  <a:lnTo>
                    <a:pt x="11130151" y="1927700"/>
                  </a:lnTo>
                  <a:lnTo>
                    <a:pt x="11121420" y="1926379"/>
                  </a:lnTo>
                  <a:lnTo>
                    <a:pt x="11113359" y="1928361"/>
                  </a:lnTo>
                  <a:lnTo>
                    <a:pt x="11097238" y="1935634"/>
                  </a:lnTo>
                  <a:lnTo>
                    <a:pt x="11087836" y="1937617"/>
                  </a:lnTo>
                  <a:lnTo>
                    <a:pt x="11046189" y="1942244"/>
                  </a:lnTo>
                  <a:lnTo>
                    <a:pt x="11030068" y="1940922"/>
                  </a:lnTo>
                  <a:lnTo>
                    <a:pt x="11011932" y="1942244"/>
                  </a:lnTo>
                  <a:lnTo>
                    <a:pt x="10994468" y="1948194"/>
                  </a:lnTo>
                  <a:lnTo>
                    <a:pt x="10977675" y="1958771"/>
                  </a:lnTo>
                  <a:lnTo>
                    <a:pt x="10964241" y="1970670"/>
                  </a:lnTo>
                  <a:lnTo>
                    <a:pt x="10958867" y="1978604"/>
                  </a:lnTo>
                  <a:lnTo>
                    <a:pt x="10952823" y="1994469"/>
                  </a:lnTo>
                  <a:lnTo>
                    <a:pt x="10947449" y="2002402"/>
                  </a:lnTo>
                  <a:lnTo>
                    <a:pt x="10940061" y="2008352"/>
                  </a:lnTo>
                  <a:lnTo>
                    <a:pt x="10924612" y="2018930"/>
                  </a:lnTo>
                  <a:lnTo>
                    <a:pt x="10917222" y="2025540"/>
                  </a:lnTo>
                  <a:lnTo>
                    <a:pt x="10897071" y="2052645"/>
                  </a:lnTo>
                  <a:lnTo>
                    <a:pt x="10885653" y="2064544"/>
                  </a:lnTo>
                  <a:lnTo>
                    <a:pt x="10844008" y="2093631"/>
                  </a:lnTo>
                  <a:lnTo>
                    <a:pt x="10835947" y="2101564"/>
                  </a:lnTo>
                  <a:lnTo>
                    <a:pt x="10828558" y="2110158"/>
                  </a:lnTo>
                  <a:lnTo>
                    <a:pt x="10812438" y="2135940"/>
                  </a:lnTo>
                  <a:lnTo>
                    <a:pt x="10809750" y="2138584"/>
                  </a:lnTo>
                  <a:lnTo>
                    <a:pt x="10803705" y="2143211"/>
                  </a:lnTo>
                  <a:lnTo>
                    <a:pt x="10801690" y="2145856"/>
                  </a:lnTo>
                  <a:lnTo>
                    <a:pt x="10800347" y="2149822"/>
                  </a:lnTo>
                  <a:lnTo>
                    <a:pt x="10799675" y="2158417"/>
                  </a:lnTo>
                  <a:lnTo>
                    <a:pt x="10798332" y="2162383"/>
                  </a:lnTo>
                  <a:lnTo>
                    <a:pt x="10792957" y="2175604"/>
                  </a:lnTo>
                  <a:lnTo>
                    <a:pt x="10793630" y="2180232"/>
                  </a:lnTo>
                  <a:lnTo>
                    <a:pt x="10801690" y="2182215"/>
                  </a:lnTo>
                  <a:lnTo>
                    <a:pt x="10806391" y="2181554"/>
                  </a:lnTo>
                  <a:lnTo>
                    <a:pt x="10815797" y="2177587"/>
                  </a:lnTo>
                  <a:lnTo>
                    <a:pt x="10820498" y="2176927"/>
                  </a:lnTo>
                  <a:lnTo>
                    <a:pt x="10825872" y="2177587"/>
                  </a:lnTo>
                  <a:lnTo>
                    <a:pt x="10832589" y="2179571"/>
                  </a:lnTo>
                  <a:lnTo>
                    <a:pt x="10843335" y="2184860"/>
                  </a:lnTo>
                  <a:lnTo>
                    <a:pt x="10852068" y="2190148"/>
                  </a:lnTo>
                  <a:lnTo>
                    <a:pt x="10856099" y="2194775"/>
                  </a:lnTo>
                  <a:lnTo>
                    <a:pt x="10856769" y="2201387"/>
                  </a:lnTo>
                  <a:lnTo>
                    <a:pt x="10857442" y="2210642"/>
                  </a:lnTo>
                  <a:lnTo>
                    <a:pt x="10848036" y="2210642"/>
                  </a:lnTo>
                  <a:lnTo>
                    <a:pt x="10831245" y="2213286"/>
                  </a:lnTo>
                  <a:lnTo>
                    <a:pt x="10823856" y="2213947"/>
                  </a:lnTo>
                  <a:lnTo>
                    <a:pt x="10817811" y="2212624"/>
                  </a:lnTo>
                  <a:lnTo>
                    <a:pt x="10814452" y="2211303"/>
                  </a:lnTo>
                  <a:lnTo>
                    <a:pt x="10811093" y="2210642"/>
                  </a:lnTo>
                  <a:lnTo>
                    <a:pt x="10805721" y="2211303"/>
                  </a:lnTo>
                  <a:lnTo>
                    <a:pt x="10801690" y="2213286"/>
                  </a:lnTo>
                  <a:lnTo>
                    <a:pt x="10794300" y="2218574"/>
                  </a:lnTo>
                  <a:lnTo>
                    <a:pt x="10789599" y="2220557"/>
                  </a:lnTo>
                  <a:lnTo>
                    <a:pt x="10779523" y="2219897"/>
                  </a:lnTo>
                  <a:lnTo>
                    <a:pt x="10773479" y="2216591"/>
                  </a:lnTo>
                  <a:lnTo>
                    <a:pt x="10767432" y="2211303"/>
                  </a:lnTo>
                  <a:lnTo>
                    <a:pt x="10759373" y="2207336"/>
                  </a:lnTo>
                  <a:lnTo>
                    <a:pt x="10748626" y="2206675"/>
                  </a:lnTo>
                  <a:lnTo>
                    <a:pt x="10740564" y="2209980"/>
                  </a:lnTo>
                  <a:lnTo>
                    <a:pt x="10733848" y="2215269"/>
                  </a:lnTo>
                  <a:lnTo>
                    <a:pt x="10727803" y="2220557"/>
                  </a:lnTo>
                  <a:lnTo>
                    <a:pt x="10725788" y="2221219"/>
                  </a:lnTo>
                  <a:lnTo>
                    <a:pt x="10720414" y="2221880"/>
                  </a:lnTo>
                  <a:lnTo>
                    <a:pt x="10718400" y="2223202"/>
                  </a:lnTo>
                  <a:lnTo>
                    <a:pt x="10716384" y="2225185"/>
                  </a:lnTo>
                  <a:lnTo>
                    <a:pt x="10712354" y="2230474"/>
                  </a:lnTo>
                  <a:lnTo>
                    <a:pt x="10710338" y="2232457"/>
                  </a:lnTo>
                  <a:lnTo>
                    <a:pt x="10705637" y="2234441"/>
                  </a:lnTo>
                  <a:lnTo>
                    <a:pt x="10702950" y="2235762"/>
                  </a:lnTo>
                  <a:lnTo>
                    <a:pt x="10700262" y="2235762"/>
                  </a:lnTo>
                  <a:lnTo>
                    <a:pt x="10694891" y="2235101"/>
                  </a:lnTo>
                  <a:lnTo>
                    <a:pt x="10685486" y="2233118"/>
                  </a:lnTo>
                  <a:lnTo>
                    <a:pt x="10677426" y="2229151"/>
                  </a:lnTo>
                  <a:lnTo>
                    <a:pt x="10669366" y="2227168"/>
                  </a:lnTo>
                  <a:lnTo>
                    <a:pt x="10659960" y="2229813"/>
                  </a:lnTo>
                  <a:lnTo>
                    <a:pt x="10656602" y="2231796"/>
                  </a:lnTo>
                  <a:lnTo>
                    <a:pt x="10651230" y="2237085"/>
                  </a:lnTo>
                  <a:lnTo>
                    <a:pt x="10647199" y="2239729"/>
                  </a:lnTo>
                  <a:lnTo>
                    <a:pt x="10642497" y="2241051"/>
                  </a:lnTo>
                  <a:lnTo>
                    <a:pt x="10637796" y="2241712"/>
                  </a:lnTo>
                  <a:lnTo>
                    <a:pt x="10627721" y="2242373"/>
                  </a:lnTo>
                  <a:lnTo>
                    <a:pt x="10613614" y="2242373"/>
                  </a:lnTo>
                  <a:lnTo>
                    <a:pt x="10604881" y="2239068"/>
                  </a:lnTo>
                  <a:lnTo>
                    <a:pt x="10598165" y="2232457"/>
                  </a:lnTo>
                  <a:lnTo>
                    <a:pt x="10590776" y="2221219"/>
                  </a:lnTo>
                  <a:lnTo>
                    <a:pt x="10609583" y="2217253"/>
                  </a:lnTo>
                  <a:lnTo>
                    <a:pt x="10647199" y="2212624"/>
                  </a:lnTo>
                  <a:lnTo>
                    <a:pt x="10666007" y="2207336"/>
                  </a:lnTo>
                  <a:lnTo>
                    <a:pt x="10659290" y="2202048"/>
                  </a:lnTo>
                  <a:lnTo>
                    <a:pt x="10651230" y="2200725"/>
                  </a:lnTo>
                  <a:lnTo>
                    <a:pt x="10642497" y="2199403"/>
                  </a:lnTo>
                  <a:lnTo>
                    <a:pt x="10634437" y="2196759"/>
                  </a:lnTo>
                  <a:lnTo>
                    <a:pt x="10626376" y="2190148"/>
                  </a:lnTo>
                  <a:lnTo>
                    <a:pt x="10619658" y="2183537"/>
                  </a:lnTo>
                  <a:lnTo>
                    <a:pt x="10612271" y="2177587"/>
                  </a:lnTo>
                  <a:lnTo>
                    <a:pt x="10602866" y="2173622"/>
                  </a:lnTo>
                  <a:lnTo>
                    <a:pt x="10593463" y="2171638"/>
                  </a:lnTo>
                  <a:lnTo>
                    <a:pt x="10588089" y="2170977"/>
                  </a:lnTo>
                  <a:lnTo>
                    <a:pt x="10584060" y="2171638"/>
                  </a:lnTo>
                  <a:lnTo>
                    <a:pt x="10581372" y="2174282"/>
                  </a:lnTo>
                  <a:lnTo>
                    <a:pt x="10576670" y="2179571"/>
                  </a:lnTo>
                  <a:lnTo>
                    <a:pt x="10574655" y="2181554"/>
                  </a:lnTo>
                  <a:lnTo>
                    <a:pt x="10567938" y="2182215"/>
                  </a:lnTo>
                  <a:lnTo>
                    <a:pt x="10555847" y="2179571"/>
                  </a:lnTo>
                  <a:lnTo>
                    <a:pt x="10548459" y="2180893"/>
                  </a:lnTo>
                  <a:lnTo>
                    <a:pt x="10554504" y="2176927"/>
                  </a:lnTo>
                  <a:lnTo>
                    <a:pt x="10557192" y="2175604"/>
                  </a:lnTo>
                  <a:lnTo>
                    <a:pt x="10561220" y="2174282"/>
                  </a:lnTo>
                  <a:lnTo>
                    <a:pt x="10543758" y="2169654"/>
                  </a:lnTo>
                  <a:lnTo>
                    <a:pt x="10510172" y="2157094"/>
                  </a:lnTo>
                  <a:lnTo>
                    <a:pt x="10493380" y="2153128"/>
                  </a:lnTo>
                  <a:lnTo>
                    <a:pt x="10485318" y="2153128"/>
                  </a:lnTo>
                  <a:lnTo>
                    <a:pt x="10477258" y="2154449"/>
                  </a:lnTo>
                  <a:lnTo>
                    <a:pt x="10469198" y="2157755"/>
                  </a:lnTo>
                  <a:lnTo>
                    <a:pt x="10462481" y="2162383"/>
                  </a:lnTo>
                  <a:lnTo>
                    <a:pt x="10458450" y="2167672"/>
                  </a:lnTo>
                  <a:lnTo>
                    <a:pt x="10457780" y="2170977"/>
                  </a:lnTo>
                  <a:lnTo>
                    <a:pt x="10459795" y="2174943"/>
                  </a:lnTo>
                  <a:lnTo>
                    <a:pt x="10464497" y="2181554"/>
                  </a:lnTo>
                  <a:lnTo>
                    <a:pt x="10457107" y="2182215"/>
                  </a:lnTo>
                  <a:lnTo>
                    <a:pt x="10450391" y="2182215"/>
                  </a:lnTo>
                  <a:lnTo>
                    <a:pt x="10443673" y="2180893"/>
                  </a:lnTo>
                  <a:lnTo>
                    <a:pt x="10437629" y="2176927"/>
                  </a:lnTo>
                  <a:lnTo>
                    <a:pt x="10433598" y="2181554"/>
                  </a:lnTo>
                  <a:lnTo>
                    <a:pt x="10432255" y="2185521"/>
                  </a:lnTo>
                  <a:lnTo>
                    <a:pt x="10434270" y="2188826"/>
                  </a:lnTo>
                  <a:lnTo>
                    <a:pt x="10436286" y="2192131"/>
                  </a:lnTo>
                  <a:lnTo>
                    <a:pt x="10439644" y="2192792"/>
                  </a:lnTo>
                  <a:lnTo>
                    <a:pt x="10443002" y="2190809"/>
                  </a:lnTo>
                  <a:lnTo>
                    <a:pt x="10445689" y="2190809"/>
                  </a:lnTo>
                  <a:lnTo>
                    <a:pt x="10447704" y="2195437"/>
                  </a:lnTo>
                  <a:lnTo>
                    <a:pt x="10443673" y="2202048"/>
                  </a:lnTo>
                  <a:lnTo>
                    <a:pt x="10434270" y="2204030"/>
                  </a:lnTo>
                  <a:lnTo>
                    <a:pt x="10423523" y="2204030"/>
                  </a:lnTo>
                  <a:lnTo>
                    <a:pt x="10416134" y="2202709"/>
                  </a:lnTo>
                  <a:lnTo>
                    <a:pt x="10406729" y="2196759"/>
                  </a:lnTo>
                  <a:lnTo>
                    <a:pt x="10399342" y="2190809"/>
                  </a:lnTo>
                  <a:lnTo>
                    <a:pt x="10391280" y="2188165"/>
                  </a:lnTo>
                  <a:lnTo>
                    <a:pt x="10377846" y="2190809"/>
                  </a:lnTo>
                  <a:lnTo>
                    <a:pt x="10362398" y="2198742"/>
                  </a:lnTo>
                  <a:lnTo>
                    <a:pt x="10355681" y="2201387"/>
                  </a:lnTo>
                  <a:lnTo>
                    <a:pt x="10345606" y="2200725"/>
                  </a:lnTo>
                  <a:lnTo>
                    <a:pt x="10303959" y="2192131"/>
                  </a:lnTo>
                  <a:lnTo>
                    <a:pt x="10297914" y="2189487"/>
                  </a:lnTo>
                  <a:lnTo>
                    <a:pt x="10293213" y="2186843"/>
                  </a:lnTo>
                  <a:lnTo>
                    <a:pt x="10288511" y="2185521"/>
                  </a:lnTo>
                  <a:lnTo>
                    <a:pt x="10282464" y="2186843"/>
                  </a:lnTo>
                  <a:lnTo>
                    <a:pt x="10279106" y="2190809"/>
                  </a:lnTo>
                  <a:lnTo>
                    <a:pt x="10274405" y="2202048"/>
                  </a:lnTo>
                  <a:lnTo>
                    <a:pt x="10271718" y="2206014"/>
                  </a:lnTo>
                  <a:lnTo>
                    <a:pt x="10260970" y="2212624"/>
                  </a:lnTo>
                  <a:lnTo>
                    <a:pt x="10254253" y="2210642"/>
                  </a:lnTo>
                  <a:lnTo>
                    <a:pt x="10241492" y="2196759"/>
                  </a:lnTo>
                  <a:lnTo>
                    <a:pt x="10234102" y="2192131"/>
                  </a:lnTo>
                  <a:lnTo>
                    <a:pt x="10227385" y="2190148"/>
                  </a:lnTo>
                  <a:lnTo>
                    <a:pt x="10219997" y="2189487"/>
                  </a:lnTo>
                  <a:lnTo>
                    <a:pt x="10117227" y="2189487"/>
                  </a:lnTo>
                  <a:lnTo>
                    <a:pt x="10099090" y="2194115"/>
                  </a:lnTo>
                  <a:lnTo>
                    <a:pt x="10089687" y="2195437"/>
                  </a:lnTo>
                  <a:lnTo>
                    <a:pt x="10082298" y="2195437"/>
                  </a:lnTo>
                  <a:lnTo>
                    <a:pt x="10067521" y="2194775"/>
                  </a:lnTo>
                  <a:lnTo>
                    <a:pt x="10060133" y="2195437"/>
                  </a:lnTo>
                  <a:lnTo>
                    <a:pt x="10041995" y="2200065"/>
                  </a:lnTo>
                  <a:lnTo>
                    <a:pt x="10023860" y="2207336"/>
                  </a:lnTo>
                  <a:lnTo>
                    <a:pt x="10006397" y="2216591"/>
                  </a:lnTo>
                  <a:lnTo>
                    <a:pt x="9991618" y="2228491"/>
                  </a:lnTo>
                  <a:lnTo>
                    <a:pt x="9958706" y="2266172"/>
                  </a:lnTo>
                  <a:lnTo>
                    <a:pt x="9944599" y="2276088"/>
                  </a:lnTo>
                  <a:lnTo>
                    <a:pt x="9926463" y="2286665"/>
                  </a:lnTo>
                  <a:lnTo>
                    <a:pt x="9913029" y="2297243"/>
                  </a:lnTo>
                  <a:lnTo>
                    <a:pt x="9902953" y="2309803"/>
                  </a:lnTo>
                  <a:lnTo>
                    <a:pt x="9889519" y="2338230"/>
                  </a:lnTo>
                  <a:lnTo>
                    <a:pt x="9884818" y="2344179"/>
                  </a:lnTo>
                  <a:lnTo>
                    <a:pt x="9878773" y="2348145"/>
                  </a:lnTo>
                  <a:lnTo>
                    <a:pt x="9869369" y="2352773"/>
                  </a:lnTo>
                  <a:lnTo>
                    <a:pt x="9861308" y="2357401"/>
                  </a:lnTo>
                  <a:lnTo>
                    <a:pt x="9843844" y="2374588"/>
                  </a:lnTo>
                  <a:lnTo>
                    <a:pt x="9760553" y="2431441"/>
                  </a:lnTo>
                  <a:lnTo>
                    <a:pt x="9712192" y="2482344"/>
                  </a:lnTo>
                  <a:lnTo>
                    <a:pt x="9684650" y="2502177"/>
                  </a:lnTo>
                  <a:lnTo>
                    <a:pt x="9624198" y="2538536"/>
                  </a:lnTo>
                  <a:lnTo>
                    <a:pt x="9618153" y="2543163"/>
                  </a:lnTo>
                  <a:lnTo>
                    <a:pt x="9607405" y="2554401"/>
                  </a:lnTo>
                  <a:lnTo>
                    <a:pt x="9602032" y="2559690"/>
                  </a:lnTo>
                  <a:lnTo>
                    <a:pt x="9592628" y="2564979"/>
                  </a:lnTo>
                  <a:lnTo>
                    <a:pt x="9565087" y="2576879"/>
                  </a:lnTo>
                  <a:lnTo>
                    <a:pt x="9550983" y="2586133"/>
                  </a:lnTo>
                  <a:lnTo>
                    <a:pt x="9543594" y="2596049"/>
                  </a:lnTo>
                  <a:lnTo>
                    <a:pt x="9544266" y="2605965"/>
                  </a:lnTo>
                  <a:lnTo>
                    <a:pt x="9557700" y="2613899"/>
                  </a:lnTo>
                  <a:lnTo>
                    <a:pt x="9576508" y="2618526"/>
                  </a:lnTo>
                  <a:lnTo>
                    <a:pt x="9593971" y="2620509"/>
                  </a:lnTo>
                  <a:lnTo>
                    <a:pt x="9639647" y="2620509"/>
                  </a:lnTo>
                  <a:lnTo>
                    <a:pt x="9644348" y="2621170"/>
                  </a:lnTo>
                  <a:lnTo>
                    <a:pt x="9647036" y="2625137"/>
                  </a:lnTo>
                  <a:lnTo>
                    <a:pt x="9647036" y="2633731"/>
                  </a:lnTo>
                  <a:lnTo>
                    <a:pt x="9646364" y="2641664"/>
                  </a:lnTo>
                  <a:lnTo>
                    <a:pt x="9639647" y="2676040"/>
                  </a:lnTo>
                  <a:lnTo>
                    <a:pt x="9639647" y="2682651"/>
                  </a:lnTo>
                  <a:lnTo>
                    <a:pt x="9641663" y="2686617"/>
                  </a:lnTo>
                  <a:lnTo>
                    <a:pt x="9649050" y="2689261"/>
                  </a:lnTo>
                  <a:lnTo>
                    <a:pt x="9655767" y="2689922"/>
                  </a:lnTo>
                  <a:lnTo>
                    <a:pt x="9663157" y="2687939"/>
                  </a:lnTo>
                  <a:lnTo>
                    <a:pt x="9669201" y="2684633"/>
                  </a:lnTo>
                  <a:lnTo>
                    <a:pt x="9672560" y="2680006"/>
                  </a:lnTo>
                  <a:lnTo>
                    <a:pt x="9673232" y="2671412"/>
                  </a:lnTo>
                  <a:lnTo>
                    <a:pt x="9670546" y="2666784"/>
                  </a:lnTo>
                  <a:lnTo>
                    <a:pt x="9667859" y="2662157"/>
                  </a:lnTo>
                  <a:lnTo>
                    <a:pt x="9671890" y="2655546"/>
                  </a:lnTo>
                  <a:lnTo>
                    <a:pt x="9678606" y="2650257"/>
                  </a:lnTo>
                  <a:lnTo>
                    <a:pt x="9686666" y="2648275"/>
                  </a:lnTo>
                  <a:lnTo>
                    <a:pt x="9694727" y="2647613"/>
                  </a:lnTo>
                  <a:lnTo>
                    <a:pt x="9702787" y="2648275"/>
                  </a:lnTo>
                  <a:lnTo>
                    <a:pt x="9693383" y="2658190"/>
                  </a:lnTo>
                  <a:lnTo>
                    <a:pt x="9688010" y="2661496"/>
                  </a:lnTo>
                  <a:lnTo>
                    <a:pt x="9681293" y="2664140"/>
                  </a:lnTo>
                  <a:lnTo>
                    <a:pt x="9688682" y="2669429"/>
                  </a:lnTo>
                  <a:lnTo>
                    <a:pt x="9696742" y="2673395"/>
                  </a:lnTo>
                  <a:lnTo>
                    <a:pt x="9704802" y="2676040"/>
                  </a:lnTo>
                  <a:lnTo>
                    <a:pt x="9714206" y="2677362"/>
                  </a:lnTo>
                  <a:lnTo>
                    <a:pt x="9696070" y="2693889"/>
                  </a:lnTo>
                  <a:lnTo>
                    <a:pt x="9673904" y="2709754"/>
                  </a:lnTo>
                  <a:lnTo>
                    <a:pt x="9690025" y="2715043"/>
                  </a:lnTo>
                  <a:lnTo>
                    <a:pt x="9710848" y="2711077"/>
                  </a:lnTo>
                  <a:lnTo>
                    <a:pt x="9730999" y="2701821"/>
                  </a:lnTo>
                  <a:lnTo>
                    <a:pt x="9744433" y="2691245"/>
                  </a:lnTo>
                  <a:lnTo>
                    <a:pt x="9754508" y="2678684"/>
                  </a:lnTo>
                  <a:lnTo>
                    <a:pt x="9759210" y="2676701"/>
                  </a:lnTo>
                  <a:lnTo>
                    <a:pt x="9762569" y="2683312"/>
                  </a:lnTo>
                  <a:lnTo>
                    <a:pt x="9760553" y="2691906"/>
                  </a:lnTo>
                  <a:lnTo>
                    <a:pt x="9754508" y="2699838"/>
                  </a:lnTo>
                  <a:lnTo>
                    <a:pt x="9746447" y="2707110"/>
                  </a:lnTo>
                  <a:lnTo>
                    <a:pt x="9741745" y="2714382"/>
                  </a:lnTo>
                  <a:lnTo>
                    <a:pt x="9751821" y="2713721"/>
                  </a:lnTo>
                  <a:lnTo>
                    <a:pt x="9759210" y="2709094"/>
                  </a:lnTo>
                  <a:lnTo>
                    <a:pt x="9765255" y="2701821"/>
                  </a:lnTo>
                  <a:lnTo>
                    <a:pt x="9769286" y="2692566"/>
                  </a:lnTo>
                  <a:lnTo>
                    <a:pt x="9770629" y="2685956"/>
                  </a:lnTo>
                  <a:lnTo>
                    <a:pt x="9771972" y="2680006"/>
                  </a:lnTo>
                  <a:lnTo>
                    <a:pt x="9772644" y="2666784"/>
                  </a:lnTo>
                  <a:lnTo>
                    <a:pt x="9769286" y="2649596"/>
                  </a:lnTo>
                  <a:lnTo>
                    <a:pt x="9768613" y="2646952"/>
                  </a:lnTo>
                  <a:lnTo>
                    <a:pt x="9775331" y="2646291"/>
                  </a:lnTo>
                  <a:lnTo>
                    <a:pt x="9802199" y="2654225"/>
                  </a:lnTo>
                  <a:lnTo>
                    <a:pt x="9812274" y="2656207"/>
                  </a:lnTo>
                  <a:lnTo>
                    <a:pt x="9824365" y="2654225"/>
                  </a:lnTo>
                  <a:lnTo>
                    <a:pt x="9833098" y="2652240"/>
                  </a:lnTo>
                  <a:lnTo>
                    <a:pt x="9841158" y="2652902"/>
                  </a:lnTo>
                  <a:lnTo>
                    <a:pt x="9851905" y="2657530"/>
                  </a:lnTo>
                  <a:lnTo>
                    <a:pt x="9861982" y="2665462"/>
                  </a:lnTo>
                  <a:lnTo>
                    <a:pt x="9868698" y="2672734"/>
                  </a:lnTo>
                  <a:lnTo>
                    <a:pt x="9880787" y="2689922"/>
                  </a:lnTo>
                  <a:lnTo>
                    <a:pt x="9890193" y="2699177"/>
                  </a:lnTo>
                  <a:lnTo>
                    <a:pt x="9900938" y="2705788"/>
                  </a:lnTo>
                  <a:lnTo>
                    <a:pt x="9912359" y="2711077"/>
                  </a:lnTo>
                  <a:lnTo>
                    <a:pt x="9923105" y="2717027"/>
                  </a:lnTo>
                  <a:lnTo>
                    <a:pt x="9939227" y="2729587"/>
                  </a:lnTo>
                  <a:lnTo>
                    <a:pt x="9946615" y="2737520"/>
                  </a:lnTo>
                  <a:lnTo>
                    <a:pt x="9949302" y="2744791"/>
                  </a:lnTo>
                  <a:lnTo>
                    <a:pt x="9944599" y="2756030"/>
                  </a:lnTo>
                  <a:lnTo>
                    <a:pt x="9934524" y="2758013"/>
                  </a:lnTo>
                  <a:lnTo>
                    <a:pt x="9912359" y="2753386"/>
                  </a:lnTo>
                  <a:lnTo>
                    <a:pt x="9918403" y="2760658"/>
                  </a:lnTo>
                  <a:lnTo>
                    <a:pt x="9934524" y="2770573"/>
                  </a:lnTo>
                  <a:lnTo>
                    <a:pt x="9939897" y="2775862"/>
                  </a:lnTo>
                  <a:lnTo>
                    <a:pt x="9941913" y="2783134"/>
                  </a:lnTo>
                  <a:lnTo>
                    <a:pt x="9940569" y="2791067"/>
                  </a:lnTo>
                  <a:lnTo>
                    <a:pt x="9936539" y="2805611"/>
                  </a:lnTo>
                  <a:lnTo>
                    <a:pt x="9935196" y="2810238"/>
                  </a:lnTo>
                  <a:lnTo>
                    <a:pt x="9933852" y="2812883"/>
                  </a:lnTo>
                  <a:lnTo>
                    <a:pt x="9933181" y="2814866"/>
                  </a:lnTo>
                  <a:lnTo>
                    <a:pt x="9935196" y="2819493"/>
                  </a:lnTo>
                  <a:lnTo>
                    <a:pt x="9937211" y="2822799"/>
                  </a:lnTo>
                  <a:lnTo>
                    <a:pt x="9944599" y="2827426"/>
                  </a:lnTo>
                  <a:lnTo>
                    <a:pt x="9947286" y="2829410"/>
                  </a:lnTo>
                  <a:lnTo>
                    <a:pt x="9950645" y="2834037"/>
                  </a:lnTo>
                  <a:lnTo>
                    <a:pt x="9951988" y="2835359"/>
                  </a:lnTo>
                  <a:lnTo>
                    <a:pt x="9951988" y="2841970"/>
                  </a:lnTo>
                  <a:lnTo>
                    <a:pt x="9947286" y="2858497"/>
                  </a:lnTo>
                  <a:lnTo>
                    <a:pt x="9943256" y="2864447"/>
                  </a:lnTo>
                  <a:lnTo>
                    <a:pt x="9927135" y="2882295"/>
                  </a:lnTo>
                  <a:lnTo>
                    <a:pt x="9921762" y="2888906"/>
                  </a:lnTo>
                  <a:lnTo>
                    <a:pt x="9918403" y="2895517"/>
                  </a:lnTo>
                  <a:lnTo>
                    <a:pt x="9898925" y="2943776"/>
                  </a:lnTo>
                  <a:lnTo>
                    <a:pt x="9890193" y="2978152"/>
                  </a:lnTo>
                  <a:lnTo>
                    <a:pt x="9888850" y="2987407"/>
                  </a:lnTo>
                  <a:lnTo>
                    <a:pt x="9888850" y="2996001"/>
                  </a:lnTo>
                  <a:lnTo>
                    <a:pt x="9890193" y="3013850"/>
                  </a:lnTo>
                  <a:lnTo>
                    <a:pt x="9891535" y="3019800"/>
                  </a:lnTo>
                  <a:lnTo>
                    <a:pt x="9895566" y="3033021"/>
                  </a:lnTo>
                  <a:lnTo>
                    <a:pt x="9896237" y="3037649"/>
                  </a:lnTo>
                  <a:lnTo>
                    <a:pt x="9894894" y="3041615"/>
                  </a:lnTo>
                  <a:lnTo>
                    <a:pt x="9889519" y="3050209"/>
                  </a:lnTo>
                  <a:lnTo>
                    <a:pt x="9887504" y="3055497"/>
                  </a:lnTo>
                  <a:lnTo>
                    <a:pt x="9887504" y="3062108"/>
                  </a:lnTo>
                  <a:lnTo>
                    <a:pt x="9890193" y="3075991"/>
                  </a:lnTo>
                  <a:lnTo>
                    <a:pt x="9890863" y="3082602"/>
                  </a:lnTo>
                  <a:lnTo>
                    <a:pt x="9888850" y="3095823"/>
                  </a:lnTo>
                  <a:lnTo>
                    <a:pt x="9880116" y="3121605"/>
                  </a:lnTo>
                  <a:lnTo>
                    <a:pt x="9877429" y="3134827"/>
                  </a:lnTo>
                  <a:lnTo>
                    <a:pt x="9878101" y="3137472"/>
                  </a:lnTo>
                  <a:lnTo>
                    <a:pt x="9881460" y="3142760"/>
                  </a:lnTo>
                  <a:lnTo>
                    <a:pt x="9882132" y="3144082"/>
                  </a:lnTo>
                  <a:lnTo>
                    <a:pt x="9880116" y="3148710"/>
                  </a:lnTo>
                  <a:lnTo>
                    <a:pt x="9874743" y="3155981"/>
                  </a:lnTo>
                  <a:lnTo>
                    <a:pt x="9872727" y="3159948"/>
                  </a:lnTo>
                  <a:lnTo>
                    <a:pt x="9870712" y="3167219"/>
                  </a:lnTo>
                  <a:lnTo>
                    <a:pt x="9868698" y="3182424"/>
                  </a:lnTo>
                  <a:lnTo>
                    <a:pt x="9866682" y="3189035"/>
                  </a:lnTo>
                  <a:lnTo>
                    <a:pt x="9858622" y="3201596"/>
                  </a:lnTo>
                  <a:lnTo>
                    <a:pt x="9847874" y="3213495"/>
                  </a:lnTo>
                  <a:lnTo>
                    <a:pt x="9824365" y="3234650"/>
                  </a:lnTo>
                  <a:lnTo>
                    <a:pt x="9814289" y="3247210"/>
                  </a:lnTo>
                  <a:lnTo>
                    <a:pt x="9790108" y="3286875"/>
                  </a:lnTo>
                  <a:lnTo>
                    <a:pt x="9758538" y="3325878"/>
                  </a:lnTo>
                  <a:lnTo>
                    <a:pt x="9751151" y="3341744"/>
                  </a:lnTo>
                  <a:lnTo>
                    <a:pt x="9745776" y="3355627"/>
                  </a:lnTo>
                  <a:lnTo>
                    <a:pt x="9739059" y="3369509"/>
                  </a:lnTo>
                  <a:lnTo>
                    <a:pt x="9731670" y="3382070"/>
                  </a:lnTo>
                  <a:lnTo>
                    <a:pt x="9722938" y="3395291"/>
                  </a:lnTo>
                  <a:lnTo>
                    <a:pt x="9605389" y="3527506"/>
                  </a:lnTo>
                  <a:lnTo>
                    <a:pt x="9583225" y="3549322"/>
                  </a:lnTo>
                  <a:lnTo>
                    <a:pt x="9574493" y="3561882"/>
                  </a:lnTo>
                  <a:lnTo>
                    <a:pt x="9559043" y="3588326"/>
                  </a:lnTo>
                  <a:lnTo>
                    <a:pt x="9538892" y="3611464"/>
                  </a:lnTo>
                  <a:lnTo>
                    <a:pt x="9513367" y="3631296"/>
                  </a:lnTo>
                  <a:lnTo>
                    <a:pt x="9458288" y="3664350"/>
                  </a:lnTo>
                  <a:lnTo>
                    <a:pt x="9445526" y="3670960"/>
                  </a:lnTo>
                  <a:lnTo>
                    <a:pt x="9429404" y="3676910"/>
                  </a:lnTo>
                  <a:lnTo>
                    <a:pt x="9412612" y="3680877"/>
                  </a:lnTo>
                  <a:lnTo>
                    <a:pt x="9399178" y="3681538"/>
                  </a:lnTo>
                  <a:lnTo>
                    <a:pt x="9389102" y="3674927"/>
                  </a:lnTo>
                  <a:lnTo>
                    <a:pt x="9377012" y="3669639"/>
                  </a:lnTo>
                  <a:lnTo>
                    <a:pt x="9370294" y="3668316"/>
                  </a:lnTo>
                  <a:lnTo>
                    <a:pt x="9363578" y="3666994"/>
                  </a:lnTo>
                  <a:lnTo>
                    <a:pt x="9356190" y="3666994"/>
                  </a:lnTo>
                  <a:lnTo>
                    <a:pt x="9348800" y="3668316"/>
                  </a:lnTo>
                  <a:lnTo>
                    <a:pt x="9350816" y="3650467"/>
                  </a:lnTo>
                  <a:lnTo>
                    <a:pt x="9350816" y="3641212"/>
                  </a:lnTo>
                  <a:lnTo>
                    <a:pt x="9349473" y="3632619"/>
                  </a:lnTo>
                  <a:lnTo>
                    <a:pt x="9344099" y="3639229"/>
                  </a:lnTo>
                  <a:lnTo>
                    <a:pt x="9336710" y="3645178"/>
                  </a:lnTo>
                  <a:lnTo>
                    <a:pt x="9328649" y="3649806"/>
                  </a:lnTo>
                  <a:lnTo>
                    <a:pt x="9320589" y="3650467"/>
                  </a:lnTo>
                  <a:lnTo>
                    <a:pt x="9321932" y="3646501"/>
                  </a:lnTo>
                  <a:lnTo>
                    <a:pt x="9323948" y="3642534"/>
                  </a:lnTo>
                  <a:lnTo>
                    <a:pt x="9326634" y="3638568"/>
                  </a:lnTo>
                  <a:lnTo>
                    <a:pt x="9329993" y="3635262"/>
                  </a:lnTo>
                  <a:lnTo>
                    <a:pt x="9317231" y="3635924"/>
                  </a:lnTo>
                  <a:lnTo>
                    <a:pt x="9306483" y="3645840"/>
                  </a:lnTo>
                  <a:lnTo>
                    <a:pt x="9291035" y="3670300"/>
                  </a:lnTo>
                  <a:lnTo>
                    <a:pt x="9285662" y="3676910"/>
                  </a:lnTo>
                  <a:lnTo>
                    <a:pt x="9280287" y="3682199"/>
                  </a:lnTo>
                  <a:lnTo>
                    <a:pt x="9274243" y="3686165"/>
                  </a:lnTo>
                  <a:lnTo>
                    <a:pt x="9266853" y="3688148"/>
                  </a:lnTo>
                  <a:lnTo>
                    <a:pt x="9260809" y="3688148"/>
                  </a:lnTo>
                  <a:lnTo>
                    <a:pt x="9249388" y="3686826"/>
                  </a:lnTo>
                  <a:lnTo>
                    <a:pt x="9244017" y="3686826"/>
                  </a:lnTo>
                  <a:lnTo>
                    <a:pt x="9249388" y="3694098"/>
                  </a:lnTo>
                  <a:lnTo>
                    <a:pt x="9250733" y="3701370"/>
                  </a:lnTo>
                  <a:lnTo>
                    <a:pt x="9248046" y="3709303"/>
                  </a:lnTo>
                  <a:lnTo>
                    <a:pt x="9242672" y="3715914"/>
                  </a:lnTo>
                  <a:lnTo>
                    <a:pt x="9237970" y="3717236"/>
                  </a:lnTo>
                  <a:lnTo>
                    <a:pt x="9229238" y="3717236"/>
                  </a:lnTo>
                  <a:lnTo>
                    <a:pt x="9224536" y="3717897"/>
                  </a:lnTo>
                  <a:lnTo>
                    <a:pt x="9219835" y="3720541"/>
                  </a:lnTo>
                  <a:lnTo>
                    <a:pt x="9215804" y="3724508"/>
                  </a:lnTo>
                  <a:lnTo>
                    <a:pt x="9209087" y="3733102"/>
                  </a:lnTo>
                  <a:lnTo>
                    <a:pt x="9193638" y="3746984"/>
                  </a:lnTo>
                  <a:lnTo>
                    <a:pt x="9186921" y="3755578"/>
                  </a:lnTo>
                  <a:lnTo>
                    <a:pt x="9180875" y="3764172"/>
                  </a:lnTo>
                  <a:lnTo>
                    <a:pt x="9177517" y="3774749"/>
                  </a:lnTo>
                  <a:lnTo>
                    <a:pt x="9177517" y="3785987"/>
                  </a:lnTo>
                  <a:lnTo>
                    <a:pt x="9178859" y="3814414"/>
                  </a:lnTo>
                  <a:lnTo>
                    <a:pt x="9179533" y="3820364"/>
                  </a:lnTo>
                  <a:lnTo>
                    <a:pt x="9180204" y="3826313"/>
                  </a:lnTo>
                  <a:lnTo>
                    <a:pt x="9178189" y="3830942"/>
                  </a:lnTo>
                  <a:lnTo>
                    <a:pt x="9174158" y="3834907"/>
                  </a:lnTo>
                  <a:lnTo>
                    <a:pt x="9167441" y="3837552"/>
                  </a:lnTo>
                  <a:lnTo>
                    <a:pt x="9160724" y="3839535"/>
                  </a:lnTo>
                  <a:lnTo>
                    <a:pt x="9154679" y="3842179"/>
                  </a:lnTo>
                  <a:lnTo>
                    <a:pt x="9145947" y="3849451"/>
                  </a:lnTo>
                  <a:lnTo>
                    <a:pt x="9129827" y="3865317"/>
                  </a:lnTo>
                  <a:lnTo>
                    <a:pt x="9097586" y="3891099"/>
                  </a:lnTo>
                  <a:lnTo>
                    <a:pt x="9088180" y="3895726"/>
                  </a:lnTo>
                  <a:lnTo>
                    <a:pt x="9069375" y="3901676"/>
                  </a:lnTo>
                  <a:lnTo>
                    <a:pt x="9060641" y="3905643"/>
                  </a:lnTo>
                  <a:lnTo>
                    <a:pt x="9045864" y="3914237"/>
                  </a:lnTo>
                  <a:lnTo>
                    <a:pt x="9041161" y="3916220"/>
                  </a:lnTo>
                  <a:lnTo>
                    <a:pt x="9037132" y="3918864"/>
                  </a:lnTo>
                  <a:lnTo>
                    <a:pt x="9033773" y="3924153"/>
                  </a:lnTo>
                  <a:lnTo>
                    <a:pt x="9033101" y="3930103"/>
                  </a:lnTo>
                  <a:lnTo>
                    <a:pt x="9034444" y="3943325"/>
                  </a:lnTo>
                  <a:lnTo>
                    <a:pt x="9033773" y="3949274"/>
                  </a:lnTo>
                  <a:lnTo>
                    <a:pt x="9029072" y="3949274"/>
                  </a:lnTo>
                  <a:lnTo>
                    <a:pt x="9025041" y="3952579"/>
                  </a:lnTo>
                  <a:lnTo>
                    <a:pt x="9023697" y="3957207"/>
                  </a:lnTo>
                  <a:lnTo>
                    <a:pt x="9025041" y="3962495"/>
                  </a:lnTo>
                  <a:lnTo>
                    <a:pt x="9029743" y="3965801"/>
                  </a:lnTo>
                  <a:lnTo>
                    <a:pt x="9045192" y="3969767"/>
                  </a:lnTo>
                  <a:lnTo>
                    <a:pt x="9051237" y="3972412"/>
                  </a:lnTo>
                  <a:lnTo>
                    <a:pt x="9056611" y="3977039"/>
                  </a:lnTo>
                  <a:lnTo>
                    <a:pt x="9073403" y="3992905"/>
                  </a:lnTo>
                  <a:lnTo>
                    <a:pt x="9082136" y="3999516"/>
                  </a:lnTo>
                  <a:lnTo>
                    <a:pt x="9086166" y="4003482"/>
                  </a:lnTo>
                  <a:lnTo>
                    <a:pt x="9089525" y="4008110"/>
                  </a:lnTo>
                  <a:lnTo>
                    <a:pt x="9112362" y="4051080"/>
                  </a:lnTo>
                  <a:lnTo>
                    <a:pt x="9142589" y="4092067"/>
                  </a:lnTo>
                  <a:lnTo>
                    <a:pt x="9151322" y="4106610"/>
                  </a:lnTo>
                  <a:lnTo>
                    <a:pt x="9157366" y="4122476"/>
                  </a:lnTo>
                  <a:lnTo>
                    <a:pt x="9160054" y="4135698"/>
                  </a:lnTo>
                  <a:lnTo>
                    <a:pt x="9160724" y="4148919"/>
                  </a:lnTo>
                  <a:lnTo>
                    <a:pt x="9157366" y="4195855"/>
                  </a:lnTo>
                  <a:lnTo>
                    <a:pt x="9160054" y="4203128"/>
                  </a:lnTo>
                  <a:lnTo>
                    <a:pt x="9168785" y="4201144"/>
                  </a:lnTo>
                  <a:lnTo>
                    <a:pt x="9166770" y="4218332"/>
                  </a:lnTo>
                  <a:lnTo>
                    <a:pt x="9161397" y="4237504"/>
                  </a:lnTo>
                  <a:lnTo>
                    <a:pt x="9152665" y="4255352"/>
                  </a:lnTo>
                  <a:lnTo>
                    <a:pt x="9140573" y="4267913"/>
                  </a:lnTo>
                  <a:lnTo>
                    <a:pt x="9125796" y="4271219"/>
                  </a:lnTo>
                  <a:lnTo>
                    <a:pt x="9109004" y="4270557"/>
                  </a:lnTo>
                  <a:lnTo>
                    <a:pt x="9096912" y="4274524"/>
                  </a:lnTo>
                  <a:lnTo>
                    <a:pt x="9094226" y="4288406"/>
                  </a:lnTo>
                  <a:lnTo>
                    <a:pt x="9073403" y="4281795"/>
                  </a:lnTo>
                  <a:lnTo>
                    <a:pt x="9064000" y="4280474"/>
                  </a:lnTo>
                  <a:lnTo>
                    <a:pt x="9053925" y="4281795"/>
                  </a:lnTo>
                  <a:lnTo>
                    <a:pt x="9047878" y="4283779"/>
                  </a:lnTo>
                  <a:lnTo>
                    <a:pt x="9045192" y="4285101"/>
                  </a:lnTo>
                  <a:lnTo>
                    <a:pt x="9044519" y="4287084"/>
                  </a:lnTo>
                  <a:lnTo>
                    <a:pt x="9043177" y="4290390"/>
                  </a:lnTo>
                  <a:lnTo>
                    <a:pt x="9043849" y="4293695"/>
                  </a:lnTo>
                  <a:lnTo>
                    <a:pt x="9045864" y="4297001"/>
                  </a:lnTo>
                  <a:lnTo>
                    <a:pt x="9045864" y="4299645"/>
                  </a:lnTo>
                  <a:lnTo>
                    <a:pt x="9038475" y="4298984"/>
                  </a:lnTo>
                  <a:lnTo>
                    <a:pt x="9036460" y="4297001"/>
                  </a:lnTo>
                  <a:lnTo>
                    <a:pt x="9033773" y="4292373"/>
                  </a:lnTo>
                  <a:lnTo>
                    <a:pt x="9030415" y="4289728"/>
                  </a:lnTo>
                  <a:lnTo>
                    <a:pt x="9025713" y="4292373"/>
                  </a:lnTo>
                  <a:lnTo>
                    <a:pt x="9024369" y="4297001"/>
                  </a:lnTo>
                  <a:lnTo>
                    <a:pt x="9027727" y="4306256"/>
                  </a:lnTo>
                  <a:lnTo>
                    <a:pt x="9025713" y="4312206"/>
                  </a:lnTo>
                  <a:lnTo>
                    <a:pt x="9022355" y="4315511"/>
                  </a:lnTo>
                  <a:lnTo>
                    <a:pt x="9018324" y="4318155"/>
                  </a:lnTo>
                  <a:lnTo>
                    <a:pt x="9014293" y="4318155"/>
                  </a:lnTo>
                  <a:lnTo>
                    <a:pt x="9010264" y="4312866"/>
                  </a:lnTo>
                  <a:lnTo>
                    <a:pt x="9010935" y="4308900"/>
                  </a:lnTo>
                  <a:lnTo>
                    <a:pt x="9013623" y="4305595"/>
                  </a:lnTo>
                  <a:lnTo>
                    <a:pt x="9015638" y="4301627"/>
                  </a:lnTo>
                  <a:lnTo>
                    <a:pt x="9015638" y="4297001"/>
                  </a:lnTo>
                  <a:lnTo>
                    <a:pt x="8994814" y="4315511"/>
                  </a:lnTo>
                  <a:lnTo>
                    <a:pt x="8988770" y="4320138"/>
                  </a:lnTo>
                  <a:lnTo>
                    <a:pt x="8987425" y="4319477"/>
                  </a:lnTo>
                  <a:lnTo>
                    <a:pt x="8986082" y="4317494"/>
                  </a:lnTo>
                  <a:lnTo>
                    <a:pt x="8984066" y="4316171"/>
                  </a:lnTo>
                  <a:lnTo>
                    <a:pt x="8982052" y="4315511"/>
                  </a:lnTo>
                  <a:lnTo>
                    <a:pt x="8979365" y="4318155"/>
                  </a:lnTo>
                  <a:lnTo>
                    <a:pt x="8971978" y="4328071"/>
                  </a:lnTo>
                  <a:lnTo>
                    <a:pt x="8968618" y="4326749"/>
                  </a:lnTo>
                  <a:lnTo>
                    <a:pt x="8965260" y="4322121"/>
                  </a:lnTo>
                  <a:lnTo>
                    <a:pt x="8961230" y="4316833"/>
                  </a:lnTo>
                  <a:lnTo>
                    <a:pt x="8953840" y="4304272"/>
                  </a:lnTo>
                  <a:lnTo>
                    <a:pt x="8954512" y="4300967"/>
                  </a:lnTo>
                  <a:lnTo>
                    <a:pt x="8958544" y="4300306"/>
                  </a:lnTo>
                  <a:lnTo>
                    <a:pt x="8967946" y="4301627"/>
                  </a:lnTo>
                  <a:lnTo>
                    <a:pt x="8964588" y="4297001"/>
                  </a:lnTo>
                  <a:lnTo>
                    <a:pt x="8966603" y="4295678"/>
                  </a:lnTo>
                  <a:lnTo>
                    <a:pt x="8970633" y="4293034"/>
                  </a:lnTo>
                  <a:lnTo>
                    <a:pt x="8971978" y="4291712"/>
                  </a:lnTo>
                  <a:lnTo>
                    <a:pt x="8964588" y="4291712"/>
                  </a:lnTo>
                  <a:lnTo>
                    <a:pt x="8958544" y="4286424"/>
                  </a:lnTo>
                  <a:lnTo>
                    <a:pt x="8954512" y="4278490"/>
                  </a:lnTo>
                  <a:lnTo>
                    <a:pt x="8953169" y="4269896"/>
                  </a:lnTo>
                  <a:lnTo>
                    <a:pt x="8955184" y="4261302"/>
                  </a:lnTo>
                  <a:lnTo>
                    <a:pt x="8959886" y="4251386"/>
                  </a:lnTo>
                  <a:lnTo>
                    <a:pt x="8966603" y="4242792"/>
                  </a:lnTo>
                  <a:lnTo>
                    <a:pt x="8973990" y="4236843"/>
                  </a:lnTo>
                  <a:lnTo>
                    <a:pt x="8966603" y="4234859"/>
                  </a:lnTo>
                  <a:lnTo>
                    <a:pt x="8966603" y="4232215"/>
                  </a:lnTo>
                  <a:lnTo>
                    <a:pt x="8973990" y="4225604"/>
                  </a:lnTo>
                  <a:lnTo>
                    <a:pt x="8978694" y="4218993"/>
                  </a:lnTo>
                  <a:lnTo>
                    <a:pt x="8980037" y="4216349"/>
                  </a:lnTo>
                  <a:lnTo>
                    <a:pt x="8979365" y="4213044"/>
                  </a:lnTo>
                  <a:lnTo>
                    <a:pt x="8976679" y="4207755"/>
                  </a:lnTo>
                  <a:lnTo>
                    <a:pt x="8972648" y="4196517"/>
                  </a:lnTo>
                  <a:lnTo>
                    <a:pt x="8969290" y="4182634"/>
                  </a:lnTo>
                  <a:lnTo>
                    <a:pt x="8965260" y="4152885"/>
                  </a:lnTo>
                  <a:lnTo>
                    <a:pt x="8953840" y="4156191"/>
                  </a:lnTo>
                  <a:lnTo>
                    <a:pt x="8947122" y="4152224"/>
                  </a:lnTo>
                  <a:lnTo>
                    <a:pt x="8946452" y="4143630"/>
                  </a:lnTo>
                  <a:lnTo>
                    <a:pt x="8955184" y="4134375"/>
                  </a:lnTo>
                  <a:lnTo>
                    <a:pt x="8965260" y="4130409"/>
                  </a:lnTo>
                  <a:lnTo>
                    <a:pt x="8975336" y="4131070"/>
                  </a:lnTo>
                  <a:lnTo>
                    <a:pt x="8984066" y="4135037"/>
                  </a:lnTo>
                  <a:lnTo>
                    <a:pt x="8990783" y="4143630"/>
                  </a:lnTo>
                  <a:lnTo>
                    <a:pt x="8996158" y="4138342"/>
                  </a:lnTo>
                  <a:lnTo>
                    <a:pt x="8995486" y="4136359"/>
                  </a:lnTo>
                  <a:lnTo>
                    <a:pt x="8992799" y="4134375"/>
                  </a:lnTo>
                  <a:lnTo>
                    <a:pt x="8990113" y="4131070"/>
                  </a:lnTo>
                  <a:lnTo>
                    <a:pt x="8987425" y="4123798"/>
                  </a:lnTo>
                  <a:lnTo>
                    <a:pt x="8986082" y="4118510"/>
                  </a:lnTo>
                  <a:lnTo>
                    <a:pt x="8985412" y="4113221"/>
                  </a:lnTo>
                  <a:lnTo>
                    <a:pt x="8984738" y="4107272"/>
                  </a:lnTo>
                  <a:lnTo>
                    <a:pt x="8973990" y="4088761"/>
                  </a:lnTo>
                  <a:lnTo>
                    <a:pt x="8971304" y="4078846"/>
                  </a:lnTo>
                  <a:lnTo>
                    <a:pt x="8974664" y="4071573"/>
                  </a:lnTo>
                  <a:lnTo>
                    <a:pt x="8965260" y="4068267"/>
                  </a:lnTo>
                  <a:lnTo>
                    <a:pt x="8956528" y="4066285"/>
                  </a:lnTo>
                  <a:lnTo>
                    <a:pt x="8948468" y="4067607"/>
                  </a:lnTo>
                  <a:lnTo>
                    <a:pt x="8941078" y="4074878"/>
                  </a:lnTo>
                  <a:lnTo>
                    <a:pt x="8937720" y="4069590"/>
                  </a:lnTo>
                  <a:lnTo>
                    <a:pt x="8931002" y="4062979"/>
                  </a:lnTo>
                  <a:lnTo>
                    <a:pt x="8923613" y="4058352"/>
                  </a:lnTo>
                  <a:lnTo>
                    <a:pt x="8918241" y="4056368"/>
                  </a:lnTo>
                  <a:lnTo>
                    <a:pt x="8913538" y="4058352"/>
                  </a:lnTo>
                  <a:lnTo>
                    <a:pt x="8910179" y="4062318"/>
                  </a:lnTo>
                  <a:lnTo>
                    <a:pt x="8906821" y="4066946"/>
                  </a:lnTo>
                  <a:lnTo>
                    <a:pt x="8903463" y="4070912"/>
                  </a:lnTo>
                  <a:lnTo>
                    <a:pt x="8896075" y="4075540"/>
                  </a:lnTo>
                  <a:lnTo>
                    <a:pt x="8894059" y="4075540"/>
                  </a:lnTo>
                  <a:lnTo>
                    <a:pt x="8892717" y="4072234"/>
                  </a:lnTo>
                  <a:lnTo>
                    <a:pt x="8888686" y="4068929"/>
                  </a:lnTo>
                  <a:lnTo>
                    <a:pt x="8871893" y="4062979"/>
                  </a:lnTo>
                  <a:lnTo>
                    <a:pt x="8866519" y="4060335"/>
                  </a:lnTo>
                  <a:lnTo>
                    <a:pt x="8883311" y="4051080"/>
                  </a:lnTo>
                  <a:lnTo>
                    <a:pt x="8875252" y="4047774"/>
                  </a:lnTo>
                  <a:lnTo>
                    <a:pt x="8847040" y="4045791"/>
                  </a:lnTo>
                  <a:lnTo>
                    <a:pt x="8855100" y="4039841"/>
                  </a:lnTo>
                  <a:lnTo>
                    <a:pt x="8859131" y="4032570"/>
                  </a:lnTo>
                  <a:lnTo>
                    <a:pt x="8862489" y="4023976"/>
                  </a:lnTo>
                  <a:lnTo>
                    <a:pt x="8868534" y="4016042"/>
                  </a:lnTo>
                  <a:lnTo>
                    <a:pt x="8876594" y="4010093"/>
                  </a:lnTo>
                  <a:lnTo>
                    <a:pt x="8884656" y="4006127"/>
                  </a:lnTo>
                  <a:lnTo>
                    <a:pt x="8894059" y="4004143"/>
                  </a:lnTo>
                  <a:lnTo>
                    <a:pt x="8903463" y="4002821"/>
                  </a:lnTo>
                  <a:lnTo>
                    <a:pt x="8896075" y="3998854"/>
                  </a:lnTo>
                  <a:lnTo>
                    <a:pt x="8888015" y="3997532"/>
                  </a:lnTo>
                  <a:lnTo>
                    <a:pt x="8881297" y="3994888"/>
                  </a:lnTo>
                  <a:lnTo>
                    <a:pt x="8877939" y="3987616"/>
                  </a:lnTo>
                  <a:lnTo>
                    <a:pt x="8879953" y="3977700"/>
                  </a:lnTo>
                  <a:lnTo>
                    <a:pt x="8891373" y="3958529"/>
                  </a:lnTo>
                  <a:lnTo>
                    <a:pt x="8892717" y="3947290"/>
                  </a:lnTo>
                  <a:lnTo>
                    <a:pt x="8888686" y="3939358"/>
                  </a:lnTo>
                  <a:lnTo>
                    <a:pt x="8881968" y="3934069"/>
                  </a:lnTo>
                  <a:lnTo>
                    <a:pt x="8854429" y="3922831"/>
                  </a:lnTo>
                  <a:lnTo>
                    <a:pt x="8851741" y="3923492"/>
                  </a:lnTo>
                  <a:lnTo>
                    <a:pt x="8850399" y="3926797"/>
                  </a:lnTo>
                  <a:lnTo>
                    <a:pt x="8843009" y="3930764"/>
                  </a:lnTo>
                  <a:lnTo>
                    <a:pt x="8838980" y="3921508"/>
                  </a:lnTo>
                  <a:lnTo>
                    <a:pt x="8826217" y="3907626"/>
                  </a:lnTo>
                  <a:lnTo>
                    <a:pt x="8824874" y="3900355"/>
                  </a:lnTo>
                  <a:lnTo>
                    <a:pt x="8815471" y="3907626"/>
                  </a:lnTo>
                  <a:lnTo>
                    <a:pt x="8806066" y="3910931"/>
                  </a:lnTo>
                  <a:lnTo>
                    <a:pt x="8783228" y="3912914"/>
                  </a:lnTo>
                  <a:lnTo>
                    <a:pt x="8781886" y="3912914"/>
                  </a:lnTo>
                  <a:lnTo>
                    <a:pt x="8778527" y="3911593"/>
                  </a:lnTo>
                  <a:lnTo>
                    <a:pt x="8776512" y="3911593"/>
                  </a:lnTo>
                  <a:lnTo>
                    <a:pt x="8775169" y="3912254"/>
                  </a:lnTo>
                  <a:lnTo>
                    <a:pt x="8772480" y="3916881"/>
                  </a:lnTo>
                  <a:lnTo>
                    <a:pt x="8770467" y="3918203"/>
                  </a:lnTo>
                  <a:lnTo>
                    <a:pt x="8729493" y="3930764"/>
                  </a:lnTo>
                  <a:lnTo>
                    <a:pt x="8707999" y="3940680"/>
                  </a:lnTo>
                  <a:lnTo>
                    <a:pt x="8697250" y="3948613"/>
                  </a:lnTo>
                  <a:lnTo>
                    <a:pt x="8679787" y="3965140"/>
                  </a:lnTo>
                  <a:lnTo>
                    <a:pt x="8670383" y="3973072"/>
                  </a:lnTo>
                  <a:lnTo>
                    <a:pt x="8667024" y="3975056"/>
                  </a:lnTo>
                  <a:lnTo>
                    <a:pt x="8656278" y="3979684"/>
                  </a:lnTo>
                  <a:lnTo>
                    <a:pt x="8654933" y="3979022"/>
                  </a:lnTo>
                  <a:lnTo>
                    <a:pt x="8652247" y="3978362"/>
                  </a:lnTo>
                  <a:lnTo>
                    <a:pt x="8650231" y="3977700"/>
                  </a:lnTo>
                  <a:lnTo>
                    <a:pt x="8648217" y="3978362"/>
                  </a:lnTo>
                  <a:lnTo>
                    <a:pt x="8646873" y="3979684"/>
                  </a:lnTo>
                  <a:lnTo>
                    <a:pt x="8646202" y="3982327"/>
                  </a:lnTo>
                  <a:lnTo>
                    <a:pt x="8645530" y="3984311"/>
                  </a:lnTo>
                  <a:lnTo>
                    <a:pt x="8646202" y="3984972"/>
                  </a:lnTo>
                  <a:lnTo>
                    <a:pt x="8638813" y="3990260"/>
                  </a:lnTo>
                  <a:lnTo>
                    <a:pt x="8635454" y="3992244"/>
                  </a:lnTo>
                  <a:lnTo>
                    <a:pt x="8619334" y="3997532"/>
                  </a:lnTo>
                  <a:lnTo>
                    <a:pt x="8616647" y="3998854"/>
                  </a:lnTo>
                  <a:lnTo>
                    <a:pt x="8608586" y="3993566"/>
                  </a:lnTo>
                  <a:lnTo>
                    <a:pt x="8613288" y="3986956"/>
                  </a:lnTo>
                  <a:lnTo>
                    <a:pt x="8623363" y="3981006"/>
                  </a:lnTo>
                  <a:lnTo>
                    <a:pt x="8632096" y="3977039"/>
                  </a:lnTo>
                  <a:lnTo>
                    <a:pt x="8640156" y="3974395"/>
                  </a:lnTo>
                  <a:lnTo>
                    <a:pt x="8644186" y="3973072"/>
                  </a:lnTo>
                  <a:lnTo>
                    <a:pt x="8646873" y="3970428"/>
                  </a:lnTo>
                  <a:lnTo>
                    <a:pt x="8646873" y="3969106"/>
                  </a:lnTo>
                  <a:lnTo>
                    <a:pt x="8644857" y="3964478"/>
                  </a:lnTo>
                  <a:lnTo>
                    <a:pt x="8644857" y="3962495"/>
                  </a:lnTo>
                  <a:lnTo>
                    <a:pt x="8650231" y="3955224"/>
                  </a:lnTo>
                  <a:lnTo>
                    <a:pt x="8653590" y="3951919"/>
                  </a:lnTo>
                  <a:lnTo>
                    <a:pt x="8656949" y="3948613"/>
                  </a:lnTo>
                  <a:lnTo>
                    <a:pt x="8648888" y="3947290"/>
                  </a:lnTo>
                  <a:lnTo>
                    <a:pt x="8630081" y="3948613"/>
                  </a:lnTo>
                  <a:lnTo>
                    <a:pt x="8621349" y="3948613"/>
                  </a:lnTo>
                  <a:lnTo>
                    <a:pt x="8622020" y="3940680"/>
                  </a:lnTo>
                  <a:lnTo>
                    <a:pt x="8624036" y="3934730"/>
                  </a:lnTo>
                  <a:lnTo>
                    <a:pt x="8628737" y="3930103"/>
                  </a:lnTo>
                  <a:lnTo>
                    <a:pt x="8637470" y="3928781"/>
                  </a:lnTo>
                  <a:lnTo>
                    <a:pt x="8635454" y="3918864"/>
                  </a:lnTo>
                  <a:lnTo>
                    <a:pt x="8639485" y="3912914"/>
                  </a:lnTo>
                  <a:lnTo>
                    <a:pt x="8656278" y="3904320"/>
                  </a:lnTo>
                  <a:lnTo>
                    <a:pt x="8662322" y="3898370"/>
                  </a:lnTo>
                  <a:lnTo>
                    <a:pt x="8668367" y="3890438"/>
                  </a:lnTo>
                  <a:lnTo>
                    <a:pt x="8679787" y="3875233"/>
                  </a:lnTo>
                  <a:lnTo>
                    <a:pt x="8683817" y="3857385"/>
                  </a:lnTo>
                  <a:lnTo>
                    <a:pt x="8675084" y="3847468"/>
                  </a:lnTo>
                  <a:lnTo>
                    <a:pt x="8662995" y="3837552"/>
                  </a:lnTo>
                  <a:lnTo>
                    <a:pt x="8658292" y="3823008"/>
                  </a:lnTo>
                  <a:lnTo>
                    <a:pt x="8654263" y="3830942"/>
                  </a:lnTo>
                  <a:lnTo>
                    <a:pt x="8648888" y="3832924"/>
                  </a:lnTo>
                  <a:lnTo>
                    <a:pt x="8642171" y="3832263"/>
                  </a:lnTo>
                  <a:lnTo>
                    <a:pt x="8634783" y="3830280"/>
                  </a:lnTo>
                  <a:lnTo>
                    <a:pt x="8622020" y="3829619"/>
                  </a:lnTo>
                  <a:lnTo>
                    <a:pt x="8613961" y="3831602"/>
                  </a:lnTo>
                  <a:lnTo>
                    <a:pt x="8607915" y="3836891"/>
                  </a:lnTo>
                  <a:lnTo>
                    <a:pt x="8592466" y="3852757"/>
                  </a:lnTo>
                  <a:lnTo>
                    <a:pt x="8579703" y="3869283"/>
                  </a:lnTo>
                  <a:lnTo>
                    <a:pt x="8572315" y="3876555"/>
                  </a:lnTo>
                  <a:lnTo>
                    <a:pt x="8564925" y="3882505"/>
                  </a:lnTo>
                  <a:lnTo>
                    <a:pt x="8556193" y="3887794"/>
                  </a:lnTo>
                  <a:lnTo>
                    <a:pt x="8521938" y="3903660"/>
                  </a:lnTo>
                  <a:lnTo>
                    <a:pt x="8508504" y="3910931"/>
                  </a:lnTo>
                  <a:lnTo>
                    <a:pt x="8497756" y="3920848"/>
                  </a:lnTo>
                  <a:lnTo>
                    <a:pt x="8488353" y="3934730"/>
                  </a:lnTo>
                  <a:lnTo>
                    <a:pt x="8482307" y="3951257"/>
                  </a:lnTo>
                  <a:lnTo>
                    <a:pt x="8477605" y="3958529"/>
                  </a:lnTo>
                  <a:lnTo>
                    <a:pt x="8469545" y="3964478"/>
                  </a:lnTo>
                  <a:lnTo>
                    <a:pt x="8463498" y="3965801"/>
                  </a:lnTo>
                  <a:lnTo>
                    <a:pt x="8450064" y="3965801"/>
                  </a:lnTo>
                  <a:lnTo>
                    <a:pt x="8444019" y="3965801"/>
                  </a:lnTo>
                  <a:lnTo>
                    <a:pt x="8439317" y="3967784"/>
                  </a:lnTo>
                  <a:lnTo>
                    <a:pt x="8429914" y="3973072"/>
                  </a:lnTo>
                  <a:lnTo>
                    <a:pt x="8425212" y="3973734"/>
                  </a:lnTo>
                  <a:lnTo>
                    <a:pt x="8421853" y="3971751"/>
                  </a:lnTo>
                  <a:lnTo>
                    <a:pt x="8415136" y="3964478"/>
                  </a:lnTo>
                  <a:lnTo>
                    <a:pt x="8411778" y="3962495"/>
                  </a:lnTo>
                  <a:lnTo>
                    <a:pt x="8401702" y="3961834"/>
                  </a:lnTo>
                  <a:lnTo>
                    <a:pt x="8394315" y="3965801"/>
                  </a:lnTo>
                  <a:lnTo>
                    <a:pt x="8388268" y="3973072"/>
                  </a:lnTo>
                  <a:lnTo>
                    <a:pt x="8384239" y="3981666"/>
                  </a:lnTo>
                  <a:lnTo>
                    <a:pt x="8378865" y="3998194"/>
                  </a:lnTo>
                  <a:lnTo>
                    <a:pt x="8378865" y="4013398"/>
                  </a:lnTo>
                  <a:lnTo>
                    <a:pt x="8385582" y="4027281"/>
                  </a:lnTo>
                  <a:lnTo>
                    <a:pt x="8400360" y="4037858"/>
                  </a:lnTo>
                  <a:lnTo>
                    <a:pt x="8409762" y="4041825"/>
                  </a:lnTo>
                  <a:lnTo>
                    <a:pt x="8419838" y="4045130"/>
                  </a:lnTo>
                  <a:lnTo>
                    <a:pt x="8429914" y="4047113"/>
                  </a:lnTo>
                  <a:lnTo>
                    <a:pt x="8439989" y="4047774"/>
                  </a:lnTo>
                  <a:lnTo>
                    <a:pt x="8454096" y="4046452"/>
                  </a:lnTo>
                  <a:lnTo>
                    <a:pt x="8460140" y="4047113"/>
                  </a:lnTo>
                  <a:lnTo>
                    <a:pt x="8467529" y="4051741"/>
                  </a:lnTo>
                  <a:lnTo>
                    <a:pt x="8470215" y="4056368"/>
                  </a:lnTo>
                  <a:lnTo>
                    <a:pt x="8472903" y="4063640"/>
                  </a:lnTo>
                  <a:lnTo>
                    <a:pt x="8475589" y="4070912"/>
                  </a:lnTo>
                  <a:lnTo>
                    <a:pt x="8476261" y="4076201"/>
                  </a:lnTo>
                  <a:lnTo>
                    <a:pt x="8474919" y="4080828"/>
                  </a:lnTo>
                  <a:lnTo>
                    <a:pt x="8471560" y="4086117"/>
                  </a:lnTo>
                  <a:lnTo>
                    <a:pt x="8468873" y="4092067"/>
                  </a:lnTo>
                  <a:lnTo>
                    <a:pt x="8468202" y="4099338"/>
                  </a:lnTo>
                  <a:lnTo>
                    <a:pt x="8475589" y="4111899"/>
                  </a:lnTo>
                  <a:lnTo>
                    <a:pt x="8491039" y="4120493"/>
                  </a:lnTo>
                  <a:lnTo>
                    <a:pt x="8508504" y="4122476"/>
                  </a:lnTo>
                  <a:lnTo>
                    <a:pt x="8523280" y="4116527"/>
                  </a:lnTo>
                  <a:lnTo>
                    <a:pt x="8527310" y="4113221"/>
                  </a:lnTo>
                  <a:lnTo>
                    <a:pt x="8527982" y="4110577"/>
                  </a:lnTo>
                  <a:lnTo>
                    <a:pt x="8527982" y="4107932"/>
                  </a:lnTo>
                  <a:lnTo>
                    <a:pt x="8529325" y="4105288"/>
                  </a:lnTo>
                  <a:lnTo>
                    <a:pt x="8532012" y="4102643"/>
                  </a:lnTo>
                  <a:lnTo>
                    <a:pt x="8553507" y="4088761"/>
                  </a:lnTo>
                  <a:lnTo>
                    <a:pt x="8556866" y="4084134"/>
                  </a:lnTo>
                  <a:lnTo>
                    <a:pt x="8554178" y="4079506"/>
                  </a:lnTo>
                  <a:lnTo>
                    <a:pt x="8576344" y="4072234"/>
                  </a:lnTo>
                  <a:lnTo>
                    <a:pt x="8587092" y="4070251"/>
                  </a:lnTo>
                  <a:lnTo>
                    <a:pt x="8599183" y="4072896"/>
                  </a:lnTo>
                  <a:lnTo>
                    <a:pt x="8627395" y="4088100"/>
                  </a:lnTo>
                  <a:lnTo>
                    <a:pt x="8637470" y="4092067"/>
                  </a:lnTo>
                  <a:lnTo>
                    <a:pt x="8648217" y="4095372"/>
                  </a:lnTo>
                  <a:lnTo>
                    <a:pt x="8653590" y="4096694"/>
                  </a:lnTo>
                  <a:lnTo>
                    <a:pt x="8659636" y="4096033"/>
                  </a:lnTo>
                  <a:lnTo>
                    <a:pt x="8662995" y="4095372"/>
                  </a:lnTo>
                  <a:lnTo>
                    <a:pt x="8671726" y="4091405"/>
                  </a:lnTo>
                  <a:lnTo>
                    <a:pt x="8674414" y="4090744"/>
                  </a:lnTo>
                  <a:lnTo>
                    <a:pt x="8678442" y="4092067"/>
                  </a:lnTo>
                  <a:lnTo>
                    <a:pt x="8687176" y="4098016"/>
                  </a:lnTo>
                  <a:lnTo>
                    <a:pt x="8691206" y="4099999"/>
                  </a:lnTo>
                  <a:lnTo>
                    <a:pt x="8697250" y="4100661"/>
                  </a:lnTo>
                  <a:lnTo>
                    <a:pt x="8707999" y="4099999"/>
                  </a:lnTo>
                  <a:lnTo>
                    <a:pt x="8713373" y="4099999"/>
                  </a:lnTo>
                  <a:lnTo>
                    <a:pt x="8709342" y="4103966"/>
                  </a:lnTo>
                  <a:lnTo>
                    <a:pt x="8707326" y="4108593"/>
                  </a:lnTo>
                  <a:lnTo>
                    <a:pt x="8705310" y="4118510"/>
                  </a:lnTo>
                  <a:lnTo>
                    <a:pt x="8704640" y="4119831"/>
                  </a:lnTo>
                  <a:lnTo>
                    <a:pt x="8700610" y="4124459"/>
                  </a:lnTo>
                  <a:lnTo>
                    <a:pt x="8699266" y="4125781"/>
                  </a:lnTo>
                  <a:lnTo>
                    <a:pt x="8699939" y="4127104"/>
                  </a:lnTo>
                  <a:lnTo>
                    <a:pt x="8701282" y="4128426"/>
                  </a:lnTo>
                  <a:lnTo>
                    <a:pt x="8703297" y="4129748"/>
                  </a:lnTo>
                  <a:lnTo>
                    <a:pt x="8703967" y="4130409"/>
                  </a:lnTo>
                  <a:lnTo>
                    <a:pt x="8699266" y="4136359"/>
                  </a:lnTo>
                  <a:lnTo>
                    <a:pt x="8695235" y="4139664"/>
                  </a:lnTo>
                  <a:lnTo>
                    <a:pt x="8689863" y="4140325"/>
                  </a:lnTo>
                  <a:lnTo>
                    <a:pt x="8683817" y="4139003"/>
                  </a:lnTo>
                  <a:lnTo>
                    <a:pt x="8681131" y="4137681"/>
                  </a:lnTo>
                  <a:lnTo>
                    <a:pt x="8677772" y="4135698"/>
                  </a:lnTo>
                  <a:lnTo>
                    <a:pt x="8674414" y="4133715"/>
                  </a:lnTo>
                  <a:lnTo>
                    <a:pt x="8668367" y="4133053"/>
                  </a:lnTo>
                  <a:lnTo>
                    <a:pt x="8662322" y="4134375"/>
                  </a:lnTo>
                  <a:lnTo>
                    <a:pt x="8656949" y="4137019"/>
                  </a:lnTo>
                  <a:lnTo>
                    <a:pt x="8645530" y="4143630"/>
                  </a:lnTo>
                  <a:lnTo>
                    <a:pt x="8602541" y="4160157"/>
                  </a:lnTo>
                  <a:lnTo>
                    <a:pt x="8600526" y="4160157"/>
                  </a:lnTo>
                  <a:lnTo>
                    <a:pt x="8597168" y="4158174"/>
                  </a:lnTo>
                  <a:lnTo>
                    <a:pt x="8594480" y="4156852"/>
                  </a:lnTo>
                  <a:lnTo>
                    <a:pt x="8591793" y="4157513"/>
                  </a:lnTo>
                  <a:lnTo>
                    <a:pt x="8591122" y="4158835"/>
                  </a:lnTo>
                  <a:lnTo>
                    <a:pt x="8591122" y="4160818"/>
                  </a:lnTo>
                  <a:lnTo>
                    <a:pt x="8591793" y="4162801"/>
                  </a:lnTo>
                  <a:lnTo>
                    <a:pt x="8592466" y="4162141"/>
                  </a:lnTo>
                  <a:lnTo>
                    <a:pt x="8594480" y="4162141"/>
                  </a:lnTo>
                  <a:lnTo>
                    <a:pt x="8594480" y="4166107"/>
                  </a:lnTo>
                  <a:lnTo>
                    <a:pt x="8593809" y="4172718"/>
                  </a:lnTo>
                  <a:lnTo>
                    <a:pt x="8593137" y="4172057"/>
                  </a:lnTo>
                  <a:lnTo>
                    <a:pt x="8589107" y="4174040"/>
                  </a:lnTo>
                  <a:lnTo>
                    <a:pt x="8585077" y="4176685"/>
                  </a:lnTo>
                  <a:lnTo>
                    <a:pt x="8582391" y="4179329"/>
                  </a:lnTo>
                  <a:lnTo>
                    <a:pt x="8580375" y="4185939"/>
                  </a:lnTo>
                  <a:lnTo>
                    <a:pt x="8580375" y="4189244"/>
                  </a:lnTo>
                  <a:lnTo>
                    <a:pt x="8579703" y="4191889"/>
                  </a:lnTo>
                  <a:lnTo>
                    <a:pt x="8575673" y="4195855"/>
                  </a:lnTo>
                  <a:lnTo>
                    <a:pt x="8565598" y="4200483"/>
                  </a:lnTo>
                  <a:lnTo>
                    <a:pt x="8562240" y="4197839"/>
                  </a:lnTo>
                  <a:lnTo>
                    <a:pt x="8560224" y="4191889"/>
                  </a:lnTo>
                  <a:lnTo>
                    <a:pt x="8556866" y="4187923"/>
                  </a:lnTo>
                  <a:lnTo>
                    <a:pt x="8548134" y="4188584"/>
                  </a:lnTo>
                  <a:lnTo>
                    <a:pt x="8546118" y="4193873"/>
                  </a:lnTo>
                  <a:lnTo>
                    <a:pt x="8548806" y="4201144"/>
                  </a:lnTo>
                  <a:lnTo>
                    <a:pt x="8556193" y="4205772"/>
                  </a:lnTo>
                  <a:lnTo>
                    <a:pt x="8515221" y="4242131"/>
                  </a:lnTo>
                  <a:lnTo>
                    <a:pt x="8507831" y="4250725"/>
                  </a:lnTo>
                  <a:lnTo>
                    <a:pt x="8494397" y="4270557"/>
                  </a:lnTo>
                  <a:lnTo>
                    <a:pt x="8490366" y="4274524"/>
                  </a:lnTo>
                  <a:lnTo>
                    <a:pt x="8486337" y="4278490"/>
                  </a:lnTo>
                  <a:lnTo>
                    <a:pt x="8482978" y="4283118"/>
                  </a:lnTo>
                  <a:lnTo>
                    <a:pt x="8482307" y="4289068"/>
                  </a:lnTo>
                  <a:lnTo>
                    <a:pt x="8484322" y="4295017"/>
                  </a:lnTo>
                  <a:lnTo>
                    <a:pt x="8487008" y="4297001"/>
                  </a:lnTo>
                  <a:lnTo>
                    <a:pt x="8491710" y="4297001"/>
                  </a:lnTo>
                  <a:lnTo>
                    <a:pt x="8497084" y="4298984"/>
                  </a:lnTo>
                  <a:lnTo>
                    <a:pt x="8534026" y="4319477"/>
                  </a:lnTo>
                  <a:lnTo>
                    <a:pt x="8551491" y="4332699"/>
                  </a:lnTo>
                  <a:lnTo>
                    <a:pt x="8562240" y="4350547"/>
                  </a:lnTo>
                  <a:lnTo>
                    <a:pt x="8577688" y="4390873"/>
                  </a:lnTo>
                  <a:lnTo>
                    <a:pt x="8589107" y="4412689"/>
                  </a:lnTo>
                  <a:lnTo>
                    <a:pt x="8593809" y="4424589"/>
                  </a:lnTo>
                  <a:lnTo>
                    <a:pt x="8596495" y="4435827"/>
                  </a:lnTo>
                  <a:lnTo>
                    <a:pt x="8595825" y="4441777"/>
                  </a:lnTo>
                  <a:lnTo>
                    <a:pt x="8594480" y="4445743"/>
                  </a:lnTo>
                  <a:lnTo>
                    <a:pt x="8595152" y="4449048"/>
                  </a:lnTo>
                  <a:lnTo>
                    <a:pt x="8597838" y="4454337"/>
                  </a:lnTo>
                  <a:lnTo>
                    <a:pt x="8602541" y="4457642"/>
                  </a:lnTo>
                  <a:lnTo>
                    <a:pt x="8607915" y="4459625"/>
                  </a:lnTo>
                  <a:lnTo>
                    <a:pt x="8613961" y="4461609"/>
                  </a:lnTo>
                  <a:lnTo>
                    <a:pt x="8619334" y="4463592"/>
                  </a:lnTo>
                  <a:lnTo>
                    <a:pt x="8625379" y="4469542"/>
                  </a:lnTo>
                  <a:lnTo>
                    <a:pt x="8628737" y="4475492"/>
                  </a:lnTo>
                  <a:lnTo>
                    <a:pt x="8630753" y="4482103"/>
                  </a:lnTo>
                  <a:lnTo>
                    <a:pt x="8635454" y="4488713"/>
                  </a:lnTo>
                  <a:lnTo>
                    <a:pt x="8644186" y="4494662"/>
                  </a:lnTo>
                  <a:lnTo>
                    <a:pt x="8652247" y="4499290"/>
                  </a:lnTo>
                  <a:lnTo>
                    <a:pt x="8658292" y="4505900"/>
                  </a:lnTo>
                  <a:lnTo>
                    <a:pt x="8660308" y="4517800"/>
                  </a:lnTo>
                  <a:lnTo>
                    <a:pt x="8650904" y="4517139"/>
                  </a:lnTo>
                  <a:lnTo>
                    <a:pt x="8642844" y="4513834"/>
                  </a:lnTo>
                  <a:lnTo>
                    <a:pt x="8634783" y="4509867"/>
                  </a:lnTo>
                  <a:lnTo>
                    <a:pt x="8626722" y="4507223"/>
                  </a:lnTo>
                  <a:lnTo>
                    <a:pt x="8610602" y="4505240"/>
                  </a:lnTo>
                  <a:lnTo>
                    <a:pt x="8603885" y="4503918"/>
                  </a:lnTo>
                  <a:lnTo>
                    <a:pt x="8581046" y="4494001"/>
                  </a:lnTo>
                  <a:lnTo>
                    <a:pt x="8567612" y="4492679"/>
                  </a:lnTo>
                  <a:lnTo>
                    <a:pt x="8554850" y="4495985"/>
                  </a:lnTo>
                  <a:lnTo>
                    <a:pt x="8539401" y="4501273"/>
                  </a:lnTo>
                  <a:lnTo>
                    <a:pt x="8548806" y="4502595"/>
                  </a:lnTo>
                  <a:lnTo>
                    <a:pt x="8557536" y="4500612"/>
                  </a:lnTo>
                  <a:lnTo>
                    <a:pt x="8565598" y="4497307"/>
                  </a:lnTo>
                  <a:lnTo>
                    <a:pt x="8575002" y="4496646"/>
                  </a:lnTo>
                  <a:lnTo>
                    <a:pt x="8580375" y="4497307"/>
                  </a:lnTo>
                  <a:lnTo>
                    <a:pt x="8583061" y="4499290"/>
                  </a:lnTo>
                  <a:lnTo>
                    <a:pt x="8584404" y="4501273"/>
                  </a:lnTo>
                  <a:lnTo>
                    <a:pt x="8587763" y="4503918"/>
                  </a:lnTo>
                  <a:lnTo>
                    <a:pt x="8597168" y="4512511"/>
                  </a:lnTo>
                  <a:lnTo>
                    <a:pt x="8633439" y="4534327"/>
                  </a:lnTo>
                  <a:lnTo>
                    <a:pt x="8648217" y="4546226"/>
                  </a:lnTo>
                  <a:lnTo>
                    <a:pt x="8657620" y="4560770"/>
                  </a:lnTo>
                  <a:lnTo>
                    <a:pt x="8658964" y="4571348"/>
                  </a:lnTo>
                  <a:lnTo>
                    <a:pt x="8655605" y="4574653"/>
                  </a:lnTo>
                  <a:lnTo>
                    <a:pt x="8638140" y="4577958"/>
                  </a:lnTo>
                  <a:lnTo>
                    <a:pt x="8630081" y="4581925"/>
                  </a:lnTo>
                  <a:lnTo>
                    <a:pt x="8611272" y="4592501"/>
                  </a:lnTo>
                  <a:lnTo>
                    <a:pt x="8604555" y="4597130"/>
                  </a:lnTo>
                  <a:lnTo>
                    <a:pt x="8594480" y="4607707"/>
                  </a:lnTo>
                  <a:lnTo>
                    <a:pt x="8590451" y="4609690"/>
                  </a:lnTo>
                  <a:lnTo>
                    <a:pt x="8572315" y="4611012"/>
                  </a:lnTo>
                  <a:lnTo>
                    <a:pt x="8564254" y="4612334"/>
                  </a:lnTo>
                  <a:lnTo>
                    <a:pt x="8557536" y="4614978"/>
                  </a:lnTo>
                  <a:lnTo>
                    <a:pt x="8550149" y="4620267"/>
                  </a:lnTo>
                  <a:lnTo>
                    <a:pt x="8554850" y="4619606"/>
                  </a:lnTo>
                  <a:lnTo>
                    <a:pt x="8557536" y="4619606"/>
                  </a:lnTo>
                  <a:lnTo>
                    <a:pt x="8560224" y="4619606"/>
                  </a:lnTo>
                  <a:lnTo>
                    <a:pt x="8562910" y="4619606"/>
                  </a:lnTo>
                  <a:lnTo>
                    <a:pt x="8567612" y="4616301"/>
                  </a:lnTo>
                  <a:lnTo>
                    <a:pt x="8569627" y="4616301"/>
                  </a:lnTo>
                  <a:lnTo>
                    <a:pt x="8571643" y="4617623"/>
                  </a:lnTo>
                  <a:lnTo>
                    <a:pt x="8574329" y="4622250"/>
                  </a:lnTo>
                  <a:lnTo>
                    <a:pt x="8576344" y="4624234"/>
                  </a:lnTo>
                  <a:lnTo>
                    <a:pt x="8587092" y="4626217"/>
                  </a:lnTo>
                  <a:lnTo>
                    <a:pt x="8594480" y="4623572"/>
                  </a:lnTo>
                  <a:lnTo>
                    <a:pt x="8602541" y="4620267"/>
                  </a:lnTo>
                  <a:lnTo>
                    <a:pt x="8612617" y="4616301"/>
                  </a:lnTo>
                  <a:lnTo>
                    <a:pt x="8624036" y="4616962"/>
                  </a:lnTo>
                  <a:lnTo>
                    <a:pt x="8632096" y="4622250"/>
                  </a:lnTo>
                  <a:lnTo>
                    <a:pt x="8638813" y="4630183"/>
                  </a:lnTo>
                  <a:lnTo>
                    <a:pt x="8646873" y="4637456"/>
                  </a:lnTo>
                  <a:lnTo>
                    <a:pt x="8652919" y="4640760"/>
                  </a:lnTo>
                  <a:lnTo>
                    <a:pt x="8660308" y="4643405"/>
                  </a:lnTo>
                  <a:lnTo>
                    <a:pt x="8667697" y="4645388"/>
                  </a:lnTo>
                  <a:lnTo>
                    <a:pt x="8674414" y="4646710"/>
                  </a:lnTo>
                  <a:lnTo>
                    <a:pt x="8664338" y="4651999"/>
                  </a:lnTo>
                  <a:lnTo>
                    <a:pt x="8636797" y="4673815"/>
                  </a:lnTo>
                  <a:lnTo>
                    <a:pt x="8643515" y="4671831"/>
                  </a:lnTo>
                  <a:lnTo>
                    <a:pt x="8658292" y="4664559"/>
                  </a:lnTo>
                  <a:lnTo>
                    <a:pt x="8663665" y="4664559"/>
                  </a:lnTo>
                  <a:lnTo>
                    <a:pt x="8666353" y="4668526"/>
                  </a:lnTo>
                  <a:lnTo>
                    <a:pt x="8667024" y="4675797"/>
                  </a:lnTo>
                  <a:lnTo>
                    <a:pt x="8666353" y="4683070"/>
                  </a:lnTo>
                  <a:lnTo>
                    <a:pt x="8665008" y="4688358"/>
                  </a:lnTo>
                  <a:lnTo>
                    <a:pt x="8662322" y="4696291"/>
                  </a:lnTo>
                  <a:lnTo>
                    <a:pt x="8660980" y="4696952"/>
                  </a:lnTo>
                  <a:lnTo>
                    <a:pt x="8658292" y="4693647"/>
                  </a:lnTo>
                  <a:lnTo>
                    <a:pt x="8651574" y="4690341"/>
                  </a:lnTo>
                  <a:lnTo>
                    <a:pt x="8646202" y="4689680"/>
                  </a:lnTo>
                  <a:lnTo>
                    <a:pt x="8640829" y="4691002"/>
                  </a:lnTo>
                  <a:lnTo>
                    <a:pt x="8636127" y="4693647"/>
                  </a:lnTo>
                  <a:lnTo>
                    <a:pt x="8632769" y="4698274"/>
                  </a:lnTo>
                  <a:lnTo>
                    <a:pt x="8640156" y="4702241"/>
                  </a:lnTo>
                  <a:lnTo>
                    <a:pt x="8646202" y="4707529"/>
                  </a:lnTo>
                  <a:lnTo>
                    <a:pt x="8646202" y="4712157"/>
                  </a:lnTo>
                  <a:lnTo>
                    <a:pt x="8638813" y="4712817"/>
                  </a:lnTo>
                  <a:lnTo>
                    <a:pt x="8646202" y="4717446"/>
                  </a:lnTo>
                  <a:lnTo>
                    <a:pt x="8645530" y="4721412"/>
                  </a:lnTo>
                  <a:lnTo>
                    <a:pt x="8640156" y="4725378"/>
                  </a:lnTo>
                  <a:lnTo>
                    <a:pt x="8636797" y="4729345"/>
                  </a:lnTo>
                  <a:lnTo>
                    <a:pt x="8636797" y="4736617"/>
                  </a:lnTo>
                  <a:lnTo>
                    <a:pt x="8641499" y="4751160"/>
                  </a:lnTo>
                  <a:lnTo>
                    <a:pt x="8643515" y="4758433"/>
                  </a:lnTo>
                  <a:lnTo>
                    <a:pt x="8637470" y="4757110"/>
                  </a:lnTo>
                  <a:lnTo>
                    <a:pt x="8632096" y="4759093"/>
                  </a:lnTo>
                  <a:lnTo>
                    <a:pt x="8627395" y="4762398"/>
                  </a:lnTo>
                  <a:lnTo>
                    <a:pt x="8621349" y="4763721"/>
                  </a:lnTo>
                  <a:lnTo>
                    <a:pt x="8618662" y="4762398"/>
                  </a:lnTo>
                  <a:lnTo>
                    <a:pt x="8617989" y="4758433"/>
                  </a:lnTo>
                  <a:lnTo>
                    <a:pt x="8615975" y="4756449"/>
                  </a:lnTo>
                  <a:lnTo>
                    <a:pt x="8611272" y="4757110"/>
                  </a:lnTo>
                  <a:lnTo>
                    <a:pt x="8605228" y="4763721"/>
                  </a:lnTo>
                  <a:lnTo>
                    <a:pt x="8601870" y="4772315"/>
                  </a:lnTo>
                  <a:lnTo>
                    <a:pt x="8597168" y="4778925"/>
                  </a:lnTo>
                  <a:lnTo>
                    <a:pt x="8586420" y="4779587"/>
                  </a:lnTo>
                  <a:lnTo>
                    <a:pt x="8591122" y="4785536"/>
                  </a:lnTo>
                  <a:lnTo>
                    <a:pt x="8589107" y="4792147"/>
                  </a:lnTo>
                  <a:lnTo>
                    <a:pt x="8581046" y="4806691"/>
                  </a:lnTo>
                  <a:lnTo>
                    <a:pt x="8574329" y="4823879"/>
                  </a:lnTo>
                  <a:lnTo>
                    <a:pt x="8569627" y="4833134"/>
                  </a:lnTo>
                  <a:lnTo>
                    <a:pt x="8562910" y="4841728"/>
                  </a:lnTo>
                  <a:lnTo>
                    <a:pt x="8553507" y="4850983"/>
                  </a:lnTo>
                  <a:lnTo>
                    <a:pt x="8549476" y="4855611"/>
                  </a:lnTo>
                  <a:lnTo>
                    <a:pt x="8546118" y="4861560"/>
                  </a:lnTo>
                  <a:lnTo>
                    <a:pt x="8544775" y="4866188"/>
                  </a:lnTo>
                  <a:lnTo>
                    <a:pt x="8544102" y="4871476"/>
                  </a:lnTo>
                  <a:lnTo>
                    <a:pt x="8542759" y="4876104"/>
                  </a:lnTo>
                  <a:lnTo>
                    <a:pt x="8540073" y="4880070"/>
                  </a:lnTo>
                  <a:lnTo>
                    <a:pt x="8533356" y="4882054"/>
                  </a:lnTo>
                  <a:lnTo>
                    <a:pt x="8528655" y="4878749"/>
                  </a:lnTo>
                  <a:lnTo>
                    <a:pt x="8525967" y="4872137"/>
                  </a:lnTo>
                  <a:lnTo>
                    <a:pt x="8525296" y="4864866"/>
                  </a:lnTo>
                  <a:lnTo>
                    <a:pt x="8522609" y="4868832"/>
                  </a:lnTo>
                  <a:lnTo>
                    <a:pt x="8519250" y="4871476"/>
                  </a:lnTo>
                  <a:lnTo>
                    <a:pt x="8514548" y="4872137"/>
                  </a:lnTo>
                  <a:lnTo>
                    <a:pt x="8509846" y="4868832"/>
                  </a:lnTo>
                  <a:lnTo>
                    <a:pt x="8513876" y="4877426"/>
                  </a:lnTo>
                  <a:lnTo>
                    <a:pt x="8521266" y="4886020"/>
                  </a:lnTo>
                  <a:lnTo>
                    <a:pt x="8527310" y="4893953"/>
                  </a:lnTo>
                  <a:lnTo>
                    <a:pt x="8527982" y="4902547"/>
                  </a:lnTo>
                  <a:lnTo>
                    <a:pt x="8523952" y="4905852"/>
                  </a:lnTo>
                  <a:lnTo>
                    <a:pt x="8508504" y="4917751"/>
                  </a:lnTo>
                  <a:lnTo>
                    <a:pt x="8503800" y="4920396"/>
                  </a:lnTo>
                  <a:lnTo>
                    <a:pt x="8497756" y="4921718"/>
                  </a:lnTo>
                  <a:lnTo>
                    <a:pt x="8491710" y="4921057"/>
                  </a:lnTo>
                  <a:lnTo>
                    <a:pt x="8480291" y="4917090"/>
                  </a:lnTo>
                  <a:lnTo>
                    <a:pt x="8485664" y="4924362"/>
                  </a:lnTo>
                  <a:lnTo>
                    <a:pt x="8489696" y="4926345"/>
                  </a:lnTo>
                  <a:lnTo>
                    <a:pt x="8501787" y="4927007"/>
                  </a:lnTo>
                  <a:lnTo>
                    <a:pt x="8509175" y="4928329"/>
                  </a:lnTo>
                  <a:lnTo>
                    <a:pt x="8512533" y="4929651"/>
                  </a:lnTo>
                  <a:lnTo>
                    <a:pt x="8511862" y="4934278"/>
                  </a:lnTo>
                  <a:lnTo>
                    <a:pt x="8507831" y="4953450"/>
                  </a:lnTo>
                  <a:lnTo>
                    <a:pt x="8507831" y="4956756"/>
                  </a:lnTo>
                  <a:lnTo>
                    <a:pt x="8508504" y="4959400"/>
                  </a:lnTo>
                  <a:lnTo>
                    <a:pt x="8510518" y="4963366"/>
                  </a:lnTo>
                  <a:lnTo>
                    <a:pt x="8512533" y="4966671"/>
                  </a:lnTo>
                  <a:lnTo>
                    <a:pt x="8512533" y="4969977"/>
                  </a:lnTo>
                  <a:lnTo>
                    <a:pt x="8509175" y="4970638"/>
                  </a:lnTo>
                  <a:lnTo>
                    <a:pt x="8503800" y="4968655"/>
                  </a:lnTo>
                  <a:lnTo>
                    <a:pt x="8498428" y="4966671"/>
                  </a:lnTo>
                  <a:lnTo>
                    <a:pt x="8493725" y="4966010"/>
                  </a:lnTo>
                  <a:lnTo>
                    <a:pt x="8487008" y="4965350"/>
                  </a:lnTo>
                  <a:lnTo>
                    <a:pt x="8484322" y="4966010"/>
                  </a:lnTo>
                  <a:lnTo>
                    <a:pt x="8483649" y="4968655"/>
                  </a:lnTo>
                  <a:lnTo>
                    <a:pt x="8483649" y="4973282"/>
                  </a:lnTo>
                  <a:lnTo>
                    <a:pt x="8484994" y="4975265"/>
                  </a:lnTo>
                  <a:lnTo>
                    <a:pt x="8487008" y="4977249"/>
                  </a:lnTo>
                  <a:lnTo>
                    <a:pt x="8489023" y="4979232"/>
                  </a:lnTo>
                  <a:lnTo>
                    <a:pt x="8488353" y="4981876"/>
                  </a:lnTo>
                  <a:lnTo>
                    <a:pt x="8485664" y="4983198"/>
                  </a:lnTo>
                  <a:lnTo>
                    <a:pt x="8481636" y="4982537"/>
                  </a:lnTo>
                  <a:lnTo>
                    <a:pt x="8478277" y="4981876"/>
                  </a:lnTo>
                  <a:lnTo>
                    <a:pt x="8474919" y="4981876"/>
                  </a:lnTo>
                  <a:lnTo>
                    <a:pt x="8468873" y="4985843"/>
                  </a:lnTo>
                  <a:lnTo>
                    <a:pt x="8468202" y="4989809"/>
                  </a:lnTo>
                  <a:lnTo>
                    <a:pt x="8468873" y="4993776"/>
                  </a:lnTo>
                  <a:lnTo>
                    <a:pt x="8467529" y="4999064"/>
                  </a:lnTo>
                  <a:lnTo>
                    <a:pt x="8463498" y="5003031"/>
                  </a:lnTo>
                  <a:lnTo>
                    <a:pt x="8458796" y="5005675"/>
                  </a:lnTo>
                  <a:lnTo>
                    <a:pt x="8452751" y="5008319"/>
                  </a:lnTo>
                  <a:lnTo>
                    <a:pt x="8447378" y="5009641"/>
                  </a:lnTo>
                  <a:lnTo>
                    <a:pt x="8452751" y="5017574"/>
                  </a:lnTo>
                  <a:lnTo>
                    <a:pt x="8447378" y="5023524"/>
                  </a:lnTo>
                  <a:lnTo>
                    <a:pt x="8436630" y="5027491"/>
                  </a:lnTo>
                  <a:lnTo>
                    <a:pt x="8426555" y="5028152"/>
                  </a:lnTo>
                  <a:lnTo>
                    <a:pt x="8423868" y="5026829"/>
                  </a:lnTo>
                  <a:lnTo>
                    <a:pt x="8420510" y="5025507"/>
                  </a:lnTo>
                  <a:lnTo>
                    <a:pt x="8417824" y="5024846"/>
                  </a:lnTo>
                  <a:lnTo>
                    <a:pt x="8414465" y="5024846"/>
                  </a:lnTo>
                  <a:lnTo>
                    <a:pt x="8411107" y="5026169"/>
                  </a:lnTo>
                  <a:lnTo>
                    <a:pt x="8409092" y="5028152"/>
                  </a:lnTo>
                  <a:lnTo>
                    <a:pt x="8407748" y="5030796"/>
                  </a:lnTo>
                  <a:lnTo>
                    <a:pt x="8405733" y="5032118"/>
                  </a:lnTo>
                  <a:lnTo>
                    <a:pt x="8401702" y="5034763"/>
                  </a:lnTo>
                  <a:lnTo>
                    <a:pt x="8398344" y="5035423"/>
                  </a:lnTo>
                  <a:lnTo>
                    <a:pt x="8394985" y="5035423"/>
                  </a:lnTo>
                  <a:lnTo>
                    <a:pt x="8397673" y="5040051"/>
                  </a:lnTo>
                  <a:lnTo>
                    <a:pt x="8406404" y="5043357"/>
                  </a:lnTo>
                  <a:lnTo>
                    <a:pt x="8409092" y="5048645"/>
                  </a:lnTo>
                  <a:lnTo>
                    <a:pt x="8406404" y="5055917"/>
                  </a:lnTo>
                  <a:lnTo>
                    <a:pt x="8400360" y="5061205"/>
                  </a:lnTo>
                  <a:lnTo>
                    <a:pt x="8388268" y="5068477"/>
                  </a:lnTo>
                  <a:lnTo>
                    <a:pt x="8385582" y="5071122"/>
                  </a:lnTo>
                  <a:lnTo>
                    <a:pt x="8380881" y="5077733"/>
                  </a:lnTo>
                  <a:lnTo>
                    <a:pt x="8378865" y="5080377"/>
                  </a:lnTo>
                  <a:lnTo>
                    <a:pt x="8376849" y="5081038"/>
                  </a:lnTo>
                  <a:lnTo>
                    <a:pt x="8374163" y="5081038"/>
                  </a:lnTo>
                  <a:lnTo>
                    <a:pt x="8370804" y="5081038"/>
                  </a:lnTo>
                  <a:lnTo>
                    <a:pt x="8368117" y="5083021"/>
                  </a:lnTo>
                  <a:lnTo>
                    <a:pt x="8368117" y="5085665"/>
                  </a:lnTo>
                  <a:lnTo>
                    <a:pt x="8367447" y="5089632"/>
                  </a:lnTo>
                  <a:lnTo>
                    <a:pt x="8366774" y="5094259"/>
                  </a:lnTo>
                  <a:lnTo>
                    <a:pt x="8363415" y="5098226"/>
                  </a:lnTo>
                  <a:lnTo>
                    <a:pt x="8360729" y="5092276"/>
                  </a:lnTo>
                  <a:lnTo>
                    <a:pt x="8354683" y="5091615"/>
                  </a:lnTo>
                  <a:lnTo>
                    <a:pt x="8347966" y="5094259"/>
                  </a:lnTo>
                  <a:lnTo>
                    <a:pt x="8341921" y="5096904"/>
                  </a:lnTo>
                  <a:lnTo>
                    <a:pt x="8339906" y="5096904"/>
                  </a:lnTo>
                  <a:lnTo>
                    <a:pt x="8335204" y="5096242"/>
                  </a:lnTo>
                  <a:lnTo>
                    <a:pt x="8332517" y="5096242"/>
                  </a:lnTo>
                  <a:lnTo>
                    <a:pt x="8331846" y="5098887"/>
                  </a:lnTo>
                  <a:lnTo>
                    <a:pt x="8331173" y="5105498"/>
                  </a:lnTo>
                  <a:lnTo>
                    <a:pt x="8329831" y="5108142"/>
                  </a:lnTo>
                  <a:lnTo>
                    <a:pt x="8326472" y="5110786"/>
                  </a:lnTo>
                  <a:lnTo>
                    <a:pt x="8323113" y="5112769"/>
                  </a:lnTo>
                  <a:lnTo>
                    <a:pt x="8319083" y="5114753"/>
                  </a:lnTo>
                  <a:lnTo>
                    <a:pt x="8315054" y="5115414"/>
                  </a:lnTo>
                  <a:lnTo>
                    <a:pt x="8319083" y="5120041"/>
                  </a:lnTo>
                  <a:lnTo>
                    <a:pt x="8317069" y="5122024"/>
                  </a:lnTo>
                  <a:lnTo>
                    <a:pt x="8313038" y="5124008"/>
                  </a:lnTo>
                  <a:lnTo>
                    <a:pt x="8309679" y="5126653"/>
                  </a:lnTo>
                  <a:lnTo>
                    <a:pt x="8308336" y="5130618"/>
                  </a:lnTo>
                  <a:lnTo>
                    <a:pt x="8308336" y="5134585"/>
                  </a:lnTo>
                  <a:lnTo>
                    <a:pt x="8307664" y="5138551"/>
                  </a:lnTo>
                  <a:lnTo>
                    <a:pt x="8305649" y="5141857"/>
                  </a:lnTo>
                  <a:lnTo>
                    <a:pt x="8302290" y="5143840"/>
                  </a:lnTo>
                  <a:lnTo>
                    <a:pt x="8298932" y="5143179"/>
                  </a:lnTo>
                  <a:lnTo>
                    <a:pt x="8294902" y="5142518"/>
                  </a:lnTo>
                  <a:lnTo>
                    <a:pt x="8291543" y="5141857"/>
                  </a:lnTo>
                  <a:lnTo>
                    <a:pt x="8288186" y="5143179"/>
                  </a:lnTo>
                  <a:lnTo>
                    <a:pt x="8276095" y="5149129"/>
                  </a:lnTo>
                  <a:lnTo>
                    <a:pt x="8268034" y="5151112"/>
                  </a:lnTo>
                  <a:lnTo>
                    <a:pt x="8253928" y="5150450"/>
                  </a:lnTo>
                  <a:lnTo>
                    <a:pt x="8247210" y="5151112"/>
                  </a:lnTo>
                  <a:lnTo>
                    <a:pt x="8244525" y="5153095"/>
                  </a:lnTo>
                  <a:lnTo>
                    <a:pt x="8242509" y="5157723"/>
                  </a:lnTo>
                  <a:lnTo>
                    <a:pt x="8240494" y="5159044"/>
                  </a:lnTo>
                  <a:lnTo>
                    <a:pt x="8236465" y="5159044"/>
                  </a:lnTo>
                  <a:lnTo>
                    <a:pt x="8233107" y="5158384"/>
                  </a:lnTo>
                  <a:lnTo>
                    <a:pt x="8230418" y="5157061"/>
                  </a:lnTo>
                  <a:lnTo>
                    <a:pt x="8226389" y="5155739"/>
                  </a:lnTo>
                  <a:lnTo>
                    <a:pt x="8218327" y="5156400"/>
                  </a:lnTo>
                  <a:lnTo>
                    <a:pt x="8212955" y="5158384"/>
                  </a:lnTo>
                  <a:lnTo>
                    <a:pt x="8208252" y="5161028"/>
                  </a:lnTo>
                  <a:lnTo>
                    <a:pt x="8198849" y="5164994"/>
                  </a:lnTo>
                  <a:lnTo>
                    <a:pt x="8197505" y="5165655"/>
                  </a:lnTo>
                  <a:lnTo>
                    <a:pt x="8195491" y="5166317"/>
                  </a:lnTo>
                  <a:lnTo>
                    <a:pt x="8192805" y="5166317"/>
                  </a:lnTo>
                  <a:lnTo>
                    <a:pt x="8190116" y="5164994"/>
                  </a:lnTo>
                  <a:lnTo>
                    <a:pt x="8188773" y="5159044"/>
                  </a:lnTo>
                  <a:lnTo>
                    <a:pt x="8186087" y="5157723"/>
                  </a:lnTo>
                  <a:lnTo>
                    <a:pt x="8182057" y="5159706"/>
                  </a:lnTo>
                  <a:lnTo>
                    <a:pt x="8179371" y="5163673"/>
                  </a:lnTo>
                  <a:lnTo>
                    <a:pt x="8178025" y="5168300"/>
                  </a:lnTo>
                  <a:lnTo>
                    <a:pt x="8178025" y="5173588"/>
                  </a:lnTo>
                  <a:lnTo>
                    <a:pt x="8171981" y="5171605"/>
                  </a:lnTo>
                  <a:lnTo>
                    <a:pt x="8167280" y="5170283"/>
                  </a:lnTo>
                  <a:lnTo>
                    <a:pt x="8161905" y="5170283"/>
                  </a:lnTo>
                  <a:lnTo>
                    <a:pt x="8156531" y="5171605"/>
                  </a:lnTo>
                  <a:lnTo>
                    <a:pt x="8163248" y="5184166"/>
                  </a:lnTo>
                  <a:lnTo>
                    <a:pt x="8150487" y="5186149"/>
                  </a:lnTo>
                  <a:lnTo>
                    <a:pt x="8137723" y="5182182"/>
                  </a:lnTo>
                  <a:lnTo>
                    <a:pt x="8142426" y="5174249"/>
                  </a:lnTo>
                  <a:lnTo>
                    <a:pt x="8131006" y="5168961"/>
                  </a:lnTo>
                  <a:lnTo>
                    <a:pt x="8120931" y="5157061"/>
                  </a:lnTo>
                  <a:lnTo>
                    <a:pt x="8114886" y="5143840"/>
                  </a:lnTo>
                  <a:lnTo>
                    <a:pt x="8116229" y="5131279"/>
                  </a:lnTo>
                  <a:lnTo>
                    <a:pt x="8108842" y="5133924"/>
                  </a:lnTo>
                  <a:lnTo>
                    <a:pt x="8103467" y="5143840"/>
                  </a:lnTo>
                  <a:lnTo>
                    <a:pt x="8097420" y="5146485"/>
                  </a:lnTo>
                  <a:lnTo>
                    <a:pt x="8103467" y="5156400"/>
                  </a:lnTo>
                  <a:lnTo>
                    <a:pt x="8110855" y="5171605"/>
                  </a:lnTo>
                  <a:lnTo>
                    <a:pt x="8114214" y="5185488"/>
                  </a:lnTo>
                  <a:lnTo>
                    <a:pt x="8110184" y="5193420"/>
                  </a:lnTo>
                  <a:lnTo>
                    <a:pt x="8110184" y="5194743"/>
                  </a:lnTo>
                  <a:lnTo>
                    <a:pt x="8109512" y="5196065"/>
                  </a:lnTo>
                  <a:lnTo>
                    <a:pt x="8108169" y="5196065"/>
                  </a:lnTo>
                  <a:lnTo>
                    <a:pt x="8106826" y="5196065"/>
                  </a:lnTo>
                  <a:lnTo>
                    <a:pt x="8091376" y="5203337"/>
                  </a:lnTo>
                  <a:lnTo>
                    <a:pt x="8084660" y="5203998"/>
                  </a:lnTo>
                  <a:lnTo>
                    <a:pt x="8081301" y="5196065"/>
                  </a:lnTo>
                  <a:lnTo>
                    <a:pt x="8077942" y="5200693"/>
                  </a:lnTo>
                  <a:lnTo>
                    <a:pt x="8075256" y="5211931"/>
                  </a:lnTo>
                  <a:lnTo>
                    <a:pt x="8072569" y="5216558"/>
                  </a:lnTo>
                  <a:lnTo>
                    <a:pt x="8069210" y="5217880"/>
                  </a:lnTo>
                  <a:lnTo>
                    <a:pt x="8066524" y="5216558"/>
                  </a:lnTo>
                  <a:lnTo>
                    <a:pt x="8064508" y="5214575"/>
                  </a:lnTo>
                  <a:lnTo>
                    <a:pt x="8062493" y="5214575"/>
                  </a:lnTo>
                  <a:lnTo>
                    <a:pt x="8055105" y="5219203"/>
                  </a:lnTo>
                  <a:lnTo>
                    <a:pt x="8053090" y="5220525"/>
                  </a:lnTo>
                  <a:lnTo>
                    <a:pt x="8051747" y="5221186"/>
                  </a:lnTo>
                  <a:lnTo>
                    <a:pt x="8049731" y="5225152"/>
                  </a:lnTo>
                  <a:lnTo>
                    <a:pt x="8047716" y="5225814"/>
                  </a:lnTo>
                  <a:lnTo>
                    <a:pt x="8045030" y="5225152"/>
                  </a:lnTo>
                  <a:lnTo>
                    <a:pt x="8042342" y="5223169"/>
                  </a:lnTo>
                  <a:lnTo>
                    <a:pt x="8039655" y="5220525"/>
                  </a:lnTo>
                  <a:lnTo>
                    <a:pt x="8036968" y="5218542"/>
                  </a:lnTo>
                  <a:lnTo>
                    <a:pt x="8036968" y="5217880"/>
                  </a:lnTo>
                  <a:lnTo>
                    <a:pt x="8036297" y="5215898"/>
                  </a:lnTo>
                  <a:lnTo>
                    <a:pt x="8034954" y="5213914"/>
                  </a:lnTo>
                  <a:lnTo>
                    <a:pt x="8032939" y="5211931"/>
                  </a:lnTo>
                  <a:lnTo>
                    <a:pt x="8035625" y="5224491"/>
                  </a:lnTo>
                  <a:lnTo>
                    <a:pt x="8027565" y="5226475"/>
                  </a:lnTo>
                  <a:lnTo>
                    <a:pt x="8015473" y="5222508"/>
                  </a:lnTo>
                  <a:lnTo>
                    <a:pt x="8005399" y="5221186"/>
                  </a:lnTo>
                  <a:lnTo>
                    <a:pt x="8006071" y="5221847"/>
                  </a:lnTo>
                  <a:lnTo>
                    <a:pt x="8001370" y="5225814"/>
                  </a:lnTo>
                  <a:lnTo>
                    <a:pt x="7995995" y="5229119"/>
                  </a:lnTo>
                  <a:lnTo>
                    <a:pt x="7994652" y="5229780"/>
                  </a:lnTo>
                  <a:lnTo>
                    <a:pt x="7985920" y="5237051"/>
                  </a:lnTo>
                  <a:lnTo>
                    <a:pt x="7981889" y="5239696"/>
                  </a:lnTo>
                  <a:lnTo>
                    <a:pt x="7975845" y="5242340"/>
                  </a:lnTo>
                  <a:lnTo>
                    <a:pt x="7970470" y="5243662"/>
                  </a:lnTo>
                  <a:lnTo>
                    <a:pt x="7953006" y="5246307"/>
                  </a:lnTo>
                  <a:lnTo>
                    <a:pt x="7950991" y="5246307"/>
                  </a:lnTo>
                  <a:lnTo>
                    <a:pt x="7949647" y="5245646"/>
                  </a:lnTo>
                  <a:lnTo>
                    <a:pt x="7948304" y="5244985"/>
                  </a:lnTo>
                  <a:lnTo>
                    <a:pt x="7947634" y="5244324"/>
                  </a:lnTo>
                  <a:lnTo>
                    <a:pt x="7945618" y="5245646"/>
                  </a:lnTo>
                  <a:lnTo>
                    <a:pt x="7944275" y="5247629"/>
                  </a:lnTo>
                  <a:lnTo>
                    <a:pt x="7944275" y="5248951"/>
                  </a:lnTo>
                  <a:lnTo>
                    <a:pt x="7942930" y="5250274"/>
                  </a:lnTo>
                  <a:lnTo>
                    <a:pt x="7931511" y="5252257"/>
                  </a:lnTo>
                  <a:lnTo>
                    <a:pt x="7928153" y="5253579"/>
                  </a:lnTo>
                  <a:lnTo>
                    <a:pt x="7925467" y="5255562"/>
                  </a:lnTo>
                  <a:lnTo>
                    <a:pt x="7920766" y="5261512"/>
                  </a:lnTo>
                  <a:lnTo>
                    <a:pt x="7917407" y="5262834"/>
                  </a:lnTo>
                  <a:lnTo>
                    <a:pt x="7912703" y="5264156"/>
                  </a:lnTo>
                  <a:lnTo>
                    <a:pt x="7909345" y="5264156"/>
                  </a:lnTo>
                  <a:lnTo>
                    <a:pt x="7905987" y="5262173"/>
                  </a:lnTo>
                  <a:lnTo>
                    <a:pt x="7904644" y="5256884"/>
                  </a:lnTo>
                  <a:lnTo>
                    <a:pt x="7901285" y="5265478"/>
                  </a:lnTo>
                  <a:lnTo>
                    <a:pt x="7889194" y="5280021"/>
                  </a:lnTo>
                  <a:lnTo>
                    <a:pt x="7888523" y="5287294"/>
                  </a:lnTo>
                  <a:lnTo>
                    <a:pt x="7891210" y="5289938"/>
                  </a:lnTo>
                  <a:lnTo>
                    <a:pt x="7899269" y="5291921"/>
                  </a:lnTo>
                  <a:lnTo>
                    <a:pt x="7903300" y="5294566"/>
                  </a:lnTo>
                  <a:lnTo>
                    <a:pt x="7902628" y="5296549"/>
                  </a:lnTo>
                  <a:lnTo>
                    <a:pt x="7898599" y="5300515"/>
                  </a:lnTo>
                  <a:lnTo>
                    <a:pt x="7897926" y="5303159"/>
                  </a:lnTo>
                  <a:lnTo>
                    <a:pt x="7903973" y="5309770"/>
                  </a:lnTo>
                  <a:lnTo>
                    <a:pt x="7909345" y="5314398"/>
                  </a:lnTo>
                  <a:lnTo>
                    <a:pt x="7910689" y="5319687"/>
                  </a:lnTo>
                  <a:lnTo>
                    <a:pt x="7903300" y="5326958"/>
                  </a:lnTo>
                  <a:lnTo>
                    <a:pt x="7894568" y="5330263"/>
                  </a:lnTo>
                  <a:lnTo>
                    <a:pt x="7883821" y="5331586"/>
                  </a:lnTo>
                  <a:lnTo>
                    <a:pt x="7873746" y="5328281"/>
                  </a:lnTo>
                  <a:lnTo>
                    <a:pt x="7869715" y="5321009"/>
                  </a:lnTo>
                  <a:lnTo>
                    <a:pt x="7876432" y="5321670"/>
                  </a:lnTo>
                  <a:lnTo>
                    <a:pt x="7860312" y="5297871"/>
                  </a:lnTo>
                  <a:lnTo>
                    <a:pt x="7856281" y="5289277"/>
                  </a:lnTo>
                  <a:lnTo>
                    <a:pt x="7855609" y="5283988"/>
                  </a:lnTo>
                  <a:lnTo>
                    <a:pt x="7856281" y="5278039"/>
                  </a:lnTo>
                  <a:lnTo>
                    <a:pt x="7857624" y="5272750"/>
                  </a:lnTo>
                  <a:lnTo>
                    <a:pt x="7858967" y="5267461"/>
                  </a:lnTo>
                  <a:lnTo>
                    <a:pt x="7865014" y="5256223"/>
                  </a:lnTo>
                  <a:lnTo>
                    <a:pt x="7867699" y="5253579"/>
                  </a:lnTo>
                  <a:lnTo>
                    <a:pt x="7870387" y="5252918"/>
                  </a:lnTo>
                  <a:lnTo>
                    <a:pt x="7872401" y="5251596"/>
                  </a:lnTo>
                  <a:lnTo>
                    <a:pt x="7873074" y="5246968"/>
                  </a:lnTo>
                  <a:lnTo>
                    <a:pt x="7869043" y="5246307"/>
                  </a:lnTo>
                  <a:lnTo>
                    <a:pt x="7866357" y="5245646"/>
                  </a:lnTo>
                  <a:lnTo>
                    <a:pt x="7864342" y="5243662"/>
                  </a:lnTo>
                  <a:lnTo>
                    <a:pt x="7861655" y="5241018"/>
                  </a:lnTo>
                  <a:lnTo>
                    <a:pt x="7856953" y="5243001"/>
                  </a:lnTo>
                  <a:lnTo>
                    <a:pt x="7854265" y="5239696"/>
                  </a:lnTo>
                  <a:lnTo>
                    <a:pt x="7850908" y="5235069"/>
                  </a:lnTo>
                  <a:lnTo>
                    <a:pt x="7845533" y="5231764"/>
                  </a:lnTo>
                  <a:lnTo>
                    <a:pt x="7846206" y="5241680"/>
                  </a:lnTo>
                  <a:lnTo>
                    <a:pt x="7838146" y="5247629"/>
                  </a:lnTo>
                  <a:lnTo>
                    <a:pt x="7827398" y="5249612"/>
                  </a:lnTo>
                  <a:lnTo>
                    <a:pt x="7816651" y="5249612"/>
                  </a:lnTo>
                  <a:lnTo>
                    <a:pt x="7819338" y="5241018"/>
                  </a:lnTo>
                  <a:lnTo>
                    <a:pt x="7813964" y="5237713"/>
                  </a:lnTo>
                  <a:lnTo>
                    <a:pt x="7803888" y="5237051"/>
                  </a:lnTo>
                  <a:lnTo>
                    <a:pt x="7796500" y="5236391"/>
                  </a:lnTo>
                  <a:lnTo>
                    <a:pt x="7789783" y="5231101"/>
                  </a:lnTo>
                  <a:lnTo>
                    <a:pt x="7786425" y="5223830"/>
                  </a:lnTo>
                  <a:lnTo>
                    <a:pt x="7783737" y="5218542"/>
                  </a:lnTo>
                  <a:lnTo>
                    <a:pt x="7777020" y="5217219"/>
                  </a:lnTo>
                  <a:lnTo>
                    <a:pt x="7777693" y="5220525"/>
                  </a:lnTo>
                  <a:lnTo>
                    <a:pt x="7779708" y="5231101"/>
                  </a:lnTo>
                  <a:lnTo>
                    <a:pt x="7779708" y="5233746"/>
                  </a:lnTo>
                  <a:lnTo>
                    <a:pt x="7776349" y="5237051"/>
                  </a:lnTo>
                  <a:lnTo>
                    <a:pt x="7773662" y="5235730"/>
                  </a:lnTo>
                  <a:lnTo>
                    <a:pt x="7772319" y="5233086"/>
                  </a:lnTo>
                  <a:lnTo>
                    <a:pt x="7770303" y="5232425"/>
                  </a:lnTo>
                  <a:lnTo>
                    <a:pt x="7768287" y="5234407"/>
                  </a:lnTo>
                  <a:lnTo>
                    <a:pt x="7764259" y="5239035"/>
                  </a:lnTo>
                  <a:lnTo>
                    <a:pt x="7761570" y="5241018"/>
                  </a:lnTo>
                  <a:lnTo>
                    <a:pt x="7757542" y="5242340"/>
                  </a:lnTo>
                  <a:lnTo>
                    <a:pt x="7743435" y="5244985"/>
                  </a:lnTo>
                  <a:lnTo>
                    <a:pt x="7734703" y="5246307"/>
                  </a:lnTo>
                  <a:lnTo>
                    <a:pt x="7723284" y="5250934"/>
                  </a:lnTo>
                  <a:lnTo>
                    <a:pt x="7712538" y="5256223"/>
                  </a:lnTo>
                  <a:lnTo>
                    <a:pt x="7705821" y="5262173"/>
                  </a:lnTo>
                  <a:lnTo>
                    <a:pt x="7703805" y="5266139"/>
                  </a:lnTo>
                  <a:lnTo>
                    <a:pt x="7703133" y="5270767"/>
                  </a:lnTo>
                  <a:lnTo>
                    <a:pt x="7701789" y="5274733"/>
                  </a:lnTo>
                  <a:lnTo>
                    <a:pt x="7698432" y="5278700"/>
                  </a:lnTo>
                  <a:lnTo>
                    <a:pt x="7693057" y="5282006"/>
                  </a:lnTo>
                  <a:lnTo>
                    <a:pt x="7689699" y="5282006"/>
                  </a:lnTo>
                  <a:lnTo>
                    <a:pt x="7687013" y="5280682"/>
                  </a:lnTo>
                  <a:lnTo>
                    <a:pt x="7683654" y="5280682"/>
                  </a:lnTo>
                  <a:lnTo>
                    <a:pt x="7662161" y="5280682"/>
                  </a:lnTo>
                  <a:lnTo>
                    <a:pt x="7659473" y="5282006"/>
                  </a:lnTo>
                  <a:lnTo>
                    <a:pt x="7659473" y="5282666"/>
                  </a:lnTo>
                  <a:lnTo>
                    <a:pt x="7660145" y="5283988"/>
                  </a:lnTo>
                  <a:lnTo>
                    <a:pt x="7660145" y="5288616"/>
                  </a:lnTo>
                  <a:lnTo>
                    <a:pt x="7660145" y="5290599"/>
                  </a:lnTo>
                  <a:lnTo>
                    <a:pt x="7662831" y="5295227"/>
                  </a:lnTo>
                  <a:lnTo>
                    <a:pt x="7662831" y="5297209"/>
                  </a:lnTo>
                  <a:lnTo>
                    <a:pt x="7661488" y="5299854"/>
                  </a:lnTo>
                  <a:lnTo>
                    <a:pt x="7658130" y="5303820"/>
                  </a:lnTo>
                  <a:lnTo>
                    <a:pt x="7656114" y="5305803"/>
                  </a:lnTo>
                  <a:lnTo>
                    <a:pt x="7648054" y="5324314"/>
                  </a:lnTo>
                  <a:lnTo>
                    <a:pt x="7642009" y="5332908"/>
                  </a:lnTo>
                  <a:lnTo>
                    <a:pt x="7633948" y="5340841"/>
                  </a:lnTo>
                  <a:lnTo>
                    <a:pt x="7615812" y="5354063"/>
                  </a:lnTo>
                  <a:lnTo>
                    <a:pt x="7608424" y="5361334"/>
                  </a:lnTo>
                  <a:lnTo>
                    <a:pt x="7603050" y="5373233"/>
                  </a:lnTo>
                  <a:lnTo>
                    <a:pt x="7597676" y="5399677"/>
                  </a:lnTo>
                  <a:lnTo>
                    <a:pt x="7594990" y="5408932"/>
                  </a:lnTo>
                  <a:lnTo>
                    <a:pt x="7590960" y="5417526"/>
                  </a:lnTo>
                  <a:lnTo>
                    <a:pt x="7590287" y="5420831"/>
                  </a:lnTo>
                  <a:lnTo>
                    <a:pt x="7592303" y="5427442"/>
                  </a:lnTo>
                  <a:lnTo>
                    <a:pt x="7593645" y="5431409"/>
                  </a:lnTo>
                  <a:lnTo>
                    <a:pt x="7606409" y="5451241"/>
                  </a:lnTo>
                  <a:lnTo>
                    <a:pt x="7613126" y="5458512"/>
                  </a:lnTo>
                  <a:lnTo>
                    <a:pt x="7637307" y="5479005"/>
                  </a:lnTo>
                  <a:lnTo>
                    <a:pt x="7642009" y="5483634"/>
                  </a:lnTo>
                  <a:lnTo>
                    <a:pt x="7644696" y="5488922"/>
                  </a:lnTo>
                  <a:lnTo>
                    <a:pt x="7645368" y="5492228"/>
                  </a:lnTo>
                  <a:lnTo>
                    <a:pt x="7644023" y="5501482"/>
                  </a:lnTo>
                  <a:lnTo>
                    <a:pt x="7644696" y="5506111"/>
                  </a:lnTo>
                  <a:lnTo>
                    <a:pt x="7638651" y="5504127"/>
                  </a:lnTo>
                  <a:lnTo>
                    <a:pt x="7636635" y="5502805"/>
                  </a:lnTo>
                  <a:lnTo>
                    <a:pt x="7647382" y="5510738"/>
                  </a:lnTo>
                  <a:lnTo>
                    <a:pt x="7678953" y="5544452"/>
                  </a:lnTo>
                  <a:lnTo>
                    <a:pt x="7690372" y="5558996"/>
                  </a:lnTo>
                  <a:lnTo>
                    <a:pt x="7694400" y="5562963"/>
                  </a:lnTo>
                  <a:lnTo>
                    <a:pt x="7709179" y="5574201"/>
                  </a:lnTo>
                  <a:lnTo>
                    <a:pt x="7729331" y="5596017"/>
                  </a:lnTo>
                  <a:lnTo>
                    <a:pt x="7736047" y="5601305"/>
                  </a:lnTo>
                  <a:lnTo>
                    <a:pt x="7738734" y="5601966"/>
                  </a:lnTo>
                  <a:lnTo>
                    <a:pt x="7744779" y="5599983"/>
                  </a:lnTo>
                  <a:lnTo>
                    <a:pt x="7747466" y="5600644"/>
                  </a:lnTo>
                  <a:lnTo>
                    <a:pt x="7750825" y="5603288"/>
                  </a:lnTo>
                  <a:lnTo>
                    <a:pt x="7797844" y="5666091"/>
                  </a:lnTo>
                  <a:lnTo>
                    <a:pt x="7805904" y="5683939"/>
                  </a:lnTo>
                  <a:lnTo>
                    <a:pt x="7830756" y="5763268"/>
                  </a:lnTo>
                  <a:lnTo>
                    <a:pt x="7830085" y="5773185"/>
                  </a:lnTo>
                  <a:lnTo>
                    <a:pt x="7827398" y="5767236"/>
                  </a:lnTo>
                  <a:lnTo>
                    <a:pt x="7828741" y="5788390"/>
                  </a:lnTo>
                  <a:lnTo>
                    <a:pt x="7831429" y="5808223"/>
                  </a:lnTo>
                  <a:lnTo>
                    <a:pt x="7832772" y="5812849"/>
                  </a:lnTo>
                  <a:lnTo>
                    <a:pt x="7837474" y="5822766"/>
                  </a:lnTo>
                  <a:lnTo>
                    <a:pt x="7839489" y="5826732"/>
                  </a:lnTo>
                  <a:lnTo>
                    <a:pt x="7840161" y="5832681"/>
                  </a:lnTo>
                  <a:lnTo>
                    <a:pt x="7839489" y="5844581"/>
                  </a:lnTo>
                  <a:lnTo>
                    <a:pt x="7840832" y="5850531"/>
                  </a:lnTo>
                  <a:lnTo>
                    <a:pt x="7838816" y="5847887"/>
                  </a:lnTo>
                  <a:lnTo>
                    <a:pt x="7835458" y="5843260"/>
                  </a:lnTo>
                  <a:lnTo>
                    <a:pt x="7833444" y="5840615"/>
                  </a:lnTo>
                  <a:lnTo>
                    <a:pt x="7828070" y="5845243"/>
                  </a:lnTo>
                  <a:lnTo>
                    <a:pt x="7826727" y="5851192"/>
                  </a:lnTo>
                  <a:lnTo>
                    <a:pt x="7828741" y="5857803"/>
                  </a:lnTo>
                  <a:lnTo>
                    <a:pt x="7831429" y="5864414"/>
                  </a:lnTo>
                  <a:lnTo>
                    <a:pt x="7824712" y="5863092"/>
                  </a:lnTo>
                  <a:lnTo>
                    <a:pt x="7827398" y="5896807"/>
                  </a:lnTo>
                  <a:lnTo>
                    <a:pt x="7825383" y="5889535"/>
                  </a:lnTo>
                  <a:lnTo>
                    <a:pt x="7823368" y="5894824"/>
                  </a:lnTo>
                  <a:lnTo>
                    <a:pt x="7824040" y="5899451"/>
                  </a:lnTo>
                  <a:lnTo>
                    <a:pt x="7824712" y="5904078"/>
                  </a:lnTo>
                  <a:lnTo>
                    <a:pt x="7824040" y="5908045"/>
                  </a:lnTo>
                  <a:lnTo>
                    <a:pt x="7820010" y="5917300"/>
                  </a:lnTo>
                  <a:lnTo>
                    <a:pt x="7819338" y="5917300"/>
                  </a:lnTo>
                  <a:lnTo>
                    <a:pt x="7812621" y="5924571"/>
                  </a:lnTo>
                  <a:lnTo>
                    <a:pt x="7811278" y="5927216"/>
                  </a:lnTo>
                  <a:lnTo>
                    <a:pt x="7809262" y="5932505"/>
                  </a:lnTo>
                  <a:lnTo>
                    <a:pt x="7807918" y="5935149"/>
                  </a:lnTo>
                  <a:lnTo>
                    <a:pt x="7792470" y="5942421"/>
                  </a:lnTo>
                  <a:lnTo>
                    <a:pt x="7764259" y="5960270"/>
                  </a:lnTo>
                  <a:lnTo>
                    <a:pt x="7761570" y="5961592"/>
                  </a:lnTo>
                  <a:lnTo>
                    <a:pt x="7754853" y="5962253"/>
                  </a:lnTo>
                  <a:lnTo>
                    <a:pt x="7751495" y="5963576"/>
                  </a:lnTo>
                  <a:lnTo>
                    <a:pt x="7749481" y="5966220"/>
                  </a:lnTo>
                  <a:lnTo>
                    <a:pt x="7745451" y="5972831"/>
                  </a:lnTo>
                  <a:lnTo>
                    <a:pt x="7742765" y="5975475"/>
                  </a:lnTo>
                  <a:lnTo>
                    <a:pt x="7736718" y="5978780"/>
                  </a:lnTo>
                  <a:lnTo>
                    <a:pt x="7703805" y="5992663"/>
                  </a:lnTo>
                  <a:lnTo>
                    <a:pt x="7693057" y="5993985"/>
                  </a:lnTo>
                  <a:lnTo>
                    <a:pt x="7684325" y="5990019"/>
                  </a:lnTo>
                  <a:lnTo>
                    <a:pt x="7679623" y="5979441"/>
                  </a:lnTo>
                  <a:lnTo>
                    <a:pt x="7678953" y="5984069"/>
                  </a:lnTo>
                  <a:lnTo>
                    <a:pt x="7678281" y="5989358"/>
                  </a:lnTo>
                  <a:lnTo>
                    <a:pt x="7676938" y="5994646"/>
                  </a:lnTo>
                  <a:lnTo>
                    <a:pt x="7673579" y="5997290"/>
                  </a:lnTo>
                  <a:lnTo>
                    <a:pt x="7668205" y="5995968"/>
                  </a:lnTo>
                  <a:lnTo>
                    <a:pt x="7664175" y="5991340"/>
                  </a:lnTo>
                  <a:lnTo>
                    <a:pt x="7660145" y="5988035"/>
                  </a:lnTo>
                  <a:lnTo>
                    <a:pt x="7653428" y="5992002"/>
                  </a:lnTo>
                  <a:lnTo>
                    <a:pt x="7657457" y="5992002"/>
                  </a:lnTo>
                  <a:lnTo>
                    <a:pt x="7660816" y="5993323"/>
                  </a:lnTo>
                  <a:lnTo>
                    <a:pt x="7663504" y="5995308"/>
                  </a:lnTo>
                  <a:lnTo>
                    <a:pt x="7664846" y="5999273"/>
                  </a:lnTo>
                  <a:lnTo>
                    <a:pt x="7662161" y="6003240"/>
                  </a:lnTo>
                  <a:lnTo>
                    <a:pt x="7656114" y="6003901"/>
                  </a:lnTo>
                  <a:lnTo>
                    <a:pt x="7644023" y="6003240"/>
                  </a:lnTo>
                  <a:lnTo>
                    <a:pt x="7661488" y="6011834"/>
                  </a:lnTo>
                  <a:lnTo>
                    <a:pt x="7664175" y="6017783"/>
                  </a:lnTo>
                  <a:lnTo>
                    <a:pt x="7656786" y="6026378"/>
                  </a:lnTo>
                  <a:lnTo>
                    <a:pt x="7652085" y="6030344"/>
                  </a:lnTo>
                  <a:lnTo>
                    <a:pt x="7650069" y="6030344"/>
                  </a:lnTo>
                  <a:lnTo>
                    <a:pt x="7644696" y="6028361"/>
                  </a:lnTo>
                  <a:lnTo>
                    <a:pt x="7638651" y="6024394"/>
                  </a:lnTo>
                  <a:lnTo>
                    <a:pt x="7622528" y="6008529"/>
                  </a:lnTo>
                  <a:lnTo>
                    <a:pt x="7630589" y="6017122"/>
                  </a:lnTo>
                  <a:lnTo>
                    <a:pt x="7642009" y="6028361"/>
                  </a:lnTo>
                  <a:lnTo>
                    <a:pt x="7650069" y="6039599"/>
                  </a:lnTo>
                  <a:lnTo>
                    <a:pt x="7648054" y="6049515"/>
                  </a:lnTo>
                  <a:lnTo>
                    <a:pt x="7636635" y="6051499"/>
                  </a:lnTo>
                  <a:lnTo>
                    <a:pt x="7624544" y="6042243"/>
                  </a:lnTo>
                  <a:lnTo>
                    <a:pt x="7612453" y="6030344"/>
                  </a:lnTo>
                  <a:lnTo>
                    <a:pt x="7602378" y="6023072"/>
                  </a:lnTo>
                  <a:lnTo>
                    <a:pt x="7617155" y="6037616"/>
                  </a:lnTo>
                  <a:lnTo>
                    <a:pt x="7624544" y="6047532"/>
                  </a:lnTo>
                  <a:lnTo>
                    <a:pt x="7627230" y="6055465"/>
                  </a:lnTo>
                  <a:lnTo>
                    <a:pt x="7623201" y="6063398"/>
                  </a:lnTo>
                  <a:lnTo>
                    <a:pt x="7615141" y="6068025"/>
                  </a:lnTo>
                  <a:lnTo>
                    <a:pt x="7597004" y="6075298"/>
                  </a:lnTo>
                  <a:lnTo>
                    <a:pt x="7580884" y="6086535"/>
                  </a:lnTo>
                  <a:lnTo>
                    <a:pt x="7566778" y="6101741"/>
                  </a:lnTo>
                  <a:lnTo>
                    <a:pt x="7552001" y="6112979"/>
                  </a:lnTo>
                  <a:lnTo>
                    <a:pt x="7532522" y="6114962"/>
                  </a:lnTo>
                  <a:lnTo>
                    <a:pt x="7534537" y="6112979"/>
                  </a:lnTo>
                  <a:lnTo>
                    <a:pt x="7538566" y="6107691"/>
                  </a:lnTo>
                  <a:lnTo>
                    <a:pt x="7540581" y="6105707"/>
                  </a:lnTo>
                  <a:lnTo>
                    <a:pt x="7535208" y="6098435"/>
                  </a:lnTo>
                  <a:lnTo>
                    <a:pt x="7533865" y="6087197"/>
                  </a:lnTo>
                  <a:lnTo>
                    <a:pt x="7537224" y="6047532"/>
                  </a:lnTo>
                  <a:lnTo>
                    <a:pt x="7539239" y="6042243"/>
                  </a:lnTo>
                  <a:lnTo>
                    <a:pt x="7541925" y="6038278"/>
                  </a:lnTo>
                  <a:lnTo>
                    <a:pt x="7553344" y="6029683"/>
                  </a:lnTo>
                  <a:lnTo>
                    <a:pt x="7552673" y="6023072"/>
                  </a:lnTo>
                  <a:lnTo>
                    <a:pt x="7547299" y="6017122"/>
                  </a:lnTo>
                  <a:lnTo>
                    <a:pt x="7539910" y="6012495"/>
                  </a:lnTo>
                  <a:lnTo>
                    <a:pt x="7534537" y="6009190"/>
                  </a:lnTo>
                  <a:lnTo>
                    <a:pt x="7531179" y="6009190"/>
                  </a:lnTo>
                  <a:lnTo>
                    <a:pt x="7528491" y="6009851"/>
                  </a:lnTo>
                  <a:lnTo>
                    <a:pt x="7525132" y="6010512"/>
                  </a:lnTo>
                  <a:lnTo>
                    <a:pt x="7521774" y="6009190"/>
                  </a:lnTo>
                  <a:lnTo>
                    <a:pt x="7519088" y="6006546"/>
                  </a:lnTo>
                  <a:lnTo>
                    <a:pt x="7513042" y="5998613"/>
                  </a:lnTo>
                  <a:lnTo>
                    <a:pt x="7509683" y="5995968"/>
                  </a:lnTo>
                  <a:lnTo>
                    <a:pt x="7500280" y="5990019"/>
                  </a:lnTo>
                  <a:lnTo>
                    <a:pt x="7480801" y="5984729"/>
                  </a:lnTo>
                  <a:lnTo>
                    <a:pt x="7472740" y="5979441"/>
                  </a:lnTo>
                  <a:lnTo>
                    <a:pt x="7467367" y="5987374"/>
                  </a:lnTo>
                  <a:lnTo>
                    <a:pt x="7459978" y="5988697"/>
                  </a:lnTo>
                  <a:lnTo>
                    <a:pt x="7454603" y="5984069"/>
                  </a:lnTo>
                  <a:lnTo>
                    <a:pt x="7454603" y="5975475"/>
                  </a:lnTo>
                  <a:lnTo>
                    <a:pt x="7456619" y="5971508"/>
                  </a:lnTo>
                  <a:lnTo>
                    <a:pt x="7459978" y="5968864"/>
                  </a:lnTo>
                  <a:lnTo>
                    <a:pt x="7461993" y="5964897"/>
                  </a:lnTo>
                  <a:lnTo>
                    <a:pt x="7460650" y="5958287"/>
                  </a:lnTo>
                  <a:lnTo>
                    <a:pt x="7458635" y="5953659"/>
                  </a:lnTo>
                  <a:lnTo>
                    <a:pt x="7455947" y="5950353"/>
                  </a:lnTo>
                  <a:lnTo>
                    <a:pt x="7452588" y="5949032"/>
                  </a:lnTo>
                  <a:lnTo>
                    <a:pt x="7448559" y="5949032"/>
                  </a:lnTo>
                  <a:lnTo>
                    <a:pt x="7444529" y="5952338"/>
                  </a:lnTo>
                  <a:lnTo>
                    <a:pt x="7441842" y="5956965"/>
                  </a:lnTo>
                  <a:lnTo>
                    <a:pt x="7439154" y="5960931"/>
                  </a:lnTo>
                  <a:lnTo>
                    <a:pt x="7433109" y="5962914"/>
                  </a:lnTo>
                  <a:lnTo>
                    <a:pt x="7427736" y="5962253"/>
                  </a:lnTo>
                  <a:lnTo>
                    <a:pt x="7425050" y="5959609"/>
                  </a:lnTo>
                  <a:lnTo>
                    <a:pt x="7423034" y="5955643"/>
                  </a:lnTo>
                  <a:lnTo>
                    <a:pt x="7422362" y="5949693"/>
                  </a:lnTo>
                  <a:lnTo>
                    <a:pt x="7421018" y="5937793"/>
                  </a:lnTo>
                  <a:lnTo>
                    <a:pt x="7420348" y="5926556"/>
                  </a:lnTo>
                  <a:lnTo>
                    <a:pt x="7418332" y="5915978"/>
                  </a:lnTo>
                  <a:lnTo>
                    <a:pt x="7412286" y="5905400"/>
                  </a:lnTo>
                  <a:lnTo>
                    <a:pt x="7411616" y="5906723"/>
                  </a:lnTo>
                  <a:lnTo>
                    <a:pt x="7411616" y="5908045"/>
                  </a:lnTo>
                  <a:lnTo>
                    <a:pt x="7411616" y="5908706"/>
                  </a:lnTo>
                  <a:lnTo>
                    <a:pt x="7410943" y="5910028"/>
                  </a:lnTo>
                  <a:lnTo>
                    <a:pt x="7405570" y="5902095"/>
                  </a:lnTo>
                  <a:lnTo>
                    <a:pt x="7395494" y="5884907"/>
                  </a:lnTo>
                  <a:lnTo>
                    <a:pt x="7388777" y="5876975"/>
                  </a:lnTo>
                  <a:lnTo>
                    <a:pt x="7384075" y="5882262"/>
                  </a:lnTo>
                  <a:lnTo>
                    <a:pt x="7377358" y="5878296"/>
                  </a:lnTo>
                  <a:lnTo>
                    <a:pt x="7370641" y="5871025"/>
                  </a:lnTo>
                  <a:lnTo>
                    <a:pt x="7366612" y="5864414"/>
                  </a:lnTo>
                  <a:lnTo>
                    <a:pt x="7364596" y="5868380"/>
                  </a:lnTo>
                  <a:lnTo>
                    <a:pt x="7359895" y="5863092"/>
                  </a:lnTo>
                  <a:lnTo>
                    <a:pt x="7355191" y="5859125"/>
                  </a:lnTo>
                  <a:lnTo>
                    <a:pt x="7343773" y="5851854"/>
                  </a:lnTo>
                  <a:lnTo>
                    <a:pt x="7335713" y="5848548"/>
                  </a:lnTo>
                  <a:lnTo>
                    <a:pt x="7329669" y="5847226"/>
                  </a:lnTo>
                  <a:lnTo>
                    <a:pt x="7314889" y="5849209"/>
                  </a:lnTo>
                  <a:lnTo>
                    <a:pt x="7299442" y="5849209"/>
                  </a:lnTo>
                  <a:lnTo>
                    <a:pt x="7291379" y="5848548"/>
                  </a:lnTo>
                  <a:lnTo>
                    <a:pt x="7284663" y="5847226"/>
                  </a:lnTo>
                  <a:lnTo>
                    <a:pt x="7278619" y="5845243"/>
                  </a:lnTo>
                  <a:lnTo>
                    <a:pt x="7275933" y="5842598"/>
                  </a:lnTo>
                  <a:lnTo>
                    <a:pt x="7275933" y="5837310"/>
                  </a:lnTo>
                  <a:lnTo>
                    <a:pt x="7279291" y="5814172"/>
                  </a:lnTo>
                  <a:lnTo>
                    <a:pt x="7279962" y="5802273"/>
                  </a:lnTo>
                  <a:lnTo>
                    <a:pt x="7275260" y="5793679"/>
                  </a:lnTo>
                  <a:lnTo>
                    <a:pt x="7261826" y="5789712"/>
                  </a:lnTo>
                  <a:lnTo>
                    <a:pt x="7255781" y="5789051"/>
                  </a:lnTo>
                  <a:lnTo>
                    <a:pt x="7249735" y="5789051"/>
                  </a:lnTo>
                  <a:lnTo>
                    <a:pt x="7242347" y="5789712"/>
                  </a:lnTo>
                  <a:lnTo>
                    <a:pt x="7234958" y="5791695"/>
                  </a:lnTo>
                  <a:lnTo>
                    <a:pt x="7226226" y="5795000"/>
                  </a:lnTo>
                  <a:lnTo>
                    <a:pt x="7221524" y="5798967"/>
                  </a:lnTo>
                  <a:lnTo>
                    <a:pt x="7220181" y="5804256"/>
                  </a:lnTo>
                  <a:lnTo>
                    <a:pt x="7219508" y="5811528"/>
                  </a:lnTo>
                  <a:lnTo>
                    <a:pt x="7220181" y="5814172"/>
                  </a:lnTo>
                  <a:lnTo>
                    <a:pt x="7222196" y="5820122"/>
                  </a:lnTo>
                  <a:lnTo>
                    <a:pt x="7222867" y="5822766"/>
                  </a:lnTo>
                  <a:lnTo>
                    <a:pt x="7221524" y="5826732"/>
                  </a:lnTo>
                  <a:lnTo>
                    <a:pt x="7217493" y="5835326"/>
                  </a:lnTo>
                  <a:lnTo>
                    <a:pt x="7216150" y="5839293"/>
                  </a:lnTo>
                  <a:lnTo>
                    <a:pt x="7215479" y="5847226"/>
                  </a:lnTo>
                  <a:lnTo>
                    <a:pt x="7217493" y="5862430"/>
                  </a:lnTo>
                  <a:lnTo>
                    <a:pt x="7217493" y="5870364"/>
                  </a:lnTo>
                  <a:lnTo>
                    <a:pt x="7214135" y="5884907"/>
                  </a:lnTo>
                  <a:lnTo>
                    <a:pt x="7192640" y="5925894"/>
                  </a:lnTo>
                  <a:lnTo>
                    <a:pt x="7184581" y="5954981"/>
                  </a:lnTo>
                  <a:lnTo>
                    <a:pt x="7181894" y="5962914"/>
                  </a:lnTo>
                  <a:lnTo>
                    <a:pt x="7170474" y="5985391"/>
                  </a:lnTo>
                  <a:lnTo>
                    <a:pt x="7165772" y="5997290"/>
                  </a:lnTo>
                  <a:lnTo>
                    <a:pt x="7162414" y="6011172"/>
                  </a:lnTo>
                  <a:lnTo>
                    <a:pt x="7161070" y="6025717"/>
                  </a:lnTo>
                  <a:lnTo>
                    <a:pt x="7162414" y="6039599"/>
                  </a:lnTo>
                  <a:lnTo>
                    <a:pt x="7163086" y="6044227"/>
                  </a:lnTo>
                  <a:lnTo>
                    <a:pt x="7167115" y="6052160"/>
                  </a:lnTo>
                  <a:lnTo>
                    <a:pt x="7168460" y="6056787"/>
                  </a:lnTo>
                  <a:lnTo>
                    <a:pt x="7168460" y="6070009"/>
                  </a:lnTo>
                  <a:lnTo>
                    <a:pt x="7175177" y="6073975"/>
                  </a:lnTo>
                  <a:lnTo>
                    <a:pt x="7182565" y="6072653"/>
                  </a:lnTo>
                  <a:lnTo>
                    <a:pt x="7189954" y="6069348"/>
                  </a:lnTo>
                  <a:lnTo>
                    <a:pt x="7198687" y="6068025"/>
                  </a:lnTo>
                  <a:lnTo>
                    <a:pt x="7209433" y="6076619"/>
                  </a:lnTo>
                  <a:lnTo>
                    <a:pt x="7214135" y="6093147"/>
                  </a:lnTo>
                  <a:lnTo>
                    <a:pt x="7218165" y="6111656"/>
                  </a:lnTo>
                  <a:lnTo>
                    <a:pt x="7226226" y="6126200"/>
                  </a:lnTo>
                  <a:lnTo>
                    <a:pt x="7227569" y="6122894"/>
                  </a:lnTo>
                  <a:lnTo>
                    <a:pt x="7228240" y="6120912"/>
                  </a:lnTo>
                  <a:lnTo>
                    <a:pt x="7238317" y="6138761"/>
                  </a:lnTo>
                  <a:lnTo>
                    <a:pt x="7253766" y="6204869"/>
                  </a:lnTo>
                  <a:lnTo>
                    <a:pt x="7247719" y="6200241"/>
                  </a:lnTo>
                  <a:lnTo>
                    <a:pt x="7243018" y="6185697"/>
                  </a:lnTo>
                  <a:lnTo>
                    <a:pt x="7236301" y="6183714"/>
                  </a:lnTo>
                  <a:lnTo>
                    <a:pt x="7237644" y="6175120"/>
                  </a:lnTo>
                  <a:lnTo>
                    <a:pt x="7233615" y="6171814"/>
                  </a:lnTo>
                  <a:lnTo>
                    <a:pt x="7228913" y="6175781"/>
                  </a:lnTo>
                  <a:lnTo>
                    <a:pt x="7232272" y="6188342"/>
                  </a:lnTo>
                  <a:lnTo>
                    <a:pt x="7239660" y="6199580"/>
                  </a:lnTo>
                  <a:lnTo>
                    <a:pt x="7248392" y="6206852"/>
                  </a:lnTo>
                  <a:lnTo>
                    <a:pt x="7269215" y="6219412"/>
                  </a:lnTo>
                  <a:lnTo>
                    <a:pt x="7281305" y="6225362"/>
                  </a:lnTo>
                  <a:lnTo>
                    <a:pt x="7304144" y="6225362"/>
                  </a:lnTo>
                  <a:lnTo>
                    <a:pt x="7316235" y="6228667"/>
                  </a:lnTo>
                  <a:lnTo>
                    <a:pt x="7322279" y="6233295"/>
                  </a:lnTo>
                  <a:lnTo>
                    <a:pt x="7326980" y="6239906"/>
                  </a:lnTo>
                  <a:lnTo>
                    <a:pt x="7331011" y="6246516"/>
                  </a:lnTo>
                  <a:lnTo>
                    <a:pt x="7335041" y="6253127"/>
                  </a:lnTo>
                  <a:lnTo>
                    <a:pt x="7339744" y="6257755"/>
                  </a:lnTo>
                  <a:lnTo>
                    <a:pt x="7355864" y="6269654"/>
                  </a:lnTo>
                  <a:lnTo>
                    <a:pt x="7369298" y="6274282"/>
                  </a:lnTo>
                  <a:lnTo>
                    <a:pt x="7378701" y="6283537"/>
                  </a:lnTo>
                  <a:lnTo>
                    <a:pt x="7387434" y="6294775"/>
                  </a:lnTo>
                  <a:lnTo>
                    <a:pt x="7397509" y="6304691"/>
                  </a:lnTo>
                  <a:lnTo>
                    <a:pt x="7415645" y="6319235"/>
                  </a:lnTo>
                  <a:lnTo>
                    <a:pt x="7423706" y="6327828"/>
                  </a:lnTo>
                  <a:lnTo>
                    <a:pt x="7430424" y="6337745"/>
                  </a:lnTo>
                  <a:lnTo>
                    <a:pt x="7437811" y="6350966"/>
                  </a:lnTo>
                  <a:lnTo>
                    <a:pt x="7442513" y="6363527"/>
                  </a:lnTo>
                  <a:lnTo>
                    <a:pt x="7445871" y="6376748"/>
                  </a:lnTo>
                  <a:lnTo>
                    <a:pt x="7445871" y="6391292"/>
                  </a:lnTo>
                  <a:lnTo>
                    <a:pt x="7441170" y="6423685"/>
                  </a:lnTo>
                  <a:lnTo>
                    <a:pt x="7441170" y="6430296"/>
                  </a:lnTo>
                  <a:lnTo>
                    <a:pt x="7442513" y="6435585"/>
                  </a:lnTo>
                  <a:lnTo>
                    <a:pt x="7443858" y="6440873"/>
                  </a:lnTo>
                  <a:lnTo>
                    <a:pt x="7445201" y="6446823"/>
                  </a:lnTo>
                  <a:lnTo>
                    <a:pt x="7445871" y="6459383"/>
                  </a:lnTo>
                  <a:lnTo>
                    <a:pt x="7444529" y="6471944"/>
                  </a:lnTo>
                  <a:lnTo>
                    <a:pt x="7445201" y="6483843"/>
                  </a:lnTo>
                  <a:lnTo>
                    <a:pt x="7450575" y="6495081"/>
                  </a:lnTo>
                  <a:lnTo>
                    <a:pt x="7455276" y="6499709"/>
                  </a:lnTo>
                  <a:lnTo>
                    <a:pt x="7465352" y="6506319"/>
                  </a:lnTo>
                  <a:lnTo>
                    <a:pt x="7469381" y="6510286"/>
                  </a:lnTo>
                  <a:lnTo>
                    <a:pt x="7472740" y="6515575"/>
                  </a:lnTo>
                  <a:lnTo>
                    <a:pt x="7494234" y="6558545"/>
                  </a:lnTo>
                  <a:lnTo>
                    <a:pt x="7500280" y="6574410"/>
                  </a:lnTo>
                  <a:lnTo>
                    <a:pt x="7498937" y="6584327"/>
                  </a:lnTo>
                  <a:lnTo>
                    <a:pt x="7492890" y="6586309"/>
                  </a:lnTo>
                  <a:lnTo>
                    <a:pt x="7488189" y="6581682"/>
                  </a:lnTo>
                  <a:lnTo>
                    <a:pt x="7484160" y="6575071"/>
                  </a:lnTo>
                  <a:lnTo>
                    <a:pt x="7480129" y="6570444"/>
                  </a:lnTo>
                  <a:lnTo>
                    <a:pt x="7481472" y="6577716"/>
                  </a:lnTo>
                  <a:lnTo>
                    <a:pt x="7479456" y="6579699"/>
                  </a:lnTo>
                  <a:lnTo>
                    <a:pt x="7474084" y="6579038"/>
                  </a:lnTo>
                  <a:lnTo>
                    <a:pt x="7469381" y="6579699"/>
                  </a:lnTo>
                  <a:lnTo>
                    <a:pt x="7456619" y="6585649"/>
                  </a:lnTo>
                  <a:lnTo>
                    <a:pt x="7451245" y="6586971"/>
                  </a:lnTo>
                  <a:lnTo>
                    <a:pt x="7445201" y="6586309"/>
                  </a:lnTo>
                  <a:lnTo>
                    <a:pt x="7442513" y="6583666"/>
                  </a:lnTo>
                  <a:lnTo>
                    <a:pt x="7436468" y="6575071"/>
                  </a:lnTo>
                  <a:lnTo>
                    <a:pt x="7433109" y="6572427"/>
                  </a:lnTo>
                  <a:lnTo>
                    <a:pt x="7426393" y="6568461"/>
                  </a:lnTo>
                  <a:lnTo>
                    <a:pt x="7405570" y="6557883"/>
                  </a:lnTo>
                  <a:lnTo>
                    <a:pt x="7307502" y="6493098"/>
                  </a:lnTo>
                  <a:lnTo>
                    <a:pt x="7304813" y="6489792"/>
                  </a:lnTo>
                  <a:lnTo>
                    <a:pt x="7304144" y="6486487"/>
                  </a:lnTo>
                  <a:lnTo>
                    <a:pt x="7305487" y="6477231"/>
                  </a:lnTo>
                  <a:lnTo>
                    <a:pt x="7305487" y="6472605"/>
                  </a:lnTo>
                  <a:lnTo>
                    <a:pt x="7300785" y="6461367"/>
                  </a:lnTo>
                  <a:lnTo>
                    <a:pt x="7293395" y="6450789"/>
                  </a:lnTo>
                  <a:lnTo>
                    <a:pt x="7275260" y="6431618"/>
                  </a:lnTo>
                  <a:lnTo>
                    <a:pt x="7271901" y="6426990"/>
                  </a:lnTo>
                  <a:lnTo>
                    <a:pt x="7269886" y="6422363"/>
                  </a:lnTo>
                  <a:lnTo>
                    <a:pt x="7267200" y="6415753"/>
                  </a:lnTo>
                  <a:lnTo>
                    <a:pt x="7261153" y="6401208"/>
                  </a:lnTo>
                  <a:lnTo>
                    <a:pt x="7257124" y="6389309"/>
                  </a:lnTo>
                  <a:lnTo>
                    <a:pt x="7244361" y="6326507"/>
                  </a:lnTo>
                  <a:lnTo>
                    <a:pt x="7241675" y="6301385"/>
                  </a:lnTo>
                  <a:lnTo>
                    <a:pt x="7239660" y="6289486"/>
                  </a:lnTo>
                  <a:lnTo>
                    <a:pt x="7229584" y="6267671"/>
                  </a:lnTo>
                  <a:lnTo>
                    <a:pt x="7225555" y="6256433"/>
                  </a:lnTo>
                  <a:lnTo>
                    <a:pt x="7202716" y="6232633"/>
                  </a:lnTo>
                  <a:lnTo>
                    <a:pt x="7197342" y="6225362"/>
                  </a:lnTo>
                  <a:lnTo>
                    <a:pt x="7197342" y="6222717"/>
                  </a:lnTo>
                  <a:lnTo>
                    <a:pt x="7199358" y="6216106"/>
                  </a:lnTo>
                  <a:lnTo>
                    <a:pt x="7198687" y="6212801"/>
                  </a:lnTo>
                  <a:lnTo>
                    <a:pt x="7198015" y="6212140"/>
                  </a:lnTo>
                  <a:lnTo>
                    <a:pt x="7195999" y="6210818"/>
                  </a:lnTo>
                  <a:lnTo>
                    <a:pt x="7193983" y="6210157"/>
                  </a:lnTo>
                  <a:lnTo>
                    <a:pt x="7193313" y="6210157"/>
                  </a:lnTo>
                  <a:lnTo>
                    <a:pt x="7191970" y="6206852"/>
                  </a:lnTo>
                  <a:lnTo>
                    <a:pt x="7189282" y="6204869"/>
                  </a:lnTo>
                  <a:lnTo>
                    <a:pt x="7188611" y="6202224"/>
                  </a:lnTo>
                  <a:lnTo>
                    <a:pt x="7190625" y="6196936"/>
                  </a:lnTo>
                  <a:lnTo>
                    <a:pt x="7181894" y="6198919"/>
                  </a:lnTo>
                  <a:lnTo>
                    <a:pt x="7177191" y="6194952"/>
                  </a:lnTo>
                  <a:lnTo>
                    <a:pt x="7169804" y="6181070"/>
                  </a:lnTo>
                  <a:lnTo>
                    <a:pt x="7167788" y="6178425"/>
                  </a:lnTo>
                  <a:lnTo>
                    <a:pt x="7161743" y="6174459"/>
                  </a:lnTo>
                  <a:lnTo>
                    <a:pt x="7160398" y="6173136"/>
                  </a:lnTo>
                  <a:lnTo>
                    <a:pt x="7159056" y="6172475"/>
                  </a:lnTo>
                  <a:lnTo>
                    <a:pt x="7157713" y="6171814"/>
                  </a:lnTo>
                  <a:lnTo>
                    <a:pt x="7156370" y="6171814"/>
                  </a:lnTo>
                  <a:lnTo>
                    <a:pt x="7155026" y="6170493"/>
                  </a:lnTo>
                  <a:lnTo>
                    <a:pt x="7154354" y="6168510"/>
                  </a:lnTo>
                  <a:lnTo>
                    <a:pt x="7155026" y="6163882"/>
                  </a:lnTo>
                  <a:lnTo>
                    <a:pt x="7155026" y="6161899"/>
                  </a:lnTo>
                  <a:lnTo>
                    <a:pt x="7151668" y="6158593"/>
                  </a:lnTo>
                  <a:lnTo>
                    <a:pt x="7143606" y="6153966"/>
                  </a:lnTo>
                  <a:lnTo>
                    <a:pt x="7140247" y="6151982"/>
                  </a:lnTo>
                  <a:lnTo>
                    <a:pt x="7137561" y="6148016"/>
                  </a:lnTo>
                  <a:lnTo>
                    <a:pt x="7133530" y="6140083"/>
                  </a:lnTo>
                  <a:lnTo>
                    <a:pt x="7130845" y="6136778"/>
                  </a:lnTo>
                  <a:lnTo>
                    <a:pt x="7123455" y="6132811"/>
                  </a:lnTo>
                  <a:lnTo>
                    <a:pt x="7119425" y="6135455"/>
                  </a:lnTo>
                  <a:lnTo>
                    <a:pt x="7116738" y="6140083"/>
                  </a:lnTo>
                  <a:lnTo>
                    <a:pt x="7112036" y="6142727"/>
                  </a:lnTo>
                  <a:lnTo>
                    <a:pt x="7100618" y="6122894"/>
                  </a:lnTo>
                  <a:lnTo>
                    <a:pt x="7107334" y="6081909"/>
                  </a:lnTo>
                  <a:lnTo>
                    <a:pt x="7131516" y="6010512"/>
                  </a:lnTo>
                  <a:lnTo>
                    <a:pt x="7126813" y="6014478"/>
                  </a:lnTo>
                  <a:lnTo>
                    <a:pt x="7124800" y="6017122"/>
                  </a:lnTo>
                  <a:lnTo>
                    <a:pt x="7122784" y="6020428"/>
                  </a:lnTo>
                  <a:lnTo>
                    <a:pt x="7119425" y="6013817"/>
                  </a:lnTo>
                  <a:lnTo>
                    <a:pt x="7118082" y="6005223"/>
                  </a:lnTo>
                  <a:lnTo>
                    <a:pt x="7118082" y="5981424"/>
                  </a:lnTo>
                  <a:lnTo>
                    <a:pt x="7119425" y="5976797"/>
                  </a:lnTo>
                  <a:lnTo>
                    <a:pt x="7128158" y="5958948"/>
                  </a:lnTo>
                  <a:lnTo>
                    <a:pt x="7130845" y="5951015"/>
                  </a:lnTo>
                  <a:lnTo>
                    <a:pt x="7134202" y="5936471"/>
                  </a:lnTo>
                  <a:lnTo>
                    <a:pt x="7134875" y="5920606"/>
                  </a:lnTo>
                  <a:lnTo>
                    <a:pt x="7136889" y="5913995"/>
                  </a:lnTo>
                  <a:lnTo>
                    <a:pt x="7143606" y="5909368"/>
                  </a:lnTo>
                  <a:lnTo>
                    <a:pt x="7137561" y="5906723"/>
                  </a:lnTo>
                  <a:lnTo>
                    <a:pt x="7133530" y="5907384"/>
                  </a:lnTo>
                  <a:lnTo>
                    <a:pt x="7130172" y="5907384"/>
                  </a:lnTo>
                  <a:lnTo>
                    <a:pt x="7126813" y="5902757"/>
                  </a:lnTo>
                  <a:lnTo>
                    <a:pt x="7126813" y="5897468"/>
                  </a:lnTo>
                  <a:lnTo>
                    <a:pt x="7130172" y="5880941"/>
                  </a:lnTo>
                  <a:lnTo>
                    <a:pt x="7131516" y="5875651"/>
                  </a:lnTo>
                  <a:lnTo>
                    <a:pt x="7128829" y="5875651"/>
                  </a:lnTo>
                  <a:lnTo>
                    <a:pt x="7126813" y="5874991"/>
                  </a:lnTo>
                  <a:lnTo>
                    <a:pt x="7126143" y="5874330"/>
                  </a:lnTo>
                  <a:lnTo>
                    <a:pt x="7125470" y="5872347"/>
                  </a:lnTo>
                  <a:lnTo>
                    <a:pt x="7126143" y="5871025"/>
                  </a:lnTo>
                  <a:lnTo>
                    <a:pt x="7128158" y="5869702"/>
                  </a:lnTo>
                  <a:lnTo>
                    <a:pt x="7129502" y="5868380"/>
                  </a:lnTo>
                  <a:lnTo>
                    <a:pt x="7130172" y="5867719"/>
                  </a:lnTo>
                  <a:lnTo>
                    <a:pt x="7129502" y="5865075"/>
                  </a:lnTo>
                  <a:lnTo>
                    <a:pt x="7128829" y="5863753"/>
                  </a:lnTo>
                  <a:lnTo>
                    <a:pt x="7127486" y="5861769"/>
                  </a:lnTo>
                  <a:lnTo>
                    <a:pt x="7127486" y="5859787"/>
                  </a:lnTo>
                  <a:lnTo>
                    <a:pt x="7128158" y="5850531"/>
                  </a:lnTo>
                  <a:lnTo>
                    <a:pt x="7127486" y="5842598"/>
                  </a:lnTo>
                  <a:lnTo>
                    <a:pt x="7124800" y="5824749"/>
                  </a:lnTo>
                  <a:lnTo>
                    <a:pt x="7120096" y="5808223"/>
                  </a:lnTo>
                  <a:lnTo>
                    <a:pt x="7117410" y="5799628"/>
                  </a:lnTo>
                  <a:lnTo>
                    <a:pt x="7113379" y="5791695"/>
                  </a:lnTo>
                  <a:lnTo>
                    <a:pt x="7103976" y="5777813"/>
                  </a:lnTo>
                  <a:lnTo>
                    <a:pt x="7101961" y="5773185"/>
                  </a:lnTo>
                  <a:lnTo>
                    <a:pt x="7100618" y="5769218"/>
                  </a:lnTo>
                  <a:lnTo>
                    <a:pt x="7100618" y="5765913"/>
                  </a:lnTo>
                  <a:lnTo>
                    <a:pt x="7100618" y="5762608"/>
                  </a:lnTo>
                  <a:lnTo>
                    <a:pt x="7098602" y="5758642"/>
                  </a:lnTo>
                  <a:lnTo>
                    <a:pt x="7095244" y="5781118"/>
                  </a:lnTo>
                  <a:lnTo>
                    <a:pt x="7091885" y="5771863"/>
                  </a:lnTo>
                  <a:lnTo>
                    <a:pt x="7091214" y="5762608"/>
                  </a:lnTo>
                  <a:lnTo>
                    <a:pt x="7091885" y="5753353"/>
                  </a:lnTo>
                  <a:lnTo>
                    <a:pt x="7091214" y="5744759"/>
                  </a:lnTo>
                  <a:lnTo>
                    <a:pt x="7088527" y="5736165"/>
                  </a:lnTo>
                  <a:lnTo>
                    <a:pt x="7084498" y="5728232"/>
                  </a:lnTo>
                  <a:lnTo>
                    <a:pt x="7081139" y="5719638"/>
                  </a:lnTo>
                  <a:lnTo>
                    <a:pt x="7081139" y="5710383"/>
                  </a:lnTo>
                  <a:lnTo>
                    <a:pt x="7086511" y="5713688"/>
                  </a:lnTo>
                  <a:lnTo>
                    <a:pt x="7083825" y="5710383"/>
                  </a:lnTo>
                  <a:lnTo>
                    <a:pt x="7080466" y="5708399"/>
                  </a:lnTo>
                  <a:lnTo>
                    <a:pt x="7077780" y="5707077"/>
                  </a:lnTo>
                  <a:lnTo>
                    <a:pt x="7075765" y="5705755"/>
                  </a:lnTo>
                  <a:lnTo>
                    <a:pt x="7073750" y="5701128"/>
                  </a:lnTo>
                  <a:lnTo>
                    <a:pt x="7069719" y="5654191"/>
                  </a:lnTo>
                  <a:lnTo>
                    <a:pt x="7060316" y="5617832"/>
                  </a:lnTo>
                  <a:lnTo>
                    <a:pt x="7058300" y="5598661"/>
                  </a:lnTo>
                  <a:lnTo>
                    <a:pt x="7067705" y="5584117"/>
                  </a:lnTo>
                  <a:lnTo>
                    <a:pt x="7054271" y="5586762"/>
                  </a:lnTo>
                  <a:lnTo>
                    <a:pt x="7045539" y="5584117"/>
                  </a:lnTo>
                  <a:lnTo>
                    <a:pt x="7039492" y="5576845"/>
                  </a:lnTo>
                  <a:lnTo>
                    <a:pt x="7034120" y="5564945"/>
                  </a:lnTo>
                  <a:lnTo>
                    <a:pt x="7030762" y="5553046"/>
                  </a:lnTo>
                  <a:lnTo>
                    <a:pt x="7029417" y="5549081"/>
                  </a:lnTo>
                  <a:lnTo>
                    <a:pt x="7026058" y="5543792"/>
                  </a:lnTo>
                  <a:lnTo>
                    <a:pt x="7022700" y="5539164"/>
                  </a:lnTo>
                  <a:lnTo>
                    <a:pt x="7018671" y="5535197"/>
                  </a:lnTo>
                  <a:lnTo>
                    <a:pt x="7014640" y="5531231"/>
                  </a:lnTo>
                  <a:lnTo>
                    <a:pt x="7009938" y="5527925"/>
                  </a:lnTo>
                  <a:lnTo>
                    <a:pt x="7011281" y="5529909"/>
                  </a:lnTo>
                  <a:lnTo>
                    <a:pt x="7011953" y="5531892"/>
                  </a:lnTo>
                  <a:lnTo>
                    <a:pt x="7012624" y="5533875"/>
                  </a:lnTo>
                  <a:lnTo>
                    <a:pt x="7012624" y="5540486"/>
                  </a:lnTo>
                  <a:lnTo>
                    <a:pt x="7013296" y="5549081"/>
                  </a:lnTo>
                  <a:lnTo>
                    <a:pt x="7013296" y="5553046"/>
                  </a:lnTo>
                  <a:lnTo>
                    <a:pt x="7011281" y="5560319"/>
                  </a:lnTo>
                  <a:lnTo>
                    <a:pt x="7007923" y="5568251"/>
                  </a:lnTo>
                  <a:lnTo>
                    <a:pt x="7003221" y="5575524"/>
                  </a:lnTo>
                  <a:lnTo>
                    <a:pt x="6997847" y="5581473"/>
                  </a:lnTo>
                  <a:lnTo>
                    <a:pt x="6993146" y="5584778"/>
                  </a:lnTo>
                  <a:lnTo>
                    <a:pt x="6987772" y="5587423"/>
                  </a:lnTo>
                  <a:lnTo>
                    <a:pt x="6981727" y="5588083"/>
                  </a:lnTo>
                  <a:lnTo>
                    <a:pt x="6976353" y="5586101"/>
                  </a:lnTo>
                  <a:lnTo>
                    <a:pt x="6972322" y="5582134"/>
                  </a:lnTo>
                  <a:lnTo>
                    <a:pt x="6969636" y="5572218"/>
                  </a:lnTo>
                  <a:lnTo>
                    <a:pt x="6966278" y="5570895"/>
                  </a:lnTo>
                  <a:lnTo>
                    <a:pt x="6968964" y="5578829"/>
                  </a:lnTo>
                  <a:lnTo>
                    <a:pt x="6970308" y="5582795"/>
                  </a:lnTo>
                  <a:lnTo>
                    <a:pt x="6971651" y="5592712"/>
                  </a:lnTo>
                  <a:lnTo>
                    <a:pt x="6972322" y="5593372"/>
                  </a:lnTo>
                  <a:lnTo>
                    <a:pt x="6970308" y="5594033"/>
                  </a:lnTo>
                  <a:lnTo>
                    <a:pt x="6964935" y="5598661"/>
                  </a:lnTo>
                  <a:lnTo>
                    <a:pt x="6960233" y="5601305"/>
                  </a:lnTo>
                  <a:lnTo>
                    <a:pt x="6947470" y="5606594"/>
                  </a:lnTo>
                  <a:lnTo>
                    <a:pt x="6941425" y="5609900"/>
                  </a:lnTo>
                  <a:lnTo>
                    <a:pt x="6936051" y="5617171"/>
                  </a:lnTo>
                  <a:lnTo>
                    <a:pt x="6930677" y="5625765"/>
                  </a:lnTo>
                  <a:lnTo>
                    <a:pt x="6925303" y="5633697"/>
                  </a:lnTo>
                  <a:lnTo>
                    <a:pt x="6916572" y="5638987"/>
                  </a:lnTo>
                  <a:lnTo>
                    <a:pt x="6908511" y="5638987"/>
                  </a:lnTo>
                  <a:lnTo>
                    <a:pt x="6908511" y="5633037"/>
                  </a:lnTo>
                  <a:lnTo>
                    <a:pt x="6910526" y="5624443"/>
                  </a:lnTo>
                  <a:lnTo>
                    <a:pt x="6910526" y="5615849"/>
                  </a:lnTo>
                  <a:lnTo>
                    <a:pt x="6907167" y="5623782"/>
                  </a:lnTo>
                  <a:lnTo>
                    <a:pt x="6901793" y="5631053"/>
                  </a:lnTo>
                  <a:lnTo>
                    <a:pt x="6894406" y="5635682"/>
                  </a:lnTo>
                  <a:lnTo>
                    <a:pt x="6886345" y="5634358"/>
                  </a:lnTo>
                  <a:lnTo>
                    <a:pt x="6882315" y="5630393"/>
                  </a:lnTo>
                  <a:lnTo>
                    <a:pt x="6880299" y="5624443"/>
                  </a:lnTo>
                  <a:lnTo>
                    <a:pt x="6880299" y="5617171"/>
                  </a:lnTo>
                  <a:lnTo>
                    <a:pt x="6880299" y="5610560"/>
                  </a:lnTo>
                  <a:lnTo>
                    <a:pt x="6878284" y="5616510"/>
                  </a:lnTo>
                  <a:lnTo>
                    <a:pt x="6875598" y="5621799"/>
                  </a:lnTo>
                  <a:lnTo>
                    <a:pt x="6871567" y="5626426"/>
                  </a:lnTo>
                  <a:lnTo>
                    <a:pt x="6865522" y="5629071"/>
                  </a:lnTo>
                  <a:lnTo>
                    <a:pt x="6864850" y="5619154"/>
                  </a:lnTo>
                  <a:lnTo>
                    <a:pt x="6868881" y="5598000"/>
                  </a:lnTo>
                  <a:lnTo>
                    <a:pt x="6868209" y="5588083"/>
                  </a:lnTo>
                  <a:lnTo>
                    <a:pt x="6864179" y="5598661"/>
                  </a:lnTo>
                  <a:lnTo>
                    <a:pt x="6854775" y="5611221"/>
                  </a:lnTo>
                  <a:lnTo>
                    <a:pt x="6844699" y="5620476"/>
                  </a:lnTo>
                  <a:lnTo>
                    <a:pt x="6835968" y="5619815"/>
                  </a:lnTo>
                  <a:lnTo>
                    <a:pt x="6833952" y="5607255"/>
                  </a:lnTo>
                  <a:lnTo>
                    <a:pt x="6839327" y="5588745"/>
                  </a:lnTo>
                  <a:lnTo>
                    <a:pt x="6851416" y="5557013"/>
                  </a:lnTo>
                  <a:lnTo>
                    <a:pt x="6855447" y="5542470"/>
                  </a:lnTo>
                  <a:lnTo>
                    <a:pt x="6857462" y="5529248"/>
                  </a:lnTo>
                  <a:lnTo>
                    <a:pt x="6858133" y="5516026"/>
                  </a:lnTo>
                  <a:lnTo>
                    <a:pt x="6847386" y="5467768"/>
                  </a:lnTo>
                  <a:lnTo>
                    <a:pt x="6841341" y="5451241"/>
                  </a:lnTo>
                  <a:lnTo>
                    <a:pt x="6832609" y="5436698"/>
                  </a:lnTo>
                  <a:lnTo>
                    <a:pt x="6837982" y="5436036"/>
                  </a:lnTo>
                  <a:lnTo>
                    <a:pt x="6829251" y="5429425"/>
                  </a:lnTo>
                  <a:lnTo>
                    <a:pt x="6825220" y="5420171"/>
                  </a:lnTo>
                  <a:lnTo>
                    <a:pt x="6823877" y="5409592"/>
                  </a:lnTo>
                  <a:lnTo>
                    <a:pt x="6824548" y="5398354"/>
                  </a:lnTo>
                  <a:lnTo>
                    <a:pt x="6821189" y="5407610"/>
                  </a:lnTo>
                  <a:lnTo>
                    <a:pt x="6819846" y="5416865"/>
                  </a:lnTo>
                  <a:lnTo>
                    <a:pt x="6816488" y="5422153"/>
                  </a:lnTo>
                  <a:lnTo>
                    <a:pt x="6808428" y="5420831"/>
                  </a:lnTo>
                  <a:lnTo>
                    <a:pt x="6800368" y="5414881"/>
                  </a:lnTo>
                  <a:lnTo>
                    <a:pt x="6792307" y="5404304"/>
                  </a:lnTo>
                  <a:lnTo>
                    <a:pt x="6789620" y="5395710"/>
                  </a:lnTo>
                  <a:lnTo>
                    <a:pt x="6797009" y="5393728"/>
                  </a:lnTo>
                  <a:lnTo>
                    <a:pt x="6802383" y="5396371"/>
                  </a:lnTo>
                  <a:lnTo>
                    <a:pt x="6806412" y="5400338"/>
                  </a:lnTo>
                  <a:lnTo>
                    <a:pt x="6810443" y="5400999"/>
                  </a:lnTo>
                  <a:lnTo>
                    <a:pt x="6816488" y="5397693"/>
                  </a:lnTo>
                  <a:lnTo>
                    <a:pt x="6821189" y="5391744"/>
                  </a:lnTo>
                  <a:lnTo>
                    <a:pt x="6820518" y="5389099"/>
                  </a:lnTo>
                  <a:lnTo>
                    <a:pt x="6816488" y="5386455"/>
                  </a:lnTo>
                  <a:lnTo>
                    <a:pt x="6813129" y="5383150"/>
                  </a:lnTo>
                  <a:lnTo>
                    <a:pt x="6801039" y="5369928"/>
                  </a:lnTo>
                  <a:lnTo>
                    <a:pt x="6797680" y="5362657"/>
                  </a:lnTo>
                  <a:lnTo>
                    <a:pt x="6802383" y="5355384"/>
                  </a:lnTo>
                  <a:lnTo>
                    <a:pt x="6789620" y="5352740"/>
                  </a:lnTo>
                  <a:lnTo>
                    <a:pt x="6778201" y="5346790"/>
                  </a:lnTo>
                  <a:lnTo>
                    <a:pt x="6770141" y="5346129"/>
                  </a:lnTo>
                  <a:lnTo>
                    <a:pt x="6768126" y="5360012"/>
                  </a:lnTo>
                  <a:lnTo>
                    <a:pt x="6762081" y="5356707"/>
                  </a:lnTo>
                  <a:lnTo>
                    <a:pt x="6758050" y="5350096"/>
                  </a:lnTo>
                  <a:lnTo>
                    <a:pt x="6757378" y="5342824"/>
                  </a:lnTo>
                  <a:lnTo>
                    <a:pt x="6762081" y="5336875"/>
                  </a:lnTo>
                  <a:lnTo>
                    <a:pt x="6758050" y="5336875"/>
                  </a:lnTo>
                  <a:lnTo>
                    <a:pt x="6756707" y="5336875"/>
                  </a:lnTo>
                  <a:lnTo>
                    <a:pt x="6758050" y="5332908"/>
                  </a:lnTo>
                  <a:lnTo>
                    <a:pt x="6758723" y="5328941"/>
                  </a:lnTo>
                  <a:lnTo>
                    <a:pt x="6758723" y="5324976"/>
                  </a:lnTo>
                  <a:lnTo>
                    <a:pt x="6758050" y="5321670"/>
                  </a:lnTo>
                  <a:lnTo>
                    <a:pt x="6755364" y="5329602"/>
                  </a:lnTo>
                  <a:lnTo>
                    <a:pt x="6751333" y="5334891"/>
                  </a:lnTo>
                  <a:lnTo>
                    <a:pt x="6747303" y="5336213"/>
                  </a:lnTo>
                  <a:lnTo>
                    <a:pt x="6743273" y="5332247"/>
                  </a:lnTo>
                  <a:lnTo>
                    <a:pt x="6744616" y="5331586"/>
                  </a:lnTo>
                  <a:lnTo>
                    <a:pt x="6745289" y="5328941"/>
                  </a:lnTo>
                  <a:lnTo>
                    <a:pt x="6747303" y="5323652"/>
                  </a:lnTo>
                  <a:lnTo>
                    <a:pt x="6745289" y="5320347"/>
                  </a:lnTo>
                  <a:lnTo>
                    <a:pt x="6741930" y="5316381"/>
                  </a:lnTo>
                  <a:lnTo>
                    <a:pt x="6736556" y="5310431"/>
                  </a:lnTo>
                  <a:lnTo>
                    <a:pt x="6737227" y="5315059"/>
                  </a:lnTo>
                  <a:lnTo>
                    <a:pt x="6737899" y="5319687"/>
                  </a:lnTo>
                  <a:lnTo>
                    <a:pt x="6737899" y="5324314"/>
                  </a:lnTo>
                  <a:lnTo>
                    <a:pt x="6737227" y="5328941"/>
                  </a:lnTo>
                  <a:lnTo>
                    <a:pt x="6711031" y="5294566"/>
                  </a:lnTo>
                  <a:lnTo>
                    <a:pt x="6700956" y="5282006"/>
                  </a:lnTo>
                  <a:lnTo>
                    <a:pt x="6695581" y="5268783"/>
                  </a:lnTo>
                  <a:lnTo>
                    <a:pt x="6690208" y="5238375"/>
                  </a:lnTo>
                  <a:lnTo>
                    <a:pt x="6681477" y="5211931"/>
                  </a:lnTo>
                  <a:lnTo>
                    <a:pt x="6678789" y="5198710"/>
                  </a:lnTo>
                  <a:lnTo>
                    <a:pt x="6680804" y="5185488"/>
                  </a:lnTo>
                  <a:lnTo>
                    <a:pt x="6676103" y="5189455"/>
                  </a:lnTo>
                  <a:lnTo>
                    <a:pt x="6662669" y="5169622"/>
                  </a:lnTo>
                  <a:lnTo>
                    <a:pt x="6657295" y="5158384"/>
                  </a:lnTo>
                  <a:lnTo>
                    <a:pt x="6655279" y="5148468"/>
                  </a:lnTo>
                  <a:lnTo>
                    <a:pt x="6645204" y="5159706"/>
                  </a:lnTo>
                  <a:lnTo>
                    <a:pt x="6633113" y="5166317"/>
                  </a:lnTo>
                  <a:lnTo>
                    <a:pt x="6621024" y="5165655"/>
                  </a:lnTo>
                  <a:lnTo>
                    <a:pt x="6610276" y="5156400"/>
                  </a:lnTo>
                  <a:lnTo>
                    <a:pt x="6603559" y="5142518"/>
                  </a:lnTo>
                  <a:lnTo>
                    <a:pt x="6600200" y="5127974"/>
                  </a:lnTo>
                  <a:lnTo>
                    <a:pt x="6597514" y="5098226"/>
                  </a:lnTo>
                  <a:lnTo>
                    <a:pt x="6594156" y="5105498"/>
                  </a:lnTo>
                  <a:lnTo>
                    <a:pt x="6590797" y="5108803"/>
                  </a:lnTo>
                  <a:lnTo>
                    <a:pt x="6585423" y="5109464"/>
                  </a:lnTo>
                  <a:lnTo>
                    <a:pt x="6575348" y="5108142"/>
                  </a:lnTo>
                  <a:lnTo>
                    <a:pt x="6581393" y="5112109"/>
                  </a:lnTo>
                  <a:lnTo>
                    <a:pt x="6588782" y="5114753"/>
                  </a:lnTo>
                  <a:lnTo>
                    <a:pt x="6594827" y="5118719"/>
                  </a:lnTo>
                  <a:lnTo>
                    <a:pt x="6596842" y="5125991"/>
                  </a:lnTo>
                  <a:lnTo>
                    <a:pt x="6594827" y="5131941"/>
                  </a:lnTo>
                  <a:lnTo>
                    <a:pt x="6590797" y="5135907"/>
                  </a:lnTo>
                  <a:lnTo>
                    <a:pt x="6588782" y="5140535"/>
                  </a:lnTo>
                  <a:lnTo>
                    <a:pt x="6594156" y="5146485"/>
                  </a:lnTo>
                  <a:lnTo>
                    <a:pt x="6588109" y="5149790"/>
                  </a:lnTo>
                  <a:lnTo>
                    <a:pt x="6586766" y="5155739"/>
                  </a:lnTo>
                  <a:lnTo>
                    <a:pt x="6587439" y="5163011"/>
                  </a:lnTo>
                  <a:lnTo>
                    <a:pt x="6589452" y="5168961"/>
                  </a:lnTo>
                  <a:lnTo>
                    <a:pt x="6596170" y="5182844"/>
                  </a:lnTo>
                  <a:lnTo>
                    <a:pt x="6596170" y="5188793"/>
                  </a:lnTo>
                  <a:lnTo>
                    <a:pt x="6592140" y="5196726"/>
                  </a:lnTo>
                  <a:lnTo>
                    <a:pt x="6580722" y="5211931"/>
                  </a:lnTo>
                  <a:lnTo>
                    <a:pt x="6573332" y="5219864"/>
                  </a:lnTo>
                  <a:lnTo>
                    <a:pt x="6567959" y="5223169"/>
                  </a:lnTo>
                  <a:lnTo>
                    <a:pt x="6562584" y="5219203"/>
                  </a:lnTo>
                  <a:lnTo>
                    <a:pt x="6563257" y="5211931"/>
                  </a:lnTo>
                  <a:lnTo>
                    <a:pt x="6567288" y="5204659"/>
                  </a:lnTo>
                  <a:lnTo>
                    <a:pt x="6571317" y="5199370"/>
                  </a:lnTo>
                  <a:lnTo>
                    <a:pt x="6566616" y="5201354"/>
                  </a:lnTo>
                  <a:lnTo>
                    <a:pt x="6562584" y="5203337"/>
                  </a:lnTo>
                  <a:lnTo>
                    <a:pt x="6558555" y="5205981"/>
                  </a:lnTo>
                  <a:lnTo>
                    <a:pt x="6554525" y="5208625"/>
                  </a:lnTo>
                  <a:lnTo>
                    <a:pt x="6551838" y="5200693"/>
                  </a:lnTo>
                  <a:lnTo>
                    <a:pt x="6550495" y="5192760"/>
                  </a:lnTo>
                  <a:lnTo>
                    <a:pt x="6552509" y="5184826"/>
                  </a:lnTo>
                  <a:lnTo>
                    <a:pt x="6556540" y="5177555"/>
                  </a:lnTo>
                  <a:lnTo>
                    <a:pt x="6550495" y="5183505"/>
                  </a:lnTo>
                  <a:lnTo>
                    <a:pt x="6548480" y="5190116"/>
                  </a:lnTo>
                  <a:lnTo>
                    <a:pt x="6548480" y="5198049"/>
                  </a:lnTo>
                  <a:lnTo>
                    <a:pt x="6547137" y="5205981"/>
                  </a:lnTo>
                  <a:lnTo>
                    <a:pt x="6543778" y="5211931"/>
                  </a:lnTo>
                  <a:lnTo>
                    <a:pt x="6539075" y="5217219"/>
                  </a:lnTo>
                  <a:lnTo>
                    <a:pt x="6534373" y="5221186"/>
                  </a:lnTo>
                  <a:lnTo>
                    <a:pt x="6529000" y="5226475"/>
                  </a:lnTo>
                  <a:lnTo>
                    <a:pt x="6528329" y="5217880"/>
                  </a:lnTo>
                  <a:lnTo>
                    <a:pt x="6523627" y="5190776"/>
                  </a:lnTo>
                  <a:lnTo>
                    <a:pt x="6523627" y="5200693"/>
                  </a:lnTo>
                  <a:lnTo>
                    <a:pt x="6524298" y="5211931"/>
                  </a:lnTo>
                  <a:lnTo>
                    <a:pt x="6522955" y="5221847"/>
                  </a:lnTo>
                  <a:lnTo>
                    <a:pt x="6515566" y="5229119"/>
                  </a:lnTo>
                  <a:lnTo>
                    <a:pt x="6506162" y="5229119"/>
                  </a:lnTo>
                  <a:lnTo>
                    <a:pt x="6500789" y="5222508"/>
                  </a:lnTo>
                  <a:lnTo>
                    <a:pt x="6494744" y="5203998"/>
                  </a:lnTo>
                  <a:lnTo>
                    <a:pt x="6495414" y="5208625"/>
                  </a:lnTo>
                  <a:lnTo>
                    <a:pt x="6494071" y="5211931"/>
                  </a:lnTo>
                  <a:lnTo>
                    <a:pt x="6492056" y="5213914"/>
                  </a:lnTo>
                  <a:lnTo>
                    <a:pt x="6488026" y="5214575"/>
                  </a:lnTo>
                  <a:lnTo>
                    <a:pt x="6490713" y="5217880"/>
                  </a:lnTo>
                  <a:lnTo>
                    <a:pt x="6493401" y="5223169"/>
                  </a:lnTo>
                  <a:lnTo>
                    <a:pt x="6495414" y="5228458"/>
                  </a:lnTo>
                  <a:lnTo>
                    <a:pt x="6494744" y="5233086"/>
                  </a:lnTo>
                  <a:lnTo>
                    <a:pt x="6491385" y="5235730"/>
                  </a:lnTo>
                  <a:lnTo>
                    <a:pt x="6488026" y="5235069"/>
                  </a:lnTo>
                  <a:lnTo>
                    <a:pt x="6484668" y="5232425"/>
                  </a:lnTo>
                  <a:lnTo>
                    <a:pt x="6481980" y="5228458"/>
                  </a:lnTo>
                  <a:lnTo>
                    <a:pt x="6481310" y="5231764"/>
                  </a:lnTo>
                  <a:lnTo>
                    <a:pt x="6479294" y="5234407"/>
                  </a:lnTo>
                  <a:lnTo>
                    <a:pt x="6477278" y="5236391"/>
                  </a:lnTo>
                  <a:lnTo>
                    <a:pt x="6474593" y="5239696"/>
                  </a:lnTo>
                  <a:lnTo>
                    <a:pt x="6471234" y="5229780"/>
                  </a:lnTo>
                  <a:lnTo>
                    <a:pt x="6473250" y="5209948"/>
                  </a:lnTo>
                  <a:lnTo>
                    <a:pt x="6467876" y="5202014"/>
                  </a:lnTo>
                  <a:lnTo>
                    <a:pt x="6465860" y="5225814"/>
                  </a:lnTo>
                  <a:lnTo>
                    <a:pt x="6465188" y="5231101"/>
                  </a:lnTo>
                  <a:lnTo>
                    <a:pt x="6459816" y="5235730"/>
                  </a:lnTo>
                  <a:lnTo>
                    <a:pt x="6454442" y="5235730"/>
                  </a:lnTo>
                  <a:lnTo>
                    <a:pt x="6449068" y="5233086"/>
                  </a:lnTo>
                  <a:lnTo>
                    <a:pt x="6444366" y="5227136"/>
                  </a:lnTo>
                  <a:lnTo>
                    <a:pt x="6444366" y="5231764"/>
                  </a:lnTo>
                  <a:lnTo>
                    <a:pt x="6442351" y="5235730"/>
                  </a:lnTo>
                  <a:lnTo>
                    <a:pt x="6438320" y="5237713"/>
                  </a:lnTo>
                  <a:lnTo>
                    <a:pt x="6433619" y="5235730"/>
                  </a:lnTo>
                  <a:lnTo>
                    <a:pt x="6430260" y="5232425"/>
                  </a:lnTo>
                  <a:lnTo>
                    <a:pt x="6430932" y="5227797"/>
                  </a:lnTo>
                  <a:lnTo>
                    <a:pt x="6434291" y="5219203"/>
                  </a:lnTo>
                  <a:lnTo>
                    <a:pt x="6436977" y="5207964"/>
                  </a:lnTo>
                  <a:lnTo>
                    <a:pt x="6436977" y="5203337"/>
                  </a:lnTo>
                  <a:lnTo>
                    <a:pt x="6434962" y="5198049"/>
                  </a:lnTo>
                  <a:lnTo>
                    <a:pt x="6431603" y="5194081"/>
                  </a:lnTo>
                  <a:lnTo>
                    <a:pt x="6428244" y="5192099"/>
                  </a:lnTo>
                  <a:lnTo>
                    <a:pt x="6424215" y="5189455"/>
                  </a:lnTo>
                  <a:lnTo>
                    <a:pt x="6421528" y="5184166"/>
                  </a:lnTo>
                  <a:lnTo>
                    <a:pt x="6423543" y="5191438"/>
                  </a:lnTo>
                  <a:lnTo>
                    <a:pt x="6427574" y="5195404"/>
                  </a:lnTo>
                  <a:lnTo>
                    <a:pt x="6432275" y="5199370"/>
                  </a:lnTo>
                  <a:lnTo>
                    <a:pt x="6434291" y="5204659"/>
                  </a:lnTo>
                  <a:lnTo>
                    <a:pt x="6431603" y="5209948"/>
                  </a:lnTo>
                  <a:lnTo>
                    <a:pt x="6426231" y="5217219"/>
                  </a:lnTo>
                  <a:lnTo>
                    <a:pt x="6420185" y="5223830"/>
                  </a:lnTo>
                  <a:lnTo>
                    <a:pt x="6414810" y="5228458"/>
                  </a:lnTo>
                  <a:lnTo>
                    <a:pt x="6399362" y="5236391"/>
                  </a:lnTo>
                  <a:lnTo>
                    <a:pt x="6381898" y="5240357"/>
                  </a:lnTo>
                  <a:lnTo>
                    <a:pt x="6365778" y="5246307"/>
                  </a:lnTo>
                  <a:lnTo>
                    <a:pt x="6353687" y="5259528"/>
                  </a:lnTo>
                  <a:lnTo>
                    <a:pt x="6350328" y="5267461"/>
                  </a:lnTo>
                  <a:lnTo>
                    <a:pt x="6350328" y="5274733"/>
                  </a:lnTo>
                  <a:lnTo>
                    <a:pt x="6354358" y="5289938"/>
                  </a:lnTo>
                  <a:lnTo>
                    <a:pt x="6355702" y="5298532"/>
                  </a:lnTo>
                  <a:lnTo>
                    <a:pt x="6354358" y="5303159"/>
                  </a:lnTo>
                  <a:lnTo>
                    <a:pt x="6340924" y="5324976"/>
                  </a:lnTo>
                  <a:lnTo>
                    <a:pt x="6331520" y="5336875"/>
                  </a:lnTo>
                  <a:lnTo>
                    <a:pt x="6320772" y="5345469"/>
                  </a:lnTo>
                  <a:lnTo>
                    <a:pt x="6310026" y="5346129"/>
                  </a:lnTo>
                  <a:lnTo>
                    <a:pt x="6309354" y="5354723"/>
                  </a:lnTo>
                  <a:lnTo>
                    <a:pt x="6293904" y="5362657"/>
                  </a:lnTo>
                  <a:lnTo>
                    <a:pt x="6273753" y="5368606"/>
                  </a:lnTo>
                  <a:lnTo>
                    <a:pt x="6260319" y="5370590"/>
                  </a:lnTo>
                  <a:lnTo>
                    <a:pt x="6265022" y="5364640"/>
                  </a:lnTo>
                  <a:lnTo>
                    <a:pt x="6264350" y="5360673"/>
                  </a:lnTo>
                  <a:lnTo>
                    <a:pt x="6259648" y="5359351"/>
                  </a:lnTo>
                  <a:lnTo>
                    <a:pt x="6252932" y="5360012"/>
                  </a:lnTo>
                  <a:lnTo>
                    <a:pt x="6249573" y="5362657"/>
                  </a:lnTo>
                  <a:lnTo>
                    <a:pt x="6244199" y="5366622"/>
                  </a:lnTo>
                  <a:lnTo>
                    <a:pt x="6239498" y="5371911"/>
                  </a:lnTo>
                  <a:lnTo>
                    <a:pt x="6238154" y="5375878"/>
                  </a:lnTo>
                  <a:lnTo>
                    <a:pt x="6240841" y="5377861"/>
                  </a:lnTo>
                  <a:lnTo>
                    <a:pt x="6244199" y="5375878"/>
                  </a:lnTo>
                  <a:lnTo>
                    <a:pt x="6246885" y="5373895"/>
                  </a:lnTo>
                  <a:lnTo>
                    <a:pt x="6249573" y="5373233"/>
                  </a:lnTo>
                  <a:lnTo>
                    <a:pt x="6252259" y="5373895"/>
                  </a:lnTo>
                  <a:lnTo>
                    <a:pt x="6254947" y="5373233"/>
                  </a:lnTo>
                  <a:lnTo>
                    <a:pt x="6256289" y="5373895"/>
                  </a:lnTo>
                  <a:lnTo>
                    <a:pt x="6254275" y="5376539"/>
                  </a:lnTo>
                  <a:lnTo>
                    <a:pt x="6250916" y="5379844"/>
                  </a:lnTo>
                  <a:lnTo>
                    <a:pt x="6236139" y="5389099"/>
                  </a:lnTo>
                  <a:lnTo>
                    <a:pt x="6226734" y="5397033"/>
                  </a:lnTo>
                  <a:lnTo>
                    <a:pt x="6218674" y="5404965"/>
                  </a:lnTo>
                  <a:lnTo>
                    <a:pt x="6192478" y="5440003"/>
                  </a:lnTo>
                  <a:lnTo>
                    <a:pt x="6178372" y="5454546"/>
                  </a:lnTo>
                  <a:lnTo>
                    <a:pt x="6163594" y="5467106"/>
                  </a:lnTo>
                  <a:lnTo>
                    <a:pt x="6132026" y="5488922"/>
                  </a:lnTo>
                  <a:lnTo>
                    <a:pt x="6107173" y="5513382"/>
                  </a:lnTo>
                  <a:lnTo>
                    <a:pt x="6093066" y="5524620"/>
                  </a:lnTo>
                  <a:lnTo>
                    <a:pt x="6070899" y="5534536"/>
                  </a:lnTo>
                  <a:lnTo>
                    <a:pt x="6060154" y="5541147"/>
                  </a:lnTo>
                  <a:lnTo>
                    <a:pt x="6052765" y="5549742"/>
                  </a:lnTo>
                  <a:lnTo>
                    <a:pt x="6050078" y="5556352"/>
                  </a:lnTo>
                  <a:lnTo>
                    <a:pt x="6050749" y="5560319"/>
                  </a:lnTo>
                  <a:lnTo>
                    <a:pt x="6052765" y="5563624"/>
                  </a:lnTo>
                  <a:lnTo>
                    <a:pt x="6053436" y="5569574"/>
                  </a:lnTo>
                  <a:lnTo>
                    <a:pt x="6047390" y="5583456"/>
                  </a:lnTo>
                  <a:lnTo>
                    <a:pt x="6034629" y="5592712"/>
                  </a:lnTo>
                  <a:lnTo>
                    <a:pt x="6018507" y="5598000"/>
                  </a:lnTo>
                  <a:lnTo>
                    <a:pt x="5990968" y="5599983"/>
                  </a:lnTo>
                  <a:lnTo>
                    <a:pt x="5984251" y="5602627"/>
                  </a:lnTo>
                  <a:lnTo>
                    <a:pt x="5979550" y="5608577"/>
                  </a:lnTo>
                  <a:lnTo>
                    <a:pt x="5974175" y="5619815"/>
                  </a:lnTo>
                  <a:lnTo>
                    <a:pt x="5968129" y="5631053"/>
                  </a:lnTo>
                  <a:lnTo>
                    <a:pt x="5963427" y="5636342"/>
                  </a:lnTo>
                  <a:lnTo>
                    <a:pt x="5960069" y="5638987"/>
                  </a:lnTo>
                  <a:lnTo>
                    <a:pt x="5954695" y="5638326"/>
                  </a:lnTo>
                  <a:lnTo>
                    <a:pt x="5946635" y="5631715"/>
                  </a:lnTo>
                  <a:lnTo>
                    <a:pt x="5940590" y="5629732"/>
                  </a:lnTo>
                  <a:lnTo>
                    <a:pt x="5931858" y="5631053"/>
                  </a:lnTo>
                  <a:lnTo>
                    <a:pt x="5923798" y="5636342"/>
                  </a:lnTo>
                  <a:lnTo>
                    <a:pt x="5917752" y="5643614"/>
                  </a:lnTo>
                  <a:lnTo>
                    <a:pt x="5913050" y="5650225"/>
                  </a:lnTo>
                  <a:lnTo>
                    <a:pt x="5904989" y="5670718"/>
                  </a:lnTo>
                  <a:lnTo>
                    <a:pt x="5904989" y="5688567"/>
                  </a:lnTo>
                  <a:lnTo>
                    <a:pt x="5907676" y="5705755"/>
                  </a:lnTo>
                  <a:lnTo>
                    <a:pt x="5909691" y="5726248"/>
                  </a:lnTo>
                  <a:lnTo>
                    <a:pt x="5907676" y="5741454"/>
                  </a:lnTo>
                  <a:lnTo>
                    <a:pt x="5907005" y="5748725"/>
                  </a:lnTo>
                  <a:lnTo>
                    <a:pt x="5915066" y="5783101"/>
                  </a:lnTo>
                  <a:lnTo>
                    <a:pt x="5917752" y="5791695"/>
                  </a:lnTo>
                  <a:lnTo>
                    <a:pt x="5911034" y="5779796"/>
                  </a:lnTo>
                  <a:lnTo>
                    <a:pt x="5907676" y="5776490"/>
                  </a:lnTo>
                  <a:lnTo>
                    <a:pt x="5904318" y="5783101"/>
                  </a:lnTo>
                  <a:lnTo>
                    <a:pt x="5908348" y="5790374"/>
                  </a:lnTo>
                  <a:lnTo>
                    <a:pt x="5915066" y="5798306"/>
                  </a:lnTo>
                  <a:lnTo>
                    <a:pt x="5919096" y="5806900"/>
                  </a:lnTo>
                  <a:lnTo>
                    <a:pt x="5918423" y="5819460"/>
                  </a:lnTo>
                  <a:lnTo>
                    <a:pt x="5916408" y="5833344"/>
                  </a:lnTo>
                  <a:lnTo>
                    <a:pt x="5912379" y="5847226"/>
                  </a:lnTo>
                  <a:lnTo>
                    <a:pt x="5907676" y="5859125"/>
                  </a:lnTo>
                  <a:lnTo>
                    <a:pt x="5892228" y="5883586"/>
                  </a:lnTo>
                  <a:lnTo>
                    <a:pt x="5888198" y="5892840"/>
                  </a:lnTo>
                  <a:lnTo>
                    <a:pt x="5885511" y="5903418"/>
                  </a:lnTo>
                  <a:lnTo>
                    <a:pt x="5884839" y="5916639"/>
                  </a:lnTo>
                  <a:lnTo>
                    <a:pt x="5882823" y="5927877"/>
                  </a:lnTo>
                  <a:lnTo>
                    <a:pt x="5877450" y="5936471"/>
                  </a:lnTo>
                  <a:lnTo>
                    <a:pt x="5886182" y="5939116"/>
                  </a:lnTo>
                  <a:lnTo>
                    <a:pt x="5888870" y="5953659"/>
                  </a:lnTo>
                  <a:lnTo>
                    <a:pt x="5887525" y="5984069"/>
                  </a:lnTo>
                  <a:lnTo>
                    <a:pt x="5884839" y="5999273"/>
                  </a:lnTo>
                  <a:lnTo>
                    <a:pt x="5878794" y="6001918"/>
                  </a:lnTo>
                  <a:lnTo>
                    <a:pt x="5868719" y="6000596"/>
                  </a:lnTo>
                  <a:lnTo>
                    <a:pt x="5855955" y="6003240"/>
                  </a:lnTo>
                  <a:lnTo>
                    <a:pt x="5851253" y="6007867"/>
                  </a:lnTo>
                  <a:lnTo>
                    <a:pt x="5849239" y="6013156"/>
                  </a:lnTo>
                  <a:lnTo>
                    <a:pt x="5847895" y="6018445"/>
                  </a:lnTo>
                  <a:lnTo>
                    <a:pt x="5845880" y="6024394"/>
                  </a:lnTo>
                  <a:lnTo>
                    <a:pt x="5841851" y="6030344"/>
                  </a:lnTo>
                  <a:lnTo>
                    <a:pt x="5831775" y="6042904"/>
                  </a:lnTo>
                  <a:lnTo>
                    <a:pt x="5828417" y="6049515"/>
                  </a:lnTo>
                  <a:lnTo>
                    <a:pt x="5829087" y="6062076"/>
                  </a:lnTo>
                  <a:lnTo>
                    <a:pt x="5837147" y="6066703"/>
                  </a:lnTo>
                  <a:lnTo>
                    <a:pt x="5848567" y="6070009"/>
                  </a:lnTo>
                  <a:lnTo>
                    <a:pt x="5858643" y="6075959"/>
                  </a:lnTo>
                  <a:lnTo>
                    <a:pt x="5838492" y="6071992"/>
                  </a:lnTo>
                  <a:lnTo>
                    <a:pt x="5814983" y="6073314"/>
                  </a:lnTo>
                  <a:lnTo>
                    <a:pt x="5793487" y="6081248"/>
                  </a:lnTo>
                  <a:lnTo>
                    <a:pt x="5778710" y="6095791"/>
                  </a:lnTo>
                  <a:lnTo>
                    <a:pt x="5775351" y="6105046"/>
                  </a:lnTo>
                  <a:lnTo>
                    <a:pt x="5774008" y="6114301"/>
                  </a:lnTo>
                  <a:lnTo>
                    <a:pt x="5771993" y="6122894"/>
                  </a:lnTo>
                  <a:lnTo>
                    <a:pt x="5766619" y="6131489"/>
                  </a:lnTo>
                  <a:lnTo>
                    <a:pt x="5759902" y="6136778"/>
                  </a:lnTo>
                  <a:lnTo>
                    <a:pt x="5749826" y="6142727"/>
                  </a:lnTo>
                  <a:lnTo>
                    <a:pt x="5739751" y="6146693"/>
                  </a:lnTo>
                  <a:lnTo>
                    <a:pt x="5731691" y="6148677"/>
                  </a:lnTo>
                  <a:lnTo>
                    <a:pt x="5712883" y="6142066"/>
                  </a:lnTo>
                  <a:lnTo>
                    <a:pt x="5694747" y="6126200"/>
                  </a:lnTo>
                  <a:lnTo>
                    <a:pt x="5679298" y="6107691"/>
                  </a:lnTo>
                  <a:lnTo>
                    <a:pt x="5668552" y="6091163"/>
                  </a:lnTo>
                  <a:lnTo>
                    <a:pt x="5661834" y="6075959"/>
                  </a:lnTo>
                  <a:lnTo>
                    <a:pt x="5657132" y="6060092"/>
                  </a:lnTo>
                  <a:lnTo>
                    <a:pt x="5649743" y="6027700"/>
                  </a:lnTo>
                  <a:lnTo>
                    <a:pt x="5655788" y="6036294"/>
                  </a:lnTo>
                  <a:lnTo>
                    <a:pt x="5661834" y="6053482"/>
                  </a:lnTo>
                  <a:lnTo>
                    <a:pt x="5661162" y="6043566"/>
                  </a:lnTo>
                  <a:lnTo>
                    <a:pt x="5658476" y="6032989"/>
                  </a:lnTo>
                  <a:lnTo>
                    <a:pt x="5644370" y="6005223"/>
                  </a:lnTo>
                  <a:lnTo>
                    <a:pt x="5616158" y="5935149"/>
                  </a:lnTo>
                  <a:lnTo>
                    <a:pt x="5604067" y="5913995"/>
                  </a:lnTo>
                  <a:lnTo>
                    <a:pt x="5577871" y="5881601"/>
                  </a:lnTo>
                  <a:lnTo>
                    <a:pt x="5571155" y="5869041"/>
                  </a:lnTo>
                  <a:lnTo>
                    <a:pt x="5565781" y="5856481"/>
                  </a:lnTo>
                  <a:lnTo>
                    <a:pt x="5525479" y="5724927"/>
                  </a:lnTo>
                  <a:lnTo>
                    <a:pt x="5520777" y="5716333"/>
                  </a:lnTo>
                  <a:lnTo>
                    <a:pt x="5515403" y="5707739"/>
                  </a:lnTo>
                  <a:lnTo>
                    <a:pt x="5503312" y="5692534"/>
                  </a:lnTo>
                  <a:lnTo>
                    <a:pt x="5499954" y="5687245"/>
                  </a:lnTo>
                  <a:lnTo>
                    <a:pt x="5497267" y="5681296"/>
                  </a:lnTo>
                  <a:lnTo>
                    <a:pt x="5495252" y="5674685"/>
                  </a:lnTo>
                  <a:lnTo>
                    <a:pt x="5493237" y="5668735"/>
                  </a:lnTo>
                  <a:lnTo>
                    <a:pt x="5488535" y="5663446"/>
                  </a:lnTo>
                  <a:lnTo>
                    <a:pt x="5490551" y="5663446"/>
                  </a:lnTo>
                  <a:lnTo>
                    <a:pt x="5495252" y="5663446"/>
                  </a:lnTo>
                  <a:lnTo>
                    <a:pt x="5497267" y="5663446"/>
                  </a:lnTo>
                  <a:lnTo>
                    <a:pt x="5489208" y="5654853"/>
                  </a:lnTo>
                  <a:lnTo>
                    <a:pt x="5487863" y="5650225"/>
                  </a:lnTo>
                  <a:lnTo>
                    <a:pt x="5490551" y="5645597"/>
                  </a:lnTo>
                  <a:lnTo>
                    <a:pt x="5479132" y="5640308"/>
                  </a:lnTo>
                  <a:lnTo>
                    <a:pt x="5469727" y="5624443"/>
                  </a:lnTo>
                  <a:lnTo>
                    <a:pt x="5462340" y="5606594"/>
                  </a:lnTo>
                  <a:lnTo>
                    <a:pt x="5458309" y="5592712"/>
                  </a:lnTo>
                  <a:lnTo>
                    <a:pt x="5428082" y="5442647"/>
                  </a:lnTo>
                  <a:lnTo>
                    <a:pt x="5428082" y="5436698"/>
                  </a:lnTo>
                  <a:lnTo>
                    <a:pt x="5430768" y="5429425"/>
                  </a:lnTo>
                  <a:lnTo>
                    <a:pt x="5433456" y="5422814"/>
                  </a:lnTo>
                  <a:lnTo>
                    <a:pt x="5435472" y="5416203"/>
                  </a:lnTo>
                  <a:lnTo>
                    <a:pt x="5434127" y="5407610"/>
                  </a:lnTo>
                  <a:lnTo>
                    <a:pt x="5432784" y="5411577"/>
                  </a:lnTo>
                  <a:lnTo>
                    <a:pt x="5430768" y="5414881"/>
                  </a:lnTo>
                  <a:lnTo>
                    <a:pt x="5428082" y="5417526"/>
                  </a:lnTo>
                  <a:lnTo>
                    <a:pt x="5424724" y="5420171"/>
                  </a:lnTo>
                  <a:lnTo>
                    <a:pt x="5422708" y="5411577"/>
                  </a:lnTo>
                  <a:lnTo>
                    <a:pt x="5422038" y="5402982"/>
                  </a:lnTo>
                  <a:lnTo>
                    <a:pt x="5426067" y="5398354"/>
                  </a:lnTo>
                  <a:lnTo>
                    <a:pt x="5434799" y="5399677"/>
                  </a:lnTo>
                  <a:lnTo>
                    <a:pt x="5429425" y="5397033"/>
                  </a:lnTo>
                  <a:lnTo>
                    <a:pt x="5425396" y="5395049"/>
                  </a:lnTo>
                  <a:lnTo>
                    <a:pt x="5422708" y="5391744"/>
                  </a:lnTo>
                  <a:lnTo>
                    <a:pt x="5420022" y="5387117"/>
                  </a:lnTo>
                  <a:lnTo>
                    <a:pt x="5420022" y="5384472"/>
                  </a:lnTo>
                  <a:lnTo>
                    <a:pt x="5420022" y="5380505"/>
                  </a:lnTo>
                  <a:lnTo>
                    <a:pt x="5415991" y="5367945"/>
                  </a:lnTo>
                  <a:lnTo>
                    <a:pt x="5415320" y="5358029"/>
                  </a:lnTo>
                  <a:lnTo>
                    <a:pt x="5415991" y="5347452"/>
                  </a:lnTo>
                  <a:lnTo>
                    <a:pt x="5426067" y="5315059"/>
                  </a:lnTo>
                  <a:lnTo>
                    <a:pt x="5428082" y="5301838"/>
                  </a:lnTo>
                  <a:lnTo>
                    <a:pt x="5428082" y="5289277"/>
                  </a:lnTo>
                  <a:lnTo>
                    <a:pt x="5424724" y="5276716"/>
                  </a:lnTo>
                  <a:lnTo>
                    <a:pt x="5413305" y="5262173"/>
                  </a:lnTo>
                  <a:lnTo>
                    <a:pt x="5411290" y="5254239"/>
                  </a:lnTo>
                  <a:lnTo>
                    <a:pt x="5418007" y="5247629"/>
                  </a:lnTo>
                  <a:lnTo>
                    <a:pt x="5415991" y="5247629"/>
                  </a:lnTo>
                  <a:lnTo>
                    <a:pt x="5411962" y="5247629"/>
                  </a:lnTo>
                  <a:lnTo>
                    <a:pt x="5409947" y="5248290"/>
                  </a:lnTo>
                  <a:lnTo>
                    <a:pt x="5418007" y="5241680"/>
                  </a:lnTo>
                  <a:lnTo>
                    <a:pt x="5443531" y="5227797"/>
                  </a:lnTo>
                  <a:lnTo>
                    <a:pt x="5434127" y="5231101"/>
                  </a:lnTo>
                  <a:lnTo>
                    <a:pt x="5424724" y="5231764"/>
                  </a:lnTo>
                  <a:lnTo>
                    <a:pt x="5405916" y="5231764"/>
                  </a:lnTo>
                  <a:lnTo>
                    <a:pt x="5406588" y="5225814"/>
                  </a:lnTo>
                  <a:lnTo>
                    <a:pt x="5408604" y="5220525"/>
                  </a:lnTo>
                  <a:lnTo>
                    <a:pt x="5411290" y="5215898"/>
                  </a:lnTo>
                  <a:lnTo>
                    <a:pt x="5415991" y="5212592"/>
                  </a:lnTo>
                  <a:lnTo>
                    <a:pt x="5409947" y="5213253"/>
                  </a:lnTo>
                  <a:lnTo>
                    <a:pt x="5405916" y="5211269"/>
                  </a:lnTo>
                  <a:lnTo>
                    <a:pt x="5403900" y="5207304"/>
                  </a:lnTo>
                  <a:lnTo>
                    <a:pt x="5405916" y="5201354"/>
                  </a:lnTo>
                  <a:lnTo>
                    <a:pt x="5409274" y="5198049"/>
                  </a:lnTo>
                  <a:lnTo>
                    <a:pt x="5413305" y="5196065"/>
                  </a:lnTo>
                  <a:lnTo>
                    <a:pt x="5423381" y="5194081"/>
                  </a:lnTo>
                  <a:lnTo>
                    <a:pt x="5413975" y="5191438"/>
                  </a:lnTo>
                  <a:lnTo>
                    <a:pt x="5402557" y="5190776"/>
                  </a:lnTo>
                  <a:lnTo>
                    <a:pt x="5381736" y="5191438"/>
                  </a:lnTo>
                  <a:lnTo>
                    <a:pt x="5389123" y="5197387"/>
                  </a:lnTo>
                  <a:lnTo>
                    <a:pt x="5385764" y="5205981"/>
                  </a:lnTo>
                  <a:lnTo>
                    <a:pt x="5372330" y="5222508"/>
                  </a:lnTo>
                  <a:lnTo>
                    <a:pt x="5385764" y="5232425"/>
                  </a:lnTo>
                  <a:lnTo>
                    <a:pt x="5384421" y="5247629"/>
                  </a:lnTo>
                  <a:lnTo>
                    <a:pt x="5374346" y="5262834"/>
                  </a:lnTo>
                  <a:lnTo>
                    <a:pt x="5361584" y="5273411"/>
                  </a:lnTo>
                  <a:lnTo>
                    <a:pt x="5325984" y="5291921"/>
                  </a:lnTo>
                  <a:lnTo>
                    <a:pt x="5306503" y="5297871"/>
                  </a:lnTo>
                  <a:lnTo>
                    <a:pt x="5287697" y="5298532"/>
                  </a:lnTo>
                  <a:lnTo>
                    <a:pt x="5273591" y="5293904"/>
                  </a:lnTo>
                  <a:lnTo>
                    <a:pt x="5260157" y="5285310"/>
                  </a:lnTo>
                  <a:lnTo>
                    <a:pt x="5248066" y="5274733"/>
                  </a:lnTo>
                  <a:lnTo>
                    <a:pt x="5180225" y="5206642"/>
                  </a:lnTo>
                  <a:lnTo>
                    <a:pt x="5174179" y="5199370"/>
                  </a:lnTo>
                  <a:lnTo>
                    <a:pt x="5170150" y="5190776"/>
                  </a:lnTo>
                  <a:lnTo>
                    <a:pt x="5170820" y="5183505"/>
                  </a:lnTo>
                  <a:lnTo>
                    <a:pt x="5175522" y="5179538"/>
                  </a:lnTo>
                  <a:lnTo>
                    <a:pt x="5180225" y="5182182"/>
                  </a:lnTo>
                  <a:lnTo>
                    <a:pt x="5184255" y="5186810"/>
                  </a:lnTo>
                  <a:lnTo>
                    <a:pt x="5188956" y="5190116"/>
                  </a:lnTo>
                  <a:lnTo>
                    <a:pt x="5195673" y="5188793"/>
                  </a:lnTo>
                  <a:lnTo>
                    <a:pt x="5219855" y="5177555"/>
                  </a:lnTo>
                  <a:lnTo>
                    <a:pt x="5240678" y="5173588"/>
                  </a:lnTo>
                  <a:lnTo>
                    <a:pt x="5246723" y="5170944"/>
                  </a:lnTo>
                  <a:lnTo>
                    <a:pt x="5252097" y="5165655"/>
                  </a:lnTo>
                  <a:lnTo>
                    <a:pt x="5258142" y="5158384"/>
                  </a:lnTo>
                  <a:lnTo>
                    <a:pt x="5262843" y="5149790"/>
                  </a:lnTo>
                  <a:lnTo>
                    <a:pt x="5266874" y="5141857"/>
                  </a:lnTo>
                  <a:lnTo>
                    <a:pt x="5268889" y="5138551"/>
                  </a:lnTo>
                  <a:lnTo>
                    <a:pt x="5270905" y="5136568"/>
                  </a:lnTo>
                  <a:lnTo>
                    <a:pt x="5270233" y="5135907"/>
                  </a:lnTo>
                  <a:lnTo>
                    <a:pt x="5265531" y="5136568"/>
                  </a:lnTo>
                  <a:lnTo>
                    <a:pt x="5263515" y="5137229"/>
                  </a:lnTo>
                  <a:lnTo>
                    <a:pt x="5261500" y="5142518"/>
                  </a:lnTo>
                  <a:lnTo>
                    <a:pt x="5260157" y="5144501"/>
                  </a:lnTo>
                  <a:lnTo>
                    <a:pt x="5258142" y="5144501"/>
                  </a:lnTo>
                  <a:lnTo>
                    <a:pt x="5250754" y="5143179"/>
                  </a:lnTo>
                  <a:lnTo>
                    <a:pt x="5248066" y="5143179"/>
                  </a:lnTo>
                  <a:lnTo>
                    <a:pt x="5240678" y="5145823"/>
                  </a:lnTo>
                  <a:lnTo>
                    <a:pt x="5227244" y="5153095"/>
                  </a:lnTo>
                  <a:lnTo>
                    <a:pt x="5220527" y="5155739"/>
                  </a:lnTo>
                  <a:lnTo>
                    <a:pt x="5203735" y="5155739"/>
                  </a:lnTo>
                  <a:lnTo>
                    <a:pt x="5184927" y="5150450"/>
                  </a:lnTo>
                  <a:lnTo>
                    <a:pt x="5167461" y="5141196"/>
                  </a:lnTo>
                  <a:lnTo>
                    <a:pt x="5154027" y="5131279"/>
                  </a:lnTo>
                  <a:lnTo>
                    <a:pt x="5147983" y="5125330"/>
                  </a:lnTo>
                  <a:lnTo>
                    <a:pt x="5141266" y="5116736"/>
                  </a:lnTo>
                  <a:lnTo>
                    <a:pt x="5135220" y="5107480"/>
                  </a:lnTo>
                  <a:lnTo>
                    <a:pt x="5133206" y="5099548"/>
                  </a:lnTo>
                  <a:lnTo>
                    <a:pt x="5136564" y="5094259"/>
                  </a:lnTo>
                  <a:lnTo>
                    <a:pt x="5143281" y="5088309"/>
                  </a:lnTo>
                  <a:lnTo>
                    <a:pt x="5157386" y="5079716"/>
                  </a:lnTo>
                  <a:lnTo>
                    <a:pt x="5149998" y="5083021"/>
                  </a:lnTo>
                  <a:lnTo>
                    <a:pt x="5137235" y="5090293"/>
                  </a:lnTo>
                  <a:lnTo>
                    <a:pt x="5131191" y="5093598"/>
                  </a:lnTo>
                  <a:lnTo>
                    <a:pt x="5123801" y="5094920"/>
                  </a:lnTo>
                  <a:lnTo>
                    <a:pt x="5120443" y="5093598"/>
                  </a:lnTo>
                  <a:lnTo>
                    <a:pt x="5118428" y="5088309"/>
                  </a:lnTo>
                  <a:lnTo>
                    <a:pt x="5116413" y="5079716"/>
                  </a:lnTo>
                  <a:lnTo>
                    <a:pt x="5116413" y="5081698"/>
                  </a:lnTo>
                  <a:lnTo>
                    <a:pt x="5115742" y="5083021"/>
                  </a:lnTo>
                  <a:lnTo>
                    <a:pt x="5114398" y="5085004"/>
                  </a:lnTo>
                  <a:lnTo>
                    <a:pt x="5113726" y="5086987"/>
                  </a:lnTo>
                  <a:lnTo>
                    <a:pt x="5109696" y="5082360"/>
                  </a:lnTo>
                  <a:lnTo>
                    <a:pt x="5105666" y="5081038"/>
                  </a:lnTo>
                  <a:lnTo>
                    <a:pt x="5101634" y="5079716"/>
                  </a:lnTo>
                  <a:lnTo>
                    <a:pt x="5096262" y="5076410"/>
                  </a:lnTo>
                  <a:lnTo>
                    <a:pt x="5092904" y="5081038"/>
                  </a:lnTo>
                  <a:lnTo>
                    <a:pt x="5088200" y="5083021"/>
                  </a:lnTo>
                  <a:lnTo>
                    <a:pt x="5084171" y="5081038"/>
                  </a:lnTo>
                  <a:lnTo>
                    <a:pt x="5082155" y="5075088"/>
                  </a:lnTo>
                  <a:lnTo>
                    <a:pt x="5076112" y="5074427"/>
                  </a:lnTo>
                  <a:lnTo>
                    <a:pt x="5069395" y="5068477"/>
                  </a:lnTo>
                  <a:lnTo>
                    <a:pt x="5064021" y="5060545"/>
                  </a:lnTo>
                  <a:lnTo>
                    <a:pt x="5059989" y="5053934"/>
                  </a:lnTo>
                  <a:lnTo>
                    <a:pt x="5056631" y="5040051"/>
                  </a:lnTo>
                  <a:lnTo>
                    <a:pt x="5054615" y="5028152"/>
                  </a:lnTo>
                  <a:lnTo>
                    <a:pt x="5049915" y="5018896"/>
                  </a:lnTo>
                  <a:lnTo>
                    <a:pt x="5038496" y="5011625"/>
                  </a:lnTo>
                  <a:lnTo>
                    <a:pt x="5031106" y="5009641"/>
                  </a:lnTo>
                  <a:lnTo>
                    <a:pt x="5025733" y="5008319"/>
                  </a:lnTo>
                  <a:lnTo>
                    <a:pt x="5022375" y="5006336"/>
                  </a:lnTo>
                  <a:lnTo>
                    <a:pt x="5019017" y="5001047"/>
                  </a:lnTo>
                  <a:lnTo>
                    <a:pt x="5018344" y="4995758"/>
                  </a:lnTo>
                  <a:lnTo>
                    <a:pt x="5018344" y="4983859"/>
                  </a:lnTo>
                  <a:lnTo>
                    <a:pt x="5017001" y="4977910"/>
                  </a:lnTo>
                  <a:lnTo>
                    <a:pt x="5010955" y="4967994"/>
                  </a:lnTo>
                  <a:lnTo>
                    <a:pt x="5001551" y="4958077"/>
                  </a:lnTo>
                  <a:lnTo>
                    <a:pt x="4990804" y="4954111"/>
                  </a:lnTo>
                  <a:lnTo>
                    <a:pt x="4982744" y="4962705"/>
                  </a:lnTo>
                  <a:lnTo>
                    <a:pt x="4988118" y="4961383"/>
                  </a:lnTo>
                  <a:lnTo>
                    <a:pt x="4994162" y="4961383"/>
                  </a:lnTo>
                  <a:lnTo>
                    <a:pt x="4999536" y="4962705"/>
                  </a:lnTo>
                  <a:lnTo>
                    <a:pt x="5004910" y="4966010"/>
                  </a:lnTo>
                  <a:lnTo>
                    <a:pt x="4991476" y="4965350"/>
                  </a:lnTo>
                  <a:lnTo>
                    <a:pt x="4952518" y="4972621"/>
                  </a:lnTo>
                  <a:lnTo>
                    <a:pt x="4906841" y="4974604"/>
                  </a:lnTo>
                  <a:lnTo>
                    <a:pt x="4892064" y="4977249"/>
                  </a:lnTo>
                  <a:lnTo>
                    <a:pt x="4889378" y="4978571"/>
                  </a:lnTo>
                  <a:lnTo>
                    <a:pt x="4885347" y="4982537"/>
                  </a:lnTo>
                  <a:lnTo>
                    <a:pt x="4881990" y="4983198"/>
                  </a:lnTo>
                  <a:lnTo>
                    <a:pt x="4880645" y="4983198"/>
                  </a:lnTo>
                  <a:lnTo>
                    <a:pt x="4876615" y="4980554"/>
                  </a:lnTo>
                  <a:lnTo>
                    <a:pt x="4874601" y="4979893"/>
                  </a:lnTo>
                  <a:lnTo>
                    <a:pt x="4867884" y="4977910"/>
                  </a:lnTo>
                  <a:lnTo>
                    <a:pt x="4854450" y="4971960"/>
                  </a:lnTo>
                  <a:lnTo>
                    <a:pt x="4849076" y="4970638"/>
                  </a:lnTo>
                  <a:lnTo>
                    <a:pt x="4845045" y="4970638"/>
                  </a:lnTo>
                  <a:lnTo>
                    <a:pt x="4820864" y="4971299"/>
                  </a:lnTo>
                  <a:lnTo>
                    <a:pt x="4814148" y="4972621"/>
                  </a:lnTo>
                  <a:lnTo>
                    <a:pt x="4809445" y="4975926"/>
                  </a:lnTo>
                  <a:lnTo>
                    <a:pt x="4808101" y="4982537"/>
                  </a:lnTo>
                  <a:lnTo>
                    <a:pt x="4773173" y="4981215"/>
                  </a:lnTo>
                  <a:lnTo>
                    <a:pt x="4757053" y="4979232"/>
                  </a:lnTo>
                  <a:lnTo>
                    <a:pt x="4752350" y="4979232"/>
                  </a:lnTo>
                  <a:lnTo>
                    <a:pt x="4748321" y="4980554"/>
                  </a:lnTo>
                  <a:lnTo>
                    <a:pt x="4740932" y="4984521"/>
                  </a:lnTo>
                  <a:lnTo>
                    <a:pt x="4737573" y="4985182"/>
                  </a:lnTo>
                  <a:lnTo>
                    <a:pt x="4732199" y="4985843"/>
                  </a:lnTo>
                  <a:lnTo>
                    <a:pt x="4718094" y="4985182"/>
                  </a:lnTo>
                  <a:lnTo>
                    <a:pt x="4698614" y="4987826"/>
                  </a:lnTo>
                  <a:lnTo>
                    <a:pt x="4689211" y="4987826"/>
                  </a:lnTo>
                  <a:lnTo>
                    <a:pt x="4682494" y="4983198"/>
                  </a:lnTo>
                  <a:lnTo>
                    <a:pt x="4676450" y="4986503"/>
                  </a:lnTo>
                  <a:lnTo>
                    <a:pt x="4672419" y="4987826"/>
                  </a:lnTo>
                  <a:lnTo>
                    <a:pt x="4667044" y="4988487"/>
                  </a:lnTo>
                  <a:lnTo>
                    <a:pt x="4659656" y="4987826"/>
                  </a:lnTo>
                  <a:lnTo>
                    <a:pt x="4652268" y="4986503"/>
                  </a:lnTo>
                  <a:lnTo>
                    <a:pt x="4633459" y="4981876"/>
                  </a:lnTo>
                  <a:lnTo>
                    <a:pt x="4626072" y="4978571"/>
                  </a:lnTo>
                  <a:lnTo>
                    <a:pt x="4622041" y="4975265"/>
                  </a:lnTo>
                  <a:lnTo>
                    <a:pt x="4618682" y="4971960"/>
                  </a:lnTo>
                  <a:lnTo>
                    <a:pt x="4614652" y="4969315"/>
                  </a:lnTo>
                  <a:lnTo>
                    <a:pt x="4610622" y="4967994"/>
                  </a:lnTo>
                  <a:lnTo>
                    <a:pt x="4602562" y="4973282"/>
                  </a:lnTo>
                  <a:lnTo>
                    <a:pt x="4599204" y="4974604"/>
                  </a:lnTo>
                  <a:lnTo>
                    <a:pt x="4595173" y="4974604"/>
                  </a:lnTo>
                  <a:lnTo>
                    <a:pt x="4581066" y="4970638"/>
                  </a:lnTo>
                  <a:lnTo>
                    <a:pt x="4574350" y="4969977"/>
                  </a:lnTo>
                  <a:lnTo>
                    <a:pt x="4561587" y="4969977"/>
                  </a:lnTo>
                  <a:lnTo>
                    <a:pt x="4546810" y="4967332"/>
                  </a:lnTo>
                  <a:lnTo>
                    <a:pt x="4540093" y="4966671"/>
                  </a:lnTo>
                  <a:lnTo>
                    <a:pt x="4525316" y="4967332"/>
                  </a:lnTo>
                  <a:lnTo>
                    <a:pt x="4517255" y="4966671"/>
                  </a:lnTo>
                  <a:lnTo>
                    <a:pt x="4510537" y="4964027"/>
                  </a:lnTo>
                  <a:lnTo>
                    <a:pt x="4504493" y="4960721"/>
                  </a:lnTo>
                  <a:lnTo>
                    <a:pt x="4497103" y="4958077"/>
                  </a:lnTo>
                  <a:lnTo>
                    <a:pt x="4488373" y="4956094"/>
                  </a:lnTo>
                  <a:lnTo>
                    <a:pt x="4462848" y="4956094"/>
                  </a:lnTo>
                  <a:lnTo>
                    <a:pt x="4458817" y="4954772"/>
                  </a:lnTo>
                  <a:lnTo>
                    <a:pt x="4447399" y="4952127"/>
                  </a:lnTo>
                  <a:lnTo>
                    <a:pt x="4434637" y="4950145"/>
                  </a:lnTo>
                  <a:lnTo>
                    <a:pt x="4412470" y="4942873"/>
                  </a:lnTo>
                  <a:lnTo>
                    <a:pt x="4401722" y="4936262"/>
                  </a:lnTo>
                  <a:lnTo>
                    <a:pt x="4395678" y="4927007"/>
                  </a:lnTo>
                  <a:lnTo>
                    <a:pt x="4391648" y="4915107"/>
                  </a:lnTo>
                  <a:lnTo>
                    <a:pt x="4382244" y="4877426"/>
                  </a:lnTo>
                  <a:lnTo>
                    <a:pt x="4372839" y="4854949"/>
                  </a:lnTo>
                  <a:lnTo>
                    <a:pt x="4355376" y="4840405"/>
                  </a:lnTo>
                  <a:lnTo>
                    <a:pt x="4327165" y="4841067"/>
                  </a:lnTo>
                  <a:lnTo>
                    <a:pt x="4320448" y="4843711"/>
                  </a:lnTo>
                  <a:lnTo>
                    <a:pt x="4294923" y="4855611"/>
                  </a:lnTo>
                  <a:lnTo>
                    <a:pt x="4286863" y="4862221"/>
                  </a:lnTo>
                  <a:lnTo>
                    <a:pt x="4282159" y="4865526"/>
                  </a:lnTo>
                  <a:lnTo>
                    <a:pt x="4276114" y="4868171"/>
                  </a:lnTo>
                  <a:lnTo>
                    <a:pt x="4264696" y="4870815"/>
                  </a:lnTo>
                  <a:lnTo>
                    <a:pt x="4257979" y="4873460"/>
                  </a:lnTo>
                  <a:lnTo>
                    <a:pt x="4252606" y="4876765"/>
                  </a:lnTo>
                  <a:lnTo>
                    <a:pt x="4242530" y="4884698"/>
                  </a:lnTo>
                  <a:lnTo>
                    <a:pt x="4236485" y="4887342"/>
                  </a:lnTo>
                  <a:lnTo>
                    <a:pt x="4223721" y="4887342"/>
                  </a:lnTo>
                  <a:lnTo>
                    <a:pt x="4197527" y="4876765"/>
                  </a:lnTo>
                  <a:lnTo>
                    <a:pt x="4184093" y="4872799"/>
                  </a:lnTo>
                  <a:lnTo>
                    <a:pt x="4166628" y="4872799"/>
                  </a:lnTo>
                  <a:lnTo>
                    <a:pt x="4159911" y="4870815"/>
                  </a:lnTo>
                  <a:lnTo>
                    <a:pt x="4151850" y="4865526"/>
                  </a:lnTo>
                  <a:lnTo>
                    <a:pt x="4147819" y="4862221"/>
                  </a:lnTo>
                  <a:lnTo>
                    <a:pt x="4141102" y="4855611"/>
                  </a:lnTo>
                  <a:lnTo>
                    <a:pt x="4137073" y="4852305"/>
                  </a:lnTo>
                  <a:lnTo>
                    <a:pt x="4130356" y="4848338"/>
                  </a:lnTo>
                  <a:lnTo>
                    <a:pt x="4114906" y="4841728"/>
                  </a:lnTo>
                  <a:lnTo>
                    <a:pt x="4107517" y="4837761"/>
                  </a:lnTo>
                  <a:lnTo>
                    <a:pt x="4101472" y="4833134"/>
                  </a:lnTo>
                  <a:lnTo>
                    <a:pt x="4097442" y="4828506"/>
                  </a:lnTo>
                  <a:lnTo>
                    <a:pt x="4090054" y="4817268"/>
                  </a:lnTo>
                  <a:lnTo>
                    <a:pt x="4079978" y="4808674"/>
                  </a:lnTo>
                  <a:lnTo>
                    <a:pt x="4067888" y="4800741"/>
                  </a:lnTo>
                  <a:lnTo>
                    <a:pt x="4054454" y="4794792"/>
                  </a:lnTo>
                  <a:lnTo>
                    <a:pt x="4027586" y="4788842"/>
                  </a:lnTo>
                  <a:lnTo>
                    <a:pt x="4018182" y="4784214"/>
                  </a:lnTo>
                  <a:lnTo>
                    <a:pt x="4010121" y="4777603"/>
                  </a:lnTo>
                  <a:lnTo>
                    <a:pt x="3998702" y="4759754"/>
                  </a:lnTo>
                  <a:lnTo>
                    <a:pt x="3992657" y="4747854"/>
                  </a:lnTo>
                  <a:lnTo>
                    <a:pt x="3989970" y="4741244"/>
                  </a:lnTo>
                  <a:lnTo>
                    <a:pt x="3989298" y="4737278"/>
                  </a:lnTo>
                  <a:lnTo>
                    <a:pt x="3988626" y="4730006"/>
                  </a:lnTo>
                  <a:lnTo>
                    <a:pt x="3987284" y="4726039"/>
                  </a:lnTo>
                  <a:lnTo>
                    <a:pt x="3985268" y="4724056"/>
                  </a:lnTo>
                  <a:lnTo>
                    <a:pt x="3979894" y="4720751"/>
                  </a:lnTo>
                  <a:lnTo>
                    <a:pt x="3977880" y="4718767"/>
                  </a:lnTo>
                  <a:lnTo>
                    <a:pt x="3976535" y="4714140"/>
                  </a:lnTo>
                  <a:lnTo>
                    <a:pt x="3975192" y="4705546"/>
                  </a:lnTo>
                  <a:lnTo>
                    <a:pt x="3973177" y="4701579"/>
                  </a:lnTo>
                  <a:lnTo>
                    <a:pt x="3970491" y="4699596"/>
                  </a:lnTo>
                  <a:lnTo>
                    <a:pt x="3964446" y="4697613"/>
                  </a:lnTo>
                  <a:lnTo>
                    <a:pt x="3961758" y="4694969"/>
                  </a:lnTo>
                  <a:lnTo>
                    <a:pt x="3961088" y="4692325"/>
                  </a:lnTo>
                  <a:lnTo>
                    <a:pt x="3961758" y="4687697"/>
                  </a:lnTo>
                  <a:lnTo>
                    <a:pt x="3961758" y="4685052"/>
                  </a:lnTo>
                  <a:lnTo>
                    <a:pt x="3956384" y="4673815"/>
                  </a:lnTo>
                  <a:lnTo>
                    <a:pt x="3938922" y="4654643"/>
                  </a:lnTo>
                  <a:lnTo>
                    <a:pt x="3931532" y="4644727"/>
                  </a:lnTo>
                  <a:lnTo>
                    <a:pt x="3928846" y="4638777"/>
                  </a:lnTo>
                  <a:lnTo>
                    <a:pt x="3926830" y="4632166"/>
                  </a:lnTo>
                  <a:lnTo>
                    <a:pt x="3923471" y="4626217"/>
                  </a:lnTo>
                  <a:lnTo>
                    <a:pt x="3920113" y="4622912"/>
                  </a:lnTo>
                  <a:lnTo>
                    <a:pt x="3912725" y="4623572"/>
                  </a:lnTo>
                  <a:lnTo>
                    <a:pt x="3898619" y="4632166"/>
                  </a:lnTo>
                  <a:lnTo>
                    <a:pt x="3891230" y="4634150"/>
                  </a:lnTo>
                  <a:lnTo>
                    <a:pt x="3882497" y="4631506"/>
                  </a:lnTo>
                  <a:lnTo>
                    <a:pt x="3871079" y="4625556"/>
                  </a:lnTo>
                  <a:lnTo>
                    <a:pt x="3859661" y="4618284"/>
                  </a:lnTo>
                  <a:lnTo>
                    <a:pt x="3852271" y="4611012"/>
                  </a:lnTo>
                  <a:lnTo>
                    <a:pt x="3856301" y="4610351"/>
                  </a:lnTo>
                  <a:lnTo>
                    <a:pt x="3865034" y="4610351"/>
                  </a:lnTo>
                  <a:lnTo>
                    <a:pt x="3867720" y="4609029"/>
                  </a:lnTo>
                  <a:lnTo>
                    <a:pt x="3867049" y="4604401"/>
                  </a:lnTo>
                  <a:lnTo>
                    <a:pt x="3863019" y="4602418"/>
                  </a:lnTo>
                  <a:lnTo>
                    <a:pt x="3856974" y="4601757"/>
                  </a:lnTo>
                  <a:lnTo>
                    <a:pt x="3852271" y="4601757"/>
                  </a:lnTo>
                  <a:lnTo>
                    <a:pt x="3854286" y="4605724"/>
                  </a:lnTo>
                  <a:lnTo>
                    <a:pt x="3846899" y="4609690"/>
                  </a:lnTo>
                  <a:lnTo>
                    <a:pt x="3846227" y="4615639"/>
                  </a:lnTo>
                  <a:lnTo>
                    <a:pt x="3846899" y="4622912"/>
                  </a:lnTo>
                  <a:lnTo>
                    <a:pt x="3846227" y="4629522"/>
                  </a:lnTo>
                  <a:lnTo>
                    <a:pt x="3840852" y="4634150"/>
                  </a:lnTo>
                  <a:lnTo>
                    <a:pt x="3834808" y="4636133"/>
                  </a:lnTo>
                  <a:lnTo>
                    <a:pt x="3828090" y="4637456"/>
                  </a:lnTo>
                  <a:lnTo>
                    <a:pt x="3822044" y="4640100"/>
                  </a:lnTo>
                  <a:lnTo>
                    <a:pt x="3811969" y="4640100"/>
                  </a:lnTo>
                  <a:lnTo>
                    <a:pt x="3801893" y="4636794"/>
                  </a:lnTo>
                  <a:lnTo>
                    <a:pt x="3792490" y="4634150"/>
                  </a:lnTo>
                  <a:lnTo>
                    <a:pt x="3784429" y="4638777"/>
                  </a:lnTo>
                  <a:lnTo>
                    <a:pt x="3785773" y="4646050"/>
                  </a:lnTo>
                  <a:lnTo>
                    <a:pt x="3789132" y="4653321"/>
                  </a:lnTo>
                  <a:lnTo>
                    <a:pt x="3792490" y="4659932"/>
                  </a:lnTo>
                  <a:lnTo>
                    <a:pt x="3795849" y="4667203"/>
                  </a:lnTo>
                  <a:lnTo>
                    <a:pt x="3787116" y="4665220"/>
                  </a:lnTo>
                  <a:lnTo>
                    <a:pt x="3779729" y="4667865"/>
                  </a:lnTo>
                  <a:lnTo>
                    <a:pt x="3773011" y="4673153"/>
                  </a:lnTo>
                  <a:lnTo>
                    <a:pt x="3767638" y="4679764"/>
                  </a:lnTo>
                  <a:lnTo>
                    <a:pt x="3779056" y="4683070"/>
                  </a:lnTo>
                  <a:lnTo>
                    <a:pt x="3785100" y="4684391"/>
                  </a:lnTo>
                  <a:lnTo>
                    <a:pt x="3789804" y="4687697"/>
                  </a:lnTo>
                  <a:lnTo>
                    <a:pt x="3815327" y="4739922"/>
                  </a:lnTo>
                  <a:lnTo>
                    <a:pt x="3828762" y="4765043"/>
                  </a:lnTo>
                  <a:lnTo>
                    <a:pt x="3840181" y="4791486"/>
                  </a:lnTo>
                  <a:lnTo>
                    <a:pt x="3841524" y="4796113"/>
                  </a:lnTo>
                  <a:lnTo>
                    <a:pt x="3840852" y="4798758"/>
                  </a:lnTo>
                  <a:lnTo>
                    <a:pt x="3841524" y="4802063"/>
                  </a:lnTo>
                  <a:lnTo>
                    <a:pt x="3846227" y="4807352"/>
                  </a:lnTo>
                  <a:lnTo>
                    <a:pt x="3850257" y="4810657"/>
                  </a:lnTo>
                  <a:lnTo>
                    <a:pt x="3867720" y="4817268"/>
                  </a:lnTo>
                  <a:lnTo>
                    <a:pt x="3871079" y="4829168"/>
                  </a:lnTo>
                  <a:lnTo>
                    <a:pt x="3890559" y="4847678"/>
                  </a:lnTo>
                  <a:lnTo>
                    <a:pt x="3928174" y="4878087"/>
                  </a:lnTo>
                  <a:lnTo>
                    <a:pt x="3919441" y="4876104"/>
                  </a:lnTo>
                  <a:lnTo>
                    <a:pt x="3920785" y="4882714"/>
                  </a:lnTo>
                  <a:lnTo>
                    <a:pt x="3930861" y="4898581"/>
                  </a:lnTo>
                  <a:lnTo>
                    <a:pt x="3931532" y="4903869"/>
                  </a:lnTo>
                  <a:lnTo>
                    <a:pt x="3930189" y="4909819"/>
                  </a:lnTo>
                  <a:lnTo>
                    <a:pt x="3926159" y="4918413"/>
                  </a:lnTo>
                  <a:lnTo>
                    <a:pt x="3924814" y="4919074"/>
                  </a:lnTo>
                  <a:lnTo>
                    <a:pt x="3923471" y="4918413"/>
                  </a:lnTo>
                  <a:lnTo>
                    <a:pt x="3922128" y="4920396"/>
                  </a:lnTo>
                  <a:lnTo>
                    <a:pt x="3922799" y="4927007"/>
                  </a:lnTo>
                  <a:lnTo>
                    <a:pt x="3926830" y="4939567"/>
                  </a:lnTo>
                  <a:lnTo>
                    <a:pt x="3932875" y="4948822"/>
                  </a:lnTo>
                  <a:lnTo>
                    <a:pt x="3948325" y="4967332"/>
                  </a:lnTo>
                  <a:lnTo>
                    <a:pt x="3953698" y="4979232"/>
                  </a:lnTo>
                  <a:lnTo>
                    <a:pt x="3962430" y="5001708"/>
                  </a:lnTo>
                  <a:lnTo>
                    <a:pt x="3971163" y="5012947"/>
                  </a:lnTo>
                  <a:lnTo>
                    <a:pt x="3973177" y="5006336"/>
                  </a:lnTo>
                  <a:lnTo>
                    <a:pt x="3973177" y="4999064"/>
                  </a:lnTo>
                  <a:lnTo>
                    <a:pt x="3969148" y="4985182"/>
                  </a:lnTo>
                  <a:lnTo>
                    <a:pt x="3968475" y="4977249"/>
                  </a:lnTo>
                  <a:lnTo>
                    <a:pt x="3969148" y="4970638"/>
                  </a:lnTo>
                  <a:lnTo>
                    <a:pt x="3980566" y="4934278"/>
                  </a:lnTo>
                  <a:lnTo>
                    <a:pt x="3983925" y="4927007"/>
                  </a:lnTo>
                  <a:lnTo>
                    <a:pt x="3986611" y="4924362"/>
                  </a:lnTo>
                  <a:lnTo>
                    <a:pt x="3989298" y="4921718"/>
                  </a:lnTo>
                  <a:lnTo>
                    <a:pt x="3992657" y="4919074"/>
                  </a:lnTo>
                  <a:lnTo>
                    <a:pt x="3996016" y="4917751"/>
                  </a:lnTo>
                  <a:lnTo>
                    <a:pt x="4000718" y="4917090"/>
                  </a:lnTo>
                  <a:lnTo>
                    <a:pt x="4002732" y="4917751"/>
                  </a:lnTo>
                  <a:lnTo>
                    <a:pt x="4004748" y="4920396"/>
                  </a:lnTo>
                  <a:lnTo>
                    <a:pt x="4014823" y="4928990"/>
                  </a:lnTo>
                  <a:lnTo>
                    <a:pt x="4018853" y="4933618"/>
                  </a:lnTo>
                  <a:lnTo>
                    <a:pt x="4019525" y="4939567"/>
                  </a:lnTo>
                  <a:lnTo>
                    <a:pt x="4018853" y="4962044"/>
                  </a:lnTo>
                  <a:lnTo>
                    <a:pt x="4019525" y="4969315"/>
                  </a:lnTo>
                  <a:lnTo>
                    <a:pt x="4020869" y="4977249"/>
                  </a:lnTo>
                  <a:lnTo>
                    <a:pt x="4022211" y="4990470"/>
                  </a:lnTo>
                  <a:lnTo>
                    <a:pt x="4020196" y="5006336"/>
                  </a:lnTo>
                  <a:lnTo>
                    <a:pt x="4014152" y="5019558"/>
                  </a:lnTo>
                  <a:lnTo>
                    <a:pt x="4002061" y="5026169"/>
                  </a:lnTo>
                  <a:lnTo>
                    <a:pt x="4004075" y="5026829"/>
                  </a:lnTo>
                  <a:lnTo>
                    <a:pt x="4006091" y="5028152"/>
                  </a:lnTo>
                  <a:lnTo>
                    <a:pt x="4008107" y="5028813"/>
                  </a:lnTo>
                  <a:lnTo>
                    <a:pt x="4011465" y="5028813"/>
                  </a:lnTo>
                  <a:lnTo>
                    <a:pt x="4010121" y="5032779"/>
                  </a:lnTo>
                  <a:lnTo>
                    <a:pt x="4006091" y="5040712"/>
                  </a:lnTo>
                  <a:lnTo>
                    <a:pt x="4004748" y="5045339"/>
                  </a:lnTo>
                  <a:lnTo>
                    <a:pt x="4021541" y="5048645"/>
                  </a:lnTo>
                  <a:lnTo>
                    <a:pt x="4024227" y="5045339"/>
                  </a:lnTo>
                  <a:lnTo>
                    <a:pt x="4026913" y="5047323"/>
                  </a:lnTo>
                  <a:lnTo>
                    <a:pt x="4029601" y="5048645"/>
                  </a:lnTo>
                  <a:lnTo>
                    <a:pt x="4032287" y="5049967"/>
                  </a:lnTo>
                  <a:lnTo>
                    <a:pt x="4033630" y="5050628"/>
                  </a:lnTo>
                  <a:lnTo>
                    <a:pt x="4035645" y="5054595"/>
                  </a:lnTo>
                  <a:lnTo>
                    <a:pt x="4036988" y="5064511"/>
                  </a:lnTo>
                  <a:lnTo>
                    <a:pt x="4039676" y="5068477"/>
                  </a:lnTo>
                  <a:lnTo>
                    <a:pt x="4050422" y="5072443"/>
                  </a:lnTo>
                  <a:lnTo>
                    <a:pt x="4062513" y="5070460"/>
                  </a:lnTo>
                  <a:lnTo>
                    <a:pt x="4084008" y="5061205"/>
                  </a:lnTo>
                  <a:lnTo>
                    <a:pt x="4110205" y="5057900"/>
                  </a:lnTo>
                  <a:lnTo>
                    <a:pt x="4163941" y="5063189"/>
                  </a:lnTo>
                  <a:lnTo>
                    <a:pt x="4190809" y="5057239"/>
                  </a:lnTo>
                  <a:lnTo>
                    <a:pt x="4201555" y="5051951"/>
                  </a:lnTo>
                  <a:lnTo>
                    <a:pt x="4208944" y="5045339"/>
                  </a:lnTo>
                  <a:lnTo>
                    <a:pt x="4214989" y="5038067"/>
                  </a:lnTo>
                  <a:lnTo>
                    <a:pt x="4228424" y="5017574"/>
                  </a:lnTo>
                  <a:lnTo>
                    <a:pt x="4236485" y="5009641"/>
                  </a:lnTo>
                  <a:lnTo>
                    <a:pt x="4255292" y="4994437"/>
                  </a:lnTo>
                  <a:lnTo>
                    <a:pt x="4263354" y="4985843"/>
                  </a:lnTo>
                  <a:lnTo>
                    <a:pt x="4276788" y="4968655"/>
                  </a:lnTo>
                  <a:lnTo>
                    <a:pt x="4284847" y="4960721"/>
                  </a:lnTo>
                  <a:lnTo>
                    <a:pt x="4305668" y="4943534"/>
                  </a:lnTo>
                  <a:lnTo>
                    <a:pt x="4313731" y="4934278"/>
                  </a:lnTo>
                  <a:lnTo>
                    <a:pt x="4319103" y="4921718"/>
                  </a:lnTo>
                  <a:lnTo>
                    <a:pt x="4323806" y="4914446"/>
                  </a:lnTo>
                  <a:lnTo>
                    <a:pt x="4330523" y="4907836"/>
                  </a:lnTo>
                  <a:lnTo>
                    <a:pt x="4337911" y="4903208"/>
                  </a:lnTo>
                  <a:lnTo>
                    <a:pt x="4341942" y="4903208"/>
                  </a:lnTo>
                  <a:lnTo>
                    <a:pt x="4343957" y="4913786"/>
                  </a:lnTo>
                  <a:lnTo>
                    <a:pt x="4341942" y="4927007"/>
                  </a:lnTo>
                  <a:lnTo>
                    <a:pt x="4333883" y="4951467"/>
                  </a:lnTo>
                  <a:lnTo>
                    <a:pt x="4338583" y="4961383"/>
                  </a:lnTo>
                  <a:lnTo>
                    <a:pt x="4339254" y="4973943"/>
                  </a:lnTo>
                  <a:lnTo>
                    <a:pt x="4338583" y="4987165"/>
                  </a:lnTo>
                  <a:lnTo>
                    <a:pt x="4339254" y="4999064"/>
                  </a:lnTo>
                  <a:lnTo>
                    <a:pt x="4352018" y="5027491"/>
                  </a:lnTo>
                  <a:lnTo>
                    <a:pt x="4369481" y="5051951"/>
                  </a:lnTo>
                  <a:lnTo>
                    <a:pt x="4391648" y="5071122"/>
                  </a:lnTo>
                  <a:lnTo>
                    <a:pt x="4420531" y="5083021"/>
                  </a:lnTo>
                  <a:lnTo>
                    <a:pt x="4468892" y="5092937"/>
                  </a:lnTo>
                  <a:lnTo>
                    <a:pt x="4489716" y="5100870"/>
                  </a:lnTo>
                  <a:lnTo>
                    <a:pt x="4506509" y="5117397"/>
                  </a:lnTo>
                  <a:lnTo>
                    <a:pt x="4520614" y="5138551"/>
                  </a:lnTo>
                  <a:lnTo>
                    <a:pt x="4536062" y="5159044"/>
                  </a:lnTo>
                  <a:lnTo>
                    <a:pt x="4546138" y="5166317"/>
                  </a:lnTo>
                  <a:lnTo>
                    <a:pt x="4556214" y="5170944"/>
                  </a:lnTo>
                  <a:lnTo>
                    <a:pt x="4564274" y="5176233"/>
                  </a:lnTo>
                  <a:lnTo>
                    <a:pt x="4566290" y="5186810"/>
                  </a:lnTo>
                  <a:lnTo>
                    <a:pt x="4563603" y="5198049"/>
                  </a:lnTo>
                  <a:lnTo>
                    <a:pt x="4557558" y="5208625"/>
                  </a:lnTo>
                  <a:lnTo>
                    <a:pt x="4536735" y="5240357"/>
                  </a:lnTo>
                  <a:lnTo>
                    <a:pt x="4509194" y="5268122"/>
                  </a:lnTo>
                  <a:lnTo>
                    <a:pt x="4501135" y="5278700"/>
                  </a:lnTo>
                  <a:lnTo>
                    <a:pt x="4489045" y="5301838"/>
                  </a:lnTo>
                  <a:lnTo>
                    <a:pt x="4481656" y="5313076"/>
                  </a:lnTo>
                  <a:lnTo>
                    <a:pt x="4474267" y="5319687"/>
                  </a:lnTo>
                  <a:lnTo>
                    <a:pt x="4466206" y="5321670"/>
                  </a:lnTo>
                  <a:lnTo>
                    <a:pt x="4460833" y="5318364"/>
                  </a:lnTo>
                  <a:lnTo>
                    <a:pt x="4462177" y="5307788"/>
                  </a:lnTo>
                  <a:lnTo>
                    <a:pt x="4442697" y="5319026"/>
                  </a:lnTo>
                  <a:lnTo>
                    <a:pt x="4432621" y="5345469"/>
                  </a:lnTo>
                  <a:lnTo>
                    <a:pt x="4429264" y="5377200"/>
                  </a:lnTo>
                  <a:lnTo>
                    <a:pt x="4431279" y="5412898"/>
                  </a:lnTo>
                  <a:lnTo>
                    <a:pt x="4427920" y="5418848"/>
                  </a:lnTo>
                  <a:lnTo>
                    <a:pt x="4420531" y="5420831"/>
                  </a:lnTo>
                  <a:lnTo>
                    <a:pt x="4392990" y="5424798"/>
                  </a:lnTo>
                  <a:lnTo>
                    <a:pt x="4378885" y="5429425"/>
                  </a:lnTo>
                  <a:lnTo>
                    <a:pt x="4366122" y="5436698"/>
                  </a:lnTo>
                  <a:lnTo>
                    <a:pt x="4357391" y="5446613"/>
                  </a:lnTo>
                  <a:lnTo>
                    <a:pt x="4352688" y="5459835"/>
                  </a:lnTo>
                  <a:lnTo>
                    <a:pt x="4349329" y="5472395"/>
                  </a:lnTo>
                  <a:lnTo>
                    <a:pt x="4343957" y="5482973"/>
                  </a:lnTo>
                  <a:lnTo>
                    <a:pt x="4331194" y="5490244"/>
                  </a:lnTo>
                  <a:lnTo>
                    <a:pt x="4318432" y="5492228"/>
                  </a:lnTo>
                  <a:lnTo>
                    <a:pt x="4291564" y="5493550"/>
                  </a:lnTo>
                  <a:lnTo>
                    <a:pt x="4279473" y="5497516"/>
                  </a:lnTo>
                  <a:lnTo>
                    <a:pt x="4270070" y="5506111"/>
                  </a:lnTo>
                  <a:lnTo>
                    <a:pt x="4266711" y="5515365"/>
                  </a:lnTo>
                  <a:lnTo>
                    <a:pt x="4265366" y="5535197"/>
                  </a:lnTo>
                  <a:lnTo>
                    <a:pt x="4257979" y="5547758"/>
                  </a:lnTo>
                  <a:lnTo>
                    <a:pt x="4247232" y="5553046"/>
                  </a:lnTo>
                  <a:lnTo>
                    <a:pt x="4234469" y="5554369"/>
                  </a:lnTo>
                  <a:lnTo>
                    <a:pt x="4208272" y="5553046"/>
                  </a:lnTo>
                  <a:lnTo>
                    <a:pt x="4196183" y="5554369"/>
                  </a:lnTo>
                  <a:lnTo>
                    <a:pt x="4184762" y="5557674"/>
                  </a:lnTo>
                  <a:lnTo>
                    <a:pt x="4160583" y="5568251"/>
                  </a:lnTo>
                  <a:lnTo>
                    <a:pt x="4134385" y="5574201"/>
                  </a:lnTo>
                  <a:lnTo>
                    <a:pt x="4121624" y="5578829"/>
                  </a:lnTo>
                  <a:lnTo>
                    <a:pt x="4102146" y="5586101"/>
                  </a:lnTo>
                  <a:lnTo>
                    <a:pt x="4082665" y="5594694"/>
                  </a:lnTo>
                  <a:lnTo>
                    <a:pt x="4067888" y="5607915"/>
                  </a:lnTo>
                  <a:lnTo>
                    <a:pt x="4061843" y="5627748"/>
                  </a:lnTo>
                  <a:lnTo>
                    <a:pt x="4061843" y="5638987"/>
                  </a:lnTo>
                  <a:lnTo>
                    <a:pt x="4060499" y="5644936"/>
                  </a:lnTo>
                  <a:lnTo>
                    <a:pt x="4055797" y="5649564"/>
                  </a:lnTo>
                  <a:lnTo>
                    <a:pt x="4012136" y="5672041"/>
                  </a:lnTo>
                  <a:lnTo>
                    <a:pt x="3882497" y="5711044"/>
                  </a:lnTo>
                  <a:lnTo>
                    <a:pt x="3864362" y="5720298"/>
                  </a:lnTo>
                  <a:lnTo>
                    <a:pt x="3852944" y="5730877"/>
                  </a:lnTo>
                  <a:lnTo>
                    <a:pt x="3842867" y="5742115"/>
                  </a:lnTo>
                  <a:lnTo>
                    <a:pt x="3831449" y="5752030"/>
                  </a:lnTo>
                  <a:lnTo>
                    <a:pt x="3815999" y="5756658"/>
                  </a:lnTo>
                  <a:lnTo>
                    <a:pt x="3787788" y="5756658"/>
                  </a:lnTo>
                  <a:lnTo>
                    <a:pt x="3778384" y="5757980"/>
                  </a:lnTo>
                  <a:lnTo>
                    <a:pt x="3770323" y="5762608"/>
                  </a:lnTo>
                  <a:lnTo>
                    <a:pt x="3748829" y="5778474"/>
                  </a:lnTo>
                  <a:lnTo>
                    <a:pt x="3733380" y="5785746"/>
                  </a:lnTo>
                  <a:lnTo>
                    <a:pt x="3715244" y="5791035"/>
                  </a:lnTo>
                  <a:lnTo>
                    <a:pt x="3697109" y="5794340"/>
                  </a:lnTo>
                  <a:lnTo>
                    <a:pt x="3652106" y="5796985"/>
                  </a:lnTo>
                  <a:lnTo>
                    <a:pt x="3642700" y="5798967"/>
                  </a:lnTo>
                  <a:lnTo>
                    <a:pt x="3633297" y="5802934"/>
                  </a:lnTo>
                  <a:lnTo>
                    <a:pt x="3627251" y="5808223"/>
                  </a:lnTo>
                  <a:lnTo>
                    <a:pt x="3621878" y="5813511"/>
                  </a:lnTo>
                  <a:lnTo>
                    <a:pt x="3613817" y="5819460"/>
                  </a:lnTo>
                  <a:lnTo>
                    <a:pt x="3609787" y="5822105"/>
                  </a:lnTo>
                  <a:lnTo>
                    <a:pt x="3599712" y="5826071"/>
                  </a:lnTo>
                  <a:lnTo>
                    <a:pt x="3595681" y="5828055"/>
                  </a:lnTo>
                  <a:lnTo>
                    <a:pt x="3592323" y="5830699"/>
                  </a:lnTo>
                  <a:lnTo>
                    <a:pt x="3590307" y="5833344"/>
                  </a:lnTo>
                  <a:lnTo>
                    <a:pt x="3587621" y="5835987"/>
                  </a:lnTo>
                  <a:lnTo>
                    <a:pt x="3583590" y="5837970"/>
                  </a:lnTo>
                  <a:lnTo>
                    <a:pt x="3576203" y="5839293"/>
                  </a:lnTo>
                  <a:lnTo>
                    <a:pt x="3563439" y="5838631"/>
                  </a:lnTo>
                  <a:lnTo>
                    <a:pt x="3556722" y="5839955"/>
                  </a:lnTo>
                  <a:lnTo>
                    <a:pt x="3539260" y="5846565"/>
                  </a:lnTo>
                  <a:lnTo>
                    <a:pt x="3529854" y="5849209"/>
                  </a:lnTo>
                  <a:lnTo>
                    <a:pt x="3519779" y="5849870"/>
                  </a:lnTo>
                  <a:lnTo>
                    <a:pt x="3511718" y="5847226"/>
                  </a:lnTo>
                  <a:lnTo>
                    <a:pt x="3504331" y="5843920"/>
                  </a:lnTo>
                  <a:lnTo>
                    <a:pt x="3496941" y="5841937"/>
                  </a:lnTo>
                  <a:lnTo>
                    <a:pt x="3488209" y="5843920"/>
                  </a:lnTo>
                  <a:lnTo>
                    <a:pt x="3487538" y="5835987"/>
                  </a:lnTo>
                  <a:lnTo>
                    <a:pt x="3484180" y="5829376"/>
                  </a:lnTo>
                  <a:lnTo>
                    <a:pt x="3476790" y="5815494"/>
                  </a:lnTo>
                  <a:lnTo>
                    <a:pt x="3474104" y="5807561"/>
                  </a:lnTo>
                  <a:lnTo>
                    <a:pt x="3473433" y="5801611"/>
                  </a:lnTo>
                  <a:lnTo>
                    <a:pt x="3474104" y="5780457"/>
                  </a:lnTo>
                  <a:lnTo>
                    <a:pt x="3473433" y="5775168"/>
                  </a:lnTo>
                  <a:lnTo>
                    <a:pt x="3472089" y="5770541"/>
                  </a:lnTo>
                  <a:lnTo>
                    <a:pt x="3470073" y="5765253"/>
                  </a:lnTo>
                  <a:lnTo>
                    <a:pt x="3468058" y="5762608"/>
                  </a:lnTo>
                  <a:lnTo>
                    <a:pt x="3464029" y="5757319"/>
                  </a:lnTo>
                  <a:lnTo>
                    <a:pt x="3462014" y="5754675"/>
                  </a:lnTo>
                  <a:lnTo>
                    <a:pt x="3461341" y="5751370"/>
                  </a:lnTo>
                  <a:lnTo>
                    <a:pt x="3461341" y="5741454"/>
                  </a:lnTo>
                  <a:lnTo>
                    <a:pt x="3450595" y="5701128"/>
                  </a:lnTo>
                  <a:lnTo>
                    <a:pt x="3449922" y="5697823"/>
                  </a:lnTo>
                  <a:lnTo>
                    <a:pt x="3450595" y="5694517"/>
                  </a:lnTo>
                  <a:lnTo>
                    <a:pt x="3449922" y="5691212"/>
                  </a:lnTo>
                  <a:lnTo>
                    <a:pt x="3448579" y="5687245"/>
                  </a:lnTo>
                  <a:lnTo>
                    <a:pt x="3443877" y="5681957"/>
                  </a:lnTo>
                  <a:lnTo>
                    <a:pt x="3439175" y="5677990"/>
                  </a:lnTo>
                  <a:lnTo>
                    <a:pt x="3435145" y="5674023"/>
                  </a:lnTo>
                  <a:lnTo>
                    <a:pt x="3436488" y="5668074"/>
                  </a:lnTo>
                  <a:lnTo>
                    <a:pt x="3437832" y="5669396"/>
                  </a:lnTo>
                  <a:lnTo>
                    <a:pt x="3441862" y="5672041"/>
                  </a:lnTo>
                  <a:lnTo>
                    <a:pt x="3442533" y="5664107"/>
                  </a:lnTo>
                  <a:lnTo>
                    <a:pt x="3439175" y="5648903"/>
                  </a:lnTo>
                  <a:lnTo>
                    <a:pt x="3439175" y="5640970"/>
                  </a:lnTo>
                  <a:lnTo>
                    <a:pt x="3443205" y="5609900"/>
                  </a:lnTo>
                  <a:lnTo>
                    <a:pt x="3443205" y="5597339"/>
                  </a:lnTo>
                  <a:lnTo>
                    <a:pt x="3439175" y="5583456"/>
                  </a:lnTo>
                  <a:lnTo>
                    <a:pt x="3433130" y="5571556"/>
                  </a:lnTo>
                  <a:lnTo>
                    <a:pt x="3418353" y="5549081"/>
                  </a:lnTo>
                  <a:lnTo>
                    <a:pt x="3415665" y="5543131"/>
                  </a:lnTo>
                  <a:lnTo>
                    <a:pt x="3411636" y="5530570"/>
                  </a:lnTo>
                  <a:lnTo>
                    <a:pt x="3408948" y="5524620"/>
                  </a:lnTo>
                  <a:lnTo>
                    <a:pt x="3403575" y="5518670"/>
                  </a:lnTo>
                  <a:lnTo>
                    <a:pt x="3397530" y="5512721"/>
                  </a:lnTo>
                  <a:lnTo>
                    <a:pt x="3383425" y="5502143"/>
                  </a:lnTo>
                  <a:lnTo>
                    <a:pt x="3364617" y="5482311"/>
                  </a:lnTo>
                  <a:lnTo>
                    <a:pt x="3351183" y="5458512"/>
                  </a:lnTo>
                  <a:lnTo>
                    <a:pt x="3316925" y="5383811"/>
                  </a:lnTo>
                  <a:lnTo>
                    <a:pt x="3301476" y="5361996"/>
                  </a:lnTo>
                  <a:lnTo>
                    <a:pt x="3281325" y="5344147"/>
                  </a:lnTo>
                  <a:lnTo>
                    <a:pt x="3244381" y="5322991"/>
                  </a:lnTo>
                  <a:lnTo>
                    <a:pt x="3235650" y="5314398"/>
                  </a:lnTo>
                  <a:lnTo>
                    <a:pt x="3209453" y="5279361"/>
                  </a:lnTo>
                  <a:lnTo>
                    <a:pt x="3204752" y="5272750"/>
                  </a:lnTo>
                  <a:lnTo>
                    <a:pt x="3202065" y="5265478"/>
                  </a:lnTo>
                  <a:lnTo>
                    <a:pt x="3200720" y="5259528"/>
                  </a:lnTo>
                  <a:lnTo>
                    <a:pt x="3201393" y="5254901"/>
                  </a:lnTo>
                  <a:lnTo>
                    <a:pt x="3202065" y="5250274"/>
                  </a:lnTo>
                  <a:lnTo>
                    <a:pt x="3202065" y="5244324"/>
                  </a:lnTo>
                  <a:lnTo>
                    <a:pt x="3200050" y="5237713"/>
                  </a:lnTo>
                  <a:lnTo>
                    <a:pt x="3193333" y="5225152"/>
                  </a:lnTo>
                  <a:lnTo>
                    <a:pt x="3191318" y="5218542"/>
                  </a:lnTo>
                  <a:lnTo>
                    <a:pt x="3191318" y="5211931"/>
                  </a:lnTo>
                  <a:lnTo>
                    <a:pt x="3196019" y="5191438"/>
                  </a:lnTo>
                  <a:lnTo>
                    <a:pt x="3196691" y="5179538"/>
                  </a:lnTo>
                  <a:lnTo>
                    <a:pt x="3195348" y="5167638"/>
                  </a:lnTo>
                  <a:lnTo>
                    <a:pt x="3191318" y="5157723"/>
                  </a:lnTo>
                  <a:lnTo>
                    <a:pt x="3184600" y="5148468"/>
                  </a:lnTo>
                  <a:lnTo>
                    <a:pt x="3188632" y="5148468"/>
                  </a:lnTo>
                  <a:lnTo>
                    <a:pt x="3180570" y="5138551"/>
                  </a:lnTo>
                  <a:lnTo>
                    <a:pt x="3163106" y="5102192"/>
                  </a:lnTo>
                  <a:lnTo>
                    <a:pt x="3155047" y="5089632"/>
                  </a:lnTo>
                  <a:lnTo>
                    <a:pt x="3146985" y="5079054"/>
                  </a:lnTo>
                  <a:lnTo>
                    <a:pt x="3137582" y="5069139"/>
                  </a:lnTo>
                  <a:lnTo>
                    <a:pt x="3125491" y="5061205"/>
                  </a:lnTo>
                  <a:lnTo>
                    <a:pt x="3098623" y="5047323"/>
                  </a:lnTo>
                  <a:lnTo>
                    <a:pt x="3091236" y="5040712"/>
                  </a:lnTo>
                  <a:lnTo>
                    <a:pt x="3087876" y="5036084"/>
                  </a:lnTo>
                  <a:lnTo>
                    <a:pt x="3081159" y="5025507"/>
                  </a:lnTo>
                  <a:lnTo>
                    <a:pt x="3075786" y="5013608"/>
                  </a:lnTo>
                  <a:lnTo>
                    <a:pt x="3075786" y="5010964"/>
                  </a:lnTo>
                  <a:lnTo>
                    <a:pt x="3076456" y="5008319"/>
                  </a:lnTo>
                  <a:lnTo>
                    <a:pt x="3077128" y="5002370"/>
                  </a:lnTo>
                  <a:lnTo>
                    <a:pt x="3075112" y="4990470"/>
                  </a:lnTo>
                  <a:lnTo>
                    <a:pt x="3071084" y="4979232"/>
                  </a:lnTo>
                  <a:lnTo>
                    <a:pt x="3065038" y="4967994"/>
                  </a:lnTo>
                  <a:lnTo>
                    <a:pt x="3058321" y="4958077"/>
                  </a:lnTo>
                  <a:lnTo>
                    <a:pt x="3054962" y="4953450"/>
                  </a:lnTo>
                  <a:lnTo>
                    <a:pt x="3046901" y="4946177"/>
                  </a:lnTo>
                  <a:lnTo>
                    <a:pt x="3044216" y="4942212"/>
                  </a:lnTo>
                  <a:lnTo>
                    <a:pt x="3040857" y="4936923"/>
                  </a:lnTo>
                  <a:lnTo>
                    <a:pt x="3036153" y="4925684"/>
                  </a:lnTo>
                  <a:lnTo>
                    <a:pt x="2950178" y="4790824"/>
                  </a:lnTo>
                  <a:lnTo>
                    <a:pt x="2941445" y="4781570"/>
                  </a:lnTo>
                  <a:lnTo>
                    <a:pt x="2928681" y="4772976"/>
                  </a:lnTo>
                  <a:lnTo>
                    <a:pt x="2915248" y="4769671"/>
                  </a:lnTo>
                  <a:lnTo>
                    <a:pt x="2903158" y="4775620"/>
                  </a:lnTo>
                  <a:lnTo>
                    <a:pt x="2903830" y="4765043"/>
                  </a:lnTo>
                  <a:lnTo>
                    <a:pt x="2914578" y="4730006"/>
                  </a:lnTo>
                  <a:lnTo>
                    <a:pt x="2925323" y="4683070"/>
                  </a:lnTo>
                  <a:lnTo>
                    <a:pt x="2925996" y="4679103"/>
                  </a:lnTo>
                  <a:lnTo>
                    <a:pt x="2926668" y="4675797"/>
                  </a:lnTo>
                  <a:lnTo>
                    <a:pt x="2926668" y="4672492"/>
                  </a:lnTo>
                  <a:lnTo>
                    <a:pt x="2926668" y="4668526"/>
                  </a:lnTo>
                  <a:lnTo>
                    <a:pt x="2921965" y="4673815"/>
                  </a:lnTo>
                  <a:lnTo>
                    <a:pt x="2919951" y="4667865"/>
                  </a:lnTo>
                  <a:lnTo>
                    <a:pt x="2905845" y="4623572"/>
                  </a:lnTo>
                  <a:lnTo>
                    <a:pt x="2897113" y="4605724"/>
                  </a:lnTo>
                  <a:lnTo>
                    <a:pt x="2896441" y="4600435"/>
                  </a:lnTo>
                  <a:lnTo>
                    <a:pt x="2894426" y="4595146"/>
                  </a:lnTo>
                  <a:lnTo>
                    <a:pt x="2891738" y="4587213"/>
                  </a:lnTo>
                  <a:lnTo>
                    <a:pt x="2886366" y="4573331"/>
                  </a:lnTo>
                  <a:lnTo>
                    <a:pt x="2877634" y="4550193"/>
                  </a:lnTo>
                  <a:lnTo>
                    <a:pt x="2876290" y="4546888"/>
                  </a:lnTo>
                  <a:lnTo>
                    <a:pt x="2875618" y="4544243"/>
                  </a:lnTo>
                  <a:lnTo>
                    <a:pt x="2887709" y="4531683"/>
                  </a:lnTo>
                  <a:lnTo>
                    <a:pt x="2898455" y="4518461"/>
                  </a:lnTo>
                  <a:lnTo>
                    <a:pt x="2907188" y="4503256"/>
                  </a:lnTo>
                  <a:lnTo>
                    <a:pt x="2931370" y="4437148"/>
                  </a:lnTo>
                  <a:lnTo>
                    <a:pt x="2935399" y="4420622"/>
                  </a:lnTo>
                  <a:lnTo>
                    <a:pt x="2942788" y="4406078"/>
                  </a:lnTo>
                  <a:lnTo>
                    <a:pt x="2971672" y="4335343"/>
                  </a:lnTo>
                  <a:lnTo>
                    <a:pt x="2976373" y="4327410"/>
                  </a:lnTo>
                  <a:lnTo>
                    <a:pt x="2981075" y="4322782"/>
                  </a:lnTo>
                  <a:lnTo>
                    <a:pt x="2987121" y="4318155"/>
                  </a:lnTo>
                  <a:lnTo>
                    <a:pt x="2991151" y="4312866"/>
                  </a:lnTo>
                  <a:lnTo>
                    <a:pt x="2992493" y="4306256"/>
                  </a:lnTo>
                  <a:lnTo>
                    <a:pt x="2989807" y="4293034"/>
                  </a:lnTo>
                  <a:lnTo>
                    <a:pt x="2989135" y="4256675"/>
                  </a:lnTo>
                  <a:lnTo>
                    <a:pt x="2985106" y="4244775"/>
                  </a:lnTo>
                  <a:lnTo>
                    <a:pt x="2981747" y="4234199"/>
                  </a:lnTo>
                  <a:lnTo>
                    <a:pt x="2981075" y="4223621"/>
                  </a:lnTo>
                  <a:lnTo>
                    <a:pt x="2987121" y="4211061"/>
                  </a:lnTo>
                  <a:lnTo>
                    <a:pt x="2990479" y="4202466"/>
                  </a:lnTo>
                  <a:lnTo>
                    <a:pt x="2985106" y="4183956"/>
                  </a:lnTo>
                  <a:lnTo>
                    <a:pt x="2986449" y="4174701"/>
                  </a:lnTo>
                  <a:lnTo>
                    <a:pt x="2993165" y="4168091"/>
                  </a:lnTo>
                  <a:lnTo>
                    <a:pt x="3001226" y="4161480"/>
                  </a:lnTo>
                  <a:lnTo>
                    <a:pt x="3006599" y="4154207"/>
                  </a:lnTo>
                  <a:lnTo>
                    <a:pt x="3005928" y="4144953"/>
                  </a:lnTo>
                  <a:lnTo>
                    <a:pt x="2999883" y="4139003"/>
                  </a:lnTo>
                  <a:lnTo>
                    <a:pt x="2991823" y="4139664"/>
                  </a:lnTo>
                  <a:lnTo>
                    <a:pt x="2983763" y="4142969"/>
                  </a:lnTo>
                  <a:lnTo>
                    <a:pt x="2976373" y="4148258"/>
                  </a:lnTo>
                  <a:lnTo>
                    <a:pt x="2963611" y="4158835"/>
                  </a:lnTo>
                  <a:lnTo>
                    <a:pt x="2956895" y="4160818"/>
                  </a:lnTo>
                  <a:lnTo>
                    <a:pt x="2946819" y="4159497"/>
                  </a:lnTo>
                  <a:lnTo>
                    <a:pt x="2938086" y="4156191"/>
                  </a:lnTo>
                  <a:lnTo>
                    <a:pt x="2920622" y="4146936"/>
                  </a:lnTo>
                  <a:lnTo>
                    <a:pt x="2911889" y="4144953"/>
                  </a:lnTo>
                  <a:lnTo>
                    <a:pt x="2903830" y="4145613"/>
                  </a:lnTo>
                  <a:lnTo>
                    <a:pt x="2895097" y="4149580"/>
                  </a:lnTo>
                  <a:lnTo>
                    <a:pt x="2887709" y="4155530"/>
                  </a:lnTo>
                  <a:lnTo>
                    <a:pt x="2865543" y="4174701"/>
                  </a:lnTo>
                  <a:lnTo>
                    <a:pt x="2850766" y="4184618"/>
                  </a:lnTo>
                  <a:lnTo>
                    <a:pt x="2834643" y="4191889"/>
                  </a:lnTo>
                  <a:lnTo>
                    <a:pt x="2813822" y="4195194"/>
                  </a:lnTo>
                  <a:lnTo>
                    <a:pt x="2778894" y="4199161"/>
                  </a:lnTo>
                  <a:lnTo>
                    <a:pt x="2763444" y="4195194"/>
                  </a:lnTo>
                  <a:lnTo>
                    <a:pt x="2747994" y="4183295"/>
                  </a:lnTo>
                  <a:lnTo>
                    <a:pt x="2734560" y="4170735"/>
                  </a:lnTo>
                  <a:lnTo>
                    <a:pt x="2719111" y="4159497"/>
                  </a:lnTo>
                  <a:lnTo>
                    <a:pt x="2702319" y="4150903"/>
                  </a:lnTo>
                  <a:lnTo>
                    <a:pt x="2683511" y="4144292"/>
                  </a:lnTo>
                  <a:lnTo>
                    <a:pt x="2662017" y="4140325"/>
                  </a:lnTo>
                  <a:lnTo>
                    <a:pt x="2649255" y="4139003"/>
                  </a:lnTo>
                  <a:lnTo>
                    <a:pt x="2640522" y="4140325"/>
                  </a:lnTo>
                  <a:lnTo>
                    <a:pt x="2636492" y="4146274"/>
                  </a:lnTo>
                  <a:lnTo>
                    <a:pt x="2634478" y="4155530"/>
                  </a:lnTo>
                  <a:lnTo>
                    <a:pt x="2633133" y="4165446"/>
                  </a:lnTo>
                  <a:lnTo>
                    <a:pt x="2631120" y="4174040"/>
                  </a:lnTo>
                  <a:lnTo>
                    <a:pt x="2627088" y="4181973"/>
                  </a:lnTo>
                  <a:lnTo>
                    <a:pt x="2624402" y="4183956"/>
                  </a:lnTo>
                  <a:lnTo>
                    <a:pt x="2619699" y="4183295"/>
                  </a:lnTo>
                  <a:lnTo>
                    <a:pt x="2610968" y="4183295"/>
                  </a:lnTo>
                  <a:lnTo>
                    <a:pt x="2602236" y="4185279"/>
                  </a:lnTo>
                  <a:lnTo>
                    <a:pt x="2585443" y="4191889"/>
                  </a:lnTo>
                  <a:lnTo>
                    <a:pt x="2576039" y="4192550"/>
                  </a:lnTo>
                  <a:lnTo>
                    <a:pt x="2565963" y="4190567"/>
                  </a:lnTo>
                  <a:lnTo>
                    <a:pt x="2556560" y="4185939"/>
                  </a:lnTo>
                  <a:lnTo>
                    <a:pt x="2547827" y="4179990"/>
                  </a:lnTo>
                  <a:lnTo>
                    <a:pt x="2541111" y="4172718"/>
                  </a:lnTo>
                  <a:lnTo>
                    <a:pt x="2538425" y="4166768"/>
                  </a:lnTo>
                  <a:lnTo>
                    <a:pt x="2537082" y="4160818"/>
                  </a:lnTo>
                  <a:lnTo>
                    <a:pt x="2535066" y="4155530"/>
                  </a:lnTo>
                  <a:lnTo>
                    <a:pt x="2530365" y="4151563"/>
                  </a:lnTo>
                  <a:lnTo>
                    <a:pt x="2517602" y="4152885"/>
                  </a:lnTo>
                  <a:lnTo>
                    <a:pt x="2513571" y="4152885"/>
                  </a:lnTo>
                  <a:lnTo>
                    <a:pt x="2509541" y="4150903"/>
                  </a:lnTo>
                  <a:lnTo>
                    <a:pt x="2502152" y="4146274"/>
                  </a:lnTo>
                  <a:lnTo>
                    <a:pt x="2498123" y="4144953"/>
                  </a:lnTo>
                  <a:lnTo>
                    <a:pt x="2488718" y="4146274"/>
                  </a:lnTo>
                  <a:lnTo>
                    <a:pt x="2476628" y="4155530"/>
                  </a:lnTo>
                  <a:lnTo>
                    <a:pt x="2467896" y="4157513"/>
                  </a:lnTo>
                  <a:lnTo>
                    <a:pt x="2468567" y="4155530"/>
                  </a:lnTo>
                  <a:lnTo>
                    <a:pt x="2469239" y="4153547"/>
                  </a:lnTo>
                  <a:lnTo>
                    <a:pt x="2469912" y="4150903"/>
                  </a:lnTo>
                  <a:lnTo>
                    <a:pt x="2471925" y="4148919"/>
                  </a:lnTo>
                  <a:lnTo>
                    <a:pt x="2450431" y="4152885"/>
                  </a:lnTo>
                  <a:lnTo>
                    <a:pt x="2439685" y="4154207"/>
                  </a:lnTo>
                  <a:lnTo>
                    <a:pt x="2430280" y="4151563"/>
                  </a:lnTo>
                  <a:lnTo>
                    <a:pt x="2436997" y="4148258"/>
                  </a:lnTo>
                  <a:lnTo>
                    <a:pt x="2444387" y="4146936"/>
                  </a:lnTo>
                  <a:lnTo>
                    <a:pt x="2453119" y="4146274"/>
                  </a:lnTo>
                  <a:lnTo>
                    <a:pt x="2461178" y="4144953"/>
                  </a:lnTo>
                  <a:lnTo>
                    <a:pt x="2466553" y="4141648"/>
                  </a:lnTo>
                  <a:lnTo>
                    <a:pt x="2472597" y="4137681"/>
                  </a:lnTo>
                  <a:lnTo>
                    <a:pt x="2482001" y="4128426"/>
                  </a:lnTo>
                  <a:lnTo>
                    <a:pt x="2449089" y="4127104"/>
                  </a:lnTo>
                  <a:lnTo>
                    <a:pt x="2430953" y="4128426"/>
                  </a:lnTo>
                  <a:lnTo>
                    <a:pt x="2417518" y="4132392"/>
                  </a:lnTo>
                  <a:lnTo>
                    <a:pt x="2418189" y="4123137"/>
                  </a:lnTo>
                  <a:lnTo>
                    <a:pt x="2425578" y="4120493"/>
                  </a:lnTo>
                  <a:lnTo>
                    <a:pt x="2432967" y="4118510"/>
                  </a:lnTo>
                  <a:lnTo>
                    <a:pt x="2434310" y="4111899"/>
                  </a:lnTo>
                  <a:lnTo>
                    <a:pt x="2432295" y="4109916"/>
                  </a:lnTo>
                  <a:lnTo>
                    <a:pt x="2422221" y="4104627"/>
                  </a:lnTo>
                  <a:lnTo>
                    <a:pt x="2419533" y="4101983"/>
                  </a:lnTo>
                  <a:lnTo>
                    <a:pt x="2408113" y="4084795"/>
                  </a:lnTo>
                  <a:lnTo>
                    <a:pt x="2407442" y="4081489"/>
                  </a:lnTo>
                  <a:lnTo>
                    <a:pt x="2410801" y="4078846"/>
                  </a:lnTo>
                  <a:lnTo>
                    <a:pt x="2415503" y="4072896"/>
                  </a:lnTo>
                  <a:lnTo>
                    <a:pt x="2417518" y="4062979"/>
                  </a:lnTo>
                  <a:lnTo>
                    <a:pt x="2412817" y="4057029"/>
                  </a:lnTo>
                  <a:lnTo>
                    <a:pt x="2395352" y="4050419"/>
                  </a:lnTo>
                  <a:lnTo>
                    <a:pt x="2385276" y="4043147"/>
                  </a:lnTo>
                  <a:lnTo>
                    <a:pt x="2381245" y="4041164"/>
                  </a:lnTo>
                  <a:lnTo>
                    <a:pt x="2378559" y="4041164"/>
                  </a:lnTo>
                  <a:lnTo>
                    <a:pt x="2376544" y="4042486"/>
                  </a:lnTo>
                  <a:lnTo>
                    <a:pt x="2373858" y="4043808"/>
                  </a:lnTo>
                  <a:lnTo>
                    <a:pt x="2371842" y="4043808"/>
                  </a:lnTo>
                  <a:lnTo>
                    <a:pt x="2368484" y="4042486"/>
                  </a:lnTo>
                  <a:lnTo>
                    <a:pt x="2359081" y="4038520"/>
                  </a:lnTo>
                  <a:lnTo>
                    <a:pt x="2356394" y="4037197"/>
                  </a:lnTo>
                  <a:lnTo>
                    <a:pt x="2355050" y="4033231"/>
                  </a:lnTo>
                  <a:lnTo>
                    <a:pt x="2356394" y="4031247"/>
                  </a:lnTo>
                  <a:lnTo>
                    <a:pt x="2358408" y="4029265"/>
                  </a:lnTo>
                  <a:lnTo>
                    <a:pt x="2359081" y="4027281"/>
                  </a:lnTo>
                  <a:lnTo>
                    <a:pt x="2359081" y="4015382"/>
                  </a:lnTo>
                  <a:lnTo>
                    <a:pt x="2361095" y="4008771"/>
                  </a:lnTo>
                  <a:lnTo>
                    <a:pt x="2365797" y="4006788"/>
                  </a:lnTo>
                  <a:lnTo>
                    <a:pt x="2371842" y="4010754"/>
                  </a:lnTo>
                  <a:lnTo>
                    <a:pt x="2373858" y="4017365"/>
                  </a:lnTo>
                  <a:lnTo>
                    <a:pt x="2375201" y="4023976"/>
                  </a:lnTo>
                  <a:lnTo>
                    <a:pt x="2378559" y="4029926"/>
                  </a:lnTo>
                  <a:lnTo>
                    <a:pt x="2383261" y="4025297"/>
                  </a:lnTo>
                  <a:lnTo>
                    <a:pt x="2400726" y="4024636"/>
                  </a:lnTo>
                  <a:lnTo>
                    <a:pt x="2410129" y="4021332"/>
                  </a:lnTo>
                  <a:lnTo>
                    <a:pt x="2399383" y="4020670"/>
                  </a:lnTo>
                  <a:lnTo>
                    <a:pt x="2391321" y="4015382"/>
                  </a:lnTo>
                  <a:lnTo>
                    <a:pt x="2386619" y="4007448"/>
                  </a:lnTo>
                  <a:lnTo>
                    <a:pt x="2387292" y="3998854"/>
                  </a:lnTo>
                  <a:lnTo>
                    <a:pt x="2391321" y="3994888"/>
                  </a:lnTo>
                  <a:lnTo>
                    <a:pt x="2395352" y="3992905"/>
                  </a:lnTo>
                  <a:lnTo>
                    <a:pt x="2398710" y="3990260"/>
                  </a:lnTo>
                  <a:lnTo>
                    <a:pt x="2398039" y="3984972"/>
                  </a:lnTo>
                  <a:lnTo>
                    <a:pt x="2393336" y="3982989"/>
                  </a:lnTo>
                  <a:lnTo>
                    <a:pt x="2389978" y="3981006"/>
                  </a:lnTo>
                  <a:lnTo>
                    <a:pt x="2387963" y="3978362"/>
                  </a:lnTo>
                  <a:lnTo>
                    <a:pt x="2387963" y="3977039"/>
                  </a:lnTo>
                  <a:lnTo>
                    <a:pt x="2390650" y="3973734"/>
                  </a:lnTo>
                  <a:lnTo>
                    <a:pt x="2390650" y="3971751"/>
                  </a:lnTo>
                  <a:lnTo>
                    <a:pt x="2388635" y="3969106"/>
                  </a:lnTo>
                  <a:lnTo>
                    <a:pt x="2384604" y="3963157"/>
                  </a:lnTo>
                  <a:lnTo>
                    <a:pt x="2383261" y="3959851"/>
                  </a:lnTo>
                  <a:lnTo>
                    <a:pt x="2382590" y="3955224"/>
                  </a:lnTo>
                  <a:lnTo>
                    <a:pt x="2382590" y="3953901"/>
                  </a:lnTo>
                  <a:lnTo>
                    <a:pt x="2384604" y="3951919"/>
                  </a:lnTo>
                  <a:lnTo>
                    <a:pt x="2387292" y="3946630"/>
                  </a:lnTo>
                  <a:lnTo>
                    <a:pt x="2389978" y="3942002"/>
                  </a:lnTo>
                  <a:lnTo>
                    <a:pt x="2392665" y="3939358"/>
                  </a:lnTo>
                  <a:lnTo>
                    <a:pt x="2393336" y="3937375"/>
                  </a:lnTo>
                  <a:lnTo>
                    <a:pt x="2388635" y="3934730"/>
                  </a:lnTo>
                  <a:lnTo>
                    <a:pt x="2383261" y="3934069"/>
                  </a:lnTo>
                  <a:lnTo>
                    <a:pt x="2349676" y="3942002"/>
                  </a:lnTo>
                  <a:lnTo>
                    <a:pt x="2344302" y="3941340"/>
                  </a:lnTo>
                  <a:lnTo>
                    <a:pt x="2340944" y="3938036"/>
                  </a:lnTo>
                  <a:lnTo>
                    <a:pt x="2344302" y="3912254"/>
                  </a:lnTo>
                  <a:lnTo>
                    <a:pt x="2348333" y="3902999"/>
                  </a:lnTo>
                  <a:lnTo>
                    <a:pt x="2353225" y="3896872"/>
                  </a:lnTo>
                  <a:lnTo>
                    <a:pt x="2352967" y="3897014"/>
                  </a:lnTo>
                  <a:lnTo>
                    <a:pt x="2355656" y="3891065"/>
                  </a:lnTo>
                  <a:lnTo>
                    <a:pt x="2358342" y="3879165"/>
                  </a:lnTo>
                  <a:lnTo>
                    <a:pt x="2361030" y="3873877"/>
                  </a:lnTo>
                  <a:lnTo>
                    <a:pt x="2368417" y="3867927"/>
                  </a:lnTo>
                  <a:lnTo>
                    <a:pt x="2385882" y="3860656"/>
                  </a:lnTo>
                  <a:lnTo>
                    <a:pt x="2391927" y="3853383"/>
                  </a:lnTo>
                  <a:lnTo>
                    <a:pt x="2363044" y="3856027"/>
                  </a:lnTo>
                  <a:lnTo>
                    <a:pt x="2349610" y="3854045"/>
                  </a:lnTo>
                  <a:lnTo>
                    <a:pt x="2342222" y="3845451"/>
                  </a:lnTo>
                  <a:lnTo>
                    <a:pt x="2336176" y="3839501"/>
                  </a:lnTo>
                  <a:lnTo>
                    <a:pt x="2328116" y="3836195"/>
                  </a:lnTo>
                  <a:lnTo>
                    <a:pt x="2310652" y="3833551"/>
                  </a:lnTo>
                  <a:lnTo>
                    <a:pt x="2289156" y="3826280"/>
                  </a:lnTo>
                  <a:lnTo>
                    <a:pt x="2283111" y="3825618"/>
                  </a:lnTo>
                  <a:lnTo>
                    <a:pt x="2275052" y="3826940"/>
                  </a:lnTo>
                  <a:lnTo>
                    <a:pt x="2260945" y="3833551"/>
                  </a:lnTo>
                  <a:lnTo>
                    <a:pt x="2252213" y="3834212"/>
                  </a:lnTo>
                  <a:lnTo>
                    <a:pt x="2245495" y="3832230"/>
                  </a:lnTo>
                  <a:lnTo>
                    <a:pt x="2241466" y="3830907"/>
                  </a:lnTo>
                  <a:lnTo>
                    <a:pt x="2236765" y="3830907"/>
                  </a:lnTo>
                  <a:lnTo>
                    <a:pt x="2230048" y="3834212"/>
                  </a:lnTo>
                  <a:lnTo>
                    <a:pt x="2226017" y="3836857"/>
                  </a:lnTo>
                  <a:lnTo>
                    <a:pt x="2223331" y="3839501"/>
                  </a:lnTo>
                  <a:lnTo>
                    <a:pt x="2219972" y="3842806"/>
                  </a:lnTo>
                  <a:lnTo>
                    <a:pt x="2215941" y="3844789"/>
                  </a:lnTo>
                  <a:lnTo>
                    <a:pt x="2212583" y="3844789"/>
                  </a:lnTo>
                  <a:lnTo>
                    <a:pt x="2205866" y="3843468"/>
                  </a:lnTo>
                  <a:lnTo>
                    <a:pt x="2202507" y="3844129"/>
                  </a:lnTo>
                  <a:lnTo>
                    <a:pt x="2193775" y="3846112"/>
                  </a:lnTo>
                  <a:lnTo>
                    <a:pt x="2191759" y="3848756"/>
                  </a:lnTo>
                  <a:lnTo>
                    <a:pt x="2194448" y="3852062"/>
                  </a:lnTo>
                  <a:lnTo>
                    <a:pt x="2199149" y="3859333"/>
                  </a:lnTo>
                  <a:lnTo>
                    <a:pt x="2198477" y="3861977"/>
                  </a:lnTo>
                  <a:lnTo>
                    <a:pt x="2197806" y="3863961"/>
                  </a:lnTo>
                  <a:lnTo>
                    <a:pt x="2197134" y="3867266"/>
                  </a:lnTo>
                  <a:lnTo>
                    <a:pt x="2199149" y="3869911"/>
                  </a:lnTo>
                  <a:lnTo>
                    <a:pt x="2201164" y="3871232"/>
                  </a:lnTo>
                  <a:lnTo>
                    <a:pt x="2204523" y="3870571"/>
                  </a:lnTo>
                  <a:lnTo>
                    <a:pt x="2207209" y="3870571"/>
                  </a:lnTo>
                  <a:lnTo>
                    <a:pt x="2209897" y="3870571"/>
                  </a:lnTo>
                  <a:lnTo>
                    <a:pt x="2216614" y="3874538"/>
                  </a:lnTo>
                  <a:lnTo>
                    <a:pt x="2222659" y="3879165"/>
                  </a:lnTo>
                  <a:lnTo>
                    <a:pt x="2226689" y="3884454"/>
                  </a:lnTo>
                  <a:lnTo>
                    <a:pt x="2230048" y="3891726"/>
                  </a:lnTo>
                  <a:lnTo>
                    <a:pt x="2212583" y="3878505"/>
                  </a:lnTo>
                  <a:lnTo>
                    <a:pt x="2201835" y="3873877"/>
                  </a:lnTo>
                  <a:lnTo>
                    <a:pt x="2193105" y="3875860"/>
                  </a:lnTo>
                  <a:lnTo>
                    <a:pt x="2190416" y="3882471"/>
                  </a:lnTo>
                  <a:lnTo>
                    <a:pt x="2205866" y="3894370"/>
                  </a:lnTo>
                  <a:lnTo>
                    <a:pt x="2207209" y="3902303"/>
                  </a:lnTo>
                  <a:lnTo>
                    <a:pt x="2201835" y="3903626"/>
                  </a:lnTo>
                  <a:lnTo>
                    <a:pt x="2193775" y="3897014"/>
                  </a:lnTo>
                  <a:lnTo>
                    <a:pt x="2185043" y="3888421"/>
                  </a:lnTo>
                  <a:lnTo>
                    <a:pt x="2177656" y="3883793"/>
                  </a:lnTo>
                  <a:lnTo>
                    <a:pt x="2168250" y="3885776"/>
                  </a:lnTo>
                  <a:lnTo>
                    <a:pt x="2170266" y="3892387"/>
                  </a:lnTo>
                  <a:lnTo>
                    <a:pt x="2178325" y="3900320"/>
                  </a:lnTo>
                  <a:lnTo>
                    <a:pt x="2186388" y="3906270"/>
                  </a:lnTo>
                  <a:lnTo>
                    <a:pt x="2176982" y="3910237"/>
                  </a:lnTo>
                  <a:lnTo>
                    <a:pt x="2170266" y="3903626"/>
                  </a:lnTo>
                  <a:lnTo>
                    <a:pt x="2162206" y="3885776"/>
                  </a:lnTo>
                  <a:lnTo>
                    <a:pt x="2152802" y="3879827"/>
                  </a:lnTo>
                  <a:lnTo>
                    <a:pt x="2140712" y="3874538"/>
                  </a:lnTo>
                  <a:lnTo>
                    <a:pt x="2133322" y="3867927"/>
                  </a:lnTo>
                  <a:lnTo>
                    <a:pt x="2136680" y="3856689"/>
                  </a:lnTo>
                  <a:lnTo>
                    <a:pt x="2124589" y="3861317"/>
                  </a:lnTo>
                  <a:lnTo>
                    <a:pt x="2116530" y="3871232"/>
                  </a:lnTo>
                  <a:lnTo>
                    <a:pt x="2113171" y="3884454"/>
                  </a:lnTo>
                  <a:lnTo>
                    <a:pt x="2114514" y="3898337"/>
                  </a:lnTo>
                  <a:lnTo>
                    <a:pt x="2117873" y="3904947"/>
                  </a:lnTo>
                  <a:lnTo>
                    <a:pt x="2138024" y="3931391"/>
                  </a:lnTo>
                  <a:lnTo>
                    <a:pt x="2156161" y="3951884"/>
                  </a:lnTo>
                  <a:lnTo>
                    <a:pt x="2160191" y="3958495"/>
                  </a:lnTo>
                  <a:lnTo>
                    <a:pt x="2162206" y="3964445"/>
                  </a:lnTo>
                  <a:lnTo>
                    <a:pt x="2159519" y="3970394"/>
                  </a:lnTo>
                  <a:lnTo>
                    <a:pt x="2154146" y="3974360"/>
                  </a:lnTo>
                  <a:lnTo>
                    <a:pt x="2152130" y="3971716"/>
                  </a:lnTo>
                  <a:lnTo>
                    <a:pt x="2152130" y="3965767"/>
                  </a:lnTo>
                  <a:lnTo>
                    <a:pt x="2152802" y="3963122"/>
                  </a:lnTo>
                  <a:lnTo>
                    <a:pt x="2148771" y="3959817"/>
                  </a:lnTo>
                  <a:lnTo>
                    <a:pt x="2142727" y="3956512"/>
                  </a:lnTo>
                  <a:lnTo>
                    <a:pt x="2137353" y="3955851"/>
                  </a:lnTo>
                  <a:lnTo>
                    <a:pt x="2132651" y="3960478"/>
                  </a:lnTo>
                  <a:lnTo>
                    <a:pt x="2132651" y="3965767"/>
                  </a:lnTo>
                  <a:lnTo>
                    <a:pt x="2135337" y="3971716"/>
                  </a:lnTo>
                  <a:lnTo>
                    <a:pt x="2140712" y="3977004"/>
                  </a:lnTo>
                  <a:lnTo>
                    <a:pt x="2146085" y="3978327"/>
                  </a:lnTo>
                  <a:lnTo>
                    <a:pt x="2138024" y="3983615"/>
                  </a:lnTo>
                  <a:lnTo>
                    <a:pt x="2129964" y="3986260"/>
                  </a:lnTo>
                  <a:lnTo>
                    <a:pt x="2121231" y="3988243"/>
                  </a:lnTo>
                  <a:lnTo>
                    <a:pt x="2113171" y="3991548"/>
                  </a:lnTo>
                  <a:lnTo>
                    <a:pt x="2120561" y="3992871"/>
                  </a:lnTo>
                  <a:lnTo>
                    <a:pt x="2148099" y="4004109"/>
                  </a:lnTo>
                  <a:lnTo>
                    <a:pt x="2154816" y="4007415"/>
                  </a:lnTo>
                  <a:lnTo>
                    <a:pt x="2157504" y="4009398"/>
                  </a:lnTo>
                  <a:lnTo>
                    <a:pt x="2162878" y="4016009"/>
                  </a:lnTo>
                  <a:lnTo>
                    <a:pt x="2166236" y="4017992"/>
                  </a:lnTo>
                  <a:lnTo>
                    <a:pt x="2192432" y="4030553"/>
                  </a:lnTo>
                  <a:lnTo>
                    <a:pt x="2203180" y="4039146"/>
                  </a:lnTo>
                  <a:lnTo>
                    <a:pt x="2209225" y="4051707"/>
                  </a:lnTo>
                  <a:lnTo>
                    <a:pt x="2211911" y="4066250"/>
                  </a:lnTo>
                  <a:lnTo>
                    <a:pt x="2212583" y="4074844"/>
                  </a:lnTo>
                  <a:lnTo>
                    <a:pt x="2210568" y="4080134"/>
                  </a:lnTo>
                  <a:lnTo>
                    <a:pt x="2205866" y="4080794"/>
                  </a:lnTo>
                  <a:lnTo>
                    <a:pt x="2200492" y="4077489"/>
                  </a:lnTo>
                  <a:lnTo>
                    <a:pt x="2191759" y="4067573"/>
                  </a:lnTo>
                  <a:lnTo>
                    <a:pt x="2180341" y="4060301"/>
                  </a:lnTo>
                  <a:lnTo>
                    <a:pt x="2168250" y="4056996"/>
                  </a:lnTo>
                  <a:lnTo>
                    <a:pt x="2156161" y="4058979"/>
                  </a:lnTo>
                  <a:lnTo>
                    <a:pt x="2144070" y="4066911"/>
                  </a:lnTo>
                  <a:lnTo>
                    <a:pt x="2148771" y="4070878"/>
                  </a:lnTo>
                  <a:lnTo>
                    <a:pt x="2151458" y="4076166"/>
                  </a:lnTo>
                  <a:lnTo>
                    <a:pt x="2153474" y="4082116"/>
                  </a:lnTo>
                  <a:lnTo>
                    <a:pt x="2156832" y="4087405"/>
                  </a:lnTo>
                  <a:lnTo>
                    <a:pt x="2160191" y="4089388"/>
                  </a:lnTo>
                  <a:lnTo>
                    <a:pt x="2164222" y="4090049"/>
                  </a:lnTo>
                  <a:lnTo>
                    <a:pt x="2168250" y="4090710"/>
                  </a:lnTo>
                  <a:lnTo>
                    <a:pt x="2170938" y="4094677"/>
                  </a:lnTo>
                  <a:lnTo>
                    <a:pt x="2171609" y="4099304"/>
                  </a:lnTo>
                  <a:lnTo>
                    <a:pt x="2168250" y="4103271"/>
                  </a:lnTo>
                  <a:lnTo>
                    <a:pt x="2163548" y="4105254"/>
                  </a:lnTo>
                  <a:lnTo>
                    <a:pt x="2156832" y="4105915"/>
                  </a:lnTo>
                  <a:lnTo>
                    <a:pt x="2151458" y="4105254"/>
                  </a:lnTo>
                  <a:lnTo>
                    <a:pt x="2149444" y="4103931"/>
                  </a:lnTo>
                  <a:lnTo>
                    <a:pt x="2148099" y="4101287"/>
                  </a:lnTo>
                  <a:lnTo>
                    <a:pt x="2144070" y="4097321"/>
                  </a:lnTo>
                  <a:lnTo>
                    <a:pt x="2129964" y="4090049"/>
                  </a:lnTo>
                  <a:lnTo>
                    <a:pt x="2127278" y="4095999"/>
                  </a:lnTo>
                  <a:lnTo>
                    <a:pt x="2130636" y="4108560"/>
                  </a:lnTo>
                  <a:lnTo>
                    <a:pt x="2142055" y="4135003"/>
                  </a:lnTo>
                  <a:lnTo>
                    <a:pt x="2152130" y="4174006"/>
                  </a:lnTo>
                  <a:lnTo>
                    <a:pt x="2144070" y="4169379"/>
                  </a:lnTo>
                  <a:lnTo>
                    <a:pt x="2138024" y="4162106"/>
                  </a:lnTo>
                  <a:lnTo>
                    <a:pt x="2133322" y="4154174"/>
                  </a:lnTo>
                  <a:lnTo>
                    <a:pt x="2127278" y="4148885"/>
                  </a:lnTo>
                  <a:lnTo>
                    <a:pt x="2117873" y="4148885"/>
                  </a:lnTo>
                  <a:lnTo>
                    <a:pt x="2111828" y="4155496"/>
                  </a:lnTo>
                  <a:lnTo>
                    <a:pt x="2108469" y="4165412"/>
                  </a:lnTo>
                  <a:lnTo>
                    <a:pt x="2107797" y="4174006"/>
                  </a:lnTo>
                  <a:lnTo>
                    <a:pt x="2102425" y="4171362"/>
                  </a:lnTo>
                  <a:lnTo>
                    <a:pt x="2101080" y="4167395"/>
                  </a:lnTo>
                  <a:lnTo>
                    <a:pt x="2101753" y="4162768"/>
                  </a:lnTo>
                  <a:lnTo>
                    <a:pt x="2100410" y="4157479"/>
                  </a:lnTo>
                  <a:lnTo>
                    <a:pt x="2098395" y="4152851"/>
                  </a:lnTo>
                  <a:lnTo>
                    <a:pt x="2095709" y="4148224"/>
                  </a:lnTo>
                  <a:lnTo>
                    <a:pt x="2088991" y="4140952"/>
                  </a:lnTo>
                  <a:lnTo>
                    <a:pt x="2079586" y="4133019"/>
                  </a:lnTo>
                  <a:lnTo>
                    <a:pt x="2075557" y="4134342"/>
                  </a:lnTo>
                  <a:lnTo>
                    <a:pt x="2068840" y="4152851"/>
                  </a:lnTo>
                  <a:lnTo>
                    <a:pt x="2062123" y="4146902"/>
                  </a:lnTo>
                  <a:lnTo>
                    <a:pt x="2054733" y="4138969"/>
                  </a:lnTo>
                  <a:lnTo>
                    <a:pt x="2050032" y="4131036"/>
                  </a:lnTo>
                  <a:lnTo>
                    <a:pt x="2048017" y="4122442"/>
                  </a:lnTo>
                  <a:lnTo>
                    <a:pt x="2050032" y="4114510"/>
                  </a:lnTo>
                  <a:lnTo>
                    <a:pt x="2052718" y="4108560"/>
                  </a:lnTo>
                  <a:lnTo>
                    <a:pt x="2053390" y="4101949"/>
                  </a:lnTo>
                  <a:lnTo>
                    <a:pt x="2048017" y="4093355"/>
                  </a:lnTo>
                  <a:lnTo>
                    <a:pt x="2042642" y="4088066"/>
                  </a:lnTo>
                  <a:lnTo>
                    <a:pt x="2032567" y="4078811"/>
                  </a:lnTo>
                  <a:lnTo>
                    <a:pt x="2021821" y="4068234"/>
                  </a:lnTo>
                  <a:lnTo>
                    <a:pt x="2019806" y="4066250"/>
                  </a:lnTo>
                  <a:lnTo>
                    <a:pt x="2021821" y="4064929"/>
                  </a:lnTo>
                  <a:lnTo>
                    <a:pt x="2026522" y="4058318"/>
                  </a:lnTo>
                  <a:lnTo>
                    <a:pt x="2034583" y="4045757"/>
                  </a:lnTo>
                  <a:lnTo>
                    <a:pt x="2036598" y="4043113"/>
                  </a:lnTo>
                  <a:lnTo>
                    <a:pt x="2039956" y="4042452"/>
                  </a:lnTo>
                  <a:lnTo>
                    <a:pt x="2046001" y="4045096"/>
                  </a:lnTo>
                  <a:lnTo>
                    <a:pt x="2049360" y="4045096"/>
                  </a:lnTo>
                  <a:lnTo>
                    <a:pt x="2056076" y="4041129"/>
                  </a:lnTo>
                  <a:lnTo>
                    <a:pt x="2060779" y="4037163"/>
                  </a:lnTo>
                  <a:lnTo>
                    <a:pt x="2066152" y="4034518"/>
                  </a:lnTo>
                  <a:lnTo>
                    <a:pt x="2074213" y="4034518"/>
                  </a:lnTo>
                  <a:lnTo>
                    <a:pt x="2089662" y="4039808"/>
                  </a:lnTo>
                  <a:lnTo>
                    <a:pt x="2121231" y="4056996"/>
                  </a:lnTo>
                  <a:lnTo>
                    <a:pt x="2136680" y="4060961"/>
                  </a:lnTo>
                  <a:lnTo>
                    <a:pt x="2138024" y="4053690"/>
                  </a:lnTo>
                  <a:lnTo>
                    <a:pt x="2152130" y="4049062"/>
                  </a:lnTo>
                  <a:lnTo>
                    <a:pt x="2146085" y="4043113"/>
                  </a:lnTo>
                  <a:lnTo>
                    <a:pt x="2142055" y="4041129"/>
                  </a:lnTo>
                  <a:lnTo>
                    <a:pt x="2127278" y="4037824"/>
                  </a:lnTo>
                  <a:lnTo>
                    <a:pt x="2121231" y="4035841"/>
                  </a:lnTo>
                  <a:lnTo>
                    <a:pt x="2109143" y="4028569"/>
                  </a:lnTo>
                  <a:lnTo>
                    <a:pt x="2103768" y="4024603"/>
                  </a:lnTo>
                  <a:lnTo>
                    <a:pt x="2100410" y="4028569"/>
                  </a:lnTo>
                  <a:lnTo>
                    <a:pt x="2097721" y="4030553"/>
                  </a:lnTo>
                  <a:lnTo>
                    <a:pt x="2093693" y="4030553"/>
                  </a:lnTo>
                  <a:lnTo>
                    <a:pt x="2070183" y="4029891"/>
                  </a:lnTo>
                  <a:lnTo>
                    <a:pt x="2062794" y="4029891"/>
                  </a:lnTo>
                  <a:lnTo>
                    <a:pt x="2052047" y="4031874"/>
                  </a:lnTo>
                  <a:lnTo>
                    <a:pt x="2044658" y="4031874"/>
                  </a:lnTo>
                  <a:lnTo>
                    <a:pt x="2037940" y="4028569"/>
                  </a:lnTo>
                  <a:lnTo>
                    <a:pt x="2031224" y="4021297"/>
                  </a:lnTo>
                  <a:lnTo>
                    <a:pt x="2030551" y="4028569"/>
                  </a:lnTo>
                  <a:lnTo>
                    <a:pt x="2026522" y="4030553"/>
                  </a:lnTo>
                  <a:lnTo>
                    <a:pt x="2020476" y="4028569"/>
                  </a:lnTo>
                  <a:lnTo>
                    <a:pt x="2015104" y="4024603"/>
                  </a:lnTo>
                  <a:lnTo>
                    <a:pt x="2011745" y="4018653"/>
                  </a:lnTo>
                  <a:lnTo>
                    <a:pt x="2001670" y="3998821"/>
                  </a:lnTo>
                  <a:lnTo>
                    <a:pt x="1994953" y="3990227"/>
                  </a:lnTo>
                  <a:lnTo>
                    <a:pt x="1996295" y="3988243"/>
                  </a:lnTo>
                  <a:lnTo>
                    <a:pt x="2004356" y="3986260"/>
                  </a:lnTo>
                  <a:lnTo>
                    <a:pt x="2009058" y="3987583"/>
                  </a:lnTo>
                  <a:lnTo>
                    <a:pt x="2014432" y="3988904"/>
                  </a:lnTo>
                  <a:lnTo>
                    <a:pt x="2018462" y="3988904"/>
                  </a:lnTo>
                  <a:lnTo>
                    <a:pt x="2019133" y="3984277"/>
                  </a:lnTo>
                  <a:lnTo>
                    <a:pt x="2017117" y="3979649"/>
                  </a:lnTo>
                  <a:lnTo>
                    <a:pt x="2013088" y="3978327"/>
                  </a:lnTo>
                  <a:lnTo>
                    <a:pt x="2003684" y="3978989"/>
                  </a:lnTo>
                  <a:lnTo>
                    <a:pt x="1992265" y="3977666"/>
                  </a:lnTo>
                  <a:lnTo>
                    <a:pt x="1988236" y="3975683"/>
                  </a:lnTo>
                  <a:lnTo>
                    <a:pt x="1966070" y="3955189"/>
                  </a:lnTo>
                  <a:lnTo>
                    <a:pt x="1960695" y="3949901"/>
                  </a:lnTo>
                  <a:lnTo>
                    <a:pt x="1956665" y="3943290"/>
                  </a:lnTo>
                  <a:lnTo>
                    <a:pt x="1953306" y="3937340"/>
                  </a:lnTo>
                  <a:lnTo>
                    <a:pt x="1949947" y="3931391"/>
                  </a:lnTo>
                  <a:lnTo>
                    <a:pt x="1943903" y="3926102"/>
                  </a:lnTo>
                  <a:lnTo>
                    <a:pt x="1939202" y="3907592"/>
                  </a:lnTo>
                  <a:lnTo>
                    <a:pt x="1925768" y="3895693"/>
                  </a:lnTo>
                  <a:lnTo>
                    <a:pt x="1910318" y="3885115"/>
                  </a:lnTo>
                  <a:lnTo>
                    <a:pt x="1898900" y="3871232"/>
                  </a:lnTo>
                  <a:lnTo>
                    <a:pt x="1900914" y="3871894"/>
                  </a:lnTo>
                  <a:lnTo>
                    <a:pt x="1904944" y="3872555"/>
                  </a:lnTo>
                  <a:lnTo>
                    <a:pt x="1906959" y="3873216"/>
                  </a:lnTo>
                  <a:lnTo>
                    <a:pt x="1906288" y="3866606"/>
                  </a:lnTo>
                  <a:lnTo>
                    <a:pt x="1902257" y="3852723"/>
                  </a:lnTo>
                  <a:lnTo>
                    <a:pt x="1901585" y="3845451"/>
                  </a:lnTo>
                  <a:lnTo>
                    <a:pt x="1907632" y="3819669"/>
                  </a:lnTo>
                  <a:lnTo>
                    <a:pt x="1908303" y="3810414"/>
                  </a:lnTo>
                  <a:lnTo>
                    <a:pt x="1908975" y="3800498"/>
                  </a:lnTo>
                  <a:lnTo>
                    <a:pt x="1909645" y="3792564"/>
                  </a:lnTo>
                  <a:lnTo>
                    <a:pt x="1915020" y="3767444"/>
                  </a:lnTo>
                  <a:lnTo>
                    <a:pt x="1914348" y="3760172"/>
                  </a:lnTo>
                  <a:lnTo>
                    <a:pt x="1909645" y="3755544"/>
                  </a:lnTo>
                  <a:lnTo>
                    <a:pt x="1900242" y="3754222"/>
                  </a:lnTo>
                  <a:lnTo>
                    <a:pt x="1889494" y="3745628"/>
                  </a:lnTo>
                  <a:lnTo>
                    <a:pt x="1859941" y="3715218"/>
                  </a:lnTo>
                  <a:lnTo>
                    <a:pt x="1854566" y="3707285"/>
                  </a:lnTo>
                  <a:lnTo>
                    <a:pt x="1847849" y="3707285"/>
                  </a:lnTo>
                  <a:lnTo>
                    <a:pt x="1845834" y="3707947"/>
                  </a:lnTo>
                  <a:lnTo>
                    <a:pt x="1799487" y="3680181"/>
                  </a:lnTo>
                  <a:lnTo>
                    <a:pt x="1775305" y="3668282"/>
                  </a:lnTo>
                  <a:lnTo>
                    <a:pt x="1748437" y="3660349"/>
                  </a:lnTo>
                  <a:lnTo>
                    <a:pt x="1759858" y="3659688"/>
                  </a:lnTo>
                  <a:lnTo>
                    <a:pt x="1771947" y="3662993"/>
                  </a:lnTo>
                  <a:lnTo>
                    <a:pt x="1793443" y="3673571"/>
                  </a:lnTo>
                  <a:lnTo>
                    <a:pt x="1790084" y="3669604"/>
                  </a:lnTo>
                  <a:lnTo>
                    <a:pt x="1784037" y="3666298"/>
                  </a:lnTo>
                  <a:lnTo>
                    <a:pt x="1773292" y="3657704"/>
                  </a:lnTo>
                  <a:lnTo>
                    <a:pt x="1751796" y="3638534"/>
                  </a:lnTo>
                  <a:lnTo>
                    <a:pt x="1740377" y="3629939"/>
                  </a:lnTo>
                  <a:lnTo>
                    <a:pt x="1735003" y="3627295"/>
                  </a:lnTo>
                  <a:lnTo>
                    <a:pt x="1709480" y="3620023"/>
                  </a:lnTo>
                  <a:lnTo>
                    <a:pt x="1689329" y="3619362"/>
                  </a:lnTo>
                  <a:lnTo>
                    <a:pt x="1680597" y="3616718"/>
                  </a:lnTo>
                  <a:lnTo>
                    <a:pt x="1675222" y="3611429"/>
                  </a:lnTo>
                  <a:lnTo>
                    <a:pt x="1669849" y="3604158"/>
                  </a:lnTo>
                  <a:lnTo>
                    <a:pt x="1662461" y="3597547"/>
                  </a:lnTo>
                  <a:lnTo>
                    <a:pt x="1639622" y="3579697"/>
                  </a:lnTo>
                  <a:lnTo>
                    <a:pt x="1629546" y="3569121"/>
                  </a:lnTo>
                  <a:lnTo>
                    <a:pt x="1622159" y="3557221"/>
                  </a:lnTo>
                  <a:lnTo>
                    <a:pt x="1627531" y="3555238"/>
                  </a:lnTo>
                  <a:lnTo>
                    <a:pt x="1633577" y="3554577"/>
                  </a:lnTo>
                  <a:lnTo>
                    <a:pt x="1638952" y="3554577"/>
                  </a:lnTo>
                  <a:lnTo>
                    <a:pt x="1644995" y="3555899"/>
                  </a:lnTo>
                  <a:lnTo>
                    <a:pt x="1619471" y="3534083"/>
                  </a:lnTo>
                  <a:lnTo>
                    <a:pt x="1610739" y="3521523"/>
                  </a:lnTo>
                  <a:lnTo>
                    <a:pt x="1606709" y="3504996"/>
                  </a:lnTo>
                  <a:lnTo>
                    <a:pt x="1605365" y="3495740"/>
                  </a:lnTo>
                  <a:lnTo>
                    <a:pt x="1603350" y="3489130"/>
                  </a:lnTo>
                  <a:lnTo>
                    <a:pt x="1598649" y="3483181"/>
                  </a:lnTo>
                  <a:lnTo>
                    <a:pt x="1580513" y="3466654"/>
                  </a:lnTo>
                  <a:lnTo>
                    <a:pt x="1573796" y="3464009"/>
                  </a:lnTo>
                  <a:lnTo>
                    <a:pt x="1567750" y="3465992"/>
                  </a:lnTo>
                  <a:lnTo>
                    <a:pt x="1561705" y="3476570"/>
                  </a:lnTo>
                  <a:lnTo>
                    <a:pt x="1555659" y="3492436"/>
                  </a:lnTo>
                  <a:lnTo>
                    <a:pt x="1548270" y="3504996"/>
                  </a:lnTo>
                  <a:lnTo>
                    <a:pt x="1537524" y="3505657"/>
                  </a:lnTo>
                  <a:lnTo>
                    <a:pt x="1528792" y="3495080"/>
                  </a:lnTo>
                  <a:lnTo>
                    <a:pt x="1521402" y="3477892"/>
                  </a:lnTo>
                  <a:lnTo>
                    <a:pt x="1517373" y="3460043"/>
                  </a:lnTo>
                  <a:lnTo>
                    <a:pt x="1520060" y="3449465"/>
                  </a:lnTo>
                  <a:lnTo>
                    <a:pt x="1522746" y="3448143"/>
                  </a:lnTo>
                  <a:lnTo>
                    <a:pt x="1524761" y="3446821"/>
                  </a:lnTo>
                  <a:lnTo>
                    <a:pt x="1527448" y="3444838"/>
                  </a:lnTo>
                  <a:lnTo>
                    <a:pt x="1529464" y="3443516"/>
                  </a:lnTo>
                  <a:lnTo>
                    <a:pt x="1532150" y="3440211"/>
                  </a:lnTo>
                  <a:lnTo>
                    <a:pt x="1532150" y="3437566"/>
                  </a:lnTo>
                  <a:lnTo>
                    <a:pt x="1530135" y="3434261"/>
                  </a:lnTo>
                  <a:lnTo>
                    <a:pt x="1526777" y="3431616"/>
                  </a:lnTo>
                  <a:lnTo>
                    <a:pt x="1522746" y="3428972"/>
                  </a:lnTo>
                  <a:lnTo>
                    <a:pt x="1520731" y="3428972"/>
                  </a:lnTo>
                  <a:lnTo>
                    <a:pt x="1518716" y="3429633"/>
                  </a:lnTo>
                  <a:lnTo>
                    <a:pt x="1515358" y="3429633"/>
                  </a:lnTo>
                  <a:lnTo>
                    <a:pt x="1503939" y="3428311"/>
                  </a:lnTo>
                  <a:lnTo>
                    <a:pt x="1497221" y="3428311"/>
                  </a:lnTo>
                  <a:lnTo>
                    <a:pt x="1491848" y="3429633"/>
                  </a:lnTo>
                  <a:lnTo>
                    <a:pt x="1487146" y="3432277"/>
                  </a:lnTo>
                  <a:lnTo>
                    <a:pt x="1476399" y="3440871"/>
                  </a:lnTo>
                  <a:lnTo>
                    <a:pt x="1471026" y="3444176"/>
                  </a:lnTo>
                  <a:lnTo>
                    <a:pt x="1458263" y="3450788"/>
                  </a:lnTo>
                  <a:lnTo>
                    <a:pt x="1451546" y="3452770"/>
                  </a:lnTo>
                  <a:lnTo>
                    <a:pt x="1444157" y="3453432"/>
                  </a:lnTo>
                  <a:lnTo>
                    <a:pt x="1450874" y="3446821"/>
                  </a:lnTo>
                  <a:lnTo>
                    <a:pt x="1442142" y="3449465"/>
                  </a:lnTo>
                  <a:lnTo>
                    <a:pt x="1435426" y="3455415"/>
                  </a:lnTo>
                  <a:lnTo>
                    <a:pt x="1430723" y="3463349"/>
                  </a:lnTo>
                  <a:lnTo>
                    <a:pt x="1430723" y="3473264"/>
                  </a:lnTo>
                  <a:lnTo>
                    <a:pt x="1435426" y="3481197"/>
                  </a:lnTo>
                  <a:lnTo>
                    <a:pt x="1442814" y="3488469"/>
                  </a:lnTo>
                  <a:lnTo>
                    <a:pt x="1448187" y="3496402"/>
                  </a:lnTo>
                  <a:lnTo>
                    <a:pt x="1447516" y="3504996"/>
                  </a:lnTo>
                  <a:lnTo>
                    <a:pt x="1442142" y="3509624"/>
                  </a:lnTo>
                  <a:lnTo>
                    <a:pt x="1438112" y="3509624"/>
                  </a:lnTo>
                  <a:lnTo>
                    <a:pt x="1434753" y="3511607"/>
                  </a:lnTo>
                  <a:lnTo>
                    <a:pt x="1432739" y="3520862"/>
                  </a:lnTo>
                  <a:lnTo>
                    <a:pt x="1432739" y="3530777"/>
                  </a:lnTo>
                  <a:lnTo>
                    <a:pt x="1435426" y="3542016"/>
                  </a:lnTo>
                  <a:lnTo>
                    <a:pt x="1438784" y="3552594"/>
                  </a:lnTo>
                  <a:lnTo>
                    <a:pt x="1443485" y="3561848"/>
                  </a:lnTo>
                  <a:lnTo>
                    <a:pt x="1458935" y="3577053"/>
                  </a:lnTo>
                  <a:lnTo>
                    <a:pt x="1498565" y="3599529"/>
                  </a:lnTo>
                  <a:lnTo>
                    <a:pt x="1516030" y="3611429"/>
                  </a:lnTo>
                  <a:lnTo>
                    <a:pt x="1528792" y="3627956"/>
                  </a:lnTo>
                  <a:lnTo>
                    <a:pt x="1535509" y="3648449"/>
                  </a:lnTo>
                  <a:lnTo>
                    <a:pt x="1541554" y="3669604"/>
                  </a:lnTo>
                  <a:lnTo>
                    <a:pt x="1549614" y="3688775"/>
                  </a:lnTo>
                  <a:lnTo>
                    <a:pt x="1561705" y="3703980"/>
                  </a:lnTo>
                  <a:lnTo>
                    <a:pt x="1576482" y="3718524"/>
                  </a:lnTo>
                  <a:lnTo>
                    <a:pt x="1593275" y="3731085"/>
                  </a:lnTo>
                  <a:lnTo>
                    <a:pt x="1610068" y="3741661"/>
                  </a:lnTo>
                  <a:lnTo>
                    <a:pt x="1620143" y="3746289"/>
                  </a:lnTo>
                  <a:lnTo>
                    <a:pt x="1629546" y="3748272"/>
                  </a:lnTo>
                  <a:lnTo>
                    <a:pt x="1639622" y="3749594"/>
                  </a:lnTo>
                  <a:lnTo>
                    <a:pt x="1650370" y="3749594"/>
                  </a:lnTo>
                  <a:lnTo>
                    <a:pt x="1670520" y="3747611"/>
                  </a:lnTo>
                  <a:lnTo>
                    <a:pt x="1682611" y="3747611"/>
                  </a:lnTo>
                  <a:lnTo>
                    <a:pt x="1690672" y="3751578"/>
                  </a:lnTo>
                  <a:lnTo>
                    <a:pt x="1692015" y="3759511"/>
                  </a:lnTo>
                  <a:lnTo>
                    <a:pt x="1686641" y="3764799"/>
                  </a:lnTo>
                  <a:lnTo>
                    <a:pt x="1678581" y="3769426"/>
                  </a:lnTo>
                  <a:lnTo>
                    <a:pt x="1673879" y="3775376"/>
                  </a:lnTo>
                  <a:lnTo>
                    <a:pt x="1674551" y="3783310"/>
                  </a:lnTo>
                  <a:lnTo>
                    <a:pt x="1679924" y="3788598"/>
                  </a:lnTo>
                  <a:lnTo>
                    <a:pt x="1687984" y="3792564"/>
                  </a:lnTo>
                  <a:lnTo>
                    <a:pt x="1749110" y="3817686"/>
                  </a:lnTo>
                  <a:lnTo>
                    <a:pt x="1816280" y="3859333"/>
                  </a:lnTo>
                  <a:lnTo>
                    <a:pt x="1831729" y="3872555"/>
                  </a:lnTo>
                  <a:lnTo>
                    <a:pt x="1839790" y="3888421"/>
                  </a:lnTo>
                  <a:lnTo>
                    <a:pt x="1839117" y="3905608"/>
                  </a:lnTo>
                  <a:lnTo>
                    <a:pt x="1831057" y="3915525"/>
                  </a:lnTo>
                  <a:lnTo>
                    <a:pt x="1816952" y="3908253"/>
                  </a:lnTo>
                  <a:lnTo>
                    <a:pt x="1810235" y="3898998"/>
                  </a:lnTo>
                  <a:lnTo>
                    <a:pt x="1806877" y="3891065"/>
                  </a:lnTo>
                  <a:lnTo>
                    <a:pt x="1802173" y="3884454"/>
                  </a:lnTo>
                  <a:lnTo>
                    <a:pt x="1792770" y="3879827"/>
                  </a:lnTo>
                  <a:lnTo>
                    <a:pt x="1769933" y="3873877"/>
                  </a:lnTo>
                  <a:lnTo>
                    <a:pt x="1762544" y="3869911"/>
                  </a:lnTo>
                  <a:lnTo>
                    <a:pt x="1752468" y="3863300"/>
                  </a:lnTo>
                  <a:lnTo>
                    <a:pt x="1747767" y="3863961"/>
                  </a:lnTo>
                  <a:lnTo>
                    <a:pt x="1739706" y="3868588"/>
                  </a:lnTo>
                  <a:lnTo>
                    <a:pt x="1733660" y="3874538"/>
                  </a:lnTo>
                  <a:lnTo>
                    <a:pt x="1728958" y="3882471"/>
                  </a:lnTo>
                  <a:lnTo>
                    <a:pt x="1717540" y="3906931"/>
                  </a:lnTo>
                  <a:lnTo>
                    <a:pt x="1714852" y="3916186"/>
                  </a:lnTo>
                  <a:lnTo>
                    <a:pt x="1715524" y="3924780"/>
                  </a:lnTo>
                  <a:lnTo>
                    <a:pt x="1721569" y="3932052"/>
                  </a:lnTo>
                  <a:lnTo>
                    <a:pt x="1729631" y="3936679"/>
                  </a:lnTo>
                  <a:lnTo>
                    <a:pt x="1738362" y="3939984"/>
                  </a:lnTo>
                  <a:lnTo>
                    <a:pt x="1747095" y="3943951"/>
                  </a:lnTo>
                  <a:lnTo>
                    <a:pt x="1753140" y="3951884"/>
                  </a:lnTo>
                  <a:lnTo>
                    <a:pt x="1755154" y="3959817"/>
                  </a:lnTo>
                  <a:lnTo>
                    <a:pt x="1755826" y="3971055"/>
                  </a:lnTo>
                  <a:lnTo>
                    <a:pt x="1754483" y="3981633"/>
                  </a:lnTo>
                  <a:lnTo>
                    <a:pt x="1751125" y="3987583"/>
                  </a:lnTo>
                  <a:lnTo>
                    <a:pt x="1748437" y="3987583"/>
                  </a:lnTo>
                  <a:lnTo>
                    <a:pt x="1737691" y="3988243"/>
                  </a:lnTo>
                  <a:lnTo>
                    <a:pt x="1733660" y="3988904"/>
                  </a:lnTo>
                  <a:lnTo>
                    <a:pt x="1729631" y="3990227"/>
                  </a:lnTo>
                  <a:lnTo>
                    <a:pt x="1725600" y="3992210"/>
                  </a:lnTo>
                  <a:lnTo>
                    <a:pt x="1722242" y="3994854"/>
                  </a:lnTo>
                  <a:lnTo>
                    <a:pt x="1719556" y="3998159"/>
                  </a:lnTo>
                  <a:lnTo>
                    <a:pt x="1716867" y="4006753"/>
                  </a:lnTo>
                  <a:lnTo>
                    <a:pt x="1715524" y="4022620"/>
                  </a:lnTo>
                  <a:lnTo>
                    <a:pt x="1711494" y="4029891"/>
                  </a:lnTo>
                  <a:lnTo>
                    <a:pt x="1708135" y="4033196"/>
                  </a:lnTo>
                  <a:lnTo>
                    <a:pt x="1700075" y="4037824"/>
                  </a:lnTo>
                  <a:lnTo>
                    <a:pt x="1696717" y="4041129"/>
                  </a:lnTo>
                  <a:lnTo>
                    <a:pt x="1694031" y="4044435"/>
                  </a:lnTo>
                  <a:lnTo>
                    <a:pt x="1690000" y="4053029"/>
                  </a:lnTo>
                  <a:lnTo>
                    <a:pt x="1687313" y="4056334"/>
                  </a:lnTo>
                  <a:lnTo>
                    <a:pt x="1679924" y="4060961"/>
                  </a:lnTo>
                  <a:lnTo>
                    <a:pt x="1671191" y="4062945"/>
                  </a:lnTo>
                  <a:lnTo>
                    <a:pt x="1662461" y="4062284"/>
                  </a:lnTo>
                  <a:lnTo>
                    <a:pt x="1656415" y="4055012"/>
                  </a:lnTo>
                  <a:lnTo>
                    <a:pt x="1655743" y="4046418"/>
                  </a:lnTo>
                  <a:lnTo>
                    <a:pt x="1659773" y="4039808"/>
                  </a:lnTo>
                  <a:lnTo>
                    <a:pt x="1665820" y="4034518"/>
                  </a:lnTo>
                  <a:lnTo>
                    <a:pt x="1670520" y="4027908"/>
                  </a:lnTo>
                  <a:lnTo>
                    <a:pt x="1671865" y="4023280"/>
                  </a:lnTo>
                  <a:lnTo>
                    <a:pt x="1671865" y="4013364"/>
                  </a:lnTo>
                  <a:lnTo>
                    <a:pt x="1673207" y="4008737"/>
                  </a:lnTo>
                  <a:lnTo>
                    <a:pt x="1675895" y="4006092"/>
                  </a:lnTo>
                  <a:lnTo>
                    <a:pt x="1678581" y="4004770"/>
                  </a:lnTo>
                  <a:lnTo>
                    <a:pt x="1681267" y="4003448"/>
                  </a:lnTo>
                  <a:lnTo>
                    <a:pt x="1688656" y="3999482"/>
                  </a:lnTo>
                  <a:lnTo>
                    <a:pt x="1690672" y="3999482"/>
                  </a:lnTo>
                  <a:lnTo>
                    <a:pt x="1692015" y="3998159"/>
                  </a:lnTo>
                  <a:lnTo>
                    <a:pt x="1693358" y="3992871"/>
                  </a:lnTo>
                  <a:lnTo>
                    <a:pt x="1693358" y="3987583"/>
                  </a:lnTo>
                  <a:lnTo>
                    <a:pt x="1691342" y="3984938"/>
                  </a:lnTo>
                  <a:lnTo>
                    <a:pt x="1689329" y="3982954"/>
                  </a:lnTo>
                  <a:lnTo>
                    <a:pt x="1686641" y="3979649"/>
                  </a:lnTo>
                  <a:lnTo>
                    <a:pt x="1669849" y="3922135"/>
                  </a:lnTo>
                  <a:lnTo>
                    <a:pt x="1660445" y="3906270"/>
                  </a:lnTo>
                  <a:lnTo>
                    <a:pt x="1648354" y="3898998"/>
                  </a:lnTo>
                  <a:lnTo>
                    <a:pt x="1633577" y="3895032"/>
                  </a:lnTo>
                  <a:lnTo>
                    <a:pt x="1619471" y="3890404"/>
                  </a:lnTo>
                  <a:lnTo>
                    <a:pt x="1609395" y="3878505"/>
                  </a:lnTo>
                  <a:lnTo>
                    <a:pt x="1608725" y="3875199"/>
                  </a:lnTo>
                  <a:lnTo>
                    <a:pt x="1610068" y="3870571"/>
                  </a:lnTo>
                  <a:lnTo>
                    <a:pt x="1610068" y="3864621"/>
                  </a:lnTo>
                  <a:lnTo>
                    <a:pt x="1607381" y="3859333"/>
                  </a:lnTo>
                  <a:lnTo>
                    <a:pt x="1604693" y="3856027"/>
                  </a:lnTo>
                  <a:lnTo>
                    <a:pt x="1602678" y="3853383"/>
                  </a:lnTo>
                  <a:lnTo>
                    <a:pt x="1599320" y="3852062"/>
                  </a:lnTo>
                  <a:lnTo>
                    <a:pt x="1595961" y="3850739"/>
                  </a:lnTo>
                  <a:lnTo>
                    <a:pt x="1589916" y="3850739"/>
                  </a:lnTo>
                  <a:lnTo>
                    <a:pt x="1582527" y="3852062"/>
                  </a:lnTo>
                  <a:lnTo>
                    <a:pt x="1570437" y="3856027"/>
                  </a:lnTo>
                  <a:lnTo>
                    <a:pt x="1576482" y="3846112"/>
                  </a:lnTo>
                  <a:lnTo>
                    <a:pt x="1571781" y="3840162"/>
                  </a:lnTo>
                  <a:lnTo>
                    <a:pt x="1561705" y="3837518"/>
                  </a:lnTo>
                  <a:lnTo>
                    <a:pt x="1552974" y="3840162"/>
                  </a:lnTo>
                  <a:lnTo>
                    <a:pt x="1545584" y="3824957"/>
                  </a:lnTo>
                  <a:lnTo>
                    <a:pt x="1536180" y="3813057"/>
                  </a:lnTo>
                  <a:lnTo>
                    <a:pt x="1524761" y="3805786"/>
                  </a:lnTo>
                  <a:lnTo>
                    <a:pt x="1507968" y="3801819"/>
                  </a:lnTo>
                  <a:lnTo>
                    <a:pt x="1489162" y="3801819"/>
                  </a:lnTo>
                  <a:lnTo>
                    <a:pt x="1483787" y="3801158"/>
                  </a:lnTo>
                  <a:lnTo>
                    <a:pt x="1456919" y="3785954"/>
                  </a:lnTo>
                  <a:lnTo>
                    <a:pt x="1449531" y="3780004"/>
                  </a:lnTo>
                  <a:lnTo>
                    <a:pt x="1428708" y="3757528"/>
                  </a:lnTo>
                  <a:lnTo>
                    <a:pt x="1403183" y="3736373"/>
                  </a:lnTo>
                  <a:lnTo>
                    <a:pt x="1396467" y="3729101"/>
                  </a:lnTo>
                  <a:lnTo>
                    <a:pt x="1391765" y="3721829"/>
                  </a:lnTo>
                  <a:lnTo>
                    <a:pt x="1385049" y="3715218"/>
                  </a:lnTo>
                  <a:lnTo>
                    <a:pt x="1376316" y="3711253"/>
                  </a:lnTo>
                  <a:lnTo>
                    <a:pt x="1370942" y="3710591"/>
                  </a:lnTo>
                  <a:lnTo>
                    <a:pt x="1360867" y="3710591"/>
                  </a:lnTo>
                  <a:lnTo>
                    <a:pt x="1356836" y="3709268"/>
                  </a:lnTo>
                  <a:lnTo>
                    <a:pt x="1361538" y="3701997"/>
                  </a:lnTo>
                  <a:lnTo>
                    <a:pt x="1356165" y="3693403"/>
                  </a:lnTo>
                  <a:lnTo>
                    <a:pt x="1339372" y="3678859"/>
                  </a:lnTo>
                  <a:lnTo>
                    <a:pt x="1333326" y="3670265"/>
                  </a:lnTo>
                  <a:lnTo>
                    <a:pt x="1331312" y="3668282"/>
                  </a:lnTo>
                  <a:lnTo>
                    <a:pt x="1328625" y="3666960"/>
                  </a:lnTo>
                  <a:lnTo>
                    <a:pt x="1319892" y="3664977"/>
                  </a:lnTo>
                  <a:lnTo>
                    <a:pt x="1317878" y="3663654"/>
                  </a:lnTo>
                  <a:lnTo>
                    <a:pt x="1317205" y="3660349"/>
                  </a:lnTo>
                  <a:lnTo>
                    <a:pt x="1317878" y="3649110"/>
                  </a:lnTo>
                  <a:lnTo>
                    <a:pt x="1317878" y="3644483"/>
                  </a:lnTo>
                  <a:lnTo>
                    <a:pt x="1315862" y="3637872"/>
                  </a:lnTo>
                  <a:lnTo>
                    <a:pt x="1309145" y="3626634"/>
                  </a:lnTo>
                  <a:lnTo>
                    <a:pt x="1306458" y="3620684"/>
                  </a:lnTo>
                  <a:lnTo>
                    <a:pt x="1303100" y="3608785"/>
                  </a:lnTo>
                  <a:lnTo>
                    <a:pt x="1301086" y="3597547"/>
                  </a:lnTo>
                  <a:lnTo>
                    <a:pt x="1297727" y="3586969"/>
                  </a:lnTo>
                  <a:lnTo>
                    <a:pt x="1289666" y="3578376"/>
                  </a:lnTo>
                  <a:lnTo>
                    <a:pt x="1279590" y="3572426"/>
                  </a:lnTo>
                  <a:lnTo>
                    <a:pt x="1224511" y="3547305"/>
                  </a:lnTo>
                  <a:lnTo>
                    <a:pt x="1213093" y="3544000"/>
                  </a:lnTo>
                  <a:lnTo>
                    <a:pt x="1202345" y="3543338"/>
                  </a:lnTo>
                  <a:lnTo>
                    <a:pt x="1190255" y="3547966"/>
                  </a:lnTo>
                  <a:lnTo>
                    <a:pt x="1179507" y="3557221"/>
                  </a:lnTo>
                  <a:lnTo>
                    <a:pt x="1162714" y="3578376"/>
                  </a:lnTo>
                  <a:lnTo>
                    <a:pt x="1153312" y="3586969"/>
                  </a:lnTo>
                  <a:lnTo>
                    <a:pt x="1142564" y="3592258"/>
                  </a:lnTo>
                  <a:lnTo>
                    <a:pt x="1131146" y="3595564"/>
                  </a:lnTo>
                  <a:lnTo>
                    <a:pt x="1118382" y="3598208"/>
                  </a:lnTo>
                  <a:lnTo>
                    <a:pt x="1115023" y="3599529"/>
                  </a:lnTo>
                  <a:lnTo>
                    <a:pt x="1110994" y="3600852"/>
                  </a:lnTo>
                  <a:lnTo>
                    <a:pt x="1088827" y="3612752"/>
                  </a:lnTo>
                  <a:lnTo>
                    <a:pt x="1053899" y="3644483"/>
                  </a:lnTo>
                  <a:lnTo>
                    <a:pt x="1031732" y="3653739"/>
                  </a:lnTo>
                  <a:lnTo>
                    <a:pt x="1020314" y="3653739"/>
                  </a:lnTo>
                  <a:lnTo>
                    <a:pt x="1007552" y="3652416"/>
                  </a:lnTo>
                  <a:lnTo>
                    <a:pt x="995461" y="3648449"/>
                  </a:lnTo>
                  <a:lnTo>
                    <a:pt x="984714" y="3643161"/>
                  </a:lnTo>
                  <a:lnTo>
                    <a:pt x="982699" y="3641839"/>
                  </a:lnTo>
                  <a:lnTo>
                    <a:pt x="976653" y="3635228"/>
                  </a:lnTo>
                  <a:lnTo>
                    <a:pt x="967921" y="3633245"/>
                  </a:lnTo>
                  <a:lnTo>
                    <a:pt x="962547" y="3631261"/>
                  </a:lnTo>
                  <a:lnTo>
                    <a:pt x="959860" y="3630601"/>
                  </a:lnTo>
                  <a:lnTo>
                    <a:pt x="957846" y="3629278"/>
                  </a:lnTo>
                  <a:lnTo>
                    <a:pt x="957846" y="3624651"/>
                  </a:lnTo>
                  <a:lnTo>
                    <a:pt x="948442" y="3625973"/>
                  </a:lnTo>
                  <a:lnTo>
                    <a:pt x="941053" y="3627956"/>
                  </a:lnTo>
                  <a:lnTo>
                    <a:pt x="934335" y="3628617"/>
                  </a:lnTo>
                  <a:lnTo>
                    <a:pt x="924933" y="3627956"/>
                  </a:lnTo>
                  <a:lnTo>
                    <a:pt x="913513" y="3623328"/>
                  </a:lnTo>
                  <a:lnTo>
                    <a:pt x="902767" y="3618040"/>
                  </a:lnTo>
                  <a:lnTo>
                    <a:pt x="892019" y="3614734"/>
                  </a:lnTo>
                  <a:lnTo>
                    <a:pt x="881943" y="3614734"/>
                  </a:lnTo>
                  <a:lnTo>
                    <a:pt x="876570" y="3618040"/>
                  </a:lnTo>
                  <a:lnTo>
                    <a:pt x="859106" y="3632584"/>
                  </a:lnTo>
                  <a:lnTo>
                    <a:pt x="844329" y="3642500"/>
                  </a:lnTo>
                  <a:lnTo>
                    <a:pt x="838283" y="3647789"/>
                  </a:lnTo>
                  <a:lnTo>
                    <a:pt x="832909" y="3654399"/>
                  </a:lnTo>
                  <a:lnTo>
                    <a:pt x="826192" y="3668282"/>
                  </a:lnTo>
                  <a:lnTo>
                    <a:pt x="826192" y="3681504"/>
                  </a:lnTo>
                  <a:lnTo>
                    <a:pt x="829551" y="3694725"/>
                  </a:lnTo>
                  <a:lnTo>
                    <a:pt x="835596" y="3707947"/>
                  </a:lnTo>
                  <a:lnTo>
                    <a:pt x="836940" y="3709930"/>
                  </a:lnTo>
                  <a:lnTo>
                    <a:pt x="840970" y="3715879"/>
                  </a:lnTo>
                  <a:lnTo>
                    <a:pt x="841641" y="3717202"/>
                  </a:lnTo>
                  <a:lnTo>
                    <a:pt x="840297" y="3719846"/>
                  </a:lnTo>
                  <a:lnTo>
                    <a:pt x="837611" y="3721168"/>
                  </a:lnTo>
                  <a:lnTo>
                    <a:pt x="834925" y="3721829"/>
                  </a:lnTo>
                  <a:lnTo>
                    <a:pt x="833581" y="3722490"/>
                  </a:lnTo>
                  <a:lnTo>
                    <a:pt x="833581" y="3727779"/>
                  </a:lnTo>
                  <a:lnTo>
                    <a:pt x="834925" y="3731085"/>
                  </a:lnTo>
                  <a:lnTo>
                    <a:pt x="836940" y="3733729"/>
                  </a:lnTo>
                  <a:lnTo>
                    <a:pt x="837611" y="3738356"/>
                  </a:lnTo>
                  <a:lnTo>
                    <a:pt x="832238" y="3753561"/>
                  </a:lnTo>
                  <a:lnTo>
                    <a:pt x="818132" y="3764799"/>
                  </a:lnTo>
                  <a:lnTo>
                    <a:pt x="784547" y="3781987"/>
                  </a:lnTo>
                  <a:lnTo>
                    <a:pt x="778502" y="3786615"/>
                  </a:lnTo>
                  <a:lnTo>
                    <a:pt x="767754" y="3796531"/>
                  </a:lnTo>
                  <a:lnTo>
                    <a:pt x="761037" y="3800498"/>
                  </a:lnTo>
                  <a:lnTo>
                    <a:pt x="753649" y="3803803"/>
                  </a:lnTo>
                  <a:lnTo>
                    <a:pt x="727452" y="3808430"/>
                  </a:lnTo>
                  <a:lnTo>
                    <a:pt x="710660" y="3813719"/>
                  </a:lnTo>
                  <a:lnTo>
                    <a:pt x="697226" y="3819669"/>
                  </a:lnTo>
                  <a:lnTo>
                    <a:pt x="684464" y="3827601"/>
                  </a:lnTo>
                  <a:lnTo>
                    <a:pt x="671030" y="3838179"/>
                  </a:lnTo>
                  <a:lnTo>
                    <a:pt x="681105" y="3842145"/>
                  </a:lnTo>
                  <a:lnTo>
                    <a:pt x="679762" y="3846112"/>
                  </a:lnTo>
                  <a:lnTo>
                    <a:pt x="666328" y="3854045"/>
                  </a:lnTo>
                  <a:lnTo>
                    <a:pt x="659610" y="3860656"/>
                  </a:lnTo>
                  <a:lnTo>
                    <a:pt x="641474" y="3886438"/>
                  </a:lnTo>
                  <a:lnTo>
                    <a:pt x="625353" y="3904947"/>
                  </a:lnTo>
                  <a:lnTo>
                    <a:pt x="611919" y="3923458"/>
                  </a:lnTo>
                  <a:lnTo>
                    <a:pt x="605203" y="3943951"/>
                  </a:lnTo>
                  <a:lnTo>
                    <a:pt x="607889" y="3967750"/>
                  </a:lnTo>
                  <a:lnTo>
                    <a:pt x="611248" y="3976344"/>
                  </a:lnTo>
                  <a:lnTo>
                    <a:pt x="613263" y="3980310"/>
                  </a:lnTo>
                  <a:lnTo>
                    <a:pt x="615951" y="3984277"/>
                  </a:lnTo>
                  <a:lnTo>
                    <a:pt x="619980" y="3987583"/>
                  </a:lnTo>
                  <a:lnTo>
                    <a:pt x="631399" y="3992871"/>
                  </a:lnTo>
                  <a:lnTo>
                    <a:pt x="634085" y="3994854"/>
                  </a:lnTo>
                  <a:lnTo>
                    <a:pt x="633414" y="4004109"/>
                  </a:lnTo>
                  <a:lnTo>
                    <a:pt x="624682" y="4011381"/>
                  </a:lnTo>
                  <a:lnTo>
                    <a:pt x="602517" y="4023280"/>
                  </a:lnTo>
                  <a:lnTo>
                    <a:pt x="591097" y="4034518"/>
                  </a:lnTo>
                  <a:lnTo>
                    <a:pt x="579006" y="4053690"/>
                  </a:lnTo>
                  <a:lnTo>
                    <a:pt x="571617" y="4072861"/>
                  </a:lnTo>
                  <a:lnTo>
                    <a:pt x="576320" y="4085422"/>
                  </a:lnTo>
                  <a:lnTo>
                    <a:pt x="567587" y="4090049"/>
                  </a:lnTo>
                  <a:lnTo>
                    <a:pt x="556840" y="4090049"/>
                  </a:lnTo>
                  <a:lnTo>
                    <a:pt x="546093" y="4090049"/>
                  </a:lnTo>
                  <a:lnTo>
                    <a:pt x="536018" y="4090710"/>
                  </a:lnTo>
                  <a:lnTo>
                    <a:pt x="525270" y="4095999"/>
                  </a:lnTo>
                  <a:lnTo>
                    <a:pt x="515867" y="4103931"/>
                  </a:lnTo>
                  <a:lnTo>
                    <a:pt x="507806" y="4113848"/>
                  </a:lnTo>
                  <a:lnTo>
                    <a:pt x="501761" y="4123764"/>
                  </a:lnTo>
                  <a:lnTo>
                    <a:pt x="496387" y="4135003"/>
                  </a:lnTo>
                  <a:lnTo>
                    <a:pt x="493029" y="4140291"/>
                  </a:lnTo>
                  <a:lnTo>
                    <a:pt x="488327" y="4144918"/>
                  </a:lnTo>
                  <a:lnTo>
                    <a:pt x="483624" y="4148224"/>
                  </a:lnTo>
                  <a:lnTo>
                    <a:pt x="480938" y="4148885"/>
                  </a:lnTo>
                  <a:lnTo>
                    <a:pt x="478923" y="4148224"/>
                  </a:lnTo>
                  <a:lnTo>
                    <a:pt x="473549" y="4147563"/>
                  </a:lnTo>
                  <a:lnTo>
                    <a:pt x="463474" y="4148224"/>
                  </a:lnTo>
                  <a:lnTo>
                    <a:pt x="444666" y="4151530"/>
                  </a:lnTo>
                  <a:lnTo>
                    <a:pt x="434591" y="4152851"/>
                  </a:lnTo>
                  <a:lnTo>
                    <a:pt x="347941" y="4151530"/>
                  </a:lnTo>
                  <a:lnTo>
                    <a:pt x="335850" y="4154174"/>
                  </a:lnTo>
                  <a:lnTo>
                    <a:pt x="331821" y="4156157"/>
                  </a:lnTo>
                  <a:lnTo>
                    <a:pt x="325103" y="4162106"/>
                  </a:lnTo>
                  <a:lnTo>
                    <a:pt x="321073" y="4165412"/>
                  </a:lnTo>
                  <a:lnTo>
                    <a:pt x="315700" y="4167395"/>
                  </a:lnTo>
                  <a:lnTo>
                    <a:pt x="310998" y="4168717"/>
                  </a:lnTo>
                  <a:lnTo>
                    <a:pt x="300251" y="4170039"/>
                  </a:lnTo>
                  <a:lnTo>
                    <a:pt x="289503" y="4173345"/>
                  </a:lnTo>
                  <a:lnTo>
                    <a:pt x="280099" y="4178633"/>
                  </a:lnTo>
                  <a:lnTo>
                    <a:pt x="274054" y="4186567"/>
                  </a:lnTo>
                  <a:lnTo>
                    <a:pt x="270024" y="4197144"/>
                  </a:lnTo>
                  <a:lnTo>
                    <a:pt x="265993" y="4197144"/>
                  </a:lnTo>
                  <a:lnTo>
                    <a:pt x="258605" y="4203755"/>
                  </a:lnTo>
                  <a:lnTo>
                    <a:pt x="252559" y="4205738"/>
                  </a:lnTo>
                  <a:lnTo>
                    <a:pt x="245171" y="4203755"/>
                  </a:lnTo>
                  <a:lnTo>
                    <a:pt x="236440" y="4199788"/>
                  </a:lnTo>
                  <a:lnTo>
                    <a:pt x="228378" y="4194499"/>
                  </a:lnTo>
                  <a:lnTo>
                    <a:pt x="222333" y="4189872"/>
                  </a:lnTo>
                  <a:lnTo>
                    <a:pt x="217631" y="4183261"/>
                  </a:lnTo>
                  <a:lnTo>
                    <a:pt x="214944" y="4176650"/>
                  </a:lnTo>
                  <a:lnTo>
                    <a:pt x="212929" y="4170039"/>
                  </a:lnTo>
                  <a:lnTo>
                    <a:pt x="210243" y="4162768"/>
                  </a:lnTo>
                  <a:lnTo>
                    <a:pt x="206884" y="4158801"/>
                  </a:lnTo>
                  <a:lnTo>
                    <a:pt x="204197" y="4157479"/>
                  </a:lnTo>
                  <a:lnTo>
                    <a:pt x="202854" y="4154835"/>
                  </a:lnTo>
                  <a:lnTo>
                    <a:pt x="203526" y="4148885"/>
                  </a:lnTo>
                  <a:lnTo>
                    <a:pt x="204869" y="4145580"/>
                  </a:lnTo>
                  <a:lnTo>
                    <a:pt x="207556" y="4142936"/>
                  </a:lnTo>
                  <a:lnTo>
                    <a:pt x="210914" y="4140952"/>
                  </a:lnTo>
                  <a:lnTo>
                    <a:pt x="213601" y="4139630"/>
                  </a:lnTo>
                  <a:lnTo>
                    <a:pt x="206884" y="4140952"/>
                  </a:lnTo>
                  <a:lnTo>
                    <a:pt x="204869" y="4142274"/>
                  </a:lnTo>
                  <a:lnTo>
                    <a:pt x="202182" y="4145580"/>
                  </a:lnTo>
                  <a:lnTo>
                    <a:pt x="194122" y="4136986"/>
                  </a:lnTo>
                  <a:lnTo>
                    <a:pt x="182703" y="4129053"/>
                  </a:lnTo>
                  <a:lnTo>
                    <a:pt x="173299" y="4120459"/>
                  </a:lnTo>
                  <a:lnTo>
                    <a:pt x="171283" y="4111865"/>
                  </a:lnTo>
                  <a:lnTo>
                    <a:pt x="164567" y="4117154"/>
                  </a:lnTo>
                  <a:lnTo>
                    <a:pt x="154492" y="4119136"/>
                  </a:lnTo>
                  <a:lnTo>
                    <a:pt x="135012" y="4119798"/>
                  </a:lnTo>
                  <a:lnTo>
                    <a:pt x="128295" y="4121781"/>
                  </a:lnTo>
                  <a:lnTo>
                    <a:pt x="114861" y="4129714"/>
                  </a:lnTo>
                  <a:lnTo>
                    <a:pt x="108144" y="4131697"/>
                  </a:lnTo>
                  <a:lnTo>
                    <a:pt x="102099" y="4131697"/>
                  </a:lnTo>
                  <a:lnTo>
                    <a:pt x="96725" y="4130375"/>
                  </a:lnTo>
                  <a:lnTo>
                    <a:pt x="85307" y="4127069"/>
                  </a:lnTo>
                  <a:lnTo>
                    <a:pt x="77917" y="4125747"/>
                  </a:lnTo>
                  <a:lnTo>
                    <a:pt x="61797" y="4124425"/>
                  </a:lnTo>
                  <a:lnTo>
                    <a:pt x="54408" y="4125086"/>
                  </a:lnTo>
                  <a:lnTo>
                    <a:pt x="47691" y="4125747"/>
                  </a:lnTo>
                  <a:lnTo>
                    <a:pt x="36272" y="4129714"/>
                  </a:lnTo>
                  <a:lnTo>
                    <a:pt x="30227" y="4130375"/>
                  </a:lnTo>
                  <a:lnTo>
                    <a:pt x="36272" y="4117815"/>
                  </a:lnTo>
                  <a:lnTo>
                    <a:pt x="40974" y="4104593"/>
                  </a:lnTo>
                  <a:lnTo>
                    <a:pt x="43661" y="4090710"/>
                  </a:lnTo>
                  <a:lnTo>
                    <a:pt x="43661" y="4076828"/>
                  </a:lnTo>
                  <a:lnTo>
                    <a:pt x="40974" y="4057656"/>
                  </a:lnTo>
                  <a:lnTo>
                    <a:pt x="42318" y="4037163"/>
                  </a:lnTo>
                  <a:lnTo>
                    <a:pt x="40974" y="4030553"/>
                  </a:lnTo>
                  <a:lnTo>
                    <a:pt x="37615" y="4023941"/>
                  </a:lnTo>
                  <a:lnTo>
                    <a:pt x="41646" y="4024603"/>
                  </a:lnTo>
                  <a:lnTo>
                    <a:pt x="48363" y="4025264"/>
                  </a:lnTo>
                  <a:lnTo>
                    <a:pt x="51721" y="4025924"/>
                  </a:lnTo>
                  <a:lnTo>
                    <a:pt x="41646" y="4019314"/>
                  </a:lnTo>
                  <a:lnTo>
                    <a:pt x="20151" y="4023280"/>
                  </a:lnTo>
                  <a:lnTo>
                    <a:pt x="16121" y="4014686"/>
                  </a:lnTo>
                  <a:lnTo>
                    <a:pt x="16793" y="4008076"/>
                  </a:lnTo>
                  <a:lnTo>
                    <a:pt x="20151" y="4006092"/>
                  </a:lnTo>
                  <a:lnTo>
                    <a:pt x="24181" y="4004109"/>
                  </a:lnTo>
                  <a:lnTo>
                    <a:pt x="30227" y="3998821"/>
                  </a:lnTo>
                  <a:lnTo>
                    <a:pt x="32914" y="3992210"/>
                  </a:lnTo>
                  <a:lnTo>
                    <a:pt x="33585" y="3986260"/>
                  </a:lnTo>
                  <a:lnTo>
                    <a:pt x="35600" y="3980310"/>
                  </a:lnTo>
                  <a:lnTo>
                    <a:pt x="43661" y="3975022"/>
                  </a:lnTo>
                  <a:lnTo>
                    <a:pt x="33585" y="3979649"/>
                  </a:lnTo>
                  <a:lnTo>
                    <a:pt x="21495" y="3997498"/>
                  </a:lnTo>
                  <a:lnTo>
                    <a:pt x="13434" y="4003448"/>
                  </a:lnTo>
                  <a:lnTo>
                    <a:pt x="4030" y="4004770"/>
                  </a:lnTo>
                  <a:lnTo>
                    <a:pt x="0" y="4000804"/>
                  </a:lnTo>
                  <a:lnTo>
                    <a:pt x="0" y="3994854"/>
                  </a:lnTo>
                  <a:lnTo>
                    <a:pt x="4703" y="3959817"/>
                  </a:lnTo>
                  <a:lnTo>
                    <a:pt x="7388" y="3953207"/>
                  </a:lnTo>
                  <a:lnTo>
                    <a:pt x="24181" y="3926763"/>
                  </a:lnTo>
                  <a:lnTo>
                    <a:pt x="29555" y="3917508"/>
                  </a:lnTo>
                  <a:lnTo>
                    <a:pt x="36272" y="3899659"/>
                  </a:lnTo>
                  <a:lnTo>
                    <a:pt x="51721" y="3836195"/>
                  </a:lnTo>
                  <a:lnTo>
                    <a:pt x="52393" y="3827601"/>
                  </a:lnTo>
                  <a:lnTo>
                    <a:pt x="52393" y="3818346"/>
                  </a:lnTo>
                  <a:lnTo>
                    <a:pt x="51049" y="3810414"/>
                  </a:lnTo>
                  <a:lnTo>
                    <a:pt x="43661" y="3787937"/>
                  </a:lnTo>
                  <a:lnTo>
                    <a:pt x="42318" y="3776699"/>
                  </a:lnTo>
                  <a:lnTo>
                    <a:pt x="46348" y="3767444"/>
                  </a:lnTo>
                  <a:lnTo>
                    <a:pt x="39630" y="3765460"/>
                  </a:lnTo>
                  <a:lnTo>
                    <a:pt x="38287" y="3760172"/>
                  </a:lnTo>
                  <a:lnTo>
                    <a:pt x="40302" y="3753561"/>
                  </a:lnTo>
                  <a:lnTo>
                    <a:pt x="45005" y="3748272"/>
                  </a:lnTo>
                  <a:lnTo>
                    <a:pt x="37615" y="3746950"/>
                  </a:lnTo>
                  <a:lnTo>
                    <a:pt x="38959" y="3738356"/>
                  </a:lnTo>
                  <a:lnTo>
                    <a:pt x="45005" y="3727779"/>
                  </a:lnTo>
                  <a:lnTo>
                    <a:pt x="50377" y="3721168"/>
                  </a:lnTo>
                  <a:lnTo>
                    <a:pt x="48363" y="3720507"/>
                  </a:lnTo>
                  <a:lnTo>
                    <a:pt x="44332" y="3719846"/>
                  </a:lnTo>
                  <a:lnTo>
                    <a:pt x="42318" y="3719846"/>
                  </a:lnTo>
                  <a:lnTo>
                    <a:pt x="45005" y="3713235"/>
                  </a:lnTo>
                  <a:lnTo>
                    <a:pt x="45005" y="3706624"/>
                  </a:lnTo>
                  <a:lnTo>
                    <a:pt x="43661" y="3699353"/>
                  </a:lnTo>
                  <a:lnTo>
                    <a:pt x="42318" y="3690759"/>
                  </a:lnTo>
                  <a:lnTo>
                    <a:pt x="32242" y="3695386"/>
                  </a:lnTo>
                  <a:lnTo>
                    <a:pt x="28884" y="3692742"/>
                  </a:lnTo>
                  <a:lnTo>
                    <a:pt x="30227" y="3686130"/>
                  </a:lnTo>
                  <a:lnTo>
                    <a:pt x="34929" y="3678198"/>
                  </a:lnTo>
                  <a:lnTo>
                    <a:pt x="19480" y="3672248"/>
                  </a:lnTo>
                  <a:lnTo>
                    <a:pt x="16121" y="3660349"/>
                  </a:lnTo>
                  <a:lnTo>
                    <a:pt x="21495" y="3647128"/>
                  </a:lnTo>
                  <a:lnTo>
                    <a:pt x="33585" y="3637872"/>
                  </a:lnTo>
                  <a:lnTo>
                    <a:pt x="40302" y="3635889"/>
                  </a:lnTo>
                  <a:lnTo>
                    <a:pt x="53064" y="3634567"/>
                  </a:lnTo>
                  <a:lnTo>
                    <a:pt x="60453" y="3633245"/>
                  </a:lnTo>
                  <a:lnTo>
                    <a:pt x="67170" y="3631261"/>
                  </a:lnTo>
                  <a:lnTo>
                    <a:pt x="71873" y="3627956"/>
                  </a:lnTo>
                  <a:lnTo>
                    <a:pt x="75902" y="3623990"/>
                  </a:lnTo>
                  <a:lnTo>
                    <a:pt x="79261" y="3620023"/>
                  </a:lnTo>
                  <a:lnTo>
                    <a:pt x="79261" y="3617379"/>
                  </a:lnTo>
                  <a:lnTo>
                    <a:pt x="79932" y="3614734"/>
                  </a:lnTo>
                  <a:lnTo>
                    <a:pt x="81276" y="3612091"/>
                  </a:lnTo>
                  <a:lnTo>
                    <a:pt x="83291" y="3610768"/>
                  </a:lnTo>
                  <a:lnTo>
                    <a:pt x="93366" y="3605479"/>
                  </a:lnTo>
                  <a:lnTo>
                    <a:pt x="99412" y="3603496"/>
                  </a:lnTo>
                  <a:lnTo>
                    <a:pt x="106800" y="3601513"/>
                  </a:lnTo>
                  <a:lnTo>
                    <a:pt x="113518" y="3600191"/>
                  </a:lnTo>
                  <a:lnTo>
                    <a:pt x="119563" y="3599529"/>
                  </a:lnTo>
                  <a:lnTo>
                    <a:pt x="126952" y="3600852"/>
                  </a:lnTo>
                  <a:lnTo>
                    <a:pt x="132997" y="3604158"/>
                  </a:lnTo>
                  <a:lnTo>
                    <a:pt x="138370" y="3608123"/>
                  </a:lnTo>
                  <a:lnTo>
                    <a:pt x="144415" y="3612091"/>
                  </a:lnTo>
                  <a:lnTo>
                    <a:pt x="151804" y="3614073"/>
                  </a:lnTo>
                  <a:lnTo>
                    <a:pt x="157849" y="3614073"/>
                  </a:lnTo>
                  <a:lnTo>
                    <a:pt x="163895" y="3613413"/>
                  </a:lnTo>
                  <a:lnTo>
                    <a:pt x="242484" y="3610768"/>
                  </a:lnTo>
                  <a:lnTo>
                    <a:pt x="257262" y="3613413"/>
                  </a:lnTo>
                  <a:lnTo>
                    <a:pt x="317715" y="3625973"/>
                  </a:lnTo>
                  <a:lnTo>
                    <a:pt x="333835" y="3626634"/>
                  </a:lnTo>
                  <a:lnTo>
                    <a:pt x="374809" y="3620684"/>
                  </a:lnTo>
                  <a:lnTo>
                    <a:pt x="386900" y="3621346"/>
                  </a:lnTo>
                  <a:lnTo>
                    <a:pt x="399662" y="3624651"/>
                  </a:lnTo>
                  <a:lnTo>
                    <a:pt x="415111" y="3629278"/>
                  </a:lnTo>
                  <a:lnTo>
                    <a:pt x="419813" y="3629939"/>
                  </a:lnTo>
                  <a:lnTo>
                    <a:pt x="422500" y="3629278"/>
                  </a:lnTo>
                  <a:lnTo>
                    <a:pt x="426530" y="3626634"/>
                  </a:lnTo>
                  <a:lnTo>
                    <a:pt x="428545" y="3625973"/>
                  </a:lnTo>
                  <a:lnTo>
                    <a:pt x="440636" y="3625312"/>
                  </a:lnTo>
                  <a:lnTo>
                    <a:pt x="446681" y="3625973"/>
                  </a:lnTo>
                  <a:lnTo>
                    <a:pt x="466832" y="3631261"/>
                  </a:lnTo>
                  <a:lnTo>
                    <a:pt x="478923" y="3632584"/>
                  </a:lnTo>
                  <a:lnTo>
                    <a:pt x="491013" y="3631923"/>
                  </a:lnTo>
                  <a:lnTo>
                    <a:pt x="505791" y="3627956"/>
                  </a:lnTo>
                  <a:lnTo>
                    <a:pt x="528629" y="3611429"/>
                  </a:lnTo>
                  <a:lnTo>
                    <a:pt x="534674" y="3576392"/>
                  </a:lnTo>
                  <a:lnTo>
                    <a:pt x="537361" y="3540694"/>
                  </a:lnTo>
                  <a:lnTo>
                    <a:pt x="552810" y="3520201"/>
                  </a:lnTo>
                  <a:lnTo>
                    <a:pt x="548108" y="3514251"/>
                  </a:lnTo>
                  <a:lnTo>
                    <a:pt x="546093" y="3516234"/>
                  </a:lnTo>
                  <a:lnTo>
                    <a:pt x="542735" y="3520201"/>
                  </a:lnTo>
                  <a:lnTo>
                    <a:pt x="542063" y="3522184"/>
                  </a:lnTo>
                  <a:lnTo>
                    <a:pt x="545422" y="3485164"/>
                  </a:lnTo>
                  <a:lnTo>
                    <a:pt x="552810" y="3448143"/>
                  </a:lnTo>
                  <a:lnTo>
                    <a:pt x="558856" y="3452110"/>
                  </a:lnTo>
                  <a:lnTo>
                    <a:pt x="564229" y="3456737"/>
                  </a:lnTo>
                  <a:lnTo>
                    <a:pt x="569603" y="3462026"/>
                  </a:lnTo>
                  <a:lnTo>
                    <a:pt x="573633" y="3467975"/>
                  </a:lnTo>
                  <a:lnTo>
                    <a:pt x="576320" y="3475248"/>
                  </a:lnTo>
                  <a:lnTo>
                    <a:pt x="578334" y="3482519"/>
                  </a:lnTo>
                  <a:lnTo>
                    <a:pt x="581021" y="3488469"/>
                  </a:lnTo>
                  <a:lnTo>
                    <a:pt x="587738" y="3493757"/>
                  </a:lnTo>
                  <a:lnTo>
                    <a:pt x="582365" y="3484502"/>
                  </a:lnTo>
                  <a:lnTo>
                    <a:pt x="576320" y="3463349"/>
                  </a:lnTo>
                  <a:lnTo>
                    <a:pt x="571617" y="3453432"/>
                  </a:lnTo>
                  <a:lnTo>
                    <a:pt x="564229" y="3446821"/>
                  </a:lnTo>
                  <a:lnTo>
                    <a:pt x="555497" y="3441532"/>
                  </a:lnTo>
                  <a:lnTo>
                    <a:pt x="548108" y="3435583"/>
                  </a:lnTo>
                  <a:lnTo>
                    <a:pt x="544078" y="3426989"/>
                  </a:lnTo>
                  <a:lnTo>
                    <a:pt x="547436" y="3427650"/>
                  </a:lnTo>
                  <a:lnTo>
                    <a:pt x="550124" y="3428311"/>
                  </a:lnTo>
                  <a:lnTo>
                    <a:pt x="552810" y="3428311"/>
                  </a:lnTo>
                  <a:lnTo>
                    <a:pt x="556169" y="3429633"/>
                  </a:lnTo>
                  <a:lnTo>
                    <a:pt x="553481" y="3418394"/>
                  </a:lnTo>
                  <a:lnTo>
                    <a:pt x="552138" y="3391291"/>
                  </a:lnTo>
                  <a:lnTo>
                    <a:pt x="548780" y="3382697"/>
                  </a:lnTo>
                  <a:lnTo>
                    <a:pt x="545422" y="3380713"/>
                  </a:lnTo>
                  <a:lnTo>
                    <a:pt x="529301" y="3376747"/>
                  </a:lnTo>
                  <a:lnTo>
                    <a:pt x="522584" y="3373442"/>
                  </a:lnTo>
                  <a:lnTo>
                    <a:pt x="515867" y="3369475"/>
                  </a:lnTo>
                  <a:lnTo>
                    <a:pt x="509150" y="3365509"/>
                  </a:lnTo>
                  <a:lnTo>
                    <a:pt x="503776" y="3360881"/>
                  </a:lnTo>
                  <a:lnTo>
                    <a:pt x="499745" y="3355592"/>
                  </a:lnTo>
                  <a:lnTo>
                    <a:pt x="489670" y="3341710"/>
                  </a:lnTo>
                  <a:lnTo>
                    <a:pt x="486983" y="3336422"/>
                  </a:lnTo>
                  <a:lnTo>
                    <a:pt x="486311" y="3333777"/>
                  </a:lnTo>
                  <a:lnTo>
                    <a:pt x="486983" y="3329149"/>
                  </a:lnTo>
                  <a:lnTo>
                    <a:pt x="486983" y="3316589"/>
                  </a:lnTo>
                  <a:lnTo>
                    <a:pt x="486311" y="3312622"/>
                  </a:lnTo>
                  <a:lnTo>
                    <a:pt x="484296" y="3309978"/>
                  </a:lnTo>
                  <a:lnTo>
                    <a:pt x="480938" y="3307334"/>
                  </a:lnTo>
                  <a:lnTo>
                    <a:pt x="480266" y="3304028"/>
                  </a:lnTo>
                  <a:lnTo>
                    <a:pt x="484968" y="3299401"/>
                  </a:lnTo>
                  <a:lnTo>
                    <a:pt x="490342" y="3298079"/>
                  </a:lnTo>
                  <a:lnTo>
                    <a:pt x="497058" y="3299401"/>
                  </a:lnTo>
                  <a:lnTo>
                    <a:pt x="509150" y="3303367"/>
                  </a:lnTo>
                  <a:lnTo>
                    <a:pt x="501088" y="3299401"/>
                  </a:lnTo>
                  <a:lnTo>
                    <a:pt x="494372" y="3297417"/>
                  </a:lnTo>
                  <a:lnTo>
                    <a:pt x="487654" y="3296756"/>
                  </a:lnTo>
                  <a:lnTo>
                    <a:pt x="466832" y="3298079"/>
                  </a:lnTo>
                  <a:lnTo>
                    <a:pt x="461459" y="3296096"/>
                  </a:lnTo>
                  <a:lnTo>
                    <a:pt x="458100" y="3292129"/>
                  </a:lnTo>
                  <a:lnTo>
                    <a:pt x="458100" y="3287502"/>
                  </a:lnTo>
                  <a:lnTo>
                    <a:pt x="460786" y="3284196"/>
                  </a:lnTo>
                  <a:lnTo>
                    <a:pt x="462131" y="3280891"/>
                  </a:lnTo>
                  <a:lnTo>
                    <a:pt x="456756" y="3276924"/>
                  </a:lnTo>
                  <a:lnTo>
                    <a:pt x="450040" y="3276263"/>
                  </a:lnTo>
                  <a:lnTo>
                    <a:pt x="443322" y="3276924"/>
                  </a:lnTo>
                  <a:lnTo>
                    <a:pt x="439964" y="3275602"/>
                  </a:lnTo>
                  <a:lnTo>
                    <a:pt x="443322" y="3269652"/>
                  </a:lnTo>
                  <a:lnTo>
                    <a:pt x="439293" y="3268991"/>
                  </a:lnTo>
                  <a:lnTo>
                    <a:pt x="431232" y="3269652"/>
                  </a:lnTo>
                  <a:lnTo>
                    <a:pt x="426530" y="3269652"/>
                  </a:lnTo>
                  <a:lnTo>
                    <a:pt x="423172" y="3267669"/>
                  </a:lnTo>
                  <a:lnTo>
                    <a:pt x="417126" y="3263703"/>
                  </a:lnTo>
                  <a:lnTo>
                    <a:pt x="413096" y="3261720"/>
                  </a:lnTo>
                  <a:lnTo>
                    <a:pt x="372794" y="3250481"/>
                  </a:lnTo>
                  <a:lnTo>
                    <a:pt x="366748" y="3249159"/>
                  </a:lnTo>
                  <a:lnTo>
                    <a:pt x="361375" y="3249159"/>
                  </a:lnTo>
                  <a:lnTo>
                    <a:pt x="349284" y="3251803"/>
                  </a:lnTo>
                  <a:lnTo>
                    <a:pt x="345255" y="3251803"/>
                  </a:lnTo>
                  <a:lnTo>
                    <a:pt x="339880" y="3249159"/>
                  </a:lnTo>
                  <a:lnTo>
                    <a:pt x="337866" y="3246515"/>
                  </a:lnTo>
                  <a:lnTo>
                    <a:pt x="335850" y="3243209"/>
                  </a:lnTo>
                  <a:lnTo>
                    <a:pt x="332492" y="3239243"/>
                  </a:lnTo>
                  <a:lnTo>
                    <a:pt x="329134" y="3236598"/>
                  </a:lnTo>
                  <a:lnTo>
                    <a:pt x="324432" y="3234615"/>
                  </a:lnTo>
                  <a:lnTo>
                    <a:pt x="315028" y="3231310"/>
                  </a:lnTo>
                  <a:lnTo>
                    <a:pt x="320401" y="3227344"/>
                  </a:lnTo>
                  <a:lnTo>
                    <a:pt x="332492" y="3223377"/>
                  </a:lnTo>
                  <a:lnTo>
                    <a:pt x="338537" y="3219410"/>
                  </a:lnTo>
                  <a:lnTo>
                    <a:pt x="329134" y="3214783"/>
                  </a:lnTo>
                  <a:lnTo>
                    <a:pt x="325103" y="3212139"/>
                  </a:lnTo>
                  <a:lnTo>
                    <a:pt x="321745" y="3208833"/>
                  </a:lnTo>
                  <a:lnTo>
                    <a:pt x="327119" y="3207511"/>
                  </a:lnTo>
                  <a:lnTo>
                    <a:pt x="338537" y="3207511"/>
                  </a:lnTo>
                  <a:lnTo>
                    <a:pt x="343912" y="3207511"/>
                  </a:lnTo>
                  <a:lnTo>
                    <a:pt x="334507" y="3202884"/>
                  </a:lnTo>
                  <a:lnTo>
                    <a:pt x="323088" y="3202222"/>
                  </a:lnTo>
                  <a:lnTo>
                    <a:pt x="313685" y="3200239"/>
                  </a:lnTo>
                  <a:lnTo>
                    <a:pt x="310326" y="3191645"/>
                  </a:lnTo>
                  <a:lnTo>
                    <a:pt x="318387" y="3180407"/>
                  </a:lnTo>
                  <a:lnTo>
                    <a:pt x="335850" y="3174457"/>
                  </a:lnTo>
                  <a:lnTo>
                    <a:pt x="370780" y="3171813"/>
                  </a:lnTo>
                  <a:lnTo>
                    <a:pt x="379511" y="3169169"/>
                  </a:lnTo>
                  <a:lnTo>
                    <a:pt x="394961" y="3161896"/>
                  </a:lnTo>
                  <a:lnTo>
                    <a:pt x="403020" y="3159914"/>
                  </a:lnTo>
                  <a:lnTo>
                    <a:pt x="413096" y="3159252"/>
                  </a:lnTo>
                  <a:lnTo>
                    <a:pt x="420484" y="3161896"/>
                  </a:lnTo>
                  <a:lnTo>
                    <a:pt x="427202" y="3166525"/>
                  </a:lnTo>
                  <a:lnTo>
                    <a:pt x="441308" y="3181068"/>
                  </a:lnTo>
                  <a:lnTo>
                    <a:pt x="445338" y="3183051"/>
                  </a:lnTo>
                  <a:lnTo>
                    <a:pt x="450040" y="3181729"/>
                  </a:lnTo>
                  <a:lnTo>
                    <a:pt x="458772" y="3178424"/>
                  </a:lnTo>
                  <a:lnTo>
                    <a:pt x="467504" y="3176440"/>
                  </a:lnTo>
                  <a:lnTo>
                    <a:pt x="476236" y="3175119"/>
                  </a:lnTo>
                  <a:lnTo>
                    <a:pt x="484968" y="3177101"/>
                  </a:lnTo>
                  <a:lnTo>
                    <a:pt x="491686" y="3181729"/>
                  </a:lnTo>
                  <a:lnTo>
                    <a:pt x="494372" y="3175119"/>
                  </a:lnTo>
                  <a:lnTo>
                    <a:pt x="497730" y="3174457"/>
                  </a:lnTo>
                  <a:lnTo>
                    <a:pt x="500417" y="3176440"/>
                  </a:lnTo>
                  <a:lnTo>
                    <a:pt x="504447" y="3177763"/>
                  </a:lnTo>
                  <a:lnTo>
                    <a:pt x="525942" y="3177101"/>
                  </a:lnTo>
                  <a:lnTo>
                    <a:pt x="533331" y="3175779"/>
                  </a:lnTo>
                  <a:lnTo>
                    <a:pt x="524598" y="3168507"/>
                  </a:lnTo>
                  <a:lnTo>
                    <a:pt x="520568" y="3159252"/>
                  </a:lnTo>
                  <a:lnTo>
                    <a:pt x="519897" y="3137437"/>
                  </a:lnTo>
                  <a:lnTo>
                    <a:pt x="518554" y="3128843"/>
                  </a:lnTo>
                  <a:lnTo>
                    <a:pt x="515867" y="3121571"/>
                  </a:lnTo>
                  <a:lnTo>
                    <a:pt x="501761" y="3093145"/>
                  </a:lnTo>
                  <a:lnTo>
                    <a:pt x="499745" y="3085212"/>
                  </a:lnTo>
                  <a:lnTo>
                    <a:pt x="501761" y="3079262"/>
                  </a:lnTo>
                  <a:lnTo>
                    <a:pt x="507134" y="3079262"/>
                  </a:lnTo>
                  <a:lnTo>
                    <a:pt x="537361" y="3078601"/>
                  </a:lnTo>
                  <a:lnTo>
                    <a:pt x="540719" y="3083889"/>
                  </a:lnTo>
                  <a:lnTo>
                    <a:pt x="544078" y="3101077"/>
                  </a:lnTo>
                  <a:lnTo>
                    <a:pt x="548780" y="3107688"/>
                  </a:lnTo>
                  <a:lnTo>
                    <a:pt x="556169" y="3109671"/>
                  </a:lnTo>
                  <a:lnTo>
                    <a:pt x="587067" y="3110333"/>
                  </a:lnTo>
                  <a:lnTo>
                    <a:pt x="605203" y="3113638"/>
                  </a:lnTo>
                  <a:lnTo>
                    <a:pt x="613935" y="3114299"/>
                  </a:lnTo>
                  <a:lnTo>
                    <a:pt x="623339" y="3112977"/>
                  </a:lnTo>
                  <a:lnTo>
                    <a:pt x="630056" y="3110333"/>
                  </a:lnTo>
                  <a:lnTo>
                    <a:pt x="647519" y="3103061"/>
                  </a:lnTo>
                  <a:lnTo>
                    <a:pt x="652894" y="3099756"/>
                  </a:lnTo>
                  <a:lnTo>
                    <a:pt x="644833" y="3100417"/>
                  </a:lnTo>
                  <a:lnTo>
                    <a:pt x="638116" y="3099094"/>
                  </a:lnTo>
                  <a:lnTo>
                    <a:pt x="633414" y="3094467"/>
                  </a:lnTo>
                  <a:lnTo>
                    <a:pt x="632071" y="3087195"/>
                  </a:lnTo>
                  <a:lnTo>
                    <a:pt x="636101" y="3078601"/>
                  </a:lnTo>
                  <a:lnTo>
                    <a:pt x="644162" y="3071990"/>
                  </a:lnTo>
                  <a:lnTo>
                    <a:pt x="654237" y="3066702"/>
                  </a:lnTo>
                  <a:lnTo>
                    <a:pt x="663641" y="3063396"/>
                  </a:lnTo>
                  <a:lnTo>
                    <a:pt x="696555" y="3052819"/>
                  </a:lnTo>
                  <a:lnTo>
                    <a:pt x="711332" y="3044886"/>
                  </a:lnTo>
                  <a:lnTo>
                    <a:pt x="722750" y="3031004"/>
                  </a:lnTo>
                  <a:lnTo>
                    <a:pt x="725437" y="3026376"/>
                  </a:lnTo>
                  <a:lnTo>
                    <a:pt x="726109" y="3023070"/>
                  </a:lnTo>
                  <a:lnTo>
                    <a:pt x="726781" y="2982745"/>
                  </a:lnTo>
                  <a:lnTo>
                    <a:pt x="729467" y="2972829"/>
                  </a:lnTo>
                  <a:lnTo>
                    <a:pt x="740215" y="2958285"/>
                  </a:lnTo>
                  <a:lnTo>
                    <a:pt x="755664" y="2951674"/>
                  </a:lnTo>
                  <a:lnTo>
                    <a:pt x="773800" y="2948369"/>
                  </a:lnTo>
                  <a:lnTo>
                    <a:pt x="790593" y="2941758"/>
                  </a:lnTo>
                  <a:lnTo>
                    <a:pt x="830895" y="2919282"/>
                  </a:lnTo>
                  <a:lnTo>
                    <a:pt x="845000" y="2914654"/>
                  </a:lnTo>
                  <a:lnTo>
                    <a:pt x="852388" y="2913332"/>
                  </a:lnTo>
                  <a:lnTo>
                    <a:pt x="859106" y="2913992"/>
                  </a:lnTo>
                  <a:lnTo>
                    <a:pt x="865151" y="2915315"/>
                  </a:lnTo>
                  <a:lnTo>
                    <a:pt x="887989" y="2915976"/>
                  </a:lnTo>
                  <a:lnTo>
                    <a:pt x="896721" y="2915976"/>
                  </a:lnTo>
                  <a:lnTo>
                    <a:pt x="902767" y="2913992"/>
                  </a:lnTo>
                  <a:lnTo>
                    <a:pt x="873211" y="2909365"/>
                  </a:lnTo>
                  <a:lnTo>
                    <a:pt x="857763" y="2904738"/>
                  </a:lnTo>
                  <a:lnTo>
                    <a:pt x="853060" y="2897466"/>
                  </a:lnTo>
                  <a:lnTo>
                    <a:pt x="863808" y="2891516"/>
                  </a:lnTo>
                  <a:lnTo>
                    <a:pt x="879256" y="2896805"/>
                  </a:lnTo>
                  <a:lnTo>
                    <a:pt x="894706" y="2904077"/>
                  </a:lnTo>
                  <a:lnTo>
                    <a:pt x="906124" y="2905399"/>
                  </a:lnTo>
                  <a:lnTo>
                    <a:pt x="902095" y="2902094"/>
                  </a:lnTo>
                  <a:lnTo>
                    <a:pt x="892690" y="2897466"/>
                  </a:lnTo>
                  <a:lnTo>
                    <a:pt x="887989" y="2893500"/>
                  </a:lnTo>
                  <a:lnTo>
                    <a:pt x="891347" y="2893500"/>
                  </a:lnTo>
                  <a:lnTo>
                    <a:pt x="896721" y="2892839"/>
                  </a:lnTo>
                  <a:lnTo>
                    <a:pt x="900079" y="2892177"/>
                  </a:lnTo>
                  <a:lnTo>
                    <a:pt x="894706" y="2884905"/>
                  </a:lnTo>
                  <a:lnTo>
                    <a:pt x="890004" y="2878956"/>
                  </a:lnTo>
                  <a:lnTo>
                    <a:pt x="887317" y="2873006"/>
                  </a:lnTo>
                  <a:lnTo>
                    <a:pt x="888661" y="2864412"/>
                  </a:lnTo>
                  <a:lnTo>
                    <a:pt x="893362" y="2856479"/>
                  </a:lnTo>
                  <a:lnTo>
                    <a:pt x="906796" y="2843258"/>
                  </a:lnTo>
                  <a:lnTo>
                    <a:pt x="913513" y="2836646"/>
                  </a:lnTo>
                  <a:lnTo>
                    <a:pt x="918887" y="2827391"/>
                  </a:lnTo>
                  <a:lnTo>
                    <a:pt x="922917" y="2818137"/>
                  </a:lnTo>
                  <a:lnTo>
                    <a:pt x="928963" y="2797644"/>
                  </a:lnTo>
                  <a:lnTo>
                    <a:pt x="930306" y="2787066"/>
                  </a:lnTo>
                  <a:lnTo>
                    <a:pt x="932321" y="2781777"/>
                  </a:lnTo>
                  <a:lnTo>
                    <a:pt x="934335" y="2777150"/>
                  </a:lnTo>
                  <a:lnTo>
                    <a:pt x="938367" y="2772522"/>
                  </a:lnTo>
                  <a:lnTo>
                    <a:pt x="940381" y="2771861"/>
                  </a:lnTo>
                  <a:lnTo>
                    <a:pt x="941725" y="2772522"/>
                  </a:lnTo>
                  <a:lnTo>
                    <a:pt x="945755" y="2771861"/>
                  </a:lnTo>
                  <a:lnTo>
                    <a:pt x="965906" y="2760623"/>
                  </a:lnTo>
                  <a:lnTo>
                    <a:pt x="1001506" y="2734841"/>
                  </a:lnTo>
                  <a:lnTo>
                    <a:pt x="1023673" y="2727569"/>
                  </a:lnTo>
                  <a:lnTo>
                    <a:pt x="1057929" y="2724263"/>
                  </a:lnTo>
                  <a:lnTo>
                    <a:pt x="1068005" y="2724925"/>
                  </a:lnTo>
                  <a:lnTo>
                    <a:pt x="1076066" y="2728230"/>
                  </a:lnTo>
                  <a:lnTo>
                    <a:pt x="1090171" y="2736163"/>
                  </a:lnTo>
                  <a:lnTo>
                    <a:pt x="1098903" y="2738807"/>
                  </a:lnTo>
                  <a:lnTo>
                    <a:pt x="1090843" y="2726908"/>
                  </a:lnTo>
                  <a:lnTo>
                    <a:pt x="1092858" y="2715669"/>
                  </a:lnTo>
                  <a:lnTo>
                    <a:pt x="1102261" y="2707076"/>
                  </a:lnTo>
                  <a:lnTo>
                    <a:pt x="1116367" y="2702448"/>
                  </a:lnTo>
                  <a:lnTo>
                    <a:pt x="1129801" y="2702448"/>
                  </a:lnTo>
                  <a:lnTo>
                    <a:pt x="1148609" y="2704431"/>
                  </a:lnTo>
                  <a:lnTo>
                    <a:pt x="1162043" y="2710381"/>
                  </a:lnTo>
                  <a:lnTo>
                    <a:pt x="1158684" y="2722280"/>
                  </a:lnTo>
                  <a:lnTo>
                    <a:pt x="1166073" y="2724925"/>
                  </a:lnTo>
                  <a:lnTo>
                    <a:pt x="1168760" y="2721619"/>
                  </a:lnTo>
                  <a:lnTo>
                    <a:pt x="1169431" y="2715008"/>
                  </a:lnTo>
                  <a:lnTo>
                    <a:pt x="1172790" y="2711042"/>
                  </a:lnTo>
                  <a:lnTo>
                    <a:pt x="1178164" y="2711704"/>
                  </a:lnTo>
                  <a:lnTo>
                    <a:pt x="1182194" y="2716331"/>
                  </a:lnTo>
                  <a:lnTo>
                    <a:pt x="1184210" y="2722942"/>
                  </a:lnTo>
                  <a:lnTo>
                    <a:pt x="1184210" y="2728892"/>
                  </a:lnTo>
                  <a:lnTo>
                    <a:pt x="1185552" y="2720298"/>
                  </a:lnTo>
                  <a:lnTo>
                    <a:pt x="1184881" y="2703770"/>
                  </a:lnTo>
                  <a:lnTo>
                    <a:pt x="1186225" y="2695837"/>
                  </a:lnTo>
                  <a:lnTo>
                    <a:pt x="1190927" y="2689226"/>
                  </a:lnTo>
                  <a:lnTo>
                    <a:pt x="1196299" y="2687243"/>
                  </a:lnTo>
                  <a:lnTo>
                    <a:pt x="1211077" y="2689888"/>
                  </a:lnTo>
                  <a:lnTo>
                    <a:pt x="1226526" y="2689226"/>
                  </a:lnTo>
                  <a:lnTo>
                    <a:pt x="1232572" y="2689888"/>
                  </a:lnTo>
                  <a:lnTo>
                    <a:pt x="1239960" y="2693193"/>
                  </a:lnTo>
                  <a:lnTo>
                    <a:pt x="1247349" y="2699143"/>
                  </a:lnTo>
                  <a:lnTo>
                    <a:pt x="1253394" y="2706414"/>
                  </a:lnTo>
                  <a:lnTo>
                    <a:pt x="1260111" y="2712364"/>
                  </a:lnTo>
                  <a:lnTo>
                    <a:pt x="1269515" y="2714348"/>
                  </a:lnTo>
                  <a:lnTo>
                    <a:pt x="1262126" y="2711704"/>
                  </a:lnTo>
                  <a:lnTo>
                    <a:pt x="1256081" y="2707076"/>
                  </a:lnTo>
                  <a:lnTo>
                    <a:pt x="1245334" y="2695176"/>
                  </a:lnTo>
                  <a:lnTo>
                    <a:pt x="1239960" y="2691210"/>
                  </a:lnTo>
                  <a:lnTo>
                    <a:pt x="1235929" y="2688566"/>
                  </a:lnTo>
                  <a:lnTo>
                    <a:pt x="1225183" y="2684599"/>
                  </a:lnTo>
                  <a:lnTo>
                    <a:pt x="1215108" y="2676667"/>
                  </a:lnTo>
                  <a:lnTo>
                    <a:pt x="1213764" y="2668733"/>
                  </a:lnTo>
                  <a:lnTo>
                    <a:pt x="1214436" y="2659478"/>
                  </a:lnTo>
                  <a:lnTo>
                    <a:pt x="1209061" y="2650223"/>
                  </a:lnTo>
                  <a:lnTo>
                    <a:pt x="1205032" y="2648901"/>
                  </a:lnTo>
                  <a:lnTo>
                    <a:pt x="1200330" y="2649562"/>
                  </a:lnTo>
                  <a:lnTo>
                    <a:pt x="1196299" y="2650223"/>
                  </a:lnTo>
                  <a:lnTo>
                    <a:pt x="1193613" y="2647579"/>
                  </a:lnTo>
                  <a:lnTo>
                    <a:pt x="1194284" y="2642291"/>
                  </a:lnTo>
                  <a:lnTo>
                    <a:pt x="1198315" y="2640307"/>
                  </a:lnTo>
                  <a:lnTo>
                    <a:pt x="1203689" y="2639646"/>
                  </a:lnTo>
                  <a:lnTo>
                    <a:pt x="1209061" y="2637662"/>
                  </a:lnTo>
                  <a:lnTo>
                    <a:pt x="1213093" y="2628408"/>
                  </a:lnTo>
                  <a:lnTo>
                    <a:pt x="1207047" y="2619813"/>
                  </a:lnTo>
                  <a:lnTo>
                    <a:pt x="1198986" y="2610559"/>
                  </a:lnTo>
                  <a:lnTo>
                    <a:pt x="1196299" y="2597998"/>
                  </a:lnTo>
                  <a:lnTo>
                    <a:pt x="1195628" y="2592710"/>
                  </a:lnTo>
                  <a:lnTo>
                    <a:pt x="1194284" y="2588082"/>
                  </a:lnTo>
                  <a:lnTo>
                    <a:pt x="1192270" y="2582793"/>
                  </a:lnTo>
                  <a:lnTo>
                    <a:pt x="1189582" y="2578827"/>
                  </a:lnTo>
                  <a:lnTo>
                    <a:pt x="1194956" y="2574860"/>
                  </a:lnTo>
                  <a:lnTo>
                    <a:pt x="1196299" y="2568249"/>
                  </a:lnTo>
                  <a:lnTo>
                    <a:pt x="1194284" y="2560316"/>
                  </a:lnTo>
                  <a:lnTo>
                    <a:pt x="1190927" y="2554367"/>
                  </a:lnTo>
                  <a:lnTo>
                    <a:pt x="1183537" y="2549740"/>
                  </a:lnTo>
                  <a:lnTo>
                    <a:pt x="1166073" y="2543790"/>
                  </a:lnTo>
                  <a:lnTo>
                    <a:pt x="1160700" y="2538501"/>
                  </a:lnTo>
                  <a:lnTo>
                    <a:pt x="1160029" y="2531229"/>
                  </a:lnTo>
                  <a:lnTo>
                    <a:pt x="1164059" y="2514702"/>
                  </a:lnTo>
                  <a:lnTo>
                    <a:pt x="1164730" y="2506770"/>
                  </a:lnTo>
                  <a:lnTo>
                    <a:pt x="1160700" y="2486276"/>
                  </a:lnTo>
                  <a:lnTo>
                    <a:pt x="1160700" y="2478344"/>
                  </a:lnTo>
                  <a:lnTo>
                    <a:pt x="1161371" y="2463800"/>
                  </a:lnTo>
                  <a:lnTo>
                    <a:pt x="1164059" y="2458511"/>
                  </a:lnTo>
                  <a:lnTo>
                    <a:pt x="1170103" y="2455866"/>
                  </a:lnTo>
                  <a:lnTo>
                    <a:pt x="1176148" y="2457189"/>
                  </a:lnTo>
                  <a:lnTo>
                    <a:pt x="1188911" y="2463800"/>
                  </a:lnTo>
                  <a:lnTo>
                    <a:pt x="1192941" y="2465121"/>
                  </a:lnTo>
                  <a:lnTo>
                    <a:pt x="1200330" y="2458511"/>
                  </a:lnTo>
                  <a:lnTo>
                    <a:pt x="1209733" y="2447933"/>
                  </a:lnTo>
                  <a:lnTo>
                    <a:pt x="1220481" y="2441984"/>
                  </a:lnTo>
                  <a:lnTo>
                    <a:pt x="1230557" y="2449256"/>
                  </a:lnTo>
                  <a:lnTo>
                    <a:pt x="1233915" y="2430084"/>
                  </a:lnTo>
                  <a:lnTo>
                    <a:pt x="1231900" y="2423474"/>
                  </a:lnTo>
                  <a:lnTo>
                    <a:pt x="1223167" y="2422151"/>
                  </a:lnTo>
                  <a:lnTo>
                    <a:pt x="1215108" y="2426118"/>
                  </a:lnTo>
                  <a:lnTo>
                    <a:pt x="1209061" y="2433389"/>
                  </a:lnTo>
                  <a:lnTo>
                    <a:pt x="1203689" y="2441984"/>
                  </a:lnTo>
                  <a:lnTo>
                    <a:pt x="1196971" y="2447933"/>
                  </a:lnTo>
                  <a:lnTo>
                    <a:pt x="1189582" y="2450578"/>
                  </a:lnTo>
                  <a:lnTo>
                    <a:pt x="1180850" y="2450578"/>
                  </a:lnTo>
                  <a:lnTo>
                    <a:pt x="1172790" y="2447933"/>
                  </a:lnTo>
                  <a:lnTo>
                    <a:pt x="1169431" y="2441322"/>
                  </a:lnTo>
                  <a:lnTo>
                    <a:pt x="1172118" y="2434051"/>
                  </a:lnTo>
                  <a:lnTo>
                    <a:pt x="1178836" y="2426118"/>
                  </a:lnTo>
                  <a:lnTo>
                    <a:pt x="1186896" y="2419507"/>
                  </a:lnTo>
                  <a:lnTo>
                    <a:pt x="1193613" y="2416202"/>
                  </a:lnTo>
                  <a:lnTo>
                    <a:pt x="1211749" y="2412235"/>
                  </a:lnTo>
                  <a:lnTo>
                    <a:pt x="1228542" y="2411574"/>
                  </a:lnTo>
                  <a:lnTo>
                    <a:pt x="1244663" y="2408269"/>
                  </a:lnTo>
                  <a:lnTo>
                    <a:pt x="1260111" y="2397030"/>
                  </a:lnTo>
                  <a:lnTo>
                    <a:pt x="1272202" y="2381164"/>
                  </a:lnTo>
                  <a:lnTo>
                    <a:pt x="1278920" y="2374554"/>
                  </a:lnTo>
                  <a:lnTo>
                    <a:pt x="1288323" y="2369265"/>
                  </a:lnTo>
                  <a:lnTo>
                    <a:pt x="1315862" y="2357366"/>
                  </a:lnTo>
                  <a:lnTo>
                    <a:pt x="1323923" y="2355382"/>
                  </a:lnTo>
                  <a:lnTo>
                    <a:pt x="1316534" y="2362655"/>
                  </a:lnTo>
                  <a:lnTo>
                    <a:pt x="1315191" y="2368604"/>
                  </a:lnTo>
                  <a:lnTo>
                    <a:pt x="1319221" y="2383808"/>
                  </a:lnTo>
                  <a:lnTo>
                    <a:pt x="1319892" y="2392403"/>
                  </a:lnTo>
                  <a:lnTo>
                    <a:pt x="1317878" y="2400336"/>
                  </a:lnTo>
                  <a:lnTo>
                    <a:pt x="1314520" y="2407608"/>
                  </a:lnTo>
                  <a:lnTo>
                    <a:pt x="1310489" y="2414880"/>
                  </a:lnTo>
                  <a:lnTo>
                    <a:pt x="1304444" y="2428101"/>
                  </a:lnTo>
                  <a:lnTo>
                    <a:pt x="1301757" y="2443306"/>
                  </a:lnTo>
                  <a:lnTo>
                    <a:pt x="1305788" y="2455866"/>
                  </a:lnTo>
                  <a:lnTo>
                    <a:pt x="1317878" y="2463800"/>
                  </a:lnTo>
                  <a:lnTo>
                    <a:pt x="1327281" y="2464460"/>
                  </a:lnTo>
                  <a:lnTo>
                    <a:pt x="1336013" y="2464460"/>
                  </a:lnTo>
                  <a:lnTo>
                    <a:pt x="1342059" y="2466444"/>
                  </a:lnTo>
                  <a:lnTo>
                    <a:pt x="1343402" y="2475699"/>
                  </a:lnTo>
                  <a:lnTo>
                    <a:pt x="1339372" y="2482970"/>
                  </a:lnTo>
                  <a:lnTo>
                    <a:pt x="1332655" y="2486937"/>
                  </a:lnTo>
                  <a:lnTo>
                    <a:pt x="1324595" y="2488259"/>
                  </a:lnTo>
                  <a:lnTo>
                    <a:pt x="1317205" y="2488259"/>
                  </a:lnTo>
                  <a:lnTo>
                    <a:pt x="1313847" y="2488259"/>
                  </a:lnTo>
                  <a:lnTo>
                    <a:pt x="1312504" y="2486937"/>
                  </a:lnTo>
                  <a:lnTo>
                    <a:pt x="1310489" y="2486276"/>
                  </a:lnTo>
                  <a:lnTo>
                    <a:pt x="1306458" y="2487598"/>
                  </a:lnTo>
                  <a:lnTo>
                    <a:pt x="1303772" y="2490903"/>
                  </a:lnTo>
                  <a:lnTo>
                    <a:pt x="1301757" y="2495531"/>
                  </a:lnTo>
                  <a:lnTo>
                    <a:pt x="1299070" y="2505447"/>
                  </a:lnTo>
                  <a:lnTo>
                    <a:pt x="1295040" y="2514702"/>
                  </a:lnTo>
                  <a:lnTo>
                    <a:pt x="1291681" y="2516685"/>
                  </a:lnTo>
                  <a:lnTo>
                    <a:pt x="1286979" y="2516024"/>
                  </a:lnTo>
                  <a:lnTo>
                    <a:pt x="1277576" y="2519329"/>
                  </a:lnTo>
                  <a:lnTo>
                    <a:pt x="1283621" y="2525940"/>
                  </a:lnTo>
                  <a:lnTo>
                    <a:pt x="1278920" y="2531890"/>
                  </a:lnTo>
                  <a:lnTo>
                    <a:pt x="1268843" y="2537179"/>
                  </a:lnTo>
                  <a:lnTo>
                    <a:pt x="1261455" y="2543129"/>
                  </a:lnTo>
                  <a:lnTo>
                    <a:pt x="1259440" y="2549078"/>
                  </a:lnTo>
                  <a:lnTo>
                    <a:pt x="1259440" y="2553705"/>
                  </a:lnTo>
                  <a:lnTo>
                    <a:pt x="1260783" y="2558333"/>
                  </a:lnTo>
                  <a:lnTo>
                    <a:pt x="1260783" y="2564283"/>
                  </a:lnTo>
                  <a:lnTo>
                    <a:pt x="1259440" y="2570894"/>
                  </a:lnTo>
                  <a:lnTo>
                    <a:pt x="1255409" y="2575521"/>
                  </a:lnTo>
                  <a:lnTo>
                    <a:pt x="1251379" y="2580148"/>
                  </a:lnTo>
                  <a:lnTo>
                    <a:pt x="1248020" y="2586760"/>
                  </a:lnTo>
                  <a:lnTo>
                    <a:pt x="1257425" y="2586760"/>
                  </a:lnTo>
                  <a:lnTo>
                    <a:pt x="1262797" y="2590065"/>
                  </a:lnTo>
                  <a:lnTo>
                    <a:pt x="1264813" y="2596676"/>
                  </a:lnTo>
                  <a:lnTo>
                    <a:pt x="1266828" y="2604609"/>
                  </a:lnTo>
                  <a:lnTo>
                    <a:pt x="1276904" y="2609897"/>
                  </a:lnTo>
                  <a:lnTo>
                    <a:pt x="1283621" y="2617169"/>
                  </a:lnTo>
                  <a:lnTo>
                    <a:pt x="1284293" y="2626424"/>
                  </a:lnTo>
                  <a:lnTo>
                    <a:pt x="1274889" y="2635018"/>
                  </a:lnTo>
                  <a:lnTo>
                    <a:pt x="1281606" y="2635018"/>
                  </a:lnTo>
                  <a:lnTo>
                    <a:pt x="1317205" y="2641629"/>
                  </a:lnTo>
                  <a:lnTo>
                    <a:pt x="1320564" y="2643612"/>
                  </a:lnTo>
                  <a:lnTo>
                    <a:pt x="1327281" y="2646918"/>
                  </a:lnTo>
                  <a:lnTo>
                    <a:pt x="1330639" y="2647579"/>
                  </a:lnTo>
                  <a:lnTo>
                    <a:pt x="1333998" y="2646918"/>
                  </a:lnTo>
                  <a:lnTo>
                    <a:pt x="1341388" y="2644273"/>
                  </a:lnTo>
                  <a:lnTo>
                    <a:pt x="1344746" y="2643612"/>
                  </a:lnTo>
                  <a:lnTo>
                    <a:pt x="1351463" y="2645596"/>
                  </a:lnTo>
                  <a:lnTo>
                    <a:pt x="1353478" y="2647579"/>
                  </a:lnTo>
                  <a:lnTo>
                    <a:pt x="1352806" y="2653529"/>
                  </a:lnTo>
                  <a:lnTo>
                    <a:pt x="1350119" y="2658817"/>
                  </a:lnTo>
                  <a:lnTo>
                    <a:pt x="1340044" y="2667411"/>
                  </a:lnTo>
                  <a:lnTo>
                    <a:pt x="1338701" y="2672038"/>
                  </a:lnTo>
                  <a:lnTo>
                    <a:pt x="1342059" y="2675344"/>
                  </a:lnTo>
                  <a:lnTo>
                    <a:pt x="1347433" y="2676005"/>
                  </a:lnTo>
                  <a:lnTo>
                    <a:pt x="1358852" y="2675344"/>
                  </a:lnTo>
                  <a:lnTo>
                    <a:pt x="1370942" y="2677988"/>
                  </a:lnTo>
                  <a:lnTo>
                    <a:pt x="1375644" y="2678649"/>
                  </a:lnTo>
                  <a:lnTo>
                    <a:pt x="1381690" y="2677327"/>
                  </a:lnTo>
                  <a:lnTo>
                    <a:pt x="1388406" y="2674022"/>
                  </a:lnTo>
                  <a:lnTo>
                    <a:pt x="1399153" y="2665428"/>
                  </a:lnTo>
                  <a:lnTo>
                    <a:pt x="1405871" y="2662784"/>
                  </a:lnTo>
                  <a:lnTo>
                    <a:pt x="1418633" y="2659478"/>
                  </a:lnTo>
                  <a:lnTo>
                    <a:pt x="1423335" y="2658156"/>
                  </a:lnTo>
                  <a:lnTo>
                    <a:pt x="1429381" y="2654850"/>
                  </a:lnTo>
                  <a:lnTo>
                    <a:pt x="1444157" y="2642291"/>
                  </a:lnTo>
                  <a:lnTo>
                    <a:pt x="1449531" y="2638985"/>
                  </a:lnTo>
                  <a:lnTo>
                    <a:pt x="1460950" y="2636341"/>
                  </a:lnTo>
                  <a:lnTo>
                    <a:pt x="1471697" y="2637662"/>
                  </a:lnTo>
                  <a:lnTo>
                    <a:pt x="1481100" y="2642951"/>
                  </a:lnTo>
                  <a:lnTo>
                    <a:pt x="1505954" y="2660800"/>
                  </a:lnTo>
                  <a:lnTo>
                    <a:pt x="1511327" y="2663444"/>
                  </a:lnTo>
                  <a:lnTo>
                    <a:pt x="1518716" y="2664106"/>
                  </a:lnTo>
                  <a:lnTo>
                    <a:pt x="1523418" y="2663444"/>
                  </a:lnTo>
                  <a:lnTo>
                    <a:pt x="1527448" y="2664106"/>
                  </a:lnTo>
                  <a:lnTo>
                    <a:pt x="1532823" y="2668072"/>
                  </a:lnTo>
                  <a:lnTo>
                    <a:pt x="1536180" y="2673361"/>
                  </a:lnTo>
                  <a:lnTo>
                    <a:pt x="1538867" y="2685260"/>
                  </a:lnTo>
                  <a:lnTo>
                    <a:pt x="1541554" y="2690549"/>
                  </a:lnTo>
                  <a:lnTo>
                    <a:pt x="1546928" y="2694516"/>
                  </a:lnTo>
                  <a:lnTo>
                    <a:pt x="1552301" y="2696499"/>
                  </a:lnTo>
                  <a:lnTo>
                    <a:pt x="1565063" y="2699143"/>
                  </a:lnTo>
                  <a:lnTo>
                    <a:pt x="1586558" y="2707076"/>
                  </a:lnTo>
                  <a:lnTo>
                    <a:pt x="1585886" y="2703770"/>
                  </a:lnTo>
                  <a:lnTo>
                    <a:pt x="1585215" y="2695176"/>
                  </a:lnTo>
                  <a:lnTo>
                    <a:pt x="1584543" y="2692532"/>
                  </a:lnTo>
                  <a:lnTo>
                    <a:pt x="1580513" y="2689888"/>
                  </a:lnTo>
                  <a:lnTo>
                    <a:pt x="1574467" y="2688566"/>
                  </a:lnTo>
                  <a:lnTo>
                    <a:pt x="1561705" y="2686582"/>
                  </a:lnTo>
                  <a:lnTo>
                    <a:pt x="1550286" y="2685922"/>
                  </a:lnTo>
                  <a:lnTo>
                    <a:pt x="1542898" y="2681955"/>
                  </a:lnTo>
                  <a:lnTo>
                    <a:pt x="1538867" y="2674683"/>
                  </a:lnTo>
                  <a:lnTo>
                    <a:pt x="1536180" y="2664767"/>
                  </a:lnTo>
                  <a:lnTo>
                    <a:pt x="1561705" y="2679972"/>
                  </a:lnTo>
                  <a:lnTo>
                    <a:pt x="1577825" y="2681293"/>
                  </a:lnTo>
                  <a:lnTo>
                    <a:pt x="1598649" y="2676005"/>
                  </a:lnTo>
                  <a:lnTo>
                    <a:pt x="1636936" y="2662123"/>
                  </a:lnTo>
                  <a:lnTo>
                    <a:pt x="1682611" y="2652867"/>
                  </a:lnTo>
                  <a:lnTo>
                    <a:pt x="1690000" y="2649562"/>
                  </a:lnTo>
                  <a:lnTo>
                    <a:pt x="1695374" y="2645596"/>
                  </a:lnTo>
                  <a:lnTo>
                    <a:pt x="1706122" y="2636341"/>
                  </a:lnTo>
                  <a:lnTo>
                    <a:pt x="1715524" y="2630391"/>
                  </a:lnTo>
                  <a:lnTo>
                    <a:pt x="1724256" y="2627086"/>
                  </a:lnTo>
                  <a:lnTo>
                    <a:pt x="1774635" y="2611219"/>
                  </a:lnTo>
                  <a:lnTo>
                    <a:pt x="1804861" y="2605270"/>
                  </a:lnTo>
                  <a:lnTo>
                    <a:pt x="1827698" y="2603948"/>
                  </a:lnTo>
                  <a:lnTo>
                    <a:pt x="1849192" y="2607914"/>
                  </a:lnTo>
                  <a:lnTo>
                    <a:pt x="1864642" y="2621136"/>
                  </a:lnTo>
                  <a:lnTo>
                    <a:pt x="1858597" y="2618491"/>
                  </a:lnTo>
                  <a:lnTo>
                    <a:pt x="1846507" y="2613203"/>
                  </a:lnTo>
                  <a:lnTo>
                    <a:pt x="1840462" y="2611880"/>
                  </a:lnTo>
                  <a:lnTo>
                    <a:pt x="1846507" y="2623780"/>
                  </a:lnTo>
                  <a:lnTo>
                    <a:pt x="1853224" y="2633697"/>
                  </a:lnTo>
                  <a:lnTo>
                    <a:pt x="1861956" y="2640968"/>
                  </a:lnTo>
                  <a:lnTo>
                    <a:pt x="1874717" y="2644934"/>
                  </a:lnTo>
                  <a:lnTo>
                    <a:pt x="1886808" y="2644934"/>
                  </a:lnTo>
                  <a:lnTo>
                    <a:pt x="1909645" y="2638323"/>
                  </a:lnTo>
                  <a:lnTo>
                    <a:pt x="1920393" y="2637002"/>
                  </a:lnTo>
                  <a:lnTo>
                    <a:pt x="1921066" y="2633697"/>
                  </a:lnTo>
                  <a:lnTo>
                    <a:pt x="1931141" y="2624441"/>
                  </a:lnTo>
                  <a:lnTo>
                    <a:pt x="1935171" y="2619813"/>
                  </a:lnTo>
                  <a:lnTo>
                    <a:pt x="1938529" y="2611880"/>
                  </a:lnTo>
                  <a:lnTo>
                    <a:pt x="1940545" y="2604609"/>
                  </a:lnTo>
                  <a:lnTo>
                    <a:pt x="1943230" y="2598659"/>
                  </a:lnTo>
                  <a:lnTo>
                    <a:pt x="1949947" y="2594031"/>
                  </a:lnTo>
                  <a:lnTo>
                    <a:pt x="1957337" y="2592048"/>
                  </a:lnTo>
                  <a:lnTo>
                    <a:pt x="1972114" y="2592048"/>
                  </a:lnTo>
                  <a:lnTo>
                    <a:pt x="1979504" y="2588742"/>
                  </a:lnTo>
                  <a:lnTo>
                    <a:pt x="1986220" y="2584116"/>
                  </a:lnTo>
                  <a:lnTo>
                    <a:pt x="1992265" y="2578166"/>
                  </a:lnTo>
                  <a:lnTo>
                    <a:pt x="2003014" y="2565605"/>
                  </a:lnTo>
                  <a:lnTo>
                    <a:pt x="2007042" y="2566266"/>
                  </a:lnTo>
                  <a:lnTo>
                    <a:pt x="2001670" y="2573538"/>
                  </a:lnTo>
                  <a:lnTo>
                    <a:pt x="1982861" y="2591387"/>
                  </a:lnTo>
                  <a:lnTo>
                    <a:pt x="1998983" y="2596676"/>
                  </a:lnTo>
                  <a:lnTo>
                    <a:pt x="2007715" y="2597998"/>
                  </a:lnTo>
                  <a:lnTo>
                    <a:pt x="2015774" y="2596676"/>
                  </a:lnTo>
                  <a:lnTo>
                    <a:pt x="2021821" y="2592048"/>
                  </a:lnTo>
                  <a:lnTo>
                    <a:pt x="2024506" y="2584777"/>
                  </a:lnTo>
                  <a:lnTo>
                    <a:pt x="2025180" y="2567589"/>
                  </a:lnTo>
                  <a:lnTo>
                    <a:pt x="2023164" y="2560316"/>
                  </a:lnTo>
                  <a:lnTo>
                    <a:pt x="2022492" y="2544451"/>
                  </a:lnTo>
                  <a:lnTo>
                    <a:pt x="2020476" y="2536517"/>
                  </a:lnTo>
                  <a:lnTo>
                    <a:pt x="2017117" y="2527263"/>
                  </a:lnTo>
                  <a:lnTo>
                    <a:pt x="2015104" y="2518669"/>
                  </a:lnTo>
                  <a:lnTo>
                    <a:pt x="2012417" y="2500820"/>
                  </a:lnTo>
                  <a:lnTo>
                    <a:pt x="2009729" y="2471071"/>
                  </a:lnTo>
                  <a:lnTo>
                    <a:pt x="2010401" y="2455206"/>
                  </a:lnTo>
                  <a:lnTo>
                    <a:pt x="2013759" y="2441322"/>
                  </a:lnTo>
                  <a:lnTo>
                    <a:pt x="2017790" y="2437356"/>
                  </a:lnTo>
                  <a:lnTo>
                    <a:pt x="2027193" y="2429424"/>
                  </a:lnTo>
                  <a:lnTo>
                    <a:pt x="2031224" y="2425457"/>
                  </a:lnTo>
                  <a:lnTo>
                    <a:pt x="2033910" y="2420168"/>
                  </a:lnTo>
                  <a:lnTo>
                    <a:pt x="2035255" y="2414880"/>
                  </a:lnTo>
                  <a:lnTo>
                    <a:pt x="2035926" y="2409591"/>
                  </a:lnTo>
                  <a:lnTo>
                    <a:pt x="2037269" y="2404302"/>
                  </a:lnTo>
                  <a:lnTo>
                    <a:pt x="2043315" y="2391742"/>
                  </a:lnTo>
                  <a:lnTo>
                    <a:pt x="2050032" y="2381825"/>
                  </a:lnTo>
                  <a:lnTo>
                    <a:pt x="2059435" y="2373893"/>
                  </a:lnTo>
                  <a:lnTo>
                    <a:pt x="2072198" y="2369265"/>
                  </a:lnTo>
                  <a:lnTo>
                    <a:pt x="2105783" y="2358027"/>
                  </a:lnTo>
                  <a:lnTo>
                    <a:pt x="2109812" y="2358027"/>
                  </a:lnTo>
                  <a:lnTo>
                    <a:pt x="2117202" y="2366621"/>
                  </a:lnTo>
                  <a:lnTo>
                    <a:pt x="2136680" y="2382487"/>
                  </a:lnTo>
                  <a:lnTo>
                    <a:pt x="2146085" y="2391742"/>
                  </a:lnTo>
                  <a:lnTo>
                    <a:pt x="2153474" y="2401658"/>
                  </a:lnTo>
                  <a:lnTo>
                    <a:pt x="2160862" y="2415540"/>
                  </a:lnTo>
                  <a:lnTo>
                    <a:pt x="2166236" y="2420168"/>
                  </a:lnTo>
                  <a:lnTo>
                    <a:pt x="2174967" y="2423474"/>
                  </a:lnTo>
                  <a:lnTo>
                    <a:pt x="2181684" y="2425457"/>
                  </a:lnTo>
                  <a:lnTo>
                    <a:pt x="2187730" y="2426118"/>
                  </a:lnTo>
                  <a:lnTo>
                    <a:pt x="2193775" y="2426118"/>
                  </a:lnTo>
                  <a:lnTo>
                    <a:pt x="2201164" y="2424795"/>
                  </a:lnTo>
                  <a:lnTo>
                    <a:pt x="2211911" y="2420168"/>
                  </a:lnTo>
                  <a:lnTo>
                    <a:pt x="2221987" y="2414219"/>
                  </a:lnTo>
                  <a:lnTo>
                    <a:pt x="2230048" y="2405625"/>
                  </a:lnTo>
                  <a:lnTo>
                    <a:pt x="2234077" y="2395708"/>
                  </a:lnTo>
                  <a:lnTo>
                    <a:pt x="2234077" y="2382487"/>
                  </a:lnTo>
                  <a:lnTo>
                    <a:pt x="2228032" y="2354722"/>
                  </a:lnTo>
                  <a:lnTo>
                    <a:pt x="2228704" y="2342161"/>
                  </a:lnTo>
                  <a:lnTo>
                    <a:pt x="2240794" y="2311751"/>
                  </a:lnTo>
                  <a:lnTo>
                    <a:pt x="2242138" y="2302497"/>
                  </a:lnTo>
                  <a:lnTo>
                    <a:pt x="2242138" y="2296547"/>
                  </a:lnTo>
                  <a:lnTo>
                    <a:pt x="2240794" y="2294563"/>
                  </a:lnTo>
                  <a:lnTo>
                    <a:pt x="2236093" y="2293242"/>
                  </a:lnTo>
                  <a:lnTo>
                    <a:pt x="2231391" y="2293242"/>
                  </a:lnTo>
                  <a:lnTo>
                    <a:pt x="2229375" y="2295225"/>
                  </a:lnTo>
                  <a:lnTo>
                    <a:pt x="2227360" y="2298530"/>
                  </a:lnTo>
                  <a:lnTo>
                    <a:pt x="2224002" y="2300513"/>
                  </a:lnTo>
                  <a:lnTo>
                    <a:pt x="2217957" y="2301836"/>
                  </a:lnTo>
                  <a:lnTo>
                    <a:pt x="2213256" y="2301836"/>
                  </a:lnTo>
                  <a:lnTo>
                    <a:pt x="2208552" y="2300513"/>
                  </a:lnTo>
                  <a:lnTo>
                    <a:pt x="2202507" y="2297868"/>
                  </a:lnTo>
                  <a:lnTo>
                    <a:pt x="2195791" y="2294563"/>
                  </a:lnTo>
                  <a:lnTo>
                    <a:pt x="2192432" y="2291258"/>
                  </a:lnTo>
                  <a:lnTo>
                    <a:pt x="2187058" y="2280681"/>
                  </a:lnTo>
                  <a:lnTo>
                    <a:pt x="2177656" y="2266137"/>
                  </a:lnTo>
                  <a:lnTo>
                    <a:pt x="2178325" y="2260848"/>
                  </a:lnTo>
                  <a:lnTo>
                    <a:pt x="2186388" y="2252916"/>
                  </a:lnTo>
                  <a:lnTo>
                    <a:pt x="2176312" y="2252916"/>
                  </a:lnTo>
                  <a:lnTo>
                    <a:pt x="2172281" y="2244983"/>
                  </a:lnTo>
                  <a:lnTo>
                    <a:pt x="2172281" y="2235066"/>
                  </a:lnTo>
                  <a:lnTo>
                    <a:pt x="2172953" y="2227134"/>
                  </a:lnTo>
                  <a:lnTo>
                    <a:pt x="2177656" y="2214573"/>
                  </a:lnTo>
                  <a:lnTo>
                    <a:pt x="2185715" y="2207962"/>
                  </a:lnTo>
                  <a:lnTo>
                    <a:pt x="2197806" y="2204657"/>
                  </a:lnTo>
                  <a:lnTo>
                    <a:pt x="2213256" y="2203335"/>
                  </a:lnTo>
                  <a:lnTo>
                    <a:pt x="2211240" y="2195402"/>
                  </a:lnTo>
                  <a:lnTo>
                    <a:pt x="2217957" y="2194741"/>
                  </a:lnTo>
                  <a:lnTo>
                    <a:pt x="2223331" y="2192096"/>
                  </a:lnTo>
                  <a:lnTo>
                    <a:pt x="2228704" y="2188130"/>
                  </a:lnTo>
                  <a:lnTo>
                    <a:pt x="2234751" y="2185485"/>
                  </a:lnTo>
                  <a:lnTo>
                    <a:pt x="2238108" y="2185485"/>
                  </a:lnTo>
                  <a:lnTo>
                    <a:pt x="2244825" y="2186147"/>
                  </a:lnTo>
                  <a:lnTo>
                    <a:pt x="2248185" y="2186147"/>
                  </a:lnTo>
                  <a:lnTo>
                    <a:pt x="2252213" y="2185485"/>
                  </a:lnTo>
                  <a:lnTo>
                    <a:pt x="2260275" y="2182180"/>
                  </a:lnTo>
                  <a:lnTo>
                    <a:pt x="2264304" y="2180859"/>
                  </a:lnTo>
                  <a:lnTo>
                    <a:pt x="2291844" y="2181520"/>
                  </a:lnTo>
                  <a:lnTo>
                    <a:pt x="2304606" y="2178875"/>
                  </a:lnTo>
                  <a:lnTo>
                    <a:pt x="2307293" y="2168959"/>
                  </a:lnTo>
                  <a:lnTo>
                    <a:pt x="2373119" y="2178875"/>
                  </a:lnTo>
                  <a:lnTo>
                    <a:pt x="2411407" y="2188791"/>
                  </a:lnTo>
                  <a:lnTo>
                    <a:pt x="2435587" y="2191435"/>
                  </a:lnTo>
                  <a:lnTo>
                    <a:pt x="2459097" y="2190774"/>
                  </a:lnTo>
                  <a:lnTo>
                    <a:pt x="2472531" y="2184164"/>
                  </a:lnTo>
                  <a:lnTo>
                    <a:pt x="2474546" y="2178214"/>
                  </a:lnTo>
                  <a:lnTo>
                    <a:pt x="2474546" y="2172926"/>
                  </a:lnTo>
                  <a:lnTo>
                    <a:pt x="2473203" y="2167636"/>
                  </a:lnTo>
                  <a:lnTo>
                    <a:pt x="2473203" y="2162348"/>
                  </a:lnTo>
                  <a:lnTo>
                    <a:pt x="2475890" y="2155738"/>
                  </a:lnTo>
                  <a:lnTo>
                    <a:pt x="2477906" y="2155076"/>
                  </a:lnTo>
                  <a:lnTo>
                    <a:pt x="2480592" y="2158382"/>
                  </a:lnTo>
                  <a:lnTo>
                    <a:pt x="2485965" y="2160365"/>
                  </a:lnTo>
                  <a:lnTo>
                    <a:pt x="2494025" y="2161026"/>
                  </a:lnTo>
                  <a:lnTo>
                    <a:pt x="2495370" y="2160365"/>
                  </a:lnTo>
                  <a:lnTo>
                    <a:pt x="2500072" y="2157059"/>
                  </a:lnTo>
                  <a:lnTo>
                    <a:pt x="2501414" y="2155738"/>
                  </a:lnTo>
                  <a:lnTo>
                    <a:pt x="2501414" y="2153093"/>
                  </a:lnTo>
                  <a:lnTo>
                    <a:pt x="2502088" y="2151110"/>
                  </a:lnTo>
                  <a:lnTo>
                    <a:pt x="2503430" y="2149788"/>
                  </a:lnTo>
                  <a:lnTo>
                    <a:pt x="2506789" y="2149126"/>
                  </a:lnTo>
                  <a:lnTo>
                    <a:pt x="2507459" y="2149788"/>
                  </a:lnTo>
                  <a:lnTo>
                    <a:pt x="2508804" y="2150448"/>
                  </a:lnTo>
                  <a:lnTo>
                    <a:pt x="2511490" y="2151110"/>
                  </a:lnTo>
                  <a:lnTo>
                    <a:pt x="2516191" y="2151110"/>
                  </a:lnTo>
                  <a:lnTo>
                    <a:pt x="2521566" y="2151771"/>
                  </a:lnTo>
                  <a:lnTo>
                    <a:pt x="2526267" y="2151771"/>
                  </a:lnTo>
                  <a:lnTo>
                    <a:pt x="2531641" y="2150448"/>
                  </a:lnTo>
                  <a:lnTo>
                    <a:pt x="2535000" y="2147804"/>
                  </a:lnTo>
                  <a:lnTo>
                    <a:pt x="2539030" y="2141194"/>
                  </a:lnTo>
                  <a:lnTo>
                    <a:pt x="2541716" y="2137889"/>
                  </a:lnTo>
                  <a:lnTo>
                    <a:pt x="2551121" y="2133921"/>
                  </a:lnTo>
                  <a:lnTo>
                    <a:pt x="2561195" y="2133921"/>
                  </a:lnTo>
                  <a:lnTo>
                    <a:pt x="2583361" y="2137227"/>
                  </a:lnTo>
                  <a:lnTo>
                    <a:pt x="2604185" y="2143177"/>
                  </a:lnTo>
                  <a:lnTo>
                    <a:pt x="2612917" y="2143177"/>
                  </a:lnTo>
                  <a:lnTo>
                    <a:pt x="2612917" y="2135905"/>
                  </a:lnTo>
                  <a:lnTo>
                    <a:pt x="2587392" y="2115412"/>
                  </a:lnTo>
                  <a:lnTo>
                    <a:pt x="2583361" y="2113428"/>
                  </a:lnTo>
                  <a:lnTo>
                    <a:pt x="2577988" y="2112106"/>
                  </a:lnTo>
                  <a:lnTo>
                    <a:pt x="2567241" y="2112106"/>
                  </a:lnTo>
                  <a:lnTo>
                    <a:pt x="2557837" y="2112767"/>
                  </a:lnTo>
                  <a:lnTo>
                    <a:pt x="2547761" y="2112767"/>
                  </a:lnTo>
                  <a:lnTo>
                    <a:pt x="2537686" y="2109462"/>
                  </a:lnTo>
                  <a:lnTo>
                    <a:pt x="2527610" y="2103513"/>
                  </a:lnTo>
                  <a:lnTo>
                    <a:pt x="2517534" y="2095579"/>
                  </a:lnTo>
                  <a:lnTo>
                    <a:pt x="2509475" y="2086985"/>
                  </a:lnTo>
                  <a:lnTo>
                    <a:pt x="2504100" y="2077069"/>
                  </a:lnTo>
                  <a:lnTo>
                    <a:pt x="2506116" y="2078391"/>
                  </a:lnTo>
                  <a:lnTo>
                    <a:pt x="2510818" y="2081035"/>
                  </a:lnTo>
                  <a:lnTo>
                    <a:pt x="2512833" y="2082358"/>
                  </a:lnTo>
                  <a:lnTo>
                    <a:pt x="2514848" y="2072441"/>
                  </a:lnTo>
                  <a:lnTo>
                    <a:pt x="2511490" y="2067153"/>
                  </a:lnTo>
                  <a:lnTo>
                    <a:pt x="2505445" y="2065831"/>
                  </a:lnTo>
                  <a:lnTo>
                    <a:pt x="2497384" y="2067153"/>
                  </a:lnTo>
                  <a:lnTo>
                    <a:pt x="2468502" y="2075747"/>
                  </a:lnTo>
                  <a:lnTo>
                    <a:pt x="2458426" y="2077730"/>
                  </a:lnTo>
                  <a:lnTo>
                    <a:pt x="2463798" y="2072441"/>
                  </a:lnTo>
                  <a:lnTo>
                    <a:pt x="2459097" y="2076408"/>
                  </a:lnTo>
                  <a:lnTo>
                    <a:pt x="2454396" y="2079052"/>
                  </a:lnTo>
                  <a:lnTo>
                    <a:pt x="2449021" y="2081035"/>
                  </a:lnTo>
                  <a:lnTo>
                    <a:pt x="2442977" y="2081697"/>
                  </a:lnTo>
                  <a:lnTo>
                    <a:pt x="2436930" y="2081697"/>
                  </a:lnTo>
                  <a:lnTo>
                    <a:pt x="2432229" y="2080375"/>
                  </a:lnTo>
                  <a:lnTo>
                    <a:pt x="2427528" y="2078391"/>
                  </a:lnTo>
                  <a:lnTo>
                    <a:pt x="2420811" y="2077069"/>
                  </a:lnTo>
                  <a:lnTo>
                    <a:pt x="2415437" y="2077730"/>
                  </a:lnTo>
                  <a:lnTo>
                    <a:pt x="2411407" y="2079713"/>
                  </a:lnTo>
                  <a:lnTo>
                    <a:pt x="2407377" y="2082358"/>
                  </a:lnTo>
                  <a:lnTo>
                    <a:pt x="2402675" y="2084340"/>
                  </a:lnTo>
                  <a:lnTo>
                    <a:pt x="2395285" y="2085663"/>
                  </a:lnTo>
                  <a:lnTo>
                    <a:pt x="2388569" y="2086324"/>
                  </a:lnTo>
                  <a:lnTo>
                    <a:pt x="2381851" y="2087646"/>
                  </a:lnTo>
                  <a:lnTo>
                    <a:pt x="2375135" y="2090290"/>
                  </a:lnTo>
                  <a:lnTo>
                    <a:pt x="2374464" y="2084340"/>
                  </a:lnTo>
                  <a:lnTo>
                    <a:pt x="2375807" y="2079052"/>
                  </a:lnTo>
                  <a:lnTo>
                    <a:pt x="2379836" y="2067814"/>
                  </a:lnTo>
                  <a:lnTo>
                    <a:pt x="2375135" y="2072441"/>
                  </a:lnTo>
                  <a:lnTo>
                    <a:pt x="2369760" y="2083680"/>
                  </a:lnTo>
                  <a:lnTo>
                    <a:pt x="2365731" y="2088308"/>
                  </a:lnTo>
                  <a:lnTo>
                    <a:pt x="2357671" y="2090952"/>
                  </a:lnTo>
                  <a:lnTo>
                    <a:pt x="2350954" y="2088969"/>
                  </a:lnTo>
                  <a:lnTo>
                    <a:pt x="2344237" y="2085663"/>
                  </a:lnTo>
                  <a:lnTo>
                    <a:pt x="2336848" y="2083680"/>
                  </a:lnTo>
                  <a:lnTo>
                    <a:pt x="2338864" y="2086985"/>
                  </a:lnTo>
                  <a:lnTo>
                    <a:pt x="2340880" y="2090290"/>
                  </a:lnTo>
                  <a:lnTo>
                    <a:pt x="2341549" y="2094257"/>
                  </a:lnTo>
                  <a:lnTo>
                    <a:pt x="2342222" y="2097563"/>
                  </a:lnTo>
                  <a:lnTo>
                    <a:pt x="2337520" y="2097563"/>
                  </a:lnTo>
                  <a:lnTo>
                    <a:pt x="2334833" y="2098884"/>
                  </a:lnTo>
                  <a:lnTo>
                    <a:pt x="2331474" y="2100868"/>
                  </a:lnTo>
                  <a:lnTo>
                    <a:pt x="2328116" y="2101529"/>
                  </a:lnTo>
                  <a:lnTo>
                    <a:pt x="2319384" y="2102190"/>
                  </a:lnTo>
                  <a:lnTo>
                    <a:pt x="2318712" y="2102190"/>
                  </a:lnTo>
                  <a:lnTo>
                    <a:pt x="2294531" y="2106157"/>
                  </a:lnTo>
                  <a:lnTo>
                    <a:pt x="2291172" y="2107478"/>
                  </a:lnTo>
                  <a:lnTo>
                    <a:pt x="2272363" y="2114751"/>
                  </a:lnTo>
                  <a:lnTo>
                    <a:pt x="2258929" y="2118717"/>
                  </a:lnTo>
                  <a:lnTo>
                    <a:pt x="2242809" y="2126650"/>
                  </a:lnTo>
                  <a:lnTo>
                    <a:pt x="2230048" y="2130616"/>
                  </a:lnTo>
                  <a:lnTo>
                    <a:pt x="2214598" y="2132600"/>
                  </a:lnTo>
                  <a:lnTo>
                    <a:pt x="2173625" y="2136566"/>
                  </a:lnTo>
                  <a:lnTo>
                    <a:pt x="2168923" y="2137889"/>
                  </a:lnTo>
                  <a:lnTo>
                    <a:pt x="2162206" y="2140533"/>
                  </a:lnTo>
                  <a:lnTo>
                    <a:pt x="2152130" y="2147804"/>
                  </a:lnTo>
                  <a:lnTo>
                    <a:pt x="2146085" y="2150448"/>
                  </a:lnTo>
                  <a:lnTo>
                    <a:pt x="2139368" y="2149788"/>
                  </a:lnTo>
                  <a:lnTo>
                    <a:pt x="2148099" y="2140533"/>
                  </a:lnTo>
                  <a:lnTo>
                    <a:pt x="2152130" y="2133260"/>
                  </a:lnTo>
                  <a:lnTo>
                    <a:pt x="2149444" y="2126650"/>
                  </a:lnTo>
                  <a:lnTo>
                    <a:pt x="2139368" y="2118717"/>
                  </a:lnTo>
                  <a:lnTo>
                    <a:pt x="2135337" y="2114751"/>
                  </a:lnTo>
                  <a:lnTo>
                    <a:pt x="2134665" y="2112767"/>
                  </a:lnTo>
                  <a:lnTo>
                    <a:pt x="2131307" y="2116072"/>
                  </a:lnTo>
                  <a:lnTo>
                    <a:pt x="2129293" y="2118056"/>
                  </a:lnTo>
                  <a:lnTo>
                    <a:pt x="2127948" y="2121361"/>
                  </a:lnTo>
                  <a:lnTo>
                    <a:pt x="2125934" y="2125328"/>
                  </a:lnTo>
                  <a:lnTo>
                    <a:pt x="2122577" y="2127972"/>
                  </a:lnTo>
                  <a:lnTo>
                    <a:pt x="2111155" y="2131278"/>
                  </a:lnTo>
                  <a:lnTo>
                    <a:pt x="2107127" y="2127311"/>
                  </a:lnTo>
                  <a:lnTo>
                    <a:pt x="2106454" y="2119378"/>
                  </a:lnTo>
                  <a:lnTo>
                    <a:pt x="2107797" y="2112106"/>
                  </a:lnTo>
                  <a:lnTo>
                    <a:pt x="2109143" y="2112106"/>
                  </a:lnTo>
                  <a:lnTo>
                    <a:pt x="2111155" y="2110123"/>
                  </a:lnTo>
                  <a:lnTo>
                    <a:pt x="2113171" y="2108140"/>
                  </a:lnTo>
                  <a:lnTo>
                    <a:pt x="2114514" y="2106157"/>
                  </a:lnTo>
                  <a:lnTo>
                    <a:pt x="2113171" y="2106157"/>
                  </a:lnTo>
                  <a:lnTo>
                    <a:pt x="2112500" y="2102851"/>
                  </a:lnTo>
                  <a:lnTo>
                    <a:pt x="2112500" y="2098224"/>
                  </a:lnTo>
                  <a:lnTo>
                    <a:pt x="2114514" y="2093596"/>
                  </a:lnTo>
                  <a:lnTo>
                    <a:pt x="2102425" y="2092934"/>
                  </a:lnTo>
                  <a:lnTo>
                    <a:pt x="2089662" y="2090290"/>
                  </a:lnTo>
                  <a:lnTo>
                    <a:pt x="2076900" y="2085663"/>
                  </a:lnTo>
                  <a:lnTo>
                    <a:pt x="2066152" y="2080375"/>
                  </a:lnTo>
                  <a:lnTo>
                    <a:pt x="2064137" y="2078391"/>
                  </a:lnTo>
                  <a:lnTo>
                    <a:pt x="2063466" y="2075747"/>
                  </a:lnTo>
                  <a:lnTo>
                    <a:pt x="2062794" y="2073764"/>
                  </a:lnTo>
                  <a:lnTo>
                    <a:pt x="2060108" y="2071781"/>
                  </a:lnTo>
                  <a:lnTo>
                    <a:pt x="2058092" y="2072441"/>
                  </a:lnTo>
                  <a:lnTo>
                    <a:pt x="2054062" y="2075747"/>
                  </a:lnTo>
                  <a:lnTo>
                    <a:pt x="2052047" y="2076408"/>
                  </a:lnTo>
                  <a:lnTo>
                    <a:pt x="2046674" y="2075086"/>
                  </a:lnTo>
                  <a:lnTo>
                    <a:pt x="2042642" y="2072441"/>
                  </a:lnTo>
                  <a:lnTo>
                    <a:pt x="2039284" y="2069137"/>
                  </a:lnTo>
                  <a:lnTo>
                    <a:pt x="2036598" y="2063847"/>
                  </a:lnTo>
                  <a:lnTo>
                    <a:pt x="2033910" y="2052609"/>
                  </a:lnTo>
                  <a:lnTo>
                    <a:pt x="2033910" y="2040049"/>
                  </a:lnTo>
                  <a:lnTo>
                    <a:pt x="2035255" y="2028149"/>
                  </a:lnTo>
                  <a:lnTo>
                    <a:pt x="2039956" y="2006995"/>
                  </a:lnTo>
                  <a:lnTo>
                    <a:pt x="2043985" y="1983196"/>
                  </a:lnTo>
                  <a:lnTo>
                    <a:pt x="2046674" y="1977246"/>
                  </a:lnTo>
                  <a:lnTo>
                    <a:pt x="2045330" y="1974602"/>
                  </a:lnTo>
                  <a:lnTo>
                    <a:pt x="2044658" y="1971957"/>
                  </a:lnTo>
                  <a:lnTo>
                    <a:pt x="2044658" y="1969975"/>
                  </a:lnTo>
                  <a:lnTo>
                    <a:pt x="2046674" y="1963363"/>
                  </a:lnTo>
                  <a:lnTo>
                    <a:pt x="2046674" y="1958736"/>
                  </a:lnTo>
                  <a:lnTo>
                    <a:pt x="2046001" y="1953448"/>
                  </a:lnTo>
                  <a:lnTo>
                    <a:pt x="2040627" y="1941548"/>
                  </a:lnTo>
                  <a:lnTo>
                    <a:pt x="2035255" y="1930310"/>
                  </a:lnTo>
                  <a:lnTo>
                    <a:pt x="2033240" y="1927666"/>
                  </a:lnTo>
                  <a:lnTo>
                    <a:pt x="2030551" y="1925682"/>
                  </a:lnTo>
                  <a:lnTo>
                    <a:pt x="2028538" y="1923699"/>
                  </a:lnTo>
                  <a:lnTo>
                    <a:pt x="2027193" y="1920394"/>
                  </a:lnTo>
                  <a:lnTo>
                    <a:pt x="2027866" y="1916428"/>
                  </a:lnTo>
                  <a:lnTo>
                    <a:pt x="2031224" y="1907834"/>
                  </a:lnTo>
                  <a:lnTo>
                    <a:pt x="2031896" y="1903867"/>
                  </a:lnTo>
                  <a:lnTo>
                    <a:pt x="2029882" y="1891967"/>
                  </a:lnTo>
                  <a:lnTo>
                    <a:pt x="2017790" y="1870813"/>
                  </a:lnTo>
                  <a:lnTo>
                    <a:pt x="2017117" y="1856930"/>
                  </a:lnTo>
                  <a:lnTo>
                    <a:pt x="2022492" y="1845692"/>
                  </a:lnTo>
                  <a:lnTo>
                    <a:pt x="2031896" y="1832471"/>
                  </a:lnTo>
                  <a:lnTo>
                    <a:pt x="2043315" y="1822554"/>
                  </a:lnTo>
                  <a:lnTo>
                    <a:pt x="2052718" y="1819910"/>
                  </a:lnTo>
                  <a:lnTo>
                    <a:pt x="2045330" y="1807350"/>
                  </a:lnTo>
                  <a:lnTo>
                    <a:pt x="2051375" y="1802061"/>
                  </a:lnTo>
                  <a:lnTo>
                    <a:pt x="2076228" y="1800078"/>
                  </a:lnTo>
                  <a:lnTo>
                    <a:pt x="2082945" y="1798095"/>
                  </a:lnTo>
                  <a:lnTo>
                    <a:pt x="2088319" y="1795451"/>
                  </a:lnTo>
                  <a:lnTo>
                    <a:pt x="2093020" y="1792145"/>
                  </a:lnTo>
                  <a:lnTo>
                    <a:pt x="2096379" y="1787517"/>
                  </a:lnTo>
                  <a:lnTo>
                    <a:pt x="2095709" y="1783551"/>
                  </a:lnTo>
                  <a:lnTo>
                    <a:pt x="2093020" y="1779584"/>
                  </a:lnTo>
                  <a:lnTo>
                    <a:pt x="2093020" y="1776279"/>
                  </a:lnTo>
                  <a:lnTo>
                    <a:pt x="2098395" y="1776940"/>
                  </a:lnTo>
                  <a:lnTo>
                    <a:pt x="2097721" y="1774957"/>
                  </a:lnTo>
                  <a:lnTo>
                    <a:pt x="2097051" y="1771652"/>
                  </a:lnTo>
                  <a:lnTo>
                    <a:pt x="2097051" y="1770329"/>
                  </a:lnTo>
                  <a:lnTo>
                    <a:pt x="2103096" y="1770329"/>
                  </a:lnTo>
                  <a:lnTo>
                    <a:pt x="2106454" y="1766363"/>
                  </a:lnTo>
                  <a:lnTo>
                    <a:pt x="2108469" y="1761075"/>
                  </a:lnTo>
                  <a:lnTo>
                    <a:pt x="2110485" y="1756447"/>
                  </a:lnTo>
                  <a:lnTo>
                    <a:pt x="2115187" y="1753141"/>
                  </a:lnTo>
                  <a:lnTo>
                    <a:pt x="2127948" y="1746531"/>
                  </a:lnTo>
                  <a:lnTo>
                    <a:pt x="2133994" y="1743225"/>
                  </a:lnTo>
                  <a:lnTo>
                    <a:pt x="2172953" y="1712155"/>
                  </a:lnTo>
                  <a:lnTo>
                    <a:pt x="2174967" y="1710832"/>
                  </a:lnTo>
                  <a:lnTo>
                    <a:pt x="2179671" y="1710171"/>
                  </a:lnTo>
                  <a:lnTo>
                    <a:pt x="2181684" y="1708849"/>
                  </a:lnTo>
                  <a:lnTo>
                    <a:pt x="2183029" y="1706866"/>
                  </a:lnTo>
                  <a:lnTo>
                    <a:pt x="2184372" y="1700916"/>
                  </a:lnTo>
                  <a:lnTo>
                    <a:pt x="2185715" y="1698933"/>
                  </a:lnTo>
                  <a:lnTo>
                    <a:pt x="2189746" y="1694306"/>
                  </a:lnTo>
                  <a:lnTo>
                    <a:pt x="2199149" y="1687033"/>
                  </a:lnTo>
                  <a:lnTo>
                    <a:pt x="2202507" y="1683067"/>
                  </a:lnTo>
                  <a:lnTo>
                    <a:pt x="2230048" y="1646708"/>
                  </a:lnTo>
                  <a:lnTo>
                    <a:pt x="2241466" y="1627537"/>
                  </a:lnTo>
                  <a:lnTo>
                    <a:pt x="2247511" y="1619604"/>
                  </a:lnTo>
                  <a:lnTo>
                    <a:pt x="2256243" y="1613654"/>
                  </a:lnTo>
                  <a:lnTo>
                    <a:pt x="2264976" y="1611670"/>
                  </a:lnTo>
                  <a:lnTo>
                    <a:pt x="2287143" y="1612332"/>
                  </a:lnTo>
                  <a:lnTo>
                    <a:pt x="2292516" y="1611670"/>
                  </a:lnTo>
                  <a:lnTo>
                    <a:pt x="2293187" y="1609026"/>
                  </a:lnTo>
                  <a:lnTo>
                    <a:pt x="2291844" y="1605721"/>
                  </a:lnTo>
                  <a:lnTo>
                    <a:pt x="2290501" y="1603076"/>
                  </a:lnTo>
                  <a:lnTo>
                    <a:pt x="2289829" y="1601093"/>
                  </a:lnTo>
                  <a:lnTo>
                    <a:pt x="2293859" y="1593161"/>
                  </a:lnTo>
                  <a:lnTo>
                    <a:pt x="2295873" y="1591838"/>
                  </a:lnTo>
                  <a:lnTo>
                    <a:pt x="2297218" y="1590517"/>
                  </a:lnTo>
                  <a:lnTo>
                    <a:pt x="2297888" y="1587211"/>
                  </a:lnTo>
                  <a:lnTo>
                    <a:pt x="2297218" y="1584567"/>
                  </a:lnTo>
                  <a:lnTo>
                    <a:pt x="2295873" y="1582583"/>
                  </a:lnTo>
                  <a:lnTo>
                    <a:pt x="2294531" y="1580600"/>
                  </a:lnTo>
                  <a:lnTo>
                    <a:pt x="2293187" y="1577956"/>
                  </a:lnTo>
                  <a:lnTo>
                    <a:pt x="2293187" y="1568040"/>
                  </a:lnTo>
                  <a:lnTo>
                    <a:pt x="2295873" y="1544902"/>
                  </a:lnTo>
                  <a:lnTo>
                    <a:pt x="2295873" y="1534324"/>
                  </a:lnTo>
                  <a:lnTo>
                    <a:pt x="2291844" y="1524409"/>
                  </a:lnTo>
                  <a:lnTo>
                    <a:pt x="2283785" y="1516475"/>
                  </a:lnTo>
                  <a:lnTo>
                    <a:pt x="2273036" y="1510526"/>
                  </a:lnTo>
                  <a:lnTo>
                    <a:pt x="2262961" y="1505237"/>
                  </a:lnTo>
                  <a:lnTo>
                    <a:pt x="2257587" y="1503254"/>
                  </a:lnTo>
                  <a:lnTo>
                    <a:pt x="2253557" y="1502593"/>
                  </a:lnTo>
                  <a:lnTo>
                    <a:pt x="2249527" y="1499948"/>
                  </a:lnTo>
                  <a:lnTo>
                    <a:pt x="2246841" y="1493338"/>
                  </a:lnTo>
                  <a:lnTo>
                    <a:pt x="2246841" y="1489371"/>
                  </a:lnTo>
                  <a:lnTo>
                    <a:pt x="2248854" y="1477472"/>
                  </a:lnTo>
                  <a:lnTo>
                    <a:pt x="2240123" y="1485405"/>
                  </a:lnTo>
                  <a:lnTo>
                    <a:pt x="2236765" y="1486727"/>
                  </a:lnTo>
                  <a:lnTo>
                    <a:pt x="2232061" y="1486727"/>
                  </a:lnTo>
                  <a:lnTo>
                    <a:pt x="2223331" y="1484744"/>
                  </a:lnTo>
                  <a:lnTo>
                    <a:pt x="2217957" y="1484744"/>
                  </a:lnTo>
                  <a:lnTo>
                    <a:pt x="2203850" y="1486066"/>
                  </a:lnTo>
                  <a:lnTo>
                    <a:pt x="2178998" y="1484083"/>
                  </a:lnTo>
                  <a:lnTo>
                    <a:pt x="2164892" y="1486066"/>
                  </a:lnTo>
                  <a:lnTo>
                    <a:pt x="2160191" y="1488049"/>
                  </a:lnTo>
                  <a:lnTo>
                    <a:pt x="2150787" y="1492677"/>
                  </a:lnTo>
                  <a:lnTo>
                    <a:pt x="2146757" y="1493338"/>
                  </a:lnTo>
                  <a:lnTo>
                    <a:pt x="2140712" y="1491355"/>
                  </a:lnTo>
                  <a:lnTo>
                    <a:pt x="2134665" y="1486066"/>
                  </a:lnTo>
                  <a:lnTo>
                    <a:pt x="2125262" y="1475489"/>
                  </a:lnTo>
                  <a:lnTo>
                    <a:pt x="2116530" y="1484083"/>
                  </a:lnTo>
                  <a:lnTo>
                    <a:pt x="2110485" y="1482760"/>
                  </a:lnTo>
                  <a:lnTo>
                    <a:pt x="2105783" y="1480116"/>
                  </a:lnTo>
                  <a:lnTo>
                    <a:pt x="2099066" y="1483422"/>
                  </a:lnTo>
                  <a:lnTo>
                    <a:pt x="2095035" y="1493338"/>
                  </a:lnTo>
                  <a:lnTo>
                    <a:pt x="2094363" y="1504577"/>
                  </a:lnTo>
                  <a:lnTo>
                    <a:pt x="2091005" y="1513171"/>
                  </a:lnTo>
                  <a:lnTo>
                    <a:pt x="2081601" y="1512509"/>
                  </a:lnTo>
                  <a:lnTo>
                    <a:pt x="2084961" y="1519120"/>
                  </a:lnTo>
                  <a:lnTo>
                    <a:pt x="2081601" y="1521103"/>
                  </a:lnTo>
                  <a:lnTo>
                    <a:pt x="2075557" y="1521103"/>
                  </a:lnTo>
                  <a:lnTo>
                    <a:pt x="2070183" y="1523086"/>
                  </a:lnTo>
                  <a:lnTo>
                    <a:pt x="2069511" y="1526392"/>
                  </a:lnTo>
                  <a:lnTo>
                    <a:pt x="2071527" y="1532341"/>
                  </a:lnTo>
                  <a:lnTo>
                    <a:pt x="2070183" y="1536308"/>
                  </a:lnTo>
                  <a:lnTo>
                    <a:pt x="2066824" y="1537630"/>
                  </a:lnTo>
                  <a:lnTo>
                    <a:pt x="2063466" y="1538952"/>
                  </a:lnTo>
                  <a:lnTo>
                    <a:pt x="2060108" y="1539613"/>
                  </a:lnTo>
                  <a:lnTo>
                    <a:pt x="2056749" y="1540274"/>
                  </a:lnTo>
                  <a:lnTo>
                    <a:pt x="2052718" y="1540936"/>
                  </a:lnTo>
                  <a:lnTo>
                    <a:pt x="2050032" y="1540274"/>
                  </a:lnTo>
                  <a:lnTo>
                    <a:pt x="2047344" y="1540936"/>
                  </a:lnTo>
                  <a:lnTo>
                    <a:pt x="2044658" y="1543580"/>
                  </a:lnTo>
                  <a:lnTo>
                    <a:pt x="2044658" y="1546885"/>
                  </a:lnTo>
                  <a:lnTo>
                    <a:pt x="2046001" y="1549529"/>
                  </a:lnTo>
                  <a:lnTo>
                    <a:pt x="2048017" y="1550852"/>
                  </a:lnTo>
                  <a:lnTo>
                    <a:pt x="2049360" y="1552174"/>
                  </a:lnTo>
                  <a:lnTo>
                    <a:pt x="2047344" y="1558124"/>
                  </a:lnTo>
                  <a:lnTo>
                    <a:pt x="2046001" y="1558785"/>
                  </a:lnTo>
                  <a:lnTo>
                    <a:pt x="2043315" y="1555479"/>
                  </a:lnTo>
                  <a:lnTo>
                    <a:pt x="2036598" y="1552174"/>
                  </a:lnTo>
                  <a:lnTo>
                    <a:pt x="2044658" y="1566717"/>
                  </a:lnTo>
                  <a:lnTo>
                    <a:pt x="2046001" y="1573989"/>
                  </a:lnTo>
                  <a:lnTo>
                    <a:pt x="2043985" y="1582583"/>
                  </a:lnTo>
                  <a:lnTo>
                    <a:pt x="2038614" y="1590517"/>
                  </a:lnTo>
                  <a:lnTo>
                    <a:pt x="2024506" y="1605060"/>
                  </a:lnTo>
                  <a:lnTo>
                    <a:pt x="2020476" y="1613654"/>
                  </a:lnTo>
                  <a:lnTo>
                    <a:pt x="2021821" y="1621587"/>
                  </a:lnTo>
                  <a:lnTo>
                    <a:pt x="2039956" y="1659930"/>
                  </a:lnTo>
                  <a:lnTo>
                    <a:pt x="2041299" y="1665879"/>
                  </a:lnTo>
                  <a:lnTo>
                    <a:pt x="2037940" y="1670507"/>
                  </a:lnTo>
                  <a:lnTo>
                    <a:pt x="2015774" y="1691000"/>
                  </a:lnTo>
                  <a:lnTo>
                    <a:pt x="2009729" y="1698271"/>
                  </a:lnTo>
                  <a:lnTo>
                    <a:pt x="1998311" y="1719426"/>
                  </a:lnTo>
                  <a:lnTo>
                    <a:pt x="1992938" y="1727359"/>
                  </a:lnTo>
                  <a:lnTo>
                    <a:pt x="1984877" y="1733970"/>
                  </a:lnTo>
                  <a:lnTo>
                    <a:pt x="1969427" y="1743225"/>
                  </a:lnTo>
                  <a:lnTo>
                    <a:pt x="1962038" y="1749836"/>
                  </a:lnTo>
                  <a:lnTo>
                    <a:pt x="1958009" y="1752480"/>
                  </a:lnTo>
                  <a:lnTo>
                    <a:pt x="1953306" y="1754463"/>
                  </a:lnTo>
                  <a:lnTo>
                    <a:pt x="1942559" y="1756447"/>
                  </a:lnTo>
                  <a:lnTo>
                    <a:pt x="1937858" y="1758430"/>
                  </a:lnTo>
                  <a:lnTo>
                    <a:pt x="1930469" y="1765702"/>
                  </a:lnTo>
                  <a:lnTo>
                    <a:pt x="1925768" y="1771652"/>
                  </a:lnTo>
                  <a:lnTo>
                    <a:pt x="1920393" y="1774296"/>
                  </a:lnTo>
                  <a:lnTo>
                    <a:pt x="1910990" y="1769669"/>
                  </a:lnTo>
                  <a:lnTo>
                    <a:pt x="1910990" y="1772313"/>
                  </a:lnTo>
                  <a:lnTo>
                    <a:pt x="1910318" y="1776279"/>
                  </a:lnTo>
                  <a:lnTo>
                    <a:pt x="1910318" y="1778923"/>
                  </a:lnTo>
                  <a:lnTo>
                    <a:pt x="1902928" y="1774296"/>
                  </a:lnTo>
                  <a:lnTo>
                    <a:pt x="1898227" y="1776940"/>
                  </a:lnTo>
                  <a:lnTo>
                    <a:pt x="1890166" y="1790161"/>
                  </a:lnTo>
                  <a:lnTo>
                    <a:pt x="1883450" y="1795451"/>
                  </a:lnTo>
                  <a:lnTo>
                    <a:pt x="1877406" y="1796772"/>
                  </a:lnTo>
                  <a:lnTo>
                    <a:pt x="1870688" y="1796772"/>
                  </a:lnTo>
                  <a:lnTo>
                    <a:pt x="1863972" y="1798755"/>
                  </a:lnTo>
                  <a:lnTo>
                    <a:pt x="1865314" y="1799417"/>
                  </a:lnTo>
                  <a:lnTo>
                    <a:pt x="1866658" y="1800739"/>
                  </a:lnTo>
                  <a:lnTo>
                    <a:pt x="1868673" y="1802061"/>
                  </a:lnTo>
                  <a:lnTo>
                    <a:pt x="1862626" y="1803383"/>
                  </a:lnTo>
                  <a:lnTo>
                    <a:pt x="1857925" y="1804705"/>
                  </a:lnTo>
                  <a:lnTo>
                    <a:pt x="1853896" y="1806689"/>
                  </a:lnTo>
                  <a:lnTo>
                    <a:pt x="1850537" y="1809333"/>
                  </a:lnTo>
                  <a:lnTo>
                    <a:pt x="1841132" y="1817927"/>
                  </a:lnTo>
                  <a:lnTo>
                    <a:pt x="1838446" y="1820571"/>
                  </a:lnTo>
                  <a:lnTo>
                    <a:pt x="1834415" y="1822554"/>
                  </a:lnTo>
                  <a:lnTo>
                    <a:pt x="1832400" y="1823877"/>
                  </a:lnTo>
                  <a:lnTo>
                    <a:pt x="1835759" y="1823877"/>
                  </a:lnTo>
                  <a:lnTo>
                    <a:pt x="1841805" y="1825198"/>
                  </a:lnTo>
                  <a:lnTo>
                    <a:pt x="1845163" y="1824538"/>
                  </a:lnTo>
                  <a:lnTo>
                    <a:pt x="1841805" y="1832471"/>
                  </a:lnTo>
                  <a:lnTo>
                    <a:pt x="1834415" y="1839081"/>
                  </a:lnTo>
                  <a:lnTo>
                    <a:pt x="1825012" y="1843709"/>
                  </a:lnTo>
                  <a:lnTo>
                    <a:pt x="1816952" y="1845031"/>
                  </a:lnTo>
                  <a:lnTo>
                    <a:pt x="1816952" y="1843709"/>
                  </a:lnTo>
                  <a:lnTo>
                    <a:pt x="1817623" y="1841726"/>
                  </a:lnTo>
                  <a:lnTo>
                    <a:pt x="1817623" y="1840404"/>
                  </a:lnTo>
                  <a:lnTo>
                    <a:pt x="1813594" y="1841065"/>
                  </a:lnTo>
                  <a:lnTo>
                    <a:pt x="1810235" y="1840404"/>
                  </a:lnTo>
                  <a:lnTo>
                    <a:pt x="1807547" y="1838420"/>
                  </a:lnTo>
                  <a:lnTo>
                    <a:pt x="1805532" y="1835115"/>
                  </a:lnTo>
                  <a:lnTo>
                    <a:pt x="1805532" y="1841065"/>
                  </a:lnTo>
                  <a:lnTo>
                    <a:pt x="1808219" y="1847015"/>
                  </a:lnTo>
                  <a:lnTo>
                    <a:pt x="1808890" y="1852964"/>
                  </a:lnTo>
                  <a:lnTo>
                    <a:pt x="1805532" y="1858253"/>
                  </a:lnTo>
                  <a:lnTo>
                    <a:pt x="1807547" y="1859574"/>
                  </a:lnTo>
                  <a:lnTo>
                    <a:pt x="1812249" y="1862880"/>
                  </a:lnTo>
                  <a:lnTo>
                    <a:pt x="1814264" y="1864202"/>
                  </a:lnTo>
                  <a:lnTo>
                    <a:pt x="1808890" y="1866185"/>
                  </a:lnTo>
                  <a:lnTo>
                    <a:pt x="1798815" y="1871474"/>
                  </a:lnTo>
                  <a:lnTo>
                    <a:pt x="1793443" y="1874118"/>
                  </a:lnTo>
                  <a:lnTo>
                    <a:pt x="1791427" y="1875441"/>
                  </a:lnTo>
                  <a:lnTo>
                    <a:pt x="1790084" y="1876762"/>
                  </a:lnTo>
                  <a:lnTo>
                    <a:pt x="1788069" y="1878085"/>
                  </a:lnTo>
                  <a:lnTo>
                    <a:pt x="1786053" y="1878746"/>
                  </a:lnTo>
                  <a:lnTo>
                    <a:pt x="1784037" y="1878085"/>
                  </a:lnTo>
                  <a:lnTo>
                    <a:pt x="1779336" y="1875441"/>
                  </a:lnTo>
                  <a:lnTo>
                    <a:pt x="1777993" y="1875441"/>
                  </a:lnTo>
                  <a:lnTo>
                    <a:pt x="1773963" y="1876102"/>
                  </a:lnTo>
                  <a:lnTo>
                    <a:pt x="1771947" y="1876762"/>
                  </a:lnTo>
                  <a:lnTo>
                    <a:pt x="1771277" y="1878746"/>
                  </a:lnTo>
                  <a:lnTo>
                    <a:pt x="1771277" y="1883374"/>
                  </a:lnTo>
                  <a:lnTo>
                    <a:pt x="1773292" y="1889323"/>
                  </a:lnTo>
                  <a:lnTo>
                    <a:pt x="1777321" y="1893950"/>
                  </a:lnTo>
                  <a:lnTo>
                    <a:pt x="1782022" y="1897917"/>
                  </a:lnTo>
                  <a:lnTo>
                    <a:pt x="1787396" y="1899900"/>
                  </a:lnTo>
                  <a:lnTo>
                    <a:pt x="1777321" y="1909155"/>
                  </a:lnTo>
                  <a:lnTo>
                    <a:pt x="1772619" y="1925022"/>
                  </a:lnTo>
                  <a:lnTo>
                    <a:pt x="1771947" y="1942210"/>
                  </a:lnTo>
                  <a:lnTo>
                    <a:pt x="1776650" y="1955431"/>
                  </a:lnTo>
                  <a:lnTo>
                    <a:pt x="1771947" y="1955431"/>
                  </a:lnTo>
                  <a:lnTo>
                    <a:pt x="1767246" y="1954770"/>
                  </a:lnTo>
                  <a:lnTo>
                    <a:pt x="1763216" y="1953448"/>
                  </a:lnTo>
                  <a:lnTo>
                    <a:pt x="1758514" y="1951464"/>
                  </a:lnTo>
                  <a:lnTo>
                    <a:pt x="1759858" y="1957414"/>
                  </a:lnTo>
                  <a:lnTo>
                    <a:pt x="1758514" y="1964025"/>
                  </a:lnTo>
                  <a:lnTo>
                    <a:pt x="1756499" y="1970636"/>
                  </a:lnTo>
                  <a:lnTo>
                    <a:pt x="1755826" y="1977907"/>
                  </a:lnTo>
                  <a:lnTo>
                    <a:pt x="1756499" y="1982536"/>
                  </a:lnTo>
                  <a:lnTo>
                    <a:pt x="1757842" y="1990468"/>
                  </a:lnTo>
                  <a:lnTo>
                    <a:pt x="1758514" y="1994435"/>
                  </a:lnTo>
                  <a:lnTo>
                    <a:pt x="1758514" y="2024844"/>
                  </a:lnTo>
                  <a:lnTo>
                    <a:pt x="1761871" y="2054593"/>
                  </a:lnTo>
                  <a:lnTo>
                    <a:pt x="1762544" y="2058559"/>
                  </a:lnTo>
                  <a:lnTo>
                    <a:pt x="1765902" y="2063187"/>
                  </a:lnTo>
                  <a:lnTo>
                    <a:pt x="1769261" y="2064508"/>
                  </a:lnTo>
                  <a:lnTo>
                    <a:pt x="1773292" y="2065170"/>
                  </a:lnTo>
                  <a:lnTo>
                    <a:pt x="1777321" y="2066492"/>
                  </a:lnTo>
                  <a:lnTo>
                    <a:pt x="1787396" y="2075086"/>
                  </a:lnTo>
                  <a:lnTo>
                    <a:pt x="1788739" y="2076408"/>
                  </a:lnTo>
                  <a:lnTo>
                    <a:pt x="1793443" y="2076408"/>
                  </a:lnTo>
                  <a:lnTo>
                    <a:pt x="1801503" y="2072441"/>
                  </a:lnTo>
                  <a:lnTo>
                    <a:pt x="1806204" y="2072441"/>
                  </a:lnTo>
                  <a:lnTo>
                    <a:pt x="1809562" y="2075086"/>
                  </a:lnTo>
                  <a:lnTo>
                    <a:pt x="1816952" y="2084340"/>
                  </a:lnTo>
                  <a:lnTo>
                    <a:pt x="1820981" y="2088969"/>
                  </a:lnTo>
                  <a:lnTo>
                    <a:pt x="1825683" y="2092274"/>
                  </a:lnTo>
                  <a:lnTo>
                    <a:pt x="1834415" y="2096240"/>
                  </a:lnTo>
                  <a:lnTo>
                    <a:pt x="1839117" y="2098884"/>
                  </a:lnTo>
                  <a:lnTo>
                    <a:pt x="1844491" y="2104173"/>
                  </a:lnTo>
                  <a:lnTo>
                    <a:pt x="1845163" y="2108140"/>
                  </a:lnTo>
                  <a:lnTo>
                    <a:pt x="1845163" y="2112106"/>
                  </a:lnTo>
                  <a:lnTo>
                    <a:pt x="1847178" y="2116734"/>
                  </a:lnTo>
                  <a:lnTo>
                    <a:pt x="1851208" y="2120039"/>
                  </a:lnTo>
                  <a:lnTo>
                    <a:pt x="1860612" y="2123345"/>
                  </a:lnTo>
                  <a:lnTo>
                    <a:pt x="1864642" y="2125989"/>
                  </a:lnTo>
                  <a:lnTo>
                    <a:pt x="1872031" y="2134583"/>
                  </a:lnTo>
                  <a:lnTo>
                    <a:pt x="1875390" y="2143838"/>
                  </a:lnTo>
                  <a:lnTo>
                    <a:pt x="1874046" y="2152432"/>
                  </a:lnTo>
                  <a:lnTo>
                    <a:pt x="1869343" y="2160365"/>
                  </a:lnTo>
                  <a:lnTo>
                    <a:pt x="1860612" y="2167636"/>
                  </a:lnTo>
                  <a:lnTo>
                    <a:pt x="1851880" y="2174909"/>
                  </a:lnTo>
                  <a:lnTo>
                    <a:pt x="1833073" y="2186147"/>
                  </a:lnTo>
                  <a:lnTo>
                    <a:pt x="1816280" y="2194080"/>
                  </a:lnTo>
                  <a:lnTo>
                    <a:pt x="1807547" y="2196724"/>
                  </a:lnTo>
                  <a:lnTo>
                    <a:pt x="1799487" y="2194080"/>
                  </a:lnTo>
                  <a:lnTo>
                    <a:pt x="1799487" y="2188791"/>
                  </a:lnTo>
                  <a:lnTo>
                    <a:pt x="1796128" y="2177553"/>
                  </a:lnTo>
                  <a:lnTo>
                    <a:pt x="1792098" y="2170281"/>
                  </a:lnTo>
                  <a:lnTo>
                    <a:pt x="1791427" y="2178875"/>
                  </a:lnTo>
                  <a:lnTo>
                    <a:pt x="1786053" y="2178875"/>
                  </a:lnTo>
                  <a:lnTo>
                    <a:pt x="1780679" y="2178214"/>
                  </a:lnTo>
                  <a:lnTo>
                    <a:pt x="1775978" y="2176891"/>
                  </a:lnTo>
                  <a:lnTo>
                    <a:pt x="1771277" y="2174247"/>
                  </a:lnTo>
                  <a:lnTo>
                    <a:pt x="1771277" y="2176230"/>
                  </a:lnTo>
                  <a:lnTo>
                    <a:pt x="1770603" y="2180859"/>
                  </a:lnTo>
                  <a:lnTo>
                    <a:pt x="1770603" y="2182841"/>
                  </a:lnTo>
                  <a:lnTo>
                    <a:pt x="1756499" y="2178875"/>
                  </a:lnTo>
                  <a:lnTo>
                    <a:pt x="1749782" y="2177553"/>
                  </a:lnTo>
                  <a:lnTo>
                    <a:pt x="1743065" y="2176891"/>
                  </a:lnTo>
                  <a:lnTo>
                    <a:pt x="1729631" y="2177553"/>
                  </a:lnTo>
                  <a:lnTo>
                    <a:pt x="1722914" y="2176230"/>
                  </a:lnTo>
                  <a:lnTo>
                    <a:pt x="1717540" y="2171603"/>
                  </a:lnTo>
                  <a:lnTo>
                    <a:pt x="1711494" y="2178875"/>
                  </a:lnTo>
                  <a:lnTo>
                    <a:pt x="1702764" y="2182841"/>
                  </a:lnTo>
                  <a:lnTo>
                    <a:pt x="1692688" y="2184164"/>
                  </a:lnTo>
                  <a:lnTo>
                    <a:pt x="1682611" y="2184824"/>
                  </a:lnTo>
                  <a:lnTo>
                    <a:pt x="1694701" y="2188791"/>
                  </a:lnTo>
                  <a:lnTo>
                    <a:pt x="1721569" y="2188130"/>
                  </a:lnTo>
                  <a:lnTo>
                    <a:pt x="1734333" y="2188791"/>
                  </a:lnTo>
                  <a:lnTo>
                    <a:pt x="1740377" y="2190774"/>
                  </a:lnTo>
                  <a:lnTo>
                    <a:pt x="1767917" y="2202674"/>
                  </a:lnTo>
                  <a:lnTo>
                    <a:pt x="1771947" y="2203335"/>
                  </a:lnTo>
                  <a:lnTo>
                    <a:pt x="1778664" y="2203996"/>
                  </a:lnTo>
                  <a:lnTo>
                    <a:pt x="1791427" y="2203996"/>
                  </a:lnTo>
                  <a:lnTo>
                    <a:pt x="1802846" y="2203335"/>
                  </a:lnTo>
                  <a:lnTo>
                    <a:pt x="1825683" y="2199368"/>
                  </a:lnTo>
                  <a:lnTo>
                    <a:pt x="1840462" y="2193419"/>
                  </a:lnTo>
                  <a:lnTo>
                    <a:pt x="1847849" y="2193419"/>
                  </a:lnTo>
                  <a:lnTo>
                    <a:pt x="1852551" y="2200029"/>
                  </a:lnTo>
                  <a:lnTo>
                    <a:pt x="1843820" y="2202674"/>
                  </a:lnTo>
                  <a:lnTo>
                    <a:pt x="1841805" y="2203335"/>
                  </a:lnTo>
                  <a:lnTo>
                    <a:pt x="1837103" y="2210607"/>
                  </a:lnTo>
                  <a:lnTo>
                    <a:pt x="1837103" y="2211929"/>
                  </a:lnTo>
                  <a:lnTo>
                    <a:pt x="1828371" y="2220523"/>
                  </a:lnTo>
                  <a:lnTo>
                    <a:pt x="1824339" y="2223828"/>
                  </a:lnTo>
                  <a:lnTo>
                    <a:pt x="1814937" y="2229117"/>
                  </a:lnTo>
                  <a:lnTo>
                    <a:pt x="1785381" y="2242338"/>
                  </a:lnTo>
                  <a:lnTo>
                    <a:pt x="1755154" y="2261510"/>
                  </a:lnTo>
                  <a:lnTo>
                    <a:pt x="1744408" y="2266137"/>
                  </a:lnTo>
                  <a:lnTo>
                    <a:pt x="1731646" y="2266798"/>
                  </a:lnTo>
                  <a:lnTo>
                    <a:pt x="1706122" y="2264815"/>
                  </a:lnTo>
                  <a:lnTo>
                    <a:pt x="1694031" y="2267460"/>
                  </a:lnTo>
                  <a:lnTo>
                    <a:pt x="1719556" y="2270104"/>
                  </a:lnTo>
                  <a:lnTo>
                    <a:pt x="1730974" y="2273409"/>
                  </a:lnTo>
                  <a:lnTo>
                    <a:pt x="1741049" y="2282003"/>
                  </a:lnTo>
                  <a:lnTo>
                    <a:pt x="1736348" y="2283986"/>
                  </a:lnTo>
                  <a:lnTo>
                    <a:pt x="1732317" y="2285309"/>
                  </a:lnTo>
                  <a:lnTo>
                    <a:pt x="1727615" y="2286631"/>
                  </a:lnTo>
                  <a:lnTo>
                    <a:pt x="1722914" y="2287292"/>
                  </a:lnTo>
                  <a:lnTo>
                    <a:pt x="1725600" y="2297868"/>
                  </a:lnTo>
                  <a:lnTo>
                    <a:pt x="1727615" y="2306463"/>
                  </a:lnTo>
                  <a:lnTo>
                    <a:pt x="1727615" y="2315718"/>
                  </a:lnTo>
                  <a:lnTo>
                    <a:pt x="1725600" y="2325634"/>
                  </a:lnTo>
                  <a:lnTo>
                    <a:pt x="1725600" y="2328939"/>
                  </a:lnTo>
                  <a:lnTo>
                    <a:pt x="1726272" y="2334889"/>
                  </a:lnTo>
                  <a:lnTo>
                    <a:pt x="1725600" y="2337533"/>
                  </a:lnTo>
                  <a:lnTo>
                    <a:pt x="1724256" y="2338856"/>
                  </a:lnTo>
                  <a:lnTo>
                    <a:pt x="1722242" y="2338194"/>
                  </a:lnTo>
                  <a:lnTo>
                    <a:pt x="1720226" y="2338856"/>
                  </a:lnTo>
                  <a:lnTo>
                    <a:pt x="1718210" y="2340838"/>
                  </a:lnTo>
                  <a:lnTo>
                    <a:pt x="1717540" y="2346127"/>
                  </a:lnTo>
                  <a:lnTo>
                    <a:pt x="1716867" y="2351417"/>
                  </a:lnTo>
                  <a:lnTo>
                    <a:pt x="1717540" y="2356705"/>
                  </a:lnTo>
                  <a:lnTo>
                    <a:pt x="1718210" y="2361332"/>
                  </a:lnTo>
                  <a:lnTo>
                    <a:pt x="1722242" y="2377198"/>
                  </a:lnTo>
                  <a:lnTo>
                    <a:pt x="1722242" y="2381825"/>
                  </a:lnTo>
                  <a:lnTo>
                    <a:pt x="1720226" y="2387114"/>
                  </a:lnTo>
                  <a:lnTo>
                    <a:pt x="1713509" y="2395708"/>
                  </a:lnTo>
                  <a:lnTo>
                    <a:pt x="1711494" y="2400336"/>
                  </a:lnTo>
                  <a:lnTo>
                    <a:pt x="1710822" y="2408930"/>
                  </a:lnTo>
                  <a:lnTo>
                    <a:pt x="1711494" y="2424134"/>
                  </a:lnTo>
                  <a:lnTo>
                    <a:pt x="1708808" y="2433389"/>
                  </a:lnTo>
                  <a:lnTo>
                    <a:pt x="1691342" y="2469749"/>
                  </a:lnTo>
                  <a:lnTo>
                    <a:pt x="1679254" y="2486937"/>
                  </a:lnTo>
                  <a:lnTo>
                    <a:pt x="1666490" y="2495531"/>
                  </a:lnTo>
                  <a:lnTo>
                    <a:pt x="1662461" y="2494870"/>
                  </a:lnTo>
                  <a:lnTo>
                    <a:pt x="1651713" y="2492226"/>
                  </a:lnTo>
                  <a:lnTo>
                    <a:pt x="1647682" y="2491565"/>
                  </a:lnTo>
                  <a:lnTo>
                    <a:pt x="1623502" y="2492887"/>
                  </a:lnTo>
                  <a:lnTo>
                    <a:pt x="1614770" y="2492226"/>
                  </a:lnTo>
                  <a:lnTo>
                    <a:pt x="1603350" y="2492887"/>
                  </a:lnTo>
                  <a:lnTo>
                    <a:pt x="1595961" y="2495531"/>
                  </a:lnTo>
                  <a:lnTo>
                    <a:pt x="1597305" y="2504125"/>
                  </a:lnTo>
                  <a:lnTo>
                    <a:pt x="1587901" y="2504125"/>
                  </a:lnTo>
                  <a:lnTo>
                    <a:pt x="1577825" y="2506108"/>
                  </a:lnTo>
                  <a:lnTo>
                    <a:pt x="1569093" y="2510735"/>
                  </a:lnTo>
                  <a:lnTo>
                    <a:pt x="1563048" y="2519329"/>
                  </a:lnTo>
                  <a:lnTo>
                    <a:pt x="1562376" y="2529246"/>
                  </a:lnTo>
                  <a:lnTo>
                    <a:pt x="1566407" y="2537179"/>
                  </a:lnTo>
                  <a:lnTo>
                    <a:pt x="1568423" y="2545111"/>
                  </a:lnTo>
                  <a:lnTo>
                    <a:pt x="1563048" y="2553045"/>
                  </a:lnTo>
                  <a:lnTo>
                    <a:pt x="1553645" y="2556350"/>
                  </a:lnTo>
                  <a:lnTo>
                    <a:pt x="1542226" y="2557011"/>
                  </a:lnTo>
                  <a:lnTo>
                    <a:pt x="1530135" y="2556350"/>
                  </a:lnTo>
                  <a:lnTo>
                    <a:pt x="1518716" y="2557672"/>
                  </a:lnTo>
                  <a:lnTo>
                    <a:pt x="1507297" y="2558995"/>
                  </a:lnTo>
                  <a:lnTo>
                    <a:pt x="1496550" y="2558995"/>
                  </a:lnTo>
                  <a:lnTo>
                    <a:pt x="1474384" y="2555689"/>
                  </a:lnTo>
                  <a:lnTo>
                    <a:pt x="1479086" y="2535857"/>
                  </a:lnTo>
                  <a:lnTo>
                    <a:pt x="1473041" y="2516685"/>
                  </a:lnTo>
                  <a:lnTo>
                    <a:pt x="1460950" y="2498836"/>
                  </a:lnTo>
                  <a:lnTo>
                    <a:pt x="1446845" y="2482970"/>
                  </a:lnTo>
                  <a:lnTo>
                    <a:pt x="1452218" y="2484293"/>
                  </a:lnTo>
                  <a:lnTo>
                    <a:pt x="1458263" y="2485615"/>
                  </a:lnTo>
                  <a:lnTo>
                    <a:pt x="1462965" y="2486937"/>
                  </a:lnTo>
                  <a:lnTo>
                    <a:pt x="1469011" y="2484954"/>
                  </a:lnTo>
                  <a:lnTo>
                    <a:pt x="1458935" y="2470410"/>
                  </a:lnTo>
                  <a:lnTo>
                    <a:pt x="1473041" y="2466444"/>
                  </a:lnTo>
                  <a:lnTo>
                    <a:pt x="1472369" y="2458511"/>
                  </a:lnTo>
                  <a:lnTo>
                    <a:pt x="1463637" y="2449256"/>
                  </a:lnTo>
                  <a:lnTo>
                    <a:pt x="1453562" y="2439339"/>
                  </a:lnTo>
                  <a:lnTo>
                    <a:pt x="1442142" y="2426779"/>
                  </a:lnTo>
                  <a:lnTo>
                    <a:pt x="1432739" y="2413557"/>
                  </a:lnTo>
                  <a:lnTo>
                    <a:pt x="1425350" y="2400336"/>
                  </a:lnTo>
                  <a:lnTo>
                    <a:pt x="1419305" y="2383808"/>
                  </a:lnTo>
                  <a:lnTo>
                    <a:pt x="1413259" y="2385793"/>
                  </a:lnTo>
                  <a:lnTo>
                    <a:pt x="1407214" y="2365960"/>
                  </a:lnTo>
                  <a:lnTo>
                    <a:pt x="1405199" y="2360010"/>
                  </a:lnTo>
                  <a:lnTo>
                    <a:pt x="1403855" y="2358027"/>
                  </a:lnTo>
                  <a:lnTo>
                    <a:pt x="1399825" y="2354061"/>
                  </a:lnTo>
                  <a:lnTo>
                    <a:pt x="1397810" y="2351417"/>
                  </a:lnTo>
                  <a:lnTo>
                    <a:pt x="1397138" y="2347449"/>
                  </a:lnTo>
                  <a:lnTo>
                    <a:pt x="1397138" y="2337533"/>
                  </a:lnTo>
                  <a:lnTo>
                    <a:pt x="1396467" y="2333567"/>
                  </a:lnTo>
                  <a:lnTo>
                    <a:pt x="1393780" y="2331584"/>
                  </a:lnTo>
                  <a:lnTo>
                    <a:pt x="1387734" y="2329601"/>
                  </a:lnTo>
                  <a:lnTo>
                    <a:pt x="1385049" y="2327617"/>
                  </a:lnTo>
                  <a:lnTo>
                    <a:pt x="1383033" y="2324312"/>
                  </a:lnTo>
                  <a:lnTo>
                    <a:pt x="1381690" y="2321668"/>
                  </a:lnTo>
                  <a:lnTo>
                    <a:pt x="1380346" y="2318362"/>
                  </a:lnTo>
                  <a:lnTo>
                    <a:pt x="1379003" y="2314396"/>
                  </a:lnTo>
                  <a:lnTo>
                    <a:pt x="1377659" y="2299191"/>
                  </a:lnTo>
                  <a:lnTo>
                    <a:pt x="1374972" y="2293903"/>
                  </a:lnTo>
                  <a:lnTo>
                    <a:pt x="1366240" y="2293903"/>
                  </a:lnTo>
                  <a:lnTo>
                    <a:pt x="1367583" y="2282664"/>
                  </a:lnTo>
                  <a:lnTo>
                    <a:pt x="1366912" y="2270765"/>
                  </a:lnTo>
                  <a:lnTo>
                    <a:pt x="1362882" y="2239033"/>
                  </a:lnTo>
                  <a:lnTo>
                    <a:pt x="1362882" y="2227795"/>
                  </a:lnTo>
                  <a:lnTo>
                    <a:pt x="1366240" y="2221845"/>
                  </a:lnTo>
                  <a:lnTo>
                    <a:pt x="1375644" y="2228455"/>
                  </a:lnTo>
                  <a:lnTo>
                    <a:pt x="1370270" y="2221845"/>
                  </a:lnTo>
                  <a:lnTo>
                    <a:pt x="1358852" y="2217217"/>
                  </a:lnTo>
                  <a:lnTo>
                    <a:pt x="1346089" y="2214573"/>
                  </a:lnTo>
                  <a:lnTo>
                    <a:pt x="1336686" y="2210607"/>
                  </a:lnTo>
                  <a:lnTo>
                    <a:pt x="1328625" y="2199368"/>
                  </a:lnTo>
                  <a:lnTo>
                    <a:pt x="1324595" y="2184824"/>
                  </a:lnTo>
                  <a:lnTo>
                    <a:pt x="1323252" y="2169620"/>
                  </a:lnTo>
                  <a:lnTo>
                    <a:pt x="1323252" y="2156398"/>
                  </a:lnTo>
                  <a:lnTo>
                    <a:pt x="1320564" y="2161026"/>
                  </a:lnTo>
                  <a:lnTo>
                    <a:pt x="1319892" y="2166315"/>
                  </a:lnTo>
                  <a:lnTo>
                    <a:pt x="1319892" y="2171603"/>
                  </a:lnTo>
                  <a:lnTo>
                    <a:pt x="1319221" y="2176230"/>
                  </a:lnTo>
                  <a:lnTo>
                    <a:pt x="1316534" y="2179536"/>
                  </a:lnTo>
                  <a:lnTo>
                    <a:pt x="1314520" y="2180859"/>
                  </a:lnTo>
                  <a:lnTo>
                    <a:pt x="1312504" y="2182841"/>
                  </a:lnTo>
                  <a:lnTo>
                    <a:pt x="1310489" y="2186808"/>
                  </a:lnTo>
                  <a:lnTo>
                    <a:pt x="1312504" y="2198046"/>
                  </a:lnTo>
                  <a:lnTo>
                    <a:pt x="1312504" y="2202013"/>
                  </a:lnTo>
                  <a:lnTo>
                    <a:pt x="1311161" y="2205979"/>
                  </a:lnTo>
                  <a:lnTo>
                    <a:pt x="1309145" y="2209946"/>
                  </a:lnTo>
                  <a:lnTo>
                    <a:pt x="1300413" y="2223828"/>
                  </a:lnTo>
                  <a:lnTo>
                    <a:pt x="1295711" y="2229117"/>
                  </a:lnTo>
                  <a:lnTo>
                    <a:pt x="1290338" y="2232422"/>
                  </a:lnTo>
                  <a:lnTo>
                    <a:pt x="1282949" y="2233744"/>
                  </a:lnTo>
                  <a:lnTo>
                    <a:pt x="1277576" y="2233744"/>
                  </a:lnTo>
                  <a:lnTo>
                    <a:pt x="1275560" y="2233083"/>
                  </a:lnTo>
                  <a:lnTo>
                    <a:pt x="1274217" y="2231761"/>
                  </a:lnTo>
                  <a:lnTo>
                    <a:pt x="1262797" y="2223167"/>
                  </a:lnTo>
                  <a:lnTo>
                    <a:pt x="1259440" y="2221184"/>
                  </a:lnTo>
                  <a:lnTo>
                    <a:pt x="1254739" y="2221184"/>
                  </a:lnTo>
                  <a:lnTo>
                    <a:pt x="1262126" y="2229778"/>
                  </a:lnTo>
                  <a:lnTo>
                    <a:pt x="1258097" y="2236389"/>
                  </a:lnTo>
                  <a:lnTo>
                    <a:pt x="1248692" y="2241677"/>
                  </a:lnTo>
                  <a:lnTo>
                    <a:pt x="1238617" y="2246305"/>
                  </a:lnTo>
                  <a:lnTo>
                    <a:pt x="1240632" y="2252916"/>
                  </a:lnTo>
                  <a:lnTo>
                    <a:pt x="1232572" y="2260848"/>
                  </a:lnTo>
                  <a:lnTo>
                    <a:pt x="1212420" y="2274731"/>
                  </a:lnTo>
                  <a:lnTo>
                    <a:pt x="1178164" y="2305802"/>
                  </a:lnTo>
                  <a:lnTo>
                    <a:pt x="1165402" y="2313735"/>
                  </a:lnTo>
                  <a:lnTo>
                    <a:pt x="1145922" y="2319023"/>
                  </a:lnTo>
                  <a:lnTo>
                    <a:pt x="1115023" y="2324312"/>
                  </a:lnTo>
                  <a:lnTo>
                    <a:pt x="1087484" y="2324973"/>
                  </a:lnTo>
                  <a:lnTo>
                    <a:pt x="1080096" y="2315718"/>
                  </a:lnTo>
                  <a:lnTo>
                    <a:pt x="1074050" y="2315057"/>
                  </a:lnTo>
                  <a:lnTo>
                    <a:pt x="1072034" y="2317701"/>
                  </a:lnTo>
                  <a:lnTo>
                    <a:pt x="1070692" y="2321006"/>
                  </a:lnTo>
                  <a:lnTo>
                    <a:pt x="1068005" y="2322990"/>
                  </a:lnTo>
                  <a:lnTo>
                    <a:pt x="1058601" y="2321668"/>
                  </a:lnTo>
                  <a:lnTo>
                    <a:pt x="1059273" y="2317041"/>
                  </a:lnTo>
                  <a:lnTo>
                    <a:pt x="1063303" y="2311751"/>
                  </a:lnTo>
                  <a:lnTo>
                    <a:pt x="1065318" y="2307785"/>
                  </a:lnTo>
                  <a:lnTo>
                    <a:pt x="1062632" y="2304480"/>
                  </a:lnTo>
                  <a:lnTo>
                    <a:pt x="1057929" y="2303818"/>
                  </a:lnTo>
                  <a:lnTo>
                    <a:pt x="1052556" y="2303818"/>
                  </a:lnTo>
                  <a:lnTo>
                    <a:pt x="1047183" y="2303818"/>
                  </a:lnTo>
                  <a:lnTo>
                    <a:pt x="1039122" y="2301174"/>
                  </a:lnTo>
                  <a:lnTo>
                    <a:pt x="1031732" y="2296547"/>
                  </a:lnTo>
                  <a:lnTo>
                    <a:pt x="1017627" y="2287292"/>
                  </a:lnTo>
                  <a:lnTo>
                    <a:pt x="1000163" y="2277375"/>
                  </a:lnTo>
                  <a:lnTo>
                    <a:pt x="994117" y="2270765"/>
                  </a:lnTo>
                  <a:lnTo>
                    <a:pt x="989415" y="2261510"/>
                  </a:lnTo>
                  <a:lnTo>
                    <a:pt x="988072" y="2254899"/>
                  </a:lnTo>
                  <a:lnTo>
                    <a:pt x="988072" y="2245644"/>
                  </a:lnTo>
                  <a:lnTo>
                    <a:pt x="989415" y="2237050"/>
                  </a:lnTo>
                  <a:lnTo>
                    <a:pt x="993446" y="2231761"/>
                  </a:lnTo>
                  <a:lnTo>
                    <a:pt x="1000163" y="2231761"/>
                  </a:lnTo>
                  <a:lnTo>
                    <a:pt x="1008223" y="2235066"/>
                  </a:lnTo>
                  <a:lnTo>
                    <a:pt x="1016284" y="2240355"/>
                  </a:lnTo>
                  <a:lnTo>
                    <a:pt x="1023002" y="2242999"/>
                  </a:lnTo>
                  <a:lnTo>
                    <a:pt x="1029047" y="2242338"/>
                  </a:lnTo>
                  <a:lnTo>
                    <a:pt x="1033076" y="2239033"/>
                  </a:lnTo>
                  <a:lnTo>
                    <a:pt x="1037107" y="2235728"/>
                  </a:lnTo>
                  <a:lnTo>
                    <a:pt x="1043824" y="2231761"/>
                  </a:lnTo>
                  <a:lnTo>
                    <a:pt x="1037107" y="2231761"/>
                  </a:lnTo>
                  <a:lnTo>
                    <a:pt x="1031732" y="2233744"/>
                  </a:lnTo>
                  <a:lnTo>
                    <a:pt x="1026360" y="2235066"/>
                  </a:lnTo>
                  <a:lnTo>
                    <a:pt x="1019642" y="2232422"/>
                  </a:lnTo>
                  <a:lnTo>
                    <a:pt x="1014269" y="2227795"/>
                  </a:lnTo>
                  <a:lnTo>
                    <a:pt x="1013597" y="2224490"/>
                  </a:lnTo>
                  <a:lnTo>
                    <a:pt x="1015613" y="2220523"/>
                  </a:lnTo>
                  <a:lnTo>
                    <a:pt x="1017627" y="2215234"/>
                  </a:lnTo>
                  <a:lnTo>
                    <a:pt x="1018971" y="2203996"/>
                  </a:lnTo>
                  <a:lnTo>
                    <a:pt x="1020986" y="2199368"/>
                  </a:lnTo>
                  <a:lnTo>
                    <a:pt x="1025688" y="2194080"/>
                  </a:lnTo>
                  <a:lnTo>
                    <a:pt x="1035763" y="2185485"/>
                  </a:lnTo>
                  <a:lnTo>
                    <a:pt x="1041808" y="2180859"/>
                  </a:lnTo>
                  <a:lnTo>
                    <a:pt x="1047183" y="2178214"/>
                  </a:lnTo>
                  <a:lnTo>
                    <a:pt x="1037107" y="2179536"/>
                  </a:lnTo>
                  <a:lnTo>
                    <a:pt x="1024344" y="2186147"/>
                  </a:lnTo>
                  <a:lnTo>
                    <a:pt x="977996" y="2213912"/>
                  </a:lnTo>
                  <a:lnTo>
                    <a:pt x="968593" y="2215234"/>
                  </a:lnTo>
                  <a:lnTo>
                    <a:pt x="963219" y="2203996"/>
                  </a:lnTo>
                  <a:lnTo>
                    <a:pt x="964562" y="2190114"/>
                  </a:lnTo>
                  <a:lnTo>
                    <a:pt x="969937" y="2176891"/>
                  </a:lnTo>
                  <a:lnTo>
                    <a:pt x="977996" y="2166315"/>
                  </a:lnTo>
                  <a:lnTo>
                    <a:pt x="989415" y="2162348"/>
                  </a:lnTo>
                  <a:lnTo>
                    <a:pt x="992103" y="2162348"/>
                  </a:lnTo>
                  <a:lnTo>
                    <a:pt x="997476" y="2165653"/>
                  </a:lnTo>
                  <a:lnTo>
                    <a:pt x="1000835" y="2165653"/>
                  </a:lnTo>
                  <a:lnTo>
                    <a:pt x="1004193" y="2164992"/>
                  </a:lnTo>
                  <a:lnTo>
                    <a:pt x="1006208" y="2163009"/>
                  </a:lnTo>
                  <a:lnTo>
                    <a:pt x="1008223" y="2161026"/>
                  </a:lnTo>
                  <a:lnTo>
                    <a:pt x="1010910" y="2159042"/>
                  </a:lnTo>
                  <a:lnTo>
                    <a:pt x="1023673" y="2155738"/>
                  </a:lnTo>
                  <a:lnTo>
                    <a:pt x="1029047" y="2153093"/>
                  </a:lnTo>
                  <a:lnTo>
                    <a:pt x="1033748" y="2149788"/>
                  </a:lnTo>
                  <a:lnTo>
                    <a:pt x="1016955" y="2152432"/>
                  </a:lnTo>
                  <a:lnTo>
                    <a:pt x="1008223" y="2152432"/>
                  </a:lnTo>
                  <a:lnTo>
                    <a:pt x="1002850" y="2149126"/>
                  </a:lnTo>
                  <a:lnTo>
                    <a:pt x="1004864" y="2142515"/>
                  </a:lnTo>
                  <a:lnTo>
                    <a:pt x="1011582" y="2135244"/>
                  </a:lnTo>
                  <a:lnTo>
                    <a:pt x="1019642" y="2127972"/>
                  </a:lnTo>
                  <a:lnTo>
                    <a:pt x="1025688" y="2121361"/>
                  </a:lnTo>
                  <a:lnTo>
                    <a:pt x="1032405" y="2106818"/>
                  </a:lnTo>
                  <a:lnTo>
                    <a:pt x="1036436" y="2100868"/>
                  </a:lnTo>
                  <a:lnTo>
                    <a:pt x="1044495" y="2095579"/>
                  </a:lnTo>
                  <a:lnTo>
                    <a:pt x="1054571" y="2093596"/>
                  </a:lnTo>
                  <a:lnTo>
                    <a:pt x="1056586" y="2098224"/>
                  </a:lnTo>
                  <a:lnTo>
                    <a:pt x="1054571" y="2116734"/>
                  </a:lnTo>
                  <a:lnTo>
                    <a:pt x="1059273" y="2103513"/>
                  </a:lnTo>
                  <a:lnTo>
                    <a:pt x="1062632" y="2096902"/>
                  </a:lnTo>
                  <a:lnTo>
                    <a:pt x="1066662" y="2090952"/>
                  </a:lnTo>
                  <a:lnTo>
                    <a:pt x="1071363" y="2087646"/>
                  </a:lnTo>
                  <a:lnTo>
                    <a:pt x="1081439" y="2083680"/>
                  </a:lnTo>
                  <a:lnTo>
                    <a:pt x="1085468" y="2079713"/>
                  </a:lnTo>
                  <a:lnTo>
                    <a:pt x="1051885" y="2086985"/>
                  </a:lnTo>
                  <a:lnTo>
                    <a:pt x="1027703" y="2104173"/>
                  </a:lnTo>
                  <a:lnTo>
                    <a:pt x="986728" y="2150448"/>
                  </a:lnTo>
                  <a:lnTo>
                    <a:pt x="975981" y="2159704"/>
                  </a:lnTo>
                  <a:lnTo>
                    <a:pt x="966578" y="2165653"/>
                  </a:lnTo>
                  <a:lnTo>
                    <a:pt x="961204" y="2163009"/>
                  </a:lnTo>
                  <a:lnTo>
                    <a:pt x="962547" y="2148465"/>
                  </a:lnTo>
                  <a:lnTo>
                    <a:pt x="967249" y="2127311"/>
                  </a:lnTo>
                  <a:lnTo>
                    <a:pt x="969265" y="2123345"/>
                  </a:lnTo>
                  <a:lnTo>
                    <a:pt x="975310" y="2122683"/>
                  </a:lnTo>
                  <a:lnTo>
                    <a:pt x="991430" y="2122022"/>
                  </a:lnTo>
                  <a:lnTo>
                    <a:pt x="999492" y="2120039"/>
                  </a:lnTo>
                  <a:lnTo>
                    <a:pt x="990759" y="2114751"/>
                  </a:lnTo>
                  <a:lnTo>
                    <a:pt x="981355" y="2113428"/>
                  </a:lnTo>
                  <a:lnTo>
                    <a:pt x="971952" y="2109462"/>
                  </a:lnTo>
                  <a:lnTo>
                    <a:pt x="965235" y="2098884"/>
                  </a:lnTo>
                  <a:lnTo>
                    <a:pt x="965235" y="2085002"/>
                  </a:lnTo>
                  <a:lnTo>
                    <a:pt x="973294" y="2077069"/>
                  </a:lnTo>
                  <a:lnTo>
                    <a:pt x="985386" y="2070458"/>
                  </a:lnTo>
                  <a:lnTo>
                    <a:pt x="996805" y="2061864"/>
                  </a:lnTo>
                  <a:lnTo>
                    <a:pt x="990087" y="2063187"/>
                  </a:lnTo>
                  <a:lnTo>
                    <a:pt x="977996" y="2072441"/>
                  </a:lnTo>
                  <a:lnTo>
                    <a:pt x="971280" y="2073764"/>
                  </a:lnTo>
                  <a:lnTo>
                    <a:pt x="964562" y="2070458"/>
                  </a:lnTo>
                  <a:lnTo>
                    <a:pt x="960532" y="2065170"/>
                  </a:lnTo>
                  <a:lnTo>
                    <a:pt x="957174" y="2058559"/>
                  </a:lnTo>
                  <a:lnTo>
                    <a:pt x="955831" y="2051287"/>
                  </a:lnTo>
                  <a:lnTo>
                    <a:pt x="953815" y="2029471"/>
                  </a:lnTo>
                  <a:lnTo>
                    <a:pt x="954487" y="2024183"/>
                  </a:lnTo>
                  <a:lnTo>
                    <a:pt x="959189" y="2021538"/>
                  </a:lnTo>
                  <a:lnTo>
                    <a:pt x="966578" y="2021538"/>
                  </a:lnTo>
                  <a:lnTo>
                    <a:pt x="980012" y="2022861"/>
                  </a:lnTo>
                  <a:lnTo>
                    <a:pt x="988744" y="2022200"/>
                  </a:lnTo>
                  <a:lnTo>
                    <a:pt x="1006880" y="2018233"/>
                  </a:lnTo>
                  <a:lnTo>
                    <a:pt x="1015613" y="2016911"/>
                  </a:lnTo>
                  <a:lnTo>
                    <a:pt x="1023002" y="2016911"/>
                  </a:lnTo>
                  <a:lnTo>
                    <a:pt x="1037778" y="2019556"/>
                  </a:lnTo>
                  <a:lnTo>
                    <a:pt x="1045167" y="2019556"/>
                  </a:lnTo>
                  <a:lnTo>
                    <a:pt x="1061287" y="2016911"/>
                  </a:lnTo>
                  <a:lnTo>
                    <a:pt x="1071363" y="2016911"/>
                  </a:lnTo>
                  <a:lnTo>
                    <a:pt x="1078752" y="2021538"/>
                  </a:lnTo>
                  <a:lnTo>
                    <a:pt x="1088155" y="2033438"/>
                  </a:lnTo>
                  <a:lnTo>
                    <a:pt x="1090843" y="2032116"/>
                  </a:lnTo>
                  <a:lnTo>
                    <a:pt x="1090171" y="2020217"/>
                  </a:lnTo>
                  <a:lnTo>
                    <a:pt x="1099575" y="2014927"/>
                  </a:lnTo>
                  <a:lnTo>
                    <a:pt x="1113681" y="2011623"/>
                  </a:lnTo>
                  <a:lnTo>
                    <a:pt x="1125771" y="2006333"/>
                  </a:lnTo>
                  <a:lnTo>
                    <a:pt x="1113681" y="2005012"/>
                  </a:lnTo>
                  <a:lnTo>
                    <a:pt x="1110994" y="1999723"/>
                  </a:lnTo>
                  <a:lnTo>
                    <a:pt x="1115023" y="1982536"/>
                  </a:lnTo>
                  <a:lnTo>
                    <a:pt x="1106964" y="1991129"/>
                  </a:lnTo>
                  <a:lnTo>
                    <a:pt x="1104949" y="1999723"/>
                  </a:lnTo>
                  <a:lnTo>
                    <a:pt x="1102261" y="2006995"/>
                  </a:lnTo>
                  <a:lnTo>
                    <a:pt x="1092186" y="2010962"/>
                  </a:lnTo>
                  <a:lnTo>
                    <a:pt x="1082783" y="2011623"/>
                  </a:lnTo>
                  <a:lnTo>
                    <a:pt x="1071363" y="2009639"/>
                  </a:lnTo>
                  <a:lnTo>
                    <a:pt x="1062632" y="2005012"/>
                  </a:lnTo>
                  <a:lnTo>
                    <a:pt x="1059273" y="1997740"/>
                  </a:lnTo>
                  <a:lnTo>
                    <a:pt x="1056586" y="2002368"/>
                  </a:lnTo>
                  <a:lnTo>
                    <a:pt x="1054571" y="2006333"/>
                  </a:lnTo>
                  <a:lnTo>
                    <a:pt x="1052556" y="2010300"/>
                  </a:lnTo>
                  <a:lnTo>
                    <a:pt x="1048525" y="2013606"/>
                  </a:lnTo>
                  <a:lnTo>
                    <a:pt x="1043152" y="2014267"/>
                  </a:lnTo>
                  <a:lnTo>
                    <a:pt x="1037107" y="2013606"/>
                  </a:lnTo>
                  <a:lnTo>
                    <a:pt x="1031061" y="2011623"/>
                  </a:lnTo>
                  <a:lnTo>
                    <a:pt x="1025016" y="2010962"/>
                  </a:lnTo>
                  <a:lnTo>
                    <a:pt x="1014269" y="2011623"/>
                  </a:lnTo>
                  <a:lnTo>
                    <a:pt x="994117" y="2016250"/>
                  </a:lnTo>
                  <a:lnTo>
                    <a:pt x="983371" y="2017572"/>
                  </a:lnTo>
                  <a:lnTo>
                    <a:pt x="973966" y="2016250"/>
                  </a:lnTo>
                  <a:lnTo>
                    <a:pt x="965906" y="2012283"/>
                  </a:lnTo>
                  <a:lnTo>
                    <a:pt x="959189" y="2005673"/>
                  </a:lnTo>
                  <a:lnTo>
                    <a:pt x="954487" y="1997740"/>
                  </a:lnTo>
                  <a:lnTo>
                    <a:pt x="953815" y="1987162"/>
                  </a:lnTo>
                  <a:lnTo>
                    <a:pt x="958518" y="1982536"/>
                  </a:lnTo>
                  <a:lnTo>
                    <a:pt x="975981" y="1977246"/>
                  </a:lnTo>
                  <a:lnTo>
                    <a:pt x="967921" y="1972619"/>
                  </a:lnTo>
                  <a:lnTo>
                    <a:pt x="959860" y="1966008"/>
                  </a:lnTo>
                  <a:lnTo>
                    <a:pt x="953144" y="1957414"/>
                  </a:lnTo>
                  <a:lnTo>
                    <a:pt x="949113" y="1950142"/>
                  </a:lnTo>
                  <a:lnTo>
                    <a:pt x="948442" y="1938243"/>
                  </a:lnTo>
                  <a:lnTo>
                    <a:pt x="954487" y="1932955"/>
                  </a:lnTo>
                  <a:lnTo>
                    <a:pt x="964562" y="1932293"/>
                  </a:lnTo>
                  <a:lnTo>
                    <a:pt x="975981" y="1932955"/>
                  </a:lnTo>
                  <a:lnTo>
                    <a:pt x="987400" y="1934937"/>
                  </a:lnTo>
                  <a:lnTo>
                    <a:pt x="1009568" y="1942210"/>
                  </a:lnTo>
                  <a:lnTo>
                    <a:pt x="1020986" y="1944192"/>
                  </a:lnTo>
                  <a:lnTo>
                    <a:pt x="1033076" y="1944854"/>
                  </a:lnTo>
                  <a:lnTo>
                    <a:pt x="1045167" y="1942870"/>
                  </a:lnTo>
                  <a:lnTo>
                    <a:pt x="1056586" y="1939566"/>
                  </a:lnTo>
                  <a:lnTo>
                    <a:pt x="1068005" y="1935599"/>
                  </a:lnTo>
                  <a:lnTo>
                    <a:pt x="1060617" y="1934276"/>
                  </a:lnTo>
                  <a:lnTo>
                    <a:pt x="1043152" y="1936921"/>
                  </a:lnTo>
                  <a:lnTo>
                    <a:pt x="1034420" y="1937581"/>
                  </a:lnTo>
                  <a:lnTo>
                    <a:pt x="1025688" y="1936260"/>
                  </a:lnTo>
                  <a:lnTo>
                    <a:pt x="998820" y="1929649"/>
                  </a:lnTo>
                  <a:lnTo>
                    <a:pt x="985386" y="1927666"/>
                  </a:lnTo>
                  <a:lnTo>
                    <a:pt x="967921" y="1924360"/>
                  </a:lnTo>
                  <a:lnTo>
                    <a:pt x="959189" y="1917088"/>
                  </a:lnTo>
                  <a:lnTo>
                    <a:pt x="967921" y="1905189"/>
                  </a:lnTo>
                  <a:lnTo>
                    <a:pt x="969937" y="1905189"/>
                  </a:lnTo>
                  <a:lnTo>
                    <a:pt x="972623" y="1905850"/>
                  </a:lnTo>
                  <a:lnTo>
                    <a:pt x="975310" y="1907172"/>
                  </a:lnTo>
                  <a:lnTo>
                    <a:pt x="978669" y="1906511"/>
                  </a:lnTo>
                  <a:lnTo>
                    <a:pt x="981355" y="1904528"/>
                  </a:lnTo>
                  <a:lnTo>
                    <a:pt x="987400" y="1895934"/>
                  </a:lnTo>
                  <a:lnTo>
                    <a:pt x="992774" y="1891306"/>
                  </a:lnTo>
                  <a:lnTo>
                    <a:pt x="1000163" y="1886679"/>
                  </a:lnTo>
                  <a:lnTo>
                    <a:pt x="1007552" y="1883374"/>
                  </a:lnTo>
                  <a:lnTo>
                    <a:pt x="1014940" y="1882712"/>
                  </a:lnTo>
                  <a:lnTo>
                    <a:pt x="1020314" y="1883374"/>
                  </a:lnTo>
                  <a:lnTo>
                    <a:pt x="1030389" y="1887340"/>
                  </a:lnTo>
                  <a:lnTo>
                    <a:pt x="1036436" y="1888001"/>
                  </a:lnTo>
                  <a:lnTo>
                    <a:pt x="1044495" y="1887340"/>
                  </a:lnTo>
                  <a:lnTo>
                    <a:pt x="1052556" y="1885356"/>
                  </a:lnTo>
                  <a:lnTo>
                    <a:pt x="1059944" y="1882052"/>
                  </a:lnTo>
                  <a:lnTo>
                    <a:pt x="1065318" y="1877424"/>
                  </a:lnTo>
                  <a:lnTo>
                    <a:pt x="1045167" y="1881390"/>
                  </a:lnTo>
                  <a:lnTo>
                    <a:pt x="1033748" y="1882712"/>
                  </a:lnTo>
                  <a:lnTo>
                    <a:pt x="1027703" y="1880068"/>
                  </a:lnTo>
                  <a:lnTo>
                    <a:pt x="1029719" y="1873458"/>
                  </a:lnTo>
                  <a:lnTo>
                    <a:pt x="1037778" y="1867508"/>
                  </a:lnTo>
                  <a:lnTo>
                    <a:pt x="1047183" y="1864202"/>
                  </a:lnTo>
                  <a:lnTo>
                    <a:pt x="1054571" y="1862880"/>
                  </a:lnTo>
                  <a:lnTo>
                    <a:pt x="1065990" y="1861558"/>
                  </a:lnTo>
                  <a:lnTo>
                    <a:pt x="1076737" y="1860897"/>
                  </a:lnTo>
                  <a:lnTo>
                    <a:pt x="1088155" y="1861558"/>
                  </a:lnTo>
                  <a:lnTo>
                    <a:pt x="1098903" y="1863541"/>
                  </a:lnTo>
                  <a:lnTo>
                    <a:pt x="1115696" y="1868830"/>
                  </a:lnTo>
                  <a:lnTo>
                    <a:pt x="1123757" y="1869491"/>
                  </a:lnTo>
                  <a:lnTo>
                    <a:pt x="1131146" y="1865524"/>
                  </a:lnTo>
                  <a:lnTo>
                    <a:pt x="1124428" y="1864864"/>
                  </a:lnTo>
                  <a:lnTo>
                    <a:pt x="1121069" y="1862880"/>
                  </a:lnTo>
                  <a:lnTo>
                    <a:pt x="1121741" y="1859574"/>
                  </a:lnTo>
                  <a:lnTo>
                    <a:pt x="1125099" y="1855609"/>
                  </a:lnTo>
                  <a:lnTo>
                    <a:pt x="1132488" y="1852964"/>
                  </a:lnTo>
                  <a:lnTo>
                    <a:pt x="1141220" y="1851641"/>
                  </a:lnTo>
                  <a:lnTo>
                    <a:pt x="1158013" y="1850980"/>
                  </a:lnTo>
                  <a:lnTo>
                    <a:pt x="1151968" y="1847675"/>
                  </a:lnTo>
                  <a:lnTo>
                    <a:pt x="1143235" y="1847675"/>
                  </a:lnTo>
                  <a:lnTo>
                    <a:pt x="1125771" y="1850980"/>
                  </a:lnTo>
                  <a:lnTo>
                    <a:pt x="1117712" y="1851641"/>
                  </a:lnTo>
                  <a:lnTo>
                    <a:pt x="1097560" y="1848998"/>
                  </a:lnTo>
                  <a:lnTo>
                    <a:pt x="1091515" y="1850320"/>
                  </a:lnTo>
                  <a:lnTo>
                    <a:pt x="1082783" y="1852964"/>
                  </a:lnTo>
                  <a:lnTo>
                    <a:pt x="1075393" y="1854286"/>
                  </a:lnTo>
                  <a:lnTo>
                    <a:pt x="1070020" y="1852964"/>
                  </a:lnTo>
                  <a:lnTo>
                    <a:pt x="1070020" y="1848998"/>
                  </a:lnTo>
                  <a:lnTo>
                    <a:pt x="1073378" y="1842386"/>
                  </a:lnTo>
                  <a:lnTo>
                    <a:pt x="1078081" y="1835776"/>
                  </a:lnTo>
                  <a:lnTo>
                    <a:pt x="1081439" y="1831809"/>
                  </a:lnTo>
                  <a:lnTo>
                    <a:pt x="1092858" y="1825198"/>
                  </a:lnTo>
                  <a:lnTo>
                    <a:pt x="1106964" y="1819249"/>
                  </a:lnTo>
                  <a:lnTo>
                    <a:pt x="1121741" y="1815283"/>
                  </a:lnTo>
                  <a:lnTo>
                    <a:pt x="1134503" y="1812639"/>
                  </a:lnTo>
                  <a:lnTo>
                    <a:pt x="1150625" y="1814621"/>
                  </a:lnTo>
                  <a:lnTo>
                    <a:pt x="1164730" y="1820571"/>
                  </a:lnTo>
                  <a:lnTo>
                    <a:pt x="1192941" y="1839742"/>
                  </a:lnTo>
                  <a:lnTo>
                    <a:pt x="1186225" y="1831148"/>
                  </a:lnTo>
                  <a:lnTo>
                    <a:pt x="1166745" y="1815944"/>
                  </a:lnTo>
                  <a:lnTo>
                    <a:pt x="1162043" y="1806689"/>
                  </a:lnTo>
                  <a:lnTo>
                    <a:pt x="1166745" y="1796772"/>
                  </a:lnTo>
                  <a:lnTo>
                    <a:pt x="1178164" y="1792806"/>
                  </a:lnTo>
                  <a:lnTo>
                    <a:pt x="1189582" y="1790822"/>
                  </a:lnTo>
                  <a:lnTo>
                    <a:pt x="1194284" y="1784873"/>
                  </a:lnTo>
                  <a:lnTo>
                    <a:pt x="1188911" y="1778923"/>
                  </a:lnTo>
                  <a:lnTo>
                    <a:pt x="1180850" y="1775618"/>
                  </a:lnTo>
                  <a:lnTo>
                    <a:pt x="1176821" y="1772313"/>
                  </a:lnTo>
                  <a:lnTo>
                    <a:pt x="1184210" y="1763058"/>
                  </a:lnTo>
                  <a:lnTo>
                    <a:pt x="1192941" y="1758430"/>
                  </a:lnTo>
                  <a:lnTo>
                    <a:pt x="1205704" y="1755125"/>
                  </a:lnTo>
                  <a:lnTo>
                    <a:pt x="1218466" y="1755125"/>
                  </a:lnTo>
                  <a:lnTo>
                    <a:pt x="1226526" y="1760413"/>
                  </a:lnTo>
                  <a:lnTo>
                    <a:pt x="1227198" y="1763719"/>
                  </a:lnTo>
                  <a:lnTo>
                    <a:pt x="1225183" y="1767685"/>
                  </a:lnTo>
                  <a:lnTo>
                    <a:pt x="1223167" y="1770329"/>
                  </a:lnTo>
                  <a:lnTo>
                    <a:pt x="1223167" y="1772973"/>
                  </a:lnTo>
                  <a:lnTo>
                    <a:pt x="1227870" y="1774296"/>
                  </a:lnTo>
                  <a:lnTo>
                    <a:pt x="1230557" y="1772313"/>
                  </a:lnTo>
                  <a:lnTo>
                    <a:pt x="1233915" y="1768346"/>
                  </a:lnTo>
                  <a:lnTo>
                    <a:pt x="1238617" y="1763719"/>
                  </a:lnTo>
                  <a:lnTo>
                    <a:pt x="1241975" y="1763058"/>
                  </a:lnTo>
                  <a:lnTo>
                    <a:pt x="1253394" y="1759091"/>
                  </a:lnTo>
                  <a:lnTo>
                    <a:pt x="1257425" y="1759091"/>
                  </a:lnTo>
                  <a:lnTo>
                    <a:pt x="1262797" y="1759752"/>
                  </a:lnTo>
                  <a:lnTo>
                    <a:pt x="1266157" y="1760413"/>
                  </a:lnTo>
                  <a:lnTo>
                    <a:pt x="1268843" y="1763058"/>
                  </a:lnTo>
                  <a:lnTo>
                    <a:pt x="1280934" y="1778263"/>
                  </a:lnTo>
                  <a:lnTo>
                    <a:pt x="1281606" y="1779584"/>
                  </a:lnTo>
                  <a:lnTo>
                    <a:pt x="1284965" y="1780907"/>
                  </a:lnTo>
                  <a:lnTo>
                    <a:pt x="1286308" y="1780245"/>
                  </a:lnTo>
                  <a:lnTo>
                    <a:pt x="1288323" y="1778263"/>
                  </a:lnTo>
                  <a:lnTo>
                    <a:pt x="1293024" y="1776940"/>
                  </a:lnTo>
                  <a:lnTo>
                    <a:pt x="1303100" y="1775618"/>
                  </a:lnTo>
                  <a:lnTo>
                    <a:pt x="1323923" y="1775618"/>
                  </a:lnTo>
                  <a:lnTo>
                    <a:pt x="1333998" y="1774957"/>
                  </a:lnTo>
                  <a:lnTo>
                    <a:pt x="1329296" y="1763719"/>
                  </a:lnTo>
                  <a:lnTo>
                    <a:pt x="1333998" y="1756447"/>
                  </a:lnTo>
                  <a:lnTo>
                    <a:pt x="1344073" y="1751158"/>
                  </a:lnTo>
                  <a:lnTo>
                    <a:pt x="1354822" y="1747191"/>
                  </a:lnTo>
                  <a:lnTo>
                    <a:pt x="1364225" y="1742564"/>
                  </a:lnTo>
                  <a:lnTo>
                    <a:pt x="1370942" y="1736614"/>
                  </a:lnTo>
                  <a:lnTo>
                    <a:pt x="1371615" y="1730664"/>
                  </a:lnTo>
                  <a:lnTo>
                    <a:pt x="1361538" y="1726698"/>
                  </a:lnTo>
                  <a:lnTo>
                    <a:pt x="1370270" y="1720088"/>
                  </a:lnTo>
                  <a:lnTo>
                    <a:pt x="1380346" y="1714799"/>
                  </a:lnTo>
                  <a:lnTo>
                    <a:pt x="1371615" y="1710171"/>
                  </a:lnTo>
                  <a:lnTo>
                    <a:pt x="1361538" y="1712155"/>
                  </a:lnTo>
                  <a:lnTo>
                    <a:pt x="1352135" y="1718104"/>
                  </a:lnTo>
                  <a:lnTo>
                    <a:pt x="1344073" y="1724053"/>
                  </a:lnTo>
                  <a:lnTo>
                    <a:pt x="1350119" y="1734631"/>
                  </a:lnTo>
                  <a:lnTo>
                    <a:pt x="1338029" y="1746531"/>
                  </a:lnTo>
                  <a:lnTo>
                    <a:pt x="1319892" y="1756447"/>
                  </a:lnTo>
                  <a:lnTo>
                    <a:pt x="1297727" y="1766363"/>
                  </a:lnTo>
                  <a:lnTo>
                    <a:pt x="1290338" y="1768346"/>
                  </a:lnTo>
                  <a:lnTo>
                    <a:pt x="1283621" y="1767685"/>
                  </a:lnTo>
                  <a:lnTo>
                    <a:pt x="1277576" y="1763719"/>
                  </a:lnTo>
                  <a:lnTo>
                    <a:pt x="1272874" y="1757769"/>
                  </a:lnTo>
                  <a:lnTo>
                    <a:pt x="1269515" y="1751819"/>
                  </a:lnTo>
                  <a:lnTo>
                    <a:pt x="1264813" y="1748514"/>
                  </a:lnTo>
                  <a:lnTo>
                    <a:pt x="1256752" y="1751158"/>
                  </a:lnTo>
                  <a:lnTo>
                    <a:pt x="1256752" y="1741242"/>
                  </a:lnTo>
                  <a:lnTo>
                    <a:pt x="1263469" y="1731987"/>
                  </a:lnTo>
                  <a:lnTo>
                    <a:pt x="1279590" y="1717443"/>
                  </a:lnTo>
                  <a:lnTo>
                    <a:pt x="1289666" y="1702900"/>
                  </a:lnTo>
                  <a:lnTo>
                    <a:pt x="1319221" y="1670507"/>
                  </a:lnTo>
                  <a:lnTo>
                    <a:pt x="1348104" y="1645386"/>
                  </a:lnTo>
                  <a:lnTo>
                    <a:pt x="1358852" y="1638113"/>
                  </a:lnTo>
                  <a:lnTo>
                    <a:pt x="1370942" y="1633486"/>
                  </a:lnTo>
                  <a:lnTo>
                    <a:pt x="1382361" y="1626875"/>
                  </a:lnTo>
                  <a:lnTo>
                    <a:pt x="1391765" y="1617620"/>
                  </a:lnTo>
                  <a:lnTo>
                    <a:pt x="1385719" y="1617620"/>
                  </a:lnTo>
                  <a:lnTo>
                    <a:pt x="1380346" y="1619604"/>
                  </a:lnTo>
                  <a:lnTo>
                    <a:pt x="1369599" y="1624892"/>
                  </a:lnTo>
                  <a:lnTo>
                    <a:pt x="1369599" y="1616298"/>
                  </a:lnTo>
                  <a:lnTo>
                    <a:pt x="1372285" y="1609026"/>
                  </a:lnTo>
                  <a:lnTo>
                    <a:pt x="1376316" y="1602416"/>
                  </a:lnTo>
                  <a:lnTo>
                    <a:pt x="1383033" y="1596466"/>
                  </a:lnTo>
                  <a:lnTo>
                    <a:pt x="1403183" y="1581922"/>
                  </a:lnTo>
                  <a:lnTo>
                    <a:pt x="1415947" y="1574650"/>
                  </a:lnTo>
                  <a:lnTo>
                    <a:pt x="1424678" y="1571345"/>
                  </a:lnTo>
                  <a:lnTo>
                    <a:pt x="1430723" y="1574650"/>
                  </a:lnTo>
                  <a:lnTo>
                    <a:pt x="1434753" y="1579278"/>
                  </a:lnTo>
                  <a:lnTo>
                    <a:pt x="1440128" y="1582583"/>
                  </a:lnTo>
                  <a:lnTo>
                    <a:pt x="1449531" y="1581261"/>
                  </a:lnTo>
                  <a:lnTo>
                    <a:pt x="1456919" y="1575311"/>
                  </a:lnTo>
                  <a:lnTo>
                    <a:pt x="1464308" y="1566717"/>
                  </a:lnTo>
                  <a:lnTo>
                    <a:pt x="1476399" y="1549529"/>
                  </a:lnTo>
                  <a:lnTo>
                    <a:pt x="1467666" y="1554157"/>
                  </a:lnTo>
                  <a:lnTo>
                    <a:pt x="1460279" y="1561429"/>
                  </a:lnTo>
                  <a:lnTo>
                    <a:pt x="1451546" y="1567379"/>
                  </a:lnTo>
                  <a:lnTo>
                    <a:pt x="1442142" y="1569362"/>
                  </a:lnTo>
                  <a:lnTo>
                    <a:pt x="1438784" y="1567379"/>
                  </a:lnTo>
                  <a:lnTo>
                    <a:pt x="1427365" y="1558124"/>
                  </a:lnTo>
                  <a:lnTo>
                    <a:pt x="1424678" y="1554157"/>
                  </a:lnTo>
                  <a:lnTo>
                    <a:pt x="1424678" y="1536308"/>
                  </a:lnTo>
                  <a:lnTo>
                    <a:pt x="1434082" y="1516475"/>
                  </a:lnTo>
                  <a:lnTo>
                    <a:pt x="1457591" y="1482760"/>
                  </a:lnTo>
                  <a:lnTo>
                    <a:pt x="1460279" y="1477472"/>
                  </a:lnTo>
                  <a:lnTo>
                    <a:pt x="1461621" y="1472845"/>
                  </a:lnTo>
                  <a:lnTo>
                    <a:pt x="1463637" y="1468217"/>
                  </a:lnTo>
                  <a:lnTo>
                    <a:pt x="1468338" y="1464911"/>
                  </a:lnTo>
                  <a:lnTo>
                    <a:pt x="1472369" y="1464251"/>
                  </a:lnTo>
                  <a:lnTo>
                    <a:pt x="1476399" y="1464911"/>
                  </a:lnTo>
                  <a:lnTo>
                    <a:pt x="1481100" y="1464911"/>
                  </a:lnTo>
                  <a:lnTo>
                    <a:pt x="1483787" y="1462928"/>
                  </a:lnTo>
                  <a:lnTo>
                    <a:pt x="1483116" y="1456979"/>
                  </a:lnTo>
                  <a:lnTo>
                    <a:pt x="1470353" y="1447723"/>
                  </a:lnTo>
                  <a:lnTo>
                    <a:pt x="1471026" y="1441113"/>
                  </a:lnTo>
                  <a:lnTo>
                    <a:pt x="1479086" y="1435824"/>
                  </a:lnTo>
                  <a:lnTo>
                    <a:pt x="1491177" y="1433179"/>
                  </a:lnTo>
                  <a:lnTo>
                    <a:pt x="1523418" y="1427891"/>
                  </a:lnTo>
                  <a:lnTo>
                    <a:pt x="1532823" y="1425247"/>
                  </a:lnTo>
                  <a:lnTo>
                    <a:pt x="1542226" y="1421280"/>
                  </a:lnTo>
                  <a:lnTo>
                    <a:pt x="1550286" y="1414670"/>
                  </a:lnTo>
                  <a:lnTo>
                    <a:pt x="1530807" y="1413347"/>
                  </a:lnTo>
                  <a:lnTo>
                    <a:pt x="1507297" y="1420619"/>
                  </a:lnTo>
                  <a:lnTo>
                    <a:pt x="1488489" y="1420619"/>
                  </a:lnTo>
                  <a:lnTo>
                    <a:pt x="1486475" y="1394837"/>
                  </a:lnTo>
                  <a:lnTo>
                    <a:pt x="1488489" y="1388227"/>
                  </a:lnTo>
                  <a:lnTo>
                    <a:pt x="1490505" y="1385582"/>
                  </a:lnTo>
                  <a:lnTo>
                    <a:pt x="1492520" y="1383598"/>
                  </a:lnTo>
                  <a:lnTo>
                    <a:pt x="1494534" y="1379633"/>
                  </a:lnTo>
                  <a:lnTo>
                    <a:pt x="1498565" y="1370377"/>
                  </a:lnTo>
                  <a:lnTo>
                    <a:pt x="1500580" y="1367072"/>
                  </a:lnTo>
                  <a:lnTo>
                    <a:pt x="1504611" y="1363105"/>
                  </a:lnTo>
                  <a:lnTo>
                    <a:pt x="1514014" y="1357156"/>
                  </a:lnTo>
                  <a:lnTo>
                    <a:pt x="1524090" y="1354511"/>
                  </a:lnTo>
                  <a:lnTo>
                    <a:pt x="1544913" y="1351867"/>
                  </a:lnTo>
                  <a:lnTo>
                    <a:pt x="1541554" y="1349884"/>
                  </a:lnTo>
                  <a:lnTo>
                    <a:pt x="1531479" y="1346578"/>
                  </a:lnTo>
                  <a:lnTo>
                    <a:pt x="1528120" y="1344595"/>
                  </a:lnTo>
                  <a:lnTo>
                    <a:pt x="1525433" y="1339307"/>
                  </a:lnTo>
                  <a:lnTo>
                    <a:pt x="1526777" y="1336663"/>
                  </a:lnTo>
                  <a:lnTo>
                    <a:pt x="1530807" y="1334679"/>
                  </a:lnTo>
                  <a:lnTo>
                    <a:pt x="1534836" y="1332035"/>
                  </a:lnTo>
                  <a:lnTo>
                    <a:pt x="1548942" y="1319475"/>
                  </a:lnTo>
                  <a:lnTo>
                    <a:pt x="1557003" y="1314186"/>
                  </a:lnTo>
                  <a:lnTo>
                    <a:pt x="1565735" y="1311541"/>
                  </a:lnTo>
                  <a:lnTo>
                    <a:pt x="1631561" y="1302947"/>
                  </a:lnTo>
                  <a:lnTo>
                    <a:pt x="1642309" y="1298320"/>
                  </a:lnTo>
                  <a:lnTo>
                    <a:pt x="1630219" y="1296997"/>
                  </a:lnTo>
                  <a:lnTo>
                    <a:pt x="1583871" y="1295676"/>
                  </a:lnTo>
                  <a:lnTo>
                    <a:pt x="1579170" y="1294353"/>
                  </a:lnTo>
                  <a:lnTo>
                    <a:pt x="1579841" y="1290387"/>
                  </a:lnTo>
                  <a:lnTo>
                    <a:pt x="1586558" y="1281793"/>
                  </a:lnTo>
                  <a:lnTo>
                    <a:pt x="1594618" y="1273199"/>
                  </a:lnTo>
                  <a:lnTo>
                    <a:pt x="1602678" y="1266588"/>
                  </a:lnTo>
                  <a:lnTo>
                    <a:pt x="1612084" y="1263283"/>
                  </a:lnTo>
                  <a:lnTo>
                    <a:pt x="1623502" y="1265266"/>
                  </a:lnTo>
                  <a:lnTo>
                    <a:pt x="1640295" y="1272538"/>
                  </a:lnTo>
                  <a:lnTo>
                    <a:pt x="1643653" y="1274521"/>
                  </a:lnTo>
                  <a:lnTo>
                    <a:pt x="1646339" y="1277826"/>
                  </a:lnTo>
                  <a:lnTo>
                    <a:pt x="1649697" y="1284437"/>
                  </a:lnTo>
                  <a:lnTo>
                    <a:pt x="1653056" y="1287082"/>
                  </a:lnTo>
                  <a:lnTo>
                    <a:pt x="1651713" y="1281132"/>
                  </a:lnTo>
                  <a:lnTo>
                    <a:pt x="1652386" y="1275844"/>
                  </a:lnTo>
                  <a:lnTo>
                    <a:pt x="1655072" y="1271215"/>
                  </a:lnTo>
                  <a:lnTo>
                    <a:pt x="1659102" y="1267250"/>
                  </a:lnTo>
                  <a:lnTo>
                    <a:pt x="1654399" y="1265927"/>
                  </a:lnTo>
                  <a:lnTo>
                    <a:pt x="1642309" y="1266588"/>
                  </a:lnTo>
                  <a:lnTo>
                    <a:pt x="1636263" y="1263944"/>
                  </a:lnTo>
                  <a:lnTo>
                    <a:pt x="1630889" y="1259316"/>
                  </a:lnTo>
                  <a:lnTo>
                    <a:pt x="1629546" y="1254027"/>
                  </a:lnTo>
                  <a:lnTo>
                    <a:pt x="1630889" y="1248739"/>
                  </a:lnTo>
                  <a:lnTo>
                    <a:pt x="1636263" y="1244112"/>
                  </a:lnTo>
                  <a:lnTo>
                    <a:pt x="1630219" y="1243451"/>
                  </a:lnTo>
                  <a:lnTo>
                    <a:pt x="1609395" y="1250062"/>
                  </a:lnTo>
                  <a:lnTo>
                    <a:pt x="1599320" y="1250722"/>
                  </a:lnTo>
                  <a:lnTo>
                    <a:pt x="1602007" y="1244112"/>
                  </a:lnTo>
                  <a:lnTo>
                    <a:pt x="1602678" y="1239484"/>
                  </a:lnTo>
                  <a:lnTo>
                    <a:pt x="1604693" y="1234856"/>
                  </a:lnTo>
                  <a:lnTo>
                    <a:pt x="1608725" y="1228245"/>
                  </a:lnTo>
                  <a:lnTo>
                    <a:pt x="1614097" y="1223618"/>
                  </a:lnTo>
                  <a:lnTo>
                    <a:pt x="1618801" y="1220974"/>
                  </a:lnTo>
                  <a:lnTo>
                    <a:pt x="1624845" y="1219651"/>
                  </a:lnTo>
                  <a:lnTo>
                    <a:pt x="1631561" y="1220313"/>
                  </a:lnTo>
                  <a:lnTo>
                    <a:pt x="1644995" y="1223618"/>
                  </a:lnTo>
                  <a:lnTo>
                    <a:pt x="1652386" y="1224280"/>
                  </a:lnTo>
                  <a:lnTo>
                    <a:pt x="1654399" y="1219651"/>
                  </a:lnTo>
                  <a:lnTo>
                    <a:pt x="1650370" y="1217007"/>
                  </a:lnTo>
                  <a:lnTo>
                    <a:pt x="1636263" y="1215686"/>
                  </a:lnTo>
                  <a:lnTo>
                    <a:pt x="1633577" y="1211719"/>
                  </a:lnTo>
                  <a:lnTo>
                    <a:pt x="1640295" y="1207092"/>
                  </a:lnTo>
                  <a:lnTo>
                    <a:pt x="1655743" y="1199819"/>
                  </a:lnTo>
                  <a:lnTo>
                    <a:pt x="1671191" y="1194531"/>
                  </a:lnTo>
                  <a:lnTo>
                    <a:pt x="1680597" y="1193208"/>
                  </a:lnTo>
                  <a:lnTo>
                    <a:pt x="1685970" y="1199819"/>
                  </a:lnTo>
                  <a:lnTo>
                    <a:pt x="1692688" y="1220974"/>
                  </a:lnTo>
                  <a:lnTo>
                    <a:pt x="1700075" y="1228907"/>
                  </a:lnTo>
                  <a:lnTo>
                    <a:pt x="1698060" y="1221635"/>
                  </a:lnTo>
                  <a:lnTo>
                    <a:pt x="1698060" y="1216346"/>
                  </a:lnTo>
                  <a:lnTo>
                    <a:pt x="1700748" y="1211719"/>
                  </a:lnTo>
                  <a:lnTo>
                    <a:pt x="1705449" y="1207092"/>
                  </a:lnTo>
                  <a:lnTo>
                    <a:pt x="1699404" y="1203786"/>
                  </a:lnTo>
                  <a:lnTo>
                    <a:pt x="1694701" y="1197836"/>
                  </a:lnTo>
                  <a:lnTo>
                    <a:pt x="1692015" y="1190564"/>
                  </a:lnTo>
                  <a:lnTo>
                    <a:pt x="1693358" y="1183954"/>
                  </a:lnTo>
                  <a:lnTo>
                    <a:pt x="1698733" y="1179326"/>
                  </a:lnTo>
                  <a:lnTo>
                    <a:pt x="1707465" y="1176682"/>
                  </a:lnTo>
                  <a:lnTo>
                    <a:pt x="1716867" y="1176020"/>
                  </a:lnTo>
                  <a:lnTo>
                    <a:pt x="1754483" y="1178665"/>
                  </a:lnTo>
                  <a:lnTo>
                    <a:pt x="1769933" y="1176682"/>
                  </a:lnTo>
                  <a:lnTo>
                    <a:pt x="1783367" y="1171393"/>
                  </a:lnTo>
                  <a:lnTo>
                    <a:pt x="1767917" y="1169410"/>
                  </a:lnTo>
                  <a:lnTo>
                    <a:pt x="1725600" y="1172054"/>
                  </a:lnTo>
                  <a:lnTo>
                    <a:pt x="1714182" y="1166105"/>
                  </a:lnTo>
                  <a:lnTo>
                    <a:pt x="1716198" y="1158832"/>
                  </a:lnTo>
                  <a:lnTo>
                    <a:pt x="1723585" y="1153544"/>
                  </a:lnTo>
                  <a:lnTo>
                    <a:pt x="1733660" y="1150238"/>
                  </a:lnTo>
                  <a:lnTo>
                    <a:pt x="1759858" y="1144289"/>
                  </a:lnTo>
                  <a:lnTo>
                    <a:pt x="1768588" y="1140323"/>
                  </a:lnTo>
                  <a:lnTo>
                    <a:pt x="1776650" y="1132390"/>
                  </a:lnTo>
                  <a:lnTo>
                    <a:pt x="1786053" y="1118507"/>
                  </a:lnTo>
                  <a:lnTo>
                    <a:pt x="1790755" y="1113218"/>
                  </a:lnTo>
                  <a:lnTo>
                    <a:pt x="1800160" y="1109252"/>
                  </a:lnTo>
                  <a:lnTo>
                    <a:pt x="1804189" y="1108591"/>
                  </a:lnTo>
                  <a:lnTo>
                    <a:pt x="1810235" y="1107930"/>
                  </a:lnTo>
                  <a:lnTo>
                    <a:pt x="1815608" y="1106607"/>
                  </a:lnTo>
                  <a:lnTo>
                    <a:pt x="1818966" y="1104624"/>
                  </a:lnTo>
                  <a:lnTo>
                    <a:pt x="1818966" y="1102641"/>
                  </a:lnTo>
                  <a:lnTo>
                    <a:pt x="1816952" y="1094709"/>
                  </a:lnTo>
                  <a:lnTo>
                    <a:pt x="1816952" y="1090742"/>
                  </a:lnTo>
                  <a:lnTo>
                    <a:pt x="1827028" y="1080165"/>
                  </a:lnTo>
                  <a:lnTo>
                    <a:pt x="1840462" y="1083470"/>
                  </a:lnTo>
                  <a:lnTo>
                    <a:pt x="1856582" y="1090080"/>
                  </a:lnTo>
                  <a:lnTo>
                    <a:pt x="1872031" y="1090080"/>
                  </a:lnTo>
                  <a:lnTo>
                    <a:pt x="1862626" y="1087436"/>
                  </a:lnTo>
                  <a:lnTo>
                    <a:pt x="1855909" y="1083470"/>
                  </a:lnTo>
                  <a:lnTo>
                    <a:pt x="1855239" y="1079503"/>
                  </a:lnTo>
                  <a:lnTo>
                    <a:pt x="1860612" y="1074876"/>
                  </a:lnTo>
                  <a:lnTo>
                    <a:pt x="1864642" y="1073554"/>
                  </a:lnTo>
                  <a:lnTo>
                    <a:pt x="1873374" y="1071571"/>
                  </a:lnTo>
                  <a:lnTo>
                    <a:pt x="1877406" y="1069587"/>
                  </a:lnTo>
                  <a:lnTo>
                    <a:pt x="1878748" y="1068265"/>
                  </a:lnTo>
                  <a:lnTo>
                    <a:pt x="1880091" y="1064298"/>
                  </a:lnTo>
                  <a:lnTo>
                    <a:pt x="1880764" y="1062316"/>
                  </a:lnTo>
                  <a:lnTo>
                    <a:pt x="1889494" y="1057688"/>
                  </a:lnTo>
                  <a:lnTo>
                    <a:pt x="1902257" y="1052399"/>
                  </a:lnTo>
                  <a:lnTo>
                    <a:pt x="1914348" y="1049755"/>
                  </a:lnTo>
                  <a:lnTo>
                    <a:pt x="1923079" y="1051077"/>
                  </a:lnTo>
                  <a:lnTo>
                    <a:pt x="1925768" y="1057027"/>
                  </a:lnTo>
                  <a:lnTo>
                    <a:pt x="1923752" y="1065621"/>
                  </a:lnTo>
                  <a:lnTo>
                    <a:pt x="1921066" y="1074876"/>
                  </a:lnTo>
                  <a:lnTo>
                    <a:pt x="1919722" y="1082809"/>
                  </a:lnTo>
                  <a:lnTo>
                    <a:pt x="1939202" y="1051738"/>
                  </a:lnTo>
                  <a:lnTo>
                    <a:pt x="1951963" y="1035872"/>
                  </a:lnTo>
                  <a:lnTo>
                    <a:pt x="1965397" y="1033228"/>
                  </a:lnTo>
                  <a:lnTo>
                    <a:pt x="1972114" y="1045789"/>
                  </a:lnTo>
                  <a:lnTo>
                    <a:pt x="1964726" y="1063637"/>
                  </a:lnTo>
                  <a:lnTo>
                    <a:pt x="1947261" y="1090080"/>
                  </a:lnTo>
                  <a:lnTo>
                    <a:pt x="1960023" y="1086114"/>
                  </a:lnTo>
                  <a:lnTo>
                    <a:pt x="1968756" y="1080165"/>
                  </a:lnTo>
                  <a:lnTo>
                    <a:pt x="1978831" y="1075537"/>
                  </a:lnTo>
                  <a:lnTo>
                    <a:pt x="1992265" y="1074215"/>
                  </a:lnTo>
                  <a:lnTo>
                    <a:pt x="1987563" y="1068926"/>
                  </a:lnTo>
                  <a:lnTo>
                    <a:pt x="1983533" y="1064960"/>
                  </a:lnTo>
                  <a:lnTo>
                    <a:pt x="1980174" y="1060332"/>
                  </a:lnTo>
                  <a:lnTo>
                    <a:pt x="1979504" y="1052399"/>
                  </a:lnTo>
                  <a:lnTo>
                    <a:pt x="1980174" y="1043805"/>
                  </a:lnTo>
                  <a:lnTo>
                    <a:pt x="1983533" y="1039178"/>
                  </a:lnTo>
                  <a:lnTo>
                    <a:pt x="1989579" y="1037195"/>
                  </a:lnTo>
                  <a:lnTo>
                    <a:pt x="1998311" y="1037195"/>
                  </a:lnTo>
                  <a:lnTo>
                    <a:pt x="2015774" y="1040499"/>
                  </a:lnTo>
                  <a:lnTo>
                    <a:pt x="2020476" y="1039839"/>
                  </a:lnTo>
                  <a:lnTo>
                    <a:pt x="2025850" y="1033889"/>
                  </a:lnTo>
                  <a:lnTo>
                    <a:pt x="2028538" y="1027940"/>
                  </a:lnTo>
                  <a:lnTo>
                    <a:pt x="2031896" y="1024634"/>
                  </a:lnTo>
                  <a:lnTo>
                    <a:pt x="2041972" y="1027278"/>
                  </a:lnTo>
                  <a:lnTo>
                    <a:pt x="2047344" y="1030584"/>
                  </a:lnTo>
                  <a:lnTo>
                    <a:pt x="2058764" y="1039839"/>
                  </a:lnTo>
                  <a:lnTo>
                    <a:pt x="2072198" y="1047772"/>
                  </a:lnTo>
                  <a:lnTo>
                    <a:pt x="2072198" y="1045789"/>
                  </a:lnTo>
                  <a:lnTo>
                    <a:pt x="2072198" y="1038516"/>
                  </a:lnTo>
                  <a:lnTo>
                    <a:pt x="2066824" y="1023973"/>
                  </a:lnTo>
                  <a:lnTo>
                    <a:pt x="2056749" y="1017362"/>
                  </a:lnTo>
                  <a:lnTo>
                    <a:pt x="2045330" y="1012735"/>
                  </a:lnTo>
                  <a:lnTo>
                    <a:pt x="2035926" y="1003479"/>
                  </a:lnTo>
                  <a:lnTo>
                    <a:pt x="2034583" y="998191"/>
                  </a:lnTo>
                  <a:lnTo>
                    <a:pt x="2035926" y="995547"/>
                  </a:lnTo>
                  <a:lnTo>
                    <a:pt x="2040627" y="994224"/>
                  </a:lnTo>
                  <a:lnTo>
                    <a:pt x="2048017" y="994224"/>
                  </a:lnTo>
                  <a:lnTo>
                    <a:pt x="2051375" y="994224"/>
                  </a:lnTo>
                  <a:lnTo>
                    <a:pt x="2058764" y="996208"/>
                  </a:lnTo>
                  <a:lnTo>
                    <a:pt x="2062123" y="996208"/>
                  </a:lnTo>
                  <a:lnTo>
                    <a:pt x="2065481" y="994885"/>
                  </a:lnTo>
                  <a:lnTo>
                    <a:pt x="2072198" y="990919"/>
                  </a:lnTo>
                  <a:lnTo>
                    <a:pt x="2075557" y="988935"/>
                  </a:lnTo>
                  <a:lnTo>
                    <a:pt x="2087646" y="988275"/>
                  </a:lnTo>
                  <a:lnTo>
                    <a:pt x="2089662" y="988935"/>
                  </a:lnTo>
                  <a:lnTo>
                    <a:pt x="2095709" y="991580"/>
                  </a:lnTo>
                  <a:lnTo>
                    <a:pt x="2097051" y="992902"/>
                  </a:lnTo>
                  <a:lnTo>
                    <a:pt x="2101753" y="990258"/>
                  </a:lnTo>
                  <a:lnTo>
                    <a:pt x="2104439" y="986291"/>
                  </a:lnTo>
                  <a:lnTo>
                    <a:pt x="2108469" y="982986"/>
                  </a:lnTo>
                  <a:lnTo>
                    <a:pt x="2114514" y="981003"/>
                  </a:lnTo>
                  <a:lnTo>
                    <a:pt x="2129293" y="981664"/>
                  </a:lnTo>
                  <a:lnTo>
                    <a:pt x="2136680" y="989597"/>
                  </a:lnTo>
                  <a:lnTo>
                    <a:pt x="2145413" y="1013396"/>
                  </a:lnTo>
                  <a:lnTo>
                    <a:pt x="2148771" y="1017362"/>
                  </a:lnTo>
                  <a:lnTo>
                    <a:pt x="2154146" y="1022651"/>
                  </a:lnTo>
                  <a:lnTo>
                    <a:pt x="2160191" y="1027278"/>
                  </a:lnTo>
                  <a:lnTo>
                    <a:pt x="2164892" y="1027940"/>
                  </a:lnTo>
                  <a:lnTo>
                    <a:pt x="2166908" y="1024634"/>
                  </a:lnTo>
                  <a:lnTo>
                    <a:pt x="2164892" y="1019346"/>
                  </a:lnTo>
                  <a:lnTo>
                    <a:pt x="2162878" y="1013396"/>
                  </a:lnTo>
                  <a:lnTo>
                    <a:pt x="2161533" y="1008107"/>
                  </a:lnTo>
                  <a:lnTo>
                    <a:pt x="2165564" y="995547"/>
                  </a:lnTo>
                  <a:lnTo>
                    <a:pt x="2175640" y="984308"/>
                  </a:lnTo>
                  <a:lnTo>
                    <a:pt x="2187730" y="974392"/>
                  </a:lnTo>
                  <a:lnTo>
                    <a:pt x="2199149" y="967782"/>
                  </a:lnTo>
                  <a:lnTo>
                    <a:pt x="2209225" y="963154"/>
                  </a:lnTo>
                  <a:lnTo>
                    <a:pt x="2213256" y="961170"/>
                  </a:lnTo>
                  <a:lnTo>
                    <a:pt x="2218627" y="955882"/>
                  </a:lnTo>
                  <a:lnTo>
                    <a:pt x="2226017" y="946627"/>
                  </a:lnTo>
                  <a:lnTo>
                    <a:pt x="2230048" y="943321"/>
                  </a:lnTo>
                  <a:lnTo>
                    <a:pt x="2235421" y="940677"/>
                  </a:lnTo>
                  <a:lnTo>
                    <a:pt x="2232061" y="936710"/>
                  </a:lnTo>
                  <a:lnTo>
                    <a:pt x="2228704" y="933406"/>
                  </a:lnTo>
                  <a:lnTo>
                    <a:pt x="2226689" y="930761"/>
                  </a:lnTo>
                  <a:lnTo>
                    <a:pt x="2226689" y="925472"/>
                  </a:lnTo>
                  <a:lnTo>
                    <a:pt x="2230719" y="922167"/>
                  </a:lnTo>
                  <a:lnTo>
                    <a:pt x="2250870" y="906962"/>
                  </a:lnTo>
                  <a:lnTo>
                    <a:pt x="2262961" y="907624"/>
                  </a:lnTo>
                  <a:lnTo>
                    <a:pt x="2285127" y="920184"/>
                  </a:lnTo>
                  <a:lnTo>
                    <a:pt x="2295873" y="922828"/>
                  </a:lnTo>
                  <a:lnTo>
                    <a:pt x="2299904" y="921506"/>
                  </a:lnTo>
                  <a:lnTo>
                    <a:pt x="2303263" y="919522"/>
                  </a:lnTo>
                  <a:lnTo>
                    <a:pt x="2307293" y="918201"/>
                  </a:lnTo>
                  <a:lnTo>
                    <a:pt x="2314011" y="919522"/>
                  </a:lnTo>
                  <a:lnTo>
                    <a:pt x="2318712" y="921506"/>
                  </a:lnTo>
                  <a:lnTo>
                    <a:pt x="2322070" y="922828"/>
                  </a:lnTo>
                  <a:lnTo>
                    <a:pt x="2323414" y="924812"/>
                  </a:lnTo>
                  <a:lnTo>
                    <a:pt x="2323414" y="928778"/>
                  </a:lnTo>
                  <a:lnTo>
                    <a:pt x="2317369" y="937371"/>
                  </a:lnTo>
                  <a:lnTo>
                    <a:pt x="2295202" y="956543"/>
                  </a:lnTo>
                  <a:lnTo>
                    <a:pt x="2287143" y="966459"/>
                  </a:lnTo>
                  <a:lnTo>
                    <a:pt x="2285797" y="970426"/>
                  </a:lnTo>
                  <a:lnTo>
                    <a:pt x="2285127" y="979020"/>
                  </a:lnTo>
                  <a:lnTo>
                    <a:pt x="2283785" y="982986"/>
                  </a:lnTo>
                  <a:lnTo>
                    <a:pt x="2281769" y="986291"/>
                  </a:lnTo>
                  <a:lnTo>
                    <a:pt x="2276395" y="992902"/>
                  </a:lnTo>
                  <a:lnTo>
                    <a:pt x="2275052" y="996208"/>
                  </a:lnTo>
                  <a:lnTo>
                    <a:pt x="2273036" y="1003479"/>
                  </a:lnTo>
                  <a:lnTo>
                    <a:pt x="2273709" y="1008107"/>
                  </a:lnTo>
                  <a:lnTo>
                    <a:pt x="2277738" y="1010090"/>
                  </a:lnTo>
                  <a:lnTo>
                    <a:pt x="2284454" y="1009429"/>
                  </a:lnTo>
                  <a:lnTo>
                    <a:pt x="2291172" y="1006123"/>
                  </a:lnTo>
                  <a:lnTo>
                    <a:pt x="2295873" y="1001496"/>
                  </a:lnTo>
                  <a:lnTo>
                    <a:pt x="2303263" y="989597"/>
                  </a:lnTo>
                  <a:lnTo>
                    <a:pt x="2316024" y="972409"/>
                  </a:lnTo>
                  <a:lnTo>
                    <a:pt x="2352967" y="934066"/>
                  </a:lnTo>
                  <a:lnTo>
                    <a:pt x="2370433" y="919522"/>
                  </a:lnTo>
                  <a:lnTo>
                    <a:pt x="2376478" y="915556"/>
                  </a:lnTo>
                  <a:lnTo>
                    <a:pt x="2381851" y="914895"/>
                  </a:lnTo>
                  <a:lnTo>
                    <a:pt x="2386553" y="920845"/>
                  </a:lnTo>
                  <a:lnTo>
                    <a:pt x="2387226" y="927456"/>
                  </a:lnTo>
                  <a:lnTo>
                    <a:pt x="2385211" y="934066"/>
                  </a:lnTo>
                  <a:lnTo>
                    <a:pt x="2381181" y="940016"/>
                  </a:lnTo>
                  <a:lnTo>
                    <a:pt x="2376478" y="944644"/>
                  </a:lnTo>
                  <a:lnTo>
                    <a:pt x="2381181" y="949932"/>
                  </a:lnTo>
                  <a:lnTo>
                    <a:pt x="2381181" y="957865"/>
                  </a:lnTo>
                  <a:lnTo>
                    <a:pt x="2379165" y="967120"/>
                  </a:lnTo>
                  <a:lnTo>
                    <a:pt x="2378492" y="975053"/>
                  </a:lnTo>
                  <a:lnTo>
                    <a:pt x="2385882" y="972409"/>
                  </a:lnTo>
                  <a:lnTo>
                    <a:pt x="2393943" y="969103"/>
                  </a:lnTo>
                  <a:lnTo>
                    <a:pt x="2400660" y="964476"/>
                  </a:lnTo>
                  <a:lnTo>
                    <a:pt x="2406704" y="959188"/>
                  </a:lnTo>
                  <a:lnTo>
                    <a:pt x="2410735" y="952577"/>
                  </a:lnTo>
                  <a:lnTo>
                    <a:pt x="2416780" y="938033"/>
                  </a:lnTo>
                  <a:lnTo>
                    <a:pt x="2422153" y="932744"/>
                  </a:lnTo>
                  <a:lnTo>
                    <a:pt x="2428200" y="930100"/>
                  </a:lnTo>
                  <a:lnTo>
                    <a:pt x="2435587" y="929439"/>
                  </a:lnTo>
                  <a:lnTo>
                    <a:pt x="2439618" y="928778"/>
                  </a:lnTo>
                  <a:lnTo>
                    <a:pt x="2438946" y="924812"/>
                  </a:lnTo>
                  <a:lnTo>
                    <a:pt x="2432901" y="919522"/>
                  </a:lnTo>
                  <a:lnTo>
                    <a:pt x="2426184" y="917539"/>
                  </a:lnTo>
                  <a:lnTo>
                    <a:pt x="2423496" y="915556"/>
                  </a:lnTo>
                  <a:lnTo>
                    <a:pt x="2426855" y="908284"/>
                  </a:lnTo>
                  <a:lnTo>
                    <a:pt x="2438276" y="899690"/>
                  </a:lnTo>
                  <a:lnTo>
                    <a:pt x="2455068" y="897707"/>
                  </a:lnTo>
                  <a:lnTo>
                    <a:pt x="2472531" y="899690"/>
                  </a:lnTo>
                  <a:lnTo>
                    <a:pt x="2486638" y="904979"/>
                  </a:lnTo>
                  <a:lnTo>
                    <a:pt x="2498056" y="916218"/>
                  </a:lnTo>
                  <a:lnTo>
                    <a:pt x="2491340" y="926133"/>
                  </a:lnTo>
                  <a:lnTo>
                    <a:pt x="2476562" y="934727"/>
                  </a:lnTo>
                  <a:lnTo>
                    <a:pt x="2465143" y="943321"/>
                  </a:lnTo>
                  <a:lnTo>
                    <a:pt x="2476562" y="944644"/>
                  </a:lnTo>
                  <a:lnTo>
                    <a:pt x="2483279" y="943321"/>
                  </a:lnTo>
                  <a:lnTo>
                    <a:pt x="2485965" y="944644"/>
                  </a:lnTo>
                  <a:lnTo>
                    <a:pt x="2482607" y="975714"/>
                  </a:lnTo>
                  <a:lnTo>
                    <a:pt x="2482607" y="985630"/>
                  </a:lnTo>
                  <a:lnTo>
                    <a:pt x="2484622" y="994224"/>
                  </a:lnTo>
                  <a:lnTo>
                    <a:pt x="2488654" y="982325"/>
                  </a:lnTo>
                  <a:lnTo>
                    <a:pt x="2510147" y="936710"/>
                  </a:lnTo>
                  <a:lnTo>
                    <a:pt x="2518879" y="927456"/>
                  </a:lnTo>
                  <a:lnTo>
                    <a:pt x="2529625" y="922167"/>
                  </a:lnTo>
                  <a:lnTo>
                    <a:pt x="2543732" y="922828"/>
                  </a:lnTo>
                  <a:lnTo>
                    <a:pt x="2553807" y="927456"/>
                  </a:lnTo>
                  <a:lnTo>
                    <a:pt x="2573958" y="940677"/>
                  </a:lnTo>
                  <a:lnTo>
                    <a:pt x="2585377" y="944644"/>
                  </a:lnTo>
                  <a:lnTo>
                    <a:pt x="2589408" y="944644"/>
                  </a:lnTo>
                  <a:lnTo>
                    <a:pt x="2596125" y="942660"/>
                  </a:lnTo>
                  <a:lnTo>
                    <a:pt x="2600826" y="942000"/>
                  </a:lnTo>
                  <a:lnTo>
                    <a:pt x="2604856" y="941338"/>
                  </a:lnTo>
                  <a:lnTo>
                    <a:pt x="2607543" y="941338"/>
                  </a:lnTo>
                  <a:lnTo>
                    <a:pt x="2610229" y="942660"/>
                  </a:lnTo>
                  <a:lnTo>
                    <a:pt x="2613588" y="945304"/>
                  </a:lnTo>
                  <a:lnTo>
                    <a:pt x="2615604" y="947949"/>
                  </a:lnTo>
                  <a:lnTo>
                    <a:pt x="2616948" y="951254"/>
                  </a:lnTo>
                  <a:lnTo>
                    <a:pt x="2617619" y="954559"/>
                  </a:lnTo>
                  <a:lnTo>
                    <a:pt x="2617619" y="955221"/>
                  </a:lnTo>
                  <a:lnTo>
                    <a:pt x="2620305" y="957204"/>
                  </a:lnTo>
                  <a:lnTo>
                    <a:pt x="2624336" y="957865"/>
                  </a:lnTo>
                  <a:lnTo>
                    <a:pt x="2634411" y="959848"/>
                  </a:lnTo>
                  <a:lnTo>
                    <a:pt x="2641128" y="961832"/>
                  </a:lnTo>
                  <a:lnTo>
                    <a:pt x="2648517" y="964476"/>
                  </a:lnTo>
                  <a:lnTo>
                    <a:pt x="2655233" y="968442"/>
                  </a:lnTo>
                  <a:lnTo>
                    <a:pt x="2660607" y="973070"/>
                  </a:lnTo>
                  <a:lnTo>
                    <a:pt x="2666653" y="985630"/>
                  </a:lnTo>
                  <a:lnTo>
                    <a:pt x="2660607" y="992241"/>
                  </a:lnTo>
                  <a:lnTo>
                    <a:pt x="2634411" y="1000835"/>
                  </a:lnTo>
                  <a:lnTo>
                    <a:pt x="2623663" y="1006123"/>
                  </a:lnTo>
                  <a:lnTo>
                    <a:pt x="2612917" y="1009429"/>
                  </a:lnTo>
                  <a:lnTo>
                    <a:pt x="2602170" y="1012073"/>
                  </a:lnTo>
                  <a:lnTo>
                    <a:pt x="2590079" y="1012735"/>
                  </a:lnTo>
                  <a:lnTo>
                    <a:pt x="2522909" y="1007446"/>
                  </a:lnTo>
                  <a:lnTo>
                    <a:pt x="2528955" y="1015379"/>
                  </a:lnTo>
                  <a:lnTo>
                    <a:pt x="2542389" y="1020007"/>
                  </a:lnTo>
                  <a:lnTo>
                    <a:pt x="2557167" y="1023311"/>
                  </a:lnTo>
                  <a:lnTo>
                    <a:pt x="2569257" y="1025956"/>
                  </a:lnTo>
                  <a:lnTo>
                    <a:pt x="2576645" y="1031905"/>
                  </a:lnTo>
                  <a:lnTo>
                    <a:pt x="2577317" y="1037195"/>
                  </a:lnTo>
                  <a:lnTo>
                    <a:pt x="2576645" y="1043144"/>
                  </a:lnTo>
                  <a:lnTo>
                    <a:pt x="2579333" y="1051738"/>
                  </a:lnTo>
                  <a:lnTo>
                    <a:pt x="2586050" y="1056366"/>
                  </a:lnTo>
                  <a:lnTo>
                    <a:pt x="2595452" y="1057688"/>
                  </a:lnTo>
                  <a:lnTo>
                    <a:pt x="2606201" y="1057688"/>
                  </a:lnTo>
                  <a:lnTo>
                    <a:pt x="2613588" y="1055704"/>
                  </a:lnTo>
                  <a:lnTo>
                    <a:pt x="2616276" y="1052399"/>
                  </a:lnTo>
                  <a:lnTo>
                    <a:pt x="2616276" y="1047772"/>
                  </a:lnTo>
                  <a:lnTo>
                    <a:pt x="2616948" y="1045128"/>
                  </a:lnTo>
                  <a:lnTo>
                    <a:pt x="2622993" y="1045128"/>
                  </a:lnTo>
                  <a:lnTo>
                    <a:pt x="2625679" y="1047110"/>
                  </a:lnTo>
                  <a:lnTo>
                    <a:pt x="2628366" y="1050416"/>
                  </a:lnTo>
                  <a:lnTo>
                    <a:pt x="2631724" y="1057688"/>
                  </a:lnTo>
                  <a:lnTo>
                    <a:pt x="2637770" y="1052399"/>
                  </a:lnTo>
                  <a:lnTo>
                    <a:pt x="2647846" y="1051077"/>
                  </a:lnTo>
                  <a:lnTo>
                    <a:pt x="2657249" y="1052399"/>
                  </a:lnTo>
                  <a:lnTo>
                    <a:pt x="2662622" y="1057688"/>
                  </a:lnTo>
                  <a:lnTo>
                    <a:pt x="2661280" y="1052399"/>
                  </a:lnTo>
                  <a:lnTo>
                    <a:pt x="2674714" y="1054383"/>
                  </a:lnTo>
                  <a:lnTo>
                    <a:pt x="2688148" y="1057688"/>
                  </a:lnTo>
                  <a:lnTo>
                    <a:pt x="2701582" y="1059671"/>
                  </a:lnTo>
                  <a:lnTo>
                    <a:pt x="2714344" y="1056366"/>
                  </a:lnTo>
                  <a:lnTo>
                    <a:pt x="2725762" y="1051077"/>
                  </a:lnTo>
                  <a:lnTo>
                    <a:pt x="2733823" y="1048433"/>
                  </a:lnTo>
                  <a:lnTo>
                    <a:pt x="2735167" y="1050416"/>
                  </a:lnTo>
                  <a:lnTo>
                    <a:pt x="2736511" y="1045789"/>
                  </a:lnTo>
                  <a:lnTo>
                    <a:pt x="2735837" y="1041161"/>
                  </a:lnTo>
                  <a:lnTo>
                    <a:pt x="2734495" y="1036533"/>
                  </a:lnTo>
                  <a:lnTo>
                    <a:pt x="2734495" y="1031245"/>
                  </a:lnTo>
                  <a:lnTo>
                    <a:pt x="2772110" y="1049755"/>
                  </a:lnTo>
                  <a:lnTo>
                    <a:pt x="2778827" y="1051738"/>
                  </a:lnTo>
                  <a:lnTo>
                    <a:pt x="2788230" y="1052399"/>
                  </a:lnTo>
                  <a:lnTo>
                    <a:pt x="2797635" y="1054383"/>
                  </a:lnTo>
                  <a:lnTo>
                    <a:pt x="2802338" y="1059010"/>
                  </a:lnTo>
                  <a:lnTo>
                    <a:pt x="2795620" y="1065621"/>
                  </a:lnTo>
                  <a:lnTo>
                    <a:pt x="2776812" y="1066282"/>
                  </a:lnTo>
                  <a:lnTo>
                    <a:pt x="2754646" y="1064298"/>
                  </a:lnTo>
                  <a:lnTo>
                    <a:pt x="2741884" y="1064960"/>
                  </a:lnTo>
                  <a:lnTo>
                    <a:pt x="2749271" y="1069587"/>
                  </a:lnTo>
                  <a:lnTo>
                    <a:pt x="2756661" y="1072892"/>
                  </a:lnTo>
                  <a:lnTo>
                    <a:pt x="2763378" y="1075537"/>
                  </a:lnTo>
                  <a:lnTo>
                    <a:pt x="2771438" y="1077521"/>
                  </a:lnTo>
                  <a:lnTo>
                    <a:pt x="2796291" y="1078842"/>
                  </a:lnTo>
                  <a:lnTo>
                    <a:pt x="2803008" y="1080825"/>
                  </a:lnTo>
                  <a:lnTo>
                    <a:pt x="2797635" y="1086114"/>
                  </a:lnTo>
                  <a:lnTo>
                    <a:pt x="2805695" y="1085453"/>
                  </a:lnTo>
                  <a:lnTo>
                    <a:pt x="2815772" y="1082809"/>
                  </a:lnTo>
                  <a:lnTo>
                    <a:pt x="2825174" y="1080825"/>
                  </a:lnTo>
                  <a:lnTo>
                    <a:pt x="2831891" y="1084131"/>
                  </a:lnTo>
                  <a:lnTo>
                    <a:pt x="2831891" y="1092724"/>
                  </a:lnTo>
                  <a:lnTo>
                    <a:pt x="2825846" y="1101319"/>
                  </a:lnTo>
                  <a:lnTo>
                    <a:pt x="2811070" y="1113879"/>
                  </a:lnTo>
                  <a:lnTo>
                    <a:pt x="2823831" y="1109252"/>
                  </a:lnTo>
                  <a:lnTo>
                    <a:pt x="2843982" y="1096030"/>
                  </a:lnTo>
                  <a:lnTo>
                    <a:pt x="2856073" y="1092064"/>
                  </a:lnTo>
                  <a:lnTo>
                    <a:pt x="2873537" y="1092064"/>
                  </a:lnTo>
                  <a:lnTo>
                    <a:pt x="2923243" y="1099336"/>
                  </a:lnTo>
                  <a:lnTo>
                    <a:pt x="2936004" y="1099336"/>
                  </a:lnTo>
                  <a:lnTo>
                    <a:pt x="2958844" y="1098013"/>
                  </a:lnTo>
                  <a:lnTo>
                    <a:pt x="2971605" y="1099336"/>
                  </a:lnTo>
                  <a:lnTo>
                    <a:pt x="3003847" y="1107268"/>
                  </a:lnTo>
                  <a:lnTo>
                    <a:pt x="3095197" y="1141644"/>
                  </a:lnTo>
                  <a:lnTo>
                    <a:pt x="3152292" y="1172716"/>
                  </a:lnTo>
                  <a:lnTo>
                    <a:pt x="3162367" y="1179326"/>
                  </a:lnTo>
                  <a:lnTo>
                    <a:pt x="3167741" y="1181970"/>
                  </a:lnTo>
                  <a:lnTo>
                    <a:pt x="3175131" y="1183954"/>
                  </a:lnTo>
                  <a:lnTo>
                    <a:pt x="3183191" y="1183954"/>
                  </a:lnTo>
                  <a:lnTo>
                    <a:pt x="3187222" y="1184614"/>
                  </a:lnTo>
                  <a:lnTo>
                    <a:pt x="3191923" y="1186598"/>
                  </a:lnTo>
                  <a:lnTo>
                    <a:pt x="3221477" y="1201142"/>
                  </a:lnTo>
                  <a:lnTo>
                    <a:pt x="3235584" y="1207092"/>
                  </a:lnTo>
                  <a:lnTo>
                    <a:pt x="3251704" y="1210396"/>
                  </a:lnTo>
                  <a:lnTo>
                    <a:pt x="3250361" y="1207752"/>
                  </a:lnTo>
                  <a:lnTo>
                    <a:pt x="3248345" y="1202463"/>
                  </a:lnTo>
                  <a:lnTo>
                    <a:pt x="3247003" y="1199819"/>
                  </a:lnTo>
                  <a:lnTo>
                    <a:pt x="3254392" y="1203125"/>
                  </a:lnTo>
                  <a:lnTo>
                    <a:pt x="3261780" y="1209074"/>
                  </a:lnTo>
                  <a:lnTo>
                    <a:pt x="3283274" y="1227585"/>
                  </a:lnTo>
                  <a:lnTo>
                    <a:pt x="3289991" y="1232212"/>
                  </a:lnTo>
                  <a:lnTo>
                    <a:pt x="3297381" y="1236179"/>
                  </a:lnTo>
                  <a:lnTo>
                    <a:pt x="3316859" y="1243451"/>
                  </a:lnTo>
                  <a:lnTo>
                    <a:pt x="3323577" y="1246095"/>
                  </a:lnTo>
                  <a:lnTo>
                    <a:pt x="3327607" y="1251383"/>
                  </a:lnTo>
                  <a:lnTo>
                    <a:pt x="3337011" y="1290387"/>
                  </a:lnTo>
                  <a:lnTo>
                    <a:pt x="3340368" y="1297659"/>
                  </a:lnTo>
                  <a:lnTo>
                    <a:pt x="3343727" y="1300303"/>
                  </a:lnTo>
                  <a:lnTo>
                    <a:pt x="3350445" y="1302947"/>
                  </a:lnTo>
                  <a:lnTo>
                    <a:pt x="3353132" y="1305591"/>
                  </a:lnTo>
                  <a:lnTo>
                    <a:pt x="3353802" y="1308897"/>
                  </a:lnTo>
                  <a:lnTo>
                    <a:pt x="3353132" y="1314186"/>
                  </a:lnTo>
                  <a:lnTo>
                    <a:pt x="3349100" y="1330052"/>
                  </a:lnTo>
                  <a:lnTo>
                    <a:pt x="3347085" y="1336663"/>
                  </a:lnTo>
                  <a:lnTo>
                    <a:pt x="3344399" y="1343273"/>
                  </a:lnTo>
                  <a:lnTo>
                    <a:pt x="3340368" y="1349884"/>
                  </a:lnTo>
                  <a:lnTo>
                    <a:pt x="3327607" y="1365750"/>
                  </a:lnTo>
                  <a:lnTo>
                    <a:pt x="3313500" y="1380294"/>
                  </a:lnTo>
                  <a:lnTo>
                    <a:pt x="3298053" y="1394176"/>
                  </a:lnTo>
                  <a:lnTo>
                    <a:pt x="3281931" y="1406076"/>
                  </a:lnTo>
                  <a:lnTo>
                    <a:pt x="3251704" y="1423925"/>
                  </a:lnTo>
                  <a:lnTo>
                    <a:pt x="3217449" y="1437146"/>
                  </a:lnTo>
                  <a:lnTo>
                    <a:pt x="3182519" y="1445079"/>
                  </a:lnTo>
                  <a:lnTo>
                    <a:pt x="3147590" y="1445740"/>
                  </a:lnTo>
                  <a:lnTo>
                    <a:pt x="3128782" y="1442435"/>
                  </a:lnTo>
                  <a:lnTo>
                    <a:pt x="3112662" y="1436485"/>
                  </a:lnTo>
                  <a:lnTo>
                    <a:pt x="3079750" y="1422603"/>
                  </a:lnTo>
                  <a:lnTo>
                    <a:pt x="3062958" y="1417314"/>
                  </a:lnTo>
                  <a:lnTo>
                    <a:pt x="3013250" y="1411364"/>
                  </a:lnTo>
                  <a:lnTo>
                    <a:pt x="2992429" y="1407398"/>
                  </a:lnTo>
                  <a:lnTo>
                    <a:pt x="2973621" y="1402109"/>
                  </a:lnTo>
                  <a:lnTo>
                    <a:pt x="2955485" y="1394837"/>
                  </a:lnTo>
                  <a:lnTo>
                    <a:pt x="2926601" y="1378971"/>
                  </a:lnTo>
                  <a:lnTo>
                    <a:pt x="2921227" y="1378310"/>
                  </a:lnTo>
                  <a:lnTo>
                    <a:pt x="2915854" y="1380294"/>
                  </a:lnTo>
                  <a:lnTo>
                    <a:pt x="2905778" y="1380954"/>
                  </a:lnTo>
                  <a:lnTo>
                    <a:pt x="2900404" y="1380294"/>
                  </a:lnTo>
                  <a:lnTo>
                    <a:pt x="2896375" y="1378310"/>
                  </a:lnTo>
                  <a:lnTo>
                    <a:pt x="2895031" y="1374344"/>
                  </a:lnTo>
                  <a:lnTo>
                    <a:pt x="2897045" y="1369716"/>
                  </a:lnTo>
                  <a:lnTo>
                    <a:pt x="2887642" y="1367072"/>
                  </a:lnTo>
                  <a:lnTo>
                    <a:pt x="2860774" y="1362445"/>
                  </a:lnTo>
                  <a:lnTo>
                    <a:pt x="2856073" y="1361122"/>
                  </a:lnTo>
                  <a:lnTo>
                    <a:pt x="2848013" y="1355834"/>
                  </a:lnTo>
                  <a:lnTo>
                    <a:pt x="2843982" y="1353851"/>
                  </a:lnTo>
                  <a:lnTo>
                    <a:pt x="2841295" y="1353851"/>
                  </a:lnTo>
                  <a:lnTo>
                    <a:pt x="2836593" y="1355834"/>
                  </a:lnTo>
                  <a:lnTo>
                    <a:pt x="2833906" y="1355834"/>
                  </a:lnTo>
                  <a:lnTo>
                    <a:pt x="2821145" y="1350545"/>
                  </a:lnTo>
                  <a:lnTo>
                    <a:pt x="2805024" y="1340628"/>
                  </a:lnTo>
                  <a:lnTo>
                    <a:pt x="2793605" y="1328069"/>
                  </a:lnTo>
                  <a:lnTo>
                    <a:pt x="2796963" y="1316830"/>
                  </a:lnTo>
                  <a:lnTo>
                    <a:pt x="2762705" y="1310881"/>
                  </a:lnTo>
                  <a:lnTo>
                    <a:pt x="2728450" y="1308236"/>
                  </a:lnTo>
                  <a:lnTo>
                    <a:pt x="2738526" y="1312202"/>
                  </a:lnTo>
                  <a:lnTo>
                    <a:pt x="2749944" y="1315508"/>
                  </a:lnTo>
                  <a:lnTo>
                    <a:pt x="2760692" y="1319475"/>
                  </a:lnTo>
                  <a:lnTo>
                    <a:pt x="2768752" y="1326746"/>
                  </a:lnTo>
                  <a:lnTo>
                    <a:pt x="2768752" y="1328729"/>
                  </a:lnTo>
                  <a:lnTo>
                    <a:pt x="2766064" y="1334679"/>
                  </a:lnTo>
                  <a:lnTo>
                    <a:pt x="2766064" y="1337323"/>
                  </a:lnTo>
                  <a:lnTo>
                    <a:pt x="2768080" y="1339307"/>
                  </a:lnTo>
                  <a:lnTo>
                    <a:pt x="2773453" y="1341951"/>
                  </a:lnTo>
                  <a:lnTo>
                    <a:pt x="2775469" y="1343934"/>
                  </a:lnTo>
                  <a:lnTo>
                    <a:pt x="2779498" y="1347240"/>
                  </a:lnTo>
                  <a:lnTo>
                    <a:pt x="2792261" y="1357817"/>
                  </a:lnTo>
                  <a:lnTo>
                    <a:pt x="2803008" y="1363766"/>
                  </a:lnTo>
                  <a:lnTo>
                    <a:pt x="2805024" y="1364428"/>
                  </a:lnTo>
                  <a:lnTo>
                    <a:pt x="2811070" y="1365089"/>
                  </a:lnTo>
                  <a:lnTo>
                    <a:pt x="2813756" y="1365750"/>
                  </a:lnTo>
                  <a:lnTo>
                    <a:pt x="2814427" y="1368394"/>
                  </a:lnTo>
                  <a:lnTo>
                    <a:pt x="2815098" y="1371699"/>
                  </a:lnTo>
                  <a:lnTo>
                    <a:pt x="2815098" y="1374344"/>
                  </a:lnTo>
                  <a:lnTo>
                    <a:pt x="2815772" y="1376327"/>
                  </a:lnTo>
                  <a:lnTo>
                    <a:pt x="2817114" y="1379633"/>
                  </a:lnTo>
                  <a:lnTo>
                    <a:pt x="2817114" y="1382277"/>
                  </a:lnTo>
                  <a:lnTo>
                    <a:pt x="2819129" y="1384921"/>
                  </a:lnTo>
                  <a:lnTo>
                    <a:pt x="2824504" y="1388227"/>
                  </a:lnTo>
                  <a:lnTo>
                    <a:pt x="2829206" y="1390871"/>
                  </a:lnTo>
                  <a:lnTo>
                    <a:pt x="2839951" y="1394176"/>
                  </a:lnTo>
                  <a:lnTo>
                    <a:pt x="2844655" y="1395498"/>
                  </a:lnTo>
                  <a:lnTo>
                    <a:pt x="2841966" y="1401448"/>
                  </a:lnTo>
                  <a:lnTo>
                    <a:pt x="2837265" y="1405415"/>
                  </a:lnTo>
                  <a:lnTo>
                    <a:pt x="2831891" y="1408720"/>
                  </a:lnTo>
                  <a:lnTo>
                    <a:pt x="2825174" y="1410042"/>
                  </a:lnTo>
                  <a:lnTo>
                    <a:pt x="2860103" y="1419958"/>
                  </a:lnTo>
                  <a:lnTo>
                    <a:pt x="2877567" y="1425908"/>
                  </a:lnTo>
                  <a:lnTo>
                    <a:pt x="2893017" y="1437146"/>
                  </a:lnTo>
                  <a:lnTo>
                    <a:pt x="2905778" y="1451690"/>
                  </a:lnTo>
                  <a:lnTo>
                    <a:pt x="2914510" y="1466895"/>
                  </a:lnTo>
                  <a:lnTo>
                    <a:pt x="2917869" y="1482760"/>
                  </a:lnTo>
                  <a:lnTo>
                    <a:pt x="2915184" y="1501271"/>
                  </a:lnTo>
                  <a:lnTo>
                    <a:pt x="2907121" y="1525730"/>
                  </a:lnTo>
                  <a:lnTo>
                    <a:pt x="2903763" y="1533664"/>
                  </a:lnTo>
                  <a:lnTo>
                    <a:pt x="2900404" y="1538291"/>
                  </a:lnTo>
                  <a:lnTo>
                    <a:pt x="2897719" y="1540274"/>
                  </a:lnTo>
                  <a:lnTo>
                    <a:pt x="2897045" y="1542258"/>
                  </a:lnTo>
                  <a:lnTo>
                    <a:pt x="2897045" y="1546885"/>
                  </a:lnTo>
                  <a:lnTo>
                    <a:pt x="2898390" y="1550852"/>
                  </a:lnTo>
                  <a:lnTo>
                    <a:pt x="2910479" y="1570684"/>
                  </a:lnTo>
                  <a:lnTo>
                    <a:pt x="2917869" y="1587211"/>
                  </a:lnTo>
                  <a:lnTo>
                    <a:pt x="2920555" y="1595805"/>
                  </a:lnTo>
                  <a:lnTo>
                    <a:pt x="2921900" y="1612332"/>
                  </a:lnTo>
                  <a:lnTo>
                    <a:pt x="2923913" y="1619604"/>
                  </a:lnTo>
                  <a:lnTo>
                    <a:pt x="2930632" y="1624892"/>
                  </a:lnTo>
                  <a:lnTo>
                    <a:pt x="2922570" y="1634148"/>
                  </a:lnTo>
                  <a:lnTo>
                    <a:pt x="2925258" y="1646708"/>
                  </a:lnTo>
                  <a:lnTo>
                    <a:pt x="2932646" y="1658607"/>
                  </a:lnTo>
                  <a:lnTo>
                    <a:pt x="2941378" y="1666540"/>
                  </a:lnTo>
                  <a:lnTo>
                    <a:pt x="2948767" y="1670507"/>
                  </a:lnTo>
                  <a:lnTo>
                    <a:pt x="2955485" y="1671829"/>
                  </a:lnTo>
                  <a:lnTo>
                    <a:pt x="2976307" y="1673151"/>
                  </a:lnTo>
                  <a:lnTo>
                    <a:pt x="2981681" y="1674473"/>
                  </a:lnTo>
                  <a:lnTo>
                    <a:pt x="2987055" y="1677118"/>
                  </a:lnTo>
                  <a:lnTo>
                    <a:pt x="2993099" y="1681083"/>
                  </a:lnTo>
                  <a:lnTo>
                    <a:pt x="3004518" y="1691000"/>
                  </a:lnTo>
                  <a:lnTo>
                    <a:pt x="3013250" y="1701577"/>
                  </a:lnTo>
                  <a:lnTo>
                    <a:pt x="3022655" y="1710832"/>
                  </a:lnTo>
                  <a:lnTo>
                    <a:pt x="3035416" y="1718104"/>
                  </a:lnTo>
                  <a:lnTo>
                    <a:pt x="3063628" y="1725376"/>
                  </a:lnTo>
                  <a:lnTo>
                    <a:pt x="3084451" y="1734631"/>
                  </a:lnTo>
                  <a:lnTo>
                    <a:pt x="3091168" y="1735953"/>
                  </a:lnTo>
                  <a:lnTo>
                    <a:pt x="3096542" y="1734631"/>
                  </a:lnTo>
                  <a:lnTo>
                    <a:pt x="3113334" y="1725376"/>
                  </a:lnTo>
                  <a:lnTo>
                    <a:pt x="3128111" y="1720749"/>
                  </a:lnTo>
                  <a:lnTo>
                    <a:pt x="3133486" y="1716121"/>
                  </a:lnTo>
                  <a:lnTo>
                    <a:pt x="3136172" y="1708188"/>
                  </a:lnTo>
                  <a:lnTo>
                    <a:pt x="3134829" y="1694306"/>
                  </a:lnTo>
                  <a:lnTo>
                    <a:pt x="3128782" y="1682406"/>
                  </a:lnTo>
                  <a:lnTo>
                    <a:pt x="3119379" y="1673151"/>
                  </a:lnTo>
                  <a:lnTo>
                    <a:pt x="3107289" y="1669845"/>
                  </a:lnTo>
                  <a:lnTo>
                    <a:pt x="3092511" y="1668524"/>
                  </a:lnTo>
                  <a:lnTo>
                    <a:pt x="3081763" y="1666540"/>
                  </a:lnTo>
                  <a:lnTo>
                    <a:pt x="3073032" y="1661251"/>
                  </a:lnTo>
                  <a:lnTo>
                    <a:pt x="3042806" y="1627537"/>
                  </a:lnTo>
                  <a:lnTo>
                    <a:pt x="3036089" y="1615637"/>
                  </a:lnTo>
                  <a:lnTo>
                    <a:pt x="3034745" y="1601755"/>
                  </a:lnTo>
                  <a:lnTo>
                    <a:pt x="3046835" y="1600432"/>
                  </a:lnTo>
                  <a:lnTo>
                    <a:pt x="3051537" y="1591838"/>
                  </a:lnTo>
                  <a:lnTo>
                    <a:pt x="3053552" y="1580600"/>
                  </a:lnTo>
                  <a:lnTo>
                    <a:pt x="3057583" y="1571345"/>
                  </a:lnTo>
                  <a:lnTo>
                    <a:pt x="3067659" y="1568040"/>
                  </a:lnTo>
                  <a:lnTo>
                    <a:pt x="3079750" y="1570023"/>
                  </a:lnTo>
                  <a:lnTo>
                    <a:pt x="3091840" y="1574650"/>
                  </a:lnTo>
                  <a:lnTo>
                    <a:pt x="3100572" y="1579939"/>
                  </a:lnTo>
                  <a:lnTo>
                    <a:pt x="3109304" y="1587211"/>
                  </a:lnTo>
                  <a:lnTo>
                    <a:pt x="3126096" y="1604399"/>
                  </a:lnTo>
                  <a:lnTo>
                    <a:pt x="3135499" y="1611010"/>
                  </a:lnTo>
                  <a:lnTo>
                    <a:pt x="3140873" y="1611670"/>
                  </a:lnTo>
                  <a:lnTo>
                    <a:pt x="3151622" y="1611670"/>
                  </a:lnTo>
                  <a:lnTo>
                    <a:pt x="3156995" y="1612332"/>
                  </a:lnTo>
                  <a:lnTo>
                    <a:pt x="3159681" y="1613654"/>
                  </a:lnTo>
                  <a:lnTo>
                    <a:pt x="3166398" y="1618281"/>
                  </a:lnTo>
                  <a:lnTo>
                    <a:pt x="3169757" y="1620264"/>
                  </a:lnTo>
                  <a:lnTo>
                    <a:pt x="3177817" y="1623570"/>
                  </a:lnTo>
                  <a:lnTo>
                    <a:pt x="3195953" y="1628858"/>
                  </a:lnTo>
                  <a:lnTo>
                    <a:pt x="3204685" y="1631503"/>
                  </a:lnTo>
                  <a:lnTo>
                    <a:pt x="3222150" y="1642080"/>
                  </a:lnTo>
                  <a:lnTo>
                    <a:pt x="3232226" y="1646708"/>
                  </a:lnTo>
                  <a:lnTo>
                    <a:pt x="3240958" y="1647369"/>
                  </a:lnTo>
                  <a:lnTo>
                    <a:pt x="3248345" y="1643402"/>
                  </a:lnTo>
                  <a:lnTo>
                    <a:pt x="3257751" y="1629520"/>
                  </a:lnTo>
                  <a:lnTo>
                    <a:pt x="3265810" y="1623570"/>
                  </a:lnTo>
                  <a:lnTo>
                    <a:pt x="3272528" y="1622909"/>
                  </a:lnTo>
                  <a:lnTo>
                    <a:pt x="3288648" y="1623570"/>
                  </a:lnTo>
                  <a:lnTo>
                    <a:pt x="3292679" y="1621587"/>
                  </a:lnTo>
                  <a:lnTo>
                    <a:pt x="3290664" y="1608366"/>
                  </a:lnTo>
                  <a:lnTo>
                    <a:pt x="3278572" y="1589194"/>
                  </a:lnTo>
                  <a:lnTo>
                    <a:pt x="3255735" y="1558785"/>
                  </a:lnTo>
                  <a:lnTo>
                    <a:pt x="3251033" y="1549529"/>
                  </a:lnTo>
                  <a:lnTo>
                    <a:pt x="3248345" y="1540274"/>
                  </a:lnTo>
                  <a:lnTo>
                    <a:pt x="3247003" y="1530359"/>
                  </a:lnTo>
                  <a:lnTo>
                    <a:pt x="3249688" y="1520442"/>
                  </a:lnTo>
                  <a:lnTo>
                    <a:pt x="3255735" y="1511848"/>
                  </a:lnTo>
                  <a:lnTo>
                    <a:pt x="3263122" y="1505898"/>
                  </a:lnTo>
                  <a:lnTo>
                    <a:pt x="3281931" y="1494660"/>
                  </a:lnTo>
                  <a:lnTo>
                    <a:pt x="3288648" y="1488049"/>
                  </a:lnTo>
                  <a:lnTo>
                    <a:pt x="3306113" y="1466895"/>
                  </a:lnTo>
                  <a:lnTo>
                    <a:pt x="3312830" y="1460945"/>
                  </a:lnTo>
                  <a:lnTo>
                    <a:pt x="3319546" y="1458301"/>
                  </a:lnTo>
                  <a:lnTo>
                    <a:pt x="3335666" y="1453012"/>
                  </a:lnTo>
                  <a:lnTo>
                    <a:pt x="3355147" y="1442435"/>
                  </a:lnTo>
                  <a:lnTo>
                    <a:pt x="3370595" y="1428552"/>
                  </a:lnTo>
                  <a:lnTo>
                    <a:pt x="3398135" y="1396159"/>
                  </a:lnTo>
                  <a:lnTo>
                    <a:pt x="3405525" y="1389548"/>
                  </a:lnTo>
                  <a:lnTo>
                    <a:pt x="3411569" y="1387565"/>
                  </a:lnTo>
                  <a:lnTo>
                    <a:pt x="3418286" y="1388227"/>
                  </a:lnTo>
                  <a:lnTo>
                    <a:pt x="3435079" y="1395498"/>
                  </a:lnTo>
                  <a:lnTo>
                    <a:pt x="3442468" y="1397482"/>
                  </a:lnTo>
                  <a:lnTo>
                    <a:pt x="3449856" y="1398804"/>
                  </a:lnTo>
                  <a:lnTo>
                    <a:pt x="3470006" y="1399465"/>
                  </a:lnTo>
                  <a:lnTo>
                    <a:pt x="3480082" y="1400786"/>
                  </a:lnTo>
                  <a:lnTo>
                    <a:pt x="3490158" y="1404753"/>
                  </a:lnTo>
                  <a:lnTo>
                    <a:pt x="3497547" y="1411364"/>
                  </a:lnTo>
                  <a:lnTo>
                    <a:pt x="3502250" y="1419297"/>
                  </a:lnTo>
                  <a:lnTo>
                    <a:pt x="3500906" y="1424586"/>
                  </a:lnTo>
                  <a:lnTo>
                    <a:pt x="3498219" y="1429875"/>
                  </a:lnTo>
                  <a:lnTo>
                    <a:pt x="3496874" y="1438469"/>
                  </a:lnTo>
                  <a:lnTo>
                    <a:pt x="3508965" y="1433179"/>
                  </a:lnTo>
                  <a:lnTo>
                    <a:pt x="3518369" y="1437808"/>
                  </a:lnTo>
                  <a:lnTo>
                    <a:pt x="3534490" y="1455657"/>
                  </a:lnTo>
                  <a:lnTo>
                    <a:pt x="3535834" y="1444418"/>
                  </a:lnTo>
                  <a:lnTo>
                    <a:pt x="3535834" y="1422603"/>
                  </a:lnTo>
                  <a:lnTo>
                    <a:pt x="3537850" y="1411364"/>
                  </a:lnTo>
                  <a:lnTo>
                    <a:pt x="3543223" y="1400786"/>
                  </a:lnTo>
                  <a:lnTo>
                    <a:pt x="3555985" y="1378310"/>
                  </a:lnTo>
                  <a:lnTo>
                    <a:pt x="3559344" y="1367072"/>
                  </a:lnTo>
                  <a:lnTo>
                    <a:pt x="3559344" y="1356495"/>
                  </a:lnTo>
                  <a:lnTo>
                    <a:pt x="3558001" y="1343273"/>
                  </a:lnTo>
                  <a:lnTo>
                    <a:pt x="3554642" y="1330713"/>
                  </a:lnTo>
                  <a:lnTo>
                    <a:pt x="3550610" y="1320796"/>
                  </a:lnTo>
                  <a:lnTo>
                    <a:pt x="3541208" y="1313525"/>
                  </a:lnTo>
                  <a:lnTo>
                    <a:pt x="3519713" y="1304931"/>
                  </a:lnTo>
                  <a:lnTo>
                    <a:pt x="3512997" y="1297659"/>
                  </a:lnTo>
                  <a:lnTo>
                    <a:pt x="3512997" y="1286420"/>
                  </a:lnTo>
                  <a:lnTo>
                    <a:pt x="3517698" y="1274521"/>
                  </a:lnTo>
                  <a:lnTo>
                    <a:pt x="3529118" y="1252706"/>
                  </a:lnTo>
                  <a:lnTo>
                    <a:pt x="3537850" y="1230229"/>
                  </a:lnTo>
                  <a:lnTo>
                    <a:pt x="3540535" y="1218330"/>
                  </a:lnTo>
                  <a:lnTo>
                    <a:pt x="3541878" y="1207092"/>
                  </a:lnTo>
                  <a:lnTo>
                    <a:pt x="3535161" y="1184614"/>
                  </a:lnTo>
                  <a:lnTo>
                    <a:pt x="3518369" y="1174037"/>
                  </a:lnTo>
                  <a:lnTo>
                    <a:pt x="3498890" y="1165443"/>
                  </a:lnTo>
                  <a:lnTo>
                    <a:pt x="3483440" y="1149578"/>
                  </a:lnTo>
                  <a:lnTo>
                    <a:pt x="3494188" y="1149578"/>
                  </a:lnTo>
                  <a:lnTo>
                    <a:pt x="3505608" y="1152882"/>
                  </a:lnTo>
                  <a:lnTo>
                    <a:pt x="3526432" y="1160155"/>
                  </a:lnTo>
                  <a:lnTo>
                    <a:pt x="3536506" y="1161477"/>
                  </a:lnTo>
                  <a:lnTo>
                    <a:pt x="3609721" y="1158832"/>
                  </a:lnTo>
                  <a:lnTo>
                    <a:pt x="3632558" y="1160816"/>
                  </a:lnTo>
                  <a:lnTo>
                    <a:pt x="3652039" y="1168088"/>
                  </a:lnTo>
                  <a:lnTo>
                    <a:pt x="3659427" y="1174037"/>
                  </a:lnTo>
                  <a:lnTo>
                    <a:pt x="3678907" y="1195192"/>
                  </a:lnTo>
                  <a:lnTo>
                    <a:pt x="3700400" y="1213702"/>
                  </a:lnTo>
                  <a:lnTo>
                    <a:pt x="3704432" y="1219651"/>
                  </a:lnTo>
                  <a:lnTo>
                    <a:pt x="3705102" y="1228907"/>
                  </a:lnTo>
                  <a:lnTo>
                    <a:pt x="3699728" y="1233534"/>
                  </a:lnTo>
                  <a:lnTo>
                    <a:pt x="3690998" y="1234195"/>
                  </a:lnTo>
                  <a:lnTo>
                    <a:pt x="3681593" y="1234856"/>
                  </a:lnTo>
                  <a:lnTo>
                    <a:pt x="3641291" y="1239484"/>
                  </a:lnTo>
                  <a:lnTo>
                    <a:pt x="3625171" y="1245433"/>
                  </a:lnTo>
                  <a:lnTo>
                    <a:pt x="3605690" y="1256011"/>
                  </a:lnTo>
                  <a:lnTo>
                    <a:pt x="3590914" y="1269894"/>
                  </a:lnTo>
                  <a:lnTo>
                    <a:pt x="3588898" y="1284437"/>
                  </a:lnTo>
                  <a:lnTo>
                    <a:pt x="3595615" y="1291709"/>
                  </a:lnTo>
                  <a:lnTo>
                    <a:pt x="3606363" y="1295676"/>
                  </a:lnTo>
                  <a:lnTo>
                    <a:pt x="3617111" y="1299642"/>
                  </a:lnTo>
                  <a:lnTo>
                    <a:pt x="3625841" y="1303608"/>
                  </a:lnTo>
                  <a:lnTo>
                    <a:pt x="3631887" y="1308897"/>
                  </a:lnTo>
                  <a:lnTo>
                    <a:pt x="3644649" y="1330052"/>
                  </a:lnTo>
                  <a:lnTo>
                    <a:pt x="3656740" y="1341290"/>
                  </a:lnTo>
                  <a:lnTo>
                    <a:pt x="3672189" y="1347240"/>
                  </a:lnTo>
                  <a:lnTo>
                    <a:pt x="3688982" y="1349223"/>
                  </a:lnTo>
                  <a:lnTo>
                    <a:pt x="3705102" y="1347901"/>
                  </a:lnTo>
                  <a:lnTo>
                    <a:pt x="3743390" y="1341290"/>
                  </a:lnTo>
                  <a:lnTo>
                    <a:pt x="3760855" y="1333357"/>
                  </a:lnTo>
                  <a:lnTo>
                    <a:pt x="3772272" y="1320796"/>
                  </a:lnTo>
                  <a:lnTo>
                    <a:pt x="3774960" y="1312202"/>
                  </a:lnTo>
                  <a:lnTo>
                    <a:pt x="3781677" y="1283115"/>
                  </a:lnTo>
                  <a:lnTo>
                    <a:pt x="3784363" y="1265266"/>
                  </a:lnTo>
                  <a:lnTo>
                    <a:pt x="3788394" y="1259977"/>
                  </a:lnTo>
                  <a:lnTo>
                    <a:pt x="3799140" y="1256011"/>
                  </a:lnTo>
                  <a:lnTo>
                    <a:pt x="3837427" y="1248739"/>
                  </a:lnTo>
                  <a:lnTo>
                    <a:pt x="3842131" y="1248739"/>
                  </a:lnTo>
                  <a:lnTo>
                    <a:pt x="3845488" y="1248739"/>
                  </a:lnTo>
                  <a:lnTo>
                    <a:pt x="3847503" y="1248078"/>
                  </a:lnTo>
                  <a:lnTo>
                    <a:pt x="3848174" y="1242789"/>
                  </a:lnTo>
                  <a:lnTo>
                    <a:pt x="3846832" y="1239484"/>
                  </a:lnTo>
                  <a:lnTo>
                    <a:pt x="3843473" y="1236179"/>
                  </a:lnTo>
                  <a:lnTo>
                    <a:pt x="3837427" y="1229568"/>
                  </a:lnTo>
                  <a:lnTo>
                    <a:pt x="3843473" y="1228245"/>
                  </a:lnTo>
                  <a:lnTo>
                    <a:pt x="3858922" y="1230229"/>
                  </a:lnTo>
                  <a:lnTo>
                    <a:pt x="3866310" y="1230229"/>
                  </a:lnTo>
                  <a:lnTo>
                    <a:pt x="3875042" y="1227585"/>
                  </a:lnTo>
                  <a:lnTo>
                    <a:pt x="3971096" y="1185275"/>
                  </a:lnTo>
                  <a:lnTo>
                    <a:pt x="4046999" y="1164121"/>
                  </a:lnTo>
                  <a:lnTo>
                    <a:pt x="4061105" y="1163460"/>
                  </a:lnTo>
                  <a:lnTo>
                    <a:pt x="4073867" y="1170071"/>
                  </a:lnTo>
                  <a:lnTo>
                    <a:pt x="4072523" y="1172054"/>
                  </a:lnTo>
                  <a:lnTo>
                    <a:pt x="4069163" y="1176682"/>
                  </a:lnTo>
                  <a:lnTo>
                    <a:pt x="4067150" y="1178665"/>
                  </a:lnTo>
                  <a:lnTo>
                    <a:pt x="4076553" y="1180648"/>
                  </a:lnTo>
                  <a:lnTo>
                    <a:pt x="4087301" y="1179326"/>
                  </a:lnTo>
                  <a:lnTo>
                    <a:pt x="4096704" y="1174699"/>
                  </a:lnTo>
                  <a:lnTo>
                    <a:pt x="4102749" y="1168088"/>
                  </a:lnTo>
                  <a:lnTo>
                    <a:pt x="4096704" y="1164121"/>
                  </a:lnTo>
                  <a:lnTo>
                    <a:pt x="4092003" y="1159493"/>
                  </a:lnTo>
                  <a:lnTo>
                    <a:pt x="4085956" y="1156849"/>
                  </a:lnTo>
                  <a:lnTo>
                    <a:pt x="4077896" y="1156188"/>
                  </a:lnTo>
                  <a:lnTo>
                    <a:pt x="4112154" y="1140323"/>
                  </a:lnTo>
                  <a:lnTo>
                    <a:pt x="4146410" y="1128423"/>
                  </a:lnTo>
                  <a:lnTo>
                    <a:pt x="4182683" y="1121812"/>
                  </a:lnTo>
                  <a:lnTo>
                    <a:pt x="4219626" y="1120490"/>
                  </a:lnTo>
                  <a:lnTo>
                    <a:pt x="4208207" y="1122473"/>
                  </a:lnTo>
                  <a:lnTo>
                    <a:pt x="4194773" y="1123796"/>
                  </a:lnTo>
                  <a:lnTo>
                    <a:pt x="4182683" y="1125118"/>
                  </a:lnTo>
                  <a:lnTo>
                    <a:pt x="4173950" y="1130406"/>
                  </a:lnTo>
                  <a:lnTo>
                    <a:pt x="4177308" y="1130406"/>
                  </a:lnTo>
                  <a:lnTo>
                    <a:pt x="4179994" y="1131729"/>
                  </a:lnTo>
                  <a:lnTo>
                    <a:pt x="4182683" y="1133050"/>
                  </a:lnTo>
                  <a:lnTo>
                    <a:pt x="4185369" y="1133712"/>
                  </a:lnTo>
                  <a:lnTo>
                    <a:pt x="4181339" y="1137017"/>
                  </a:lnTo>
                  <a:lnTo>
                    <a:pt x="4177308" y="1142305"/>
                  </a:lnTo>
                  <a:lnTo>
                    <a:pt x="4173950" y="1147594"/>
                  </a:lnTo>
                  <a:lnTo>
                    <a:pt x="4172606" y="1151561"/>
                  </a:lnTo>
                  <a:lnTo>
                    <a:pt x="4175292" y="1156188"/>
                  </a:lnTo>
                  <a:lnTo>
                    <a:pt x="4179324" y="1160816"/>
                  </a:lnTo>
                  <a:lnTo>
                    <a:pt x="4183353" y="1166105"/>
                  </a:lnTo>
                  <a:lnTo>
                    <a:pt x="4182683" y="1172716"/>
                  </a:lnTo>
                  <a:lnTo>
                    <a:pt x="4173950" y="1178004"/>
                  </a:lnTo>
                  <a:lnTo>
                    <a:pt x="4160516" y="1178665"/>
                  </a:lnTo>
                  <a:lnTo>
                    <a:pt x="4147082" y="1180648"/>
                  </a:lnTo>
                  <a:lnTo>
                    <a:pt x="4138350" y="1189242"/>
                  </a:lnTo>
                  <a:lnTo>
                    <a:pt x="4172606" y="1193208"/>
                  </a:lnTo>
                  <a:lnTo>
                    <a:pt x="4183353" y="1193208"/>
                  </a:lnTo>
                  <a:lnTo>
                    <a:pt x="4211566" y="1186598"/>
                  </a:lnTo>
                  <a:lnTo>
                    <a:pt x="4220297" y="1187259"/>
                  </a:lnTo>
                  <a:lnTo>
                    <a:pt x="4225000" y="1189242"/>
                  </a:lnTo>
                  <a:lnTo>
                    <a:pt x="4232387" y="1195853"/>
                  </a:lnTo>
                  <a:lnTo>
                    <a:pt x="4237089" y="1197175"/>
                  </a:lnTo>
                  <a:lnTo>
                    <a:pt x="4243135" y="1195192"/>
                  </a:lnTo>
                  <a:lnTo>
                    <a:pt x="4245150" y="1191225"/>
                  </a:lnTo>
                  <a:lnTo>
                    <a:pt x="4245821" y="1185937"/>
                  </a:lnTo>
                  <a:lnTo>
                    <a:pt x="4247837" y="1180648"/>
                  </a:lnTo>
                  <a:lnTo>
                    <a:pt x="4254554" y="1173376"/>
                  </a:lnTo>
                  <a:lnTo>
                    <a:pt x="4264629" y="1167426"/>
                  </a:lnTo>
                  <a:lnTo>
                    <a:pt x="4274705" y="1162799"/>
                  </a:lnTo>
                  <a:lnTo>
                    <a:pt x="4284780" y="1159493"/>
                  </a:lnTo>
                  <a:lnTo>
                    <a:pt x="4308963" y="1155527"/>
                  </a:lnTo>
                  <a:lnTo>
                    <a:pt x="4331799" y="1154866"/>
                  </a:lnTo>
                  <a:lnTo>
                    <a:pt x="4379491" y="1160155"/>
                  </a:lnTo>
                  <a:lnTo>
                    <a:pt x="4400313" y="1155527"/>
                  </a:lnTo>
                  <a:lnTo>
                    <a:pt x="4453378" y="1135034"/>
                  </a:lnTo>
                  <a:lnTo>
                    <a:pt x="4466812" y="1135034"/>
                  </a:lnTo>
                  <a:lnTo>
                    <a:pt x="4475543" y="1127762"/>
                  </a:lnTo>
                  <a:lnTo>
                    <a:pt x="4488306" y="1122473"/>
                  </a:lnTo>
                  <a:lnTo>
                    <a:pt x="4501740" y="1119168"/>
                  </a:lnTo>
                  <a:lnTo>
                    <a:pt x="4513159" y="1119168"/>
                  </a:lnTo>
                  <a:lnTo>
                    <a:pt x="4520548" y="1122473"/>
                  </a:lnTo>
                  <a:lnTo>
                    <a:pt x="4527936" y="1128423"/>
                  </a:lnTo>
                  <a:lnTo>
                    <a:pt x="4542042" y="1143628"/>
                  </a:lnTo>
                  <a:lnTo>
                    <a:pt x="4533982" y="1147594"/>
                  </a:lnTo>
                  <a:lnTo>
                    <a:pt x="4527265" y="1152222"/>
                  </a:lnTo>
                  <a:lnTo>
                    <a:pt x="4523234" y="1159493"/>
                  </a:lnTo>
                  <a:lnTo>
                    <a:pt x="4523907" y="1168088"/>
                  </a:lnTo>
                  <a:lnTo>
                    <a:pt x="4528608" y="1172716"/>
                  </a:lnTo>
                  <a:lnTo>
                    <a:pt x="4537341" y="1176682"/>
                  </a:lnTo>
                  <a:lnTo>
                    <a:pt x="4547416" y="1179326"/>
                  </a:lnTo>
                  <a:lnTo>
                    <a:pt x="4556147" y="1180648"/>
                  </a:lnTo>
                  <a:lnTo>
                    <a:pt x="4572939" y="1176682"/>
                  </a:lnTo>
                  <a:lnTo>
                    <a:pt x="4575628" y="1166766"/>
                  </a:lnTo>
                  <a:lnTo>
                    <a:pt x="4574955" y="1155527"/>
                  </a:lnTo>
                  <a:lnTo>
                    <a:pt x="4580329" y="1146933"/>
                  </a:lnTo>
                  <a:lnTo>
                    <a:pt x="4597121" y="1143628"/>
                  </a:lnTo>
                  <a:lnTo>
                    <a:pt x="4617273" y="1141644"/>
                  </a:lnTo>
                  <a:lnTo>
                    <a:pt x="4635408" y="1135034"/>
                  </a:lnTo>
                  <a:lnTo>
                    <a:pt x="4644141" y="1118507"/>
                  </a:lnTo>
                  <a:lnTo>
                    <a:pt x="4643468" y="1112557"/>
                  </a:lnTo>
                  <a:lnTo>
                    <a:pt x="4640782" y="1109912"/>
                  </a:lnTo>
                  <a:lnTo>
                    <a:pt x="4636751" y="1109252"/>
                  </a:lnTo>
                  <a:lnTo>
                    <a:pt x="4633393" y="1108591"/>
                  </a:lnTo>
                  <a:lnTo>
                    <a:pt x="4630707" y="1106607"/>
                  </a:lnTo>
                  <a:lnTo>
                    <a:pt x="4628020" y="1106607"/>
                  </a:lnTo>
                  <a:lnTo>
                    <a:pt x="4625332" y="1105285"/>
                  </a:lnTo>
                  <a:lnTo>
                    <a:pt x="4621304" y="1101980"/>
                  </a:lnTo>
                  <a:lnTo>
                    <a:pt x="4614586" y="1094047"/>
                  </a:lnTo>
                  <a:lnTo>
                    <a:pt x="4601152" y="1076859"/>
                  </a:lnTo>
                  <a:lnTo>
                    <a:pt x="4594436" y="1068265"/>
                  </a:lnTo>
                  <a:lnTo>
                    <a:pt x="4602495" y="1062977"/>
                  </a:lnTo>
                  <a:lnTo>
                    <a:pt x="4621974" y="1056366"/>
                  </a:lnTo>
                  <a:lnTo>
                    <a:pt x="4639439" y="1048433"/>
                  </a:lnTo>
                  <a:lnTo>
                    <a:pt x="4646827" y="1046449"/>
                  </a:lnTo>
                  <a:lnTo>
                    <a:pt x="4654216" y="1045789"/>
                  </a:lnTo>
                  <a:lnTo>
                    <a:pt x="4840949" y="1069587"/>
                  </a:lnTo>
                  <a:lnTo>
                    <a:pt x="4889311" y="1082809"/>
                  </a:lnTo>
                  <a:lnTo>
                    <a:pt x="4906104" y="1098013"/>
                  </a:lnTo>
                  <a:lnTo>
                    <a:pt x="4924240" y="1096691"/>
                  </a:lnTo>
                  <a:lnTo>
                    <a:pt x="4945733" y="1101980"/>
                  </a:lnTo>
                  <a:lnTo>
                    <a:pt x="5016262" y="1126440"/>
                  </a:lnTo>
                  <a:lnTo>
                    <a:pt x="5037758" y="1131729"/>
                  </a:lnTo>
                  <a:lnTo>
                    <a:pt x="5044475" y="1134373"/>
                  </a:lnTo>
                  <a:lnTo>
                    <a:pt x="5086120" y="1160816"/>
                  </a:lnTo>
                  <a:lnTo>
                    <a:pt x="5126422" y="1181310"/>
                  </a:lnTo>
                  <a:lnTo>
                    <a:pt x="5130112" y="1182427"/>
                  </a:lnTo>
                  <a:lnTo>
                    <a:pt x="5129847" y="1181344"/>
                  </a:lnTo>
                  <a:lnTo>
                    <a:pt x="5145968" y="1174734"/>
                  </a:lnTo>
                  <a:lnTo>
                    <a:pt x="5160074" y="1157546"/>
                  </a:lnTo>
                  <a:lnTo>
                    <a:pt x="5180895" y="1121848"/>
                  </a:lnTo>
                  <a:lnTo>
                    <a:pt x="5170150" y="1121848"/>
                  </a:lnTo>
                  <a:lnTo>
                    <a:pt x="5160074" y="1122509"/>
                  </a:lnTo>
                  <a:lnTo>
                    <a:pt x="5149998" y="1122509"/>
                  </a:lnTo>
                  <a:lnTo>
                    <a:pt x="5139924" y="1118542"/>
                  </a:lnTo>
                  <a:lnTo>
                    <a:pt x="5134549" y="1115898"/>
                  </a:lnTo>
                  <a:lnTo>
                    <a:pt x="5129847" y="1111932"/>
                  </a:lnTo>
                  <a:lnTo>
                    <a:pt x="5125144" y="1107965"/>
                  </a:lnTo>
                  <a:lnTo>
                    <a:pt x="5121115" y="1103338"/>
                  </a:lnTo>
                  <a:lnTo>
                    <a:pt x="5117084" y="1097388"/>
                  </a:lnTo>
                  <a:lnTo>
                    <a:pt x="5113726" y="1087472"/>
                  </a:lnTo>
                  <a:lnTo>
                    <a:pt x="5111039" y="1081522"/>
                  </a:lnTo>
                  <a:lnTo>
                    <a:pt x="5096262" y="1070283"/>
                  </a:lnTo>
                  <a:lnTo>
                    <a:pt x="5071408" y="1061690"/>
                  </a:lnTo>
                  <a:lnTo>
                    <a:pt x="5047229" y="1059707"/>
                  </a:lnTo>
                  <a:lnTo>
                    <a:pt x="5033121" y="1068962"/>
                  </a:lnTo>
                  <a:lnTo>
                    <a:pt x="5028419" y="1063012"/>
                  </a:lnTo>
                  <a:lnTo>
                    <a:pt x="5027076" y="1057062"/>
                  </a:lnTo>
                  <a:lnTo>
                    <a:pt x="5027748" y="1050451"/>
                  </a:lnTo>
                  <a:lnTo>
                    <a:pt x="5030435" y="1033263"/>
                  </a:lnTo>
                  <a:lnTo>
                    <a:pt x="5032451" y="1028636"/>
                  </a:lnTo>
                  <a:lnTo>
                    <a:pt x="5033794" y="1024669"/>
                  </a:lnTo>
                  <a:lnTo>
                    <a:pt x="5036481" y="1022686"/>
                  </a:lnTo>
                  <a:lnTo>
                    <a:pt x="5038496" y="1022686"/>
                  </a:lnTo>
                  <a:lnTo>
                    <a:pt x="5040510" y="1023347"/>
                  </a:lnTo>
                  <a:lnTo>
                    <a:pt x="5043198" y="1022025"/>
                  </a:lnTo>
                  <a:lnTo>
                    <a:pt x="5048571" y="1016737"/>
                  </a:lnTo>
                  <a:lnTo>
                    <a:pt x="5051930" y="1013431"/>
                  </a:lnTo>
                  <a:lnTo>
                    <a:pt x="5053273" y="1008803"/>
                  </a:lnTo>
                  <a:lnTo>
                    <a:pt x="5051930" y="988310"/>
                  </a:lnTo>
                  <a:lnTo>
                    <a:pt x="5051930" y="981699"/>
                  </a:lnTo>
                  <a:lnTo>
                    <a:pt x="5053273" y="973767"/>
                  </a:lnTo>
                  <a:lnTo>
                    <a:pt x="5056631" y="959223"/>
                  </a:lnTo>
                  <a:lnTo>
                    <a:pt x="5058647" y="943357"/>
                  </a:lnTo>
                  <a:lnTo>
                    <a:pt x="5055961" y="930136"/>
                  </a:lnTo>
                  <a:lnTo>
                    <a:pt x="5043869" y="924186"/>
                  </a:lnTo>
                  <a:lnTo>
                    <a:pt x="5036481" y="924847"/>
                  </a:lnTo>
                  <a:lnTo>
                    <a:pt x="5028419" y="926830"/>
                  </a:lnTo>
                  <a:lnTo>
                    <a:pt x="5022375" y="925507"/>
                  </a:lnTo>
                  <a:lnTo>
                    <a:pt x="5018344" y="918897"/>
                  </a:lnTo>
                  <a:lnTo>
                    <a:pt x="5019017" y="913608"/>
                  </a:lnTo>
                  <a:lnTo>
                    <a:pt x="5022375" y="907659"/>
                  </a:lnTo>
                  <a:lnTo>
                    <a:pt x="5027076" y="902370"/>
                  </a:lnTo>
                  <a:lnTo>
                    <a:pt x="5029764" y="897081"/>
                  </a:lnTo>
                  <a:lnTo>
                    <a:pt x="5020360" y="900387"/>
                  </a:lnTo>
                  <a:lnTo>
                    <a:pt x="5019687" y="895760"/>
                  </a:lnTo>
                  <a:lnTo>
                    <a:pt x="5024389" y="887166"/>
                  </a:lnTo>
                  <a:lnTo>
                    <a:pt x="5029764" y="880555"/>
                  </a:lnTo>
                  <a:lnTo>
                    <a:pt x="5036481" y="874605"/>
                  </a:lnTo>
                  <a:lnTo>
                    <a:pt x="5043869" y="870638"/>
                  </a:lnTo>
                  <a:lnTo>
                    <a:pt x="5079469" y="856094"/>
                  </a:lnTo>
                  <a:lnTo>
                    <a:pt x="5096933" y="846840"/>
                  </a:lnTo>
                  <a:lnTo>
                    <a:pt x="5113055" y="835602"/>
                  </a:lnTo>
                  <a:lnTo>
                    <a:pt x="5127160" y="823041"/>
                  </a:lnTo>
                  <a:lnTo>
                    <a:pt x="5147311" y="788665"/>
                  </a:lnTo>
                  <a:lnTo>
                    <a:pt x="5172836" y="710658"/>
                  </a:lnTo>
                  <a:lnTo>
                    <a:pt x="5194330" y="676943"/>
                  </a:lnTo>
                  <a:lnTo>
                    <a:pt x="5198361" y="672315"/>
                  </a:lnTo>
                  <a:lnTo>
                    <a:pt x="5204406" y="668349"/>
                  </a:lnTo>
                  <a:lnTo>
                    <a:pt x="5211122" y="665705"/>
                  </a:lnTo>
                  <a:lnTo>
                    <a:pt x="5217840" y="667688"/>
                  </a:lnTo>
                  <a:lnTo>
                    <a:pt x="5219183" y="670332"/>
                  </a:lnTo>
                  <a:lnTo>
                    <a:pt x="5217169" y="673637"/>
                  </a:lnTo>
                  <a:lnTo>
                    <a:pt x="5216496" y="676943"/>
                  </a:lnTo>
                  <a:lnTo>
                    <a:pt x="5223213" y="680909"/>
                  </a:lnTo>
                  <a:lnTo>
                    <a:pt x="5229931" y="681570"/>
                  </a:lnTo>
                  <a:lnTo>
                    <a:pt x="5254112" y="678926"/>
                  </a:lnTo>
                  <a:lnTo>
                    <a:pt x="5287697" y="679587"/>
                  </a:lnTo>
                  <a:lnTo>
                    <a:pt x="5322625" y="676282"/>
                  </a:lnTo>
                  <a:lnTo>
                    <a:pt x="5334044" y="676943"/>
                  </a:lnTo>
                  <a:lnTo>
                    <a:pt x="5342104" y="678926"/>
                  </a:lnTo>
                  <a:lnTo>
                    <a:pt x="5356211" y="685537"/>
                  </a:lnTo>
                  <a:lnTo>
                    <a:pt x="5363598" y="688843"/>
                  </a:lnTo>
                  <a:lnTo>
                    <a:pt x="5394497" y="692809"/>
                  </a:lnTo>
                  <a:lnTo>
                    <a:pt x="5410618" y="696775"/>
                  </a:lnTo>
                  <a:lnTo>
                    <a:pt x="5422708" y="706691"/>
                  </a:lnTo>
                  <a:lnTo>
                    <a:pt x="5424724" y="721235"/>
                  </a:lnTo>
                  <a:lnTo>
                    <a:pt x="5422708" y="740406"/>
                  </a:lnTo>
                  <a:lnTo>
                    <a:pt x="5417334" y="760239"/>
                  </a:lnTo>
                  <a:lnTo>
                    <a:pt x="5407931" y="789326"/>
                  </a:lnTo>
                  <a:lnTo>
                    <a:pt x="5401214" y="803870"/>
                  </a:lnTo>
                  <a:lnTo>
                    <a:pt x="5393825" y="817752"/>
                  </a:lnTo>
                  <a:lnTo>
                    <a:pt x="5385094" y="829652"/>
                  </a:lnTo>
                  <a:lnTo>
                    <a:pt x="5378377" y="834279"/>
                  </a:lnTo>
                  <a:lnTo>
                    <a:pt x="5370987" y="838246"/>
                  </a:lnTo>
                  <a:lnTo>
                    <a:pt x="5364943" y="842873"/>
                  </a:lnTo>
                  <a:lnTo>
                    <a:pt x="5361584" y="850145"/>
                  </a:lnTo>
                  <a:lnTo>
                    <a:pt x="5362927" y="855434"/>
                  </a:lnTo>
                  <a:lnTo>
                    <a:pt x="5366957" y="861384"/>
                  </a:lnTo>
                  <a:lnTo>
                    <a:pt x="5372330" y="866672"/>
                  </a:lnTo>
                  <a:lnTo>
                    <a:pt x="5377032" y="871299"/>
                  </a:lnTo>
                  <a:lnTo>
                    <a:pt x="5385094" y="875266"/>
                  </a:lnTo>
                  <a:lnTo>
                    <a:pt x="5402557" y="883199"/>
                  </a:lnTo>
                  <a:lnTo>
                    <a:pt x="5408604" y="889148"/>
                  </a:lnTo>
                  <a:lnTo>
                    <a:pt x="5412633" y="895760"/>
                  </a:lnTo>
                  <a:lnTo>
                    <a:pt x="5415320" y="905014"/>
                  </a:lnTo>
                  <a:lnTo>
                    <a:pt x="5417334" y="913608"/>
                  </a:lnTo>
                  <a:lnTo>
                    <a:pt x="5418007" y="931457"/>
                  </a:lnTo>
                  <a:lnTo>
                    <a:pt x="5418007" y="951951"/>
                  </a:lnTo>
                  <a:lnTo>
                    <a:pt x="5415991" y="961206"/>
                  </a:lnTo>
                  <a:lnTo>
                    <a:pt x="5413975" y="967156"/>
                  </a:lnTo>
                  <a:lnTo>
                    <a:pt x="5405245" y="982361"/>
                  </a:lnTo>
                  <a:lnTo>
                    <a:pt x="5402557" y="996904"/>
                  </a:lnTo>
                  <a:lnTo>
                    <a:pt x="5409274" y="1049129"/>
                  </a:lnTo>
                  <a:lnTo>
                    <a:pt x="5408604" y="1064995"/>
                  </a:lnTo>
                  <a:lnTo>
                    <a:pt x="5403900" y="1097388"/>
                  </a:lnTo>
                  <a:lnTo>
                    <a:pt x="5405245" y="1112592"/>
                  </a:lnTo>
                  <a:lnTo>
                    <a:pt x="5413305" y="1126476"/>
                  </a:lnTo>
                  <a:lnTo>
                    <a:pt x="5426739" y="1135730"/>
                  </a:lnTo>
                  <a:lnTo>
                    <a:pt x="5457636" y="1148952"/>
                  </a:lnTo>
                  <a:lnTo>
                    <a:pt x="5471070" y="1158868"/>
                  </a:lnTo>
                  <a:lnTo>
                    <a:pt x="5469727" y="1167462"/>
                  </a:lnTo>
                  <a:lnTo>
                    <a:pt x="5459652" y="1176717"/>
                  </a:lnTo>
                  <a:lnTo>
                    <a:pt x="5448906" y="1189278"/>
                  </a:lnTo>
                  <a:lnTo>
                    <a:pt x="5444875" y="1203822"/>
                  </a:lnTo>
                  <a:lnTo>
                    <a:pt x="5444875" y="1218365"/>
                  </a:lnTo>
                  <a:lnTo>
                    <a:pt x="5442859" y="1232248"/>
                  </a:lnTo>
                  <a:lnTo>
                    <a:pt x="5432113" y="1245469"/>
                  </a:lnTo>
                  <a:lnTo>
                    <a:pt x="5426067" y="1249436"/>
                  </a:lnTo>
                  <a:lnTo>
                    <a:pt x="5413305" y="1255385"/>
                  </a:lnTo>
                  <a:lnTo>
                    <a:pt x="5407931" y="1259351"/>
                  </a:lnTo>
                  <a:lnTo>
                    <a:pt x="5399871" y="1267285"/>
                  </a:lnTo>
                  <a:lnTo>
                    <a:pt x="5369645" y="1310916"/>
                  </a:lnTo>
                  <a:lnTo>
                    <a:pt x="5359569" y="1322154"/>
                  </a:lnTo>
                  <a:lnTo>
                    <a:pt x="5346805" y="1328764"/>
                  </a:lnTo>
                  <a:lnTo>
                    <a:pt x="5327999" y="1329426"/>
                  </a:lnTo>
                  <a:lnTo>
                    <a:pt x="5337403" y="1346614"/>
                  </a:lnTo>
                  <a:lnTo>
                    <a:pt x="5340089" y="1355869"/>
                  </a:lnTo>
                  <a:lnTo>
                    <a:pt x="5337403" y="1363140"/>
                  </a:lnTo>
                  <a:lnTo>
                    <a:pt x="5334716" y="1363140"/>
                  </a:lnTo>
                  <a:lnTo>
                    <a:pt x="5317251" y="1367768"/>
                  </a:lnTo>
                  <a:lnTo>
                    <a:pt x="5313221" y="1369752"/>
                  </a:lnTo>
                  <a:lnTo>
                    <a:pt x="5305833" y="1375701"/>
                  </a:lnTo>
                  <a:lnTo>
                    <a:pt x="5301802" y="1377684"/>
                  </a:lnTo>
                  <a:lnTo>
                    <a:pt x="5293742" y="1380990"/>
                  </a:lnTo>
                  <a:lnTo>
                    <a:pt x="5282323" y="1382312"/>
                  </a:lnTo>
                  <a:lnTo>
                    <a:pt x="5271576" y="1380328"/>
                  </a:lnTo>
                  <a:lnTo>
                    <a:pt x="5264858" y="1373718"/>
                  </a:lnTo>
                  <a:lnTo>
                    <a:pt x="5265531" y="1367768"/>
                  </a:lnTo>
                  <a:lnTo>
                    <a:pt x="5270233" y="1363140"/>
                  </a:lnTo>
                  <a:lnTo>
                    <a:pt x="5283667" y="1355208"/>
                  </a:lnTo>
                  <a:lnTo>
                    <a:pt x="5276276" y="1354546"/>
                  </a:lnTo>
                  <a:lnTo>
                    <a:pt x="5264858" y="1361157"/>
                  </a:lnTo>
                  <a:lnTo>
                    <a:pt x="5258142" y="1362480"/>
                  </a:lnTo>
                  <a:lnTo>
                    <a:pt x="5250754" y="1359835"/>
                  </a:lnTo>
                  <a:lnTo>
                    <a:pt x="5239333" y="1348597"/>
                  </a:lnTo>
                  <a:lnTo>
                    <a:pt x="5233289" y="1344631"/>
                  </a:lnTo>
                  <a:lnTo>
                    <a:pt x="5226572" y="1343970"/>
                  </a:lnTo>
                  <a:lnTo>
                    <a:pt x="5200376" y="1345952"/>
                  </a:lnTo>
                  <a:lnTo>
                    <a:pt x="5186270" y="1345292"/>
                  </a:lnTo>
                  <a:lnTo>
                    <a:pt x="5178880" y="1346614"/>
                  </a:lnTo>
                  <a:lnTo>
                    <a:pt x="5172836" y="1349919"/>
                  </a:lnTo>
                  <a:lnTo>
                    <a:pt x="5178880" y="1359835"/>
                  </a:lnTo>
                  <a:lnTo>
                    <a:pt x="5182911" y="1369090"/>
                  </a:lnTo>
                  <a:lnTo>
                    <a:pt x="5188285" y="1377684"/>
                  </a:lnTo>
                  <a:lnTo>
                    <a:pt x="5199031" y="1384295"/>
                  </a:lnTo>
                  <a:lnTo>
                    <a:pt x="5205749" y="1386278"/>
                  </a:lnTo>
                  <a:lnTo>
                    <a:pt x="5218512" y="1389584"/>
                  </a:lnTo>
                  <a:lnTo>
                    <a:pt x="5225229" y="1391567"/>
                  </a:lnTo>
                  <a:lnTo>
                    <a:pt x="5246051" y="1402145"/>
                  </a:lnTo>
                  <a:lnTo>
                    <a:pt x="5254112" y="1404127"/>
                  </a:lnTo>
                  <a:lnTo>
                    <a:pt x="5268889" y="1405450"/>
                  </a:lnTo>
                  <a:lnTo>
                    <a:pt x="5313221" y="1402806"/>
                  </a:lnTo>
                  <a:lnTo>
                    <a:pt x="5326655" y="1404789"/>
                  </a:lnTo>
                  <a:lnTo>
                    <a:pt x="5350837" y="1414704"/>
                  </a:lnTo>
                  <a:lnTo>
                    <a:pt x="5362927" y="1418010"/>
                  </a:lnTo>
                  <a:lnTo>
                    <a:pt x="5376361" y="1417348"/>
                  </a:lnTo>
                  <a:lnTo>
                    <a:pt x="5384421" y="1411400"/>
                  </a:lnTo>
                  <a:lnTo>
                    <a:pt x="5390466" y="1402145"/>
                  </a:lnTo>
                  <a:lnTo>
                    <a:pt x="5393825" y="1390906"/>
                  </a:lnTo>
                  <a:lnTo>
                    <a:pt x="5399199" y="1379668"/>
                  </a:lnTo>
                  <a:lnTo>
                    <a:pt x="5407931" y="1372396"/>
                  </a:lnTo>
                  <a:lnTo>
                    <a:pt x="5454278" y="1349258"/>
                  </a:lnTo>
                  <a:lnTo>
                    <a:pt x="5473086" y="1336037"/>
                  </a:lnTo>
                  <a:lnTo>
                    <a:pt x="5487863" y="1318849"/>
                  </a:lnTo>
                  <a:lnTo>
                    <a:pt x="5498611" y="1295050"/>
                  </a:lnTo>
                  <a:lnTo>
                    <a:pt x="5511372" y="1275879"/>
                  </a:lnTo>
                  <a:lnTo>
                    <a:pt x="5530180" y="1260013"/>
                  </a:lnTo>
                  <a:lnTo>
                    <a:pt x="5546973" y="1244147"/>
                  </a:lnTo>
                  <a:lnTo>
                    <a:pt x="5553690" y="1222992"/>
                  </a:lnTo>
                  <a:lnTo>
                    <a:pt x="5546302" y="1201838"/>
                  </a:lnTo>
                  <a:lnTo>
                    <a:pt x="5534211" y="1180022"/>
                  </a:lnTo>
                  <a:lnTo>
                    <a:pt x="5528837" y="1159529"/>
                  </a:lnTo>
                  <a:lnTo>
                    <a:pt x="5540928" y="1139697"/>
                  </a:lnTo>
                  <a:lnTo>
                    <a:pt x="5561750" y="1130441"/>
                  </a:lnTo>
                  <a:lnTo>
                    <a:pt x="5589290" y="1124492"/>
                  </a:lnTo>
                  <a:lnTo>
                    <a:pt x="5641684" y="1119203"/>
                  </a:lnTo>
                  <a:lnTo>
                    <a:pt x="5655118" y="1118542"/>
                  </a:lnTo>
                  <a:lnTo>
                    <a:pt x="5664520" y="1121848"/>
                  </a:lnTo>
                  <a:lnTo>
                    <a:pt x="5672581" y="1127797"/>
                  </a:lnTo>
                  <a:lnTo>
                    <a:pt x="5681313" y="1136391"/>
                  </a:lnTo>
                  <a:lnTo>
                    <a:pt x="5700793" y="1150274"/>
                  </a:lnTo>
                  <a:lnTo>
                    <a:pt x="5709524" y="1157546"/>
                  </a:lnTo>
                  <a:lnTo>
                    <a:pt x="5715570" y="1168123"/>
                  </a:lnTo>
                  <a:lnTo>
                    <a:pt x="5718257" y="1180022"/>
                  </a:lnTo>
                  <a:lnTo>
                    <a:pt x="5718257" y="1193905"/>
                  </a:lnTo>
                  <a:lnTo>
                    <a:pt x="5716241" y="1219687"/>
                  </a:lnTo>
                  <a:lnTo>
                    <a:pt x="5713555" y="1230925"/>
                  </a:lnTo>
                  <a:lnTo>
                    <a:pt x="5713555" y="1234892"/>
                  </a:lnTo>
                  <a:lnTo>
                    <a:pt x="5716241" y="1239519"/>
                  </a:lnTo>
                  <a:lnTo>
                    <a:pt x="5720272" y="1242825"/>
                  </a:lnTo>
                  <a:lnTo>
                    <a:pt x="5736392" y="1250757"/>
                  </a:lnTo>
                  <a:lnTo>
                    <a:pt x="5757215" y="1258691"/>
                  </a:lnTo>
                  <a:lnTo>
                    <a:pt x="5779382" y="1260674"/>
                  </a:lnTo>
                  <a:lnTo>
                    <a:pt x="5826401" y="1257368"/>
                  </a:lnTo>
                  <a:lnTo>
                    <a:pt x="5810279" y="1249436"/>
                  </a:lnTo>
                  <a:lnTo>
                    <a:pt x="5763932" y="1246791"/>
                  </a:lnTo>
                  <a:lnTo>
                    <a:pt x="5744454" y="1240842"/>
                  </a:lnTo>
                  <a:lnTo>
                    <a:pt x="5738408" y="1235553"/>
                  </a:lnTo>
                  <a:lnTo>
                    <a:pt x="5735049" y="1228281"/>
                  </a:lnTo>
                  <a:lnTo>
                    <a:pt x="5734379" y="1220348"/>
                  </a:lnTo>
                  <a:lnTo>
                    <a:pt x="5735722" y="1211093"/>
                  </a:lnTo>
                  <a:lnTo>
                    <a:pt x="5737737" y="1204482"/>
                  </a:lnTo>
                  <a:lnTo>
                    <a:pt x="5741095" y="1199193"/>
                  </a:lnTo>
                  <a:lnTo>
                    <a:pt x="5744454" y="1194566"/>
                  </a:lnTo>
                  <a:lnTo>
                    <a:pt x="5749826" y="1191261"/>
                  </a:lnTo>
                  <a:lnTo>
                    <a:pt x="5753857" y="1189938"/>
                  </a:lnTo>
                  <a:lnTo>
                    <a:pt x="5758559" y="1189278"/>
                  </a:lnTo>
                  <a:lnTo>
                    <a:pt x="5762590" y="1188617"/>
                  </a:lnTo>
                  <a:lnTo>
                    <a:pt x="5765276" y="1185972"/>
                  </a:lnTo>
                  <a:lnTo>
                    <a:pt x="5765276" y="1176717"/>
                  </a:lnTo>
                  <a:lnTo>
                    <a:pt x="5760574" y="1165479"/>
                  </a:lnTo>
                  <a:lnTo>
                    <a:pt x="5749826" y="1146308"/>
                  </a:lnTo>
                  <a:lnTo>
                    <a:pt x="5745797" y="1134408"/>
                  </a:lnTo>
                  <a:lnTo>
                    <a:pt x="5743109" y="1129780"/>
                  </a:lnTo>
                  <a:lnTo>
                    <a:pt x="5739751" y="1125814"/>
                  </a:lnTo>
                  <a:lnTo>
                    <a:pt x="5654445" y="1100693"/>
                  </a:lnTo>
                  <a:lnTo>
                    <a:pt x="5632278" y="1096066"/>
                  </a:lnTo>
                  <a:lnTo>
                    <a:pt x="5612800" y="1094744"/>
                  </a:lnTo>
                  <a:lnTo>
                    <a:pt x="5603396" y="1094744"/>
                  </a:lnTo>
                  <a:lnTo>
                    <a:pt x="5593992" y="1096727"/>
                  </a:lnTo>
                  <a:lnTo>
                    <a:pt x="5584589" y="1100032"/>
                  </a:lnTo>
                  <a:lnTo>
                    <a:pt x="5575184" y="1103998"/>
                  </a:lnTo>
                  <a:lnTo>
                    <a:pt x="5565781" y="1107304"/>
                  </a:lnTo>
                  <a:lnTo>
                    <a:pt x="5555705" y="1109288"/>
                  </a:lnTo>
                  <a:lnTo>
                    <a:pt x="5525479" y="1105321"/>
                  </a:lnTo>
                  <a:lnTo>
                    <a:pt x="5515403" y="1105321"/>
                  </a:lnTo>
                  <a:lnTo>
                    <a:pt x="5498611" y="1105982"/>
                  </a:lnTo>
                  <a:lnTo>
                    <a:pt x="5491894" y="1103998"/>
                  </a:lnTo>
                  <a:lnTo>
                    <a:pt x="5487863" y="1097388"/>
                  </a:lnTo>
                  <a:lnTo>
                    <a:pt x="5488535" y="1092760"/>
                  </a:lnTo>
                  <a:lnTo>
                    <a:pt x="5492566" y="1082183"/>
                  </a:lnTo>
                  <a:lnTo>
                    <a:pt x="5492566" y="1076895"/>
                  </a:lnTo>
                  <a:lnTo>
                    <a:pt x="5490551" y="1072928"/>
                  </a:lnTo>
                  <a:lnTo>
                    <a:pt x="5487192" y="1070283"/>
                  </a:lnTo>
                  <a:lnTo>
                    <a:pt x="5483833" y="1067639"/>
                  </a:lnTo>
                  <a:lnTo>
                    <a:pt x="5480475" y="1064334"/>
                  </a:lnTo>
                  <a:lnTo>
                    <a:pt x="5475774" y="1057723"/>
                  </a:lnTo>
                  <a:lnTo>
                    <a:pt x="5474429" y="1051774"/>
                  </a:lnTo>
                  <a:lnTo>
                    <a:pt x="5475101" y="1045824"/>
                  </a:lnTo>
                  <a:lnTo>
                    <a:pt x="5485177" y="1017397"/>
                  </a:lnTo>
                  <a:lnTo>
                    <a:pt x="5493909" y="1000209"/>
                  </a:lnTo>
                  <a:lnTo>
                    <a:pt x="5516076" y="966494"/>
                  </a:lnTo>
                  <a:lnTo>
                    <a:pt x="5521447" y="947324"/>
                  </a:lnTo>
                  <a:lnTo>
                    <a:pt x="5513388" y="930136"/>
                  </a:lnTo>
                  <a:lnTo>
                    <a:pt x="5485177" y="897743"/>
                  </a:lnTo>
                  <a:lnTo>
                    <a:pt x="5475101" y="883199"/>
                  </a:lnTo>
                  <a:lnTo>
                    <a:pt x="5469727" y="875927"/>
                  </a:lnTo>
                  <a:lnTo>
                    <a:pt x="5462340" y="869978"/>
                  </a:lnTo>
                  <a:lnTo>
                    <a:pt x="5448233" y="861384"/>
                  </a:lnTo>
                  <a:lnTo>
                    <a:pt x="5444875" y="857417"/>
                  </a:lnTo>
                  <a:lnTo>
                    <a:pt x="5445547" y="849484"/>
                  </a:lnTo>
                  <a:lnTo>
                    <a:pt x="5450920" y="840229"/>
                  </a:lnTo>
                  <a:lnTo>
                    <a:pt x="5460324" y="828329"/>
                  </a:lnTo>
                  <a:lnTo>
                    <a:pt x="5471070" y="817752"/>
                  </a:lnTo>
                  <a:lnTo>
                    <a:pt x="5479803" y="810480"/>
                  </a:lnTo>
                  <a:lnTo>
                    <a:pt x="5487192" y="805853"/>
                  </a:lnTo>
                  <a:lnTo>
                    <a:pt x="5495252" y="802547"/>
                  </a:lnTo>
                  <a:lnTo>
                    <a:pt x="5529510" y="794615"/>
                  </a:lnTo>
                  <a:lnTo>
                    <a:pt x="5546973" y="788004"/>
                  </a:lnTo>
                  <a:lnTo>
                    <a:pt x="5562422" y="778088"/>
                  </a:lnTo>
                  <a:lnTo>
                    <a:pt x="5572498" y="764866"/>
                  </a:lnTo>
                  <a:lnTo>
                    <a:pt x="5574514" y="754950"/>
                  </a:lnTo>
                  <a:lnTo>
                    <a:pt x="5574514" y="744372"/>
                  </a:lnTo>
                  <a:lnTo>
                    <a:pt x="5573171" y="733134"/>
                  </a:lnTo>
                  <a:lnTo>
                    <a:pt x="5571155" y="723218"/>
                  </a:lnTo>
                  <a:lnTo>
                    <a:pt x="5555033" y="697437"/>
                  </a:lnTo>
                  <a:lnTo>
                    <a:pt x="5553690" y="690825"/>
                  </a:lnTo>
                  <a:lnTo>
                    <a:pt x="5559737" y="685537"/>
                  </a:lnTo>
                  <a:lnTo>
                    <a:pt x="5569812" y="684876"/>
                  </a:lnTo>
                  <a:lnTo>
                    <a:pt x="5580558" y="686859"/>
                  </a:lnTo>
                  <a:lnTo>
                    <a:pt x="5587275" y="690164"/>
                  </a:lnTo>
                  <a:lnTo>
                    <a:pt x="5592649" y="696114"/>
                  </a:lnTo>
                  <a:lnTo>
                    <a:pt x="5598694" y="703386"/>
                  </a:lnTo>
                  <a:lnTo>
                    <a:pt x="5603396" y="711980"/>
                  </a:lnTo>
                  <a:lnTo>
                    <a:pt x="5606083" y="719252"/>
                  </a:lnTo>
                  <a:lnTo>
                    <a:pt x="5606755" y="723879"/>
                  </a:lnTo>
                  <a:lnTo>
                    <a:pt x="5606755" y="733134"/>
                  </a:lnTo>
                  <a:lnTo>
                    <a:pt x="5606755" y="737101"/>
                  </a:lnTo>
                  <a:lnTo>
                    <a:pt x="5608098" y="741067"/>
                  </a:lnTo>
                  <a:lnTo>
                    <a:pt x="5612128" y="747678"/>
                  </a:lnTo>
                  <a:lnTo>
                    <a:pt x="5613473" y="750322"/>
                  </a:lnTo>
                  <a:lnTo>
                    <a:pt x="5614143" y="758255"/>
                  </a:lnTo>
                  <a:lnTo>
                    <a:pt x="5612128" y="762883"/>
                  </a:lnTo>
                  <a:lnTo>
                    <a:pt x="5603396" y="773460"/>
                  </a:lnTo>
                  <a:lnTo>
                    <a:pt x="5591976" y="794615"/>
                  </a:lnTo>
                  <a:lnTo>
                    <a:pt x="5589290" y="797259"/>
                  </a:lnTo>
                  <a:lnTo>
                    <a:pt x="5587948" y="798581"/>
                  </a:lnTo>
                  <a:lnTo>
                    <a:pt x="5585932" y="799903"/>
                  </a:lnTo>
                  <a:lnTo>
                    <a:pt x="5585260" y="805192"/>
                  </a:lnTo>
                  <a:lnTo>
                    <a:pt x="5585932" y="813786"/>
                  </a:lnTo>
                  <a:lnTo>
                    <a:pt x="5591305" y="820397"/>
                  </a:lnTo>
                  <a:lnTo>
                    <a:pt x="5597350" y="827008"/>
                  </a:lnTo>
                  <a:lnTo>
                    <a:pt x="5600039" y="835602"/>
                  </a:lnTo>
                  <a:lnTo>
                    <a:pt x="5598023" y="843534"/>
                  </a:lnTo>
                  <a:lnTo>
                    <a:pt x="5592649" y="850145"/>
                  </a:lnTo>
                  <a:lnTo>
                    <a:pt x="5587948" y="856094"/>
                  </a:lnTo>
                  <a:lnTo>
                    <a:pt x="5588618" y="864028"/>
                  </a:lnTo>
                  <a:lnTo>
                    <a:pt x="5593992" y="868655"/>
                  </a:lnTo>
                  <a:lnTo>
                    <a:pt x="5602724" y="871960"/>
                  </a:lnTo>
                  <a:lnTo>
                    <a:pt x="5643027" y="879232"/>
                  </a:lnTo>
                  <a:lnTo>
                    <a:pt x="5664520" y="880555"/>
                  </a:lnTo>
                  <a:lnTo>
                    <a:pt x="5673925" y="881877"/>
                  </a:lnTo>
                  <a:lnTo>
                    <a:pt x="5689373" y="887166"/>
                  </a:lnTo>
                  <a:lnTo>
                    <a:pt x="5696090" y="888487"/>
                  </a:lnTo>
                  <a:lnTo>
                    <a:pt x="5698778" y="886504"/>
                  </a:lnTo>
                  <a:lnTo>
                    <a:pt x="5701464" y="884521"/>
                  </a:lnTo>
                  <a:lnTo>
                    <a:pt x="5703479" y="883860"/>
                  </a:lnTo>
                  <a:lnTo>
                    <a:pt x="5731691" y="884521"/>
                  </a:lnTo>
                  <a:lnTo>
                    <a:pt x="5737737" y="885182"/>
                  </a:lnTo>
                  <a:lnTo>
                    <a:pt x="5745797" y="889148"/>
                  </a:lnTo>
                  <a:lnTo>
                    <a:pt x="5769306" y="905014"/>
                  </a:lnTo>
                  <a:lnTo>
                    <a:pt x="5784756" y="910964"/>
                  </a:lnTo>
                  <a:lnTo>
                    <a:pt x="5804907" y="914930"/>
                  </a:lnTo>
                  <a:lnTo>
                    <a:pt x="5824385" y="913608"/>
                  </a:lnTo>
                  <a:lnTo>
                    <a:pt x="5837147" y="904354"/>
                  </a:lnTo>
                  <a:lnTo>
                    <a:pt x="5810951" y="905014"/>
                  </a:lnTo>
                  <a:lnTo>
                    <a:pt x="5800204" y="901709"/>
                  </a:lnTo>
                  <a:lnTo>
                    <a:pt x="5789458" y="891132"/>
                  </a:lnTo>
                  <a:lnTo>
                    <a:pt x="5780053" y="876588"/>
                  </a:lnTo>
                  <a:lnTo>
                    <a:pt x="5774681" y="872622"/>
                  </a:lnTo>
                  <a:lnTo>
                    <a:pt x="5764605" y="869316"/>
                  </a:lnTo>
                  <a:lnTo>
                    <a:pt x="5757888" y="869316"/>
                  </a:lnTo>
                  <a:lnTo>
                    <a:pt x="5743781" y="869978"/>
                  </a:lnTo>
                  <a:lnTo>
                    <a:pt x="5736392" y="869978"/>
                  </a:lnTo>
                  <a:lnTo>
                    <a:pt x="5720272" y="866011"/>
                  </a:lnTo>
                  <a:lnTo>
                    <a:pt x="5671238" y="846179"/>
                  </a:lnTo>
                  <a:lnTo>
                    <a:pt x="5658476" y="837585"/>
                  </a:lnTo>
                  <a:lnTo>
                    <a:pt x="5649743" y="827668"/>
                  </a:lnTo>
                  <a:lnTo>
                    <a:pt x="5635637" y="802547"/>
                  </a:lnTo>
                  <a:lnTo>
                    <a:pt x="5659819" y="795276"/>
                  </a:lnTo>
                  <a:lnTo>
                    <a:pt x="5679970" y="791309"/>
                  </a:lnTo>
                  <a:lnTo>
                    <a:pt x="5699449" y="792632"/>
                  </a:lnTo>
                  <a:lnTo>
                    <a:pt x="5733706" y="807836"/>
                  </a:lnTo>
                  <a:lnTo>
                    <a:pt x="5744454" y="809820"/>
                  </a:lnTo>
                  <a:lnTo>
                    <a:pt x="5755200" y="809820"/>
                  </a:lnTo>
                  <a:lnTo>
                    <a:pt x="5767291" y="805853"/>
                  </a:lnTo>
                  <a:lnTo>
                    <a:pt x="5776694" y="799242"/>
                  </a:lnTo>
                  <a:lnTo>
                    <a:pt x="5778710" y="791971"/>
                  </a:lnTo>
                  <a:lnTo>
                    <a:pt x="5773336" y="785359"/>
                  </a:lnTo>
                  <a:lnTo>
                    <a:pt x="5761917" y="780732"/>
                  </a:lnTo>
                  <a:lnTo>
                    <a:pt x="5751842" y="780732"/>
                  </a:lnTo>
                  <a:lnTo>
                    <a:pt x="5739080" y="782715"/>
                  </a:lnTo>
                  <a:lnTo>
                    <a:pt x="5730347" y="781393"/>
                  </a:lnTo>
                  <a:lnTo>
                    <a:pt x="5729004" y="774121"/>
                  </a:lnTo>
                  <a:lnTo>
                    <a:pt x="5733034" y="769494"/>
                  </a:lnTo>
                  <a:lnTo>
                    <a:pt x="5778710" y="749001"/>
                  </a:lnTo>
                  <a:lnTo>
                    <a:pt x="5799533" y="745695"/>
                  </a:lnTo>
                  <a:lnTo>
                    <a:pt x="5843194" y="746356"/>
                  </a:lnTo>
                  <a:lnTo>
                    <a:pt x="5855955" y="747678"/>
                  </a:lnTo>
                  <a:lnTo>
                    <a:pt x="5866031" y="750983"/>
                  </a:lnTo>
                  <a:lnTo>
                    <a:pt x="5886855" y="761560"/>
                  </a:lnTo>
                  <a:lnTo>
                    <a:pt x="5896257" y="765527"/>
                  </a:lnTo>
                  <a:lnTo>
                    <a:pt x="5934544" y="776104"/>
                  </a:lnTo>
                  <a:lnTo>
                    <a:pt x="5939248" y="778088"/>
                  </a:lnTo>
                  <a:lnTo>
                    <a:pt x="5943949" y="780732"/>
                  </a:lnTo>
                  <a:lnTo>
                    <a:pt x="5947307" y="783376"/>
                  </a:lnTo>
                  <a:lnTo>
                    <a:pt x="5949323" y="786682"/>
                  </a:lnTo>
                  <a:lnTo>
                    <a:pt x="5950666" y="789326"/>
                  </a:lnTo>
                  <a:lnTo>
                    <a:pt x="5953352" y="792632"/>
                  </a:lnTo>
                  <a:lnTo>
                    <a:pt x="5960741" y="799242"/>
                  </a:lnTo>
                  <a:lnTo>
                    <a:pt x="5969474" y="805192"/>
                  </a:lnTo>
                  <a:lnTo>
                    <a:pt x="5987609" y="815108"/>
                  </a:lnTo>
                  <a:lnTo>
                    <a:pt x="6007088" y="822379"/>
                  </a:lnTo>
                  <a:lnTo>
                    <a:pt x="6025896" y="823702"/>
                  </a:lnTo>
                  <a:lnTo>
                    <a:pt x="6074931" y="818414"/>
                  </a:lnTo>
                  <a:lnTo>
                    <a:pt x="6085006" y="818414"/>
                  </a:lnTo>
                  <a:lnTo>
                    <a:pt x="6094410" y="819735"/>
                  </a:lnTo>
                  <a:lnTo>
                    <a:pt x="6102469" y="823702"/>
                  </a:lnTo>
                  <a:lnTo>
                    <a:pt x="6107844" y="830312"/>
                  </a:lnTo>
                  <a:lnTo>
                    <a:pt x="6107173" y="836923"/>
                  </a:lnTo>
                  <a:lnTo>
                    <a:pt x="6102469" y="844196"/>
                  </a:lnTo>
                  <a:lnTo>
                    <a:pt x="6095753" y="851467"/>
                  </a:lnTo>
                  <a:lnTo>
                    <a:pt x="6087692" y="857417"/>
                  </a:lnTo>
                  <a:lnTo>
                    <a:pt x="6053436" y="875927"/>
                  </a:lnTo>
                  <a:lnTo>
                    <a:pt x="6052092" y="878572"/>
                  </a:lnTo>
                  <a:lnTo>
                    <a:pt x="6049406" y="884521"/>
                  </a:lnTo>
                  <a:lnTo>
                    <a:pt x="6048063" y="887826"/>
                  </a:lnTo>
                  <a:lnTo>
                    <a:pt x="6046047" y="897743"/>
                  </a:lnTo>
                  <a:lnTo>
                    <a:pt x="6046047" y="901048"/>
                  </a:lnTo>
                  <a:lnTo>
                    <a:pt x="6047390" y="910964"/>
                  </a:lnTo>
                  <a:lnTo>
                    <a:pt x="6048733" y="919558"/>
                  </a:lnTo>
                  <a:lnTo>
                    <a:pt x="6049406" y="927491"/>
                  </a:lnTo>
                  <a:lnTo>
                    <a:pt x="6047390" y="937407"/>
                  </a:lnTo>
                  <a:lnTo>
                    <a:pt x="6044031" y="947324"/>
                  </a:lnTo>
                  <a:lnTo>
                    <a:pt x="6042688" y="955256"/>
                  </a:lnTo>
                  <a:lnTo>
                    <a:pt x="6042688" y="963189"/>
                  </a:lnTo>
                  <a:lnTo>
                    <a:pt x="6044031" y="974427"/>
                  </a:lnTo>
                  <a:lnTo>
                    <a:pt x="6045375" y="965173"/>
                  </a:lnTo>
                  <a:lnTo>
                    <a:pt x="6048063" y="958562"/>
                  </a:lnTo>
                  <a:lnTo>
                    <a:pt x="6056122" y="944018"/>
                  </a:lnTo>
                  <a:lnTo>
                    <a:pt x="6066199" y="921541"/>
                  </a:lnTo>
                  <a:lnTo>
                    <a:pt x="6071572" y="914930"/>
                  </a:lnTo>
                  <a:lnTo>
                    <a:pt x="6087022" y="909642"/>
                  </a:lnTo>
                  <a:lnTo>
                    <a:pt x="6095753" y="919558"/>
                  </a:lnTo>
                  <a:lnTo>
                    <a:pt x="6099111" y="936746"/>
                  </a:lnTo>
                  <a:lnTo>
                    <a:pt x="6097768" y="952612"/>
                  </a:lnTo>
                  <a:lnTo>
                    <a:pt x="6091051" y="966494"/>
                  </a:lnTo>
                  <a:lnTo>
                    <a:pt x="6081647" y="982361"/>
                  </a:lnTo>
                  <a:lnTo>
                    <a:pt x="6076946" y="996904"/>
                  </a:lnTo>
                  <a:lnTo>
                    <a:pt x="6085677" y="1008803"/>
                  </a:lnTo>
                  <a:lnTo>
                    <a:pt x="6093066" y="1012109"/>
                  </a:lnTo>
                  <a:lnTo>
                    <a:pt x="6098440" y="1011448"/>
                  </a:lnTo>
                  <a:lnTo>
                    <a:pt x="6101799" y="1007481"/>
                  </a:lnTo>
                  <a:lnTo>
                    <a:pt x="6103814" y="1000870"/>
                  </a:lnTo>
                  <a:lnTo>
                    <a:pt x="6103814" y="996904"/>
                  </a:lnTo>
                  <a:lnTo>
                    <a:pt x="6102469" y="994260"/>
                  </a:lnTo>
                  <a:lnTo>
                    <a:pt x="6101799" y="990955"/>
                  </a:lnTo>
                  <a:lnTo>
                    <a:pt x="6102469" y="987649"/>
                  </a:lnTo>
                  <a:lnTo>
                    <a:pt x="6106501" y="985005"/>
                  </a:lnTo>
                  <a:lnTo>
                    <a:pt x="6111874" y="983682"/>
                  </a:lnTo>
                  <a:lnTo>
                    <a:pt x="6117248" y="983021"/>
                  </a:lnTo>
                  <a:lnTo>
                    <a:pt x="6121949" y="981699"/>
                  </a:lnTo>
                  <a:lnTo>
                    <a:pt x="6135384" y="973106"/>
                  </a:lnTo>
                  <a:lnTo>
                    <a:pt x="6141428" y="962528"/>
                  </a:lnTo>
                  <a:lnTo>
                    <a:pt x="6141428" y="949306"/>
                  </a:lnTo>
                  <a:lnTo>
                    <a:pt x="6135384" y="933441"/>
                  </a:lnTo>
                  <a:lnTo>
                    <a:pt x="6127324" y="919558"/>
                  </a:lnTo>
                  <a:lnTo>
                    <a:pt x="6117919" y="905675"/>
                  </a:lnTo>
                  <a:lnTo>
                    <a:pt x="6108515" y="893776"/>
                  </a:lnTo>
                  <a:lnTo>
                    <a:pt x="6107844" y="889148"/>
                  </a:lnTo>
                  <a:lnTo>
                    <a:pt x="6110531" y="880555"/>
                  </a:lnTo>
                  <a:lnTo>
                    <a:pt x="6116576" y="868655"/>
                  </a:lnTo>
                  <a:lnTo>
                    <a:pt x="6124636" y="856755"/>
                  </a:lnTo>
                  <a:lnTo>
                    <a:pt x="6131353" y="844196"/>
                  </a:lnTo>
                  <a:lnTo>
                    <a:pt x="6132026" y="831635"/>
                  </a:lnTo>
                  <a:lnTo>
                    <a:pt x="6123965" y="816430"/>
                  </a:lnTo>
                  <a:lnTo>
                    <a:pt x="6111874" y="809158"/>
                  </a:lnTo>
                  <a:lnTo>
                    <a:pt x="6080976" y="803209"/>
                  </a:lnTo>
                  <a:lnTo>
                    <a:pt x="6072915" y="799903"/>
                  </a:lnTo>
                  <a:lnTo>
                    <a:pt x="6064856" y="795936"/>
                  </a:lnTo>
                  <a:lnTo>
                    <a:pt x="6058138" y="790648"/>
                  </a:lnTo>
                  <a:lnTo>
                    <a:pt x="6052092" y="784698"/>
                  </a:lnTo>
                  <a:lnTo>
                    <a:pt x="6049406" y="780071"/>
                  </a:lnTo>
                  <a:lnTo>
                    <a:pt x="6045375" y="769494"/>
                  </a:lnTo>
                  <a:lnTo>
                    <a:pt x="6042016" y="764866"/>
                  </a:lnTo>
                  <a:lnTo>
                    <a:pt x="6029254" y="756933"/>
                  </a:lnTo>
                  <a:lnTo>
                    <a:pt x="6013805" y="752966"/>
                  </a:lnTo>
                  <a:lnTo>
                    <a:pt x="5982236" y="749661"/>
                  </a:lnTo>
                  <a:lnTo>
                    <a:pt x="5968129" y="744372"/>
                  </a:lnTo>
                  <a:lnTo>
                    <a:pt x="5957383" y="737101"/>
                  </a:lnTo>
                  <a:lnTo>
                    <a:pt x="5949993" y="726524"/>
                  </a:lnTo>
                  <a:lnTo>
                    <a:pt x="5945292" y="712641"/>
                  </a:lnTo>
                  <a:lnTo>
                    <a:pt x="5943277" y="704708"/>
                  </a:lnTo>
                  <a:lnTo>
                    <a:pt x="5943949" y="698758"/>
                  </a:lnTo>
                  <a:lnTo>
                    <a:pt x="5951337" y="676943"/>
                  </a:lnTo>
                  <a:lnTo>
                    <a:pt x="5952009" y="671654"/>
                  </a:lnTo>
                  <a:lnTo>
                    <a:pt x="5950666" y="665705"/>
                  </a:lnTo>
                  <a:lnTo>
                    <a:pt x="5946635" y="659755"/>
                  </a:lnTo>
                  <a:lnTo>
                    <a:pt x="5940590" y="655127"/>
                  </a:lnTo>
                  <a:lnTo>
                    <a:pt x="5935216" y="651822"/>
                  </a:lnTo>
                  <a:lnTo>
                    <a:pt x="5931186" y="647856"/>
                  </a:lnTo>
                  <a:lnTo>
                    <a:pt x="5927827" y="639262"/>
                  </a:lnTo>
                  <a:lnTo>
                    <a:pt x="5924469" y="624056"/>
                  </a:lnTo>
                  <a:lnTo>
                    <a:pt x="5923798" y="615463"/>
                  </a:lnTo>
                  <a:lnTo>
                    <a:pt x="5923798" y="608852"/>
                  </a:lnTo>
                  <a:lnTo>
                    <a:pt x="5925814" y="605547"/>
                  </a:lnTo>
                  <a:lnTo>
                    <a:pt x="5930515" y="600919"/>
                  </a:lnTo>
                  <a:lnTo>
                    <a:pt x="5932530" y="598275"/>
                  </a:lnTo>
                  <a:lnTo>
                    <a:pt x="5935889" y="589019"/>
                  </a:lnTo>
                  <a:lnTo>
                    <a:pt x="5935216" y="587698"/>
                  </a:lnTo>
                  <a:lnTo>
                    <a:pt x="5940590" y="585053"/>
                  </a:lnTo>
                  <a:lnTo>
                    <a:pt x="5947978" y="583070"/>
                  </a:lnTo>
                  <a:lnTo>
                    <a:pt x="6204569" y="564560"/>
                  </a:lnTo>
                  <a:lnTo>
                    <a:pt x="6211957" y="565221"/>
                  </a:lnTo>
                  <a:lnTo>
                    <a:pt x="6232780" y="568526"/>
                  </a:lnTo>
                  <a:lnTo>
                    <a:pt x="6244199" y="568526"/>
                  </a:lnTo>
                  <a:lnTo>
                    <a:pt x="6249573" y="567865"/>
                  </a:lnTo>
                  <a:lnTo>
                    <a:pt x="6254947" y="567204"/>
                  </a:lnTo>
                  <a:lnTo>
                    <a:pt x="6257633" y="565221"/>
                  </a:lnTo>
                  <a:lnTo>
                    <a:pt x="6263007" y="560593"/>
                  </a:lnTo>
                  <a:lnTo>
                    <a:pt x="6266366" y="558610"/>
                  </a:lnTo>
                  <a:lnTo>
                    <a:pt x="6273082" y="555966"/>
                  </a:lnTo>
                  <a:lnTo>
                    <a:pt x="6280470" y="554643"/>
                  </a:lnTo>
                  <a:lnTo>
                    <a:pt x="6330177" y="547372"/>
                  </a:lnTo>
                  <a:lnTo>
                    <a:pt x="6348313" y="548694"/>
                  </a:lnTo>
                  <a:lnTo>
                    <a:pt x="6361747" y="556627"/>
                  </a:lnTo>
                  <a:lnTo>
                    <a:pt x="6328834" y="574475"/>
                  </a:lnTo>
                  <a:lnTo>
                    <a:pt x="6318086" y="579764"/>
                  </a:lnTo>
                  <a:lnTo>
                    <a:pt x="6297263" y="585053"/>
                  </a:lnTo>
                  <a:lnTo>
                    <a:pt x="6287187" y="589681"/>
                  </a:lnTo>
                  <a:lnTo>
                    <a:pt x="6280470" y="596292"/>
                  </a:lnTo>
                  <a:lnTo>
                    <a:pt x="6279127" y="607530"/>
                  </a:lnTo>
                  <a:lnTo>
                    <a:pt x="6285173" y="614801"/>
                  </a:lnTo>
                  <a:lnTo>
                    <a:pt x="6303309" y="625379"/>
                  </a:lnTo>
                  <a:lnTo>
                    <a:pt x="6321445" y="640583"/>
                  </a:lnTo>
                  <a:lnTo>
                    <a:pt x="6332192" y="646533"/>
                  </a:lnTo>
                  <a:lnTo>
                    <a:pt x="6340924" y="645211"/>
                  </a:lnTo>
                  <a:lnTo>
                    <a:pt x="6301293" y="618107"/>
                  </a:lnTo>
                  <a:lnTo>
                    <a:pt x="6290545" y="602241"/>
                  </a:lnTo>
                  <a:lnTo>
                    <a:pt x="6305324" y="588358"/>
                  </a:lnTo>
                  <a:lnTo>
                    <a:pt x="6318758" y="585053"/>
                  </a:lnTo>
                  <a:lnTo>
                    <a:pt x="6346297" y="583070"/>
                  </a:lnTo>
                  <a:lnTo>
                    <a:pt x="6359731" y="580425"/>
                  </a:lnTo>
                  <a:lnTo>
                    <a:pt x="6369806" y="576460"/>
                  </a:lnTo>
                  <a:lnTo>
                    <a:pt x="6387272" y="563237"/>
                  </a:lnTo>
                  <a:lnTo>
                    <a:pt x="6397347" y="557949"/>
                  </a:lnTo>
                  <a:lnTo>
                    <a:pt x="6391301" y="555966"/>
                  </a:lnTo>
                  <a:lnTo>
                    <a:pt x="6378539" y="552660"/>
                  </a:lnTo>
                  <a:lnTo>
                    <a:pt x="6373165" y="549355"/>
                  </a:lnTo>
                  <a:lnTo>
                    <a:pt x="6365105" y="542744"/>
                  </a:lnTo>
                  <a:lnTo>
                    <a:pt x="6345626" y="518284"/>
                  </a:lnTo>
                  <a:lnTo>
                    <a:pt x="6333536" y="509029"/>
                  </a:lnTo>
                  <a:lnTo>
                    <a:pt x="6320772" y="504402"/>
                  </a:lnTo>
                  <a:lnTo>
                    <a:pt x="6308011" y="501097"/>
                  </a:lnTo>
                  <a:lnTo>
                    <a:pt x="6293904" y="495808"/>
                  </a:lnTo>
                  <a:lnTo>
                    <a:pt x="6301293" y="486553"/>
                  </a:lnTo>
                  <a:lnTo>
                    <a:pt x="6310026" y="480603"/>
                  </a:lnTo>
                  <a:lnTo>
                    <a:pt x="6319429" y="477959"/>
                  </a:lnTo>
                  <a:lnTo>
                    <a:pt x="6331520" y="479280"/>
                  </a:lnTo>
                  <a:lnTo>
                    <a:pt x="6336894" y="482586"/>
                  </a:lnTo>
                  <a:lnTo>
                    <a:pt x="6346970" y="491180"/>
                  </a:lnTo>
                  <a:lnTo>
                    <a:pt x="6352344" y="493824"/>
                  </a:lnTo>
                  <a:lnTo>
                    <a:pt x="6357045" y="493824"/>
                  </a:lnTo>
                  <a:lnTo>
                    <a:pt x="6363090" y="492502"/>
                  </a:lnTo>
                  <a:lnTo>
                    <a:pt x="6374508" y="489197"/>
                  </a:lnTo>
                  <a:lnTo>
                    <a:pt x="6353015" y="474653"/>
                  </a:lnTo>
                  <a:lnTo>
                    <a:pt x="6330177" y="462754"/>
                  </a:lnTo>
                  <a:lnTo>
                    <a:pt x="6305324" y="454160"/>
                  </a:lnTo>
                  <a:lnTo>
                    <a:pt x="6279800" y="449533"/>
                  </a:lnTo>
                  <a:lnTo>
                    <a:pt x="6283158" y="439616"/>
                  </a:lnTo>
                  <a:lnTo>
                    <a:pt x="6284501" y="437633"/>
                  </a:lnTo>
                  <a:lnTo>
                    <a:pt x="6287187" y="436310"/>
                  </a:lnTo>
                  <a:lnTo>
                    <a:pt x="6292561" y="436972"/>
                  </a:lnTo>
                  <a:lnTo>
                    <a:pt x="6294577" y="436310"/>
                  </a:lnTo>
                  <a:lnTo>
                    <a:pt x="6301293" y="431683"/>
                  </a:lnTo>
                  <a:lnTo>
                    <a:pt x="6303979" y="427717"/>
                  </a:lnTo>
                  <a:lnTo>
                    <a:pt x="6306668" y="423751"/>
                  </a:lnTo>
                  <a:lnTo>
                    <a:pt x="6322117" y="435650"/>
                  </a:lnTo>
                  <a:lnTo>
                    <a:pt x="6330847" y="440939"/>
                  </a:lnTo>
                  <a:lnTo>
                    <a:pt x="6338910" y="442921"/>
                  </a:lnTo>
                  <a:lnTo>
                    <a:pt x="6346970" y="440939"/>
                  </a:lnTo>
                  <a:lnTo>
                    <a:pt x="6355029" y="435650"/>
                  </a:lnTo>
                  <a:lnTo>
                    <a:pt x="6383240" y="409207"/>
                  </a:lnTo>
                  <a:lnTo>
                    <a:pt x="6389287" y="399952"/>
                  </a:lnTo>
                  <a:lnTo>
                    <a:pt x="6390630" y="392019"/>
                  </a:lnTo>
                  <a:lnTo>
                    <a:pt x="6383913" y="386069"/>
                  </a:lnTo>
                  <a:lnTo>
                    <a:pt x="6373838" y="384086"/>
                  </a:lnTo>
                  <a:lnTo>
                    <a:pt x="6364433" y="384086"/>
                  </a:lnTo>
                  <a:lnTo>
                    <a:pt x="6357715" y="382102"/>
                  </a:lnTo>
                  <a:lnTo>
                    <a:pt x="6355029" y="376152"/>
                  </a:lnTo>
                  <a:lnTo>
                    <a:pt x="6357045" y="369542"/>
                  </a:lnTo>
                  <a:lnTo>
                    <a:pt x="6363090" y="364253"/>
                  </a:lnTo>
                  <a:lnTo>
                    <a:pt x="6371149" y="360948"/>
                  </a:lnTo>
                  <a:lnTo>
                    <a:pt x="6378539" y="362270"/>
                  </a:lnTo>
                  <a:lnTo>
                    <a:pt x="6394660" y="370203"/>
                  </a:lnTo>
                  <a:lnTo>
                    <a:pt x="6402721" y="371525"/>
                  </a:lnTo>
                  <a:lnTo>
                    <a:pt x="6416155" y="368220"/>
                  </a:lnTo>
                  <a:lnTo>
                    <a:pt x="6432275" y="360287"/>
                  </a:lnTo>
                  <a:lnTo>
                    <a:pt x="6459816" y="342438"/>
                  </a:lnTo>
                  <a:lnTo>
                    <a:pt x="6485339" y="322606"/>
                  </a:lnTo>
                  <a:lnTo>
                    <a:pt x="6498773" y="314673"/>
                  </a:lnTo>
                  <a:lnTo>
                    <a:pt x="6514223" y="310045"/>
                  </a:lnTo>
                  <a:lnTo>
                    <a:pt x="6530344" y="309384"/>
                  </a:lnTo>
                  <a:lnTo>
                    <a:pt x="6536389" y="307401"/>
                  </a:lnTo>
                  <a:lnTo>
                    <a:pt x="6545792" y="302774"/>
                  </a:lnTo>
                  <a:lnTo>
                    <a:pt x="6563929" y="289551"/>
                  </a:lnTo>
                  <a:lnTo>
                    <a:pt x="6570646" y="286246"/>
                  </a:lnTo>
                  <a:lnTo>
                    <a:pt x="6588109" y="280957"/>
                  </a:lnTo>
                  <a:lnTo>
                    <a:pt x="6606245" y="277652"/>
                  </a:lnTo>
                  <a:lnTo>
                    <a:pt x="6642518" y="274347"/>
                  </a:lnTo>
                  <a:lnTo>
                    <a:pt x="6652593" y="273025"/>
                  </a:lnTo>
                  <a:lnTo>
                    <a:pt x="6659981" y="269719"/>
                  </a:lnTo>
                  <a:lnTo>
                    <a:pt x="6676103" y="261786"/>
                  </a:lnTo>
                  <a:lnTo>
                    <a:pt x="6684163" y="259142"/>
                  </a:lnTo>
                  <a:lnTo>
                    <a:pt x="6709016" y="256498"/>
                  </a:lnTo>
                  <a:lnTo>
                    <a:pt x="6807755" y="234682"/>
                  </a:lnTo>
                  <a:lnTo>
                    <a:pt x="6822534" y="228733"/>
                  </a:lnTo>
                  <a:lnTo>
                    <a:pt x="6831937" y="219478"/>
                  </a:lnTo>
                  <a:lnTo>
                    <a:pt x="6797009" y="222783"/>
                  </a:lnTo>
                  <a:lnTo>
                    <a:pt x="6796337" y="222783"/>
                  </a:lnTo>
                  <a:lnTo>
                    <a:pt x="6792978" y="221461"/>
                  </a:lnTo>
                  <a:lnTo>
                    <a:pt x="6791635" y="220799"/>
                  </a:lnTo>
                  <a:lnTo>
                    <a:pt x="6789620" y="222122"/>
                  </a:lnTo>
                  <a:lnTo>
                    <a:pt x="6786261" y="226088"/>
                  </a:lnTo>
                  <a:lnTo>
                    <a:pt x="6784918" y="226749"/>
                  </a:lnTo>
                  <a:lnTo>
                    <a:pt x="6782232" y="226088"/>
                  </a:lnTo>
                  <a:lnTo>
                    <a:pt x="6775515" y="223444"/>
                  </a:lnTo>
                  <a:lnTo>
                    <a:pt x="6772827" y="222783"/>
                  </a:lnTo>
                  <a:lnTo>
                    <a:pt x="6767453" y="222783"/>
                  </a:lnTo>
                  <a:lnTo>
                    <a:pt x="6765439" y="222783"/>
                  </a:lnTo>
                  <a:lnTo>
                    <a:pt x="6762752" y="223444"/>
                  </a:lnTo>
                  <a:lnTo>
                    <a:pt x="6760066" y="224766"/>
                  </a:lnTo>
                  <a:lnTo>
                    <a:pt x="6758050" y="226749"/>
                  </a:lnTo>
                  <a:lnTo>
                    <a:pt x="6755364" y="228733"/>
                  </a:lnTo>
                  <a:lnTo>
                    <a:pt x="6751333" y="228733"/>
                  </a:lnTo>
                  <a:lnTo>
                    <a:pt x="6746632" y="223444"/>
                  </a:lnTo>
                  <a:lnTo>
                    <a:pt x="6747303" y="215511"/>
                  </a:lnTo>
                  <a:lnTo>
                    <a:pt x="6750661" y="207578"/>
                  </a:lnTo>
                  <a:lnTo>
                    <a:pt x="6753348" y="200967"/>
                  </a:lnTo>
                  <a:lnTo>
                    <a:pt x="6755364" y="202950"/>
                  </a:lnTo>
                  <a:lnTo>
                    <a:pt x="6760737" y="206917"/>
                  </a:lnTo>
                  <a:lnTo>
                    <a:pt x="6762752" y="208900"/>
                  </a:lnTo>
                  <a:lnTo>
                    <a:pt x="6766782" y="203612"/>
                  </a:lnTo>
                  <a:lnTo>
                    <a:pt x="6770812" y="200306"/>
                  </a:lnTo>
                  <a:lnTo>
                    <a:pt x="6774843" y="198323"/>
                  </a:lnTo>
                  <a:lnTo>
                    <a:pt x="6781560" y="197662"/>
                  </a:lnTo>
                  <a:lnTo>
                    <a:pt x="6785591" y="198984"/>
                  </a:lnTo>
                  <a:lnTo>
                    <a:pt x="6794321" y="203612"/>
                  </a:lnTo>
                  <a:lnTo>
                    <a:pt x="6798352" y="204273"/>
                  </a:lnTo>
                  <a:lnTo>
                    <a:pt x="6801039" y="203612"/>
                  </a:lnTo>
                  <a:lnTo>
                    <a:pt x="6806412" y="198984"/>
                  </a:lnTo>
                  <a:lnTo>
                    <a:pt x="6809100" y="198323"/>
                  </a:lnTo>
                  <a:lnTo>
                    <a:pt x="6821189" y="195679"/>
                  </a:lnTo>
                  <a:lnTo>
                    <a:pt x="6921945" y="191052"/>
                  </a:lnTo>
                  <a:lnTo>
                    <a:pt x="6934708" y="191712"/>
                  </a:lnTo>
                  <a:lnTo>
                    <a:pt x="6947470" y="195017"/>
                  </a:lnTo>
                  <a:lnTo>
                    <a:pt x="6958217" y="199646"/>
                  </a:lnTo>
                  <a:lnTo>
                    <a:pt x="6953515" y="208900"/>
                  </a:lnTo>
                  <a:lnTo>
                    <a:pt x="6946799" y="216834"/>
                  </a:lnTo>
                  <a:lnTo>
                    <a:pt x="6930677" y="230716"/>
                  </a:lnTo>
                  <a:lnTo>
                    <a:pt x="6946799" y="228072"/>
                  </a:lnTo>
                  <a:lnTo>
                    <a:pt x="6970979" y="217494"/>
                  </a:lnTo>
                  <a:lnTo>
                    <a:pt x="6989115" y="214189"/>
                  </a:lnTo>
                  <a:lnTo>
                    <a:pt x="6986428" y="230716"/>
                  </a:lnTo>
                  <a:lnTo>
                    <a:pt x="7005907" y="224766"/>
                  </a:lnTo>
                  <a:lnTo>
                    <a:pt x="7015312" y="220799"/>
                  </a:lnTo>
                  <a:lnTo>
                    <a:pt x="7024715" y="215511"/>
                  </a:lnTo>
                  <a:lnTo>
                    <a:pt x="7032105" y="210884"/>
                  </a:lnTo>
                  <a:lnTo>
                    <a:pt x="7036134" y="208900"/>
                  </a:lnTo>
                  <a:lnTo>
                    <a:pt x="7040164" y="208240"/>
                  </a:lnTo>
                  <a:lnTo>
                    <a:pt x="7043523" y="209561"/>
                  </a:lnTo>
                  <a:lnTo>
                    <a:pt x="7050240" y="214850"/>
                  </a:lnTo>
                  <a:lnTo>
                    <a:pt x="7052255" y="216172"/>
                  </a:lnTo>
                  <a:lnTo>
                    <a:pt x="7056957" y="213528"/>
                  </a:lnTo>
                  <a:lnTo>
                    <a:pt x="7059643" y="208900"/>
                  </a:lnTo>
                  <a:lnTo>
                    <a:pt x="7061659" y="203612"/>
                  </a:lnTo>
                  <a:lnTo>
                    <a:pt x="7063674" y="200306"/>
                  </a:lnTo>
                  <a:lnTo>
                    <a:pt x="7068376" y="198984"/>
                  </a:lnTo>
                  <a:lnTo>
                    <a:pt x="7078451" y="197001"/>
                  </a:lnTo>
                  <a:lnTo>
                    <a:pt x="7083153" y="195017"/>
                  </a:lnTo>
                  <a:lnTo>
                    <a:pt x="7103976" y="185762"/>
                  </a:lnTo>
                  <a:lnTo>
                    <a:pt x="7122112" y="179152"/>
                  </a:lnTo>
                  <a:lnTo>
                    <a:pt x="7130845" y="177829"/>
                  </a:lnTo>
                  <a:lnTo>
                    <a:pt x="7139577" y="177829"/>
                  </a:lnTo>
                  <a:lnTo>
                    <a:pt x="7150323" y="180474"/>
                  </a:lnTo>
                  <a:lnTo>
                    <a:pt x="7159727" y="183118"/>
                  </a:lnTo>
                  <a:lnTo>
                    <a:pt x="7178536" y="190390"/>
                  </a:lnTo>
                  <a:lnTo>
                    <a:pt x="7187267" y="195017"/>
                  </a:lnTo>
                  <a:lnTo>
                    <a:pt x="7193983" y="199646"/>
                  </a:lnTo>
                  <a:lnTo>
                    <a:pt x="7198015" y="203612"/>
                  </a:lnTo>
                  <a:lnTo>
                    <a:pt x="7199358" y="208900"/>
                  </a:lnTo>
                  <a:lnTo>
                    <a:pt x="7198687" y="216172"/>
                  </a:lnTo>
                  <a:lnTo>
                    <a:pt x="7196672" y="224766"/>
                  </a:lnTo>
                  <a:lnTo>
                    <a:pt x="7192640" y="233360"/>
                  </a:lnTo>
                  <a:lnTo>
                    <a:pt x="7187938" y="240632"/>
                  </a:lnTo>
                  <a:lnTo>
                    <a:pt x="7180549" y="245921"/>
                  </a:lnTo>
                  <a:lnTo>
                    <a:pt x="7196672" y="241954"/>
                  </a:lnTo>
                  <a:lnTo>
                    <a:pt x="7204731" y="225428"/>
                  </a:lnTo>
                  <a:lnTo>
                    <a:pt x="7206747" y="204934"/>
                  </a:lnTo>
                  <a:lnTo>
                    <a:pt x="7203388" y="189068"/>
                  </a:lnTo>
                  <a:lnTo>
                    <a:pt x="7191970" y="174524"/>
                  </a:lnTo>
                  <a:lnTo>
                    <a:pt x="7174504" y="161964"/>
                  </a:lnTo>
                  <a:lnTo>
                    <a:pt x="7138904" y="140809"/>
                  </a:lnTo>
                  <a:lnTo>
                    <a:pt x="7148980" y="136843"/>
                  </a:lnTo>
                  <a:lnTo>
                    <a:pt x="7162414" y="138165"/>
                  </a:lnTo>
                  <a:lnTo>
                    <a:pt x="7188611" y="142132"/>
                  </a:lnTo>
                  <a:lnTo>
                    <a:pt x="7237644" y="141471"/>
                  </a:lnTo>
                  <a:lnTo>
                    <a:pt x="7243690" y="140809"/>
                  </a:lnTo>
                  <a:lnTo>
                    <a:pt x="7255109" y="138165"/>
                  </a:lnTo>
                  <a:lnTo>
                    <a:pt x="7261826" y="137504"/>
                  </a:lnTo>
                  <a:lnTo>
                    <a:pt x="7268543" y="136843"/>
                  </a:lnTo>
                  <a:lnTo>
                    <a:pt x="7308844" y="144776"/>
                  </a:lnTo>
                  <a:lnTo>
                    <a:pt x="7320936" y="144776"/>
                  </a:lnTo>
                  <a:lnTo>
                    <a:pt x="7328323" y="140148"/>
                  </a:lnTo>
                  <a:lnTo>
                    <a:pt x="7297426" y="133538"/>
                  </a:lnTo>
                  <a:lnTo>
                    <a:pt x="7289367" y="133538"/>
                  </a:lnTo>
                  <a:lnTo>
                    <a:pt x="7283992" y="133538"/>
                  </a:lnTo>
                  <a:lnTo>
                    <a:pt x="7281977" y="131554"/>
                  </a:lnTo>
                  <a:lnTo>
                    <a:pt x="7282649" y="124944"/>
                  </a:lnTo>
                  <a:lnTo>
                    <a:pt x="7284663" y="117672"/>
                  </a:lnTo>
                  <a:lnTo>
                    <a:pt x="7286008" y="113705"/>
                  </a:lnTo>
                  <a:lnTo>
                    <a:pt x="7286008" y="109739"/>
                  </a:lnTo>
                  <a:lnTo>
                    <a:pt x="7283992" y="101806"/>
                  </a:lnTo>
                  <a:lnTo>
                    <a:pt x="7277946" y="89907"/>
                  </a:lnTo>
                  <a:lnTo>
                    <a:pt x="7277946" y="84618"/>
                  </a:lnTo>
                  <a:lnTo>
                    <a:pt x="7282649" y="76685"/>
                  </a:lnTo>
                  <a:lnTo>
                    <a:pt x="7286678" y="74040"/>
                  </a:lnTo>
                  <a:lnTo>
                    <a:pt x="7322279" y="51564"/>
                  </a:lnTo>
                  <a:lnTo>
                    <a:pt x="7389450" y="21815"/>
                  </a:lnTo>
                  <a:lnTo>
                    <a:pt x="7405570" y="17188"/>
                  </a:lnTo>
                  <a:lnTo>
                    <a:pt x="7449902" y="9916"/>
                  </a:lnTo>
                  <a:lnTo>
                    <a:pt x="7463336" y="6611"/>
                  </a:lnTo>
                  <a:lnTo>
                    <a:pt x="7475427" y="264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defTabSz="342854">
                <a:defRPr/>
              </a:pPr>
              <a:endParaRPr lang="en-US" sz="2400">
                <a:solidFill>
                  <a:srgbClr val="000000"/>
                </a:solidFill>
                <a:latin typeface="Calibri"/>
              </a:endParaRPr>
            </a:p>
          </p:txBody>
        </p:sp>
        <p:sp>
          <p:nvSpPr>
            <p:cNvPr id="1675" name="Freeform 1674">
              <a:extLst>
                <a:ext uri="{FF2B5EF4-FFF2-40B4-BE49-F238E27FC236}">
                  <a16:creationId xmlns:a16="http://schemas.microsoft.com/office/drawing/2014/main" id="{F7D8E54C-B7C6-1D6F-62CC-8406E82FCFEF}"/>
                </a:ext>
              </a:extLst>
            </p:cNvPr>
            <p:cNvSpPr/>
            <p:nvPr/>
          </p:nvSpPr>
          <p:spPr>
            <a:xfrm>
              <a:off x="-11837612" y="-15333575"/>
              <a:ext cx="999491" cy="541422"/>
            </a:xfrm>
            <a:custGeom>
              <a:avLst/>
              <a:gdLst>
                <a:gd name="connsiteX0" fmla="*/ 1154162 w 1170684"/>
                <a:gd name="connsiteY0" fmla="*/ 17809 h 634157"/>
                <a:gd name="connsiteX1" fmla="*/ 1121119 w 1170684"/>
                <a:gd name="connsiteY1" fmla="*/ 4646 h 634157"/>
                <a:gd name="connsiteX2" fmla="*/ 1084142 w 1170684"/>
                <a:gd name="connsiteY2" fmla="*/ 0 h 634157"/>
                <a:gd name="connsiteX3" fmla="*/ 1054245 w 1170684"/>
                <a:gd name="connsiteY3" fmla="*/ 1549 h 634157"/>
                <a:gd name="connsiteX4" fmla="*/ 1019629 w 1170684"/>
                <a:gd name="connsiteY4" fmla="*/ 8517 h 634157"/>
                <a:gd name="connsiteX5" fmla="*/ 985798 w 1170684"/>
                <a:gd name="connsiteY5" fmla="*/ 19358 h 634157"/>
                <a:gd name="connsiteX6" fmla="*/ 959048 w 1170684"/>
                <a:gd name="connsiteY6" fmla="*/ 30972 h 634157"/>
                <a:gd name="connsiteX7" fmla="*/ 951180 w 1170684"/>
                <a:gd name="connsiteY7" fmla="*/ 35618 h 634157"/>
                <a:gd name="connsiteX8" fmla="*/ 934660 w 1170684"/>
                <a:gd name="connsiteY8" fmla="*/ 53427 h 634157"/>
                <a:gd name="connsiteX9" fmla="*/ 922071 w 1170684"/>
                <a:gd name="connsiteY9" fmla="*/ 60396 h 634157"/>
                <a:gd name="connsiteX10" fmla="*/ 907123 w 1170684"/>
                <a:gd name="connsiteY10" fmla="*/ 65816 h 634157"/>
                <a:gd name="connsiteX11" fmla="*/ 876439 w 1170684"/>
                <a:gd name="connsiteY11" fmla="*/ 74333 h 634157"/>
                <a:gd name="connsiteX12" fmla="*/ 821366 w 1170684"/>
                <a:gd name="connsiteY12" fmla="*/ 94465 h 634157"/>
                <a:gd name="connsiteX13" fmla="*/ 804058 w 1170684"/>
                <a:gd name="connsiteY13" fmla="*/ 97563 h 634157"/>
                <a:gd name="connsiteX14" fmla="*/ 768655 w 1170684"/>
                <a:gd name="connsiteY14" fmla="*/ 102983 h 634157"/>
                <a:gd name="connsiteX15" fmla="*/ 702568 w 1170684"/>
                <a:gd name="connsiteY15" fmla="*/ 116146 h 634157"/>
                <a:gd name="connsiteX16" fmla="*/ 686046 w 1170684"/>
                <a:gd name="connsiteY16" fmla="*/ 117695 h 634157"/>
                <a:gd name="connsiteX17" fmla="*/ 667950 w 1170684"/>
                <a:gd name="connsiteY17" fmla="*/ 116920 h 634157"/>
                <a:gd name="connsiteX18" fmla="*/ 603437 w 1170684"/>
                <a:gd name="connsiteY18" fmla="*/ 106854 h 634157"/>
                <a:gd name="connsiteX19" fmla="*/ 586129 w 1170684"/>
                <a:gd name="connsiteY19" fmla="*/ 106854 h 634157"/>
                <a:gd name="connsiteX20" fmla="*/ 569606 w 1170684"/>
                <a:gd name="connsiteY20" fmla="*/ 109952 h 634157"/>
                <a:gd name="connsiteX21" fmla="*/ 559380 w 1170684"/>
                <a:gd name="connsiteY21" fmla="*/ 118469 h 634157"/>
                <a:gd name="connsiteX22" fmla="*/ 557805 w 1170684"/>
                <a:gd name="connsiteY22" fmla="*/ 125438 h 634157"/>
                <a:gd name="connsiteX23" fmla="*/ 559380 w 1170684"/>
                <a:gd name="connsiteY23" fmla="*/ 131632 h 634157"/>
                <a:gd name="connsiteX24" fmla="*/ 560166 w 1170684"/>
                <a:gd name="connsiteY24" fmla="*/ 138601 h 634157"/>
                <a:gd name="connsiteX25" fmla="*/ 556232 w 1170684"/>
                <a:gd name="connsiteY25" fmla="*/ 144795 h 634157"/>
                <a:gd name="connsiteX26" fmla="*/ 549938 w 1170684"/>
                <a:gd name="connsiteY26" fmla="*/ 148667 h 634157"/>
                <a:gd name="connsiteX27" fmla="*/ 544431 w 1170684"/>
                <a:gd name="connsiteY27" fmla="*/ 147118 h 634157"/>
                <a:gd name="connsiteX28" fmla="*/ 538924 w 1170684"/>
                <a:gd name="connsiteY28" fmla="*/ 144021 h 634157"/>
                <a:gd name="connsiteX29" fmla="*/ 533417 w 1170684"/>
                <a:gd name="connsiteY29" fmla="*/ 141698 h 634157"/>
                <a:gd name="connsiteX30" fmla="*/ 525550 w 1170684"/>
                <a:gd name="connsiteY30" fmla="*/ 140924 h 634157"/>
                <a:gd name="connsiteX31" fmla="*/ 516895 w 1170684"/>
                <a:gd name="connsiteY31" fmla="*/ 140924 h 634157"/>
                <a:gd name="connsiteX32" fmla="*/ 508241 w 1170684"/>
                <a:gd name="connsiteY32" fmla="*/ 141698 h 634157"/>
                <a:gd name="connsiteX33" fmla="*/ 501160 w 1170684"/>
                <a:gd name="connsiteY33" fmla="*/ 143247 h 634157"/>
                <a:gd name="connsiteX34" fmla="*/ 493292 w 1170684"/>
                <a:gd name="connsiteY34" fmla="*/ 147893 h 634157"/>
                <a:gd name="connsiteX35" fmla="*/ 489358 w 1170684"/>
                <a:gd name="connsiteY35" fmla="*/ 152538 h 634157"/>
                <a:gd name="connsiteX36" fmla="*/ 486212 w 1170684"/>
                <a:gd name="connsiteY36" fmla="*/ 157959 h 634157"/>
                <a:gd name="connsiteX37" fmla="*/ 481491 w 1170684"/>
                <a:gd name="connsiteY37" fmla="*/ 164927 h 634157"/>
                <a:gd name="connsiteX38" fmla="*/ 468116 w 1170684"/>
                <a:gd name="connsiteY38" fmla="*/ 171896 h 634157"/>
                <a:gd name="connsiteX39" fmla="*/ 450021 w 1170684"/>
                <a:gd name="connsiteY39" fmla="*/ 176542 h 634157"/>
                <a:gd name="connsiteX40" fmla="*/ 416978 w 1170684"/>
                <a:gd name="connsiteY40" fmla="*/ 183511 h 634157"/>
                <a:gd name="connsiteX41" fmla="*/ 400455 w 1170684"/>
                <a:gd name="connsiteY41" fmla="*/ 189705 h 634157"/>
                <a:gd name="connsiteX42" fmla="*/ 357971 w 1170684"/>
                <a:gd name="connsiteY42" fmla="*/ 216032 h 634157"/>
                <a:gd name="connsiteX43" fmla="*/ 334369 w 1170684"/>
                <a:gd name="connsiteY43" fmla="*/ 225323 h 634157"/>
                <a:gd name="connsiteX44" fmla="*/ 329648 w 1170684"/>
                <a:gd name="connsiteY44" fmla="*/ 229969 h 634157"/>
                <a:gd name="connsiteX45" fmla="*/ 327289 w 1170684"/>
                <a:gd name="connsiteY45" fmla="*/ 235389 h 634157"/>
                <a:gd name="connsiteX46" fmla="*/ 328074 w 1170684"/>
                <a:gd name="connsiteY46" fmla="*/ 246230 h 634157"/>
                <a:gd name="connsiteX47" fmla="*/ 324928 w 1170684"/>
                <a:gd name="connsiteY47" fmla="*/ 252424 h 634157"/>
                <a:gd name="connsiteX48" fmla="*/ 319421 w 1170684"/>
                <a:gd name="connsiteY48" fmla="*/ 258618 h 634157"/>
                <a:gd name="connsiteX49" fmla="*/ 307620 w 1170684"/>
                <a:gd name="connsiteY49" fmla="*/ 269459 h 634157"/>
                <a:gd name="connsiteX50" fmla="*/ 302899 w 1170684"/>
                <a:gd name="connsiteY50" fmla="*/ 276427 h 634157"/>
                <a:gd name="connsiteX51" fmla="*/ 301326 w 1170684"/>
                <a:gd name="connsiteY51" fmla="*/ 283396 h 634157"/>
                <a:gd name="connsiteX52" fmla="*/ 299753 w 1170684"/>
                <a:gd name="connsiteY52" fmla="*/ 291139 h 634157"/>
                <a:gd name="connsiteX53" fmla="*/ 297392 w 1170684"/>
                <a:gd name="connsiteY53" fmla="*/ 298882 h 634157"/>
                <a:gd name="connsiteX54" fmla="*/ 293458 w 1170684"/>
                <a:gd name="connsiteY54" fmla="*/ 302754 h 634157"/>
                <a:gd name="connsiteX55" fmla="*/ 279296 w 1170684"/>
                <a:gd name="connsiteY55" fmla="*/ 301979 h 634157"/>
                <a:gd name="connsiteX56" fmla="*/ 261988 w 1170684"/>
                <a:gd name="connsiteY56" fmla="*/ 295785 h 634157"/>
                <a:gd name="connsiteX57" fmla="*/ 244680 w 1170684"/>
                <a:gd name="connsiteY57" fmla="*/ 294236 h 634157"/>
                <a:gd name="connsiteX58" fmla="*/ 232879 w 1170684"/>
                <a:gd name="connsiteY58" fmla="*/ 305851 h 634157"/>
                <a:gd name="connsiteX59" fmla="*/ 232879 w 1170684"/>
                <a:gd name="connsiteY59" fmla="*/ 310497 h 634157"/>
                <a:gd name="connsiteX60" fmla="*/ 236813 w 1170684"/>
                <a:gd name="connsiteY60" fmla="*/ 318240 h 634157"/>
                <a:gd name="connsiteX61" fmla="*/ 236813 w 1170684"/>
                <a:gd name="connsiteY61" fmla="*/ 322112 h 634157"/>
                <a:gd name="connsiteX62" fmla="*/ 236025 w 1170684"/>
                <a:gd name="connsiteY62" fmla="*/ 325983 h 634157"/>
                <a:gd name="connsiteX63" fmla="*/ 221078 w 1170684"/>
                <a:gd name="connsiteY63" fmla="*/ 346115 h 634157"/>
                <a:gd name="connsiteX64" fmla="*/ 216356 w 1170684"/>
                <a:gd name="connsiteY64" fmla="*/ 350761 h 634157"/>
                <a:gd name="connsiteX65" fmla="*/ 210849 w 1170684"/>
                <a:gd name="connsiteY65" fmla="*/ 350761 h 634157"/>
                <a:gd name="connsiteX66" fmla="*/ 189608 w 1170684"/>
                <a:gd name="connsiteY66" fmla="*/ 342244 h 634157"/>
                <a:gd name="connsiteX67" fmla="*/ 173085 w 1170684"/>
                <a:gd name="connsiteY67" fmla="*/ 336823 h 634157"/>
                <a:gd name="connsiteX68" fmla="*/ 160496 w 1170684"/>
                <a:gd name="connsiteY68" fmla="*/ 339146 h 634157"/>
                <a:gd name="connsiteX69" fmla="*/ 156563 w 1170684"/>
                <a:gd name="connsiteY69" fmla="*/ 355407 h 634157"/>
                <a:gd name="connsiteX70" fmla="*/ 158923 w 1170684"/>
                <a:gd name="connsiteY70" fmla="*/ 362376 h 634157"/>
                <a:gd name="connsiteX71" fmla="*/ 164430 w 1170684"/>
                <a:gd name="connsiteY71" fmla="*/ 367021 h 634157"/>
                <a:gd name="connsiteX72" fmla="*/ 170724 w 1170684"/>
                <a:gd name="connsiteY72" fmla="*/ 370119 h 634157"/>
                <a:gd name="connsiteX73" fmla="*/ 177019 w 1170684"/>
                <a:gd name="connsiteY73" fmla="*/ 371667 h 634157"/>
                <a:gd name="connsiteX74" fmla="*/ 194327 w 1170684"/>
                <a:gd name="connsiteY74" fmla="*/ 373990 h 634157"/>
                <a:gd name="connsiteX75" fmla="*/ 199834 w 1170684"/>
                <a:gd name="connsiteY75" fmla="*/ 375539 h 634157"/>
                <a:gd name="connsiteX76" fmla="*/ 208489 w 1170684"/>
                <a:gd name="connsiteY76" fmla="*/ 381733 h 634157"/>
                <a:gd name="connsiteX77" fmla="*/ 191181 w 1170684"/>
                <a:gd name="connsiteY77" fmla="*/ 391025 h 634157"/>
                <a:gd name="connsiteX78" fmla="*/ 174658 w 1170684"/>
                <a:gd name="connsiteY78" fmla="*/ 402639 h 634157"/>
                <a:gd name="connsiteX79" fmla="*/ 160496 w 1170684"/>
                <a:gd name="connsiteY79" fmla="*/ 415803 h 634157"/>
                <a:gd name="connsiteX80" fmla="*/ 143188 w 1170684"/>
                <a:gd name="connsiteY80" fmla="*/ 437483 h 634157"/>
                <a:gd name="connsiteX81" fmla="*/ 140042 w 1170684"/>
                <a:gd name="connsiteY81" fmla="*/ 442903 h 634157"/>
                <a:gd name="connsiteX82" fmla="*/ 140042 w 1170684"/>
                <a:gd name="connsiteY82" fmla="*/ 448324 h 634157"/>
                <a:gd name="connsiteX83" fmla="*/ 145549 w 1170684"/>
                <a:gd name="connsiteY83" fmla="*/ 453744 h 634157"/>
                <a:gd name="connsiteX84" fmla="*/ 153416 w 1170684"/>
                <a:gd name="connsiteY84" fmla="*/ 456841 h 634157"/>
                <a:gd name="connsiteX85" fmla="*/ 172298 w 1170684"/>
                <a:gd name="connsiteY85" fmla="*/ 459938 h 634157"/>
                <a:gd name="connsiteX86" fmla="*/ 180953 w 1170684"/>
                <a:gd name="connsiteY86" fmla="*/ 463035 h 634157"/>
                <a:gd name="connsiteX87" fmla="*/ 166005 w 1170684"/>
                <a:gd name="connsiteY87" fmla="*/ 467681 h 634157"/>
                <a:gd name="connsiteX88" fmla="*/ 132960 w 1170684"/>
                <a:gd name="connsiteY88" fmla="*/ 470778 h 634157"/>
                <a:gd name="connsiteX89" fmla="*/ 118800 w 1170684"/>
                <a:gd name="connsiteY89" fmla="*/ 476973 h 634157"/>
                <a:gd name="connsiteX90" fmla="*/ 106999 w 1170684"/>
                <a:gd name="connsiteY90" fmla="*/ 488587 h 634157"/>
                <a:gd name="connsiteX91" fmla="*/ 84969 w 1170684"/>
                <a:gd name="connsiteY91" fmla="*/ 519560 h 634157"/>
                <a:gd name="connsiteX92" fmla="*/ 73168 w 1170684"/>
                <a:gd name="connsiteY92" fmla="*/ 533497 h 634157"/>
                <a:gd name="connsiteX93" fmla="*/ 63728 w 1170684"/>
                <a:gd name="connsiteY93" fmla="*/ 542789 h 634157"/>
                <a:gd name="connsiteX94" fmla="*/ 3146 w 1170684"/>
                <a:gd name="connsiteY94" fmla="*/ 567567 h 634157"/>
                <a:gd name="connsiteX95" fmla="*/ 0 w 1170684"/>
                <a:gd name="connsiteY95" fmla="*/ 571438 h 634157"/>
                <a:gd name="connsiteX96" fmla="*/ 2361 w 1170684"/>
                <a:gd name="connsiteY96" fmla="*/ 579181 h 634157"/>
                <a:gd name="connsiteX97" fmla="*/ 7868 w 1170684"/>
                <a:gd name="connsiteY97" fmla="*/ 585376 h 634157"/>
                <a:gd name="connsiteX98" fmla="*/ 15735 w 1170684"/>
                <a:gd name="connsiteY98" fmla="*/ 590796 h 634157"/>
                <a:gd name="connsiteX99" fmla="*/ 31470 w 1170684"/>
                <a:gd name="connsiteY99" fmla="*/ 600088 h 634157"/>
                <a:gd name="connsiteX100" fmla="*/ 27536 w 1170684"/>
                <a:gd name="connsiteY100" fmla="*/ 605508 h 634157"/>
                <a:gd name="connsiteX101" fmla="*/ 27536 w 1170684"/>
                <a:gd name="connsiteY101" fmla="*/ 610154 h 634157"/>
                <a:gd name="connsiteX102" fmla="*/ 29897 w 1170684"/>
                <a:gd name="connsiteY102" fmla="*/ 614800 h 634157"/>
                <a:gd name="connsiteX103" fmla="*/ 34616 w 1170684"/>
                <a:gd name="connsiteY103" fmla="*/ 619445 h 634157"/>
                <a:gd name="connsiteX104" fmla="*/ 38550 w 1170684"/>
                <a:gd name="connsiteY104" fmla="*/ 623317 h 634157"/>
                <a:gd name="connsiteX105" fmla="*/ 40911 w 1170684"/>
                <a:gd name="connsiteY105" fmla="*/ 623317 h 634157"/>
                <a:gd name="connsiteX106" fmla="*/ 43271 w 1170684"/>
                <a:gd name="connsiteY106" fmla="*/ 622543 h 634157"/>
                <a:gd name="connsiteX107" fmla="*/ 59794 w 1170684"/>
                <a:gd name="connsiteY107" fmla="*/ 617897 h 634157"/>
                <a:gd name="connsiteX108" fmla="*/ 69234 w 1170684"/>
                <a:gd name="connsiteY108" fmla="*/ 614025 h 634157"/>
                <a:gd name="connsiteX109" fmla="*/ 79463 w 1170684"/>
                <a:gd name="connsiteY109" fmla="*/ 611702 h 634157"/>
                <a:gd name="connsiteX110" fmla="*/ 90476 w 1170684"/>
                <a:gd name="connsiteY110" fmla="*/ 610928 h 634157"/>
                <a:gd name="connsiteX111" fmla="*/ 100704 w 1170684"/>
                <a:gd name="connsiteY111" fmla="*/ 613251 h 634157"/>
                <a:gd name="connsiteX112" fmla="*/ 130601 w 1170684"/>
                <a:gd name="connsiteY112" fmla="*/ 623317 h 634157"/>
                <a:gd name="connsiteX113" fmla="*/ 140828 w 1170684"/>
                <a:gd name="connsiteY113" fmla="*/ 624865 h 634157"/>
                <a:gd name="connsiteX114" fmla="*/ 162071 w 1170684"/>
                <a:gd name="connsiteY114" fmla="*/ 625640 h 634157"/>
                <a:gd name="connsiteX115" fmla="*/ 173085 w 1170684"/>
                <a:gd name="connsiteY115" fmla="*/ 626414 h 634157"/>
                <a:gd name="connsiteX116" fmla="*/ 191966 w 1170684"/>
                <a:gd name="connsiteY116" fmla="*/ 631060 h 634157"/>
                <a:gd name="connsiteX117" fmla="*/ 210062 w 1170684"/>
                <a:gd name="connsiteY117" fmla="*/ 634157 h 634157"/>
                <a:gd name="connsiteX118" fmla="*/ 227370 w 1170684"/>
                <a:gd name="connsiteY118" fmla="*/ 632609 h 634157"/>
                <a:gd name="connsiteX119" fmla="*/ 245466 w 1170684"/>
                <a:gd name="connsiteY119" fmla="*/ 621768 h 634157"/>
                <a:gd name="connsiteX120" fmla="*/ 249399 w 1170684"/>
                <a:gd name="connsiteY120" fmla="*/ 617897 h 634157"/>
                <a:gd name="connsiteX121" fmla="*/ 254906 w 1170684"/>
                <a:gd name="connsiteY121" fmla="*/ 608605 h 634157"/>
                <a:gd name="connsiteX122" fmla="*/ 258840 w 1170684"/>
                <a:gd name="connsiteY122" fmla="*/ 604733 h 634157"/>
                <a:gd name="connsiteX123" fmla="*/ 264349 w 1170684"/>
                <a:gd name="connsiteY123" fmla="*/ 600862 h 634157"/>
                <a:gd name="connsiteX124" fmla="*/ 276150 w 1170684"/>
                <a:gd name="connsiteY124" fmla="*/ 596216 h 634157"/>
                <a:gd name="connsiteX125" fmla="*/ 280869 w 1170684"/>
                <a:gd name="connsiteY125" fmla="*/ 592345 h 634157"/>
                <a:gd name="connsiteX126" fmla="*/ 286376 w 1170684"/>
                <a:gd name="connsiteY126" fmla="*/ 584601 h 634157"/>
                <a:gd name="connsiteX127" fmla="*/ 285591 w 1170684"/>
                <a:gd name="connsiteY127" fmla="*/ 577633 h 634157"/>
                <a:gd name="connsiteX128" fmla="*/ 279296 w 1170684"/>
                <a:gd name="connsiteY128" fmla="*/ 570664 h 634157"/>
                <a:gd name="connsiteX129" fmla="*/ 269856 w 1170684"/>
                <a:gd name="connsiteY129" fmla="*/ 565244 h 634157"/>
                <a:gd name="connsiteX130" fmla="*/ 279296 w 1170684"/>
                <a:gd name="connsiteY130" fmla="*/ 562921 h 634157"/>
                <a:gd name="connsiteX131" fmla="*/ 290310 w 1170684"/>
                <a:gd name="connsiteY131" fmla="*/ 567567 h 634157"/>
                <a:gd name="connsiteX132" fmla="*/ 302111 w 1170684"/>
                <a:gd name="connsiteY132" fmla="*/ 571438 h 634157"/>
                <a:gd name="connsiteX133" fmla="*/ 313127 w 1170684"/>
                <a:gd name="connsiteY133" fmla="*/ 566018 h 634157"/>
                <a:gd name="connsiteX134" fmla="*/ 316273 w 1170684"/>
                <a:gd name="connsiteY134" fmla="*/ 553629 h 634157"/>
                <a:gd name="connsiteX135" fmla="*/ 311554 w 1170684"/>
                <a:gd name="connsiteY135" fmla="*/ 545112 h 634157"/>
                <a:gd name="connsiteX136" fmla="*/ 309979 w 1170684"/>
                <a:gd name="connsiteY136" fmla="*/ 538917 h 634157"/>
                <a:gd name="connsiteX137" fmla="*/ 326501 w 1170684"/>
                <a:gd name="connsiteY137" fmla="*/ 531174 h 634157"/>
                <a:gd name="connsiteX138" fmla="*/ 355611 w 1170684"/>
                <a:gd name="connsiteY138" fmla="*/ 521108 h 634157"/>
                <a:gd name="connsiteX139" fmla="*/ 368199 w 1170684"/>
                <a:gd name="connsiteY139" fmla="*/ 512591 h 634157"/>
                <a:gd name="connsiteX140" fmla="*/ 375279 w 1170684"/>
                <a:gd name="connsiteY140" fmla="*/ 498654 h 634157"/>
                <a:gd name="connsiteX141" fmla="*/ 372919 w 1170684"/>
                <a:gd name="connsiteY141" fmla="*/ 483942 h 634157"/>
                <a:gd name="connsiteX142" fmla="*/ 367412 w 1170684"/>
                <a:gd name="connsiteY142" fmla="*/ 473876 h 634157"/>
                <a:gd name="connsiteX143" fmla="*/ 366626 w 1170684"/>
                <a:gd name="connsiteY143" fmla="*/ 467681 h 634157"/>
                <a:gd name="connsiteX144" fmla="*/ 381574 w 1170684"/>
                <a:gd name="connsiteY144" fmla="*/ 466133 h 634157"/>
                <a:gd name="connsiteX145" fmla="*/ 395736 w 1170684"/>
                <a:gd name="connsiteY145" fmla="*/ 467681 h 634157"/>
                <a:gd name="connsiteX146" fmla="*/ 402030 w 1170684"/>
                <a:gd name="connsiteY146" fmla="*/ 466907 h 634157"/>
                <a:gd name="connsiteX147" fmla="*/ 409110 w 1170684"/>
                <a:gd name="connsiteY147" fmla="*/ 462261 h 634157"/>
                <a:gd name="connsiteX148" fmla="*/ 412256 w 1170684"/>
                <a:gd name="connsiteY148" fmla="*/ 456841 h 634157"/>
                <a:gd name="connsiteX149" fmla="*/ 413044 w 1170684"/>
                <a:gd name="connsiteY149" fmla="*/ 450646 h 634157"/>
                <a:gd name="connsiteX150" fmla="*/ 413044 w 1170684"/>
                <a:gd name="connsiteY150" fmla="*/ 445226 h 634157"/>
                <a:gd name="connsiteX151" fmla="*/ 415405 w 1170684"/>
                <a:gd name="connsiteY151" fmla="*/ 439032 h 634157"/>
                <a:gd name="connsiteX152" fmla="*/ 425633 w 1170684"/>
                <a:gd name="connsiteY152" fmla="*/ 432838 h 634157"/>
                <a:gd name="connsiteX153" fmla="*/ 446875 w 1170684"/>
                <a:gd name="connsiteY153" fmla="*/ 443678 h 634157"/>
                <a:gd name="connsiteX154" fmla="*/ 458676 w 1170684"/>
                <a:gd name="connsiteY154" fmla="*/ 440581 h 634157"/>
                <a:gd name="connsiteX155" fmla="*/ 461036 w 1170684"/>
                <a:gd name="connsiteY155" fmla="*/ 435935 h 634157"/>
                <a:gd name="connsiteX156" fmla="*/ 459461 w 1170684"/>
                <a:gd name="connsiteY156" fmla="*/ 425094 h 634157"/>
                <a:gd name="connsiteX157" fmla="*/ 461036 w 1170684"/>
                <a:gd name="connsiteY157" fmla="*/ 420449 h 634157"/>
                <a:gd name="connsiteX158" fmla="*/ 466543 w 1170684"/>
                <a:gd name="connsiteY158" fmla="*/ 418900 h 634157"/>
                <a:gd name="connsiteX159" fmla="*/ 483851 w 1170684"/>
                <a:gd name="connsiteY159" fmla="*/ 416577 h 634157"/>
                <a:gd name="connsiteX160" fmla="*/ 490931 w 1170684"/>
                <a:gd name="connsiteY160" fmla="*/ 415028 h 634157"/>
                <a:gd name="connsiteX161" fmla="*/ 503520 w 1170684"/>
                <a:gd name="connsiteY161" fmla="*/ 405737 h 634157"/>
                <a:gd name="connsiteX162" fmla="*/ 513748 w 1170684"/>
                <a:gd name="connsiteY162" fmla="*/ 394122 h 634157"/>
                <a:gd name="connsiteX163" fmla="*/ 513748 w 1170684"/>
                <a:gd name="connsiteY163" fmla="*/ 384056 h 634157"/>
                <a:gd name="connsiteX164" fmla="*/ 498013 w 1170684"/>
                <a:gd name="connsiteY164" fmla="*/ 378636 h 634157"/>
                <a:gd name="connsiteX165" fmla="*/ 501947 w 1170684"/>
                <a:gd name="connsiteY165" fmla="*/ 371667 h 634157"/>
                <a:gd name="connsiteX166" fmla="*/ 508241 w 1170684"/>
                <a:gd name="connsiteY166" fmla="*/ 367021 h 634157"/>
                <a:gd name="connsiteX167" fmla="*/ 523189 w 1170684"/>
                <a:gd name="connsiteY167" fmla="*/ 361601 h 634157"/>
                <a:gd name="connsiteX168" fmla="*/ 531056 w 1170684"/>
                <a:gd name="connsiteY168" fmla="*/ 357730 h 634157"/>
                <a:gd name="connsiteX169" fmla="*/ 537351 w 1170684"/>
                <a:gd name="connsiteY169" fmla="*/ 353858 h 634157"/>
                <a:gd name="connsiteX170" fmla="*/ 574328 w 1170684"/>
                <a:gd name="connsiteY170" fmla="*/ 318240 h 634157"/>
                <a:gd name="connsiteX171" fmla="*/ 581408 w 1170684"/>
                <a:gd name="connsiteY171" fmla="*/ 313594 h 634157"/>
                <a:gd name="connsiteX172" fmla="*/ 587702 w 1170684"/>
                <a:gd name="connsiteY172" fmla="*/ 311271 h 634157"/>
                <a:gd name="connsiteX173" fmla="*/ 601864 w 1170684"/>
                <a:gd name="connsiteY173" fmla="*/ 308174 h 634157"/>
                <a:gd name="connsiteX174" fmla="*/ 616811 w 1170684"/>
                <a:gd name="connsiteY174" fmla="*/ 301979 h 634157"/>
                <a:gd name="connsiteX175" fmla="*/ 664804 w 1170684"/>
                <a:gd name="connsiteY175" fmla="*/ 272556 h 634157"/>
                <a:gd name="connsiteX176" fmla="*/ 1099090 w 1170684"/>
                <a:gd name="connsiteY176" fmla="*/ 113049 h 634157"/>
                <a:gd name="connsiteX177" fmla="*/ 1116398 w 1170684"/>
                <a:gd name="connsiteY177" fmla="*/ 103757 h 634157"/>
                <a:gd name="connsiteX178" fmla="*/ 1163603 w 1170684"/>
                <a:gd name="connsiteY178" fmla="*/ 64267 h 634157"/>
                <a:gd name="connsiteX179" fmla="*/ 1166751 w 1170684"/>
                <a:gd name="connsiteY179" fmla="*/ 61170 h 634157"/>
                <a:gd name="connsiteX180" fmla="*/ 1167537 w 1170684"/>
                <a:gd name="connsiteY180" fmla="*/ 57299 h 634157"/>
                <a:gd name="connsiteX181" fmla="*/ 1167537 w 1170684"/>
                <a:gd name="connsiteY181" fmla="*/ 52653 h 634157"/>
                <a:gd name="connsiteX182" fmla="*/ 1168324 w 1170684"/>
                <a:gd name="connsiteY182" fmla="*/ 47233 h 634157"/>
                <a:gd name="connsiteX183" fmla="*/ 1170685 w 1170684"/>
                <a:gd name="connsiteY183" fmla="*/ 41813 h 63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170684" h="634157">
                  <a:moveTo>
                    <a:pt x="1154162" y="17809"/>
                  </a:moveTo>
                  <a:lnTo>
                    <a:pt x="1121119" y="4646"/>
                  </a:lnTo>
                  <a:lnTo>
                    <a:pt x="1084142" y="0"/>
                  </a:lnTo>
                  <a:lnTo>
                    <a:pt x="1054245" y="1549"/>
                  </a:lnTo>
                  <a:lnTo>
                    <a:pt x="1019629" y="8517"/>
                  </a:lnTo>
                  <a:lnTo>
                    <a:pt x="985798" y="19358"/>
                  </a:lnTo>
                  <a:lnTo>
                    <a:pt x="959048" y="30972"/>
                  </a:lnTo>
                  <a:lnTo>
                    <a:pt x="951180" y="35618"/>
                  </a:lnTo>
                  <a:lnTo>
                    <a:pt x="934660" y="53427"/>
                  </a:lnTo>
                  <a:lnTo>
                    <a:pt x="922071" y="60396"/>
                  </a:lnTo>
                  <a:lnTo>
                    <a:pt x="907123" y="65816"/>
                  </a:lnTo>
                  <a:lnTo>
                    <a:pt x="876439" y="74333"/>
                  </a:lnTo>
                  <a:lnTo>
                    <a:pt x="821366" y="94465"/>
                  </a:lnTo>
                  <a:lnTo>
                    <a:pt x="804058" y="97563"/>
                  </a:lnTo>
                  <a:lnTo>
                    <a:pt x="768655" y="102983"/>
                  </a:lnTo>
                  <a:lnTo>
                    <a:pt x="702568" y="116146"/>
                  </a:lnTo>
                  <a:lnTo>
                    <a:pt x="686046" y="117695"/>
                  </a:lnTo>
                  <a:lnTo>
                    <a:pt x="667950" y="116920"/>
                  </a:lnTo>
                  <a:lnTo>
                    <a:pt x="603437" y="106854"/>
                  </a:lnTo>
                  <a:lnTo>
                    <a:pt x="586129" y="106854"/>
                  </a:lnTo>
                  <a:lnTo>
                    <a:pt x="569606" y="109952"/>
                  </a:lnTo>
                  <a:lnTo>
                    <a:pt x="559380" y="118469"/>
                  </a:lnTo>
                  <a:lnTo>
                    <a:pt x="557805" y="125438"/>
                  </a:lnTo>
                  <a:lnTo>
                    <a:pt x="559380" y="131632"/>
                  </a:lnTo>
                  <a:lnTo>
                    <a:pt x="560166" y="138601"/>
                  </a:lnTo>
                  <a:lnTo>
                    <a:pt x="556232" y="144795"/>
                  </a:lnTo>
                  <a:lnTo>
                    <a:pt x="549938" y="148667"/>
                  </a:lnTo>
                  <a:lnTo>
                    <a:pt x="544431" y="147118"/>
                  </a:lnTo>
                  <a:lnTo>
                    <a:pt x="538924" y="144021"/>
                  </a:lnTo>
                  <a:lnTo>
                    <a:pt x="533417" y="141698"/>
                  </a:lnTo>
                  <a:lnTo>
                    <a:pt x="525550" y="140924"/>
                  </a:lnTo>
                  <a:lnTo>
                    <a:pt x="516895" y="140924"/>
                  </a:lnTo>
                  <a:lnTo>
                    <a:pt x="508241" y="141698"/>
                  </a:lnTo>
                  <a:lnTo>
                    <a:pt x="501160" y="143247"/>
                  </a:lnTo>
                  <a:lnTo>
                    <a:pt x="493292" y="147893"/>
                  </a:lnTo>
                  <a:lnTo>
                    <a:pt x="489358" y="152538"/>
                  </a:lnTo>
                  <a:lnTo>
                    <a:pt x="486212" y="157959"/>
                  </a:lnTo>
                  <a:lnTo>
                    <a:pt x="481491" y="164927"/>
                  </a:lnTo>
                  <a:lnTo>
                    <a:pt x="468116" y="171896"/>
                  </a:lnTo>
                  <a:lnTo>
                    <a:pt x="450021" y="176542"/>
                  </a:lnTo>
                  <a:lnTo>
                    <a:pt x="416978" y="183511"/>
                  </a:lnTo>
                  <a:lnTo>
                    <a:pt x="400455" y="189705"/>
                  </a:lnTo>
                  <a:lnTo>
                    <a:pt x="357971" y="216032"/>
                  </a:lnTo>
                  <a:lnTo>
                    <a:pt x="334369" y="225323"/>
                  </a:lnTo>
                  <a:lnTo>
                    <a:pt x="329648" y="229969"/>
                  </a:lnTo>
                  <a:lnTo>
                    <a:pt x="327289" y="235389"/>
                  </a:lnTo>
                  <a:lnTo>
                    <a:pt x="328074" y="246230"/>
                  </a:lnTo>
                  <a:lnTo>
                    <a:pt x="324928" y="252424"/>
                  </a:lnTo>
                  <a:lnTo>
                    <a:pt x="319421" y="258618"/>
                  </a:lnTo>
                  <a:lnTo>
                    <a:pt x="307620" y="269459"/>
                  </a:lnTo>
                  <a:lnTo>
                    <a:pt x="302899" y="276427"/>
                  </a:lnTo>
                  <a:lnTo>
                    <a:pt x="301326" y="283396"/>
                  </a:lnTo>
                  <a:lnTo>
                    <a:pt x="299753" y="291139"/>
                  </a:lnTo>
                  <a:lnTo>
                    <a:pt x="297392" y="298882"/>
                  </a:lnTo>
                  <a:lnTo>
                    <a:pt x="293458" y="302754"/>
                  </a:lnTo>
                  <a:lnTo>
                    <a:pt x="279296" y="301979"/>
                  </a:lnTo>
                  <a:lnTo>
                    <a:pt x="261988" y="295785"/>
                  </a:lnTo>
                  <a:lnTo>
                    <a:pt x="244680" y="294236"/>
                  </a:lnTo>
                  <a:lnTo>
                    <a:pt x="232879" y="305851"/>
                  </a:lnTo>
                  <a:lnTo>
                    <a:pt x="232879" y="310497"/>
                  </a:lnTo>
                  <a:lnTo>
                    <a:pt x="236813" y="318240"/>
                  </a:lnTo>
                  <a:lnTo>
                    <a:pt x="236813" y="322112"/>
                  </a:lnTo>
                  <a:lnTo>
                    <a:pt x="236025" y="325983"/>
                  </a:lnTo>
                  <a:lnTo>
                    <a:pt x="221078" y="346115"/>
                  </a:lnTo>
                  <a:lnTo>
                    <a:pt x="216356" y="350761"/>
                  </a:lnTo>
                  <a:lnTo>
                    <a:pt x="210849" y="350761"/>
                  </a:lnTo>
                  <a:lnTo>
                    <a:pt x="189608" y="342244"/>
                  </a:lnTo>
                  <a:lnTo>
                    <a:pt x="173085" y="336823"/>
                  </a:lnTo>
                  <a:lnTo>
                    <a:pt x="160496" y="339146"/>
                  </a:lnTo>
                  <a:lnTo>
                    <a:pt x="156563" y="355407"/>
                  </a:lnTo>
                  <a:lnTo>
                    <a:pt x="158923" y="362376"/>
                  </a:lnTo>
                  <a:lnTo>
                    <a:pt x="164430" y="367021"/>
                  </a:lnTo>
                  <a:lnTo>
                    <a:pt x="170724" y="370119"/>
                  </a:lnTo>
                  <a:lnTo>
                    <a:pt x="177019" y="371667"/>
                  </a:lnTo>
                  <a:lnTo>
                    <a:pt x="194327" y="373990"/>
                  </a:lnTo>
                  <a:lnTo>
                    <a:pt x="199834" y="375539"/>
                  </a:lnTo>
                  <a:lnTo>
                    <a:pt x="208489" y="381733"/>
                  </a:lnTo>
                  <a:lnTo>
                    <a:pt x="191181" y="391025"/>
                  </a:lnTo>
                  <a:lnTo>
                    <a:pt x="174658" y="402639"/>
                  </a:lnTo>
                  <a:lnTo>
                    <a:pt x="160496" y="415803"/>
                  </a:lnTo>
                  <a:lnTo>
                    <a:pt x="143188" y="437483"/>
                  </a:lnTo>
                  <a:lnTo>
                    <a:pt x="140042" y="442903"/>
                  </a:lnTo>
                  <a:lnTo>
                    <a:pt x="140042" y="448324"/>
                  </a:lnTo>
                  <a:lnTo>
                    <a:pt x="145549" y="453744"/>
                  </a:lnTo>
                  <a:lnTo>
                    <a:pt x="153416" y="456841"/>
                  </a:lnTo>
                  <a:lnTo>
                    <a:pt x="172298" y="459938"/>
                  </a:lnTo>
                  <a:lnTo>
                    <a:pt x="180953" y="463035"/>
                  </a:lnTo>
                  <a:lnTo>
                    <a:pt x="166005" y="467681"/>
                  </a:lnTo>
                  <a:lnTo>
                    <a:pt x="132960" y="470778"/>
                  </a:lnTo>
                  <a:lnTo>
                    <a:pt x="118800" y="476973"/>
                  </a:lnTo>
                  <a:lnTo>
                    <a:pt x="106999" y="488587"/>
                  </a:lnTo>
                  <a:lnTo>
                    <a:pt x="84969" y="519560"/>
                  </a:lnTo>
                  <a:lnTo>
                    <a:pt x="73168" y="533497"/>
                  </a:lnTo>
                  <a:lnTo>
                    <a:pt x="63728" y="542789"/>
                  </a:lnTo>
                  <a:lnTo>
                    <a:pt x="3146" y="567567"/>
                  </a:lnTo>
                  <a:lnTo>
                    <a:pt x="0" y="571438"/>
                  </a:lnTo>
                  <a:lnTo>
                    <a:pt x="2361" y="579181"/>
                  </a:lnTo>
                  <a:lnTo>
                    <a:pt x="7868" y="585376"/>
                  </a:lnTo>
                  <a:lnTo>
                    <a:pt x="15735" y="590796"/>
                  </a:lnTo>
                  <a:lnTo>
                    <a:pt x="31470" y="600088"/>
                  </a:lnTo>
                  <a:lnTo>
                    <a:pt x="27536" y="605508"/>
                  </a:lnTo>
                  <a:lnTo>
                    <a:pt x="27536" y="610154"/>
                  </a:lnTo>
                  <a:lnTo>
                    <a:pt x="29897" y="614800"/>
                  </a:lnTo>
                  <a:lnTo>
                    <a:pt x="34616" y="619445"/>
                  </a:lnTo>
                  <a:lnTo>
                    <a:pt x="38550" y="623317"/>
                  </a:lnTo>
                  <a:lnTo>
                    <a:pt x="40911" y="623317"/>
                  </a:lnTo>
                  <a:lnTo>
                    <a:pt x="43271" y="622543"/>
                  </a:lnTo>
                  <a:lnTo>
                    <a:pt x="59794" y="617897"/>
                  </a:lnTo>
                  <a:lnTo>
                    <a:pt x="69234" y="614025"/>
                  </a:lnTo>
                  <a:lnTo>
                    <a:pt x="79463" y="611702"/>
                  </a:lnTo>
                  <a:lnTo>
                    <a:pt x="90476" y="610928"/>
                  </a:lnTo>
                  <a:lnTo>
                    <a:pt x="100704" y="613251"/>
                  </a:lnTo>
                  <a:lnTo>
                    <a:pt x="130601" y="623317"/>
                  </a:lnTo>
                  <a:lnTo>
                    <a:pt x="140828" y="624865"/>
                  </a:lnTo>
                  <a:lnTo>
                    <a:pt x="162071" y="625640"/>
                  </a:lnTo>
                  <a:lnTo>
                    <a:pt x="173085" y="626414"/>
                  </a:lnTo>
                  <a:lnTo>
                    <a:pt x="191966" y="631060"/>
                  </a:lnTo>
                  <a:lnTo>
                    <a:pt x="210062" y="634157"/>
                  </a:lnTo>
                  <a:lnTo>
                    <a:pt x="227370" y="632609"/>
                  </a:lnTo>
                  <a:lnTo>
                    <a:pt x="245466" y="621768"/>
                  </a:lnTo>
                  <a:lnTo>
                    <a:pt x="249399" y="617897"/>
                  </a:lnTo>
                  <a:lnTo>
                    <a:pt x="254906" y="608605"/>
                  </a:lnTo>
                  <a:lnTo>
                    <a:pt x="258840" y="604733"/>
                  </a:lnTo>
                  <a:lnTo>
                    <a:pt x="264349" y="600862"/>
                  </a:lnTo>
                  <a:lnTo>
                    <a:pt x="276150" y="596216"/>
                  </a:lnTo>
                  <a:lnTo>
                    <a:pt x="280869" y="592345"/>
                  </a:lnTo>
                  <a:lnTo>
                    <a:pt x="286376" y="584601"/>
                  </a:lnTo>
                  <a:lnTo>
                    <a:pt x="285591" y="577633"/>
                  </a:lnTo>
                  <a:lnTo>
                    <a:pt x="279296" y="570664"/>
                  </a:lnTo>
                  <a:lnTo>
                    <a:pt x="269856" y="565244"/>
                  </a:lnTo>
                  <a:lnTo>
                    <a:pt x="279296" y="562921"/>
                  </a:lnTo>
                  <a:lnTo>
                    <a:pt x="290310" y="567567"/>
                  </a:lnTo>
                  <a:lnTo>
                    <a:pt x="302111" y="571438"/>
                  </a:lnTo>
                  <a:lnTo>
                    <a:pt x="313127" y="566018"/>
                  </a:lnTo>
                  <a:lnTo>
                    <a:pt x="316273" y="553629"/>
                  </a:lnTo>
                  <a:lnTo>
                    <a:pt x="311554" y="545112"/>
                  </a:lnTo>
                  <a:lnTo>
                    <a:pt x="309979" y="538917"/>
                  </a:lnTo>
                  <a:lnTo>
                    <a:pt x="326501" y="531174"/>
                  </a:lnTo>
                  <a:lnTo>
                    <a:pt x="355611" y="521108"/>
                  </a:lnTo>
                  <a:lnTo>
                    <a:pt x="368199" y="512591"/>
                  </a:lnTo>
                  <a:lnTo>
                    <a:pt x="375279" y="498654"/>
                  </a:lnTo>
                  <a:lnTo>
                    <a:pt x="372919" y="483942"/>
                  </a:lnTo>
                  <a:lnTo>
                    <a:pt x="367412" y="473876"/>
                  </a:lnTo>
                  <a:lnTo>
                    <a:pt x="366626" y="467681"/>
                  </a:lnTo>
                  <a:lnTo>
                    <a:pt x="381574" y="466133"/>
                  </a:lnTo>
                  <a:lnTo>
                    <a:pt x="395736" y="467681"/>
                  </a:lnTo>
                  <a:lnTo>
                    <a:pt x="402030" y="466907"/>
                  </a:lnTo>
                  <a:lnTo>
                    <a:pt x="409110" y="462261"/>
                  </a:lnTo>
                  <a:lnTo>
                    <a:pt x="412256" y="456841"/>
                  </a:lnTo>
                  <a:lnTo>
                    <a:pt x="413044" y="450646"/>
                  </a:lnTo>
                  <a:lnTo>
                    <a:pt x="413044" y="445226"/>
                  </a:lnTo>
                  <a:lnTo>
                    <a:pt x="415405" y="439032"/>
                  </a:lnTo>
                  <a:lnTo>
                    <a:pt x="425633" y="432838"/>
                  </a:lnTo>
                  <a:lnTo>
                    <a:pt x="446875" y="443678"/>
                  </a:lnTo>
                  <a:lnTo>
                    <a:pt x="458676" y="440581"/>
                  </a:lnTo>
                  <a:lnTo>
                    <a:pt x="461036" y="435935"/>
                  </a:lnTo>
                  <a:lnTo>
                    <a:pt x="459461" y="425094"/>
                  </a:lnTo>
                  <a:lnTo>
                    <a:pt x="461036" y="420449"/>
                  </a:lnTo>
                  <a:lnTo>
                    <a:pt x="466543" y="418900"/>
                  </a:lnTo>
                  <a:lnTo>
                    <a:pt x="483851" y="416577"/>
                  </a:lnTo>
                  <a:lnTo>
                    <a:pt x="490931" y="415028"/>
                  </a:lnTo>
                  <a:lnTo>
                    <a:pt x="503520" y="405737"/>
                  </a:lnTo>
                  <a:lnTo>
                    <a:pt x="513748" y="394122"/>
                  </a:lnTo>
                  <a:lnTo>
                    <a:pt x="513748" y="384056"/>
                  </a:lnTo>
                  <a:lnTo>
                    <a:pt x="498013" y="378636"/>
                  </a:lnTo>
                  <a:lnTo>
                    <a:pt x="501947" y="371667"/>
                  </a:lnTo>
                  <a:lnTo>
                    <a:pt x="508241" y="367021"/>
                  </a:lnTo>
                  <a:lnTo>
                    <a:pt x="523189" y="361601"/>
                  </a:lnTo>
                  <a:lnTo>
                    <a:pt x="531056" y="357730"/>
                  </a:lnTo>
                  <a:lnTo>
                    <a:pt x="537351" y="353858"/>
                  </a:lnTo>
                  <a:lnTo>
                    <a:pt x="574328" y="318240"/>
                  </a:lnTo>
                  <a:lnTo>
                    <a:pt x="581408" y="313594"/>
                  </a:lnTo>
                  <a:lnTo>
                    <a:pt x="587702" y="311271"/>
                  </a:lnTo>
                  <a:lnTo>
                    <a:pt x="601864" y="308174"/>
                  </a:lnTo>
                  <a:lnTo>
                    <a:pt x="616811" y="301979"/>
                  </a:lnTo>
                  <a:lnTo>
                    <a:pt x="664804" y="272556"/>
                  </a:lnTo>
                  <a:lnTo>
                    <a:pt x="1099090" y="113049"/>
                  </a:lnTo>
                  <a:lnTo>
                    <a:pt x="1116398" y="103757"/>
                  </a:lnTo>
                  <a:lnTo>
                    <a:pt x="1163603" y="64267"/>
                  </a:lnTo>
                  <a:lnTo>
                    <a:pt x="1166751" y="61170"/>
                  </a:lnTo>
                  <a:lnTo>
                    <a:pt x="1167537" y="57299"/>
                  </a:lnTo>
                  <a:lnTo>
                    <a:pt x="1167537" y="52653"/>
                  </a:lnTo>
                  <a:lnTo>
                    <a:pt x="1168324" y="47233"/>
                  </a:lnTo>
                  <a:lnTo>
                    <a:pt x="1170685" y="41813"/>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76" name="Freeform 1675">
              <a:extLst>
                <a:ext uri="{FF2B5EF4-FFF2-40B4-BE49-F238E27FC236}">
                  <a16:creationId xmlns:a16="http://schemas.microsoft.com/office/drawing/2014/main" id="{772774F5-A56F-CDD1-AC67-748EAFA484AF}"/>
                </a:ext>
              </a:extLst>
            </p:cNvPr>
            <p:cNvSpPr/>
            <p:nvPr/>
          </p:nvSpPr>
          <p:spPr>
            <a:xfrm>
              <a:off x="-12082110" y="-15769886"/>
              <a:ext cx="88664" cy="31070"/>
            </a:xfrm>
            <a:custGeom>
              <a:avLst/>
              <a:gdLst>
                <a:gd name="connsiteX0" fmla="*/ 103851 w 103850"/>
                <a:gd name="connsiteY0" fmla="*/ 36392 h 36392"/>
                <a:gd name="connsiteX1" fmla="*/ 100702 w 103850"/>
                <a:gd name="connsiteY1" fmla="*/ 30972 h 36392"/>
                <a:gd name="connsiteX2" fmla="*/ 96769 w 103850"/>
                <a:gd name="connsiteY2" fmla="*/ 27101 h 36392"/>
                <a:gd name="connsiteX3" fmla="*/ 92835 w 103850"/>
                <a:gd name="connsiteY3" fmla="*/ 23229 h 36392"/>
                <a:gd name="connsiteX4" fmla="*/ 88901 w 103850"/>
                <a:gd name="connsiteY4" fmla="*/ 20132 h 36392"/>
                <a:gd name="connsiteX5" fmla="*/ 88116 w 103850"/>
                <a:gd name="connsiteY5" fmla="*/ 17035 h 36392"/>
                <a:gd name="connsiteX6" fmla="*/ 88901 w 103850"/>
                <a:gd name="connsiteY6" fmla="*/ 11615 h 36392"/>
                <a:gd name="connsiteX7" fmla="*/ 88116 w 103850"/>
                <a:gd name="connsiteY7" fmla="*/ 8517 h 36392"/>
                <a:gd name="connsiteX8" fmla="*/ 84182 w 103850"/>
                <a:gd name="connsiteY8" fmla="*/ 6194 h 36392"/>
                <a:gd name="connsiteX9" fmla="*/ 77100 w 103850"/>
                <a:gd name="connsiteY9" fmla="*/ 3097 h 36392"/>
                <a:gd name="connsiteX10" fmla="*/ 70808 w 103850"/>
                <a:gd name="connsiteY10" fmla="*/ 774 h 36392"/>
                <a:gd name="connsiteX11" fmla="*/ 66086 w 103850"/>
                <a:gd name="connsiteY11" fmla="*/ 0 h 36392"/>
                <a:gd name="connsiteX12" fmla="*/ 59006 w 103850"/>
                <a:gd name="connsiteY12" fmla="*/ 1549 h 36392"/>
                <a:gd name="connsiteX13" fmla="*/ 0 w 103850"/>
                <a:gd name="connsiteY13" fmla="*/ 24003 h 36392"/>
                <a:gd name="connsiteX14" fmla="*/ 28322 w 103850"/>
                <a:gd name="connsiteY14" fmla="*/ 35618 h 3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850" h="36392">
                  <a:moveTo>
                    <a:pt x="103851" y="36392"/>
                  </a:moveTo>
                  <a:lnTo>
                    <a:pt x="100702" y="30972"/>
                  </a:lnTo>
                  <a:lnTo>
                    <a:pt x="96769" y="27101"/>
                  </a:lnTo>
                  <a:lnTo>
                    <a:pt x="92835" y="23229"/>
                  </a:lnTo>
                  <a:lnTo>
                    <a:pt x="88901" y="20132"/>
                  </a:lnTo>
                  <a:lnTo>
                    <a:pt x="88116" y="17035"/>
                  </a:lnTo>
                  <a:lnTo>
                    <a:pt x="88901" y="11615"/>
                  </a:lnTo>
                  <a:lnTo>
                    <a:pt x="88116" y="8517"/>
                  </a:lnTo>
                  <a:lnTo>
                    <a:pt x="84182" y="6194"/>
                  </a:lnTo>
                  <a:lnTo>
                    <a:pt x="77100" y="3097"/>
                  </a:lnTo>
                  <a:lnTo>
                    <a:pt x="70808" y="774"/>
                  </a:lnTo>
                  <a:lnTo>
                    <a:pt x="66086" y="0"/>
                  </a:lnTo>
                  <a:lnTo>
                    <a:pt x="59006" y="1549"/>
                  </a:lnTo>
                  <a:lnTo>
                    <a:pt x="0" y="24003"/>
                  </a:lnTo>
                  <a:lnTo>
                    <a:pt x="28322" y="3561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77" name="Freeform 1676">
              <a:extLst>
                <a:ext uri="{FF2B5EF4-FFF2-40B4-BE49-F238E27FC236}">
                  <a16:creationId xmlns:a16="http://schemas.microsoft.com/office/drawing/2014/main" id="{4B5407DC-1223-7D91-DBA1-A414DC3A5AA4}"/>
                </a:ext>
              </a:extLst>
            </p:cNvPr>
            <p:cNvSpPr/>
            <p:nvPr/>
          </p:nvSpPr>
          <p:spPr>
            <a:xfrm>
              <a:off x="-11940382" y="-15830043"/>
              <a:ext cx="106128" cy="42969"/>
            </a:xfrm>
            <a:custGeom>
              <a:avLst/>
              <a:gdLst>
                <a:gd name="connsiteX0" fmla="*/ 7868 w 124306"/>
                <a:gd name="connsiteY0" fmla="*/ 41038 h 50329"/>
                <a:gd name="connsiteX1" fmla="*/ 20456 w 124306"/>
                <a:gd name="connsiteY1" fmla="*/ 46458 h 50329"/>
                <a:gd name="connsiteX2" fmla="*/ 34618 w 124306"/>
                <a:gd name="connsiteY2" fmla="*/ 49556 h 50329"/>
                <a:gd name="connsiteX3" fmla="*/ 49566 w 124306"/>
                <a:gd name="connsiteY3" fmla="*/ 50330 h 50329"/>
                <a:gd name="connsiteX4" fmla="*/ 79463 w 124306"/>
                <a:gd name="connsiteY4" fmla="*/ 49556 h 50329"/>
                <a:gd name="connsiteX5" fmla="*/ 98344 w 124306"/>
                <a:gd name="connsiteY5" fmla="*/ 46458 h 50329"/>
                <a:gd name="connsiteX6" fmla="*/ 115652 w 124306"/>
                <a:gd name="connsiteY6" fmla="*/ 39490 h 50329"/>
                <a:gd name="connsiteX7" fmla="*/ 124307 w 124306"/>
                <a:gd name="connsiteY7" fmla="*/ 27101 h 50329"/>
                <a:gd name="connsiteX8" fmla="*/ 95983 w 124306"/>
                <a:gd name="connsiteY8" fmla="*/ 13938 h 50329"/>
                <a:gd name="connsiteX9" fmla="*/ 88903 w 124306"/>
                <a:gd name="connsiteY9" fmla="*/ 10840 h 50329"/>
                <a:gd name="connsiteX10" fmla="*/ 80248 w 124306"/>
                <a:gd name="connsiteY10" fmla="*/ 3097 h 50329"/>
                <a:gd name="connsiteX11" fmla="*/ 73168 w 124306"/>
                <a:gd name="connsiteY11" fmla="*/ 774 h 50329"/>
                <a:gd name="connsiteX12" fmla="*/ 63728 w 124306"/>
                <a:gd name="connsiteY12" fmla="*/ 0 h 50329"/>
                <a:gd name="connsiteX13" fmla="*/ 55073 w 124306"/>
                <a:gd name="connsiteY13" fmla="*/ 1549 h 50329"/>
                <a:gd name="connsiteX14" fmla="*/ 47205 w 124306"/>
                <a:gd name="connsiteY14" fmla="*/ 4646 h 50329"/>
                <a:gd name="connsiteX15" fmla="*/ 3934 w 124306"/>
                <a:gd name="connsiteY15" fmla="*/ 26326 h 50329"/>
                <a:gd name="connsiteX16" fmla="*/ 0 w 124306"/>
                <a:gd name="connsiteY16" fmla="*/ 29424 h 50329"/>
                <a:gd name="connsiteX17" fmla="*/ 0 w 124306"/>
                <a:gd name="connsiteY17" fmla="*/ 34070 h 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306" h="50329">
                  <a:moveTo>
                    <a:pt x="7868" y="41038"/>
                  </a:moveTo>
                  <a:lnTo>
                    <a:pt x="20456" y="46458"/>
                  </a:lnTo>
                  <a:lnTo>
                    <a:pt x="34618" y="49556"/>
                  </a:lnTo>
                  <a:lnTo>
                    <a:pt x="49566" y="50330"/>
                  </a:lnTo>
                  <a:lnTo>
                    <a:pt x="79463" y="49556"/>
                  </a:lnTo>
                  <a:lnTo>
                    <a:pt x="98344" y="46458"/>
                  </a:lnTo>
                  <a:lnTo>
                    <a:pt x="115652" y="39490"/>
                  </a:lnTo>
                  <a:lnTo>
                    <a:pt x="124307" y="27101"/>
                  </a:lnTo>
                  <a:lnTo>
                    <a:pt x="95983" y="13938"/>
                  </a:lnTo>
                  <a:lnTo>
                    <a:pt x="88903" y="10840"/>
                  </a:lnTo>
                  <a:lnTo>
                    <a:pt x="80248" y="3097"/>
                  </a:lnTo>
                  <a:lnTo>
                    <a:pt x="73168" y="774"/>
                  </a:lnTo>
                  <a:lnTo>
                    <a:pt x="63728" y="0"/>
                  </a:lnTo>
                  <a:lnTo>
                    <a:pt x="55073" y="1549"/>
                  </a:lnTo>
                  <a:lnTo>
                    <a:pt x="47205" y="4646"/>
                  </a:lnTo>
                  <a:lnTo>
                    <a:pt x="3934" y="26326"/>
                  </a:lnTo>
                  <a:lnTo>
                    <a:pt x="0" y="29424"/>
                  </a:lnTo>
                  <a:lnTo>
                    <a:pt x="0" y="3407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78" name="Freeform 1677">
              <a:extLst>
                <a:ext uri="{FF2B5EF4-FFF2-40B4-BE49-F238E27FC236}">
                  <a16:creationId xmlns:a16="http://schemas.microsoft.com/office/drawing/2014/main" id="{DB7CAD49-9DB3-543B-EC5F-C36AE23124A2}"/>
                </a:ext>
              </a:extLst>
            </p:cNvPr>
            <p:cNvSpPr/>
            <p:nvPr/>
          </p:nvSpPr>
          <p:spPr>
            <a:xfrm>
              <a:off x="-12063974" y="-15960937"/>
              <a:ext cx="38286" cy="26443"/>
            </a:xfrm>
            <a:custGeom>
              <a:avLst/>
              <a:gdLst>
                <a:gd name="connsiteX0" fmla="*/ 6294 w 44844"/>
                <a:gd name="connsiteY0" fmla="*/ 24778 h 30972"/>
                <a:gd name="connsiteX1" fmla="*/ 11801 w 44844"/>
                <a:gd name="connsiteY1" fmla="*/ 28649 h 30972"/>
                <a:gd name="connsiteX2" fmla="*/ 18881 w 44844"/>
                <a:gd name="connsiteY2" fmla="*/ 30972 h 30972"/>
                <a:gd name="connsiteX3" fmla="*/ 26749 w 44844"/>
                <a:gd name="connsiteY3" fmla="*/ 29424 h 30972"/>
                <a:gd name="connsiteX4" fmla="*/ 33043 w 44844"/>
                <a:gd name="connsiteY4" fmla="*/ 24778 h 30972"/>
                <a:gd name="connsiteX5" fmla="*/ 38550 w 44844"/>
                <a:gd name="connsiteY5" fmla="*/ 19358 h 30972"/>
                <a:gd name="connsiteX6" fmla="*/ 44844 w 44844"/>
                <a:gd name="connsiteY6" fmla="*/ 14712 h 30972"/>
                <a:gd name="connsiteX7" fmla="*/ 36189 w 44844"/>
                <a:gd name="connsiteY7" fmla="*/ 0 h 30972"/>
                <a:gd name="connsiteX8" fmla="*/ 24388 w 44844"/>
                <a:gd name="connsiteY8" fmla="*/ 0 h 30972"/>
                <a:gd name="connsiteX9" fmla="*/ 0 w 44844"/>
                <a:gd name="connsiteY9" fmla="*/ 10840 h 30972"/>
                <a:gd name="connsiteX10" fmla="*/ 2361 w 44844"/>
                <a:gd name="connsiteY10" fmla="*/ 17809 h 3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44" h="30972">
                  <a:moveTo>
                    <a:pt x="6294" y="24778"/>
                  </a:moveTo>
                  <a:lnTo>
                    <a:pt x="11801" y="28649"/>
                  </a:lnTo>
                  <a:lnTo>
                    <a:pt x="18881" y="30972"/>
                  </a:lnTo>
                  <a:lnTo>
                    <a:pt x="26749" y="29424"/>
                  </a:lnTo>
                  <a:lnTo>
                    <a:pt x="33043" y="24778"/>
                  </a:lnTo>
                  <a:lnTo>
                    <a:pt x="38550" y="19358"/>
                  </a:lnTo>
                  <a:lnTo>
                    <a:pt x="44844" y="14712"/>
                  </a:lnTo>
                  <a:lnTo>
                    <a:pt x="36189" y="0"/>
                  </a:lnTo>
                  <a:lnTo>
                    <a:pt x="24388" y="0"/>
                  </a:lnTo>
                  <a:lnTo>
                    <a:pt x="0" y="10840"/>
                  </a:lnTo>
                  <a:lnTo>
                    <a:pt x="2361" y="17809"/>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79" name="Freeform 1678">
              <a:extLst>
                <a:ext uri="{FF2B5EF4-FFF2-40B4-BE49-F238E27FC236}">
                  <a16:creationId xmlns:a16="http://schemas.microsoft.com/office/drawing/2014/main" id="{0DF38FFE-FA19-FC41-83A3-242974E9B9DD}"/>
                </a:ext>
              </a:extLst>
            </p:cNvPr>
            <p:cNvSpPr/>
            <p:nvPr/>
          </p:nvSpPr>
          <p:spPr>
            <a:xfrm>
              <a:off x="-11991431" y="-14803391"/>
              <a:ext cx="406378" cy="347726"/>
            </a:xfrm>
            <a:custGeom>
              <a:avLst/>
              <a:gdLst>
                <a:gd name="connsiteX0" fmla="*/ 0 w 475983"/>
                <a:gd name="connsiteY0" fmla="*/ 226098 h 407285"/>
                <a:gd name="connsiteX1" fmla="*/ 786 w 475983"/>
                <a:gd name="connsiteY1" fmla="*/ 257070 h 407285"/>
                <a:gd name="connsiteX2" fmla="*/ 18881 w 475983"/>
                <a:gd name="connsiteY2" fmla="*/ 281073 h 407285"/>
                <a:gd name="connsiteX3" fmla="*/ 34616 w 475983"/>
                <a:gd name="connsiteY3" fmla="*/ 286493 h 407285"/>
                <a:gd name="connsiteX4" fmla="*/ 51139 w 475983"/>
                <a:gd name="connsiteY4" fmla="*/ 285719 h 407285"/>
                <a:gd name="connsiteX5" fmla="*/ 67659 w 475983"/>
                <a:gd name="connsiteY5" fmla="*/ 282622 h 407285"/>
                <a:gd name="connsiteX6" fmla="*/ 83394 w 475983"/>
                <a:gd name="connsiteY6" fmla="*/ 281073 h 407285"/>
                <a:gd name="connsiteX7" fmla="*/ 106997 w 475983"/>
                <a:gd name="connsiteY7" fmla="*/ 284171 h 407285"/>
                <a:gd name="connsiteX8" fmla="*/ 114864 w 475983"/>
                <a:gd name="connsiteY8" fmla="*/ 284171 h 407285"/>
                <a:gd name="connsiteX9" fmla="*/ 141615 w 475983"/>
                <a:gd name="connsiteY9" fmla="*/ 279525 h 407285"/>
                <a:gd name="connsiteX10" fmla="*/ 150268 w 475983"/>
                <a:gd name="connsiteY10" fmla="*/ 280299 h 407285"/>
                <a:gd name="connsiteX11" fmla="*/ 142401 w 475983"/>
                <a:gd name="connsiteY11" fmla="*/ 290365 h 407285"/>
                <a:gd name="connsiteX12" fmla="*/ 145549 w 475983"/>
                <a:gd name="connsiteY12" fmla="*/ 298882 h 407285"/>
                <a:gd name="connsiteX13" fmla="*/ 154989 w 475983"/>
                <a:gd name="connsiteY13" fmla="*/ 304302 h 407285"/>
                <a:gd name="connsiteX14" fmla="*/ 166791 w 475983"/>
                <a:gd name="connsiteY14" fmla="*/ 305851 h 407285"/>
                <a:gd name="connsiteX15" fmla="*/ 169151 w 475983"/>
                <a:gd name="connsiteY15" fmla="*/ 314369 h 407285"/>
                <a:gd name="connsiteX16" fmla="*/ 181738 w 475983"/>
                <a:gd name="connsiteY16" fmla="*/ 322112 h 407285"/>
                <a:gd name="connsiteX17" fmla="*/ 207701 w 475983"/>
                <a:gd name="connsiteY17" fmla="*/ 333726 h 407285"/>
                <a:gd name="connsiteX18" fmla="*/ 201407 w 475983"/>
                <a:gd name="connsiteY18" fmla="*/ 334501 h 407285"/>
                <a:gd name="connsiteX19" fmla="*/ 189606 w 475983"/>
                <a:gd name="connsiteY19" fmla="*/ 332952 h 407285"/>
                <a:gd name="connsiteX20" fmla="*/ 183311 w 475983"/>
                <a:gd name="connsiteY20" fmla="*/ 332952 h 407285"/>
                <a:gd name="connsiteX21" fmla="*/ 184886 w 475983"/>
                <a:gd name="connsiteY21" fmla="*/ 340695 h 407285"/>
                <a:gd name="connsiteX22" fmla="*/ 180165 w 475983"/>
                <a:gd name="connsiteY22" fmla="*/ 339146 h 407285"/>
                <a:gd name="connsiteX23" fmla="*/ 175444 w 475983"/>
                <a:gd name="connsiteY23" fmla="*/ 338372 h 407285"/>
                <a:gd name="connsiteX24" fmla="*/ 170724 w 475983"/>
                <a:gd name="connsiteY24" fmla="*/ 339146 h 407285"/>
                <a:gd name="connsiteX25" fmla="*/ 166791 w 475983"/>
                <a:gd name="connsiteY25" fmla="*/ 340695 h 407285"/>
                <a:gd name="connsiteX26" fmla="*/ 165218 w 475983"/>
                <a:gd name="connsiteY26" fmla="*/ 344566 h 407285"/>
                <a:gd name="connsiteX27" fmla="*/ 165218 w 475983"/>
                <a:gd name="connsiteY27" fmla="*/ 346889 h 407285"/>
                <a:gd name="connsiteX28" fmla="*/ 166003 w 475983"/>
                <a:gd name="connsiteY28" fmla="*/ 349987 h 407285"/>
                <a:gd name="connsiteX29" fmla="*/ 165218 w 475983"/>
                <a:gd name="connsiteY29" fmla="*/ 353084 h 407285"/>
                <a:gd name="connsiteX30" fmla="*/ 164430 w 475983"/>
                <a:gd name="connsiteY30" fmla="*/ 355407 h 407285"/>
                <a:gd name="connsiteX31" fmla="*/ 163643 w 475983"/>
                <a:gd name="connsiteY31" fmla="*/ 360053 h 407285"/>
                <a:gd name="connsiteX32" fmla="*/ 162857 w 475983"/>
                <a:gd name="connsiteY32" fmla="*/ 361601 h 407285"/>
                <a:gd name="connsiteX33" fmla="*/ 147908 w 475983"/>
                <a:gd name="connsiteY33" fmla="*/ 367021 h 407285"/>
                <a:gd name="connsiteX34" fmla="*/ 242318 w 475983"/>
                <a:gd name="connsiteY34" fmla="*/ 392574 h 407285"/>
                <a:gd name="connsiteX35" fmla="*/ 247039 w 475983"/>
                <a:gd name="connsiteY35" fmla="*/ 387153 h 407285"/>
                <a:gd name="connsiteX36" fmla="*/ 257267 w 475983"/>
                <a:gd name="connsiteY36" fmla="*/ 387928 h 407285"/>
                <a:gd name="connsiteX37" fmla="*/ 269854 w 475983"/>
                <a:gd name="connsiteY37" fmla="*/ 391799 h 407285"/>
                <a:gd name="connsiteX38" fmla="*/ 280869 w 475983"/>
                <a:gd name="connsiteY38" fmla="*/ 394122 h 407285"/>
                <a:gd name="connsiteX39" fmla="*/ 317846 w 475983"/>
                <a:gd name="connsiteY39" fmla="*/ 393348 h 407285"/>
                <a:gd name="connsiteX40" fmla="*/ 328074 w 475983"/>
                <a:gd name="connsiteY40" fmla="*/ 394122 h 407285"/>
                <a:gd name="connsiteX41" fmla="*/ 328074 w 475983"/>
                <a:gd name="connsiteY41" fmla="*/ 394896 h 407285"/>
                <a:gd name="connsiteX42" fmla="*/ 328860 w 475983"/>
                <a:gd name="connsiteY42" fmla="*/ 397219 h 407285"/>
                <a:gd name="connsiteX43" fmla="*/ 330435 w 475983"/>
                <a:gd name="connsiteY43" fmla="*/ 399542 h 407285"/>
                <a:gd name="connsiteX44" fmla="*/ 332794 w 475983"/>
                <a:gd name="connsiteY44" fmla="*/ 400317 h 407285"/>
                <a:gd name="connsiteX45" fmla="*/ 335942 w 475983"/>
                <a:gd name="connsiteY45" fmla="*/ 400317 h 407285"/>
                <a:gd name="connsiteX46" fmla="*/ 341449 w 475983"/>
                <a:gd name="connsiteY46" fmla="*/ 399542 h 407285"/>
                <a:gd name="connsiteX47" fmla="*/ 358757 w 475983"/>
                <a:gd name="connsiteY47" fmla="*/ 397994 h 407285"/>
                <a:gd name="connsiteX48" fmla="*/ 365839 w 475983"/>
                <a:gd name="connsiteY48" fmla="*/ 401091 h 407285"/>
                <a:gd name="connsiteX49" fmla="*/ 376065 w 475983"/>
                <a:gd name="connsiteY49" fmla="*/ 404962 h 407285"/>
                <a:gd name="connsiteX50" fmla="*/ 385508 w 475983"/>
                <a:gd name="connsiteY50" fmla="*/ 407285 h 407285"/>
                <a:gd name="connsiteX51" fmla="*/ 394161 w 475983"/>
                <a:gd name="connsiteY51" fmla="*/ 404188 h 407285"/>
                <a:gd name="connsiteX52" fmla="*/ 388654 w 475983"/>
                <a:gd name="connsiteY52" fmla="*/ 399542 h 407285"/>
                <a:gd name="connsiteX53" fmla="*/ 370558 w 475983"/>
                <a:gd name="connsiteY53" fmla="*/ 387928 h 407285"/>
                <a:gd name="connsiteX54" fmla="*/ 383147 w 475983"/>
                <a:gd name="connsiteY54" fmla="*/ 387153 h 407285"/>
                <a:gd name="connsiteX55" fmla="*/ 396521 w 475983"/>
                <a:gd name="connsiteY55" fmla="*/ 391025 h 407285"/>
                <a:gd name="connsiteX56" fmla="*/ 409110 w 475983"/>
                <a:gd name="connsiteY56" fmla="*/ 397219 h 407285"/>
                <a:gd name="connsiteX57" fmla="*/ 423270 w 475983"/>
                <a:gd name="connsiteY57" fmla="*/ 401865 h 407285"/>
                <a:gd name="connsiteX58" fmla="*/ 437432 w 475983"/>
                <a:gd name="connsiteY58" fmla="*/ 402639 h 407285"/>
                <a:gd name="connsiteX59" fmla="*/ 450806 w 475983"/>
                <a:gd name="connsiteY59" fmla="*/ 400317 h 407285"/>
                <a:gd name="connsiteX60" fmla="*/ 463395 w 475983"/>
                <a:gd name="connsiteY60" fmla="*/ 394896 h 407285"/>
                <a:gd name="connsiteX61" fmla="*/ 475984 w 475983"/>
                <a:gd name="connsiteY61" fmla="*/ 386379 h 407285"/>
                <a:gd name="connsiteX62" fmla="*/ 461822 w 475983"/>
                <a:gd name="connsiteY62" fmla="*/ 375539 h 407285"/>
                <a:gd name="connsiteX63" fmla="*/ 424845 w 475983"/>
                <a:gd name="connsiteY63" fmla="*/ 360053 h 407285"/>
                <a:gd name="connsiteX64" fmla="*/ 408323 w 475983"/>
                <a:gd name="connsiteY64" fmla="*/ 351535 h 407285"/>
                <a:gd name="connsiteX65" fmla="*/ 389441 w 475983"/>
                <a:gd name="connsiteY65" fmla="*/ 337598 h 407285"/>
                <a:gd name="connsiteX66" fmla="*/ 372131 w 475983"/>
                <a:gd name="connsiteY66" fmla="*/ 322886 h 407285"/>
                <a:gd name="connsiteX67" fmla="*/ 355611 w 475983"/>
                <a:gd name="connsiteY67" fmla="*/ 306625 h 407285"/>
                <a:gd name="connsiteX68" fmla="*/ 335154 w 475983"/>
                <a:gd name="connsiteY68" fmla="*/ 281073 h 407285"/>
                <a:gd name="connsiteX69" fmla="*/ 300538 w 475983"/>
                <a:gd name="connsiteY69" fmla="*/ 229969 h 407285"/>
                <a:gd name="connsiteX70" fmla="*/ 297390 w 475983"/>
                <a:gd name="connsiteY70" fmla="*/ 224549 h 407285"/>
                <a:gd name="connsiteX71" fmla="*/ 298965 w 475983"/>
                <a:gd name="connsiteY71" fmla="*/ 216032 h 407285"/>
                <a:gd name="connsiteX72" fmla="*/ 309979 w 475983"/>
                <a:gd name="connsiteY72" fmla="*/ 198223 h 407285"/>
                <a:gd name="connsiteX73" fmla="*/ 312339 w 475983"/>
                <a:gd name="connsiteY73" fmla="*/ 191254 h 407285"/>
                <a:gd name="connsiteX74" fmla="*/ 310766 w 475983"/>
                <a:gd name="connsiteY74" fmla="*/ 182736 h 407285"/>
                <a:gd name="connsiteX75" fmla="*/ 302899 w 475983"/>
                <a:gd name="connsiteY75" fmla="*/ 166476 h 407285"/>
                <a:gd name="connsiteX76" fmla="*/ 300538 w 475983"/>
                <a:gd name="connsiteY76" fmla="*/ 157184 h 407285"/>
                <a:gd name="connsiteX77" fmla="*/ 304472 w 475983"/>
                <a:gd name="connsiteY77" fmla="*/ 140924 h 407285"/>
                <a:gd name="connsiteX78" fmla="*/ 307618 w 475983"/>
                <a:gd name="connsiteY78" fmla="*/ 137826 h 407285"/>
                <a:gd name="connsiteX79" fmla="*/ 315486 w 475983"/>
                <a:gd name="connsiteY79" fmla="*/ 135504 h 407285"/>
                <a:gd name="connsiteX80" fmla="*/ 318634 w 475983"/>
                <a:gd name="connsiteY80" fmla="*/ 133955 h 407285"/>
                <a:gd name="connsiteX81" fmla="*/ 324141 w 475983"/>
                <a:gd name="connsiteY81" fmla="*/ 125438 h 407285"/>
                <a:gd name="connsiteX82" fmla="*/ 327287 w 475983"/>
                <a:gd name="connsiteY82" fmla="*/ 116920 h 407285"/>
                <a:gd name="connsiteX83" fmla="*/ 330435 w 475983"/>
                <a:gd name="connsiteY83" fmla="*/ 109177 h 407285"/>
                <a:gd name="connsiteX84" fmla="*/ 337515 w 475983"/>
                <a:gd name="connsiteY84" fmla="*/ 103757 h 407285"/>
                <a:gd name="connsiteX85" fmla="*/ 347743 w 475983"/>
                <a:gd name="connsiteY85" fmla="*/ 101434 h 407285"/>
                <a:gd name="connsiteX86" fmla="*/ 354823 w 475983"/>
                <a:gd name="connsiteY86" fmla="*/ 101434 h 407285"/>
                <a:gd name="connsiteX87" fmla="*/ 360330 w 475983"/>
                <a:gd name="connsiteY87" fmla="*/ 99111 h 407285"/>
                <a:gd name="connsiteX88" fmla="*/ 364264 w 475983"/>
                <a:gd name="connsiteY88" fmla="*/ 89045 h 407285"/>
                <a:gd name="connsiteX89" fmla="*/ 368198 w 475983"/>
                <a:gd name="connsiteY89" fmla="*/ 68913 h 407285"/>
                <a:gd name="connsiteX90" fmla="*/ 370558 w 475983"/>
                <a:gd name="connsiteY90" fmla="*/ 59622 h 407285"/>
                <a:gd name="connsiteX91" fmla="*/ 376065 w 475983"/>
                <a:gd name="connsiteY91" fmla="*/ 48781 h 407285"/>
                <a:gd name="connsiteX92" fmla="*/ 379213 w 475983"/>
                <a:gd name="connsiteY92" fmla="*/ 32521 h 407285"/>
                <a:gd name="connsiteX93" fmla="*/ 367412 w 475983"/>
                <a:gd name="connsiteY93" fmla="*/ 24004 h 407285"/>
                <a:gd name="connsiteX94" fmla="*/ 328074 w 475983"/>
                <a:gd name="connsiteY94" fmla="*/ 19358 h 407285"/>
                <a:gd name="connsiteX95" fmla="*/ 309191 w 475983"/>
                <a:gd name="connsiteY95" fmla="*/ 13937 h 407285"/>
                <a:gd name="connsiteX96" fmla="*/ 289523 w 475983"/>
                <a:gd name="connsiteY96" fmla="*/ 5420 h 407285"/>
                <a:gd name="connsiteX97" fmla="*/ 269854 w 475983"/>
                <a:gd name="connsiteY97" fmla="*/ 0 h 407285"/>
                <a:gd name="connsiteX98" fmla="*/ 250973 w 475983"/>
                <a:gd name="connsiteY98" fmla="*/ 0 h 407285"/>
                <a:gd name="connsiteX99" fmla="*/ 240744 w 475983"/>
                <a:gd name="connsiteY99" fmla="*/ 4646 h 407285"/>
                <a:gd name="connsiteX100" fmla="*/ 221863 w 475983"/>
                <a:gd name="connsiteY100" fmla="*/ 14712 h 407285"/>
                <a:gd name="connsiteX101" fmla="*/ 211635 w 475983"/>
                <a:gd name="connsiteY101" fmla="*/ 17809 h 407285"/>
                <a:gd name="connsiteX102" fmla="*/ 179378 w 475983"/>
                <a:gd name="connsiteY102" fmla="*/ 19358 h 407285"/>
                <a:gd name="connsiteX103" fmla="*/ 158136 w 475983"/>
                <a:gd name="connsiteY103" fmla="*/ 25552 h 407285"/>
                <a:gd name="connsiteX104" fmla="*/ 147908 w 475983"/>
                <a:gd name="connsiteY104" fmla="*/ 28649 h 407285"/>
                <a:gd name="connsiteX105" fmla="*/ 139254 w 475983"/>
                <a:gd name="connsiteY105" fmla="*/ 34069 h 407285"/>
                <a:gd name="connsiteX106" fmla="*/ 133748 w 475983"/>
                <a:gd name="connsiteY106" fmla="*/ 42587 h 407285"/>
                <a:gd name="connsiteX107" fmla="*/ 132960 w 475983"/>
                <a:gd name="connsiteY107" fmla="*/ 52653 h 407285"/>
                <a:gd name="connsiteX108" fmla="*/ 135321 w 475983"/>
                <a:gd name="connsiteY108" fmla="*/ 65042 h 407285"/>
                <a:gd name="connsiteX109" fmla="*/ 140040 w 475983"/>
                <a:gd name="connsiteY109" fmla="*/ 75108 h 407285"/>
                <a:gd name="connsiteX110" fmla="*/ 147122 w 475983"/>
                <a:gd name="connsiteY110" fmla="*/ 82851 h 407285"/>
                <a:gd name="connsiteX111" fmla="*/ 132173 w 475983"/>
                <a:gd name="connsiteY111" fmla="*/ 85174 h 407285"/>
                <a:gd name="connsiteX112" fmla="*/ 117225 w 475983"/>
                <a:gd name="connsiteY112" fmla="*/ 85948 h 407285"/>
                <a:gd name="connsiteX113" fmla="*/ 103063 w 475983"/>
                <a:gd name="connsiteY113" fmla="*/ 89045 h 407285"/>
                <a:gd name="connsiteX114" fmla="*/ 90476 w 475983"/>
                <a:gd name="connsiteY114" fmla="*/ 99886 h 407285"/>
                <a:gd name="connsiteX115" fmla="*/ 84967 w 475983"/>
                <a:gd name="connsiteY115" fmla="*/ 110726 h 407285"/>
                <a:gd name="connsiteX116" fmla="*/ 88901 w 475983"/>
                <a:gd name="connsiteY116" fmla="*/ 116920 h 407285"/>
                <a:gd name="connsiteX117" fmla="*/ 99129 w 475983"/>
                <a:gd name="connsiteY117" fmla="*/ 120792 h 407285"/>
                <a:gd name="connsiteX118" fmla="*/ 111718 w 475983"/>
                <a:gd name="connsiteY118" fmla="*/ 122340 h 407285"/>
                <a:gd name="connsiteX119" fmla="*/ 107784 w 475983"/>
                <a:gd name="connsiteY119" fmla="*/ 127761 h 407285"/>
                <a:gd name="connsiteX120" fmla="*/ 106211 w 475983"/>
                <a:gd name="connsiteY120" fmla="*/ 133181 h 407285"/>
                <a:gd name="connsiteX121" fmla="*/ 106211 w 475983"/>
                <a:gd name="connsiteY121" fmla="*/ 137826 h 407285"/>
                <a:gd name="connsiteX122" fmla="*/ 105424 w 475983"/>
                <a:gd name="connsiteY122" fmla="*/ 143247 h 407285"/>
                <a:gd name="connsiteX123" fmla="*/ 99917 w 475983"/>
                <a:gd name="connsiteY123" fmla="*/ 157959 h 407285"/>
                <a:gd name="connsiteX124" fmla="*/ 92049 w 475983"/>
                <a:gd name="connsiteY124" fmla="*/ 171896 h 407285"/>
                <a:gd name="connsiteX125" fmla="*/ 84182 w 475983"/>
                <a:gd name="connsiteY125" fmla="*/ 182736 h 407285"/>
                <a:gd name="connsiteX126" fmla="*/ 73166 w 475983"/>
                <a:gd name="connsiteY126" fmla="*/ 192028 h 407285"/>
                <a:gd name="connsiteX127" fmla="*/ 59792 w 475983"/>
                <a:gd name="connsiteY127" fmla="*/ 198997 h 407285"/>
                <a:gd name="connsiteX128" fmla="*/ 46417 w 475983"/>
                <a:gd name="connsiteY128" fmla="*/ 200545 h 407285"/>
                <a:gd name="connsiteX129" fmla="*/ 16521 w 475983"/>
                <a:gd name="connsiteY129" fmla="*/ 202868 h 4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75983" h="407285">
                  <a:moveTo>
                    <a:pt x="0" y="226098"/>
                  </a:moveTo>
                  <a:lnTo>
                    <a:pt x="786" y="257070"/>
                  </a:lnTo>
                  <a:lnTo>
                    <a:pt x="18881" y="281073"/>
                  </a:lnTo>
                  <a:lnTo>
                    <a:pt x="34616" y="286493"/>
                  </a:lnTo>
                  <a:lnTo>
                    <a:pt x="51139" y="285719"/>
                  </a:lnTo>
                  <a:lnTo>
                    <a:pt x="67659" y="282622"/>
                  </a:lnTo>
                  <a:lnTo>
                    <a:pt x="83394" y="281073"/>
                  </a:lnTo>
                  <a:lnTo>
                    <a:pt x="106997" y="284171"/>
                  </a:lnTo>
                  <a:lnTo>
                    <a:pt x="114864" y="284171"/>
                  </a:lnTo>
                  <a:lnTo>
                    <a:pt x="141615" y="279525"/>
                  </a:lnTo>
                  <a:lnTo>
                    <a:pt x="150268" y="280299"/>
                  </a:lnTo>
                  <a:lnTo>
                    <a:pt x="142401" y="290365"/>
                  </a:lnTo>
                  <a:lnTo>
                    <a:pt x="145549" y="298882"/>
                  </a:lnTo>
                  <a:lnTo>
                    <a:pt x="154989" y="304302"/>
                  </a:lnTo>
                  <a:lnTo>
                    <a:pt x="166791" y="305851"/>
                  </a:lnTo>
                  <a:lnTo>
                    <a:pt x="169151" y="314369"/>
                  </a:lnTo>
                  <a:lnTo>
                    <a:pt x="181738" y="322112"/>
                  </a:lnTo>
                  <a:lnTo>
                    <a:pt x="207701" y="333726"/>
                  </a:lnTo>
                  <a:lnTo>
                    <a:pt x="201407" y="334501"/>
                  </a:lnTo>
                  <a:lnTo>
                    <a:pt x="189606" y="332952"/>
                  </a:lnTo>
                  <a:lnTo>
                    <a:pt x="183311" y="332952"/>
                  </a:lnTo>
                  <a:lnTo>
                    <a:pt x="184886" y="340695"/>
                  </a:lnTo>
                  <a:lnTo>
                    <a:pt x="180165" y="339146"/>
                  </a:lnTo>
                  <a:lnTo>
                    <a:pt x="175444" y="338372"/>
                  </a:lnTo>
                  <a:lnTo>
                    <a:pt x="170724" y="339146"/>
                  </a:lnTo>
                  <a:lnTo>
                    <a:pt x="166791" y="340695"/>
                  </a:lnTo>
                  <a:lnTo>
                    <a:pt x="165218" y="344566"/>
                  </a:lnTo>
                  <a:lnTo>
                    <a:pt x="165218" y="346889"/>
                  </a:lnTo>
                  <a:lnTo>
                    <a:pt x="166003" y="349987"/>
                  </a:lnTo>
                  <a:lnTo>
                    <a:pt x="165218" y="353084"/>
                  </a:lnTo>
                  <a:lnTo>
                    <a:pt x="164430" y="355407"/>
                  </a:lnTo>
                  <a:lnTo>
                    <a:pt x="163643" y="360053"/>
                  </a:lnTo>
                  <a:lnTo>
                    <a:pt x="162857" y="361601"/>
                  </a:lnTo>
                  <a:lnTo>
                    <a:pt x="147908" y="367021"/>
                  </a:lnTo>
                  <a:lnTo>
                    <a:pt x="242318" y="392574"/>
                  </a:lnTo>
                  <a:lnTo>
                    <a:pt x="247039" y="387153"/>
                  </a:lnTo>
                  <a:lnTo>
                    <a:pt x="257267" y="387928"/>
                  </a:lnTo>
                  <a:lnTo>
                    <a:pt x="269854" y="391799"/>
                  </a:lnTo>
                  <a:lnTo>
                    <a:pt x="280869" y="394122"/>
                  </a:lnTo>
                  <a:lnTo>
                    <a:pt x="317846" y="393348"/>
                  </a:lnTo>
                  <a:lnTo>
                    <a:pt x="328074" y="394122"/>
                  </a:lnTo>
                  <a:lnTo>
                    <a:pt x="328074" y="394896"/>
                  </a:lnTo>
                  <a:lnTo>
                    <a:pt x="328860" y="397219"/>
                  </a:lnTo>
                  <a:lnTo>
                    <a:pt x="330435" y="399542"/>
                  </a:lnTo>
                  <a:lnTo>
                    <a:pt x="332794" y="400317"/>
                  </a:lnTo>
                  <a:lnTo>
                    <a:pt x="335942" y="400317"/>
                  </a:lnTo>
                  <a:lnTo>
                    <a:pt x="341449" y="399542"/>
                  </a:lnTo>
                  <a:lnTo>
                    <a:pt x="358757" y="397994"/>
                  </a:lnTo>
                  <a:lnTo>
                    <a:pt x="365839" y="401091"/>
                  </a:lnTo>
                  <a:lnTo>
                    <a:pt x="376065" y="404962"/>
                  </a:lnTo>
                  <a:lnTo>
                    <a:pt x="385508" y="407285"/>
                  </a:lnTo>
                  <a:lnTo>
                    <a:pt x="394161" y="404188"/>
                  </a:lnTo>
                  <a:lnTo>
                    <a:pt x="388654" y="399542"/>
                  </a:lnTo>
                  <a:lnTo>
                    <a:pt x="370558" y="387928"/>
                  </a:lnTo>
                  <a:lnTo>
                    <a:pt x="383147" y="387153"/>
                  </a:lnTo>
                  <a:lnTo>
                    <a:pt x="396521" y="391025"/>
                  </a:lnTo>
                  <a:lnTo>
                    <a:pt x="409110" y="397219"/>
                  </a:lnTo>
                  <a:lnTo>
                    <a:pt x="423270" y="401865"/>
                  </a:lnTo>
                  <a:lnTo>
                    <a:pt x="437432" y="402639"/>
                  </a:lnTo>
                  <a:lnTo>
                    <a:pt x="450806" y="400317"/>
                  </a:lnTo>
                  <a:lnTo>
                    <a:pt x="463395" y="394896"/>
                  </a:lnTo>
                  <a:lnTo>
                    <a:pt x="475984" y="386379"/>
                  </a:lnTo>
                  <a:lnTo>
                    <a:pt x="461822" y="375539"/>
                  </a:lnTo>
                  <a:lnTo>
                    <a:pt x="424845" y="360053"/>
                  </a:lnTo>
                  <a:lnTo>
                    <a:pt x="408323" y="351535"/>
                  </a:lnTo>
                  <a:lnTo>
                    <a:pt x="389441" y="337598"/>
                  </a:lnTo>
                  <a:lnTo>
                    <a:pt x="372131" y="322886"/>
                  </a:lnTo>
                  <a:lnTo>
                    <a:pt x="355611" y="306625"/>
                  </a:lnTo>
                  <a:lnTo>
                    <a:pt x="335154" y="281073"/>
                  </a:lnTo>
                  <a:lnTo>
                    <a:pt x="300538" y="229969"/>
                  </a:lnTo>
                  <a:lnTo>
                    <a:pt x="297390" y="224549"/>
                  </a:lnTo>
                  <a:lnTo>
                    <a:pt x="298965" y="216032"/>
                  </a:lnTo>
                  <a:lnTo>
                    <a:pt x="309979" y="198223"/>
                  </a:lnTo>
                  <a:lnTo>
                    <a:pt x="312339" y="191254"/>
                  </a:lnTo>
                  <a:lnTo>
                    <a:pt x="310766" y="182736"/>
                  </a:lnTo>
                  <a:lnTo>
                    <a:pt x="302899" y="166476"/>
                  </a:lnTo>
                  <a:lnTo>
                    <a:pt x="300538" y="157184"/>
                  </a:lnTo>
                  <a:lnTo>
                    <a:pt x="304472" y="140924"/>
                  </a:lnTo>
                  <a:lnTo>
                    <a:pt x="307618" y="137826"/>
                  </a:lnTo>
                  <a:lnTo>
                    <a:pt x="315486" y="135504"/>
                  </a:lnTo>
                  <a:lnTo>
                    <a:pt x="318634" y="133955"/>
                  </a:lnTo>
                  <a:lnTo>
                    <a:pt x="324141" y="125438"/>
                  </a:lnTo>
                  <a:lnTo>
                    <a:pt x="327287" y="116920"/>
                  </a:lnTo>
                  <a:lnTo>
                    <a:pt x="330435" y="109177"/>
                  </a:lnTo>
                  <a:lnTo>
                    <a:pt x="337515" y="103757"/>
                  </a:lnTo>
                  <a:lnTo>
                    <a:pt x="347743" y="101434"/>
                  </a:lnTo>
                  <a:lnTo>
                    <a:pt x="354823" y="101434"/>
                  </a:lnTo>
                  <a:lnTo>
                    <a:pt x="360330" y="99111"/>
                  </a:lnTo>
                  <a:lnTo>
                    <a:pt x="364264" y="89045"/>
                  </a:lnTo>
                  <a:lnTo>
                    <a:pt x="368198" y="68913"/>
                  </a:lnTo>
                  <a:lnTo>
                    <a:pt x="370558" y="59622"/>
                  </a:lnTo>
                  <a:lnTo>
                    <a:pt x="376065" y="48781"/>
                  </a:lnTo>
                  <a:lnTo>
                    <a:pt x="379213" y="32521"/>
                  </a:lnTo>
                  <a:lnTo>
                    <a:pt x="367412" y="24004"/>
                  </a:lnTo>
                  <a:lnTo>
                    <a:pt x="328074" y="19358"/>
                  </a:lnTo>
                  <a:lnTo>
                    <a:pt x="309191" y="13937"/>
                  </a:lnTo>
                  <a:lnTo>
                    <a:pt x="289523" y="5420"/>
                  </a:lnTo>
                  <a:lnTo>
                    <a:pt x="269854" y="0"/>
                  </a:lnTo>
                  <a:lnTo>
                    <a:pt x="250973" y="0"/>
                  </a:lnTo>
                  <a:lnTo>
                    <a:pt x="240744" y="4646"/>
                  </a:lnTo>
                  <a:lnTo>
                    <a:pt x="221863" y="14712"/>
                  </a:lnTo>
                  <a:lnTo>
                    <a:pt x="211635" y="17809"/>
                  </a:lnTo>
                  <a:lnTo>
                    <a:pt x="179378" y="19358"/>
                  </a:lnTo>
                  <a:lnTo>
                    <a:pt x="158136" y="25552"/>
                  </a:lnTo>
                  <a:lnTo>
                    <a:pt x="147908" y="28649"/>
                  </a:lnTo>
                  <a:lnTo>
                    <a:pt x="139254" y="34069"/>
                  </a:lnTo>
                  <a:lnTo>
                    <a:pt x="133748" y="42587"/>
                  </a:lnTo>
                  <a:lnTo>
                    <a:pt x="132960" y="52653"/>
                  </a:lnTo>
                  <a:lnTo>
                    <a:pt x="135321" y="65042"/>
                  </a:lnTo>
                  <a:lnTo>
                    <a:pt x="140040" y="75108"/>
                  </a:lnTo>
                  <a:lnTo>
                    <a:pt x="147122" y="82851"/>
                  </a:lnTo>
                  <a:lnTo>
                    <a:pt x="132173" y="85174"/>
                  </a:lnTo>
                  <a:lnTo>
                    <a:pt x="117225" y="85948"/>
                  </a:lnTo>
                  <a:lnTo>
                    <a:pt x="103063" y="89045"/>
                  </a:lnTo>
                  <a:lnTo>
                    <a:pt x="90476" y="99886"/>
                  </a:lnTo>
                  <a:lnTo>
                    <a:pt x="84967" y="110726"/>
                  </a:lnTo>
                  <a:lnTo>
                    <a:pt x="88901" y="116920"/>
                  </a:lnTo>
                  <a:lnTo>
                    <a:pt x="99129" y="120792"/>
                  </a:lnTo>
                  <a:lnTo>
                    <a:pt x="111718" y="122340"/>
                  </a:lnTo>
                  <a:lnTo>
                    <a:pt x="107784" y="127761"/>
                  </a:lnTo>
                  <a:lnTo>
                    <a:pt x="106211" y="133181"/>
                  </a:lnTo>
                  <a:lnTo>
                    <a:pt x="106211" y="137826"/>
                  </a:lnTo>
                  <a:lnTo>
                    <a:pt x="105424" y="143247"/>
                  </a:lnTo>
                  <a:lnTo>
                    <a:pt x="99917" y="157959"/>
                  </a:lnTo>
                  <a:lnTo>
                    <a:pt x="92049" y="171896"/>
                  </a:lnTo>
                  <a:lnTo>
                    <a:pt x="84182" y="182736"/>
                  </a:lnTo>
                  <a:lnTo>
                    <a:pt x="73166" y="192028"/>
                  </a:lnTo>
                  <a:lnTo>
                    <a:pt x="59792" y="198997"/>
                  </a:lnTo>
                  <a:lnTo>
                    <a:pt x="46417" y="200545"/>
                  </a:lnTo>
                  <a:lnTo>
                    <a:pt x="16521" y="202868"/>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80" name="Freeform 1679">
              <a:extLst>
                <a:ext uri="{FF2B5EF4-FFF2-40B4-BE49-F238E27FC236}">
                  <a16:creationId xmlns:a16="http://schemas.microsoft.com/office/drawing/2014/main" id="{5BB640E8-16B3-C735-20FE-5E95CF6704C5}"/>
                </a:ext>
              </a:extLst>
            </p:cNvPr>
            <p:cNvSpPr/>
            <p:nvPr/>
          </p:nvSpPr>
          <p:spPr>
            <a:xfrm>
              <a:off x="-12309817" y="-15910035"/>
              <a:ext cx="333835" cy="140809"/>
            </a:xfrm>
            <a:custGeom>
              <a:avLst/>
              <a:gdLst>
                <a:gd name="connsiteX0" fmla="*/ 134535 w 391014"/>
                <a:gd name="connsiteY0" fmla="*/ 72010 h 164927"/>
                <a:gd name="connsiteX1" fmla="*/ 121161 w 391014"/>
                <a:gd name="connsiteY1" fmla="*/ 72785 h 164927"/>
                <a:gd name="connsiteX2" fmla="*/ 89691 w 391014"/>
                <a:gd name="connsiteY2" fmla="*/ 78979 h 164927"/>
                <a:gd name="connsiteX3" fmla="*/ 0 w 391014"/>
                <a:gd name="connsiteY3" fmla="*/ 112274 h 164927"/>
                <a:gd name="connsiteX4" fmla="*/ 7868 w 391014"/>
                <a:gd name="connsiteY4" fmla="*/ 123889 h 164927"/>
                <a:gd name="connsiteX5" fmla="*/ 18883 w 391014"/>
                <a:gd name="connsiteY5" fmla="*/ 135504 h 164927"/>
                <a:gd name="connsiteX6" fmla="*/ 33043 w 391014"/>
                <a:gd name="connsiteY6" fmla="*/ 142472 h 164927"/>
                <a:gd name="connsiteX7" fmla="*/ 47205 w 391014"/>
                <a:gd name="connsiteY7" fmla="*/ 143247 h 164927"/>
                <a:gd name="connsiteX8" fmla="*/ 74741 w 391014"/>
                <a:gd name="connsiteY8" fmla="*/ 127761 h 164927"/>
                <a:gd name="connsiteX9" fmla="*/ 89691 w 391014"/>
                <a:gd name="connsiteY9" fmla="*/ 124663 h 164927"/>
                <a:gd name="connsiteX10" fmla="*/ 103065 w 391014"/>
                <a:gd name="connsiteY10" fmla="*/ 134729 h 164927"/>
                <a:gd name="connsiteX11" fmla="*/ 92049 w 391014"/>
                <a:gd name="connsiteY11" fmla="*/ 144021 h 164927"/>
                <a:gd name="connsiteX12" fmla="*/ 81823 w 391014"/>
                <a:gd name="connsiteY12" fmla="*/ 154861 h 164927"/>
                <a:gd name="connsiteX13" fmla="*/ 80248 w 391014"/>
                <a:gd name="connsiteY13" fmla="*/ 163379 h 164927"/>
                <a:gd name="connsiteX14" fmla="*/ 95198 w 391014"/>
                <a:gd name="connsiteY14" fmla="*/ 164927 h 164927"/>
                <a:gd name="connsiteX15" fmla="*/ 101492 w 391014"/>
                <a:gd name="connsiteY15" fmla="*/ 163379 h 164927"/>
                <a:gd name="connsiteX16" fmla="*/ 112506 w 391014"/>
                <a:gd name="connsiteY16" fmla="*/ 156410 h 164927"/>
                <a:gd name="connsiteX17" fmla="*/ 118013 w 391014"/>
                <a:gd name="connsiteY17" fmla="*/ 154861 h 164927"/>
                <a:gd name="connsiteX18" fmla="*/ 125880 w 391014"/>
                <a:gd name="connsiteY18" fmla="*/ 156410 h 164927"/>
                <a:gd name="connsiteX19" fmla="*/ 130601 w 391014"/>
                <a:gd name="connsiteY19" fmla="*/ 159507 h 164927"/>
                <a:gd name="connsiteX20" fmla="*/ 135321 w 391014"/>
                <a:gd name="connsiteY20" fmla="*/ 161056 h 164927"/>
                <a:gd name="connsiteX21" fmla="*/ 142403 w 391014"/>
                <a:gd name="connsiteY21" fmla="*/ 157184 h 164927"/>
                <a:gd name="connsiteX22" fmla="*/ 145549 w 391014"/>
                <a:gd name="connsiteY22" fmla="*/ 151764 h 164927"/>
                <a:gd name="connsiteX23" fmla="*/ 147122 w 391014"/>
                <a:gd name="connsiteY23" fmla="*/ 147118 h 164927"/>
                <a:gd name="connsiteX24" fmla="*/ 148697 w 391014"/>
                <a:gd name="connsiteY24" fmla="*/ 143247 h 164927"/>
                <a:gd name="connsiteX25" fmla="*/ 152631 w 391014"/>
                <a:gd name="connsiteY25" fmla="*/ 140924 h 164927"/>
                <a:gd name="connsiteX26" fmla="*/ 158923 w 391014"/>
                <a:gd name="connsiteY26" fmla="*/ 142472 h 164927"/>
                <a:gd name="connsiteX27" fmla="*/ 166005 w 391014"/>
                <a:gd name="connsiteY27" fmla="*/ 146344 h 164927"/>
                <a:gd name="connsiteX28" fmla="*/ 173085 w 391014"/>
                <a:gd name="connsiteY28" fmla="*/ 149441 h 164927"/>
                <a:gd name="connsiteX29" fmla="*/ 180167 w 391014"/>
                <a:gd name="connsiteY29" fmla="*/ 147118 h 164927"/>
                <a:gd name="connsiteX30" fmla="*/ 186459 w 391014"/>
                <a:gd name="connsiteY30" fmla="*/ 133955 h 164927"/>
                <a:gd name="connsiteX31" fmla="*/ 177806 w 391014"/>
                <a:gd name="connsiteY31" fmla="*/ 123889 h 164927"/>
                <a:gd name="connsiteX32" fmla="*/ 158138 w 391014"/>
                <a:gd name="connsiteY32" fmla="*/ 113049 h 164927"/>
                <a:gd name="connsiteX33" fmla="*/ 164432 w 391014"/>
                <a:gd name="connsiteY33" fmla="*/ 104531 h 164927"/>
                <a:gd name="connsiteX34" fmla="*/ 184101 w 391014"/>
                <a:gd name="connsiteY34" fmla="*/ 100660 h 164927"/>
                <a:gd name="connsiteX35" fmla="*/ 217929 w 391014"/>
                <a:gd name="connsiteY35" fmla="*/ 99886 h 164927"/>
                <a:gd name="connsiteX36" fmla="*/ 232091 w 391014"/>
                <a:gd name="connsiteY36" fmla="*/ 96014 h 164927"/>
                <a:gd name="connsiteX37" fmla="*/ 247826 w 391014"/>
                <a:gd name="connsiteY37" fmla="*/ 82851 h 164927"/>
                <a:gd name="connsiteX38" fmla="*/ 261201 w 391014"/>
                <a:gd name="connsiteY38" fmla="*/ 78205 h 164927"/>
                <a:gd name="connsiteX39" fmla="*/ 278511 w 391014"/>
                <a:gd name="connsiteY39" fmla="*/ 76656 h 164927"/>
                <a:gd name="connsiteX40" fmla="*/ 316273 w 391014"/>
                <a:gd name="connsiteY40" fmla="*/ 76656 h 164927"/>
                <a:gd name="connsiteX41" fmla="*/ 332796 w 391014"/>
                <a:gd name="connsiteY41" fmla="*/ 72785 h 164927"/>
                <a:gd name="connsiteX42" fmla="*/ 337517 w 391014"/>
                <a:gd name="connsiteY42" fmla="*/ 70462 h 164927"/>
                <a:gd name="connsiteX43" fmla="*/ 347743 w 391014"/>
                <a:gd name="connsiteY43" fmla="*/ 63493 h 164927"/>
                <a:gd name="connsiteX44" fmla="*/ 352464 w 391014"/>
                <a:gd name="connsiteY44" fmla="*/ 60396 h 164927"/>
                <a:gd name="connsiteX45" fmla="*/ 361905 w 391014"/>
                <a:gd name="connsiteY45" fmla="*/ 56524 h 164927"/>
                <a:gd name="connsiteX46" fmla="*/ 391014 w 391014"/>
                <a:gd name="connsiteY46" fmla="*/ 46458 h 164927"/>
                <a:gd name="connsiteX47" fmla="*/ 387081 w 391014"/>
                <a:gd name="connsiteY47" fmla="*/ 40264 h 164927"/>
                <a:gd name="connsiteX48" fmla="*/ 382361 w 391014"/>
                <a:gd name="connsiteY48" fmla="*/ 37941 h 164927"/>
                <a:gd name="connsiteX49" fmla="*/ 376855 w 391014"/>
                <a:gd name="connsiteY49" fmla="*/ 37167 h 164927"/>
                <a:gd name="connsiteX50" fmla="*/ 371346 w 391014"/>
                <a:gd name="connsiteY50" fmla="*/ 34844 h 164927"/>
                <a:gd name="connsiteX51" fmla="*/ 338303 w 391014"/>
                <a:gd name="connsiteY51" fmla="*/ 10840 h 164927"/>
                <a:gd name="connsiteX52" fmla="*/ 326501 w 391014"/>
                <a:gd name="connsiteY52" fmla="*/ 4646 h 164927"/>
                <a:gd name="connsiteX53" fmla="*/ 315488 w 391014"/>
                <a:gd name="connsiteY53" fmla="*/ 1549 h 164927"/>
                <a:gd name="connsiteX54" fmla="*/ 289524 w 391014"/>
                <a:gd name="connsiteY54" fmla="*/ 0 h 164927"/>
                <a:gd name="connsiteX55" fmla="*/ 261201 w 391014"/>
                <a:gd name="connsiteY55" fmla="*/ 774 h 164927"/>
                <a:gd name="connsiteX56" fmla="*/ 230518 w 391014"/>
                <a:gd name="connsiteY56" fmla="*/ 6194 h 164927"/>
                <a:gd name="connsiteX57" fmla="*/ 206128 w 391014"/>
                <a:gd name="connsiteY57" fmla="*/ 20132 h 164927"/>
                <a:gd name="connsiteX58" fmla="*/ 194327 w 391014"/>
                <a:gd name="connsiteY58" fmla="*/ 44910 h 164927"/>
                <a:gd name="connsiteX59" fmla="*/ 194327 w 391014"/>
                <a:gd name="connsiteY59" fmla="*/ 59622 h 164927"/>
                <a:gd name="connsiteX60" fmla="*/ 193541 w 391014"/>
                <a:gd name="connsiteY60" fmla="*/ 69688 h 164927"/>
                <a:gd name="connsiteX61" fmla="*/ 187247 w 391014"/>
                <a:gd name="connsiteY61" fmla="*/ 75108 h 164927"/>
                <a:gd name="connsiteX62" fmla="*/ 171512 w 391014"/>
                <a:gd name="connsiteY62" fmla="*/ 78205 h 164927"/>
                <a:gd name="connsiteX63" fmla="*/ 157350 w 391014"/>
                <a:gd name="connsiteY63" fmla="*/ 76656 h 16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1014" h="164927">
                  <a:moveTo>
                    <a:pt x="134535" y="72010"/>
                  </a:moveTo>
                  <a:lnTo>
                    <a:pt x="121161" y="72785"/>
                  </a:lnTo>
                  <a:lnTo>
                    <a:pt x="89691" y="78979"/>
                  </a:lnTo>
                  <a:lnTo>
                    <a:pt x="0" y="112274"/>
                  </a:lnTo>
                  <a:lnTo>
                    <a:pt x="7868" y="123889"/>
                  </a:lnTo>
                  <a:lnTo>
                    <a:pt x="18883" y="135504"/>
                  </a:lnTo>
                  <a:lnTo>
                    <a:pt x="33043" y="142472"/>
                  </a:lnTo>
                  <a:lnTo>
                    <a:pt x="47205" y="143247"/>
                  </a:lnTo>
                  <a:lnTo>
                    <a:pt x="74741" y="127761"/>
                  </a:lnTo>
                  <a:lnTo>
                    <a:pt x="89691" y="124663"/>
                  </a:lnTo>
                  <a:lnTo>
                    <a:pt x="103065" y="134729"/>
                  </a:lnTo>
                  <a:lnTo>
                    <a:pt x="92049" y="144021"/>
                  </a:lnTo>
                  <a:lnTo>
                    <a:pt x="81823" y="154861"/>
                  </a:lnTo>
                  <a:lnTo>
                    <a:pt x="80248" y="163379"/>
                  </a:lnTo>
                  <a:lnTo>
                    <a:pt x="95198" y="164927"/>
                  </a:lnTo>
                  <a:lnTo>
                    <a:pt x="101492" y="163379"/>
                  </a:lnTo>
                  <a:lnTo>
                    <a:pt x="112506" y="156410"/>
                  </a:lnTo>
                  <a:lnTo>
                    <a:pt x="118013" y="154861"/>
                  </a:lnTo>
                  <a:lnTo>
                    <a:pt x="125880" y="156410"/>
                  </a:lnTo>
                  <a:lnTo>
                    <a:pt x="130601" y="159507"/>
                  </a:lnTo>
                  <a:lnTo>
                    <a:pt x="135321" y="161056"/>
                  </a:lnTo>
                  <a:lnTo>
                    <a:pt x="142403" y="157184"/>
                  </a:lnTo>
                  <a:lnTo>
                    <a:pt x="145549" y="151764"/>
                  </a:lnTo>
                  <a:lnTo>
                    <a:pt x="147122" y="147118"/>
                  </a:lnTo>
                  <a:lnTo>
                    <a:pt x="148697" y="143247"/>
                  </a:lnTo>
                  <a:lnTo>
                    <a:pt x="152631" y="140924"/>
                  </a:lnTo>
                  <a:lnTo>
                    <a:pt x="158923" y="142472"/>
                  </a:lnTo>
                  <a:lnTo>
                    <a:pt x="166005" y="146344"/>
                  </a:lnTo>
                  <a:lnTo>
                    <a:pt x="173085" y="149441"/>
                  </a:lnTo>
                  <a:lnTo>
                    <a:pt x="180167" y="147118"/>
                  </a:lnTo>
                  <a:lnTo>
                    <a:pt x="186459" y="133955"/>
                  </a:lnTo>
                  <a:lnTo>
                    <a:pt x="177806" y="123889"/>
                  </a:lnTo>
                  <a:lnTo>
                    <a:pt x="158138" y="113049"/>
                  </a:lnTo>
                  <a:lnTo>
                    <a:pt x="164432" y="104531"/>
                  </a:lnTo>
                  <a:lnTo>
                    <a:pt x="184101" y="100660"/>
                  </a:lnTo>
                  <a:lnTo>
                    <a:pt x="217929" y="99886"/>
                  </a:lnTo>
                  <a:lnTo>
                    <a:pt x="232091" y="96014"/>
                  </a:lnTo>
                  <a:lnTo>
                    <a:pt x="247826" y="82851"/>
                  </a:lnTo>
                  <a:lnTo>
                    <a:pt x="261201" y="78205"/>
                  </a:lnTo>
                  <a:lnTo>
                    <a:pt x="278511" y="76656"/>
                  </a:lnTo>
                  <a:lnTo>
                    <a:pt x="316273" y="76656"/>
                  </a:lnTo>
                  <a:lnTo>
                    <a:pt x="332796" y="72785"/>
                  </a:lnTo>
                  <a:lnTo>
                    <a:pt x="337517" y="70462"/>
                  </a:lnTo>
                  <a:lnTo>
                    <a:pt x="347743" y="63493"/>
                  </a:lnTo>
                  <a:lnTo>
                    <a:pt x="352464" y="60396"/>
                  </a:lnTo>
                  <a:lnTo>
                    <a:pt x="361905" y="56524"/>
                  </a:lnTo>
                  <a:lnTo>
                    <a:pt x="391014" y="46458"/>
                  </a:lnTo>
                  <a:lnTo>
                    <a:pt x="387081" y="40264"/>
                  </a:lnTo>
                  <a:lnTo>
                    <a:pt x="382361" y="37941"/>
                  </a:lnTo>
                  <a:lnTo>
                    <a:pt x="376855" y="37167"/>
                  </a:lnTo>
                  <a:lnTo>
                    <a:pt x="371346" y="34844"/>
                  </a:lnTo>
                  <a:lnTo>
                    <a:pt x="338303" y="10840"/>
                  </a:lnTo>
                  <a:lnTo>
                    <a:pt x="326501" y="4646"/>
                  </a:lnTo>
                  <a:lnTo>
                    <a:pt x="315488" y="1549"/>
                  </a:lnTo>
                  <a:lnTo>
                    <a:pt x="289524" y="0"/>
                  </a:lnTo>
                  <a:lnTo>
                    <a:pt x="261201" y="774"/>
                  </a:lnTo>
                  <a:lnTo>
                    <a:pt x="230518" y="6194"/>
                  </a:lnTo>
                  <a:lnTo>
                    <a:pt x="206128" y="20132"/>
                  </a:lnTo>
                  <a:lnTo>
                    <a:pt x="194327" y="44910"/>
                  </a:lnTo>
                  <a:lnTo>
                    <a:pt x="194327" y="59622"/>
                  </a:lnTo>
                  <a:lnTo>
                    <a:pt x="193541" y="69688"/>
                  </a:lnTo>
                  <a:lnTo>
                    <a:pt x="187247" y="75108"/>
                  </a:lnTo>
                  <a:lnTo>
                    <a:pt x="171512" y="78205"/>
                  </a:lnTo>
                  <a:lnTo>
                    <a:pt x="157350" y="76656"/>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81" name="Freeform 1680">
              <a:extLst>
                <a:ext uri="{FF2B5EF4-FFF2-40B4-BE49-F238E27FC236}">
                  <a16:creationId xmlns:a16="http://schemas.microsoft.com/office/drawing/2014/main" id="{32BA3C9E-1E3C-0EB8-92CE-90F8A431BED8}"/>
                </a:ext>
              </a:extLst>
            </p:cNvPr>
            <p:cNvSpPr/>
            <p:nvPr/>
          </p:nvSpPr>
          <p:spPr>
            <a:xfrm>
              <a:off x="-12116367" y="-15798312"/>
              <a:ext cx="49034" cy="33714"/>
            </a:xfrm>
            <a:custGeom>
              <a:avLst/>
              <a:gdLst>
                <a:gd name="connsiteX0" fmla="*/ 23603 w 57433"/>
                <a:gd name="connsiteY0" fmla="*/ 37941 h 39489"/>
                <a:gd name="connsiteX1" fmla="*/ 29897 w 57433"/>
                <a:gd name="connsiteY1" fmla="*/ 39490 h 39489"/>
                <a:gd name="connsiteX2" fmla="*/ 36191 w 57433"/>
                <a:gd name="connsiteY2" fmla="*/ 36392 h 39489"/>
                <a:gd name="connsiteX3" fmla="*/ 57433 w 57433"/>
                <a:gd name="connsiteY3" fmla="*/ 13938 h 39489"/>
                <a:gd name="connsiteX4" fmla="*/ 47205 w 57433"/>
                <a:gd name="connsiteY4" fmla="*/ 774 h 39489"/>
                <a:gd name="connsiteX5" fmla="*/ 27536 w 57433"/>
                <a:gd name="connsiteY5" fmla="*/ 0 h 39489"/>
                <a:gd name="connsiteX6" fmla="*/ 7868 w 57433"/>
                <a:gd name="connsiteY6" fmla="*/ 7743 h 39489"/>
                <a:gd name="connsiteX7" fmla="*/ 0 w 57433"/>
                <a:gd name="connsiteY7" fmla="*/ 20132 h 39489"/>
                <a:gd name="connsiteX8" fmla="*/ 3934 w 57433"/>
                <a:gd name="connsiteY8" fmla="*/ 25552 h 39489"/>
                <a:gd name="connsiteX9" fmla="*/ 13374 w 57433"/>
                <a:gd name="connsiteY9" fmla="*/ 31747 h 3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33" h="39489">
                  <a:moveTo>
                    <a:pt x="23603" y="37941"/>
                  </a:moveTo>
                  <a:lnTo>
                    <a:pt x="29897" y="39490"/>
                  </a:lnTo>
                  <a:lnTo>
                    <a:pt x="36191" y="36392"/>
                  </a:lnTo>
                  <a:lnTo>
                    <a:pt x="57433" y="13938"/>
                  </a:lnTo>
                  <a:lnTo>
                    <a:pt x="47205" y="774"/>
                  </a:lnTo>
                  <a:lnTo>
                    <a:pt x="27536" y="0"/>
                  </a:lnTo>
                  <a:lnTo>
                    <a:pt x="7868" y="7743"/>
                  </a:lnTo>
                  <a:lnTo>
                    <a:pt x="0" y="20132"/>
                  </a:lnTo>
                  <a:lnTo>
                    <a:pt x="3934" y="25552"/>
                  </a:lnTo>
                  <a:lnTo>
                    <a:pt x="13374" y="31747"/>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82" name="Freeform 1681">
              <a:extLst>
                <a:ext uri="{FF2B5EF4-FFF2-40B4-BE49-F238E27FC236}">
                  <a16:creationId xmlns:a16="http://schemas.microsoft.com/office/drawing/2014/main" id="{CE97304B-84A2-B7AF-B7C1-80CBFC370F9B}"/>
                </a:ext>
              </a:extLst>
            </p:cNvPr>
            <p:cNvSpPr/>
            <p:nvPr/>
          </p:nvSpPr>
          <p:spPr>
            <a:xfrm>
              <a:off x="-12201673" y="-14336671"/>
              <a:ext cx="128966" cy="68090"/>
            </a:xfrm>
            <a:custGeom>
              <a:avLst/>
              <a:gdLst>
                <a:gd name="connsiteX0" fmla="*/ 73168 w 151055"/>
                <a:gd name="connsiteY0" fmla="*/ 0 h 79753"/>
                <a:gd name="connsiteX1" fmla="*/ 47205 w 151055"/>
                <a:gd name="connsiteY1" fmla="*/ 774 h 79753"/>
                <a:gd name="connsiteX2" fmla="*/ 23603 w 151055"/>
                <a:gd name="connsiteY2" fmla="*/ 8517 h 79753"/>
                <a:gd name="connsiteX3" fmla="*/ 6294 w 151055"/>
                <a:gd name="connsiteY3" fmla="*/ 24778 h 79753"/>
                <a:gd name="connsiteX4" fmla="*/ 0 w 151055"/>
                <a:gd name="connsiteY4" fmla="*/ 48007 h 79753"/>
                <a:gd name="connsiteX5" fmla="*/ 11014 w 151055"/>
                <a:gd name="connsiteY5" fmla="*/ 71236 h 79753"/>
                <a:gd name="connsiteX6" fmla="*/ 31470 w 151055"/>
                <a:gd name="connsiteY6" fmla="*/ 79753 h 79753"/>
                <a:gd name="connsiteX7" fmla="*/ 55858 w 151055"/>
                <a:gd name="connsiteY7" fmla="*/ 78205 h 79753"/>
                <a:gd name="connsiteX8" fmla="*/ 80248 w 151055"/>
                <a:gd name="connsiteY8" fmla="*/ 73559 h 79753"/>
                <a:gd name="connsiteX9" fmla="*/ 93623 w 151055"/>
                <a:gd name="connsiteY9" fmla="*/ 69688 h 79753"/>
                <a:gd name="connsiteX10" fmla="*/ 103851 w 151055"/>
                <a:gd name="connsiteY10" fmla="*/ 65042 h 79753"/>
                <a:gd name="connsiteX11" fmla="*/ 113291 w 151055"/>
                <a:gd name="connsiteY11" fmla="*/ 58847 h 79753"/>
                <a:gd name="connsiteX12" fmla="*/ 131387 w 151055"/>
                <a:gd name="connsiteY12" fmla="*/ 44135 h 79753"/>
                <a:gd name="connsiteX13" fmla="*/ 136108 w 151055"/>
                <a:gd name="connsiteY13" fmla="*/ 41813 h 79753"/>
                <a:gd name="connsiteX14" fmla="*/ 140828 w 151055"/>
                <a:gd name="connsiteY14" fmla="*/ 40264 h 79753"/>
                <a:gd name="connsiteX15" fmla="*/ 143976 w 151055"/>
                <a:gd name="connsiteY15" fmla="*/ 41813 h 79753"/>
                <a:gd name="connsiteX16" fmla="*/ 144761 w 151055"/>
                <a:gd name="connsiteY16" fmla="*/ 45684 h 79753"/>
                <a:gd name="connsiteX17" fmla="*/ 147122 w 151055"/>
                <a:gd name="connsiteY17" fmla="*/ 48781 h 79753"/>
                <a:gd name="connsiteX18" fmla="*/ 151056 w 151055"/>
                <a:gd name="connsiteY18" fmla="*/ 46458 h 79753"/>
                <a:gd name="connsiteX19" fmla="*/ 149483 w 151055"/>
                <a:gd name="connsiteY19" fmla="*/ 30972 h 79753"/>
                <a:gd name="connsiteX20" fmla="*/ 123519 w 151055"/>
                <a:gd name="connsiteY20" fmla="*/ 16260 h 79753"/>
                <a:gd name="connsiteX21" fmla="*/ 92837 w 151055"/>
                <a:gd name="connsiteY21" fmla="*/ 5420 h 7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1055" h="79753">
                  <a:moveTo>
                    <a:pt x="73168" y="0"/>
                  </a:moveTo>
                  <a:lnTo>
                    <a:pt x="47205" y="774"/>
                  </a:lnTo>
                  <a:lnTo>
                    <a:pt x="23603" y="8517"/>
                  </a:lnTo>
                  <a:lnTo>
                    <a:pt x="6294" y="24778"/>
                  </a:lnTo>
                  <a:lnTo>
                    <a:pt x="0" y="48007"/>
                  </a:lnTo>
                  <a:lnTo>
                    <a:pt x="11014" y="71236"/>
                  </a:lnTo>
                  <a:lnTo>
                    <a:pt x="31470" y="79753"/>
                  </a:lnTo>
                  <a:lnTo>
                    <a:pt x="55858" y="78205"/>
                  </a:lnTo>
                  <a:lnTo>
                    <a:pt x="80248" y="73559"/>
                  </a:lnTo>
                  <a:lnTo>
                    <a:pt x="93623" y="69688"/>
                  </a:lnTo>
                  <a:lnTo>
                    <a:pt x="103851" y="65042"/>
                  </a:lnTo>
                  <a:lnTo>
                    <a:pt x="113291" y="58847"/>
                  </a:lnTo>
                  <a:lnTo>
                    <a:pt x="131387" y="44135"/>
                  </a:lnTo>
                  <a:lnTo>
                    <a:pt x="136108" y="41813"/>
                  </a:lnTo>
                  <a:lnTo>
                    <a:pt x="140828" y="40264"/>
                  </a:lnTo>
                  <a:lnTo>
                    <a:pt x="143976" y="41813"/>
                  </a:lnTo>
                  <a:lnTo>
                    <a:pt x="144761" y="45684"/>
                  </a:lnTo>
                  <a:lnTo>
                    <a:pt x="147122" y="48781"/>
                  </a:lnTo>
                  <a:lnTo>
                    <a:pt x="151056" y="46458"/>
                  </a:lnTo>
                  <a:lnTo>
                    <a:pt x="149483" y="30972"/>
                  </a:lnTo>
                  <a:lnTo>
                    <a:pt x="123519" y="16260"/>
                  </a:lnTo>
                  <a:lnTo>
                    <a:pt x="92837" y="5420"/>
                  </a:lnTo>
                  <a:close/>
                </a:path>
              </a:pathLst>
            </a:custGeom>
            <a:grpFill/>
            <a:ln w="5163" cap="flat">
              <a:noFill/>
              <a:prstDash val="solid"/>
              <a:miter/>
            </a:ln>
          </p:spPr>
          <p:txBody>
            <a:bodyPr rtlCol="0" anchor="ctr"/>
            <a:lstStyle/>
            <a:p>
              <a:pPr defTabSz="342854">
                <a:defRPr/>
              </a:pPr>
              <a:endParaRPr lang="en-US" sz="2400">
                <a:solidFill>
                  <a:srgbClr val="000000"/>
                </a:solidFill>
                <a:latin typeface="Calibri"/>
              </a:endParaRPr>
            </a:p>
          </p:txBody>
        </p:sp>
        <p:sp>
          <p:nvSpPr>
            <p:cNvPr id="1683" name="Freeform 1682">
              <a:extLst>
                <a:ext uri="{FF2B5EF4-FFF2-40B4-BE49-F238E27FC236}">
                  <a16:creationId xmlns:a16="http://schemas.microsoft.com/office/drawing/2014/main" id="{56727919-8BCF-9C54-60C7-7BBEC9D43AED}"/>
                </a:ext>
              </a:extLst>
            </p:cNvPr>
            <p:cNvSpPr/>
            <p:nvPr/>
          </p:nvSpPr>
          <p:spPr>
            <a:xfrm>
              <a:off x="-7145781" y="-11487695"/>
              <a:ext cx="6044" cy="7932"/>
            </a:xfrm>
            <a:custGeom>
              <a:avLst/>
              <a:gdLst>
                <a:gd name="connsiteX0" fmla="*/ 5507 w 7079"/>
                <a:gd name="connsiteY0" fmla="*/ 3097 h 9291"/>
                <a:gd name="connsiteX1" fmla="*/ 7080 w 7079"/>
                <a:gd name="connsiteY1" fmla="*/ 0 h 9291"/>
                <a:gd name="connsiteX2" fmla="*/ 4721 w 7079"/>
                <a:gd name="connsiteY2" fmla="*/ 0 h 9291"/>
                <a:gd name="connsiteX3" fmla="*/ 3146 w 7079"/>
                <a:gd name="connsiteY3" fmla="*/ 1549 h 9291"/>
                <a:gd name="connsiteX4" fmla="*/ 0 w 7079"/>
                <a:gd name="connsiteY4" fmla="*/ 4646 h 9291"/>
                <a:gd name="connsiteX5" fmla="*/ 0 w 7079"/>
                <a:gd name="connsiteY5" fmla="*/ 9292 h 9291"/>
                <a:gd name="connsiteX6" fmla="*/ 3934 w 7079"/>
                <a:gd name="connsiteY6" fmla="*/ 5420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9" h="9291">
                  <a:moveTo>
                    <a:pt x="5507" y="3097"/>
                  </a:moveTo>
                  <a:lnTo>
                    <a:pt x="7080" y="0"/>
                  </a:lnTo>
                  <a:lnTo>
                    <a:pt x="4721" y="0"/>
                  </a:lnTo>
                  <a:lnTo>
                    <a:pt x="3146" y="1549"/>
                  </a:lnTo>
                  <a:lnTo>
                    <a:pt x="0" y="4646"/>
                  </a:lnTo>
                  <a:lnTo>
                    <a:pt x="0" y="9292"/>
                  </a:lnTo>
                  <a:lnTo>
                    <a:pt x="3934" y="542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684" name="Freeform 1683">
              <a:extLst>
                <a:ext uri="{FF2B5EF4-FFF2-40B4-BE49-F238E27FC236}">
                  <a16:creationId xmlns:a16="http://schemas.microsoft.com/office/drawing/2014/main" id="{C27E3062-B18D-122F-7C88-C709A0085E28}"/>
                </a:ext>
              </a:extLst>
            </p:cNvPr>
            <p:cNvSpPr/>
            <p:nvPr/>
          </p:nvSpPr>
          <p:spPr>
            <a:xfrm>
              <a:off x="-11735513" y="-10565493"/>
              <a:ext cx="65154" cy="29748"/>
            </a:xfrm>
            <a:custGeom>
              <a:avLst/>
              <a:gdLst>
                <a:gd name="connsiteX0" fmla="*/ 46419 w 76314"/>
                <a:gd name="connsiteY0" fmla="*/ 6195 h 34843"/>
                <a:gd name="connsiteX1" fmla="*/ 36191 w 76314"/>
                <a:gd name="connsiteY1" fmla="*/ 3872 h 34843"/>
                <a:gd name="connsiteX2" fmla="*/ 35404 w 76314"/>
                <a:gd name="connsiteY2" fmla="*/ 14712 h 34843"/>
                <a:gd name="connsiteX3" fmla="*/ 25176 w 76314"/>
                <a:gd name="connsiteY3" fmla="*/ 22455 h 34843"/>
                <a:gd name="connsiteX4" fmla="*/ 11801 w 76314"/>
                <a:gd name="connsiteY4" fmla="*/ 27875 h 34843"/>
                <a:gd name="connsiteX5" fmla="*/ 0 w 76314"/>
                <a:gd name="connsiteY5" fmla="*/ 28649 h 34843"/>
                <a:gd name="connsiteX6" fmla="*/ 6294 w 76314"/>
                <a:gd name="connsiteY6" fmla="*/ 34844 h 34843"/>
                <a:gd name="connsiteX7" fmla="*/ 16523 w 76314"/>
                <a:gd name="connsiteY7" fmla="*/ 33296 h 34843"/>
                <a:gd name="connsiteX8" fmla="*/ 36977 w 76314"/>
                <a:gd name="connsiteY8" fmla="*/ 24778 h 34843"/>
                <a:gd name="connsiteX9" fmla="*/ 41698 w 76314"/>
                <a:gd name="connsiteY9" fmla="*/ 24004 h 34843"/>
                <a:gd name="connsiteX10" fmla="*/ 50353 w 76314"/>
                <a:gd name="connsiteY10" fmla="*/ 24004 h 34843"/>
                <a:gd name="connsiteX11" fmla="*/ 53499 w 76314"/>
                <a:gd name="connsiteY11" fmla="*/ 23229 h 34843"/>
                <a:gd name="connsiteX12" fmla="*/ 59794 w 76314"/>
                <a:gd name="connsiteY12" fmla="*/ 18584 h 34843"/>
                <a:gd name="connsiteX13" fmla="*/ 69234 w 76314"/>
                <a:gd name="connsiteY13" fmla="*/ 6969 h 34843"/>
                <a:gd name="connsiteX14" fmla="*/ 76314 w 76314"/>
                <a:gd name="connsiteY14" fmla="*/ 3872 h 34843"/>
                <a:gd name="connsiteX15" fmla="*/ 66874 w 76314"/>
                <a:gd name="connsiteY15" fmla="*/ 0 h 3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314" h="34843">
                  <a:moveTo>
                    <a:pt x="46419" y="6195"/>
                  </a:moveTo>
                  <a:lnTo>
                    <a:pt x="36191" y="3872"/>
                  </a:lnTo>
                  <a:lnTo>
                    <a:pt x="35404" y="14712"/>
                  </a:lnTo>
                  <a:lnTo>
                    <a:pt x="25176" y="22455"/>
                  </a:lnTo>
                  <a:lnTo>
                    <a:pt x="11801" y="27875"/>
                  </a:lnTo>
                  <a:lnTo>
                    <a:pt x="0" y="28649"/>
                  </a:lnTo>
                  <a:lnTo>
                    <a:pt x="6294" y="34844"/>
                  </a:lnTo>
                  <a:lnTo>
                    <a:pt x="16523" y="33296"/>
                  </a:lnTo>
                  <a:lnTo>
                    <a:pt x="36977" y="24778"/>
                  </a:lnTo>
                  <a:lnTo>
                    <a:pt x="41698" y="24004"/>
                  </a:lnTo>
                  <a:lnTo>
                    <a:pt x="50353" y="24004"/>
                  </a:lnTo>
                  <a:lnTo>
                    <a:pt x="53499" y="23229"/>
                  </a:lnTo>
                  <a:lnTo>
                    <a:pt x="59794" y="18584"/>
                  </a:lnTo>
                  <a:lnTo>
                    <a:pt x="69234" y="6969"/>
                  </a:lnTo>
                  <a:lnTo>
                    <a:pt x="76314" y="3872"/>
                  </a:lnTo>
                  <a:lnTo>
                    <a:pt x="66874"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685" name="Freeform 1684">
              <a:extLst>
                <a:ext uri="{FF2B5EF4-FFF2-40B4-BE49-F238E27FC236}">
                  <a16:creationId xmlns:a16="http://schemas.microsoft.com/office/drawing/2014/main" id="{038835A2-586B-7D0A-A222-0F66C8F9E24B}"/>
                </a:ext>
              </a:extLst>
            </p:cNvPr>
            <p:cNvSpPr/>
            <p:nvPr/>
          </p:nvSpPr>
          <p:spPr>
            <a:xfrm>
              <a:off x="-8572472" y="-9446289"/>
              <a:ext cx="6044" cy="5287"/>
            </a:xfrm>
            <a:custGeom>
              <a:avLst/>
              <a:gdLst>
                <a:gd name="connsiteX0" fmla="*/ 0 w 7079"/>
                <a:gd name="connsiteY0" fmla="*/ 0 h 6193"/>
                <a:gd name="connsiteX1" fmla="*/ 0 w 7079"/>
                <a:gd name="connsiteY1" fmla="*/ 0 h 6193"/>
                <a:gd name="connsiteX2" fmla="*/ 3934 w 7079"/>
                <a:gd name="connsiteY2" fmla="*/ 6194 h 6193"/>
                <a:gd name="connsiteX3" fmla="*/ 7080 w 7079"/>
                <a:gd name="connsiteY3" fmla="*/ 3097 h 6193"/>
                <a:gd name="connsiteX4" fmla="*/ 4719 w 7079"/>
                <a:gd name="connsiteY4" fmla="*/ 1548 h 6193"/>
                <a:gd name="connsiteX5" fmla="*/ 2359 w 7079"/>
                <a:gd name="connsiteY5" fmla="*/ 774 h 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9" h="6193">
                  <a:moveTo>
                    <a:pt x="0" y="0"/>
                  </a:moveTo>
                  <a:lnTo>
                    <a:pt x="0" y="0"/>
                  </a:lnTo>
                  <a:lnTo>
                    <a:pt x="3934" y="6194"/>
                  </a:lnTo>
                  <a:lnTo>
                    <a:pt x="7080" y="3097"/>
                  </a:lnTo>
                  <a:lnTo>
                    <a:pt x="4719" y="1548"/>
                  </a:lnTo>
                  <a:lnTo>
                    <a:pt x="2359"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686" name="Freeform 1685">
              <a:extLst>
                <a:ext uri="{FF2B5EF4-FFF2-40B4-BE49-F238E27FC236}">
                  <a16:creationId xmlns:a16="http://schemas.microsoft.com/office/drawing/2014/main" id="{4C3C1DC6-695A-ECCD-66DB-165B9088EDFF}"/>
                </a:ext>
              </a:extLst>
            </p:cNvPr>
            <p:cNvSpPr/>
            <p:nvPr/>
          </p:nvSpPr>
          <p:spPr>
            <a:xfrm>
              <a:off x="-8587922" y="-9487937"/>
              <a:ext cx="4029" cy="6611"/>
            </a:xfrm>
            <a:custGeom>
              <a:avLst/>
              <a:gdLst>
                <a:gd name="connsiteX0" fmla="*/ 1573 w 4719"/>
                <a:gd name="connsiteY0" fmla="*/ 774 h 7743"/>
                <a:gd name="connsiteX1" fmla="*/ 0 w 4719"/>
                <a:gd name="connsiteY1" fmla="*/ 3097 h 7743"/>
                <a:gd name="connsiteX2" fmla="*/ 0 w 4719"/>
                <a:gd name="connsiteY2" fmla="*/ 7743 h 7743"/>
                <a:gd name="connsiteX3" fmla="*/ 3934 w 4719"/>
                <a:gd name="connsiteY3" fmla="*/ 6195 h 7743"/>
                <a:gd name="connsiteX4" fmla="*/ 4719 w 4719"/>
                <a:gd name="connsiteY4" fmla="*/ 4646 h 7743"/>
                <a:gd name="connsiteX5" fmla="*/ 3146 w 4719"/>
                <a:gd name="connsiteY5" fmla="*/ 0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9" h="7743">
                  <a:moveTo>
                    <a:pt x="1573" y="774"/>
                  </a:moveTo>
                  <a:lnTo>
                    <a:pt x="0" y="3097"/>
                  </a:lnTo>
                  <a:lnTo>
                    <a:pt x="0" y="7743"/>
                  </a:lnTo>
                  <a:lnTo>
                    <a:pt x="3934" y="6195"/>
                  </a:lnTo>
                  <a:lnTo>
                    <a:pt x="4719" y="4646"/>
                  </a:lnTo>
                  <a:lnTo>
                    <a:pt x="3146"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687" name="Freeform 1686">
              <a:extLst>
                <a:ext uri="{FF2B5EF4-FFF2-40B4-BE49-F238E27FC236}">
                  <a16:creationId xmlns:a16="http://schemas.microsoft.com/office/drawing/2014/main" id="{4E923DF5-0B8C-5D7F-CC85-68C609524CE1}"/>
                </a:ext>
              </a:extLst>
            </p:cNvPr>
            <p:cNvSpPr/>
            <p:nvPr/>
          </p:nvSpPr>
          <p:spPr>
            <a:xfrm>
              <a:off x="-11885974" y="-11448030"/>
              <a:ext cx="5374" cy="26443"/>
            </a:xfrm>
            <a:custGeom>
              <a:avLst/>
              <a:gdLst>
                <a:gd name="connsiteX0" fmla="*/ 3934 w 6294"/>
                <a:gd name="connsiteY0" fmla="*/ 0 h 30972"/>
                <a:gd name="connsiteX1" fmla="*/ 2361 w 6294"/>
                <a:gd name="connsiteY1" fmla="*/ 775 h 30972"/>
                <a:gd name="connsiteX2" fmla="*/ 0 w 6294"/>
                <a:gd name="connsiteY2" fmla="*/ 3872 h 30972"/>
                <a:gd name="connsiteX3" fmla="*/ 2361 w 6294"/>
                <a:gd name="connsiteY3" fmla="*/ 17809 h 30972"/>
                <a:gd name="connsiteX4" fmla="*/ 4719 w 6294"/>
                <a:gd name="connsiteY4" fmla="*/ 24778 h 30972"/>
                <a:gd name="connsiteX5" fmla="*/ 6294 w 6294"/>
                <a:gd name="connsiteY5" fmla="*/ 30972 h 30972"/>
                <a:gd name="connsiteX6" fmla="*/ 6294 w 6294"/>
                <a:gd name="connsiteY6" fmla="*/ 23229 h 30972"/>
                <a:gd name="connsiteX7" fmla="*/ 4719 w 6294"/>
                <a:gd name="connsiteY7" fmla="*/ 15486 h 30972"/>
                <a:gd name="connsiteX8" fmla="*/ 3934 w 6294"/>
                <a:gd name="connsiteY8" fmla="*/ 7743 h 30972"/>
                <a:gd name="connsiteX9" fmla="*/ 6294 w 6294"/>
                <a:gd name="connsiteY9" fmla="*/ 0 h 3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94" h="30972">
                  <a:moveTo>
                    <a:pt x="3934" y="0"/>
                  </a:moveTo>
                  <a:lnTo>
                    <a:pt x="2361" y="775"/>
                  </a:lnTo>
                  <a:lnTo>
                    <a:pt x="0" y="3872"/>
                  </a:lnTo>
                  <a:lnTo>
                    <a:pt x="2361" y="17809"/>
                  </a:lnTo>
                  <a:lnTo>
                    <a:pt x="4719" y="24778"/>
                  </a:lnTo>
                  <a:lnTo>
                    <a:pt x="6294" y="30972"/>
                  </a:lnTo>
                  <a:lnTo>
                    <a:pt x="6294" y="23229"/>
                  </a:lnTo>
                  <a:lnTo>
                    <a:pt x="4719" y="15486"/>
                  </a:lnTo>
                  <a:lnTo>
                    <a:pt x="3934" y="7743"/>
                  </a:lnTo>
                  <a:lnTo>
                    <a:pt x="6294"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688" name="Freeform 1687">
              <a:extLst>
                <a:ext uri="{FF2B5EF4-FFF2-40B4-BE49-F238E27FC236}">
                  <a16:creationId xmlns:a16="http://schemas.microsoft.com/office/drawing/2014/main" id="{27CAEBCE-8B52-28A9-0CA4-13A37F72E2B0}"/>
                </a:ext>
              </a:extLst>
            </p:cNvPr>
            <p:cNvSpPr/>
            <p:nvPr/>
          </p:nvSpPr>
          <p:spPr>
            <a:xfrm>
              <a:off x="-12054572" y="-10510623"/>
              <a:ext cx="10747" cy="31070"/>
            </a:xfrm>
            <a:custGeom>
              <a:avLst/>
              <a:gdLst>
                <a:gd name="connsiteX0" fmla="*/ 9441 w 12588"/>
                <a:gd name="connsiteY0" fmla="*/ 0 h 36392"/>
                <a:gd name="connsiteX1" fmla="*/ 1573 w 12588"/>
                <a:gd name="connsiteY1" fmla="*/ 3872 h 36392"/>
                <a:gd name="connsiteX2" fmla="*/ 0 w 12588"/>
                <a:gd name="connsiteY2" fmla="*/ 15486 h 36392"/>
                <a:gd name="connsiteX3" fmla="*/ 3148 w 12588"/>
                <a:gd name="connsiteY3" fmla="*/ 27875 h 36392"/>
                <a:gd name="connsiteX4" fmla="*/ 8655 w 12588"/>
                <a:gd name="connsiteY4" fmla="*/ 36392 h 36392"/>
                <a:gd name="connsiteX5" fmla="*/ 10228 w 12588"/>
                <a:gd name="connsiteY5" fmla="*/ 32521 h 36392"/>
                <a:gd name="connsiteX6" fmla="*/ 11801 w 12588"/>
                <a:gd name="connsiteY6" fmla="*/ 28649 h 36392"/>
                <a:gd name="connsiteX7" fmla="*/ 12589 w 12588"/>
                <a:gd name="connsiteY7" fmla="*/ 24777 h 36392"/>
                <a:gd name="connsiteX8" fmla="*/ 12589 w 12588"/>
                <a:gd name="connsiteY8" fmla="*/ 20132 h 36392"/>
                <a:gd name="connsiteX9" fmla="*/ 12589 w 12588"/>
                <a:gd name="connsiteY9" fmla="*/ 14712 h 36392"/>
                <a:gd name="connsiteX10" fmla="*/ 10228 w 12588"/>
                <a:gd name="connsiteY10" fmla="*/ 4646 h 3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8" h="36392">
                  <a:moveTo>
                    <a:pt x="9441" y="0"/>
                  </a:moveTo>
                  <a:lnTo>
                    <a:pt x="1573" y="3872"/>
                  </a:lnTo>
                  <a:lnTo>
                    <a:pt x="0" y="15486"/>
                  </a:lnTo>
                  <a:lnTo>
                    <a:pt x="3148" y="27875"/>
                  </a:lnTo>
                  <a:lnTo>
                    <a:pt x="8655" y="36392"/>
                  </a:lnTo>
                  <a:lnTo>
                    <a:pt x="10228" y="32521"/>
                  </a:lnTo>
                  <a:lnTo>
                    <a:pt x="11801" y="28649"/>
                  </a:lnTo>
                  <a:lnTo>
                    <a:pt x="12589" y="24777"/>
                  </a:lnTo>
                  <a:lnTo>
                    <a:pt x="12589" y="20132"/>
                  </a:lnTo>
                  <a:lnTo>
                    <a:pt x="12589" y="14712"/>
                  </a:lnTo>
                  <a:lnTo>
                    <a:pt x="10228" y="464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689" name="Freeform 1688">
              <a:extLst>
                <a:ext uri="{FF2B5EF4-FFF2-40B4-BE49-F238E27FC236}">
                  <a16:creationId xmlns:a16="http://schemas.microsoft.com/office/drawing/2014/main" id="{25654C3A-8E67-28E4-8C64-40478414252C}"/>
                </a:ext>
              </a:extLst>
            </p:cNvPr>
            <p:cNvSpPr/>
            <p:nvPr/>
          </p:nvSpPr>
          <p:spPr>
            <a:xfrm>
              <a:off x="-12210406" y="-10780343"/>
              <a:ext cx="16792" cy="24460"/>
            </a:xfrm>
            <a:custGeom>
              <a:avLst/>
              <a:gdLst>
                <a:gd name="connsiteX0" fmla="*/ 3146 w 19668"/>
                <a:gd name="connsiteY0" fmla="*/ 5420 h 28649"/>
                <a:gd name="connsiteX1" fmla="*/ 0 w 19668"/>
                <a:gd name="connsiteY1" fmla="*/ 11615 h 28649"/>
                <a:gd name="connsiteX2" fmla="*/ 0 w 19668"/>
                <a:gd name="connsiteY2" fmla="*/ 17809 h 28649"/>
                <a:gd name="connsiteX3" fmla="*/ 3146 w 19668"/>
                <a:gd name="connsiteY3" fmla="*/ 24778 h 28649"/>
                <a:gd name="connsiteX4" fmla="*/ 8655 w 19668"/>
                <a:gd name="connsiteY4" fmla="*/ 28649 h 28649"/>
                <a:gd name="connsiteX5" fmla="*/ 14162 w 19668"/>
                <a:gd name="connsiteY5" fmla="*/ 28649 h 28649"/>
                <a:gd name="connsiteX6" fmla="*/ 18881 w 19668"/>
                <a:gd name="connsiteY6" fmla="*/ 24778 h 28649"/>
                <a:gd name="connsiteX7" fmla="*/ 19669 w 19668"/>
                <a:gd name="connsiteY7" fmla="*/ 16261 h 28649"/>
                <a:gd name="connsiteX8" fmla="*/ 13374 w 19668"/>
                <a:gd name="connsiteY8" fmla="*/ 7743 h 28649"/>
                <a:gd name="connsiteX9" fmla="*/ 7080 w 19668"/>
                <a:gd name="connsiteY9" fmla="*/ 0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68" h="28649">
                  <a:moveTo>
                    <a:pt x="3146" y="5420"/>
                  </a:moveTo>
                  <a:lnTo>
                    <a:pt x="0" y="11615"/>
                  </a:lnTo>
                  <a:lnTo>
                    <a:pt x="0" y="17809"/>
                  </a:lnTo>
                  <a:lnTo>
                    <a:pt x="3146" y="24778"/>
                  </a:lnTo>
                  <a:lnTo>
                    <a:pt x="8655" y="28649"/>
                  </a:lnTo>
                  <a:lnTo>
                    <a:pt x="14162" y="28649"/>
                  </a:lnTo>
                  <a:lnTo>
                    <a:pt x="18881" y="24778"/>
                  </a:lnTo>
                  <a:lnTo>
                    <a:pt x="19669" y="16261"/>
                  </a:lnTo>
                  <a:lnTo>
                    <a:pt x="13374" y="7743"/>
                  </a:lnTo>
                  <a:lnTo>
                    <a:pt x="708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690" name="Freeform 1689">
              <a:extLst>
                <a:ext uri="{FF2B5EF4-FFF2-40B4-BE49-F238E27FC236}">
                  <a16:creationId xmlns:a16="http://schemas.microsoft.com/office/drawing/2014/main" id="{DF9A2E60-AC51-E6CB-BCAD-F59BE9C14A68}"/>
                </a:ext>
              </a:extLst>
            </p:cNvPr>
            <p:cNvSpPr/>
            <p:nvPr/>
          </p:nvSpPr>
          <p:spPr>
            <a:xfrm>
              <a:off x="-12973459" y="-10470959"/>
              <a:ext cx="27540" cy="19832"/>
            </a:xfrm>
            <a:custGeom>
              <a:avLst/>
              <a:gdLst>
                <a:gd name="connsiteX0" fmla="*/ 5509 w 32257"/>
                <a:gd name="connsiteY0" fmla="*/ 6968 h 23229"/>
                <a:gd name="connsiteX1" fmla="*/ 0 w 32257"/>
                <a:gd name="connsiteY1" fmla="*/ 0 h 23229"/>
                <a:gd name="connsiteX2" fmla="*/ 3148 w 32257"/>
                <a:gd name="connsiteY2" fmla="*/ 6968 h 23229"/>
                <a:gd name="connsiteX3" fmla="*/ 12589 w 32257"/>
                <a:gd name="connsiteY3" fmla="*/ 15486 h 23229"/>
                <a:gd name="connsiteX4" fmla="*/ 24390 w 32257"/>
                <a:gd name="connsiteY4" fmla="*/ 22455 h 23229"/>
                <a:gd name="connsiteX5" fmla="*/ 32258 w 32257"/>
                <a:gd name="connsiteY5" fmla="*/ 23229 h 23229"/>
                <a:gd name="connsiteX6" fmla="*/ 14949 w 32257"/>
                <a:gd name="connsiteY6" fmla="*/ 13163 h 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57" h="23229">
                  <a:moveTo>
                    <a:pt x="5509" y="6968"/>
                  </a:moveTo>
                  <a:lnTo>
                    <a:pt x="0" y="0"/>
                  </a:lnTo>
                  <a:lnTo>
                    <a:pt x="3148" y="6968"/>
                  </a:lnTo>
                  <a:lnTo>
                    <a:pt x="12589" y="15486"/>
                  </a:lnTo>
                  <a:lnTo>
                    <a:pt x="24390" y="22455"/>
                  </a:lnTo>
                  <a:lnTo>
                    <a:pt x="32258" y="23229"/>
                  </a:lnTo>
                  <a:lnTo>
                    <a:pt x="14949" y="1316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691" name="Freeform 1690">
              <a:extLst>
                <a:ext uri="{FF2B5EF4-FFF2-40B4-BE49-F238E27FC236}">
                  <a16:creationId xmlns:a16="http://schemas.microsoft.com/office/drawing/2014/main" id="{44D9B91C-A9EF-4587-306F-13589ADA494C}"/>
                </a:ext>
              </a:extLst>
            </p:cNvPr>
            <p:cNvSpPr/>
            <p:nvPr/>
          </p:nvSpPr>
          <p:spPr>
            <a:xfrm>
              <a:off x="-12627533" y="-9864090"/>
              <a:ext cx="26197" cy="29087"/>
            </a:xfrm>
            <a:custGeom>
              <a:avLst/>
              <a:gdLst>
                <a:gd name="connsiteX0" fmla="*/ 26751 w 30684"/>
                <a:gd name="connsiteY0" fmla="*/ 19358 h 34069"/>
                <a:gd name="connsiteX1" fmla="*/ 22029 w 30684"/>
                <a:gd name="connsiteY1" fmla="*/ 15486 h 34069"/>
                <a:gd name="connsiteX2" fmla="*/ 21244 w 30684"/>
                <a:gd name="connsiteY2" fmla="*/ 18584 h 34069"/>
                <a:gd name="connsiteX3" fmla="*/ 21244 w 30684"/>
                <a:gd name="connsiteY3" fmla="*/ 19358 h 34069"/>
                <a:gd name="connsiteX4" fmla="*/ 21244 w 30684"/>
                <a:gd name="connsiteY4" fmla="*/ 20133 h 34069"/>
                <a:gd name="connsiteX5" fmla="*/ 22029 w 30684"/>
                <a:gd name="connsiteY5" fmla="*/ 23229 h 34069"/>
                <a:gd name="connsiteX6" fmla="*/ 14949 w 30684"/>
                <a:gd name="connsiteY6" fmla="*/ 20133 h 34069"/>
                <a:gd name="connsiteX7" fmla="*/ 13376 w 30684"/>
                <a:gd name="connsiteY7" fmla="*/ 13164 h 34069"/>
                <a:gd name="connsiteX8" fmla="*/ 12589 w 30684"/>
                <a:gd name="connsiteY8" fmla="*/ 5421 h 34069"/>
                <a:gd name="connsiteX9" fmla="*/ 6294 w 30684"/>
                <a:gd name="connsiteY9" fmla="*/ 0 h 34069"/>
                <a:gd name="connsiteX10" fmla="*/ 7868 w 30684"/>
                <a:gd name="connsiteY10" fmla="*/ 4647 h 34069"/>
                <a:gd name="connsiteX11" fmla="*/ 6294 w 30684"/>
                <a:gd name="connsiteY11" fmla="*/ 7743 h 34069"/>
                <a:gd name="connsiteX12" fmla="*/ 3934 w 30684"/>
                <a:gd name="connsiteY12" fmla="*/ 10066 h 34069"/>
                <a:gd name="connsiteX13" fmla="*/ 0 w 30684"/>
                <a:gd name="connsiteY13" fmla="*/ 12390 h 34069"/>
                <a:gd name="connsiteX14" fmla="*/ 6294 w 30684"/>
                <a:gd name="connsiteY14" fmla="*/ 21681 h 34069"/>
                <a:gd name="connsiteX15" fmla="*/ 14162 w 30684"/>
                <a:gd name="connsiteY15" fmla="*/ 24778 h 34069"/>
                <a:gd name="connsiteX16" fmla="*/ 22817 w 30684"/>
                <a:gd name="connsiteY16" fmla="*/ 27876 h 34069"/>
                <a:gd name="connsiteX17" fmla="*/ 29897 w 30684"/>
                <a:gd name="connsiteY17" fmla="*/ 34070 h 34069"/>
                <a:gd name="connsiteX18" fmla="*/ 30684 w 30684"/>
                <a:gd name="connsiteY18" fmla="*/ 28650 h 34069"/>
                <a:gd name="connsiteX19" fmla="*/ 29897 w 30684"/>
                <a:gd name="connsiteY19" fmla="*/ 23229 h 3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684" h="34069">
                  <a:moveTo>
                    <a:pt x="26751" y="19358"/>
                  </a:moveTo>
                  <a:lnTo>
                    <a:pt x="22029" y="15486"/>
                  </a:lnTo>
                  <a:lnTo>
                    <a:pt x="21244" y="18584"/>
                  </a:lnTo>
                  <a:lnTo>
                    <a:pt x="21244" y="19358"/>
                  </a:lnTo>
                  <a:lnTo>
                    <a:pt x="21244" y="20133"/>
                  </a:lnTo>
                  <a:lnTo>
                    <a:pt x="22029" y="23229"/>
                  </a:lnTo>
                  <a:lnTo>
                    <a:pt x="14949" y="20133"/>
                  </a:lnTo>
                  <a:lnTo>
                    <a:pt x="13376" y="13164"/>
                  </a:lnTo>
                  <a:lnTo>
                    <a:pt x="12589" y="5421"/>
                  </a:lnTo>
                  <a:lnTo>
                    <a:pt x="6294" y="0"/>
                  </a:lnTo>
                  <a:lnTo>
                    <a:pt x="7868" y="4647"/>
                  </a:lnTo>
                  <a:lnTo>
                    <a:pt x="6294" y="7743"/>
                  </a:lnTo>
                  <a:lnTo>
                    <a:pt x="3934" y="10066"/>
                  </a:lnTo>
                  <a:lnTo>
                    <a:pt x="0" y="12390"/>
                  </a:lnTo>
                  <a:lnTo>
                    <a:pt x="6294" y="21681"/>
                  </a:lnTo>
                  <a:lnTo>
                    <a:pt x="14162" y="24778"/>
                  </a:lnTo>
                  <a:lnTo>
                    <a:pt x="22817" y="27876"/>
                  </a:lnTo>
                  <a:lnTo>
                    <a:pt x="29897" y="34070"/>
                  </a:lnTo>
                  <a:lnTo>
                    <a:pt x="30684" y="28650"/>
                  </a:lnTo>
                  <a:lnTo>
                    <a:pt x="29897" y="2322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692" name="Freeform 1691">
              <a:extLst>
                <a:ext uri="{FF2B5EF4-FFF2-40B4-BE49-F238E27FC236}">
                  <a16:creationId xmlns:a16="http://schemas.microsoft.com/office/drawing/2014/main" id="{6E2A5B0C-BB1A-4302-BFCF-A4FE37084C10}"/>
                </a:ext>
              </a:extLst>
            </p:cNvPr>
            <p:cNvSpPr/>
            <p:nvPr/>
          </p:nvSpPr>
          <p:spPr>
            <a:xfrm>
              <a:off x="-12972787" y="-10482858"/>
              <a:ext cx="3358" cy="9255"/>
            </a:xfrm>
            <a:custGeom>
              <a:avLst/>
              <a:gdLst>
                <a:gd name="connsiteX0" fmla="*/ 788 w 3933"/>
                <a:gd name="connsiteY0" fmla="*/ 4646 h 10840"/>
                <a:gd name="connsiteX1" fmla="*/ 0 w 3933"/>
                <a:gd name="connsiteY1" fmla="*/ 8518 h 10840"/>
                <a:gd name="connsiteX2" fmla="*/ 788 w 3933"/>
                <a:gd name="connsiteY2" fmla="*/ 10840 h 10840"/>
                <a:gd name="connsiteX3" fmla="*/ 3934 w 3933"/>
                <a:gd name="connsiteY3" fmla="*/ 10066 h 10840"/>
                <a:gd name="connsiteX4" fmla="*/ 3146 w 3933"/>
                <a:gd name="connsiteY4" fmla="*/ 3097 h 10840"/>
                <a:gd name="connsiteX5" fmla="*/ 3146 w 3933"/>
                <a:gd name="connsiteY5" fmla="*/ 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 h="10840">
                  <a:moveTo>
                    <a:pt x="788" y="4646"/>
                  </a:moveTo>
                  <a:lnTo>
                    <a:pt x="0" y="8518"/>
                  </a:lnTo>
                  <a:lnTo>
                    <a:pt x="788" y="10840"/>
                  </a:lnTo>
                  <a:lnTo>
                    <a:pt x="3934" y="10066"/>
                  </a:lnTo>
                  <a:lnTo>
                    <a:pt x="3146" y="3097"/>
                  </a:lnTo>
                  <a:lnTo>
                    <a:pt x="3146"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693" name="Freeform 1692">
              <a:extLst>
                <a:ext uri="{FF2B5EF4-FFF2-40B4-BE49-F238E27FC236}">
                  <a16:creationId xmlns:a16="http://schemas.microsoft.com/office/drawing/2014/main" id="{09D90AB0-6B7A-654A-2EED-3A082159C0FD}"/>
                </a:ext>
              </a:extLst>
            </p:cNvPr>
            <p:cNvSpPr/>
            <p:nvPr/>
          </p:nvSpPr>
          <p:spPr>
            <a:xfrm>
              <a:off x="-11914185" y="-10375102"/>
              <a:ext cx="4701" cy="5288"/>
            </a:xfrm>
            <a:custGeom>
              <a:avLst/>
              <a:gdLst>
                <a:gd name="connsiteX0" fmla="*/ 0 w 5506"/>
                <a:gd name="connsiteY0" fmla="*/ 1548 h 6194"/>
                <a:gd name="connsiteX1" fmla="*/ 786 w 5506"/>
                <a:gd name="connsiteY1" fmla="*/ 6194 h 6194"/>
                <a:gd name="connsiteX2" fmla="*/ 2359 w 5506"/>
                <a:gd name="connsiteY2" fmla="*/ 5420 h 6194"/>
                <a:gd name="connsiteX3" fmla="*/ 4719 w 5506"/>
                <a:gd name="connsiteY3" fmla="*/ 2323 h 6194"/>
                <a:gd name="connsiteX4" fmla="*/ 5507 w 5506"/>
                <a:gd name="connsiteY4" fmla="*/ 1548 h 6194"/>
                <a:gd name="connsiteX5" fmla="*/ 786 w 5506"/>
                <a:gd name="connsiteY5" fmla="*/ 0 h 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6" h="6194">
                  <a:moveTo>
                    <a:pt x="0" y="1548"/>
                  </a:moveTo>
                  <a:lnTo>
                    <a:pt x="786" y="6194"/>
                  </a:lnTo>
                  <a:lnTo>
                    <a:pt x="2359" y="5420"/>
                  </a:lnTo>
                  <a:lnTo>
                    <a:pt x="4719" y="2323"/>
                  </a:lnTo>
                  <a:lnTo>
                    <a:pt x="5507" y="1548"/>
                  </a:lnTo>
                  <a:lnTo>
                    <a:pt x="786"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694" name="Freeform 1693">
              <a:extLst>
                <a:ext uri="{FF2B5EF4-FFF2-40B4-BE49-F238E27FC236}">
                  <a16:creationId xmlns:a16="http://schemas.microsoft.com/office/drawing/2014/main" id="{18D277E4-1C1E-91D3-0215-A9CDDF3C3B47}"/>
                </a:ext>
              </a:extLst>
            </p:cNvPr>
            <p:cNvSpPr/>
            <p:nvPr/>
          </p:nvSpPr>
          <p:spPr>
            <a:xfrm>
              <a:off x="-11798653" y="-10385679"/>
              <a:ext cx="8732" cy="4627"/>
            </a:xfrm>
            <a:custGeom>
              <a:avLst/>
              <a:gdLst>
                <a:gd name="connsiteX0" fmla="*/ 0 w 10228"/>
                <a:gd name="connsiteY0" fmla="*/ 2323 h 5420"/>
                <a:gd name="connsiteX1" fmla="*/ 2361 w 10228"/>
                <a:gd name="connsiteY1" fmla="*/ 4646 h 5420"/>
                <a:gd name="connsiteX2" fmla="*/ 4719 w 10228"/>
                <a:gd name="connsiteY2" fmla="*/ 5420 h 5420"/>
                <a:gd name="connsiteX3" fmla="*/ 7080 w 10228"/>
                <a:gd name="connsiteY3" fmla="*/ 5420 h 5420"/>
                <a:gd name="connsiteX4" fmla="*/ 10228 w 10228"/>
                <a:gd name="connsiteY4" fmla="*/ 4646 h 5420"/>
                <a:gd name="connsiteX5" fmla="*/ 5507 w 10228"/>
                <a:gd name="connsiteY5" fmla="*/ 775 h 5420"/>
                <a:gd name="connsiteX6" fmla="*/ 3146 w 10228"/>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28" h="5420">
                  <a:moveTo>
                    <a:pt x="0" y="2323"/>
                  </a:moveTo>
                  <a:lnTo>
                    <a:pt x="2361" y="4646"/>
                  </a:lnTo>
                  <a:lnTo>
                    <a:pt x="4719" y="5420"/>
                  </a:lnTo>
                  <a:lnTo>
                    <a:pt x="7080" y="5420"/>
                  </a:lnTo>
                  <a:lnTo>
                    <a:pt x="10228" y="4646"/>
                  </a:lnTo>
                  <a:lnTo>
                    <a:pt x="5507" y="775"/>
                  </a:lnTo>
                  <a:lnTo>
                    <a:pt x="3146"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695" name="Freeform 1694">
              <a:extLst>
                <a:ext uri="{FF2B5EF4-FFF2-40B4-BE49-F238E27FC236}">
                  <a16:creationId xmlns:a16="http://schemas.microsoft.com/office/drawing/2014/main" id="{D971AB70-4DA5-96AA-C1B2-2D631E479B84}"/>
                </a:ext>
              </a:extLst>
            </p:cNvPr>
            <p:cNvSpPr/>
            <p:nvPr/>
          </p:nvSpPr>
          <p:spPr>
            <a:xfrm>
              <a:off x="-11874555" y="-10376424"/>
              <a:ext cx="16792" cy="7932"/>
            </a:xfrm>
            <a:custGeom>
              <a:avLst/>
              <a:gdLst>
                <a:gd name="connsiteX0" fmla="*/ 6294 w 19668"/>
                <a:gd name="connsiteY0" fmla="*/ 4646 h 9291"/>
                <a:gd name="connsiteX1" fmla="*/ 0 w 19668"/>
                <a:gd name="connsiteY1" fmla="*/ 6968 h 9291"/>
                <a:gd name="connsiteX2" fmla="*/ 6294 w 19668"/>
                <a:gd name="connsiteY2" fmla="*/ 9292 h 9291"/>
                <a:gd name="connsiteX3" fmla="*/ 11801 w 19668"/>
                <a:gd name="connsiteY3" fmla="*/ 9292 h 9291"/>
                <a:gd name="connsiteX4" fmla="*/ 16523 w 19668"/>
                <a:gd name="connsiteY4" fmla="*/ 5420 h 9291"/>
                <a:gd name="connsiteX5" fmla="*/ 19669 w 19668"/>
                <a:gd name="connsiteY5" fmla="*/ 0 h 9291"/>
                <a:gd name="connsiteX6" fmla="*/ 15735 w 19668"/>
                <a:gd name="connsiteY6" fmla="*/ 0 h 9291"/>
                <a:gd name="connsiteX7" fmla="*/ 11801 w 19668"/>
                <a:gd name="connsiteY7" fmla="*/ 1549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68" h="9291">
                  <a:moveTo>
                    <a:pt x="6294" y="4646"/>
                  </a:moveTo>
                  <a:lnTo>
                    <a:pt x="0" y="6968"/>
                  </a:lnTo>
                  <a:lnTo>
                    <a:pt x="6294" y="9292"/>
                  </a:lnTo>
                  <a:lnTo>
                    <a:pt x="11801" y="9292"/>
                  </a:lnTo>
                  <a:lnTo>
                    <a:pt x="16523" y="5420"/>
                  </a:lnTo>
                  <a:lnTo>
                    <a:pt x="19669" y="0"/>
                  </a:lnTo>
                  <a:lnTo>
                    <a:pt x="15735" y="0"/>
                  </a:lnTo>
                  <a:lnTo>
                    <a:pt x="11801" y="154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696" name="Freeform 1695">
              <a:extLst>
                <a:ext uri="{FF2B5EF4-FFF2-40B4-BE49-F238E27FC236}">
                  <a16:creationId xmlns:a16="http://schemas.microsoft.com/office/drawing/2014/main" id="{467F3DE4-E91F-AA18-3816-FBFE00203057}"/>
                </a:ext>
              </a:extLst>
            </p:cNvPr>
            <p:cNvSpPr/>
            <p:nvPr/>
          </p:nvSpPr>
          <p:spPr>
            <a:xfrm>
              <a:off x="-11845001" y="-10367170"/>
              <a:ext cx="19480" cy="7272"/>
            </a:xfrm>
            <a:custGeom>
              <a:avLst/>
              <a:gdLst>
                <a:gd name="connsiteX0" fmla="*/ 6294 w 22816"/>
                <a:gd name="connsiteY0" fmla="*/ 1549 h 8517"/>
                <a:gd name="connsiteX1" fmla="*/ 0 w 22816"/>
                <a:gd name="connsiteY1" fmla="*/ 6195 h 8517"/>
                <a:gd name="connsiteX2" fmla="*/ 5509 w 22816"/>
                <a:gd name="connsiteY2" fmla="*/ 7743 h 8517"/>
                <a:gd name="connsiteX3" fmla="*/ 11016 w 22816"/>
                <a:gd name="connsiteY3" fmla="*/ 8518 h 8517"/>
                <a:gd name="connsiteX4" fmla="*/ 22817 w 22816"/>
                <a:gd name="connsiteY4" fmla="*/ 8518 h 8517"/>
                <a:gd name="connsiteX5" fmla="*/ 18883 w 22816"/>
                <a:gd name="connsiteY5" fmla="*/ 1549 h 8517"/>
                <a:gd name="connsiteX6" fmla="*/ 13376 w 22816"/>
                <a:gd name="connsiteY6" fmla="*/ 0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6" h="8517">
                  <a:moveTo>
                    <a:pt x="6294" y="1549"/>
                  </a:moveTo>
                  <a:lnTo>
                    <a:pt x="0" y="6195"/>
                  </a:lnTo>
                  <a:lnTo>
                    <a:pt x="5509" y="7743"/>
                  </a:lnTo>
                  <a:lnTo>
                    <a:pt x="11016" y="8518"/>
                  </a:lnTo>
                  <a:lnTo>
                    <a:pt x="22817" y="8518"/>
                  </a:lnTo>
                  <a:lnTo>
                    <a:pt x="18883" y="1549"/>
                  </a:lnTo>
                  <a:lnTo>
                    <a:pt x="13376"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697" name="Freeform 1696">
              <a:extLst>
                <a:ext uri="{FF2B5EF4-FFF2-40B4-BE49-F238E27FC236}">
                  <a16:creationId xmlns:a16="http://schemas.microsoft.com/office/drawing/2014/main" id="{7140EB7F-B519-424A-F39F-D86A80BC70ED}"/>
                </a:ext>
              </a:extLst>
            </p:cNvPr>
            <p:cNvSpPr/>
            <p:nvPr/>
          </p:nvSpPr>
          <p:spPr>
            <a:xfrm>
              <a:off x="-8544261" y="-8836776"/>
              <a:ext cx="22837" cy="10576"/>
            </a:xfrm>
            <a:custGeom>
              <a:avLst/>
              <a:gdLst>
                <a:gd name="connsiteX0" fmla="*/ 11801 w 26748"/>
                <a:gd name="connsiteY0" fmla="*/ 0 h 12388"/>
                <a:gd name="connsiteX1" fmla="*/ 4719 w 26748"/>
                <a:gd name="connsiteY1" fmla="*/ 1549 h 12388"/>
                <a:gd name="connsiteX2" fmla="*/ 0 w 26748"/>
                <a:gd name="connsiteY2" fmla="*/ 8517 h 12388"/>
                <a:gd name="connsiteX3" fmla="*/ 6294 w 26748"/>
                <a:gd name="connsiteY3" fmla="*/ 11615 h 12388"/>
                <a:gd name="connsiteX4" fmla="*/ 14162 w 26748"/>
                <a:gd name="connsiteY4" fmla="*/ 12389 h 12388"/>
                <a:gd name="connsiteX5" fmla="*/ 20454 w 26748"/>
                <a:gd name="connsiteY5" fmla="*/ 10066 h 12388"/>
                <a:gd name="connsiteX6" fmla="*/ 26749 w 26748"/>
                <a:gd name="connsiteY6" fmla="*/ 5421 h 12388"/>
                <a:gd name="connsiteX7" fmla="*/ 18881 w 26748"/>
                <a:gd name="connsiteY7" fmla="*/ 1549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48" h="12388">
                  <a:moveTo>
                    <a:pt x="11801" y="0"/>
                  </a:moveTo>
                  <a:lnTo>
                    <a:pt x="4719" y="1549"/>
                  </a:lnTo>
                  <a:lnTo>
                    <a:pt x="0" y="8517"/>
                  </a:lnTo>
                  <a:lnTo>
                    <a:pt x="6294" y="11615"/>
                  </a:lnTo>
                  <a:lnTo>
                    <a:pt x="14162" y="12389"/>
                  </a:lnTo>
                  <a:lnTo>
                    <a:pt x="20454" y="10066"/>
                  </a:lnTo>
                  <a:lnTo>
                    <a:pt x="26749" y="5421"/>
                  </a:lnTo>
                  <a:lnTo>
                    <a:pt x="18881" y="154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698" name="Freeform 1697">
              <a:extLst>
                <a:ext uri="{FF2B5EF4-FFF2-40B4-BE49-F238E27FC236}">
                  <a16:creationId xmlns:a16="http://schemas.microsoft.com/office/drawing/2014/main" id="{B39659EF-A69C-2FED-931C-69F46D68AFCC}"/>
                </a:ext>
              </a:extLst>
            </p:cNvPr>
            <p:cNvSpPr/>
            <p:nvPr/>
          </p:nvSpPr>
          <p:spPr>
            <a:xfrm>
              <a:off x="-6508337" y="-9245983"/>
              <a:ext cx="9404" cy="21815"/>
            </a:xfrm>
            <a:custGeom>
              <a:avLst/>
              <a:gdLst>
                <a:gd name="connsiteX0" fmla="*/ 788 w 11015"/>
                <a:gd name="connsiteY0" fmla="*/ 15486 h 25552"/>
                <a:gd name="connsiteX1" fmla="*/ 0 w 11015"/>
                <a:gd name="connsiteY1" fmla="*/ 20907 h 25552"/>
                <a:gd name="connsiteX2" fmla="*/ 4721 w 11015"/>
                <a:gd name="connsiteY2" fmla="*/ 25552 h 25552"/>
                <a:gd name="connsiteX3" fmla="*/ 8655 w 11015"/>
                <a:gd name="connsiteY3" fmla="*/ 19358 h 25552"/>
                <a:gd name="connsiteX4" fmla="*/ 11016 w 11015"/>
                <a:gd name="connsiteY4" fmla="*/ 8518 h 25552"/>
                <a:gd name="connsiteX5" fmla="*/ 11016 w 11015"/>
                <a:gd name="connsiteY5" fmla="*/ 0 h 25552"/>
                <a:gd name="connsiteX6" fmla="*/ 3934 w 11015"/>
                <a:gd name="connsiteY6" fmla="*/ 10066 h 2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5" h="25552">
                  <a:moveTo>
                    <a:pt x="788" y="15486"/>
                  </a:moveTo>
                  <a:lnTo>
                    <a:pt x="0" y="20907"/>
                  </a:lnTo>
                  <a:lnTo>
                    <a:pt x="4721" y="25552"/>
                  </a:lnTo>
                  <a:lnTo>
                    <a:pt x="8655" y="19358"/>
                  </a:lnTo>
                  <a:lnTo>
                    <a:pt x="11016" y="8518"/>
                  </a:lnTo>
                  <a:lnTo>
                    <a:pt x="11016" y="0"/>
                  </a:lnTo>
                  <a:lnTo>
                    <a:pt x="3934" y="1006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699" name="Freeform 1698">
              <a:extLst>
                <a:ext uri="{FF2B5EF4-FFF2-40B4-BE49-F238E27FC236}">
                  <a16:creationId xmlns:a16="http://schemas.microsoft.com/office/drawing/2014/main" id="{F71C4252-188A-E6FE-CA40-B61F0F702707}"/>
                </a:ext>
              </a:extLst>
            </p:cNvPr>
            <p:cNvSpPr/>
            <p:nvPr/>
          </p:nvSpPr>
          <p:spPr>
            <a:xfrm>
              <a:off x="-6730669" y="-8941888"/>
              <a:ext cx="3358" cy="1983"/>
            </a:xfrm>
            <a:custGeom>
              <a:avLst/>
              <a:gdLst>
                <a:gd name="connsiteX0" fmla="*/ 3146 w 3933"/>
                <a:gd name="connsiteY0" fmla="*/ 775 h 2323"/>
                <a:gd name="connsiteX1" fmla="*/ 3934 w 3933"/>
                <a:gd name="connsiteY1" fmla="*/ 0 h 2323"/>
                <a:gd name="connsiteX2" fmla="*/ 2361 w 3933"/>
                <a:gd name="connsiteY2" fmla="*/ 0 h 2323"/>
                <a:gd name="connsiteX3" fmla="*/ 1573 w 3933"/>
                <a:gd name="connsiteY3" fmla="*/ 0 h 2323"/>
                <a:gd name="connsiteX4" fmla="*/ 786 w 3933"/>
                <a:gd name="connsiteY4" fmla="*/ 775 h 2323"/>
                <a:gd name="connsiteX5" fmla="*/ 0 w 3933"/>
                <a:gd name="connsiteY5" fmla="*/ 2323 h 2323"/>
                <a:gd name="connsiteX6" fmla="*/ 1573 w 3933"/>
                <a:gd name="connsiteY6" fmla="*/ 2323 h 2323"/>
                <a:gd name="connsiteX7" fmla="*/ 2361 w 3933"/>
                <a:gd name="connsiteY7" fmla="*/ 1549 h 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 h="2323">
                  <a:moveTo>
                    <a:pt x="3146" y="775"/>
                  </a:moveTo>
                  <a:lnTo>
                    <a:pt x="3934" y="0"/>
                  </a:lnTo>
                  <a:lnTo>
                    <a:pt x="2361" y="0"/>
                  </a:lnTo>
                  <a:lnTo>
                    <a:pt x="1573" y="0"/>
                  </a:lnTo>
                  <a:lnTo>
                    <a:pt x="786" y="775"/>
                  </a:lnTo>
                  <a:lnTo>
                    <a:pt x="0" y="2323"/>
                  </a:lnTo>
                  <a:lnTo>
                    <a:pt x="1573" y="2323"/>
                  </a:lnTo>
                  <a:lnTo>
                    <a:pt x="2361" y="154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00" name="Freeform 1699">
              <a:extLst>
                <a:ext uri="{FF2B5EF4-FFF2-40B4-BE49-F238E27FC236}">
                  <a16:creationId xmlns:a16="http://schemas.microsoft.com/office/drawing/2014/main" id="{4F667DC5-B57E-75F0-300F-7E7D3EDAFC93}"/>
                </a:ext>
              </a:extLst>
            </p:cNvPr>
            <p:cNvSpPr/>
            <p:nvPr/>
          </p:nvSpPr>
          <p:spPr>
            <a:xfrm>
              <a:off x="-8531500" y="-9423812"/>
              <a:ext cx="14777" cy="25781"/>
            </a:xfrm>
            <a:custGeom>
              <a:avLst/>
              <a:gdLst>
                <a:gd name="connsiteX0" fmla="*/ 4721 w 17308"/>
                <a:gd name="connsiteY0" fmla="*/ 9291 h 30197"/>
                <a:gd name="connsiteX1" fmla="*/ 8655 w 17308"/>
                <a:gd name="connsiteY1" fmla="*/ 15486 h 30197"/>
                <a:gd name="connsiteX2" fmla="*/ 11801 w 17308"/>
                <a:gd name="connsiteY2" fmla="*/ 22454 h 30197"/>
                <a:gd name="connsiteX3" fmla="*/ 13374 w 17308"/>
                <a:gd name="connsiteY3" fmla="*/ 30197 h 30197"/>
                <a:gd name="connsiteX4" fmla="*/ 16523 w 17308"/>
                <a:gd name="connsiteY4" fmla="*/ 18583 h 30197"/>
                <a:gd name="connsiteX5" fmla="*/ 17308 w 17308"/>
                <a:gd name="connsiteY5" fmla="*/ 6968 h 30197"/>
                <a:gd name="connsiteX6" fmla="*/ 12589 w 17308"/>
                <a:gd name="connsiteY6" fmla="*/ 0 h 30197"/>
                <a:gd name="connsiteX7" fmla="*/ 0 w 17308"/>
                <a:gd name="connsiteY7" fmla="*/ 3872 h 3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08" h="30197">
                  <a:moveTo>
                    <a:pt x="4721" y="9291"/>
                  </a:moveTo>
                  <a:lnTo>
                    <a:pt x="8655" y="15486"/>
                  </a:lnTo>
                  <a:lnTo>
                    <a:pt x="11801" y="22454"/>
                  </a:lnTo>
                  <a:lnTo>
                    <a:pt x="13374" y="30197"/>
                  </a:lnTo>
                  <a:lnTo>
                    <a:pt x="16523" y="18583"/>
                  </a:lnTo>
                  <a:lnTo>
                    <a:pt x="17308" y="6968"/>
                  </a:lnTo>
                  <a:lnTo>
                    <a:pt x="12589" y="0"/>
                  </a:lnTo>
                  <a:lnTo>
                    <a:pt x="0"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01" name="Freeform 1700">
              <a:extLst>
                <a:ext uri="{FF2B5EF4-FFF2-40B4-BE49-F238E27FC236}">
                  <a16:creationId xmlns:a16="http://schemas.microsoft.com/office/drawing/2014/main" id="{7A584638-F10F-14DE-8A3D-9B86690401D8}"/>
                </a:ext>
              </a:extLst>
            </p:cNvPr>
            <p:cNvSpPr/>
            <p:nvPr/>
          </p:nvSpPr>
          <p:spPr>
            <a:xfrm>
              <a:off x="-8337377" y="-10133809"/>
              <a:ext cx="4701" cy="7932"/>
            </a:xfrm>
            <a:custGeom>
              <a:avLst/>
              <a:gdLst>
                <a:gd name="connsiteX0" fmla="*/ 786 w 5506"/>
                <a:gd name="connsiteY0" fmla="*/ 0 h 9291"/>
                <a:gd name="connsiteX1" fmla="*/ 0 w 5506"/>
                <a:gd name="connsiteY1" fmla="*/ 3872 h 9291"/>
                <a:gd name="connsiteX2" fmla="*/ 786 w 5506"/>
                <a:gd name="connsiteY2" fmla="*/ 6194 h 9291"/>
                <a:gd name="connsiteX3" fmla="*/ 3146 w 5506"/>
                <a:gd name="connsiteY3" fmla="*/ 7743 h 9291"/>
                <a:gd name="connsiteX4" fmla="*/ 5507 w 5506"/>
                <a:gd name="connsiteY4" fmla="*/ 9291 h 9291"/>
                <a:gd name="connsiteX5" fmla="*/ 3934 w 5506"/>
                <a:gd name="connsiteY5" fmla="*/ 3872 h 9291"/>
                <a:gd name="connsiteX6" fmla="*/ 2359 w 5506"/>
                <a:gd name="connsiteY6" fmla="*/ 2322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6" h="9291">
                  <a:moveTo>
                    <a:pt x="786" y="0"/>
                  </a:moveTo>
                  <a:lnTo>
                    <a:pt x="0" y="3872"/>
                  </a:lnTo>
                  <a:lnTo>
                    <a:pt x="786" y="6194"/>
                  </a:lnTo>
                  <a:lnTo>
                    <a:pt x="3146" y="7743"/>
                  </a:lnTo>
                  <a:lnTo>
                    <a:pt x="5507" y="9291"/>
                  </a:lnTo>
                  <a:lnTo>
                    <a:pt x="3934" y="3872"/>
                  </a:lnTo>
                  <a:lnTo>
                    <a:pt x="2359" y="232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02" name="Freeform 1701">
              <a:extLst>
                <a:ext uri="{FF2B5EF4-FFF2-40B4-BE49-F238E27FC236}">
                  <a16:creationId xmlns:a16="http://schemas.microsoft.com/office/drawing/2014/main" id="{275756F6-6054-8E5E-FE53-35640093CB0E}"/>
                </a:ext>
              </a:extLst>
            </p:cNvPr>
            <p:cNvSpPr/>
            <p:nvPr/>
          </p:nvSpPr>
          <p:spPr>
            <a:xfrm>
              <a:off x="-8297075" y="-10157608"/>
              <a:ext cx="13434" cy="11898"/>
            </a:xfrm>
            <a:custGeom>
              <a:avLst/>
              <a:gdLst>
                <a:gd name="connsiteX0" fmla="*/ 15735 w 15735"/>
                <a:gd name="connsiteY0" fmla="*/ 3872 h 13936"/>
                <a:gd name="connsiteX1" fmla="*/ 13374 w 15735"/>
                <a:gd name="connsiteY1" fmla="*/ 3096 h 13936"/>
                <a:gd name="connsiteX2" fmla="*/ 7868 w 15735"/>
                <a:gd name="connsiteY2" fmla="*/ 1548 h 13936"/>
                <a:gd name="connsiteX3" fmla="*/ 5507 w 15735"/>
                <a:gd name="connsiteY3" fmla="*/ 0 h 13936"/>
                <a:gd name="connsiteX4" fmla="*/ 3934 w 15735"/>
                <a:gd name="connsiteY4" fmla="*/ 3096 h 13936"/>
                <a:gd name="connsiteX5" fmla="*/ 2359 w 15735"/>
                <a:gd name="connsiteY5" fmla="*/ 6968 h 13936"/>
                <a:gd name="connsiteX6" fmla="*/ 786 w 15735"/>
                <a:gd name="connsiteY6" fmla="*/ 10840 h 13936"/>
                <a:gd name="connsiteX7" fmla="*/ 0 w 15735"/>
                <a:gd name="connsiteY7" fmla="*/ 13937 h 13936"/>
                <a:gd name="connsiteX8" fmla="*/ 4719 w 15735"/>
                <a:gd name="connsiteY8" fmla="*/ 13163 h 13936"/>
                <a:gd name="connsiteX9" fmla="*/ 8653 w 15735"/>
                <a:gd name="connsiteY9" fmla="*/ 10840 h 13936"/>
                <a:gd name="connsiteX10" fmla="*/ 12587 w 15735"/>
                <a:gd name="connsiteY10" fmla="*/ 7743 h 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35" h="13936">
                  <a:moveTo>
                    <a:pt x="15735" y="3872"/>
                  </a:moveTo>
                  <a:lnTo>
                    <a:pt x="13374" y="3096"/>
                  </a:lnTo>
                  <a:lnTo>
                    <a:pt x="7868" y="1548"/>
                  </a:lnTo>
                  <a:lnTo>
                    <a:pt x="5507" y="0"/>
                  </a:lnTo>
                  <a:lnTo>
                    <a:pt x="3934" y="3096"/>
                  </a:lnTo>
                  <a:lnTo>
                    <a:pt x="2359" y="6968"/>
                  </a:lnTo>
                  <a:lnTo>
                    <a:pt x="786" y="10840"/>
                  </a:lnTo>
                  <a:lnTo>
                    <a:pt x="0" y="13937"/>
                  </a:lnTo>
                  <a:lnTo>
                    <a:pt x="4719" y="13163"/>
                  </a:lnTo>
                  <a:lnTo>
                    <a:pt x="8653" y="10840"/>
                  </a:lnTo>
                  <a:lnTo>
                    <a:pt x="12587"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03" name="Freeform 1702">
              <a:extLst>
                <a:ext uri="{FF2B5EF4-FFF2-40B4-BE49-F238E27FC236}">
                  <a16:creationId xmlns:a16="http://schemas.microsoft.com/office/drawing/2014/main" id="{C42AC9B2-7E7A-FC12-5D29-62E4BC7A4854}"/>
                </a:ext>
              </a:extLst>
            </p:cNvPr>
            <p:cNvSpPr/>
            <p:nvPr/>
          </p:nvSpPr>
          <p:spPr>
            <a:xfrm>
              <a:off x="-8297075" y="-10141080"/>
              <a:ext cx="10075" cy="8593"/>
            </a:xfrm>
            <a:custGeom>
              <a:avLst/>
              <a:gdLst>
                <a:gd name="connsiteX0" fmla="*/ 4719 w 11801"/>
                <a:gd name="connsiteY0" fmla="*/ 10065 h 10065"/>
                <a:gd name="connsiteX1" fmla="*/ 8653 w 11801"/>
                <a:gd name="connsiteY1" fmla="*/ 8517 h 10065"/>
                <a:gd name="connsiteX2" fmla="*/ 11014 w 11801"/>
                <a:gd name="connsiteY2" fmla="*/ 4646 h 10065"/>
                <a:gd name="connsiteX3" fmla="*/ 11801 w 11801"/>
                <a:gd name="connsiteY3" fmla="*/ 0 h 10065"/>
                <a:gd name="connsiteX4" fmla="*/ 8653 w 11801"/>
                <a:gd name="connsiteY4" fmla="*/ 2322 h 10065"/>
                <a:gd name="connsiteX5" fmla="*/ 0 w 11801"/>
                <a:gd name="connsiteY5" fmla="*/ 10065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1" h="10065">
                  <a:moveTo>
                    <a:pt x="4719" y="10065"/>
                  </a:moveTo>
                  <a:lnTo>
                    <a:pt x="8653" y="8517"/>
                  </a:lnTo>
                  <a:lnTo>
                    <a:pt x="11014" y="4646"/>
                  </a:lnTo>
                  <a:lnTo>
                    <a:pt x="11801" y="0"/>
                  </a:lnTo>
                  <a:lnTo>
                    <a:pt x="8653" y="2322"/>
                  </a:lnTo>
                  <a:lnTo>
                    <a:pt x="0" y="1006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04" name="Freeform 1703">
              <a:extLst>
                <a:ext uri="{FF2B5EF4-FFF2-40B4-BE49-F238E27FC236}">
                  <a16:creationId xmlns:a16="http://schemas.microsoft.com/office/drawing/2014/main" id="{50987C27-3956-B45E-A676-9F86CB4A52C7}"/>
                </a:ext>
              </a:extLst>
            </p:cNvPr>
            <p:cNvSpPr/>
            <p:nvPr/>
          </p:nvSpPr>
          <p:spPr>
            <a:xfrm>
              <a:off x="-8327302" y="-10128521"/>
              <a:ext cx="8060" cy="6611"/>
            </a:xfrm>
            <a:custGeom>
              <a:avLst/>
              <a:gdLst>
                <a:gd name="connsiteX0" fmla="*/ 0 w 9440"/>
                <a:gd name="connsiteY0" fmla="*/ 3872 h 7743"/>
                <a:gd name="connsiteX1" fmla="*/ 4719 w 9440"/>
                <a:gd name="connsiteY1" fmla="*/ 7743 h 7743"/>
                <a:gd name="connsiteX2" fmla="*/ 9441 w 9440"/>
                <a:gd name="connsiteY2" fmla="*/ 2323 h 7743"/>
                <a:gd name="connsiteX3" fmla="*/ 786 w 9440"/>
                <a:gd name="connsiteY3" fmla="*/ 0 h 7743"/>
              </a:gdLst>
              <a:ahLst/>
              <a:cxnLst>
                <a:cxn ang="0">
                  <a:pos x="connsiteX0" y="connsiteY0"/>
                </a:cxn>
                <a:cxn ang="0">
                  <a:pos x="connsiteX1" y="connsiteY1"/>
                </a:cxn>
                <a:cxn ang="0">
                  <a:pos x="connsiteX2" y="connsiteY2"/>
                </a:cxn>
                <a:cxn ang="0">
                  <a:pos x="connsiteX3" y="connsiteY3"/>
                </a:cxn>
              </a:cxnLst>
              <a:rect l="l" t="t" r="r" b="b"/>
              <a:pathLst>
                <a:path w="9440" h="7743">
                  <a:moveTo>
                    <a:pt x="0" y="3872"/>
                  </a:moveTo>
                  <a:lnTo>
                    <a:pt x="4719" y="7743"/>
                  </a:lnTo>
                  <a:lnTo>
                    <a:pt x="9441" y="2323"/>
                  </a:lnTo>
                  <a:lnTo>
                    <a:pt x="786"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05" name="Freeform 1704">
              <a:extLst>
                <a:ext uri="{FF2B5EF4-FFF2-40B4-BE49-F238E27FC236}">
                  <a16:creationId xmlns:a16="http://schemas.microsoft.com/office/drawing/2014/main" id="{E12C6D38-C3AD-D5DE-0F43-7B90B66B50A5}"/>
                </a:ext>
              </a:extLst>
            </p:cNvPr>
            <p:cNvSpPr/>
            <p:nvPr/>
          </p:nvSpPr>
          <p:spPr>
            <a:xfrm>
              <a:off x="-8318571" y="-9425796"/>
              <a:ext cx="8061" cy="5288"/>
            </a:xfrm>
            <a:custGeom>
              <a:avLst/>
              <a:gdLst>
                <a:gd name="connsiteX0" fmla="*/ 7082 w 9442"/>
                <a:gd name="connsiteY0" fmla="*/ 3872 h 6194"/>
                <a:gd name="connsiteX1" fmla="*/ 9443 w 9442"/>
                <a:gd name="connsiteY1" fmla="*/ 0 h 6194"/>
                <a:gd name="connsiteX2" fmla="*/ 0 w 9442"/>
                <a:gd name="connsiteY2" fmla="*/ 4646 h 6194"/>
                <a:gd name="connsiteX3" fmla="*/ 2361 w 9442"/>
                <a:gd name="connsiteY3" fmla="*/ 6195 h 6194"/>
                <a:gd name="connsiteX4" fmla="*/ 4721 w 9442"/>
                <a:gd name="connsiteY4" fmla="*/ 6195 h 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2" h="6194">
                  <a:moveTo>
                    <a:pt x="7082" y="3872"/>
                  </a:moveTo>
                  <a:lnTo>
                    <a:pt x="9443" y="0"/>
                  </a:lnTo>
                  <a:lnTo>
                    <a:pt x="0" y="4646"/>
                  </a:lnTo>
                  <a:lnTo>
                    <a:pt x="2361" y="6195"/>
                  </a:lnTo>
                  <a:lnTo>
                    <a:pt x="4721" y="61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06" name="Freeform 1705">
              <a:extLst>
                <a:ext uri="{FF2B5EF4-FFF2-40B4-BE49-F238E27FC236}">
                  <a16:creationId xmlns:a16="http://schemas.microsoft.com/office/drawing/2014/main" id="{2E449E71-14ED-3808-9F0A-F4FFBC8CAB47}"/>
                </a:ext>
              </a:extLst>
            </p:cNvPr>
            <p:cNvSpPr/>
            <p:nvPr/>
          </p:nvSpPr>
          <p:spPr>
            <a:xfrm>
              <a:off x="-8352156" y="-9314734"/>
              <a:ext cx="6046" cy="5287"/>
            </a:xfrm>
            <a:custGeom>
              <a:avLst/>
              <a:gdLst>
                <a:gd name="connsiteX0" fmla="*/ 6294 w 7081"/>
                <a:gd name="connsiteY0" fmla="*/ 2322 h 6193"/>
                <a:gd name="connsiteX1" fmla="*/ 7082 w 7081"/>
                <a:gd name="connsiteY1" fmla="*/ 0 h 6193"/>
                <a:gd name="connsiteX2" fmla="*/ 0 w 7081"/>
                <a:gd name="connsiteY2" fmla="*/ 4646 h 6193"/>
                <a:gd name="connsiteX3" fmla="*/ 3934 w 7081"/>
                <a:gd name="connsiteY3" fmla="*/ 6194 h 6193"/>
                <a:gd name="connsiteX4" fmla="*/ 5509 w 7081"/>
                <a:gd name="connsiteY4" fmla="*/ 5420 h 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 h="6193">
                  <a:moveTo>
                    <a:pt x="6294" y="2322"/>
                  </a:moveTo>
                  <a:lnTo>
                    <a:pt x="7082" y="0"/>
                  </a:lnTo>
                  <a:lnTo>
                    <a:pt x="0" y="4646"/>
                  </a:lnTo>
                  <a:lnTo>
                    <a:pt x="3934" y="6194"/>
                  </a:lnTo>
                  <a:lnTo>
                    <a:pt x="5509" y="542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07" name="Freeform 1706">
              <a:extLst>
                <a:ext uri="{FF2B5EF4-FFF2-40B4-BE49-F238E27FC236}">
                  <a16:creationId xmlns:a16="http://schemas.microsoft.com/office/drawing/2014/main" id="{7769F4AD-7231-1DE9-A79E-07DFDA33F0E0}"/>
                </a:ext>
              </a:extLst>
            </p:cNvPr>
            <p:cNvSpPr/>
            <p:nvPr/>
          </p:nvSpPr>
          <p:spPr>
            <a:xfrm>
              <a:off x="-11514523" y="-10116621"/>
              <a:ext cx="18135" cy="32393"/>
            </a:xfrm>
            <a:custGeom>
              <a:avLst/>
              <a:gdLst>
                <a:gd name="connsiteX0" fmla="*/ 13374 w 21241"/>
                <a:gd name="connsiteY0" fmla="*/ 9291 h 37941"/>
                <a:gd name="connsiteX1" fmla="*/ 6292 w 21241"/>
                <a:gd name="connsiteY1" fmla="*/ 18584 h 37941"/>
                <a:gd name="connsiteX2" fmla="*/ 786 w 21241"/>
                <a:gd name="connsiteY2" fmla="*/ 27875 h 37941"/>
                <a:gd name="connsiteX3" fmla="*/ 0 w 21241"/>
                <a:gd name="connsiteY3" fmla="*/ 37941 h 37941"/>
                <a:gd name="connsiteX4" fmla="*/ 9441 w 21241"/>
                <a:gd name="connsiteY4" fmla="*/ 33296 h 37941"/>
                <a:gd name="connsiteX5" fmla="*/ 17308 w 21241"/>
                <a:gd name="connsiteY5" fmla="*/ 22455 h 37941"/>
                <a:gd name="connsiteX6" fmla="*/ 21242 w 21241"/>
                <a:gd name="connsiteY6" fmla="*/ 10066 h 37941"/>
                <a:gd name="connsiteX7" fmla="*/ 18881 w 21241"/>
                <a:gd name="connsiteY7" fmla="*/ 0 h 3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1" h="37941">
                  <a:moveTo>
                    <a:pt x="13374" y="9291"/>
                  </a:moveTo>
                  <a:lnTo>
                    <a:pt x="6292" y="18584"/>
                  </a:lnTo>
                  <a:lnTo>
                    <a:pt x="786" y="27875"/>
                  </a:lnTo>
                  <a:lnTo>
                    <a:pt x="0" y="37941"/>
                  </a:lnTo>
                  <a:lnTo>
                    <a:pt x="9441" y="33296"/>
                  </a:lnTo>
                  <a:lnTo>
                    <a:pt x="17308" y="22455"/>
                  </a:lnTo>
                  <a:lnTo>
                    <a:pt x="21242" y="10066"/>
                  </a:lnTo>
                  <a:lnTo>
                    <a:pt x="1888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08" name="Freeform 1707">
              <a:extLst>
                <a:ext uri="{FF2B5EF4-FFF2-40B4-BE49-F238E27FC236}">
                  <a16:creationId xmlns:a16="http://schemas.microsoft.com/office/drawing/2014/main" id="{B699FE76-AF24-8DE5-FB51-A091E15CB187}"/>
                </a:ext>
              </a:extLst>
            </p:cNvPr>
            <p:cNvSpPr/>
            <p:nvPr/>
          </p:nvSpPr>
          <p:spPr>
            <a:xfrm>
              <a:off x="-12576483" y="-9758318"/>
              <a:ext cx="4031" cy="7933"/>
            </a:xfrm>
            <a:custGeom>
              <a:avLst/>
              <a:gdLst>
                <a:gd name="connsiteX0" fmla="*/ 2361 w 4721"/>
                <a:gd name="connsiteY0" fmla="*/ 2323 h 9292"/>
                <a:gd name="connsiteX1" fmla="*/ 1573 w 4721"/>
                <a:gd name="connsiteY1" fmla="*/ 3872 h 9292"/>
                <a:gd name="connsiteX2" fmla="*/ 0 w 4721"/>
                <a:gd name="connsiteY2" fmla="*/ 9292 h 9292"/>
                <a:gd name="connsiteX3" fmla="*/ 2361 w 4721"/>
                <a:gd name="connsiteY3" fmla="*/ 9292 h 9292"/>
                <a:gd name="connsiteX4" fmla="*/ 3934 w 4721"/>
                <a:gd name="connsiteY4" fmla="*/ 8518 h 9292"/>
                <a:gd name="connsiteX5" fmla="*/ 4721 w 4721"/>
                <a:gd name="connsiteY5" fmla="*/ 5421 h 9292"/>
                <a:gd name="connsiteX6" fmla="*/ 3934 w 4721"/>
                <a:gd name="connsiteY6" fmla="*/ 0 h 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1" h="9292">
                  <a:moveTo>
                    <a:pt x="2361" y="2323"/>
                  </a:moveTo>
                  <a:lnTo>
                    <a:pt x="1573" y="3872"/>
                  </a:lnTo>
                  <a:lnTo>
                    <a:pt x="0" y="9292"/>
                  </a:lnTo>
                  <a:lnTo>
                    <a:pt x="2361" y="9292"/>
                  </a:lnTo>
                  <a:lnTo>
                    <a:pt x="3934" y="8518"/>
                  </a:lnTo>
                  <a:lnTo>
                    <a:pt x="4721" y="5421"/>
                  </a:lnTo>
                  <a:lnTo>
                    <a:pt x="3934"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09" name="Freeform 1708">
              <a:extLst>
                <a:ext uri="{FF2B5EF4-FFF2-40B4-BE49-F238E27FC236}">
                  <a16:creationId xmlns:a16="http://schemas.microsoft.com/office/drawing/2014/main" id="{61DAFD61-CDFC-0015-2D8A-007FF54BD4CF}"/>
                </a:ext>
              </a:extLst>
            </p:cNvPr>
            <p:cNvSpPr/>
            <p:nvPr/>
          </p:nvSpPr>
          <p:spPr>
            <a:xfrm>
              <a:off x="-11865823" y="-9573877"/>
              <a:ext cx="78588" cy="23137"/>
            </a:xfrm>
            <a:custGeom>
              <a:avLst/>
              <a:gdLst>
                <a:gd name="connsiteX0" fmla="*/ 36977 w 92049"/>
                <a:gd name="connsiteY0" fmla="*/ 3872 h 27100"/>
                <a:gd name="connsiteX1" fmla="*/ 16521 w 92049"/>
                <a:gd name="connsiteY1" fmla="*/ 0 h 27100"/>
                <a:gd name="connsiteX2" fmla="*/ 8653 w 92049"/>
                <a:gd name="connsiteY2" fmla="*/ 3097 h 27100"/>
                <a:gd name="connsiteX3" fmla="*/ 0 w 92049"/>
                <a:gd name="connsiteY3" fmla="*/ 11615 h 27100"/>
                <a:gd name="connsiteX4" fmla="*/ 23603 w 92049"/>
                <a:gd name="connsiteY4" fmla="*/ 24778 h 27100"/>
                <a:gd name="connsiteX5" fmla="*/ 34616 w 92049"/>
                <a:gd name="connsiteY5" fmla="*/ 27101 h 27100"/>
                <a:gd name="connsiteX6" fmla="*/ 50351 w 92049"/>
                <a:gd name="connsiteY6" fmla="*/ 26327 h 27100"/>
                <a:gd name="connsiteX7" fmla="*/ 61367 w 92049"/>
                <a:gd name="connsiteY7" fmla="*/ 24003 h 27100"/>
                <a:gd name="connsiteX8" fmla="*/ 72381 w 92049"/>
                <a:gd name="connsiteY8" fmla="*/ 20907 h 27100"/>
                <a:gd name="connsiteX9" fmla="*/ 82609 w 92049"/>
                <a:gd name="connsiteY9" fmla="*/ 16260 h 27100"/>
                <a:gd name="connsiteX10" fmla="*/ 92049 w 92049"/>
                <a:gd name="connsiteY10" fmla="*/ 10066 h 27100"/>
                <a:gd name="connsiteX11" fmla="*/ 77102 w 92049"/>
                <a:gd name="connsiteY11" fmla="*/ 6195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049" h="27100">
                  <a:moveTo>
                    <a:pt x="36977" y="3872"/>
                  </a:moveTo>
                  <a:lnTo>
                    <a:pt x="16521" y="0"/>
                  </a:lnTo>
                  <a:lnTo>
                    <a:pt x="8653" y="3097"/>
                  </a:lnTo>
                  <a:lnTo>
                    <a:pt x="0" y="11615"/>
                  </a:lnTo>
                  <a:lnTo>
                    <a:pt x="23603" y="24778"/>
                  </a:lnTo>
                  <a:lnTo>
                    <a:pt x="34616" y="27101"/>
                  </a:lnTo>
                  <a:lnTo>
                    <a:pt x="50351" y="26327"/>
                  </a:lnTo>
                  <a:lnTo>
                    <a:pt x="61367" y="24003"/>
                  </a:lnTo>
                  <a:lnTo>
                    <a:pt x="72381" y="20907"/>
                  </a:lnTo>
                  <a:lnTo>
                    <a:pt x="82609" y="16260"/>
                  </a:lnTo>
                  <a:lnTo>
                    <a:pt x="92049" y="10066"/>
                  </a:lnTo>
                  <a:lnTo>
                    <a:pt x="77102" y="61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10" name="Freeform 1709">
              <a:extLst>
                <a:ext uri="{FF2B5EF4-FFF2-40B4-BE49-F238E27FC236}">
                  <a16:creationId xmlns:a16="http://schemas.microsoft.com/office/drawing/2014/main" id="{2A5448C0-4349-69EC-D1AC-085EEE15166D}"/>
                </a:ext>
              </a:extLst>
            </p:cNvPr>
            <p:cNvSpPr/>
            <p:nvPr/>
          </p:nvSpPr>
          <p:spPr>
            <a:xfrm>
              <a:off x="-12567079" y="-9645935"/>
              <a:ext cx="6717" cy="5949"/>
            </a:xfrm>
            <a:custGeom>
              <a:avLst/>
              <a:gdLst>
                <a:gd name="connsiteX0" fmla="*/ 3148 w 7867"/>
                <a:gd name="connsiteY0" fmla="*/ 1549 h 6968"/>
                <a:gd name="connsiteX1" fmla="*/ 0 w 7867"/>
                <a:gd name="connsiteY1" fmla="*/ 6969 h 6968"/>
                <a:gd name="connsiteX2" fmla="*/ 4721 w 7867"/>
                <a:gd name="connsiteY2" fmla="*/ 3872 h 6968"/>
                <a:gd name="connsiteX3" fmla="*/ 6294 w 7867"/>
                <a:gd name="connsiteY3" fmla="*/ 2323 h 6968"/>
                <a:gd name="connsiteX4" fmla="*/ 7868 w 7867"/>
                <a:gd name="connsiteY4" fmla="*/ 0 h 6968"/>
                <a:gd name="connsiteX5" fmla="*/ 4721 w 7867"/>
                <a:gd name="connsiteY5" fmla="*/ 0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7" h="6968">
                  <a:moveTo>
                    <a:pt x="3148" y="1549"/>
                  </a:moveTo>
                  <a:lnTo>
                    <a:pt x="0" y="6969"/>
                  </a:lnTo>
                  <a:lnTo>
                    <a:pt x="4721" y="3872"/>
                  </a:lnTo>
                  <a:lnTo>
                    <a:pt x="6294" y="2323"/>
                  </a:lnTo>
                  <a:lnTo>
                    <a:pt x="7868" y="0"/>
                  </a:lnTo>
                  <a:lnTo>
                    <a:pt x="472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11" name="Freeform 1710">
              <a:extLst>
                <a:ext uri="{FF2B5EF4-FFF2-40B4-BE49-F238E27FC236}">
                  <a16:creationId xmlns:a16="http://schemas.microsoft.com/office/drawing/2014/main" id="{F6B1C4F9-8F56-2C51-2270-505BFA4F89A0}"/>
                </a:ext>
              </a:extLst>
            </p:cNvPr>
            <p:cNvSpPr/>
            <p:nvPr/>
          </p:nvSpPr>
          <p:spPr>
            <a:xfrm>
              <a:off x="-12567079" y="-9666428"/>
              <a:ext cx="6717" cy="7272"/>
            </a:xfrm>
            <a:custGeom>
              <a:avLst/>
              <a:gdLst>
                <a:gd name="connsiteX0" fmla="*/ 0 w 7867"/>
                <a:gd name="connsiteY0" fmla="*/ 4646 h 8517"/>
                <a:gd name="connsiteX1" fmla="*/ 3148 w 7867"/>
                <a:gd name="connsiteY1" fmla="*/ 7743 h 8517"/>
                <a:gd name="connsiteX2" fmla="*/ 4721 w 7867"/>
                <a:gd name="connsiteY2" fmla="*/ 8517 h 8517"/>
                <a:gd name="connsiteX3" fmla="*/ 7868 w 7867"/>
                <a:gd name="connsiteY3" fmla="*/ 4646 h 8517"/>
                <a:gd name="connsiteX4" fmla="*/ 5509 w 7867"/>
                <a:gd name="connsiteY4" fmla="*/ 0 h 8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7" h="8517">
                  <a:moveTo>
                    <a:pt x="0" y="4646"/>
                  </a:moveTo>
                  <a:lnTo>
                    <a:pt x="3148" y="7743"/>
                  </a:lnTo>
                  <a:lnTo>
                    <a:pt x="4721" y="8517"/>
                  </a:lnTo>
                  <a:lnTo>
                    <a:pt x="7868" y="4646"/>
                  </a:lnTo>
                  <a:lnTo>
                    <a:pt x="5509"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12" name="Freeform 1711">
              <a:extLst>
                <a:ext uri="{FF2B5EF4-FFF2-40B4-BE49-F238E27FC236}">
                  <a16:creationId xmlns:a16="http://schemas.microsoft.com/office/drawing/2014/main" id="{B0CD8884-DC5E-5BA3-FDCD-B0712305F8E4}"/>
                </a:ext>
              </a:extLst>
            </p:cNvPr>
            <p:cNvSpPr/>
            <p:nvPr/>
          </p:nvSpPr>
          <p:spPr>
            <a:xfrm>
              <a:off x="-9155510" y="-9810542"/>
              <a:ext cx="14104" cy="24459"/>
            </a:xfrm>
            <a:custGeom>
              <a:avLst/>
              <a:gdLst>
                <a:gd name="connsiteX0" fmla="*/ 4719 w 16520"/>
                <a:gd name="connsiteY0" fmla="*/ 13937 h 28648"/>
                <a:gd name="connsiteX1" fmla="*/ 0 w 16520"/>
                <a:gd name="connsiteY1" fmla="*/ 17034 h 28648"/>
                <a:gd name="connsiteX2" fmla="*/ 0 w 16520"/>
                <a:gd name="connsiteY2" fmla="*/ 20132 h 28648"/>
                <a:gd name="connsiteX3" fmla="*/ 1573 w 16520"/>
                <a:gd name="connsiteY3" fmla="*/ 28649 h 28648"/>
                <a:gd name="connsiteX4" fmla="*/ 6294 w 16520"/>
                <a:gd name="connsiteY4" fmla="*/ 21680 h 28648"/>
                <a:gd name="connsiteX5" fmla="*/ 11801 w 16520"/>
                <a:gd name="connsiteY5" fmla="*/ 15486 h 28648"/>
                <a:gd name="connsiteX6" fmla="*/ 15735 w 16520"/>
                <a:gd name="connsiteY6" fmla="*/ 8517 h 28648"/>
                <a:gd name="connsiteX7" fmla="*/ 16521 w 16520"/>
                <a:gd name="connsiteY7" fmla="*/ 0 h 28648"/>
                <a:gd name="connsiteX8" fmla="*/ 8653 w 16520"/>
                <a:gd name="connsiteY8" fmla="*/ 9291 h 2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20" h="28648">
                  <a:moveTo>
                    <a:pt x="4719" y="13937"/>
                  </a:moveTo>
                  <a:lnTo>
                    <a:pt x="0" y="17034"/>
                  </a:lnTo>
                  <a:lnTo>
                    <a:pt x="0" y="20132"/>
                  </a:lnTo>
                  <a:lnTo>
                    <a:pt x="1573" y="28649"/>
                  </a:lnTo>
                  <a:lnTo>
                    <a:pt x="6294" y="21680"/>
                  </a:lnTo>
                  <a:lnTo>
                    <a:pt x="11801" y="15486"/>
                  </a:lnTo>
                  <a:lnTo>
                    <a:pt x="15735" y="8517"/>
                  </a:lnTo>
                  <a:lnTo>
                    <a:pt x="16521" y="0"/>
                  </a:lnTo>
                  <a:lnTo>
                    <a:pt x="8653" y="929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13" name="Freeform 1712">
              <a:extLst>
                <a:ext uri="{FF2B5EF4-FFF2-40B4-BE49-F238E27FC236}">
                  <a16:creationId xmlns:a16="http://schemas.microsoft.com/office/drawing/2014/main" id="{5AE441F7-039A-5161-59E6-1E18F40262A6}"/>
                </a:ext>
              </a:extLst>
            </p:cNvPr>
            <p:cNvSpPr/>
            <p:nvPr/>
          </p:nvSpPr>
          <p:spPr>
            <a:xfrm>
              <a:off x="-9132672" y="-9792033"/>
              <a:ext cx="6046" cy="7933"/>
            </a:xfrm>
            <a:custGeom>
              <a:avLst/>
              <a:gdLst>
                <a:gd name="connsiteX0" fmla="*/ 0 w 7081"/>
                <a:gd name="connsiteY0" fmla="*/ 9292 h 9292"/>
                <a:gd name="connsiteX1" fmla="*/ 3148 w 7081"/>
                <a:gd name="connsiteY1" fmla="*/ 8517 h 9292"/>
                <a:gd name="connsiteX2" fmla="*/ 5507 w 7081"/>
                <a:gd name="connsiteY2" fmla="*/ 7743 h 9292"/>
                <a:gd name="connsiteX3" fmla="*/ 7082 w 7081"/>
                <a:gd name="connsiteY3" fmla="*/ 5421 h 9292"/>
                <a:gd name="connsiteX4" fmla="*/ 7082 w 7081"/>
                <a:gd name="connsiteY4" fmla="*/ 0 h 9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 h="9292">
                  <a:moveTo>
                    <a:pt x="0" y="9292"/>
                  </a:moveTo>
                  <a:lnTo>
                    <a:pt x="3148" y="8517"/>
                  </a:lnTo>
                  <a:lnTo>
                    <a:pt x="5507" y="7743"/>
                  </a:lnTo>
                  <a:lnTo>
                    <a:pt x="7082" y="5421"/>
                  </a:lnTo>
                  <a:lnTo>
                    <a:pt x="7082"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14" name="Freeform 1713">
              <a:extLst>
                <a:ext uri="{FF2B5EF4-FFF2-40B4-BE49-F238E27FC236}">
                  <a16:creationId xmlns:a16="http://schemas.microsoft.com/office/drawing/2014/main" id="{51E890BB-DFA1-2E4A-BE9D-17001CAC6E5E}"/>
                </a:ext>
              </a:extLst>
            </p:cNvPr>
            <p:cNvSpPr/>
            <p:nvPr/>
          </p:nvSpPr>
          <p:spPr>
            <a:xfrm>
              <a:off x="-8913697" y="-9546111"/>
              <a:ext cx="5374" cy="7272"/>
            </a:xfrm>
            <a:custGeom>
              <a:avLst/>
              <a:gdLst>
                <a:gd name="connsiteX0" fmla="*/ 786 w 6294"/>
                <a:gd name="connsiteY0" fmla="*/ 0 h 8517"/>
                <a:gd name="connsiteX1" fmla="*/ 0 w 6294"/>
                <a:gd name="connsiteY1" fmla="*/ 4646 h 8517"/>
                <a:gd name="connsiteX2" fmla="*/ 6294 w 6294"/>
                <a:gd name="connsiteY2" fmla="*/ 8517 h 8517"/>
                <a:gd name="connsiteX3" fmla="*/ 3934 w 6294"/>
                <a:gd name="connsiteY3" fmla="*/ 0 h 8517"/>
              </a:gdLst>
              <a:ahLst/>
              <a:cxnLst>
                <a:cxn ang="0">
                  <a:pos x="connsiteX0" y="connsiteY0"/>
                </a:cxn>
                <a:cxn ang="0">
                  <a:pos x="connsiteX1" y="connsiteY1"/>
                </a:cxn>
                <a:cxn ang="0">
                  <a:pos x="connsiteX2" y="connsiteY2"/>
                </a:cxn>
                <a:cxn ang="0">
                  <a:pos x="connsiteX3" y="connsiteY3"/>
                </a:cxn>
              </a:cxnLst>
              <a:rect l="l" t="t" r="r" b="b"/>
              <a:pathLst>
                <a:path w="6294" h="8517">
                  <a:moveTo>
                    <a:pt x="786" y="0"/>
                  </a:moveTo>
                  <a:lnTo>
                    <a:pt x="0" y="4646"/>
                  </a:lnTo>
                  <a:lnTo>
                    <a:pt x="6294" y="8517"/>
                  </a:lnTo>
                  <a:lnTo>
                    <a:pt x="3934"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15" name="Freeform 1714">
              <a:extLst>
                <a:ext uri="{FF2B5EF4-FFF2-40B4-BE49-F238E27FC236}">
                  <a16:creationId xmlns:a16="http://schemas.microsoft.com/office/drawing/2014/main" id="{CDB8BBDD-07F7-A34F-4195-D5BA8D351B1A}"/>
                </a:ext>
              </a:extLst>
            </p:cNvPr>
            <p:cNvSpPr/>
            <p:nvPr/>
          </p:nvSpPr>
          <p:spPr>
            <a:xfrm>
              <a:off x="-8892876" y="-9515702"/>
              <a:ext cx="11420" cy="17848"/>
            </a:xfrm>
            <a:custGeom>
              <a:avLst/>
              <a:gdLst>
                <a:gd name="connsiteX0" fmla="*/ 13376 w 13376"/>
                <a:gd name="connsiteY0" fmla="*/ 4646 h 20905"/>
                <a:gd name="connsiteX1" fmla="*/ 9443 w 13376"/>
                <a:gd name="connsiteY1" fmla="*/ 0 h 20905"/>
                <a:gd name="connsiteX2" fmla="*/ 0 w 13376"/>
                <a:gd name="connsiteY2" fmla="*/ 774 h 20905"/>
                <a:gd name="connsiteX3" fmla="*/ 2361 w 13376"/>
                <a:gd name="connsiteY3" fmla="*/ 10840 h 20905"/>
                <a:gd name="connsiteX4" fmla="*/ 4721 w 13376"/>
                <a:gd name="connsiteY4" fmla="*/ 15486 h 20905"/>
                <a:gd name="connsiteX5" fmla="*/ 7082 w 13376"/>
                <a:gd name="connsiteY5" fmla="*/ 18584 h 20905"/>
                <a:gd name="connsiteX6" fmla="*/ 11801 w 13376"/>
                <a:gd name="connsiteY6" fmla="*/ 20906 h 20905"/>
                <a:gd name="connsiteX7" fmla="*/ 13376 w 13376"/>
                <a:gd name="connsiteY7" fmla="*/ 12389 h 2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76" h="20905">
                  <a:moveTo>
                    <a:pt x="13376" y="4646"/>
                  </a:moveTo>
                  <a:lnTo>
                    <a:pt x="9443" y="0"/>
                  </a:lnTo>
                  <a:lnTo>
                    <a:pt x="0" y="774"/>
                  </a:lnTo>
                  <a:lnTo>
                    <a:pt x="2361" y="10840"/>
                  </a:lnTo>
                  <a:lnTo>
                    <a:pt x="4721" y="15486"/>
                  </a:lnTo>
                  <a:lnTo>
                    <a:pt x="7082" y="18584"/>
                  </a:lnTo>
                  <a:lnTo>
                    <a:pt x="11801" y="20906"/>
                  </a:lnTo>
                  <a:lnTo>
                    <a:pt x="13376" y="1238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16" name="Freeform 1715">
              <a:extLst>
                <a:ext uri="{FF2B5EF4-FFF2-40B4-BE49-F238E27FC236}">
                  <a16:creationId xmlns:a16="http://schemas.microsoft.com/office/drawing/2014/main" id="{E86EDBAA-1179-F258-F38A-AEC9D7566CE6}"/>
                </a:ext>
              </a:extLst>
            </p:cNvPr>
            <p:cNvSpPr/>
            <p:nvPr/>
          </p:nvSpPr>
          <p:spPr>
            <a:xfrm>
              <a:off x="-8951984" y="-9827731"/>
              <a:ext cx="7388" cy="14544"/>
            </a:xfrm>
            <a:custGeom>
              <a:avLst/>
              <a:gdLst>
                <a:gd name="connsiteX0" fmla="*/ 8653 w 8653"/>
                <a:gd name="connsiteY0" fmla="*/ 0 h 17035"/>
                <a:gd name="connsiteX1" fmla="*/ 3146 w 8653"/>
                <a:gd name="connsiteY1" fmla="*/ 1549 h 17035"/>
                <a:gd name="connsiteX2" fmla="*/ 0 w 8653"/>
                <a:gd name="connsiteY2" fmla="*/ 10840 h 17035"/>
                <a:gd name="connsiteX3" fmla="*/ 7868 w 8653"/>
                <a:gd name="connsiteY3" fmla="*/ 17035 h 17035"/>
              </a:gdLst>
              <a:ahLst/>
              <a:cxnLst>
                <a:cxn ang="0">
                  <a:pos x="connsiteX0" y="connsiteY0"/>
                </a:cxn>
                <a:cxn ang="0">
                  <a:pos x="connsiteX1" y="connsiteY1"/>
                </a:cxn>
                <a:cxn ang="0">
                  <a:pos x="connsiteX2" y="connsiteY2"/>
                </a:cxn>
                <a:cxn ang="0">
                  <a:pos x="connsiteX3" y="connsiteY3"/>
                </a:cxn>
              </a:cxnLst>
              <a:rect l="l" t="t" r="r" b="b"/>
              <a:pathLst>
                <a:path w="8653" h="17035">
                  <a:moveTo>
                    <a:pt x="8653" y="0"/>
                  </a:moveTo>
                  <a:lnTo>
                    <a:pt x="3146" y="1549"/>
                  </a:lnTo>
                  <a:lnTo>
                    <a:pt x="0" y="10840"/>
                  </a:lnTo>
                  <a:lnTo>
                    <a:pt x="7868" y="1703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17" name="Freeform 1716">
              <a:extLst>
                <a:ext uri="{FF2B5EF4-FFF2-40B4-BE49-F238E27FC236}">
                  <a16:creationId xmlns:a16="http://schemas.microsoft.com/office/drawing/2014/main" id="{14A4D6A1-C109-C96B-F3CB-28D4AED58958}"/>
                </a:ext>
              </a:extLst>
            </p:cNvPr>
            <p:cNvSpPr/>
            <p:nvPr/>
          </p:nvSpPr>
          <p:spPr>
            <a:xfrm>
              <a:off x="-9215292" y="-9991677"/>
              <a:ext cx="16122" cy="10576"/>
            </a:xfrm>
            <a:custGeom>
              <a:avLst/>
              <a:gdLst>
                <a:gd name="connsiteX0" fmla="*/ 18883 w 18883"/>
                <a:gd name="connsiteY0" fmla="*/ 6969 h 12388"/>
                <a:gd name="connsiteX1" fmla="*/ 14949 w 18883"/>
                <a:gd name="connsiteY1" fmla="*/ 0 h 12388"/>
                <a:gd name="connsiteX2" fmla="*/ 0 w 18883"/>
                <a:gd name="connsiteY2" fmla="*/ 0 h 12388"/>
                <a:gd name="connsiteX3" fmla="*/ 4721 w 18883"/>
                <a:gd name="connsiteY3" fmla="*/ 6969 h 12388"/>
                <a:gd name="connsiteX4" fmla="*/ 6294 w 18883"/>
                <a:gd name="connsiteY4" fmla="*/ 8517 h 12388"/>
                <a:gd name="connsiteX5" fmla="*/ 14949 w 18883"/>
                <a:gd name="connsiteY5" fmla="*/ 12389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83" h="12388">
                  <a:moveTo>
                    <a:pt x="18883" y="6969"/>
                  </a:moveTo>
                  <a:lnTo>
                    <a:pt x="14949" y="0"/>
                  </a:lnTo>
                  <a:lnTo>
                    <a:pt x="0" y="0"/>
                  </a:lnTo>
                  <a:lnTo>
                    <a:pt x="4721" y="6969"/>
                  </a:lnTo>
                  <a:lnTo>
                    <a:pt x="6294" y="8517"/>
                  </a:lnTo>
                  <a:lnTo>
                    <a:pt x="14949" y="1238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18" name="Freeform 1717">
              <a:extLst>
                <a:ext uri="{FF2B5EF4-FFF2-40B4-BE49-F238E27FC236}">
                  <a16:creationId xmlns:a16="http://schemas.microsoft.com/office/drawing/2014/main" id="{00581F81-6C35-E0D1-C5DC-0515F83F12CD}"/>
                </a:ext>
              </a:extLst>
            </p:cNvPr>
            <p:cNvSpPr/>
            <p:nvPr/>
          </p:nvSpPr>
          <p:spPr>
            <a:xfrm>
              <a:off x="-9219994" y="-10066379"/>
              <a:ext cx="6717" cy="13882"/>
            </a:xfrm>
            <a:custGeom>
              <a:avLst/>
              <a:gdLst>
                <a:gd name="connsiteX0" fmla="*/ 7868 w 7867"/>
                <a:gd name="connsiteY0" fmla="*/ 16260 h 16260"/>
                <a:gd name="connsiteX1" fmla="*/ 7868 w 7867"/>
                <a:gd name="connsiteY1" fmla="*/ 10840 h 16260"/>
                <a:gd name="connsiteX2" fmla="*/ 6294 w 7867"/>
                <a:gd name="connsiteY2" fmla="*/ 6969 h 16260"/>
                <a:gd name="connsiteX3" fmla="*/ 3934 w 7867"/>
                <a:gd name="connsiteY3" fmla="*/ 3097 h 16260"/>
                <a:gd name="connsiteX4" fmla="*/ 0 w 7867"/>
                <a:gd name="connsiteY4" fmla="*/ 0 h 16260"/>
                <a:gd name="connsiteX5" fmla="*/ 0 w 7867"/>
                <a:gd name="connsiteY5" fmla="*/ 5421 h 16260"/>
                <a:gd name="connsiteX6" fmla="*/ 1573 w 7867"/>
                <a:gd name="connsiteY6" fmla="*/ 9292 h 16260"/>
                <a:gd name="connsiteX7" fmla="*/ 3934 w 7867"/>
                <a:gd name="connsiteY7" fmla="*/ 13164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7" h="16260">
                  <a:moveTo>
                    <a:pt x="7868" y="16260"/>
                  </a:moveTo>
                  <a:lnTo>
                    <a:pt x="7868" y="10840"/>
                  </a:lnTo>
                  <a:lnTo>
                    <a:pt x="6294" y="6969"/>
                  </a:lnTo>
                  <a:lnTo>
                    <a:pt x="3934" y="3097"/>
                  </a:lnTo>
                  <a:lnTo>
                    <a:pt x="0" y="0"/>
                  </a:lnTo>
                  <a:lnTo>
                    <a:pt x="0" y="5421"/>
                  </a:lnTo>
                  <a:lnTo>
                    <a:pt x="1573" y="9292"/>
                  </a:lnTo>
                  <a:lnTo>
                    <a:pt x="3934" y="1316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19" name="Freeform 1718">
              <a:extLst>
                <a:ext uri="{FF2B5EF4-FFF2-40B4-BE49-F238E27FC236}">
                  <a16:creationId xmlns:a16="http://schemas.microsoft.com/office/drawing/2014/main" id="{23F8E696-CAA1-8D69-3B7E-5EF06A649653}"/>
                </a:ext>
              </a:extLst>
            </p:cNvPr>
            <p:cNvSpPr/>
            <p:nvPr/>
          </p:nvSpPr>
          <p:spPr>
            <a:xfrm>
              <a:off x="-8909668" y="-9399353"/>
              <a:ext cx="11420" cy="11237"/>
            </a:xfrm>
            <a:custGeom>
              <a:avLst/>
              <a:gdLst>
                <a:gd name="connsiteX0" fmla="*/ 13376 w 13376"/>
                <a:gd name="connsiteY0" fmla="*/ 0 h 13162"/>
                <a:gd name="connsiteX1" fmla="*/ 7868 w 13376"/>
                <a:gd name="connsiteY1" fmla="*/ 774 h 13162"/>
                <a:gd name="connsiteX2" fmla="*/ 3934 w 13376"/>
                <a:gd name="connsiteY2" fmla="*/ 3872 h 13162"/>
                <a:gd name="connsiteX3" fmla="*/ 1575 w 13376"/>
                <a:gd name="connsiteY3" fmla="*/ 7743 h 13162"/>
                <a:gd name="connsiteX4" fmla="*/ 0 w 13376"/>
                <a:gd name="connsiteY4" fmla="*/ 13163 h 13162"/>
                <a:gd name="connsiteX5" fmla="*/ 3934 w 13376"/>
                <a:gd name="connsiteY5" fmla="*/ 10840 h 13162"/>
                <a:gd name="connsiteX6" fmla="*/ 7868 w 13376"/>
                <a:gd name="connsiteY6" fmla="*/ 7743 h 13162"/>
                <a:gd name="connsiteX7" fmla="*/ 11016 w 13376"/>
                <a:gd name="connsiteY7" fmla="*/ 3872 h 1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76" h="13162">
                  <a:moveTo>
                    <a:pt x="13376" y="0"/>
                  </a:moveTo>
                  <a:lnTo>
                    <a:pt x="7868" y="774"/>
                  </a:lnTo>
                  <a:lnTo>
                    <a:pt x="3934" y="3872"/>
                  </a:lnTo>
                  <a:lnTo>
                    <a:pt x="1575" y="7743"/>
                  </a:lnTo>
                  <a:lnTo>
                    <a:pt x="0" y="13163"/>
                  </a:lnTo>
                  <a:lnTo>
                    <a:pt x="3934" y="10840"/>
                  </a:lnTo>
                  <a:lnTo>
                    <a:pt x="7868" y="7743"/>
                  </a:lnTo>
                  <a:lnTo>
                    <a:pt x="11016"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20" name="Freeform 1719">
              <a:extLst>
                <a:ext uri="{FF2B5EF4-FFF2-40B4-BE49-F238E27FC236}">
                  <a16:creationId xmlns:a16="http://schemas.microsoft.com/office/drawing/2014/main" id="{0B298E6C-0A95-287C-5C2C-0254F8831E52}"/>
                </a:ext>
              </a:extLst>
            </p:cNvPr>
            <p:cNvSpPr/>
            <p:nvPr/>
          </p:nvSpPr>
          <p:spPr>
            <a:xfrm>
              <a:off x="-9252906" y="-10075635"/>
              <a:ext cx="7388" cy="17849"/>
            </a:xfrm>
            <a:custGeom>
              <a:avLst/>
              <a:gdLst>
                <a:gd name="connsiteX0" fmla="*/ 5507 w 8653"/>
                <a:gd name="connsiteY0" fmla="*/ 17809 h 20906"/>
                <a:gd name="connsiteX1" fmla="*/ 8653 w 8653"/>
                <a:gd name="connsiteY1" fmla="*/ 20907 h 20906"/>
                <a:gd name="connsiteX2" fmla="*/ 7868 w 8653"/>
                <a:gd name="connsiteY2" fmla="*/ 15486 h 20906"/>
                <a:gd name="connsiteX3" fmla="*/ 6294 w 8653"/>
                <a:gd name="connsiteY3" fmla="*/ 9292 h 20906"/>
                <a:gd name="connsiteX4" fmla="*/ 3146 w 8653"/>
                <a:gd name="connsiteY4" fmla="*/ 4647 h 20906"/>
                <a:gd name="connsiteX5" fmla="*/ 0 w 8653"/>
                <a:gd name="connsiteY5" fmla="*/ 0 h 20906"/>
                <a:gd name="connsiteX6" fmla="*/ 0 w 8653"/>
                <a:gd name="connsiteY6" fmla="*/ 6969 h 20906"/>
                <a:gd name="connsiteX7" fmla="*/ 1573 w 8653"/>
                <a:gd name="connsiteY7" fmla="*/ 10840 h 20906"/>
                <a:gd name="connsiteX8" fmla="*/ 3146 w 8653"/>
                <a:gd name="connsiteY8" fmla="*/ 14712 h 2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3" h="20906">
                  <a:moveTo>
                    <a:pt x="5507" y="17809"/>
                  </a:moveTo>
                  <a:lnTo>
                    <a:pt x="8653" y="20907"/>
                  </a:lnTo>
                  <a:lnTo>
                    <a:pt x="7868" y="15486"/>
                  </a:lnTo>
                  <a:lnTo>
                    <a:pt x="6294" y="9292"/>
                  </a:lnTo>
                  <a:lnTo>
                    <a:pt x="3146" y="4647"/>
                  </a:lnTo>
                  <a:lnTo>
                    <a:pt x="0" y="0"/>
                  </a:lnTo>
                  <a:lnTo>
                    <a:pt x="0" y="6969"/>
                  </a:lnTo>
                  <a:lnTo>
                    <a:pt x="1573" y="10840"/>
                  </a:lnTo>
                  <a:lnTo>
                    <a:pt x="3146" y="1471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21" name="Freeform 1720">
              <a:extLst>
                <a:ext uri="{FF2B5EF4-FFF2-40B4-BE49-F238E27FC236}">
                  <a16:creationId xmlns:a16="http://schemas.microsoft.com/office/drawing/2014/main" id="{265FF213-11A1-B193-E981-1B61F3523662}"/>
                </a:ext>
              </a:extLst>
            </p:cNvPr>
            <p:cNvSpPr/>
            <p:nvPr/>
          </p:nvSpPr>
          <p:spPr>
            <a:xfrm>
              <a:off x="-8886158" y="-9468105"/>
              <a:ext cx="4703" cy="8594"/>
            </a:xfrm>
            <a:custGeom>
              <a:avLst/>
              <a:gdLst>
                <a:gd name="connsiteX0" fmla="*/ 3934 w 5508"/>
                <a:gd name="connsiteY0" fmla="*/ 0 h 10066"/>
                <a:gd name="connsiteX1" fmla="*/ 0 w 5508"/>
                <a:gd name="connsiteY1" fmla="*/ 8517 h 10066"/>
                <a:gd name="connsiteX2" fmla="*/ 2361 w 5508"/>
                <a:gd name="connsiteY2" fmla="*/ 9292 h 10066"/>
                <a:gd name="connsiteX3" fmla="*/ 3934 w 5508"/>
                <a:gd name="connsiteY3" fmla="*/ 10066 h 10066"/>
                <a:gd name="connsiteX4" fmla="*/ 5509 w 5508"/>
                <a:gd name="connsiteY4" fmla="*/ 10066 h 10066"/>
                <a:gd name="connsiteX5" fmla="*/ 4721 w 5508"/>
                <a:gd name="connsiteY5" fmla="*/ 4646 h 10066"/>
                <a:gd name="connsiteX6" fmla="*/ 4721 w 5508"/>
                <a:gd name="connsiteY6" fmla="*/ 2323 h 1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8" h="10066">
                  <a:moveTo>
                    <a:pt x="3934" y="0"/>
                  </a:moveTo>
                  <a:lnTo>
                    <a:pt x="0" y="8517"/>
                  </a:lnTo>
                  <a:lnTo>
                    <a:pt x="2361" y="9292"/>
                  </a:lnTo>
                  <a:lnTo>
                    <a:pt x="3934" y="10066"/>
                  </a:lnTo>
                  <a:lnTo>
                    <a:pt x="5509" y="10066"/>
                  </a:lnTo>
                  <a:lnTo>
                    <a:pt x="4721" y="4646"/>
                  </a:lnTo>
                  <a:lnTo>
                    <a:pt x="4721" y="232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22" name="Freeform 1721">
              <a:extLst>
                <a:ext uri="{FF2B5EF4-FFF2-40B4-BE49-F238E27FC236}">
                  <a16:creationId xmlns:a16="http://schemas.microsoft.com/office/drawing/2014/main" id="{59E9EA04-2112-BF3C-6AA0-0EBAD9A19502}"/>
                </a:ext>
              </a:extLst>
            </p:cNvPr>
            <p:cNvSpPr/>
            <p:nvPr/>
          </p:nvSpPr>
          <p:spPr>
            <a:xfrm>
              <a:off x="-8920414" y="-9554706"/>
              <a:ext cx="7388" cy="7932"/>
            </a:xfrm>
            <a:custGeom>
              <a:avLst/>
              <a:gdLst>
                <a:gd name="connsiteX0" fmla="*/ 786 w 8653"/>
                <a:gd name="connsiteY0" fmla="*/ 2323 h 9291"/>
                <a:gd name="connsiteX1" fmla="*/ 0 w 8653"/>
                <a:gd name="connsiteY1" fmla="*/ 4646 h 9291"/>
                <a:gd name="connsiteX2" fmla="*/ 3934 w 8653"/>
                <a:gd name="connsiteY2" fmla="*/ 9291 h 9291"/>
                <a:gd name="connsiteX3" fmla="*/ 5507 w 8653"/>
                <a:gd name="connsiteY3" fmla="*/ 6969 h 9291"/>
                <a:gd name="connsiteX4" fmla="*/ 7080 w 8653"/>
                <a:gd name="connsiteY4" fmla="*/ 4646 h 9291"/>
                <a:gd name="connsiteX5" fmla="*/ 7868 w 8653"/>
                <a:gd name="connsiteY5" fmla="*/ 2323 h 9291"/>
                <a:gd name="connsiteX6" fmla="*/ 8653 w 8653"/>
                <a:gd name="connsiteY6" fmla="*/ 0 h 9291"/>
                <a:gd name="connsiteX7" fmla="*/ 3934 w 8653"/>
                <a:gd name="connsiteY7" fmla="*/ 774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3" h="9291">
                  <a:moveTo>
                    <a:pt x="786" y="2323"/>
                  </a:moveTo>
                  <a:lnTo>
                    <a:pt x="0" y="4646"/>
                  </a:lnTo>
                  <a:lnTo>
                    <a:pt x="3934" y="9291"/>
                  </a:lnTo>
                  <a:lnTo>
                    <a:pt x="5507" y="6969"/>
                  </a:lnTo>
                  <a:lnTo>
                    <a:pt x="7080" y="4646"/>
                  </a:lnTo>
                  <a:lnTo>
                    <a:pt x="7868" y="2323"/>
                  </a:lnTo>
                  <a:lnTo>
                    <a:pt x="8653" y="0"/>
                  </a:lnTo>
                  <a:lnTo>
                    <a:pt x="3934"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23" name="Freeform 1722">
              <a:extLst>
                <a:ext uri="{FF2B5EF4-FFF2-40B4-BE49-F238E27FC236}">
                  <a16:creationId xmlns:a16="http://schemas.microsoft.com/office/drawing/2014/main" id="{CB8468FA-D20F-1DC0-569A-0E4E454B8F2B}"/>
                </a:ext>
              </a:extLst>
            </p:cNvPr>
            <p:cNvSpPr/>
            <p:nvPr/>
          </p:nvSpPr>
          <p:spPr>
            <a:xfrm>
              <a:off x="-8900935" y="-9608252"/>
              <a:ext cx="4701" cy="17187"/>
            </a:xfrm>
            <a:custGeom>
              <a:avLst/>
              <a:gdLst>
                <a:gd name="connsiteX0" fmla="*/ 3148 w 5506"/>
                <a:gd name="connsiteY0" fmla="*/ 3872 h 20131"/>
                <a:gd name="connsiteX1" fmla="*/ 2361 w 5506"/>
                <a:gd name="connsiteY1" fmla="*/ 1548 h 20131"/>
                <a:gd name="connsiteX2" fmla="*/ 1573 w 5506"/>
                <a:gd name="connsiteY2" fmla="*/ 0 h 20131"/>
                <a:gd name="connsiteX3" fmla="*/ 0 w 5506"/>
                <a:gd name="connsiteY3" fmla="*/ 4646 h 20131"/>
                <a:gd name="connsiteX4" fmla="*/ 0 w 5506"/>
                <a:gd name="connsiteY4" fmla="*/ 10065 h 20131"/>
                <a:gd name="connsiteX5" fmla="*/ 1573 w 5506"/>
                <a:gd name="connsiteY5" fmla="*/ 15486 h 20131"/>
                <a:gd name="connsiteX6" fmla="*/ 4721 w 5506"/>
                <a:gd name="connsiteY6" fmla="*/ 20132 h 20131"/>
                <a:gd name="connsiteX7" fmla="*/ 5507 w 5506"/>
                <a:gd name="connsiteY7" fmla="*/ 10840 h 20131"/>
                <a:gd name="connsiteX8" fmla="*/ 4721 w 5506"/>
                <a:gd name="connsiteY8" fmla="*/ 7743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6" h="20131">
                  <a:moveTo>
                    <a:pt x="3148" y="3872"/>
                  </a:moveTo>
                  <a:lnTo>
                    <a:pt x="2361" y="1548"/>
                  </a:lnTo>
                  <a:lnTo>
                    <a:pt x="1573" y="0"/>
                  </a:lnTo>
                  <a:lnTo>
                    <a:pt x="0" y="4646"/>
                  </a:lnTo>
                  <a:lnTo>
                    <a:pt x="0" y="10065"/>
                  </a:lnTo>
                  <a:lnTo>
                    <a:pt x="1573" y="15486"/>
                  </a:lnTo>
                  <a:lnTo>
                    <a:pt x="4721" y="20132"/>
                  </a:lnTo>
                  <a:lnTo>
                    <a:pt x="5507" y="10840"/>
                  </a:lnTo>
                  <a:lnTo>
                    <a:pt x="4721"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24" name="Freeform 1723">
              <a:extLst>
                <a:ext uri="{FF2B5EF4-FFF2-40B4-BE49-F238E27FC236}">
                  <a16:creationId xmlns:a16="http://schemas.microsoft.com/office/drawing/2014/main" id="{D5835D8A-7EA4-6F26-4799-032EE1E1EF4A}"/>
                </a:ext>
              </a:extLst>
            </p:cNvPr>
            <p:cNvSpPr/>
            <p:nvPr/>
          </p:nvSpPr>
          <p:spPr>
            <a:xfrm>
              <a:off x="-8886829" y="-9534213"/>
              <a:ext cx="7388" cy="12561"/>
            </a:xfrm>
            <a:custGeom>
              <a:avLst/>
              <a:gdLst>
                <a:gd name="connsiteX0" fmla="*/ 8653 w 8653"/>
                <a:gd name="connsiteY0" fmla="*/ 12389 h 14712"/>
                <a:gd name="connsiteX1" fmla="*/ 8653 w 8653"/>
                <a:gd name="connsiteY1" fmla="*/ 9292 h 14712"/>
                <a:gd name="connsiteX2" fmla="*/ 7080 w 8653"/>
                <a:gd name="connsiteY2" fmla="*/ 6195 h 14712"/>
                <a:gd name="connsiteX3" fmla="*/ 3934 w 8653"/>
                <a:gd name="connsiteY3" fmla="*/ 3097 h 14712"/>
                <a:gd name="connsiteX4" fmla="*/ 0 w 8653"/>
                <a:gd name="connsiteY4" fmla="*/ 0 h 14712"/>
                <a:gd name="connsiteX5" fmla="*/ 0 w 8653"/>
                <a:gd name="connsiteY5" fmla="*/ 3872 h 14712"/>
                <a:gd name="connsiteX6" fmla="*/ 0 w 8653"/>
                <a:gd name="connsiteY6" fmla="*/ 6969 h 14712"/>
                <a:gd name="connsiteX7" fmla="*/ 0 w 8653"/>
                <a:gd name="connsiteY7" fmla="*/ 10840 h 14712"/>
                <a:gd name="connsiteX8" fmla="*/ 786 w 8653"/>
                <a:gd name="connsiteY8" fmla="*/ 14712 h 14712"/>
                <a:gd name="connsiteX9" fmla="*/ 4719 w 8653"/>
                <a:gd name="connsiteY9" fmla="*/ 13938 h 14712"/>
                <a:gd name="connsiteX10" fmla="*/ 7080 w 8653"/>
                <a:gd name="connsiteY10" fmla="*/ 13164 h 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3" h="14712">
                  <a:moveTo>
                    <a:pt x="8653" y="12389"/>
                  </a:moveTo>
                  <a:lnTo>
                    <a:pt x="8653" y="9292"/>
                  </a:lnTo>
                  <a:lnTo>
                    <a:pt x="7080" y="6195"/>
                  </a:lnTo>
                  <a:lnTo>
                    <a:pt x="3934" y="3097"/>
                  </a:lnTo>
                  <a:lnTo>
                    <a:pt x="0" y="0"/>
                  </a:lnTo>
                  <a:lnTo>
                    <a:pt x="0" y="3872"/>
                  </a:lnTo>
                  <a:lnTo>
                    <a:pt x="0" y="6969"/>
                  </a:lnTo>
                  <a:lnTo>
                    <a:pt x="0" y="10840"/>
                  </a:lnTo>
                  <a:lnTo>
                    <a:pt x="786" y="14712"/>
                  </a:lnTo>
                  <a:lnTo>
                    <a:pt x="4719" y="13938"/>
                  </a:lnTo>
                  <a:lnTo>
                    <a:pt x="7080" y="1316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25" name="Freeform 1724">
              <a:extLst>
                <a:ext uri="{FF2B5EF4-FFF2-40B4-BE49-F238E27FC236}">
                  <a16:creationId xmlns:a16="http://schemas.microsoft.com/office/drawing/2014/main" id="{BD3661E8-73EF-5BE0-8C8E-D3CD738E6620}"/>
                </a:ext>
              </a:extLst>
            </p:cNvPr>
            <p:cNvSpPr/>
            <p:nvPr/>
          </p:nvSpPr>
          <p:spPr>
            <a:xfrm>
              <a:off x="-8912354" y="-9460833"/>
              <a:ext cx="13434" cy="15866"/>
            </a:xfrm>
            <a:custGeom>
              <a:avLst/>
              <a:gdLst>
                <a:gd name="connsiteX0" fmla="*/ 4721 w 15735"/>
                <a:gd name="connsiteY0" fmla="*/ 1549 h 18583"/>
                <a:gd name="connsiteX1" fmla="*/ 3146 w 15735"/>
                <a:gd name="connsiteY1" fmla="*/ 3097 h 18583"/>
                <a:gd name="connsiteX2" fmla="*/ 1573 w 15735"/>
                <a:gd name="connsiteY2" fmla="*/ 5421 h 18583"/>
                <a:gd name="connsiteX3" fmla="*/ 0 w 15735"/>
                <a:gd name="connsiteY3" fmla="*/ 6969 h 18583"/>
                <a:gd name="connsiteX4" fmla="*/ 5507 w 15735"/>
                <a:gd name="connsiteY4" fmla="*/ 7743 h 18583"/>
                <a:gd name="connsiteX5" fmla="*/ 9441 w 15735"/>
                <a:gd name="connsiteY5" fmla="*/ 10066 h 18583"/>
                <a:gd name="connsiteX6" fmla="*/ 12589 w 15735"/>
                <a:gd name="connsiteY6" fmla="*/ 13938 h 18583"/>
                <a:gd name="connsiteX7" fmla="*/ 14947 w 15735"/>
                <a:gd name="connsiteY7" fmla="*/ 18584 h 18583"/>
                <a:gd name="connsiteX8" fmla="*/ 15735 w 15735"/>
                <a:gd name="connsiteY8" fmla="*/ 13164 h 18583"/>
                <a:gd name="connsiteX9" fmla="*/ 14162 w 15735"/>
                <a:gd name="connsiteY9" fmla="*/ 8518 h 18583"/>
                <a:gd name="connsiteX10" fmla="*/ 11014 w 15735"/>
                <a:gd name="connsiteY10" fmla="*/ 3872 h 18583"/>
                <a:gd name="connsiteX11" fmla="*/ 7080 w 15735"/>
                <a:gd name="connsiteY11" fmla="*/ 0 h 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35" h="18583">
                  <a:moveTo>
                    <a:pt x="4721" y="1549"/>
                  </a:moveTo>
                  <a:lnTo>
                    <a:pt x="3146" y="3097"/>
                  </a:lnTo>
                  <a:lnTo>
                    <a:pt x="1573" y="5421"/>
                  </a:lnTo>
                  <a:lnTo>
                    <a:pt x="0" y="6969"/>
                  </a:lnTo>
                  <a:lnTo>
                    <a:pt x="5507" y="7743"/>
                  </a:lnTo>
                  <a:lnTo>
                    <a:pt x="9441" y="10066"/>
                  </a:lnTo>
                  <a:lnTo>
                    <a:pt x="12589" y="13938"/>
                  </a:lnTo>
                  <a:lnTo>
                    <a:pt x="14947" y="18584"/>
                  </a:lnTo>
                  <a:lnTo>
                    <a:pt x="15735" y="13164"/>
                  </a:lnTo>
                  <a:lnTo>
                    <a:pt x="14162" y="8518"/>
                  </a:lnTo>
                  <a:lnTo>
                    <a:pt x="11014" y="3872"/>
                  </a:lnTo>
                  <a:lnTo>
                    <a:pt x="708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26" name="Freeform 1725">
              <a:extLst>
                <a:ext uri="{FF2B5EF4-FFF2-40B4-BE49-F238E27FC236}">
                  <a16:creationId xmlns:a16="http://schemas.microsoft.com/office/drawing/2014/main" id="{5365176E-C478-EFCA-8137-98115EAAE6A2}"/>
                </a:ext>
              </a:extLst>
            </p:cNvPr>
            <p:cNvSpPr/>
            <p:nvPr/>
          </p:nvSpPr>
          <p:spPr>
            <a:xfrm>
              <a:off x="-8904294" y="-9514380"/>
              <a:ext cx="6717" cy="21815"/>
            </a:xfrm>
            <a:custGeom>
              <a:avLst/>
              <a:gdLst>
                <a:gd name="connsiteX0" fmla="*/ 788 w 7867"/>
                <a:gd name="connsiteY0" fmla="*/ 14712 h 25552"/>
                <a:gd name="connsiteX1" fmla="*/ 0 w 7867"/>
                <a:gd name="connsiteY1" fmla="*/ 18584 h 25552"/>
                <a:gd name="connsiteX2" fmla="*/ 0 w 7867"/>
                <a:gd name="connsiteY2" fmla="*/ 22455 h 25552"/>
                <a:gd name="connsiteX3" fmla="*/ 1573 w 7867"/>
                <a:gd name="connsiteY3" fmla="*/ 25552 h 25552"/>
                <a:gd name="connsiteX4" fmla="*/ 4721 w 7867"/>
                <a:gd name="connsiteY4" fmla="*/ 20132 h 25552"/>
                <a:gd name="connsiteX5" fmla="*/ 7082 w 7867"/>
                <a:gd name="connsiteY5" fmla="*/ 13938 h 25552"/>
                <a:gd name="connsiteX6" fmla="*/ 7868 w 7867"/>
                <a:gd name="connsiteY6" fmla="*/ 6969 h 25552"/>
                <a:gd name="connsiteX7" fmla="*/ 7868 w 7867"/>
                <a:gd name="connsiteY7" fmla="*/ 0 h 25552"/>
                <a:gd name="connsiteX8" fmla="*/ 6294 w 7867"/>
                <a:gd name="connsiteY8" fmla="*/ 3097 h 25552"/>
                <a:gd name="connsiteX9" fmla="*/ 4721 w 7867"/>
                <a:gd name="connsiteY9" fmla="*/ 5421 h 25552"/>
                <a:gd name="connsiteX10" fmla="*/ 3148 w 7867"/>
                <a:gd name="connsiteY10" fmla="*/ 10840 h 2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 h="25552">
                  <a:moveTo>
                    <a:pt x="788" y="14712"/>
                  </a:moveTo>
                  <a:lnTo>
                    <a:pt x="0" y="18584"/>
                  </a:lnTo>
                  <a:lnTo>
                    <a:pt x="0" y="22455"/>
                  </a:lnTo>
                  <a:lnTo>
                    <a:pt x="1573" y="25552"/>
                  </a:lnTo>
                  <a:lnTo>
                    <a:pt x="4721" y="20132"/>
                  </a:lnTo>
                  <a:lnTo>
                    <a:pt x="7082" y="13938"/>
                  </a:lnTo>
                  <a:lnTo>
                    <a:pt x="7868" y="6969"/>
                  </a:lnTo>
                  <a:lnTo>
                    <a:pt x="7868" y="0"/>
                  </a:lnTo>
                  <a:lnTo>
                    <a:pt x="6294" y="3097"/>
                  </a:lnTo>
                  <a:lnTo>
                    <a:pt x="4721" y="5421"/>
                  </a:lnTo>
                  <a:lnTo>
                    <a:pt x="3148" y="108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27" name="Freeform 1726">
              <a:extLst>
                <a:ext uri="{FF2B5EF4-FFF2-40B4-BE49-F238E27FC236}">
                  <a16:creationId xmlns:a16="http://schemas.microsoft.com/office/drawing/2014/main" id="{E27FB987-46D1-8216-BD64-FF764F8CF9B7}"/>
                </a:ext>
              </a:extLst>
            </p:cNvPr>
            <p:cNvSpPr/>
            <p:nvPr/>
          </p:nvSpPr>
          <p:spPr>
            <a:xfrm>
              <a:off x="-8896904" y="-9573877"/>
              <a:ext cx="10075" cy="23137"/>
            </a:xfrm>
            <a:custGeom>
              <a:avLst/>
              <a:gdLst>
                <a:gd name="connsiteX0" fmla="*/ 0 w 11801"/>
                <a:gd name="connsiteY0" fmla="*/ 0 h 27100"/>
                <a:gd name="connsiteX1" fmla="*/ 1573 w 11801"/>
                <a:gd name="connsiteY1" fmla="*/ 13164 h 27100"/>
                <a:gd name="connsiteX2" fmla="*/ 1573 w 11801"/>
                <a:gd name="connsiteY2" fmla="*/ 20132 h 27100"/>
                <a:gd name="connsiteX3" fmla="*/ 0 w 11801"/>
                <a:gd name="connsiteY3" fmla="*/ 27101 h 27100"/>
                <a:gd name="connsiteX4" fmla="*/ 5507 w 11801"/>
                <a:gd name="connsiteY4" fmla="*/ 24003 h 27100"/>
                <a:gd name="connsiteX5" fmla="*/ 9441 w 11801"/>
                <a:gd name="connsiteY5" fmla="*/ 20132 h 27100"/>
                <a:gd name="connsiteX6" fmla="*/ 11801 w 11801"/>
                <a:gd name="connsiteY6" fmla="*/ 14712 h 27100"/>
                <a:gd name="connsiteX7" fmla="*/ 11801 w 11801"/>
                <a:gd name="connsiteY7" fmla="*/ 8517 h 27100"/>
                <a:gd name="connsiteX8" fmla="*/ 9441 w 11801"/>
                <a:gd name="connsiteY8" fmla="*/ 6195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1" h="27100">
                  <a:moveTo>
                    <a:pt x="0" y="0"/>
                  </a:moveTo>
                  <a:lnTo>
                    <a:pt x="1573" y="13164"/>
                  </a:lnTo>
                  <a:lnTo>
                    <a:pt x="1573" y="20132"/>
                  </a:lnTo>
                  <a:lnTo>
                    <a:pt x="0" y="27101"/>
                  </a:lnTo>
                  <a:lnTo>
                    <a:pt x="5507" y="24003"/>
                  </a:lnTo>
                  <a:lnTo>
                    <a:pt x="9441" y="20132"/>
                  </a:lnTo>
                  <a:lnTo>
                    <a:pt x="11801" y="14712"/>
                  </a:lnTo>
                  <a:lnTo>
                    <a:pt x="11801" y="8517"/>
                  </a:lnTo>
                  <a:lnTo>
                    <a:pt x="9441" y="61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28" name="Freeform 1727">
              <a:extLst>
                <a:ext uri="{FF2B5EF4-FFF2-40B4-BE49-F238E27FC236}">
                  <a16:creationId xmlns:a16="http://schemas.microsoft.com/office/drawing/2014/main" id="{A6A53C4F-7CE2-FFC4-1B43-FDF367A4821D}"/>
                </a:ext>
              </a:extLst>
            </p:cNvPr>
            <p:cNvSpPr/>
            <p:nvPr/>
          </p:nvSpPr>
          <p:spPr>
            <a:xfrm>
              <a:off x="-8917056" y="-9519007"/>
              <a:ext cx="5374" cy="14543"/>
            </a:xfrm>
            <a:custGeom>
              <a:avLst/>
              <a:gdLst>
                <a:gd name="connsiteX0" fmla="*/ 4719 w 6294"/>
                <a:gd name="connsiteY0" fmla="*/ 7743 h 17034"/>
                <a:gd name="connsiteX1" fmla="*/ 3146 w 6294"/>
                <a:gd name="connsiteY1" fmla="*/ 3872 h 17034"/>
                <a:gd name="connsiteX2" fmla="*/ 0 w 6294"/>
                <a:gd name="connsiteY2" fmla="*/ 0 h 17034"/>
                <a:gd name="connsiteX3" fmla="*/ 0 w 6294"/>
                <a:gd name="connsiteY3" fmla="*/ 4646 h 17034"/>
                <a:gd name="connsiteX4" fmla="*/ 786 w 6294"/>
                <a:gd name="connsiteY4" fmla="*/ 9291 h 17034"/>
                <a:gd name="connsiteX5" fmla="*/ 2361 w 6294"/>
                <a:gd name="connsiteY5" fmla="*/ 13937 h 17034"/>
                <a:gd name="connsiteX6" fmla="*/ 6294 w 6294"/>
                <a:gd name="connsiteY6" fmla="*/ 17034 h 17034"/>
                <a:gd name="connsiteX7" fmla="*/ 5507 w 6294"/>
                <a:gd name="connsiteY7" fmla="*/ 12389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4" h="17034">
                  <a:moveTo>
                    <a:pt x="4719" y="7743"/>
                  </a:moveTo>
                  <a:lnTo>
                    <a:pt x="3146" y="3872"/>
                  </a:lnTo>
                  <a:lnTo>
                    <a:pt x="0" y="0"/>
                  </a:lnTo>
                  <a:lnTo>
                    <a:pt x="0" y="4646"/>
                  </a:lnTo>
                  <a:lnTo>
                    <a:pt x="786" y="9291"/>
                  </a:lnTo>
                  <a:lnTo>
                    <a:pt x="2361" y="13937"/>
                  </a:lnTo>
                  <a:lnTo>
                    <a:pt x="6294" y="17034"/>
                  </a:lnTo>
                  <a:lnTo>
                    <a:pt x="5507" y="1238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29" name="Freeform 1728">
              <a:extLst>
                <a:ext uri="{FF2B5EF4-FFF2-40B4-BE49-F238E27FC236}">
                  <a16:creationId xmlns:a16="http://schemas.microsoft.com/office/drawing/2014/main" id="{BE5F10F1-2F17-1DBA-C1A2-22440540CE3A}"/>
                </a:ext>
              </a:extLst>
            </p:cNvPr>
            <p:cNvSpPr/>
            <p:nvPr/>
          </p:nvSpPr>
          <p:spPr>
            <a:xfrm>
              <a:off x="-9204544" y="-10037292"/>
              <a:ext cx="18808" cy="16526"/>
            </a:xfrm>
            <a:custGeom>
              <a:avLst/>
              <a:gdLst>
                <a:gd name="connsiteX0" fmla="*/ 17308 w 22029"/>
                <a:gd name="connsiteY0" fmla="*/ 19358 h 19357"/>
                <a:gd name="connsiteX1" fmla="*/ 22029 w 22029"/>
                <a:gd name="connsiteY1" fmla="*/ 12389 h 19357"/>
                <a:gd name="connsiteX2" fmla="*/ 20456 w 22029"/>
                <a:gd name="connsiteY2" fmla="*/ 6969 h 19357"/>
                <a:gd name="connsiteX3" fmla="*/ 13374 w 22029"/>
                <a:gd name="connsiteY3" fmla="*/ 2323 h 19357"/>
                <a:gd name="connsiteX4" fmla="*/ 5507 w 22029"/>
                <a:gd name="connsiteY4" fmla="*/ 0 h 19357"/>
                <a:gd name="connsiteX5" fmla="*/ 0 w 22029"/>
                <a:gd name="connsiteY5" fmla="*/ 3097 h 19357"/>
                <a:gd name="connsiteX6" fmla="*/ 3934 w 22029"/>
                <a:gd name="connsiteY6" fmla="*/ 8517 h 19357"/>
                <a:gd name="connsiteX7" fmla="*/ 10228 w 22029"/>
                <a:gd name="connsiteY7" fmla="*/ 15486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9" h="19357">
                  <a:moveTo>
                    <a:pt x="17308" y="19358"/>
                  </a:moveTo>
                  <a:lnTo>
                    <a:pt x="22029" y="12389"/>
                  </a:lnTo>
                  <a:lnTo>
                    <a:pt x="20456" y="6969"/>
                  </a:lnTo>
                  <a:lnTo>
                    <a:pt x="13374" y="2323"/>
                  </a:lnTo>
                  <a:lnTo>
                    <a:pt x="5507" y="0"/>
                  </a:lnTo>
                  <a:lnTo>
                    <a:pt x="0" y="3097"/>
                  </a:lnTo>
                  <a:lnTo>
                    <a:pt x="3934" y="8517"/>
                  </a:lnTo>
                  <a:lnTo>
                    <a:pt x="10228" y="1548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30" name="Freeform 1729">
              <a:extLst>
                <a:ext uri="{FF2B5EF4-FFF2-40B4-BE49-F238E27FC236}">
                  <a16:creationId xmlns:a16="http://schemas.microsoft.com/office/drawing/2014/main" id="{131F28D4-88B8-3938-100C-04F86B2D8A2C}"/>
                </a:ext>
              </a:extLst>
            </p:cNvPr>
            <p:cNvSpPr/>
            <p:nvPr/>
          </p:nvSpPr>
          <p:spPr>
            <a:xfrm>
              <a:off x="-10541902" y="-8956431"/>
              <a:ext cx="4031" cy="3305"/>
            </a:xfrm>
            <a:custGeom>
              <a:avLst/>
              <a:gdLst>
                <a:gd name="connsiteX0" fmla="*/ 1575 w 4721"/>
                <a:gd name="connsiteY0" fmla="*/ 0 h 3871"/>
                <a:gd name="connsiteX1" fmla="*/ 0 w 4721"/>
                <a:gd name="connsiteY1" fmla="*/ 774 h 3871"/>
                <a:gd name="connsiteX2" fmla="*/ 788 w 4721"/>
                <a:gd name="connsiteY2" fmla="*/ 3872 h 3871"/>
                <a:gd name="connsiteX3" fmla="*/ 3148 w 4721"/>
                <a:gd name="connsiteY3" fmla="*/ 3097 h 3871"/>
                <a:gd name="connsiteX4" fmla="*/ 3148 w 4721"/>
                <a:gd name="connsiteY4" fmla="*/ 2323 h 3871"/>
                <a:gd name="connsiteX5" fmla="*/ 3934 w 4721"/>
                <a:gd name="connsiteY5" fmla="*/ 774 h 3871"/>
                <a:gd name="connsiteX6" fmla="*/ 4721 w 4721"/>
                <a:gd name="connsiteY6" fmla="*/ 0 h 3871"/>
                <a:gd name="connsiteX7" fmla="*/ 3148 w 4721"/>
                <a:gd name="connsiteY7" fmla="*/ 0 h 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1" h="3871">
                  <a:moveTo>
                    <a:pt x="1575" y="0"/>
                  </a:moveTo>
                  <a:lnTo>
                    <a:pt x="0" y="774"/>
                  </a:lnTo>
                  <a:lnTo>
                    <a:pt x="788" y="3872"/>
                  </a:lnTo>
                  <a:lnTo>
                    <a:pt x="3148" y="3097"/>
                  </a:lnTo>
                  <a:lnTo>
                    <a:pt x="3148" y="2323"/>
                  </a:lnTo>
                  <a:lnTo>
                    <a:pt x="3934" y="774"/>
                  </a:lnTo>
                  <a:lnTo>
                    <a:pt x="4721" y="0"/>
                  </a:lnTo>
                  <a:lnTo>
                    <a:pt x="3148"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31" name="Freeform 1730">
              <a:extLst>
                <a:ext uri="{FF2B5EF4-FFF2-40B4-BE49-F238E27FC236}">
                  <a16:creationId xmlns:a16="http://schemas.microsoft.com/office/drawing/2014/main" id="{C6DCA039-DDC3-6E73-74C3-C35F78A4662D}"/>
                </a:ext>
              </a:extLst>
            </p:cNvPr>
            <p:cNvSpPr/>
            <p:nvPr/>
          </p:nvSpPr>
          <p:spPr>
            <a:xfrm>
              <a:off x="-10535184" y="-9019233"/>
              <a:ext cx="2688" cy="5949"/>
            </a:xfrm>
            <a:custGeom>
              <a:avLst/>
              <a:gdLst>
                <a:gd name="connsiteX0" fmla="*/ 788 w 3148"/>
                <a:gd name="connsiteY0" fmla="*/ 3097 h 6968"/>
                <a:gd name="connsiteX1" fmla="*/ 0 w 3148"/>
                <a:gd name="connsiteY1" fmla="*/ 4646 h 6968"/>
                <a:gd name="connsiteX2" fmla="*/ 788 w 3148"/>
                <a:gd name="connsiteY2" fmla="*/ 6969 h 6968"/>
                <a:gd name="connsiteX3" fmla="*/ 2361 w 3148"/>
                <a:gd name="connsiteY3" fmla="*/ 5420 h 6968"/>
                <a:gd name="connsiteX4" fmla="*/ 2361 w 3148"/>
                <a:gd name="connsiteY4" fmla="*/ 3097 h 6968"/>
                <a:gd name="connsiteX5" fmla="*/ 3148 w 3148"/>
                <a:gd name="connsiteY5" fmla="*/ 1548 h 6968"/>
                <a:gd name="connsiteX6" fmla="*/ 3148 w 3148"/>
                <a:gd name="connsiteY6" fmla="*/ 0 h 6968"/>
                <a:gd name="connsiteX7" fmla="*/ 2361 w 3148"/>
                <a:gd name="connsiteY7" fmla="*/ 1548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8" h="6968">
                  <a:moveTo>
                    <a:pt x="788" y="3097"/>
                  </a:moveTo>
                  <a:lnTo>
                    <a:pt x="0" y="4646"/>
                  </a:lnTo>
                  <a:lnTo>
                    <a:pt x="788" y="6969"/>
                  </a:lnTo>
                  <a:lnTo>
                    <a:pt x="2361" y="5420"/>
                  </a:lnTo>
                  <a:lnTo>
                    <a:pt x="2361" y="3097"/>
                  </a:lnTo>
                  <a:lnTo>
                    <a:pt x="3148" y="1548"/>
                  </a:lnTo>
                  <a:lnTo>
                    <a:pt x="3148" y="0"/>
                  </a:lnTo>
                  <a:lnTo>
                    <a:pt x="2361"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32" name="Freeform 1731">
              <a:extLst>
                <a:ext uri="{FF2B5EF4-FFF2-40B4-BE49-F238E27FC236}">
                  <a16:creationId xmlns:a16="http://schemas.microsoft.com/office/drawing/2014/main" id="{DC86CFD2-A02F-F81D-8AB5-B23C026600EB}"/>
                </a:ext>
              </a:extLst>
            </p:cNvPr>
            <p:cNvSpPr/>
            <p:nvPr/>
          </p:nvSpPr>
          <p:spPr>
            <a:xfrm>
              <a:off x="-8900935" y="-9339856"/>
              <a:ext cx="4031" cy="6611"/>
            </a:xfrm>
            <a:custGeom>
              <a:avLst/>
              <a:gdLst>
                <a:gd name="connsiteX0" fmla="*/ 3934 w 4721"/>
                <a:gd name="connsiteY0" fmla="*/ 5420 h 7743"/>
                <a:gd name="connsiteX1" fmla="*/ 4721 w 4721"/>
                <a:gd name="connsiteY1" fmla="*/ 3872 h 7743"/>
                <a:gd name="connsiteX2" fmla="*/ 3934 w 4721"/>
                <a:gd name="connsiteY2" fmla="*/ 0 h 7743"/>
                <a:gd name="connsiteX3" fmla="*/ 1573 w 4721"/>
                <a:gd name="connsiteY3" fmla="*/ 1548 h 7743"/>
                <a:gd name="connsiteX4" fmla="*/ 788 w 4721"/>
                <a:gd name="connsiteY4" fmla="*/ 3872 h 7743"/>
                <a:gd name="connsiteX5" fmla="*/ 788 w 4721"/>
                <a:gd name="connsiteY5" fmla="*/ 5420 h 7743"/>
                <a:gd name="connsiteX6" fmla="*/ 0 w 4721"/>
                <a:gd name="connsiteY6" fmla="*/ 7743 h 7743"/>
                <a:gd name="connsiteX7" fmla="*/ 2361 w 4721"/>
                <a:gd name="connsiteY7" fmla="*/ 6195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1" h="7743">
                  <a:moveTo>
                    <a:pt x="3934" y="5420"/>
                  </a:moveTo>
                  <a:lnTo>
                    <a:pt x="4721" y="3872"/>
                  </a:lnTo>
                  <a:lnTo>
                    <a:pt x="3934" y="0"/>
                  </a:lnTo>
                  <a:lnTo>
                    <a:pt x="1573" y="1548"/>
                  </a:lnTo>
                  <a:lnTo>
                    <a:pt x="788" y="3872"/>
                  </a:lnTo>
                  <a:lnTo>
                    <a:pt x="788" y="5420"/>
                  </a:lnTo>
                  <a:lnTo>
                    <a:pt x="0" y="7743"/>
                  </a:lnTo>
                  <a:lnTo>
                    <a:pt x="2361" y="61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33" name="Freeform 1732">
              <a:extLst>
                <a:ext uri="{FF2B5EF4-FFF2-40B4-BE49-F238E27FC236}">
                  <a16:creationId xmlns:a16="http://schemas.microsoft.com/office/drawing/2014/main" id="{60AC36DE-F92E-F2EF-C8D9-E7E7C919E89D}"/>
                </a:ext>
              </a:extLst>
            </p:cNvPr>
            <p:cNvSpPr/>
            <p:nvPr/>
          </p:nvSpPr>
          <p:spPr>
            <a:xfrm>
              <a:off x="-8617478" y="-9507108"/>
              <a:ext cx="4031" cy="6611"/>
            </a:xfrm>
            <a:custGeom>
              <a:avLst/>
              <a:gdLst>
                <a:gd name="connsiteX0" fmla="*/ 0 w 4721"/>
                <a:gd name="connsiteY0" fmla="*/ 2323 h 7743"/>
                <a:gd name="connsiteX1" fmla="*/ 0 w 4721"/>
                <a:gd name="connsiteY1" fmla="*/ 3872 h 7743"/>
                <a:gd name="connsiteX2" fmla="*/ 3148 w 4721"/>
                <a:gd name="connsiteY2" fmla="*/ 7743 h 7743"/>
                <a:gd name="connsiteX3" fmla="*/ 4721 w 4721"/>
                <a:gd name="connsiteY3" fmla="*/ 0 h 7743"/>
                <a:gd name="connsiteX4" fmla="*/ 1575 w 4721"/>
                <a:gd name="connsiteY4" fmla="*/ 1549 h 7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1" h="7743">
                  <a:moveTo>
                    <a:pt x="0" y="2323"/>
                  </a:moveTo>
                  <a:lnTo>
                    <a:pt x="0" y="3872"/>
                  </a:lnTo>
                  <a:lnTo>
                    <a:pt x="3148" y="7743"/>
                  </a:lnTo>
                  <a:lnTo>
                    <a:pt x="4721" y="0"/>
                  </a:lnTo>
                  <a:lnTo>
                    <a:pt x="1575" y="154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34" name="Freeform 1733">
              <a:extLst>
                <a:ext uri="{FF2B5EF4-FFF2-40B4-BE49-F238E27FC236}">
                  <a16:creationId xmlns:a16="http://schemas.microsoft.com/office/drawing/2014/main" id="{17F0B420-8ED3-3F3C-A7BF-3D75340FEDD8}"/>
                </a:ext>
              </a:extLst>
            </p:cNvPr>
            <p:cNvSpPr/>
            <p:nvPr/>
          </p:nvSpPr>
          <p:spPr>
            <a:xfrm>
              <a:off x="-8882800" y="-9271764"/>
              <a:ext cx="5374" cy="12560"/>
            </a:xfrm>
            <a:custGeom>
              <a:avLst/>
              <a:gdLst>
                <a:gd name="connsiteX0" fmla="*/ 6294 w 6294"/>
                <a:gd name="connsiteY0" fmla="*/ 6194 h 14711"/>
                <a:gd name="connsiteX1" fmla="*/ 3934 w 6294"/>
                <a:gd name="connsiteY1" fmla="*/ 2322 h 14711"/>
                <a:gd name="connsiteX2" fmla="*/ 0 w 6294"/>
                <a:gd name="connsiteY2" fmla="*/ 0 h 14711"/>
                <a:gd name="connsiteX3" fmla="*/ 3934 w 6294"/>
                <a:gd name="connsiteY3" fmla="*/ 14711 h 14711"/>
                <a:gd name="connsiteX4" fmla="*/ 6294 w 6294"/>
                <a:gd name="connsiteY4" fmla="*/ 10065 h 14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4" h="14711">
                  <a:moveTo>
                    <a:pt x="6294" y="6194"/>
                  </a:moveTo>
                  <a:lnTo>
                    <a:pt x="3934" y="2322"/>
                  </a:lnTo>
                  <a:lnTo>
                    <a:pt x="0" y="0"/>
                  </a:lnTo>
                  <a:lnTo>
                    <a:pt x="3934" y="14711"/>
                  </a:lnTo>
                  <a:lnTo>
                    <a:pt x="6294" y="1006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35" name="Freeform 1734">
              <a:extLst>
                <a:ext uri="{FF2B5EF4-FFF2-40B4-BE49-F238E27FC236}">
                  <a16:creationId xmlns:a16="http://schemas.microsoft.com/office/drawing/2014/main" id="{31AF9BDC-3929-8474-A074-548816F00E43}"/>
                </a:ext>
              </a:extLst>
            </p:cNvPr>
            <p:cNvSpPr/>
            <p:nvPr/>
          </p:nvSpPr>
          <p:spPr>
            <a:xfrm>
              <a:off x="-8634942" y="-9538840"/>
              <a:ext cx="10075" cy="12561"/>
            </a:xfrm>
            <a:custGeom>
              <a:avLst/>
              <a:gdLst>
                <a:gd name="connsiteX0" fmla="*/ 7080 w 11801"/>
                <a:gd name="connsiteY0" fmla="*/ 6194 h 14712"/>
                <a:gd name="connsiteX1" fmla="*/ 3934 w 11801"/>
                <a:gd name="connsiteY1" fmla="*/ 2322 h 14712"/>
                <a:gd name="connsiteX2" fmla="*/ 0 w 11801"/>
                <a:gd name="connsiteY2" fmla="*/ 0 h 14712"/>
                <a:gd name="connsiteX3" fmla="*/ 0 w 11801"/>
                <a:gd name="connsiteY3" fmla="*/ 6194 h 14712"/>
                <a:gd name="connsiteX4" fmla="*/ 1573 w 11801"/>
                <a:gd name="connsiteY4" fmla="*/ 11615 h 14712"/>
                <a:gd name="connsiteX5" fmla="*/ 5507 w 11801"/>
                <a:gd name="connsiteY5" fmla="*/ 13937 h 14712"/>
                <a:gd name="connsiteX6" fmla="*/ 11801 w 11801"/>
                <a:gd name="connsiteY6" fmla="*/ 14712 h 14712"/>
                <a:gd name="connsiteX7" fmla="*/ 10228 w 11801"/>
                <a:gd name="connsiteY7" fmla="*/ 10065 h 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1" h="14712">
                  <a:moveTo>
                    <a:pt x="7080" y="6194"/>
                  </a:moveTo>
                  <a:lnTo>
                    <a:pt x="3934" y="2322"/>
                  </a:lnTo>
                  <a:lnTo>
                    <a:pt x="0" y="0"/>
                  </a:lnTo>
                  <a:lnTo>
                    <a:pt x="0" y="6194"/>
                  </a:lnTo>
                  <a:lnTo>
                    <a:pt x="1573" y="11615"/>
                  </a:lnTo>
                  <a:lnTo>
                    <a:pt x="5507" y="13937"/>
                  </a:lnTo>
                  <a:lnTo>
                    <a:pt x="11801" y="14712"/>
                  </a:lnTo>
                  <a:lnTo>
                    <a:pt x="10228" y="1006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36" name="Freeform 1735">
              <a:extLst>
                <a:ext uri="{FF2B5EF4-FFF2-40B4-BE49-F238E27FC236}">
                  <a16:creationId xmlns:a16="http://schemas.microsoft.com/office/drawing/2014/main" id="{675FCBEF-B87B-79A5-14E4-A4AB4626C445}"/>
                </a:ext>
              </a:extLst>
            </p:cNvPr>
            <p:cNvSpPr/>
            <p:nvPr/>
          </p:nvSpPr>
          <p:spPr>
            <a:xfrm>
              <a:off x="-8849215" y="-9240694"/>
              <a:ext cx="4703" cy="10576"/>
            </a:xfrm>
            <a:custGeom>
              <a:avLst/>
              <a:gdLst>
                <a:gd name="connsiteX0" fmla="*/ 5509 w 5508"/>
                <a:gd name="connsiteY0" fmla="*/ 12389 h 12388"/>
                <a:gd name="connsiteX1" fmla="*/ 4721 w 5508"/>
                <a:gd name="connsiteY1" fmla="*/ 9291 h 12388"/>
                <a:gd name="connsiteX2" fmla="*/ 3934 w 5508"/>
                <a:gd name="connsiteY2" fmla="*/ 5420 h 12388"/>
                <a:gd name="connsiteX3" fmla="*/ 788 w 5508"/>
                <a:gd name="connsiteY3" fmla="*/ 0 h 12388"/>
                <a:gd name="connsiteX4" fmla="*/ 788 w 5508"/>
                <a:gd name="connsiteY4" fmla="*/ 1548 h 12388"/>
                <a:gd name="connsiteX5" fmla="*/ 0 w 5508"/>
                <a:gd name="connsiteY5" fmla="*/ 6195 h 12388"/>
                <a:gd name="connsiteX6" fmla="*/ 2361 w 5508"/>
                <a:gd name="connsiteY6" fmla="*/ 10066 h 12388"/>
                <a:gd name="connsiteX7" fmla="*/ 3934 w 5508"/>
                <a:gd name="connsiteY7" fmla="*/ 11615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8" h="12388">
                  <a:moveTo>
                    <a:pt x="5509" y="12389"/>
                  </a:moveTo>
                  <a:lnTo>
                    <a:pt x="4721" y="9291"/>
                  </a:lnTo>
                  <a:lnTo>
                    <a:pt x="3934" y="5420"/>
                  </a:lnTo>
                  <a:lnTo>
                    <a:pt x="788" y="0"/>
                  </a:lnTo>
                  <a:lnTo>
                    <a:pt x="788" y="1548"/>
                  </a:lnTo>
                  <a:lnTo>
                    <a:pt x="0" y="6195"/>
                  </a:lnTo>
                  <a:lnTo>
                    <a:pt x="2361" y="10066"/>
                  </a:lnTo>
                  <a:lnTo>
                    <a:pt x="3934" y="1161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37" name="Freeform 1736">
              <a:extLst>
                <a:ext uri="{FF2B5EF4-FFF2-40B4-BE49-F238E27FC236}">
                  <a16:creationId xmlns:a16="http://schemas.microsoft.com/office/drawing/2014/main" id="{CEFFE62E-D3BB-943B-0FD0-85784ECDD4F4}"/>
                </a:ext>
              </a:extLst>
            </p:cNvPr>
            <p:cNvSpPr/>
            <p:nvPr/>
          </p:nvSpPr>
          <p:spPr>
            <a:xfrm>
              <a:off x="-8900263" y="-9275732"/>
              <a:ext cx="10746" cy="25782"/>
            </a:xfrm>
            <a:custGeom>
              <a:avLst/>
              <a:gdLst>
                <a:gd name="connsiteX0" fmla="*/ 10228 w 12586"/>
                <a:gd name="connsiteY0" fmla="*/ 24004 h 30198"/>
                <a:gd name="connsiteX1" fmla="*/ 12587 w 12586"/>
                <a:gd name="connsiteY1" fmla="*/ 15486 h 30198"/>
                <a:gd name="connsiteX2" fmla="*/ 10228 w 12586"/>
                <a:gd name="connsiteY2" fmla="*/ 6195 h 30198"/>
                <a:gd name="connsiteX3" fmla="*/ 4719 w 12586"/>
                <a:gd name="connsiteY3" fmla="*/ 0 h 30198"/>
                <a:gd name="connsiteX4" fmla="*/ 3146 w 12586"/>
                <a:gd name="connsiteY4" fmla="*/ 4647 h 30198"/>
                <a:gd name="connsiteX5" fmla="*/ 1573 w 12586"/>
                <a:gd name="connsiteY5" fmla="*/ 9292 h 30198"/>
                <a:gd name="connsiteX6" fmla="*/ 0 w 12586"/>
                <a:gd name="connsiteY6" fmla="*/ 18584 h 30198"/>
                <a:gd name="connsiteX7" fmla="*/ 786 w 12586"/>
                <a:gd name="connsiteY7" fmla="*/ 21681 h 30198"/>
                <a:gd name="connsiteX8" fmla="*/ 3146 w 12586"/>
                <a:gd name="connsiteY8" fmla="*/ 30198 h 3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6" h="30198">
                  <a:moveTo>
                    <a:pt x="10228" y="24004"/>
                  </a:moveTo>
                  <a:lnTo>
                    <a:pt x="12587" y="15486"/>
                  </a:lnTo>
                  <a:lnTo>
                    <a:pt x="10228" y="6195"/>
                  </a:lnTo>
                  <a:lnTo>
                    <a:pt x="4719" y="0"/>
                  </a:lnTo>
                  <a:lnTo>
                    <a:pt x="3146" y="4647"/>
                  </a:lnTo>
                  <a:lnTo>
                    <a:pt x="1573" y="9292"/>
                  </a:lnTo>
                  <a:lnTo>
                    <a:pt x="0" y="18584"/>
                  </a:lnTo>
                  <a:lnTo>
                    <a:pt x="786" y="21681"/>
                  </a:lnTo>
                  <a:lnTo>
                    <a:pt x="3146" y="3019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38" name="Freeform 1737">
              <a:extLst>
                <a:ext uri="{FF2B5EF4-FFF2-40B4-BE49-F238E27FC236}">
                  <a16:creationId xmlns:a16="http://schemas.microsoft.com/office/drawing/2014/main" id="{0E039273-6F26-BC1A-2FEE-C242112516EA}"/>
                </a:ext>
              </a:extLst>
            </p:cNvPr>
            <p:cNvSpPr/>
            <p:nvPr/>
          </p:nvSpPr>
          <p:spPr>
            <a:xfrm>
              <a:off x="-8811599" y="-9180536"/>
              <a:ext cx="6044" cy="13221"/>
            </a:xfrm>
            <a:custGeom>
              <a:avLst/>
              <a:gdLst>
                <a:gd name="connsiteX0" fmla="*/ 3934 w 7079"/>
                <a:gd name="connsiteY0" fmla="*/ 0 h 15486"/>
                <a:gd name="connsiteX1" fmla="*/ 788 w 7079"/>
                <a:gd name="connsiteY1" fmla="*/ 6969 h 15486"/>
                <a:gd name="connsiteX2" fmla="*/ 0 w 7079"/>
                <a:gd name="connsiteY2" fmla="*/ 9292 h 15486"/>
                <a:gd name="connsiteX3" fmla="*/ 3146 w 7079"/>
                <a:gd name="connsiteY3" fmla="*/ 15486 h 15486"/>
                <a:gd name="connsiteX4" fmla="*/ 6294 w 7079"/>
                <a:gd name="connsiteY4" fmla="*/ 12389 h 15486"/>
                <a:gd name="connsiteX5" fmla="*/ 7080 w 7079"/>
                <a:gd name="connsiteY5" fmla="*/ 8517 h 15486"/>
                <a:gd name="connsiteX6" fmla="*/ 6294 w 7079"/>
                <a:gd name="connsiteY6" fmla="*/ 4646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9" h="15486">
                  <a:moveTo>
                    <a:pt x="3934" y="0"/>
                  </a:moveTo>
                  <a:lnTo>
                    <a:pt x="788" y="6969"/>
                  </a:lnTo>
                  <a:lnTo>
                    <a:pt x="0" y="9292"/>
                  </a:lnTo>
                  <a:lnTo>
                    <a:pt x="3146" y="15486"/>
                  </a:lnTo>
                  <a:lnTo>
                    <a:pt x="6294" y="12389"/>
                  </a:lnTo>
                  <a:lnTo>
                    <a:pt x="7080" y="8517"/>
                  </a:lnTo>
                  <a:lnTo>
                    <a:pt x="6294" y="464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39" name="Freeform 1738">
              <a:extLst>
                <a:ext uri="{FF2B5EF4-FFF2-40B4-BE49-F238E27FC236}">
                  <a16:creationId xmlns:a16="http://schemas.microsoft.com/office/drawing/2014/main" id="{02C3BF96-D6F4-B616-6630-749351682D62}"/>
                </a:ext>
              </a:extLst>
            </p:cNvPr>
            <p:cNvSpPr/>
            <p:nvPr/>
          </p:nvSpPr>
          <p:spPr>
            <a:xfrm>
              <a:off x="-8788762" y="-9368943"/>
              <a:ext cx="8061" cy="9916"/>
            </a:xfrm>
            <a:custGeom>
              <a:avLst/>
              <a:gdLst>
                <a:gd name="connsiteX0" fmla="*/ 0 w 9442"/>
                <a:gd name="connsiteY0" fmla="*/ 8517 h 11614"/>
                <a:gd name="connsiteX1" fmla="*/ 3934 w 9442"/>
                <a:gd name="connsiteY1" fmla="*/ 11615 h 11614"/>
                <a:gd name="connsiteX2" fmla="*/ 9443 w 9442"/>
                <a:gd name="connsiteY2" fmla="*/ 4646 h 11614"/>
                <a:gd name="connsiteX3" fmla="*/ 9443 w 9442"/>
                <a:gd name="connsiteY3" fmla="*/ 0 h 11614"/>
                <a:gd name="connsiteX4" fmla="*/ 0 w 9442"/>
                <a:gd name="connsiteY4" fmla="*/ 2323 h 1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2" h="11614">
                  <a:moveTo>
                    <a:pt x="0" y="8517"/>
                  </a:moveTo>
                  <a:lnTo>
                    <a:pt x="3934" y="11615"/>
                  </a:lnTo>
                  <a:lnTo>
                    <a:pt x="9443" y="4646"/>
                  </a:lnTo>
                  <a:lnTo>
                    <a:pt x="9443" y="0"/>
                  </a:lnTo>
                  <a:lnTo>
                    <a:pt x="0" y="232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40" name="Freeform 1739">
              <a:extLst>
                <a:ext uri="{FF2B5EF4-FFF2-40B4-BE49-F238E27FC236}">
                  <a16:creationId xmlns:a16="http://schemas.microsoft.com/office/drawing/2014/main" id="{FA3DCFD5-D2F3-23AA-D94C-A03F3CD18985}"/>
                </a:ext>
              </a:extLst>
            </p:cNvPr>
            <p:cNvSpPr/>
            <p:nvPr/>
          </p:nvSpPr>
          <p:spPr>
            <a:xfrm>
              <a:off x="-8786746" y="-9382826"/>
              <a:ext cx="6046" cy="6611"/>
            </a:xfrm>
            <a:custGeom>
              <a:avLst/>
              <a:gdLst>
                <a:gd name="connsiteX0" fmla="*/ 5507 w 7081"/>
                <a:gd name="connsiteY0" fmla="*/ 6969 h 7743"/>
                <a:gd name="connsiteX1" fmla="*/ 7082 w 7081"/>
                <a:gd name="connsiteY1" fmla="*/ 7743 h 7743"/>
                <a:gd name="connsiteX2" fmla="*/ 5507 w 7081"/>
                <a:gd name="connsiteY2" fmla="*/ 2323 h 7743"/>
                <a:gd name="connsiteX3" fmla="*/ 3934 w 7081"/>
                <a:gd name="connsiteY3" fmla="*/ 774 h 7743"/>
                <a:gd name="connsiteX4" fmla="*/ 0 w 7081"/>
                <a:gd name="connsiteY4" fmla="*/ 0 h 7743"/>
                <a:gd name="connsiteX5" fmla="*/ 1573 w 7081"/>
                <a:gd name="connsiteY5" fmla="*/ 3872 h 7743"/>
                <a:gd name="connsiteX6" fmla="*/ 3148 w 7081"/>
                <a:gd name="connsiteY6" fmla="*/ 5420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1" h="7743">
                  <a:moveTo>
                    <a:pt x="5507" y="6969"/>
                  </a:moveTo>
                  <a:lnTo>
                    <a:pt x="7082" y="7743"/>
                  </a:lnTo>
                  <a:lnTo>
                    <a:pt x="5507" y="2323"/>
                  </a:lnTo>
                  <a:lnTo>
                    <a:pt x="3934" y="774"/>
                  </a:lnTo>
                  <a:lnTo>
                    <a:pt x="0" y="0"/>
                  </a:lnTo>
                  <a:lnTo>
                    <a:pt x="1573" y="3872"/>
                  </a:lnTo>
                  <a:lnTo>
                    <a:pt x="3148" y="542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41" name="Freeform 1740">
              <a:extLst>
                <a:ext uri="{FF2B5EF4-FFF2-40B4-BE49-F238E27FC236}">
                  <a16:creationId xmlns:a16="http://schemas.microsoft.com/office/drawing/2014/main" id="{EE9E89AF-CCB7-0C32-F671-4A0E7FAFF6E9}"/>
                </a:ext>
              </a:extLst>
            </p:cNvPr>
            <p:cNvSpPr/>
            <p:nvPr/>
          </p:nvSpPr>
          <p:spPr>
            <a:xfrm>
              <a:off x="-7620673" y="-9020556"/>
              <a:ext cx="16792" cy="15865"/>
            </a:xfrm>
            <a:custGeom>
              <a:avLst/>
              <a:gdLst>
                <a:gd name="connsiteX0" fmla="*/ 6294 w 19668"/>
                <a:gd name="connsiteY0" fmla="*/ 0 h 18582"/>
                <a:gd name="connsiteX1" fmla="*/ 2361 w 19668"/>
                <a:gd name="connsiteY1" fmla="*/ 1548 h 18582"/>
                <a:gd name="connsiteX2" fmla="*/ 0 w 19668"/>
                <a:gd name="connsiteY2" fmla="*/ 6968 h 18582"/>
                <a:gd name="connsiteX3" fmla="*/ 2361 w 19668"/>
                <a:gd name="connsiteY3" fmla="*/ 16260 h 18582"/>
                <a:gd name="connsiteX4" fmla="*/ 11801 w 19668"/>
                <a:gd name="connsiteY4" fmla="*/ 18583 h 18582"/>
                <a:gd name="connsiteX5" fmla="*/ 19669 w 19668"/>
                <a:gd name="connsiteY5" fmla="*/ 15486 h 18582"/>
                <a:gd name="connsiteX6" fmla="*/ 18096 w 19668"/>
                <a:gd name="connsiteY6" fmla="*/ 6194 h 18582"/>
                <a:gd name="connsiteX7" fmla="*/ 12587 w 19668"/>
                <a:gd name="connsiteY7" fmla="*/ 2322 h 1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68" h="18582">
                  <a:moveTo>
                    <a:pt x="6294" y="0"/>
                  </a:moveTo>
                  <a:lnTo>
                    <a:pt x="2361" y="1548"/>
                  </a:lnTo>
                  <a:lnTo>
                    <a:pt x="0" y="6968"/>
                  </a:lnTo>
                  <a:lnTo>
                    <a:pt x="2361" y="16260"/>
                  </a:lnTo>
                  <a:lnTo>
                    <a:pt x="11801" y="18583"/>
                  </a:lnTo>
                  <a:lnTo>
                    <a:pt x="19669" y="15486"/>
                  </a:lnTo>
                  <a:lnTo>
                    <a:pt x="18096" y="6194"/>
                  </a:lnTo>
                  <a:lnTo>
                    <a:pt x="12587" y="232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42" name="Freeform 1741">
              <a:extLst>
                <a:ext uri="{FF2B5EF4-FFF2-40B4-BE49-F238E27FC236}">
                  <a16:creationId xmlns:a16="http://schemas.microsoft.com/office/drawing/2014/main" id="{215F63BC-C7CC-AFF8-3892-DD30B8BBFE96}"/>
                </a:ext>
              </a:extLst>
            </p:cNvPr>
            <p:cNvSpPr/>
            <p:nvPr/>
          </p:nvSpPr>
          <p:spPr>
            <a:xfrm>
              <a:off x="-8808913" y="-9164010"/>
              <a:ext cx="16122" cy="11238"/>
            </a:xfrm>
            <a:custGeom>
              <a:avLst/>
              <a:gdLst>
                <a:gd name="connsiteX0" fmla="*/ 7082 w 18883"/>
                <a:gd name="connsiteY0" fmla="*/ 11615 h 13163"/>
                <a:gd name="connsiteX1" fmla="*/ 14949 w 18883"/>
                <a:gd name="connsiteY1" fmla="*/ 13164 h 13163"/>
                <a:gd name="connsiteX2" fmla="*/ 18883 w 18883"/>
                <a:gd name="connsiteY2" fmla="*/ 7743 h 13163"/>
                <a:gd name="connsiteX3" fmla="*/ 15735 w 18883"/>
                <a:gd name="connsiteY3" fmla="*/ 0 h 13163"/>
                <a:gd name="connsiteX4" fmla="*/ 11801 w 18883"/>
                <a:gd name="connsiteY4" fmla="*/ 2323 h 13163"/>
                <a:gd name="connsiteX5" fmla="*/ 7868 w 18883"/>
                <a:gd name="connsiteY5" fmla="*/ 3097 h 13163"/>
                <a:gd name="connsiteX6" fmla="*/ 0 w 18883"/>
                <a:gd name="connsiteY6" fmla="*/ 3097 h 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83" h="13163">
                  <a:moveTo>
                    <a:pt x="7082" y="11615"/>
                  </a:moveTo>
                  <a:lnTo>
                    <a:pt x="14949" y="13164"/>
                  </a:lnTo>
                  <a:lnTo>
                    <a:pt x="18883" y="7743"/>
                  </a:lnTo>
                  <a:lnTo>
                    <a:pt x="15735" y="0"/>
                  </a:lnTo>
                  <a:lnTo>
                    <a:pt x="11801" y="2323"/>
                  </a:lnTo>
                  <a:lnTo>
                    <a:pt x="7868" y="3097"/>
                  </a:lnTo>
                  <a:lnTo>
                    <a:pt x="0"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43" name="Freeform 1742">
              <a:extLst>
                <a:ext uri="{FF2B5EF4-FFF2-40B4-BE49-F238E27FC236}">
                  <a16:creationId xmlns:a16="http://schemas.microsoft.com/office/drawing/2014/main" id="{88B260CE-7936-1DB1-CD3A-99EBD9DE3BD6}"/>
                </a:ext>
              </a:extLst>
            </p:cNvPr>
            <p:cNvSpPr/>
            <p:nvPr/>
          </p:nvSpPr>
          <p:spPr>
            <a:xfrm>
              <a:off x="-8772640" y="-9098563"/>
              <a:ext cx="8732" cy="11237"/>
            </a:xfrm>
            <a:custGeom>
              <a:avLst/>
              <a:gdLst>
                <a:gd name="connsiteX0" fmla="*/ 786 w 10228"/>
                <a:gd name="connsiteY0" fmla="*/ 0 h 13162"/>
                <a:gd name="connsiteX1" fmla="*/ 0 w 10228"/>
                <a:gd name="connsiteY1" fmla="*/ 13163 h 13162"/>
                <a:gd name="connsiteX2" fmla="*/ 10228 w 10228"/>
                <a:gd name="connsiteY2" fmla="*/ 11615 h 13162"/>
                <a:gd name="connsiteX3" fmla="*/ 7080 w 10228"/>
                <a:gd name="connsiteY3" fmla="*/ 3097 h 13162"/>
              </a:gdLst>
              <a:ahLst/>
              <a:cxnLst>
                <a:cxn ang="0">
                  <a:pos x="connsiteX0" y="connsiteY0"/>
                </a:cxn>
                <a:cxn ang="0">
                  <a:pos x="connsiteX1" y="connsiteY1"/>
                </a:cxn>
                <a:cxn ang="0">
                  <a:pos x="connsiteX2" y="connsiteY2"/>
                </a:cxn>
                <a:cxn ang="0">
                  <a:pos x="connsiteX3" y="connsiteY3"/>
                </a:cxn>
              </a:cxnLst>
              <a:rect l="l" t="t" r="r" b="b"/>
              <a:pathLst>
                <a:path w="10228" h="13162">
                  <a:moveTo>
                    <a:pt x="786" y="0"/>
                  </a:moveTo>
                  <a:lnTo>
                    <a:pt x="0" y="13163"/>
                  </a:lnTo>
                  <a:lnTo>
                    <a:pt x="10228" y="11615"/>
                  </a:lnTo>
                  <a:lnTo>
                    <a:pt x="7080"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44" name="Freeform 1743">
              <a:extLst>
                <a:ext uri="{FF2B5EF4-FFF2-40B4-BE49-F238E27FC236}">
                  <a16:creationId xmlns:a16="http://schemas.microsoft.com/office/drawing/2014/main" id="{524D6B5A-6C0B-7688-CA70-0588B1350A81}"/>
                </a:ext>
              </a:extLst>
            </p:cNvPr>
            <p:cNvSpPr/>
            <p:nvPr/>
          </p:nvSpPr>
          <p:spPr>
            <a:xfrm>
              <a:off x="-8702112" y="-8942549"/>
              <a:ext cx="3358" cy="4627"/>
            </a:xfrm>
            <a:custGeom>
              <a:avLst/>
              <a:gdLst>
                <a:gd name="connsiteX0" fmla="*/ 3934 w 3933"/>
                <a:gd name="connsiteY0" fmla="*/ 3872 h 5420"/>
                <a:gd name="connsiteX1" fmla="*/ 3934 w 3933"/>
                <a:gd name="connsiteY1" fmla="*/ 0 h 5420"/>
                <a:gd name="connsiteX2" fmla="*/ 2361 w 3933"/>
                <a:gd name="connsiteY2" fmla="*/ 774 h 5420"/>
                <a:gd name="connsiteX3" fmla="*/ 1573 w 3933"/>
                <a:gd name="connsiteY3" fmla="*/ 2323 h 5420"/>
                <a:gd name="connsiteX4" fmla="*/ 786 w 3933"/>
                <a:gd name="connsiteY4" fmla="*/ 3872 h 5420"/>
                <a:gd name="connsiteX5" fmla="*/ 0 w 3933"/>
                <a:gd name="connsiteY5" fmla="*/ 5421 h 5420"/>
                <a:gd name="connsiteX6" fmla="*/ 3146 w 3933"/>
                <a:gd name="connsiteY6"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3" h="5420">
                  <a:moveTo>
                    <a:pt x="3934" y="3872"/>
                  </a:moveTo>
                  <a:lnTo>
                    <a:pt x="3934" y="0"/>
                  </a:lnTo>
                  <a:lnTo>
                    <a:pt x="2361" y="774"/>
                  </a:lnTo>
                  <a:lnTo>
                    <a:pt x="1573" y="2323"/>
                  </a:lnTo>
                  <a:lnTo>
                    <a:pt x="786" y="3872"/>
                  </a:lnTo>
                  <a:lnTo>
                    <a:pt x="0" y="5421"/>
                  </a:lnTo>
                  <a:lnTo>
                    <a:pt x="3146" y="542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45" name="Freeform 1744">
              <a:extLst>
                <a:ext uri="{FF2B5EF4-FFF2-40B4-BE49-F238E27FC236}">
                  <a16:creationId xmlns:a16="http://schemas.microsoft.com/office/drawing/2014/main" id="{74632823-CAF9-C218-6DAC-9694D8F9D236}"/>
                </a:ext>
              </a:extLst>
            </p:cNvPr>
            <p:cNvSpPr/>
            <p:nvPr/>
          </p:nvSpPr>
          <p:spPr>
            <a:xfrm>
              <a:off x="-8041158" y="-8922717"/>
              <a:ext cx="7389" cy="22476"/>
            </a:xfrm>
            <a:custGeom>
              <a:avLst/>
              <a:gdLst>
                <a:gd name="connsiteX0" fmla="*/ 8655 w 8655"/>
                <a:gd name="connsiteY0" fmla="*/ 26327 h 26326"/>
                <a:gd name="connsiteX1" fmla="*/ 7868 w 8655"/>
                <a:gd name="connsiteY1" fmla="*/ 10840 h 26326"/>
                <a:gd name="connsiteX2" fmla="*/ 6294 w 8655"/>
                <a:gd name="connsiteY2" fmla="*/ 2323 h 26326"/>
                <a:gd name="connsiteX3" fmla="*/ 3934 w 8655"/>
                <a:gd name="connsiteY3" fmla="*/ 0 h 26326"/>
                <a:gd name="connsiteX4" fmla="*/ 0 w 8655"/>
                <a:gd name="connsiteY4" fmla="*/ 5421 h 26326"/>
                <a:gd name="connsiteX5" fmla="*/ 788 w 8655"/>
                <a:gd name="connsiteY5" fmla="*/ 13938 h 26326"/>
                <a:gd name="connsiteX6" fmla="*/ 3148 w 8655"/>
                <a:gd name="connsiteY6" fmla="*/ 22455 h 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5" h="26326">
                  <a:moveTo>
                    <a:pt x="8655" y="26327"/>
                  </a:moveTo>
                  <a:lnTo>
                    <a:pt x="7868" y="10840"/>
                  </a:lnTo>
                  <a:lnTo>
                    <a:pt x="6294" y="2323"/>
                  </a:lnTo>
                  <a:lnTo>
                    <a:pt x="3934" y="0"/>
                  </a:lnTo>
                  <a:lnTo>
                    <a:pt x="0" y="5421"/>
                  </a:lnTo>
                  <a:lnTo>
                    <a:pt x="788" y="13938"/>
                  </a:lnTo>
                  <a:lnTo>
                    <a:pt x="3148" y="2245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46" name="Freeform 1745">
              <a:extLst>
                <a:ext uri="{FF2B5EF4-FFF2-40B4-BE49-F238E27FC236}">
                  <a16:creationId xmlns:a16="http://schemas.microsoft.com/office/drawing/2014/main" id="{D759C471-9886-1EBA-7B5B-7FCB2A1F49D5}"/>
                </a:ext>
              </a:extLst>
            </p:cNvPr>
            <p:cNvSpPr/>
            <p:nvPr/>
          </p:nvSpPr>
          <p:spPr>
            <a:xfrm>
              <a:off x="-7659632" y="-9222184"/>
              <a:ext cx="13434" cy="15204"/>
            </a:xfrm>
            <a:custGeom>
              <a:avLst/>
              <a:gdLst>
                <a:gd name="connsiteX0" fmla="*/ 2361 w 15735"/>
                <a:gd name="connsiteY0" fmla="*/ 4646 h 17808"/>
                <a:gd name="connsiteX1" fmla="*/ 788 w 15735"/>
                <a:gd name="connsiteY1" fmla="*/ 8517 h 17808"/>
                <a:gd name="connsiteX2" fmla="*/ 0 w 15735"/>
                <a:gd name="connsiteY2" fmla="*/ 13163 h 17808"/>
                <a:gd name="connsiteX3" fmla="*/ 1573 w 15735"/>
                <a:gd name="connsiteY3" fmla="*/ 17808 h 17808"/>
                <a:gd name="connsiteX4" fmla="*/ 8655 w 15735"/>
                <a:gd name="connsiteY4" fmla="*/ 13163 h 17808"/>
                <a:gd name="connsiteX5" fmla="*/ 14947 w 15735"/>
                <a:gd name="connsiteY5" fmla="*/ 5420 h 17808"/>
                <a:gd name="connsiteX6" fmla="*/ 15735 w 15735"/>
                <a:gd name="connsiteY6" fmla="*/ 0 h 17808"/>
                <a:gd name="connsiteX7" fmla="*/ 6294 w 15735"/>
                <a:gd name="connsiteY7" fmla="*/ 774 h 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 h="17808">
                  <a:moveTo>
                    <a:pt x="2361" y="4646"/>
                  </a:moveTo>
                  <a:lnTo>
                    <a:pt x="788" y="8517"/>
                  </a:lnTo>
                  <a:lnTo>
                    <a:pt x="0" y="13163"/>
                  </a:lnTo>
                  <a:lnTo>
                    <a:pt x="1573" y="17808"/>
                  </a:lnTo>
                  <a:lnTo>
                    <a:pt x="8655" y="13163"/>
                  </a:lnTo>
                  <a:lnTo>
                    <a:pt x="14947" y="5420"/>
                  </a:lnTo>
                  <a:lnTo>
                    <a:pt x="15735" y="0"/>
                  </a:lnTo>
                  <a:lnTo>
                    <a:pt x="6294"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47" name="Freeform 1746">
              <a:extLst>
                <a:ext uri="{FF2B5EF4-FFF2-40B4-BE49-F238E27FC236}">
                  <a16:creationId xmlns:a16="http://schemas.microsoft.com/office/drawing/2014/main" id="{49C1123C-29E2-5A6F-E2C1-1497AA968CF1}"/>
                </a:ext>
              </a:extLst>
            </p:cNvPr>
            <p:cNvSpPr/>
            <p:nvPr/>
          </p:nvSpPr>
          <p:spPr>
            <a:xfrm>
              <a:off x="-8512692" y="-8929988"/>
              <a:ext cx="5374" cy="8594"/>
            </a:xfrm>
            <a:custGeom>
              <a:avLst/>
              <a:gdLst>
                <a:gd name="connsiteX0" fmla="*/ 1573 w 6294"/>
                <a:gd name="connsiteY0" fmla="*/ 3872 h 10066"/>
                <a:gd name="connsiteX1" fmla="*/ 788 w 6294"/>
                <a:gd name="connsiteY1" fmla="*/ 5420 h 10066"/>
                <a:gd name="connsiteX2" fmla="*/ 0 w 6294"/>
                <a:gd name="connsiteY2" fmla="*/ 7743 h 10066"/>
                <a:gd name="connsiteX3" fmla="*/ 3934 w 6294"/>
                <a:gd name="connsiteY3" fmla="*/ 10066 h 10066"/>
                <a:gd name="connsiteX4" fmla="*/ 6294 w 6294"/>
                <a:gd name="connsiteY4" fmla="*/ 9291 h 10066"/>
                <a:gd name="connsiteX5" fmla="*/ 6294 w 6294"/>
                <a:gd name="connsiteY5" fmla="*/ 5420 h 10066"/>
                <a:gd name="connsiteX6" fmla="*/ 3934 w 6294"/>
                <a:gd name="connsiteY6" fmla="*/ 0 h 10066"/>
                <a:gd name="connsiteX7" fmla="*/ 2361 w 6294"/>
                <a:gd name="connsiteY7" fmla="*/ 1548 h 1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4" h="10066">
                  <a:moveTo>
                    <a:pt x="1573" y="3872"/>
                  </a:moveTo>
                  <a:lnTo>
                    <a:pt x="788" y="5420"/>
                  </a:lnTo>
                  <a:lnTo>
                    <a:pt x="0" y="7743"/>
                  </a:lnTo>
                  <a:lnTo>
                    <a:pt x="3934" y="10066"/>
                  </a:lnTo>
                  <a:lnTo>
                    <a:pt x="6294" y="9291"/>
                  </a:lnTo>
                  <a:lnTo>
                    <a:pt x="6294" y="5420"/>
                  </a:lnTo>
                  <a:lnTo>
                    <a:pt x="3934" y="0"/>
                  </a:lnTo>
                  <a:lnTo>
                    <a:pt x="2361"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48" name="Freeform 1747">
              <a:extLst>
                <a:ext uri="{FF2B5EF4-FFF2-40B4-BE49-F238E27FC236}">
                  <a16:creationId xmlns:a16="http://schemas.microsoft.com/office/drawing/2014/main" id="{4F57F9C8-C6C2-4D07-6682-FB53EBE0A954}"/>
                </a:ext>
              </a:extLst>
            </p:cNvPr>
            <p:cNvSpPr/>
            <p:nvPr/>
          </p:nvSpPr>
          <p:spPr>
            <a:xfrm>
              <a:off x="-7221010" y="-9481326"/>
              <a:ext cx="7388" cy="9255"/>
            </a:xfrm>
            <a:custGeom>
              <a:avLst/>
              <a:gdLst>
                <a:gd name="connsiteX0" fmla="*/ 8653 w 8653"/>
                <a:gd name="connsiteY0" fmla="*/ 10840 h 10840"/>
                <a:gd name="connsiteX1" fmla="*/ 7868 w 8653"/>
                <a:gd name="connsiteY1" fmla="*/ 7743 h 10840"/>
                <a:gd name="connsiteX2" fmla="*/ 3934 w 8653"/>
                <a:gd name="connsiteY2" fmla="*/ 0 h 10840"/>
                <a:gd name="connsiteX3" fmla="*/ 3146 w 8653"/>
                <a:gd name="connsiteY3" fmla="*/ 774 h 10840"/>
                <a:gd name="connsiteX4" fmla="*/ 786 w 8653"/>
                <a:gd name="connsiteY4" fmla="*/ 2323 h 10840"/>
                <a:gd name="connsiteX5" fmla="*/ 0 w 8653"/>
                <a:gd name="connsiteY5" fmla="*/ 3097 h 10840"/>
                <a:gd name="connsiteX6" fmla="*/ 2361 w 8653"/>
                <a:gd name="connsiteY6" fmla="*/ 9292 h 10840"/>
                <a:gd name="connsiteX7" fmla="*/ 3934 w 8653"/>
                <a:gd name="connsiteY7" fmla="*/ 1084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3" h="10840">
                  <a:moveTo>
                    <a:pt x="8653" y="10840"/>
                  </a:moveTo>
                  <a:lnTo>
                    <a:pt x="7868" y="7743"/>
                  </a:lnTo>
                  <a:lnTo>
                    <a:pt x="3934" y="0"/>
                  </a:lnTo>
                  <a:lnTo>
                    <a:pt x="3146" y="774"/>
                  </a:lnTo>
                  <a:lnTo>
                    <a:pt x="786" y="2323"/>
                  </a:lnTo>
                  <a:lnTo>
                    <a:pt x="0" y="3097"/>
                  </a:lnTo>
                  <a:lnTo>
                    <a:pt x="2361" y="9292"/>
                  </a:lnTo>
                  <a:lnTo>
                    <a:pt x="3934" y="108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49" name="Freeform 1748">
              <a:extLst>
                <a:ext uri="{FF2B5EF4-FFF2-40B4-BE49-F238E27FC236}">
                  <a16:creationId xmlns:a16="http://schemas.microsoft.com/office/drawing/2014/main" id="{CB3FF25D-1D92-D7BE-06DE-70203577E93A}"/>
                </a:ext>
              </a:extLst>
            </p:cNvPr>
            <p:cNvSpPr/>
            <p:nvPr/>
          </p:nvSpPr>
          <p:spPr>
            <a:xfrm>
              <a:off x="-7245863" y="-9480666"/>
              <a:ext cx="47690" cy="122299"/>
            </a:xfrm>
            <a:custGeom>
              <a:avLst/>
              <a:gdLst>
                <a:gd name="connsiteX0" fmla="*/ 55073 w 55858"/>
                <a:gd name="connsiteY0" fmla="*/ 0 h 143246"/>
                <a:gd name="connsiteX1" fmla="*/ 46417 w 55858"/>
                <a:gd name="connsiteY1" fmla="*/ 13938 h 143246"/>
                <a:gd name="connsiteX2" fmla="*/ 28322 w 55858"/>
                <a:gd name="connsiteY2" fmla="*/ 64268 h 143246"/>
                <a:gd name="connsiteX3" fmla="*/ 6292 w 55858"/>
                <a:gd name="connsiteY3" fmla="*/ 102209 h 143246"/>
                <a:gd name="connsiteX4" fmla="*/ 0 w 55858"/>
                <a:gd name="connsiteY4" fmla="*/ 122341 h 143246"/>
                <a:gd name="connsiteX5" fmla="*/ 0 w 55858"/>
                <a:gd name="connsiteY5" fmla="*/ 143247 h 143246"/>
                <a:gd name="connsiteX6" fmla="*/ 7868 w 55858"/>
                <a:gd name="connsiteY6" fmla="*/ 135504 h 143246"/>
                <a:gd name="connsiteX7" fmla="*/ 14160 w 55858"/>
                <a:gd name="connsiteY7" fmla="*/ 126986 h 143246"/>
                <a:gd name="connsiteX8" fmla="*/ 26749 w 55858"/>
                <a:gd name="connsiteY8" fmla="*/ 97563 h 143246"/>
                <a:gd name="connsiteX9" fmla="*/ 31470 w 55858"/>
                <a:gd name="connsiteY9" fmla="*/ 90594 h 143246"/>
                <a:gd name="connsiteX10" fmla="*/ 43271 w 55858"/>
                <a:gd name="connsiteY10" fmla="*/ 78206 h 143246"/>
                <a:gd name="connsiteX11" fmla="*/ 52712 w 55858"/>
                <a:gd name="connsiteY11" fmla="*/ 61170 h 143246"/>
                <a:gd name="connsiteX12" fmla="*/ 55073 w 55858"/>
                <a:gd name="connsiteY12" fmla="*/ 42587 h 143246"/>
                <a:gd name="connsiteX13" fmla="*/ 54285 w 55858"/>
                <a:gd name="connsiteY13" fmla="*/ 24004 h 143246"/>
                <a:gd name="connsiteX14" fmla="*/ 55858 w 55858"/>
                <a:gd name="connsiteY14" fmla="*/ 4647 h 14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858" h="143246">
                  <a:moveTo>
                    <a:pt x="55073" y="0"/>
                  </a:moveTo>
                  <a:lnTo>
                    <a:pt x="46417" y="13938"/>
                  </a:lnTo>
                  <a:lnTo>
                    <a:pt x="28322" y="64268"/>
                  </a:lnTo>
                  <a:lnTo>
                    <a:pt x="6292" y="102209"/>
                  </a:lnTo>
                  <a:lnTo>
                    <a:pt x="0" y="122341"/>
                  </a:lnTo>
                  <a:lnTo>
                    <a:pt x="0" y="143247"/>
                  </a:lnTo>
                  <a:lnTo>
                    <a:pt x="7868" y="135504"/>
                  </a:lnTo>
                  <a:lnTo>
                    <a:pt x="14160" y="126986"/>
                  </a:lnTo>
                  <a:lnTo>
                    <a:pt x="26749" y="97563"/>
                  </a:lnTo>
                  <a:lnTo>
                    <a:pt x="31470" y="90594"/>
                  </a:lnTo>
                  <a:lnTo>
                    <a:pt x="43271" y="78206"/>
                  </a:lnTo>
                  <a:lnTo>
                    <a:pt x="52712" y="61170"/>
                  </a:lnTo>
                  <a:lnTo>
                    <a:pt x="55073" y="42587"/>
                  </a:lnTo>
                  <a:lnTo>
                    <a:pt x="54285" y="24004"/>
                  </a:lnTo>
                  <a:lnTo>
                    <a:pt x="55858" y="464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50" name="Freeform 1749">
              <a:extLst>
                <a:ext uri="{FF2B5EF4-FFF2-40B4-BE49-F238E27FC236}">
                  <a16:creationId xmlns:a16="http://schemas.microsoft.com/office/drawing/2014/main" id="{93728E85-4CEC-157C-F172-45B9CF47EC8A}"/>
                </a:ext>
              </a:extLst>
            </p:cNvPr>
            <p:cNvSpPr/>
            <p:nvPr/>
          </p:nvSpPr>
          <p:spPr>
            <a:xfrm>
              <a:off x="-7298257" y="-9444306"/>
              <a:ext cx="13434" cy="19832"/>
            </a:xfrm>
            <a:custGeom>
              <a:avLst/>
              <a:gdLst>
                <a:gd name="connsiteX0" fmla="*/ 11014 w 15735"/>
                <a:gd name="connsiteY0" fmla="*/ 17035 h 23229"/>
                <a:gd name="connsiteX1" fmla="*/ 14162 w 15735"/>
                <a:gd name="connsiteY1" fmla="*/ 12390 h 23229"/>
                <a:gd name="connsiteX2" fmla="*/ 15735 w 15735"/>
                <a:gd name="connsiteY2" fmla="*/ 5421 h 23229"/>
                <a:gd name="connsiteX3" fmla="*/ 10228 w 15735"/>
                <a:gd name="connsiteY3" fmla="*/ 0 h 23229"/>
                <a:gd name="connsiteX4" fmla="*/ 4719 w 15735"/>
                <a:gd name="connsiteY4" fmla="*/ 4647 h 23229"/>
                <a:gd name="connsiteX5" fmla="*/ 0 w 15735"/>
                <a:gd name="connsiteY5" fmla="*/ 13938 h 23229"/>
                <a:gd name="connsiteX6" fmla="*/ 0 w 15735"/>
                <a:gd name="connsiteY6" fmla="*/ 23229 h 23229"/>
                <a:gd name="connsiteX7" fmla="*/ 6294 w 15735"/>
                <a:gd name="connsiteY7" fmla="*/ 20907 h 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 h="23229">
                  <a:moveTo>
                    <a:pt x="11014" y="17035"/>
                  </a:moveTo>
                  <a:lnTo>
                    <a:pt x="14162" y="12390"/>
                  </a:lnTo>
                  <a:lnTo>
                    <a:pt x="15735" y="5421"/>
                  </a:lnTo>
                  <a:lnTo>
                    <a:pt x="10228" y="0"/>
                  </a:lnTo>
                  <a:lnTo>
                    <a:pt x="4719" y="4647"/>
                  </a:lnTo>
                  <a:lnTo>
                    <a:pt x="0" y="13938"/>
                  </a:lnTo>
                  <a:lnTo>
                    <a:pt x="0" y="23229"/>
                  </a:lnTo>
                  <a:lnTo>
                    <a:pt x="6294" y="2090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51" name="Freeform 1750">
              <a:extLst>
                <a:ext uri="{FF2B5EF4-FFF2-40B4-BE49-F238E27FC236}">
                  <a16:creationId xmlns:a16="http://schemas.microsoft.com/office/drawing/2014/main" id="{852FE37C-F207-F98D-CCB5-A2234E7D7358}"/>
                </a:ext>
              </a:extLst>
            </p:cNvPr>
            <p:cNvSpPr/>
            <p:nvPr/>
          </p:nvSpPr>
          <p:spPr>
            <a:xfrm>
              <a:off x="-7645525" y="-9285647"/>
              <a:ext cx="5372" cy="8594"/>
            </a:xfrm>
            <a:custGeom>
              <a:avLst/>
              <a:gdLst>
                <a:gd name="connsiteX0" fmla="*/ 786 w 6292"/>
                <a:gd name="connsiteY0" fmla="*/ 0 h 10066"/>
                <a:gd name="connsiteX1" fmla="*/ 0 w 6292"/>
                <a:gd name="connsiteY1" fmla="*/ 3097 h 10066"/>
                <a:gd name="connsiteX2" fmla="*/ 0 w 6292"/>
                <a:gd name="connsiteY2" fmla="*/ 5421 h 10066"/>
                <a:gd name="connsiteX3" fmla="*/ 786 w 6292"/>
                <a:gd name="connsiteY3" fmla="*/ 10066 h 10066"/>
                <a:gd name="connsiteX4" fmla="*/ 6292 w 6292"/>
                <a:gd name="connsiteY4" fmla="*/ 7743 h 10066"/>
                <a:gd name="connsiteX5" fmla="*/ 5507 w 6292"/>
                <a:gd name="connsiteY5" fmla="*/ 2323 h 10066"/>
                <a:gd name="connsiteX6" fmla="*/ 3934 w 6292"/>
                <a:gd name="connsiteY6" fmla="*/ 775 h 1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2" h="10066">
                  <a:moveTo>
                    <a:pt x="786" y="0"/>
                  </a:moveTo>
                  <a:lnTo>
                    <a:pt x="0" y="3097"/>
                  </a:lnTo>
                  <a:lnTo>
                    <a:pt x="0" y="5421"/>
                  </a:lnTo>
                  <a:lnTo>
                    <a:pt x="786" y="10066"/>
                  </a:lnTo>
                  <a:lnTo>
                    <a:pt x="6292" y="7743"/>
                  </a:lnTo>
                  <a:lnTo>
                    <a:pt x="5507" y="2323"/>
                  </a:lnTo>
                  <a:lnTo>
                    <a:pt x="3934" y="77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52" name="Freeform 1751">
              <a:extLst>
                <a:ext uri="{FF2B5EF4-FFF2-40B4-BE49-F238E27FC236}">
                  <a16:creationId xmlns:a16="http://schemas.microsoft.com/office/drawing/2014/main" id="{58E7F567-3FBB-A960-C2B4-2A918B7EABC7}"/>
                </a:ext>
              </a:extLst>
            </p:cNvPr>
            <p:cNvSpPr/>
            <p:nvPr/>
          </p:nvSpPr>
          <p:spPr>
            <a:xfrm>
              <a:off x="-7159215" y="-9346466"/>
              <a:ext cx="8732" cy="11237"/>
            </a:xfrm>
            <a:custGeom>
              <a:avLst/>
              <a:gdLst>
                <a:gd name="connsiteX0" fmla="*/ 0 w 10228"/>
                <a:gd name="connsiteY0" fmla="*/ 5420 h 13162"/>
                <a:gd name="connsiteX1" fmla="*/ 8655 w 10228"/>
                <a:gd name="connsiteY1" fmla="*/ 13163 h 13162"/>
                <a:gd name="connsiteX2" fmla="*/ 10228 w 10228"/>
                <a:gd name="connsiteY2" fmla="*/ 6969 h 13162"/>
                <a:gd name="connsiteX3" fmla="*/ 6294 w 10228"/>
                <a:gd name="connsiteY3" fmla="*/ 0 h 13162"/>
              </a:gdLst>
              <a:ahLst/>
              <a:cxnLst>
                <a:cxn ang="0">
                  <a:pos x="connsiteX0" y="connsiteY0"/>
                </a:cxn>
                <a:cxn ang="0">
                  <a:pos x="connsiteX1" y="connsiteY1"/>
                </a:cxn>
                <a:cxn ang="0">
                  <a:pos x="connsiteX2" y="connsiteY2"/>
                </a:cxn>
                <a:cxn ang="0">
                  <a:pos x="connsiteX3" y="connsiteY3"/>
                </a:cxn>
              </a:cxnLst>
              <a:rect l="l" t="t" r="r" b="b"/>
              <a:pathLst>
                <a:path w="10228" h="13162">
                  <a:moveTo>
                    <a:pt x="0" y="5420"/>
                  </a:moveTo>
                  <a:lnTo>
                    <a:pt x="8655" y="13163"/>
                  </a:lnTo>
                  <a:lnTo>
                    <a:pt x="10228" y="6969"/>
                  </a:lnTo>
                  <a:lnTo>
                    <a:pt x="6294"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53" name="Freeform 1752">
              <a:extLst>
                <a:ext uri="{FF2B5EF4-FFF2-40B4-BE49-F238E27FC236}">
                  <a16:creationId xmlns:a16="http://schemas.microsoft.com/office/drawing/2014/main" id="{A0318A05-D137-7BBC-8B99-F2433238D7F5}"/>
                </a:ext>
              </a:extLst>
            </p:cNvPr>
            <p:cNvSpPr/>
            <p:nvPr/>
          </p:nvSpPr>
          <p:spPr>
            <a:xfrm>
              <a:off x="-7182724" y="-9442984"/>
              <a:ext cx="6044" cy="7272"/>
            </a:xfrm>
            <a:custGeom>
              <a:avLst/>
              <a:gdLst>
                <a:gd name="connsiteX0" fmla="*/ 6294 w 7079"/>
                <a:gd name="connsiteY0" fmla="*/ 4646 h 8517"/>
                <a:gd name="connsiteX1" fmla="*/ 7080 w 7079"/>
                <a:gd name="connsiteY1" fmla="*/ 3097 h 8517"/>
                <a:gd name="connsiteX2" fmla="*/ 3934 w 7079"/>
                <a:gd name="connsiteY2" fmla="*/ 0 h 8517"/>
                <a:gd name="connsiteX3" fmla="*/ 0 w 7079"/>
                <a:gd name="connsiteY3" fmla="*/ 8517 h 8517"/>
              </a:gdLst>
              <a:ahLst/>
              <a:cxnLst>
                <a:cxn ang="0">
                  <a:pos x="connsiteX0" y="connsiteY0"/>
                </a:cxn>
                <a:cxn ang="0">
                  <a:pos x="connsiteX1" y="connsiteY1"/>
                </a:cxn>
                <a:cxn ang="0">
                  <a:pos x="connsiteX2" y="connsiteY2"/>
                </a:cxn>
                <a:cxn ang="0">
                  <a:pos x="connsiteX3" y="connsiteY3"/>
                </a:cxn>
              </a:cxnLst>
              <a:rect l="l" t="t" r="r" b="b"/>
              <a:pathLst>
                <a:path w="7079" h="8517">
                  <a:moveTo>
                    <a:pt x="6294" y="4646"/>
                  </a:moveTo>
                  <a:lnTo>
                    <a:pt x="7080" y="3097"/>
                  </a:lnTo>
                  <a:lnTo>
                    <a:pt x="3934" y="0"/>
                  </a:lnTo>
                  <a:lnTo>
                    <a:pt x="0" y="851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54" name="Freeform 1753">
              <a:extLst>
                <a:ext uri="{FF2B5EF4-FFF2-40B4-BE49-F238E27FC236}">
                  <a16:creationId xmlns:a16="http://schemas.microsoft.com/office/drawing/2014/main" id="{73C46429-0A36-80DB-8DBF-5A6949991784}"/>
                </a:ext>
              </a:extLst>
            </p:cNvPr>
            <p:cNvSpPr/>
            <p:nvPr/>
          </p:nvSpPr>
          <p:spPr>
            <a:xfrm>
              <a:off x="-7235117" y="-9348451"/>
              <a:ext cx="11418" cy="11238"/>
            </a:xfrm>
            <a:custGeom>
              <a:avLst/>
              <a:gdLst>
                <a:gd name="connsiteX0" fmla="*/ 9441 w 13374"/>
                <a:gd name="connsiteY0" fmla="*/ 13164 h 13163"/>
                <a:gd name="connsiteX1" fmla="*/ 13374 w 13374"/>
                <a:gd name="connsiteY1" fmla="*/ 6969 h 13163"/>
                <a:gd name="connsiteX2" fmla="*/ 11016 w 13374"/>
                <a:gd name="connsiteY2" fmla="*/ 0 h 13163"/>
                <a:gd name="connsiteX3" fmla="*/ 0 w 13374"/>
                <a:gd name="connsiteY3" fmla="*/ 6195 h 13163"/>
              </a:gdLst>
              <a:ahLst/>
              <a:cxnLst>
                <a:cxn ang="0">
                  <a:pos x="connsiteX0" y="connsiteY0"/>
                </a:cxn>
                <a:cxn ang="0">
                  <a:pos x="connsiteX1" y="connsiteY1"/>
                </a:cxn>
                <a:cxn ang="0">
                  <a:pos x="connsiteX2" y="connsiteY2"/>
                </a:cxn>
                <a:cxn ang="0">
                  <a:pos x="connsiteX3" y="connsiteY3"/>
                </a:cxn>
              </a:cxnLst>
              <a:rect l="l" t="t" r="r" b="b"/>
              <a:pathLst>
                <a:path w="13374" h="13163">
                  <a:moveTo>
                    <a:pt x="9441" y="13164"/>
                  </a:moveTo>
                  <a:lnTo>
                    <a:pt x="13374" y="6969"/>
                  </a:lnTo>
                  <a:lnTo>
                    <a:pt x="11016" y="0"/>
                  </a:lnTo>
                  <a:lnTo>
                    <a:pt x="0" y="61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55" name="Freeform 1754">
              <a:extLst>
                <a:ext uri="{FF2B5EF4-FFF2-40B4-BE49-F238E27FC236}">
                  <a16:creationId xmlns:a16="http://schemas.microsoft.com/office/drawing/2014/main" id="{3AE49373-2009-6A6F-2FA8-0496D16EBC3B}"/>
                </a:ext>
              </a:extLst>
            </p:cNvPr>
            <p:cNvSpPr/>
            <p:nvPr/>
          </p:nvSpPr>
          <p:spPr>
            <a:xfrm>
              <a:off x="-7307661" y="-9462155"/>
              <a:ext cx="76574" cy="128909"/>
            </a:xfrm>
            <a:custGeom>
              <a:avLst/>
              <a:gdLst>
                <a:gd name="connsiteX0" fmla="*/ 63728 w 89690"/>
                <a:gd name="connsiteY0" fmla="*/ 75882 h 150989"/>
                <a:gd name="connsiteX1" fmla="*/ 73956 w 89690"/>
                <a:gd name="connsiteY1" fmla="*/ 51104 h 150989"/>
                <a:gd name="connsiteX2" fmla="*/ 87330 w 89690"/>
                <a:gd name="connsiteY2" fmla="*/ 27875 h 150989"/>
                <a:gd name="connsiteX3" fmla="*/ 89691 w 89690"/>
                <a:gd name="connsiteY3" fmla="*/ 16260 h 150989"/>
                <a:gd name="connsiteX4" fmla="*/ 84184 w 89690"/>
                <a:gd name="connsiteY4" fmla="*/ 5420 h 150989"/>
                <a:gd name="connsiteX5" fmla="*/ 73168 w 89690"/>
                <a:gd name="connsiteY5" fmla="*/ 0 h 150989"/>
                <a:gd name="connsiteX6" fmla="*/ 61367 w 89690"/>
                <a:gd name="connsiteY6" fmla="*/ 1548 h 150989"/>
                <a:gd name="connsiteX7" fmla="*/ 51139 w 89690"/>
                <a:gd name="connsiteY7" fmla="*/ 7743 h 150989"/>
                <a:gd name="connsiteX8" fmla="*/ 44059 w 89690"/>
                <a:gd name="connsiteY8" fmla="*/ 15486 h 150989"/>
                <a:gd name="connsiteX9" fmla="*/ 36191 w 89690"/>
                <a:gd name="connsiteY9" fmla="*/ 31746 h 150989"/>
                <a:gd name="connsiteX10" fmla="*/ 33831 w 89690"/>
                <a:gd name="connsiteY10" fmla="*/ 36392 h 150989"/>
                <a:gd name="connsiteX11" fmla="*/ 33831 w 89690"/>
                <a:gd name="connsiteY11" fmla="*/ 42587 h 150989"/>
                <a:gd name="connsiteX12" fmla="*/ 36979 w 89690"/>
                <a:gd name="connsiteY12" fmla="*/ 57299 h 150989"/>
                <a:gd name="connsiteX13" fmla="*/ 36191 w 89690"/>
                <a:gd name="connsiteY13" fmla="*/ 64268 h 150989"/>
                <a:gd name="connsiteX14" fmla="*/ 29111 w 89690"/>
                <a:gd name="connsiteY14" fmla="*/ 74333 h 150989"/>
                <a:gd name="connsiteX15" fmla="*/ 6294 w 89690"/>
                <a:gd name="connsiteY15" fmla="*/ 81302 h 150989"/>
                <a:gd name="connsiteX16" fmla="*/ 0 w 89690"/>
                <a:gd name="connsiteY16" fmla="*/ 90594 h 150989"/>
                <a:gd name="connsiteX17" fmla="*/ 3934 w 89690"/>
                <a:gd name="connsiteY17" fmla="*/ 106080 h 150989"/>
                <a:gd name="connsiteX18" fmla="*/ 13376 w 89690"/>
                <a:gd name="connsiteY18" fmla="*/ 115372 h 150989"/>
                <a:gd name="connsiteX19" fmla="*/ 25178 w 89690"/>
                <a:gd name="connsiteY19" fmla="*/ 121566 h 150989"/>
                <a:gd name="connsiteX20" fmla="*/ 36191 w 89690"/>
                <a:gd name="connsiteY20" fmla="*/ 129309 h 150989"/>
                <a:gd name="connsiteX21" fmla="*/ 48780 w 89690"/>
                <a:gd name="connsiteY21" fmla="*/ 147892 h 150989"/>
                <a:gd name="connsiteX22" fmla="*/ 56648 w 89690"/>
                <a:gd name="connsiteY22" fmla="*/ 150990 h 150989"/>
                <a:gd name="connsiteX23" fmla="*/ 66874 w 89690"/>
                <a:gd name="connsiteY23" fmla="*/ 140923 h 150989"/>
                <a:gd name="connsiteX24" fmla="*/ 70022 w 89690"/>
                <a:gd name="connsiteY24" fmla="*/ 130858 h 150989"/>
                <a:gd name="connsiteX25" fmla="*/ 67661 w 89690"/>
                <a:gd name="connsiteY25" fmla="*/ 121566 h 150989"/>
                <a:gd name="connsiteX26" fmla="*/ 62154 w 89690"/>
                <a:gd name="connsiteY26" fmla="*/ 112274 h 150989"/>
                <a:gd name="connsiteX27" fmla="*/ 59006 w 89690"/>
                <a:gd name="connsiteY27" fmla="*/ 101434 h 150989"/>
                <a:gd name="connsiteX28" fmla="*/ 59794 w 89690"/>
                <a:gd name="connsiteY28" fmla="*/ 89045 h 15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690" h="150989">
                  <a:moveTo>
                    <a:pt x="63728" y="75882"/>
                  </a:moveTo>
                  <a:lnTo>
                    <a:pt x="73956" y="51104"/>
                  </a:lnTo>
                  <a:lnTo>
                    <a:pt x="87330" y="27875"/>
                  </a:lnTo>
                  <a:lnTo>
                    <a:pt x="89691" y="16260"/>
                  </a:lnTo>
                  <a:lnTo>
                    <a:pt x="84184" y="5420"/>
                  </a:lnTo>
                  <a:lnTo>
                    <a:pt x="73168" y="0"/>
                  </a:lnTo>
                  <a:lnTo>
                    <a:pt x="61367" y="1548"/>
                  </a:lnTo>
                  <a:lnTo>
                    <a:pt x="51139" y="7743"/>
                  </a:lnTo>
                  <a:lnTo>
                    <a:pt x="44059" y="15486"/>
                  </a:lnTo>
                  <a:lnTo>
                    <a:pt x="36191" y="31746"/>
                  </a:lnTo>
                  <a:lnTo>
                    <a:pt x="33831" y="36392"/>
                  </a:lnTo>
                  <a:lnTo>
                    <a:pt x="33831" y="42587"/>
                  </a:lnTo>
                  <a:lnTo>
                    <a:pt x="36979" y="57299"/>
                  </a:lnTo>
                  <a:lnTo>
                    <a:pt x="36191" y="64268"/>
                  </a:lnTo>
                  <a:lnTo>
                    <a:pt x="29111" y="74333"/>
                  </a:lnTo>
                  <a:lnTo>
                    <a:pt x="6294" y="81302"/>
                  </a:lnTo>
                  <a:lnTo>
                    <a:pt x="0" y="90594"/>
                  </a:lnTo>
                  <a:lnTo>
                    <a:pt x="3934" y="106080"/>
                  </a:lnTo>
                  <a:lnTo>
                    <a:pt x="13376" y="115372"/>
                  </a:lnTo>
                  <a:lnTo>
                    <a:pt x="25178" y="121566"/>
                  </a:lnTo>
                  <a:lnTo>
                    <a:pt x="36191" y="129309"/>
                  </a:lnTo>
                  <a:lnTo>
                    <a:pt x="48780" y="147892"/>
                  </a:lnTo>
                  <a:lnTo>
                    <a:pt x="56648" y="150990"/>
                  </a:lnTo>
                  <a:lnTo>
                    <a:pt x="66874" y="140923"/>
                  </a:lnTo>
                  <a:lnTo>
                    <a:pt x="70022" y="130858"/>
                  </a:lnTo>
                  <a:lnTo>
                    <a:pt x="67661" y="121566"/>
                  </a:lnTo>
                  <a:lnTo>
                    <a:pt x="62154" y="112274"/>
                  </a:lnTo>
                  <a:lnTo>
                    <a:pt x="59006" y="101434"/>
                  </a:lnTo>
                  <a:lnTo>
                    <a:pt x="59794" y="8904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56" name="Freeform 1755">
              <a:extLst>
                <a:ext uri="{FF2B5EF4-FFF2-40B4-BE49-F238E27FC236}">
                  <a16:creationId xmlns:a16="http://schemas.microsoft.com/office/drawing/2014/main" id="{5B7CC2AC-4514-636D-6818-4254BC1E02AE}"/>
                </a:ext>
              </a:extLst>
            </p:cNvPr>
            <p:cNvSpPr/>
            <p:nvPr/>
          </p:nvSpPr>
          <p:spPr>
            <a:xfrm>
              <a:off x="-7126972" y="-9406624"/>
              <a:ext cx="10075" cy="14543"/>
            </a:xfrm>
            <a:custGeom>
              <a:avLst/>
              <a:gdLst>
                <a:gd name="connsiteX0" fmla="*/ 0 w 11801"/>
                <a:gd name="connsiteY0" fmla="*/ 0 h 17034"/>
                <a:gd name="connsiteX1" fmla="*/ 1573 w 11801"/>
                <a:gd name="connsiteY1" fmla="*/ 5420 h 17034"/>
                <a:gd name="connsiteX2" fmla="*/ 3934 w 11801"/>
                <a:gd name="connsiteY2" fmla="*/ 10065 h 17034"/>
                <a:gd name="connsiteX3" fmla="*/ 7868 w 11801"/>
                <a:gd name="connsiteY3" fmla="*/ 13937 h 17034"/>
                <a:gd name="connsiteX4" fmla="*/ 11801 w 11801"/>
                <a:gd name="connsiteY4" fmla="*/ 17034 h 17034"/>
                <a:gd name="connsiteX5" fmla="*/ 11014 w 11801"/>
                <a:gd name="connsiteY5" fmla="*/ 11615 h 17034"/>
                <a:gd name="connsiteX6" fmla="*/ 8653 w 11801"/>
                <a:gd name="connsiteY6" fmla="*/ 6194 h 17034"/>
                <a:gd name="connsiteX7" fmla="*/ 5507 w 11801"/>
                <a:gd name="connsiteY7" fmla="*/ 2322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1" h="17034">
                  <a:moveTo>
                    <a:pt x="0" y="0"/>
                  </a:moveTo>
                  <a:lnTo>
                    <a:pt x="1573" y="5420"/>
                  </a:lnTo>
                  <a:lnTo>
                    <a:pt x="3934" y="10065"/>
                  </a:lnTo>
                  <a:lnTo>
                    <a:pt x="7868" y="13937"/>
                  </a:lnTo>
                  <a:lnTo>
                    <a:pt x="11801" y="17034"/>
                  </a:lnTo>
                  <a:lnTo>
                    <a:pt x="11014" y="11615"/>
                  </a:lnTo>
                  <a:lnTo>
                    <a:pt x="8653" y="6194"/>
                  </a:lnTo>
                  <a:lnTo>
                    <a:pt x="5507" y="232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57" name="Freeform 1756">
              <a:extLst>
                <a:ext uri="{FF2B5EF4-FFF2-40B4-BE49-F238E27FC236}">
                  <a16:creationId xmlns:a16="http://schemas.microsoft.com/office/drawing/2014/main" id="{BAA9209A-47ED-6690-7F98-50B138907194}"/>
                </a:ext>
              </a:extLst>
            </p:cNvPr>
            <p:cNvSpPr/>
            <p:nvPr/>
          </p:nvSpPr>
          <p:spPr>
            <a:xfrm>
              <a:off x="-7477600" y="-9089968"/>
              <a:ext cx="28211" cy="16526"/>
            </a:xfrm>
            <a:custGeom>
              <a:avLst/>
              <a:gdLst>
                <a:gd name="connsiteX0" fmla="*/ 13374 w 33043"/>
                <a:gd name="connsiteY0" fmla="*/ 17034 h 19357"/>
                <a:gd name="connsiteX1" fmla="*/ 22815 w 33043"/>
                <a:gd name="connsiteY1" fmla="*/ 8517 h 19357"/>
                <a:gd name="connsiteX2" fmla="*/ 29109 w 33043"/>
                <a:gd name="connsiteY2" fmla="*/ 10065 h 19357"/>
                <a:gd name="connsiteX3" fmla="*/ 32256 w 33043"/>
                <a:gd name="connsiteY3" fmla="*/ 7743 h 19357"/>
                <a:gd name="connsiteX4" fmla="*/ 33043 w 33043"/>
                <a:gd name="connsiteY4" fmla="*/ 3872 h 19357"/>
                <a:gd name="connsiteX5" fmla="*/ 30682 w 33043"/>
                <a:gd name="connsiteY5" fmla="*/ 0 h 19357"/>
                <a:gd name="connsiteX6" fmla="*/ 23603 w 33043"/>
                <a:gd name="connsiteY6" fmla="*/ 774 h 19357"/>
                <a:gd name="connsiteX7" fmla="*/ 13374 w 33043"/>
                <a:gd name="connsiteY7" fmla="*/ 6194 h 19357"/>
                <a:gd name="connsiteX8" fmla="*/ 4719 w 33043"/>
                <a:gd name="connsiteY8" fmla="*/ 13937 h 19357"/>
                <a:gd name="connsiteX9" fmla="*/ 0 w 33043"/>
                <a:gd name="connsiteY9" fmla="*/ 19358 h 19357"/>
                <a:gd name="connsiteX10" fmla="*/ 7080 w 33043"/>
                <a:gd name="connsiteY10" fmla="*/ 19358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43" h="19357">
                  <a:moveTo>
                    <a:pt x="13374" y="17034"/>
                  </a:moveTo>
                  <a:lnTo>
                    <a:pt x="22815" y="8517"/>
                  </a:lnTo>
                  <a:lnTo>
                    <a:pt x="29109" y="10065"/>
                  </a:lnTo>
                  <a:lnTo>
                    <a:pt x="32256" y="7743"/>
                  </a:lnTo>
                  <a:lnTo>
                    <a:pt x="33043" y="3872"/>
                  </a:lnTo>
                  <a:lnTo>
                    <a:pt x="30682" y="0"/>
                  </a:lnTo>
                  <a:lnTo>
                    <a:pt x="23603" y="774"/>
                  </a:lnTo>
                  <a:lnTo>
                    <a:pt x="13374" y="6194"/>
                  </a:lnTo>
                  <a:lnTo>
                    <a:pt x="4719" y="13937"/>
                  </a:lnTo>
                  <a:lnTo>
                    <a:pt x="0" y="19358"/>
                  </a:lnTo>
                  <a:lnTo>
                    <a:pt x="7080" y="1935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58" name="Freeform 1757">
              <a:extLst>
                <a:ext uri="{FF2B5EF4-FFF2-40B4-BE49-F238E27FC236}">
                  <a16:creationId xmlns:a16="http://schemas.microsoft.com/office/drawing/2014/main" id="{B5D35868-80FC-87D1-DFAE-8760CF3D7608}"/>
                </a:ext>
              </a:extLst>
            </p:cNvPr>
            <p:cNvSpPr/>
            <p:nvPr/>
          </p:nvSpPr>
          <p:spPr>
            <a:xfrm>
              <a:off x="-7480958" y="-9437696"/>
              <a:ext cx="16120" cy="10577"/>
            </a:xfrm>
            <a:custGeom>
              <a:avLst/>
              <a:gdLst>
                <a:gd name="connsiteX0" fmla="*/ 7868 w 18881"/>
                <a:gd name="connsiteY0" fmla="*/ 12390 h 12389"/>
                <a:gd name="connsiteX1" fmla="*/ 13374 w 18881"/>
                <a:gd name="connsiteY1" fmla="*/ 9292 h 12389"/>
                <a:gd name="connsiteX2" fmla="*/ 18881 w 18881"/>
                <a:gd name="connsiteY2" fmla="*/ 4647 h 12389"/>
                <a:gd name="connsiteX3" fmla="*/ 13374 w 18881"/>
                <a:gd name="connsiteY3" fmla="*/ 775 h 12389"/>
                <a:gd name="connsiteX4" fmla="*/ 8653 w 18881"/>
                <a:gd name="connsiteY4" fmla="*/ 0 h 12389"/>
                <a:gd name="connsiteX5" fmla="*/ 3934 w 18881"/>
                <a:gd name="connsiteY5" fmla="*/ 1549 h 12389"/>
                <a:gd name="connsiteX6" fmla="*/ 0 w 18881"/>
                <a:gd name="connsiteY6" fmla="*/ 6195 h 12389"/>
                <a:gd name="connsiteX7" fmla="*/ 2359 w 18881"/>
                <a:gd name="connsiteY7" fmla="*/ 11615 h 1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1" h="12389">
                  <a:moveTo>
                    <a:pt x="7868" y="12390"/>
                  </a:moveTo>
                  <a:lnTo>
                    <a:pt x="13374" y="9292"/>
                  </a:lnTo>
                  <a:lnTo>
                    <a:pt x="18881" y="4647"/>
                  </a:lnTo>
                  <a:lnTo>
                    <a:pt x="13374" y="775"/>
                  </a:lnTo>
                  <a:lnTo>
                    <a:pt x="8653" y="0"/>
                  </a:lnTo>
                  <a:lnTo>
                    <a:pt x="3934" y="1549"/>
                  </a:lnTo>
                  <a:lnTo>
                    <a:pt x="0" y="6195"/>
                  </a:lnTo>
                  <a:lnTo>
                    <a:pt x="2359" y="1161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59" name="Freeform 1758">
              <a:extLst>
                <a:ext uri="{FF2B5EF4-FFF2-40B4-BE49-F238E27FC236}">
                  <a16:creationId xmlns:a16="http://schemas.microsoft.com/office/drawing/2014/main" id="{90E16023-ED46-9DEC-77E9-B7CE74312170}"/>
                </a:ext>
              </a:extLst>
            </p:cNvPr>
            <p:cNvSpPr/>
            <p:nvPr/>
          </p:nvSpPr>
          <p:spPr>
            <a:xfrm>
              <a:off x="-7483646" y="-9496530"/>
              <a:ext cx="9404" cy="7272"/>
            </a:xfrm>
            <a:custGeom>
              <a:avLst/>
              <a:gdLst>
                <a:gd name="connsiteX0" fmla="*/ 5507 w 11015"/>
                <a:gd name="connsiteY0" fmla="*/ 774 h 8517"/>
                <a:gd name="connsiteX1" fmla="*/ 3934 w 11015"/>
                <a:gd name="connsiteY1" fmla="*/ 2322 h 8517"/>
                <a:gd name="connsiteX2" fmla="*/ 2361 w 11015"/>
                <a:gd name="connsiteY2" fmla="*/ 3096 h 8517"/>
                <a:gd name="connsiteX3" fmla="*/ 0 w 11015"/>
                <a:gd name="connsiteY3" fmla="*/ 3096 h 8517"/>
                <a:gd name="connsiteX4" fmla="*/ 4721 w 11015"/>
                <a:gd name="connsiteY4" fmla="*/ 8517 h 8517"/>
                <a:gd name="connsiteX5" fmla="*/ 9441 w 11015"/>
                <a:gd name="connsiteY5" fmla="*/ 8517 h 8517"/>
                <a:gd name="connsiteX6" fmla="*/ 11016 w 11015"/>
                <a:gd name="connsiteY6" fmla="*/ 4646 h 8517"/>
                <a:gd name="connsiteX7" fmla="*/ 7868 w 11015"/>
                <a:gd name="connsiteY7" fmla="*/ 0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5" h="8517">
                  <a:moveTo>
                    <a:pt x="5507" y="774"/>
                  </a:moveTo>
                  <a:lnTo>
                    <a:pt x="3934" y="2322"/>
                  </a:lnTo>
                  <a:lnTo>
                    <a:pt x="2361" y="3096"/>
                  </a:lnTo>
                  <a:lnTo>
                    <a:pt x="0" y="3096"/>
                  </a:lnTo>
                  <a:lnTo>
                    <a:pt x="4721" y="8517"/>
                  </a:lnTo>
                  <a:lnTo>
                    <a:pt x="9441" y="8517"/>
                  </a:lnTo>
                  <a:lnTo>
                    <a:pt x="11016" y="4646"/>
                  </a:lnTo>
                  <a:lnTo>
                    <a:pt x="7868"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60" name="Freeform 1759">
              <a:extLst>
                <a:ext uri="{FF2B5EF4-FFF2-40B4-BE49-F238E27FC236}">
                  <a16:creationId xmlns:a16="http://schemas.microsoft.com/office/drawing/2014/main" id="{CACA6C32-D35C-2F01-0EE5-9CC83BF5B4B7}"/>
                </a:ext>
              </a:extLst>
            </p:cNvPr>
            <p:cNvSpPr/>
            <p:nvPr/>
          </p:nvSpPr>
          <p:spPr>
            <a:xfrm>
              <a:off x="-7474914" y="-9526279"/>
              <a:ext cx="14106" cy="19832"/>
            </a:xfrm>
            <a:custGeom>
              <a:avLst/>
              <a:gdLst>
                <a:gd name="connsiteX0" fmla="*/ 13374 w 16522"/>
                <a:gd name="connsiteY0" fmla="*/ 23229 h 23229"/>
                <a:gd name="connsiteX1" fmla="*/ 16523 w 16522"/>
                <a:gd name="connsiteY1" fmla="*/ 13163 h 23229"/>
                <a:gd name="connsiteX2" fmla="*/ 14947 w 16522"/>
                <a:gd name="connsiteY2" fmla="*/ 6968 h 23229"/>
                <a:gd name="connsiteX3" fmla="*/ 11801 w 16522"/>
                <a:gd name="connsiteY3" fmla="*/ 2322 h 23229"/>
                <a:gd name="connsiteX4" fmla="*/ 6294 w 16522"/>
                <a:gd name="connsiteY4" fmla="*/ 0 h 23229"/>
                <a:gd name="connsiteX5" fmla="*/ 0 w 16522"/>
                <a:gd name="connsiteY5" fmla="*/ 774 h 23229"/>
                <a:gd name="connsiteX6" fmla="*/ 7868 w 16522"/>
                <a:gd name="connsiteY6" fmla="*/ 18583 h 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22" h="23229">
                  <a:moveTo>
                    <a:pt x="13374" y="23229"/>
                  </a:moveTo>
                  <a:lnTo>
                    <a:pt x="16523" y="13163"/>
                  </a:lnTo>
                  <a:lnTo>
                    <a:pt x="14947" y="6968"/>
                  </a:lnTo>
                  <a:lnTo>
                    <a:pt x="11801" y="2322"/>
                  </a:lnTo>
                  <a:lnTo>
                    <a:pt x="6294" y="0"/>
                  </a:lnTo>
                  <a:lnTo>
                    <a:pt x="0" y="774"/>
                  </a:lnTo>
                  <a:lnTo>
                    <a:pt x="7868" y="1858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61" name="Freeform 1760">
              <a:extLst>
                <a:ext uri="{FF2B5EF4-FFF2-40B4-BE49-F238E27FC236}">
                  <a16:creationId xmlns:a16="http://schemas.microsoft.com/office/drawing/2014/main" id="{B078252B-3098-2A6E-875E-D8FAF169C2E9}"/>
                </a:ext>
              </a:extLst>
            </p:cNvPr>
            <p:cNvSpPr/>
            <p:nvPr/>
          </p:nvSpPr>
          <p:spPr>
            <a:xfrm>
              <a:off x="-7270717" y="-9600320"/>
              <a:ext cx="27540" cy="25121"/>
            </a:xfrm>
            <a:custGeom>
              <a:avLst/>
              <a:gdLst>
                <a:gd name="connsiteX0" fmla="*/ 14949 w 32257"/>
                <a:gd name="connsiteY0" fmla="*/ 9292 h 29424"/>
                <a:gd name="connsiteX1" fmla="*/ 4721 w 32257"/>
                <a:gd name="connsiteY1" fmla="*/ 0 h 29424"/>
                <a:gd name="connsiteX2" fmla="*/ 0 w 32257"/>
                <a:gd name="connsiteY2" fmla="*/ 0 h 29424"/>
                <a:gd name="connsiteX3" fmla="*/ 3934 w 32257"/>
                <a:gd name="connsiteY3" fmla="*/ 6969 h 29424"/>
                <a:gd name="connsiteX4" fmla="*/ 24390 w 32257"/>
                <a:gd name="connsiteY4" fmla="*/ 22455 h 29424"/>
                <a:gd name="connsiteX5" fmla="*/ 32258 w 32257"/>
                <a:gd name="connsiteY5" fmla="*/ 29424 h 29424"/>
                <a:gd name="connsiteX6" fmla="*/ 25963 w 32257"/>
                <a:gd name="connsiteY6" fmla="*/ 20907 h 2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57" h="29424">
                  <a:moveTo>
                    <a:pt x="14949" y="9292"/>
                  </a:moveTo>
                  <a:lnTo>
                    <a:pt x="4721" y="0"/>
                  </a:lnTo>
                  <a:lnTo>
                    <a:pt x="0" y="0"/>
                  </a:lnTo>
                  <a:lnTo>
                    <a:pt x="3934" y="6969"/>
                  </a:lnTo>
                  <a:lnTo>
                    <a:pt x="24390" y="22455"/>
                  </a:lnTo>
                  <a:lnTo>
                    <a:pt x="32258" y="29424"/>
                  </a:lnTo>
                  <a:lnTo>
                    <a:pt x="25963" y="2090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62" name="Freeform 1761">
              <a:extLst>
                <a:ext uri="{FF2B5EF4-FFF2-40B4-BE49-F238E27FC236}">
                  <a16:creationId xmlns:a16="http://schemas.microsoft.com/office/drawing/2014/main" id="{BCE1CF1B-6FA4-B865-1C48-0927EE42BF78}"/>
                </a:ext>
              </a:extLst>
            </p:cNvPr>
            <p:cNvSpPr/>
            <p:nvPr/>
          </p:nvSpPr>
          <p:spPr>
            <a:xfrm>
              <a:off x="-7153170" y="-9509753"/>
              <a:ext cx="8061" cy="9916"/>
            </a:xfrm>
            <a:custGeom>
              <a:avLst/>
              <a:gdLst>
                <a:gd name="connsiteX0" fmla="*/ 5509 w 9442"/>
                <a:gd name="connsiteY0" fmla="*/ 11615 h 11614"/>
                <a:gd name="connsiteX1" fmla="*/ 9443 w 9442"/>
                <a:gd name="connsiteY1" fmla="*/ 9291 h 11614"/>
                <a:gd name="connsiteX2" fmla="*/ 7082 w 9442"/>
                <a:gd name="connsiteY2" fmla="*/ 6968 h 11614"/>
                <a:gd name="connsiteX3" fmla="*/ 4721 w 9442"/>
                <a:gd name="connsiteY3" fmla="*/ 3872 h 11614"/>
                <a:gd name="connsiteX4" fmla="*/ 2361 w 9442"/>
                <a:gd name="connsiteY4" fmla="*/ 2322 h 11614"/>
                <a:gd name="connsiteX5" fmla="*/ 0 w 9442"/>
                <a:gd name="connsiteY5" fmla="*/ 0 h 11614"/>
                <a:gd name="connsiteX6" fmla="*/ 788 w 9442"/>
                <a:gd name="connsiteY6" fmla="*/ 5420 h 11614"/>
                <a:gd name="connsiteX7" fmla="*/ 3148 w 9442"/>
                <a:gd name="connsiteY7" fmla="*/ 10065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2" h="11614">
                  <a:moveTo>
                    <a:pt x="5509" y="11615"/>
                  </a:moveTo>
                  <a:lnTo>
                    <a:pt x="9443" y="9291"/>
                  </a:lnTo>
                  <a:lnTo>
                    <a:pt x="7082" y="6968"/>
                  </a:lnTo>
                  <a:lnTo>
                    <a:pt x="4721" y="3872"/>
                  </a:lnTo>
                  <a:lnTo>
                    <a:pt x="2361" y="2322"/>
                  </a:lnTo>
                  <a:lnTo>
                    <a:pt x="0" y="0"/>
                  </a:lnTo>
                  <a:lnTo>
                    <a:pt x="788" y="5420"/>
                  </a:lnTo>
                  <a:lnTo>
                    <a:pt x="3148" y="1006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63" name="Freeform 1762">
              <a:extLst>
                <a:ext uri="{FF2B5EF4-FFF2-40B4-BE49-F238E27FC236}">
                  <a16:creationId xmlns:a16="http://schemas.microsoft.com/office/drawing/2014/main" id="{59B1A7F4-73E7-4266-D133-3E46F2380E33}"/>
                </a:ext>
              </a:extLst>
            </p:cNvPr>
            <p:cNvSpPr/>
            <p:nvPr/>
          </p:nvSpPr>
          <p:spPr>
            <a:xfrm>
              <a:off x="-7458122" y="-9650562"/>
              <a:ext cx="10747" cy="9916"/>
            </a:xfrm>
            <a:custGeom>
              <a:avLst/>
              <a:gdLst>
                <a:gd name="connsiteX0" fmla="*/ 7868 w 12588"/>
                <a:gd name="connsiteY0" fmla="*/ 1548 h 11614"/>
                <a:gd name="connsiteX1" fmla="*/ 1573 w 12588"/>
                <a:gd name="connsiteY1" fmla="*/ 0 h 11614"/>
                <a:gd name="connsiteX2" fmla="*/ 0 w 12588"/>
                <a:gd name="connsiteY2" fmla="*/ 4646 h 11614"/>
                <a:gd name="connsiteX3" fmla="*/ 12589 w 12588"/>
                <a:gd name="connsiteY3" fmla="*/ 11615 h 11614"/>
              </a:gdLst>
              <a:ahLst/>
              <a:cxnLst>
                <a:cxn ang="0">
                  <a:pos x="connsiteX0" y="connsiteY0"/>
                </a:cxn>
                <a:cxn ang="0">
                  <a:pos x="connsiteX1" y="connsiteY1"/>
                </a:cxn>
                <a:cxn ang="0">
                  <a:pos x="connsiteX2" y="connsiteY2"/>
                </a:cxn>
                <a:cxn ang="0">
                  <a:pos x="connsiteX3" y="connsiteY3"/>
                </a:cxn>
              </a:cxnLst>
              <a:rect l="l" t="t" r="r" b="b"/>
              <a:pathLst>
                <a:path w="12588" h="11614">
                  <a:moveTo>
                    <a:pt x="7868" y="1548"/>
                  </a:moveTo>
                  <a:lnTo>
                    <a:pt x="1573" y="0"/>
                  </a:lnTo>
                  <a:lnTo>
                    <a:pt x="0" y="4646"/>
                  </a:lnTo>
                  <a:lnTo>
                    <a:pt x="12589" y="1161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64" name="Freeform 1763">
              <a:extLst>
                <a:ext uri="{FF2B5EF4-FFF2-40B4-BE49-F238E27FC236}">
                  <a16:creationId xmlns:a16="http://schemas.microsoft.com/office/drawing/2014/main" id="{7FAF3983-1C5B-5D47-FEB4-242DEEBC0B62}"/>
                </a:ext>
              </a:extLst>
            </p:cNvPr>
            <p:cNvSpPr/>
            <p:nvPr/>
          </p:nvSpPr>
          <p:spPr>
            <a:xfrm>
              <a:off x="-7474242" y="-9548095"/>
              <a:ext cx="27538" cy="19171"/>
            </a:xfrm>
            <a:custGeom>
              <a:avLst/>
              <a:gdLst>
                <a:gd name="connsiteX0" fmla="*/ 29895 w 32255"/>
                <a:gd name="connsiteY0" fmla="*/ 11615 h 22455"/>
                <a:gd name="connsiteX1" fmla="*/ 27536 w 32255"/>
                <a:gd name="connsiteY1" fmla="*/ 5420 h 22455"/>
                <a:gd name="connsiteX2" fmla="*/ 19669 w 32255"/>
                <a:gd name="connsiteY2" fmla="*/ 9291 h 22455"/>
                <a:gd name="connsiteX3" fmla="*/ 3146 w 32255"/>
                <a:gd name="connsiteY3" fmla="*/ 0 h 22455"/>
                <a:gd name="connsiteX4" fmla="*/ 0 w 32255"/>
                <a:gd name="connsiteY4" fmla="*/ 5420 h 22455"/>
                <a:gd name="connsiteX5" fmla="*/ 7080 w 32255"/>
                <a:gd name="connsiteY5" fmla="*/ 18584 h 22455"/>
                <a:gd name="connsiteX6" fmla="*/ 21242 w 32255"/>
                <a:gd name="connsiteY6" fmla="*/ 22455 h 22455"/>
                <a:gd name="connsiteX7" fmla="*/ 32256 w 32255"/>
                <a:gd name="connsiteY7" fmla="*/ 19358 h 2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55" h="22455">
                  <a:moveTo>
                    <a:pt x="29895" y="11615"/>
                  </a:moveTo>
                  <a:lnTo>
                    <a:pt x="27536" y="5420"/>
                  </a:lnTo>
                  <a:lnTo>
                    <a:pt x="19669" y="9291"/>
                  </a:lnTo>
                  <a:lnTo>
                    <a:pt x="3146" y="0"/>
                  </a:lnTo>
                  <a:lnTo>
                    <a:pt x="0" y="5420"/>
                  </a:lnTo>
                  <a:lnTo>
                    <a:pt x="7080" y="18584"/>
                  </a:lnTo>
                  <a:lnTo>
                    <a:pt x="21242" y="22455"/>
                  </a:lnTo>
                  <a:lnTo>
                    <a:pt x="32256" y="1935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65" name="Freeform 1764">
              <a:extLst>
                <a:ext uri="{FF2B5EF4-FFF2-40B4-BE49-F238E27FC236}">
                  <a16:creationId xmlns:a16="http://schemas.microsoft.com/office/drawing/2014/main" id="{CBDE1A68-57A9-F403-B143-430BD86474C2}"/>
                </a:ext>
              </a:extLst>
            </p:cNvPr>
            <p:cNvSpPr/>
            <p:nvPr/>
          </p:nvSpPr>
          <p:spPr>
            <a:xfrm>
              <a:off x="-7344605" y="-9632713"/>
              <a:ext cx="18808" cy="21815"/>
            </a:xfrm>
            <a:custGeom>
              <a:avLst/>
              <a:gdLst>
                <a:gd name="connsiteX0" fmla="*/ 15735 w 22029"/>
                <a:gd name="connsiteY0" fmla="*/ 3872 h 25552"/>
                <a:gd name="connsiteX1" fmla="*/ 9443 w 22029"/>
                <a:gd name="connsiteY1" fmla="*/ 1549 h 25552"/>
                <a:gd name="connsiteX2" fmla="*/ 2361 w 22029"/>
                <a:gd name="connsiteY2" fmla="*/ 0 h 25552"/>
                <a:gd name="connsiteX3" fmla="*/ 0 w 22029"/>
                <a:gd name="connsiteY3" fmla="*/ 13164 h 25552"/>
                <a:gd name="connsiteX4" fmla="*/ 5509 w 22029"/>
                <a:gd name="connsiteY4" fmla="*/ 23229 h 25552"/>
                <a:gd name="connsiteX5" fmla="*/ 14162 w 22029"/>
                <a:gd name="connsiteY5" fmla="*/ 25552 h 25552"/>
                <a:gd name="connsiteX6" fmla="*/ 22029 w 22029"/>
                <a:gd name="connsiteY6" fmla="*/ 15486 h 25552"/>
                <a:gd name="connsiteX7" fmla="*/ 20456 w 22029"/>
                <a:gd name="connsiteY7" fmla="*/ 8518 h 2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9" h="25552">
                  <a:moveTo>
                    <a:pt x="15735" y="3872"/>
                  </a:moveTo>
                  <a:lnTo>
                    <a:pt x="9443" y="1549"/>
                  </a:lnTo>
                  <a:lnTo>
                    <a:pt x="2361" y="0"/>
                  </a:lnTo>
                  <a:lnTo>
                    <a:pt x="0" y="13164"/>
                  </a:lnTo>
                  <a:lnTo>
                    <a:pt x="5509" y="23229"/>
                  </a:lnTo>
                  <a:lnTo>
                    <a:pt x="14162" y="25552"/>
                  </a:lnTo>
                  <a:lnTo>
                    <a:pt x="22029" y="15486"/>
                  </a:lnTo>
                  <a:lnTo>
                    <a:pt x="20456" y="851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66" name="Freeform 1765">
              <a:extLst>
                <a:ext uri="{FF2B5EF4-FFF2-40B4-BE49-F238E27FC236}">
                  <a16:creationId xmlns:a16="http://schemas.microsoft.com/office/drawing/2014/main" id="{3106194B-8A1F-8AAA-2A97-F15175559E37}"/>
                </a:ext>
              </a:extLst>
            </p:cNvPr>
            <p:cNvSpPr/>
            <p:nvPr/>
          </p:nvSpPr>
          <p:spPr>
            <a:xfrm>
              <a:off x="-7336543" y="-9571894"/>
              <a:ext cx="12088" cy="36358"/>
            </a:xfrm>
            <a:custGeom>
              <a:avLst/>
              <a:gdLst>
                <a:gd name="connsiteX0" fmla="*/ 0 w 14159"/>
                <a:gd name="connsiteY0" fmla="*/ 17808 h 42586"/>
                <a:gd name="connsiteX1" fmla="*/ 1573 w 14159"/>
                <a:gd name="connsiteY1" fmla="*/ 31746 h 42586"/>
                <a:gd name="connsiteX2" fmla="*/ 4719 w 14159"/>
                <a:gd name="connsiteY2" fmla="*/ 42587 h 42586"/>
                <a:gd name="connsiteX3" fmla="*/ 10226 w 14159"/>
                <a:gd name="connsiteY3" fmla="*/ 21680 h 42586"/>
                <a:gd name="connsiteX4" fmla="*/ 14160 w 14159"/>
                <a:gd name="connsiteY4" fmla="*/ 0 h 42586"/>
                <a:gd name="connsiteX5" fmla="*/ 3146 w 14159"/>
                <a:gd name="connsiteY5" fmla="*/ 5420 h 4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59" h="42586">
                  <a:moveTo>
                    <a:pt x="0" y="17808"/>
                  </a:moveTo>
                  <a:lnTo>
                    <a:pt x="1573" y="31746"/>
                  </a:lnTo>
                  <a:lnTo>
                    <a:pt x="4719" y="42587"/>
                  </a:lnTo>
                  <a:lnTo>
                    <a:pt x="10226" y="21680"/>
                  </a:lnTo>
                  <a:lnTo>
                    <a:pt x="14160" y="0"/>
                  </a:lnTo>
                  <a:lnTo>
                    <a:pt x="3146" y="542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67" name="Freeform 1766">
              <a:extLst>
                <a:ext uri="{FF2B5EF4-FFF2-40B4-BE49-F238E27FC236}">
                  <a16:creationId xmlns:a16="http://schemas.microsoft.com/office/drawing/2014/main" id="{B72B9C84-6F02-5FBA-E16D-C3BD2B791E47}"/>
                </a:ext>
              </a:extLst>
            </p:cNvPr>
            <p:cNvSpPr/>
            <p:nvPr/>
          </p:nvSpPr>
          <p:spPr>
            <a:xfrm>
              <a:off x="-7346618" y="-9180536"/>
              <a:ext cx="34256" cy="19832"/>
            </a:xfrm>
            <a:custGeom>
              <a:avLst/>
              <a:gdLst>
                <a:gd name="connsiteX0" fmla="*/ 3146 w 40123"/>
                <a:gd name="connsiteY0" fmla="*/ 11615 h 23229"/>
                <a:gd name="connsiteX1" fmla="*/ 6292 w 40123"/>
                <a:gd name="connsiteY1" fmla="*/ 16260 h 23229"/>
                <a:gd name="connsiteX2" fmla="*/ 10226 w 40123"/>
                <a:gd name="connsiteY2" fmla="*/ 20907 h 23229"/>
                <a:gd name="connsiteX3" fmla="*/ 14160 w 40123"/>
                <a:gd name="connsiteY3" fmla="*/ 23229 h 23229"/>
                <a:gd name="connsiteX4" fmla="*/ 22027 w 40123"/>
                <a:gd name="connsiteY4" fmla="*/ 22455 h 23229"/>
                <a:gd name="connsiteX5" fmla="*/ 28322 w 40123"/>
                <a:gd name="connsiteY5" fmla="*/ 18584 h 23229"/>
                <a:gd name="connsiteX6" fmla="*/ 34616 w 40123"/>
                <a:gd name="connsiteY6" fmla="*/ 13164 h 23229"/>
                <a:gd name="connsiteX7" fmla="*/ 40123 w 40123"/>
                <a:gd name="connsiteY7" fmla="*/ 8517 h 23229"/>
                <a:gd name="connsiteX8" fmla="*/ 29895 w 40123"/>
                <a:gd name="connsiteY8" fmla="*/ 2323 h 23229"/>
                <a:gd name="connsiteX9" fmla="*/ 19669 w 40123"/>
                <a:gd name="connsiteY9" fmla="*/ 0 h 23229"/>
                <a:gd name="connsiteX10" fmla="*/ 9441 w 40123"/>
                <a:gd name="connsiteY10" fmla="*/ 1549 h 23229"/>
                <a:gd name="connsiteX11" fmla="*/ 0 w 40123"/>
                <a:gd name="connsiteY11" fmla="*/ 7743 h 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123" h="23229">
                  <a:moveTo>
                    <a:pt x="3146" y="11615"/>
                  </a:moveTo>
                  <a:lnTo>
                    <a:pt x="6292" y="16260"/>
                  </a:lnTo>
                  <a:lnTo>
                    <a:pt x="10226" y="20907"/>
                  </a:lnTo>
                  <a:lnTo>
                    <a:pt x="14160" y="23229"/>
                  </a:lnTo>
                  <a:lnTo>
                    <a:pt x="22027" y="22455"/>
                  </a:lnTo>
                  <a:lnTo>
                    <a:pt x="28322" y="18584"/>
                  </a:lnTo>
                  <a:lnTo>
                    <a:pt x="34616" y="13164"/>
                  </a:lnTo>
                  <a:lnTo>
                    <a:pt x="40123" y="8517"/>
                  </a:lnTo>
                  <a:lnTo>
                    <a:pt x="29895" y="2323"/>
                  </a:lnTo>
                  <a:lnTo>
                    <a:pt x="19669" y="0"/>
                  </a:lnTo>
                  <a:lnTo>
                    <a:pt x="9441" y="1549"/>
                  </a:lnTo>
                  <a:lnTo>
                    <a:pt x="0"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68" name="Freeform 1767">
              <a:extLst>
                <a:ext uri="{FF2B5EF4-FFF2-40B4-BE49-F238E27FC236}">
                  <a16:creationId xmlns:a16="http://schemas.microsoft.com/office/drawing/2014/main" id="{5F5335DE-801B-1CC7-BF02-D70077ECAAFE}"/>
                </a:ext>
              </a:extLst>
            </p:cNvPr>
            <p:cNvSpPr/>
            <p:nvPr/>
          </p:nvSpPr>
          <p:spPr>
            <a:xfrm>
              <a:off x="-7102793" y="-9425135"/>
              <a:ext cx="12763" cy="36358"/>
            </a:xfrm>
            <a:custGeom>
              <a:avLst/>
              <a:gdLst>
                <a:gd name="connsiteX0" fmla="*/ 13376 w 14949"/>
                <a:gd name="connsiteY0" fmla="*/ 42587 h 42586"/>
                <a:gd name="connsiteX1" fmla="*/ 14949 w 14949"/>
                <a:gd name="connsiteY1" fmla="*/ 32521 h 42586"/>
                <a:gd name="connsiteX2" fmla="*/ 14949 w 14949"/>
                <a:gd name="connsiteY2" fmla="*/ 21681 h 42586"/>
                <a:gd name="connsiteX3" fmla="*/ 12589 w 14949"/>
                <a:gd name="connsiteY3" fmla="*/ 0 h 42586"/>
                <a:gd name="connsiteX4" fmla="*/ 7082 w 14949"/>
                <a:gd name="connsiteY4" fmla="*/ 4646 h 42586"/>
                <a:gd name="connsiteX5" fmla="*/ 3148 w 14949"/>
                <a:gd name="connsiteY5" fmla="*/ 10840 h 42586"/>
                <a:gd name="connsiteX6" fmla="*/ 1575 w 14949"/>
                <a:gd name="connsiteY6" fmla="*/ 17035 h 42586"/>
                <a:gd name="connsiteX7" fmla="*/ 0 w 14949"/>
                <a:gd name="connsiteY7" fmla="*/ 24778 h 42586"/>
                <a:gd name="connsiteX8" fmla="*/ 7082 w 14949"/>
                <a:gd name="connsiteY8" fmla="*/ 33296 h 4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49" h="42586">
                  <a:moveTo>
                    <a:pt x="13376" y="42587"/>
                  </a:moveTo>
                  <a:lnTo>
                    <a:pt x="14949" y="32521"/>
                  </a:lnTo>
                  <a:lnTo>
                    <a:pt x="14949" y="21681"/>
                  </a:lnTo>
                  <a:lnTo>
                    <a:pt x="12589" y="0"/>
                  </a:lnTo>
                  <a:lnTo>
                    <a:pt x="7082" y="4646"/>
                  </a:lnTo>
                  <a:lnTo>
                    <a:pt x="3148" y="10840"/>
                  </a:lnTo>
                  <a:lnTo>
                    <a:pt x="1575" y="17035"/>
                  </a:lnTo>
                  <a:lnTo>
                    <a:pt x="0" y="24778"/>
                  </a:lnTo>
                  <a:lnTo>
                    <a:pt x="7082" y="3329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69" name="Freeform 1768">
              <a:extLst>
                <a:ext uri="{FF2B5EF4-FFF2-40B4-BE49-F238E27FC236}">
                  <a16:creationId xmlns:a16="http://schemas.microsoft.com/office/drawing/2014/main" id="{F5AFA233-D11B-E9F4-1B93-683570326944}"/>
                </a:ext>
              </a:extLst>
            </p:cNvPr>
            <p:cNvSpPr/>
            <p:nvPr/>
          </p:nvSpPr>
          <p:spPr>
            <a:xfrm>
              <a:off x="-7443344" y="-9629408"/>
              <a:ext cx="79260" cy="83296"/>
            </a:xfrm>
            <a:custGeom>
              <a:avLst/>
              <a:gdLst>
                <a:gd name="connsiteX0" fmla="*/ 92837 w 92836"/>
                <a:gd name="connsiteY0" fmla="*/ 68139 h 97563"/>
                <a:gd name="connsiteX1" fmla="*/ 91264 w 92836"/>
                <a:gd name="connsiteY1" fmla="*/ 58073 h 97563"/>
                <a:gd name="connsiteX2" fmla="*/ 92837 w 92836"/>
                <a:gd name="connsiteY2" fmla="*/ 37941 h 97563"/>
                <a:gd name="connsiteX3" fmla="*/ 91264 w 92836"/>
                <a:gd name="connsiteY3" fmla="*/ 30198 h 97563"/>
                <a:gd name="connsiteX4" fmla="*/ 88903 w 92836"/>
                <a:gd name="connsiteY4" fmla="*/ 27101 h 97563"/>
                <a:gd name="connsiteX5" fmla="*/ 79463 w 92836"/>
                <a:gd name="connsiteY5" fmla="*/ 17809 h 97563"/>
                <a:gd name="connsiteX6" fmla="*/ 76314 w 92836"/>
                <a:gd name="connsiteY6" fmla="*/ 15486 h 97563"/>
                <a:gd name="connsiteX7" fmla="*/ 73956 w 92836"/>
                <a:gd name="connsiteY7" fmla="*/ 13164 h 97563"/>
                <a:gd name="connsiteX8" fmla="*/ 70808 w 92836"/>
                <a:gd name="connsiteY8" fmla="*/ 9292 h 97563"/>
                <a:gd name="connsiteX9" fmla="*/ 68447 w 92836"/>
                <a:gd name="connsiteY9" fmla="*/ 7743 h 97563"/>
                <a:gd name="connsiteX10" fmla="*/ 66088 w 92836"/>
                <a:gd name="connsiteY10" fmla="*/ 6969 h 97563"/>
                <a:gd name="connsiteX11" fmla="*/ 62154 w 92836"/>
                <a:gd name="connsiteY11" fmla="*/ 10066 h 97563"/>
                <a:gd name="connsiteX12" fmla="*/ 59794 w 92836"/>
                <a:gd name="connsiteY12" fmla="*/ 10066 h 97563"/>
                <a:gd name="connsiteX13" fmla="*/ 46419 w 92836"/>
                <a:gd name="connsiteY13" fmla="*/ 5421 h 97563"/>
                <a:gd name="connsiteX14" fmla="*/ 27536 w 92836"/>
                <a:gd name="connsiteY14" fmla="*/ 0 h 97563"/>
                <a:gd name="connsiteX15" fmla="*/ 9441 w 92836"/>
                <a:gd name="connsiteY15" fmla="*/ 0 h 97563"/>
                <a:gd name="connsiteX16" fmla="*/ 0 w 92836"/>
                <a:gd name="connsiteY16" fmla="*/ 7743 h 97563"/>
                <a:gd name="connsiteX17" fmla="*/ 6294 w 92836"/>
                <a:gd name="connsiteY17" fmla="*/ 10066 h 97563"/>
                <a:gd name="connsiteX18" fmla="*/ 13374 w 92836"/>
                <a:gd name="connsiteY18" fmla="*/ 15486 h 97563"/>
                <a:gd name="connsiteX19" fmla="*/ 20456 w 92836"/>
                <a:gd name="connsiteY19" fmla="*/ 22455 h 97563"/>
                <a:gd name="connsiteX20" fmla="*/ 25176 w 92836"/>
                <a:gd name="connsiteY20" fmla="*/ 28650 h 97563"/>
                <a:gd name="connsiteX21" fmla="*/ 29897 w 92836"/>
                <a:gd name="connsiteY21" fmla="*/ 36393 h 97563"/>
                <a:gd name="connsiteX22" fmla="*/ 47993 w 92836"/>
                <a:gd name="connsiteY22" fmla="*/ 81302 h 97563"/>
                <a:gd name="connsiteX23" fmla="*/ 52712 w 92836"/>
                <a:gd name="connsiteY23" fmla="*/ 88271 h 97563"/>
                <a:gd name="connsiteX24" fmla="*/ 59794 w 92836"/>
                <a:gd name="connsiteY24" fmla="*/ 94466 h 97563"/>
                <a:gd name="connsiteX25" fmla="*/ 65301 w 92836"/>
                <a:gd name="connsiteY25" fmla="*/ 97563 h 97563"/>
                <a:gd name="connsiteX26" fmla="*/ 70022 w 92836"/>
                <a:gd name="connsiteY26" fmla="*/ 96788 h 97563"/>
                <a:gd name="connsiteX27" fmla="*/ 74741 w 92836"/>
                <a:gd name="connsiteY27" fmla="*/ 96014 h 97563"/>
                <a:gd name="connsiteX28" fmla="*/ 81823 w 92836"/>
                <a:gd name="connsiteY28" fmla="*/ 94466 h 97563"/>
                <a:gd name="connsiteX29" fmla="*/ 83396 w 92836"/>
                <a:gd name="connsiteY29" fmla="*/ 87497 h 97563"/>
                <a:gd name="connsiteX30" fmla="*/ 85757 w 92836"/>
                <a:gd name="connsiteY30" fmla="*/ 81302 h 9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836" h="97563">
                  <a:moveTo>
                    <a:pt x="92837" y="68139"/>
                  </a:moveTo>
                  <a:lnTo>
                    <a:pt x="91264" y="58073"/>
                  </a:lnTo>
                  <a:lnTo>
                    <a:pt x="92837" y="37941"/>
                  </a:lnTo>
                  <a:lnTo>
                    <a:pt x="91264" y="30198"/>
                  </a:lnTo>
                  <a:lnTo>
                    <a:pt x="88903" y="27101"/>
                  </a:lnTo>
                  <a:lnTo>
                    <a:pt x="79463" y="17809"/>
                  </a:lnTo>
                  <a:lnTo>
                    <a:pt x="76314" y="15486"/>
                  </a:lnTo>
                  <a:lnTo>
                    <a:pt x="73956" y="13164"/>
                  </a:lnTo>
                  <a:lnTo>
                    <a:pt x="70808" y="9292"/>
                  </a:lnTo>
                  <a:lnTo>
                    <a:pt x="68447" y="7743"/>
                  </a:lnTo>
                  <a:lnTo>
                    <a:pt x="66088" y="6969"/>
                  </a:lnTo>
                  <a:lnTo>
                    <a:pt x="62154" y="10066"/>
                  </a:lnTo>
                  <a:lnTo>
                    <a:pt x="59794" y="10066"/>
                  </a:lnTo>
                  <a:lnTo>
                    <a:pt x="46419" y="5421"/>
                  </a:lnTo>
                  <a:lnTo>
                    <a:pt x="27536" y="0"/>
                  </a:lnTo>
                  <a:lnTo>
                    <a:pt x="9441" y="0"/>
                  </a:lnTo>
                  <a:lnTo>
                    <a:pt x="0" y="7743"/>
                  </a:lnTo>
                  <a:lnTo>
                    <a:pt x="6294" y="10066"/>
                  </a:lnTo>
                  <a:lnTo>
                    <a:pt x="13374" y="15486"/>
                  </a:lnTo>
                  <a:lnTo>
                    <a:pt x="20456" y="22455"/>
                  </a:lnTo>
                  <a:lnTo>
                    <a:pt x="25176" y="28650"/>
                  </a:lnTo>
                  <a:lnTo>
                    <a:pt x="29897" y="36393"/>
                  </a:lnTo>
                  <a:lnTo>
                    <a:pt x="47993" y="81302"/>
                  </a:lnTo>
                  <a:lnTo>
                    <a:pt x="52712" y="88271"/>
                  </a:lnTo>
                  <a:lnTo>
                    <a:pt x="59794" y="94466"/>
                  </a:lnTo>
                  <a:lnTo>
                    <a:pt x="65301" y="97563"/>
                  </a:lnTo>
                  <a:lnTo>
                    <a:pt x="70022" y="96788"/>
                  </a:lnTo>
                  <a:lnTo>
                    <a:pt x="74741" y="96014"/>
                  </a:lnTo>
                  <a:lnTo>
                    <a:pt x="81823" y="94466"/>
                  </a:lnTo>
                  <a:lnTo>
                    <a:pt x="83396" y="87497"/>
                  </a:lnTo>
                  <a:lnTo>
                    <a:pt x="85757" y="8130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70" name="Freeform 1769">
              <a:extLst>
                <a:ext uri="{FF2B5EF4-FFF2-40B4-BE49-F238E27FC236}">
                  <a16:creationId xmlns:a16="http://schemas.microsoft.com/office/drawing/2014/main" id="{2396FE07-AD14-030F-63F7-26CD79EC76D6}"/>
                </a:ext>
              </a:extLst>
            </p:cNvPr>
            <p:cNvSpPr/>
            <p:nvPr/>
          </p:nvSpPr>
          <p:spPr>
            <a:xfrm>
              <a:off x="-7407744" y="-9138228"/>
              <a:ext cx="35600" cy="10576"/>
            </a:xfrm>
            <a:custGeom>
              <a:avLst/>
              <a:gdLst>
                <a:gd name="connsiteX0" fmla="*/ 33043 w 41698"/>
                <a:gd name="connsiteY0" fmla="*/ 3872 h 12388"/>
                <a:gd name="connsiteX1" fmla="*/ 11014 w 41698"/>
                <a:gd name="connsiteY1" fmla="*/ 0 h 12388"/>
                <a:gd name="connsiteX2" fmla="*/ 4721 w 41698"/>
                <a:gd name="connsiteY2" fmla="*/ 1548 h 12388"/>
                <a:gd name="connsiteX3" fmla="*/ 0 w 41698"/>
                <a:gd name="connsiteY3" fmla="*/ 8517 h 12388"/>
                <a:gd name="connsiteX4" fmla="*/ 8655 w 41698"/>
                <a:gd name="connsiteY4" fmla="*/ 10840 h 12388"/>
                <a:gd name="connsiteX5" fmla="*/ 22815 w 41698"/>
                <a:gd name="connsiteY5" fmla="*/ 12389 h 12388"/>
                <a:gd name="connsiteX6" fmla="*/ 36191 w 41698"/>
                <a:gd name="connsiteY6" fmla="*/ 11615 h 12388"/>
                <a:gd name="connsiteX7" fmla="*/ 41698 w 41698"/>
                <a:gd name="connsiteY7" fmla="*/ 7743 h 12388"/>
                <a:gd name="connsiteX8" fmla="*/ 38550 w 41698"/>
                <a:gd name="connsiteY8" fmla="*/ 5420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98" h="12388">
                  <a:moveTo>
                    <a:pt x="33043" y="3872"/>
                  </a:moveTo>
                  <a:lnTo>
                    <a:pt x="11014" y="0"/>
                  </a:lnTo>
                  <a:lnTo>
                    <a:pt x="4721" y="1548"/>
                  </a:lnTo>
                  <a:lnTo>
                    <a:pt x="0" y="8517"/>
                  </a:lnTo>
                  <a:lnTo>
                    <a:pt x="8655" y="10840"/>
                  </a:lnTo>
                  <a:lnTo>
                    <a:pt x="22815" y="12389"/>
                  </a:lnTo>
                  <a:lnTo>
                    <a:pt x="36191" y="11615"/>
                  </a:lnTo>
                  <a:lnTo>
                    <a:pt x="41698" y="7743"/>
                  </a:lnTo>
                  <a:lnTo>
                    <a:pt x="38550" y="542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71" name="Freeform 1770">
              <a:extLst>
                <a:ext uri="{FF2B5EF4-FFF2-40B4-BE49-F238E27FC236}">
                  <a16:creationId xmlns:a16="http://schemas.microsoft.com/office/drawing/2014/main" id="{4365DD33-8D68-7465-1C4E-0B3C07DF4E37}"/>
                </a:ext>
              </a:extLst>
            </p:cNvPr>
            <p:cNvSpPr/>
            <p:nvPr/>
          </p:nvSpPr>
          <p:spPr>
            <a:xfrm>
              <a:off x="-7212951" y="-9405303"/>
              <a:ext cx="48362" cy="35698"/>
            </a:xfrm>
            <a:custGeom>
              <a:avLst/>
              <a:gdLst>
                <a:gd name="connsiteX0" fmla="*/ 18881 w 56645"/>
                <a:gd name="connsiteY0" fmla="*/ 6969 h 41812"/>
                <a:gd name="connsiteX1" fmla="*/ 10228 w 56645"/>
                <a:gd name="connsiteY1" fmla="*/ 13164 h 41812"/>
                <a:gd name="connsiteX2" fmla="*/ 2361 w 56645"/>
                <a:gd name="connsiteY2" fmla="*/ 20907 h 41812"/>
                <a:gd name="connsiteX3" fmla="*/ 0 w 56645"/>
                <a:gd name="connsiteY3" fmla="*/ 29424 h 41812"/>
                <a:gd name="connsiteX4" fmla="*/ 6294 w 56645"/>
                <a:gd name="connsiteY4" fmla="*/ 38715 h 41812"/>
                <a:gd name="connsiteX5" fmla="*/ 18881 w 56645"/>
                <a:gd name="connsiteY5" fmla="*/ 41813 h 41812"/>
                <a:gd name="connsiteX6" fmla="*/ 32258 w 56645"/>
                <a:gd name="connsiteY6" fmla="*/ 40265 h 41812"/>
                <a:gd name="connsiteX7" fmla="*/ 43271 w 56645"/>
                <a:gd name="connsiteY7" fmla="*/ 37941 h 41812"/>
                <a:gd name="connsiteX8" fmla="*/ 56646 w 56645"/>
                <a:gd name="connsiteY8" fmla="*/ 26327 h 41812"/>
                <a:gd name="connsiteX9" fmla="*/ 55860 w 56645"/>
                <a:gd name="connsiteY9" fmla="*/ 11615 h 41812"/>
                <a:gd name="connsiteX10" fmla="*/ 44844 w 56645"/>
                <a:gd name="connsiteY10" fmla="*/ 774 h 41812"/>
                <a:gd name="connsiteX11" fmla="*/ 26749 w 56645"/>
                <a:gd name="connsiteY11" fmla="*/ 0 h 4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45" h="41812">
                  <a:moveTo>
                    <a:pt x="18881" y="6969"/>
                  </a:moveTo>
                  <a:lnTo>
                    <a:pt x="10228" y="13164"/>
                  </a:lnTo>
                  <a:lnTo>
                    <a:pt x="2361" y="20907"/>
                  </a:lnTo>
                  <a:lnTo>
                    <a:pt x="0" y="29424"/>
                  </a:lnTo>
                  <a:lnTo>
                    <a:pt x="6294" y="38715"/>
                  </a:lnTo>
                  <a:lnTo>
                    <a:pt x="18881" y="41813"/>
                  </a:lnTo>
                  <a:lnTo>
                    <a:pt x="32258" y="40265"/>
                  </a:lnTo>
                  <a:lnTo>
                    <a:pt x="43271" y="37941"/>
                  </a:lnTo>
                  <a:lnTo>
                    <a:pt x="56646" y="26327"/>
                  </a:lnTo>
                  <a:lnTo>
                    <a:pt x="55860" y="11615"/>
                  </a:lnTo>
                  <a:lnTo>
                    <a:pt x="44844" y="774"/>
                  </a:lnTo>
                  <a:lnTo>
                    <a:pt x="26749"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72" name="Freeform 1771">
              <a:extLst>
                <a:ext uri="{FF2B5EF4-FFF2-40B4-BE49-F238E27FC236}">
                  <a16:creationId xmlns:a16="http://schemas.microsoft.com/office/drawing/2014/main" id="{DEAF4976-516C-F79D-20C5-250CD804CFA1}"/>
                </a:ext>
              </a:extLst>
            </p:cNvPr>
            <p:cNvSpPr/>
            <p:nvPr/>
          </p:nvSpPr>
          <p:spPr>
            <a:xfrm>
              <a:off x="-7336543" y="-9677005"/>
              <a:ext cx="14104" cy="11899"/>
            </a:xfrm>
            <a:custGeom>
              <a:avLst/>
              <a:gdLst>
                <a:gd name="connsiteX0" fmla="*/ 7080 w 16520"/>
                <a:gd name="connsiteY0" fmla="*/ 11615 h 13937"/>
                <a:gd name="connsiteX1" fmla="*/ 12587 w 16520"/>
                <a:gd name="connsiteY1" fmla="*/ 13938 h 13937"/>
                <a:gd name="connsiteX2" fmla="*/ 16521 w 16520"/>
                <a:gd name="connsiteY2" fmla="*/ 13938 h 13937"/>
                <a:gd name="connsiteX3" fmla="*/ 0 w 16520"/>
                <a:gd name="connsiteY3" fmla="*/ 0 h 13937"/>
                <a:gd name="connsiteX4" fmla="*/ 1573 w 16520"/>
                <a:gd name="connsiteY4" fmla="*/ 6195 h 1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0" h="13937">
                  <a:moveTo>
                    <a:pt x="7080" y="11615"/>
                  </a:moveTo>
                  <a:lnTo>
                    <a:pt x="12587" y="13938"/>
                  </a:lnTo>
                  <a:lnTo>
                    <a:pt x="16521" y="13938"/>
                  </a:lnTo>
                  <a:lnTo>
                    <a:pt x="0" y="0"/>
                  </a:lnTo>
                  <a:lnTo>
                    <a:pt x="1573" y="61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73" name="Freeform 1772">
              <a:extLst>
                <a:ext uri="{FF2B5EF4-FFF2-40B4-BE49-F238E27FC236}">
                  <a16:creationId xmlns:a16="http://schemas.microsoft.com/office/drawing/2014/main" id="{797DDEC8-2469-07A1-9F1D-BB7BC5DECA09}"/>
                </a:ext>
              </a:extLst>
            </p:cNvPr>
            <p:cNvSpPr/>
            <p:nvPr/>
          </p:nvSpPr>
          <p:spPr>
            <a:xfrm>
              <a:off x="-7343932" y="-9731874"/>
              <a:ext cx="13434" cy="25121"/>
            </a:xfrm>
            <a:custGeom>
              <a:avLst/>
              <a:gdLst>
                <a:gd name="connsiteX0" fmla="*/ 11801 w 15735"/>
                <a:gd name="connsiteY0" fmla="*/ 27101 h 29424"/>
                <a:gd name="connsiteX1" fmla="*/ 11801 w 15735"/>
                <a:gd name="connsiteY1" fmla="*/ 20133 h 29424"/>
                <a:gd name="connsiteX2" fmla="*/ 11014 w 15735"/>
                <a:gd name="connsiteY2" fmla="*/ 11615 h 29424"/>
                <a:gd name="connsiteX3" fmla="*/ 15735 w 15735"/>
                <a:gd name="connsiteY3" fmla="*/ 5421 h 29424"/>
                <a:gd name="connsiteX4" fmla="*/ 11014 w 15735"/>
                <a:gd name="connsiteY4" fmla="*/ 775 h 29424"/>
                <a:gd name="connsiteX5" fmla="*/ 5507 w 15735"/>
                <a:gd name="connsiteY5" fmla="*/ 0 h 29424"/>
                <a:gd name="connsiteX6" fmla="*/ 1573 w 15735"/>
                <a:gd name="connsiteY6" fmla="*/ 2323 h 29424"/>
                <a:gd name="connsiteX7" fmla="*/ 0 w 15735"/>
                <a:gd name="connsiteY7" fmla="*/ 7743 h 29424"/>
                <a:gd name="connsiteX8" fmla="*/ 788 w 15735"/>
                <a:gd name="connsiteY8" fmla="*/ 13164 h 29424"/>
                <a:gd name="connsiteX9" fmla="*/ 3934 w 15735"/>
                <a:gd name="connsiteY9" fmla="*/ 17809 h 29424"/>
                <a:gd name="connsiteX10" fmla="*/ 5507 w 15735"/>
                <a:gd name="connsiteY10" fmla="*/ 23229 h 29424"/>
                <a:gd name="connsiteX11" fmla="*/ 4721 w 15735"/>
                <a:gd name="connsiteY11" fmla="*/ 29424 h 2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35" h="29424">
                  <a:moveTo>
                    <a:pt x="11801" y="27101"/>
                  </a:moveTo>
                  <a:lnTo>
                    <a:pt x="11801" y="20133"/>
                  </a:lnTo>
                  <a:lnTo>
                    <a:pt x="11014" y="11615"/>
                  </a:lnTo>
                  <a:lnTo>
                    <a:pt x="15735" y="5421"/>
                  </a:lnTo>
                  <a:lnTo>
                    <a:pt x="11014" y="775"/>
                  </a:lnTo>
                  <a:lnTo>
                    <a:pt x="5507" y="0"/>
                  </a:lnTo>
                  <a:lnTo>
                    <a:pt x="1573" y="2323"/>
                  </a:lnTo>
                  <a:lnTo>
                    <a:pt x="0" y="7743"/>
                  </a:lnTo>
                  <a:lnTo>
                    <a:pt x="788" y="13164"/>
                  </a:lnTo>
                  <a:lnTo>
                    <a:pt x="3934" y="17809"/>
                  </a:lnTo>
                  <a:lnTo>
                    <a:pt x="5507" y="23229"/>
                  </a:lnTo>
                  <a:lnTo>
                    <a:pt x="4721" y="2942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74" name="Freeform 1773">
              <a:extLst>
                <a:ext uri="{FF2B5EF4-FFF2-40B4-BE49-F238E27FC236}">
                  <a16:creationId xmlns:a16="http://schemas.microsoft.com/office/drawing/2014/main" id="{E39A74F0-0922-36CF-424C-D366775AE782}"/>
                </a:ext>
              </a:extLst>
            </p:cNvPr>
            <p:cNvSpPr/>
            <p:nvPr/>
          </p:nvSpPr>
          <p:spPr>
            <a:xfrm>
              <a:off x="-7481631" y="-9973828"/>
              <a:ext cx="289504" cy="407223"/>
            </a:xfrm>
            <a:custGeom>
              <a:avLst/>
              <a:gdLst>
                <a:gd name="connsiteX0" fmla="*/ 3146 w 339090"/>
                <a:gd name="connsiteY0" fmla="*/ 186608 h 476972"/>
                <a:gd name="connsiteX1" fmla="*/ 0 w 339090"/>
                <a:gd name="connsiteY1" fmla="*/ 192028 h 476972"/>
                <a:gd name="connsiteX2" fmla="*/ 24390 w 339090"/>
                <a:gd name="connsiteY2" fmla="*/ 294237 h 476972"/>
                <a:gd name="connsiteX3" fmla="*/ 27536 w 339090"/>
                <a:gd name="connsiteY3" fmla="*/ 300431 h 476972"/>
                <a:gd name="connsiteX4" fmla="*/ 29897 w 339090"/>
                <a:gd name="connsiteY4" fmla="*/ 301980 h 476972"/>
                <a:gd name="connsiteX5" fmla="*/ 32258 w 339090"/>
                <a:gd name="connsiteY5" fmla="*/ 301980 h 476972"/>
                <a:gd name="connsiteX6" fmla="*/ 34616 w 339090"/>
                <a:gd name="connsiteY6" fmla="*/ 301980 h 476972"/>
                <a:gd name="connsiteX7" fmla="*/ 36977 w 339090"/>
                <a:gd name="connsiteY7" fmla="*/ 302754 h 476972"/>
                <a:gd name="connsiteX8" fmla="*/ 39338 w 339090"/>
                <a:gd name="connsiteY8" fmla="*/ 305851 h 476972"/>
                <a:gd name="connsiteX9" fmla="*/ 50351 w 339090"/>
                <a:gd name="connsiteY9" fmla="*/ 326758 h 476972"/>
                <a:gd name="connsiteX10" fmla="*/ 55073 w 339090"/>
                <a:gd name="connsiteY10" fmla="*/ 331404 h 476972"/>
                <a:gd name="connsiteX11" fmla="*/ 61367 w 339090"/>
                <a:gd name="connsiteY11" fmla="*/ 330630 h 476972"/>
                <a:gd name="connsiteX12" fmla="*/ 64513 w 339090"/>
                <a:gd name="connsiteY12" fmla="*/ 324435 h 476972"/>
                <a:gd name="connsiteX13" fmla="*/ 62940 w 339090"/>
                <a:gd name="connsiteY13" fmla="*/ 304303 h 476972"/>
                <a:gd name="connsiteX14" fmla="*/ 63728 w 339090"/>
                <a:gd name="connsiteY14" fmla="*/ 295786 h 476972"/>
                <a:gd name="connsiteX15" fmla="*/ 73954 w 339090"/>
                <a:gd name="connsiteY15" fmla="*/ 304303 h 476972"/>
                <a:gd name="connsiteX16" fmla="*/ 84969 w 339090"/>
                <a:gd name="connsiteY16" fmla="*/ 309723 h 476972"/>
                <a:gd name="connsiteX17" fmla="*/ 90476 w 339090"/>
                <a:gd name="connsiteY17" fmla="*/ 316692 h 476972"/>
                <a:gd name="connsiteX18" fmla="*/ 85755 w 339090"/>
                <a:gd name="connsiteY18" fmla="*/ 330630 h 476972"/>
                <a:gd name="connsiteX19" fmla="*/ 81036 w 339090"/>
                <a:gd name="connsiteY19" fmla="*/ 335275 h 476972"/>
                <a:gd name="connsiteX20" fmla="*/ 70020 w 339090"/>
                <a:gd name="connsiteY20" fmla="*/ 344566 h 476972"/>
                <a:gd name="connsiteX21" fmla="*/ 66086 w 339090"/>
                <a:gd name="connsiteY21" fmla="*/ 350761 h 476972"/>
                <a:gd name="connsiteX22" fmla="*/ 65301 w 339090"/>
                <a:gd name="connsiteY22" fmla="*/ 357730 h 476972"/>
                <a:gd name="connsiteX23" fmla="*/ 66086 w 339090"/>
                <a:gd name="connsiteY23" fmla="*/ 365473 h 476972"/>
                <a:gd name="connsiteX24" fmla="*/ 67661 w 339090"/>
                <a:gd name="connsiteY24" fmla="*/ 380959 h 476972"/>
                <a:gd name="connsiteX25" fmla="*/ 77102 w 339090"/>
                <a:gd name="connsiteY25" fmla="*/ 373991 h 476972"/>
                <a:gd name="connsiteX26" fmla="*/ 88903 w 339090"/>
                <a:gd name="connsiteY26" fmla="*/ 379410 h 476972"/>
                <a:gd name="connsiteX27" fmla="*/ 100704 w 339090"/>
                <a:gd name="connsiteY27" fmla="*/ 387927 h 476972"/>
                <a:gd name="connsiteX28" fmla="*/ 111718 w 339090"/>
                <a:gd name="connsiteY28" fmla="*/ 393348 h 476972"/>
                <a:gd name="connsiteX29" fmla="*/ 123519 w 339090"/>
                <a:gd name="connsiteY29" fmla="*/ 391799 h 476972"/>
                <a:gd name="connsiteX30" fmla="*/ 131387 w 339090"/>
                <a:gd name="connsiteY30" fmla="*/ 384056 h 476972"/>
                <a:gd name="connsiteX31" fmla="*/ 138469 w 339090"/>
                <a:gd name="connsiteY31" fmla="*/ 375539 h 476972"/>
                <a:gd name="connsiteX32" fmla="*/ 149483 w 339090"/>
                <a:gd name="connsiteY32" fmla="*/ 370119 h 476972"/>
                <a:gd name="connsiteX33" fmla="*/ 161284 w 339090"/>
                <a:gd name="connsiteY33" fmla="*/ 371667 h 476972"/>
                <a:gd name="connsiteX34" fmla="*/ 171512 w 339090"/>
                <a:gd name="connsiteY34" fmla="*/ 377088 h 476972"/>
                <a:gd name="connsiteX35" fmla="*/ 202982 w 339090"/>
                <a:gd name="connsiteY35" fmla="*/ 403414 h 476972"/>
                <a:gd name="connsiteX36" fmla="*/ 206916 w 339090"/>
                <a:gd name="connsiteY36" fmla="*/ 408060 h 476972"/>
                <a:gd name="connsiteX37" fmla="*/ 213996 w 339090"/>
                <a:gd name="connsiteY37" fmla="*/ 422771 h 476972"/>
                <a:gd name="connsiteX38" fmla="*/ 216356 w 339090"/>
                <a:gd name="connsiteY38" fmla="*/ 425869 h 476972"/>
                <a:gd name="connsiteX39" fmla="*/ 223436 w 339090"/>
                <a:gd name="connsiteY39" fmla="*/ 421223 h 476972"/>
                <a:gd name="connsiteX40" fmla="*/ 210849 w 339090"/>
                <a:gd name="connsiteY40" fmla="*/ 379410 h 476972"/>
                <a:gd name="connsiteX41" fmla="*/ 219503 w 339090"/>
                <a:gd name="connsiteY41" fmla="*/ 372441 h 476972"/>
                <a:gd name="connsiteX42" fmla="*/ 225011 w 339090"/>
                <a:gd name="connsiteY42" fmla="*/ 376313 h 476972"/>
                <a:gd name="connsiteX43" fmla="*/ 229731 w 339090"/>
                <a:gd name="connsiteY43" fmla="*/ 381734 h 476972"/>
                <a:gd name="connsiteX44" fmla="*/ 234452 w 339090"/>
                <a:gd name="connsiteY44" fmla="*/ 387927 h 476972"/>
                <a:gd name="connsiteX45" fmla="*/ 238386 w 339090"/>
                <a:gd name="connsiteY45" fmla="*/ 392574 h 476972"/>
                <a:gd name="connsiteX46" fmla="*/ 243893 w 339090"/>
                <a:gd name="connsiteY46" fmla="*/ 397220 h 476972"/>
                <a:gd name="connsiteX47" fmla="*/ 255694 w 339090"/>
                <a:gd name="connsiteY47" fmla="*/ 404189 h 476972"/>
                <a:gd name="connsiteX48" fmla="*/ 261201 w 339090"/>
                <a:gd name="connsiteY48" fmla="*/ 408060 h 476972"/>
                <a:gd name="connsiteX49" fmla="*/ 264349 w 339090"/>
                <a:gd name="connsiteY49" fmla="*/ 411157 h 476972"/>
                <a:gd name="connsiteX50" fmla="*/ 266708 w 339090"/>
                <a:gd name="connsiteY50" fmla="*/ 415028 h 476972"/>
                <a:gd name="connsiteX51" fmla="*/ 271429 w 339090"/>
                <a:gd name="connsiteY51" fmla="*/ 424320 h 476972"/>
                <a:gd name="connsiteX52" fmla="*/ 275363 w 339090"/>
                <a:gd name="connsiteY52" fmla="*/ 434386 h 476972"/>
                <a:gd name="connsiteX53" fmla="*/ 276936 w 339090"/>
                <a:gd name="connsiteY53" fmla="*/ 436709 h 476972"/>
                <a:gd name="connsiteX54" fmla="*/ 281657 w 339090"/>
                <a:gd name="connsiteY54" fmla="*/ 441355 h 476972"/>
                <a:gd name="connsiteX55" fmla="*/ 288737 w 339090"/>
                <a:gd name="connsiteY55" fmla="*/ 445226 h 476972"/>
                <a:gd name="connsiteX56" fmla="*/ 295031 w 339090"/>
                <a:gd name="connsiteY56" fmla="*/ 448324 h 476972"/>
                <a:gd name="connsiteX57" fmla="*/ 309979 w 339090"/>
                <a:gd name="connsiteY57" fmla="*/ 451421 h 476972"/>
                <a:gd name="connsiteX58" fmla="*/ 317061 w 339090"/>
                <a:gd name="connsiteY58" fmla="*/ 451421 h 476972"/>
                <a:gd name="connsiteX59" fmla="*/ 318634 w 339090"/>
                <a:gd name="connsiteY59" fmla="*/ 449872 h 476972"/>
                <a:gd name="connsiteX60" fmla="*/ 319421 w 339090"/>
                <a:gd name="connsiteY60" fmla="*/ 449872 h 476972"/>
                <a:gd name="connsiteX61" fmla="*/ 321780 w 339090"/>
                <a:gd name="connsiteY61" fmla="*/ 454519 h 476972"/>
                <a:gd name="connsiteX62" fmla="*/ 320994 w 339090"/>
                <a:gd name="connsiteY62" fmla="*/ 467681 h 476972"/>
                <a:gd name="connsiteX63" fmla="*/ 322568 w 339090"/>
                <a:gd name="connsiteY63" fmla="*/ 475424 h 476972"/>
                <a:gd name="connsiteX64" fmla="*/ 330435 w 339090"/>
                <a:gd name="connsiteY64" fmla="*/ 476973 h 476972"/>
                <a:gd name="connsiteX65" fmla="*/ 335942 w 339090"/>
                <a:gd name="connsiteY65" fmla="*/ 471553 h 476972"/>
                <a:gd name="connsiteX66" fmla="*/ 338303 w 339090"/>
                <a:gd name="connsiteY66" fmla="*/ 460712 h 476972"/>
                <a:gd name="connsiteX67" fmla="*/ 339090 w 339090"/>
                <a:gd name="connsiteY67" fmla="*/ 440581 h 476972"/>
                <a:gd name="connsiteX68" fmla="*/ 334369 w 339090"/>
                <a:gd name="connsiteY68" fmla="*/ 441355 h 476972"/>
                <a:gd name="connsiteX69" fmla="*/ 331223 w 339090"/>
                <a:gd name="connsiteY69" fmla="*/ 439807 h 476972"/>
                <a:gd name="connsiteX70" fmla="*/ 324141 w 339090"/>
                <a:gd name="connsiteY70" fmla="*/ 435935 h 476972"/>
                <a:gd name="connsiteX71" fmla="*/ 320994 w 339090"/>
                <a:gd name="connsiteY71" fmla="*/ 435935 h 476972"/>
                <a:gd name="connsiteX72" fmla="*/ 314700 w 339090"/>
                <a:gd name="connsiteY72" fmla="*/ 435161 h 476972"/>
                <a:gd name="connsiteX73" fmla="*/ 311554 w 339090"/>
                <a:gd name="connsiteY73" fmla="*/ 435161 h 476972"/>
                <a:gd name="connsiteX74" fmla="*/ 313913 w 339090"/>
                <a:gd name="connsiteY74" fmla="*/ 425095 h 476972"/>
                <a:gd name="connsiteX75" fmla="*/ 309979 w 339090"/>
                <a:gd name="connsiteY75" fmla="*/ 417351 h 476972"/>
                <a:gd name="connsiteX76" fmla="*/ 302899 w 339090"/>
                <a:gd name="connsiteY76" fmla="*/ 410383 h 476972"/>
                <a:gd name="connsiteX77" fmla="*/ 297392 w 339090"/>
                <a:gd name="connsiteY77" fmla="*/ 402639 h 476972"/>
                <a:gd name="connsiteX78" fmla="*/ 296604 w 339090"/>
                <a:gd name="connsiteY78" fmla="*/ 391025 h 476972"/>
                <a:gd name="connsiteX79" fmla="*/ 304472 w 339090"/>
                <a:gd name="connsiteY79" fmla="*/ 388703 h 476972"/>
                <a:gd name="connsiteX80" fmla="*/ 313127 w 339090"/>
                <a:gd name="connsiteY80" fmla="*/ 387927 h 476972"/>
                <a:gd name="connsiteX81" fmla="*/ 317061 w 339090"/>
                <a:gd name="connsiteY81" fmla="*/ 380959 h 476972"/>
                <a:gd name="connsiteX82" fmla="*/ 312339 w 339090"/>
                <a:gd name="connsiteY82" fmla="*/ 377088 h 476972"/>
                <a:gd name="connsiteX83" fmla="*/ 302899 w 339090"/>
                <a:gd name="connsiteY83" fmla="*/ 373216 h 476972"/>
                <a:gd name="connsiteX84" fmla="*/ 286376 w 339090"/>
                <a:gd name="connsiteY84" fmla="*/ 368570 h 476972"/>
                <a:gd name="connsiteX85" fmla="*/ 283230 w 339090"/>
                <a:gd name="connsiteY85" fmla="*/ 367022 h 476972"/>
                <a:gd name="connsiteX86" fmla="*/ 280084 w 339090"/>
                <a:gd name="connsiteY86" fmla="*/ 363924 h 476972"/>
                <a:gd name="connsiteX87" fmla="*/ 276936 w 339090"/>
                <a:gd name="connsiteY87" fmla="*/ 361602 h 476972"/>
                <a:gd name="connsiteX88" fmla="*/ 273789 w 339090"/>
                <a:gd name="connsiteY88" fmla="*/ 361602 h 476972"/>
                <a:gd name="connsiteX89" fmla="*/ 271429 w 339090"/>
                <a:gd name="connsiteY89" fmla="*/ 364698 h 476972"/>
                <a:gd name="connsiteX90" fmla="*/ 272216 w 339090"/>
                <a:gd name="connsiteY90" fmla="*/ 367796 h 476972"/>
                <a:gd name="connsiteX91" fmla="*/ 273789 w 339090"/>
                <a:gd name="connsiteY91" fmla="*/ 370119 h 476972"/>
                <a:gd name="connsiteX92" fmla="*/ 273789 w 339090"/>
                <a:gd name="connsiteY92" fmla="*/ 372441 h 476972"/>
                <a:gd name="connsiteX93" fmla="*/ 262774 w 339090"/>
                <a:gd name="connsiteY93" fmla="*/ 384056 h 476972"/>
                <a:gd name="connsiteX94" fmla="*/ 256481 w 339090"/>
                <a:gd name="connsiteY94" fmla="*/ 377088 h 476972"/>
                <a:gd name="connsiteX95" fmla="*/ 250973 w 339090"/>
                <a:gd name="connsiteY95" fmla="*/ 360827 h 476972"/>
                <a:gd name="connsiteX96" fmla="*/ 240746 w 339090"/>
                <a:gd name="connsiteY96" fmla="*/ 346890 h 476972"/>
                <a:gd name="connsiteX97" fmla="*/ 224224 w 339090"/>
                <a:gd name="connsiteY97" fmla="*/ 342244 h 476972"/>
                <a:gd name="connsiteX98" fmla="*/ 203768 w 339090"/>
                <a:gd name="connsiteY98" fmla="*/ 344566 h 476972"/>
                <a:gd name="connsiteX99" fmla="*/ 191181 w 339090"/>
                <a:gd name="connsiteY99" fmla="*/ 352310 h 476972"/>
                <a:gd name="connsiteX100" fmla="*/ 195114 w 339090"/>
                <a:gd name="connsiteY100" fmla="*/ 365473 h 476972"/>
                <a:gd name="connsiteX101" fmla="*/ 186459 w 339090"/>
                <a:gd name="connsiteY101" fmla="*/ 370119 h 476972"/>
                <a:gd name="connsiteX102" fmla="*/ 176231 w 339090"/>
                <a:gd name="connsiteY102" fmla="*/ 368570 h 476972"/>
                <a:gd name="connsiteX103" fmla="*/ 166005 w 339090"/>
                <a:gd name="connsiteY103" fmla="*/ 363924 h 476972"/>
                <a:gd name="connsiteX104" fmla="*/ 158138 w 339090"/>
                <a:gd name="connsiteY104" fmla="*/ 356181 h 476972"/>
                <a:gd name="connsiteX105" fmla="*/ 154989 w 339090"/>
                <a:gd name="connsiteY105" fmla="*/ 351535 h 476972"/>
                <a:gd name="connsiteX106" fmla="*/ 151843 w 339090"/>
                <a:gd name="connsiteY106" fmla="*/ 344566 h 476972"/>
                <a:gd name="connsiteX107" fmla="*/ 144761 w 339090"/>
                <a:gd name="connsiteY107" fmla="*/ 322886 h 476972"/>
                <a:gd name="connsiteX108" fmla="*/ 144761 w 339090"/>
                <a:gd name="connsiteY108" fmla="*/ 319789 h 476972"/>
                <a:gd name="connsiteX109" fmla="*/ 145549 w 339090"/>
                <a:gd name="connsiteY109" fmla="*/ 315918 h 476972"/>
                <a:gd name="connsiteX110" fmla="*/ 149483 w 339090"/>
                <a:gd name="connsiteY110" fmla="*/ 307400 h 476972"/>
                <a:gd name="connsiteX111" fmla="*/ 144761 w 339090"/>
                <a:gd name="connsiteY111" fmla="*/ 295786 h 476972"/>
                <a:gd name="connsiteX112" fmla="*/ 129026 w 339090"/>
                <a:gd name="connsiteY112" fmla="*/ 273331 h 476972"/>
                <a:gd name="connsiteX113" fmla="*/ 126668 w 339090"/>
                <a:gd name="connsiteY113" fmla="*/ 260942 h 476972"/>
                <a:gd name="connsiteX114" fmla="*/ 127453 w 339090"/>
                <a:gd name="connsiteY114" fmla="*/ 256295 h 476972"/>
                <a:gd name="connsiteX115" fmla="*/ 137681 w 339090"/>
                <a:gd name="connsiteY115" fmla="*/ 242358 h 476972"/>
                <a:gd name="connsiteX116" fmla="*/ 139254 w 339090"/>
                <a:gd name="connsiteY116" fmla="*/ 237713 h 476972"/>
                <a:gd name="connsiteX117" fmla="*/ 143188 w 339090"/>
                <a:gd name="connsiteY117" fmla="*/ 218355 h 476972"/>
                <a:gd name="connsiteX118" fmla="*/ 144761 w 339090"/>
                <a:gd name="connsiteY118" fmla="*/ 212934 h 476972"/>
                <a:gd name="connsiteX119" fmla="*/ 147909 w 339090"/>
                <a:gd name="connsiteY119" fmla="*/ 208289 h 476972"/>
                <a:gd name="connsiteX120" fmla="*/ 154989 w 339090"/>
                <a:gd name="connsiteY120" fmla="*/ 202869 h 476972"/>
                <a:gd name="connsiteX121" fmla="*/ 162071 w 339090"/>
                <a:gd name="connsiteY121" fmla="*/ 199772 h 476972"/>
                <a:gd name="connsiteX122" fmla="*/ 177806 w 339090"/>
                <a:gd name="connsiteY122" fmla="*/ 195900 h 476972"/>
                <a:gd name="connsiteX123" fmla="*/ 184099 w 339090"/>
                <a:gd name="connsiteY123" fmla="*/ 193577 h 476972"/>
                <a:gd name="connsiteX124" fmla="*/ 191181 w 339090"/>
                <a:gd name="connsiteY124" fmla="*/ 182736 h 476972"/>
                <a:gd name="connsiteX125" fmla="*/ 210062 w 339090"/>
                <a:gd name="connsiteY125" fmla="*/ 128535 h 476972"/>
                <a:gd name="connsiteX126" fmla="*/ 210062 w 339090"/>
                <a:gd name="connsiteY126" fmla="*/ 119243 h 476972"/>
                <a:gd name="connsiteX127" fmla="*/ 207701 w 339090"/>
                <a:gd name="connsiteY127" fmla="*/ 111500 h 476972"/>
                <a:gd name="connsiteX128" fmla="*/ 202194 w 339090"/>
                <a:gd name="connsiteY128" fmla="*/ 102209 h 476972"/>
                <a:gd name="connsiteX129" fmla="*/ 194327 w 339090"/>
                <a:gd name="connsiteY129" fmla="*/ 91369 h 476972"/>
                <a:gd name="connsiteX130" fmla="*/ 188820 w 339090"/>
                <a:gd name="connsiteY130" fmla="*/ 82076 h 476972"/>
                <a:gd name="connsiteX131" fmla="*/ 185674 w 339090"/>
                <a:gd name="connsiteY131" fmla="*/ 70462 h 476972"/>
                <a:gd name="connsiteX132" fmla="*/ 185674 w 339090"/>
                <a:gd name="connsiteY132" fmla="*/ 55751 h 476972"/>
                <a:gd name="connsiteX133" fmla="*/ 195114 w 339090"/>
                <a:gd name="connsiteY133" fmla="*/ 30198 h 476972"/>
                <a:gd name="connsiteX134" fmla="*/ 196688 w 339090"/>
                <a:gd name="connsiteY134" fmla="*/ 16260 h 476972"/>
                <a:gd name="connsiteX135" fmla="*/ 190393 w 339090"/>
                <a:gd name="connsiteY135" fmla="*/ 8517 h 476972"/>
                <a:gd name="connsiteX136" fmla="*/ 184886 w 339090"/>
                <a:gd name="connsiteY136" fmla="*/ 10066 h 476972"/>
                <a:gd name="connsiteX137" fmla="*/ 181740 w 339090"/>
                <a:gd name="connsiteY137" fmla="*/ 13938 h 476972"/>
                <a:gd name="connsiteX138" fmla="*/ 178592 w 339090"/>
                <a:gd name="connsiteY138" fmla="*/ 19358 h 476972"/>
                <a:gd name="connsiteX139" fmla="*/ 174658 w 339090"/>
                <a:gd name="connsiteY139" fmla="*/ 23229 h 476972"/>
                <a:gd name="connsiteX140" fmla="*/ 168364 w 339090"/>
                <a:gd name="connsiteY140" fmla="*/ 25552 h 476972"/>
                <a:gd name="connsiteX141" fmla="*/ 162071 w 339090"/>
                <a:gd name="connsiteY141" fmla="*/ 24778 h 476972"/>
                <a:gd name="connsiteX142" fmla="*/ 154989 w 339090"/>
                <a:gd name="connsiteY142" fmla="*/ 23229 h 476972"/>
                <a:gd name="connsiteX143" fmla="*/ 148695 w 339090"/>
                <a:gd name="connsiteY143" fmla="*/ 21681 h 476972"/>
                <a:gd name="connsiteX144" fmla="*/ 136108 w 339090"/>
                <a:gd name="connsiteY144" fmla="*/ 15486 h 476972"/>
                <a:gd name="connsiteX145" fmla="*/ 123519 w 339090"/>
                <a:gd name="connsiteY145" fmla="*/ 8517 h 476972"/>
                <a:gd name="connsiteX146" fmla="*/ 110933 w 339090"/>
                <a:gd name="connsiteY146" fmla="*/ 3097 h 476972"/>
                <a:gd name="connsiteX147" fmla="*/ 97556 w 339090"/>
                <a:gd name="connsiteY147" fmla="*/ 0 h 476972"/>
                <a:gd name="connsiteX148" fmla="*/ 92049 w 339090"/>
                <a:gd name="connsiteY148" fmla="*/ 0 h 476972"/>
                <a:gd name="connsiteX149" fmla="*/ 85755 w 339090"/>
                <a:gd name="connsiteY149" fmla="*/ 774 h 476972"/>
                <a:gd name="connsiteX150" fmla="*/ 80248 w 339090"/>
                <a:gd name="connsiteY150" fmla="*/ 2323 h 476972"/>
                <a:gd name="connsiteX151" fmla="*/ 75529 w 339090"/>
                <a:gd name="connsiteY151" fmla="*/ 3872 h 476972"/>
                <a:gd name="connsiteX152" fmla="*/ 68447 w 339090"/>
                <a:gd name="connsiteY152" fmla="*/ 8517 h 476972"/>
                <a:gd name="connsiteX153" fmla="*/ 65301 w 339090"/>
                <a:gd name="connsiteY153" fmla="*/ 13164 h 476972"/>
                <a:gd name="connsiteX154" fmla="*/ 52712 w 339090"/>
                <a:gd name="connsiteY154" fmla="*/ 58847 h 476972"/>
                <a:gd name="connsiteX155" fmla="*/ 50351 w 339090"/>
                <a:gd name="connsiteY155" fmla="*/ 73559 h 476972"/>
                <a:gd name="connsiteX156" fmla="*/ 48778 w 339090"/>
                <a:gd name="connsiteY156" fmla="*/ 118469 h 476972"/>
                <a:gd name="connsiteX157" fmla="*/ 43271 w 339090"/>
                <a:gd name="connsiteY157" fmla="*/ 147118 h 476972"/>
                <a:gd name="connsiteX158" fmla="*/ 44059 w 339090"/>
                <a:gd name="connsiteY158" fmla="*/ 160282 h 476972"/>
                <a:gd name="connsiteX159" fmla="*/ 48778 w 339090"/>
                <a:gd name="connsiteY159" fmla="*/ 188931 h 476972"/>
                <a:gd name="connsiteX160" fmla="*/ 47205 w 339090"/>
                <a:gd name="connsiteY160" fmla="*/ 198997 h 476972"/>
                <a:gd name="connsiteX161" fmla="*/ 38550 w 339090"/>
                <a:gd name="connsiteY161" fmla="*/ 205191 h 476972"/>
                <a:gd name="connsiteX162" fmla="*/ 29897 w 339090"/>
                <a:gd name="connsiteY162" fmla="*/ 202094 h 476972"/>
                <a:gd name="connsiteX163" fmla="*/ 13374 w 339090"/>
                <a:gd name="connsiteY163" fmla="*/ 188931 h 47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339090" h="476972">
                  <a:moveTo>
                    <a:pt x="3146" y="186608"/>
                  </a:moveTo>
                  <a:lnTo>
                    <a:pt x="0" y="192028"/>
                  </a:lnTo>
                  <a:lnTo>
                    <a:pt x="24390" y="294237"/>
                  </a:lnTo>
                  <a:lnTo>
                    <a:pt x="27536" y="300431"/>
                  </a:lnTo>
                  <a:lnTo>
                    <a:pt x="29897" y="301980"/>
                  </a:lnTo>
                  <a:lnTo>
                    <a:pt x="32258" y="301980"/>
                  </a:lnTo>
                  <a:lnTo>
                    <a:pt x="34616" y="301980"/>
                  </a:lnTo>
                  <a:lnTo>
                    <a:pt x="36977" y="302754"/>
                  </a:lnTo>
                  <a:lnTo>
                    <a:pt x="39338" y="305851"/>
                  </a:lnTo>
                  <a:lnTo>
                    <a:pt x="50351" y="326758"/>
                  </a:lnTo>
                  <a:lnTo>
                    <a:pt x="55073" y="331404"/>
                  </a:lnTo>
                  <a:lnTo>
                    <a:pt x="61367" y="330630"/>
                  </a:lnTo>
                  <a:lnTo>
                    <a:pt x="64513" y="324435"/>
                  </a:lnTo>
                  <a:lnTo>
                    <a:pt x="62940" y="304303"/>
                  </a:lnTo>
                  <a:lnTo>
                    <a:pt x="63728" y="295786"/>
                  </a:lnTo>
                  <a:lnTo>
                    <a:pt x="73954" y="304303"/>
                  </a:lnTo>
                  <a:lnTo>
                    <a:pt x="84969" y="309723"/>
                  </a:lnTo>
                  <a:lnTo>
                    <a:pt x="90476" y="316692"/>
                  </a:lnTo>
                  <a:lnTo>
                    <a:pt x="85755" y="330630"/>
                  </a:lnTo>
                  <a:lnTo>
                    <a:pt x="81036" y="335275"/>
                  </a:lnTo>
                  <a:lnTo>
                    <a:pt x="70020" y="344566"/>
                  </a:lnTo>
                  <a:lnTo>
                    <a:pt x="66086" y="350761"/>
                  </a:lnTo>
                  <a:lnTo>
                    <a:pt x="65301" y="357730"/>
                  </a:lnTo>
                  <a:lnTo>
                    <a:pt x="66086" y="365473"/>
                  </a:lnTo>
                  <a:lnTo>
                    <a:pt x="67661" y="380959"/>
                  </a:lnTo>
                  <a:lnTo>
                    <a:pt x="77102" y="373991"/>
                  </a:lnTo>
                  <a:lnTo>
                    <a:pt x="88903" y="379410"/>
                  </a:lnTo>
                  <a:lnTo>
                    <a:pt x="100704" y="387927"/>
                  </a:lnTo>
                  <a:lnTo>
                    <a:pt x="111718" y="393348"/>
                  </a:lnTo>
                  <a:lnTo>
                    <a:pt x="123519" y="391799"/>
                  </a:lnTo>
                  <a:lnTo>
                    <a:pt x="131387" y="384056"/>
                  </a:lnTo>
                  <a:lnTo>
                    <a:pt x="138469" y="375539"/>
                  </a:lnTo>
                  <a:lnTo>
                    <a:pt x="149483" y="370119"/>
                  </a:lnTo>
                  <a:lnTo>
                    <a:pt x="161284" y="371667"/>
                  </a:lnTo>
                  <a:lnTo>
                    <a:pt x="171512" y="377088"/>
                  </a:lnTo>
                  <a:lnTo>
                    <a:pt x="202982" y="403414"/>
                  </a:lnTo>
                  <a:lnTo>
                    <a:pt x="206916" y="408060"/>
                  </a:lnTo>
                  <a:lnTo>
                    <a:pt x="213996" y="422771"/>
                  </a:lnTo>
                  <a:lnTo>
                    <a:pt x="216356" y="425869"/>
                  </a:lnTo>
                  <a:lnTo>
                    <a:pt x="223436" y="421223"/>
                  </a:lnTo>
                  <a:lnTo>
                    <a:pt x="210849" y="379410"/>
                  </a:lnTo>
                  <a:lnTo>
                    <a:pt x="219503" y="372441"/>
                  </a:lnTo>
                  <a:lnTo>
                    <a:pt x="225011" y="376313"/>
                  </a:lnTo>
                  <a:lnTo>
                    <a:pt x="229731" y="381734"/>
                  </a:lnTo>
                  <a:lnTo>
                    <a:pt x="234452" y="387927"/>
                  </a:lnTo>
                  <a:lnTo>
                    <a:pt x="238386" y="392574"/>
                  </a:lnTo>
                  <a:lnTo>
                    <a:pt x="243893" y="397220"/>
                  </a:lnTo>
                  <a:lnTo>
                    <a:pt x="255694" y="404189"/>
                  </a:lnTo>
                  <a:lnTo>
                    <a:pt x="261201" y="408060"/>
                  </a:lnTo>
                  <a:lnTo>
                    <a:pt x="264349" y="411157"/>
                  </a:lnTo>
                  <a:lnTo>
                    <a:pt x="266708" y="415028"/>
                  </a:lnTo>
                  <a:lnTo>
                    <a:pt x="271429" y="424320"/>
                  </a:lnTo>
                  <a:lnTo>
                    <a:pt x="275363" y="434386"/>
                  </a:lnTo>
                  <a:lnTo>
                    <a:pt x="276936" y="436709"/>
                  </a:lnTo>
                  <a:lnTo>
                    <a:pt x="281657" y="441355"/>
                  </a:lnTo>
                  <a:lnTo>
                    <a:pt x="288737" y="445226"/>
                  </a:lnTo>
                  <a:lnTo>
                    <a:pt x="295031" y="448324"/>
                  </a:lnTo>
                  <a:lnTo>
                    <a:pt x="309979" y="451421"/>
                  </a:lnTo>
                  <a:lnTo>
                    <a:pt x="317061" y="451421"/>
                  </a:lnTo>
                  <a:lnTo>
                    <a:pt x="318634" y="449872"/>
                  </a:lnTo>
                  <a:lnTo>
                    <a:pt x="319421" y="449872"/>
                  </a:lnTo>
                  <a:lnTo>
                    <a:pt x="321780" y="454519"/>
                  </a:lnTo>
                  <a:lnTo>
                    <a:pt x="320994" y="467681"/>
                  </a:lnTo>
                  <a:lnTo>
                    <a:pt x="322568" y="475424"/>
                  </a:lnTo>
                  <a:lnTo>
                    <a:pt x="330435" y="476973"/>
                  </a:lnTo>
                  <a:lnTo>
                    <a:pt x="335942" y="471553"/>
                  </a:lnTo>
                  <a:lnTo>
                    <a:pt x="338303" y="460712"/>
                  </a:lnTo>
                  <a:lnTo>
                    <a:pt x="339090" y="440581"/>
                  </a:lnTo>
                  <a:lnTo>
                    <a:pt x="334369" y="441355"/>
                  </a:lnTo>
                  <a:lnTo>
                    <a:pt x="331223" y="439807"/>
                  </a:lnTo>
                  <a:lnTo>
                    <a:pt x="324141" y="435935"/>
                  </a:lnTo>
                  <a:lnTo>
                    <a:pt x="320994" y="435935"/>
                  </a:lnTo>
                  <a:lnTo>
                    <a:pt x="314700" y="435161"/>
                  </a:lnTo>
                  <a:lnTo>
                    <a:pt x="311554" y="435161"/>
                  </a:lnTo>
                  <a:lnTo>
                    <a:pt x="313913" y="425095"/>
                  </a:lnTo>
                  <a:lnTo>
                    <a:pt x="309979" y="417351"/>
                  </a:lnTo>
                  <a:lnTo>
                    <a:pt x="302899" y="410383"/>
                  </a:lnTo>
                  <a:lnTo>
                    <a:pt x="297392" y="402639"/>
                  </a:lnTo>
                  <a:lnTo>
                    <a:pt x="296604" y="391025"/>
                  </a:lnTo>
                  <a:lnTo>
                    <a:pt x="304472" y="388703"/>
                  </a:lnTo>
                  <a:lnTo>
                    <a:pt x="313127" y="387927"/>
                  </a:lnTo>
                  <a:lnTo>
                    <a:pt x="317061" y="380959"/>
                  </a:lnTo>
                  <a:lnTo>
                    <a:pt x="312339" y="377088"/>
                  </a:lnTo>
                  <a:lnTo>
                    <a:pt x="302899" y="373216"/>
                  </a:lnTo>
                  <a:lnTo>
                    <a:pt x="286376" y="368570"/>
                  </a:lnTo>
                  <a:lnTo>
                    <a:pt x="283230" y="367022"/>
                  </a:lnTo>
                  <a:lnTo>
                    <a:pt x="280084" y="363924"/>
                  </a:lnTo>
                  <a:lnTo>
                    <a:pt x="276936" y="361602"/>
                  </a:lnTo>
                  <a:lnTo>
                    <a:pt x="273789" y="361602"/>
                  </a:lnTo>
                  <a:lnTo>
                    <a:pt x="271429" y="364698"/>
                  </a:lnTo>
                  <a:lnTo>
                    <a:pt x="272216" y="367796"/>
                  </a:lnTo>
                  <a:lnTo>
                    <a:pt x="273789" y="370119"/>
                  </a:lnTo>
                  <a:lnTo>
                    <a:pt x="273789" y="372441"/>
                  </a:lnTo>
                  <a:lnTo>
                    <a:pt x="262774" y="384056"/>
                  </a:lnTo>
                  <a:lnTo>
                    <a:pt x="256481" y="377088"/>
                  </a:lnTo>
                  <a:lnTo>
                    <a:pt x="250973" y="360827"/>
                  </a:lnTo>
                  <a:lnTo>
                    <a:pt x="240746" y="346890"/>
                  </a:lnTo>
                  <a:lnTo>
                    <a:pt x="224224" y="342244"/>
                  </a:lnTo>
                  <a:lnTo>
                    <a:pt x="203768" y="344566"/>
                  </a:lnTo>
                  <a:lnTo>
                    <a:pt x="191181" y="352310"/>
                  </a:lnTo>
                  <a:lnTo>
                    <a:pt x="195114" y="365473"/>
                  </a:lnTo>
                  <a:lnTo>
                    <a:pt x="186459" y="370119"/>
                  </a:lnTo>
                  <a:lnTo>
                    <a:pt x="176231" y="368570"/>
                  </a:lnTo>
                  <a:lnTo>
                    <a:pt x="166005" y="363924"/>
                  </a:lnTo>
                  <a:lnTo>
                    <a:pt x="158138" y="356181"/>
                  </a:lnTo>
                  <a:lnTo>
                    <a:pt x="154989" y="351535"/>
                  </a:lnTo>
                  <a:lnTo>
                    <a:pt x="151843" y="344566"/>
                  </a:lnTo>
                  <a:lnTo>
                    <a:pt x="144761" y="322886"/>
                  </a:lnTo>
                  <a:lnTo>
                    <a:pt x="144761" y="319789"/>
                  </a:lnTo>
                  <a:lnTo>
                    <a:pt x="145549" y="315918"/>
                  </a:lnTo>
                  <a:lnTo>
                    <a:pt x="149483" y="307400"/>
                  </a:lnTo>
                  <a:lnTo>
                    <a:pt x="144761" y="295786"/>
                  </a:lnTo>
                  <a:lnTo>
                    <a:pt x="129026" y="273331"/>
                  </a:lnTo>
                  <a:lnTo>
                    <a:pt x="126668" y="260942"/>
                  </a:lnTo>
                  <a:lnTo>
                    <a:pt x="127453" y="256295"/>
                  </a:lnTo>
                  <a:lnTo>
                    <a:pt x="137681" y="242358"/>
                  </a:lnTo>
                  <a:lnTo>
                    <a:pt x="139254" y="237713"/>
                  </a:lnTo>
                  <a:lnTo>
                    <a:pt x="143188" y="218355"/>
                  </a:lnTo>
                  <a:lnTo>
                    <a:pt x="144761" y="212934"/>
                  </a:lnTo>
                  <a:lnTo>
                    <a:pt x="147909" y="208289"/>
                  </a:lnTo>
                  <a:lnTo>
                    <a:pt x="154989" y="202869"/>
                  </a:lnTo>
                  <a:lnTo>
                    <a:pt x="162071" y="199772"/>
                  </a:lnTo>
                  <a:lnTo>
                    <a:pt x="177806" y="195900"/>
                  </a:lnTo>
                  <a:lnTo>
                    <a:pt x="184099" y="193577"/>
                  </a:lnTo>
                  <a:lnTo>
                    <a:pt x="191181" y="182736"/>
                  </a:lnTo>
                  <a:lnTo>
                    <a:pt x="210062" y="128535"/>
                  </a:lnTo>
                  <a:lnTo>
                    <a:pt x="210062" y="119243"/>
                  </a:lnTo>
                  <a:lnTo>
                    <a:pt x="207701" y="111500"/>
                  </a:lnTo>
                  <a:lnTo>
                    <a:pt x="202194" y="102209"/>
                  </a:lnTo>
                  <a:lnTo>
                    <a:pt x="194327" y="91369"/>
                  </a:lnTo>
                  <a:lnTo>
                    <a:pt x="188820" y="82076"/>
                  </a:lnTo>
                  <a:lnTo>
                    <a:pt x="185674" y="70462"/>
                  </a:lnTo>
                  <a:lnTo>
                    <a:pt x="185674" y="55751"/>
                  </a:lnTo>
                  <a:lnTo>
                    <a:pt x="195114" y="30198"/>
                  </a:lnTo>
                  <a:lnTo>
                    <a:pt x="196688" y="16260"/>
                  </a:lnTo>
                  <a:lnTo>
                    <a:pt x="190393" y="8517"/>
                  </a:lnTo>
                  <a:lnTo>
                    <a:pt x="184886" y="10066"/>
                  </a:lnTo>
                  <a:lnTo>
                    <a:pt x="181740" y="13938"/>
                  </a:lnTo>
                  <a:lnTo>
                    <a:pt x="178592" y="19358"/>
                  </a:lnTo>
                  <a:lnTo>
                    <a:pt x="174658" y="23229"/>
                  </a:lnTo>
                  <a:lnTo>
                    <a:pt x="168364" y="25552"/>
                  </a:lnTo>
                  <a:lnTo>
                    <a:pt x="162071" y="24778"/>
                  </a:lnTo>
                  <a:lnTo>
                    <a:pt x="154989" y="23229"/>
                  </a:lnTo>
                  <a:lnTo>
                    <a:pt x="148695" y="21681"/>
                  </a:lnTo>
                  <a:lnTo>
                    <a:pt x="136108" y="15486"/>
                  </a:lnTo>
                  <a:lnTo>
                    <a:pt x="123519" y="8517"/>
                  </a:lnTo>
                  <a:lnTo>
                    <a:pt x="110933" y="3097"/>
                  </a:lnTo>
                  <a:lnTo>
                    <a:pt x="97556" y="0"/>
                  </a:lnTo>
                  <a:lnTo>
                    <a:pt x="92049" y="0"/>
                  </a:lnTo>
                  <a:lnTo>
                    <a:pt x="85755" y="774"/>
                  </a:lnTo>
                  <a:lnTo>
                    <a:pt x="80248" y="2323"/>
                  </a:lnTo>
                  <a:lnTo>
                    <a:pt x="75529" y="3872"/>
                  </a:lnTo>
                  <a:lnTo>
                    <a:pt x="68447" y="8517"/>
                  </a:lnTo>
                  <a:lnTo>
                    <a:pt x="65301" y="13164"/>
                  </a:lnTo>
                  <a:lnTo>
                    <a:pt x="52712" y="58847"/>
                  </a:lnTo>
                  <a:lnTo>
                    <a:pt x="50351" y="73559"/>
                  </a:lnTo>
                  <a:lnTo>
                    <a:pt x="48778" y="118469"/>
                  </a:lnTo>
                  <a:lnTo>
                    <a:pt x="43271" y="147118"/>
                  </a:lnTo>
                  <a:lnTo>
                    <a:pt x="44059" y="160282"/>
                  </a:lnTo>
                  <a:lnTo>
                    <a:pt x="48778" y="188931"/>
                  </a:lnTo>
                  <a:lnTo>
                    <a:pt x="47205" y="198997"/>
                  </a:lnTo>
                  <a:lnTo>
                    <a:pt x="38550" y="205191"/>
                  </a:lnTo>
                  <a:lnTo>
                    <a:pt x="29897" y="202094"/>
                  </a:lnTo>
                  <a:lnTo>
                    <a:pt x="13374" y="18893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75" name="Freeform 1774">
              <a:extLst>
                <a:ext uri="{FF2B5EF4-FFF2-40B4-BE49-F238E27FC236}">
                  <a16:creationId xmlns:a16="http://schemas.microsoft.com/office/drawing/2014/main" id="{6544B0F1-90B4-3F37-C51F-439317FDE931}"/>
                </a:ext>
              </a:extLst>
            </p:cNvPr>
            <p:cNvSpPr/>
            <p:nvPr/>
          </p:nvSpPr>
          <p:spPr>
            <a:xfrm>
              <a:off x="-7178022" y="-9507769"/>
              <a:ext cx="17465" cy="13221"/>
            </a:xfrm>
            <a:custGeom>
              <a:avLst/>
              <a:gdLst>
                <a:gd name="connsiteX0" fmla="*/ 14949 w 20456"/>
                <a:gd name="connsiteY0" fmla="*/ 15486 h 15486"/>
                <a:gd name="connsiteX1" fmla="*/ 20456 w 20456"/>
                <a:gd name="connsiteY1" fmla="*/ 10840 h 15486"/>
                <a:gd name="connsiteX2" fmla="*/ 17308 w 20456"/>
                <a:gd name="connsiteY2" fmla="*/ 4646 h 15486"/>
                <a:gd name="connsiteX3" fmla="*/ 12589 w 20456"/>
                <a:gd name="connsiteY3" fmla="*/ 774 h 15486"/>
                <a:gd name="connsiteX4" fmla="*/ 6294 w 20456"/>
                <a:gd name="connsiteY4" fmla="*/ 0 h 15486"/>
                <a:gd name="connsiteX5" fmla="*/ 0 w 20456"/>
                <a:gd name="connsiteY5" fmla="*/ 1549 h 15486"/>
                <a:gd name="connsiteX6" fmla="*/ 3934 w 20456"/>
                <a:gd name="connsiteY6" fmla="*/ 8517 h 15486"/>
                <a:gd name="connsiteX7" fmla="*/ 8655 w 20456"/>
                <a:gd name="connsiteY7" fmla="*/ 13938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56" h="15486">
                  <a:moveTo>
                    <a:pt x="14949" y="15486"/>
                  </a:moveTo>
                  <a:lnTo>
                    <a:pt x="20456" y="10840"/>
                  </a:lnTo>
                  <a:lnTo>
                    <a:pt x="17308" y="4646"/>
                  </a:lnTo>
                  <a:lnTo>
                    <a:pt x="12589" y="774"/>
                  </a:lnTo>
                  <a:lnTo>
                    <a:pt x="6294" y="0"/>
                  </a:lnTo>
                  <a:lnTo>
                    <a:pt x="0" y="1549"/>
                  </a:lnTo>
                  <a:lnTo>
                    <a:pt x="3934" y="8517"/>
                  </a:lnTo>
                  <a:lnTo>
                    <a:pt x="8655" y="1393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76" name="Freeform 1775">
              <a:extLst>
                <a:ext uri="{FF2B5EF4-FFF2-40B4-BE49-F238E27FC236}">
                  <a16:creationId xmlns:a16="http://schemas.microsoft.com/office/drawing/2014/main" id="{B11E0D5C-32D3-D4F1-3EF4-B600F61414B8}"/>
                </a:ext>
              </a:extLst>
            </p:cNvPr>
            <p:cNvSpPr/>
            <p:nvPr/>
          </p:nvSpPr>
          <p:spPr>
            <a:xfrm>
              <a:off x="-7182052" y="-9567267"/>
              <a:ext cx="96051" cy="99822"/>
            </a:xfrm>
            <a:custGeom>
              <a:avLst/>
              <a:gdLst>
                <a:gd name="connsiteX0" fmla="*/ 66086 w 112503"/>
                <a:gd name="connsiteY0" fmla="*/ 774 h 116920"/>
                <a:gd name="connsiteX1" fmla="*/ 59006 w 112503"/>
                <a:gd name="connsiteY1" fmla="*/ 0 h 116920"/>
                <a:gd name="connsiteX2" fmla="*/ 34616 w 112503"/>
                <a:gd name="connsiteY2" fmla="*/ 3872 h 116920"/>
                <a:gd name="connsiteX3" fmla="*/ 17308 w 112503"/>
                <a:gd name="connsiteY3" fmla="*/ 3097 h 116920"/>
                <a:gd name="connsiteX4" fmla="*/ 0 w 112503"/>
                <a:gd name="connsiteY4" fmla="*/ 774 h 116920"/>
                <a:gd name="connsiteX5" fmla="*/ 2359 w 112503"/>
                <a:gd name="connsiteY5" fmla="*/ 14712 h 116920"/>
                <a:gd name="connsiteX6" fmla="*/ 7868 w 112503"/>
                <a:gd name="connsiteY6" fmla="*/ 24778 h 116920"/>
                <a:gd name="connsiteX7" fmla="*/ 14947 w 112503"/>
                <a:gd name="connsiteY7" fmla="*/ 34070 h 116920"/>
                <a:gd name="connsiteX8" fmla="*/ 31470 w 112503"/>
                <a:gd name="connsiteY8" fmla="*/ 48782 h 116920"/>
                <a:gd name="connsiteX9" fmla="*/ 38550 w 112503"/>
                <a:gd name="connsiteY9" fmla="*/ 55751 h 116920"/>
                <a:gd name="connsiteX10" fmla="*/ 46417 w 112503"/>
                <a:gd name="connsiteY10" fmla="*/ 61945 h 116920"/>
                <a:gd name="connsiteX11" fmla="*/ 53497 w 112503"/>
                <a:gd name="connsiteY11" fmla="*/ 63494 h 116920"/>
                <a:gd name="connsiteX12" fmla="*/ 53497 w 112503"/>
                <a:gd name="connsiteY12" fmla="*/ 69688 h 116920"/>
                <a:gd name="connsiteX13" fmla="*/ 49564 w 112503"/>
                <a:gd name="connsiteY13" fmla="*/ 79754 h 116920"/>
                <a:gd name="connsiteX14" fmla="*/ 50351 w 112503"/>
                <a:gd name="connsiteY14" fmla="*/ 85948 h 116920"/>
                <a:gd name="connsiteX15" fmla="*/ 52712 w 112503"/>
                <a:gd name="connsiteY15" fmla="*/ 92143 h 116920"/>
                <a:gd name="connsiteX16" fmla="*/ 57431 w 112503"/>
                <a:gd name="connsiteY16" fmla="*/ 96014 h 116920"/>
                <a:gd name="connsiteX17" fmla="*/ 77100 w 112503"/>
                <a:gd name="connsiteY17" fmla="*/ 110726 h 116920"/>
                <a:gd name="connsiteX18" fmla="*/ 81821 w 112503"/>
                <a:gd name="connsiteY18" fmla="*/ 113049 h 116920"/>
                <a:gd name="connsiteX19" fmla="*/ 89689 w 112503"/>
                <a:gd name="connsiteY19" fmla="*/ 113824 h 116920"/>
                <a:gd name="connsiteX20" fmla="*/ 103063 w 112503"/>
                <a:gd name="connsiteY20" fmla="*/ 114598 h 116920"/>
                <a:gd name="connsiteX21" fmla="*/ 107784 w 112503"/>
                <a:gd name="connsiteY21" fmla="*/ 114598 h 116920"/>
                <a:gd name="connsiteX22" fmla="*/ 112504 w 112503"/>
                <a:gd name="connsiteY22" fmla="*/ 116920 h 116920"/>
                <a:gd name="connsiteX23" fmla="*/ 110145 w 112503"/>
                <a:gd name="connsiteY23" fmla="*/ 112274 h 116920"/>
                <a:gd name="connsiteX24" fmla="*/ 106997 w 112503"/>
                <a:gd name="connsiteY24" fmla="*/ 108403 h 116920"/>
                <a:gd name="connsiteX25" fmla="*/ 103063 w 112503"/>
                <a:gd name="connsiteY25" fmla="*/ 106081 h 116920"/>
                <a:gd name="connsiteX26" fmla="*/ 98344 w 112503"/>
                <a:gd name="connsiteY26" fmla="*/ 104531 h 116920"/>
                <a:gd name="connsiteX27" fmla="*/ 99917 w 112503"/>
                <a:gd name="connsiteY27" fmla="*/ 96788 h 116920"/>
                <a:gd name="connsiteX28" fmla="*/ 98344 w 112503"/>
                <a:gd name="connsiteY28" fmla="*/ 87497 h 116920"/>
                <a:gd name="connsiteX29" fmla="*/ 92835 w 112503"/>
                <a:gd name="connsiteY29" fmla="*/ 69688 h 116920"/>
                <a:gd name="connsiteX30" fmla="*/ 92049 w 112503"/>
                <a:gd name="connsiteY30" fmla="*/ 58073 h 116920"/>
                <a:gd name="connsiteX31" fmla="*/ 93623 w 112503"/>
                <a:gd name="connsiteY31" fmla="*/ 35618 h 116920"/>
                <a:gd name="connsiteX32" fmla="*/ 91262 w 112503"/>
                <a:gd name="connsiteY32" fmla="*/ 25552 h 116920"/>
                <a:gd name="connsiteX33" fmla="*/ 79461 w 112503"/>
                <a:gd name="connsiteY33" fmla="*/ 17809 h 116920"/>
                <a:gd name="connsiteX34" fmla="*/ 76314 w 112503"/>
                <a:gd name="connsiteY34" fmla="*/ 13164 h 116920"/>
                <a:gd name="connsiteX35" fmla="*/ 74741 w 112503"/>
                <a:gd name="connsiteY35" fmla="*/ 8517 h 116920"/>
                <a:gd name="connsiteX36" fmla="*/ 71593 w 112503"/>
                <a:gd name="connsiteY36" fmla="*/ 3872 h 11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503" h="116920">
                  <a:moveTo>
                    <a:pt x="66086" y="774"/>
                  </a:moveTo>
                  <a:lnTo>
                    <a:pt x="59006" y="0"/>
                  </a:lnTo>
                  <a:lnTo>
                    <a:pt x="34616" y="3872"/>
                  </a:lnTo>
                  <a:lnTo>
                    <a:pt x="17308" y="3097"/>
                  </a:lnTo>
                  <a:lnTo>
                    <a:pt x="0" y="774"/>
                  </a:lnTo>
                  <a:lnTo>
                    <a:pt x="2359" y="14712"/>
                  </a:lnTo>
                  <a:lnTo>
                    <a:pt x="7868" y="24778"/>
                  </a:lnTo>
                  <a:lnTo>
                    <a:pt x="14947" y="34070"/>
                  </a:lnTo>
                  <a:lnTo>
                    <a:pt x="31470" y="48782"/>
                  </a:lnTo>
                  <a:lnTo>
                    <a:pt x="38550" y="55751"/>
                  </a:lnTo>
                  <a:lnTo>
                    <a:pt x="46417" y="61945"/>
                  </a:lnTo>
                  <a:lnTo>
                    <a:pt x="53497" y="63494"/>
                  </a:lnTo>
                  <a:lnTo>
                    <a:pt x="53497" y="69688"/>
                  </a:lnTo>
                  <a:lnTo>
                    <a:pt x="49564" y="79754"/>
                  </a:lnTo>
                  <a:lnTo>
                    <a:pt x="50351" y="85948"/>
                  </a:lnTo>
                  <a:lnTo>
                    <a:pt x="52712" y="92143"/>
                  </a:lnTo>
                  <a:lnTo>
                    <a:pt x="57431" y="96014"/>
                  </a:lnTo>
                  <a:lnTo>
                    <a:pt x="77100" y="110726"/>
                  </a:lnTo>
                  <a:lnTo>
                    <a:pt x="81821" y="113049"/>
                  </a:lnTo>
                  <a:lnTo>
                    <a:pt x="89689" y="113824"/>
                  </a:lnTo>
                  <a:lnTo>
                    <a:pt x="103063" y="114598"/>
                  </a:lnTo>
                  <a:lnTo>
                    <a:pt x="107784" y="114598"/>
                  </a:lnTo>
                  <a:lnTo>
                    <a:pt x="112504" y="116920"/>
                  </a:lnTo>
                  <a:lnTo>
                    <a:pt x="110145" y="112274"/>
                  </a:lnTo>
                  <a:lnTo>
                    <a:pt x="106997" y="108403"/>
                  </a:lnTo>
                  <a:lnTo>
                    <a:pt x="103063" y="106081"/>
                  </a:lnTo>
                  <a:lnTo>
                    <a:pt x="98344" y="104531"/>
                  </a:lnTo>
                  <a:lnTo>
                    <a:pt x="99917" y="96788"/>
                  </a:lnTo>
                  <a:lnTo>
                    <a:pt x="98344" y="87497"/>
                  </a:lnTo>
                  <a:lnTo>
                    <a:pt x="92835" y="69688"/>
                  </a:lnTo>
                  <a:lnTo>
                    <a:pt x="92049" y="58073"/>
                  </a:lnTo>
                  <a:lnTo>
                    <a:pt x="93623" y="35618"/>
                  </a:lnTo>
                  <a:lnTo>
                    <a:pt x="91262" y="25552"/>
                  </a:lnTo>
                  <a:lnTo>
                    <a:pt x="79461" y="17809"/>
                  </a:lnTo>
                  <a:lnTo>
                    <a:pt x="76314" y="13164"/>
                  </a:lnTo>
                  <a:lnTo>
                    <a:pt x="74741" y="8517"/>
                  </a:lnTo>
                  <a:lnTo>
                    <a:pt x="71593"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77" name="Freeform 1776">
              <a:extLst>
                <a:ext uri="{FF2B5EF4-FFF2-40B4-BE49-F238E27FC236}">
                  <a16:creationId xmlns:a16="http://schemas.microsoft.com/office/drawing/2014/main" id="{08FB3E1E-E69E-7D28-5D1F-570B9EDD3CA5}"/>
                </a:ext>
              </a:extLst>
            </p:cNvPr>
            <p:cNvSpPr/>
            <p:nvPr/>
          </p:nvSpPr>
          <p:spPr>
            <a:xfrm>
              <a:off x="-7198174" y="-9665767"/>
              <a:ext cx="23509" cy="33715"/>
            </a:xfrm>
            <a:custGeom>
              <a:avLst/>
              <a:gdLst>
                <a:gd name="connsiteX0" fmla="*/ 0 w 27536"/>
                <a:gd name="connsiteY0" fmla="*/ 33296 h 39490"/>
                <a:gd name="connsiteX1" fmla="*/ 4721 w 27536"/>
                <a:gd name="connsiteY1" fmla="*/ 38715 h 39490"/>
                <a:gd name="connsiteX2" fmla="*/ 8655 w 27536"/>
                <a:gd name="connsiteY2" fmla="*/ 39490 h 39490"/>
                <a:gd name="connsiteX3" fmla="*/ 12589 w 27536"/>
                <a:gd name="connsiteY3" fmla="*/ 39490 h 39490"/>
                <a:gd name="connsiteX4" fmla="*/ 21242 w 27536"/>
                <a:gd name="connsiteY4" fmla="*/ 38715 h 39490"/>
                <a:gd name="connsiteX5" fmla="*/ 25176 w 27536"/>
                <a:gd name="connsiteY5" fmla="*/ 31747 h 39490"/>
                <a:gd name="connsiteX6" fmla="*/ 27536 w 27536"/>
                <a:gd name="connsiteY6" fmla="*/ 23229 h 39490"/>
                <a:gd name="connsiteX7" fmla="*/ 26751 w 27536"/>
                <a:gd name="connsiteY7" fmla="*/ 15486 h 39490"/>
                <a:gd name="connsiteX8" fmla="*/ 22029 w 27536"/>
                <a:gd name="connsiteY8" fmla="*/ 10066 h 39490"/>
                <a:gd name="connsiteX9" fmla="*/ 14162 w 27536"/>
                <a:gd name="connsiteY9" fmla="*/ 0 h 39490"/>
                <a:gd name="connsiteX10" fmla="*/ 10228 w 27536"/>
                <a:gd name="connsiteY10" fmla="*/ 1549 h 39490"/>
                <a:gd name="connsiteX11" fmla="*/ 7082 w 27536"/>
                <a:gd name="connsiteY11" fmla="*/ 10066 h 39490"/>
                <a:gd name="connsiteX12" fmla="*/ 5507 w 27536"/>
                <a:gd name="connsiteY12" fmla="*/ 20133 h 39490"/>
                <a:gd name="connsiteX13" fmla="*/ 3148 w 27536"/>
                <a:gd name="connsiteY13" fmla="*/ 25552 h 39490"/>
                <a:gd name="connsiteX14" fmla="*/ 788 w 27536"/>
                <a:gd name="connsiteY14" fmla="*/ 30198 h 3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36" h="39490">
                  <a:moveTo>
                    <a:pt x="0" y="33296"/>
                  </a:moveTo>
                  <a:lnTo>
                    <a:pt x="4721" y="38715"/>
                  </a:lnTo>
                  <a:lnTo>
                    <a:pt x="8655" y="39490"/>
                  </a:lnTo>
                  <a:lnTo>
                    <a:pt x="12589" y="39490"/>
                  </a:lnTo>
                  <a:lnTo>
                    <a:pt x="21242" y="38715"/>
                  </a:lnTo>
                  <a:lnTo>
                    <a:pt x="25176" y="31747"/>
                  </a:lnTo>
                  <a:lnTo>
                    <a:pt x="27536" y="23229"/>
                  </a:lnTo>
                  <a:lnTo>
                    <a:pt x="26751" y="15486"/>
                  </a:lnTo>
                  <a:lnTo>
                    <a:pt x="22029" y="10066"/>
                  </a:lnTo>
                  <a:lnTo>
                    <a:pt x="14162" y="0"/>
                  </a:lnTo>
                  <a:lnTo>
                    <a:pt x="10228" y="1549"/>
                  </a:lnTo>
                  <a:lnTo>
                    <a:pt x="7082" y="10066"/>
                  </a:lnTo>
                  <a:lnTo>
                    <a:pt x="5507" y="20133"/>
                  </a:lnTo>
                  <a:lnTo>
                    <a:pt x="3148" y="25552"/>
                  </a:lnTo>
                  <a:lnTo>
                    <a:pt x="788" y="3019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78" name="Freeform 1777">
              <a:extLst>
                <a:ext uri="{FF2B5EF4-FFF2-40B4-BE49-F238E27FC236}">
                  <a16:creationId xmlns:a16="http://schemas.microsoft.com/office/drawing/2014/main" id="{5682BBAB-E1E1-FA09-6CA8-55455C0A6FF2}"/>
                </a:ext>
              </a:extLst>
            </p:cNvPr>
            <p:cNvSpPr/>
            <p:nvPr/>
          </p:nvSpPr>
          <p:spPr>
            <a:xfrm>
              <a:off x="-7387593" y="-10013494"/>
              <a:ext cx="4701" cy="11899"/>
            </a:xfrm>
            <a:custGeom>
              <a:avLst/>
              <a:gdLst>
                <a:gd name="connsiteX0" fmla="*/ 2361 w 5506"/>
                <a:gd name="connsiteY0" fmla="*/ 0 h 13937"/>
                <a:gd name="connsiteX1" fmla="*/ 1573 w 5506"/>
                <a:gd name="connsiteY1" fmla="*/ 1549 h 13937"/>
                <a:gd name="connsiteX2" fmla="*/ 0 w 5506"/>
                <a:gd name="connsiteY2" fmla="*/ 6969 h 13937"/>
                <a:gd name="connsiteX3" fmla="*/ 1573 w 5506"/>
                <a:gd name="connsiteY3" fmla="*/ 10840 h 13937"/>
                <a:gd name="connsiteX4" fmla="*/ 2361 w 5506"/>
                <a:gd name="connsiteY4" fmla="*/ 12389 h 13937"/>
                <a:gd name="connsiteX5" fmla="*/ 4721 w 5506"/>
                <a:gd name="connsiteY5" fmla="*/ 13938 h 13937"/>
                <a:gd name="connsiteX6" fmla="*/ 5507 w 5506"/>
                <a:gd name="connsiteY6" fmla="*/ 10066 h 13937"/>
                <a:gd name="connsiteX7" fmla="*/ 4721 w 5506"/>
                <a:gd name="connsiteY7" fmla="*/ 6969 h 13937"/>
                <a:gd name="connsiteX8" fmla="*/ 3934 w 5506"/>
                <a:gd name="connsiteY8" fmla="*/ 3872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6" h="13937">
                  <a:moveTo>
                    <a:pt x="2361" y="0"/>
                  </a:moveTo>
                  <a:lnTo>
                    <a:pt x="1573" y="1549"/>
                  </a:lnTo>
                  <a:lnTo>
                    <a:pt x="0" y="6969"/>
                  </a:lnTo>
                  <a:lnTo>
                    <a:pt x="1573" y="10840"/>
                  </a:lnTo>
                  <a:lnTo>
                    <a:pt x="2361" y="12389"/>
                  </a:lnTo>
                  <a:lnTo>
                    <a:pt x="4721" y="13938"/>
                  </a:lnTo>
                  <a:lnTo>
                    <a:pt x="5507" y="10066"/>
                  </a:lnTo>
                  <a:lnTo>
                    <a:pt x="4721" y="6969"/>
                  </a:lnTo>
                  <a:lnTo>
                    <a:pt x="3934"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79" name="Freeform 1778">
              <a:extLst>
                <a:ext uri="{FF2B5EF4-FFF2-40B4-BE49-F238E27FC236}">
                  <a16:creationId xmlns:a16="http://schemas.microsoft.com/office/drawing/2014/main" id="{538B4E00-3391-FE9C-C6ED-531DE23694E2}"/>
                </a:ext>
              </a:extLst>
            </p:cNvPr>
            <p:cNvSpPr/>
            <p:nvPr/>
          </p:nvSpPr>
          <p:spPr>
            <a:xfrm>
              <a:off x="-7345275" y="-9999611"/>
              <a:ext cx="8060" cy="9916"/>
            </a:xfrm>
            <a:custGeom>
              <a:avLst/>
              <a:gdLst>
                <a:gd name="connsiteX0" fmla="*/ 9441 w 9440"/>
                <a:gd name="connsiteY0" fmla="*/ 1549 h 11614"/>
                <a:gd name="connsiteX1" fmla="*/ 4719 w 9440"/>
                <a:gd name="connsiteY1" fmla="*/ 0 h 11614"/>
                <a:gd name="connsiteX2" fmla="*/ 0 w 9440"/>
                <a:gd name="connsiteY2" fmla="*/ 11615 h 11614"/>
                <a:gd name="connsiteX3" fmla="*/ 9441 w 9440"/>
                <a:gd name="connsiteY3" fmla="*/ 7743 h 11614"/>
              </a:gdLst>
              <a:ahLst/>
              <a:cxnLst>
                <a:cxn ang="0">
                  <a:pos x="connsiteX0" y="connsiteY0"/>
                </a:cxn>
                <a:cxn ang="0">
                  <a:pos x="connsiteX1" y="connsiteY1"/>
                </a:cxn>
                <a:cxn ang="0">
                  <a:pos x="connsiteX2" y="connsiteY2"/>
                </a:cxn>
                <a:cxn ang="0">
                  <a:pos x="connsiteX3" y="connsiteY3"/>
                </a:cxn>
              </a:cxnLst>
              <a:rect l="l" t="t" r="r" b="b"/>
              <a:pathLst>
                <a:path w="9440" h="11614">
                  <a:moveTo>
                    <a:pt x="9441" y="1549"/>
                  </a:moveTo>
                  <a:lnTo>
                    <a:pt x="4719" y="0"/>
                  </a:lnTo>
                  <a:lnTo>
                    <a:pt x="0" y="11615"/>
                  </a:lnTo>
                  <a:lnTo>
                    <a:pt x="9441"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80" name="Freeform 1779">
              <a:extLst>
                <a:ext uri="{FF2B5EF4-FFF2-40B4-BE49-F238E27FC236}">
                  <a16:creationId xmlns:a16="http://schemas.microsoft.com/office/drawing/2014/main" id="{791B7B5D-0823-63C6-BE6F-D9818B0D8673}"/>
                </a:ext>
              </a:extLst>
            </p:cNvPr>
            <p:cNvSpPr/>
            <p:nvPr/>
          </p:nvSpPr>
          <p:spPr>
            <a:xfrm>
              <a:off x="-7648884" y="-9482648"/>
              <a:ext cx="162551" cy="193695"/>
            </a:xfrm>
            <a:custGeom>
              <a:avLst/>
              <a:gdLst>
                <a:gd name="connsiteX0" fmla="*/ 6292 w 190393"/>
                <a:gd name="connsiteY0" fmla="*/ 205191 h 226871"/>
                <a:gd name="connsiteX1" fmla="*/ 0 w 190393"/>
                <a:gd name="connsiteY1" fmla="*/ 226871 h 226871"/>
                <a:gd name="connsiteX2" fmla="*/ 11801 w 190393"/>
                <a:gd name="connsiteY2" fmla="*/ 217580 h 226871"/>
                <a:gd name="connsiteX3" fmla="*/ 50351 w 190393"/>
                <a:gd name="connsiteY3" fmla="*/ 194351 h 226871"/>
                <a:gd name="connsiteX4" fmla="*/ 55858 w 190393"/>
                <a:gd name="connsiteY4" fmla="*/ 188931 h 226871"/>
                <a:gd name="connsiteX5" fmla="*/ 64513 w 190393"/>
                <a:gd name="connsiteY5" fmla="*/ 177316 h 226871"/>
                <a:gd name="connsiteX6" fmla="*/ 70020 w 190393"/>
                <a:gd name="connsiteY6" fmla="*/ 171896 h 226871"/>
                <a:gd name="connsiteX7" fmla="*/ 77888 w 190393"/>
                <a:gd name="connsiteY7" fmla="*/ 165702 h 226871"/>
                <a:gd name="connsiteX8" fmla="*/ 93623 w 190393"/>
                <a:gd name="connsiteY8" fmla="*/ 156410 h 226871"/>
                <a:gd name="connsiteX9" fmla="*/ 101490 w 190393"/>
                <a:gd name="connsiteY9" fmla="*/ 149441 h 226871"/>
                <a:gd name="connsiteX10" fmla="*/ 106997 w 190393"/>
                <a:gd name="connsiteY10" fmla="*/ 140923 h 226871"/>
                <a:gd name="connsiteX11" fmla="*/ 118798 w 190393"/>
                <a:gd name="connsiteY11" fmla="*/ 115372 h 226871"/>
                <a:gd name="connsiteX12" fmla="*/ 123519 w 190393"/>
                <a:gd name="connsiteY12" fmla="*/ 109177 h 226871"/>
                <a:gd name="connsiteX13" fmla="*/ 128239 w 190393"/>
                <a:gd name="connsiteY13" fmla="*/ 106080 h 226871"/>
                <a:gd name="connsiteX14" fmla="*/ 142401 w 190393"/>
                <a:gd name="connsiteY14" fmla="*/ 99111 h 226871"/>
                <a:gd name="connsiteX15" fmla="*/ 149483 w 190393"/>
                <a:gd name="connsiteY15" fmla="*/ 94465 h 226871"/>
                <a:gd name="connsiteX16" fmla="*/ 154202 w 190393"/>
                <a:gd name="connsiteY16" fmla="*/ 89045 h 226871"/>
                <a:gd name="connsiteX17" fmla="*/ 158136 w 190393"/>
                <a:gd name="connsiteY17" fmla="*/ 83625 h 226871"/>
                <a:gd name="connsiteX18" fmla="*/ 164430 w 190393"/>
                <a:gd name="connsiteY18" fmla="*/ 77431 h 226871"/>
                <a:gd name="connsiteX19" fmla="*/ 170724 w 190393"/>
                <a:gd name="connsiteY19" fmla="*/ 73559 h 226871"/>
                <a:gd name="connsiteX20" fmla="*/ 177804 w 190393"/>
                <a:gd name="connsiteY20" fmla="*/ 71236 h 226871"/>
                <a:gd name="connsiteX21" fmla="*/ 184886 w 190393"/>
                <a:gd name="connsiteY21" fmla="*/ 68138 h 226871"/>
                <a:gd name="connsiteX22" fmla="*/ 190393 w 190393"/>
                <a:gd name="connsiteY22" fmla="*/ 62719 h 226871"/>
                <a:gd name="connsiteX23" fmla="*/ 180165 w 190393"/>
                <a:gd name="connsiteY23" fmla="*/ 28649 h 226871"/>
                <a:gd name="connsiteX24" fmla="*/ 179378 w 190393"/>
                <a:gd name="connsiteY24" fmla="*/ 17034 h 226871"/>
                <a:gd name="connsiteX25" fmla="*/ 178592 w 190393"/>
                <a:gd name="connsiteY25" fmla="*/ 5420 h 226871"/>
                <a:gd name="connsiteX26" fmla="*/ 177019 w 190393"/>
                <a:gd name="connsiteY26" fmla="*/ 0 h 226871"/>
                <a:gd name="connsiteX27" fmla="*/ 173871 w 190393"/>
                <a:gd name="connsiteY27" fmla="*/ 2322 h 226871"/>
                <a:gd name="connsiteX28" fmla="*/ 159709 w 190393"/>
                <a:gd name="connsiteY28" fmla="*/ 28649 h 226871"/>
                <a:gd name="connsiteX29" fmla="*/ 158136 w 190393"/>
                <a:gd name="connsiteY29" fmla="*/ 33295 h 226871"/>
                <a:gd name="connsiteX30" fmla="*/ 158136 w 190393"/>
                <a:gd name="connsiteY30" fmla="*/ 39489 h 226871"/>
                <a:gd name="connsiteX31" fmla="*/ 159709 w 190393"/>
                <a:gd name="connsiteY31" fmla="*/ 44909 h 226871"/>
                <a:gd name="connsiteX32" fmla="*/ 160496 w 190393"/>
                <a:gd name="connsiteY32" fmla="*/ 50330 h 226871"/>
                <a:gd name="connsiteX33" fmla="*/ 159709 w 190393"/>
                <a:gd name="connsiteY33" fmla="*/ 56524 h 226871"/>
                <a:gd name="connsiteX34" fmla="*/ 154202 w 190393"/>
                <a:gd name="connsiteY34" fmla="*/ 65042 h 226871"/>
                <a:gd name="connsiteX35" fmla="*/ 129814 w 190393"/>
                <a:gd name="connsiteY35" fmla="*/ 85174 h 226871"/>
                <a:gd name="connsiteX36" fmla="*/ 77888 w 190393"/>
                <a:gd name="connsiteY36" fmla="*/ 142473 h 226871"/>
                <a:gd name="connsiteX37" fmla="*/ 22027 w 190393"/>
                <a:gd name="connsiteY37" fmla="*/ 186608 h 22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0393" h="226871">
                  <a:moveTo>
                    <a:pt x="6292" y="205191"/>
                  </a:moveTo>
                  <a:lnTo>
                    <a:pt x="0" y="226871"/>
                  </a:lnTo>
                  <a:lnTo>
                    <a:pt x="11801" y="217580"/>
                  </a:lnTo>
                  <a:lnTo>
                    <a:pt x="50351" y="194351"/>
                  </a:lnTo>
                  <a:lnTo>
                    <a:pt x="55858" y="188931"/>
                  </a:lnTo>
                  <a:lnTo>
                    <a:pt x="64513" y="177316"/>
                  </a:lnTo>
                  <a:lnTo>
                    <a:pt x="70020" y="171896"/>
                  </a:lnTo>
                  <a:lnTo>
                    <a:pt x="77888" y="165702"/>
                  </a:lnTo>
                  <a:lnTo>
                    <a:pt x="93623" y="156410"/>
                  </a:lnTo>
                  <a:lnTo>
                    <a:pt x="101490" y="149441"/>
                  </a:lnTo>
                  <a:lnTo>
                    <a:pt x="106997" y="140923"/>
                  </a:lnTo>
                  <a:lnTo>
                    <a:pt x="118798" y="115372"/>
                  </a:lnTo>
                  <a:lnTo>
                    <a:pt x="123519" y="109177"/>
                  </a:lnTo>
                  <a:lnTo>
                    <a:pt x="128239" y="106080"/>
                  </a:lnTo>
                  <a:lnTo>
                    <a:pt x="142401" y="99111"/>
                  </a:lnTo>
                  <a:lnTo>
                    <a:pt x="149483" y="94465"/>
                  </a:lnTo>
                  <a:lnTo>
                    <a:pt x="154202" y="89045"/>
                  </a:lnTo>
                  <a:lnTo>
                    <a:pt x="158136" y="83625"/>
                  </a:lnTo>
                  <a:lnTo>
                    <a:pt x="164430" y="77431"/>
                  </a:lnTo>
                  <a:lnTo>
                    <a:pt x="170724" y="73559"/>
                  </a:lnTo>
                  <a:lnTo>
                    <a:pt x="177804" y="71236"/>
                  </a:lnTo>
                  <a:lnTo>
                    <a:pt x="184886" y="68138"/>
                  </a:lnTo>
                  <a:lnTo>
                    <a:pt x="190393" y="62719"/>
                  </a:lnTo>
                  <a:lnTo>
                    <a:pt x="180165" y="28649"/>
                  </a:lnTo>
                  <a:lnTo>
                    <a:pt x="179378" y="17034"/>
                  </a:lnTo>
                  <a:lnTo>
                    <a:pt x="178592" y="5420"/>
                  </a:lnTo>
                  <a:lnTo>
                    <a:pt x="177019" y="0"/>
                  </a:lnTo>
                  <a:lnTo>
                    <a:pt x="173871" y="2322"/>
                  </a:lnTo>
                  <a:lnTo>
                    <a:pt x="159709" y="28649"/>
                  </a:lnTo>
                  <a:lnTo>
                    <a:pt x="158136" y="33295"/>
                  </a:lnTo>
                  <a:lnTo>
                    <a:pt x="158136" y="39489"/>
                  </a:lnTo>
                  <a:lnTo>
                    <a:pt x="159709" y="44909"/>
                  </a:lnTo>
                  <a:lnTo>
                    <a:pt x="160496" y="50330"/>
                  </a:lnTo>
                  <a:lnTo>
                    <a:pt x="159709" y="56524"/>
                  </a:lnTo>
                  <a:lnTo>
                    <a:pt x="154202" y="65042"/>
                  </a:lnTo>
                  <a:lnTo>
                    <a:pt x="129814" y="85174"/>
                  </a:lnTo>
                  <a:lnTo>
                    <a:pt x="77888" y="142473"/>
                  </a:lnTo>
                  <a:lnTo>
                    <a:pt x="22027" y="18660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81" name="Freeform 1780">
              <a:extLst>
                <a:ext uri="{FF2B5EF4-FFF2-40B4-BE49-F238E27FC236}">
                  <a16:creationId xmlns:a16="http://schemas.microsoft.com/office/drawing/2014/main" id="{C9A53D7A-00A0-DCE6-FBA8-28C893CF8A69}"/>
                </a:ext>
              </a:extLst>
            </p:cNvPr>
            <p:cNvSpPr/>
            <p:nvPr/>
          </p:nvSpPr>
          <p:spPr>
            <a:xfrm>
              <a:off x="-7347291" y="-10127859"/>
              <a:ext cx="4701" cy="9916"/>
            </a:xfrm>
            <a:custGeom>
              <a:avLst/>
              <a:gdLst>
                <a:gd name="connsiteX0" fmla="*/ 5507 w 5506"/>
                <a:gd name="connsiteY0" fmla="*/ 3872 h 11614"/>
                <a:gd name="connsiteX1" fmla="*/ 3934 w 5506"/>
                <a:gd name="connsiteY1" fmla="*/ 0 h 11614"/>
                <a:gd name="connsiteX2" fmla="*/ 2361 w 5506"/>
                <a:gd name="connsiteY2" fmla="*/ 2322 h 11614"/>
                <a:gd name="connsiteX3" fmla="*/ 1573 w 5506"/>
                <a:gd name="connsiteY3" fmla="*/ 5420 h 11614"/>
                <a:gd name="connsiteX4" fmla="*/ 788 w 5506"/>
                <a:gd name="connsiteY4" fmla="*/ 8517 h 11614"/>
                <a:gd name="connsiteX5" fmla="*/ 0 w 5506"/>
                <a:gd name="connsiteY5" fmla="*/ 11615 h 11614"/>
                <a:gd name="connsiteX6" fmla="*/ 3146 w 5506"/>
                <a:gd name="connsiteY6" fmla="*/ 8517 h 11614"/>
                <a:gd name="connsiteX7" fmla="*/ 4721 w 5506"/>
                <a:gd name="connsiteY7" fmla="*/ 6194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 h="11614">
                  <a:moveTo>
                    <a:pt x="5507" y="3872"/>
                  </a:moveTo>
                  <a:lnTo>
                    <a:pt x="3934" y="0"/>
                  </a:lnTo>
                  <a:lnTo>
                    <a:pt x="2361" y="2322"/>
                  </a:lnTo>
                  <a:lnTo>
                    <a:pt x="1573" y="5420"/>
                  </a:lnTo>
                  <a:lnTo>
                    <a:pt x="788" y="8517"/>
                  </a:lnTo>
                  <a:lnTo>
                    <a:pt x="0" y="11615"/>
                  </a:lnTo>
                  <a:lnTo>
                    <a:pt x="3146" y="8517"/>
                  </a:lnTo>
                  <a:lnTo>
                    <a:pt x="4721" y="619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82" name="Freeform 1781">
              <a:extLst>
                <a:ext uri="{FF2B5EF4-FFF2-40B4-BE49-F238E27FC236}">
                  <a16:creationId xmlns:a16="http://schemas.microsoft.com/office/drawing/2014/main" id="{96DF37C9-CE75-6DD2-A411-55416EBB8FFF}"/>
                </a:ext>
              </a:extLst>
            </p:cNvPr>
            <p:cNvSpPr/>
            <p:nvPr/>
          </p:nvSpPr>
          <p:spPr>
            <a:xfrm>
              <a:off x="-7339231" y="-10102078"/>
              <a:ext cx="7389" cy="7933"/>
            </a:xfrm>
            <a:custGeom>
              <a:avLst/>
              <a:gdLst>
                <a:gd name="connsiteX0" fmla="*/ 5507 w 8655"/>
                <a:gd name="connsiteY0" fmla="*/ 6195 h 9292"/>
                <a:gd name="connsiteX1" fmla="*/ 7082 w 8655"/>
                <a:gd name="connsiteY1" fmla="*/ 3097 h 9292"/>
                <a:gd name="connsiteX2" fmla="*/ 8655 w 8655"/>
                <a:gd name="connsiteY2" fmla="*/ 0 h 9292"/>
                <a:gd name="connsiteX3" fmla="*/ 4721 w 8655"/>
                <a:gd name="connsiteY3" fmla="*/ 0 h 9292"/>
                <a:gd name="connsiteX4" fmla="*/ 2361 w 8655"/>
                <a:gd name="connsiteY4" fmla="*/ 1549 h 9292"/>
                <a:gd name="connsiteX5" fmla="*/ 788 w 8655"/>
                <a:gd name="connsiteY5" fmla="*/ 4647 h 9292"/>
                <a:gd name="connsiteX6" fmla="*/ 0 w 8655"/>
                <a:gd name="connsiteY6" fmla="*/ 9292 h 9292"/>
                <a:gd name="connsiteX7" fmla="*/ 3148 w 8655"/>
                <a:gd name="connsiteY7" fmla="*/ 7743 h 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5" h="9292">
                  <a:moveTo>
                    <a:pt x="5507" y="6195"/>
                  </a:moveTo>
                  <a:lnTo>
                    <a:pt x="7082" y="3097"/>
                  </a:lnTo>
                  <a:lnTo>
                    <a:pt x="8655" y="0"/>
                  </a:lnTo>
                  <a:lnTo>
                    <a:pt x="4721" y="0"/>
                  </a:lnTo>
                  <a:lnTo>
                    <a:pt x="2361" y="1549"/>
                  </a:lnTo>
                  <a:lnTo>
                    <a:pt x="788" y="4647"/>
                  </a:lnTo>
                  <a:lnTo>
                    <a:pt x="0" y="9292"/>
                  </a:lnTo>
                  <a:lnTo>
                    <a:pt x="3148"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83" name="Freeform 1782">
              <a:extLst>
                <a:ext uri="{FF2B5EF4-FFF2-40B4-BE49-F238E27FC236}">
                  <a16:creationId xmlns:a16="http://schemas.microsoft.com/office/drawing/2014/main" id="{05DBDA9B-0DC7-6F00-0E36-F1BAD42E101F}"/>
                </a:ext>
              </a:extLst>
            </p:cNvPr>
            <p:cNvSpPr/>
            <p:nvPr/>
          </p:nvSpPr>
          <p:spPr>
            <a:xfrm>
              <a:off x="-7374831" y="-10027376"/>
              <a:ext cx="10075" cy="7932"/>
            </a:xfrm>
            <a:custGeom>
              <a:avLst/>
              <a:gdLst>
                <a:gd name="connsiteX0" fmla="*/ 3934 w 11801"/>
                <a:gd name="connsiteY0" fmla="*/ 0 h 9291"/>
                <a:gd name="connsiteX1" fmla="*/ 0 w 11801"/>
                <a:gd name="connsiteY1" fmla="*/ 2323 h 9291"/>
                <a:gd name="connsiteX2" fmla="*/ 2361 w 11801"/>
                <a:gd name="connsiteY2" fmla="*/ 5420 h 9291"/>
                <a:gd name="connsiteX3" fmla="*/ 4721 w 11801"/>
                <a:gd name="connsiteY3" fmla="*/ 7743 h 9291"/>
                <a:gd name="connsiteX4" fmla="*/ 7868 w 11801"/>
                <a:gd name="connsiteY4" fmla="*/ 9291 h 9291"/>
                <a:gd name="connsiteX5" fmla="*/ 11801 w 11801"/>
                <a:gd name="connsiteY5" fmla="*/ 9291 h 9291"/>
                <a:gd name="connsiteX6" fmla="*/ 11016 w 11801"/>
                <a:gd name="connsiteY6" fmla="*/ 3872 h 9291"/>
                <a:gd name="connsiteX7" fmla="*/ 7868 w 11801"/>
                <a:gd name="connsiteY7" fmla="*/ 774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1" h="9291">
                  <a:moveTo>
                    <a:pt x="3934" y="0"/>
                  </a:moveTo>
                  <a:lnTo>
                    <a:pt x="0" y="2323"/>
                  </a:lnTo>
                  <a:lnTo>
                    <a:pt x="2361" y="5420"/>
                  </a:lnTo>
                  <a:lnTo>
                    <a:pt x="4721" y="7743"/>
                  </a:lnTo>
                  <a:lnTo>
                    <a:pt x="7868" y="9291"/>
                  </a:lnTo>
                  <a:lnTo>
                    <a:pt x="11801" y="9291"/>
                  </a:lnTo>
                  <a:lnTo>
                    <a:pt x="11016" y="3872"/>
                  </a:lnTo>
                  <a:lnTo>
                    <a:pt x="7868"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84" name="Freeform 1783">
              <a:extLst>
                <a:ext uri="{FF2B5EF4-FFF2-40B4-BE49-F238E27FC236}">
                  <a16:creationId xmlns:a16="http://schemas.microsoft.com/office/drawing/2014/main" id="{C0D2576F-A280-4CE6-A608-C4FD45EF651F}"/>
                </a:ext>
              </a:extLst>
            </p:cNvPr>
            <p:cNvSpPr/>
            <p:nvPr/>
          </p:nvSpPr>
          <p:spPr>
            <a:xfrm>
              <a:off x="-7339231" y="-9378859"/>
              <a:ext cx="308311" cy="271041"/>
            </a:xfrm>
            <a:custGeom>
              <a:avLst/>
              <a:gdLst>
                <a:gd name="connsiteX0" fmla="*/ 277723 w 361119"/>
                <a:gd name="connsiteY0" fmla="*/ 0 h 317465"/>
                <a:gd name="connsiteX1" fmla="*/ 273002 w 361119"/>
                <a:gd name="connsiteY1" fmla="*/ 17035 h 317465"/>
                <a:gd name="connsiteX2" fmla="*/ 278511 w 361119"/>
                <a:gd name="connsiteY2" fmla="*/ 40265 h 317465"/>
                <a:gd name="connsiteX3" fmla="*/ 277723 w 361119"/>
                <a:gd name="connsiteY3" fmla="*/ 49556 h 317465"/>
                <a:gd name="connsiteX4" fmla="*/ 269856 w 361119"/>
                <a:gd name="connsiteY4" fmla="*/ 57299 h 317465"/>
                <a:gd name="connsiteX5" fmla="*/ 265922 w 361119"/>
                <a:gd name="connsiteY5" fmla="*/ 57299 h 317465"/>
                <a:gd name="connsiteX6" fmla="*/ 258054 w 361119"/>
                <a:gd name="connsiteY6" fmla="*/ 54976 h 317465"/>
                <a:gd name="connsiteX7" fmla="*/ 254908 w 361119"/>
                <a:gd name="connsiteY7" fmla="*/ 54976 h 317465"/>
                <a:gd name="connsiteX8" fmla="*/ 253333 w 361119"/>
                <a:gd name="connsiteY8" fmla="*/ 56525 h 317465"/>
                <a:gd name="connsiteX9" fmla="*/ 252548 w 361119"/>
                <a:gd name="connsiteY9" fmla="*/ 63494 h 317465"/>
                <a:gd name="connsiteX10" fmla="*/ 250974 w 361119"/>
                <a:gd name="connsiteY10" fmla="*/ 65042 h 317465"/>
                <a:gd name="connsiteX11" fmla="*/ 242319 w 361119"/>
                <a:gd name="connsiteY11" fmla="*/ 65042 h 317465"/>
                <a:gd name="connsiteX12" fmla="*/ 237598 w 361119"/>
                <a:gd name="connsiteY12" fmla="*/ 64268 h 317465"/>
                <a:gd name="connsiteX13" fmla="*/ 233664 w 361119"/>
                <a:gd name="connsiteY13" fmla="*/ 61945 h 317465"/>
                <a:gd name="connsiteX14" fmla="*/ 229731 w 361119"/>
                <a:gd name="connsiteY14" fmla="*/ 59622 h 317465"/>
                <a:gd name="connsiteX15" fmla="*/ 224224 w 361119"/>
                <a:gd name="connsiteY15" fmla="*/ 61945 h 317465"/>
                <a:gd name="connsiteX16" fmla="*/ 221863 w 361119"/>
                <a:gd name="connsiteY16" fmla="*/ 65816 h 317465"/>
                <a:gd name="connsiteX17" fmla="*/ 221078 w 361119"/>
                <a:gd name="connsiteY17" fmla="*/ 70462 h 317465"/>
                <a:gd name="connsiteX18" fmla="*/ 221078 w 361119"/>
                <a:gd name="connsiteY18" fmla="*/ 75882 h 317465"/>
                <a:gd name="connsiteX19" fmla="*/ 220290 w 361119"/>
                <a:gd name="connsiteY19" fmla="*/ 80528 h 317465"/>
                <a:gd name="connsiteX20" fmla="*/ 213210 w 361119"/>
                <a:gd name="connsiteY20" fmla="*/ 89819 h 317465"/>
                <a:gd name="connsiteX21" fmla="*/ 206916 w 361119"/>
                <a:gd name="connsiteY21" fmla="*/ 90594 h 317465"/>
                <a:gd name="connsiteX22" fmla="*/ 199836 w 361119"/>
                <a:gd name="connsiteY22" fmla="*/ 87497 h 317465"/>
                <a:gd name="connsiteX23" fmla="*/ 190393 w 361119"/>
                <a:gd name="connsiteY23" fmla="*/ 89045 h 317465"/>
                <a:gd name="connsiteX24" fmla="*/ 185674 w 361119"/>
                <a:gd name="connsiteY24" fmla="*/ 94466 h 317465"/>
                <a:gd name="connsiteX25" fmla="*/ 180167 w 361119"/>
                <a:gd name="connsiteY25" fmla="*/ 109952 h 317465"/>
                <a:gd name="connsiteX26" fmla="*/ 176233 w 361119"/>
                <a:gd name="connsiteY26" fmla="*/ 116146 h 317465"/>
                <a:gd name="connsiteX27" fmla="*/ 169939 w 361119"/>
                <a:gd name="connsiteY27" fmla="*/ 120018 h 317465"/>
                <a:gd name="connsiteX28" fmla="*/ 159711 w 361119"/>
                <a:gd name="connsiteY28" fmla="*/ 123889 h 317465"/>
                <a:gd name="connsiteX29" fmla="*/ 149483 w 361119"/>
                <a:gd name="connsiteY29" fmla="*/ 127761 h 317465"/>
                <a:gd name="connsiteX30" fmla="*/ 141615 w 361119"/>
                <a:gd name="connsiteY30" fmla="*/ 129310 h 317465"/>
                <a:gd name="connsiteX31" fmla="*/ 150270 w 361119"/>
                <a:gd name="connsiteY31" fmla="*/ 120018 h 317465"/>
                <a:gd name="connsiteX32" fmla="*/ 151056 w 361119"/>
                <a:gd name="connsiteY32" fmla="*/ 108403 h 317465"/>
                <a:gd name="connsiteX33" fmla="*/ 146336 w 361119"/>
                <a:gd name="connsiteY33" fmla="*/ 96788 h 317465"/>
                <a:gd name="connsiteX34" fmla="*/ 138469 w 361119"/>
                <a:gd name="connsiteY34" fmla="*/ 87497 h 317465"/>
                <a:gd name="connsiteX35" fmla="*/ 127453 w 361119"/>
                <a:gd name="connsiteY35" fmla="*/ 82851 h 317465"/>
                <a:gd name="connsiteX36" fmla="*/ 117227 w 361119"/>
                <a:gd name="connsiteY36" fmla="*/ 82851 h 317465"/>
                <a:gd name="connsiteX37" fmla="*/ 107784 w 361119"/>
                <a:gd name="connsiteY37" fmla="*/ 87497 h 317465"/>
                <a:gd name="connsiteX38" fmla="*/ 98344 w 361119"/>
                <a:gd name="connsiteY38" fmla="*/ 93691 h 317465"/>
                <a:gd name="connsiteX39" fmla="*/ 90476 w 361119"/>
                <a:gd name="connsiteY39" fmla="*/ 101434 h 317465"/>
                <a:gd name="connsiteX40" fmla="*/ 80248 w 361119"/>
                <a:gd name="connsiteY40" fmla="*/ 116920 h 317465"/>
                <a:gd name="connsiteX41" fmla="*/ 73168 w 361119"/>
                <a:gd name="connsiteY41" fmla="*/ 122341 h 317465"/>
                <a:gd name="connsiteX42" fmla="*/ 59006 w 361119"/>
                <a:gd name="connsiteY42" fmla="*/ 126212 h 317465"/>
                <a:gd name="connsiteX43" fmla="*/ 44844 w 361119"/>
                <a:gd name="connsiteY43" fmla="*/ 128535 h 317465"/>
                <a:gd name="connsiteX44" fmla="*/ 32258 w 361119"/>
                <a:gd name="connsiteY44" fmla="*/ 132406 h 317465"/>
                <a:gd name="connsiteX45" fmla="*/ 21242 w 361119"/>
                <a:gd name="connsiteY45" fmla="*/ 143247 h 317465"/>
                <a:gd name="connsiteX46" fmla="*/ 18096 w 361119"/>
                <a:gd name="connsiteY46" fmla="*/ 149442 h 317465"/>
                <a:gd name="connsiteX47" fmla="*/ 15735 w 361119"/>
                <a:gd name="connsiteY47" fmla="*/ 154861 h 317465"/>
                <a:gd name="connsiteX48" fmla="*/ 13374 w 361119"/>
                <a:gd name="connsiteY48" fmla="*/ 168025 h 317465"/>
                <a:gd name="connsiteX49" fmla="*/ 11016 w 361119"/>
                <a:gd name="connsiteY49" fmla="*/ 175768 h 317465"/>
                <a:gd name="connsiteX50" fmla="*/ 2361 w 361119"/>
                <a:gd name="connsiteY50" fmla="*/ 190479 h 317465"/>
                <a:gd name="connsiteX51" fmla="*/ 0 w 361119"/>
                <a:gd name="connsiteY51" fmla="*/ 197448 h 317465"/>
                <a:gd name="connsiteX52" fmla="*/ 0 w 361119"/>
                <a:gd name="connsiteY52" fmla="*/ 204417 h 317465"/>
                <a:gd name="connsiteX53" fmla="*/ 2361 w 361119"/>
                <a:gd name="connsiteY53" fmla="*/ 210612 h 317465"/>
                <a:gd name="connsiteX54" fmla="*/ 7082 w 361119"/>
                <a:gd name="connsiteY54" fmla="*/ 216032 h 317465"/>
                <a:gd name="connsiteX55" fmla="*/ 14162 w 361119"/>
                <a:gd name="connsiteY55" fmla="*/ 216806 h 317465"/>
                <a:gd name="connsiteX56" fmla="*/ 18883 w 361119"/>
                <a:gd name="connsiteY56" fmla="*/ 213708 h 317465"/>
                <a:gd name="connsiteX57" fmla="*/ 22029 w 361119"/>
                <a:gd name="connsiteY57" fmla="*/ 207515 h 317465"/>
                <a:gd name="connsiteX58" fmla="*/ 37764 w 361119"/>
                <a:gd name="connsiteY58" fmla="*/ 169573 h 317465"/>
                <a:gd name="connsiteX59" fmla="*/ 47205 w 361119"/>
                <a:gd name="connsiteY59" fmla="*/ 156411 h 317465"/>
                <a:gd name="connsiteX60" fmla="*/ 58221 w 361119"/>
                <a:gd name="connsiteY60" fmla="*/ 151764 h 317465"/>
                <a:gd name="connsiteX61" fmla="*/ 65301 w 361119"/>
                <a:gd name="connsiteY61" fmla="*/ 157185 h 317465"/>
                <a:gd name="connsiteX62" fmla="*/ 73956 w 361119"/>
                <a:gd name="connsiteY62" fmla="*/ 166476 h 317465"/>
                <a:gd name="connsiteX63" fmla="*/ 82609 w 361119"/>
                <a:gd name="connsiteY63" fmla="*/ 170347 h 317465"/>
                <a:gd name="connsiteX64" fmla="*/ 91264 w 361119"/>
                <a:gd name="connsiteY64" fmla="*/ 156411 h 317465"/>
                <a:gd name="connsiteX65" fmla="*/ 95198 w 361119"/>
                <a:gd name="connsiteY65" fmla="*/ 164154 h 317465"/>
                <a:gd name="connsiteX66" fmla="*/ 99917 w 361119"/>
                <a:gd name="connsiteY66" fmla="*/ 170347 h 317465"/>
                <a:gd name="connsiteX67" fmla="*/ 106211 w 361119"/>
                <a:gd name="connsiteY67" fmla="*/ 174993 h 317465"/>
                <a:gd name="connsiteX68" fmla="*/ 114079 w 361119"/>
                <a:gd name="connsiteY68" fmla="*/ 178865 h 317465"/>
                <a:gd name="connsiteX69" fmla="*/ 118013 w 361119"/>
                <a:gd name="connsiteY69" fmla="*/ 161056 h 317465"/>
                <a:gd name="connsiteX70" fmla="*/ 121946 w 361119"/>
                <a:gd name="connsiteY70" fmla="*/ 151764 h 317465"/>
                <a:gd name="connsiteX71" fmla="*/ 126668 w 361119"/>
                <a:gd name="connsiteY71" fmla="*/ 146344 h 317465"/>
                <a:gd name="connsiteX72" fmla="*/ 134535 w 361119"/>
                <a:gd name="connsiteY72" fmla="*/ 147118 h 317465"/>
                <a:gd name="connsiteX73" fmla="*/ 144763 w 361119"/>
                <a:gd name="connsiteY73" fmla="*/ 151764 h 317465"/>
                <a:gd name="connsiteX74" fmla="*/ 160498 w 361119"/>
                <a:gd name="connsiteY74" fmla="*/ 161056 h 317465"/>
                <a:gd name="connsiteX75" fmla="*/ 173873 w 361119"/>
                <a:gd name="connsiteY75" fmla="*/ 177316 h 317465"/>
                <a:gd name="connsiteX76" fmla="*/ 172299 w 361119"/>
                <a:gd name="connsiteY76" fmla="*/ 192803 h 317465"/>
                <a:gd name="connsiteX77" fmla="*/ 165218 w 361119"/>
                <a:gd name="connsiteY77" fmla="*/ 209063 h 317465"/>
                <a:gd name="connsiteX78" fmla="*/ 162857 w 361119"/>
                <a:gd name="connsiteY78" fmla="*/ 228420 h 317465"/>
                <a:gd name="connsiteX79" fmla="*/ 169939 w 361119"/>
                <a:gd name="connsiteY79" fmla="*/ 252424 h 317465"/>
                <a:gd name="connsiteX80" fmla="*/ 184101 w 361119"/>
                <a:gd name="connsiteY80" fmla="*/ 273331 h 317465"/>
                <a:gd name="connsiteX81" fmla="*/ 205343 w 361119"/>
                <a:gd name="connsiteY81" fmla="*/ 288817 h 317465"/>
                <a:gd name="connsiteX82" fmla="*/ 231306 w 361119"/>
                <a:gd name="connsiteY82" fmla="*/ 295786 h 317465"/>
                <a:gd name="connsiteX83" fmla="*/ 239173 w 361119"/>
                <a:gd name="connsiteY83" fmla="*/ 293462 h 317465"/>
                <a:gd name="connsiteX84" fmla="*/ 245466 w 361119"/>
                <a:gd name="connsiteY84" fmla="*/ 288817 h 317465"/>
                <a:gd name="connsiteX85" fmla="*/ 250974 w 361119"/>
                <a:gd name="connsiteY85" fmla="*/ 283396 h 317465"/>
                <a:gd name="connsiteX86" fmla="*/ 256481 w 361119"/>
                <a:gd name="connsiteY86" fmla="*/ 281848 h 317465"/>
                <a:gd name="connsiteX87" fmla="*/ 258054 w 361119"/>
                <a:gd name="connsiteY87" fmla="*/ 286493 h 317465"/>
                <a:gd name="connsiteX88" fmla="*/ 258842 w 361119"/>
                <a:gd name="connsiteY88" fmla="*/ 297334 h 317465"/>
                <a:gd name="connsiteX89" fmla="*/ 260415 w 361119"/>
                <a:gd name="connsiteY89" fmla="*/ 309723 h 317465"/>
                <a:gd name="connsiteX90" fmla="*/ 265134 w 361119"/>
                <a:gd name="connsiteY90" fmla="*/ 317466 h 317465"/>
                <a:gd name="connsiteX91" fmla="*/ 279296 w 361119"/>
                <a:gd name="connsiteY91" fmla="*/ 307400 h 317465"/>
                <a:gd name="connsiteX92" fmla="*/ 287951 w 361119"/>
                <a:gd name="connsiteY92" fmla="*/ 291914 h 317465"/>
                <a:gd name="connsiteX93" fmla="*/ 289524 w 361119"/>
                <a:gd name="connsiteY93" fmla="*/ 274879 h 317465"/>
                <a:gd name="connsiteX94" fmla="*/ 286378 w 361119"/>
                <a:gd name="connsiteY94" fmla="*/ 257845 h 317465"/>
                <a:gd name="connsiteX95" fmla="*/ 272216 w 361119"/>
                <a:gd name="connsiteY95" fmla="*/ 235389 h 317465"/>
                <a:gd name="connsiteX96" fmla="*/ 271429 w 361119"/>
                <a:gd name="connsiteY96" fmla="*/ 226098 h 317465"/>
                <a:gd name="connsiteX97" fmla="*/ 278511 w 361119"/>
                <a:gd name="connsiteY97" fmla="*/ 211386 h 317465"/>
                <a:gd name="connsiteX98" fmla="*/ 287951 w 361119"/>
                <a:gd name="connsiteY98" fmla="*/ 196674 h 317465"/>
                <a:gd name="connsiteX99" fmla="*/ 290312 w 361119"/>
                <a:gd name="connsiteY99" fmla="*/ 193577 h 317465"/>
                <a:gd name="connsiteX100" fmla="*/ 296604 w 361119"/>
                <a:gd name="connsiteY100" fmla="*/ 187383 h 317465"/>
                <a:gd name="connsiteX101" fmla="*/ 299753 w 361119"/>
                <a:gd name="connsiteY101" fmla="*/ 186608 h 317465"/>
                <a:gd name="connsiteX102" fmla="*/ 302113 w 361119"/>
                <a:gd name="connsiteY102" fmla="*/ 188931 h 317465"/>
                <a:gd name="connsiteX103" fmla="*/ 306047 w 361119"/>
                <a:gd name="connsiteY103" fmla="*/ 195900 h 317465"/>
                <a:gd name="connsiteX104" fmla="*/ 313914 w 361119"/>
                <a:gd name="connsiteY104" fmla="*/ 212160 h 317465"/>
                <a:gd name="connsiteX105" fmla="*/ 323355 w 361119"/>
                <a:gd name="connsiteY105" fmla="*/ 247004 h 317465"/>
                <a:gd name="connsiteX106" fmla="*/ 330435 w 361119"/>
                <a:gd name="connsiteY106" fmla="*/ 263264 h 317465"/>
                <a:gd name="connsiteX107" fmla="*/ 331223 w 361119"/>
                <a:gd name="connsiteY107" fmla="*/ 253973 h 317465"/>
                <a:gd name="connsiteX108" fmla="*/ 330435 w 361119"/>
                <a:gd name="connsiteY108" fmla="*/ 232292 h 317465"/>
                <a:gd name="connsiteX109" fmla="*/ 331223 w 361119"/>
                <a:gd name="connsiteY109" fmla="*/ 223775 h 317465"/>
                <a:gd name="connsiteX110" fmla="*/ 334369 w 361119"/>
                <a:gd name="connsiteY110" fmla="*/ 219903 h 317465"/>
                <a:gd name="connsiteX111" fmla="*/ 344597 w 361119"/>
                <a:gd name="connsiteY111" fmla="*/ 213708 h 317465"/>
                <a:gd name="connsiteX112" fmla="*/ 350104 w 361119"/>
                <a:gd name="connsiteY112" fmla="*/ 208289 h 317465"/>
                <a:gd name="connsiteX113" fmla="*/ 355611 w 361119"/>
                <a:gd name="connsiteY113" fmla="*/ 201320 h 317465"/>
                <a:gd name="connsiteX114" fmla="*/ 358759 w 361119"/>
                <a:gd name="connsiteY114" fmla="*/ 193577 h 317465"/>
                <a:gd name="connsiteX115" fmla="*/ 361120 w 361119"/>
                <a:gd name="connsiteY115" fmla="*/ 185834 h 317465"/>
                <a:gd name="connsiteX116" fmla="*/ 361120 w 361119"/>
                <a:gd name="connsiteY116" fmla="*/ 177316 h 317465"/>
                <a:gd name="connsiteX117" fmla="*/ 360332 w 361119"/>
                <a:gd name="connsiteY117" fmla="*/ 168025 h 317465"/>
                <a:gd name="connsiteX118" fmla="*/ 357971 w 361119"/>
                <a:gd name="connsiteY118" fmla="*/ 161830 h 317465"/>
                <a:gd name="connsiteX119" fmla="*/ 354825 w 361119"/>
                <a:gd name="connsiteY119" fmla="*/ 156411 h 317465"/>
                <a:gd name="connsiteX120" fmla="*/ 351677 w 361119"/>
                <a:gd name="connsiteY120" fmla="*/ 149442 h 317465"/>
                <a:gd name="connsiteX121" fmla="*/ 350104 w 361119"/>
                <a:gd name="connsiteY121" fmla="*/ 140924 h 317465"/>
                <a:gd name="connsiteX122" fmla="*/ 350891 w 361119"/>
                <a:gd name="connsiteY122" fmla="*/ 125438 h 317465"/>
                <a:gd name="connsiteX123" fmla="*/ 350104 w 361119"/>
                <a:gd name="connsiteY123" fmla="*/ 116920 h 317465"/>
                <a:gd name="connsiteX124" fmla="*/ 344597 w 361119"/>
                <a:gd name="connsiteY124" fmla="*/ 100660 h 317465"/>
                <a:gd name="connsiteX125" fmla="*/ 343809 w 361119"/>
                <a:gd name="connsiteY125" fmla="*/ 98338 h 317465"/>
                <a:gd name="connsiteX126" fmla="*/ 340663 w 361119"/>
                <a:gd name="connsiteY126" fmla="*/ 96014 h 317465"/>
                <a:gd name="connsiteX127" fmla="*/ 331223 w 361119"/>
                <a:gd name="connsiteY127" fmla="*/ 92143 h 317465"/>
                <a:gd name="connsiteX128" fmla="*/ 328862 w 361119"/>
                <a:gd name="connsiteY128" fmla="*/ 90594 h 317465"/>
                <a:gd name="connsiteX129" fmla="*/ 328862 w 361119"/>
                <a:gd name="connsiteY129" fmla="*/ 84400 h 317465"/>
                <a:gd name="connsiteX130" fmla="*/ 332796 w 361119"/>
                <a:gd name="connsiteY130" fmla="*/ 79754 h 317465"/>
                <a:gd name="connsiteX131" fmla="*/ 337517 w 361119"/>
                <a:gd name="connsiteY131" fmla="*/ 75108 h 317465"/>
                <a:gd name="connsiteX132" fmla="*/ 340663 w 361119"/>
                <a:gd name="connsiteY132" fmla="*/ 68913 h 317465"/>
                <a:gd name="connsiteX133" fmla="*/ 339090 w 361119"/>
                <a:gd name="connsiteY133" fmla="*/ 60396 h 317465"/>
                <a:gd name="connsiteX134" fmla="*/ 331223 w 361119"/>
                <a:gd name="connsiteY134" fmla="*/ 44910 h 317465"/>
                <a:gd name="connsiteX135" fmla="*/ 330435 w 361119"/>
                <a:gd name="connsiteY135" fmla="*/ 35618 h 317465"/>
                <a:gd name="connsiteX136" fmla="*/ 314700 w 361119"/>
                <a:gd name="connsiteY136" fmla="*/ 27875 h 317465"/>
                <a:gd name="connsiteX137" fmla="*/ 294246 w 361119"/>
                <a:gd name="connsiteY137" fmla="*/ 10066 h 31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361119" h="317465">
                  <a:moveTo>
                    <a:pt x="277723" y="0"/>
                  </a:moveTo>
                  <a:lnTo>
                    <a:pt x="273002" y="17035"/>
                  </a:lnTo>
                  <a:lnTo>
                    <a:pt x="278511" y="40265"/>
                  </a:lnTo>
                  <a:lnTo>
                    <a:pt x="277723" y="49556"/>
                  </a:lnTo>
                  <a:lnTo>
                    <a:pt x="269856" y="57299"/>
                  </a:lnTo>
                  <a:lnTo>
                    <a:pt x="265922" y="57299"/>
                  </a:lnTo>
                  <a:lnTo>
                    <a:pt x="258054" y="54976"/>
                  </a:lnTo>
                  <a:lnTo>
                    <a:pt x="254908" y="54976"/>
                  </a:lnTo>
                  <a:lnTo>
                    <a:pt x="253333" y="56525"/>
                  </a:lnTo>
                  <a:lnTo>
                    <a:pt x="252548" y="63494"/>
                  </a:lnTo>
                  <a:lnTo>
                    <a:pt x="250974" y="65042"/>
                  </a:lnTo>
                  <a:lnTo>
                    <a:pt x="242319" y="65042"/>
                  </a:lnTo>
                  <a:lnTo>
                    <a:pt x="237598" y="64268"/>
                  </a:lnTo>
                  <a:lnTo>
                    <a:pt x="233664" y="61945"/>
                  </a:lnTo>
                  <a:lnTo>
                    <a:pt x="229731" y="59622"/>
                  </a:lnTo>
                  <a:lnTo>
                    <a:pt x="224224" y="61945"/>
                  </a:lnTo>
                  <a:lnTo>
                    <a:pt x="221863" y="65816"/>
                  </a:lnTo>
                  <a:lnTo>
                    <a:pt x="221078" y="70462"/>
                  </a:lnTo>
                  <a:lnTo>
                    <a:pt x="221078" y="75882"/>
                  </a:lnTo>
                  <a:lnTo>
                    <a:pt x="220290" y="80528"/>
                  </a:lnTo>
                  <a:lnTo>
                    <a:pt x="213210" y="89819"/>
                  </a:lnTo>
                  <a:lnTo>
                    <a:pt x="206916" y="90594"/>
                  </a:lnTo>
                  <a:lnTo>
                    <a:pt x="199836" y="87497"/>
                  </a:lnTo>
                  <a:lnTo>
                    <a:pt x="190393" y="89045"/>
                  </a:lnTo>
                  <a:lnTo>
                    <a:pt x="185674" y="94466"/>
                  </a:lnTo>
                  <a:lnTo>
                    <a:pt x="180167" y="109952"/>
                  </a:lnTo>
                  <a:lnTo>
                    <a:pt x="176233" y="116146"/>
                  </a:lnTo>
                  <a:lnTo>
                    <a:pt x="169939" y="120018"/>
                  </a:lnTo>
                  <a:lnTo>
                    <a:pt x="159711" y="123889"/>
                  </a:lnTo>
                  <a:lnTo>
                    <a:pt x="149483" y="127761"/>
                  </a:lnTo>
                  <a:lnTo>
                    <a:pt x="141615" y="129310"/>
                  </a:lnTo>
                  <a:lnTo>
                    <a:pt x="150270" y="120018"/>
                  </a:lnTo>
                  <a:lnTo>
                    <a:pt x="151056" y="108403"/>
                  </a:lnTo>
                  <a:lnTo>
                    <a:pt x="146336" y="96788"/>
                  </a:lnTo>
                  <a:lnTo>
                    <a:pt x="138469" y="87497"/>
                  </a:lnTo>
                  <a:lnTo>
                    <a:pt x="127453" y="82851"/>
                  </a:lnTo>
                  <a:lnTo>
                    <a:pt x="117227" y="82851"/>
                  </a:lnTo>
                  <a:lnTo>
                    <a:pt x="107784" y="87497"/>
                  </a:lnTo>
                  <a:lnTo>
                    <a:pt x="98344" y="93691"/>
                  </a:lnTo>
                  <a:lnTo>
                    <a:pt x="90476" y="101434"/>
                  </a:lnTo>
                  <a:lnTo>
                    <a:pt x="80248" y="116920"/>
                  </a:lnTo>
                  <a:lnTo>
                    <a:pt x="73168" y="122341"/>
                  </a:lnTo>
                  <a:lnTo>
                    <a:pt x="59006" y="126212"/>
                  </a:lnTo>
                  <a:lnTo>
                    <a:pt x="44844" y="128535"/>
                  </a:lnTo>
                  <a:lnTo>
                    <a:pt x="32258" y="132406"/>
                  </a:lnTo>
                  <a:lnTo>
                    <a:pt x="21242" y="143247"/>
                  </a:lnTo>
                  <a:lnTo>
                    <a:pt x="18096" y="149442"/>
                  </a:lnTo>
                  <a:lnTo>
                    <a:pt x="15735" y="154861"/>
                  </a:lnTo>
                  <a:lnTo>
                    <a:pt x="13374" y="168025"/>
                  </a:lnTo>
                  <a:lnTo>
                    <a:pt x="11016" y="175768"/>
                  </a:lnTo>
                  <a:lnTo>
                    <a:pt x="2361" y="190479"/>
                  </a:lnTo>
                  <a:lnTo>
                    <a:pt x="0" y="197448"/>
                  </a:lnTo>
                  <a:lnTo>
                    <a:pt x="0" y="204417"/>
                  </a:lnTo>
                  <a:lnTo>
                    <a:pt x="2361" y="210612"/>
                  </a:lnTo>
                  <a:lnTo>
                    <a:pt x="7082" y="216032"/>
                  </a:lnTo>
                  <a:lnTo>
                    <a:pt x="14162" y="216806"/>
                  </a:lnTo>
                  <a:lnTo>
                    <a:pt x="18883" y="213708"/>
                  </a:lnTo>
                  <a:lnTo>
                    <a:pt x="22029" y="207515"/>
                  </a:lnTo>
                  <a:lnTo>
                    <a:pt x="37764" y="169573"/>
                  </a:lnTo>
                  <a:lnTo>
                    <a:pt x="47205" y="156411"/>
                  </a:lnTo>
                  <a:lnTo>
                    <a:pt x="58221" y="151764"/>
                  </a:lnTo>
                  <a:lnTo>
                    <a:pt x="65301" y="157185"/>
                  </a:lnTo>
                  <a:lnTo>
                    <a:pt x="73956" y="166476"/>
                  </a:lnTo>
                  <a:lnTo>
                    <a:pt x="82609" y="170347"/>
                  </a:lnTo>
                  <a:lnTo>
                    <a:pt x="91264" y="156411"/>
                  </a:lnTo>
                  <a:lnTo>
                    <a:pt x="95198" y="164154"/>
                  </a:lnTo>
                  <a:lnTo>
                    <a:pt x="99917" y="170347"/>
                  </a:lnTo>
                  <a:lnTo>
                    <a:pt x="106211" y="174993"/>
                  </a:lnTo>
                  <a:lnTo>
                    <a:pt x="114079" y="178865"/>
                  </a:lnTo>
                  <a:lnTo>
                    <a:pt x="118013" y="161056"/>
                  </a:lnTo>
                  <a:lnTo>
                    <a:pt x="121946" y="151764"/>
                  </a:lnTo>
                  <a:lnTo>
                    <a:pt x="126668" y="146344"/>
                  </a:lnTo>
                  <a:lnTo>
                    <a:pt x="134535" y="147118"/>
                  </a:lnTo>
                  <a:lnTo>
                    <a:pt x="144763" y="151764"/>
                  </a:lnTo>
                  <a:lnTo>
                    <a:pt x="160498" y="161056"/>
                  </a:lnTo>
                  <a:lnTo>
                    <a:pt x="173873" y="177316"/>
                  </a:lnTo>
                  <a:lnTo>
                    <a:pt x="172299" y="192803"/>
                  </a:lnTo>
                  <a:lnTo>
                    <a:pt x="165218" y="209063"/>
                  </a:lnTo>
                  <a:lnTo>
                    <a:pt x="162857" y="228420"/>
                  </a:lnTo>
                  <a:lnTo>
                    <a:pt x="169939" y="252424"/>
                  </a:lnTo>
                  <a:lnTo>
                    <a:pt x="184101" y="273331"/>
                  </a:lnTo>
                  <a:lnTo>
                    <a:pt x="205343" y="288817"/>
                  </a:lnTo>
                  <a:lnTo>
                    <a:pt x="231306" y="295786"/>
                  </a:lnTo>
                  <a:lnTo>
                    <a:pt x="239173" y="293462"/>
                  </a:lnTo>
                  <a:lnTo>
                    <a:pt x="245466" y="288817"/>
                  </a:lnTo>
                  <a:lnTo>
                    <a:pt x="250974" y="283396"/>
                  </a:lnTo>
                  <a:lnTo>
                    <a:pt x="256481" y="281848"/>
                  </a:lnTo>
                  <a:lnTo>
                    <a:pt x="258054" y="286493"/>
                  </a:lnTo>
                  <a:lnTo>
                    <a:pt x="258842" y="297334"/>
                  </a:lnTo>
                  <a:lnTo>
                    <a:pt x="260415" y="309723"/>
                  </a:lnTo>
                  <a:lnTo>
                    <a:pt x="265134" y="317466"/>
                  </a:lnTo>
                  <a:lnTo>
                    <a:pt x="279296" y="307400"/>
                  </a:lnTo>
                  <a:lnTo>
                    <a:pt x="287951" y="291914"/>
                  </a:lnTo>
                  <a:lnTo>
                    <a:pt x="289524" y="274879"/>
                  </a:lnTo>
                  <a:lnTo>
                    <a:pt x="286378" y="257845"/>
                  </a:lnTo>
                  <a:lnTo>
                    <a:pt x="272216" y="235389"/>
                  </a:lnTo>
                  <a:lnTo>
                    <a:pt x="271429" y="226098"/>
                  </a:lnTo>
                  <a:lnTo>
                    <a:pt x="278511" y="211386"/>
                  </a:lnTo>
                  <a:lnTo>
                    <a:pt x="287951" y="196674"/>
                  </a:lnTo>
                  <a:lnTo>
                    <a:pt x="290312" y="193577"/>
                  </a:lnTo>
                  <a:lnTo>
                    <a:pt x="296604" y="187383"/>
                  </a:lnTo>
                  <a:lnTo>
                    <a:pt x="299753" y="186608"/>
                  </a:lnTo>
                  <a:lnTo>
                    <a:pt x="302113" y="188931"/>
                  </a:lnTo>
                  <a:lnTo>
                    <a:pt x="306047" y="195900"/>
                  </a:lnTo>
                  <a:lnTo>
                    <a:pt x="313914" y="212160"/>
                  </a:lnTo>
                  <a:lnTo>
                    <a:pt x="323355" y="247004"/>
                  </a:lnTo>
                  <a:lnTo>
                    <a:pt x="330435" y="263264"/>
                  </a:lnTo>
                  <a:lnTo>
                    <a:pt x="331223" y="253973"/>
                  </a:lnTo>
                  <a:lnTo>
                    <a:pt x="330435" y="232292"/>
                  </a:lnTo>
                  <a:lnTo>
                    <a:pt x="331223" y="223775"/>
                  </a:lnTo>
                  <a:lnTo>
                    <a:pt x="334369" y="219903"/>
                  </a:lnTo>
                  <a:lnTo>
                    <a:pt x="344597" y="213708"/>
                  </a:lnTo>
                  <a:lnTo>
                    <a:pt x="350104" y="208289"/>
                  </a:lnTo>
                  <a:lnTo>
                    <a:pt x="355611" y="201320"/>
                  </a:lnTo>
                  <a:lnTo>
                    <a:pt x="358759" y="193577"/>
                  </a:lnTo>
                  <a:lnTo>
                    <a:pt x="361120" y="185834"/>
                  </a:lnTo>
                  <a:lnTo>
                    <a:pt x="361120" y="177316"/>
                  </a:lnTo>
                  <a:lnTo>
                    <a:pt x="360332" y="168025"/>
                  </a:lnTo>
                  <a:lnTo>
                    <a:pt x="357971" y="161830"/>
                  </a:lnTo>
                  <a:lnTo>
                    <a:pt x="354825" y="156411"/>
                  </a:lnTo>
                  <a:lnTo>
                    <a:pt x="351677" y="149442"/>
                  </a:lnTo>
                  <a:lnTo>
                    <a:pt x="350104" y="140924"/>
                  </a:lnTo>
                  <a:lnTo>
                    <a:pt x="350891" y="125438"/>
                  </a:lnTo>
                  <a:lnTo>
                    <a:pt x="350104" y="116920"/>
                  </a:lnTo>
                  <a:lnTo>
                    <a:pt x="344597" y="100660"/>
                  </a:lnTo>
                  <a:lnTo>
                    <a:pt x="343809" y="98338"/>
                  </a:lnTo>
                  <a:lnTo>
                    <a:pt x="340663" y="96014"/>
                  </a:lnTo>
                  <a:lnTo>
                    <a:pt x="331223" y="92143"/>
                  </a:lnTo>
                  <a:lnTo>
                    <a:pt x="328862" y="90594"/>
                  </a:lnTo>
                  <a:lnTo>
                    <a:pt x="328862" y="84400"/>
                  </a:lnTo>
                  <a:lnTo>
                    <a:pt x="332796" y="79754"/>
                  </a:lnTo>
                  <a:lnTo>
                    <a:pt x="337517" y="75108"/>
                  </a:lnTo>
                  <a:lnTo>
                    <a:pt x="340663" y="68913"/>
                  </a:lnTo>
                  <a:lnTo>
                    <a:pt x="339090" y="60396"/>
                  </a:lnTo>
                  <a:lnTo>
                    <a:pt x="331223" y="44910"/>
                  </a:lnTo>
                  <a:lnTo>
                    <a:pt x="330435" y="35618"/>
                  </a:lnTo>
                  <a:lnTo>
                    <a:pt x="314700" y="27875"/>
                  </a:lnTo>
                  <a:lnTo>
                    <a:pt x="294246" y="1006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85" name="Freeform 1784">
              <a:extLst>
                <a:ext uri="{FF2B5EF4-FFF2-40B4-BE49-F238E27FC236}">
                  <a16:creationId xmlns:a16="http://schemas.microsoft.com/office/drawing/2014/main" id="{58B2465D-7A4E-5B63-90E0-CAE55BD66732}"/>
                </a:ext>
              </a:extLst>
            </p:cNvPr>
            <p:cNvSpPr/>
            <p:nvPr/>
          </p:nvSpPr>
          <p:spPr>
            <a:xfrm>
              <a:off x="-7257283" y="-9567267"/>
              <a:ext cx="59110" cy="54869"/>
            </a:xfrm>
            <a:custGeom>
              <a:avLst/>
              <a:gdLst>
                <a:gd name="connsiteX0" fmla="*/ 6294 w 69234"/>
                <a:gd name="connsiteY0" fmla="*/ 0 h 64267"/>
                <a:gd name="connsiteX1" fmla="*/ 6294 w 69234"/>
                <a:gd name="connsiteY1" fmla="*/ 13164 h 64267"/>
                <a:gd name="connsiteX2" fmla="*/ 0 w 69234"/>
                <a:gd name="connsiteY2" fmla="*/ 51104 h 64267"/>
                <a:gd name="connsiteX3" fmla="*/ 11801 w 69234"/>
                <a:gd name="connsiteY3" fmla="*/ 41039 h 64267"/>
                <a:gd name="connsiteX4" fmla="*/ 18883 w 69234"/>
                <a:gd name="connsiteY4" fmla="*/ 33296 h 64267"/>
                <a:gd name="connsiteX5" fmla="*/ 25178 w 69234"/>
                <a:gd name="connsiteY5" fmla="*/ 31746 h 64267"/>
                <a:gd name="connsiteX6" fmla="*/ 36979 w 69234"/>
                <a:gd name="connsiteY6" fmla="*/ 39489 h 64267"/>
                <a:gd name="connsiteX7" fmla="*/ 61367 w 69234"/>
                <a:gd name="connsiteY7" fmla="*/ 57299 h 64267"/>
                <a:gd name="connsiteX8" fmla="*/ 68449 w 69234"/>
                <a:gd name="connsiteY8" fmla="*/ 64268 h 64267"/>
                <a:gd name="connsiteX9" fmla="*/ 69234 w 69234"/>
                <a:gd name="connsiteY9" fmla="*/ 59622 h 64267"/>
                <a:gd name="connsiteX10" fmla="*/ 63728 w 69234"/>
                <a:gd name="connsiteY10" fmla="*/ 39489 h 64267"/>
                <a:gd name="connsiteX11" fmla="*/ 47205 w 69234"/>
                <a:gd name="connsiteY11" fmla="*/ 22455 h 64267"/>
                <a:gd name="connsiteX12" fmla="*/ 25963 w 69234"/>
                <a:gd name="connsiteY12" fmla="*/ 9292 h 6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34" h="64267">
                  <a:moveTo>
                    <a:pt x="6294" y="0"/>
                  </a:moveTo>
                  <a:lnTo>
                    <a:pt x="6294" y="13164"/>
                  </a:lnTo>
                  <a:lnTo>
                    <a:pt x="0" y="51104"/>
                  </a:lnTo>
                  <a:lnTo>
                    <a:pt x="11801" y="41039"/>
                  </a:lnTo>
                  <a:lnTo>
                    <a:pt x="18883" y="33296"/>
                  </a:lnTo>
                  <a:lnTo>
                    <a:pt x="25178" y="31746"/>
                  </a:lnTo>
                  <a:lnTo>
                    <a:pt x="36979" y="39489"/>
                  </a:lnTo>
                  <a:lnTo>
                    <a:pt x="61367" y="57299"/>
                  </a:lnTo>
                  <a:lnTo>
                    <a:pt x="68449" y="64268"/>
                  </a:lnTo>
                  <a:lnTo>
                    <a:pt x="69234" y="59622"/>
                  </a:lnTo>
                  <a:lnTo>
                    <a:pt x="63728" y="39489"/>
                  </a:lnTo>
                  <a:lnTo>
                    <a:pt x="47205" y="22455"/>
                  </a:lnTo>
                  <a:lnTo>
                    <a:pt x="25963" y="929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86" name="Freeform 1785">
              <a:extLst>
                <a:ext uri="{FF2B5EF4-FFF2-40B4-BE49-F238E27FC236}">
                  <a16:creationId xmlns:a16="http://schemas.microsoft.com/office/drawing/2014/main" id="{7F5E4B24-FAA0-A6E5-1C63-EFDBC41360C5}"/>
                </a:ext>
              </a:extLst>
            </p:cNvPr>
            <p:cNvSpPr/>
            <p:nvPr/>
          </p:nvSpPr>
          <p:spPr>
            <a:xfrm>
              <a:off x="-7304973" y="-9561317"/>
              <a:ext cx="16120" cy="11899"/>
            </a:xfrm>
            <a:custGeom>
              <a:avLst/>
              <a:gdLst>
                <a:gd name="connsiteX0" fmla="*/ 7868 w 18881"/>
                <a:gd name="connsiteY0" fmla="*/ 13163 h 13937"/>
                <a:gd name="connsiteX1" fmla="*/ 14162 w 18881"/>
                <a:gd name="connsiteY1" fmla="*/ 13938 h 13937"/>
                <a:gd name="connsiteX2" fmla="*/ 18881 w 18881"/>
                <a:gd name="connsiteY2" fmla="*/ 8517 h 13937"/>
                <a:gd name="connsiteX3" fmla="*/ 15735 w 18881"/>
                <a:gd name="connsiteY3" fmla="*/ 3097 h 13937"/>
                <a:gd name="connsiteX4" fmla="*/ 9441 w 18881"/>
                <a:gd name="connsiteY4" fmla="*/ 0 h 13937"/>
                <a:gd name="connsiteX5" fmla="*/ 3146 w 18881"/>
                <a:gd name="connsiteY5" fmla="*/ 0 h 13937"/>
                <a:gd name="connsiteX6" fmla="*/ 0 w 18881"/>
                <a:gd name="connsiteY6" fmla="*/ 3872 h 13937"/>
                <a:gd name="connsiteX7" fmla="*/ 1573 w 18881"/>
                <a:gd name="connsiteY7" fmla="*/ 9291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1" h="13937">
                  <a:moveTo>
                    <a:pt x="7868" y="13163"/>
                  </a:moveTo>
                  <a:lnTo>
                    <a:pt x="14162" y="13938"/>
                  </a:lnTo>
                  <a:lnTo>
                    <a:pt x="18881" y="8517"/>
                  </a:lnTo>
                  <a:lnTo>
                    <a:pt x="15735" y="3097"/>
                  </a:lnTo>
                  <a:lnTo>
                    <a:pt x="9441" y="0"/>
                  </a:lnTo>
                  <a:lnTo>
                    <a:pt x="3146" y="0"/>
                  </a:lnTo>
                  <a:lnTo>
                    <a:pt x="0" y="3872"/>
                  </a:lnTo>
                  <a:lnTo>
                    <a:pt x="1573" y="929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87" name="Freeform 1786">
              <a:extLst>
                <a:ext uri="{FF2B5EF4-FFF2-40B4-BE49-F238E27FC236}">
                  <a16:creationId xmlns:a16="http://schemas.microsoft.com/office/drawing/2014/main" id="{530F5DA6-5D20-6431-FEC9-17FCBAEE4D85}"/>
                </a:ext>
              </a:extLst>
            </p:cNvPr>
            <p:cNvSpPr/>
            <p:nvPr/>
          </p:nvSpPr>
          <p:spPr>
            <a:xfrm>
              <a:off x="-7227057" y="-9573216"/>
              <a:ext cx="10747" cy="20494"/>
            </a:xfrm>
            <a:custGeom>
              <a:avLst/>
              <a:gdLst>
                <a:gd name="connsiteX0" fmla="*/ 12589 w 12588"/>
                <a:gd name="connsiteY0" fmla="*/ 24004 h 24004"/>
                <a:gd name="connsiteX1" fmla="*/ 11801 w 12588"/>
                <a:gd name="connsiteY1" fmla="*/ 17035 h 24004"/>
                <a:gd name="connsiteX2" fmla="*/ 9443 w 12588"/>
                <a:gd name="connsiteY2" fmla="*/ 10066 h 24004"/>
                <a:gd name="connsiteX3" fmla="*/ 6294 w 12588"/>
                <a:gd name="connsiteY3" fmla="*/ 3872 h 24004"/>
                <a:gd name="connsiteX4" fmla="*/ 788 w 12588"/>
                <a:gd name="connsiteY4" fmla="*/ 0 h 24004"/>
                <a:gd name="connsiteX5" fmla="*/ 0 w 12588"/>
                <a:gd name="connsiteY5" fmla="*/ 6195 h 24004"/>
                <a:gd name="connsiteX6" fmla="*/ 2361 w 12588"/>
                <a:gd name="connsiteY6" fmla="*/ 12390 h 24004"/>
                <a:gd name="connsiteX7" fmla="*/ 7082 w 12588"/>
                <a:gd name="connsiteY7" fmla="*/ 18584 h 2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8" h="24004">
                  <a:moveTo>
                    <a:pt x="12589" y="24004"/>
                  </a:moveTo>
                  <a:lnTo>
                    <a:pt x="11801" y="17035"/>
                  </a:lnTo>
                  <a:lnTo>
                    <a:pt x="9443" y="10066"/>
                  </a:lnTo>
                  <a:lnTo>
                    <a:pt x="6294" y="3872"/>
                  </a:lnTo>
                  <a:lnTo>
                    <a:pt x="788" y="0"/>
                  </a:lnTo>
                  <a:lnTo>
                    <a:pt x="0" y="6195"/>
                  </a:lnTo>
                  <a:lnTo>
                    <a:pt x="2361" y="12390"/>
                  </a:lnTo>
                  <a:lnTo>
                    <a:pt x="7082" y="1858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88" name="Freeform 1787">
              <a:extLst>
                <a:ext uri="{FF2B5EF4-FFF2-40B4-BE49-F238E27FC236}">
                  <a16:creationId xmlns:a16="http://schemas.microsoft.com/office/drawing/2014/main" id="{1B275E2A-AC6A-A1DA-5344-052A8CF3DD05}"/>
                </a:ext>
              </a:extLst>
            </p:cNvPr>
            <p:cNvSpPr/>
            <p:nvPr/>
          </p:nvSpPr>
          <p:spPr>
            <a:xfrm>
              <a:off x="-7180038" y="-9497854"/>
              <a:ext cx="61797" cy="99161"/>
            </a:xfrm>
            <a:custGeom>
              <a:avLst/>
              <a:gdLst>
                <a:gd name="connsiteX0" fmla="*/ 0 w 72382"/>
                <a:gd name="connsiteY0" fmla="*/ 13938 h 116145"/>
                <a:gd name="connsiteX1" fmla="*/ 3934 w 72382"/>
                <a:gd name="connsiteY1" fmla="*/ 31746 h 116145"/>
                <a:gd name="connsiteX2" fmla="*/ 11016 w 72382"/>
                <a:gd name="connsiteY2" fmla="*/ 44910 h 116145"/>
                <a:gd name="connsiteX3" fmla="*/ 22029 w 72382"/>
                <a:gd name="connsiteY3" fmla="*/ 44910 h 116145"/>
                <a:gd name="connsiteX4" fmla="*/ 32258 w 72382"/>
                <a:gd name="connsiteY4" fmla="*/ 50330 h 116145"/>
                <a:gd name="connsiteX5" fmla="*/ 35404 w 72382"/>
                <a:gd name="connsiteY5" fmla="*/ 59622 h 116145"/>
                <a:gd name="connsiteX6" fmla="*/ 33045 w 72382"/>
                <a:gd name="connsiteY6" fmla="*/ 80528 h 116145"/>
                <a:gd name="connsiteX7" fmla="*/ 33831 w 72382"/>
                <a:gd name="connsiteY7" fmla="*/ 94466 h 116145"/>
                <a:gd name="connsiteX8" fmla="*/ 36979 w 72382"/>
                <a:gd name="connsiteY8" fmla="*/ 102209 h 116145"/>
                <a:gd name="connsiteX9" fmla="*/ 44059 w 72382"/>
                <a:gd name="connsiteY9" fmla="*/ 109177 h 116145"/>
                <a:gd name="connsiteX10" fmla="*/ 54287 w 72382"/>
                <a:gd name="connsiteY10" fmla="*/ 116146 h 116145"/>
                <a:gd name="connsiteX11" fmla="*/ 51139 w 72382"/>
                <a:gd name="connsiteY11" fmla="*/ 90594 h 116145"/>
                <a:gd name="connsiteX12" fmla="*/ 62940 w 72382"/>
                <a:gd name="connsiteY12" fmla="*/ 104531 h 116145"/>
                <a:gd name="connsiteX13" fmla="*/ 64515 w 72382"/>
                <a:gd name="connsiteY13" fmla="*/ 99886 h 116145"/>
                <a:gd name="connsiteX14" fmla="*/ 67661 w 72382"/>
                <a:gd name="connsiteY14" fmla="*/ 99112 h 116145"/>
                <a:gd name="connsiteX15" fmla="*/ 70022 w 72382"/>
                <a:gd name="connsiteY15" fmla="*/ 99112 h 116145"/>
                <a:gd name="connsiteX16" fmla="*/ 72383 w 72382"/>
                <a:gd name="connsiteY16" fmla="*/ 96788 h 116145"/>
                <a:gd name="connsiteX17" fmla="*/ 71595 w 72382"/>
                <a:gd name="connsiteY17" fmla="*/ 92917 h 116145"/>
                <a:gd name="connsiteX18" fmla="*/ 70022 w 72382"/>
                <a:gd name="connsiteY18" fmla="*/ 86723 h 116145"/>
                <a:gd name="connsiteX19" fmla="*/ 66874 w 72382"/>
                <a:gd name="connsiteY19" fmla="*/ 76657 h 116145"/>
                <a:gd name="connsiteX20" fmla="*/ 58221 w 72382"/>
                <a:gd name="connsiteY20" fmla="*/ 61945 h 116145"/>
                <a:gd name="connsiteX21" fmla="*/ 56648 w 72382"/>
                <a:gd name="connsiteY21" fmla="*/ 54976 h 116145"/>
                <a:gd name="connsiteX22" fmla="*/ 55073 w 72382"/>
                <a:gd name="connsiteY22" fmla="*/ 45684 h 116145"/>
                <a:gd name="connsiteX23" fmla="*/ 55073 w 72382"/>
                <a:gd name="connsiteY23" fmla="*/ 33296 h 116145"/>
                <a:gd name="connsiteX24" fmla="*/ 54287 w 72382"/>
                <a:gd name="connsiteY24" fmla="*/ 27875 h 116145"/>
                <a:gd name="connsiteX25" fmla="*/ 47993 w 72382"/>
                <a:gd name="connsiteY25" fmla="*/ 13938 h 116145"/>
                <a:gd name="connsiteX26" fmla="*/ 46419 w 72382"/>
                <a:gd name="connsiteY26" fmla="*/ 12389 h 116145"/>
                <a:gd name="connsiteX27" fmla="*/ 40913 w 72382"/>
                <a:gd name="connsiteY27" fmla="*/ 11615 h 116145"/>
                <a:gd name="connsiteX28" fmla="*/ 37764 w 72382"/>
                <a:gd name="connsiteY28" fmla="*/ 13164 h 116145"/>
                <a:gd name="connsiteX29" fmla="*/ 34618 w 72382"/>
                <a:gd name="connsiteY29" fmla="*/ 15486 h 116145"/>
                <a:gd name="connsiteX30" fmla="*/ 30684 w 72382"/>
                <a:gd name="connsiteY30" fmla="*/ 17035 h 116145"/>
                <a:gd name="connsiteX31" fmla="*/ 22817 w 72382"/>
                <a:gd name="connsiteY31" fmla="*/ 14712 h 116145"/>
                <a:gd name="connsiteX32" fmla="*/ 14949 w 72382"/>
                <a:gd name="connsiteY32" fmla="*/ 10840 h 116145"/>
                <a:gd name="connsiteX33" fmla="*/ 0 w 72382"/>
                <a:gd name="connsiteY33" fmla="*/ 0 h 11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382" h="116145">
                  <a:moveTo>
                    <a:pt x="0" y="13938"/>
                  </a:moveTo>
                  <a:lnTo>
                    <a:pt x="3934" y="31746"/>
                  </a:lnTo>
                  <a:lnTo>
                    <a:pt x="11016" y="44910"/>
                  </a:lnTo>
                  <a:lnTo>
                    <a:pt x="22029" y="44910"/>
                  </a:lnTo>
                  <a:lnTo>
                    <a:pt x="32258" y="50330"/>
                  </a:lnTo>
                  <a:lnTo>
                    <a:pt x="35404" y="59622"/>
                  </a:lnTo>
                  <a:lnTo>
                    <a:pt x="33045" y="80528"/>
                  </a:lnTo>
                  <a:lnTo>
                    <a:pt x="33831" y="94466"/>
                  </a:lnTo>
                  <a:lnTo>
                    <a:pt x="36979" y="102209"/>
                  </a:lnTo>
                  <a:lnTo>
                    <a:pt x="44059" y="109177"/>
                  </a:lnTo>
                  <a:lnTo>
                    <a:pt x="54287" y="116146"/>
                  </a:lnTo>
                  <a:lnTo>
                    <a:pt x="51139" y="90594"/>
                  </a:lnTo>
                  <a:lnTo>
                    <a:pt x="62940" y="104531"/>
                  </a:lnTo>
                  <a:lnTo>
                    <a:pt x="64515" y="99886"/>
                  </a:lnTo>
                  <a:lnTo>
                    <a:pt x="67661" y="99112"/>
                  </a:lnTo>
                  <a:lnTo>
                    <a:pt x="70022" y="99112"/>
                  </a:lnTo>
                  <a:lnTo>
                    <a:pt x="72383" y="96788"/>
                  </a:lnTo>
                  <a:lnTo>
                    <a:pt x="71595" y="92917"/>
                  </a:lnTo>
                  <a:lnTo>
                    <a:pt x="70022" y="86723"/>
                  </a:lnTo>
                  <a:lnTo>
                    <a:pt x="66874" y="76657"/>
                  </a:lnTo>
                  <a:lnTo>
                    <a:pt x="58221" y="61945"/>
                  </a:lnTo>
                  <a:lnTo>
                    <a:pt x="56648" y="54976"/>
                  </a:lnTo>
                  <a:lnTo>
                    <a:pt x="55073" y="45684"/>
                  </a:lnTo>
                  <a:lnTo>
                    <a:pt x="55073" y="33296"/>
                  </a:lnTo>
                  <a:lnTo>
                    <a:pt x="54287" y="27875"/>
                  </a:lnTo>
                  <a:lnTo>
                    <a:pt x="47993" y="13938"/>
                  </a:lnTo>
                  <a:lnTo>
                    <a:pt x="46419" y="12389"/>
                  </a:lnTo>
                  <a:lnTo>
                    <a:pt x="40913" y="11615"/>
                  </a:lnTo>
                  <a:lnTo>
                    <a:pt x="37764" y="13164"/>
                  </a:lnTo>
                  <a:lnTo>
                    <a:pt x="34618" y="15486"/>
                  </a:lnTo>
                  <a:lnTo>
                    <a:pt x="30684" y="17035"/>
                  </a:lnTo>
                  <a:lnTo>
                    <a:pt x="22817" y="14712"/>
                  </a:lnTo>
                  <a:lnTo>
                    <a:pt x="14949" y="10840"/>
                  </a:lnTo>
                  <a:lnTo>
                    <a:pt x="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89" name="Freeform 1788">
              <a:extLst>
                <a:ext uri="{FF2B5EF4-FFF2-40B4-BE49-F238E27FC236}">
                  <a16:creationId xmlns:a16="http://schemas.microsoft.com/office/drawing/2014/main" id="{60E07E45-F465-5911-34F4-CACDACB9F914}"/>
                </a:ext>
              </a:extLst>
            </p:cNvPr>
            <p:cNvSpPr/>
            <p:nvPr/>
          </p:nvSpPr>
          <p:spPr>
            <a:xfrm>
              <a:off x="-7316392" y="-9567927"/>
              <a:ext cx="3358" cy="5949"/>
            </a:xfrm>
            <a:custGeom>
              <a:avLst/>
              <a:gdLst>
                <a:gd name="connsiteX0" fmla="*/ 2359 w 3933"/>
                <a:gd name="connsiteY0" fmla="*/ 6195 h 6968"/>
                <a:gd name="connsiteX1" fmla="*/ 3146 w 3933"/>
                <a:gd name="connsiteY1" fmla="*/ 5420 h 6968"/>
                <a:gd name="connsiteX2" fmla="*/ 3934 w 3933"/>
                <a:gd name="connsiteY2" fmla="*/ 4646 h 6968"/>
                <a:gd name="connsiteX3" fmla="*/ 3146 w 3933"/>
                <a:gd name="connsiteY3" fmla="*/ 3872 h 6968"/>
                <a:gd name="connsiteX4" fmla="*/ 1573 w 3933"/>
                <a:gd name="connsiteY4" fmla="*/ 774 h 6968"/>
                <a:gd name="connsiteX5" fmla="*/ 1573 w 3933"/>
                <a:gd name="connsiteY5" fmla="*/ 0 h 6968"/>
                <a:gd name="connsiteX6" fmla="*/ 0 w 3933"/>
                <a:gd name="connsiteY6" fmla="*/ 2323 h 6968"/>
                <a:gd name="connsiteX7" fmla="*/ 0 w 3933"/>
                <a:gd name="connsiteY7" fmla="*/ 3097 h 6968"/>
                <a:gd name="connsiteX8" fmla="*/ 0 w 3933"/>
                <a:gd name="connsiteY8" fmla="*/ 4646 h 6968"/>
                <a:gd name="connsiteX9" fmla="*/ 0 w 3933"/>
                <a:gd name="connsiteY9" fmla="*/ 6969 h 6968"/>
                <a:gd name="connsiteX10" fmla="*/ 786 w 3933"/>
                <a:gd name="connsiteY10" fmla="*/ 6969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 h="6968">
                  <a:moveTo>
                    <a:pt x="2359" y="6195"/>
                  </a:moveTo>
                  <a:lnTo>
                    <a:pt x="3146" y="5420"/>
                  </a:lnTo>
                  <a:lnTo>
                    <a:pt x="3934" y="4646"/>
                  </a:lnTo>
                  <a:lnTo>
                    <a:pt x="3146" y="3872"/>
                  </a:lnTo>
                  <a:lnTo>
                    <a:pt x="1573" y="774"/>
                  </a:lnTo>
                  <a:lnTo>
                    <a:pt x="1573" y="0"/>
                  </a:lnTo>
                  <a:lnTo>
                    <a:pt x="0" y="2323"/>
                  </a:lnTo>
                  <a:lnTo>
                    <a:pt x="0" y="3097"/>
                  </a:lnTo>
                  <a:lnTo>
                    <a:pt x="0" y="4646"/>
                  </a:lnTo>
                  <a:lnTo>
                    <a:pt x="0" y="6969"/>
                  </a:lnTo>
                  <a:lnTo>
                    <a:pt x="786" y="696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90" name="Freeform 1789">
              <a:extLst>
                <a:ext uri="{FF2B5EF4-FFF2-40B4-BE49-F238E27FC236}">
                  <a16:creationId xmlns:a16="http://schemas.microsoft.com/office/drawing/2014/main" id="{D37442DD-4314-4AB2-9716-081659C3A79A}"/>
                </a:ext>
              </a:extLst>
            </p:cNvPr>
            <p:cNvSpPr/>
            <p:nvPr/>
          </p:nvSpPr>
          <p:spPr>
            <a:xfrm>
              <a:off x="-7665677" y="-9269121"/>
              <a:ext cx="7388" cy="17188"/>
            </a:xfrm>
            <a:custGeom>
              <a:avLst/>
              <a:gdLst>
                <a:gd name="connsiteX0" fmla="*/ 2359 w 8653"/>
                <a:gd name="connsiteY0" fmla="*/ 2323 h 20132"/>
                <a:gd name="connsiteX1" fmla="*/ 0 w 8653"/>
                <a:gd name="connsiteY1" fmla="*/ 7743 h 20132"/>
                <a:gd name="connsiteX2" fmla="*/ 786 w 8653"/>
                <a:gd name="connsiteY2" fmla="*/ 13938 h 20132"/>
                <a:gd name="connsiteX3" fmla="*/ 4719 w 8653"/>
                <a:gd name="connsiteY3" fmla="*/ 20133 h 20132"/>
                <a:gd name="connsiteX4" fmla="*/ 8653 w 8653"/>
                <a:gd name="connsiteY4" fmla="*/ 13938 h 20132"/>
                <a:gd name="connsiteX5" fmla="*/ 8653 w 8653"/>
                <a:gd name="connsiteY5" fmla="*/ 10840 h 20132"/>
                <a:gd name="connsiteX6" fmla="*/ 8653 w 8653"/>
                <a:gd name="connsiteY6" fmla="*/ 0 h 2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20132">
                  <a:moveTo>
                    <a:pt x="2359" y="2323"/>
                  </a:moveTo>
                  <a:lnTo>
                    <a:pt x="0" y="7743"/>
                  </a:lnTo>
                  <a:lnTo>
                    <a:pt x="786" y="13938"/>
                  </a:lnTo>
                  <a:lnTo>
                    <a:pt x="4719" y="20133"/>
                  </a:lnTo>
                  <a:lnTo>
                    <a:pt x="8653" y="13938"/>
                  </a:lnTo>
                  <a:lnTo>
                    <a:pt x="8653" y="10840"/>
                  </a:lnTo>
                  <a:lnTo>
                    <a:pt x="8653"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91" name="Freeform 1790">
              <a:extLst>
                <a:ext uri="{FF2B5EF4-FFF2-40B4-BE49-F238E27FC236}">
                  <a16:creationId xmlns:a16="http://schemas.microsoft.com/office/drawing/2014/main" id="{32F17440-F36C-08D2-EAA3-B2F09FE84319}"/>
                </a:ext>
              </a:extLst>
            </p:cNvPr>
            <p:cNvSpPr/>
            <p:nvPr/>
          </p:nvSpPr>
          <p:spPr>
            <a:xfrm>
              <a:off x="-7074579" y="-9380182"/>
              <a:ext cx="4029" cy="12561"/>
            </a:xfrm>
            <a:custGeom>
              <a:avLst/>
              <a:gdLst>
                <a:gd name="connsiteX0" fmla="*/ 3934 w 4719"/>
                <a:gd name="connsiteY0" fmla="*/ 10840 h 14712"/>
                <a:gd name="connsiteX1" fmla="*/ 4719 w 4719"/>
                <a:gd name="connsiteY1" fmla="*/ 6969 h 14712"/>
                <a:gd name="connsiteX2" fmla="*/ 3934 w 4719"/>
                <a:gd name="connsiteY2" fmla="*/ 3872 h 14712"/>
                <a:gd name="connsiteX3" fmla="*/ 3146 w 4719"/>
                <a:gd name="connsiteY3" fmla="*/ 0 h 14712"/>
                <a:gd name="connsiteX4" fmla="*/ 1573 w 4719"/>
                <a:gd name="connsiteY4" fmla="*/ 3872 h 14712"/>
                <a:gd name="connsiteX5" fmla="*/ 0 w 4719"/>
                <a:gd name="connsiteY5" fmla="*/ 6969 h 14712"/>
                <a:gd name="connsiteX6" fmla="*/ 786 w 4719"/>
                <a:gd name="connsiteY6" fmla="*/ 10840 h 14712"/>
                <a:gd name="connsiteX7" fmla="*/ 2359 w 4719"/>
                <a:gd name="connsiteY7" fmla="*/ 14712 h 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9" h="14712">
                  <a:moveTo>
                    <a:pt x="3934" y="10840"/>
                  </a:moveTo>
                  <a:lnTo>
                    <a:pt x="4719" y="6969"/>
                  </a:lnTo>
                  <a:lnTo>
                    <a:pt x="3934" y="3872"/>
                  </a:lnTo>
                  <a:lnTo>
                    <a:pt x="3146" y="0"/>
                  </a:lnTo>
                  <a:lnTo>
                    <a:pt x="1573" y="3872"/>
                  </a:lnTo>
                  <a:lnTo>
                    <a:pt x="0" y="6969"/>
                  </a:lnTo>
                  <a:lnTo>
                    <a:pt x="786" y="10840"/>
                  </a:lnTo>
                  <a:lnTo>
                    <a:pt x="2359" y="1471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92" name="Freeform 1791">
              <a:extLst>
                <a:ext uri="{FF2B5EF4-FFF2-40B4-BE49-F238E27FC236}">
                  <a16:creationId xmlns:a16="http://schemas.microsoft.com/office/drawing/2014/main" id="{E442B4C5-618B-FEC0-72B4-0C410ABEC26B}"/>
                </a:ext>
              </a:extLst>
            </p:cNvPr>
            <p:cNvSpPr/>
            <p:nvPr/>
          </p:nvSpPr>
          <p:spPr>
            <a:xfrm>
              <a:off x="-7090029" y="-9211606"/>
              <a:ext cx="6717" cy="18510"/>
            </a:xfrm>
            <a:custGeom>
              <a:avLst/>
              <a:gdLst>
                <a:gd name="connsiteX0" fmla="*/ 6294 w 7867"/>
                <a:gd name="connsiteY0" fmla="*/ 21680 h 21680"/>
                <a:gd name="connsiteX1" fmla="*/ 7080 w 7867"/>
                <a:gd name="connsiteY1" fmla="*/ 17034 h 21680"/>
                <a:gd name="connsiteX2" fmla="*/ 7868 w 7867"/>
                <a:gd name="connsiteY2" fmla="*/ 12389 h 21680"/>
                <a:gd name="connsiteX3" fmla="*/ 7080 w 7867"/>
                <a:gd name="connsiteY3" fmla="*/ 7743 h 21680"/>
                <a:gd name="connsiteX4" fmla="*/ 5507 w 7867"/>
                <a:gd name="connsiteY4" fmla="*/ 3872 h 21680"/>
                <a:gd name="connsiteX5" fmla="*/ 1573 w 7867"/>
                <a:gd name="connsiteY5" fmla="*/ 0 h 21680"/>
                <a:gd name="connsiteX6" fmla="*/ 0 w 7867"/>
                <a:gd name="connsiteY6" fmla="*/ 6194 h 21680"/>
                <a:gd name="connsiteX7" fmla="*/ 786 w 7867"/>
                <a:gd name="connsiteY7" fmla="*/ 11615 h 21680"/>
                <a:gd name="connsiteX8" fmla="*/ 2361 w 7867"/>
                <a:gd name="connsiteY8" fmla="*/ 16260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7" h="21680">
                  <a:moveTo>
                    <a:pt x="6294" y="21680"/>
                  </a:moveTo>
                  <a:lnTo>
                    <a:pt x="7080" y="17034"/>
                  </a:lnTo>
                  <a:lnTo>
                    <a:pt x="7868" y="12389"/>
                  </a:lnTo>
                  <a:lnTo>
                    <a:pt x="7080" y="7743"/>
                  </a:lnTo>
                  <a:lnTo>
                    <a:pt x="5507" y="3872"/>
                  </a:lnTo>
                  <a:lnTo>
                    <a:pt x="1573" y="0"/>
                  </a:lnTo>
                  <a:lnTo>
                    <a:pt x="0" y="6194"/>
                  </a:lnTo>
                  <a:lnTo>
                    <a:pt x="786" y="11615"/>
                  </a:lnTo>
                  <a:lnTo>
                    <a:pt x="2361" y="1626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93" name="Freeform 1792">
              <a:extLst>
                <a:ext uri="{FF2B5EF4-FFF2-40B4-BE49-F238E27FC236}">
                  <a16:creationId xmlns:a16="http://schemas.microsoft.com/office/drawing/2014/main" id="{E6A9FC19-F0A7-B87F-82A9-A2E005E957DC}"/>
                </a:ext>
              </a:extLst>
            </p:cNvPr>
            <p:cNvSpPr/>
            <p:nvPr/>
          </p:nvSpPr>
          <p:spPr>
            <a:xfrm>
              <a:off x="-7069878" y="-9400014"/>
              <a:ext cx="11418" cy="19171"/>
            </a:xfrm>
            <a:custGeom>
              <a:avLst/>
              <a:gdLst>
                <a:gd name="connsiteX0" fmla="*/ 0 w 13374"/>
                <a:gd name="connsiteY0" fmla="*/ 16260 h 22455"/>
                <a:gd name="connsiteX1" fmla="*/ 3146 w 13374"/>
                <a:gd name="connsiteY1" fmla="*/ 20906 h 22455"/>
                <a:gd name="connsiteX2" fmla="*/ 7868 w 13374"/>
                <a:gd name="connsiteY2" fmla="*/ 22455 h 22455"/>
                <a:gd name="connsiteX3" fmla="*/ 13374 w 13374"/>
                <a:gd name="connsiteY3" fmla="*/ 20132 h 22455"/>
                <a:gd name="connsiteX4" fmla="*/ 5507 w 13374"/>
                <a:gd name="connsiteY4" fmla="*/ 0 h 22455"/>
                <a:gd name="connsiteX5" fmla="*/ 1573 w 13374"/>
                <a:gd name="connsiteY5" fmla="*/ 7743 h 22455"/>
                <a:gd name="connsiteX6" fmla="*/ 0 w 13374"/>
                <a:gd name="connsiteY6" fmla="*/ 10065 h 2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4" h="22455">
                  <a:moveTo>
                    <a:pt x="0" y="16260"/>
                  </a:moveTo>
                  <a:lnTo>
                    <a:pt x="3146" y="20906"/>
                  </a:lnTo>
                  <a:lnTo>
                    <a:pt x="7868" y="22455"/>
                  </a:lnTo>
                  <a:lnTo>
                    <a:pt x="13374" y="20132"/>
                  </a:lnTo>
                  <a:lnTo>
                    <a:pt x="5507" y="0"/>
                  </a:lnTo>
                  <a:lnTo>
                    <a:pt x="1573" y="7743"/>
                  </a:lnTo>
                  <a:lnTo>
                    <a:pt x="0" y="1006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94" name="Freeform 1793">
              <a:extLst>
                <a:ext uri="{FF2B5EF4-FFF2-40B4-BE49-F238E27FC236}">
                  <a16:creationId xmlns:a16="http://schemas.microsoft.com/office/drawing/2014/main" id="{433DB323-FEA5-598D-B34E-45A16F450A1A}"/>
                </a:ext>
              </a:extLst>
            </p:cNvPr>
            <p:cNvSpPr/>
            <p:nvPr/>
          </p:nvSpPr>
          <p:spPr>
            <a:xfrm>
              <a:off x="-7338559" y="-9520330"/>
              <a:ext cx="81947" cy="94534"/>
            </a:xfrm>
            <a:custGeom>
              <a:avLst/>
              <a:gdLst>
                <a:gd name="connsiteX0" fmla="*/ 1573 w 95983"/>
                <a:gd name="connsiteY0" fmla="*/ 0 h 110726"/>
                <a:gd name="connsiteX1" fmla="*/ 0 w 95983"/>
                <a:gd name="connsiteY1" fmla="*/ 8518 h 110726"/>
                <a:gd name="connsiteX2" fmla="*/ 2361 w 95983"/>
                <a:gd name="connsiteY2" fmla="*/ 10840 h 110726"/>
                <a:gd name="connsiteX3" fmla="*/ 6294 w 95983"/>
                <a:gd name="connsiteY3" fmla="*/ 12390 h 110726"/>
                <a:gd name="connsiteX4" fmla="*/ 11014 w 95983"/>
                <a:gd name="connsiteY4" fmla="*/ 14712 h 110726"/>
                <a:gd name="connsiteX5" fmla="*/ 13374 w 95983"/>
                <a:gd name="connsiteY5" fmla="*/ 19358 h 110726"/>
                <a:gd name="connsiteX6" fmla="*/ 14162 w 95983"/>
                <a:gd name="connsiteY6" fmla="*/ 26327 h 110726"/>
                <a:gd name="connsiteX7" fmla="*/ 1573 w 95983"/>
                <a:gd name="connsiteY7" fmla="*/ 96788 h 110726"/>
                <a:gd name="connsiteX8" fmla="*/ 2361 w 95983"/>
                <a:gd name="connsiteY8" fmla="*/ 110726 h 110726"/>
                <a:gd name="connsiteX9" fmla="*/ 11801 w 95983"/>
                <a:gd name="connsiteY9" fmla="*/ 105306 h 110726"/>
                <a:gd name="connsiteX10" fmla="*/ 19669 w 95983"/>
                <a:gd name="connsiteY10" fmla="*/ 100660 h 110726"/>
                <a:gd name="connsiteX11" fmla="*/ 50351 w 95983"/>
                <a:gd name="connsiteY11" fmla="*/ 89045 h 110726"/>
                <a:gd name="connsiteX12" fmla="*/ 55073 w 95983"/>
                <a:gd name="connsiteY12" fmla="*/ 86723 h 110726"/>
                <a:gd name="connsiteX13" fmla="*/ 59792 w 95983"/>
                <a:gd name="connsiteY13" fmla="*/ 82851 h 110726"/>
                <a:gd name="connsiteX14" fmla="*/ 61367 w 95983"/>
                <a:gd name="connsiteY14" fmla="*/ 80528 h 110726"/>
                <a:gd name="connsiteX15" fmla="*/ 65301 w 95983"/>
                <a:gd name="connsiteY15" fmla="*/ 73559 h 110726"/>
                <a:gd name="connsiteX16" fmla="*/ 66874 w 95983"/>
                <a:gd name="connsiteY16" fmla="*/ 71237 h 110726"/>
                <a:gd name="connsiteX17" fmla="*/ 81036 w 95983"/>
                <a:gd name="connsiteY17" fmla="*/ 60396 h 110726"/>
                <a:gd name="connsiteX18" fmla="*/ 87328 w 95983"/>
                <a:gd name="connsiteY18" fmla="*/ 54201 h 110726"/>
                <a:gd name="connsiteX19" fmla="*/ 92049 w 95983"/>
                <a:gd name="connsiteY19" fmla="*/ 45684 h 110726"/>
                <a:gd name="connsiteX20" fmla="*/ 95983 w 95983"/>
                <a:gd name="connsiteY20" fmla="*/ 34070 h 110726"/>
                <a:gd name="connsiteX21" fmla="*/ 93623 w 95983"/>
                <a:gd name="connsiteY21" fmla="*/ 28650 h 110726"/>
                <a:gd name="connsiteX22" fmla="*/ 86543 w 95983"/>
                <a:gd name="connsiteY22" fmla="*/ 29424 h 110726"/>
                <a:gd name="connsiteX23" fmla="*/ 74741 w 95983"/>
                <a:gd name="connsiteY23" fmla="*/ 34070 h 110726"/>
                <a:gd name="connsiteX24" fmla="*/ 76314 w 95983"/>
                <a:gd name="connsiteY24" fmla="*/ 27876 h 110726"/>
                <a:gd name="connsiteX25" fmla="*/ 73954 w 95983"/>
                <a:gd name="connsiteY25" fmla="*/ 24004 h 110726"/>
                <a:gd name="connsiteX26" fmla="*/ 68447 w 95983"/>
                <a:gd name="connsiteY26" fmla="*/ 22455 h 110726"/>
                <a:gd name="connsiteX27" fmla="*/ 62152 w 95983"/>
                <a:gd name="connsiteY27" fmla="*/ 20907 h 110726"/>
                <a:gd name="connsiteX28" fmla="*/ 58219 w 95983"/>
                <a:gd name="connsiteY28" fmla="*/ 20907 h 110726"/>
                <a:gd name="connsiteX29" fmla="*/ 54285 w 95983"/>
                <a:gd name="connsiteY29" fmla="*/ 21681 h 110726"/>
                <a:gd name="connsiteX30" fmla="*/ 51139 w 95983"/>
                <a:gd name="connsiteY30" fmla="*/ 22455 h 110726"/>
                <a:gd name="connsiteX31" fmla="*/ 46417 w 95983"/>
                <a:gd name="connsiteY31" fmla="*/ 20907 h 110726"/>
                <a:gd name="connsiteX32" fmla="*/ 43271 w 95983"/>
                <a:gd name="connsiteY32" fmla="*/ 20133 h 110726"/>
                <a:gd name="connsiteX33" fmla="*/ 39338 w 95983"/>
                <a:gd name="connsiteY33" fmla="*/ 15486 h 110726"/>
                <a:gd name="connsiteX34" fmla="*/ 36189 w 95983"/>
                <a:gd name="connsiteY34" fmla="*/ 13164 h 110726"/>
                <a:gd name="connsiteX35" fmla="*/ 26749 w 95983"/>
                <a:gd name="connsiteY35" fmla="*/ 7743 h 110726"/>
                <a:gd name="connsiteX36" fmla="*/ 12587 w 95983"/>
                <a:gd name="connsiteY36" fmla="*/ 1549 h 11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5983" h="110726">
                  <a:moveTo>
                    <a:pt x="1573" y="0"/>
                  </a:moveTo>
                  <a:lnTo>
                    <a:pt x="0" y="8518"/>
                  </a:lnTo>
                  <a:lnTo>
                    <a:pt x="2361" y="10840"/>
                  </a:lnTo>
                  <a:lnTo>
                    <a:pt x="6294" y="12390"/>
                  </a:lnTo>
                  <a:lnTo>
                    <a:pt x="11014" y="14712"/>
                  </a:lnTo>
                  <a:lnTo>
                    <a:pt x="13374" y="19358"/>
                  </a:lnTo>
                  <a:lnTo>
                    <a:pt x="14162" y="26327"/>
                  </a:lnTo>
                  <a:lnTo>
                    <a:pt x="1573" y="96788"/>
                  </a:lnTo>
                  <a:lnTo>
                    <a:pt x="2361" y="110726"/>
                  </a:lnTo>
                  <a:lnTo>
                    <a:pt x="11801" y="105306"/>
                  </a:lnTo>
                  <a:lnTo>
                    <a:pt x="19669" y="100660"/>
                  </a:lnTo>
                  <a:lnTo>
                    <a:pt x="50351" y="89045"/>
                  </a:lnTo>
                  <a:lnTo>
                    <a:pt x="55073" y="86723"/>
                  </a:lnTo>
                  <a:lnTo>
                    <a:pt x="59792" y="82851"/>
                  </a:lnTo>
                  <a:lnTo>
                    <a:pt x="61367" y="80528"/>
                  </a:lnTo>
                  <a:lnTo>
                    <a:pt x="65301" y="73559"/>
                  </a:lnTo>
                  <a:lnTo>
                    <a:pt x="66874" y="71237"/>
                  </a:lnTo>
                  <a:lnTo>
                    <a:pt x="81036" y="60396"/>
                  </a:lnTo>
                  <a:lnTo>
                    <a:pt x="87328" y="54201"/>
                  </a:lnTo>
                  <a:lnTo>
                    <a:pt x="92049" y="45684"/>
                  </a:lnTo>
                  <a:lnTo>
                    <a:pt x="95983" y="34070"/>
                  </a:lnTo>
                  <a:lnTo>
                    <a:pt x="93623" y="28650"/>
                  </a:lnTo>
                  <a:lnTo>
                    <a:pt x="86543" y="29424"/>
                  </a:lnTo>
                  <a:lnTo>
                    <a:pt x="74741" y="34070"/>
                  </a:lnTo>
                  <a:lnTo>
                    <a:pt x="76314" y="27876"/>
                  </a:lnTo>
                  <a:lnTo>
                    <a:pt x="73954" y="24004"/>
                  </a:lnTo>
                  <a:lnTo>
                    <a:pt x="68447" y="22455"/>
                  </a:lnTo>
                  <a:lnTo>
                    <a:pt x="62152" y="20907"/>
                  </a:lnTo>
                  <a:lnTo>
                    <a:pt x="58219" y="20907"/>
                  </a:lnTo>
                  <a:lnTo>
                    <a:pt x="54285" y="21681"/>
                  </a:lnTo>
                  <a:lnTo>
                    <a:pt x="51139" y="22455"/>
                  </a:lnTo>
                  <a:lnTo>
                    <a:pt x="46417" y="20907"/>
                  </a:lnTo>
                  <a:lnTo>
                    <a:pt x="43271" y="20133"/>
                  </a:lnTo>
                  <a:lnTo>
                    <a:pt x="39338" y="15486"/>
                  </a:lnTo>
                  <a:lnTo>
                    <a:pt x="36189" y="13164"/>
                  </a:lnTo>
                  <a:lnTo>
                    <a:pt x="26749" y="7743"/>
                  </a:lnTo>
                  <a:lnTo>
                    <a:pt x="12587" y="154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95" name="Freeform 1794">
              <a:extLst>
                <a:ext uri="{FF2B5EF4-FFF2-40B4-BE49-F238E27FC236}">
                  <a16:creationId xmlns:a16="http://schemas.microsoft.com/office/drawing/2014/main" id="{53EB1FF9-0147-BDBE-B519-E5C276F16833}"/>
                </a:ext>
              </a:extLst>
            </p:cNvPr>
            <p:cNvSpPr/>
            <p:nvPr/>
          </p:nvSpPr>
          <p:spPr>
            <a:xfrm>
              <a:off x="-7281464" y="-9228134"/>
              <a:ext cx="7388" cy="8593"/>
            </a:xfrm>
            <a:custGeom>
              <a:avLst/>
              <a:gdLst>
                <a:gd name="connsiteX0" fmla="*/ 3146 w 8653"/>
                <a:gd name="connsiteY0" fmla="*/ 10065 h 10065"/>
                <a:gd name="connsiteX1" fmla="*/ 7868 w 8653"/>
                <a:gd name="connsiteY1" fmla="*/ 5420 h 10065"/>
                <a:gd name="connsiteX2" fmla="*/ 8653 w 8653"/>
                <a:gd name="connsiteY2" fmla="*/ 0 h 10065"/>
                <a:gd name="connsiteX3" fmla="*/ 0 w 8653"/>
                <a:gd name="connsiteY3" fmla="*/ 3872 h 10065"/>
              </a:gdLst>
              <a:ahLst/>
              <a:cxnLst>
                <a:cxn ang="0">
                  <a:pos x="connsiteX0" y="connsiteY0"/>
                </a:cxn>
                <a:cxn ang="0">
                  <a:pos x="connsiteX1" y="connsiteY1"/>
                </a:cxn>
                <a:cxn ang="0">
                  <a:pos x="connsiteX2" y="connsiteY2"/>
                </a:cxn>
                <a:cxn ang="0">
                  <a:pos x="connsiteX3" y="connsiteY3"/>
                </a:cxn>
              </a:cxnLst>
              <a:rect l="l" t="t" r="r" b="b"/>
              <a:pathLst>
                <a:path w="8653" h="10065">
                  <a:moveTo>
                    <a:pt x="3146" y="10065"/>
                  </a:moveTo>
                  <a:lnTo>
                    <a:pt x="7868" y="5420"/>
                  </a:lnTo>
                  <a:lnTo>
                    <a:pt x="8653" y="0"/>
                  </a:lnTo>
                  <a:lnTo>
                    <a:pt x="0"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96" name="Freeform 1795">
              <a:extLst>
                <a:ext uri="{FF2B5EF4-FFF2-40B4-BE49-F238E27FC236}">
                  <a16:creationId xmlns:a16="http://schemas.microsoft.com/office/drawing/2014/main" id="{7933C983-8E48-0530-D589-37150DB4CE9D}"/>
                </a:ext>
              </a:extLst>
            </p:cNvPr>
            <p:cNvSpPr/>
            <p:nvPr/>
          </p:nvSpPr>
          <p:spPr>
            <a:xfrm>
              <a:off x="-7056444" y="-11032873"/>
              <a:ext cx="48362" cy="25781"/>
            </a:xfrm>
            <a:custGeom>
              <a:avLst/>
              <a:gdLst>
                <a:gd name="connsiteX0" fmla="*/ 3146 w 56645"/>
                <a:gd name="connsiteY0" fmla="*/ 13163 h 30197"/>
                <a:gd name="connsiteX1" fmla="*/ 0 w 56645"/>
                <a:gd name="connsiteY1" fmla="*/ 25552 h 30197"/>
                <a:gd name="connsiteX2" fmla="*/ 11801 w 56645"/>
                <a:gd name="connsiteY2" fmla="*/ 30198 h 30197"/>
                <a:gd name="connsiteX3" fmla="*/ 29897 w 56645"/>
                <a:gd name="connsiteY3" fmla="*/ 27875 h 30197"/>
                <a:gd name="connsiteX4" fmla="*/ 47205 w 56645"/>
                <a:gd name="connsiteY4" fmla="*/ 19358 h 30197"/>
                <a:gd name="connsiteX5" fmla="*/ 56646 w 56645"/>
                <a:gd name="connsiteY5" fmla="*/ 9291 h 30197"/>
                <a:gd name="connsiteX6" fmla="*/ 43271 w 56645"/>
                <a:gd name="connsiteY6" fmla="*/ 0 h 30197"/>
                <a:gd name="connsiteX7" fmla="*/ 22029 w 56645"/>
                <a:gd name="connsiteY7" fmla="*/ 3097 h 3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45" h="30197">
                  <a:moveTo>
                    <a:pt x="3146" y="13163"/>
                  </a:moveTo>
                  <a:lnTo>
                    <a:pt x="0" y="25552"/>
                  </a:lnTo>
                  <a:lnTo>
                    <a:pt x="11801" y="30198"/>
                  </a:lnTo>
                  <a:lnTo>
                    <a:pt x="29897" y="27875"/>
                  </a:lnTo>
                  <a:lnTo>
                    <a:pt x="47205" y="19358"/>
                  </a:lnTo>
                  <a:lnTo>
                    <a:pt x="56646" y="9291"/>
                  </a:lnTo>
                  <a:lnTo>
                    <a:pt x="43271" y="0"/>
                  </a:lnTo>
                  <a:lnTo>
                    <a:pt x="22029"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97" name="Freeform 1796">
              <a:extLst>
                <a:ext uri="{FF2B5EF4-FFF2-40B4-BE49-F238E27FC236}">
                  <a16:creationId xmlns:a16="http://schemas.microsoft.com/office/drawing/2014/main" id="{3BFCA255-CFCD-52A4-A602-444E196CFAC4}"/>
                </a:ext>
              </a:extLst>
            </p:cNvPr>
            <p:cNvSpPr/>
            <p:nvPr/>
          </p:nvSpPr>
          <p:spPr>
            <a:xfrm>
              <a:off x="-7069207" y="-11132035"/>
              <a:ext cx="10747" cy="11899"/>
            </a:xfrm>
            <a:custGeom>
              <a:avLst/>
              <a:gdLst>
                <a:gd name="connsiteX0" fmla="*/ 10228 w 12588"/>
                <a:gd name="connsiteY0" fmla="*/ 2323 h 13937"/>
                <a:gd name="connsiteX1" fmla="*/ 5509 w 12588"/>
                <a:gd name="connsiteY1" fmla="*/ 0 h 13937"/>
                <a:gd name="connsiteX2" fmla="*/ 0 w 12588"/>
                <a:gd name="connsiteY2" fmla="*/ 2323 h 13937"/>
                <a:gd name="connsiteX3" fmla="*/ 5509 w 12588"/>
                <a:gd name="connsiteY3" fmla="*/ 10840 h 13937"/>
                <a:gd name="connsiteX4" fmla="*/ 8655 w 12588"/>
                <a:gd name="connsiteY4" fmla="*/ 13937 h 13937"/>
                <a:gd name="connsiteX5" fmla="*/ 12589 w 12588"/>
                <a:gd name="connsiteY5" fmla="*/ 13937 h 13937"/>
                <a:gd name="connsiteX6" fmla="*/ 12589 w 12588"/>
                <a:gd name="connsiteY6" fmla="*/ 6968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8" h="13937">
                  <a:moveTo>
                    <a:pt x="10228" y="2323"/>
                  </a:moveTo>
                  <a:lnTo>
                    <a:pt x="5509" y="0"/>
                  </a:lnTo>
                  <a:lnTo>
                    <a:pt x="0" y="2323"/>
                  </a:lnTo>
                  <a:lnTo>
                    <a:pt x="5509" y="10840"/>
                  </a:lnTo>
                  <a:lnTo>
                    <a:pt x="8655" y="13937"/>
                  </a:lnTo>
                  <a:lnTo>
                    <a:pt x="12589" y="13937"/>
                  </a:lnTo>
                  <a:lnTo>
                    <a:pt x="12589" y="696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98" name="Freeform 1797">
              <a:extLst>
                <a:ext uri="{FF2B5EF4-FFF2-40B4-BE49-F238E27FC236}">
                  <a16:creationId xmlns:a16="http://schemas.microsoft.com/office/drawing/2014/main" id="{0243F8EE-4199-A6B6-42F0-57CA20B72B73}"/>
                </a:ext>
              </a:extLst>
            </p:cNvPr>
            <p:cNvSpPr/>
            <p:nvPr/>
          </p:nvSpPr>
          <p:spPr>
            <a:xfrm>
              <a:off x="-7026889" y="-11095015"/>
              <a:ext cx="8060" cy="7272"/>
            </a:xfrm>
            <a:custGeom>
              <a:avLst/>
              <a:gdLst>
                <a:gd name="connsiteX0" fmla="*/ 5507 w 9440"/>
                <a:gd name="connsiteY0" fmla="*/ 7743 h 8517"/>
                <a:gd name="connsiteX1" fmla="*/ 9441 w 9440"/>
                <a:gd name="connsiteY1" fmla="*/ 8517 h 8517"/>
                <a:gd name="connsiteX2" fmla="*/ 7868 w 9440"/>
                <a:gd name="connsiteY2" fmla="*/ 4646 h 8517"/>
                <a:gd name="connsiteX3" fmla="*/ 6294 w 9440"/>
                <a:gd name="connsiteY3" fmla="*/ 2323 h 8517"/>
                <a:gd name="connsiteX4" fmla="*/ 3934 w 9440"/>
                <a:gd name="connsiteY4" fmla="*/ 774 h 8517"/>
                <a:gd name="connsiteX5" fmla="*/ 0 w 9440"/>
                <a:gd name="connsiteY5" fmla="*/ 0 h 8517"/>
                <a:gd name="connsiteX6" fmla="*/ 788 w 9440"/>
                <a:gd name="connsiteY6" fmla="*/ 3872 h 8517"/>
                <a:gd name="connsiteX7" fmla="*/ 2361 w 9440"/>
                <a:gd name="connsiteY7" fmla="*/ 6194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0" h="8517">
                  <a:moveTo>
                    <a:pt x="5507" y="7743"/>
                  </a:moveTo>
                  <a:lnTo>
                    <a:pt x="9441" y="8517"/>
                  </a:lnTo>
                  <a:lnTo>
                    <a:pt x="7868" y="4646"/>
                  </a:lnTo>
                  <a:lnTo>
                    <a:pt x="6294" y="2323"/>
                  </a:lnTo>
                  <a:lnTo>
                    <a:pt x="3934" y="774"/>
                  </a:lnTo>
                  <a:lnTo>
                    <a:pt x="0" y="0"/>
                  </a:lnTo>
                  <a:lnTo>
                    <a:pt x="788" y="3872"/>
                  </a:lnTo>
                  <a:lnTo>
                    <a:pt x="2361" y="619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799" name="Freeform 1798">
              <a:extLst>
                <a:ext uri="{FF2B5EF4-FFF2-40B4-BE49-F238E27FC236}">
                  <a16:creationId xmlns:a16="http://schemas.microsoft.com/office/drawing/2014/main" id="{17DDB70A-66BC-65B8-493A-0520740808C2}"/>
                </a:ext>
              </a:extLst>
            </p:cNvPr>
            <p:cNvSpPr/>
            <p:nvPr/>
          </p:nvSpPr>
          <p:spPr>
            <a:xfrm>
              <a:off x="-7061818" y="-11106254"/>
              <a:ext cx="17465" cy="13221"/>
            </a:xfrm>
            <a:custGeom>
              <a:avLst/>
              <a:gdLst>
                <a:gd name="connsiteX0" fmla="*/ 7080 w 20456"/>
                <a:gd name="connsiteY0" fmla="*/ 775 h 15486"/>
                <a:gd name="connsiteX1" fmla="*/ 1573 w 20456"/>
                <a:gd name="connsiteY1" fmla="*/ 3872 h 15486"/>
                <a:gd name="connsiteX2" fmla="*/ 0 w 20456"/>
                <a:gd name="connsiteY2" fmla="*/ 10840 h 15486"/>
                <a:gd name="connsiteX3" fmla="*/ 3146 w 20456"/>
                <a:gd name="connsiteY3" fmla="*/ 15486 h 15486"/>
                <a:gd name="connsiteX4" fmla="*/ 9441 w 20456"/>
                <a:gd name="connsiteY4" fmla="*/ 13937 h 15486"/>
                <a:gd name="connsiteX5" fmla="*/ 15735 w 20456"/>
                <a:gd name="connsiteY5" fmla="*/ 9292 h 15486"/>
                <a:gd name="connsiteX6" fmla="*/ 20456 w 20456"/>
                <a:gd name="connsiteY6" fmla="*/ 3872 h 15486"/>
                <a:gd name="connsiteX7" fmla="*/ 14162 w 20456"/>
                <a:gd name="connsiteY7" fmla="*/ 0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56" h="15486">
                  <a:moveTo>
                    <a:pt x="7080" y="775"/>
                  </a:moveTo>
                  <a:lnTo>
                    <a:pt x="1573" y="3872"/>
                  </a:lnTo>
                  <a:lnTo>
                    <a:pt x="0" y="10840"/>
                  </a:lnTo>
                  <a:lnTo>
                    <a:pt x="3146" y="15486"/>
                  </a:lnTo>
                  <a:lnTo>
                    <a:pt x="9441" y="13937"/>
                  </a:lnTo>
                  <a:lnTo>
                    <a:pt x="15735" y="9292"/>
                  </a:lnTo>
                  <a:lnTo>
                    <a:pt x="20456" y="3872"/>
                  </a:lnTo>
                  <a:lnTo>
                    <a:pt x="14162"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00" name="Freeform 1799">
              <a:extLst>
                <a:ext uri="{FF2B5EF4-FFF2-40B4-BE49-F238E27FC236}">
                  <a16:creationId xmlns:a16="http://schemas.microsoft.com/office/drawing/2014/main" id="{2F40A2B2-3B23-1B70-53F8-8F61F6C7A2D7}"/>
                </a:ext>
              </a:extLst>
            </p:cNvPr>
            <p:cNvSpPr/>
            <p:nvPr/>
          </p:nvSpPr>
          <p:spPr>
            <a:xfrm>
              <a:off x="-7049057" y="-11259624"/>
              <a:ext cx="6717" cy="13221"/>
            </a:xfrm>
            <a:custGeom>
              <a:avLst/>
              <a:gdLst>
                <a:gd name="connsiteX0" fmla="*/ 7082 w 7867"/>
                <a:gd name="connsiteY0" fmla="*/ 15486 h 15486"/>
                <a:gd name="connsiteX1" fmla="*/ 7868 w 7867"/>
                <a:gd name="connsiteY1" fmla="*/ 10840 h 15486"/>
                <a:gd name="connsiteX2" fmla="*/ 7082 w 7867"/>
                <a:gd name="connsiteY2" fmla="*/ 6195 h 15486"/>
                <a:gd name="connsiteX3" fmla="*/ 4721 w 7867"/>
                <a:gd name="connsiteY3" fmla="*/ 3097 h 15486"/>
                <a:gd name="connsiteX4" fmla="*/ 0 w 7867"/>
                <a:gd name="connsiteY4" fmla="*/ 0 h 15486"/>
                <a:gd name="connsiteX5" fmla="*/ 0 w 7867"/>
                <a:gd name="connsiteY5" fmla="*/ 4646 h 15486"/>
                <a:gd name="connsiteX6" fmla="*/ 788 w 7867"/>
                <a:gd name="connsiteY6" fmla="*/ 9292 h 15486"/>
                <a:gd name="connsiteX7" fmla="*/ 3148 w 7867"/>
                <a:gd name="connsiteY7" fmla="*/ 13163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7" h="15486">
                  <a:moveTo>
                    <a:pt x="7082" y="15486"/>
                  </a:moveTo>
                  <a:lnTo>
                    <a:pt x="7868" y="10840"/>
                  </a:lnTo>
                  <a:lnTo>
                    <a:pt x="7082" y="6195"/>
                  </a:lnTo>
                  <a:lnTo>
                    <a:pt x="4721" y="3097"/>
                  </a:lnTo>
                  <a:lnTo>
                    <a:pt x="0" y="0"/>
                  </a:lnTo>
                  <a:lnTo>
                    <a:pt x="0" y="4646"/>
                  </a:lnTo>
                  <a:lnTo>
                    <a:pt x="788" y="9292"/>
                  </a:lnTo>
                  <a:lnTo>
                    <a:pt x="3148" y="1316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01" name="Freeform 1800">
              <a:extLst>
                <a:ext uri="{FF2B5EF4-FFF2-40B4-BE49-F238E27FC236}">
                  <a16:creationId xmlns:a16="http://schemas.microsoft.com/office/drawing/2014/main" id="{6EC1CE61-6B03-5336-DBE9-9C86D81A5DA6}"/>
                </a:ext>
              </a:extLst>
            </p:cNvPr>
            <p:cNvSpPr/>
            <p:nvPr/>
          </p:nvSpPr>
          <p:spPr>
            <a:xfrm>
              <a:off x="-6750820" y="-11328375"/>
              <a:ext cx="6717" cy="3966"/>
            </a:xfrm>
            <a:custGeom>
              <a:avLst/>
              <a:gdLst>
                <a:gd name="connsiteX0" fmla="*/ 786 w 7867"/>
                <a:gd name="connsiteY0" fmla="*/ 774 h 4645"/>
                <a:gd name="connsiteX1" fmla="*/ 0 w 7867"/>
                <a:gd name="connsiteY1" fmla="*/ 3872 h 4645"/>
                <a:gd name="connsiteX2" fmla="*/ 2361 w 7867"/>
                <a:gd name="connsiteY2" fmla="*/ 4646 h 4645"/>
                <a:gd name="connsiteX3" fmla="*/ 7868 w 7867"/>
                <a:gd name="connsiteY3" fmla="*/ 0 h 4645"/>
              </a:gdLst>
              <a:ahLst/>
              <a:cxnLst>
                <a:cxn ang="0">
                  <a:pos x="connsiteX0" y="connsiteY0"/>
                </a:cxn>
                <a:cxn ang="0">
                  <a:pos x="connsiteX1" y="connsiteY1"/>
                </a:cxn>
                <a:cxn ang="0">
                  <a:pos x="connsiteX2" y="connsiteY2"/>
                </a:cxn>
                <a:cxn ang="0">
                  <a:pos x="connsiteX3" y="connsiteY3"/>
                </a:cxn>
              </a:cxnLst>
              <a:rect l="l" t="t" r="r" b="b"/>
              <a:pathLst>
                <a:path w="7867" h="4645">
                  <a:moveTo>
                    <a:pt x="786" y="774"/>
                  </a:moveTo>
                  <a:lnTo>
                    <a:pt x="0" y="3872"/>
                  </a:lnTo>
                  <a:lnTo>
                    <a:pt x="2361" y="4646"/>
                  </a:lnTo>
                  <a:lnTo>
                    <a:pt x="7868"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02" name="Freeform 1801">
              <a:extLst>
                <a:ext uri="{FF2B5EF4-FFF2-40B4-BE49-F238E27FC236}">
                  <a16:creationId xmlns:a16="http://schemas.microsoft.com/office/drawing/2014/main" id="{B0C62581-7488-C418-B578-845C7F4136FE}"/>
                </a:ext>
              </a:extLst>
            </p:cNvPr>
            <p:cNvSpPr/>
            <p:nvPr/>
          </p:nvSpPr>
          <p:spPr>
            <a:xfrm>
              <a:off x="-6901953" y="-11141291"/>
              <a:ext cx="12761" cy="19171"/>
            </a:xfrm>
            <a:custGeom>
              <a:avLst/>
              <a:gdLst>
                <a:gd name="connsiteX0" fmla="*/ 786 w 14947"/>
                <a:gd name="connsiteY0" fmla="*/ 7743 h 22455"/>
                <a:gd name="connsiteX1" fmla="*/ 0 w 14947"/>
                <a:gd name="connsiteY1" fmla="*/ 17035 h 22455"/>
                <a:gd name="connsiteX2" fmla="*/ 6294 w 14947"/>
                <a:gd name="connsiteY2" fmla="*/ 22455 h 22455"/>
                <a:gd name="connsiteX3" fmla="*/ 14947 w 14947"/>
                <a:gd name="connsiteY3" fmla="*/ 18584 h 22455"/>
                <a:gd name="connsiteX4" fmla="*/ 14162 w 14947"/>
                <a:gd name="connsiteY4" fmla="*/ 0 h 22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 h="22455">
                  <a:moveTo>
                    <a:pt x="786" y="7743"/>
                  </a:moveTo>
                  <a:lnTo>
                    <a:pt x="0" y="17035"/>
                  </a:lnTo>
                  <a:lnTo>
                    <a:pt x="6294" y="22455"/>
                  </a:lnTo>
                  <a:lnTo>
                    <a:pt x="14947" y="18584"/>
                  </a:lnTo>
                  <a:lnTo>
                    <a:pt x="14162"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03" name="Freeform 1802">
              <a:extLst>
                <a:ext uri="{FF2B5EF4-FFF2-40B4-BE49-F238E27FC236}">
                  <a16:creationId xmlns:a16="http://schemas.microsoft.com/office/drawing/2014/main" id="{3AE6BEE0-F02E-9384-353F-8A7B46B6EA4D}"/>
                </a:ext>
              </a:extLst>
            </p:cNvPr>
            <p:cNvSpPr/>
            <p:nvPr/>
          </p:nvSpPr>
          <p:spPr>
            <a:xfrm>
              <a:off x="-6953673" y="-11116830"/>
              <a:ext cx="2686" cy="5288"/>
            </a:xfrm>
            <a:custGeom>
              <a:avLst/>
              <a:gdLst>
                <a:gd name="connsiteX0" fmla="*/ 2359 w 3146"/>
                <a:gd name="connsiteY0" fmla="*/ 0 h 6194"/>
                <a:gd name="connsiteX1" fmla="*/ 0 w 3146"/>
                <a:gd name="connsiteY1" fmla="*/ 4646 h 6194"/>
                <a:gd name="connsiteX2" fmla="*/ 786 w 3146"/>
                <a:gd name="connsiteY2" fmla="*/ 6194 h 6194"/>
                <a:gd name="connsiteX3" fmla="*/ 3146 w 3146"/>
                <a:gd name="connsiteY3" fmla="*/ 6194 h 6194"/>
              </a:gdLst>
              <a:ahLst/>
              <a:cxnLst>
                <a:cxn ang="0">
                  <a:pos x="connsiteX0" y="connsiteY0"/>
                </a:cxn>
                <a:cxn ang="0">
                  <a:pos x="connsiteX1" y="connsiteY1"/>
                </a:cxn>
                <a:cxn ang="0">
                  <a:pos x="connsiteX2" y="connsiteY2"/>
                </a:cxn>
                <a:cxn ang="0">
                  <a:pos x="connsiteX3" y="connsiteY3"/>
                </a:cxn>
              </a:cxnLst>
              <a:rect l="l" t="t" r="r" b="b"/>
              <a:pathLst>
                <a:path w="3146" h="6194">
                  <a:moveTo>
                    <a:pt x="2359" y="0"/>
                  </a:moveTo>
                  <a:lnTo>
                    <a:pt x="0" y="4646"/>
                  </a:lnTo>
                  <a:lnTo>
                    <a:pt x="786" y="6194"/>
                  </a:lnTo>
                  <a:lnTo>
                    <a:pt x="3146" y="619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04" name="Freeform 1803">
              <a:extLst>
                <a:ext uri="{FF2B5EF4-FFF2-40B4-BE49-F238E27FC236}">
                  <a16:creationId xmlns:a16="http://schemas.microsoft.com/office/drawing/2014/main" id="{9BD03332-E161-E282-DE08-36A1A56BF2FC}"/>
                </a:ext>
              </a:extLst>
            </p:cNvPr>
            <p:cNvSpPr/>
            <p:nvPr/>
          </p:nvSpPr>
          <p:spPr>
            <a:xfrm>
              <a:off x="-6947628" y="-11134019"/>
              <a:ext cx="14106" cy="15205"/>
            </a:xfrm>
            <a:custGeom>
              <a:avLst/>
              <a:gdLst>
                <a:gd name="connsiteX0" fmla="*/ 11014 w 16522"/>
                <a:gd name="connsiteY0" fmla="*/ 17035 h 17809"/>
                <a:gd name="connsiteX1" fmla="*/ 13374 w 16522"/>
                <a:gd name="connsiteY1" fmla="*/ 17809 h 17809"/>
                <a:gd name="connsiteX2" fmla="*/ 15735 w 16522"/>
                <a:gd name="connsiteY2" fmla="*/ 15486 h 17809"/>
                <a:gd name="connsiteX3" fmla="*/ 16523 w 16522"/>
                <a:gd name="connsiteY3" fmla="*/ 10066 h 17809"/>
                <a:gd name="connsiteX4" fmla="*/ 8655 w 16522"/>
                <a:gd name="connsiteY4" fmla="*/ 0 h 17809"/>
                <a:gd name="connsiteX5" fmla="*/ 2361 w 16522"/>
                <a:gd name="connsiteY5" fmla="*/ 4646 h 17809"/>
                <a:gd name="connsiteX6" fmla="*/ 0 w 16522"/>
                <a:gd name="connsiteY6" fmla="*/ 12389 h 17809"/>
                <a:gd name="connsiteX7" fmla="*/ 7080 w 16522"/>
                <a:gd name="connsiteY7" fmla="*/ 13163 h 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 h="17809">
                  <a:moveTo>
                    <a:pt x="11014" y="17035"/>
                  </a:moveTo>
                  <a:lnTo>
                    <a:pt x="13374" y="17809"/>
                  </a:lnTo>
                  <a:lnTo>
                    <a:pt x="15735" y="15486"/>
                  </a:lnTo>
                  <a:lnTo>
                    <a:pt x="16523" y="10066"/>
                  </a:lnTo>
                  <a:lnTo>
                    <a:pt x="8655" y="0"/>
                  </a:lnTo>
                  <a:lnTo>
                    <a:pt x="2361" y="4646"/>
                  </a:lnTo>
                  <a:lnTo>
                    <a:pt x="0" y="12389"/>
                  </a:lnTo>
                  <a:lnTo>
                    <a:pt x="7080" y="1316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05" name="Freeform 1804">
              <a:extLst>
                <a:ext uri="{FF2B5EF4-FFF2-40B4-BE49-F238E27FC236}">
                  <a16:creationId xmlns:a16="http://schemas.microsoft.com/office/drawing/2014/main" id="{15644785-539E-974F-F5D2-6D23C23A99E7}"/>
                </a:ext>
              </a:extLst>
            </p:cNvPr>
            <p:cNvSpPr/>
            <p:nvPr/>
          </p:nvSpPr>
          <p:spPr>
            <a:xfrm>
              <a:off x="-7045698" y="-11348869"/>
              <a:ext cx="10747" cy="14543"/>
            </a:xfrm>
            <a:custGeom>
              <a:avLst/>
              <a:gdLst>
                <a:gd name="connsiteX0" fmla="*/ 6294 w 12588"/>
                <a:gd name="connsiteY0" fmla="*/ 16261 h 17034"/>
                <a:gd name="connsiteX1" fmla="*/ 11801 w 12588"/>
                <a:gd name="connsiteY1" fmla="*/ 17035 h 17034"/>
                <a:gd name="connsiteX2" fmla="*/ 12589 w 12588"/>
                <a:gd name="connsiteY2" fmla="*/ 10066 h 17034"/>
                <a:gd name="connsiteX3" fmla="*/ 10228 w 12588"/>
                <a:gd name="connsiteY3" fmla="*/ 3097 h 17034"/>
                <a:gd name="connsiteX4" fmla="*/ 6294 w 12588"/>
                <a:gd name="connsiteY4" fmla="*/ 0 h 17034"/>
                <a:gd name="connsiteX5" fmla="*/ 0 w 12588"/>
                <a:gd name="connsiteY5" fmla="*/ 2323 h 17034"/>
                <a:gd name="connsiteX6" fmla="*/ 788 w 12588"/>
                <a:gd name="connsiteY6" fmla="*/ 8518 h 17034"/>
                <a:gd name="connsiteX7" fmla="*/ 3148 w 12588"/>
                <a:gd name="connsiteY7" fmla="*/ 13163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8" h="17034">
                  <a:moveTo>
                    <a:pt x="6294" y="16261"/>
                  </a:moveTo>
                  <a:lnTo>
                    <a:pt x="11801" y="17035"/>
                  </a:lnTo>
                  <a:lnTo>
                    <a:pt x="12589" y="10066"/>
                  </a:lnTo>
                  <a:lnTo>
                    <a:pt x="10228" y="3097"/>
                  </a:lnTo>
                  <a:lnTo>
                    <a:pt x="6294" y="0"/>
                  </a:lnTo>
                  <a:lnTo>
                    <a:pt x="0" y="2323"/>
                  </a:lnTo>
                  <a:lnTo>
                    <a:pt x="788" y="8518"/>
                  </a:lnTo>
                  <a:lnTo>
                    <a:pt x="3148" y="1316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06" name="Freeform 1805">
              <a:extLst>
                <a:ext uri="{FF2B5EF4-FFF2-40B4-BE49-F238E27FC236}">
                  <a16:creationId xmlns:a16="http://schemas.microsoft.com/office/drawing/2014/main" id="{07E5F9A9-97D1-45F2-23D2-3F6083614620}"/>
                </a:ext>
              </a:extLst>
            </p:cNvPr>
            <p:cNvSpPr/>
            <p:nvPr/>
          </p:nvSpPr>
          <p:spPr>
            <a:xfrm>
              <a:off x="-6879786" y="-10632262"/>
              <a:ext cx="8731" cy="13221"/>
            </a:xfrm>
            <a:custGeom>
              <a:avLst/>
              <a:gdLst>
                <a:gd name="connsiteX0" fmla="*/ 1573 w 10226"/>
                <a:gd name="connsiteY0" fmla="*/ 15486 h 15486"/>
                <a:gd name="connsiteX1" fmla="*/ 7868 w 10226"/>
                <a:gd name="connsiteY1" fmla="*/ 15486 h 15486"/>
                <a:gd name="connsiteX2" fmla="*/ 10226 w 10226"/>
                <a:gd name="connsiteY2" fmla="*/ 11615 h 15486"/>
                <a:gd name="connsiteX3" fmla="*/ 8653 w 10226"/>
                <a:gd name="connsiteY3" fmla="*/ 6194 h 15486"/>
                <a:gd name="connsiteX4" fmla="*/ 5507 w 10226"/>
                <a:gd name="connsiteY4" fmla="*/ 0 h 15486"/>
                <a:gd name="connsiteX5" fmla="*/ 2359 w 10226"/>
                <a:gd name="connsiteY5" fmla="*/ 2323 h 15486"/>
                <a:gd name="connsiteX6" fmla="*/ 786 w 10226"/>
                <a:gd name="connsiteY6" fmla="*/ 6194 h 15486"/>
                <a:gd name="connsiteX7" fmla="*/ 0 w 10226"/>
                <a:gd name="connsiteY7" fmla="*/ 10840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6" h="15486">
                  <a:moveTo>
                    <a:pt x="1573" y="15486"/>
                  </a:moveTo>
                  <a:lnTo>
                    <a:pt x="7868" y="15486"/>
                  </a:lnTo>
                  <a:lnTo>
                    <a:pt x="10226" y="11615"/>
                  </a:lnTo>
                  <a:lnTo>
                    <a:pt x="8653" y="6194"/>
                  </a:lnTo>
                  <a:lnTo>
                    <a:pt x="5507" y="0"/>
                  </a:lnTo>
                  <a:lnTo>
                    <a:pt x="2359" y="2323"/>
                  </a:lnTo>
                  <a:lnTo>
                    <a:pt x="786" y="6194"/>
                  </a:lnTo>
                  <a:lnTo>
                    <a:pt x="0" y="108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07" name="Freeform 1806">
              <a:extLst>
                <a:ext uri="{FF2B5EF4-FFF2-40B4-BE49-F238E27FC236}">
                  <a16:creationId xmlns:a16="http://schemas.microsoft.com/office/drawing/2014/main" id="{C4487DAB-E003-7FFD-6BFB-68D23AE09F04}"/>
                </a:ext>
              </a:extLst>
            </p:cNvPr>
            <p:cNvSpPr/>
            <p:nvPr/>
          </p:nvSpPr>
          <p:spPr>
            <a:xfrm>
              <a:off x="-6660140" y="-11061300"/>
              <a:ext cx="15449" cy="5949"/>
            </a:xfrm>
            <a:custGeom>
              <a:avLst/>
              <a:gdLst>
                <a:gd name="connsiteX0" fmla="*/ 14162 w 18095"/>
                <a:gd name="connsiteY0" fmla="*/ 5420 h 6968"/>
                <a:gd name="connsiteX1" fmla="*/ 18096 w 18095"/>
                <a:gd name="connsiteY1" fmla="*/ 1549 h 6968"/>
                <a:gd name="connsiteX2" fmla="*/ 7080 w 18095"/>
                <a:gd name="connsiteY2" fmla="*/ 0 h 6968"/>
                <a:gd name="connsiteX3" fmla="*/ 786 w 18095"/>
                <a:gd name="connsiteY3" fmla="*/ 0 h 6968"/>
                <a:gd name="connsiteX4" fmla="*/ 0 w 18095"/>
                <a:gd name="connsiteY4" fmla="*/ 3097 h 6968"/>
                <a:gd name="connsiteX5" fmla="*/ 3146 w 18095"/>
                <a:gd name="connsiteY5" fmla="*/ 6195 h 6968"/>
                <a:gd name="connsiteX6" fmla="*/ 8653 w 18095"/>
                <a:gd name="connsiteY6" fmla="*/ 6969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5" h="6968">
                  <a:moveTo>
                    <a:pt x="14162" y="5420"/>
                  </a:moveTo>
                  <a:lnTo>
                    <a:pt x="18096" y="1549"/>
                  </a:lnTo>
                  <a:lnTo>
                    <a:pt x="7080" y="0"/>
                  </a:lnTo>
                  <a:lnTo>
                    <a:pt x="786" y="0"/>
                  </a:lnTo>
                  <a:lnTo>
                    <a:pt x="0" y="3097"/>
                  </a:lnTo>
                  <a:lnTo>
                    <a:pt x="3146" y="6195"/>
                  </a:lnTo>
                  <a:lnTo>
                    <a:pt x="8653" y="696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08" name="Freeform 1807">
              <a:extLst>
                <a:ext uri="{FF2B5EF4-FFF2-40B4-BE49-F238E27FC236}">
                  <a16:creationId xmlns:a16="http://schemas.microsoft.com/office/drawing/2014/main" id="{E804125A-BC3C-BE11-1D3A-4C9AD9A1C914}"/>
                </a:ext>
              </a:extLst>
            </p:cNvPr>
            <p:cNvSpPr/>
            <p:nvPr/>
          </p:nvSpPr>
          <p:spPr>
            <a:xfrm>
              <a:off x="-6827395" y="-11055351"/>
              <a:ext cx="7389" cy="9255"/>
            </a:xfrm>
            <a:custGeom>
              <a:avLst/>
              <a:gdLst>
                <a:gd name="connsiteX0" fmla="*/ 8655 w 8655"/>
                <a:gd name="connsiteY0" fmla="*/ 8517 h 10840"/>
                <a:gd name="connsiteX1" fmla="*/ 7868 w 8655"/>
                <a:gd name="connsiteY1" fmla="*/ 3872 h 10840"/>
                <a:gd name="connsiteX2" fmla="*/ 3148 w 8655"/>
                <a:gd name="connsiteY2" fmla="*/ 0 h 10840"/>
                <a:gd name="connsiteX3" fmla="*/ 2361 w 8655"/>
                <a:gd name="connsiteY3" fmla="*/ 2323 h 10840"/>
                <a:gd name="connsiteX4" fmla="*/ 1575 w 8655"/>
                <a:gd name="connsiteY4" fmla="*/ 4646 h 10840"/>
                <a:gd name="connsiteX5" fmla="*/ 788 w 8655"/>
                <a:gd name="connsiteY5" fmla="*/ 6969 h 10840"/>
                <a:gd name="connsiteX6" fmla="*/ 0 w 8655"/>
                <a:gd name="connsiteY6" fmla="*/ 10066 h 10840"/>
                <a:gd name="connsiteX7" fmla="*/ 6294 w 8655"/>
                <a:gd name="connsiteY7" fmla="*/ 1084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5" h="10840">
                  <a:moveTo>
                    <a:pt x="8655" y="8517"/>
                  </a:moveTo>
                  <a:lnTo>
                    <a:pt x="7868" y="3872"/>
                  </a:lnTo>
                  <a:lnTo>
                    <a:pt x="3148" y="0"/>
                  </a:lnTo>
                  <a:lnTo>
                    <a:pt x="2361" y="2323"/>
                  </a:lnTo>
                  <a:lnTo>
                    <a:pt x="1575" y="4646"/>
                  </a:lnTo>
                  <a:lnTo>
                    <a:pt x="788" y="6969"/>
                  </a:lnTo>
                  <a:lnTo>
                    <a:pt x="0" y="10066"/>
                  </a:lnTo>
                  <a:lnTo>
                    <a:pt x="6294" y="108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09" name="Freeform 1808">
              <a:extLst>
                <a:ext uri="{FF2B5EF4-FFF2-40B4-BE49-F238E27FC236}">
                  <a16:creationId xmlns:a16="http://schemas.microsoft.com/office/drawing/2014/main" id="{B3940569-A03E-F29D-58ED-56F769BC3E0B}"/>
                </a:ext>
              </a:extLst>
            </p:cNvPr>
            <p:cNvSpPr/>
            <p:nvPr/>
          </p:nvSpPr>
          <p:spPr>
            <a:xfrm>
              <a:off x="-6847546" y="-11018991"/>
              <a:ext cx="13434" cy="13882"/>
            </a:xfrm>
            <a:custGeom>
              <a:avLst/>
              <a:gdLst>
                <a:gd name="connsiteX0" fmla="*/ 0 w 15735"/>
                <a:gd name="connsiteY0" fmla="*/ 16260 h 16260"/>
                <a:gd name="connsiteX1" fmla="*/ 5509 w 15735"/>
                <a:gd name="connsiteY1" fmla="*/ 13937 h 16260"/>
                <a:gd name="connsiteX2" fmla="*/ 10228 w 15735"/>
                <a:gd name="connsiteY2" fmla="*/ 10840 h 16260"/>
                <a:gd name="connsiteX3" fmla="*/ 13376 w 15735"/>
                <a:gd name="connsiteY3" fmla="*/ 5420 h 16260"/>
                <a:gd name="connsiteX4" fmla="*/ 15735 w 15735"/>
                <a:gd name="connsiteY4" fmla="*/ 0 h 16260"/>
                <a:gd name="connsiteX5" fmla="*/ 10228 w 15735"/>
                <a:gd name="connsiteY5" fmla="*/ 1549 h 16260"/>
                <a:gd name="connsiteX6" fmla="*/ 6294 w 15735"/>
                <a:gd name="connsiteY6" fmla="*/ 5420 h 16260"/>
                <a:gd name="connsiteX7" fmla="*/ 3148 w 15735"/>
                <a:gd name="connsiteY7" fmla="*/ 10840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 h="16260">
                  <a:moveTo>
                    <a:pt x="0" y="16260"/>
                  </a:moveTo>
                  <a:lnTo>
                    <a:pt x="5509" y="13937"/>
                  </a:lnTo>
                  <a:lnTo>
                    <a:pt x="10228" y="10840"/>
                  </a:lnTo>
                  <a:lnTo>
                    <a:pt x="13376" y="5420"/>
                  </a:lnTo>
                  <a:lnTo>
                    <a:pt x="15735" y="0"/>
                  </a:lnTo>
                  <a:lnTo>
                    <a:pt x="10228" y="1549"/>
                  </a:lnTo>
                  <a:lnTo>
                    <a:pt x="6294" y="5420"/>
                  </a:lnTo>
                  <a:lnTo>
                    <a:pt x="3148" y="108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10" name="Freeform 1809">
              <a:extLst>
                <a:ext uri="{FF2B5EF4-FFF2-40B4-BE49-F238E27FC236}">
                  <a16:creationId xmlns:a16="http://schemas.microsoft.com/office/drawing/2014/main" id="{AE768AB1-1DA2-57AE-0C12-AC509F7528E3}"/>
                </a:ext>
              </a:extLst>
            </p:cNvPr>
            <p:cNvSpPr/>
            <p:nvPr/>
          </p:nvSpPr>
          <p:spPr>
            <a:xfrm>
              <a:off x="-6671559" y="-11092371"/>
              <a:ext cx="178671" cy="117010"/>
            </a:xfrm>
            <a:custGeom>
              <a:avLst/>
              <a:gdLst>
                <a:gd name="connsiteX0" fmla="*/ 204555 w 209274"/>
                <a:gd name="connsiteY0" fmla="*/ 40264 h 137051"/>
                <a:gd name="connsiteX1" fmla="*/ 202980 w 209274"/>
                <a:gd name="connsiteY1" fmla="*/ 36392 h 137051"/>
                <a:gd name="connsiteX2" fmla="*/ 202980 w 209274"/>
                <a:gd name="connsiteY2" fmla="*/ 32521 h 137051"/>
                <a:gd name="connsiteX3" fmla="*/ 201407 w 209274"/>
                <a:gd name="connsiteY3" fmla="*/ 27101 h 137051"/>
                <a:gd name="connsiteX4" fmla="*/ 200621 w 209274"/>
                <a:gd name="connsiteY4" fmla="*/ 21680 h 137051"/>
                <a:gd name="connsiteX5" fmla="*/ 201407 w 209274"/>
                <a:gd name="connsiteY5" fmla="*/ 10840 h 137051"/>
                <a:gd name="connsiteX6" fmla="*/ 189606 w 209274"/>
                <a:gd name="connsiteY6" fmla="*/ 11615 h 137051"/>
                <a:gd name="connsiteX7" fmla="*/ 178592 w 209274"/>
                <a:gd name="connsiteY7" fmla="*/ 6968 h 137051"/>
                <a:gd name="connsiteX8" fmla="*/ 167576 w 209274"/>
                <a:gd name="connsiteY8" fmla="*/ 2323 h 137051"/>
                <a:gd name="connsiteX9" fmla="*/ 156563 w 209274"/>
                <a:gd name="connsiteY9" fmla="*/ 0 h 137051"/>
                <a:gd name="connsiteX10" fmla="*/ 147122 w 209274"/>
                <a:gd name="connsiteY10" fmla="*/ 1548 h 137051"/>
                <a:gd name="connsiteX11" fmla="*/ 129814 w 209274"/>
                <a:gd name="connsiteY11" fmla="*/ 9291 h 137051"/>
                <a:gd name="connsiteX12" fmla="*/ 121159 w 209274"/>
                <a:gd name="connsiteY12" fmla="*/ 9291 h 137051"/>
                <a:gd name="connsiteX13" fmla="*/ 124305 w 209274"/>
                <a:gd name="connsiteY13" fmla="*/ 20906 h 137051"/>
                <a:gd name="connsiteX14" fmla="*/ 118798 w 209274"/>
                <a:gd name="connsiteY14" fmla="*/ 27875 h 137051"/>
                <a:gd name="connsiteX15" fmla="*/ 108570 w 209274"/>
                <a:gd name="connsiteY15" fmla="*/ 31746 h 137051"/>
                <a:gd name="connsiteX16" fmla="*/ 91262 w 209274"/>
                <a:gd name="connsiteY16" fmla="*/ 34069 h 137051"/>
                <a:gd name="connsiteX17" fmla="*/ 87328 w 209274"/>
                <a:gd name="connsiteY17" fmla="*/ 34069 h 137051"/>
                <a:gd name="connsiteX18" fmla="*/ 78675 w 209274"/>
                <a:gd name="connsiteY18" fmla="*/ 30972 h 137051"/>
                <a:gd name="connsiteX19" fmla="*/ 73166 w 209274"/>
                <a:gd name="connsiteY19" fmla="*/ 27875 h 137051"/>
                <a:gd name="connsiteX20" fmla="*/ 72381 w 209274"/>
                <a:gd name="connsiteY20" fmla="*/ 24777 h 137051"/>
                <a:gd name="connsiteX21" fmla="*/ 70808 w 209274"/>
                <a:gd name="connsiteY21" fmla="*/ 24003 h 137051"/>
                <a:gd name="connsiteX22" fmla="*/ 62940 w 209274"/>
                <a:gd name="connsiteY22" fmla="*/ 27875 h 137051"/>
                <a:gd name="connsiteX23" fmla="*/ 56646 w 209274"/>
                <a:gd name="connsiteY23" fmla="*/ 34069 h 137051"/>
                <a:gd name="connsiteX24" fmla="*/ 47991 w 209274"/>
                <a:gd name="connsiteY24" fmla="*/ 51878 h 137051"/>
                <a:gd name="connsiteX25" fmla="*/ 43271 w 209274"/>
                <a:gd name="connsiteY25" fmla="*/ 60396 h 137051"/>
                <a:gd name="connsiteX26" fmla="*/ 33043 w 209274"/>
                <a:gd name="connsiteY26" fmla="*/ 68139 h 137051"/>
                <a:gd name="connsiteX27" fmla="*/ 10226 w 209274"/>
                <a:gd name="connsiteY27" fmla="*/ 80528 h 137051"/>
                <a:gd name="connsiteX28" fmla="*/ 0 w 209274"/>
                <a:gd name="connsiteY28" fmla="*/ 87497 h 137051"/>
                <a:gd name="connsiteX29" fmla="*/ 7080 w 209274"/>
                <a:gd name="connsiteY29" fmla="*/ 85948 h 137051"/>
                <a:gd name="connsiteX30" fmla="*/ 21242 w 209274"/>
                <a:gd name="connsiteY30" fmla="*/ 81302 h 137051"/>
                <a:gd name="connsiteX31" fmla="*/ 29109 w 209274"/>
                <a:gd name="connsiteY31" fmla="*/ 79753 h 137051"/>
                <a:gd name="connsiteX32" fmla="*/ 29109 w 209274"/>
                <a:gd name="connsiteY32" fmla="*/ 85948 h 137051"/>
                <a:gd name="connsiteX33" fmla="*/ 31470 w 209274"/>
                <a:gd name="connsiteY33" fmla="*/ 89819 h 137051"/>
                <a:gd name="connsiteX34" fmla="*/ 34616 w 209274"/>
                <a:gd name="connsiteY34" fmla="*/ 93691 h 137051"/>
                <a:gd name="connsiteX35" fmla="*/ 36189 w 209274"/>
                <a:gd name="connsiteY35" fmla="*/ 99111 h 137051"/>
                <a:gd name="connsiteX36" fmla="*/ 36189 w 209274"/>
                <a:gd name="connsiteY36" fmla="*/ 100660 h 137051"/>
                <a:gd name="connsiteX37" fmla="*/ 33829 w 209274"/>
                <a:gd name="connsiteY37" fmla="*/ 105306 h 137051"/>
                <a:gd name="connsiteX38" fmla="*/ 33043 w 209274"/>
                <a:gd name="connsiteY38" fmla="*/ 107628 h 137051"/>
                <a:gd name="connsiteX39" fmla="*/ 33043 w 209274"/>
                <a:gd name="connsiteY39" fmla="*/ 111500 h 137051"/>
                <a:gd name="connsiteX40" fmla="*/ 33829 w 209274"/>
                <a:gd name="connsiteY40" fmla="*/ 115371 h 137051"/>
                <a:gd name="connsiteX41" fmla="*/ 35404 w 209274"/>
                <a:gd name="connsiteY41" fmla="*/ 124663 h 137051"/>
                <a:gd name="connsiteX42" fmla="*/ 40123 w 209274"/>
                <a:gd name="connsiteY42" fmla="*/ 123889 h 137051"/>
                <a:gd name="connsiteX43" fmla="*/ 47991 w 209274"/>
                <a:gd name="connsiteY43" fmla="*/ 125437 h 137051"/>
                <a:gd name="connsiteX44" fmla="*/ 51924 w 209274"/>
                <a:gd name="connsiteY44" fmla="*/ 125437 h 137051"/>
                <a:gd name="connsiteX45" fmla="*/ 50351 w 209274"/>
                <a:gd name="connsiteY45" fmla="*/ 128535 h 137051"/>
                <a:gd name="connsiteX46" fmla="*/ 48778 w 209274"/>
                <a:gd name="connsiteY46" fmla="*/ 133955 h 137051"/>
                <a:gd name="connsiteX47" fmla="*/ 47205 w 209274"/>
                <a:gd name="connsiteY47" fmla="*/ 137052 h 137051"/>
                <a:gd name="connsiteX48" fmla="*/ 58219 w 209274"/>
                <a:gd name="connsiteY48" fmla="*/ 136278 h 137051"/>
                <a:gd name="connsiteX49" fmla="*/ 64513 w 209274"/>
                <a:gd name="connsiteY49" fmla="*/ 134729 h 137051"/>
                <a:gd name="connsiteX50" fmla="*/ 68447 w 209274"/>
                <a:gd name="connsiteY50" fmla="*/ 130083 h 137051"/>
                <a:gd name="connsiteX51" fmla="*/ 99917 w 209274"/>
                <a:gd name="connsiteY51" fmla="*/ 86722 h 137051"/>
                <a:gd name="connsiteX52" fmla="*/ 106997 w 209274"/>
                <a:gd name="connsiteY52" fmla="*/ 80528 h 137051"/>
                <a:gd name="connsiteX53" fmla="*/ 116437 w 209274"/>
                <a:gd name="connsiteY53" fmla="*/ 75107 h 137051"/>
                <a:gd name="connsiteX54" fmla="*/ 126666 w 209274"/>
                <a:gd name="connsiteY54" fmla="*/ 72785 h 137051"/>
                <a:gd name="connsiteX55" fmla="*/ 139254 w 209274"/>
                <a:gd name="connsiteY55" fmla="*/ 74333 h 137051"/>
                <a:gd name="connsiteX56" fmla="*/ 148695 w 209274"/>
                <a:gd name="connsiteY56" fmla="*/ 79753 h 137051"/>
                <a:gd name="connsiteX57" fmla="*/ 166003 w 209274"/>
                <a:gd name="connsiteY57" fmla="*/ 96014 h 137051"/>
                <a:gd name="connsiteX58" fmla="*/ 171510 w 209274"/>
                <a:gd name="connsiteY58" fmla="*/ 78979 h 137051"/>
                <a:gd name="connsiteX59" fmla="*/ 180953 w 209274"/>
                <a:gd name="connsiteY59" fmla="*/ 65816 h 137051"/>
                <a:gd name="connsiteX60" fmla="*/ 193539 w 209274"/>
                <a:gd name="connsiteY60" fmla="*/ 54976 h 137051"/>
                <a:gd name="connsiteX61" fmla="*/ 209274 w 209274"/>
                <a:gd name="connsiteY61" fmla="*/ 46458 h 137051"/>
                <a:gd name="connsiteX62" fmla="*/ 206128 w 209274"/>
                <a:gd name="connsiteY62" fmla="*/ 43361 h 13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09274" h="137051">
                  <a:moveTo>
                    <a:pt x="204555" y="40264"/>
                  </a:moveTo>
                  <a:lnTo>
                    <a:pt x="202980" y="36392"/>
                  </a:lnTo>
                  <a:lnTo>
                    <a:pt x="202980" y="32521"/>
                  </a:lnTo>
                  <a:lnTo>
                    <a:pt x="201407" y="27101"/>
                  </a:lnTo>
                  <a:lnTo>
                    <a:pt x="200621" y="21680"/>
                  </a:lnTo>
                  <a:lnTo>
                    <a:pt x="201407" y="10840"/>
                  </a:lnTo>
                  <a:lnTo>
                    <a:pt x="189606" y="11615"/>
                  </a:lnTo>
                  <a:lnTo>
                    <a:pt x="178592" y="6968"/>
                  </a:lnTo>
                  <a:lnTo>
                    <a:pt x="167576" y="2323"/>
                  </a:lnTo>
                  <a:lnTo>
                    <a:pt x="156563" y="0"/>
                  </a:lnTo>
                  <a:lnTo>
                    <a:pt x="147122" y="1548"/>
                  </a:lnTo>
                  <a:lnTo>
                    <a:pt x="129814" y="9291"/>
                  </a:lnTo>
                  <a:lnTo>
                    <a:pt x="121159" y="9291"/>
                  </a:lnTo>
                  <a:lnTo>
                    <a:pt x="124305" y="20906"/>
                  </a:lnTo>
                  <a:lnTo>
                    <a:pt x="118798" y="27875"/>
                  </a:lnTo>
                  <a:lnTo>
                    <a:pt x="108570" y="31746"/>
                  </a:lnTo>
                  <a:lnTo>
                    <a:pt x="91262" y="34069"/>
                  </a:lnTo>
                  <a:lnTo>
                    <a:pt x="87328" y="34069"/>
                  </a:lnTo>
                  <a:lnTo>
                    <a:pt x="78675" y="30972"/>
                  </a:lnTo>
                  <a:lnTo>
                    <a:pt x="73166" y="27875"/>
                  </a:lnTo>
                  <a:lnTo>
                    <a:pt x="72381" y="24777"/>
                  </a:lnTo>
                  <a:lnTo>
                    <a:pt x="70808" y="24003"/>
                  </a:lnTo>
                  <a:lnTo>
                    <a:pt x="62940" y="27875"/>
                  </a:lnTo>
                  <a:lnTo>
                    <a:pt x="56646" y="34069"/>
                  </a:lnTo>
                  <a:lnTo>
                    <a:pt x="47991" y="51878"/>
                  </a:lnTo>
                  <a:lnTo>
                    <a:pt x="43271" y="60396"/>
                  </a:lnTo>
                  <a:lnTo>
                    <a:pt x="33043" y="68139"/>
                  </a:lnTo>
                  <a:lnTo>
                    <a:pt x="10226" y="80528"/>
                  </a:lnTo>
                  <a:lnTo>
                    <a:pt x="0" y="87497"/>
                  </a:lnTo>
                  <a:lnTo>
                    <a:pt x="7080" y="85948"/>
                  </a:lnTo>
                  <a:lnTo>
                    <a:pt x="21242" y="81302"/>
                  </a:lnTo>
                  <a:lnTo>
                    <a:pt x="29109" y="79753"/>
                  </a:lnTo>
                  <a:lnTo>
                    <a:pt x="29109" y="85948"/>
                  </a:lnTo>
                  <a:lnTo>
                    <a:pt x="31470" y="89819"/>
                  </a:lnTo>
                  <a:lnTo>
                    <a:pt x="34616" y="93691"/>
                  </a:lnTo>
                  <a:lnTo>
                    <a:pt x="36189" y="99111"/>
                  </a:lnTo>
                  <a:lnTo>
                    <a:pt x="36189" y="100660"/>
                  </a:lnTo>
                  <a:lnTo>
                    <a:pt x="33829" y="105306"/>
                  </a:lnTo>
                  <a:lnTo>
                    <a:pt x="33043" y="107628"/>
                  </a:lnTo>
                  <a:lnTo>
                    <a:pt x="33043" y="111500"/>
                  </a:lnTo>
                  <a:lnTo>
                    <a:pt x="33829" y="115371"/>
                  </a:lnTo>
                  <a:lnTo>
                    <a:pt x="35404" y="124663"/>
                  </a:lnTo>
                  <a:lnTo>
                    <a:pt x="40123" y="123889"/>
                  </a:lnTo>
                  <a:lnTo>
                    <a:pt x="47991" y="125437"/>
                  </a:lnTo>
                  <a:lnTo>
                    <a:pt x="51924" y="125437"/>
                  </a:lnTo>
                  <a:lnTo>
                    <a:pt x="50351" y="128535"/>
                  </a:lnTo>
                  <a:lnTo>
                    <a:pt x="48778" y="133955"/>
                  </a:lnTo>
                  <a:lnTo>
                    <a:pt x="47205" y="137052"/>
                  </a:lnTo>
                  <a:lnTo>
                    <a:pt x="58219" y="136278"/>
                  </a:lnTo>
                  <a:lnTo>
                    <a:pt x="64513" y="134729"/>
                  </a:lnTo>
                  <a:lnTo>
                    <a:pt x="68447" y="130083"/>
                  </a:lnTo>
                  <a:lnTo>
                    <a:pt x="99917" y="86722"/>
                  </a:lnTo>
                  <a:lnTo>
                    <a:pt x="106997" y="80528"/>
                  </a:lnTo>
                  <a:lnTo>
                    <a:pt x="116437" y="75107"/>
                  </a:lnTo>
                  <a:lnTo>
                    <a:pt x="126666" y="72785"/>
                  </a:lnTo>
                  <a:lnTo>
                    <a:pt x="139254" y="74333"/>
                  </a:lnTo>
                  <a:lnTo>
                    <a:pt x="148695" y="79753"/>
                  </a:lnTo>
                  <a:lnTo>
                    <a:pt x="166003" y="96014"/>
                  </a:lnTo>
                  <a:lnTo>
                    <a:pt x="171510" y="78979"/>
                  </a:lnTo>
                  <a:lnTo>
                    <a:pt x="180953" y="65816"/>
                  </a:lnTo>
                  <a:lnTo>
                    <a:pt x="193539" y="54976"/>
                  </a:lnTo>
                  <a:lnTo>
                    <a:pt x="209274" y="46458"/>
                  </a:lnTo>
                  <a:lnTo>
                    <a:pt x="206128" y="4336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11" name="Freeform 1810">
              <a:extLst>
                <a:ext uri="{FF2B5EF4-FFF2-40B4-BE49-F238E27FC236}">
                  <a16:creationId xmlns:a16="http://schemas.microsoft.com/office/drawing/2014/main" id="{A267C6F9-654E-C5DB-921C-3D6FE6AEC24A}"/>
                </a:ext>
              </a:extLst>
            </p:cNvPr>
            <p:cNvSpPr/>
            <p:nvPr/>
          </p:nvSpPr>
          <p:spPr>
            <a:xfrm>
              <a:off x="-6789779" y="-10958833"/>
              <a:ext cx="14106" cy="7272"/>
            </a:xfrm>
            <a:custGeom>
              <a:avLst/>
              <a:gdLst>
                <a:gd name="connsiteX0" fmla="*/ 9441 w 16522"/>
                <a:gd name="connsiteY0" fmla="*/ 8518 h 8517"/>
                <a:gd name="connsiteX1" fmla="*/ 13374 w 16522"/>
                <a:gd name="connsiteY1" fmla="*/ 5420 h 8517"/>
                <a:gd name="connsiteX2" fmla="*/ 16523 w 16522"/>
                <a:gd name="connsiteY2" fmla="*/ 775 h 8517"/>
                <a:gd name="connsiteX3" fmla="*/ 12589 w 16522"/>
                <a:gd name="connsiteY3" fmla="*/ 0 h 8517"/>
                <a:gd name="connsiteX4" fmla="*/ 7868 w 16522"/>
                <a:gd name="connsiteY4" fmla="*/ 775 h 8517"/>
                <a:gd name="connsiteX5" fmla="*/ 3934 w 16522"/>
                <a:gd name="connsiteY5" fmla="*/ 2323 h 8517"/>
                <a:gd name="connsiteX6" fmla="*/ 0 w 16522"/>
                <a:gd name="connsiteY6" fmla="*/ 5420 h 8517"/>
                <a:gd name="connsiteX7" fmla="*/ 3934 w 16522"/>
                <a:gd name="connsiteY7" fmla="*/ 8518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 h="8517">
                  <a:moveTo>
                    <a:pt x="9441" y="8518"/>
                  </a:moveTo>
                  <a:lnTo>
                    <a:pt x="13374" y="5420"/>
                  </a:lnTo>
                  <a:lnTo>
                    <a:pt x="16523" y="775"/>
                  </a:lnTo>
                  <a:lnTo>
                    <a:pt x="12589" y="0"/>
                  </a:lnTo>
                  <a:lnTo>
                    <a:pt x="7868" y="775"/>
                  </a:lnTo>
                  <a:lnTo>
                    <a:pt x="3934" y="2323"/>
                  </a:lnTo>
                  <a:lnTo>
                    <a:pt x="0" y="5420"/>
                  </a:lnTo>
                  <a:lnTo>
                    <a:pt x="3934" y="851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12" name="Freeform 1811">
              <a:extLst>
                <a:ext uri="{FF2B5EF4-FFF2-40B4-BE49-F238E27FC236}">
                  <a16:creationId xmlns:a16="http://schemas.microsoft.com/office/drawing/2014/main" id="{5051E1F3-B523-5902-8F17-4DF91933C2CB}"/>
                </a:ext>
              </a:extLst>
            </p:cNvPr>
            <p:cNvSpPr/>
            <p:nvPr/>
          </p:nvSpPr>
          <p:spPr>
            <a:xfrm>
              <a:off x="-6594986" y="-11237807"/>
              <a:ext cx="12090" cy="11237"/>
            </a:xfrm>
            <a:custGeom>
              <a:avLst/>
              <a:gdLst>
                <a:gd name="connsiteX0" fmla="*/ 8655 w 14161"/>
                <a:gd name="connsiteY0" fmla="*/ 13163 h 13162"/>
                <a:gd name="connsiteX1" fmla="*/ 11801 w 14161"/>
                <a:gd name="connsiteY1" fmla="*/ 10066 h 13162"/>
                <a:gd name="connsiteX2" fmla="*/ 14162 w 14161"/>
                <a:gd name="connsiteY2" fmla="*/ 6194 h 13162"/>
                <a:gd name="connsiteX3" fmla="*/ 9441 w 14161"/>
                <a:gd name="connsiteY3" fmla="*/ 774 h 13162"/>
                <a:gd name="connsiteX4" fmla="*/ 3934 w 14161"/>
                <a:gd name="connsiteY4" fmla="*/ 0 h 13162"/>
                <a:gd name="connsiteX5" fmla="*/ 0 w 14161"/>
                <a:gd name="connsiteY5" fmla="*/ 3097 h 13162"/>
                <a:gd name="connsiteX6" fmla="*/ 788 w 14161"/>
                <a:gd name="connsiteY6" fmla="*/ 8517 h 13162"/>
                <a:gd name="connsiteX7" fmla="*/ 3934 w 14161"/>
                <a:gd name="connsiteY7" fmla="*/ 12389 h 1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61" h="13162">
                  <a:moveTo>
                    <a:pt x="8655" y="13163"/>
                  </a:moveTo>
                  <a:lnTo>
                    <a:pt x="11801" y="10066"/>
                  </a:lnTo>
                  <a:lnTo>
                    <a:pt x="14162" y="6194"/>
                  </a:lnTo>
                  <a:lnTo>
                    <a:pt x="9441" y="774"/>
                  </a:lnTo>
                  <a:lnTo>
                    <a:pt x="3934" y="0"/>
                  </a:lnTo>
                  <a:lnTo>
                    <a:pt x="0" y="3097"/>
                  </a:lnTo>
                  <a:lnTo>
                    <a:pt x="788" y="8517"/>
                  </a:lnTo>
                  <a:lnTo>
                    <a:pt x="3934" y="1238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13" name="Freeform 1812">
              <a:extLst>
                <a:ext uri="{FF2B5EF4-FFF2-40B4-BE49-F238E27FC236}">
                  <a16:creationId xmlns:a16="http://schemas.microsoft.com/office/drawing/2014/main" id="{2B1706EC-B408-26EB-664A-DE46796F4219}"/>
                </a:ext>
              </a:extLst>
            </p:cNvPr>
            <p:cNvSpPr/>
            <p:nvPr/>
          </p:nvSpPr>
          <p:spPr>
            <a:xfrm>
              <a:off x="-6183232" y="-11697917"/>
              <a:ext cx="8060" cy="11899"/>
            </a:xfrm>
            <a:custGeom>
              <a:avLst/>
              <a:gdLst>
                <a:gd name="connsiteX0" fmla="*/ 9441 w 9440"/>
                <a:gd name="connsiteY0" fmla="*/ 0 h 13937"/>
                <a:gd name="connsiteX1" fmla="*/ 0 w 9440"/>
                <a:gd name="connsiteY1" fmla="*/ 4646 h 13937"/>
                <a:gd name="connsiteX2" fmla="*/ 786 w 9440"/>
                <a:gd name="connsiteY2" fmla="*/ 12389 h 13937"/>
                <a:gd name="connsiteX3" fmla="*/ 5507 w 9440"/>
                <a:gd name="connsiteY3" fmla="*/ 13937 h 13937"/>
              </a:gdLst>
              <a:ahLst/>
              <a:cxnLst>
                <a:cxn ang="0">
                  <a:pos x="connsiteX0" y="connsiteY0"/>
                </a:cxn>
                <a:cxn ang="0">
                  <a:pos x="connsiteX1" y="connsiteY1"/>
                </a:cxn>
                <a:cxn ang="0">
                  <a:pos x="connsiteX2" y="connsiteY2"/>
                </a:cxn>
                <a:cxn ang="0">
                  <a:pos x="connsiteX3" y="connsiteY3"/>
                </a:cxn>
              </a:cxnLst>
              <a:rect l="l" t="t" r="r" b="b"/>
              <a:pathLst>
                <a:path w="9440" h="13937">
                  <a:moveTo>
                    <a:pt x="9441" y="0"/>
                  </a:moveTo>
                  <a:lnTo>
                    <a:pt x="0" y="4646"/>
                  </a:lnTo>
                  <a:lnTo>
                    <a:pt x="786" y="12389"/>
                  </a:lnTo>
                  <a:lnTo>
                    <a:pt x="5507" y="1393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14" name="Freeform 1813">
              <a:extLst>
                <a:ext uri="{FF2B5EF4-FFF2-40B4-BE49-F238E27FC236}">
                  <a16:creationId xmlns:a16="http://schemas.microsoft.com/office/drawing/2014/main" id="{B63E4453-0647-5FD5-EB42-DC2EA0416AF2}"/>
                </a:ext>
              </a:extLst>
            </p:cNvPr>
            <p:cNvSpPr/>
            <p:nvPr/>
          </p:nvSpPr>
          <p:spPr>
            <a:xfrm>
              <a:off x="-7118240" y="-10412123"/>
              <a:ext cx="12088" cy="10577"/>
            </a:xfrm>
            <a:custGeom>
              <a:avLst/>
              <a:gdLst>
                <a:gd name="connsiteX0" fmla="*/ 7080 w 14159"/>
                <a:gd name="connsiteY0" fmla="*/ 12389 h 12389"/>
                <a:gd name="connsiteX1" fmla="*/ 14160 w 14159"/>
                <a:gd name="connsiteY1" fmla="*/ 10840 h 12389"/>
                <a:gd name="connsiteX2" fmla="*/ 3934 w 14159"/>
                <a:gd name="connsiteY2" fmla="*/ 3097 h 12389"/>
                <a:gd name="connsiteX3" fmla="*/ 1573 w 14159"/>
                <a:gd name="connsiteY3" fmla="*/ 0 h 12389"/>
                <a:gd name="connsiteX4" fmla="*/ 0 w 14159"/>
                <a:gd name="connsiteY4" fmla="*/ 6969 h 12389"/>
                <a:gd name="connsiteX5" fmla="*/ 2359 w 14159"/>
                <a:gd name="connsiteY5" fmla="*/ 11615 h 1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59" h="12389">
                  <a:moveTo>
                    <a:pt x="7080" y="12389"/>
                  </a:moveTo>
                  <a:lnTo>
                    <a:pt x="14160" y="10840"/>
                  </a:lnTo>
                  <a:lnTo>
                    <a:pt x="3934" y="3097"/>
                  </a:lnTo>
                  <a:lnTo>
                    <a:pt x="1573" y="0"/>
                  </a:lnTo>
                  <a:lnTo>
                    <a:pt x="0" y="6969"/>
                  </a:lnTo>
                  <a:lnTo>
                    <a:pt x="2359" y="1161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15" name="Freeform 1814">
              <a:extLst>
                <a:ext uri="{FF2B5EF4-FFF2-40B4-BE49-F238E27FC236}">
                  <a16:creationId xmlns:a16="http://schemas.microsoft.com/office/drawing/2014/main" id="{6162D0E2-5B5E-D87A-C8F2-18294695E694}"/>
                </a:ext>
              </a:extLst>
            </p:cNvPr>
            <p:cNvSpPr/>
            <p:nvPr/>
          </p:nvSpPr>
          <p:spPr>
            <a:xfrm>
              <a:off x="-6263166" y="-11387872"/>
              <a:ext cx="23509" cy="37019"/>
            </a:xfrm>
            <a:custGeom>
              <a:avLst/>
              <a:gdLst>
                <a:gd name="connsiteX0" fmla="*/ 5509 w 27536"/>
                <a:gd name="connsiteY0" fmla="*/ 37167 h 43360"/>
                <a:gd name="connsiteX1" fmla="*/ 3148 w 27536"/>
                <a:gd name="connsiteY1" fmla="*/ 40264 h 43360"/>
                <a:gd name="connsiteX2" fmla="*/ 0 w 27536"/>
                <a:gd name="connsiteY2" fmla="*/ 43361 h 43360"/>
                <a:gd name="connsiteX3" fmla="*/ 10228 w 27536"/>
                <a:gd name="connsiteY3" fmla="*/ 43361 h 43360"/>
                <a:gd name="connsiteX4" fmla="*/ 18096 w 27536"/>
                <a:gd name="connsiteY4" fmla="*/ 38715 h 43360"/>
                <a:gd name="connsiteX5" fmla="*/ 23603 w 27536"/>
                <a:gd name="connsiteY5" fmla="*/ 31746 h 43360"/>
                <a:gd name="connsiteX6" fmla="*/ 27536 w 27536"/>
                <a:gd name="connsiteY6" fmla="*/ 22455 h 43360"/>
                <a:gd name="connsiteX7" fmla="*/ 18096 w 27536"/>
                <a:gd name="connsiteY7" fmla="*/ 21680 h 43360"/>
                <a:gd name="connsiteX8" fmla="*/ 20456 w 27536"/>
                <a:gd name="connsiteY8" fmla="*/ 10840 h 43360"/>
                <a:gd name="connsiteX9" fmla="*/ 21244 w 27536"/>
                <a:gd name="connsiteY9" fmla="*/ 5420 h 43360"/>
                <a:gd name="connsiteX10" fmla="*/ 22029 w 27536"/>
                <a:gd name="connsiteY10" fmla="*/ 0 h 43360"/>
                <a:gd name="connsiteX11" fmla="*/ 14949 w 27536"/>
                <a:gd name="connsiteY11" fmla="*/ 6194 h 43360"/>
                <a:gd name="connsiteX12" fmla="*/ 5509 w 27536"/>
                <a:gd name="connsiteY12" fmla="*/ 15486 h 43360"/>
                <a:gd name="connsiteX13" fmla="*/ 1575 w 27536"/>
                <a:gd name="connsiteY13" fmla="*/ 24778 h 43360"/>
                <a:gd name="connsiteX14" fmla="*/ 7868 w 27536"/>
                <a:gd name="connsiteY14" fmla="*/ 28649 h 43360"/>
                <a:gd name="connsiteX15" fmla="*/ 7082 w 27536"/>
                <a:gd name="connsiteY15" fmla="*/ 33295 h 4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536" h="43360">
                  <a:moveTo>
                    <a:pt x="5509" y="37167"/>
                  </a:moveTo>
                  <a:lnTo>
                    <a:pt x="3148" y="40264"/>
                  </a:lnTo>
                  <a:lnTo>
                    <a:pt x="0" y="43361"/>
                  </a:lnTo>
                  <a:lnTo>
                    <a:pt x="10228" y="43361"/>
                  </a:lnTo>
                  <a:lnTo>
                    <a:pt x="18096" y="38715"/>
                  </a:lnTo>
                  <a:lnTo>
                    <a:pt x="23603" y="31746"/>
                  </a:lnTo>
                  <a:lnTo>
                    <a:pt x="27536" y="22455"/>
                  </a:lnTo>
                  <a:lnTo>
                    <a:pt x="18096" y="21680"/>
                  </a:lnTo>
                  <a:lnTo>
                    <a:pt x="20456" y="10840"/>
                  </a:lnTo>
                  <a:lnTo>
                    <a:pt x="21244" y="5420"/>
                  </a:lnTo>
                  <a:lnTo>
                    <a:pt x="22029" y="0"/>
                  </a:lnTo>
                  <a:lnTo>
                    <a:pt x="14949" y="6194"/>
                  </a:lnTo>
                  <a:lnTo>
                    <a:pt x="5509" y="15486"/>
                  </a:lnTo>
                  <a:lnTo>
                    <a:pt x="1575" y="24778"/>
                  </a:lnTo>
                  <a:lnTo>
                    <a:pt x="7868" y="28649"/>
                  </a:lnTo>
                  <a:lnTo>
                    <a:pt x="7082" y="332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16" name="Freeform 1815">
              <a:extLst>
                <a:ext uri="{FF2B5EF4-FFF2-40B4-BE49-F238E27FC236}">
                  <a16:creationId xmlns:a16="http://schemas.microsoft.com/office/drawing/2014/main" id="{E433A986-CB3D-8675-F6C8-970E682325EA}"/>
                </a:ext>
              </a:extLst>
            </p:cNvPr>
            <p:cNvSpPr/>
            <p:nvPr/>
          </p:nvSpPr>
          <p:spPr>
            <a:xfrm>
              <a:off x="-6870383" y="-11001803"/>
              <a:ext cx="8732" cy="21815"/>
            </a:xfrm>
            <a:custGeom>
              <a:avLst/>
              <a:gdLst>
                <a:gd name="connsiteX0" fmla="*/ 10228 w 10228"/>
                <a:gd name="connsiteY0" fmla="*/ 13163 h 25552"/>
                <a:gd name="connsiteX1" fmla="*/ 10228 w 10228"/>
                <a:gd name="connsiteY1" fmla="*/ 7743 h 25552"/>
                <a:gd name="connsiteX2" fmla="*/ 7080 w 10228"/>
                <a:gd name="connsiteY2" fmla="*/ 0 h 25552"/>
                <a:gd name="connsiteX3" fmla="*/ 5507 w 10228"/>
                <a:gd name="connsiteY3" fmla="*/ 5420 h 25552"/>
                <a:gd name="connsiteX4" fmla="*/ 788 w 10228"/>
                <a:gd name="connsiteY4" fmla="*/ 13938 h 25552"/>
                <a:gd name="connsiteX5" fmla="*/ 0 w 10228"/>
                <a:gd name="connsiteY5" fmla="*/ 17809 h 25552"/>
                <a:gd name="connsiteX6" fmla="*/ 2361 w 10228"/>
                <a:gd name="connsiteY6" fmla="*/ 25552 h 25552"/>
                <a:gd name="connsiteX7" fmla="*/ 7080 w 10228"/>
                <a:gd name="connsiteY7" fmla="*/ 18584 h 2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8" h="25552">
                  <a:moveTo>
                    <a:pt x="10228" y="13163"/>
                  </a:moveTo>
                  <a:lnTo>
                    <a:pt x="10228" y="7743"/>
                  </a:lnTo>
                  <a:lnTo>
                    <a:pt x="7080" y="0"/>
                  </a:lnTo>
                  <a:lnTo>
                    <a:pt x="5507" y="5420"/>
                  </a:lnTo>
                  <a:lnTo>
                    <a:pt x="788" y="13938"/>
                  </a:lnTo>
                  <a:lnTo>
                    <a:pt x="0" y="17809"/>
                  </a:lnTo>
                  <a:lnTo>
                    <a:pt x="2361" y="25552"/>
                  </a:lnTo>
                  <a:lnTo>
                    <a:pt x="7080" y="1858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17" name="Freeform 1816">
              <a:extLst>
                <a:ext uri="{FF2B5EF4-FFF2-40B4-BE49-F238E27FC236}">
                  <a16:creationId xmlns:a16="http://schemas.microsoft.com/office/drawing/2014/main" id="{B49E726B-B91D-44A7-7C21-FFAE2C979FB3}"/>
                </a:ext>
              </a:extLst>
            </p:cNvPr>
            <p:cNvSpPr/>
            <p:nvPr/>
          </p:nvSpPr>
          <p:spPr>
            <a:xfrm>
              <a:off x="-6859635" y="-11089727"/>
              <a:ext cx="9403" cy="17188"/>
            </a:xfrm>
            <a:custGeom>
              <a:avLst/>
              <a:gdLst>
                <a:gd name="connsiteX0" fmla="*/ 0 w 11013"/>
                <a:gd name="connsiteY0" fmla="*/ 11615 h 20132"/>
                <a:gd name="connsiteX1" fmla="*/ 0 w 11013"/>
                <a:gd name="connsiteY1" fmla="*/ 14712 h 20132"/>
                <a:gd name="connsiteX2" fmla="*/ 2359 w 11013"/>
                <a:gd name="connsiteY2" fmla="*/ 20132 h 20132"/>
                <a:gd name="connsiteX3" fmla="*/ 8653 w 11013"/>
                <a:gd name="connsiteY3" fmla="*/ 14712 h 20132"/>
                <a:gd name="connsiteX4" fmla="*/ 11014 w 11013"/>
                <a:gd name="connsiteY4" fmla="*/ 8518 h 20132"/>
                <a:gd name="connsiteX5" fmla="*/ 10226 w 11013"/>
                <a:gd name="connsiteY5" fmla="*/ 3097 h 20132"/>
                <a:gd name="connsiteX6" fmla="*/ 2359 w 11013"/>
                <a:gd name="connsiteY6" fmla="*/ 0 h 2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3" h="20132">
                  <a:moveTo>
                    <a:pt x="0" y="11615"/>
                  </a:moveTo>
                  <a:lnTo>
                    <a:pt x="0" y="14712"/>
                  </a:lnTo>
                  <a:lnTo>
                    <a:pt x="2359" y="20132"/>
                  </a:lnTo>
                  <a:lnTo>
                    <a:pt x="8653" y="14712"/>
                  </a:lnTo>
                  <a:lnTo>
                    <a:pt x="11014" y="8518"/>
                  </a:lnTo>
                  <a:lnTo>
                    <a:pt x="10226" y="3097"/>
                  </a:lnTo>
                  <a:lnTo>
                    <a:pt x="2359"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18" name="Freeform 1817">
              <a:extLst>
                <a:ext uri="{FF2B5EF4-FFF2-40B4-BE49-F238E27FC236}">
                  <a16:creationId xmlns:a16="http://schemas.microsoft.com/office/drawing/2014/main" id="{14E446A4-DB71-E4EF-05C4-C996E3C576C1}"/>
                </a:ext>
              </a:extLst>
            </p:cNvPr>
            <p:cNvSpPr/>
            <p:nvPr/>
          </p:nvSpPr>
          <p:spPr>
            <a:xfrm>
              <a:off x="-6157707" y="-11968297"/>
              <a:ext cx="396974" cy="336487"/>
            </a:xfrm>
            <a:custGeom>
              <a:avLst/>
              <a:gdLst>
                <a:gd name="connsiteX0" fmla="*/ 464968 w 464968"/>
                <a:gd name="connsiteY0" fmla="*/ 205965 h 394121"/>
                <a:gd name="connsiteX1" fmla="*/ 453954 w 464968"/>
                <a:gd name="connsiteY1" fmla="*/ 206740 h 394121"/>
                <a:gd name="connsiteX2" fmla="*/ 436646 w 464968"/>
                <a:gd name="connsiteY2" fmla="*/ 215257 h 394121"/>
                <a:gd name="connsiteX3" fmla="*/ 426418 w 464968"/>
                <a:gd name="connsiteY3" fmla="*/ 214483 h 394121"/>
                <a:gd name="connsiteX4" fmla="*/ 410683 w 464968"/>
                <a:gd name="connsiteY4" fmla="*/ 176542 h 394121"/>
                <a:gd name="connsiteX5" fmla="*/ 409110 w 464968"/>
                <a:gd name="connsiteY5" fmla="*/ 164153 h 394121"/>
                <a:gd name="connsiteX6" fmla="*/ 413044 w 464968"/>
                <a:gd name="connsiteY6" fmla="*/ 151764 h 394121"/>
                <a:gd name="connsiteX7" fmla="*/ 426418 w 464968"/>
                <a:gd name="connsiteY7" fmla="*/ 126986 h 394121"/>
                <a:gd name="connsiteX8" fmla="*/ 428779 w 464968"/>
                <a:gd name="connsiteY8" fmla="*/ 114597 h 394121"/>
                <a:gd name="connsiteX9" fmla="*/ 418551 w 464968"/>
                <a:gd name="connsiteY9" fmla="*/ 120018 h 394121"/>
                <a:gd name="connsiteX10" fmla="*/ 399668 w 464968"/>
                <a:gd name="connsiteY10" fmla="*/ 140149 h 394121"/>
                <a:gd name="connsiteX11" fmla="*/ 390227 w 464968"/>
                <a:gd name="connsiteY11" fmla="*/ 147892 h 394121"/>
                <a:gd name="connsiteX12" fmla="*/ 376853 w 464968"/>
                <a:gd name="connsiteY12" fmla="*/ 153313 h 394121"/>
                <a:gd name="connsiteX13" fmla="*/ 364264 w 464968"/>
                <a:gd name="connsiteY13" fmla="*/ 151764 h 394121"/>
                <a:gd name="connsiteX14" fmla="*/ 339876 w 464968"/>
                <a:gd name="connsiteY14" fmla="*/ 140923 h 394121"/>
                <a:gd name="connsiteX15" fmla="*/ 307618 w 464968"/>
                <a:gd name="connsiteY15" fmla="*/ 130858 h 394121"/>
                <a:gd name="connsiteX16" fmla="*/ 297390 w 464968"/>
                <a:gd name="connsiteY16" fmla="*/ 126212 h 394121"/>
                <a:gd name="connsiteX17" fmla="*/ 274575 w 464968"/>
                <a:gd name="connsiteY17" fmla="*/ 111500 h 394121"/>
                <a:gd name="connsiteX18" fmla="*/ 253333 w 464968"/>
                <a:gd name="connsiteY18" fmla="*/ 95240 h 394121"/>
                <a:gd name="connsiteX19" fmla="*/ 233664 w 464968"/>
                <a:gd name="connsiteY19" fmla="*/ 75882 h 394121"/>
                <a:gd name="connsiteX20" fmla="*/ 172298 w 464968"/>
                <a:gd name="connsiteY20" fmla="*/ 4646 h 394121"/>
                <a:gd name="connsiteX21" fmla="*/ 166791 w 464968"/>
                <a:gd name="connsiteY21" fmla="*/ 0 h 394121"/>
                <a:gd name="connsiteX22" fmla="*/ 161284 w 464968"/>
                <a:gd name="connsiteY22" fmla="*/ 0 h 394121"/>
                <a:gd name="connsiteX23" fmla="*/ 152629 w 464968"/>
                <a:gd name="connsiteY23" fmla="*/ 4646 h 394121"/>
                <a:gd name="connsiteX24" fmla="*/ 145549 w 464968"/>
                <a:gd name="connsiteY24" fmla="*/ 9291 h 394121"/>
                <a:gd name="connsiteX25" fmla="*/ 140040 w 464968"/>
                <a:gd name="connsiteY25" fmla="*/ 14712 h 394121"/>
                <a:gd name="connsiteX26" fmla="*/ 136894 w 464968"/>
                <a:gd name="connsiteY26" fmla="*/ 21680 h 394121"/>
                <a:gd name="connsiteX27" fmla="*/ 136106 w 464968"/>
                <a:gd name="connsiteY27" fmla="*/ 31746 h 394121"/>
                <a:gd name="connsiteX28" fmla="*/ 139254 w 464968"/>
                <a:gd name="connsiteY28" fmla="*/ 44910 h 394121"/>
                <a:gd name="connsiteX29" fmla="*/ 148695 w 464968"/>
                <a:gd name="connsiteY29" fmla="*/ 69688 h 394121"/>
                <a:gd name="connsiteX30" fmla="*/ 151056 w 464968"/>
                <a:gd name="connsiteY30" fmla="*/ 83625 h 394121"/>
                <a:gd name="connsiteX31" fmla="*/ 149483 w 464968"/>
                <a:gd name="connsiteY31" fmla="*/ 97562 h 394121"/>
                <a:gd name="connsiteX32" fmla="*/ 141615 w 464968"/>
                <a:gd name="connsiteY32" fmla="*/ 139375 h 394121"/>
                <a:gd name="connsiteX33" fmla="*/ 137681 w 464968"/>
                <a:gd name="connsiteY33" fmla="*/ 150990 h 394121"/>
                <a:gd name="connsiteX34" fmla="*/ 125880 w 464968"/>
                <a:gd name="connsiteY34" fmla="*/ 171896 h 394121"/>
                <a:gd name="connsiteX35" fmla="*/ 121946 w 464968"/>
                <a:gd name="connsiteY35" fmla="*/ 182736 h 394121"/>
                <a:gd name="connsiteX36" fmla="*/ 121946 w 464968"/>
                <a:gd name="connsiteY36" fmla="*/ 194351 h 394121"/>
                <a:gd name="connsiteX37" fmla="*/ 121946 w 464968"/>
                <a:gd name="connsiteY37" fmla="*/ 205965 h 394121"/>
                <a:gd name="connsiteX38" fmla="*/ 120371 w 464968"/>
                <a:gd name="connsiteY38" fmla="*/ 216806 h 394121"/>
                <a:gd name="connsiteX39" fmla="*/ 111718 w 464968"/>
                <a:gd name="connsiteY39" fmla="*/ 224549 h 394121"/>
                <a:gd name="connsiteX40" fmla="*/ 100702 w 464968"/>
                <a:gd name="connsiteY40" fmla="*/ 226872 h 394121"/>
                <a:gd name="connsiteX41" fmla="*/ 88901 w 464968"/>
                <a:gd name="connsiteY41" fmla="*/ 225323 h 394121"/>
                <a:gd name="connsiteX42" fmla="*/ 66874 w 464968"/>
                <a:gd name="connsiteY42" fmla="*/ 217580 h 394121"/>
                <a:gd name="connsiteX43" fmla="*/ 55858 w 464968"/>
                <a:gd name="connsiteY43" fmla="*/ 212160 h 394121"/>
                <a:gd name="connsiteX44" fmla="*/ 49564 w 464968"/>
                <a:gd name="connsiteY44" fmla="*/ 210611 h 394121"/>
                <a:gd name="connsiteX45" fmla="*/ 44057 w 464968"/>
                <a:gd name="connsiteY45" fmla="*/ 214483 h 394121"/>
                <a:gd name="connsiteX46" fmla="*/ 42484 w 464968"/>
                <a:gd name="connsiteY46" fmla="*/ 220677 h 394121"/>
                <a:gd name="connsiteX47" fmla="*/ 45630 w 464968"/>
                <a:gd name="connsiteY47" fmla="*/ 226872 h 394121"/>
                <a:gd name="connsiteX48" fmla="*/ 49564 w 464968"/>
                <a:gd name="connsiteY48" fmla="*/ 233066 h 394121"/>
                <a:gd name="connsiteX49" fmla="*/ 51139 w 464968"/>
                <a:gd name="connsiteY49" fmla="*/ 238486 h 394121"/>
                <a:gd name="connsiteX50" fmla="*/ 42484 w 464968"/>
                <a:gd name="connsiteY50" fmla="*/ 257844 h 394121"/>
                <a:gd name="connsiteX51" fmla="*/ 6292 w 464968"/>
                <a:gd name="connsiteY51" fmla="*/ 281847 h 394121"/>
                <a:gd name="connsiteX52" fmla="*/ 0 w 464968"/>
                <a:gd name="connsiteY52" fmla="*/ 303528 h 394121"/>
                <a:gd name="connsiteX53" fmla="*/ 3934 w 464968"/>
                <a:gd name="connsiteY53" fmla="*/ 315917 h 394121"/>
                <a:gd name="connsiteX54" fmla="*/ 18881 w 464968"/>
                <a:gd name="connsiteY54" fmla="*/ 336049 h 394121"/>
                <a:gd name="connsiteX55" fmla="*/ 22027 w 464968"/>
                <a:gd name="connsiteY55" fmla="*/ 349212 h 394121"/>
                <a:gd name="connsiteX56" fmla="*/ 18881 w 464968"/>
                <a:gd name="connsiteY56" fmla="*/ 359278 h 394121"/>
                <a:gd name="connsiteX57" fmla="*/ 14947 w 464968"/>
                <a:gd name="connsiteY57" fmla="*/ 372441 h 394121"/>
                <a:gd name="connsiteX58" fmla="*/ 13374 w 464968"/>
                <a:gd name="connsiteY58" fmla="*/ 384056 h 394121"/>
                <a:gd name="connsiteX59" fmla="*/ 20454 w 464968"/>
                <a:gd name="connsiteY59" fmla="*/ 393348 h 394121"/>
                <a:gd name="connsiteX60" fmla="*/ 31470 w 464968"/>
                <a:gd name="connsiteY60" fmla="*/ 394122 h 394121"/>
                <a:gd name="connsiteX61" fmla="*/ 40911 w 464968"/>
                <a:gd name="connsiteY61" fmla="*/ 387153 h 394121"/>
                <a:gd name="connsiteX62" fmla="*/ 53497 w 464968"/>
                <a:gd name="connsiteY62" fmla="*/ 368570 h 394121"/>
                <a:gd name="connsiteX63" fmla="*/ 66086 w 464968"/>
                <a:gd name="connsiteY63" fmla="*/ 360827 h 394121"/>
                <a:gd name="connsiteX64" fmla="*/ 90476 w 464968"/>
                <a:gd name="connsiteY64" fmla="*/ 364698 h 394121"/>
                <a:gd name="connsiteX65" fmla="*/ 103063 w 464968"/>
                <a:gd name="connsiteY65" fmla="*/ 357729 h 394121"/>
                <a:gd name="connsiteX66" fmla="*/ 98344 w 464968"/>
                <a:gd name="connsiteY66" fmla="*/ 353084 h 394121"/>
                <a:gd name="connsiteX67" fmla="*/ 75527 w 464968"/>
                <a:gd name="connsiteY67" fmla="*/ 334500 h 394121"/>
                <a:gd name="connsiteX68" fmla="*/ 70020 w 464968"/>
                <a:gd name="connsiteY68" fmla="*/ 332177 h 394121"/>
                <a:gd name="connsiteX69" fmla="*/ 64513 w 464968"/>
                <a:gd name="connsiteY69" fmla="*/ 330629 h 394121"/>
                <a:gd name="connsiteX70" fmla="*/ 57431 w 464968"/>
                <a:gd name="connsiteY70" fmla="*/ 327532 h 394121"/>
                <a:gd name="connsiteX71" fmla="*/ 47991 w 464968"/>
                <a:gd name="connsiteY71" fmla="*/ 321337 h 394121"/>
                <a:gd name="connsiteX72" fmla="*/ 40911 w 464968"/>
                <a:gd name="connsiteY72" fmla="*/ 313594 h 394121"/>
                <a:gd name="connsiteX73" fmla="*/ 38550 w 464968"/>
                <a:gd name="connsiteY73" fmla="*/ 303528 h 394121"/>
                <a:gd name="connsiteX74" fmla="*/ 43271 w 464968"/>
                <a:gd name="connsiteY74" fmla="*/ 292688 h 394121"/>
                <a:gd name="connsiteX75" fmla="*/ 56646 w 464968"/>
                <a:gd name="connsiteY75" fmla="*/ 284170 h 394121"/>
                <a:gd name="connsiteX76" fmla="*/ 67659 w 464968"/>
                <a:gd name="connsiteY76" fmla="*/ 288816 h 394121"/>
                <a:gd name="connsiteX77" fmla="*/ 77888 w 464968"/>
                <a:gd name="connsiteY77" fmla="*/ 298882 h 394121"/>
                <a:gd name="connsiteX78" fmla="*/ 88901 w 464968"/>
                <a:gd name="connsiteY78" fmla="*/ 305851 h 394121"/>
                <a:gd name="connsiteX79" fmla="*/ 95196 w 464968"/>
                <a:gd name="connsiteY79" fmla="*/ 305077 h 394121"/>
                <a:gd name="connsiteX80" fmla="*/ 103063 w 464968"/>
                <a:gd name="connsiteY80" fmla="*/ 299656 h 394121"/>
                <a:gd name="connsiteX81" fmla="*/ 110931 w 464968"/>
                <a:gd name="connsiteY81" fmla="*/ 294237 h 394121"/>
                <a:gd name="connsiteX82" fmla="*/ 117225 w 464968"/>
                <a:gd name="connsiteY82" fmla="*/ 290365 h 394121"/>
                <a:gd name="connsiteX83" fmla="*/ 125880 w 464968"/>
                <a:gd name="connsiteY83" fmla="*/ 287268 h 394121"/>
                <a:gd name="connsiteX84" fmla="*/ 135321 w 464968"/>
                <a:gd name="connsiteY84" fmla="*/ 284945 h 394121"/>
                <a:gd name="connsiteX85" fmla="*/ 144761 w 464968"/>
                <a:gd name="connsiteY85" fmla="*/ 284170 h 394121"/>
                <a:gd name="connsiteX86" fmla="*/ 153416 w 464968"/>
                <a:gd name="connsiteY86" fmla="*/ 284170 h 394121"/>
                <a:gd name="connsiteX87" fmla="*/ 178592 w 464968"/>
                <a:gd name="connsiteY87" fmla="*/ 296559 h 394121"/>
                <a:gd name="connsiteX88" fmla="*/ 212423 w 464968"/>
                <a:gd name="connsiteY88" fmla="*/ 318240 h 394121"/>
                <a:gd name="connsiteX89" fmla="*/ 244678 w 464968"/>
                <a:gd name="connsiteY89" fmla="*/ 335275 h 394121"/>
                <a:gd name="connsiteX90" fmla="*/ 268281 w 464968"/>
                <a:gd name="connsiteY90" fmla="*/ 334500 h 394121"/>
                <a:gd name="connsiteX91" fmla="*/ 270641 w 464968"/>
                <a:gd name="connsiteY91" fmla="*/ 329854 h 394121"/>
                <a:gd name="connsiteX92" fmla="*/ 271429 w 464968"/>
                <a:gd name="connsiteY92" fmla="*/ 323660 h 394121"/>
                <a:gd name="connsiteX93" fmla="*/ 272214 w 464968"/>
                <a:gd name="connsiteY93" fmla="*/ 316691 h 394121"/>
                <a:gd name="connsiteX94" fmla="*/ 273788 w 464968"/>
                <a:gd name="connsiteY94" fmla="*/ 311271 h 394121"/>
                <a:gd name="connsiteX95" fmla="*/ 276148 w 464968"/>
                <a:gd name="connsiteY95" fmla="*/ 304302 h 394121"/>
                <a:gd name="connsiteX96" fmla="*/ 280082 w 464968"/>
                <a:gd name="connsiteY96" fmla="*/ 296559 h 394121"/>
                <a:gd name="connsiteX97" fmla="*/ 289523 w 464968"/>
                <a:gd name="connsiteY97" fmla="*/ 284170 h 394121"/>
                <a:gd name="connsiteX98" fmla="*/ 298965 w 464968"/>
                <a:gd name="connsiteY98" fmla="*/ 272556 h 394121"/>
                <a:gd name="connsiteX99" fmla="*/ 310766 w 464968"/>
                <a:gd name="connsiteY99" fmla="*/ 261716 h 394121"/>
                <a:gd name="connsiteX100" fmla="*/ 323353 w 464968"/>
                <a:gd name="connsiteY100" fmla="*/ 252424 h 394121"/>
                <a:gd name="connsiteX101" fmla="*/ 337515 w 464968"/>
                <a:gd name="connsiteY101" fmla="*/ 246229 h 394121"/>
                <a:gd name="connsiteX102" fmla="*/ 346170 w 464968"/>
                <a:gd name="connsiteY102" fmla="*/ 245455 h 394121"/>
                <a:gd name="connsiteX103" fmla="*/ 364264 w 464968"/>
                <a:gd name="connsiteY103" fmla="*/ 247778 h 394121"/>
                <a:gd name="connsiteX104" fmla="*/ 373706 w 464968"/>
                <a:gd name="connsiteY104" fmla="*/ 247778 h 394121"/>
                <a:gd name="connsiteX105" fmla="*/ 383147 w 464968"/>
                <a:gd name="connsiteY105" fmla="*/ 246229 h 394121"/>
                <a:gd name="connsiteX106" fmla="*/ 392588 w 464968"/>
                <a:gd name="connsiteY106" fmla="*/ 243132 h 394121"/>
                <a:gd name="connsiteX107" fmla="*/ 409896 w 464968"/>
                <a:gd name="connsiteY107" fmla="*/ 234615 h 394121"/>
                <a:gd name="connsiteX108" fmla="*/ 417763 w 464968"/>
                <a:gd name="connsiteY108" fmla="*/ 232292 h 394121"/>
                <a:gd name="connsiteX109" fmla="*/ 432713 w 464968"/>
                <a:gd name="connsiteY109" fmla="*/ 228420 h 394121"/>
                <a:gd name="connsiteX110" fmla="*/ 439005 w 464968"/>
                <a:gd name="connsiteY110" fmla="*/ 226872 h 394121"/>
                <a:gd name="connsiteX111" fmla="*/ 446087 w 464968"/>
                <a:gd name="connsiteY111" fmla="*/ 222226 h 394121"/>
                <a:gd name="connsiteX112" fmla="*/ 457101 w 464968"/>
                <a:gd name="connsiteY112" fmla="*/ 210611 h 39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64968" h="394121">
                  <a:moveTo>
                    <a:pt x="464968" y="205965"/>
                  </a:moveTo>
                  <a:lnTo>
                    <a:pt x="453954" y="206740"/>
                  </a:lnTo>
                  <a:lnTo>
                    <a:pt x="436646" y="215257"/>
                  </a:lnTo>
                  <a:lnTo>
                    <a:pt x="426418" y="214483"/>
                  </a:lnTo>
                  <a:lnTo>
                    <a:pt x="410683" y="176542"/>
                  </a:lnTo>
                  <a:lnTo>
                    <a:pt x="409110" y="164153"/>
                  </a:lnTo>
                  <a:lnTo>
                    <a:pt x="413044" y="151764"/>
                  </a:lnTo>
                  <a:lnTo>
                    <a:pt x="426418" y="126986"/>
                  </a:lnTo>
                  <a:lnTo>
                    <a:pt x="428779" y="114597"/>
                  </a:lnTo>
                  <a:lnTo>
                    <a:pt x="418551" y="120018"/>
                  </a:lnTo>
                  <a:lnTo>
                    <a:pt x="399668" y="140149"/>
                  </a:lnTo>
                  <a:lnTo>
                    <a:pt x="390227" y="147892"/>
                  </a:lnTo>
                  <a:lnTo>
                    <a:pt x="376853" y="153313"/>
                  </a:lnTo>
                  <a:lnTo>
                    <a:pt x="364264" y="151764"/>
                  </a:lnTo>
                  <a:lnTo>
                    <a:pt x="339876" y="140923"/>
                  </a:lnTo>
                  <a:lnTo>
                    <a:pt x="307618" y="130858"/>
                  </a:lnTo>
                  <a:lnTo>
                    <a:pt x="297390" y="126212"/>
                  </a:lnTo>
                  <a:lnTo>
                    <a:pt x="274575" y="111500"/>
                  </a:lnTo>
                  <a:lnTo>
                    <a:pt x="253333" y="95240"/>
                  </a:lnTo>
                  <a:lnTo>
                    <a:pt x="233664" y="75882"/>
                  </a:lnTo>
                  <a:lnTo>
                    <a:pt x="172298" y="4646"/>
                  </a:lnTo>
                  <a:lnTo>
                    <a:pt x="166791" y="0"/>
                  </a:lnTo>
                  <a:lnTo>
                    <a:pt x="161284" y="0"/>
                  </a:lnTo>
                  <a:lnTo>
                    <a:pt x="152629" y="4646"/>
                  </a:lnTo>
                  <a:lnTo>
                    <a:pt x="145549" y="9291"/>
                  </a:lnTo>
                  <a:lnTo>
                    <a:pt x="140040" y="14712"/>
                  </a:lnTo>
                  <a:lnTo>
                    <a:pt x="136894" y="21680"/>
                  </a:lnTo>
                  <a:lnTo>
                    <a:pt x="136106" y="31746"/>
                  </a:lnTo>
                  <a:lnTo>
                    <a:pt x="139254" y="44910"/>
                  </a:lnTo>
                  <a:lnTo>
                    <a:pt x="148695" y="69688"/>
                  </a:lnTo>
                  <a:lnTo>
                    <a:pt x="151056" y="83625"/>
                  </a:lnTo>
                  <a:lnTo>
                    <a:pt x="149483" y="97562"/>
                  </a:lnTo>
                  <a:lnTo>
                    <a:pt x="141615" y="139375"/>
                  </a:lnTo>
                  <a:lnTo>
                    <a:pt x="137681" y="150990"/>
                  </a:lnTo>
                  <a:lnTo>
                    <a:pt x="125880" y="171896"/>
                  </a:lnTo>
                  <a:lnTo>
                    <a:pt x="121946" y="182736"/>
                  </a:lnTo>
                  <a:lnTo>
                    <a:pt x="121946" y="194351"/>
                  </a:lnTo>
                  <a:lnTo>
                    <a:pt x="121946" y="205965"/>
                  </a:lnTo>
                  <a:lnTo>
                    <a:pt x="120371" y="216806"/>
                  </a:lnTo>
                  <a:lnTo>
                    <a:pt x="111718" y="224549"/>
                  </a:lnTo>
                  <a:lnTo>
                    <a:pt x="100702" y="226872"/>
                  </a:lnTo>
                  <a:lnTo>
                    <a:pt x="88901" y="225323"/>
                  </a:lnTo>
                  <a:lnTo>
                    <a:pt x="66874" y="217580"/>
                  </a:lnTo>
                  <a:lnTo>
                    <a:pt x="55858" y="212160"/>
                  </a:lnTo>
                  <a:lnTo>
                    <a:pt x="49564" y="210611"/>
                  </a:lnTo>
                  <a:lnTo>
                    <a:pt x="44057" y="214483"/>
                  </a:lnTo>
                  <a:lnTo>
                    <a:pt x="42484" y="220677"/>
                  </a:lnTo>
                  <a:lnTo>
                    <a:pt x="45630" y="226872"/>
                  </a:lnTo>
                  <a:lnTo>
                    <a:pt x="49564" y="233066"/>
                  </a:lnTo>
                  <a:lnTo>
                    <a:pt x="51139" y="238486"/>
                  </a:lnTo>
                  <a:lnTo>
                    <a:pt x="42484" y="257844"/>
                  </a:lnTo>
                  <a:lnTo>
                    <a:pt x="6292" y="281847"/>
                  </a:lnTo>
                  <a:lnTo>
                    <a:pt x="0" y="303528"/>
                  </a:lnTo>
                  <a:lnTo>
                    <a:pt x="3934" y="315917"/>
                  </a:lnTo>
                  <a:lnTo>
                    <a:pt x="18881" y="336049"/>
                  </a:lnTo>
                  <a:lnTo>
                    <a:pt x="22027" y="349212"/>
                  </a:lnTo>
                  <a:lnTo>
                    <a:pt x="18881" y="359278"/>
                  </a:lnTo>
                  <a:lnTo>
                    <a:pt x="14947" y="372441"/>
                  </a:lnTo>
                  <a:lnTo>
                    <a:pt x="13374" y="384056"/>
                  </a:lnTo>
                  <a:lnTo>
                    <a:pt x="20454" y="393348"/>
                  </a:lnTo>
                  <a:lnTo>
                    <a:pt x="31470" y="394122"/>
                  </a:lnTo>
                  <a:lnTo>
                    <a:pt x="40911" y="387153"/>
                  </a:lnTo>
                  <a:lnTo>
                    <a:pt x="53497" y="368570"/>
                  </a:lnTo>
                  <a:lnTo>
                    <a:pt x="66086" y="360827"/>
                  </a:lnTo>
                  <a:lnTo>
                    <a:pt x="90476" y="364698"/>
                  </a:lnTo>
                  <a:lnTo>
                    <a:pt x="103063" y="357729"/>
                  </a:lnTo>
                  <a:lnTo>
                    <a:pt x="98344" y="353084"/>
                  </a:lnTo>
                  <a:lnTo>
                    <a:pt x="75527" y="334500"/>
                  </a:lnTo>
                  <a:lnTo>
                    <a:pt x="70020" y="332177"/>
                  </a:lnTo>
                  <a:lnTo>
                    <a:pt x="64513" y="330629"/>
                  </a:lnTo>
                  <a:lnTo>
                    <a:pt x="57431" y="327532"/>
                  </a:lnTo>
                  <a:lnTo>
                    <a:pt x="47991" y="321337"/>
                  </a:lnTo>
                  <a:lnTo>
                    <a:pt x="40911" y="313594"/>
                  </a:lnTo>
                  <a:lnTo>
                    <a:pt x="38550" y="303528"/>
                  </a:lnTo>
                  <a:lnTo>
                    <a:pt x="43271" y="292688"/>
                  </a:lnTo>
                  <a:lnTo>
                    <a:pt x="56646" y="284170"/>
                  </a:lnTo>
                  <a:lnTo>
                    <a:pt x="67659" y="288816"/>
                  </a:lnTo>
                  <a:lnTo>
                    <a:pt x="77888" y="298882"/>
                  </a:lnTo>
                  <a:lnTo>
                    <a:pt x="88901" y="305851"/>
                  </a:lnTo>
                  <a:lnTo>
                    <a:pt x="95196" y="305077"/>
                  </a:lnTo>
                  <a:lnTo>
                    <a:pt x="103063" y="299656"/>
                  </a:lnTo>
                  <a:lnTo>
                    <a:pt x="110931" y="294237"/>
                  </a:lnTo>
                  <a:lnTo>
                    <a:pt x="117225" y="290365"/>
                  </a:lnTo>
                  <a:lnTo>
                    <a:pt x="125880" y="287268"/>
                  </a:lnTo>
                  <a:lnTo>
                    <a:pt x="135321" y="284945"/>
                  </a:lnTo>
                  <a:lnTo>
                    <a:pt x="144761" y="284170"/>
                  </a:lnTo>
                  <a:lnTo>
                    <a:pt x="153416" y="284170"/>
                  </a:lnTo>
                  <a:lnTo>
                    <a:pt x="178592" y="296559"/>
                  </a:lnTo>
                  <a:lnTo>
                    <a:pt x="212423" y="318240"/>
                  </a:lnTo>
                  <a:lnTo>
                    <a:pt x="244678" y="335275"/>
                  </a:lnTo>
                  <a:lnTo>
                    <a:pt x="268281" y="334500"/>
                  </a:lnTo>
                  <a:lnTo>
                    <a:pt x="270641" y="329854"/>
                  </a:lnTo>
                  <a:lnTo>
                    <a:pt x="271429" y="323660"/>
                  </a:lnTo>
                  <a:lnTo>
                    <a:pt x="272214" y="316691"/>
                  </a:lnTo>
                  <a:lnTo>
                    <a:pt x="273788" y="311271"/>
                  </a:lnTo>
                  <a:lnTo>
                    <a:pt x="276148" y="304302"/>
                  </a:lnTo>
                  <a:lnTo>
                    <a:pt x="280082" y="296559"/>
                  </a:lnTo>
                  <a:lnTo>
                    <a:pt x="289523" y="284170"/>
                  </a:lnTo>
                  <a:lnTo>
                    <a:pt x="298965" y="272556"/>
                  </a:lnTo>
                  <a:lnTo>
                    <a:pt x="310766" y="261716"/>
                  </a:lnTo>
                  <a:lnTo>
                    <a:pt x="323353" y="252424"/>
                  </a:lnTo>
                  <a:lnTo>
                    <a:pt x="337515" y="246229"/>
                  </a:lnTo>
                  <a:lnTo>
                    <a:pt x="346170" y="245455"/>
                  </a:lnTo>
                  <a:lnTo>
                    <a:pt x="364264" y="247778"/>
                  </a:lnTo>
                  <a:lnTo>
                    <a:pt x="373706" y="247778"/>
                  </a:lnTo>
                  <a:lnTo>
                    <a:pt x="383147" y="246229"/>
                  </a:lnTo>
                  <a:lnTo>
                    <a:pt x="392588" y="243132"/>
                  </a:lnTo>
                  <a:lnTo>
                    <a:pt x="409896" y="234615"/>
                  </a:lnTo>
                  <a:lnTo>
                    <a:pt x="417763" y="232292"/>
                  </a:lnTo>
                  <a:lnTo>
                    <a:pt x="432713" y="228420"/>
                  </a:lnTo>
                  <a:lnTo>
                    <a:pt x="439005" y="226872"/>
                  </a:lnTo>
                  <a:lnTo>
                    <a:pt x="446087" y="222226"/>
                  </a:lnTo>
                  <a:lnTo>
                    <a:pt x="457101" y="21061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19" name="Freeform 1818">
              <a:extLst>
                <a:ext uri="{FF2B5EF4-FFF2-40B4-BE49-F238E27FC236}">
                  <a16:creationId xmlns:a16="http://schemas.microsoft.com/office/drawing/2014/main" id="{1E447259-0795-6571-902F-43E5D44E337B}"/>
                </a:ext>
              </a:extLst>
            </p:cNvPr>
            <p:cNvSpPr/>
            <p:nvPr/>
          </p:nvSpPr>
          <p:spPr>
            <a:xfrm>
              <a:off x="-6081807" y="-11967637"/>
              <a:ext cx="7389" cy="16526"/>
            </a:xfrm>
            <a:custGeom>
              <a:avLst/>
              <a:gdLst>
                <a:gd name="connsiteX0" fmla="*/ 2361 w 8655"/>
                <a:gd name="connsiteY0" fmla="*/ 14712 h 19357"/>
                <a:gd name="connsiteX1" fmla="*/ 4721 w 8655"/>
                <a:gd name="connsiteY1" fmla="*/ 19358 h 19357"/>
                <a:gd name="connsiteX2" fmla="*/ 7868 w 8655"/>
                <a:gd name="connsiteY2" fmla="*/ 13163 h 19357"/>
                <a:gd name="connsiteX3" fmla="*/ 8655 w 8655"/>
                <a:gd name="connsiteY3" fmla="*/ 7743 h 19357"/>
                <a:gd name="connsiteX4" fmla="*/ 7082 w 8655"/>
                <a:gd name="connsiteY4" fmla="*/ 3872 h 19357"/>
                <a:gd name="connsiteX5" fmla="*/ 4721 w 8655"/>
                <a:gd name="connsiteY5" fmla="*/ 774 h 19357"/>
                <a:gd name="connsiteX6" fmla="*/ 0 w 8655"/>
                <a:gd name="connsiteY6" fmla="*/ 0 h 19357"/>
                <a:gd name="connsiteX7" fmla="*/ 0 w 8655"/>
                <a:gd name="connsiteY7" fmla="*/ 4646 h 19357"/>
                <a:gd name="connsiteX8" fmla="*/ 788 w 8655"/>
                <a:gd name="connsiteY8" fmla="*/ 10066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 h="19357">
                  <a:moveTo>
                    <a:pt x="2361" y="14712"/>
                  </a:moveTo>
                  <a:lnTo>
                    <a:pt x="4721" y="19358"/>
                  </a:lnTo>
                  <a:lnTo>
                    <a:pt x="7868" y="13163"/>
                  </a:lnTo>
                  <a:lnTo>
                    <a:pt x="8655" y="7743"/>
                  </a:lnTo>
                  <a:lnTo>
                    <a:pt x="7082" y="3872"/>
                  </a:lnTo>
                  <a:lnTo>
                    <a:pt x="4721" y="774"/>
                  </a:lnTo>
                  <a:lnTo>
                    <a:pt x="0" y="0"/>
                  </a:lnTo>
                  <a:lnTo>
                    <a:pt x="0" y="4646"/>
                  </a:lnTo>
                  <a:lnTo>
                    <a:pt x="788" y="1006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20" name="Freeform 1819">
              <a:extLst>
                <a:ext uri="{FF2B5EF4-FFF2-40B4-BE49-F238E27FC236}">
                  <a16:creationId xmlns:a16="http://schemas.microsoft.com/office/drawing/2014/main" id="{7F5AF323-1057-BB26-1866-67225CFAAFF3}"/>
                </a:ext>
              </a:extLst>
            </p:cNvPr>
            <p:cNvSpPr/>
            <p:nvPr/>
          </p:nvSpPr>
          <p:spPr>
            <a:xfrm>
              <a:off x="-7223026" y="-10378408"/>
              <a:ext cx="16792" cy="9255"/>
            </a:xfrm>
            <a:custGeom>
              <a:avLst/>
              <a:gdLst>
                <a:gd name="connsiteX0" fmla="*/ 17308 w 19668"/>
                <a:gd name="connsiteY0" fmla="*/ 8517 h 10840"/>
                <a:gd name="connsiteX1" fmla="*/ 19669 w 19668"/>
                <a:gd name="connsiteY1" fmla="*/ 3097 h 10840"/>
                <a:gd name="connsiteX2" fmla="*/ 12589 w 19668"/>
                <a:gd name="connsiteY2" fmla="*/ 0 h 10840"/>
                <a:gd name="connsiteX3" fmla="*/ 7868 w 19668"/>
                <a:gd name="connsiteY3" fmla="*/ 774 h 10840"/>
                <a:gd name="connsiteX4" fmla="*/ 3146 w 19668"/>
                <a:gd name="connsiteY4" fmla="*/ 3872 h 10840"/>
                <a:gd name="connsiteX5" fmla="*/ 0 w 19668"/>
                <a:gd name="connsiteY5" fmla="*/ 9291 h 10840"/>
                <a:gd name="connsiteX6" fmla="*/ 6294 w 19668"/>
                <a:gd name="connsiteY6" fmla="*/ 10840 h 10840"/>
                <a:gd name="connsiteX7" fmla="*/ 12589 w 19668"/>
                <a:gd name="connsiteY7" fmla="*/ 1084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68" h="10840">
                  <a:moveTo>
                    <a:pt x="17308" y="8517"/>
                  </a:moveTo>
                  <a:lnTo>
                    <a:pt x="19669" y="3097"/>
                  </a:lnTo>
                  <a:lnTo>
                    <a:pt x="12589" y="0"/>
                  </a:lnTo>
                  <a:lnTo>
                    <a:pt x="7868" y="774"/>
                  </a:lnTo>
                  <a:lnTo>
                    <a:pt x="3146" y="3872"/>
                  </a:lnTo>
                  <a:lnTo>
                    <a:pt x="0" y="9291"/>
                  </a:lnTo>
                  <a:lnTo>
                    <a:pt x="6294" y="10840"/>
                  </a:lnTo>
                  <a:lnTo>
                    <a:pt x="12589" y="108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21" name="Freeform 1820">
              <a:extLst>
                <a:ext uri="{FF2B5EF4-FFF2-40B4-BE49-F238E27FC236}">
                  <a16:creationId xmlns:a16="http://schemas.microsoft.com/office/drawing/2014/main" id="{F34491E3-CF42-E233-9BDF-28D02ACF1218}"/>
                </a:ext>
              </a:extLst>
            </p:cNvPr>
            <p:cNvSpPr/>
            <p:nvPr/>
          </p:nvSpPr>
          <p:spPr>
            <a:xfrm>
              <a:off x="-6068373" y="-11949127"/>
              <a:ext cx="10075" cy="11899"/>
            </a:xfrm>
            <a:custGeom>
              <a:avLst/>
              <a:gdLst>
                <a:gd name="connsiteX0" fmla="*/ 3934 w 11801"/>
                <a:gd name="connsiteY0" fmla="*/ 0 h 13937"/>
                <a:gd name="connsiteX1" fmla="*/ 0 w 11801"/>
                <a:gd name="connsiteY1" fmla="*/ 6194 h 13937"/>
                <a:gd name="connsiteX2" fmla="*/ 1575 w 11801"/>
                <a:gd name="connsiteY2" fmla="*/ 13937 h 13937"/>
                <a:gd name="connsiteX3" fmla="*/ 11801 w 11801"/>
                <a:gd name="connsiteY3" fmla="*/ 10066 h 13937"/>
              </a:gdLst>
              <a:ahLst/>
              <a:cxnLst>
                <a:cxn ang="0">
                  <a:pos x="connsiteX0" y="connsiteY0"/>
                </a:cxn>
                <a:cxn ang="0">
                  <a:pos x="connsiteX1" y="connsiteY1"/>
                </a:cxn>
                <a:cxn ang="0">
                  <a:pos x="connsiteX2" y="connsiteY2"/>
                </a:cxn>
                <a:cxn ang="0">
                  <a:pos x="connsiteX3" y="connsiteY3"/>
                </a:cxn>
              </a:cxnLst>
              <a:rect l="l" t="t" r="r" b="b"/>
              <a:pathLst>
                <a:path w="11801" h="13937">
                  <a:moveTo>
                    <a:pt x="3934" y="0"/>
                  </a:moveTo>
                  <a:lnTo>
                    <a:pt x="0" y="6194"/>
                  </a:lnTo>
                  <a:lnTo>
                    <a:pt x="1575" y="13937"/>
                  </a:lnTo>
                  <a:lnTo>
                    <a:pt x="11801" y="1006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22" name="Freeform 1821">
              <a:extLst>
                <a:ext uri="{FF2B5EF4-FFF2-40B4-BE49-F238E27FC236}">
                  <a16:creationId xmlns:a16="http://schemas.microsoft.com/office/drawing/2014/main" id="{D83BABD6-1D13-5011-AB5C-1A5B26E2359B}"/>
                </a:ext>
              </a:extLst>
            </p:cNvPr>
            <p:cNvSpPr/>
            <p:nvPr/>
          </p:nvSpPr>
          <p:spPr>
            <a:xfrm>
              <a:off x="-7196158" y="-10390308"/>
              <a:ext cx="16120" cy="15866"/>
            </a:xfrm>
            <a:custGeom>
              <a:avLst/>
              <a:gdLst>
                <a:gd name="connsiteX0" fmla="*/ 3146 w 18881"/>
                <a:gd name="connsiteY0" fmla="*/ 17035 h 18583"/>
                <a:gd name="connsiteX1" fmla="*/ 6294 w 18881"/>
                <a:gd name="connsiteY1" fmla="*/ 18584 h 18583"/>
                <a:gd name="connsiteX2" fmla="*/ 9441 w 18881"/>
                <a:gd name="connsiteY2" fmla="*/ 18584 h 18583"/>
                <a:gd name="connsiteX3" fmla="*/ 12589 w 18881"/>
                <a:gd name="connsiteY3" fmla="*/ 15486 h 18583"/>
                <a:gd name="connsiteX4" fmla="*/ 18881 w 18881"/>
                <a:gd name="connsiteY4" fmla="*/ 0 h 18583"/>
                <a:gd name="connsiteX5" fmla="*/ 3146 w 18881"/>
                <a:gd name="connsiteY5" fmla="*/ 10066 h 18583"/>
                <a:gd name="connsiteX6" fmla="*/ 0 w 18881"/>
                <a:gd name="connsiteY6" fmla="*/ 10840 h 18583"/>
                <a:gd name="connsiteX7" fmla="*/ 788 w 18881"/>
                <a:gd name="connsiteY7" fmla="*/ 14712 h 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1" h="18583">
                  <a:moveTo>
                    <a:pt x="3146" y="17035"/>
                  </a:moveTo>
                  <a:lnTo>
                    <a:pt x="6294" y="18584"/>
                  </a:lnTo>
                  <a:lnTo>
                    <a:pt x="9441" y="18584"/>
                  </a:lnTo>
                  <a:lnTo>
                    <a:pt x="12589" y="15486"/>
                  </a:lnTo>
                  <a:lnTo>
                    <a:pt x="18881" y="0"/>
                  </a:lnTo>
                  <a:lnTo>
                    <a:pt x="3146" y="10066"/>
                  </a:lnTo>
                  <a:lnTo>
                    <a:pt x="0" y="10840"/>
                  </a:lnTo>
                  <a:lnTo>
                    <a:pt x="788" y="1471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23" name="Freeform 1822">
              <a:extLst>
                <a:ext uri="{FF2B5EF4-FFF2-40B4-BE49-F238E27FC236}">
                  <a16:creationId xmlns:a16="http://schemas.microsoft.com/office/drawing/2014/main" id="{8AFB0C9F-D449-9352-71B4-18C9C5758E25}"/>
                </a:ext>
              </a:extLst>
            </p:cNvPr>
            <p:cNvSpPr/>
            <p:nvPr/>
          </p:nvSpPr>
          <p:spPr>
            <a:xfrm>
              <a:off x="-6779704" y="-10813397"/>
              <a:ext cx="18135" cy="13882"/>
            </a:xfrm>
            <a:custGeom>
              <a:avLst/>
              <a:gdLst>
                <a:gd name="connsiteX0" fmla="*/ 16523 w 21241"/>
                <a:gd name="connsiteY0" fmla="*/ 13938 h 16260"/>
                <a:gd name="connsiteX1" fmla="*/ 21242 w 21241"/>
                <a:gd name="connsiteY1" fmla="*/ 6969 h 16260"/>
                <a:gd name="connsiteX2" fmla="*/ 15735 w 21241"/>
                <a:gd name="connsiteY2" fmla="*/ 3097 h 16260"/>
                <a:gd name="connsiteX3" fmla="*/ 9441 w 21241"/>
                <a:gd name="connsiteY3" fmla="*/ 0 h 16260"/>
                <a:gd name="connsiteX4" fmla="*/ 3146 w 21241"/>
                <a:gd name="connsiteY4" fmla="*/ 775 h 16260"/>
                <a:gd name="connsiteX5" fmla="*/ 0 w 21241"/>
                <a:gd name="connsiteY5" fmla="*/ 6195 h 16260"/>
                <a:gd name="connsiteX6" fmla="*/ 2361 w 21241"/>
                <a:gd name="connsiteY6" fmla="*/ 13938 h 16260"/>
                <a:gd name="connsiteX7" fmla="*/ 9441 w 21241"/>
                <a:gd name="connsiteY7" fmla="*/ 16261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1" h="16260">
                  <a:moveTo>
                    <a:pt x="16523" y="13938"/>
                  </a:moveTo>
                  <a:lnTo>
                    <a:pt x="21242" y="6969"/>
                  </a:lnTo>
                  <a:lnTo>
                    <a:pt x="15735" y="3097"/>
                  </a:lnTo>
                  <a:lnTo>
                    <a:pt x="9441" y="0"/>
                  </a:lnTo>
                  <a:lnTo>
                    <a:pt x="3146" y="775"/>
                  </a:lnTo>
                  <a:lnTo>
                    <a:pt x="0" y="6195"/>
                  </a:lnTo>
                  <a:lnTo>
                    <a:pt x="2361" y="13938"/>
                  </a:lnTo>
                  <a:lnTo>
                    <a:pt x="9441" y="1626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24" name="Freeform 1823">
              <a:extLst>
                <a:ext uri="{FF2B5EF4-FFF2-40B4-BE49-F238E27FC236}">
                  <a16:creationId xmlns:a16="http://schemas.microsoft.com/office/drawing/2014/main" id="{7DDEB750-8C46-FB4A-0A6E-1314E9A00C07}"/>
                </a:ext>
              </a:extLst>
            </p:cNvPr>
            <p:cNvSpPr/>
            <p:nvPr/>
          </p:nvSpPr>
          <p:spPr>
            <a:xfrm>
              <a:off x="-6852918" y="-11116830"/>
              <a:ext cx="12088" cy="28426"/>
            </a:xfrm>
            <a:custGeom>
              <a:avLst/>
              <a:gdLst>
                <a:gd name="connsiteX0" fmla="*/ 5507 w 14159"/>
                <a:gd name="connsiteY0" fmla="*/ 6194 h 33295"/>
                <a:gd name="connsiteX1" fmla="*/ 786 w 14159"/>
                <a:gd name="connsiteY1" fmla="*/ 16260 h 33295"/>
                <a:gd name="connsiteX2" fmla="*/ 0 w 14159"/>
                <a:gd name="connsiteY2" fmla="*/ 26326 h 33295"/>
                <a:gd name="connsiteX3" fmla="*/ 6292 w 14159"/>
                <a:gd name="connsiteY3" fmla="*/ 33295 h 33295"/>
                <a:gd name="connsiteX4" fmla="*/ 8653 w 14159"/>
                <a:gd name="connsiteY4" fmla="*/ 24003 h 33295"/>
                <a:gd name="connsiteX5" fmla="*/ 11801 w 14159"/>
                <a:gd name="connsiteY5" fmla="*/ 16260 h 33295"/>
                <a:gd name="connsiteX6" fmla="*/ 14160 w 14159"/>
                <a:gd name="connsiteY6" fmla="*/ 8517 h 33295"/>
                <a:gd name="connsiteX7" fmla="*/ 12587 w 14159"/>
                <a:gd name="connsiteY7" fmla="*/ 0 h 3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59" h="33295">
                  <a:moveTo>
                    <a:pt x="5507" y="6194"/>
                  </a:moveTo>
                  <a:lnTo>
                    <a:pt x="786" y="16260"/>
                  </a:lnTo>
                  <a:lnTo>
                    <a:pt x="0" y="26326"/>
                  </a:lnTo>
                  <a:lnTo>
                    <a:pt x="6292" y="33295"/>
                  </a:lnTo>
                  <a:lnTo>
                    <a:pt x="8653" y="24003"/>
                  </a:lnTo>
                  <a:lnTo>
                    <a:pt x="11801" y="16260"/>
                  </a:lnTo>
                  <a:lnTo>
                    <a:pt x="14160" y="8517"/>
                  </a:lnTo>
                  <a:lnTo>
                    <a:pt x="12587"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25" name="Freeform 1824">
              <a:extLst>
                <a:ext uri="{FF2B5EF4-FFF2-40B4-BE49-F238E27FC236}">
                  <a16:creationId xmlns:a16="http://schemas.microsoft.com/office/drawing/2014/main" id="{3ACB9E47-5F33-965E-D9A9-AF51CFBD0B14}"/>
                </a:ext>
              </a:extLst>
            </p:cNvPr>
            <p:cNvSpPr/>
            <p:nvPr/>
          </p:nvSpPr>
          <p:spPr>
            <a:xfrm>
              <a:off x="-6160396" y="-11001803"/>
              <a:ext cx="6046" cy="5288"/>
            </a:xfrm>
            <a:custGeom>
              <a:avLst/>
              <a:gdLst>
                <a:gd name="connsiteX0" fmla="*/ 0 w 7081"/>
                <a:gd name="connsiteY0" fmla="*/ 2323 h 6194"/>
                <a:gd name="connsiteX1" fmla="*/ 2361 w 7081"/>
                <a:gd name="connsiteY1" fmla="*/ 6195 h 6194"/>
                <a:gd name="connsiteX2" fmla="*/ 7082 w 7081"/>
                <a:gd name="connsiteY2" fmla="*/ 3097 h 6194"/>
                <a:gd name="connsiteX3" fmla="*/ 2361 w 7081"/>
                <a:gd name="connsiteY3" fmla="*/ 0 h 6194"/>
              </a:gdLst>
              <a:ahLst/>
              <a:cxnLst>
                <a:cxn ang="0">
                  <a:pos x="connsiteX0" y="connsiteY0"/>
                </a:cxn>
                <a:cxn ang="0">
                  <a:pos x="connsiteX1" y="connsiteY1"/>
                </a:cxn>
                <a:cxn ang="0">
                  <a:pos x="connsiteX2" y="connsiteY2"/>
                </a:cxn>
                <a:cxn ang="0">
                  <a:pos x="connsiteX3" y="connsiteY3"/>
                </a:cxn>
              </a:cxnLst>
              <a:rect l="l" t="t" r="r" b="b"/>
              <a:pathLst>
                <a:path w="7081" h="6194">
                  <a:moveTo>
                    <a:pt x="0" y="2323"/>
                  </a:moveTo>
                  <a:lnTo>
                    <a:pt x="2361" y="6195"/>
                  </a:lnTo>
                  <a:lnTo>
                    <a:pt x="7082" y="3097"/>
                  </a:lnTo>
                  <a:lnTo>
                    <a:pt x="236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26" name="Freeform 1825">
              <a:extLst>
                <a:ext uri="{FF2B5EF4-FFF2-40B4-BE49-F238E27FC236}">
                  <a16:creationId xmlns:a16="http://schemas.microsoft.com/office/drawing/2014/main" id="{97EE4680-985A-2356-527A-98406D7B6229}"/>
                </a:ext>
              </a:extLst>
            </p:cNvPr>
            <p:cNvSpPr/>
            <p:nvPr/>
          </p:nvSpPr>
          <p:spPr>
            <a:xfrm>
              <a:off x="-6748134" y="-10837195"/>
              <a:ext cx="14106" cy="28426"/>
            </a:xfrm>
            <a:custGeom>
              <a:avLst/>
              <a:gdLst>
                <a:gd name="connsiteX0" fmla="*/ 14949 w 16522"/>
                <a:gd name="connsiteY0" fmla="*/ 8517 h 33295"/>
                <a:gd name="connsiteX1" fmla="*/ 16523 w 16522"/>
                <a:gd name="connsiteY1" fmla="*/ 0 h 33295"/>
                <a:gd name="connsiteX2" fmla="*/ 10228 w 16522"/>
                <a:gd name="connsiteY2" fmla="*/ 774 h 33295"/>
                <a:gd name="connsiteX3" fmla="*/ 5507 w 16522"/>
                <a:gd name="connsiteY3" fmla="*/ 11615 h 33295"/>
                <a:gd name="connsiteX4" fmla="*/ 0 w 16522"/>
                <a:gd name="connsiteY4" fmla="*/ 33295 h 33295"/>
                <a:gd name="connsiteX5" fmla="*/ 6294 w 16522"/>
                <a:gd name="connsiteY5" fmla="*/ 29424 h 33295"/>
                <a:gd name="connsiteX6" fmla="*/ 11801 w 16522"/>
                <a:gd name="connsiteY6" fmla="*/ 20132 h 3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22" h="33295">
                  <a:moveTo>
                    <a:pt x="14949" y="8517"/>
                  </a:moveTo>
                  <a:lnTo>
                    <a:pt x="16523" y="0"/>
                  </a:lnTo>
                  <a:lnTo>
                    <a:pt x="10228" y="774"/>
                  </a:lnTo>
                  <a:lnTo>
                    <a:pt x="5507" y="11615"/>
                  </a:lnTo>
                  <a:lnTo>
                    <a:pt x="0" y="33295"/>
                  </a:lnTo>
                  <a:lnTo>
                    <a:pt x="6294" y="29424"/>
                  </a:lnTo>
                  <a:lnTo>
                    <a:pt x="11801" y="2013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27" name="Freeform 1826">
              <a:extLst>
                <a:ext uri="{FF2B5EF4-FFF2-40B4-BE49-F238E27FC236}">
                  <a16:creationId xmlns:a16="http://schemas.microsoft.com/office/drawing/2014/main" id="{9DC08B99-C087-7CB1-76DB-93993825377A}"/>
                </a:ext>
              </a:extLst>
            </p:cNvPr>
            <p:cNvSpPr/>
            <p:nvPr/>
          </p:nvSpPr>
          <p:spPr>
            <a:xfrm>
              <a:off x="-6831424" y="-11060639"/>
              <a:ext cx="157177" cy="207578"/>
            </a:xfrm>
            <a:custGeom>
              <a:avLst/>
              <a:gdLst>
                <a:gd name="connsiteX0" fmla="*/ 177019 w 184098"/>
                <a:gd name="connsiteY0" fmla="*/ 75882 h 243132"/>
                <a:gd name="connsiteX1" fmla="*/ 173871 w 184098"/>
                <a:gd name="connsiteY1" fmla="*/ 67365 h 243132"/>
                <a:gd name="connsiteX2" fmla="*/ 176231 w 184098"/>
                <a:gd name="connsiteY2" fmla="*/ 58073 h 243132"/>
                <a:gd name="connsiteX3" fmla="*/ 162857 w 184098"/>
                <a:gd name="connsiteY3" fmla="*/ 58073 h 243132"/>
                <a:gd name="connsiteX4" fmla="*/ 148695 w 184098"/>
                <a:gd name="connsiteY4" fmla="*/ 56524 h 243132"/>
                <a:gd name="connsiteX5" fmla="*/ 158136 w 184098"/>
                <a:gd name="connsiteY5" fmla="*/ 43361 h 243132"/>
                <a:gd name="connsiteX6" fmla="*/ 162069 w 184098"/>
                <a:gd name="connsiteY6" fmla="*/ 36393 h 243132"/>
                <a:gd name="connsiteX7" fmla="*/ 162069 w 184098"/>
                <a:gd name="connsiteY7" fmla="*/ 30198 h 243132"/>
                <a:gd name="connsiteX8" fmla="*/ 157350 w 184098"/>
                <a:gd name="connsiteY8" fmla="*/ 24778 h 243132"/>
                <a:gd name="connsiteX9" fmla="*/ 151056 w 184098"/>
                <a:gd name="connsiteY9" fmla="*/ 24778 h 243132"/>
                <a:gd name="connsiteX10" fmla="*/ 144761 w 184098"/>
                <a:gd name="connsiteY10" fmla="*/ 27875 h 243132"/>
                <a:gd name="connsiteX11" fmla="*/ 138467 w 184098"/>
                <a:gd name="connsiteY11" fmla="*/ 30198 h 243132"/>
                <a:gd name="connsiteX12" fmla="*/ 121159 w 184098"/>
                <a:gd name="connsiteY12" fmla="*/ 26326 h 243132"/>
                <a:gd name="connsiteX13" fmla="*/ 100704 w 184098"/>
                <a:gd name="connsiteY13" fmla="*/ 4646 h 243132"/>
                <a:gd name="connsiteX14" fmla="*/ 84969 w 184098"/>
                <a:gd name="connsiteY14" fmla="*/ 0 h 243132"/>
                <a:gd name="connsiteX15" fmla="*/ 79461 w 184098"/>
                <a:gd name="connsiteY15" fmla="*/ 2323 h 243132"/>
                <a:gd name="connsiteX16" fmla="*/ 73954 w 184098"/>
                <a:gd name="connsiteY16" fmla="*/ 5420 h 243132"/>
                <a:gd name="connsiteX17" fmla="*/ 69234 w 184098"/>
                <a:gd name="connsiteY17" fmla="*/ 8517 h 243132"/>
                <a:gd name="connsiteX18" fmla="*/ 55073 w 184098"/>
                <a:gd name="connsiteY18" fmla="*/ 22455 h 243132"/>
                <a:gd name="connsiteX19" fmla="*/ 50351 w 184098"/>
                <a:gd name="connsiteY19" fmla="*/ 24778 h 243132"/>
                <a:gd name="connsiteX20" fmla="*/ 33831 w 184098"/>
                <a:gd name="connsiteY20" fmla="*/ 32521 h 243132"/>
                <a:gd name="connsiteX21" fmla="*/ 25176 w 184098"/>
                <a:gd name="connsiteY21" fmla="*/ 37167 h 243132"/>
                <a:gd name="connsiteX22" fmla="*/ 18881 w 184098"/>
                <a:gd name="connsiteY22" fmla="*/ 44136 h 243132"/>
                <a:gd name="connsiteX23" fmla="*/ 18096 w 184098"/>
                <a:gd name="connsiteY23" fmla="*/ 51879 h 243132"/>
                <a:gd name="connsiteX24" fmla="*/ 8653 w 184098"/>
                <a:gd name="connsiteY24" fmla="*/ 48781 h 243132"/>
                <a:gd name="connsiteX25" fmla="*/ 2361 w 184098"/>
                <a:gd name="connsiteY25" fmla="*/ 50330 h 243132"/>
                <a:gd name="connsiteX26" fmla="*/ 0 w 184098"/>
                <a:gd name="connsiteY26" fmla="*/ 54976 h 243132"/>
                <a:gd name="connsiteX27" fmla="*/ 2361 w 184098"/>
                <a:gd name="connsiteY27" fmla="*/ 62719 h 243132"/>
                <a:gd name="connsiteX28" fmla="*/ 8653 w 184098"/>
                <a:gd name="connsiteY28" fmla="*/ 70462 h 243132"/>
                <a:gd name="connsiteX29" fmla="*/ 16521 w 184098"/>
                <a:gd name="connsiteY29" fmla="*/ 76656 h 243132"/>
                <a:gd name="connsiteX30" fmla="*/ 24388 w 184098"/>
                <a:gd name="connsiteY30" fmla="*/ 82851 h 243132"/>
                <a:gd name="connsiteX31" fmla="*/ 29109 w 184098"/>
                <a:gd name="connsiteY31" fmla="*/ 92917 h 243132"/>
                <a:gd name="connsiteX32" fmla="*/ 21242 w 184098"/>
                <a:gd name="connsiteY32" fmla="*/ 91368 h 243132"/>
                <a:gd name="connsiteX33" fmla="*/ 15735 w 184098"/>
                <a:gd name="connsiteY33" fmla="*/ 86722 h 243132"/>
                <a:gd name="connsiteX34" fmla="*/ 11014 w 184098"/>
                <a:gd name="connsiteY34" fmla="*/ 80528 h 243132"/>
                <a:gd name="connsiteX35" fmla="*/ 5507 w 184098"/>
                <a:gd name="connsiteY35" fmla="*/ 75108 h 243132"/>
                <a:gd name="connsiteX36" fmla="*/ 5507 w 184098"/>
                <a:gd name="connsiteY36" fmla="*/ 86722 h 243132"/>
                <a:gd name="connsiteX37" fmla="*/ 11014 w 184098"/>
                <a:gd name="connsiteY37" fmla="*/ 96014 h 243132"/>
                <a:gd name="connsiteX38" fmla="*/ 15735 w 184098"/>
                <a:gd name="connsiteY38" fmla="*/ 104531 h 243132"/>
                <a:gd name="connsiteX39" fmla="*/ 11801 w 184098"/>
                <a:gd name="connsiteY39" fmla="*/ 115371 h 243132"/>
                <a:gd name="connsiteX40" fmla="*/ 17308 w 184098"/>
                <a:gd name="connsiteY40" fmla="*/ 111500 h 243132"/>
                <a:gd name="connsiteX41" fmla="*/ 22815 w 184098"/>
                <a:gd name="connsiteY41" fmla="*/ 106080 h 243132"/>
                <a:gd name="connsiteX42" fmla="*/ 28322 w 184098"/>
                <a:gd name="connsiteY42" fmla="*/ 101434 h 243132"/>
                <a:gd name="connsiteX43" fmla="*/ 33831 w 184098"/>
                <a:gd name="connsiteY43" fmla="*/ 99111 h 243132"/>
                <a:gd name="connsiteX44" fmla="*/ 38550 w 184098"/>
                <a:gd name="connsiteY44" fmla="*/ 99885 h 243132"/>
                <a:gd name="connsiteX45" fmla="*/ 46417 w 184098"/>
                <a:gd name="connsiteY45" fmla="*/ 106080 h 243132"/>
                <a:gd name="connsiteX46" fmla="*/ 48778 w 184098"/>
                <a:gd name="connsiteY46" fmla="*/ 106854 h 243132"/>
                <a:gd name="connsiteX47" fmla="*/ 56646 w 184098"/>
                <a:gd name="connsiteY47" fmla="*/ 102209 h 243132"/>
                <a:gd name="connsiteX48" fmla="*/ 56646 w 184098"/>
                <a:gd name="connsiteY48" fmla="*/ 99111 h 243132"/>
                <a:gd name="connsiteX49" fmla="*/ 47991 w 184098"/>
                <a:gd name="connsiteY49" fmla="*/ 92142 h 243132"/>
                <a:gd name="connsiteX50" fmla="*/ 44844 w 184098"/>
                <a:gd name="connsiteY50" fmla="*/ 88271 h 243132"/>
                <a:gd name="connsiteX51" fmla="*/ 44057 w 184098"/>
                <a:gd name="connsiteY51" fmla="*/ 85174 h 243132"/>
                <a:gd name="connsiteX52" fmla="*/ 43271 w 184098"/>
                <a:gd name="connsiteY52" fmla="*/ 78979 h 243132"/>
                <a:gd name="connsiteX53" fmla="*/ 41698 w 184098"/>
                <a:gd name="connsiteY53" fmla="*/ 69688 h 243132"/>
                <a:gd name="connsiteX54" fmla="*/ 43271 w 184098"/>
                <a:gd name="connsiteY54" fmla="*/ 66590 h 243132"/>
                <a:gd name="connsiteX55" fmla="*/ 49566 w 184098"/>
                <a:gd name="connsiteY55" fmla="*/ 65041 h 243132"/>
                <a:gd name="connsiteX56" fmla="*/ 59006 w 184098"/>
                <a:gd name="connsiteY56" fmla="*/ 71236 h 243132"/>
                <a:gd name="connsiteX57" fmla="*/ 67659 w 184098"/>
                <a:gd name="connsiteY57" fmla="*/ 84399 h 243132"/>
                <a:gd name="connsiteX58" fmla="*/ 71593 w 184098"/>
                <a:gd name="connsiteY58" fmla="*/ 98337 h 243132"/>
                <a:gd name="connsiteX59" fmla="*/ 68447 w 184098"/>
                <a:gd name="connsiteY59" fmla="*/ 108403 h 243132"/>
                <a:gd name="connsiteX60" fmla="*/ 70808 w 184098"/>
                <a:gd name="connsiteY60" fmla="*/ 109177 h 243132"/>
                <a:gd name="connsiteX61" fmla="*/ 76314 w 184098"/>
                <a:gd name="connsiteY61" fmla="*/ 110726 h 243132"/>
                <a:gd name="connsiteX62" fmla="*/ 79461 w 184098"/>
                <a:gd name="connsiteY62" fmla="*/ 111500 h 243132"/>
                <a:gd name="connsiteX63" fmla="*/ 70808 w 184098"/>
                <a:gd name="connsiteY63" fmla="*/ 126212 h 243132"/>
                <a:gd name="connsiteX64" fmla="*/ 51139 w 184098"/>
                <a:gd name="connsiteY64" fmla="*/ 151764 h 243132"/>
                <a:gd name="connsiteX65" fmla="*/ 44844 w 184098"/>
                <a:gd name="connsiteY65" fmla="*/ 164927 h 243132"/>
                <a:gd name="connsiteX66" fmla="*/ 47205 w 184098"/>
                <a:gd name="connsiteY66" fmla="*/ 177316 h 243132"/>
                <a:gd name="connsiteX67" fmla="*/ 51924 w 184098"/>
                <a:gd name="connsiteY67" fmla="*/ 192802 h 243132"/>
                <a:gd name="connsiteX68" fmla="*/ 52712 w 184098"/>
                <a:gd name="connsiteY68" fmla="*/ 205965 h 243132"/>
                <a:gd name="connsiteX69" fmla="*/ 41698 w 184098"/>
                <a:gd name="connsiteY69" fmla="*/ 210612 h 243132"/>
                <a:gd name="connsiteX70" fmla="*/ 47205 w 184098"/>
                <a:gd name="connsiteY70" fmla="*/ 219129 h 243132"/>
                <a:gd name="connsiteX71" fmla="*/ 58219 w 184098"/>
                <a:gd name="connsiteY71" fmla="*/ 225323 h 243132"/>
                <a:gd name="connsiteX72" fmla="*/ 70020 w 184098"/>
                <a:gd name="connsiteY72" fmla="*/ 228420 h 243132"/>
                <a:gd name="connsiteX73" fmla="*/ 77888 w 184098"/>
                <a:gd name="connsiteY73" fmla="*/ 226098 h 243132"/>
                <a:gd name="connsiteX74" fmla="*/ 77102 w 184098"/>
                <a:gd name="connsiteY74" fmla="*/ 218355 h 243132"/>
                <a:gd name="connsiteX75" fmla="*/ 72381 w 184098"/>
                <a:gd name="connsiteY75" fmla="*/ 205965 h 243132"/>
                <a:gd name="connsiteX76" fmla="*/ 71593 w 184098"/>
                <a:gd name="connsiteY76" fmla="*/ 192802 h 243132"/>
                <a:gd name="connsiteX77" fmla="*/ 81821 w 184098"/>
                <a:gd name="connsiteY77" fmla="*/ 185059 h 243132"/>
                <a:gd name="connsiteX78" fmla="*/ 89689 w 184098"/>
                <a:gd name="connsiteY78" fmla="*/ 185834 h 243132"/>
                <a:gd name="connsiteX79" fmla="*/ 90476 w 184098"/>
                <a:gd name="connsiteY79" fmla="*/ 191254 h 243132"/>
                <a:gd name="connsiteX80" fmla="*/ 85755 w 184098"/>
                <a:gd name="connsiteY80" fmla="*/ 202868 h 243132"/>
                <a:gd name="connsiteX81" fmla="*/ 85755 w 184098"/>
                <a:gd name="connsiteY81" fmla="*/ 209063 h 243132"/>
                <a:gd name="connsiteX82" fmla="*/ 88116 w 184098"/>
                <a:gd name="connsiteY82" fmla="*/ 224549 h 243132"/>
                <a:gd name="connsiteX83" fmla="*/ 88116 w 184098"/>
                <a:gd name="connsiteY83" fmla="*/ 232292 h 243132"/>
                <a:gd name="connsiteX84" fmla="*/ 87328 w 184098"/>
                <a:gd name="connsiteY84" fmla="*/ 234615 h 243132"/>
                <a:gd name="connsiteX85" fmla="*/ 83394 w 184098"/>
                <a:gd name="connsiteY85" fmla="*/ 243132 h 243132"/>
                <a:gd name="connsiteX86" fmla="*/ 100704 w 184098"/>
                <a:gd name="connsiteY86" fmla="*/ 234615 h 243132"/>
                <a:gd name="connsiteX87" fmla="*/ 108572 w 184098"/>
                <a:gd name="connsiteY87" fmla="*/ 228420 h 243132"/>
                <a:gd name="connsiteX88" fmla="*/ 114079 w 184098"/>
                <a:gd name="connsiteY88" fmla="*/ 222226 h 243132"/>
                <a:gd name="connsiteX89" fmla="*/ 114079 w 184098"/>
                <a:gd name="connsiteY89" fmla="*/ 219129 h 243132"/>
                <a:gd name="connsiteX90" fmla="*/ 111718 w 184098"/>
                <a:gd name="connsiteY90" fmla="*/ 216031 h 243132"/>
                <a:gd name="connsiteX91" fmla="*/ 110145 w 184098"/>
                <a:gd name="connsiteY91" fmla="*/ 212934 h 243132"/>
                <a:gd name="connsiteX92" fmla="*/ 111718 w 184098"/>
                <a:gd name="connsiteY92" fmla="*/ 209837 h 243132"/>
                <a:gd name="connsiteX93" fmla="*/ 115652 w 184098"/>
                <a:gd name="connsiteY93" fmla="*/ 208288 h 243132"/>
                <a:gd name="connsiteX94" fmla="*/ 118798 w 184098"/>
                <a:gd name="connsiteY94" fmla="*/ 209063 h 243132"/>
                <a:gd name="connsiteX95" fmla="*/ 121159 w 184098"/>
                <a:gd name="connsiteY95" fmla="*/ 209837 h 243132"/>
                <a:gd name="connsiteX96" fmla="*/ 124307 w 184098"/>
                <a:gd name="connsiteY96" fmla="*/ 209837 h 243132"/>
                <a:gd name="connsiteX97" fmla="*/ 129026 w 184098"/>
                <a:gd name="connsiteY97" fmla="*/ 209063 h 243132"/>
                <a:gd name="connsiteX98" fmla="*/ 131387 w 184098"/>
                <a:gd name="connsiteY98" fmla="*/ 208288 h 243132"/>
                <a:gd name="connsiteX99" fmla="*/ 132960 w 184098"/>
                <a:gd name="connsiteY99" fmla="*/ 207514 h 243132"/>
                <a:gd name="connsiteX100" fmla="*/ 136894 w 184098"/>
                <a:gd name="connsiteY100" fmla="*/ 203643 h 243132"/>
                <a:gd name="connsiteX101" fmla="*/ 139254 w 184098"/>
                <a:gd name="connsiteY101" fmla="*/ 198997 h 243132"/>
                <a:gd name="connsiteX102" fmla="*/ 140828 w 184098"/>
                <a:gd name="connsiteY102" fmla="*/ 194351 h 243132"/>
                <a:gd name="connsiteX103" fmla="*/ 143188 w 184098"/>
                <a:gd name="connsiteY103" fmla="*/ 185059 h 243132"/>
                <a:gd name="connsiteX104" fmla="*/ 147122 w 184098"/>
                <a:gd name="connsiteY104" fmla="*/ 159507 h 243132"/>
                <a:gd name="connsiteX105" fmla="*/ 151843 w 184098"/>
                <a:gd name="connsiteY105" fmla="*/ 142472 h 243132"/>
                <a:gd name="connsiteX106" fmla="*/ 157350 w 184098"/>
                <a:gd name="connsiteY106" fmla="*/ 126212 h 243132"/>
                <a:gd name="connsiteX107" fmla="*/ 161284 w 184098"/>
                <a:gd name="connsiteY107" fmla="*/ 119243 h 243132"/>
                <a:gd name="connsiteX108" fmla="*/ 166791 w 184098"/>
                <a:gd name="connsiteY108" fmla="*/ 112274 h 243132"/>
                <a:gd name="connsiteX109" fmla="*/ 180165 w 184098"/>
                <a:gd name="connsiteY109" fmla="*/ 98337 h 243132"/>
                <a:gd name="connsiteX110" fmla="*/ 184099 w 184098"/>
                <a:gd name="connsiteY110" fmla="*/ 91368 h 243132"/>
                <a:gd name="connsiteX111" fmla="*/ 182526 w 184098"/>
                <a:gd name="connsiteY111" fmla="*/ 83625 h 24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4098" h="243132">
                  <a:moveTo>
                    <a:pt x="177019" y="75882"/>
                  </a:moveTo>
                  <a:lnTo>
                    <a:pt x="173871" y="67365"/>
                  </a:lnTo>
                  <a:lnTo>
                    <a:pt x="176231" y="58073"/>
                  </a:lnTo>
                  <a:lnTo>
                    <a:pt x="162857" y="58073"/>
                  </a:lnTo>
                  <a:lnTo>
                    <a:pt x="148695" y="56524"/>
                  </a:lnTo>
                  <a:lnTo>
                    <a:pt x="158136" y="43361"/>
                  </a:lnTo>
                  <a:lnTo>
                    <a:pt x="162069" y="36393"/>
                  </a:lnTo>
                  <a:lnTo>
                    <a:pt x="162069" y="30198"/>
                  </a:lnTo>
                  <a:lnTo>
                    <a:pt x="157350" y="24778"/>
                  </a:lnTo>
                  <a:lnTo>
                    <a:pt x="151056" y="24778"/>
                  </a:lnTo>
                  <a:lnTo>
                    <a:pt x="144761" y="27875"/>
                  </a:lnTo>
                  <a:lnTo>
                    <a:pt x="138467" y="30198"/>
                  </a:lnTo>
                  <a:lnTo>
                    <a:pt x="121159" y="26326"/>
                  </a:lnTo>
                  <a:lnTo>
                    <a:pt x="100704" y="4646"/>
                  </a:lnTo>
                  <a:lnTo>
                    <a:pt x="84969" y="0"/>
                  </a:lnTo>
                  <a:lnTo>
                    <a:pt x="79461" y="2323"/>
                  </a:lnTo>
                  <a:lnTo>
                    <a:pt x="73954" y="5420"/>
                  </a:lnTo>
                  <a:lnTo>
                    <a:pt x="69234" y="8517"/>
                  </a:lnTo>
                  <a:lnTo>
                    <a:pt x="55073" y="22455"/>
                  </a:lnTo>
                  <a:lnTo>
                    <a:pt x="50351" y="24778"/>
                  </a:lnTo>
                  <a:lnTo>
                    <a:pt x="33831" y="32521"/>
                  </a:lnTo>
                  <a:lnTo>
                    <a:pt x="25176" y="37167"/>
                  </a:lnTo>
                  <a:lnTo>
                    <a:pt x="18881" y="44136"/>
                  </a:lnTo>
                  <a:lnTo>
                    <a:pt x="18096" y="51879"/>
                  </a:lnTo>
                  <a:lnTo>
                    <a:pt x="8653" y="48781"/>
                  </a:lnTo>
                  <a:lnTo>
                    <a:pt x="2361" y="50330"/>
                  </a:lnTo>
                  <a:lnTo>
                    <a:pt x="0" y="54976"/>
                  </a:lnTo>
                  <a:lnTo>
                    <a:pt x="2361" y="62719"/>
                  </a:lnTo>
                  <a:lnTo>
                    <a:pt x="8653" y="70462"/>
                  </a:lnTo>
                  <a:lnTo>
                    <a:pt x="16521" y="76656"/>
                  </a:lnTo>
                  <a:lnTo>
                    <a:pt x="24388" y="82851"/>
                  </a:lnTo>
                  <a:lnTo>
                    <a:pt x="29109" y="92917"/>
                  </a:lnTo>
                  <a:lnTo>
                    <a:pt x="21242" y="91368"/>
                  </a:lnTo>
                  <a:lnTo>
                    <a:pt x="15735" y="86722"/>
                  </a:lnTo>
                  <a:lnTo>
                    <a:pt x="11014" y="80528"/>
                  </a:lnTo>
                  <a:lnTo>
                    <a:pt x="5507" y="75108"/>
                  </a:lnTo>
                  <a:lnTo>
                    <a:pt x="5507" y="86722"/>
                  </a:lnTo>
                  <a:lnTo>
                    <a:pt x="11014" y="96014"/>
                  </a:lnTo>
                  <a:lnTo>
                    <a:pt x="15735" y="104531"/>
                  </a:lnTo>
                  <a:lnTo>
                    <a:pt x="11801" y="115371"/>
                  </a:lnTo>
                  <a:lnTo>
                    <a:pt x="17308" y="111500"/>
                  </a:lnTo>
                  <a:lnTo>
                    <a:pt x="22815" y="106080"/>
                  </a:lnTo>
                  <a:lnTo>
                    <a:pt x="28322" y="101434"/>
                  </a:lnTo>
                  <a:lnTo>
                    <a:pt x="33831" y="99111"/>
                  </a:lnTo>
                  <a:lnTo>
                    <a:pt x="38550" y="99885"/>
                  </a:lnTo>
                  <a:lnTo>
                    <a:pt x="46417" y="106080"/>
                  </a:lnTo>
                  <a:lnTo>
                    <a:pt x="48778" y="106854"/>
                  </a:lnTo>
                  <a:lnTo>
                    <a:pt x="56646" y="102209"/>
                  </a:lnTo>
                  <a:lnTo>
                    <a:pt x="56646" y="99111"/>
                  </a:lnTo>
                  <a:lnTo>
                    <a:pt x="47991" y="92142"/>
                  </a:lnTo>
                  <a:lnTo>
                    <a:pt x="44844" y="88271"/>
                  </a:lnTo>
                  <a:lnTo>
                    <a:pt x="44057" y="85174"/>
                  </a:lnTo>
                  <a:lnTo>
                    <a:pt x="43271" y="78979"/>
                  </a:lnTo>
                  <a:lnTo>
                    <a:pt x="41698" y="69688"/>
                  </a:lnTo>
                  <a:lnTo>
                    <a:pt x="43271" y="66590"/>
                  </a:lnTo>
                  <a:lnTo>
                    <a:pt x="49566" y="65041"/>
                  </a:lnTo>
                  <a:lnTo>
                    <a:pt x="59006" y="71236"/>
                  </a:lnTo>
                  <a:lnTo>
                    <a:pt x="67659" y="84399"/>
                  </a:lnTo>
                  <a:lnTo>
                    <a:pt x="71593" y="98337"/>
                  </a:lnTo>
                  <a:lnTo>
                    <a:pt x="68447" y="108403"/>
                  </a:lnTo>
                  <a:lnTo>
                    <a:pt x="70808" y="109177"/>
                  </a:lnTo>
                  <a:lnTo>
                    <a:pt x="76314" y="110726"/>
                  </a:lnTo>
                  <a:lnTo>
                    <a:pt x="79461" y="111500"/>
                  </a:lnTo>
                  <a:lnTo>
                    <a:pt x="70808" y="126212"/>
                  </a:lnTo>
                  <a:lnTo>
                    <a:pt x="51139" y="151764"/>
                  </a:lnTo>
                  <a:lnTo>
                    <a:pt x="44844" y="164927"/>
                  </a:lnTo>
                  <a:lnTo>
                    <a:pt x="47205" y="177316"/>
                  </a:lnTo>
                  <a:lnTo>
                    <a:pt x="51924" y="192802"/>
                  </a:lnTo>
                  <a:lnTo>
                    <a:pt x="52712" y="205965"/>
                  </a:lnTo>
                  <a:lnTo>
                    <a:pt x="41698" y="210612"/>
                  </a:lnTo>
                  <a:lnTo>
                    <a:pt x="47205" y="219129"/>
                  </a:lnTo>
                  <a:lnTo>
                    <a:pt x="58219" y="225323"/>
                  </a:lnTo>
                  <a:lnTo>
                    <a:pt x="70020" y="228420"/>
                  </a:lnTo>
                  <a:lnTo>
                    <a:pt x="77888" y="226098"/>
                  </a:lnTo>
                  <a:lnTo>
                    <a:pt x="77102" y="218355"/>
                  </a:lnTo>
                  <a:lnTo>
                    <a:pt x="72381" y="205965"/>
                  </a:lnTo>
                  <a:lnTo>
                    <a:pt x="71593" y="192802"/>
                  </a:lnTo>
                  <a:lnTo>
                    <a:pt x="81821" y="185059"/>
                  </a:lnTo>
                  <a:lnTo>
                    <a:pt x="89689" y="185834"/>
                  </a:lnTo>
                  <a:lnTo>
                    <a:pt x="90476" y="191254"/>
                  </a:lnTo>
                  <a:lnTo>
                    <a:pt x="85755" y="202868"/>
                  </a:lnTo>
                  <a:lnTo>
                    <a:pt x="85755" y="209063"/>
                  </a:lnTo>
                  <a:lnTo>
                    <a:pt x="88116" y="224549"/>
                  </a:lnTo>
                  <a:lnTo>
                    <a:pt x="88116" y="232292"/>
                  </a:lnTo>
                  <a:lnTo>
                    <a:pt x="87328" y="234615"/>
                  </a:lnTo>
                  <a:lnTo>
                    <a:pt x="83394" y="243132"/>
                  </a:lnTo>
                  <a:lnTo>
                    <a:pt x="100704" y="234615"/>
                  </a:lnTo>
                  <a:lnTo>
                    <a:pt x="108572" y="228420"/>
                  </a:lnTo>
                  <a:lnTo>
                    <a:pt x="114079" y="222226"/>
                  </a:lnTo>
                  <a:lnTo>
                    <a:pt x="114079" y="219129"/>
                  </a:lnTo>
                  <a:lnTo>
                    <a:pt x="111718" y="216031"/>
                  </a:lnTo>
                  <a:lnTo>
                    <a:pt x="110145" y="212934"/>
                  </a:lnTo>
                  <a:lnTo>
                    <a:pt x="111718" y="209837"/>
                  </a:lnTo>
                  <a:lnTo>
                    <a:pt x="115652" y="208288"/>
                  </a:lnTo>
                  <a:lnTo>
                    <a:pt x="118798" y="209063"/>
                  </a:lnTo>
                  <a:lnTo>
                    <a:pt x="121159" y="209837"/>
                  </a:lnTo>
                  <a:lnTo>
                    <a:pt x="124307" y="209837"/>
                  </a:lnTo>
                  <a:lnTo>
                    <a:pt x="129026" y="209063"/>
                  </a:lnTo>
                  <a:lnTo>
                    <a:pt x="131387" y="208288"/>
                  </a:lnTo>
                  <a:lnTo>
                    <a:pt x="132960" y="207514"/>
                  </a:lnTo>
                  <a:lnTo>
                    <a:pt x="136894" y="203643"/>
                  </a:lnTo>
                  <a:lnTo>
                    <a:pt x="139254" y="198997"/>
                  </a:lnTo>
                  <a:lnTo>
                    <a:pt x="140828" y="194351"/>
                  </a:lnTo>
                  <a:lnTo>
                    <a:pt x="143188" y="185059"/>
                  </a:lnTo>
                  <a:lnTo>
                    <a:pt x="147122" y="159507"/>
                  </a:lnTo>
                  <a:lnTo>
                    <a:pt x="151843" y="142472"/>
                  </a:lnTo>
                  <a:lnTo>
                    <a:pt x="157350" y="126212"/>
                  </a:lnTo>
                  <a:lnTo>
                    <a:pt x="161284" y="119243"/>
                  </a:lnTo>
                  <a:lnTo>
                    <a:pt x="166791" y="112274"/>
                  </a:lnTo>
                  <a:lnTo>
                    <a:pt x="180165" y="98337"/>
                  </a:lnTo>
                  <a:lnTo>
                    <a:pt x="184099" y="91368"/>
                  </a:lnTo>
                  <a:lnTo>
                    <a:pt x="182526" y="8362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28" name="Freeform 1827">
              <a:extLst>
                <a:ext uri="{FF2B5EF4-FFF2-40B4-BE49-F238E27FC236}">
                  <a16:creationId xmlns:a16="http://schemas.microsoft.com/office/drawing/2014/main" id="{CFAAB9E9-6255-7182-B974-9E0B46B449D8}"/>
                </a:ext>
              </a:extLst>
            </p:cNvPr>
            <p:cNvSpPr/>
            <p:nvPr/>
          </p:nvSpPr>
          <p:spPr>
            <a:xfrm>
              <a:off x="-6496246" y="-11106254"/>
              <a:ext cx="20823" cy="25782"/>
            </a:xfrm>
            <a:custGeom>
              <a:avLst/>
              <a:gdLst>
                <a:gd name="connsiteX0" fmla="*/ 7082 w 24390"/>
                <a:gd name="connsiteY0" fmla="*/ 10840 h 30198"/>
                <a:gd name="connsiteX1" fmla="*/ 788 w 24390"/>
                <a:gd name="connsiteY1" fmla="*/ 19358 h 30198"/>
                <a:gd name="connsiteX2" fmla="*/ 0 w 24390"/>
                <a:gd name="connsiteY2" fmla="*/ 26327 h 30198"/>
                <a:gd name="connsiteX3" fmla="*/ 8655 w 24390"/>
                <a:gd name="connsiteY3" fmla="*/ 30198 h 30198"/>
                <a:gd name="connsiteX4" fmla="*/ 15735 w 24390"/>
                <a:gd name="connsiteY4" fmla="*/ 21680 h 30198"/>
                <a:gd name="connsiteX5" fmla="*/ 24390 w 24390"/>
                <a:gd name="connsiteY5" fmla="*/ 0 h 30198"/>
                <a:gd name="connsiteX6" fmla="*/ 15735 w 24390"/>
                <a:gd name="connsiteY6" fmla="*/ 3097 h 3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0" h="30198">
                  <a:moveTo>
                    <a:pt x="7082" y="10840"/>
                  </a:moveTo>
                  <a:lnTo>
                    <a:pt x="788" y="19358"/>
                  </a:lnTo>
                  <a:lnTo>
                    <a:pt x="0" y="26327"/>
                  </a:lnTo>
                  <a:lnTo>
                    <a:pt x="8655" y="30198"/>
                  </a:lnTo>
                  <a:lnTo>
                    <a:pt x="15735" y="21680"/>
                  </a:lnTo>
                  <a:lnTo>
                    <a:pt x="24390" y="0"/>
                  </a:lnTo>
                  <a:lnTo>
                    <a:pt x="15735"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29" name="Freeform 1828">
              <a:extLst>
                <a:ext uri="{FF2B5EF4-FFF2-40B4-BE49-F238E27FC236}">
                  <a16:creationId xmlns:a16="http://schemas.microsoft.com/office/drawing/2014/main" id="{8050D9B1-47BC-6933-0ADB-E27ED74E3315}"/>
                </a:ext>
              </a:extLst>
            </p:cNvPr>
            <p:cNvSpPr/>
            <p:nvPr/>
          </p:nvSpPr>
          <p:spPr>
            <a:xfrm>
              <a:off x="-6643348" y="-11079149"/>
              <a:ext cx="7388" cy="7272"/>
            </a:xfrm>
            <a:custGeom>
              <a:avLst/>
              <a:gdLst>
                <a:gd name="connsiteX0" fmla="*/ 5507 w 8653"/>
                <a:gd name="connsiteY0" fmla="*/ 8517 h 8517"/>
                <a:gd name="connsiteX1" fmla="*/ 8653 w 8653"/>
                <a:gd name="connsiteY1" fmla="*/ 5420 h 8517"/>
                <a:gd name="connsiteX2" fmla="*/ 7868 w 8653"/>
                <a:gd name="connsiteY2" fmla="*/ 4646 h 8517"/>
                <a:gd name="connsiteX3" fmla="*/ 7080 w 8653"/>
                <a:gd name="connsiteY3" fmla="*/ 3097 h 8517"/>
                <a:gd name="connsiteX4" fmla="*/ 6294 w 8653"/>
                <a:gd name="connsiteY4" fmla="*/ 1548 h 8517"/>
                <a:gd name="connsiteX5" fmla="*/ 6294 w 8653"/>
                <a:gd name="connsiteY5" fmla="*/ 0 h 8517"/>
                <a:gd name="connsiteX6" fmla="*/ 3146 w 8653"/>
                <a:gd name="connsiteY6" fmla="*/ 3872 h 8517"/>
                <a:gd name="connsiteX7" fmla="*/ 1573 w 8653"/>
                <a:gd name="connsiteY7" fmla="*/ 5420 h 8517"/>
                <a:gd name="connsiteX8" fmla="*/ 0 w 8653"/>
                <a:gd name="connsiteY8" fmla="*/ 7743 h 8517"/>
                <a:gd name="connsiteX9" fmla="*/ 3146 w 8653"/>
                <a:gd name="connsiteY9" fmla="*/ 8517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53" h="8517">
                  <a:moveTo>
                    <a:pt x="5507" y="8517"/>
                  </a:moveTo>
                  <a:lnTo>
                    <a:pt x="8653" y="5420"/>
                  </a:lnTo>
                  <a:lnTo>
                    <a:pt x="7868" y="4646"/>
                  </a:lnTo>
                  <a:lnTo>
                    <a:pt x="7080" y="3097"/>
                  </a:lnTo>
                  <a:lnTo>
                    <a:pt x="6294" y="1548"/>
                  </a:lnTo>
                  <a:lnTo>
                    <a:pt x="6294" y="0"/>
                  </a:lnTo>
                  <a:lnTo>
                    <a:pt x="3146" y="3872"/>
                  </a:lnTo>
                  <a:lnTo>
                    <a:pt x="1573" y="5420"/>
                  </a:lnTo>
                  <a:lnTo>
                    <a:pt x="0" y="7743"/>
                  </a:lnTo>
                  <a:lnTo>
                    <a:pt x="3146" y="851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30" name="Freeform 1829">
              <a:extLst>
                <a:ext uri="{FF2B5EF4-FFF2-40B4-BE49-F238E27FC236}">
                  <a16:creationId xmlns:a16="http://schemas.microsoft.com/office/drawing/2014/main" id="{DE63EAE7-12EA-7BA5-DA61-28E36724737F}"/>
                </a:ext>
              </a:extLst>
            </p:cNvPr>
            <p:cNvSpPr/>
            <p:nvPr/>
          </p:nvSpPr>
          <p:spPr>
            <a:xfrm>
              <a:off x="-6529831" y="-11105592"/>
              <a:ext cx="12763" cy="7932"/>
            </a:xfrm>
            <a:custGeom>
              <a:avLst/>
              <a:gdLst>
                <a:gd name="connsiteX0" fmla="*/ 5507 w 14949"/>
                <a:gd name="connsiteY0" fmla="*/ 9291 h 9291"/>
                <a:gd name="connsiteX1" fmla="*/ 8655 w 14949"/>
                <a:gd name="connsiteY1" fmla="*/ 7743 h 9291"/>
                <a:gd name="connsiteX2" fmla="*/ 11016 w 14949"/>
                <a:gd name="connsiteY2" fmla="*/ 6194 h 9291"/>
                <a:gd name="connsiteX3" fmla="*/ 12589 w 14949"/>
                <a:gd name="connsiteY3" fmla="*/ 3872 h 9291"/>
                <a:gd name="connsiteX4" fmla="*/ 14949 w 14949"/>
                <a:gd name="connsiteY4" fmla="*/ 774 h 9291"/>
                <a:gd name="connsiteX5" fmla="*/ 11016 w 14949"/>
                <a:gd name="connsiteY5" fmla="*/ 774 h 9291"/>
                <a:gd name="connsiteX6" fmla="*/ 7082 w 14949"/>
                <a:gd name="connsiteY6" fmla="*/ 0 h 9291"/>
                <a:gd name="connsiteX7" fmla="*/ 3934 w 14949"/>
                <a:gd name="connsiteY7" fmla="*/ 774 h 9291"/>
                <a:gd name="connsiteX8" fmla="*/ 0 w 14949"/>
                <a:gd name="connsiteY8" fmla="*/ 1548 h 9291"/>
                <a:gd name="connsiteX9" fmla="*/ 3934 w 14949"/>
                <a:gd name="connsiteY9" fmla="*/ 7743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49" h="9291">
                  <a:moveTo>
                    <a:pt x="5507" y="9291"/>
                  </a:moveTo>
                  <a:lnTo>
                    <a:pt x="8655" y="7743"/>
                  </a:lnTo>
                  <a:lnTo>
                    <a:pt x="11016" y="6194"/>
                  </a:lnTo>
                  <a:lnTo>
                    <a:pt x="12589" y="3872"/>
                  </a:lnTo>
                  <a:lnTo>
                    <a:pt x="14949" y="774"/>
                  </a:lnTo>
                  <a:lnTo>
                    <a:pt x="11016" y="774"/>
                  </a:lnTo>
                  <a:lnTo>
                    <a:pt x="7082" y="0"/>
                  </a:lnTo>
                  <a:lnTo>
                    <a:pt x="3934" y="774"/>
                  </a:lnTo>
                  <a:lnTo>
                    <a:pt x="0" y="1548"/>
                  </a:lnTo>
                  <a:lnTo>
                    <a:pt x="3934"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31" name="Freeform 1830">
              <a:extLst>
                <a:ext uri="{FF2B5EF4-FFF2-40B4-BE49-F238E27FC236}">
                  <a16:creationId xmlns:a16="http://schemas.microsoft.com/office/drawing/2014/main" id="{EECE9C9B-14F8-6614-CB32-81C850A06CD3}"/>
                </a:ext>
              </a:extLst>
            </p:cNvPr>
            <p:cNvSpPr/>
            <p:nvPr/>
          </p:nvSpPr>
          <p:spPr>
            <a:xfrm>
              <a:off x="-6858965" y="-10653416"/>
              <a:ext cx="8732" cy="8593"/>
            </a:xfrm>
            <a:custGeom>
              <a:avLst/>
              <a:gdLst>
                <a:gd name="connsiteX0" fmla="*/ 6294 w 10228"/>
                <a:gd name="connsiteY0" fmla="*/ 3872 h 10065"/>
                <a:gd name="connsiteX1" fmla="*/ 3148 w 10228"/>
                <a:gd name="connsiteY1" fmla="*/ 2323 h 10065"/>
                <a:gd name="connsiteX2" fmla="*/ 0 w 10228"/>
                <a:gd name="connsiteY2" fmla="*/ 0 h 10065"/>
                <a:gd name="connsiteX3" fmla="*/ 1573 w 10228"/>
                <a:gd name="connsiteY3" fmla="*/ 4646 h 10065"/>
                <a:gd name="connsiteX4" fmla="*/ 3148 w 10228"/>
                <a:gd name="connsiteY4" fmla="*/ 7743 h 10065"/>
                <a:gd name="connsiteX5" fmla="*/ 6294 w 10228"/>
                <a:gd name="connsiteY5" fmla="*/ 9292 h 10065"/>
                <a:gd name="connsiteX6" fmla="*/ 10228 w 10228"/>
                <a:gd name="connsiteY6" fmla="*/ 10066 h 10065"/>
                <a:gd name="connsiteX7" fmla="*/ 8655 w 10228"/>
                <a:gd name="connsiteY7" fmla="*/ 6194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8" h="10065">
                  <a:moveTo>
                    <a:pt x="6294" y="3872"/>
                  </a:moveTo>
                  <a:lnTo>
                    <a:pt x="3148" y="2323"/>
                  </a:lnTo>
                  <a:lnTo>
                    <a:pt x="0" y="0"/>
                  </a:lnTo>
                  <a:lnTo>
                    <a:pt x="1573" y="4646"/>
                  </a:lnTo>
                  <a:lnTo>
                    <a:pt x="3148" y="7743"/>
                  </a:lnTo>
                  <a:lnTo>
                    <a:pt x="6294" y="9292"/>
                  </a:lnTo>
                  <a:lnTo>
                    <a:pt x="10228" y="10066"/>
                  </a:lnTo>
                  <a:lnTo>
                    <a:pt x="8655" y="619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32" name="Freeform 1831">
              <a:extLst>
                <a:ext uri="{FF2B5EF4-FFF2-40B4-BE49-F238E27FC236}">
                  <a16:creationId xmlns:a16="http://schemas.microsoft.com/office/drawing/2014/main" id="{AA43BBE3-2583-34E9-841A-4926E6FEB791}"/>
                </a:ext>
              </a:extLst>
            </p:cNvPr>
            <p:cNvSpPr/>
            <p:nvPr/>
          </p:nvSpPr>
          <p:spPr>
            <a:xfrm>
              <a:off x="-6187264" y="-11123441"/>
              <a:ext cx="5374" cy="5949"/>
            </a:xfrm>
            <a:custGeom>
              <a:avLst/>
              <a:gdLst>
                <a:gd name="connsiteX0" fmla="*/ 3934 w 6294"/>
                <a:gd name="connsiteY0" fmla="*/ 774 h 6968"/>
                <a:gd name="connsiteX1" fmla="*/ 2361 w 6294"/>
                <a:gd name="connsiteY1" fmla="*/ 0 h 6968"/>
                <a:gd name="connsiteX2" fmla="*/ 0 w 6294"/>
                <a:gd name="connsiteY2" fmla="*/ 0 h 6968"/>
                <a:gd name="connsiteX3" fmla="*/ 788 w 6294"/>
                <a:gd name="connsiteY3" fmla="*/ 4646 h 6968"/>
                <a:gd name="connsiteX4" fmla="*/ 1573 w 6294"/>
                <a:gd name="connsiteY4" fmla="*/ 6968 h 6968"/>
                <a:gd name="connsiteX5" fmla="*/ 3934 w 6294"/>
                <a:gd name="connsiteY5" fmla="*/ 6194 h 6968"/>
                <a:gd name="connsiteX6" fmla="*/ 6294 w 6294"/>
                <a:gd name="connsiteY6" fmla="*/ 3872 h 6968"/>
                <a:gd name="connsiteX7" fmla="*/ 4721 w 6294"/>
                <a:gd name="connsiteY7" fmla="*/ 2323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4" h="6968">
                  <a:moveTo>
                    <a:pt x="3934" y="774"/>
                  </a:moveTo>
                  <a:lnTo>
                    <a:pt x="2361" y="0"/>
                  </a:lnTo>
                  <a:lnTo>
                    <a:pt x="0" y="0"/>
                  </a:lnTo>
                  <a:lnTo>
                    <a:pt x="788" y="4646"/>
                  </a:lnTo>
                  <a:lnTo>
                    <a:pt x="1573" y="6968"/>
                  </a:lnTo>
                  <a:lnTo>
                    <a:pt x="3934" y="6194"/>
                  </a:lnTo>
                  <a:lnTo>
                    <a:pt x="6294" y="3872"/>
                  </a:lnTo>
                  <a:lnTo>
                    <a:pt x="4721" y="232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33" name="Freeform 1832">
              <a:extLst>
                <a:ext uri="{FF2B5EF4-FFF2-40B4-BE49-F238E27FC236}">
                  <a16:creationId xmlns:a16="http://schemas.microsoft.com/office/drawing/2014/main" id="{84CF4B09-416D-A4BD-E24E-25AE8F73D896}"/>
                </a:ext>
              </a:extLst>
            </p:cNvPr>
            <p:cNvSpPr/>
            <p:nvPr/>
          </p:nvSpPr>
          <p:spPr>
            <a:xfrm>
              <a:off x="-6808587" y="-10960156"/>
              <a:ext cx="16792" cy="24459"/>
            </a:xfrm>
            <a:custGeom>
              <a:avLst/>
              <a:gdLst>
                <a:gd name="connsiteX0" fmla="*/ 3148 w 19668"/>
                <a:gd name="connsiteY0" fmla="*/ 27101 h 28648"/>
                <a:gd name="connsiteX1" fmla="*/ 3934 w 19668"/>
                <a:gd name="connsiteY1" fmla="*/ 28649 h 28648"/>
                <a:gd name="connsiteX2" fmla="*/ 7868 w 19668"/>
                <a:gd name="connsiteY2" fmla="*/ 26326 h 28648"/>
                <a:gd name="connsiteX3" fmla="*/ 11801 w 19668"/>
                <a:gd name="connsiteY3" fmla="*/ 24003 h 28648"/>
                <a:gd name="connsiteX4" fmla="*/ 15735 w 19668"/>
                <a:gd name="connsiteY4" fmla="*/ 20132 h 28648"/>
                <a:gd name="connsiteX5" fmla="*/ 18883 w 19668"/>
                <a:gd name="connsiteY5" fmla="*/ 17034 h 28648"/>
                <a:gd name="connsiteX6" fmla="*/ 19669 w 19668"/>
                <a:gd name="connsiteY6" fmla="*/ 8517 h 28648"/>
                <a:gd name="connsiteX7" fmla="*/ 17308 w 19668"/>
                <a:gd name="connsiteY7" fmla="*/ 3097 h 28648"/>
                <a:gd name="connsiteX8" fmla="*/ 11801 w 19668"/>
                <a:gd name="connsiteY8" fmla="*/ 0 h 28648"/>
                <a:gd name="connsiteX9" fmla="*/ 3934 w 19668"/>
                <a:gd name="connsiteY9" fmla="*/ 1548 h 28648"/>
                <a:gd name="connsiteX10" fmla="*/ 3934 w 19668"/>
                <a:gd name="connsiteY10" fmla="*/ 14712 h 28648"/>
                <a:gd name="connsiteX11" fmla="*/ 2361 w 19668"/>
                <a:gd name="connsiteY11" fmla="*/ 19358 h 28648"/>
                <a:gd name="connsiteX12" fmla="*/ 0 w 19668"/>
                <a:gd name="connsiteY12" fmla="*/ 24777 h 28648"/>
                <a:gd name="connsiteX13" fmla="*/ 1573 w 19668"/>
                <a:gd name="connsiteY13" fmla="*/ 25552 h 28648"/>
                <a:gd name="connsiteX14" fmla="*/ 2361 w 19668"/>
                <a:gd name="connsiteY14" fmla="*/ 26326 h 2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68" h="28648">
                  <a:moveTo>
                    <a:pt x="3148" y="27101"/>
                  </a:moveTo>
                  <a:lnTo>
                    <a:pt x="3934" y="28649"/>
                  </a:lnTo>
                  <a:lnTo>
                    <a:pt x="7868" y="26326"/>
                  </a:lnTo>
                  <a:lnTo>
                    <a:pt x="11801" y="24003"/>
                  </a:lnTo>
                  <a:lnTo>
                    <a:pt x="15735" y="20132"/>
                  </a:lnTo>
                  <a:lnTo>
                    <a:pt x="18883" y="17034"/>
                  </a:lnTo>
                  <a:lnTo>
                    <a:pt x="19669" y="8517"/>
                  </a:lnTo>
                  <a:lnTo>
                    <a:pt x="17308" y="3097"/>
                  </a:lnTo>
                  <a:lnTo>
                    <a:pt x="11801" y="0"/>
                  </a:lnTo>
                  <a:lnTo>
                    <a:pt x="3934" y="1548"/>
                  </a:lnTo>
                  <a:lnTo>
                    <a:pt x="3934" y="14712"/>
                  </a:lnTo>
                  <a:lnTo>
                    <a:pt x="2361" y="19358"/>
                  </a:lnTo>
                  <a:lnTo>
                    <a:pt x="0" y="24777"/>
                  </a:lnTo>
                  <a:lnTo>
                    <a:pt x="1573" y="25552"/>
                  </a:lnTo>
                  <a:lnTo>
                    <a:pt x="2361" y="2632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34" name="Freeform 1833">
              <a:extLst>
                <a:ext uri="{FF2B5EF4-FFF2-40B4-BE49-F238E27FC236}">
                  <a16:creationId xmlns:a16="http://schemas.microsoft.com/office/drawing/2014/main" id="{C1BB8967-988A-B05F-8E38-D402EC8BD65A}"/>
                </a:ext>
              </a:extLst>
            </p:cNvPr>
            <p:cNvSpPr/>
            <p:nvPr/>
          </p:nvSpPr>
          <p:spPr>
            <a:xfrm>
              <a:off x="-6746791" y="-11637098"/>
              <a:ext cx="731483" cy="606868"/>
            </a:xfrm>
            <a:custGeom>
              <a:avLst/>
              <a:gdLst>
                <a:gd name="connsiteX0" fmla="*/ 850478 w 856772"/>
                <a:gd name="connsiteY0" fmla="*/ 135504 h 710813"/>
                <a:gd name="connsiteX1" fmla="*/ 844183 w 856772"/>
                <a:gd name="connsiteY1" fmla="*/ 117695 h 710813"/>
                <a:gd name="connsiteX2" fmla="*/ 840250 w 856772"/>
                <a:gd name="connsiteY2" fmla="*/ 109177 h 710813"/>
                <a:gd name="connsiteX3" fmla="*/ 835530 w 856772"/>
                <a:gd name="connsiteY3" fmla="*/ 100660 h 710813"/>
                <a:gd name="connsiteX4" fmla="*/ 823729 w 856772"/>
                <a:gd name="connsiteY4" fmla="*/ 88271 h 710813"/>
                <a:gd name="connsiteX5" fmla="*/ 819008 w 856772"/>
                <a:gd name="connsiteY5" fmla="*/ 82076 h 710813"/>
                <a:gd name="connsiteX6" fmla="*/ 815074 w 856772"/>
                <a:gd name="connsiteY6" fmla="*/ 74333 h 710813"/>
                <a:gd name="connsiteX7" fmla="*/ 811928 w 856772"/>
                <a:gd name="connsiteY7" fmla="*/ 58073 h 710813"/>
                <a:gd name="connsiteX8" fmla="*/ 811928 w 856772"/>
                <a:gd name="connsiteY8" fmla="*/ 41038 h 710813"/>
                <a:gd name="connsiteX9" fmla="*/ 813501 w 856772"/>
                <a:gd name="connsiteY9" fmla="*/ 24003 h 710813"/>
                <a:gd name="connsiteX10" fmla="*/ 816647 w 856772"/>
                <a:gd name="connsiteY10" fmla="*/ 7743 h 710813"/>
                <a:gd name="connsiteX11" fmla="*/ 804846 w 856772"/>
                <a:gd name="connsiteY11" fmla="*/ 11615 h 710813"/>
                <a:gd name="connsiteX12" fmla="*/ 797766 w 856772"/>
                <a:gd name="connsiteY12" fmla="*/ 8517 h 710813"/>
                <a:gd name="connsiteX13" fmla="*/ 790684 w 856772"/>
                <a:gd name="connsiteY13" fmla="*/ 2323 h 710813"/>
                <a:gd name="connsiteX14" fmla="*/ 780458 w 856772"/>
                <a:gd name="connsiteY14" fmla="*/ 0 h 710813"/>
                <a:gd name="connsiteX15" fmla="*/ 772590 w 856772"/>
                <a:gd name="connsiteY15" fmla="*/ 3097 h 710813"/>
                <a:gd name="connsiteX16" fmla="*/ 767869 w 856772"/>
                <a:gd name="connsiteY16" fmla="*/ 11615 h 710813"/>
                <a:gd name="connsiteX17" fmla="*/ 765508 w 856772"/>
                <a:gd name="connsiteY17" fmla="*/ 22455 h 710813"/>
                <a:gd name="connsiteX18" fmla="*/ 765508 w 856772"/>
                <a:gd name="connsiteY18" fmla="*/ 32521 h 710813"/>
                <a:gd name="connsiteX19" fmla="*/ 783604 w 856772"/>
                <a:gd name="connsiteY19" fmla="*/ 27101 h 710813"/>
                <a:gd name="connsiteX20" fmla="*/ 793832 w 856772"/>
                <a:gd name="connsiteY20" fmla="*/ 24778 h 710813"/>
                <a:gd name="connsiteX21" fmla="*/ 800127 w 856772"/>
                <a:gd name="connsiteY21" fmla="*/ 26327 h 710813"/>
                <a:gd name="connsiteX22" fmla="*/ 801700 w 856772"/>
                <a:gd name="connsiteY22" fmla="*/ 31746 h 710813"/>
                <a:gd name="connsiteX23" fmla="*/ 800912 w 856772"/>
                <a:gd name="connsiteY23" fmla="*/ 38715 h 710813"/>
                <a:gd name="connsiteX24" fmla="*/ 799339 w 856772"/>
                <a:gd name="connsiteY24" fmla="*/ 45684 h 710813"/>
                <a:gd name="connsiteX25" fmla="*/ 796978 w 856772"/>
                <a:gd name="connsiteY25" fmla="*/ 50330 h 710813"/>
                <a:gd name="connsiteX26" fmla="*/ 791472 w 856772"/>
                <a:gd name="connsiteY26" fmla="*/ 54201 h 710813"/>
                <a:gd name="connsiteX27" fmla="*/ 787538 w 856772"/>
                <a:gd name="connsiteY27" fmla="*/ 54201 h 710813"/>
                <a:gd name="connsiteX28" fmla="*/ 784392 w 856772"/>
                <a:gd name="connsiteY28" fmla="*/ 51879 h 710813"/>
                <a:gd name="connsiteX29" fmla="*/ 778097 w 856772"/>
                <a:gd name="connsiteY29" fmla="*/ 52653 h 710813"/>
                <a:gd name="connsiteX30" fmla="*/ 772590 w 856772"/>
                <a:gd name="connsiteY30" fmla="*/ 55750 h 710813"/>
                <a:gd name="connsiteX31" fmla="*/ 767081 w 856772"/>
                <a:gd name="connsiteY31" fmla="*/ 58847 h 710813"/>
                <a:gd name="connsiteX32" fmla="*/ 762362 w 856772"/>
                <a:gd name="connsiteY32" fmla="*/ 60396 h 710813"/>
                <a:gd name="connsiteX33" fmla="*/ 756068 w 856772"/>
                <a:gd name="connsiteY33" fmla="*/ 55750 h 710813"/>
                <a:gd name="connsiteX34" fmla="*/ 752922 w 856772"/>
                <a:gd name="connsiteY34" fmla="*/ 45684 h 710813"/>
                <a:gd name="connsiteX35" fmla="*/ 752922 w 856772"/>
                <a:gd name="connsiteY35" fmla="*/ 36393 h 710813"/>
                <a:gd name="connsiteX36" fmla="*/ 751346 w 856772"/>
                <a:gd name="connsiteY36" fmla="*/ 29424 h 710813"/>
                <a:gd name="connsiteX37" fmla="*/ 740333 w 856772"/>
                <a:gd name="connsiteY37" fmla="*/ 26327 h 710813"/>
                <a:gd name="connsiteX38" fmla="*/ 731678 w 856772"/>
                <a:gd name="connsiteY38" fmla="*/ 27875 h 710813"/>
                <a:gd name="connsiteX39" fmla="*/ 729319 w 856772"/>
                <a:gd name="connsiteY39" fmla="*/ 33295 h 710813"/>
                <a:gd name="connsiteX40" fmla="*/ 730105 w 856772"/>
                <a:gd name="connsiteY40" fmla="*/ 41038 h 710813"/>
                <a:gd name="connsiteX41" fmla="*/ 729319 w 856772"/>
                <a:gd name="connsiteY41" fmla="*/ 51104 h 710813"/>
                <a:gd name="connsiteX42" fmla="*/ 725385 w 856772"/>
                <a:gd name="connsiteY42" fmla="*/ 60396 h 710813"/>
                <a:gd name="connsiteX43" fmla="*/ 719876 w 856772"/>
                <a:gd name="connsiteY43" fmla="*/ 64267 h 710813"/>
                <a:gd name="connsiteX44" fmla="*/ 713584 w 856772"/>
                <a:gd name="connsiteY44" fmla="*/ 66590 h 710813"/>
                <a:gd name="connsiteX45" fmla="*/ 705716 w 856772"/>
                <a:gd name="connsiteY45" fmla="*/ 70462 h 710813"/>
                <a:gd name="connsiteX46" fmla="*/ 700208 w 856772"/>
                <a:gd name="connsiteY46" fmla="*/ 88271 h 710813"/>
                <a:gd name="connsiteX47" fmla="*/ 702568 w 856772"/>
                <a:gd name="connsiteY47" fmla="*/ 111500 h 710813"/>
                <a:gd name="connsiteX48" fmla="*/ 700995 w 856772"/>
                <a:gd name="connsiteY48" fmla="*/ 132406 h 710813"/>
                <a:gd name="connsiteX49" fmla="*/ 685260 w 856772"/>
                <a:gd name="connsiteY49" fmla="*/ 142473 h 710813"/>
                <a:gd name="connsiteX50" fmla="*/ 686048 w 856772"/>
                <a:gd name="connsiteY50" fmla="*/ 147892 h 710813"/>
                <a:gd name="connsiteX51" fmla="*/ 689981 w 856772"/>
                <a:gd name="connsiteY51" fmla="*/ 148667 h 710813"/>
                <a:gd name="connsiteX52" fmla="*/ 694701 w 856772"/>
                <a:gd name="connsiteY52" fmla="*/ 147892 h 710813"/>
                <a:gd name="connsiteX53" fmla="*/ 699422 w 856772"/>
                <a:gd name="connsiteY53" fmla="*/ 149441 h 710813"/>
                <a:gd name="connsiteX54" fmla="*/ 704141 w 856772"/>
                <a:gd name="connsiteY54" fmla="*/ 154087 h 710813"/>
                <a:gd name="connsiteX55" fmla="*/ 707290 w 856772"/>
                <a:gd name="connsiteY55" fmla="*/ 160282 h 710813"/>
                <a:gd name="connsiteX56" fmla="*/ 708075 w 856772"/>
                <a:gd name="connsiteY56" fmla="*/ 166476 h 710813"/>
                <a:gd name="connsiteX57" fmla="*/ 708863 w 856772"/>
                <a:gd name="connsiteY57" fmla="*/ 173445 h 710813"/>
                <a:gd name="connsiteX58" fmla="*/ 708075 w 856772"/>
                <a:gd name="connsiteY58" fmla="*/ 185059 h 710813"/>
                <a:gd name="connsiteX59" fmla="*/ 704141 w 856772"/>
                <a:gd name="connsiteY59" fmla="*/ 196674 h 710813"/>
                <a:gd name="connsiteX60" fmla="*/ 689194 w 856772"/>
                <a:gd name="connsiteY60" fmla="*/ 232292 h 710813"/>
                <a:gd name="connsiteX61" fmla="*/ 667952 w 856772"/>
                <a:gd name="connsiteY61" fmla="*/ 273330 h 710813"/>
                <a:gd name="connsiteX62" fmla="*/ 659297 w 856772"/>
                <a:gd name="connsiteY62" fmla="*/ 298882 h 710813"/>
                <a:gd name="connsiteX63" fmla="*/ 653790 w 856772"/>
                <a:gd name="connsiteY63" fmla="*/ 309723 h 710813"/>
                <a:gd name="connsiteX64" fmla="*/ 644350 w 856772"/>
                <a:gd name="connsiteY64" fmla="*/ 319789 h 710813"/>
                <a:gd name="connsiteX65" fmla="*/ 635695 w 856772"/>
                <a:gd name="connsiteY65" fmla="*/ 325209 h 710813"/>
                <a:gd name="connsiteX66" fmla="*/ 627827 w 856772"/>
                <a:gd name="connsiteY66" fmla="*/ 329080 h 710813"/>
                <a:gd name="connsiteX67" fmla="*/ 619174 w 856772"/>
                <a:gd name="connsiteY67" fmla="*/ 333726 h 710813"/>
                <a:gd name="connsiteX68" fmla="*/ 612880 w 856772"/>
                <a:gd name="connsiteY68" fmla="*/ 339921 h 710813"/>
                <a:gd name="connsiteX69" fmla="*/ 608946 w 856772"/>
                <a:gd name="connsiteY69" fmla="*/ 345341 h 710813"/>
                <a:gd name="connsiteX70" fmla="*/ 603439 w 856772"/>
                <a:gd name="connsiteY70" fmla="*/ 358504 h 710813"/>
                <a:gd name="connsiteX71" fmla="*/ 599505 w 856772"/>
                <a:gd name="connsiteY71" fmla="*/ 364698 h 710813"/>
                <a:gd name="connsiteX72" fmla="*/ 587704 w 856772"/>
                <a:gd name="connsiteY72" fmla="*/ 377087 h 710813"/>
                <a:gd name="connsiteX73" fmla="*/ 573542 w 856772"/>
                <a:gd name="connsiteY73" fmla="*/ 387153 h 710813"/>
                <a:gd name="connsiteX74" fmla="*/ 558593 w 856772"/>
                <a:gd name="connsiteY74" fmla="*/ 395671 h 710813"/>
                <a:gd name="connsiteX75" fmla="*/ 542858 w 856772"/>
                <a:gd name="connsiteY75" fmla="*/ 402639 h 710813"/>
                <a:gd name="connsiteX76" fmla="*/ 517682 w 856772"/>
                <a:gd name="connsiteY76" fmla="*/ 409608 h 710813"/>
                <a:gd name="connsiteX77" fmla="*/ 510602 w 856772"/>
                <a:gd name="connsiteY77" fmla="*/ 413480 h 710813"/>
                <a:gd name="connsiteX78" fmla="*/ 505881 w 856772"/>
                <a:gd name="connsiteY78" fmla="*/ 418126 h 710813"/>
                <a:gd name="connsiteX79" fmla="*/ 502735 w 856772"/>
                <a:gd name="connsiteY79" fmla="*/ 422771 h 710813"/>
                <a:gd name="connsiteX80" fmla="*/ 498801 w 856772"/>
                <a:gd name="connsiteY80" fmla="*/ 427417 h 710813"/>
                <a:gd name="connsiteX81" fmla="*/ 493294 w 856772"/>
                <a:gd name="connsiteY81" fmla="*/ 429740 h 710813"/>
                <a:gd name="connsiteX82" fmla="*/ 485426 w 856772"/>
                <a:gd name="connsiteY82" fmla="*/ 429740 h 710813"/>
                <a:gd name="connsiteX83" fmla="*/ 479918 w 856772"/>
                <a:gd name="connsiteY83" fmla="*/ 426643 h 710813"/>
                <a:gd name="connsiteX84" fmla="*/ 475984 w 856772"/>
                <a:gd name="connsiteY84" fmla="*/ 421997 h 710813"/>
                <a:gd name="connsiteX85" fmla="*/ 472838 w 856772"/>
                <a:gd name="connsiteY85" fmla="*/ 417351 h 710813"/>
                <a:gd name="connsiteX86" fmla="*/ 464970 w 856772"/>
                <a:gd name="connsiteY86" fmla="*/ 394896 h 710813"/>
                <a:gd name="connsiteX87" fmla="*/ 472838 w 856772"/>
                <a:gd name="connsiteY87" fmla="*/ 388702 h 710813"/>
                <a:gd name="connsiteX88" fmla="*/ 485426 w 856772"/>
                <a:gd name="connsiteY88" fmla="*/ 381733 h 710813"/>
                <a:gd name="connsiteX89" fmla="*/ 496440 w 856772"/>
                <a:gd name="connsiteY89" fmla="*/ 373216 h 710813"/>
                <a:gd name="connsiteX90" fmla="*/ 497228 w 856772"/>
                <a:gd name="connsiteY90" fmla="*/ 363924 h 710813"/>
                <a:gd name="connsiteX91" fmla="*/ 487000 w 856772"/>
                <a:gd name="connsiteY91" fmla="*/ 361601 h 710813"/>
                <a:gd name="connsiteX92" fmla="*/ 471265 w 856772"/>
                <a:gd name="connsiteY92" fmla="*/ 370118 h 710813"/>
                <a:gd name="connsiteX93" fmla="*/ 457103 w 856772"/>
                <a:gd name="connsiteY93" fmla="*/ 382508 h 710813"/>
                <a:gd name="connsiteX94" fmla="*/ 450808 w 856772"/>
                <a:gd name="connsiteY94" fmla="*/ 392574 h 710813"/>
                <a:gd name="connsiteX95" fmla="*/ 450023 w 856772"/>
                <a:gd name="connsiteY95" fmla="*/ 401865 h 710813"/>
                <a:gd name="connsiteX96" fmla="*/ 450808 w 856772"/>
                <a:gd name="connsiteY96" fmla="*/ 419674 h 710813"/>
                <a:gd name="connsiteX97" fmla="*/ 449235 w 856772"/>
                <a:gd name="connsiteY97" fmla="*/ 428966 h 710813"/>
                <a:gd name="connsiteX98" fmla="*/ 444514 w 856772"/>
                <a:gd name="connsiteY98" fmla="*/ 437483 h 710813"/>
                <a:gd name="connsiteX99" fmla="*/ 438221 w 856772"/>
                <a:gd name="connsiteY99" fmla="*/ 446775 h 710813"/>
                <a:gd name="connsiteX100" fmla="*/ 404391 w 856772"/>
                <a:gd name="connsiteY100" fmla="*/ 480844 h 710813"/>
                <a:gd name="connsiteX101" fmla="*/ 398884 w 856772"/>
                <a:gd name="connsiteY101" fmla="*/ 491685 h 710813"/>
                <a:gd name="connsiteX102" fmla="*/ 396523 w 856772"/>
                <a:gd name="connsiteY102" fmla="*/ 506397 h 710813"/>
                <a:gd name="connsiteX103" fmla="*/ 397309 w 856772"/>
                <a:gd name="connsiteY103" fmla="*/ 510268 h 710813"/>
                <a:gd name="connsiteX104" fmla="*/ 398884 w 856772"/>
                <a:gd name="connsiteY104" fmla="*/ 512591 h 710813"/>
                <a:gd name="connsiteX105" fmla="*/ 399670 w 856772"/>
                <a:gd name="connsiteY105" fmla="*/ 514914 h 710813"/>
                <a:gd name="connsiteX106" fmla="*/ 398884 w 856772"/>
                <a:gd name="connsiteY106" fmla="*/ 519560 h 710813"/>
                <a:gd name="connsiteX107" fmla="*/ 397309 w 856772"/>
                <a:gd name="connsiteY107" fmla="*/ 521883 h 710813"/>
                <a:gd name="connsiteX108" fmla="*/ 394163 w 856772"/>
                <a:gd name="connsiteY108" fmla="*/ 524206 h 710813"/>
                <a:gd name="connsiteX109" fmla="*/ 382361 w 856772"/>
                <a:gd name="connsiteY109" fmla="*/ 532723 h 710813"/>
                <a:gd name="connsiteX110" fmla="*/ 376067 w 856772"/>
                <a:gd name="connsiteY110" fmla="*/ 535046 h 710813"/>
                <a:gd name="connsiteX111" fmla="*/ 370560 w 856772"/>
                <a:gd name="connsiteY111" fmla="*/ 536594 h 710813"/>
                <a:gd name="connsiteX112" fmla="*/ 357186 w 856772"/>
                <a:gd name="connsiteY112" fmla="*/ 537369 h 710813"/>
                <a:gd name="connsiteX113" fmla="*/ 350104 w 856772"/>
                <a:gd name="connsiteY113" fmla="*/ 537369 h 710813"/>
                <a:gd name="connsiteX114" fmla="*/ 343024 w 856772"/>
                <a:gd name="connsiteY114" fmla="*/ 536594 h 710813"/>
                <a:gd name="connsiteX115" fmla="*/ 337517 w 856772"/>
                <a:gd name="connsiteY115" fmla="*/ 533498 h 710813"/>
                <a:gd name="connsiteX116" fmla="*/ 335944 w 856772"/>
                <a:gd name="connsiteY116" fmla="*/ 529626 h 710813"/>
                <a:gd name="connsiteX117" fmla="*/ 336729 w 856772"/>
                <a:gd name="connsiteY117" fmla="*/ 524980 h 710813"/>
                <a:gd name="connsiteX118" fmla="*/ 336729 w 856772"/>
                <a:gd name="connsiteY118" fmla="*/ 521108 h 710813"/>
                <a:gd name="connsiteX119" fmla="*/ 332796 w 856772"/>
                <a:gd name="connsiteY119" fmla="*/ 517237 h 710813"/>
                <a:gd name="connsiteX120" fmla="*/ 326501 w 856772"/>
                <a:gd name="connsiteY120" fmla="*/ 517237 h 710813"/>
                <a:gd name="connsiteX121" fmla="*/ 303686 w 856772"/>
                <a:gd name="connsiteY121" fmla="*/ 524980 h 710813"/>
                <a:gd name="connsiteX122" fmla="*/ 232879 w 856772"/>
                <a:gd name="connsiteY122" fmla="*/ 538917 h 710813"/>
                <a:gd name="connsiteX123" fmla="*/ 214783 w 856772"/>
                <a:gd name="connsiteY123" fmla="*/ 540466 h 710813"/>
                <a:gd name="connsiteX124" fmla="*/ 199048 w 856772"/>
                <a:gd name="connsiteY124" fmla="*/ 539692 h 710813"/>
                <a:gd name="connsiteX125" fmla="*/ 169939 w 856772"/>
                <a:gd name="connsiteY125" fmla="*/ 535820 h 710813"/>
                <a:gd name="connsiteX126" fmla="*/ 154991 w 856772"/>
                <a:gd name="connsiteY126" fmla="*/ 538143 h 710813"/>
                <a:gd name="connsiteX127" fmla="*/ 139256 w 856772"/>
                <a:gd name="connsiteY127" fmla="*/ 545886 h 710813"/>
                <a:gd name="connsiteX128" fmla="*/ 58221 w 856772"/>
                <a:gd name="connsiteY128" fmla="*/ 617897 h 710813"/>
                <a:gd name="connsiteX129" fmla="*/ 44059 w 856772"/>
                <a:gd name="connsiteY129" fmla="*/ 627963 h 710813"/>
                <a:gd name="connsiteX130" fmla="*/ 29897 w 856772"/>
                <a:gd name="connsiteY130" fmla="*/ 634157 h 710813"/>
                <a:gd name="connsiteX131" fmla="*/ 22817 w 856772"/>
                <a:gd name="connsiteY131" fmla="*/ 634931 h 710813"/>
                <a:gd name="connsiteX132" fmla="*/ 16523 w 856772"/>
                <a:gd name="connsiteY132" fmla="*/ 634157 h 710813"/>
                <a:gd name="connsiteX133" fmla="*/ 9443 w 856772"/>
                <a:gd name="connsiteY133" fmla="*/ 634931 h 710813"/>
                <a:gd name="connsiteX134" fmla="*/ 3934 w 856772"/>
                <a:gd name="connsiteY134" fmla="*/ 639577 h 710813"/>
                <a:gd name="connsiteX135" fmla="*/ 0 w 856772"/>
                <a:gd name="connsiteY135" fmla="*/ 646546 h 710813"/>
                <a:gd name="connsiteX136" fmla="*/ 0 w 856772"/>
                <a:gd name="connsiteY136" fmla="*/ 654289 h 710813"/>
                <a:gd name="connsiteX137" fmla="*/ 1575 w 856772"/>
                <a:gd name="connsiteY137" fmla="*/ 670549 h 710813"/>
                <a:gd name="connsiteX138" fmla="*/ 7868 w 856772"/>
                <a:gd name="connsiteY138" fmla="*/ 668227 h 710813"/>
                <a:gd name="connsiteX139" fmla="*/ 12589 w 856772"/>
                <a:gd name="connsiteY139" fmla="*/ 669001 h 710813"/>
                <a:gd name="connsiteX140" fmla="*/ 17310 w 856772"/>
                <a:gd name="connsiteY140" fmla="*/ 671324 h 710813"/>
                <a:gd name="connsiteX141" fmla="*/ 22817 w 856772"/>
                <a:gd name="connsiteY141" fmla="*/ 672098 h 710813"/>
                <a:gd name="connsiteX142" fmla="*/ 29111 w 856772"/>
                <a:gd name="connsiteY142" fmla="*/ 671324 h 710813"/>
                <a:gd name="connsiteX143" fmla="*/ 46419 w 856772"/>
                <a:gd name="connsiteY143" fmla="*/ 666678 h 710813"/>
                <a:gd name="connsiteX144" fmla="*/ 61367 w 856772"/>
                <a:gd name="connsiteY144" fmla="*/ 665904 h 710813"/>
                <a:gd name="connsiteX145" fmla="*/ 72383 w 856772"/>
                <a:gd name="connsiteY145" fmla="*/ 669775 h 710813"/>
                <a:gd name="connsiteX146" fmla="*/ 96771 w 856772"/>
                <a:gd name="connsiteY146" fmla="*/ 682939 h 710813"/>
                <a:gd name="connsiteX147" fmla="*/ 97558 w 856772"/>
                <a:gd name="connsiteY147" fmla="*/ 675196 h 710813"/>
                <a:gd name="connsiteX148" fmla="*/ 101492 w 856772"/>
                <a:gd name="connsiteY148" fmla="*/ 655838 h 710813"/>
                <a:gd name="connsiteX149" fmla="*/ 103853 w 856772"/>
                <a:gd name="connsiteY149" fmla="*/ 648869 h 710813"/>
                <a:gd name="connsiteX150" fmla="*/ 110145 w 856772"/>
                <a:gd name="connsiteY150" fmla="*/ 641900 h 710813"/>
                <a:gd name="connsiteX151" fmla="*/ 115654 w 856772"/>
                <a:gd name="connsiteY151" fmla="*/ 640352 h 710813"/>
                <a:gd name="connsiteX152" fmla="*/ 129028 w 856772"/>
                <a:gd name="connsiteY152" fmla="*/ 644997 h 710813"/>
                <a:gd name="connsiteX153" fmla="*/ 143976 w 856772"/>
                <a:gd name="connsiteY153" fmla="*/ 645772 h 710813"/>
                <a:gd name="connsiteX154" fmla="*/ 159711 w 856772"/>
                <a:gd name="connsiteY154" fmla="*/ 644223 h 710813"/>
                <a:gd name="connsiteX155" fmla="*/ 232879 w 856772"/>
                <a:gd name="connsiteY155" fmla="*/ 622543 h 710813"/>
                <a:gd name="connsiteX156" fmla="*/ 261988 w 856772"/>
                <a:gd name="connsiteY156" fmla="*/ 608605 h 710813"/>
                <a:gd name="connsiteX157" fmla="*/ 276150 w 856772"/>
                <a:gd name="connsiteY157" fmla="*/ 604733 h 710813"/>
                <a:gd name="connsiteX158" fmla="*/ 290312 w 856772"/>
                <a:gd name="connsiteY158" fmla="*/ 603959 h 710813"/>
                <a:gd name="connsiteX159" fmla="*/ 314700 w 856772"/>
                <a:gd name="connsiteY159" fmla="*/ 609379 h 710813"/>
                <a:gd name="connsiteX160" fmla="*/ 330435 w 856772"/>
                <a:gd name="connsiteY160" fmla="*/ 610928 h 710813"/>
                <a:gd name="connsiteX161" fmla="*/ 339090 w 856772"/>
                <a:gd name="connsiteY161" fmla="*/ 612476 h 710813"/>
                <a:gd name="connsiteX162" fmla="*/ 345385 w 856772"/>
                <a:gd name="connsiteY162" fmla="*/ 614800 h 710813"/>
                <a:gd name="connsiteX163" fmla="*/ 348531 w 856772"/>
                <a:gd name="connsiteY163" fmla="*/ 617897 h 710813"/>
                <a:gd name="connsiteX164" fmla="*/ 347745 w 856772"/>
                <a:gd name="connsiteY164" fmla="*/ 622543 h 710813"/>
                <a:gd name="connsiteX165" fmla="*/ 343811 w 856772"/>
                <a:gd name="connsiteY165" fmla="*/ 628737 h 710813"/>
                <a:gd name="connsiteX166" fmla="*/ 339878 w 856772"/>
                <a:gd name="connsiteY166" fmla="*/ 634157 h 710813"/>
                <a:gd name="connsiteX167" fmla="*/ 328862 w 856772"/>
                <a:gd name="connsiteY167" fmla="*/ 641126 h 710813"/>
                <a:gd name="connsiteX168" fmla="*/ 325716 w 856772"/>
                <a:gd name="connsiteY168" fmla="*/ 645772 h 710813"/>
                <a:gd name="connsiteX169" fmla="*/ 324928 w 856772"/>
                <a:gd name="connsiteY169" fmla="*/ 652740 h 710813"/>
                <a:gd name="connsiteX170" fmla="*/ 326501 w 856772"/>
                <a:gd name="connsiteY170" fmla="*/ 662032 h 710813"/>
                <a:gd name="connsiteX171" fmla="*/ 328862 w 856772"/>
                <a:gd name="connsiteY171" fmla="*/ 670549 h 710813"/>
                <a:gd name="connsiteX172" fmla="*/ 331223 w 856772"/>
                <a:gd name="connsiteY172" fmla="*/ 677518 h 710813"/>
                <a:gd name="connsiteX173" fmla="*/ 339090 w 856772"/>
                <a:gd name="connsiteY173" fmla="*/ 691456 h 710813"/>
                <a:gd name="connsiteX174" fmla="*/ 350104 w 856772"/>
                <a:gd name="connsiteY174" fmla="*/ 703845 h 710813"/>
                <a:gd name="connsiteX175" fmla="*/ 364266 w 856772"/>
                <a:gd name="connsiteY175" fmla="*/ 710813 h 710813"/>
                <a:gd name="connsiteX176" fmla="*/ 380001 w 856772"/>
                <a:gd name="connsiteY176" fmla="*/ 710039 h 710813"/>
                <a:gd name="connsiteX177" fmla="*/ 393375 w 856772"/>
                <a:gd name="connsiteY177" fmla="*/ 699199 h 710813"/>
                <a:gd name="connsiteX178" fmla="*/ 411471 w 856772"/>
                <a:gd name="connsiteY178" fmla="*/ 665904 h 710813"/>
                <a:gd name="connsiteX179" fmla="*/ 422486 w 856772"/>
                <a:gd name="connsiteY179" fmla="*/ 652740 h 710813"/>
                <a:gd name="connsiteX180" fmla="*/ 431927 w 856772"/>
                <a:gd name="connsiteY180" fmla="*/ 648869 h 710813"/>
                <a:gd name="connsiteX181" fmla="*/ 453956 w 856772"/>
                <a:gd name="connsiteY181" fmla="*/ 644997 h 710813"/>
                <a:gd name="connsiteX182" fmla="*/ 460249 w 856772"/>
                <a:gd name="connsiteY182" fmla="*/ 640352 h 710813"/>
                <a:gd name="connsiteX183" fmla="*/ 462610 w 856772"/>
                <a:gd name="connsiteY183" fmla="*/ 633383 h 710813"/>
                <a:gd name="connsiteX184" fmla="*/ 458676 w 856772"/>
                <a:gd name="connsiteY184" fmla="*/ 627963 h 710813"/>
                <a:gd name="connsiteX185" fmla="*/ 446089 w 856772"/>
                <a:gd name="connsiteY185" fmla="*/ 620219 h 710813"/>
                <a:gd name="connsiteX186" fmla="*/ 439795 w 856772"/>
                <a:gd name="connsiteY186" fmla="*/ 613251 h 710813"/>
                <a:gd name="connsiteX187" fmla="*/ 437434 w 856772"/>
                <a:gd name="connsiteY187" fmla="*/ 607057 h 710813"/>
                <a:gd name="connsiteX188" fmla="*/ 439007 w 856772"/>
                <a:gd name="connsiteY188" fmla="*/ 600862 h 710813"/>
                <a:gd name="connsiteX189" fmla="*/ 447662 w 856772"/>
                <a:gd name="connsiteY189" fmla="*/ 586150 h 710813"/>
                <a:gd name="connsiteX190" fmla="*/ 451596 w 856772"/>
                <a:gd name="connsiteY190" fmla="*/ 580730 h 710813"/>
                <a:gd name="connsiteX191" fmla="*/ 457103 w 856772"/>
                <a:gd name="connsiteY191" fmla="*/ 577633 h 710813"/>
                <a:gd name="connsiteX192" fmla="*/ 464183 w 856772"/>
                <a:gd name="connsiteY192" fmla="*/ 579181 h 710813"/>
                <a:gd name="connsiteX193" fmla="*/ 461824 w 856772"/>
                <a:gd name="connsiteY193" fmla="*/ 584602 h 710813"/>
                <a:gd name="connsiteX194" fmla="*/ 461036 w 856772"/>
                <a:gd name="connsiteY194" fmla="*/ 593119 h 710813"/>
                <a:gd name="connsiteX195" fmla="*/ 461036 w 856772"/>
                <a:gd name="connsiteY195" fmla="*/ 600862 h 710813"/>
                <a:gd name="connsiteX196" fmla="*/ 463397 w 856772"/>
                <a:gd name="connsiteY196" fmla="*/ 606282 h 710813"/>
                <a:gd name="connsiteX197" fmla="*/ 464970 w 856772"/>
                <a:gd name="connsiteY197" fmla="*/ 605508 h 710813"/>
                <a:gd name="connsiteX198" fmla="*/ 469691 w 856772"/>
                <a:gd name="connsiteY198" fmla="*/ 600088 h 710813"/>
                <a:gd name="connsiteX199" fmla="*/ 472050 w 856772"/>
                <a:gd name="connsiteY199" fmla="*/ 598539 h 710813"/>
                <a:gd name="connsiteX200" fmla="*/ 473625 w 856772"/>
                <a:gd name="connsiteY200" fmla="*/ 599314 h 710813"/>
                <a:gd name="connsiteX201" fmla="*/ 489360 w 856772"/>
                <a:gd name="connsiteY201" fmla="*/ 601636 h 710813"/>
                <a:gd name="connsiteX202" fmla="*/ 492506 w 856772"/>
                <a:gd name="connsiteY202" fmla="*/ 601636 h 710813"/>
                <a:gd name="connsiteX203" fmla="*/ 494080 w 856772"/>
                <a:gd name="connsiteY203" fmla="*/ 606282 h 710813"/>
                <a:gd name="connsiteX204" fmla="*/ 488573 w 856772"/>
                <a:gd name="connsiteY204" fmla="*/ 610928 h 710813"/>
                <a:gd name="connsiteX205" fmla="*/ 481493 w 856772"/>
                <a:gd name="connsiteY205" fmla="*/ 614025 h 710813"/>
                <a:gd name="connsiteX206" fmla="*/ 476771 w 856772"/>
                <a:gd name="connsiteY206" fmla="*/ 618671 h 710813"/>
                <a:gd name="connsiteX207" fmla="*/ 498013 w 856772"/>
                <a:gd name="connsiteY207" fmla="*/ 614025 h 710813"/>
                <a:gd name="connsiteX208" fmla="*/ 508241 w 856772"/>
                <a:gd name="connsiteY208" fmla="*/ 612476 h 710813"/>
                <a:gd name="connsiteX209" fmla="*/ 519255 w 856772"/>
                <a:gd name="connsiteY209" fmla="*/ 611702 h 710813"/>
                <a:gd name="connsiteX210" fmla="*/ 555446 w 856772"/>
                <a:gd name="connsiteY210" fmla="*/ 617123 h 710813"/>
                <a:gd name="connsiteX211" fmla="*/ 564101 w 856772"/>
                <a:gd name="connsiteY211" fmla="*/ 617123 h 710813"/>
                <a:gd name="connsiteX212" fmla="*/ 574328 w 856772"/>
                <a:gd name="connsiteY212" fmla="*/ 603959 h 710813"/>
                <a:gd name="connsiteX213" fmla="*/ 586916 w 856772"/>
                <a:gd name="connsiteY213" fmla="*/ 583827 h 710813"/>
                <a:gd name="connsiteX214" fmla="*/ 601864 w 856772"/>
                <a:gd name="connsiteY214" fmla="*/ 570664 h 710813"/>
                <a:gd name="connsiteX215" fmla="*/ 619174 w 856772"/>
                <a:gd name="connsiteY215" fmla="*/ 579956 h 710813"/>
                <a:gd name="connsiteX216" fmla="*/ 611306 w 856772"/>
                <a:gd name="connsiteY216" fmla="*/ 588473 h 710813"/>
                <a:gd name="connsiteX217" fmla="*/ 608158 w 856772"/>
                <a:gd name="connsiteY217" fmla="*/ 602411 h 710813"/>
                <a:gd name="connsiteX218" fmla="*/ 612092 w 856772"/>
                <a:gd name="connsiteY218" fmla="*/ 612476 h 710813"/>
                <a:gd name="connsiteX219" fmla="*/ 625466 w 856772"/>
                <a:gd name="connsiteY219" fmla="*/ 608605 h 710813"/>
                <a:gd name="connsiteX220" fmla="*/ 632548 w 856772"/>
                <a:gd name="connsiteY220" fmla="*/ 596990 h 710813"/>
                <a:gd name="connsiteX221" fmla="*/ 636482 w 856772"/>
                <a:gd name="connsiteY221" fmla="*/ 571438 h 710813"/>
                <a:gd name="connsiteX222" fmla="*/ 642776 w 856772"/>
                <a:gd name="connsiteY222" fmla="*/ 560598 h 710813"/>
                <a:gd name="connsiteX223" fmla="*/ 656151 w 856772"/>
                <a:gd name="connsiteY223" fmla="*/ 556727 h 710813"/>
                <a:gd name="connsiteX224" fmla="*/ 677393 w 856772"/>
                <a:gd name="connsiteY224" fmla="*/ 566793 h 710813"/>
                <a:gd name="connsiteX225" fmla="*/ 683687 w 856772"/>
                <a:gd name="connsiteY225" fmla="*/ 560598 h 710813"/>
                <a:gd name="connsiteX226" fmla="*/ 680539 w 856772"/>
                <a:gd name="connsiteY226" fmla="*/ 558275 h 710813"/>
                <a:gd name="connsiteX227" fmla="*/ 678966 w 856772"/>
                <a:gd name="connsiteY227" fmla="*/ 555952 h 710813"/>
                <a:gd name="connsiteX228" fmla="*/ 678180 w 856772"/>
                <a:gd name="connsiteY228" fmla="*/ 554403 h 710813"/>
                <a:gd name="connsiteX229" fmla="*/ 678966 w 856772"/>
                <a:gd name="connsiteY229" fmla="*/ 550532 h 710813"/>
                <a:gd name="connsiteX230" fmla="*/ 683687 w 856772"/>
                <a:gd name="connsiteY230" fmla="*/ 541241 h 710813"/>
                <a:gd name="connsiteX231" fmla="*/ 686048 w 856772"/>
                <a:gd name="connsiteY231" fmla="*/ 533498 h 710813"/>
                <a:gd name="connsiteX232" fmla="*/ 687621 w 856772"/>
                <a:gd name="connsiteY232" fmla="*/ 528851 h 710813"/>
                <a:gd name="connsiteX233" fmla="*/ 689981 w 856772"/>
                <a:gd name="connsiteY233" fmla="*/ 525754 h 710813"/>
                <a:gd name="connsiteX234" fmla="*/ 694701 w 856772"/>
                <a:gd name="connsiteY234" fmla="*/ 524206 h 710813"/>
                <a:gd name="connsiteX235" fmla="*/ 700208 w 856772"/>
                <a:gd name="connsiteY235" fmla="*/ 524206 h 710813"/>
                <a:gd name="connsiteX236" fmla="*/ 705716 w 856772"/>
                <a:gd name="connsiteY236" fmla="*/ 525754 h 710813"/>
                <a:gd name="connsiteX237" fmla="*/ 708863 w 856772"/>
                <a:gd name="connsiteY237" fmla="*/ 529626 h 710813"/>
                <a:gd name="connsiteX238" fmla="*/ 709650 w 856772"/>
                <a:gd name="connsiteY238" fmla="*/ 535046 h 710813"/>
                <a:gd name="connsiteX239" fmla="*/ 706502 w 856772"/>
                <a:gd name="connsiteY239" fmla="*/ 539692 h 710813"/>
                <a:gd name="connsiteX240" fmla="*/ 702568 w 856772"/>
                <a:gd name="connsiteY240" fmla="*/ 544338 h 710813"/>
                <a:gd name="connsiteX241" fmla="*/ 697849 w 856772"/>
                <a:gd name="connsiteY241" fmla="*/ 548984 h 710813"/>
                <a:gd name="connsiteX242" fmla="*/ 693915 w 856772"/>
                <a:gd name="connsiteY242" fmla="*/ 558275 h 710813"/>
                <a:gd name="connsiteX243" fmla="*/ 689981 w 856772"/>
                <a:gd name="connsiteY243" fmla="*/ 572213 h 710813"/>
                <a:gd name="connsiteX244" fmla="*/ 689981 w 856772"/>
                <a:gd name="connsiteY244" fmla="*/ 585376 h 710813"/>
                <a:gd name="connsiteX245" fmla="*/ 697849 w 856772"/>
                <a:gd name="connsiteY245" fmla="*/ 590796 h 710813"/>
                <a:gd name="connsiteX246" fmla="*/ 700995 w 856772"/>
                <a:gd name="connsiteY246" fmla="*/ 588473 h 710813"/>
                <a:gd name="connsiteX247" fmla="*/ 719091 w 856772"/>
                <a:gd name="connsiteY247" fmla="*/ 572213 h 710813"/>
                <a:gd name="connsiteX248" fmla="*/ 728531 w 856772"/>
                <a:gd name="connsiteY248" fmla="*/ 566793 h 710813"/>
                <a:gd name="connsiteX249" fmla="*/ 732465 w 856772"/>
                <a:gd name="connsiteY249" fmla="*/ 563695 h 710813"/>
                <a:gd name="connsiteX250" fmla="*/ 735611 w 856772"/>
                <a:gd name="connsiteY250" fmla="*/ 559050 h 710813"/>
                <a:gd name="connsiteX251" fmla="*/ 737972 w 856772"/>
                <a:gd name="connsiteY251" fmla="*/ 552081 h 710813"/>
                <a:gd name="connsiteX252" fmla="*/ 738760 w 856772"/>
                <a:gd name="connsiteY252" fmla="*/ 545886 h 710813"/>
                <a:gd name="connsiteX253" fmla="*/ 740333 w 856772"/>
                <a:gd name="connsiteY253" fmla="*/ 539692 h 710813"/>
                <a:gd name="connsiteX254" fmla="*/ 744266 w 856772"/>
                <a:gd name="connsiteY254" fmla="*/ 532723 h 710813"/>
                <a:gd name="connsiteX255" fmla="*/ 750561 w 856772"/>
                <a:gd name="connsiteY255" fmla="*/ 527303 h 710813"/>
                <a:gd name="connsiteX256" fmla="*/ 756855 w 856772"/>
                <a:gd name="connsiteY256" fmla="*/ 524206 h 710813"/>
                <a:gd name="connsiteX257" fmla="*/ 771015 w 856772"/>
                <a:gd name="connsiteY257" fmla="*/ 519560 h 710813"/>
                <a:gd name="connsiteX258" fmla="*/ 754495 w 856772"/>
                <a:gd name="connsiteY258" fmla="*/ 494782 h 710813"/>
                <a:gd name="connsiteX259" fmla="*/ 750561 w 856772"/>
                <a:gd name="connsiteY259" fmla="*/ 468456 h 710813"/>
                <a:gd name="connsiteX260" fmla="*/ 756068 w 856772"/>
                <a:gd name="connsiteY260" fmla="*/ 442129 h 710813"/>
                <a:gd name="connsiteX261" fmla="*/ 777310 w 856772"/>
                <a:gd name="connsiteY261" fmla="*/ 402639 h 710813"/>
                <a:gd name="connsiteX262" fmla="*/ 782031 w 856772"/>
                <a:gd name="connsiteY262" fmla="*/ 388702 h 710813"/>
                <a:gd name="connsiteX263" fmla="*/ 783604 w 856772"/>
                <a:gd name="connsiteY263" fmla="*/ 373216 h 710813"/>
                <a:gd name="connsiteX264" fmla="*/ 782816 w 856772"/>
                <a:gd name="connsiteY264" fmla="*/ 356955 h 710813"/>
                <a:gd name="connsiteX265" fmla="*/ 776524 w 856772"/>
                <a:gd name="connsiteY265" fmla="*/ 324435 h 710813"/>
                <a:gd name="connsiteX266" fmla="*/ 777310 w 856772"/>
                <a:gd name="connsiteY266" fmla="*/ 308949 h 710813"/>
                <a:gd name="connsiteX267" fmla="*/ 785965 w 856772"/>
                <a:gd name="connsiteY267" fmla="*/ 295011 h 710813"/>
                <a:gd name="connsiteX268" fmla="*/ 791472 w 856772"/>
                <a:gd name="connsiteY268" fmla="*/ 291139 h 710813"/>
                <a:gd name="connsiteX269" fmla="*/ 797766 w 856772"/>
                <a:gd name="connsiteY269" fmla="*/ 289591 h 710813"/>
                <a:gd name="connsiteX270" fmla="*/ 803273 w 856772"/>
                <a:gd name="connsiteY270" fmla="*/ 288816 h 710813"/>
                <a:gd name="connsiteX271" fmla="*/ 809567 w 856772"/>
                <a:gd name="connsiteY271" fmla="*/ 286493 h 710813"/>
                <a:gd name="connsiteX272" fmla="*/ 816647 w 856772"/>
                <a:gd name="connsiteY272" fmla="*/ 281848 h 710813"/>
                <a:gd name="connsiteX273" fmla="*/ 819008 w 856772"/>
                <a:gd name="connsiteY273" fmla="*/ 276428 h 710813"/>
                <a:gd name="connsiteX274" fmla="*/ 821368 w 856772"/>
                <a:gd name="connsiteY274" fmla="*/ 260941 h 710813"/>
                <a:gd name="connsiteX275" fmla="*/ 825302 w 856772"/>
                <a:gd name="connsiteY275" fmla="*/ 249327 h 710813"/>
                <a:gd name="connsiteX276" fmla="*/ 827663 w 856772"/>
                <a:gd name="connsiteY276" fmla="*/ 243907 h 710813"/>
                <a:gd name="connsiteX277" fmla="*/ 830809 w 856772"/>
                <a:gd name="connsiteY277" fmla="*/ 239261 h 710813"/>
                <a:gd name="connsiteX278" fmla="*/ 833170 w 856772"/>
                <a:gd name="connsiteY278" fmla="*/ 236164 h 710813"/>
                <a:gd name="connsiteX279" fmla="*/ 837889 w 856772"/>
                <a:gd name="connsiteY279" fmla="*/ 231518 h 710813"/>
                <a:gd name="connsiteX280" fmla="*/ 840250 w 856772"/>
                <a:gd name="connsiteY280" fmla="*/ 229195 h 710813"/>
                <a:gd name="connsiteX281" fmla="*/ 852051 w 856772"/>
                <a:gd name="connsiteY281" fmla="*/ 207514 h 710813"/>
                <a:gd name="connsiteX282" fmla="*/ 856772 w 856772"/>
                <a:gd name="connsiteY282" fmla="*/ 184285 h 710813"/>
                <a:gd name="connsiteX283" fmla="*/ 855985 w 856772"/>
                <a:gd name="connsiteY283" fmla="*/ 159507 h 71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856772" h="710813">
                  <a:moveTo>
                    <a:pt x="850478" y="135504"/>
                  </a:moveTo>
                  <a:lnTo>
                    <a:pt x="844183" y="117695"/>
                  </a:lnTo>
                  <a:lnTo>
                    <a:pt x="840250" y="109177"/>
                  </a:lnTo>
                  <a:lnTo>
                    <a:pt x="835530" y="100660"/>
                  </a:lnTo>
                  <a:lnTo>
                    <a:pt x="823729" y="88271"/>
                  </a:lnTo>
                  <a:lnTo>
                    <a:pt x="819008" y="82076"/>
                  </a:lnTo>
                  <a:lnTo>
                    <a:pt x="815074" y="74333"/>
                  </a:lnTo>
                  <a:lnTo>
                    <a:pt x="811928" y="58073"/>
                  </a:lnTo>
                  <a:lnTo>
                    <a:pt x="811928" y="41038"/>
                  </a:lnTo>
                  <a:lnTo>
                    <a:pt x="813501" y="24003"/>
                  </a:lnTo>
                  <a:lnTo>
                    <a:pt x="816647" y="7743"/>
                  </a:lnTo>
                  <a:lnTo>
                    <a:pt x="804846" y="11615"/>
                  </a:lnTo>
                  <a:lnTo>
                    <a:pt x="797766" y="8517"/>
                  </a:lnTo>
                  <a:lnTo>
                    <a:pt x="790684" y="2323"/>
                  </a:lnTo>
                  <a:lnTo>
                    <a:pt x="780458" y="0"/>
                  </a:lnTo>
                  <a:lnTo>
                    <a:pt x="772590" y="3097"/>
                  </a:lnTo>
                  <a:lnTo>
                    <a:pt x="767869" y="11615"/>
                  </a:lnTo>
                  <a:lnTo>
                    <a:pt x="765508" y="22455"/>
                  </a:lnTo>
                  <a:lnTo>
                    <a:pt x="765508" y="32521"/>
                  </a:lnTo>
                  <a:lnTo>
                    <a:pt x="783604" y="27101"/>
                  </a:lnTo>
                  <a:lnTo>
                    <a:pt x="793832" y="24778"/>
                  </a:lnTo>
                  <a:lnTo>
                    <a:pt x="800127" y="26327"/>
                  </a:lnTo>
                  <a:lnTo>
                    <a:pt x="801700" y="31746"/>
                  </a:lnTo>
                  <a:lnTo>
                    <a:pt x="800912" y="38715"/>
                  </a:lnTo>
                  <a:lnTo>
                    <a:pt x="799339" y="45684"/>
                  </a:lnTo>
                  <a:lnTo>
                    <a:pt x="796978" y="50330"/>
                  </a:lnTo>
                  <a:lnTo>
                    <a:pt x="791472" y="54201"/>
                  </a:lnTo>
                  <a:lnTo>
                    <a:pt x="787538" y="54201"/>
                  </a:lnTo>
                  <a:lnTo>
                    <a:pt x="784392" y="51879"/>
                  </a:lnTo>
                  <a:lnTo>
                    <a:pt x="778097" y="52653"/>
                  </a:lnTo>
                  <a:lnTo>
                    <a:pt x="772590" y="55750"/>
                  </a:lnTo>
                  <a:lnTo>
                    <a:pt x="767081" y="58847"/>
                  </a:lnTo>
                  <a:lnTo>
                    <a:pt x="762362" y="60396"/>
                  </a:lnTo>
                  <a:lnTo>
                    <a:pt x="756068" y="55750"/>
                  </a:lnTo>
                  <a:lnTo>
                    <a:pt x="752922" y="45684"/>
                  </a:lnTo>
                  <a:lnTo>
                    <a:pt x="752922" y="36393"/>
                  </a:lnTo>
                  <a:lnTo>
                    <a:pt x="751346" y="29424"/>
                  </a:lnTo>
                  <a:lnTo>
                    <a:pt x="740333" y="26327"/>
                  </a:lnTo>
                  <a:lnTo>
                    <a:pt x="731678" y="27875"/>
                  </a:lnTo>
                  <a:lnTo>
                    <a:pt x="729319" y="33295"/>
                  </a:lnTo>
                  <a:lnTo>
                    <a:pt x="730105" y="41038"/>
                  </a:lnTo>
                  <a:lnTo>
                    <a:pt x="729319" y="51104"/>
                  </a:lnTo>
                  <a:lnTo>
                    <a:pt x="725385" y="60396"/>
                  </a:lnTo>
                  <a:lnTo>
                    <a:pt x="719876" y="64267"/>
                  </a:lnTo>
                  <a:lnTo>
                    <a:pt x="713584" y="66590"/>
                  </a:lnTo>
                  <a:lnTo>
                    <a:pt x="705716" y="70462"/>
                  </a:lnTo>
                  <a:lnTo>
                    <a:pt x="700208" y="88271"/>
                  </a:lnTo>
                  <a:lnTo>
                    <a:pt x="702568" y="111500"/>
                  </a:lnTo>
                  <a:lnTo>
                    <a:pt x="700995" y="132406"/>
                  </a:lnTo>
                  <a:lnTo>
                    <a:pt x="685260" y="142473"/>
                  </a:lnTo>
                  <a:lnTo>
                    <a:pt x="686048" y="147892"/>
                  </a:lnTo>
                  <a:lnTo>
                    <a:pt x="689981" y="148667"/>
                  </a:lnTo>
                  <a:lnTo>
                    <a:pt x="694701" y="147892"/>
                  </a:lnTo>
                  <a:lnTo>
                    <a:pt x="699422" y="149441"/>
                  </a:lnTo>
                  <a:lnTo>
                    <a:pt x="704141" y="154087"/>
                  </a:lnTo>
                  <a:lnTo>
                    <a:pt x="707290" y="160282"/>
                  </a:lnTo>
                  <a:lnTo>
                    <a:pt x="708075" y="166476"/>
                  </a:lnTo>
                  <a:lnTo>
                    <a:pt x="708863" y="173445"/>
                  </a:lnTo>
                  <a:lnTo>
                    <a:pt x="708075" y="185059"/>
                  </a:lnTo>
                  <a:lnTo>
                    <a:pt x="704141" y="196674"/>
                  </a:lnTo>
                  <a:lnTo>
                    <a:pt x="689194" y="232292"/>
                  </a:lnTo>
                  <a:lnTo>
                    <a:pt x="667952" y="273330"/>
                  </a:lnTo>
                  <a:lnTo>
                    <a:pt x="659297" y="298882"/>
                  </a:lnTo>
                  <a:lnTo>
                    <a:pt x="653790" y="309723"/>
                  </a:lnTo>
                  <a:lnTo>
                    <a:pt x="644350" y="319789"/>
                  </a:lnTo>
                  <a:lnTo>
                    <a:pt x="635695" y="325209"/>
                  </a:lnTo>
                  <a:lnTo>
                    <a:pt x="627827" y="329080"/>
                  </a:lnTo>
                  <a:lnTo>
                    <a:pt x="619174" y="333726"/>
                  </a:lnTo>
                  <a:lnTo>
                    <a:pt x="612880" y="339921"/>
                  </a:lnTo>
                  <a:lnTo>
                    <a:pt x="608946" y="345341"/>
                  </a:lnTo>
                  <a:lnTo>
                    <a:pt x="603439" y="358504"/>
                  </a:lnTo>
                  <a:lnTo>
                    <a:pt x="599505" y="364698"/>
                  </a:lnTo>
                  <a:lnTo>
                    <a:pt x="587704" y="377087"/>
                  </a:lnTo>
                  <a:lnTo>
                    <a:pt x="573542" y="387153"/>
                  </a:lnTo>
                  <a:lnTo>
                    <a:pt x="558593" y="395671"/>
                  </a:lnTo>
                  <a:lnTo>
                    <a:pt x="542858" y="402639"/>
                  </a:lnTo>
                  <a:lnTo>
                    <a:pt x="517682" y="409608"/>
                  </a:lnTo>
                  <a:lnTo>
                    <a:pt x="510602" y="413480"/>
                  </a:lnTo>
                  <a:lnTo>
                    <a:pt x="505881" y="418126"/>
                  </a:lnTo>
                  <a:lnTo>
                    <a:pt x="502735" y="422771"/>
                  </a:lnTo>
                  <a:lnTo>
                    <a:pt x="498801" y="427417"/>
                  </a:lnTo>
                  <a:lnTo>
                    <a:pt x="493294" y="429740"/>
                  </a:lnTo>
                  <a:lnTo>
                    <a:pt x="485426" y="429740"/>
                  </a:lnTo>
                  <a:lnTo>
                    <a:pt x="479918" y="426643"/>
                  </a:lnTo>
                  <a:lnTo>
                    <a:pt x="475984" y="421997"/>
                  </a:lnTo>
                  <a:lnTo>
                    <a:pt x="472838" y="417351"/>
                  </a:lnTo>
                  <a:lnTo>
                    <a:pt x="464970" y="394896"/>
                  </a:lnTo>
                  <a:lnTo>
                    <a:pt x="472838" y="388702"/>
                  </a:lnTo>
                  <a:lnTo>
                    <a:pt x="485426" y="381733"/>
                  </a:lnTo>
                  <a:lnTo>
                    <a:pt x="496440" y="373216"/>
                  </a:lnTo>
                  <a:lnTo>
                    <a:pt x="497228" y="363924"/>
                  </a:lnTo>
                  <a:lnTo>
                    <a:pt x="487000" y="361601"/>
                  </a:lnTo>
                  <a:lnTo>
                    <a:pt x="471265" y="370118"/>
                  </a:lnTo>
                  <a:lnTo>
                    <a:pt x="457103" y="382508"/>
                  </a:lnTo>
                  <a:lnTo>
                    <a:pt x="450808" y="392574"/>
                  </a:lnTo>
                  <a:lnTo>
                    <a:pt x="450023" y="401865"/>
                  </a:lnTo>
                  <a:lnTo>
                    <a:pt x="450808" y="419674"/>
                  </a:lnTo>
                  <a:lnTo>
                    <a:pt x="449235" y="428966"/>
                  </a:lnTo>
                  <a:lnTo>
                    <a:pt x="444514" y="437483"/>
                  </a:lnTo>
                  <a:lnTo>
                    <a:pt x="438221" y="446775"/>
                  </a:lnTo>
                  <a:lnTo>
                    <a:pt x="404391" y="480844"/>
                  </a:lnTo>
                  <a:lnTo>
                    <a:pt x="398884" y="491685"/>
                  </a:lnTo>
                  <a:lnTo>
                    <a:pt x="396523" y="506397"/>
                  </a:lnTo>
                  <a:lnTo>
                    <a:pt x="397309" y="510268"/>
                  </a:lnTo>
                  <a:lnTo>
                    <a:pt x="398884" y="512591"/>
                  </a:lnTo>
                  <a:lnTo>
                    <a:pt x="399670" y="514914"/>
                  </a:lnTo>
                  <a:lnTo>
                    <a:pt x="398884" y="519560"/>
                  </a:lnTo>
                  <a:lnTo>
                    <a:pt x="397309" y="521883"/>
                  </a:lnTo>
                  <a:lnTo>
                    <a:pt x="394163" y="524206"/>
                  </a:lnTo>
                  <a:lnTo>
                    <a:pt x="382361" y="532723"/>
                  </a:lnTo>
                  <a:lnTo>
                    <a:pt x="376067" y="535046"/>
                  </a:lnTo>
                  <a:lnTo>
                    <a:pt x="370560" y="536594"/>
                  </a:lnTo>
                  <a:lnTo>
                    <a:pt x="357186" y="537369"/>
                  </a:lnTo>
                  <a:lnTo>
                    <a:pt x="350104" y="537369"/>
                  </a:lnTo>
                  <a:lnTo>
                    <a:pt x="343024" y="536594"/>
                  </a:lnTo>
                  <a:lnTo>
                    <a:pt x="337517" y="533498"/>
                  </a:lnTo>
                  <a:lnTo>
                    <a:pt x="335944" y="529626"/>
                  </a:lnTo>
                  <a:lnTo>
                    <a:pt x="336729" y="524980"/>
                  </a:lnTo>
                  <a:lnTo>
                    <a:pt x="336729" y="521108"/>
                  </a:lnTo>
                  <a:lnTo>
                    <a:pt x="332796" y="517237"/>
                  </a:lnTo>
                  <a:lnTo>
                    <a:pt x="326501" y="517237"/>
                  </a:lnTo>
                  <a:lnTo>
                    <a:pt x="303686" y="524980"/>
                  </a:lnTo>
                  <a:lnTo>
                    <a:pt x="232879" y="538917"/>
                  </a:lnTo>
                  <a:lnTo>
                    <a:pt x="214783" y="540466"/>
                  </a:lnTo>
                  <a:lnTo>
                    <a:pt x="199048" y="539692"/>
                  </a:lnTo>
                  <a:lnTo>
                    <a:pt x="169939" y="535820"/>
                  </a:lnTo>
                  <a:lnTo>
                    <a:pt x="154991" y="538143"/>
                  </a:lnTo>
                  <a:lnTo>
                    <a:pt x="139256" y="545886"/>
                  </a:lnTo>
                  <a:lnTo>
                    <a:pt x="58221" y="617897"/>
                  </a:lnTo>
                  <a:lnTo>
                    <a:pt x="44059" y="627963"/>
                  </a:lnTo>
                  <a:lnTo>
                    <a:pt x="29897" y="634157"/>
                  </a:lnTo>
                  <a:lnTo>
                    <a:pt x="22817" y="634931"/>
                  </a:lnTo>
                  <a:lnTo>
                    <a:pt x="16523" y="634157"/>
                  </a:lnTo>
                  <a:lnTo>
                    <a:pt x="9443" y="634931"/>
                  </a:lnTo>
                  <a:lnTo>
                    <a:pt x="3934" y="639577"/>
                  </a:lnTo>
                  <a:lnTo>
                    <a:pt x="0" y="646546"/>
                  </a:lnTo>
                  <a:lnTo>
                    <a:pt x="0" y="654289"/>
                  </a:lnTo>
                  <a:lnTo>
                    <a:pt x="1575" y="670549"/>
                  </a:lnTo>
                  <a:lnTo>
                    <a:pt x="7868" y="668227"/>
                  </a:lnTo>
                  <a:lnTo>
                    <a:pt x="12589" y="669001"/>
                  </a:lnTo>
                  <a:lnTo>
                    <a:pt x="17310" y="671324"/>
                  </a:lnTo>
                  <a:lnTo>
                    <a:pt x="22817" y="672098"/>
                  </a:lnTo>
                  <a:lnTo>
                    <a:pt x="29111" y="671324"/>
                  </a:lnTo>
                  <a:lnTo>
                    <a:pt x="46419" y="666678"/>
                  </a:lnTo>
                  <a:lnTo>
                    <a:pt x="61367" y="665904"/>
                  </a:lnTo>
                  <a:lnTo>
                    <a:pt x="72383" y="669775"/>
                  </a:lnTo>
                  <a:lnTo>
                    <a:pt x="96771" y="682939"/>
                  </a:lnTo>
                  <a:lnTo>
                    <a:pt x="97558" y="675196"/>
                  </a:lnTo>
                  <a:lnTo>
                    <a:pt x="101492" y="655838"/>
                  </a:lnTo>
                  <a:lnTo>
                    <a:pt x="103853" y="648869"/>
                  </a:lnTo>
                  <a:lnTo>
                    <a:pt x="110145" y="641900"/>
                  </a:lnTo>
                  <a:lnTo>
                    <a:pt x="115654" y="640352"/>
                  </a:lnTo>
                  <a:lnTo>
                    <a:pt x="129028" y="644997"/>
                  </a:lnTo>
                  <a:lnTo>
                    <a:pt x="143976" y="645772"/>
                  </a:lnTo>
                  <a:lnTo>
                    <a:pt x="159711" y="644223"/>
                  </a:lnTo>
                  <a:lnTo>
                    <a:pt x="232879" y="622543"/>
                  </a:lnTo>
                  <a:lnTo>
                    <a:pt x="261988" y="608605"/>
                  </a:lnTo>
                  <a:lnTo>
                    <a:pt x="276150" y="604733"/>
                  </a:lnTo>
                  <a:lnTo>
                    <a:pt x="290312" y="603959"/>
                  </a:lnTo>
                  <a:lnTo>
                    <a:pt x="314700" y="609379"/>
                  </a:lnTo>
                  <a:lnTo>
                    <a:pt x="330435" y="610928"/>
                  </a:lnTo>
                  <a:lnTo>
                    <a:pt x="339090" y="612476"/>
                  </a:lnTo>
                  <a:lnTo>
                    <a:pt x="345385" y="614800"/>
                  </a:lnTo>
                  <a:lnTo>
                    <a:pt x="348531" y="617897"/>
                  </a:lnTo>
                  <a:lnTo>
                    <a:pt x="347745" y="622543"/>
                  </a:lnTo>
                  <a:lnTo>
                    <a:pt x="343811" y="628737"/>
                  </a:lnTo>
                  <a:lnTo>
                    <a:pt x="339878" y="634157"/>
                  </a:lnTo>
                  <a:lnTo>
                    <a:pt x="328862" y="641126"/>
                  </a:lnTo>
                  <a:lnTo>
                    <a:pt x="325716" y="645772"/>
                  </a:lnTo>
                  <a:lnTo>
                    <a:pt x="324928" y="652740"/>
                  </a:lnTo>
                  <a:lnTo>
                    <a:pt x="326501" y="662032"/>
                  </a:lnTo>
                  <a:lnTo>
                    <a:pt x="328862" y="670549"/>
                  </a:lnTo>
                  <a:lnTo>
                    <a:pt x="331223" y="677518"/>
                  </a:lnTo>
                  <a:lnTo>
                    <a:pt x="339090" y="691456"/>
                  </a:lnTo>
                  <a:lnTo>
                    <a:pt x="350104" y="703845"/>
                  </a:lnTo>
                  <a:lnTo>
                    <a:pt x="364266" y="710813"/>
                  </a:lnTo>
                  <a:lnTo>
                    <a:pt x="380001" y="710039"/>
                  </a:lnTo>
                  <a:lnTo>
                    <a:pt x="393375" y="699199"/>
                  </a:lnTo>
                  <a:lnTo>
                    <a:pt x="411471" y="665904"/>
                  </a:lnTo>
                  <a:lnTo>
                    <a:pt x="422486" y="652740"/>
                  </a:lnTo>
                  <a:lnTo>
                    <a:pt x="431927" y="648869"/>
                  </a:lnTo>
                  <a:lnTo>
                    <a:pt x="453956" y="644997"/>
                  </a:lnTo>
                  <a:lnTo>
                    <a:pt x="460249" y="640352"/>
                  </a:lnTo>
                  <a:lnTo>
                    <a:pt x="462610" y="633383"/>
                  </a:lnTo>
                  <a:lnTo>
                    <a:pt x="458676" y="627963"/>
                  </a:lnTo>
                  <a:lnTo>
                    <a:pt x="446089" y="620219"/>
                  </a:lnTo>
                  <a:lnTo>
                    <a:pt x="439795" y="613251"/>
                  </a:lnTo>
                  <a:lnTo>
                    <a:pt x="437434" y="607057"/>
                  </a:lnTo>
                  <a:lnTo>
                    <a:pt x="439007" y="600862"/>
                  </a:lnTo>
                  <a:lnTo>
                    <a:pt x="447662" y="586150"/>
                  </a:lnTo>
                  <a:lnTo>
                    <a:pt x="451596" y="580730"/>
                  </a:lnTo>
                  <a:lnTo>
                    <a:pt x="457103" y="577633"/>
                  </a:lnTo>
                  <a:lnTo>
                    <a:pt x="464183" y="579181"/>
                  </a:lnTo>
                  <a:lnTo>
                    <a:pt x="461824" y="584602"/>
                  </a:lnTo>
                  <a:lnTo>
                    <a:pt x="461036" y="593119"/>
                  </a:lnTo>
                  <a:lnTo>
                    <a:pt x="461036" y="600862"/>
                  </a:lnTo>
                  <a:lnTo>
                    <a:pt x="463397" y="606282"/>
                  </a:lnTo>
                  <a:lnTo>
                    <a:pt x="464970" y="605508"/>
                  </a:lnTo>
                  <a:lnTo>
                    <a:pt x="469691" y="600088"/>
                  </a:lnTo>
                  <a:lnTo>
                    <a:pt x="472050" y="598539"/>
                  </a:lnTo>
                  <a:lnTo>
                    <a:pt x="473625" y="599314"/>
                  </a:lnTo>
                  <a:lnTo>
                    <a:pt x="489360" y="601636"/>
                  </a:lnTo>
                  <a:lnTo>
                    <a:pt x="492506" y="601636"/>
                  </a:lnTo>
                  <a:lnTo>
                    <a:pt x="494080" y="606282"/>
                  </a:lnTo>
                  <a:lnTo>
                    <a:pt x="488573" y="610928"/>
                  </a:lnTo>
                  <a:lnTo>
                    <a:pt x="481493" y="614025"/>
                  </a:lnTo>
                  <a:lnTo>
                    <a:pt x="476771" y="618671"/>
                  </a:lnTo>
                  <a:lnTo>
                    <a:pt x="498013" y="614025"/>
                  </a:lnTo>
                  <a:lnTo>
                    <a:pt x="508241" y="612476"/>
                  </a:lnTo>
                  <a:lnTo>
                    <a:pt x="519255" y="611702"/>
                  </a:lnTo>
                  <a:lnTo>
                    <a:pt x="555446" y="617123"/>
                  </a:lnTo>
                  <a:lnTo>
                    <a:pt x="564101" y="617123"/>
                  </a:lnTo>
                  <a:lnTo>
                    <a:pt x="574328" y="603959"/>
                  </a:lnTo>
                  <a:lnTo>
                    <a:pt x="586916" y="583827"/>
                  </a:lnTo>
                  <a:lnTo>
                    <a:pt x="601864" y="570664"/>
                  </a:lnTo>
                  <a:lnTo>
                    <a:pt x="619174" y="579956"/>
                  </a:lnTo>
                  <a:lnTo>
                    <a:pt x="611306" y="588473"/>
                  </a:lnTo>
                  <a:lnTo>
                    <a:pt x="608158" y="602411"/>
                  </a:lnTo>
                  <a:lnTo>
                    <a:pt x="612092" y="612476"/>
                  </a:lnTo>
                  <a:lnTo>
                    <a:pt x="625466" y="608605"/>
                  </a:lnTo>
                  <a:lnTo>
                    <a:pt x="632548" y="596990"/>
                  </a:lnTo>
                  <a:lnTo>
                    <a:pt x="636482" y="571438"/>
                  </a:lnTo>
                  <a:lnTo>
                    <a:pt x="642776" y="560598"/>
                  </a:lnTo>
                  <a:lnTo>
                    <a:pt x="656151" y="556727"/>
                  </a:lnTo>
                  <a:lnTo>
                    <a:pt x="677393" y="566793"/>
                  </a:lnTo>
                  <a:lnTo>
                    <a:pt x="683687" y="560598"/>
                  </a:lnTo>
                  <a:lnTo>
                    <a:pt x="680539" y="558275"/>
                  </a:lnTo>
                  <a:lnTo>
                    <a:pt x="678966" y="555952"/>
                  </a:lnTo>
                  <a:lnTo>
                    <a:pt x="678180" y="554403"/>
                  </a:lnTo>
                  <a:lnTo>
                    <a:pt x="678966" y="550532"/>
                  </a:lnTo>
                  <a:lnTo>
                    <a:pt x="683687" y="541241"/>
                  </a:lnTo>
                  <a:lnTo>
                    <a:pt x="686048" y="533498"/>
                  </a:lnTo>
                  <a:lnTo>
                    <a:pt x="687621" y="528851"/>
                  </a:lnTo>
                  <a:lnTo>
                    <a:pt x="689981" y="525754"/>
                  </a:lnTo>
                  <a:lnTo>
                    <a:pt x="694701" y="524206"/>
                  </a:lnTo>
                  <a:lnTo>
                    <a:pt x="700208" y="524206"/>
                  </a:lnTo>
                  <a:lnTo>
                    <a:pt x="705716" y="525754"/>
                  </a:lnTo>
                  <a:lnTo>
                    <a:pt x="708863" y="529626"/>
                  </a:lnTo>
                  <a:lnTo>
                    <a:pt x="709650" y="535046"/>
                  </a:lnTo>
                  <a:lnTo>
                    <a:pt x="706502" y="539692"/>
                  </a:lnTo>
                  <a:lnTo>
                    <a:pt x="702568" y="544338"/>
                  </a:lnTo>
                  <a:lnTo>
                    <a:pt x="697849" y="548984"/>
                  </a:lnTo>
                  <a:lnTo>
                    <a:pt x="693915" y="558275"/>
                  </a:lnTo>
                  <a:lnTo>
                    <a:pt x="689981" y="572213"/>
                  </a:lnTo>
                  <a:lnTo>
                    <a:pt x="689981" y="585376"/>
                  </a:lnTo>
                  <a:lnTo>
                    <a:pt x="697849" y="590796"/>
                  </a:lnTo>
                  <a:lnTo>
                    <a:pt x="700995" y="588473"/>
                  </a:lnTo>
                  <a:lnTo>
                    <a:pt x="719091" y="572213"/>
                  </a:lnTo>
                  <a:lnTo>
                    <a:pt x="728531" y="566793"/>
                  </a:lnTo>
                  <a:lnTo>
                    <a:pt x="732465" y="563695"/>
                  </a:lnTo>
                  <a:lnTo>
                    <a:pt x="735611" y="559050"/>
                  </a:lnTo>
                  <a:lnTo>
                    <a:pt x="737972" y="552081"/>
                  </a:lnTo>
                  <a:lnTo>
                    <a:pt x="738760" y="545886"/>
                  </a:lnTo>
                  <a:lnTo>
                    <a:pt x="740333" y="539692"/>
                  </a:lnTo>
                  <a:lnTo>
                    <a:pt x="744266" y="532723"/>
                  </a:lnTo>
                  <a:lnTo>
                    <a:pt x="750561" y="527303"/>
                  </a:lnTo>
                  <a:lnTo>
                    <a:pt x="756855" y="524206"/>
                  </a:lnTo>
                  <a:lnTo>
                    <a:pt x="771015" y="519560"/>
                  </a:lnTo>
                  <a:lnTo>
                    <a:pt x="754495" y="494782"/>
                  </a:lnTo>
                  <a:lnTo>
                    <a:pt x="750561" y="468456"/>
                  </a:lnTo>
                  <a:lnTo>
                    <a:pt x="756068" y="442129"/>
                  </a:lnTo>
                  <a:lnTo>
                    <a:pt x="777310" y="402639"/>
                  </a:lnTo>
                  <a:lnTo>
                    <a:pt x="782031" y="388702"/>
                  </a:lnTo>
                  <a:lnTo>
                    <a:pt x="783604" y="373216"/>
                  </a:lnTo>
                  <a:lnTo>
                    <a:pt x="782816" y="356955"/>
                  </a:lnTo>
                  <a:lnTo>
                    <a:pt x="776524" y="324435"/>
                  </a:lnTo>
                  <a:lnTo>
                    <a:pt x="777310" y="308949"/>
                  </a:lnTo>
                  <a:lnTo>
                    <a:pt x="785965" y="295011"/>
                  </a:lnTo>
                  <a:lnTo>
                    <a:pt x="791472" y="291139"/>
                  </a:lnTo>
                  <a:lnTo>
                    <a:pt x="797766" y="289591"/>
                  </a:lnTo>
                  <a:lnTo>
                    <a:pt x="803273" y="288816"/>
                  </a:lnTo>
                  <a:lnTo>
                    <a:pt x="809567" y="286493"/>
                  </a:lnTo>
                  <a:lnTo>
                    <a:pt x="816647" y="281848"/>
                  </a:lnTo>
                  <a:lnTo>
                    <a:pt x="819008" y="276428"/>
                  </a:lnTo>
                  <a:lnTo>
                    <a:pt x="821368" y="260941"/>
                  </a:lnTo>
                  <a:lnTo>
                    <a:pt x="825302" y="249327"/>
                  </a:lnTo>
                  <a:lnTo>
                    <a:pt x="827663" y="243907"/>
                  </a:lnTo>
                  <a:lnTo>
                    <a:pt x="830809" y="239261"/>
                  </a:lnTo>
                  <a:lnTo>
                    <a:pt x="833170" y="236164"/>
                  </a:lnTo>
                  <a:lnTo>
                    <a:pt x="837889" y="231518"/>
                  </a:lnTo>
                  <a:lnTo>
                    <a:pt x="840250" y="229195"/>
                  </a:lnTo>
                  <a:lnTo>
                    <a:pt x="852051" y="207514"/>
                  </a:lnTo>
                  <a:lnTo>
                    <a:pt x="856772" y="184285"/>
                  </a:lnTo>
                  <a:lnTo>
                    <a:pt x="855985" y="15950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35" name="Freeform 1834">
              <a:extLst>
                <a:ext uri="{FF2B5EF4-FFF2-40B4-BE49-F238E27FC236}">
                  <a16:creationId xmlns:a16="http://schemas.microsoft.com/office/drawing/2014/main" id="{CE14F4EA-5D9F-939C-AA67-2D2F082EFBC5}"/>
                </a:ext>
              </a:extLst>
            </p:cNvPr>
            <p:cNvSpPr/>
            <p:nvPr/>
          </p:nvSpPr>
          <p:spPr>
            <a:xfrm>
              <a:off x="-6860980" y="-10677214"/>
              <a:ext cx="34929" cy="26443"/>
            </a:xfrm>
            <a:custGeom>
              <a:avLst/>
              <a:gdLst>
                <a:gd name="connsiteX0" fmla="*/ 6294 w 40912"/>
                <a:gd name="connsiteY0" fmla="*/ 26326 h 30972"/>
                <a:gd name="connsiteX1" fmla="*/ 10228 w 40912"/>
                <a:gd name="connsiteY1" fmla="*/ 29424 h 30972"/>
                <a:gd name="connsiteX2" fmla="*/ 14162 w 40912"/>
                <a:gd name="connsiteY2" fmla="*/ 30972 h 30972"/>
                <a:gd name="connsiteX3" fmla="*/ 18883 w 40912"/>
                <a:gd name="connsiteY3" fmla="*/ 30198 h 30972"/>
                <a:gd name="connsiteX4" fmla="*/ 20456 w 40912"/>
                <a:gd name="connsiteY4" fmla="*/ 28649 h 30972"/>
                <a:gd name="connsiteX5" fmla="*/ 24390 w 40912"/>
                <a:gd name="connsiteY5" fmla="*/ 22455 h 30972"/>
                <a:gd name="connsiteX6" fmla="*/ 25963 w 40912"/>
                <a:gd name="connsiteY6" fmla="*/ 19358 h 30972"/>
                <a:gd name="connsiteX7" fmla="*/ 37764 w 40912"/>
                <a:gd name="connsiteY7" fmla="*/ 10840 h 30972"/>
                <a:gd name="connsiteX8" fmla="*/ 40913 w 40912"/>
                <a:gd name="connsiteY8" fmla="*/ 6194 h 30972"/>
                <a:gd name="connsiteX9" fmla="*/ 40913 w 40912"/>
                <a:gd name="connsiteY9" fmla="*/ 0 h 30972"/>
                <a:gd name="connsiteX10" fmla="*/ 33831 w 40912"/>
                <a:gd name="connsiteY10" fmla="*/ 3872 h 30972"/>
                <a:gd name="connsiteX11" fmla="*/ 26751 w 40912"/>
                <a:gd name="connsiteY11" fmla="*/ 10066 h 30972"/>
                <a:gd name="connsiteX12" fmla="*/ 18096 w 40912"/>
                <a:gd name="connsiteY12" fmla="*/ 14712 h 30972"/>
                <a:gd name="connsiteX13" fmla="*/ 0 w 40912"/>
                <a:gd name="connsiteY13" fmla="*/ 23229 h 3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12" h="30972">
                  <a:moveTo>
                    <a:pt x="6294" y="26326"/>
                  </a:moveTo>
                  <a:lnTo>
                    <a:pt x="10228" y="29424"/>
                  </a:lnTo>
                  <a:lnTo>
                    <a:pt x="14162" y="30972"/>
                  </a:lnTo>
                  <a:lnTo>
                    <a:pt x="18883" y="30198"/>
                  </a:lnTo>
                  <a:lnTo>
                    <a:pt x="20456" y="28649"/>
                  </a:lnTo>
                  <a:lnTo>
                    <a:pt x="24390" y="22455"/>
                  </a:lnTo>
                  <a:lnTo>
                    <a:pt x="25963" y="19358"/>
                  </a:lnTo>
                  <a:lnTo>
                    <a:pt x="37764" y="10840"/>
                  </a:lnTo>
                  <a:lnTo>
                    <a:pt x="40913" y="6194"/>
                  </a:lnTo>
                  <a:lnTo>
                    <a:pt x="40913" y="0"/>
                  </a:lnTo>
                  <a:lnTo>
                    <a:pt x="33831" y="3872"/>
                  </a:lnTo>
                  <a:lnTo>
                    <a:pt x="26751" y="10066"/>
                  </a:lnTo>
                  <a:lnTo>
                    <a:pt x="18096" y="14712"/>
                  </a:lnTo>
                  <a:lnTo>
                    <a:pt x="0" y="2322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36" name="Freeform 1835">
              <a:extLst>
                <a:ext uri="{FF2B5EF4-FFF2-40B4-BE49-F238E27FC236}">
                  <a16:creationId xmlns:a16="http://schemas.microsoft.com/office/drawing/2014/main" id="{A4A4B656-3FE5-EF1B-B82F-8C05FA6E0763}"/>
                </a:ext>
              </a:extLst>
            </p:cNvPr>
            <p:cNvSpPr/>
            <p:nvPr/>
          </p:nvSpPr>
          <p:spPr>
            <a:xfrm>
              <a:off x="-6826722" y="-10905286"/>
              <a:ext cx="7389" cy="8593"/>
            </a:xfrm>
            <a:custGeom>
              <a:avLst/>
              <a:gdLst>
                <a:gd name="connsiteX0" fmla="*/ 4721 w 8655"/>
                <a:gd name="connsiteY0" fmla="*/ 6194 h 10065"/>
                <a:gd name="connsiteX1" fmla="*/ 7080 w 8655"/>
                <a:gd name="connsiteY1" fmla="*/ 3872 h 10065"/>
                <a:gd name="connsiteX2" fmla="*/ 8655 w 8655"/>
                <a:gd name="connsiteY2" fmla="*/ 1549 h 10065"/>
                <a:gd name="connsiteX3" fmla="*/ 5507 w 8655"/>
                <a:gd name="connsiteY3" fmla="*/ 0 h 10065"/>
                <a:gd name="connsiteX4" fmla="*/ 3934 w 8655"/>
                <a:gd name="connsiteY4" fmla="*/ 1549 h 10065"/>
                <a:gd name="connsiteX5" fmla="*/ 1573 w 8655"/>
                <a:gd name="connsiteY5" fmla="*/ 4646 h 10065"/>
                <a:gd name="connsiteX6" fmla="*/ 0 w 8655"/>
                <a:gd name="connsiteY6" fmla="*/ 10066 h 10065"/>
                <a:gd name="connsiteX7" fmla="*/ 2361 w 8655"/>
                <a:gd name="connsiteY7" fmla="*/ 7743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5" h="10065">
                  <a:moveTo>
                    <a:pt x="4721" y="6194"/>
                  </a:moveTo>
                  <a:lnTo>
                    <a:pt x="7080" y="3872"/>
                  </a:lnTo>
                  <a:lnTo>
                    <a:pt x="8655" y="1549"/>
                  </a:lnTo>
                  <a:lnTo>
                    <a:pt x="5507" y="0"/>
                  </a:lnTo>
                  <a:lnTo>
                    <a:pt x="3934" y="1549"/>
                  </a:lnTo>
                  <a:lnTo>
                    <a:pt x="1573" y="4646"/>
                  </a:lnTo>
                  <a:lnTo>
                    <a:pt x="0" y="10066"/>
                  </a:lnTo>
                  <a:lnTo>
                    <a:pt x="2361"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37" name="Freeform 1836">
              <a:extLst>
                <a:ext uri="{FF2B5EF4-FFF2-40B4-BE49-F238E27FC236}">
                  <a16:creationId xmlns:a16="http://schemas.microsoft.com/office/drawing/2014/main" id="{F5531B2F-35A4-5B30-74DF-0B9CF32FFB4C}"/>
                </a:ext>
              </a:extLst>
            </p:cNvPr>
            <p:cNvSpPr/>
            <p:nvPr/>
          </p:nvSpPr>
          <p:spPr>
            <a:xfrm>
              <a:off x="-6961062" y="-10556899"/>
              <a:ext cx="45003" cy="56852"/>
            </a:xfrm>
            <a:custGeom>
              <a:avLst/>
              <a:gdLst>
                <a:gd name="connsiteX0" fmla="*/ 0 w 52711"/>
                <a:gd name="connsiteY0" fmla="*/ 59621 h 66590"/>
                <a:gd name="connsiteX1" fmla="*/ 788 w 52711"/>
                <a:gd name="connsiteY1" fmla="*/ 66590 h 66590"/>
                <a:gd name="connsiteX2" fmla="*/ 4721 w 52711"/>
                <a:gd name="connsiteY2" fmla="*/ 66590 h 66590"/>
                <a:gd name="connsiteX3" fmla="*/ 10228 w 52711"/>
                <a:gd name="connsiteY3" fmla="*/ 59621 h 66590"/>
                <a:gd name="connsiteX4" fmla="*/ 15735 w 52711"/>
                <a:gd name="connsiteY4" fmla="*/ 51104 h 66590"/>
                <a:gd name="connsiteX5" fmla="*/ 19669 w 52711"/>
                <a:gd name="connsiteY5" fmla="*/ 46458 h 66590"/>
                <a:gd name="connsiteX6" fmla="*/ 20456 w 52711"/>
                <a:gd name="connsiteY6" fmla="*/ 37167 h 66590"/>
                <a:gd name="connsiteX7" fmla="*/ 46417 w 52711"/>
                <a:gd name="connsiteY7" fmla="*/ 18583 h 66590"/>
                <a:gd name="connsiteX8" fmla="*/ 52712 w 52711"/>
                <a:gd name="connsiteY8" fmla="*/ 5420 h 66590"/>
                <a:gd name="connsiteX9" fmla="*/ 47205 w 52711"/>
                <a:gd name="connsiteY9" fmla="*/ 0 h 66590"/>
                <a:gd name="connsiteX10" fmla="*/ 44844 w 52711"/>
                <a:gd name="connsiteY10" fmla="*/ 3872 h 66590"/>
                <a:gd name="connsiteX11" fmla="*/ 42484 w 52711"/>
                <a:gd name="connsiteY11" fmla="*/ 9291 h 66590"/>
                <a:gd name="connsiteX12" fmla="*/ 38550 w 52711"/>
                <a:gd name="connsiteY12" fmla="*/ 13937 h 66590"/>
                <a:gd name="connsiteX13" fmla="*/ 35404 w 52711"/>
                <a:gd name="connsiteY13" fmla="*/ 17034 h 66590"/>
                <a:gd name="connsiteX14" fmla="*/ 33043 w 52711"/>
                <a:gd name="connsiteY14" fmla="*/ 17034 h 66590"/>
                <a:gd name="connsiteX15" fmla="*/ 29109 w 52711"/>
                <a:gd name="connsiteY15" fmla="*/ 17809 h 66590"/>
                <a:gd name="connsiteX16" fmla="*/ 25963 w 52711"/>
                <a:gd name="connsiteY16" fmla="*/ 17809 h 66590"/>
                <a:gd name="connsiteX17" fmla="*/ 25176 w 52711"/>
                <a:gd name="connsiteY17" fmla="*/ 17034 h 66590"/>
                <a:gd name="connsiteX18" fmla="*/ 24390 w 52711"/>
                <a:gd name="connsiteY18" fmla="*/ 17034 h 66590"/>
                <a:gd name="connsiteX19" fmla="*/ 20456 w 52711"/>
                <a:gd name="connsiteY19" fmla="*/ 18583 h 66590"/>
                <a:gd name="connsiteX20" fmla="*/ 18881 w 52711"/>
                <a:gd name="connsiteY20" fmla="*/ 19358 h 66590"/>
                <a:gd name="connsiteX21" fmla="*/ 18881 w 52711"/>
                <a:gd name="connsiteY21" fmla="*/ 20906 h 66590"/>
                <a:gd name="connsiteX22" fmla="*/ 20456 w 52711"/>
                <a:gd name="connsiteY22" fmla="*/ 22455 h 66590"/>
                <a:gd name="connsiteX23" fmla="*/ 22815 w 52711"/>
                <a:gd name="connsiteY23" fmla="*/ 24003 h 66590"/>
                <a:gd name="connsiteX24" fmla="*/ 14162 w 52711"/>
                <a:gd name="connsiteY24" fmla="*/ 33295 h 66590"/>
                <a:gd name="connsiteX25" fmla="*/ 11801 w 52711"/>
                <a:gd name="connsiteY25" fmla="*/ 36392 h 66590"/>
                <a:gd name="connsiteX26" fmla="*/ 3146 w 52711"/>
                <a:gd name="connsiteY26" fmla="*/ 49555 h 6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711" h="66590">
                  <a:moveTo>
                    <a:pt x="0" y="59621"/>
                  </a:moveTo>
                  <a:lnTo>
                    <a:pt x="788" y="66590"/>
                  </a:lnTo>
                  <a:lnTo>
                    <a:pt x="4721" y="66590"/>
                  </a:lnTo>
                  <a:lnTo>
                    <a:pt x="10228" y="59621"/>
                  </a:lnTo>
                  <a:lnTo>
                    <a:pt x="15735" y="51104"/>
                  </a:lnTo>
                  <a:lnTo>
                    <a:pt x="19669" y="46458"/>
                  </a:lnTo>
                  <a:lnTo>
                    <a:pt x="20456" y="37167"/>
                  </a:lnTo>
                  <a:lnTo>
                    <a:pt x="46417" y="18583"/>
                  </a:lnTo>
                  <a:lnTo>
                    <a:pt x="52712" y="5420"/>
                  </a:lnTo>
                  <a:lnTo>
                    <a:pt x="47205" y="0"/>
                  </a:lnTo>
                  <a:lnTo>
                    <a:pt x="44844" y="3872"/>
                  </a:lnTo>
                  <a:lnTo>
                    <a:pt x="42484" y="9291"/>
                  </a:lnTo>
                  <a:lnTo>
                    <a:pt x="38550" y="13937"/>
                  </a:lnTo>
                  <a:lnTo>
                    <a:pt x="35404" y="17034"/>
                  </a:lnTo>
                  <a:lnTo>
                    <a:pt x="33043" y="17034"/>
                  </a:lnTo>
                  <a:lnTo>
                    <a:pt x="29109" y="17809"/>
                  </a:lnTo>
                  <a:lnTo>
                    <a:pt x="25963" y="17809"/>
                  </a:lnTo>
                  <a:lnTo>
                    <a:pt x="25176" y="17034"/>
                  </a:lnTo>
                  <a:lnTo>
                    <a:pt x="24390" y="17034"/>
                  </a:lnTo>
                  <a:lnTo>
                    <a:pt x="20456" y="18583"/>
                  </a:lnTo>
                  <a:lnTo>
                    <a:pt x="18881" y="19358"/>
                  </a:lnTo>
                  <a:lnTo>
                    <a:pt x="18881" y="20906"/>
                  </a:lnTo>
                  <a:lnTo>
                    <a:pt x="20456" y="22455"/>
                  </a:lnTo>
                  <a:lnTo>
                    <a:pt x="22815" y="24003"/>
                  </a:lnTo>
                  <a:lnTo>
                    <a:pt x="14162" y="33295"/>
                  </a:lnTo>
                  <a:lnTo>
                    <a:pt x="11801" y="36392"/>
                  </a:lnTo>
                  <a:lnTo>
                    <a:pt x="3146" y="4955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38" name="Freeform 1837">
              <a:extLst>
                <a:ext uri="{FF2B5EF4-FFF2-40B4-BE49-F238E27FC236}">
                  <a16:creationId xmlns:a16="http://schemas.microsoft.com/office/drawing/2014/main" id="{44A934E8-31A9-1FC3-59D0-8200A21B45E0}"/>
                </a:ext>
              </a:extLst>
            </p:cNvPr>
            <p:cNvSpPr/>
            <p:nvPr/>
          </p:nvSpPr>
          <p:spPr>
            <a:xfrm>
              <a:off x="-6895908" y="-10976682"/>
              <a:ext cx="17465" cy="11237"/>
            </a:xfrm>
            <a:custGeom>
              <a:avLst/>
              <a:gdLst>
                <a:gd name="connsiteX0" fmla="*/ 13374 w 20456"/>
                <a:gd name="connsiteY0" fmla="*/ 1548 h 13162"/>
                <a:gd name="connsiteX1" fmla="*/ 7868 w 20456"/>
                <a:gd name="connsiteY1" fmla="*/ 0 h 13162"/>
                <a:gd name="connsiteX2" fmla="*/ 2361 w 20456"/>
                <a:gd name="connsiteY2" fmla="*/ 0 h 13162"/>
                <a:gd name="connsiteX3" fmla="*/ 0 w 20456"/>
                <a:gd name="connsiteY3" fmla="*/ 10066 h 13162"/>
                <a:gd name="connsiteX4" fmla="*/ 4721 w 20456"/>
                <a:gd name="connsiteY4" fmla="*/ 13163 h 13162"/>
                <a:gd name="connsiteX5" fmla="*/ 12589 w 20456"/>
                <a:gd name="connsiteY5" fmla="*/ 12389 h 13162"/>
                <a:gd name="connsiteX6" fmla="*/ 20456 w 20456"/>
                <a:gd name="connsiteY6" fmla="*/ 10840 h 13162"/>
                <a:gd name="connsiteX7" fmla="*/ 18096 w 20456"/>
                <a:gd name="connsiteY7" fmla="*/ 4646 h 1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56" h="13162">
                  <a:moveTo>
                    <a:pt x="13374" y="1548"/>
                  </a:moveTo>
                  <a:lnTo>
                    <a:pt x="7868" y="0"/>
                  </a:lnTo>
                  <a:lnTo>
                    <a:pt x="2361" y="0"/>
                  </a:lnTo>
                  <a:lnTo>
                    <a:pt x="0" y="10066"/>
                  </a:lnTo>
                  <a:lnTo>
                    <a:pt x="4721" y="13163"/>
                  </a:lnTo>
                  <a:lnTo>
                    <a:pt x="12589" y="12389"/>
                  </a:lnTo>
                  <a:lnTo>
                    <a:pt x="20456" y="10840"/>
                  </a:lnTo>
                  <a:lnTo>
                    <a:pt x="18096" y="464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39" name="Freeform 1838">
              <a:extLst>
                <a:ext uri="{FF2B5EF4-FFF2-40B4-BE49-F238E27FC236}">
                  <a16:creationId xmlns:a16="http://schemas.microsoft.com/office/drawing/2014/main" id="{C40693AF-6B00-8AEC-3018-4D43149A8187}"/>
                </a:ext>
              </a:extLst>
            </p:cNvPr>
            <p:cNvSpPr/>
            <p:nvPr/>
          </p:nvSpPr>
          <p:spPr>
            <a:xfrm>
              <a:off x="-7900772" y="-10271975"/>
              <a:ext cx="10075" cy="9916"/>
            </a:xfrm>
            <a:custGeom>
              <a:avLst/>
              <a:gdLst>
                <a:gd name="connsiteX0" fmla="*/ 4719 w 11801"/>
                <a:gd name="connsiteY0" fmla="*/ 774 h 11614"/>
                <a:gd name="connsiteX1" fmla="*/ 0 w 11801"/>
                <a:gd name="connsiteY1" fmla="*/ 0 h 11614"/>
                <a:gd name="connsiteX2" fmla="*/ 2359 w 11801"/>
                <a:gd name="connsiteY2" fmla="*/ 3097 h 11614"/>
                <a:gd name="connsiteX3" fmla="*/ 5507 w 11801"/>
                <a:gd name="connsiteY3" fmla="*/ 6194 h 11614"/>
                <a:gd name="connsiteX4" fmla="*/ 8653 w 11801"/>
                <a:gd name="connsiteY4" fmla="*/ 9292 h 11614"/>
                <a:gd name="connsiteX5" fmla="*/ 11801 w 11801"/>
                <a:gd name="connsiteY5" fmla="*/ 11615 h 11614"/>
                <a:gd name="connsiteX6" fmla="*/ 11014 w 11801"/>
                <a:gd name="connsiteY6" fmla="*/ 6969 h 11614"/>
                <a:gd name="connsiteX7" fmla="*/ 7868 w 11801"/>
                <a:gd name="connsiteY7" fmla="*/ 3097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1" h="11614">
                  <a:moveTo>
                    <a:pt x="4719" y="774"/>
                  </a:moveTo>
                  <a:lnTo>
                    <a:pt x="0" y="0"/>
                  </a:lnTo>
                  <a:lnTo>
                    <a:pt x="2359" y="3097"/>
                  </a:lnTo>
                  <a:lnTo>
                    <a:pt x="5507" y="6194"/>
                  </a:lnTo>
                  <a:lnTo>
                    <a:pt x="8653" y="9292"/>
                  </a:lnTo>
                  <a:lnTo>
                    <a:pt x="11801" y="11615"/>
                  </a:lnTo>
                  <a:lnTo>
                    <a:pt x="11014" y="6969"/>
                  </a:lnTo>
                  <a:lnTo>
                    <a:pt x="7868"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40" name="Freeform 1839">
              <a:extLst>
                <a:ext uri="{FF2B5EF4-FFF2-40B4-BE49-F238E27FC236}">
                  <a16:creationId xmlns:a16="http://schemas.microsoft.com/office/drawing/2014/main" id="{71B08591-2536-2BCA-9ACF-F78BED3DE94C}"/>
                </a:ext>
              </a:extLst>
            </p:cNvPr>
            <p:cNvSpPr/>
            <p:nvPr/>
          </p:nvSpPr>
          <p:spPr>
            <a:xfrm>
              <a:off x="-8108328" y="-10144386"/>
              <a:ext cx="18135" cy="6611"/>
            </a:xfrm>
            <a:custGeom>
              <a:avLst/>
              <a:gdLst>
                <a:gd name="connsiteX0" fmla="*/ 10228 w 21241"/>
                <a:gd name="connsiteY0" fmla="*/ 0 h 7743"/>
                <a:gd name="connsiteX1" fmla="*/ 2361 w 21241"/>
                <a:gd name="connsiteY1" fmla="*/ 0 h 7743"/>
                <a:gd name="connsiteX2" fmla="*/ 0 w 21241"/>
                <a:gd name="connsiteY2" fmla="*/ 4646 h 7743"/>
                <a:gd name="connsiteX3" fmla="*/ 3934 w 21241"/>
                <a:gd name="connsiteY3" fmla="*/ 6968 h 7743"/>
                <a:gd name="connsiteX4" fmla="*/ 11016 w 21241"/>
                <a:gd name="connsiteY4" fmla="*/ 7743 h 7743"/>
                <a:gd name="connsiteX5" fmla="*/ 17308 w 21241"/>
                <a:gd name="connsiteY5" fmla="*/ 6194 h 7743"/>
                <a:gd name="connsiteX6" fmla="*/ 21242 w 21241"/>
                <a:gd name="connsiteY6" fmla="*/ 3096 h 7743"/>
                <a:gd name="connsiteX7" fmla="*/ 18096 w 21241"/>
                <a:gd name="connsiteY7" fmla="*/ 2322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1" h="7743">
                  <a:moveTo>
                    <a:pt x="10228" y="0"/>
                  </a:moveTo>
                  <a:lnTo>
                    <a:pt x="2361" y="0"/>
                  </a:lnTo>
                  <a:lnTo>
                    <a:pt x="0" y="4646"/>
                  </a:lnTo>
                  <a:lnTo>
                    <a:pt x="3934" y="6968"/>
                  </a:lnTo>
                  <a:lnTo>
                    <a:pt x="11016" y="7743"/>
                  </a:lnTo>
                  <a:lnTo>
                    <a:pt x="17308" y="6194"/>
                  </a:lnTo>
                  <a:lnTo>
                    <a:pt x="21242" y="3096"/>
                  </a:lnTo>
                  <a:lnTo>
                    <a:pt x="18096" y="232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41" name="Freeform 1840">
              <a:extLst>
                <a:ext uri="{FF2B5EF4-FFF2-40B4-BE49-F238E27FC236}">
                  <a16:creationId xmlns:a16="http://schemas.microsoft.com/office/drawing/2014/main" id="{C0E86B5C-204C-026C-6016-795A1B79C4EE}"/>
                </a:ext>
              </a:extLst>
            </p:cNvPr>
            <p:cNvSpPr/>
            <p:nvPr/>
          </p:nvSpPr>
          <p:spPr>
            <a:xfrm>
              <a:off x="-7385577" y="-10908592"/>
              <a:ext cx="42988" cy="22476"/>
            </a:xfrm>
            <a:custGeom>
              <a:avLst/>
              <a:gdLst>
                <a:gd name="connsiteX0" fmla="*/ 11801 w 50351"/>
                <a:gd name="connsiteY0" fmla="*/ 2323 h 26326"/>
                <a:gd name="connsiteX1" fmla="*/ 0 w 50351"/>
                <a:gd name="connsiteY1" fmla="*/ 0 h 26326"/>
                <a:gd name="connsiteX2" fmla="*/ 7868 w 50351"/>
                <a:gd name="connsiteY2" fmla="*/ 11615 h 26326"/>
                <a:gd name="connsiteX3" fmla="*/ 21242 w 50351"/>
                <a:gd name="connsiteY3" fmla="*/ 20906 h 26326"/>
                <a:gd name="connsiteX4" fmla="*/ 36977 w 50351"/>
                <a:gd name="connsiteY4" fmla="*/ 26326 h 26326"/>
                <a:gd name="connsiteX5" fmla="*/ 50351 w 50351"/>
                <a:gd name="connsiteY5" fmla="*/ 25552 h 26326"/>
                <a:gd name="connsiteX6" fmla="*/ 40911 w 50351"/>
                <a:gd name="connsiteY6" fmla="*/ 17809 h 26326"/>
                <a:gd name="connsiteX7" fmla="*/ 26749 w 50351"/>
                <a:gd name="connsiteY7" fmla="*/ 9292 h 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51" h="26326">
                  <a:moveTo>
                    <a:pt x="11801" y="2323"/>
                  </a:moveTo>
                  <a:lnTo>
                    <a:pt x="0" y="0"/>
                  </a:lnTo>
                  <a:lnTo>
                    <a:pt x="7868" y="11615"/>
                  </a:lnTo>
                  <a:lnTo>
                    <a:pt x="21242" y="20906"/>
                  </a:lnTo>
                  <a:lnTo>
                    <a:pt x="36977" y="26326"/>
                  </a:lnTo>
                  <a:lnTo>
                    <a:pt x="50351" y="25552"/>
                  </a:lnTo>
                  <a:lnTo>
                    <a:pt x="40911" y="17809"/>
                  </a:lnTo>
                  <a:lnTo>
                    <a:pt x="26749" y="929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42" name="Freeform 1841">
              <a:extLst>
                <a:ext uri="{FF2B5EF4-FFF2-40B4-BE49-F238E27FC236}">
                  <a16:creationId xmlns:a16="http://schemas.microsoft.com/office/drawing/2014/main" id="{89B71147-370F-164F-A79A-1420B6B8FC11}"/>
                </a:ext>
              </a:extLst>
            </p:cNvPr>
            <p:cNvSpPr/>
            <p:nvPr/>
          </p:nvSpPr>
          <p:spPr>
            <a:xfrm>
              <a:off x="-8215800" y="-10076957"/>
              <a:ext cx="156507" cy="129570"/>
            </a:xfrm>
            <a:custGeom>
              <a:avLst/>
              <a:gdLst>
                <a:gd name="connsiteX0" fmla="*/ 21242 w 183313"/>
                <a:gd name="connsiteY0" fmla="*/ 48782 h 151763"/>
                <a:gd name="connsiteX1" fmla="*/ 12589 w 183313"/>
                <a:gd name="connsiteY1" fmla="*/ 55750 h 151763"/>
                <a:gd name="connsiteX2" fmla="*/ 4721 w 183313"/>
                <a:gd name="connsiteY2" fmla="*/ 65042 h 151763"/>
                <a:gd name="connsiteX3" fmla="*/ 1573 w 183313"/>
                <a:gd name="connsiteY3" fmla="*/ 73559 h 151763"/>
                <a:gd name="connsiteX4" fmla="*/ 0 w 183313"/>
                <a:gd name="connsiteY4" fmla="*/ 96788 h 151763"/>
                <a:gd name="connsiteX5" fmla="*/ 5507 w 183313"/>
                <a:gd name="connsiteY5" fmla="*/ 120018 h 151763"/>
                <a:gd name="connsiteX6" fmla="*/ 11016 w 183313"/>
                <a:gd name="connsiteY6" fmla="*/ 128535 h 151763"/>
                <a:gd name="connsiteX7" fmla="*/ 22029 w 183313"/>
                <a:gd name="connsiteY7" fmla="*/ 136278 h 151763"/>
                <a:gd name="connsiteX8" fmla="*/ 44844 w 183313"/>
                <a:gd name="connsiteY8" fmla="*/ 145570 h 151763"/>
                <a:gd name="connsiteX9" fmla="*/ 58221 w 183313"/>
                <a:gd name="connsiteY9" fmla="*/ 150216 h 151763"/>
                <a:gd name="connsiteX10" fmla="*/ 68447 w 183313"/>
                <a:gd name="connsiteY10" fmla="*/ 151764 h 151763"/>
                <a:gd name="connsiteX11" fmla="*/ 74741 w 183313"/>
                <a:gd name="connsiteY11" fmla="*/ 150990 h 151763"/>
                <a:gd name="connsiteX12" fmla="*/ 78675 w 183313"/>
                <a:gd name="connsiteY12" fmla="*/ 148667 h 151763"/>
                <a:gd name="connsiteX13" fmla="*/ 81823 w 183313"/>
                <a:gd name="connsiteY13" fmla="*/ 146344 h 151763"/>
                <a:gd name="connsiteX14" fmla="*/ 85757 w 183313"/>
                <a:gd name="connsiteY14" fmla="*/ 143247 h 151763"/>
                <a:gd name="connsiteX15" fmla="*/ 100704 w 183313"/>
                <a:gd name="connsiteY15" fmla="*/ 137827 h 151763"/>
                <a:gd name="connsiteX16" fmla="*/ 105426 w 183313"/>
                <a:gd name="connsiteY16" fmla="*/ 136278 h 151763"/>
                <a:gd name="connsiteX17" fmla="*/ 110145 w 183313"/>
                <a:gd name="connsiteY17" fmla="*/ 132406 h 151763"/>
                <a:gd name="connsiteX18" fmla="*/ 120373 w 183313"/>
                <a:gd name="connsiteY18" fmla="*/ 121566 h 151763"/>
                <a:gd name="connsiteX19" fmla="*/ 136108 w 183313"/>
                <a:gd name="connsiteY19" fmla="*/ 109951 h 151763"/>
                <a:gd name="connsiteX20" fmla="*/ 140829 w 183313"/>
                <a:gd name="connsiteY20" fmla="*/ 103757 h 151763"/>
                <a:gd name="connsiteX21" fmla="*/ 144763 w 183313"/>
                <a:gd name="connsiteY21" fmla="*/ 96014 h 151763"/>
                <a:gd name="connsiteX22" fmla="*/ 154989 w 183313"/>
                <a:gd name="connsiteY22" fmla="*/ 66590 h 151763"/>
                <a:gd name="connsiteX23" fmla="*/ 159711 w 183313"/>
                <a:gd name="connsiteY23" fmla="*/ 58073 h 151763"/>
                <a:gd name="connsiteX24" fmla="*/ 166005 w 183313"/>
                <a:gd name="connsiteY24" fmla="*/ 49556 h 151763"/>
                <a:gd name="connsiteX25" fmla="*/ 173873 w 183313"/>
                <a:gd name="connsiteY25" fmla="*/ 41813 h 151763"/>
                <a:gd name="connsiteX26" fmla="*/ 180953 w 183313"/>
                <a:gd name="connsiteY26" fmla="*/ 34070 h 151763"/>
                <a:gd name="connsiteX27" fmla="*/ 183313 w 183313"/>
                <a:gd name="connsiteY27" fmla="*/ 24777 h 151763"/>
                <a:gd name="connsiteX28" fmla="*/ 178592 w 183313"/>
                <a:gd name="connsiteY28" fmla="*/ 13163 h 151763"/>
                <a:gd name="connsiteX29" fmla="*/ 170724 w 183313"/>
                <a:gd name="connsiteY29" fmla="*/ 5420 h 151763"/>
                <a:gd name="connsiteX30" fmla="*/ 161284 w 183313"/>
                <a:gd name="connsiteY30" fmla="*/ 0 h 151763"/>
                <a:gd name="connsiteX31" fmla="*/ 154204 w 183313"/>
                <a:gd name="connsiteY31" fmla="*/ 774 h 151763"/>
                <a:gd name="connsiteX32" fmla="*/ 151056 w 183313"/>
                <a:gd name="connsiteY32" fmla="*/ 10840 h 151763"/>
                <a:gd name="connsiteX33" fmla="*/ 147909 w 183313"/>
                <a:gd name="connsiteY33" fmla="*/ 8517 h 151763"/>
                <a:gd name="connsiteX34" fmla="*/ 140042 w 183313"/>
                <a:gd name="connsiteY34" fmla="*/ 5420 h 151763"/>
                <a:gd name="connsiteX35" fmla="*/ 136108 w 183313"/>
                <a:gd name="connsiteY35" fmla="*/ 3872 h 151763"/>
                <a:gd name="connsiteX36" fmla="*/ 136108 w 183313"/>
                <a:gd name="connsiteY36" fmla="*/ 5420 h 151763"/>
                <a:gd name="connsiteX37" fmla="*/ 136108 w 183313"/>
                <a:gd name="connsiteY37" fmla="*/ 10840 h 151763"/>
                <a:gd name="connsiteX38" fmla="*/ 126668 w 183313"/>
                <a:gd name="connsiteY38" fmla="*/ 5420 h 151763"/>
                <a:gd name="connsiteX39" fmla="*/ 111718 w 183313"/>
                <a:gd name="connsiteY39" fmla="*/ 5420 h 151763"/>
                <a:gd name="connsiteX40" fmla="*/ 59794 w 183313"/>
                <a:gd name="connsiteY40" fmla="*/ 14712 h 151763"/>
                <a:gd name="connsiteX41" fmla="*/ 48778 w 183313"/>
                <a:gd name="connsiteY41" fmla="*/ 19358 h 151763"/>
                <a:gd name="connsiteX42" fmla="*/ 42486 w 183313"/>
                <a:gd name="connsiteY42" fmla="*/ 27101 h 151763"/>
                <a:gd name="connsiteX43" fmla="*/ 47993 w 183313"/>
                <a:gd name="connsiteY43" fmla="*/ 27875 h 151763"/>
                <a:gd name="connsiteX44" fmla="*/ 49566 w 183313"/>
                <a:gd name="connsiteY44" fmla="*/ 27875 h 151763"/>
                <a:gd name="connsiteX45" fmla="*/ 40911 w 183313"/>
                <a:gd name="connsiteY45" fmla="*/ 35618 h 15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83313" h="151763">
                  <a:moveTo>
                    <a:pt x="21242" y="48782"/>
                  </a:moveTo>
                  <a:lnTo>
                    <a:pt x="12589" y="55750"/>
                  </a:lnTo>
                  <a:lnTo>
                    <a:pt x="4721" y="65042"/>
                  </a:lnTo>
                  <a:lnTo>
                    <a:pt x="1573" y="73559"/>
                  </a:lnTo>
                  <a:lnTo>
                    <a:pt x="0" y="96788"/>
                  </a:lnTo>
                  <a:lnTo>
                    <a:pt x="5507" y="120018"/>
                  </a:lnTo>
                  <a:lnTo>
                    <a:pt x="11016" y="128535"/>
                  </a:lnTo>
                  <a:lnTo>
                    <a:pt x="22029" y="136278"/>
                  </a:lnTo>
                  <a:lnTo>
                    <a:pt x="44844" y="145570"/>
                  </a:lnTo>
                  <a:lnTo>
                    <a:pt x="58221" y="150216"/>
                  </a:lnTo>
                  <a:lnTo>
                    <a:pt x="68447" y="151764"/>
                  </a:lnTo>
                  <a:lnTo>
                    <a:pt x="74741" y="150990"/>
                  </a:lnTo>
                  <a:lnTo>
                    <a:pt x="78675" y="148667"/>
                  </a:lnTo>
                  <a:lnTo>
                    <a:pt x="81823" y="146344"/>
                  </a:lnTo>
                  <a:lnTo>
                    <a:pt x="85757" y="143247"/>
                  </a:lnTo>
                  <a:lnTo>
                    <a:pt x="100704" y="137827"/>
                  </a:lnTo>
                  <a:lnTo>
                    <a:pt x="105426" y="136278"/>
                  </a:lnTo>
                  <a:lnTo>
                    <a:pt x="110145" y="132406"/>
                  </a:lnTo>
                  <a:lnTo>
                    <a:pt x="120373" y="121566"/>
                  </a:lnTo>
                  <a:lnTo>
                    <a:pt x="136108" y="109951"/>
                  </a:lnTo>
                  <a:lnTo>
                    <a:pt x="140829" y="103757"/>
                  </a:lnTo>
                  <a:lnTo>
                    <a:pt x="144763" y="96014"/>
                  </a:lnTo>
                  <a:lnTo>
                    <a:pt x="154989" y="66590"/>
                  </a:lnTo>
                  <a:lnTo>
                    <a:pt x="159711" y="58073"/>
                  </a:lnTo>
                  <a:lnTo>
                    <a:pt x="166005" y="49556"/>
                  </a:lnTo>
                  <a:lnTo>
                    <a:pt x="173873" y="41813"/>
                  </a:lnTo>
                  <a:lnTo>
                    <a:pt x="180953" y="34070"/>
                  </a:lnTo>
                  <a:lnTo>
                    <a:pt x="183313" y="24777"/>
                  </a:lnTo>
                  <a:lnTo>
                    <a:pt x="178592" y="13163"/>
                  </a:lnTo>
                  <a:lnTo>
                    <a:pt x="170724" y="5420"/>
                  </a:lnTo>
                  <a:lnTo>
                    <a:pt x="161284" y="0"/>
                  </a:lnTo>
                  <a:lnTo>
                    <a:pt x="154204" y="774"/>
                  </a:lnTo>
                  <a:lnTo>
                    <a:pt x="151056" y="10840"/>
                  </a:lnTo>
                  <a:lnTo>
                    <a:pt x="147909" y="8517"/>
                  </a:lnTo>
                  <a:lnTo>
                    <a:pt x="140042" y="5420"/>
                  </a:lnTo>
                  <a:lnTo>
                    <a:pt x="136108" y="3872"/>
                  </a:lnTo>
                  <a:lnTo>
                    <a:pt x="136108" y="5420"/>
                  </a:lnTo>
                  <a:lnTo>
                    <a:pt x="136108" y="10840"/>
                  </a:lnTo>
                  <a:lnTo>
                    <a:pt x="126668" y="5420"/>
                  </a:lnTo>
                  <a:lnTo>
                    <a:pt x="111718" y="5420"/>
                  </a:lnTo>
                  <a:lnTo>
                    <a:pt x="59794" y="14712"/>
                  </a:lnTo>
                  <a:lnTo>
                    <a:pt x="48778" y="19358"/>
                  </a:lnTo>
                  <a:lnTo>
                    <a:pt x="42486" y="27101"/>
                  </a:lnTo>
                  <a:lnTo>
                    <a:pt x="47993" y="27875"/>
                  </a:lnTo>
                  <a:lnTo>
                    <a:pt x="49566" y="27875"/>
                  </a:lnTo>
                  <a:lnTo>
                    <a:pt x="40911" y="3561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43" name="Freeform 1842">
              <a:extLst>
                <a:ext uri="{FF2B5EF4-FFF2-40B4-BE49-F238E27FC236}">
                  <a16:creationId xmlns:a16="http://schemas.microsoft.com/office/drawing/2014/main" id="{4F3744CC-5BE9-61E6-D097-9844012E3C22}"/>
                </a:ext>
              </a:extLst>
            </p:cNvPr>
            <p:cNvSpPr/>
            <p:nvPr/>
          </p:nvSpPr>
          <p:spPr>
            <a:xfrm>
              <a:off x="-7331171" y="-10766460"/>
              <a:ext cx="8732" cy="8593"/>
            </a:xfrm>
            <a:custGeom>
              <a:avLst/>
              <a:gdLst>
                <a:gd name="connsiteX0" fmla="*/ 1575 w 10228"/>
                <a:gd name="connsiteY0" fmla="*/ 1549 h 10065"/>
                <a:gd name="connsiteX1" fmla="*/ 0 w 10228"/>
                <a:gd name="connsiteY1" fmla="*/ 3872 h 10065"/>
                <a:gd name="connsiteX2" fmla="*/ 5509 w 10228"/>
                <a:gd name="connsiteY2" fmla="*/ 6968 h 10065"/>
                <a:gd name="connsiteX3" fmla="*/ 10228 w 10228"/>
                <a:gd name="connsiteY3" fmla="*/ 10066 h 10065"/>
                <a:gd name="connsiteX4" fmla="*/ 9443 w 10228"/>
                <a:gd name="connsiteY4" fmla="*/ 6968 h 10065"/>
                <a:gd name="connsiteX5" fmla="*/ 8655 w 10228"/>
                <a:gd name="connsiteY5" fmla="*/ 4646 h 10065"/>
                <a:gd name="connsiteX6" fmla="*/ 6294 w 10228"/>
                <a:gd name="connsiteY6" fmla="*/ 0 h 10065"/>
                <a:gd name="connsiteX7" fmla="*/ 2361 w 10228"/>
                <a:gd name="connsiteY7" fmla="*/ 774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8" h="10065">
                  <a:moveTo>
                    <a:pt x="1575" y="1549"/>
                  </a:moveTo>
                  <a:lnTo>
                    <a:pt x="0" y="3872"/>
                  </a:lnTo>
                  <a:lnTo>
                    <a:pt x="5509" y="6968"/>
                  </a:lnTo>
                  <a:lnTo>
                    <a:pt x="10228" y="10066"/>
                  </a:lnTo>
                  <a:lnTo>
                    <a:pt x="9443" y="6968"/>
                  </a:lnTo>
                  <a:lnTo>
                    <a:pt x="8655" y="4646"/>
                  </a:lnTo>
                  <a:lnTo>
                    <a:pt x="6294" y="0"/>
                  </a:lnTo>
                  <a:lnTo>
                    <a:pt x="2361"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44" name="Freeform 1843">
              <a:extLst>
                <a:ext uri="{FF2B5EF4-FFF2-40B4-BE49-F238E27FC236}">
                  <a16:creationId xmlns:a16="http://schemas.microsoft.com/office/drawing/2014/main" id="{FF2AAAE0-DABA-8552-0A86-9569275DA68E}"/>
                </a:ext>
              </a:extLst>
            </p:cNvPr>
            <p:cNvSpPr/>
            <p:nvPr/>
          </p:nvSpPr>
          <p:spPr>
            <a:xfrm>
              <a:off x="-7483646" y="-10466992"/>
              <a:ext cx="7389" cy="15204"/>
            </a:xfrm>
            <a:custGeom>
              <a:avLst/>
              <a:gdLst>
                <a:gd name="connsiteX0" fmla="*/ 3934 w 8655"/>
                <a:gd name="connsiteY0" fmla="*/ 0 h 17808"/>
                <a:gd name="connsiteX1" fmla="*/ 1573 w 8655"/>
                <a:gd name="connsiteY1" fmla="*/ 2323 h 17808"/>
                <a:gd name="connsiteX2" fmla="*/ 0 w 8655"/>
                <a:gd name="connsiteY2" fmla="*/ 6969 h 17808"/>
                <a:gd name="connsiteX3" fmla="*/ 0 w 8655"/>
                <a:gd name="connsiteY3" fmla="*/ 16260 h 17808"/>
                <a:gd name="connsiteX4" fmla="*/ 3148 w 8655"/>
                <a:gd name="connsiteY4" fmla="*/ 17809 h 17808"/>
                <a:gd name="connsiteX5" fmla="*/ 7082 w 8655"/>
                <a:gd name="connsiteY5" fmla="*/ 13937 h 17808"/>
                <a:gd name="connsiteX6" fmla="*/ 8655 w 8655"/>
                <a:gd name="connsiteY6" fmla="*/ 6194 h 17808"/>
                <a:gd name="connsiteX7" fmla="*/ 6294 w 8655"/>
                <a:gd name="connsiteY7" fmla="*/ 774 h 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5" h="17808">
                  <a:moveTo>
                    <a:pt x="3934" y="0"/>
                  </a:moveTo>
                  <a:lnTo>
                    <a:pt x="1573" y="2323"/>
                  </a:lnTo>
                  <a:lnTo>
                    <a:pt x="0" y="6969"/>
                  </a:lnTo>
                  <a:lnTo>
                    <a:pt x="0" y="16260"/>
                  </a:lnTo>
                  <a:lnTo>
                    <a:pt x="3148" y="17809"/>
                  </a:lnTo>
                  <a:lnTo>
                    <a:pt x="7082" y="13937"/>
                  </a:lnTo>
                  <a:lnTo>
                    <a:pt x="8655" y="6194"/>
                  </a:lnTo>
                  <a:lnTo>
                    <a:pt x="6294"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45" name="Freeform 1844">
              <a:extLst>
                <a:ext uri="{FF2B5EF4-FFF2-40B4-BE49-F238E27FC236}">
                  <a16:creationId xmlns:a16="http://schemas.microsoft.com/office/drawing/2014/main" id="{861D2F67-4625-FEAD-09EC-AB63CBE8D8B8}"/>
                </a:ext>
              </a:extLst>
            </p:cNvPr>
            <p:cNvSpPr/>
            <p:nvPr/>
          </p:nvSpPr>
          <p:spPr>
            <a:xfrm>
              <a:off x="-7390952" y="-10654077"/>
              <a:ext cx="8060" cy="10576"/>
            </a:xfrm>
            <a:custGeom>
              <a:avLst/>
              <a:gdLst>
                <a:gd name="connsiteX0" fmla="*/ 4721 w 9440"/>
                <a:gd name="connsiteY0" fmla="*/ 11615 h 12388"/>
                <a:gd name="connsiteX1" fmla="*/ 7080 w 9440"/>
                <a:gd name="connsiteY1" fmla="*/ 10840 h 12388"/>
                <a:gd name="connsiteX2" fmla="*/ 9441 w 9440"/>
                <a:gd name="connsiteY2" fmla="*/ 10066 h 12388"/>
                <a:gd name="connsiteX3" fmla="*/ 9441 w 9440"/>
                <a:gd name="connsiteY3" fmla="*/ 6968 h 12388"/>
                <a:gd name="connsiteX4" fmla="*/ 8655 w 9440"/>
                <a:gd name="connsiteY4" fmla="*/ 4646 h 12388"/>
                <a:gd name="connsiteX5" fmla="*/ 7868 w 9440"/>
                <a:gd name="connsiteY5" fmla="*/ 2323 h 12388"/>
                <a:gd name="connsiteX6" fmla="*/ 5507 w 9440"/>
                <a:gd name="connsiteY6" fmla="*/ 0 h 12388"/>
                <a:gd name="connsiteX7" fmla="*/ 3146 w 9440"/>
                <a:gd name="connsiteY7" fmla="*/ 3097 h 12388"/>
                <a:gd name="connsiteX8" fmla="*/ 788 w 9440"/>
                <a:gd name="connsiteY8" fmla="*/ 5420 h 12388"/>
                <a:gd name="connsiteX9" fmla="*/ 0 w 9440"/>
                <a:gd name="connsiteY9" fmla="*/ 8517 h 12388"/>
                <a:gd name="connsiteX10" fmla="*/ 0 w 9440"/>
                <a:gd name="connsiteY10" fmla="*/ 12389 h 12388"/>
                <a:gd name="connsiteX11" fmla="*/ 2361 w 9440"/>
                <a:gd name="connsiteY11" fmla="*/ 12389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0" h="12388">
                  <a:moveTo>
                    <a:pt x="4721" y="11615"/>
                  </a:moveTo>
                  <a:lnTo>
                    <a:pt x="7080" y="10840"/>
                  </a:lnTo>
                  <a:lnTo>
                    <a:pt x="9441" y="10066"/>
                  </a:lnTo>
                  <a:lnTo>
                    <a:pt x="9441" y="6968"/>
                  </a:lnTo>
                  <a:lnTo>
                    <a:pt x="8655" y="4646"/>
                  </a:lnTo>
                  <a:lnTo>
                    <a:pt x="7868" y="2323"/>
                  </a:lnTo>
                  <a:lnTo>
                    <a:pt x="5507" y="0"/>
                  </a:lnTo>
                  <a:lnTo>
                    <a:pt x="3146" y="3097"/>
                  </a:lnTo>
                  <a:lnTo>
                    <a:pt x="788" y="5420"/>
                  </a:lnTo>
                  <a:lnTo>
                    <a:pt x="0" y="8517"/>
                  </a:lnTo>
                  <a:lnTo>
                    <a:pt x="0" y="12389"/>
                  </a:lnTo>
                  <a:lnTo>
                    <a:pt x="2361" y="1238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46" name="Freeform 1845">
              <a:extLst>
                <a:ext uri="{FF2B5EF4-FFF2-40B4-BE49-F238E27FC236}">
                  <a16:creationId xmlns:a16="http://schemas.microsoft.com/office/drawing/2014/main" id="{8A0A9C3A-5D2C-229B-5C86-B24267DD23F1}"/>
                </a:ext>
              </a:extLst>
            </p:cNvPr>
            <p:cNvSpPr/>
            <p:nvPr/>
          </p:nvSpPr>
          <p:spPr>
            <a:xfrm>
              <a:off x="-7591789" y="-10387663"/>
              <a:ext cx="6044" cy="5288"/>
            </a:xfrm>
            <a:custGeom>
              <a:avLst/>
              <a:gdLst>
                <a:gd name="connsiteX0" fmla="*/ 1573 w 7079"/>
                <a:gd name="connsiteY0" fmla="*/ 0 h 6194"/>
                <a:gd name="connsiteX1" fmla="*/ 0 w 7079"/>
                <a:gd name="connsiteY1" fmla="*/ 3097 h 6194"/>
                <a:gd name="connsiteX2" fmla="*/ 1573 w 7079"/>
                <a:gd name="connsiteY2" fmla="*/ 6194 h 6194"/>
                <a:gd name="connsiteX3" fmla="*/ 7080 w 7079"/>
                <a:gd name="connsiteY3" fmla="*/ 3097 h 6194"/>
              </a:gdLst>
              <a:ahLst/>
              <a:cxnLst>
                <a:cxn ang="0">
                  <a:pos x="connsiteX0" y="connsiteY0"/>
                </a:cxn>
                <a:cxn ang="0">
                  <a:pos x="connsiteX1" y="connsiteY1"/>
                </a:cxn>
                <a:cxn ang="0">
                  <a:pos x="connsiteX2" y="connsiteY2"/>
                </a:cxn>
                <a:cxn ang="0">
                  <a:pos x="connsiteX3" y="connsiteY3"/>
                </a:cxn>
              </a:cxnLst>
              <a:rect l="l" t="t" r="r" b="b"/>
              <a:pathLst>
                <a:path w="7079" h="6194">
                  <a:moveTo>
                    <a:pt x="1573" y="0"/>
                  </a:moveTo>
                  <a:lnTo>
                    <a:pt x="0" y="3097"/>
                  </a:lnTo>
                  <a:lnTo>
                    <a:pt x="1573" y="6194"/>
                  </a:lnTo>
                  <a:lnTo>
                    <a:pt x="7080"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47" name="Freeform 1846">
              <a:extLst>
                <a:ext uri="{FF2B5EF4-FFF2-40B4-BE49-F238E27FC236}">
                  <a16:creationId xmlns:a16="http://schemas.microsoft.com/office/drawing/2014/main" id="{A7E4490E-8F3E-0A9F-9600-F6CB65B24C01}"/>
                </a:ext>
              </a:extLst>
            </p:cNvPr>
            <p:cNvSpPr/>
            <p:nvPr/>
          </p:nvSpPr>
          <p:spPr>
            <a:xfrm>
              <a:off x="-7959211" y="-10188679"/>
              <a:ext cx="8061" cy="6611"/>
            </a:xfrm>
            <a:custGeom>
              <a:avLst/>
              <a:gdLst>
                <a:gd name="connsiteX0" fmla="*/ 7868 w 9442"/>
                <a:gd name="connsiteY0" fmla="*/ 6195 h 7743"/>
                <a:gd name="connsiteX1" fmla="*/ 8655 w 9442"/>
                <a:gd name="connsiteY1" fmla="*/ 3872 h 7743"/>
                <a:gd name="connsiteX2" fmla="*/ 9443 w 9442"/>
                <a:gd name="connsiteY2" fmla="*/ 0 h 7743"/>
                <a:gd name="connsiteX3" fmla="*/ 3934 w 9442"/>
                <a:gd name="connsiteY3" fmla="*/ 3097 h 7743"/>
                <a:gd name="connsiteX4" fmla="*/ 2361 w 9442"/>
                <a:gd name="connsiteY4" fmla="*/ 4646 h 7743"/>
                <a:gd name="connsiteX5" fmla="*/ 0 w 9442"/>
                <a:gd name="connsiteY5" fmla="*/ 7743 h 7743"/>
                <a:gd name="connsiteX6" fmla="*/ 4721 w 9442"/>
                <a:gd name="connsiteY6" fmla="*/ 7743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2" h="7743">
                  <a:moveTo>
                    <a:pt x="7868" y="6195"/>
                  </a:moveTo>
                  <a:lnTo>
                    <a:pt x="8655" y="3872"/>
                  </a:lnTo>
                  <a:lnTo>
                    <a:pt x="9443" y="0"/>
                  </a:lnTo>
                  <a:lnTo>
                    <a:pt x="3934" y="3097"/>
                  </a:lnTo>
                  <a:lnTo>
                    <a:pt x="2361" y="4646"/>
                  </a:lnTo>
                  <a:lnTo>
                    <a:pt x="0" y="7743"/>
                  </a:lnTo>
                  <a:lnTo>
                    <a:pt x="4721"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48" name="Freeform 1847">
              <a:extLst>
                <a:ext uri="{FF2B5EF4-FFF2-40B4-BE49-F238E27FC236}">
                  <a16:creationId xmlns:a16="http://schemas.microsoft.com/office/drawing/2014/main" id="{F7A412B7-99E4-EA48-2320-EC2FFD32EA03}"/>
                </a:ext>
              </a:extLst>
            </p:cNvPr>
            <p:cNvSpPr/>
            <p:nvPr/>
          </p:nvSpPr>
          <p:spPr>
            <a:xfrm>
              <a:off x="-7335872" y="-10791580"/>
              <a:ext cx="23509" cy="11899"/>
            </a:xfrm>
            <a:custGeom>
              <a:avLst/>
              <a:gdLst>
                <a:gd name="connsiteX0" fmla="*/ 27536 w 27536"/>
                <a:gd name="connsiteY0" fmla="*/ 8517 h 13937"/>
                <a:gd name="connsiteX1" fmla="*/ 21242 w 27536"/>
                <a:gd name="connsiteY1" fmla="*/ 4646 h 13937"/>
                <a:gd name="connsiteX2" fmla="*/ 14949 w 27536"/>
                <a:gd name="connsiteY2" fmla="*/ 1548 h 13937"/>
                <a:gd name="connsiteX3" fmla="*/ 7868 w 27536"/>
                <a:gd name="connsiteY3" fmla="*/ 0 h 13937"/>
                <a:gd name="connsiteX4" fmla="*/ 0 w 27536"/>
                <a:gd name="connsiteY4" fmla="*/ 0 h 13937"/>
                <a:gd name="connsiteX5" fmla="*/ 3934 w 27536"/>
                <a:gd name="connsiteY5" fmla="*/ 7743 h 13937"/>
                <a:gd name="connsiteX6" fmla="*/ 12589 w 27536"/>
                <a:gd name="connsiteY6" fmla="*/ 13163 h 13937"/>
                <a:gd name="connsiteX7" fmla="*/ 22029 w 27536"/>
                <a:gd name="connsiteY7" fmla="*/ 13937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6" h="13937">
                  <a:moveTo>
                    <a:pt x="27536" y="8517"/>
                  </a:moveTo>
                  <a:lnTo>
                    <a:pt x="21242" y="4646"/>
                  </a:lnTo>
                  <a:lnTo>
                    <a:pt x="14949" y="1548"/>
                  </a:lnTo>
                  <a:lnTo>
                    <a:pt x="7868" y="0"/>
                  </a:lnTo>
                  <a:lnTo>
                    <a:pt x="0" y="0"/>
                  </a:lnTo>
                  <a:lnTo>
                    <a:pt x="3934" y="7743"/>
                  </a:lnTo>
                  <a:lnTo>
                    <a:pt x="12589" y="13163"/>
                  </a:lnTo>
                  <a:lnTo>
                    <a:pt x="22029" y="1393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49" name="Freeform 1848">
              <a:extLst>
                <a:ext uri="{FF2B5EF4-FFF2-40B4-BE49-F238E27FC236}">
                  <a16:creationId xmlns:a16="http://schemas.microsoft.com/office/drawing/2014/main" id="{7CDCE606-3E80-1982-9017-F6ECBDC4B01F}"/>
                </a:ext>
              </a:extLst>
            </p:cNvPr>
            <p:cNvSpPr/>
            <p:nvPr/>
          </p:nvSpPr>
          <p:spPr>
            <a:xfrm>
              <a:off x="-7945104" y="-10191324"/>
              <a:ext cx="8732" cy="11899"/>
            </a:xfrm>
            <a:custGeom>
              <a:avLst/>
              <a:gdLst>
                <a:gd name="connsiteX0" fmla="*/ 5507 w 10228"/>
                <a:gd name="connsiteY0" fmla="*/ 6195 h 13937"/>
                <a:gd name="connsiteX1" fmla="*/ 10228 w 10228"/>
                <a:gd name="connsiteY1" fmla="*/ 0 h 13937"/>
                <a:gd name="connsiteX2" fmla="*/ 3934 w 10228"/>
                <a:gd name="connsiteY2" fmla="*/ 0 h 13937"/>
                <a:gd name="connsiteX3" fmla="*/ 0 w 10228"/>
                <a:gd name="connsiteY3" fmla="*/ 3097 h 13937"/>
                <a:gd name="connsiteX4" fmla="*/ 0 w 10228"/>
                <a:gd name="connsiteY4" fmla="*/ 7743 h 13937"/>
                <a:gd name="connsiteX5" fmla="*/ 3146 w 10228"/>
                <a:gd name="connsiteY5" fmla="*/ 13938 h 13937"/>
                <a:gd name="connsiteX6" fmla="*/ 3934 w 10228"/>
                <a:gd name="connsiteY6" fmla="*/ 10066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28" h="13937">
                  <a:moveTo>
                    <a:pt x="5507" y="6195"/>
                  </a:moveTo>
                  <a:lnTo>
                    <a:pt x="10228" y="0"/>
                  </a:lnTo>
                  <a:lnTo>
                    <a:pt x="3934" y="0"/>
                  </a:lnTo>
                  <a:lnTo>
                    <a:pt x="0" y="3097"/>
                  </a:lnTo>
                  <a:lnTo>
                    <a:pt x="0" y="7743"/>
                  </a:lnTo>
                  <a:lnTo>
                    <a:pt x="3146" y="13938"/>
                  </a:lnTo>
                  <a:lnTo>
                    <a:pt x="3934" y="1006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50" name="Freeform 1849">
              <a:extLst>
                <a:ext uri="{FF2B5EF4-FFF2-40B4-BE49-F238E27FC236}">
                  <a16:creationId xmlns:a16="http://schemas.microsoft.com/office/drawing/2014/main" id="{D8E601B8-E537-4711-B86D-9C91A5B8DD14}"/>
                </a:ext>
              </a:extLst>
            </p:cNvPr>
            <p:cNvSpPr/>
            <p:nvPr/>
          </p:nvSpPr>
          <p:spPr>
            <a:xfrm>
              <a:off x="-7310348" y="-10778359"/>
              <a:ext cx="3358" cy="7272"/>
            </a:xfrm>
            <a:custGeom>
              <a:avLst/>
              <a:gdLst>
                <a:gd name="connsiteX0" fmla="*/ 1573 w 3933"/>
                <a:gd name="connsiteY0" fmla="*/ 774 h 8517"/>
                <a:gd name="connsiteX1" fmla="*/ 0 w 3933"/>
                <a:gd name="connsiteY1" fmla="*/ 0 h 8517"/>
                <a:gd name="connsiteX2" fmla="*/ 0 w 3933"/>
                <a:gd name="connsiteY2" fmla="*/ 3097 h 8517"/>
                <a:gd name="connsiteX3" fmla="*/ 788 w 3933"/>
                <a:gd name="connsiteY3" fmla="*/ 7743 h 8517"/>
                <a:gd name="connsiteX4" fmla="*/ 3146 w 3933"/>
                <a:gd name="connsiteY4" fmla="*/ 8517 h 8517"/>
                <a:gd name="connsiteX5" fmla="*/ 3146 w 3933"/>
                <a:gd name="connsiteY5" fmla="*/ 7743 h 8517"/>
                <a:gd name="connsiteX6" fmla="*/ 3146 w 3933"/>
                <a:gd name="connsiteY6" fmla="*/ 6194 h 8517"/>
                <a:gd name="connsiteX7" fmla="*/ 3934 w 3933"/>
                <a:gd name="connsiteY7" fmla="*/ 4646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 h="8517">
                  <a:moveTo>
                    <a:pt x="1573" y="774"/>
                  </a:moveTo>
                  <a:lnTo>
                    <a:pt x="0" y="0"/>
                  </a:lnTo>
                  <a:lnTo>
                    <a:pt x="0" y="3097"/>
                  </a:lnTo>
                  <a:lnTo>
                    <a:pt x="788" y="7743"/>
                  </a:lnTo>
                  <a:lnTo>
                    <a:pt x="3146" y="8517"/>
                  </a:lnTo>
                  <a:lnTo>
                    <a:pt x="3146" y="7743"/>
                  </a:lnTo>
                  <a:lnTo>
                    <a:pt x="3146" y="6194"/>
                  </a:lnTo>
                  <a:lnTo>
                    <a:pt x="3934" y="464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51" name="Freeform 1850">
              <a:extLst>
                <a:ext uri="{FF2B5EF4-FFF2-40B4-BE49-F238E27FC236}">
                  <a16:creationId xmlns:a16="http://schemas.microsoft.com/office/drawing/2014/main" id="{8BE531C9-99A2-3D8B-9EBB-11D15C0DDB87}"/>
                </a:ext>
              </a:extLst>
            </p:cNvPr>
            <p:cNvSpPr/>
            <p:nvPr/>
          </p:nvSpPr>
          <p:spPr>
            <a:xfrm>
              <a:off x="-9266340" y="-9343822"/>
              <a:ext cx="5374" cy="3305"/>
            </a:xfrm>
            <a:custGeom>
              <a:avLst/>
              <a:gdLst>
                <a:gd name="connsiteX0" fmla="*/ 0 w 6294"/>
                <a:gd name="connsiteY0" fmla="*/ 0 h 3871"/>
                <a:gd name="connsiteX1" fmla="*/ 3934 w 6294"/>
                <a:gd name="connsiteY1" fmla="*/ 3872 h 3871"/>
                <a:gd name="connsiteX2" fmla="*/ 6294 w 6294"/>
                <a:gd name="connsiteY2" fmla="*/ 3097 h 3871"/>
                <a:gd name="connsiteX3" fmla="*/ 5507 w 6294"/>
                <a:gd name="connsiteY3" fmla="*/ 0 h 3871"/>
              </a:gdLst>
              <a:ahLst/>
              <a:cxnLst>
                <a:cxn ang="0">
                  <a:pos x="connsiteX0" y="connsiteY0"/>
                </a:cxn>
                <a:cxn ang="0">
                  <a:pos x="connsiteX1" y="connsiteY1"/>
                </a:cxn>
                <a:cxn ang="0">
                  <a:pos x="connsiteX2" y="connsiteY2"/>
                </a:cxn>
                <a:cxn ang="0">
                  <a:pos x="connsiteX3" y="connsiteY3"/>
                </a:cxn>
              </a:cxnLst>
              <a:rect l="l" t="t" r="r" b="b"/>
              <a:pathLst>
                <a:path w="6294" h="3871">
                  <a:moveTo>
                    <a:pt x="0" y="0"/>
                  </a:moveTo>
                  <a:lnTo>
                    <a:pt x="3934" y="3872"/>
                  </a:lnTo>
                  <a:lnTo>
                    <a:pt x="6294" y="3097"/>
                  </a:lnTo>
                  <a:lnTo>
                    <a:pt x="5507"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52" name="Freeform 1851">
              <a:extLst>
                <a:ext uri="{FF2B5EF4-FFF2-40B4-BE49-F238E27FC236}">
                  <a16:creationId xmlns:a16="http://schemas.microsoft.com/office/drawing/2014/main" id="{B5928868-DF2E-F7FA-D318-1CACEC576DFB}"/>
                </a:ext>
              </a:extLst>
            </p:cNvPr>
            <p:cNvSpPr/>
            <p:nvPr/>
          </p:nvSpPr>
          <p:spPr>
            <a:xfrm>
              <a:off x="-9226710" y="-9264493"/>
              <a:ext cx="7389" cy="7932"/>
            </a:xfrm>
            <a:custGeom>
              <a:avLst/>
              <a:gdLst>
                <a:gd name="connsiteX0" fmla="*/ 0 w 8655"/>
                <a:gd name="connsiteY0" fmla="*/ 2322 h 9291"/>
                <a:gd name="connsiteX1" fmla="*/ 6294 w 8655"/>
                <a:gd name="connsiteY1" fmla="*/ 9291 h 9291"/>
                <a:gd name="connsiteX2" fmla="*/ 8655 w 8655"/>
                <a:gd name="connsiteY2" fmla="*/ 5420 h 9291"/>
                <a:gd name="connsiteX3" fmla="*/ 6294 w 8655"/>
                <a:gd name="connsiteY3" fmla="*/ 0 h 9291"/>
              </a:gdLst>
              <a:ahLst/>
              <a:cxnLst>
                <a:cxn ang="0">
                  <a:pos x="connsiteX0" y="connsiteY0"/>
                </a:cxn>
                <a:cxn ang="0">
                  <a:pos x="connsiteX1" y="connsiteY1"/>
                </a:cxn>
                <a:cxn ang="0">
                  <a:pos x="connsiteX2" y="connsiteY2"/>
                </a:cxn>
                <a:cxn ang="0">
                  <a:pos x="connsiteX3" y="connsiteY3"/>
                </a:cxn>
              </a:cxnLst>
              <a:rect l="l" t="t" r="r" b="b"/>
              <a:pathLst>
                <a:path w="8655" h="9291">
                  <a:moveTo>
                    <a:pt x="0" y="2322"/>
                  </a:moveTo>
                  <a:lnTo>
                    <a:pt x="6294" y="9291"/>
                  </a:lnTo>
                  <a:lnTo>
                    <a:pt x="8655" y="5420"/>
                  </a:lnTo>
                  <a:lnTo>
                    <a:pt x="6294"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53" name="Freeform 1852">
              <a:extLst>
                <a:ext uri="{FF2B5EF4-FFF2-40B4-BE49-F238E27FC236}">
                  <a16:creationId xmlns:a16="http://schemas.microsoft.com/office/drawing/2014/main" id="{AAE2351A-5208-EB0C-79B6-8639E8670469}"/>
                </a:ext>
              </a:extLst>
            </p:cNvPr>
            <p:cNvSpPr/>
            <p:nvPr/>
          </p:nvSpPr>
          <p:spPr>
            <a:xfrm>
              <a:off x="-9217306" y="-9279037"/>
              <a:ext cx="5372" cy="13221"/>
            </a:xfrm>
            <a:custGeom>
              <a:avLst/>
              <a:gdLst>
                <a:gd name="connsiteX0" fmla="*/ 3934 w 6292"/>
                <a:gd name="connsiteY0" fmla="*/ 0 h 15486"/>
                <a:gd name="connsiteX1" fmla="*/ 2359 w 6292"/>
                <a:gd name="connsiteY1" fmla="*/ 775 h 15486"/>
                <a:gd name="connsiteX2" fmla="*/ 0 w 6292"/>
                <a:gd name="connsiteY2" fmla="*/ 3872 h 15486"/>
                <a:gd name="connsiteX3" fmla="*/ 786 w 6292"/>
                <a:gd name="connsiteY3" fmla="*/ 10066 h 15486"/>
                <a:gd name="connsiteX4" fmla="*/ 1573 w 6292"/>
                <a:gd name="connsiteY4" fmla="*/ 12390 h 15486"/>
                <a:gd name="connsiteX5" fmla="*/ 2359 w 6292"/>
                <a:gd name="connsiteY5" fmla="*/ 15486 h 15486"/>
                <a:gd name="connsiteX6" fmla="*/ 4719 w 6292"/>
                <a:gd name="connsiteY6" fmla="*/ 12390 h 15486"/>
                <a:gd name="connsiteX7" fmla="*/ 5507 w 6292"/>
                <a:gd name="connsiteY7" fmla="*/ 8518 h 15486"/>
                <a:gd name="connsiteX8" fmla="*/ 6292 w 6292"/>
                <a:gd name="connsiteY8" fmla="*/ 4647 h 15486"/>
                <a:gd name="connsiteX9" fmla="*/ 6292 w 6292"/>
                <a:gd name="connsiteY9" fmla="*/ 0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92" h="15486">
                  <a:moveTo>
                    <a:pt x="3934" y="0"/>
                  </a:moveTo>
                  <a:lnTo>
                    <a:pt x="2359" y="775"/>
                  </a:lnTo>
                  <a:lnTo>
                    <a:pt x="0" y="3872"/>
                  </a:lnTo>
                  <a:lnTo>
                    <a:pt x="786" y="10066"/>
                  </a:lnTo>
                  <a:lnTo>
                    <a:pt x="1573" y="12390"/>
                  </a:lnTo>
                  <a:lnTo>
                    <a:pt x="2359" y="15486"/>
                  </a:lnTo>
                  <a:lnTo>
                    <a:pt x="4719" y="12390"/>
                  </a:lnTo>
                  <a:lnTo>
                    <a:pt x="5507" y="8518"/>
                  </a:lnTo>
                  <a:lnTo>
                    <a:pt x="6292" y="4647"/>
                  </a:lnTo>
                  <a:lnTo>
                    <a:pt x="6292"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54" name="Freeform 1853">
              <a:extLst>
                <a:ext uri="{FF2B5EF4-FFF2-40B4-BE49-F238E27FC236}">
                  <a16:creationId xmlns:a16="http://schemas.microsoft.com/office/drawing/2014/main" id="{42E34AAD-C8BB-0A19-129C-79E208068370}"/>
                </a:ext>
              </a:extLst>
            </p:cNvPr>
            <p:cNvSpPr/>
            <p:nvPr/>
          </p:nvSpPr>
          <p:spPr>
            <a:xfrm>
              <a:off x="-9203872" y="-9214251"/>
              <a:ext cx="15447" cy="31732"/>
            </a:xfrm>
            <a:custGeom>
              <a:avLst/>
              <a:gdLst>
                <a:gd name="connsiteX0" fmla="*/ 10226 w 18093"/>
                <a:gd name="connsiteY0" fmla="*/ 0 h 37167"/>
                <a:gd name="connsiteX1" fmla="*/ 0 w 18093"/>
                <a:gd name="connsiteY1" fmla="*/ 6969 h 37167"/>
                <a:gd name="connsiteX2" fmla="*/ 786 w 18093"/>
                <a:gd name="connsiteY2" fmla="*/ 14712 h 37167"/>
                <a:gd name="connsiteX3" fmla="*/ 4719 w 18093"/>
                <a:gd name="connsiteY3" fmla="*/ 21681 h 37167"/>
                <a:gd name="connsiteX4" fmla="*/ 13374 w 18093"/>
                <a:gd name="connsiteY4" fmla="*/ 37167 h 37167"/>
                <a:gd name="connsiteX5" fmla="*/ 18094 w 18093"/>
                <a:gd name="connsiteY5" fmla="*/ 23229 h 37167"/>
                <a:gd name="connsiteX6" fmla="*/ 16521 w 18093"/>
                <a:gd name="connsiteY6" fmla="*/ 7743 h 3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3" h="37167">
                  <a:moveTo>
                    <a:pt x="10226" y="0"/>
                  </a:moveTo>
                  <a:lnTo>
                    <a:pt x="0" y="6969"/>
                  </a:lnTo>
                  <a:lnTo>
                    <a:pt x="786" y="14712"/>
                  </a:lnTo>
                  <a:lnTo>
                    <a:pt x="4719" y="21681"/>
                  </a:lnTo>
                  <a:lnTo>
                    <a:pt x="13374" y="37167"/>
                  </a:lnTo>
                  <a:lnTo>
                    <a:pt x="18094" y="23229"/>
                  </a:lnTo>
                  <a:lnTo>
                    <a:pt x="16521"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55" name="Freeform 1854">
              <a:extLst>
                <a:ext uri="{FF2B5EF4-FFF2-40B4-BE49-F238E27FC236}">
                  <a16:creationId xmlns:a16="http://schemas.microsoft.com/office/drawing/2014/main" id="{AD83A8C0-5691-A421-3EFA-4E23855ED88B}"/>
                </a:ext>
              </a:extLst>
            </p:cNvPr>
            <p:cNvSpPr/>
            <p:nvPr/>
          </p:nvSpPr>
          <p:spPr>
            <a:xfrm>
              <a:off x="-9289850" y="-9455544"/>
              <a:ext cx="13434" cy="22476"/>
            </a:xfrm>
            <a:custGeom>
              <a:avLst/>
              <a:gdLst>
                <a:gd name="connsiteX0" fmla="*/ 7868 w 15735"/>
                <a:gd name="connsiteY0" fmla="*/ 2323 h 26326"/>
                <a:gd name="connsiteX1" fmla="*/ 4719 w 15735"/>
                <a:gd name="connsiteY1" fmla="*/ 4646 h 26326"/>
                <a:gd name="connsiteX2" fmla="*/ 1573 w 15735"/>
                <a:gd name="connsiteY2" fmla="*/ 7743 h 26326"/>
                <a:gd name="connsiteX3" fmla="*/ 0 w 15735"/>
                <a:gd name="connsiteY3" fmla="*/ 11615 h 26326"/>
                <a:gd name="connsiteX4" fmla="*/ 3146 w 15735"/>
                <a:gd name="connsiteY4" fmla="*/ 26327 h 26326"/>
                <a:gd name="connsiteX5" fmla="*/ 11014 w 15735"/>
                <a:gd name="connsiteY5" fmla="*/ 25552 h 26326"/>
                <a:gd name="connsiteX6" fmla="*/ 15735 w 15735"/>
                <a:gd name="connsiteY6" fmla="*/ 14712 h 26326"/>
                <a:gd name="connsiteX7" fmla="*/ 11801 w 15735"/>
                <a:gd name="connsiteY7" fmla="*/ 0 h 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 h="26326">
                  <a:moveTo>
                    <a:pt x="7868" y="2323"/>
                  </a:moveTo>
                  <a:lnTo>
                    <a:pt x="4719" y="4646"/>
                  </a:lnTo>
                  <a:lnTo>
                    <a:pt x="1573" y="7743"/>
                  </a:lnTo>
                  <a:lnTo>
                    <a:pt x="0" y="11615"/>
                  </a:lnTo>
                  <a:lnTo>
                    <a:pt x="3146" y="26327"/>
                  </a:lnTo>
                  <a:lnTo>
                    <a:pt x="11014" y="25552"/>
                  </a:lnTo>
                  <a:lnTo>
                    <a:pt x="15735" y="14712"/>
                  </a:lnTo>
                  <a:lnTo>
                    <a:pt x="1180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56" name="Freeform 1855">
              <a:extLst>
                <a:ext uri="{FF2B5EF4-FFF2-40B4-BE49-F238E27FC236}">
                  <a16:creationId xmlns:a16="http://schemas.microsoft.com/office/drawing/2014/main" id="{9EE32FAB-C546-25A7-29B7-9DA32F25B440}"/>
                </a:ext>
              </a:extLst>
            </p:cNvPr>
            <p:cNvSpPr/>
            <p:nvPr/>
          </p:nvSpPr>
          <p:spPr>
            <a:xfrm>
              <a:off x="-9242831" y="-9287631"/>
              <a:ext cx="6717" cy="9255"/>
            </a:xfrm>
            <a:custGeom>
              <a:avLst/>
              <a:gdLst>
                <a:gd name="connsiteX0" fmla="*/ 2361 w 7867"/>
                <a:gd name="connsiteY0" fmla="*/ 0 h 10840"/>
                <a:gd name="connsiteX1" fmla="*/ 786 w 7867"/>
                <a:gd name="connsiteY1" fmla="*/ 1548 h 10840"/>
                <a:gd name="connsiteX2" fmla="*/ 786 w 7867"/>
                <a:gd name="connsiteY2" fmla="*/ 2322 h 10840"/>
                <a:gd name="connsiteX3" fmla="*/ 0 w 7867"/>
                <a:gd name="connsiteY3" fmla="*/ 5420 h 10840"/>
                <a:gd name="connsiteX4" fmla="*/ 3146 w 7867"/>
                <a:gd name="connsiteY4" fmla="*/ 9291 h 10840"/>
                <a:gd name="connsiteX5" fmla="*/ 5507 w 7867"/>
                <a:gd name="connsiteY5" fmla="*/ 10065 h 10840"/>
                <a:gd name="connsiteX6" fmla="*/ 7868 w 7867"/>
                <a:gd name="connsiteY6" fmla="*/ 10840 h 10840"/>
                <a:gd name="connsiteX7" fmla="*/ 5507 w 7867"/>
                <a:gd name="connsiteY7" fmla="*/ 542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7" h="10840">
                  <a:moveTo>
                    <a:pt x="2361" y="0"/>
                  </a:moveTo>
                  <a:lnTo>
                    <a:pt x="786" y="1548"/>
                  </a:lnTo>
                  <a:lnTo>
                    <a:pt x="786" y="2322"/>
                  </a:lnTo>
                  <a:lnTo>
                    <a:pt x="0" y="5420"/>
                  </a:lnTo>
                  <a:lnTo>
                    <a:pt x="3146" y="9291"/>
                  </a:lnTo>
                  <a:lnTo>
                    <a:pt x="5507" y="10065"/>
                  </a:lnTo>
                  <a:lnTo>
                    <a:pt x="7868" y="10840"/>
                  </a:lnTo>
                  <a:lnTo>
                    <a:pt x="5507" y="542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57" name="Freeform 1856">
              <a:extLst>
                <a:ext uri="{FF2B5EF4-FFF2-40B4-BE49-F238E27FC236}">
                  <a16:creationId xmlns:a16="http://schemas.microsoft.com/office/drawing/2014/main" id="{F56A5F25-9165-1C56-EBC6-0AF090C6A710}"/>
                </a:ext>
              </a:extLst>
            </p:cNvPr>
            <p:cNvSpPr/>
            <p:nvPr/>
          </p:nvSpPr>
          <p:spPr>
            <a:xfrm>
              <a:off x="-9207903" y="-9226151"/>
              <a:ext cx="7389" cy="9916"/>
            </a:xfrm>
            <a:custGeom>
              <a:avLst/>
              <a:gdLst>
                <a:gd name="connsiteX0" fmla="*/ 8655 w 8655"/>
                <a:gd name="connsiteY0" fmla="*/ 6195 h 11614"/>
                <a:gd name="connsiteX1" fmla="*/ 8655 w 8655"/>
                <a:gd name="connsiteY1" fmla="*/ 3872 h 11614"/>
                <a:gd name="connsiteX2" fmla="*/ 7080 w 8655"/>
                <a:gd name="connsiteY2" fmla="*/ 0 h 11614"/>
                <a:gd name="connsiteX3" fmla="*/ 4721 w 8655"/>
                <a:gd name="connsiteY3" fmla="*/ 1549 h 11614"/>
                <a:gd name="connsiteX4" fmla="*/ 3146 w 8655"/>
                <a:gd name="connsiteY4" fmla="*/ 3097 h 11614"/>
                <a:gd name="connsiteX5" fmla="*/ 0 w 8655"/>
                <a:gd name="connsiteY5" fmla="*/ 6969 h 11614"/>
                <a:gd name="connsiteX6" fmla="*/ 3146 w 8655"/>
                <a:gd name="connsiteY6" fmla="*/ 11615 h 11614"/>
                <a:gd name="connsiteX7" fmla="*/ 7080 w 8655"/>
                <a:gd name="connsiteY7" fmla="*/ 8518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5" h="11614">
                  <a:moveTo>
                    <a:pt x="8655" y="6195"/>
                  </a:moveTo>
                  <a:lnTo>
                    <a:pt x="8655" y="3872"/>
                  </a:lnTo>
                  <a:lnTo>
                    <a:pt x="7080" y="0"/>
                  </a:lnTo>
                  <a:lnTo>
                    <a:pt x="4721" y="1549"/>
                  </a:lnTo>
                  <a:lnTo>
                    <a:pt x="3146" y="3097"/>
                  </a:lnTo>
                  <a:lnTo>
                    <a:pt x="0" y="6969"/>
                  </a:lnTo>
                  <a:lnTo>
                    <a:pt x="3146" y="11615"/>
                  </a:lnTo>
                  <a:lnTo>
                    <a:pt x="7080" y="851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58" name="Freeform 1857">
              <a:extLst>
                <a:ext uri="{FF2B5EF4-FFF2-40B4-BE49-F238E27FC236}">
                  <a16:creationId xmlns:a16="http://schemas.microsoft.com/office/drawing/2014/main" id="{59BD10DC-D84A-F7C8-3CB7-3C7501818B23}"/>
                </a:ext>
              </a:extLst>
            </p:cNvPr>
            <p:cNvSpPr/>
            <p:nvPr/>
          </p:nvSpPr>
          <p:spPr>
            <a:xfrm>
              <a:off x="-9250220" y="-9530907"/>
              <a:ext cx="6717" cy="9255"/>
            </a:xfrm>
            <a:custGeom>
              <a:avLst/>
              <a:gdLst>
                <a:gd name="connsiteX0" fmla="*/ 5507 w 7867"/>
                <a:gd name="connsiteY0" fmla="*/ 2323 h 10840"/>
                <a:gd name="connsiteX1" fmla="*/ 4721 w 7867"/>
                <a:gd name="connsiteY1" fmla="*/ 0 h 10840"/>
                <a:gd name="connsiteX2" fmla="*/ 3934 w 7867"/>
                <a:gd name="connsiteY2" fmla="*/ 774 h 10840"/>
                <a:gd name="connsiteX3" fmla="*/ 788 w 7867"/>
                <a:gd name="connsiteY3" fmla="*/ 2323 h 10840"/>
                <a:gd name="connsiteX4" fmla="*/ 0 w 7867"/>
                <a:gd name="connsiteY4" fmla="*/ 2323 h 10840"/>
                <a:gd name="connsiteX5" fmla="*/ 3148 w 7867"/>
                <a:gd name="connsiteY5" fmla="*/ 6969 h 10840"/>
                <a:gd name="connsiteX6" fmla="*/ 5507 w 7867"/>
                <a:gd name="connsiteY6" fmla="*/ 8517 h 10840"/>
                <a:gd name="connsiteX7" fmla="*/ 7868 w 7867"/>
                <a:gd name="connsiteY7" fmla="*/ 10840 h 10840"/>
                <a:gd name="connsiteX8" fmla="*/ 7868 w 7867"/>
                <a:gd name="connsiteY8" fmla="*/ 7743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7" h="10840">
                  <a:moveTo>
                    <a:pt x="5507" y="2323"/>
                  </a:moveTo>
                  <a:lnTo>
                    <a:pt x="4721" y="0"/>
                  </a:lnTo>
                  <a:lnTo>
                    <a:pt x="3934" y="774"/>
                  </a:lnTo>
                  <a:lnTo>
                    <a:pt x="788" y="2323"/>
                  </a:lnTo>
                  <a:lnTo>
                    <a:pt x="0" y="2323"/>
                  </a:lnTo>
                  <a:lnTo>
                    <a:pt x="3148" y="6969"/>
                  </a:lnTo>
                  <a:lnTo>
                    <a:pt x="5507" y="8517"/>
                  </a:lnTo>
                  <a:lnTo>
                    <a:pt x="7868" y="10840"/>
                  </a:lnTo>
                  <a:lnTo>
                    <a:pt x="7868"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59" name="Freeform 1858">
              <a:extLst>
                <a:ext uri="{FF2B5EF4-FFF2-40B4-BE49-F238E27FC236}">
                  <a16:creationId xmlns:a16="http://schemas.microsoft.com/office/drawing/2014/main" id="{874C6F45-4CB1-DA00-3F57-E4B83639F71C}"/>
                </a:ext>
              </a:extLst>
            </p:cNvPr>
            <p:cNvSpPr/>
            <p:nvPr/>
          </p:nvSpPr>
          <p:spPr>
            <a:xfrm>
              <a:off x="-9273730" y="-9495870"/>
              <a:ext cx="6046" cy="9255"/>
            </a:xfrm>
            <a:custGeom>
              <a:avLst/>
              <a:gdLst>
                <a:gd name="connsiteX0" fmla="*/ 6294 w 7081"/>
                <a:gd name="connsiteY0" fmla="*/ 3872 h 10840"/>
                <a:gd name="connsiteX1" fmla="*/ 5507 w 7081"/>
                <a:gd name="connsiteY1" fmla="*/ 2322 h 10840"/>
                <a:gd name="connsiteX2" fmla="*/ 3148 w 7081"/>
                <a:gd name="connsiteY2" fmla="*/ 0 h 10840"/>
                <a:gd name="connsiteX3" fmla="*/ 0 w 7081"/>
                <a:gd name="connsiteY3" fmla="*/ 9291 h 10840"/>
                <a:gd name="connsiteX4" fmla="*/ 1573 w 7081"/>
                <a:gd name="connsiteY4" fmla="*/ 10840 h 10840"/>
                <a:gd name="connsiteX5" fmla="*/ 3148 w 7081"/>
                <a:gd name="connsiteY5" fmla="*/ 10840 h 10840"/>
                <a:gd name="connsiteX6" fmla="*/ 4721 w 7081"/>
                <a:gd name="connsiteY6" fmla="*/ 10065 h 10840"/>
                <a:gd name="connsiteX7" fmla="*/ 7082 w 7081"/>
                <a:gd name="connsiteY7" fmla="*/ 10065 h 10840"/>
                <a:gd name="connsiteX8" fmla="*/ 7082 w 7081"/>
                <a:gd name="connsiteY8" fmla="*/ 6969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1" h="10840">
                  <a:moveTo>
                    <a:pt x="6294" y="3872"/>
                  </a:moveTo>
                  <a:lnTo>
                    <a:pt x="5507" y="2322"/>
                  </a:lnTo>
                  <a:lnTo>
                    <a:pt x="3148" y="0"/>
                  </a:lnTo>
                  <a:lnTo>
                    <a:pt x="0" y="9291"/>
                  </a:lnTo>
                  <a:lnTo>
                    <a:pt x="1573" y="10840"/>
                  </a:lnTo>
                  <a:lnTo>
                    <a:pt x="3148" y="10840"/>
                  </a:lnTo>
                  <a:lnTo>
                    <a:pt x="4721" y="10065"/>
                  </a:lnTo>
                  <a:lnTo>
                    <a:pt x="7082" y="10065"/>
                  </a:lnTo>
                  <a:lnTo>
                    <a:pt x="7082" y="696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60" name="Freeform 1859">
              <a:extLst>
                <a:ext uri="{FF2B5EF4-FFF2-40B4-BE49-F238E27FC236}">
                  <a16:creationId xmlns:a16="http://schemas.microsoft.com/office/drawing/2014/main" id="{CF2C2FFC-498D-8FF4-636B-82BC5679D6A7}"/>
                </a:ext>
              </a:extLst>
            </p:cNvPr>
            <p:cNvSpPr/>
            <p:nvPr/>
          </p:nvSpPr>
          <p:spPr>
            <a:xfrm>
              <a:off x="-9275745" y="-9631390"/>
              <a:ext cx="33585" cy="134859"/>
            </a:xfrm>
            <a:custGeom>
              <a:avLst/>
              <a:gdLst>
                <a:gd name="connsiteX0" fmla="*/ 37764 w 39337"/>
                <a:gd name="connsiteY0" fmla="*/ 0 h 157958"/>
                <a:gd name="connsiteX1" fmla="*/ 25178 w 39337"/>
                <a:gd name="connsiteY1" fmla="*/ 11615 h 157958"/>
                <a:gd name="connsiteX2" fmla="*/ 17310 w 39337"/>
                <a:gd name="connsiteY2" fmla="*/ 37166 h 157958"/>
                <a:gd name="connsiteX3" fmla="*/ 12589 w 39337"/>
                <a:gd name="connsiteY3" fmla="*/ 65042 h 157958"/>
                <a:gd name="connsiteX4" fmla="*/ 11801 w 39337"/>
                <a:gd name="connsiteY4" fmla="*/ 85174 h 157958"/>
                <a:gd name="connsiteX5" fmla="*/ 12589 w 39337"/>
                <a:gd name="connsiteY5" fmla="*/ 90594 h 157958"/>
                <a:gd name="connsiteX6" fmla="*/ 15735 w 39337"/>
                <a:gd name="connsiteY6" fmla="*/ 99111 h 157958"/>
                <a:gd name="connsiteX7" fmla="*/ 15735 w 39337"/>
                <a:gd name="connsiteY7" fmla="*/ 103757 h 157958"/>
                <a:gd name="connsiteX8" fmla="*/ 14162 w 39337"/>
                <a:gd name="connsiteY8" fmla="*/ 102982 h 157958"/>
                <a:gd name="connsiteX9" fmla="*/ 11801 w 39337"/>
                <a:gd name="connsiteY9" fmla="*/ 104531 h 157958"/>
                <a:gd name="connsiteX10" fmla="*/ 8655 w 39337"/>
                <a:gd name="connsiteY10" fmla="*/ 106854 h 157958"/>
                <a:gd name="connsiteX11" fmla="*/ 7082 w 39337"/>
                <a:gd name="connsiteY11" fmla="*/ 108403 h 157958"/>
                <a:gd name="connsiteX12" fmla="*/ 5509 w 39337"/>
                <a:gd name="connsiteY12" fmla="*/ 111500 h 157958"/>
                <a:gd name="connsiteX13" fmla="*/ 4721 w 39337"/>
                <a:gd name="connsiteY13" fmla="*/ 117694 h 157958"/>
                <a:gd name="connsiteX14" fmla="*/ 4721 w 39337"/>
                <a:gd name="connsiteY14" fmla="*/ 120792 h 157958"/>
                <a:gd name="connsiteX15" fmla="*/ 1575 w 39337"/>
                <a:gd name="connsiteY15" fmla="*/ 130083 h 157958"/>
                <a:gd name="connsiteX16" fmla="*/ 0 w 39337"/>
                <a:gd name="connsiteY16" fmla="*/ 138601 h 157958"/>
                <a:gd name="connsiteX17" fmla="*/ 2361 w 39337"/>
                <a:gd name="connsiteY17" fmla="*/ 147892 h 157958"/>
                <a:gd name="connsiteX18" fmla="*/ 10228 w 39337"/>
                <a:gd name="connsiteY18" fmla="*/ 157959 h 157958"/>
                <a:gd name="connsiteX19" fmla="*/ 14949 w 39337"/>
                <a:gd name="connsiteY19" fmla="*/ 148667 h 157958"/>
                <a:gd name="connsiteX20" fmla="*/ 14949 w 39337"/>
                <a:gd name="connsiteY20" fmla="*/ 138601 h 157958"/>
                <a:gd name="connsiteX21" fmla="*/ 13376 w 39337"/>
                <a:gd name="connsiteY21" fmla="*/ 129309 h 157958"/>
                <a:gd name="connsiteX22" fmla="*/ 13376 w 39337"/>
                <a:gd name="connsiteY22" fmla="*/ 120792 h 157958"/>
                <a:gd name="connsiteX23" fmla="*/ 15735 w 39337"/>
                <a:gd name="connsiteY23" fmla="*/ 116920 h 157958"/>
                <a:gd name="connsiteX24" fmla="*/ 21244 w 39337"/>
                <a:gd name="connsiteY24" fmla="*/ 109177 h 157958"/>
                <a:gd name="connsiteX25" fmla="*/ 23603 w 39337"/>
                <a:gd name="connsiteY25" fmla="*/ 104531 h 157958"/>
                <a:gd name="connsiteX26" fmla="*/ 23603 w 39337"/>
                <a:gd name="connsiteY26" fmla="*/ 100660 h 157958"/>
                <a:gd name="connsiteX27" fmla="*/ 22817 w 39337"/>
                <a:gd name="connsiteY27" fmla="*/ 92917 h 157958"/>
                <a:gd name="connsiteX28" fmla="*/ 22817 w 39337"/>
                <a:gd name="connsiteY28" fmla="*/ 89045 h 157958"/>
                <a:gd name="connsiteX29" fmla="*/ 24390 w 39337"/>
                <a:gd name="connsiteY29" fmla="*/ 86722 h 157958"/>
                <a:gd name="connsiteX30" fmla="*/ 28324 w 39337"/>
                <a:gd name="connsiteY30" fmla="*/ 85174 h 157958"/>
                <a:gd name="connsiteX31" fmla="*/ 29111 w 39337"/>
                <a:gd name="connsiteY31" fmla="*/ 83625 h 157958"/>
                <a:gd name="connsiteX32" fmla="*/ 30684 w 39337"/>
                <a:gd name="connsiteY32" fmla="*/ 76657 h 157958"/>
                <a:gd name="connsiteX33" fmla="*/ 31470 w 39337"/>
                <a:gd name="connsiteY33" fmla="*/ 69688 h 157958"/>
                <a:gd name="connsiteX34" fmla="*/ 30684 w 39337"/>
                <a:gd name="connsiteY34" fmla="*/ 54201 h 157958"/>
                <a:gd name="connsiteX35" fmla="*/ 29111 w 39337"/>
                <a:gd name="connsiteY35" fmla="*/ 51878 h 157958"/>
                <a:gd name="connsiteX36" fmla="*/ 25963 w 39337"/>
                <a:gd name="connsiteY36" fmla="*/ 48007 h 157958"/>
                <a:gd name="connsiteX37" fmla="*/ 25178 w 39337"/>
                <a:gd name="connsiteY37" fmla="*/ 45684 h 157958"/>
                <a:gd name="connsiteX38" fmla="*/ 26751 w 39337"/>
                <a:gd name="connsiteY38" fmla="*/ 43361 h 157958"/>
                <a:gd name="connsiteX39" fmla="*/ 30684 w 39337"/>
                <a:gd name="connsiteY39" fmla="*/ 38715 h 157958"/>
                <a:gd name="connsiteX40" fmla="*/ 31470 w 39337"/>
                <a:gd name="connsiteY40" fmla="*/ 36392 h 157958"/>
                <a:gd name="connsiteX41" fmla="*/ 37764 w 39337"/>
                <a:gd name="connsiteY41" fmla="*/ 18584 h 157958"/>
                <a:gd name="connsiteX42" fmla="*/ 39338 w 39337"/>
                <a:gd name="connsiteY42" fmla="*/ 10065 h 1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9337" h="157958">
                  <a:moveTo>
                    <a:pt x="37764" y="0"/>
                  </a:moveTo>
                  <a:lnTo>
                    <a:pt x="25178" y="11615"/>
                  </a:lnTo>
                  <a:lnTo>
                    <a:pt x="17310" y="37166"/>
                  </a:lnTo>
                  <a:lnTo>
                    <a:pt x="12589" y="65042"/>
                  </a:lnTo>
                  <a:lnTo>
                    <a:pt x="11801" y="85174"/>
                  </a:lnTo>
                  <a:lnTo>
                    <a:pt x="12589" y="90594"/>
                  </a:lnTo>
                  <a:lnTo>
                    <a:pt x="15735" y="99111"/>
                  </a:lnTo>
                  <a:lnTo>
                    <a:pt x="15735" y="103757"/>
                  </a:lnTo>
                  <a:lnTo>
                    <a:pt x="14162" y="102982"/>
                  </a:lnTo>
                  <a:lnTo>
                    <a:pt x="11801" y="104531"/>
                  </a:lnTo>
                  <a:lnTo>
                    <a:pt x="8655" y="106854"/>
                  </a:lnTo>
                  <a:lnTo>
                    <a:pt x="7082" y="108403"/>
                  </a:lnTo>
                  <a:lnTo>
                    <a:pt x="5509" y="111500"/>
                  </a:lnTo>
                  <a:lnTo>
                    <a:pt x="4721" y="117694"/>
                  </a:lnTo>
                  <a:lnTo>
                    <a:pt x="4721" y="120792"/>
                  </a:lnTo>
                  <a:lnTo>
                    <a:pt x="1575" y="130083"/>
                  </a:lnTo>
                  <a:lnTo>
                    <a:pt x="0" y="138601"/>
                  </a:lnTo>
                  <a:lnTo>
                    <a:pt x="2361" y="147892"/>
                  </a:lnTo>
                  <a:lnTo>
                    <a:pt x="10228" y="157959"/>
                  </a:lnTo>
                  <a:lnTo>
                    <a:pt x="14949" y="148667"/>
                  </a:lnTo>
                  <a:lnTo>
                    <a:pt x="14949" y="138601"/>
                  </a:lnTo>
                  <a:lnTo>
                    <a:pt x="13376" y="129309"/>
                  </a:lnTo>
                  <a:lnTo>
                    <a:pt x="13376" y="120792"/>
                  </a:lnTo>
                  <a:lnTo>
                    <a:pt x="15735" y="116920"/>
                  </a:lnTo>
                  <a:lnTo>
                    <a:pt x="21244" y="109177"/>
                  </a:lnTo>
                  <a:lnTo>
                    <a:pt x="23603" y="104531"/>
                  </a:lnTo>
                  <a:lnTo>
                    <a:pt x="23603" y="100660"/>
                  </a:lnTo>
                  <a:lnTo>
                    <a:pt x="22817" y="92917"/>
                  </a:lnTo>
                  <a:lnTo>
                    <a:pt x="22817" y="89045"/>
                  </a:lnTo>
                  <a:lnTo>
                    <a:pt x="24390" y="86722"/>
                  </a:lnTo>
                  <a:lnTo>
                    <a:pt x="28324" y="85174"/>
                  </a:lnTo>
                  <a:lnTo>
                    <a:pt x="29111" y="83625"/>
                  </a:lnTo>
                  <a:lnTo>
                    <a:pt x="30684" y="76657"/>
                  </a:lnTo>
                  <a:lnTo>
                    <a:pt x="31470" y="69688"/>
                  </a:lnTo>
                  <a:lnTo>
                    <a:pt x="30684" y="54201"/>
                  </a:lnTo>
                  <a:lnTo>
                    <a:pt x="29111" y="51878"/>
                  </a:lnTo>
                  <a:lnTo>
                    <a:pt x="25963" y="48007"/>
                  </a:lnTo>
                  <a:lnTo>
                    <a:pt x="25178" y="45684"/>
                  </a:lnTo>
                  <a:lnTo>
                    <a:pt x="26751" y="43361"/>
                  </a:lnTo>
                  <a:lnTo>
                    <a:pt x="30684" y="38715"/>
                  </a:lnTo>
                  <a:lnTo>
                    <a:pt x="31470" y="36392"/>
                  </a:lnTo>
                  <a:lnTo>
                    <a:pt x="37764" y="18584"/>
                  </a:lnTo>
                  <a:lnTo>
                    <a:pt x="39338" y="1006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61" name="Freeform 1860">
              <a:extLst>
                <a:ext uri="{FF2B5EF4-FFF2-40B4-BE49-F238E27FC236}">
                  <a16:creationId xmlns:a16="http://schemas.microsoft.com/office/drawing/2014/main" id="{6CDCCC64-29F4-DA6C-CD24-9D750EBD4776}"/>
                </a:ext>
              </a:extLst>
            </p:cNvPr>
            <p:cNvSpPr/>
            <p:nvPr/>
          </p:nvSpPr>
          <p:spPr>
            <a:xfrm>
              <a:off x="-9268355" y="-9591065"/>
              <a:ext cx="2686" cy="9255"/>
            </a:xfrm>
            <a:custGeom>
              <a:avLst/>
              <a:gdLst>
                <a:gd name="connsiteX0" fmla="*/ 3146 w 3146"/>
                <a:gd name="connsiteY0" fmla="*/ 5420 h 10840"/>
                <a:gd name="connsiteX1" fmla="*/ 3146 w 3146"/>
                <a:gd name="connsiteY1" fmla="*/ 3097 h 10840"/>
                <a:gd name="connsiteX2" fmla="*/ 2361 w 3146"/>
                <a:gd name="connsiteY2" fmla="*/ 1548 h 10840"/>
                <a:gd name="connsiteX3" fmla="*/ 0 w 3146"/>
                <a:gd name="connsiteY3" fmla="*/ 0 h 10840"/>
                <a:gd name="connsiteX4" fmla="*/ 0 w 3146"/>
                <a:gd name="connsiteY4" fmla="*/ 10840 h 10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6" h="10840">
                  <a:moveTo>
                    <a:pt x="3146" y="5420"/>
                  </a:moveTo>
                  <a:lnTo>
                    <a:pt x="3146" y="3097"/>
                  </a:lnTo>
                  <a:lnTo>
                    <a:pt x="2361" y="1548"/>
                  </a:lnTo>
                  <a:lnTo>
                    <a:pt x="0" y="0"/>
                  </a:lnTo>
                  <a:lnTo>
                    <a:pt x="0" y="108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62" name="Freeform 1861">
              <a:extLst>
                <a:ext uri="{FF2B5EF4-FFF2-40B4-BE49-F238E27FC236}">
                  <a16:creationId xmlns:a16="http://schemas.microsoft.com/office/drawing/2014/main" id="{B81B9ED0-B91F-BDB7-6DA6-91F8FA88B1A4}"/>
                </a:ext>
              </a:extLst>
            </p:cNvPr>
            <p:cNvSpPr/>
            <p:nvPr/>
          </p:nvSpPr>
          <p:spPr>
            <a:xfrm>
              <a:off x="-4633619" y="-9089968"/>
              <a:ext cx="4701" cy="3305"/>
            </a:xfrm>
            <a:custGeom>
              <a:avLst/>
              <a:gdLst>
                <a:gd name="connsiteX0" fmla="*/ 3934 w 5506"/>
                <a:gd name="connsiteY0" fmla="*/ 0 h 3871"/>
                <a:gd name="connsiteX1" fmla="*/ 2361 w 5506"/>
                <a:gd name="connsiteY1" fmla="*/ 774 h 3871"/>
                <a:gd name="connsiteX2" fmla="*/ 0 w 5506"/>
                <a:gd name="connsiteY2" fmla="*/ 774 h 3871"/>
                <a:gd name="connsiteX3" fmla="*/ 1573 w 5506"/>
                <a:gd name="connsiteY3" fmla="*/ 1548 h 3871"/>
                <a:gd name="connsiteX4" fmla="*/ 3934 w 5506"/>
                <a:gd name="connsiteY4" fmla="*/ 3096 h 3871"/>
                <a:gd name="connsiteX5" fmla="*/ 5507 w 5506"/>
                <a:gd name="connsiteY5" fmla="*/ 3872 h 3871"/>
                <a:gd name="connsiteX6" fmla="*/ 5507 w 5506"/>
                <a:gd name="connsiteY6" fmla="*/ 774 h 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6" h="3871">
                  <a:moveTo>
                    <a:pt x="3934" y="0"/>
                  </a:moveTo>
                  <a:lnTo>
                    <a:pt x="2361" y="774"/>
                  </a:lnTo>
                  <a:lnTo>
                    <a:pt x="0" y="774"/>
                  </a:lnTo>
                  <a:lnTo>
                    <a:pt x="1573" y="1548"/>
                  </a:lnTo>
                  <a:lnTo>
                    <a:pt x="3934" y="3096"/>
                  </a:lnTo>
                  <a:lnTo>
                    <a:pt x="5507" y="3872"/>
                  </a:lnTo>
                  <a:lnTo>
                    <a:pt x="5507"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63" name="Freeform 1862">
              <a:extLst>
                <a:ext uri="{FF2B5EF4-FFF2-40B4-BE49-F238E27FC236}">
                  <a16:creationId xmlns:a16="http://schemas.microsoft.com/office/drawing/2014/main" id="{3712AFBD-44F1-D72E-5D88-EE7107287565}"/>
                </a:ext>
              </a:extLst>
            </p:cNvPr>
            <p:cNvSpPr/>
            <p:nvPr/>
          </p:nvSpPr>
          <p:spPr>
            <a:xfrm>
              <a:off x="-5363757" y="-9230117"/>
              <a:ext cx="4029" cy="2644"/>
            </a:xfrm>
            <a:custGeom>
              <a:avLst/>
              <a:gdLst>
                <a:gd name="connsiteX0" fmla="*/ 1573 w 4719"/>
                <a:gd name="connsiteY0" fmla="*/ 774 h 3097"/>
                <a:gd name="connsiteX1" fmla="*/ 786 w 4719"/>
                <a:gd name="connsiteY1" fmla="*/ 1549 h 3097"/>
                <a:gd name="connsiteX2" fmla="*/ 0 w 4719"/>
                <a:gd name="connsiteY2" fmla="*/ 3097 h 3097"/>
                <a:gd name="connsiteX3" fmla="*/ 1573 w 4719"/>
                <a:gd name="connsiteY3" fmla="*/ 2323 h 3097"/>
                <a:gd name="connsiteX4" fmla="*/ 2361 w 4719"/>
                <a:gd name="connsiteY4" fmla="*/ 2323 h 3097"/>
                <a:gd name="connsiteX5" fmla="*/ 3934 w 4719"/>
                <a:gd name="connsiteY5" fmla="*/ 2323 h 3097"/>
                <a:gd name="connsiteX6" fmla="*/ 4719 w 4719"/>
                <a:gd name="connsiteY6" fmla="*/ 774 h 3097"/>
                <a:gd name="connsiteX7" fmla="*/ 2361 w 4719"/>
                <a:gd name="connsiteY7" fmla="*/ 0 h 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9" h="3097">
                  <a:moveTo>
                    <a:pt x="1573" y="774"/>
                  </a:moveTo>
                  <a:lnTo>
                    <a:pt x="786" y="1549"/>
                  </a:lnTo>
                  <a:lnTo>
                    <a:pt x="0" y="3097"/>
                  </a:lnTo>
                  <a:lnTo>
                    <a:pt x="1573" y="2323"/>
                  </a:lnTo>
                  <a:lnTo>
                    <a:pt x="2361" y="2323"/>
                  </a:lnTo>
                  <a:lnTo>
                    <a:pt x="3934" y="2323"/>
                  </a:lnTo>
                  <a:lnTo>
                    <a:pt x="4719" y="774"/>
                  </a:lnTo>
                  <a:lnTo>
                    <a:pt x="236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64" name="Freeform 1863">
              <a:extLst>
                <a:ext uri="{FF2B5EF4-FFF2-40B4-BE49-F238E27FC236}">
                  <a16:creationId xmlns:a16="http://schemas.microsoft.com/office/drawing/2014/main" id="{2ECD8561-828C-1A30-C2AE-112DB8C8141C}"/>
                </a:ext>
              </a:extLst>
            </p:cNvPr>
            <p:cNvSpPr/>
            <p:nvPr/>
          </p:nvSpPr>
          <p:spPr>
            <a:xfrm>
              <a:off x="-4947975" y="-9197724"/>
              <a:ext cx="12090" cy="11237"/>
            </a:xfrm>
            <a:custGeom>
              <a:avLst/>
              <a:gdLst>
                <a:gd name="connsiteX0" fmla="*/ 4721 w 14161"/>
                <a:gd name="connsiteY0" fmla="*/ 0 h 13162"/>
                <a:gd name="connsiteX1" fmla="*/ 0 w 14161"/>
                <a:gd name="connsiteY1" fmla="*/ 2323 h 13162"/>
                <a:gd name="connsiteX2" fmla="*/ 788 w 14161"/>
                <a:gd name="connsiteY2" fmla="*/ 6969 h 13162"/>
                <a:gd name="connsiteX3" fmla="*/ 4721 w 14161"/>
                <a:gd name="connsiteY3" fmla="*/ 12389 h 13162"/>
                <a:gd name="connsiteX4" fmla="*/ 9441 w 14161"/>
                <a:gd name="connsiteY4" fmla="*/ 13163 h 13162"/>
                <a:gd name="connsiteX5" fmla="*/ 13374 w 14161"/>
                <a:gd name="connsiteY5" fmla="*/ 10840 h 13162"/>
                <a:gd name="connsiteX6" fmla="*/ 14162 w 14161"/>
                <a:gd name="connsiteY6" fmla="*/ 6195 h 13162"/>
                <a:gd name="connsiteX7" fmla="*/ 10228 w 14161"/>
                <a:gd name="connsiteY7" fmla="*/ 1548 h 1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61" h="13162">
                  <a:moveTo>
                    <a:pt x="4721" y="0"/>
                  </a:moveTo>
                  <a:lnTo>
                    <a:pt x="0" y="2323"/>
                  </a:lnTo>
                  <a:lnTo>
                    <a:pt x="788" y="6969"/>
                  </a:lnTo>
                  <a:lnTo>
                    <a:pt x="4721" y="12389"/>
                  </a:lnTo>
                  <a:lnTo>
                    <a:pt x="9441" y="13163"/>
                  </a:lnTo>
                  <a:lnTo>
                    <a:pt x="13374" y="10840"/>
                  </a:lnTo>
                  <a:lnTo>
                    <a:pt x="14162" y="6195"/>
                  </a:lnTo>
                  <a:lnTo>
                    <a:pt x="10228"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65" name="Freeform 1864">
              <a:extLst>
                <a:ext uri="{FF2B5EF4-FFF2-40B4-BE49-F238E27FC236}">
                  <a16:creationId xmlns:a16="http://schemas.microsoft.com/office/drawing/2014/main" id="{73636FC5-D61D-4040-8DC9-53973F8806B7}"/>
                </a:ext>
              </a:extLst>
            </p:cNvPr>
            <p:cNvSpPr/>
            <p:nvPr/>
          </p:nvSpPr>
          <p:spPr>
            <a:xfrm>
              <a:off x="-5382565" y="-9224829"/>
              <a:ext cx="5374" cy="3966"/>
            </a:xfrm>
            <a:custGeom>
              <a:avLst/>
              <a:gdLst>
                <a:gd name="connsiteX0" fmla="*/ 4721 w 6294"/>
                <a:gd name="connsiteY0" fmla="*/ 774 h 4645"/>
                <a:gd name="connsiteX1" fmla="*/ 3934 w 6294"/>
                <a:gd name="connsiteY1" fmla="*/ 0 h 4645"/>
                <a:gd name="connsiteX2" fmla="*/ 1573 w 6294"/>
                <a:gd name="connsiteY2" fmla="*/ 774 h 4645"/>
                <a:gd name="connsiteX3" fmla="*/ 788 w 6294"/>
                <a:gd name="connsiteY3" fmla="*/ 2322 h 4645"/>
                <a:gd name="connsiteX4" fmla="*/ 0 w 6294"/>
                <a:gd name="connsiteY4" fmla="*/ 3872 h 4645"/>
                <a:gd name="connsiteX5" fmla="*/ 3146 w 6294"/>
                <a:gd name="connsiteY5" fmla="*/ 4646 h 4645"/>
                <a:gd name="connsiteX6" fmla="*/ 3934 w 6294"/>
                <a:gd name="connsiteY6" fmla="*/ 3872 h 4645"/>
                <a:gd name="connsiteX7" fmla="*/ 5507 w 6294"/>
                <a:gd name="connsiteY7" fmla="*/ 3097 h 4645"/>
                <a:gd name="connsiteX8" fmla="*/ 6294 w 6294"/>
                <a:gd name="connsiteY8" fmla="*/ 2322 h 4645"/>
                <a:gd name="connsiteX9" fmla="*/ 5507 w 6294"/>
                <a:gd name="connsiteY9" fmla="*/ 1548 h 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94" h="4645">
                  <a:moveTo>
                    <a:pt x="4721" y="774"/>
                  </a:moveTo>
                  <a:lnTo>
                    <a:pt x="3934" y="0"/>
                  </a:lnTo>
                  <a:lnTo>
                    <a:pt x="1573" y="774"/>
                  </a:lnTo>
                  <a:lnTo>
                    <a:pt x="788" y="2322"/>
                  </a:lnTo>
                  <a:lnTo>
                    <a:pt x="0" y="3872"/>
                  </a:lnTo>
                  <a:lnTo>
                    <a:pt x="3146" y="4646"/>
                  </a:lnTo>
                  <a:lnTo>
                    <a:pt x="3934" y="3872"/>
                  </a:lnTo>
                  <a:lnTo>
                    <a:pt x="5507" y="3097"/>
                  </a:lnTo>
                  <a:lnTo>
                    <a:pt x="6294" y="2322"/>
                  </a:lnTo>
                  <a:lnTo>
                    <a:pt x="5507"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66" name="Freeform 1865">
              <a:extLst>
                <a:ext uri="{FF2B5EF4-FFF2-40B4-BE49-F238E27FC236}">
                  <a16:creationId xmlns:a16="http://schemas.microsoft.com/office/drawing/2014/main" id="{BB063FC5-927F-1BE4-5FD6-57D202D96A6F}"/>
                </a:ext>
              </a:extLst>
            </p:cNvPr>
            <p:cNvSpPr/>
            <p:nvPr/>
          </p:nvSpPr>
          <p:spPr>
            <a:xfrm>
              <a:off x="-6273242" y="-9368283"/>
              <a:ext cx="9404" cy="10577"/>
            </a:xfrm>
            <a:custGeom>
              <a:avLst/>
              <a:gdLst>
                <a:gd name="connsiteX0" fmla="*/ 3148 w 11015"/>
                <a:gd name="connsiteY0" fmla="*/ 2323 h 12389"/>
                <a:gd name="connsiteX1" fmla="*/ 788 w 11015"/>
                <a:gd name="connsiteY1" fmla="*/ 6195 h 12389"/>
                <a:gd name="connsiteX2" fmla="*/ 0 w 11015"/>
                <a:gd name="connsiteY2" fmla="*/ 12390 h 12389"/>
                <a:gd name="connsiteX3" fmla="*/ 11016 w 11015"/>
                <a:gd name="connsiteY3" fmla="*/ 2323 h 12389"/>
                <a:gd name="connsiteX4" fmla="*/ 7082 w 11015"/>
                <a:gd name="connsiteY4" fmla="*/ 0 h 1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5" h="12389">
                  <a:moveTo>
                    <a:pt x="3148" y="2323"/>
                  </a:moveTo>
                  <a:lnTo>
                    <a:pt x="788" y="6195"/>
                  </a:lnTo>
                  <a:lnTo>
                    <a:pt x="0" y="12390"/>
                  </a:lnTo>
                  <a:lnTo>
                    <a:pt x="11016" y="2323"/>
                  </a:lnTo>
                  <a:lnTo>
                    <a:pt x="7082"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67" name="Freeform 1866">
              <a:extLst>
                <a:ext uri="{FF2B5EF4-FFF2-40B4-BE49-F238E27FC236}">
                  <a16:creationId xmlns:a16="http://schemas.microsoft.com/office/drawing/2014/main" id="{6CAD45FB-69BA-5DFD-5947-E1290E1EB542}"/>
                </a:ext>
              </a:extLst>
            </p:cNvPr>
            <p:cNvSpPr/>
            <p:nvPr/>
          </p:nvSpPr>
          <p:spPr>
            <a:xfrm>
              <a:off x="-9411429" y="-10269330"/>
              <a:ext cx="23509" cy="56191"/>
            </a:xfrm>
            <a:custGeom>
              <a:avLst/>
              <a:gdLst>
                <a:gd name="connsiteX0" fmla="*/ 16523 w 27536"/>
                <a:gd name="connsiteY0" fmla="*/ 10066 h 65816"/>
                <a:gd name="connsiteX1" fmla="*/ 12589 w 27536"/>
                <a:gd name="connsiteY1" fmla="*/ 3872 h 65816"/>
                <a:gd name="connsiteX2" fmla="*/ 3148 w 27536"/>
                <a:gd name="connsiteY2" fmla="*/ 0 h 65816"/>
                <a:gd name="connsiteX3" fmla="*/ 1573 w 27536"/>
                <a:gd name="connsiteY3" fmla="*/ 5420 h 65816"/>
                <a:gd name="connsiteX4" fmla="*/ 3934 w 27536"/>
                <a:gd name="connsiteY4" fmla="*/ 15486 h 65816"/>
                <a:gd name="connsiteX5" fmla="*/ 7082 w 27536"/>
                <a:gd name="connsiteY5" fmla="*/ 23229 h 65816"/>
                <a:gd name="connsiteX6" fmla="*/ 11016 w 27536"/>
                <a:gd name="connsiteY6" fmla="*/ 35618 h 65816"/>
                <a:gd name="connsiteX7" fmla="*/ 10228 w 27536"/>
                <a:gd name="connsiteY7" fmla="*/ 44910 h 65816"/>
                <a:gd name="connsiteX8" fmla="*/ 7082 w 27536"/>
                <a:gd name="connsiteY8" fmla="*/ 54201 h 65816"/>
                <a:gd name="connsiteX9" fmla="*/ 0 w 27536"/>
                <a:gd name="connsiteY9" fmla="*/ 65816 h 65816"/>
                <a:gd name="connsiteX10" fmla="*/ 13374 w 27536"/>
                <a:gd name="connsiteY10" fmla="*/ 65041 h 65816"/>
                <a:gd name="connsiteX11" fmla="*/ 22029 w 27536"/>
                <a:gd name="connsiteY11" fmla="*/ 59621 h 65816"/>
                <a:gd name="connsiteX12" fmla="*/ 26751 w 27536"/>
                <a:gd name="connsiteY12" fmla="*/ 50330 h 65816"/>
                <a:gd name="connsiteX13" fmla="*/ 27536 w 27536"/>
                <a:gd name="connsiteY13" fmla="*/ 37167 h 65816"/>
                <a:gd name="connsiteX14" fmla="*/ 25176 w 27536"/>
                <a:gd name="connsiteY14" fmla="*/ 30198 h 6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36" h="65816">
                  <a:moveTo>
                    <a:pt x="16523" y="10066"/>
                  </a:moveTo>
                  <a:lnTo>
                    <a:pt x="12589" y="3872"/>
                  </a:lnTo>
                  <a:lnTo>
                    <a:pt x="3148" y="0"/>
                  </a:lnTo>
                  <a:lnTo>
                    <a:pt x="1573" y="5420"/>
                  </a:lnTo>
                  <a:lnTo>
                    <a:pt x="3934" y="15486"/>
                  </a:lnTo>
                  <a:lnTo>
                    <a:pt x="7082" y="23229"/>
                  </a:lnTo>
                  <a:lnTo>
                    <a:pt x="11016" y="35618"/>
                  </a:lnTo>
                  <a:lnTo>
                    <a:pt x="10228" y="44910"/>
                  </a:lnTo>
                  <a:lnTo>
                    <a:pt x="7082" y="54201"/>
                  </a:lnTo>
                  <a:lnTo>
                    <a:pt x="0" y="65816"/>
                  </a:lnTo>
                  <a:lnTo>
                    <a:pt x="13374" y="65041"/>
                  </a:lnTo>
                  <a:lnTo>
                    <a:pt x="22029" y="59621"/>
                  </a:lnTo>
                  <a:lnTo>
                    <a:pt x="26751" y="50330"/>
                  </a:lnTo>
                  <a:lnTo>
                    <a:pt x="27536" y="37167"/>
                  </a:lnTo>
                  <a:lnTo>
                    <a:pt x="25176" y="3019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68" name="Freeform 1867">
              <a:extLst>
                <a:ext uri="{FF2B5EF4-FFF2-40B4-BE49-F238E27FC236}">
                  <a16:creationId xmlns:a16="http://schemas.microsoft.com/office/drawing/2014/main" id="{B7177964-F1AC-08E8-C8BF-0F39FF7835B2}"/>
                </a:ext>
              </a:extLst>
            </p:cNvPr>
            <p:cNvSpPr/>
            <p:nvPr/>
          </p:nvSpPr>
          <p:spPr>
            <a:xfrm>
              <a:off x="-9322764" y="-10188679"/>
              <a:ext cx="6046" cy="13221"/>
            </a:xfrm>
            <a:custGeom>
              <a:avLst/>
              <a:gdLst>
                <a:gd name="connsiteX0" fmla="*/ 1575 w 7081"/>
                <a:gd name="connsiteY0" fmla="*/ 15486 h 15486"/>
                <a:gd name="connsiteX1" fmla="*/ 5509 w 7081"/>
                <a:gd name="connsiteY1" fmla="*/ 12389 h 15486"/>
                <a:gd name="connsiteX2" fmla="*/ 7082 w 7081"/>
                <a:gd name="connsiteY2" fmla="*/ 3872 h 15486"/>
                <a:gd name="connsiteX3" fmla="*/ 0 w 7081"/>
                <a:gd name="connsiteY3" fmla="*/ 0 h 15486"/>
              </a:gdLst>
              <a:ahLst/>
              <a:cxnLst>
                <a:cxn ang="0">
                  <a:pos x="connsiteX0" y="connsiteY0"/>
                </a:cxn>
                <a:cxn ang="0">
                  <a:pos x="connsiteX1" y="connsiteY1"/>
                </a:cxn>
                <a:cxn ang="0">
                  <a:pos x="connsiteX2" y="connsiteY2"/>
                </a:cxn>
                <a:cxn ang="0">
                  <a:pos x="connsiteX3" y="connsiteY3"/>
                </a:cxn>
              </a:cxnLst>
              <a:rect l="l" t="t" r="r" b="b"/>
              <a:pathLst>
                <a:path w="7081" h="15486">
                  <a:moveTo>
                    <a:pt x="1575" y="15486"/>
                  </a:moveTo>
                  <a:lnTo>
                    <a:pt x="5509" y="12389"/>
                  </a:lnTo>
                  <a:lnTo>
                    <a:pt x="7082" y="3872"/>
                  </a:lnTo>
                  <a:lnTo>
                    <a:pt x="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69" name="Freeform 1868">
              <a:extLst>
                <a:ext uri="{FF2B5EF4-FFF2-40B4-BE49-F238E27FC236}">
                  <a16:creationId xmlns:a16="http://schemas.microsoft.com/office/drawing/2014/main" id="{7402DE4D-7BA0-47AD-2E4C-951CAC924D99}"/>
                </a:ext>
              </a:extLst>
            </p:cNvPr>
            <p:cNvSpPr/>
            <p:nvPr/>
          </p:nvSpPr>
          <p:spPr>
            <a:xfrm>
              <a:off x="-9325450" y="-10203883"/>
              <a:ext cx="4031" cy="12560"/>
            </a:xfrm>
            <a:custGeom>
              <a:avLst/>
              <a:gdLst>
                <a:gd name="connsiteX0" fmla="*/ 4721 w 4721"/>
                <a:gd name="connsiteY0" fmla="*/ 6968 h 14711"/>
                <a:gd name="connsiteX1" fmla="*/ 3934 w 4721"/>
                <a:gd name="connsiteY1" fmla="*/ 3872 h 14711"/>
                <a:gd name="connsiteX2" fmla="*/ 2361 w 4721"/>
                <a:gd name="connsiteY2" fmla="*/ 0 h 14711"/>
                <a:gd name="connsiteX3" fmla="*/ 1573 w 4721"/>
                <a:gd name="connsiteY3" fmla="*/ 5420 h 14711"/>
                <a:gd name="connsiteX4" fmla="*/ 0 w 4721"/>
                <a:gd name="connsiteY4" fmla="*/ 10065 h 14711"/>
                <a:gd name="connsiteX5" fmla="*/ 1573 w 4721"/>
                <a:gd name="connsiteY5" fmla="*/ 14711 h 14711"/>
                <a:gd name="connsiteX6" fmla="*/ 3934 w 4721"/>
                <a:gd name="connsiteY6" fmla="*/ 10065 h 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1" h="14711">
                  <a:moveTo>
                    <a:pt x="4721" y="6968"/>
                  </a:moveTo>
                  <a:lnTo>
                    <a:pt x="3934" y="3872"/>
                  </a:lnTo>
                  <a:lnTo>
                    <a:pt x="2361" y="0"/>
                  </a:lnTo>
                  <a:lnTo>
                    <a:pt x="1573" y="5420"/>
                  </a:lnTo>
                  <a:lnTo>
                    <a:pt x="0" y="10065"/>
                  </a:lnTo>
                  <a:lnTo>
                    <a:pt x="1573" y="14711"/>
                  </a:lnTo>
                  <a:lnTo>
                    <a:pt x="3934" y="1006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70" name="Freeform 1869">
              <a:extLst>
                <a:ext uri="{FF2B5EF4-FFF2-40B4-BE49-F238E27FC236}">
                  <a16:creationId xmlns:a16="http://schemas.microsoft.com/office/drawing/2014/main" id="{15E804F9-AD8C-CD71-89B7-E5239B3FD8A3}"/>
                </a:ext>
              </a:extLst>
            </p:cNvPr>
            <p:cNvSpPr/>
            <p:nvPr/>
          </p:nvSpPr>
          <p:spPr>
            <a:xfrm>
              <a:off x="-9376500" y="-10245531"/>
              <a:ext cx="8061" cy="29748"/>
            </a:xfrm>
            <a:custGeom>
              <a:avLst/>
              <a:gdLst>
                <a:gd name="connsiteX0" fmla="*/ 3148 w 9442"/>
                <a:gd name="connsiteY0" fmla="*/ 0 h 34843"/>
                <a:gd name="connsiteX1" fmla="*/ 0 w 9442"/>
                <a:gd name="connsiteY1" fmla="*/ 34844 h 34843"/>
                <a:gd name="connsiteX2" fmla="*/ 7868 w 9442"/>
                <a:gd name="connsiteY2" fmla="*/ 27875 h 34843"/>
                <a:gd name="connsiteX3" fmla="*/ 9443 w 9442"/>
                <a:gd name="connsiteY3" fmla="*/ 19358 h 34843"/>
                <a:gd name="connsiteX4" fmla="*/ 7082 w 9442"/>
                <a:gd name="connsiteY4" fmla="*/ 9292 h 34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2" h="34843">
                  <a:moveTo>
                    <a:pt x="3148" y="0"/>
                  </a:moveTo>
                  <a:lnTo>
                    <a:pt x="0" y="34844"/>
                  </a:lnTo>
                  <a:lnTo>
                    <a:pt x="7868" y="27875"/>
                  </a:lnTo>
                  <a:lnTo>
                    <a:pt x="9443" y="19358"/>
                  </a:lnTo>
                  <a:lnTo>
                    <a:pt x="7082" y="929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71" name="Freeform 1870">
              <a:extLst>
                <a:ext uri="{FF2B5EF4-FFF2-40B4-BE49-F238E27FC236}">
                  <a16:creationId xmlns:a16="http://schemas.microsoft.com/office/drawing/2014/main" id="{F0D433B6-9FE5-0795-9B2C-18BA4692EC40}"/>
                </a:ext>
              </a:extLst>
            </p:cNvPr>
            <p:cNvSpPr/>
            <p:nvPr/>
          </p:nvSpPr>
          <p:spPr>
            <a:xfrm>
              <a:off x="-9352318" y="-10252142"/>
              <a:ext cx="6717" cy="17849"/>
            </a:xfrm>
            <a:custGeom>
              <a:avLst/>
              <a:gdLst>
                <a:gd name="connsiteX0" fmla="*/ 3934 w 7867"/>
                <a:gd name="connsiteY0" fmla="*/ 0 h 20906"/>
                <a:gd name="connsiteX1" fmla="*/ 2361 w 7867"/>
                <a:gd name="connsiteY1" fmla="*/ 3097 h 20906"/>
                <a:gd name="connsiteX2" fmla="*/ 1573 w 7867"/>
                <a:gd name="connsiteY2" fmla="*/ 5420 h 20906"/>
                <a:gd name="connsiteX3" fmla="*/ 788 w 7867"/>
                <a:gd name="connsiteY3" fmla="*/ 8517 h 20906"/>
                <a:gd name="connsiteX4" fmla="*/ 0 w 7867"/>
                <a:gd name="connsiteY4" fmla="*/ 11615 h 20906"/>
                <a:gd name="connsiteX5" fmla="*/ 5507 w 7867"/>
                <a:gd name="connsiteY5" fmla="*/ 20906 h 20906"/>
                <a:gd name="connsiteX6" fmla="*/ 7868 w 7867"/>
                <a:gd name="connsiteY6" fmla="*/ 18584 h 20906"/>
                <a:gd name="connsiteX7" fmla="*/ 7868 w 7867"/>
                <a:gd name="connsiteY7" fmla="*/ 10066 h 2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7" h="20906">
                  <a:moveTo>
                    <a:pt x="3934" y="0"/>
                  </a:moveTo>
                  <a:lnTo>
                    <a:pt x="2361" y="3097"/>
                  </a:lnTo>
                  <a:lnTo>
                    <a:pt x="1573" y="5420"/>
                  </a:lnTo>
                  <a:lnTo>
                    <a:pt x="788" y="8517"/>
                  </a:lnTo>
                  <a:lnTo>
                    <a:pt x="0" y="11615"/>
                  </a:lnTo>
                  <a:lnTo>
                    <a:pt x="5507" y="20906"/>
                  </a:lnTo>
                  <a:lnTo>
                    <a:pt x="7868" y="18584"/>
                  </a:lnTo>
                  <a:lnTo>
                    <a:pt x="7868" y="1006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72" name="Freeform 1871">
              <a:extLst>
                <a:ext uri="{FF2B5EF4-FFF2-40B4-BE49-F238E27FC236}">
                  <a16:creationId xmlns:a16="http://schemas.microsoft.com/office/drawing/2014/main" id="{B966033E-1F8E-4E12-D184-494B701AC41D}"/>
                </a:ext>
              </a:extLst>
            </p:cNvPr>
            <p:cNvSpPr/>
            <p:nvPr/>
          </p:nvSpPr>
          <p:spPr>
            <a:xfrm>
              <a:off x="-9410085" y="-10280568"/>
              <a:ext cx="8061" cy="7272"/>
            </a:xfrm>
            <a:custGeom>
              <a:avLst/>
              <a:gdLst>
                <a:gd name="connsiteX0" fmla="*/ 9443 w 9442"/>
                <a:gd name="connsiteY0" fmla="*/ 8517 h 8517"/>
                <a:gd name="connsiteX1" fmla="*/ 7868 w 9442"/>
                <a:gd name="connsiteY1" fmla="*/ 4646 h 8517"/>
                <a:gd name="connsiteX2" fmla="*/ 6294 w 9442"/>
                <a:gd name="connsiteY2" fmla="*/ 1549 h 8517"/>
                <a:gd name="connsiteX3" fmla="*/ 3934 w 9442"/>
                <a:gd name="connsiteY3" fmla="*/ 0 h 8517"/>
                <a:gd name="connsiteX4" fmla="*/ 0 w 9442"/>
                <a:gd name="connsiteY4" fmla="*/ 774 h 8517"/>
                <a:gd name="connsiteX5" fmla="*/ 2361 w 9442"/>
                <a:gd name="connsiteY5" fmla="*/ 3097 h 8517"/>
                <a:gd name="connsiteX6" fmla="*/ 3934 w 9442"/>
                <a:gd name="connsiteY6" fmla="*/ 5420 h 8517"/>
                <a:gd name="connsiteX7" fmla="*/ 7082 w 9442"/>
                <a:gd name="connsiteY7" fmla="*/ 6968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2" h="8517">
                  <a:moveTo>
                    <a:pt x="9443" y="8517"/>
                  </a:moveTo>
                  <a:lnTo>
                    <a:pt x="7868" y="4646"/>
                  </a:lnTo>
                  <a:lnTo>
                    <a:pt x="6294" y="1549"/>
                  </a:lnTo>
                  <a:lnTo>
                    <a:pt x="3934" y="0"/>
                  </a:lnTo>
                  <a:lnTo>
                    <a:pt x="0" y="774"/>
                  </a:lnTo>
                  <a:lnTo>
                    <a:pt x="2361" y="3097"/>
                  </a:lnTo>
                  <a:lnTo>
                    <a:pt x="3934" y="5420"/>
                  </a:lnTo>
                  <a:lnTo>
                    <a:pt x="7082" y="696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73" name="Freeform 1872">
              <a:extLst>
                <a:ext uri="{FF2B5EF4-FFF2-40B4-BE49-F238E27FC236}">
                  <a16:creationId xmlns:a16="http://schemas.microsoft.com/office/drawing/2014/main" id="{86A6EAE6-602C-81C2-DAEB-2F7A08750661}"/>
                </a:ext>
              </a:extLst>
            </p:cNvPr>
            <p:cNvSpPr/>
            <p:nvPr/>
          </p:nvSpPr>
          <p:spPr>
            <a:xfrm>
              <a:off x="-10124774" y="-9384809"/>
              <a:ext cx="143743" cy="253192"/>
            </a:xfrm>
            <a:custGeom>
              <a:avLst/>
              <a:gdLst>
                <a:gd name="connsiteX0" fmla="*/ 134535 w 168363"/>
                <a:gd name="connsiteY0" fmla="*/ 132407 h 296559"/>
                <a:gd name="connsiteX1" fmla="*/ 132960 w 168363"/>
                <a:gd name="connsiteY1" fmla="*/ 126212 h 296559"/>
                <a:gd name="connsiteX2" fmla="*/ 131387 w 168363"/>
                <a:gd name="connsiteY2" fmla="*/ 113824 h 296559"/>
                <a:gd name="connsiteX3" fmla="*/ 129026 w 168363"/>
                <a:gd name="connsiteY3" fmla="*/ 107629 h 296559"/>
                <a:gd name="connsiteX4" fmla="*/ 126668 w 168363"/>
                <a:gd name="connsiteY4" fmla="*/ 104531 h 296559"/>
                <a:gd name="connsiteX5" fmla="*/ 119586 w 168363"/>
                <a:gd name="connsiteY5" fmla="*/ 99112 h 296559"/>
                <a:gd name="connsiteX6" fmla="*/ 117225 w 168363"/>
                <a:gd name="connsiteY6" fmla="*/ 96014 h 296559"/>
                <a:gd name="connsiteX7" fmla="*/ 92049 w 168363"/>
                <a:gd name="connsiteY7" fmla="*/ 57299 h 296559"/>
                <a:gd name="connsiteX8" fmla="*/ 67661 w 168363"/>
                <a:gd name="connsiteY8" fmla="*/ 24778 h 296559"/>
                <a:gd name="connsiteX9" fmla="*/ 52712 w 168363"/>
                <a:gd name="connsiteY9" fmla="*/ 10066 h 296559"/>
                <a:gd name="connsiteX10" fmla="*/ 36977 w 168363"/>
                <a:gd name="connsiteY10" fmla="*/ 1549 h 296559"/>
                <a:gd name="connsiteX11" fmla="*/ 29109 w 168363"/>
                <a:gd name="connsiteY11" fmla="*/ 0 h 296559"/>
                <a:gd name="connsiteX12" fmla="*/ 22815 w 168363"/>
                <a:gd name="connsiteY12" fmla="*/ 1549 h 296559"/>
                <a:gd name="connsiteX13" fmla="*/ 20456 w 168363"/>
                <a:gd name="connsiteY13" fmla="*/ 5421 h 296559"/>
                <a:gd name="connsiteX14" fmla="*/ 23603 w 168363"/>
                <a:gd name="connsiteY14" fmla="*/ 11615 h 296559"/>
                <a:gd name="connsiteX15" fmla="*/ 31470 w 168363"/>
                <a:gd name="connsiteY15" fmla="*/ 16261 h 296559"/>
                <a:gd name="connsiteX16" fmla="*/ 40125 w 168363"/>
                <a:gd name="connsiteY16" fmla="*/ 17809 h 296559"/>
                <a:gd name="connsiteX17" fmla="*/ 48778 w 168363"/>
                <a:gd name="connsiteY17" fmla="*/ 20133 h 296559"/>
                <a:gd name="connsiteX18" fmla="*/ 55860 w 168363"/>
                <a:gd name="connsiteY18" fmla="*/ 26327 h 296559"/>
                <a:gd name="connsiteX19" fmla="*/ 48778 w 168363"/>
                <a:gd name="connsiteY19" fmla="*/ 27101 h 296559"/>
                <a:gd name="connsiteX20" fmla="*/ 42484 w 168363"/>
                <a:gd name="connsiteY20" fmla="*/ 25552 h 296559"/>
                <a:gd name="connsiteX21" fmla="*/ 29897 w 168363"/>
                <a:gd name="connsiteY21" fmla="*/ 19358 h 296559"/>
                <a:gd name="connsiteX22" fmla="*/ 30682 w 168363"/>
                <a:gd name="connsiteY22" fmla="*/ 35619 h 296559"/>
                <a:gd name="connsiteX23" fmla="*/ 27536 w 168363"/>
                <a:gd name="connsiteY23" fmla="*/ 50330 h 296559"/>
                <a:gd name="connsiteX24" fmla="*/ 18096 w 168363"/>
                <a:gd name="connsiteY24" fmla="*/ 79754 h 296559"/>
                <a:gd name="connsiteX25" fmla="*/ 11014 w 168363"/>
                <a:gd name="connsiteY25" fmla="*/ 125438 h 296559"/>
                <a:gd name="connsiteX26" fmla="*/ 6294 w 168363"/>
                <a:gd name="connsiteY26" fmla="*/ 139375 h 296559"/>
                <a:gd name="connsiteX27" fmla="*/ 3934 w 168363"/>
                <a:gd name="connsiteY27" fmla="*/ 134730 h 296559"/>
                <a:gd name="connsiteX28" fmla="*/ 3146 w 168363"/>
                <a:gd name="connsiteY28" fmla="*/ 129310 h 296559"/>
                <a:gd name="connsiteX29" fmla="*/ 3934 w 168363"/>
                <a:gd name="connsiteY29" fmla="*/ 117695 h 296559"/>
                <a:gd name="connsiteX30" fmla="*/ 2361 w 168363"/>
                <a:gd name="connsiteY30" fmla="*/ 122341 h 296559"/>
                <a:gd name="connsiteX31" fmla="*/ 788 w 168363"/>
                <a:gd name="connsiteY31" fmla="*/ 126986 h 296559"/>
                <a:gd name="connsiteX32" fmla="*/ 788 w 168363"/>
                <a:gd name="connsiteY32" fmla="*/ 130858 h 296559"/>
                <a:gd name="connsiteX33" fmla="*/ 0 w 168363"/>
                <a:gd name="connsiteY33" fmla="*/ 135504 h 296559"/>
                <a:gd name="connsiteX34" fmla="*/ 7868 w 168363"/>
                <a:gd name="connsiteY34" fmla="*/ 210612 h 296559"/>
                <a:gd name="connsiteX35" fmla="*/ 14947 w 168363"/>
                <a:gd name="connsiteY35" fmla="*/ 247778 h 296559"/>
                <a:gd name="connsiteX36" fmla="*/ 29897 w 168363"/>
                <a:gd name="connsiteY36" fmla="*/ 281074 h 296559"/>
                <a:gd name="connsiteX37" fmla="*/ 58219 w 168363"/>
                <a:gd name="connsiteY37" fmla="*/ 296560 h 296559"/>
                <a:gd name="connsiteX38" fmla="*/ 95983 w 168363"/>
                <a:gd name="connsiteY38" fmla="*/ 291140 h 296559"/>
                <a:gd name="connsiteX39" fmla="*/ 132960 w 168363"/>
                <a:gd name="connsiteY39" fmla="*/ 274105 h 296559"/>
                <a:gd name="connsiteX40" fmla="*/ 157350 w 168363"/>
                <a:gd name="connsiteY40" fmla="*/ 250876 h 296559"/>
                <a:gd name="connsiteX41" fmla="*/ 168364 w 168363"/>
                <a:gd name="connsiteY41" fmla="*/ 218355 h 296559"/>
                <a:gd name="connsiteX42" fmla="*/ 163644 w 168363"/>
                <a:gd name="connsiteY42" fmla="*/ 188931 h 29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8363" h="296559">
                  <a:moveTo>
                    <a:pt x="134535" y="132407"/>
                  </a:moveTo>
                  <a:lnTo>
                    <a:pt x="132960" y="126212"/>
                  </a:lnTo>
                  <a:lnTo>
                    <a:pt x="131387" y="113824"/>
                  </a:lnTo>
                  <a:lnTo>
                    <a:pt x="129026" y="107629"/>
                  </a:lnTo>
                  <a:lnTo>
                    <a:pt x="126668" y="104531"/>
                  </a:lnTo>
                  <a:lnTo>
                    <a:pt x="119586" y="99112"/>
                  </a:lnTo>
                  <a:lnTo>
                    <a:pt x="117225" y="96014"/>
                  </a:lnTo>
                  <a:lnTo>
                    <a:pt x="92049" y="57299"/>
                  </a:lnTo>
                  <a:lnTo>
                    <a:pt x="67661" y="24778"/>
                  </a:lnTo>
                  <a:lnTo>
                    <a:pt x="52712" y="10066"/>
                  </a:lnTo>
                  <a:lnTo>
                    <a:pt x="36977" y="1549"/>
                  </a:lnTo>
                  <a:lnTo>
                    <a:pt x="29109" y="0"/>
                  </a:lnTo>
                  <a:lnTo>
                    <a:pt x="22815" y="1549"/>
                  </a:lnTo>
                  <a:lnTo>
                    <a:pt x="20456" y="5421"/>
                  </a:lnTo>
                  <a:lnTo>
                    <a:pt x="23603" y="11615"/>
                  </a:lnTo>
                  <a:lnTo>
                    <a:pt x="31470" y="16261"/>
                  </a:lnTo>
                  <a:lnTo>
                    <a:pt x="40125" y="17809"/>
                  </a:lnTo>
                  <a:lnTo>
                    <a:pt x="48778" y="20133"/>
                  </a:lnTo>
                  <a:lnTo>
                    <a:pt x="55860" y="26327"/>
                  </a:lnTo>
                  <a:lnTo>
                    <a:pt x="48778" y="27101"/>
                  </a:lnTo>
                  <a:lnTo>
                    <a:pt x="42484" y="25552"/>
                  </a:lnTo>
                  <a:lnTo>
                    <a:pt x="29897" y="19358"/>
                  </a:lnTo>
                  <a:lnTo>
                    <a:pt x="30682" y="35619"/>
                  </a:lnTo>
                  <a:lnTo>
                    <a:pt x="27536" y="50330"/>
                  </a:lnTo>
                  <a:lnTo>
                    <a:pt x="18096" y="79754"/>
                  </a:lnTo>
                  <a:lnTo>
                    <a:pt x="11014" y="125438"/>
                  </a:lnTo>
                  <a:lnTo>
                    <a:pt x="6294" y="139375"/>
                  </a:lnTo>
                  <a:lnTo>
                    <a:pt x="3934" y="134730"/>
                  </a:lnTo>
                  <a:lnTo>
                    <a:pt x="3146" y="129310"/>
                  </a:lnTo>
                  <a:lnTo>
                    <a:pt x="3934" y="117695"/>
                  </a:lnTo>
                  <a:lnTo>
                    <a:pt x="2361" y="122341"/>
                  </a:lnTo>
                  <a:lnTo>
                    <a:pt x="788" y="126986"/>
                  </a:lnTo>
                  <a:lnTo>
                    <a:pt x="788" y="130858"/>
                  </a:lnTo>
                  <a:lnTo>
                    <a:pt x="0" y="135504"/>
                  </a:lnTo>
                  <a:lnTo>
                    <a:pt x="7868" y="210612"/>
                  </a:lnTo>
                  <a:lnTo>
                    <a:pt x="14947" y="247778"/>
                  </a:lnTo>
                  <a:lnTo>
                    <a:pt x="29897" y="281074"/>
                  </a:lnTo>
                  <a:lnTo>
                    <a:pt x="58219" y="296560"/>
                  </a:lnTo>
                  <a:lnTo>
                    <a:pt x="95983" y="291140"/>
                  </a:lnTo>
                  <a:lnTo>
                    <a:pt x="132960" y="274105"/>
                  </a:lnTo>
                  <a:lnTo>
                    <a:pt x="157350" y="250876"/>
                  </a:lnTo>
                  <a:lnTo>
                    <a:pt x="168364" y="218355"/>
                  </a:lnTo>
                  <a:lnTo>
                    <a:pt x="163644" y="18893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74" name="Freeform 1873">
              <a:extLst>
                <a:ext uri="{FF2B5EF4-FFF2-40B4-BE49-F238E27FC236}">
                  <a16:creationId xmlns:a16="http://schemas.microsoft.com/office/drawing/2014/main" id="{6F44BA2B-673A-3B28-2565-8BC24E3AF919}"/>
                </a:ext>
              </a:extLst>
            </p:cNvPr>
            <p:cNvSpPr/>
            <p:nvPr/>
          </p:nvSpPr>
          <p:spPr>
            <a:xfrm>
              <a:off x="-10122088" y="-9337212"/>
              <a:ext cx="10747" cy="8593"/>
            </a:xfrm>
            <a:custGeom>
              <a:avLst/>
              <a:gdLst>
                <a:gd name="connsiteX0" fmla="*/ 4721 w 12588"/>
                <a:gd name="connsiteY0" fmla="*/ 1548 h 10065"/>
                <a:gd name="connsiteX1" fmla="*/ 0 w 12588"/>
                <a:gd name="connsiteY1" fmla="*/ 0 h 10065"/>
                <a:gd name="connsiteX2" fmla="*/ 2361 w 12588"/>
                <a:gd name="connsiteY2" fmla="*/ 3097 h 10065"/>
                <a:gd name="connsiteX3" fmla="*/ 5509 w 12588"/>
                <a:gd name="connsiteY3" fmla="*/ 5420 h 10065"/>
                <a:gd name="connsiteX4" fmla="*/ 8655 w 12588"/>
                <a:gd name="connsiteY4" fmla="*/ 7743 h 10065"/>
                <a:gd name="connsiteX5" fmla="*/ 12589 w 12588"/>
                <a:gd name="connsiteY5" fmla="*/ 10065 h 10065"/>
                <a:gd name="connsiteX6" fmla="*/ 11016 w 12588"/>
                <a:gd name="connsiteY6" fmla="*/ 5420 h 10065"/>
                <a:gd name="connsiteX7" fmla="*/ 7868 w 12588"/>
                <a:gd name="connsiteY7" fmla="*/ 3097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8" h="10065">
                  <a:moveTo>
                    <a:pt x="4721" y="1548"/>
                  </a:moveTo>
                  <a:lnTo>
                    <a:pt x="0" y="0"/>
                  </a:lnTo>
                  <a:lnTo>
                    <a:pt x="2361" y="3097"/>
                  </a:lnTo>
                  <a:lnTo>
                    <a:pt x="5509" y="5420"/>
                  </a:lnTo>
                  <a:lnTo>
                    <a:pt x="8655" y="7743"/>
                  </a:lnTo>
                  <a:lnTo>
                    <a:pt x="12589" y="10065"/>
                  </a:lnTo>
                  <a:lnTo>
                    <a:pt x="11016" y="5420"/>
                  </a:lnTo>
                  <a:lnTo>
                    <a:pt x="7868"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75" name="Freeform 1874">
              <a:extLst>
                <a:ext uri="{FF2B5EF4-FFF2-40B4-BE49-F238E27FC236}">
                  <a16:creationId xmlns:a16="http://schemas.microsoft.com/office/drawing/2014/main" id="{F4F368FB-BB34-4B45-A76B-DBEFF3F1CE88}"/>
                </a:ext>
              </a:extLst>
            </p:cNvPr>
            <p:cNvSpPr/>
            <p:nvPr/>
          </p:nvSpPr>
          <p:spPr>
            <a:xfrm>
              <a:off x="-10113356" y="-9379521"/>
              <a:ext cx="6046" cy="7932"/>
            </a:xfrm>
            <a:custGeom>
              <a:avLst/>
              <a:gdLst>
                <a:gd name="connsiteX0" fmla="*/ 2361 w 7081"/>
                <a:gd name="connsiteY0" fmla="*/ 7743 h 9291"/>
                <a:gd name="connsiteX1" fmla="*/ 7082 w 7081"/>
                <a:gd name="connsiteY1" fmla="*/ 9291 h 9291"/>
                <a:gd name="connsiteX2" fmla="*/ 2361 w 7081"/>
                <a:gd name="connsiteY2" fmla="*/ 5420 h 9291"/>
                <a:gd name="connsiteX3" fmla="*/ 1573 w 7081"/>
                <a:gd name="connsiteY3" fmla="*/ 3872 h 9291"/>
                <a:gd name="connsiteX4" fmla="*/ 1573 w 7081"/>
                <a:gd name="connsiteY4" fmla="*/ 2323 h 9291"/>
                <a:gd name="connsiteX5" fmla="*/ 788 w 7081"/>
                <a:gd name="connsiteY5" fmla="*/ 1548 h 9291"/>
                <a:gd name="connsiteX6" fmla="*/ 0 w 7081"/>
                <a:gd name="connsiteY6" fmla="*/ 0 h 9291"/>
                <a:gd name="connsiteX7" fmla="*/ 0 w 7081"/>
                <a:gd name="connsiteY7" fmla="*/ 3872 h 9291"/>
                <a:gd name="connsiteX8" fmla="*/ 0 w 7081"/>
                <a:gd name="connsiteY8" fmla="*/ 6195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1" h="9291">
                  <a:moveTo>
                    <a:pt x="2361" y="7743"/>
                  </a:moveTo>
                  <a:lnTo>
                    <a:pt x="7082" y="9291"/>
                  </a:lnTo>
                  <a:lnTo>
                    <a:pt x="2361" y="5420"/>
                  </a:lnTo>
                  <a:lnTo>
                    <a:pt x="1573" y="3872"/>
                  </a:lnTo>
                  <a:lnTo>
                    <a:pt x="1573" y="2323"/>
                  </a:lnTo>
                  <a:lnTo>
                    <a:pt x="788" y="1548"/>
                  </a:lnTo>
                  <a:lnTo>
                    <a:pt x="0" y="0"/>
                  </a:lnTo>
                  <a:lnTo>
                    <a:pt x="0" y="3872"/>
                  </a:lnTo>
                  <a:lnTo>
                    <a:pt x="0" y="61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76" name="Freeform 1875">
              <a:extLst>
                <a:ext uri="{FF2B5EF4-FFF2-40B4-BE49-F238E27FC236}">
                  <a16:creationId xmlns:a16="http://schemas.microsoft.com/office/drawing/2014/main" id="{C1E25D8A-90D6-E87F-04D3-5F49497B6B69}"/>
                </a:ext>
              </a:extLst>
            </p:cNvPr>
            <p:cNvSpPr/>
            <p:nvPr/>
          </p:nvSpPr>
          <p:spPr>
            <a:xfrm>
              <a:off x="-8994973" y="-7950272"/>
              <a:ext cx="3358" cy="4627"/>
            </a:xfrm>
            <a:custGeom>
              <a:avLst/>
              <a:gdLst>
                <a:gd name="connsiteX0" fmla="*/ 788 w 3933"/>
                <a:gd name="connsiteY0" fmla="*/ 2323 h 5420"/>
                <a:gd name="connsiteX1" fmla="*/ 0 w 3933"/>
                <a:gd name="connsiteY1" fmla="*/ 0 h 5420"/>
                <a:gd name="connsiteX2" fmla="*/ 0 w 3933"/>
                <a:gd name="connsiteY2" fmla="*/ 3097 h 5420"/>
                <a:gd name="connsiteX3" fmla="*/ 1573 w 3933"/>
                <a:gd name="connsiteY3" fmla="*/ 5421 h 5420"/>
                <a:gd name="connsiteX4" fmla="*/ 2361 w 3933"/>
                <a:gd name="connsiteY4" fmla="*/ 5421 h 5420"/>
                <a:gd name="connsiteX5" fmla="*/ 3934 w 3933"/>
                <a:gd name="connsiteY5" fmla="*/ 5421 h 5420"/>
                <a:gd name="connsiteX6" fmla="*/ 1573 w 3933"/>
                <a:gd name="connsiteY6" fmla="*/ 4647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3" h="5420">
                  <a:moveTo>
                    <a:pt x="788" y="2323"/>
                  </a:moveTo>
                  <a:lnTo>
                    <a:pt x="0" y="0"/>
                  </a:lnTo>
                  <a:lnTo>
                    <a:pt x="0" y="3097"/>
                  </a:lnTo>
                  <a:lnTo>
                    <a:pt x="1573" y="5421"/>
                  </a:lnTo>
                  <a:lnTo>
                    <a:pt x="2361" y="5421"/>
                  </a:lnTo>
                  <a:lnTo>
                    <a:pt x="3934" y="5421"/>
                  </a:lnTo>
                  <a:lnTo>
                    <a:pt x="1573" y="464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77" name="Freeform 1876">
              <a:extLst>
                <a:ext uri="{FF2B5EF4-FFF2-40B4-BE49-F238E27FC236}">
                  <a16:creationId xmlns:a16="http://schemas.microsoft.com/office/drawing/2014/main" id="{C1BEECF1-FC0D-B9DB-50D9-D2B56E6B6A70}"/>
                </a:ext>
              </a:extLst>
            </p:cNvPr>
            <p:cNvSpPr/>
            <p:nvPr/>
          </p:nvSpPr>
          <p:spPr>
            <a:xfrm>
              <a:off x="-8990943" y="-7947628"/>
              <a:ext cx="2686" cy="1983"/>
            </a:xfrm>
            <a:custGeom>
              <a:avLst/>
              <a:gdLst>
                <a:gd name="connsiteX0" fmla="*/ 3146 w 3146"/>
                <a:gd name="connsiteY0" fmla="*/ 0 h 2323"/>
                <a:gd name="connsiteX1" fmla="*/ 2361 w 3146"/>
                <a:gd name="connsiteY1" fmla="*/ 1549 h 2323"/>
                <a:gd name="connsiteX2" fmla="*/ 0 w 3146"/>
                <a:gd name="connsiteY2" fmla="*/ 2323 h 2323"/>
                <a:gd name="connsiteX3" fmla="*/ 1573 w 3146"/>
                <a:gd name="connsiteY3" fmla="*/ 2323 h 2323"/>
                <a:gd name="connsiteX4" fmla="*/ 2361 w 3146"/>
                <a:gd name="connsiteY4" fmla="*/ 2323 h 2323"/>
                <a:gd name="connsiteX5" fmla="*/ 3146 w 3146"/>
                <a:gd name="connsiteY5" fmla="*/ 1549 h 2323"/>
                <a:gd name="connsiteX6" fmla="*/ 3146 w 3146"/>
                <a:gd name="connsiteY6" fmla="*/ 774 h 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6" h="2323">
                  <a:moveTo>
                    <a:pt x="3146" y="0"/>
                  </a:moveTo>
                  <a:lnTo>
                    <a:pt x="2361" y="1549"/>
                  </a:lnTo>
                  <a:lnTo>
                    <a:pt x="0" y="2323"/>
                  </a:lnTo>
                  <a:lnTo>
                    <a:pt x="1573" y="2323"/>
                  </a:lnTo>
                  <a:lnTo>
                    <a:pt x="2361" y="2323"/>
                  </a:lnTo>
                  <a:lnTo>
                    <a:pt x="3146" y="1549"/>
                  </a:lnTo>
                  <a:lnTo>
                    <a:pt x="3146"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78" name="Freeform 1877">
              <a:extLst>
                <a:ext uri="{FF2B5EF4-FFF2-40B4-BE49-F238E27FC236}">
                  <a16:creationId xmlns:a16="http://schemas.microsoft.com/office/drawing/2014/main" id="{C7C26203-A8B4-3E82-8EAD-539E95AACF1F}"/>
                </a:ext>
              </a:extLst>
            </p:cNvPr>
            <p:cNvSpPr/>
            <p:nvPr/>
          </p:nvSpPr>
          <p:spPr>
            <a:xfrm>
              <a:off x="-10609742" y="-8273538"/>
              <a:ext cx="9403" cy="14543"/>
            </a:xfrm>
            <a:custGeom>
              <a:avLst/>
              <a:gdLst>
                <a:gd name="connsiteX0" fmla="*/ 7080 w 11013"/>
                <a:gd name="connsiteY0" fmla="*/ 0 h 17034"/>
                <a:gd name="connsiteX1" fmla="*/ 7868 w 11013"/>
                <a:gd name="connsiteY1" fmla="*/ 3872 h 17034"/>
                <a:gd name="connsiteX2" fmla="*/ 7868 w 11013"/>
                <a:gd name="connsiteY2" fmla="*/ 6968 h 17034"/>
                <a:gd name="connsiteX3" fmla="*/ 7868 w 11013"/>
                <a:gd name="connsiteY3" fmla="*/ 11615 h 17034"/>
                <a:gd name="connsiteX4" fmla="*/ 6294 w 11013"/>
                <a:gd name="connsiteY4" fmla="*/ 9291 h 17034"/>
                <a:gd name="connsiteX5" fmla="*/ 4719 w 11013"/>
                <a:gd name="connsiteY5" fmla="*/ 6968 h 17034"/>
                <a:gd name="connsiteX6" fmla="*/ 0 w 11013"/>
                <a:gd name="connsiteY6" fmla="*/ 3872 h 17034"/>
                <a:gd name="connsiteX7" fmla="*/ 1573 w 11013"/>
                <a:gd name="connsiteY7" fmla="*/ 6968 h 17034"/>
                <a:gd name="connsiteX8" fmla="*/ 3146 w 11013"/>
                <a:gd name="connsiteY8" fmla="*/ 10065 h 17034"/>
                <a:gd name="connsiteX9" fmla="*/ 4719 w 11013"/>
                <a:gd name="connsiteY9" fmla="*/ 13163 h 17034"/>
                <a:gd name="connsiteX10" fmla="*/ 5507 w 11013"/>
                <a:gd name="connsiteY10" fmla="*/ 17034 h 17034"/>
                <a:gd name="connsiteX11" fmla="*/ 9441 w 11013"/>
                <a:gd name="connsiteY11" fmla="*/ 13163 h 17034"/>
                <a:gd name="connsiteX12" fmla="*/ 11014 w 11013"/>
                <a:gd name="connsiteY12" fmla="*/ 9291 h 17034"/>
                <a:gd name="connsiteX13" fmla="*/ 10228 w 11013"/>
                <a:gd name="connsiteY13" fmla="*/ 4646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13" h="17034">
                  <a:moveTo>
                    <a:pt x="7080" y="0"/>
                  </a:moveTo>
                  <a:lnTo>
                    <a:pt x="7868" y="3872"/>
                  </a:lnTo>
                  <a:lnTo>
                    <a:pt x="7868" y="6968"/>
                  </a:lnTo>
                  <a:lnTo>
                    <a:pt x="7868" y="11615"/>
                  </a:lnTo>
                  <a:lnTo>
                    <a:pt x="6294" y="9291"/>
                  </a:lnTo>
                  <a:lnTo>
                    <a:pt x="4719" y="6968"/>
                  </a:lnTo>
                  <a:lnTo>
                    <a:pt x="0" y="3872"/>
                  </a:lnTo>
                  <a:lnTo>
                    <a:pt x="1573" y="6968"/>
                  </a:lnTo>
                  <a:lnTo>
                    <a:pt x="3146" y="10065"/>
                  </a:lnTo>
                  <a:lnTo>
                    <a:pt x="4719" y="13163"/>
                  </a:lnTo>
                  <a:lnTo>
                    <a:pt x="5507" y="17034"/>
                  </a:lnTo>
                  <a:lnTo>
                    <a:pt x="9441" y="13163"/>
                  </a:lnTo>
                  <a:lnTo>
                    <a:pt x="11014" y="9291"/>
                  </a:lnTo>
                  <a:lnTo>
                    <a:pt x="10228" y="464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79" name="Freeform 1878">
              <a:extLst>
                <a:ext uri="{FF2B5EF4-FFF2-40B4-BE49-F238E27FC236}">
                  <a16:creationId xmlns:a16="http://schemas.microsoft.com/office/drawing/2014/main" id="{AB2B15CB-31DA-1DCE-93CA-F1E4E0EE1394}"/>
                </a:ext>
              </a:extLst>
            </p:cNvPr>
            <p:cNvSpPr/>
            <p:nvPr/>
          </p:nvSpPr>
          <p:spPr>
            <a:xfrm>
              <a:off x="-7852410" y="-10229005"/>
              <a:ext cx="6717" cy="6611"/>
            </a:xfrm>
            <a:custGeom>
              <a:avLst/>
              <a:gdLst>
                <a:gd name="connsiteX0" fmla="*/ 7868 w 7867"/>
                <a:gd name="connsiteY0" fmla="*/ 3872 h 7743"/>
                <a:gd name="connsiteX1" fmla="*/ 7080 w 7867"/>
                <a:gd name="connsiteY1" fmla="*/ 1549 h 7743"/>
                <a:gd name="connsiteX2" fmla="*/ 0 w 7867"/>
                <a:gd name="connsiteY2" fmla="*/ 0 h 7743"/>
                <a:gd name="connsiteX3" fmla="*/ 3146 w 7867"/>
                <a:gd name="connsiteY3" fmla="*/ 5420 h 7743"/>
                <a:gd name="connsiteX4" fmla="*/ 5507 w 7867"/>
                <a:gd name="connsiteY4" fmla="*/ 7743 h 7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7" h="7743">
                  <a:moveTo>
                    <a:pt x="7868" y="3872"/>
                  </a:moveTo>
                  <a:lnTo>
                    <a:pt x="7080" y="1549"/>
                  </a:lnTo>
                  <a:lnTo>
                    <a:pt x="0" y="0"/>
                  </a:lnTo>
                  <a:lnTo>
                    <a:pt x="3146" y="5420"/>
                  </a:lnTo>
                  <a:lnTo>
                    <a:pt x="5507"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80" name="Freeform 1879">
              <a:extLst>
                <a:ext uri="{FF2B5EF4-FFF2-40B4-BE49-F238E27FC236}">
                  <a16:creationId xmlns:a16="http://schemas.microsoft.com/office/drawing/2014/main" id="{3ECFE9CB-B4B4-31B1-6C00-1F75FBBBB649}"/>
                </a:ext>
              </a:extLst>
            </p:cNvPr>
            <p:cNvSpPr/>
            <p:nvPr/>
          </p:nvSpPr>
          <p:spPr>
            <a:xfrm>
              <a:off x="-7872561" y="-10232310"/>
              <a:ext cx="14104" cy="8593"/>
            </a:xfrm>
            <a:custGeom>
              <a:avLst/>
              <a:gdLst>
                <a:gd name="connsiteX0" fmla="*/ 11014 w 16520"/>
                <a:gd name="connsiteY0" fmla="*/ 9292 h 10065"/>
                <a:gd name="connsiteX1" fmla="*/ 14162 w 16520"/>
                <a:gd name="connsiteY1" fmla="*/ 6194 h 10065"/>
                <a:gd name="connsiteX2" fmla="*/ 16521 w 16520"/>
                <a:gd name="connsiteY2" fmla="*/ 0 h 10065"/>
                <a:gd name="connsiteX3" fmla="*/ 11801 w 16520"/>
                <a:gd name="connsiteY3" fmla="*/ 1549 h 10065"/>
                <a:gd name="connsiteX4" fmla="*/ 7868 w 16520"/>
                <a:gd name="connsiteY4" fmla="*/ 3097 h 10065"/>
                <a:gd name="connsiteX5" fmla="*/ 3934 w 16520"/>
                <a:gd name="connsiteY5" fmla="*/ 5420 h 10065"/>
                <a:gd name="connsiteX6" fmla="*/ 0 w 16520"/>
                <a:gd name="connsiteY6" fmla="*/ 7743 h 10065"/>
                <a:gd name="connsiteX7" fmla="*/ 6294 w 16520"/>
                <a:gd name="connsiteY7" fmla="*/ 10066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0" h="10065">
                  <a:moveTo>
                    <a:pt x="11014" y="9292"/>
                  </a:moveTo>
                  <a:lnTo>
                    <a:pt x="14162" y="6194"/>
                  </a:lnTo>
                  <a:lnTo>
                    <a:pt x="16521" y="0"/>
                  </a:lnTo>
                  <a:lnTo>
                    <a:pt x="11801" y="1549"/>
                  </a:lnTo>
                  <a:lnTo>
                    <a:pt x="7868" y="3097"/>
                  </a:lnTo>
                  <a:lnTo>
                    <a:pt x="3934" y="5420"/>
                  </a:lnTo>
                  <a:lnTo>
                    <a:pt x="0" y="7743"/>
                  </a:lnTo>
                  <a:lnTo>
                    <a:pt x="6294" y="1006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81" name="Freeform 1880">
              <a:extLst>
                <a:ext uri="{FF2B5EF4-FFF2-40B4-BE49-F238E27FC236}">
                  <a16:creationId xmlns:a16="http://schemas.microsoft.com/office/drawing/2014/main" id="{503DFF49-505F-2FB3-C5EF-D5F501B75F1A}"/>
                </a:ext>
              </a:extLst>
            </p:cNvPr>
            <p:cNvSpPr/>
            <p:nvPr/>
          </p:nvSpPr>
          <p:spPr>
            <a:xfrm>
              <a:off x="-7456778" y="-10439227"/>
              <a:ext cx="118219" cy="236004"/>
            </a:xfrm>
            <a:custGeom>
              <a:avLst/>
              <a:gdLst>
                <a:gd name="connsiteX0" fmla="*/ 66088 w 138468"/>
                <a:gd name="connsiteY0" fmla="*/ 26326 h 276427"/>
                <a:gd name="connsiteX1" fmla="*/ 35404 w 138468"/>
                <a:gd name="connsiteY1" fmla="*/ 68913 h 276427"/>
                <a:gd name="connsiteX2" fmla="*/ 14162 w 138468"/>
                <a:gd name="connsiteY2" fmla="*/ 108403 h 276427"/>
                <a:gd name="connsiteX3" fmla="*/ 788 w 138468"/>
                <a:gd name="connsiteY3" fmla="*/ 146344 h 276427"/>
                <a:gd name="connsiteX4" fmla="*/ 0 w 138468"/>
                <a:gd name="connsiteY4" fmla="*/ 184285 h 276427"/>
                <a:gd name="connsiteX5" fmla="*/ 14162 w 138468"/>
                <a:gd name="connsiteY5" fmla="*/ 225323 h 276427"/>
                <a:gd name="connsiteX6" fmla="*/ 32258 w 138468"/>
                <a:gd name="connsiteY6" fmla="*/ 239260 h 276427"/>
                <a:gd name="connsiteX7" fmla="*/ 36977 w 138468"/>
                <a:gd name="connsiteY7" fmla="*/ 246229 h 276427"/>
                <a:gd name="connsiteX8" fmla="*/ 40125 w 138468"/>
                <a:gd name="connsiteY8" fmla="*/ 254747 h 276427"/>
                <a:gd name="connsiteX9" fmla="*/ 42486 w 138468"/>
                <a:gd name="connsiteY9" fmla="*/ 264038 h 276427"/>
                <a:gd name="connsiteX10" fmla="*/ 46419 w 138468"/>
                <a:gd name="connsiteY10" fmla="*/ 271782 h 276427"/>
                <a:gd name="connsiteX11" fmla="*/ 54287 w 138468"/>
                <a:gd name="connsiteY11" fmla="*/ 276428 h 276427"/>
                <a:gd name="connsiteX12" fmla="*/ 62154 w 138468"/>
                <a:gd name="connsiteY12" fmla="*/ 232292 h 276427"/>
                <a:gd name="connsiteX13" fmla="*/ 68447 w 138468"/>
                <a:gd name="connsiteY13" fmla="*/ 217580 h 276427"/>
                <a:gd name="connsiteX14" fmla="*/ 89691 w 138468"/>
                <a:gd name="connsiteY14" fmla="*/ 186608 h 276427"/>
                <a:gd name="connsiteX15" fmla="*/ 97558 w 138468"/>
                <a:gd name="connsiteY15" fmla="*/ 170347 h 276427"/>
                <a:gd name="connsiteX16" fmla="*/ 103851 w 138468"/>
                <a:gd name="connsiteY16" fmla="*/ 151764 h 276427"/>
                <a:gd name="connsiteX17" fmla="*/ 114866 w 138468"/>
                <a:gd name="connsiteY17" fmla="*/ 102983 h 276427"/>
                <a:gd name="connsiteX18" fmla="*/ 120373 w 138468"/>
                <a:gd name="connsiteY18" fmla="*/ 87497 h 276427"/>
                <a:gd name="connsiteX19" fmla="*/ 126668 w 138468"/>
                <a:gd name="connsiteY19" fmla="*/ 72010 h 276427"/>
                <a:gd name="connsiteX20" fmla="*/ 129028 w 138468"/>
                <a:gd name="connsiteY20" fmla="*/ 64267 h 276427"/>
                <a:gd name="connsiteX21" fmla="*/ 130601 w 138468"/>
                <a:gd name="connsiteY21" fmla="*/ 55750 h 276427"/>
                <a:gd name="connsiteX22" fmla="*/ 130601 w 138468"/>
                <a:gd name="connsiteY22" fmla="*/ 38715 h 276427"/>
                <a:gd name="connsiteX23" fmla="*/ 132962 w 138468"/>
                <a:gd name="connsiteY23" fmla="*/ 30972 h 276427"/>
                <a:gd name="connsiteX24" fmla="*/ 138469 w 138468"/>
                <a:gd name="connsiteY24" fmla="*/ 23229 h 276427"/>
                <a:gd name="connsiteX25" fmla="*/ 136108 w 138468"/>
                <a:gd name="connsiteY25" fmla="*/ 17035 h 276427"/>
                <a:gd name="connsiteX26" fmla="*/ 129814 w 138468"/>
                <a:gd name="connsiteY26" fmla="*/ 10066 h 276427"/>
                <a:gd name="connsiteX27" fmla="*/ 122734 w 138468"/>
                <a:gd name="connsiteY27" fmla="*/ 4646 h 276427"/>
                <a:gd name="connsiteX28" fmla="*/ 116439 w 138468"/>
                <a:gd name="connsiteY28" fmla="*/ 1549 h 276427"/>
                <a:gd name="connsiteX29" fmla="*/ 107784 w 138468"/>
                <a:gd name="connsiteY29" fmla="*/ 0 h 276427"/>
                <a:gd name="connsiteX30" fmla="*/ 101492 w 138468"/>
                <a:gd name="connsiteY30" fmla="*/ 1549 h 276427"/>
                <a:gd name="connsiteX31" fmla="*/ 77889 w 138468"/>
                <a:gd name="connsiteY31" fmla="*/ 16260 h 276427"/>
                <a:gd name="connsiteX32" fmla="*/ 71595 w 138468"/>
                <a:gd name="connsiteY32" fmla="*/ 20906 h 27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468" h="276427">
                  <a:moveTo>
                    <a:pt x="66088" y="26326"/>
                  </a:moveTo>
                  <a:lnTo>
                    <a:pt x="35404" y="68913"/>
                  </a:lnTo>
                  <a:lnTo>
                    <a:pt x="14162" y="108403"/>
                  </a:lnTo>
                  <a:lnTo>
                    <a:pt x="788" y="146344"/>
                  </a:lnTo>
                  <a:lnTo>
                    <a:pt x="0" y="184285"/>
                  </a:lnTo>
                  <a:lnTo>
                    <a:pt x="14162" y="225323"/>
                  </a:lnTo>
                  <a:lnTo>
                    <a:pt x="32258" y="239260"/>
                  </a:lnTo>
                  <a:lnTo>
                    <a:pt x="36977" y="246229"/>
                  </a:lnTo>
                  <a:lnTo>
                    <a:pt x="40125" y="254747"/>
                  </a:lnTo>
                  <a:lnTo>
                    <a:pt x="42486" y="264038"/>
                  </a:lnTo>
                  <a:lnTo>
                    <a:pt x="46419" y="271782"/>
                  </a:lnTo>
                  <a:lnTo>
                    <a:pt x="54287" y="276428"/>
                  </a:lnTo>
                  <a:lnTo>
                    <a:pt x="62154" y="232292"/>
                  </a:lnTo>
                  <a:lnTo>
                    <a:pt x="68447" y="217580"/>
                  </a:lnTo>
                  <a:lnTo>
                    <a:pt x="89691" y="186608"/>
                  </a:lnTo>
                  <a:lnTo>
                    <a:pt x="97558" y="170347"/>
                  </a:lnTo>
                  <a:lnTo>
                    <a:pt x="103851" y="151764"/>
                  </a:lnTo>
                  <a:lnTo>
                    <a:pt x="114866" y="102983"/>
                  </a:lnTo>
                  <a:lnTo>
                    <a:pt x="120373" y="87497"/>
                  </a:lnTo>
                  <a:lnTo>
                    <a:pt x="126668" y="72010"/>
                  </a:lnTo>
                  <a:lnTo>
                    <a:pt x="129028" y="64267"/>
                  </a:lnTo>
                  <a:lnTo>
                    <a:pt x="130601" y="55750"/>
                  </a:lnTo>
                  <a:lnTo>
                    <a:pt x="130601" y="38715"/>
                  </a:lnTo>
                  <a:lnTo>
                    <a:pt x="132962" y="30972"/>
                  </a:lnTo>
                  <a:lnTo>
                    <a:pt x="138469" y="23229"/>
                  </a:lnTo>
                  <a:lnTo>
                    <a:pt x="136108" y="17035"/>
                  </a:lnTo>
                  <a:lnTo>
                    <a:pt x="129814" y="10066"/>
                  </a:lnTo>
                  <a:lnTo>
                    <a:pt x="122734" y="4646"/>
                  </a:lnTo>
                  <a:lnTo>
                    <a:pt x="116439" y="1549"/>
                  </a:lnTo>
                  <a:lnTo>
                    <a:pt x="107784" y="0"/>
                  </a:lnTo>
                  <a:lnTo>
                    <a:pt x="101492" y="1549"/>
                  </a:lnTo>
                  <a:lnTo>
                    <a:pt x="77889" y="16260"/>
                  </a:lnTo>
                  <a:lnTo>
                    <a:pt x="71595" y="2090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82" name="Freeform 1881">
              <a:extLst>
                <a:ext uri="{FF2B5EF4-FFF2-40B4-BE49-F238E27FC236}">
                  <a16:creationId xmlns:a16="http://schemas.microsoft.com/office/drawing/2014/main" id="{FCD02390-0BA0-5EB3-C7A6-21DA8011DBE2}"/>
                </a:ext>
              </a:extLst>
            </p:cNvPr>
            <p:cNvSpPr/>
            <p:nvPr/>
          </p:nvSpPr>
          <p:spPr>
            <a:xfrm>
              <a:off x="-7578355" y="-10387002"/>
              <a:ext cx="10746" cy="7272"/>
            </a:xfrm>
            <a:custGeom>
              <a:avLst/>
              <a:gdLst>
                <a:gd name="connsiteX0" fmla="*/ 8653 w 12586"/>
                <a:gd name="connsiteY0" fmla="*/ 7743 h 8517"/>
                <a:gd name="connsiteX1" fmla="*/ 12587 w 12586"/>
                <a:gd name="connsiteY1" fmla="*/ 5420 h 8517"/>
                <a:gd name="connsiteX2" fmla="*/ 8653 w 12586"/>
                <a:gd name="connsiteY2" fmla="*/ 0 h 8517"/>
                <a:gd name="connsiteX3" fmla="*/ 0 w 12586"/>
                <a:gd name="connsiteY3" fmla="*/ 3872 h 8517"/>
                <a:gd name="connsiteX4" fmla="*/ 2359 w 12586"/>
                <a:gd name="connsiteY4" fmla="*/ 6969 h 8517"/>
                <a:gd name="connsiteX5" fmla="*/ 5507 w 12586"/>
                <a:gd name="connsiteY5" fmla="*/ 8518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6" h="8517">
                  <a:moveTo>
                    <a:pt x="8653" y="7743"/>
                  </a:moveTo>
                  <a:lnTo>
                    <a:pt x="12587" y="5420"/>
                  </a:lnTo>
                  <a:lnTo>
                    <a:pt x="8653" y="0"/>
                  </a:lnTo>
                  <a:lnTo>
                    <a:pt x="0" y="3872"/>
                  </a:lnTo>
                  <a:lnTo>
                    <a:pt x="2359" y="6969"/>
                  </a:lnTo>
                  <a:lnTo>
                    <a:pt x="5507" y="851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83" name="Freeform 1882">
              <a:extLst>
                <a:ext uri="{FF2B5EF4-FFF2-40B4-BE49-F238E27FC236}">
                  <a16:creationId xmlns:a16="http://schemas.microsoft.com/office/drawing/2014/main" id="{2B051BD4-DCA6-8F2E-C04B-BD43DF922383}"/>
                </a:ext>
              </a:extLst>
            </p:cNvPr>
            <p:cNvSpPr/>
            <p:nvPr/>
          </p:nvSpPr>
          <p:spPr>
            <a:xfrm>
              <a:off x="-8416639" y="-8061994"/>
              <a:ext cx="8732" cy="8593"/>
            </a:xfrm>
            <a:custGeom>
              <a:avLst/>
              <a:gdLst>
                <a:gd name="connsiteX0" fmla="*/ 8653 w 10228"/>
                <a:gd name="connsiteY0" fmla="*/ 0 h 10065"/>
                <a:gd name="connsiteX1" fmla="*/ 5507 w 10228"/>
                <a:gd name="connsiteY1" fmla="*/ 774 h 10065"/>
                <a:gd name="connsiteX2" fmla="*/ 3146 w 10228"/>
                <a:gd name="connsiteY2" fmla="*/ 1548 h 10065"/>
                <a:gd name="connsiteX3" fmla="*/ 1573 w 10228"/>
                <a:gd name="connsiteY3" fmla="*/ 3872 h 10065"/>
                <a:gd name="connsiteX4" fmla="*/ 0 w 10228"/>
                <a:gd name="connsiteY4" fmla="*/ 6194 h 10065"/>
                <a:gd name="connsiteX5" fmla="*/ 1573 w 10228"/>
                <a:gd name="connsiteY5" fmla="*/ 6968 h 10065"/>
                <a:gd name="connsiteX6" fmla="*/ 3934 w 10228"/>
                <a:gd name="connsiteY6" fmla="*/ 7743 h 10065"/>
                <a:gd name="connsiteX7" fmla="*/ 6294 w 10228"/>
                <a:gd name="connsiteY7" fmla="*/ 8517 h 10065"/>
                <a:gd name="connsiteX8" fmla="*/ 8653 w 10228"/>
                <a:gd name="connsiteY8" fmla="*/ 10065 h 10065"/>
                <a:gd name="connsiteX9" fmla="*/ 9441 w 10228"/>
                <a:gd name="connsiteY9" fmla="*/ 6968 h 10065"/>
                <a:gd name="connsiteX10" fmla="*/ 10228 w 10228"/>
                <a:gd name="connsiteY10" fmla="*/ 4646 h 10065"/>
                <a:gd name="connsiteX11" fmla="*/ 9441 w 10228"/>
                <a:gd name="connsiteY11" fmla="*/ 2322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 h="10065">
                  <a:moveTo>
                    <a:pt x="8653" y="0"/>
                  </a:moveTo>
                  <a:lnTo>
                    <a:pt x="5507" y="774"/>
                  </a:lnTo>
                  <a:lnTo>
                    <a:pt x="3146" y="1548"/>
                  </a:lnTo>
                  <a:lnTo>
                    <a:pt x="1573" y="3872"/>
                  </a:lnTo>
                  <a:lnTo>
                    <a:pt x="0" y="6194"/>
                  </a:lnTo>
                  <a:lnTo>
                    <a:pt x="1573" y="6968"/>
                  </a:lnTo>
                  <a:lnTo>
                    <a:pt x="3934" y="7743"/>
                  </a:lnTo>
                  <a:lnTo>
                    <a:pt x="6294" y="8517"/>
                  </a:lnTo>
                  <a:lnTo>
                    <a:pt x="8653" y="10065"/>
                  </a:lnTo>
                  <a:lnTo>
                    <a:pt x="9441" y="6968"/>
                  </a:lnTo>
                  <a:lnTo>
                    <a:pt x="10228" y="4646"/>
                  </a:lnTo>
                  <a:lnTo>
                    <a:pt x="9441" y="232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84" name="Freeform 1883">
              <a:extLst>
                <a:ext uri="{FF2B5EF4-FFF2-40B4-BE49-F238E27FC236}">
                  <a16:creationId xmlns:a16="http://schemas.microsoft.com/office/drawing/2014/main" id="{A4D34663-B5A4-1152-3BB2-BE5E0BACAA17}"/>
                </a:ext>
              </a:extLst>
            </p:cNvPr>
            <p:cNvSpPr/>
            <p:nvPr/>
          </p:nvSpPr>
          <p:spPr>
            <a:xfrm>
              <a:off x="-5805737" y="-9673700"/>
              <a:ext cx="7389" cy="3966"/>
            </a:xfrm>
            <a:custGeom>
              <a:avLst/>
              <a:gdLst>
                <a:gd name="connsiteX0" fmla="*/ 4721 w 8655"/>
                <a:gd name="connsiteY0" fmla="*/ 0 h 4645"/>
                <a:gd name="connsiteX1" fmla="*/ 2361 w 8655"/>
                <a:gd name="connsiteY1" fmla="*/ 0 h 4645"/>
                <a:gd name="connsiteX2" fmla="*/ 0 w 8655"/>
                <a:gd name="connsiteY2" fmla="*/ 774 h 4645"/>
                <a:gd name="connsiteX3" fmla="*/ 2361 w 8655"/>
                <a:gd name="connsiteY3" fmla="*/ 4646 h 4645"/>
                <a:gd name="connsiteX4" fmla="*/ 3934 w 8655"/>
                <a:gd name="connsiteY4" fmla="*/ 4646 h 4645"/>
                <a:gd name="connsiteX5" fmla="*/ 8655 w 8655"/>
                <a:gd name="connsiteY5" fmla="*/ 0 h 4645"/>
                <a:gd name="connsiteX6" fmla="*/ 6294 w 8655"/>
                <a:gd name="connsiteY6" fmla="*/ 0 h 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5" h="4645">
                  <a:moveTo>
                    <a:pt x="4721" y="0"/>
                  </a:moveTo>
                  <a:lnTo>
                    <a:pt x="2361" y="0"/>
                  </a:lnTo>
                  <a:lnTo>
                    <a:pt x="0" y="774"/>
                  </a:lnTo>
                  <a:lnTo>
                    <a:pt x="2361" y="4646"/>
                  </a:lnTo>
                  <a:lnTo>
                    <a:pt x="3934" y="4646"/>
                  </a:lnTo>
                  <a:lnTo>
                    <a:pt x="8655" y="0"/>
                  </a:lnTo>
                  <a:lnTo>
                    <a:pt x="6294"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85" name="Freeform 1884">
              <a:extLst>
                <a:ext uri="{FF2B5EF4-FFF2-40B4-BE49-F238E27FC236}">
                  <a16:creationId xmlns:a16="http://schemas.microsoft.com/office/drawing/2014/main" id="{CC7767B4-4BBC-82A4-C72A-1DB926D76E1F}"/>
                </a:ext>
              </a:extLst>
            </p:cNvPr>
            <p:cNvSpPr/>
            <p:nvPr/>
          </p:nvSpPr>
          <p:spPr>
            <a:xfrm>
              <a:off x="-5774167" y="-9821781"/>
              <a:ext cx="5374" cy="2644"/>
            </a:xfrm>
            <a:custGeom>
              <a:avLst/>
              <a:gdLst>
                <a:gd name="connsiteX0" fmla="*/ 5507 w 6294"/>
                <a:gd name="connsiteY0" fmla="*/ 774 h 3097"/>
                <a:gd name="connsiteX1" fmla="*/ 3934 w 6294"/>
                <a:gd name="connsiteY1" fmla="*/ 0 h 3097"/>
                <a:gd name="connsiteX2" fmla="*/ 1573 w 6294"/>
                <a:gd name="connsiteY2" fmla="*/ 0 h 3097"/>
                <a:gd name="connsiteX3" fmla="*/ 0 w 6294"/>
                <a:gd name="connsiteY3" fmla="*/ 0 h 3097"/>
                <a:gd name="connsiteX4" fmla="*/ 1573 w 6294"/>
                <a:gd name="connsiteY4" fmla="*/ 2323 h 3097"/>
                <a:gd name="connsiteX5" fmla="*/ 3148 w 6294"/>
                <a:gd name="connsiteY5" fmla="*/ 3097 h 3097"/>
                <a:gd name="connsiteX6" fmla="*/ 4721 w 6294"/>
                <a:gd name="connsiteY6" fmla="*/ 2323 h 3097"/>
                <a:gd name="connsiteX7" fmla="*/ 6294 w 6294"/>
                <a:gd name="connsiteY7" fmla="*/ 1549 h 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4" h="3097">
                  <a:moveTo>
                    <a:pt x="5507" y="774"/>
                  </a:moveTo>
                  <a:lnTo>
                    <a:pt x="3934" y="0"/>
                  </a:lnTo>
                  <a:lnTo>
                    <a:pt x="1573" y="0"/>
                  </a:lnTo>
                  <a:lnTo>
                    <a:pt x="0" y="0"/>
                  </a:lnTo>
                  <a:lnTo>
                    <a:pt x="1573" y="2323"/>
                  </a:lnTo>
                  <a:lnTo>
                    <a:pt x="3148" y="3097"/>
                  </a:lnTo>
                  <a:lnTo>
                    <a:pt x="4721" y="2323"/>
                  </a:lnTo>
                  <a:lnTo>
                    <a:pt x="6294" y="154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86" name="Freeform 1885">
              <a:extLst>
                <a:ext uri="{FF2B5EF4-FFF2-40B4-BE49-F238E27FC236}">
                  <a16:creationId xmlns:a16="http://schemas.microsoft.com/office/drawing/2014/main" id="{D6D5F448-E8FF-A89B-E05F-8B1CAAFD26F0}"/>
                </a:ext>
              </a:extLst>
            </p:cNvPr>
            <p:cNvSpPr/>
            <p:nvPr/>
          </p:nvSpPr>
          <p:spPr>
            <a:xfrm>
              <a:off x="-5776853" y="-9733197"/>
              <a:ext cx="4029" cy="9916"/>
            </a:xfrm>
            <a:custGeom>
              <a:avLst/>
              <a:gdLst>
                <a:gd name="connsiteX0" fmla="*/ 786 w 4719"/>
                <a:gd name="connsiteY0" fmla="*/ 3097 h 11614"/>
                <a:gd name="connsiteX1" fmla="*/ 0 w 4719"/>
                <a:gd name="connsiteY1" fmla="*/ 5420 h 11614"/>
                <a:gd name="connsiteX2" fmla="*/ 0 w 4719"/>
                <a:gd name="connsiteY2" fmla="*/ 7743 h 11614"/>
                <a:gd name="connsiteX3" fmla="*/ 2361 w 4719"/>
                <a:gd name="connsiteY3" fmla="*/ 11615 h 11614"/>
                <a:gd name="connsiteX4" fmla="*/ 4719 w 4719"/>
                <a:gd name="connsiteY4" fmla="*/ 7743 h 11614"/>
                <a:gd name="connsiteX5" fmla="*/ 4719 w 4719"/>
                <a:gd name="connsiteY5" fmla="*/ 5420 h 11614"/>
                <a:gd name="connsiteX6" fmla="*/ 2361 w 4719"/>
                <a:gd name="connsiteY6" fmla="*/ 0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9" h="11614">
                  <a:moveTo>
                    <a:pt x="786" y="3097"/>
                  </a:moveTo>
                  <a:lnTo>
                    <a:pt x="0" y="5420"/>
                  </a:lnTo>
                  <a:lnTo>
                    <a:pt x="0" y="7743"/>
                  </a:lnTo>
                  <a:lnTo>
                    <a:pt x="2361" y="11615"/>
                  </a:lnTo>
                  <a:lnTo>
                    <a:pt x="4719" y="7743"/>
                  </a:lnTo>
                  <a:lnTo>
                    <a:pt x="4719" y="5420"/>
                  </a:lnTo>
                  <a:lnTo>
                    <a:pt x="236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87" name="Freeform 1886">
              <a:extLst>
                <a:ext uri="{FF2B5EF4-FFF2-40B4-BE49-F238E27FC236}">
                  <a16:creationId xmlns:a16="http://schemas.microsoft.com/office/drawing/2014/main" id="{4F969422-C77A-1861-8B67-92D53BBE7BA8}"/>
                </a:ext>
              </a:extLst>
            </p:cNvPr>
            <p:cNvSpPr/>
            <p:nvPr/>
          </p:nvSpPr>
          <p:spPr>
            <a:xfrm>
              <a:off x="-5773495" y="-9987711"/>
              <a:ext cx="4029" cy="4627"/>
            </a:xfrm>
            <a:custGeom>
              <a:avLst/>
              <a:gdLst>
                <a:gd name="connsiteX0" fmla="*/ 2361 w 4719"/>
                <a:gd name="connsiteY0" fmla="*/ 774 h 5419"/>
                <a:gd name="connsiteX1" fmla="*/ 0 w 4719"/>
                <a:gd name="connsiteY1" fmla="*/ 0 h 5419"/>
                <a:gd name="connsiteX2" fmla="*/ 786 w 4719"/>
                <a:gd name="connsiteY2" fmla="*/ 4646 h 5419"/>
                <a:gd name="connsiteX3" fmla="*/ 1573 w 4719"/>
                <a:gd name="connsiteY3" fmla="*/ 5420 h 5419"/>
                <a:gd name="connsiteX4" fmla="*/ 3146 w 4719"/>
                <a:gd name="connsiteY4" fmla="*/ 4646 h 5419"/>
                <a:gd name="connsiteX5" fmla="*/ 4719 w 4719"/>
                <a:gd name="connsiteY5" fmla="*/ 3872 h 5419"/>
                <a:gd name="connsiteX6" fmla="*/ 4719 w 4719"/>
                <a:gd name="connsiteY6" fmla="*/ 3097 h 5419"/>
                <a:gd name="connsiteX7" fmla="*/ 3934 w 4719"/>
                <a:gd name="connsiteY7" fmla="*/ 1548 h 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9" h="5419">
                  <a:moveTo>
                    <a:pt x="2361" y="774"/>
                  </a:moveTo>
                  <a:lnTo>
                    <a:pt x="0" y="0"/>
                  </a:lnTo>
                  <a:lnTo>
                    <a:pt x="786" y="4646"/>
                  </a:lnTo>
                  <a:lnTo>
                    <a:pt x="1573" y="5420"/>
                  </a:lnTo>
                  <a:lnTo>
                    <a:pt x="3146" y="4646"/>
                  </a:lnTo>
                  <a:lnTo>
                    <a:pt x="4719" y="3872"/>
                  </a:lnTo>
                  <a:lnTo>
                    <a:pt x="4719" y="3097"/>
                  </a:lnTo>
                  <a:lnTo>
                    <a:pt x="3934"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88" name="Freeform 1887">
              <a:extLst>
                <a:ext uri="{FF2B5EF4-FFF2-40B4-BE49-F238E27FC236}">
                  <a16:creationId xmlns:a16="http://schemas.microsoft.com/office/drawing/2014/main" id="{790CF52C-3467-EBC6-51B9-574085098352}"/>
                </a:ext>
              </a:extLst>
            </p:cNvPr>
            <p:cNvSpPr/>
            <p:nvPr/>
          </p:nvSpPr>
          <p:spPr>
            <a:xfrm>
              <a:off x="-5769465" y="-9747079"/>
              <a:ext cx="8061" cy="9916"/>
            </a:xfrm>
            <a:custGeom>
              <a:avLst/>
              <a:gdLst>
                <a:gd name="connsiteX0" fmla="*/ 4721 w 9442"/>
                <a:gd name="connsiteY0" fmla="*/ 1548 h 11614"/>
                <a:gd name="connsiteX1" fmla="*/ 2361 w 9442"/>
                <a:gd name="connsiteY1" fmla="*/ 3097 h 11614"/>
                <a:gd name="connsiteX2" fmla="*/ 788 w 9442"/>
                <a:gd name="connsiteY2" fmla="*/ 3872 h 11614"/>
                <a:gd name="connsiteX3" fmla="*/ 0 w 9442"/>
                <a:gd name="connsiteY3" fmla="*/ 11615 h 11614"/>
                <a:gd name="connsiteX4" fmla="*/ 3148 w 9442"/>
                <a:gd name="connsiteY4" fmla="*/ 11615 h 11614"/>
                <a:gd name="connsiteX5" fmla="*/ 6294 w 9442"/>
                <a:gd name="connsiteY5" fmla="*/ 6194 h 11614"/>
                <a:gd name="connsiteX6" fmla="*/ 9443 w 9442"/>
                <a:gd name="connsiteY6" fmla="*/ 0 h 11614"/>
                <a:gd name="connsiteX7" fmla="*/ 7082 w 9442"/>
                <a:gd name="connsiteY7" fmla="*/ 774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2" h="11614">
                  <a:moveTo>
                    <a:pt x="4721" y="1548"/>
                  </a:moveTo>
                  <a:lnTo>
                    <a:pt x="2361" y="3097"/>
                  </a:lnTo>
                  <a:lnTo>
                    <a:pt x="788" y="3872"/>
                  </a:lnTo>
                  <a:lnTo>
                    <a:pt x="0" y="11615"/>
                  </a:lnTo>
                  <a:lnTo>
                    <a:pt x="3148" y="11615"/>
                  </a:lnTo>
                  <a:lnTo>
                    <a:pt x="6294" y="6194"/>
                  </a:lnTo>
                  <a:lnTo>
                    <a:pt x="9443" y="0"/>
                  </a:lnTo>
                  <a:lnTo>
                    <a:pt x="7082"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89" name="Freeform 1888">
              <a:extLst>
                <a:ext uri="{FF2B5EF4-FFF2-40B4-BE49-F238E27FC236}">
                  <a16:creationId xmlns:a16="http://schemas.microsoft.com/office/drawing/2014/main" id="{12CAD759-375F-5CDC-59BF-0F45293B72FE}"/>
                </a:ext>
              </a:extLst>
            </p:cNvPr>
            <p:cNvSpPr/>
            <p:nvPr/>
          </p:nvSpPr>
          <p:spPr>
            <a:xfrm>
              <a:off x="-5768121" y="-9942096"/>
              <a:ext cx="7388" cy="5949"/>
            </a:xfrm>
            <a:custGeom>
              <a:avLst/>
              <a:gdLst>
                <a:gd name="connsiteX0" fmla="*/ 3934 w 8653"/>
                <a:gd name="connsiteY0" fmla="*/ 0 h 6968"/>
                <a:gd name="connsiteX1" fmla="*/ 2359 w 8653"/>
                <a:gd name="connsiteY1" fmla="*/ 2322 h 6968"/>
                <a:gd name="connsiteX2" fmla="*/ 0 w 8653"/>
                <a:gd name="connsiteY2" fmla="*/ 6969 h 6968"/>
                <a:gd name="connsiteX3" fmla="*/ 2359 w 8653"/>
                <a:gd name="connsiteY3" fmla="*/ 6194 h 6968"/>
                <a:gd name="connsiteX4" fmla="*/ 4719 w 8653"/>
                <a:gd name="connsiteY4" fmla="*/ 4646 h 6968"/>
                <a:gd name="connsiteX5" fmla="*/ 8653 w 8653"/>
                <a:gd name="connsiteY5" fmla="*/ 774 h 6968"/>
                <a:gd name="connsiteX6" fmla="*/ 6292 w 8653"/>
                <a:gd name="connsiteY6" fmla="*/ 0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6968">
                  <a:moveTo>
                    <a:pt x="3934" y="0"/>
                  </a:moveTo>
                  <a:lnTo>
                    <a:pt x="2359" y="2322"/>
                  </a:lnTo>
                  <a:lnTo>
                    <a:pt x="0" y="6969"/>
                  </a:lnTo>
                  <a:lnTo>
                    <a:pt x="2359" y="6194"/>
                  </a:lnTo>
                  <a:lnTo>
                    <a:pt x="4719" y="4646"/>
                  </a:lnTo>
                  <a:lnTo>
                    <a:pt x="8653" y="774"/>
                  </a:lnTo>
                  <a:lnTo>
                    <a:pt x="6292"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90" name="Freeform 1889">
              <a:extLst>
                <a:ext uri="{FF2B5EF4-FFF2-40B4-BE49-F238E27FC236}">
                  <a16:creationId xmlns:a16="http://schemas.microsoft.com/office/drawing/2014/main" id="{889040E5-EFD0-570A-782D-45B47D0289E8}"/>
                </a:ext>
              </a:extLst>
            </p:cNvPr>
            <p:cNvSpPr/>
            <p:nvPr/>
          </p:nvSpPr>
          <p:spPr>
            <a:xfrm>
              <a:off x="-5839322" y="-9635357"/>
              <a:ext cx="19478" cy="21815"/>
            </a:xfrm>
            <a:custGeom>
              <a:avLst/>
              <a:gdLst>
                <a:gd name="connsiteX0" fmla="*/ 8655 w 22814"/>
                <a:gd name="connsiteY0" fmla="*/ 5420 h 25551"/>
                <a:gd name="connsiteX1" fmla="*/ 3146 w 22814"/>
                <a:gd name="connsiteY1" fmla="*/ 13163 h 25551"/>
                <a:gd name="connsiteX2" fmla="*/ 0 w 22814"/>
                <a:gd name="connsiteY2" fmla="*/ 20132 h 25551"/>
                <a:gd name="connsiteX3" fmla="*/ 2361 w 22814"/>
                <a:gd name="connsiteY3" fmla="*/ 25552 h 25551"/>
                <a:gd name="connsiteX4" fmla="*/ 9441 w 22814"/>
                <a:gd name="connsiteY4" fmla="*/ 19358 h 25551"/>
                <a:gd name="connsiteX5" fmla="*/ 22815 w 22814"/>
                <a:gd name="connsiteY5" fmla="*/ 2322 h 25551"/>
                <a:gd name="connsiteX6" fmla="*/ 15735 w 22814"/>
                <a:gd name="connsiteY6" fmla="*/ 0 h 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4" h="25551">
                  <a:moveTo>
                    <a:pt x="8655" y="5420"/>
                  </a:moveTo>
                  <a:lnTo>
                    <a:pt x="3146" y="13163"/>
                  </a:lnTo>
                  <a:lnTo>
                    <a:pt x="0" y="20132"/>
                  </a:lnTo>
                  <a:lnTo>
                    <a:pt x="2361" y="25552"/>
                  </a:lnTo>
                  <a:lnTo>
                    <a:pt x="9441" y="19358"/>
                  </a:lnTo>
                  <a:lnTo>
                    <a:pt x="22815" y="2322"/>
                  </a:lnTo>
                  <a:lnTo>
                    <a:pt x="15735"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91" name="Freeform 1890">
              <a:extLst>
                <a:ext uri="{FF2B5EF4-FFF2-40B4-BE49-F238E27FC236}">
                  <a16:creationId xmlns:a16="http://schemas.microsoft.com/office/drawing/2014/main" id="{66C42869-30E5-D07B-CAB6-EC4E1B8A7847}"/>
                </a:ext>
              </a:extLst>
            </p:cNvPr>
            <p:cNvSpPr/>
            <p:nvPr/>
          </p:nvSpPr>
          <p:spPr>
            <a:xfrm>
              <a:off x="-7102120" y="-8212719"/>
              <a:ext cx="9403" cy="11237"/>
            </a:xfrm>
            <a:custGeom>
              <a:avLst/>
              <a:gdLst>
                <a:gd name="connsiteX0" fmla="*/ 2361 w 11013"/>
                <a:gd name="connsiteY0" fmla="*/ 6969 h 13162"/>
                <a:gd name="connsiteX1" fmla="*/ 0 w 11013"/>
                <a:gd name="connsiteY1" fmla="*/ 10066 h 13162"/>
                <a:gd name="connsiteX2" fmla="*/ 5507 w 11013"/>
                <a:gd name="connsiteY2" fmla="*/ 13163 h 13162"/>
                <a:gd name="connsiteX3" fmla="*/ 8655 w 11013"/>
                <a:gd name="connsiteY3" fmla="*/ 6195 h 13162"/>
                <a:gd name="connsiteX4" fmla="*/ 10228 w 11013"/>
                <a:gd name="connsiteY4" fmla="*/ 3097 h 13162"/>
                <a:gd name="connsiteX5" fmla="*/ 11014 w 11013"/>
                <a:gd name="connsiteY5" fmla="*/ 0 h 13162"/>
                <a:gd name="connsiteX6" fmla="*/ 7080 w 11013"/>
                <a:gd name="connsiteY6" fmla="*/ 1548 h 13162"/>
                <a:gd name="connsiteX7" fmla="*/ 4721 w 11013"/>
                <a:gd name="connsiteY7" fmla="*/ 3872 h 1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3" h="13162">
                  <a:moveTo>
                    <a:pt x="2361" y="6969"/>
                  </a:moveTo>
                  <a:lnTo>
                    <a:pt x="0" y="10066"/>
                  </a:lnTo>
                  <a:lnTo>
                    <a:pt x="5507" y="13163"/>
                  </a:lnTo>
                  <a:lnTo>
                    <a:pt x="8655" y="6195"/>
                  </a:lnTo>
                  <a:lnTo>
                    <a:pt x="10228" y="3097"/>
                  </a:lnTo>
                  <a:lnTo>
                    <a:pt x="11014" y="0"/>
                  </a:lnTo>
                  <a:lnTo>
                    <a:pt x="7080" y="1548"/>
                  </a:lnTo>
                  <a:lnTo>
                    <a:pt x="4721"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92" name="Freeform 1891">
              <a:extLst>
                <a:ext uri="{FF2B5EF4-FFF2-40B4-BE49-F238E27FC236}">
                  <a16:creationId xmlns:a16="http://schemas.microsoft.com/office/drawing/2014/main" id="{210EE325-E09C-A99D-F1FB-626B8B2AB4AA}"/>
                </a:ext>
              </a:extLst>
            </p:cNvPr>
            <p:cNvSpPr/>
            <p:nvPr/>
          </p:nvSpPr>
          <p:spPr>
            <a:xfrm>
              <a:off x="-7228400" y="-8199498"/>
              <a:ext cx="244500" cy="132215"/>
            </a:xfrm>
            <a:custGeom>
              <a:avLst/>
              <a:gdLst>
                <a:gd name="connsiteX0" fmla="*/ 269068 w 286378"/>
                <a:gd name="connsiteY0" fmla="*/ 0 h 154861"/>
                <a:gd name="connsiteX1" fmla="*/ 259628 w 286378"/>
                <a:gd name="connsiteY1" fmla="*/ 774 h 154861"/>
                <a:gd name="connsiteX2" fmla="*/ 211637 w 286378"/>
                <a:gd name="connsiteY2" fmla="*/ 10066 h 154861"/>
                <a:gd name="connsiteX3" fmla="*/ 167578 w 286378"/>
                <a:gd name="connsiteY3" fmla="*/ 12389 h 154861"/>
                <a:gd name="connsiteX4" fmla="*/ 152631 w 286378"/>
                <a:gd name="connsiteY4" fmla="*/ 13938 h 154861"/>
                <a:gd name="connsiteX5" fmla="*/ 137681 w 286378"/>
                <a:gd name="connsiteY5" fmla="*/ 17809 h 154861"/>
                <a:gd name="connsiteX6" fmla="*/ 126668 w 286378"/>
                <a:gd name="connsiteY6" fmla="*/ 23229 h 154861"/>
                <a:gd name="connsiteX7" fmla="*/ 118800 w 286378"/>
                <a:gd name="connsiteY7" fmla="*/ 30198 h 154861"/>
                <a:gd name="connsiteX8" fmla="*/ 111718 w 286378"/>
                <a:gd name="connsiteY8" fmla="*/ 37941 h 154861"/>
                <a:gd name="connsiteX9" fmla="*/ 102278 w 286378"/>
                <a:gd name="connsiteY9" fmla="*/ 45684 h 154861"/>
                <a:gd name="connsiteX10" fmla="*/ 84969 w 286378"/>
                <a:gd name="connsiteY10" fmla="*/ 57299 h 154861"/>
                <a:gd name="connsiteX11" fmla="*/ 75529 w 286378"/>
                <a:gd name="connsiteY11" fmla="*/ 61945 h 154861"/>
                <a:gd name="connsiteX12" fmla="*/ 65301 w 286378"/>
                <a:gd name="connsiteY12" fmla="*/ 65042 h 154861"/>
                <a:gd name="connsiteX13" fmla="*/ 49566 w 286378"/>
                <a:gd name="connsiteY13" fmla="*/ 69688 h 154861"/>
                <a:gd name="connsiteX14" fmla="*/ 41698 w 286378"/>
                <a:gd name="connsiteY14" fmla="*/ 72785 h 154861"/>
                <a:gd name="connsiteX15" fmla="*/ 33831 w 286378"/>
                <a:gd name="connsiteY15" fmla="*/ 76657 h 154861"/>
                <a:gd name="connsiteX16" fmla="*/ 22029 w 286378"/>
                <a:gd name="connsiteY16" fmla="*/ 84400 h 154861"/>
                <a:gd name="connsiteX17" fmla="*/ 10228 w 286378"/>
                <a:gd name="connsiteY17" fmla="*/ 96014 h 154861"/>
                <a:gd name="connsiteX18" fmla="*/ 2361 w 286378"/>
                <a:gd name="connsiteY18" fmla="*/ 109177 h 154861"/>
                <a:gd name="connsiteX19" fmla="*/ 0 w 286378"/>
                <a:gd name="connsiteY19" fmla="*/ 123889 h 154861"/>
                <a:gd name="connsiteX20" fmla="*/ 788 w 286378"/>
                <a:gd name="connsiteY20" fmla="*/ 125437 h 154861"/>
                <a:gd name="connsiteX21" fmla="*/ 2361 w 286378"/>
                <a:gd name="connsiteY21" fmla="*/ 128535 h 154861"/>
                <a:gd name="connsiteX22" fmla="*/ 3934 w 286378"/>
                <a:gd name="connsiteY22" fmla="*/ 130858 h 154861"/>
                <a:gd name="connsiteX23" fmla="*/ 4721 w 286378"/>
                <a:gd name="connsiteY23" fmla="*/ 130858 h 154861"/>
                <a:gd name="connsiteX24" fmla="*/ 5507 w 286378"/>
                <a:gd name="connsiteY24" fmla="*/ 130858 h 154861"/>
                <a:gd name="connsiteX25" fmla="*/ 6294 w 286378"/>
                <a:gd name="connsiteY25" fmla="*/ 137827 h 154861"/>
                <a:gd name="connsiteX26" fmla="*/ 6294 w 286378"/>
                <a:gd name="connsiteY26" fmla="*/ 137827 h 154861"/>
                <a:gd name="connsiteX27" fmla="*/ 5507 w 286378"/>
                <a:gd name="connsiteY27" fmla="*/ 142473 h 154861"/>
                <a:gd name="connsiteX28" fmla="*/ 3148 w 286378"/>
                <a:gd name="connsiteY28" fmla="*/ 145570 h 154861"/>
                <a:gd name="connsiteX29" fmla="*/ 2361 w 286378"/>
                <a:gd name="connsiteY29" fmla="*/ 147892 h 154861"/>
                <a:gd name="connsiteX30" fmla="*/ 7868 w 286378"/>
                <a:gd name="connsiteY30" fmla="*/ 152538 h 154861"/>
                <a:gd name="connsiteX31" fmla="*/ 16523 w 286378"/>
                <a:gd name="connsiteY31" fmla="*/ 154861 h 154861"/>
                <a:gd name="connsiteX32" fmla="*/ 25963 w 286378"/>
                <a:gd name="connsiteY32" fmla="*/ 151764 h 154861"/>
                <a:gd name="connsiteX33" fmla="*/ 42486 w 286378"/>
                <a:gd name="connsiteY33" fmla="*/ 143247 h 154861"/>
                <a:gd name="connsiteX34" fmla="*/ 63728 w 286378"/>
                <a:gd name="connsiteY34" fmla="*/ 137827 h 154861"/>
                <a:gd name="connsiteX35" fmla="*/ 70808 w 286378"/>
                <a:gd name="connsiteY35" fmla="*/ 133955 h 154861"/>
                <a:gd name="connsiteX36" fmla="*/ 82609 w 286378"/>
                <a:gd name="connsiteY36" fmla="*/ 124663 h 154861"/>
                <a:gd name="connsiteX37" fmla="*/ 114079 w 286378"/>
                <a:gd name="connsiteY37" fmla="*/ 89819 h 154861"/>
                <a:gd name="connsiteX38" fmla="*/ 133748 w 286378"/>
                <a:gd name="connsiteY38" fmla="*/ 76657 h 154861"/>
                <a:gd name="connsiteX39" fmla="*/ 154989 w 286378"/>
                <a:gd name="connsiteY39" fmla="*/ 66590 h 154861"/>
                <a:gd name="connsiteX40" fmla="*/ 243893 w 286378"/>
                <a:gd name="connsiteY40" fmla="*/ 31746 h 154861"/>
                <a:gd name="connsiteX41" fmla="*/ 265134 w 286378"/>
                <a:gd name="connsiteY41" fmla="*/ 20906 h 154861"/>
                <a:gd name="connsiteX42" fmla="*/ 286378 w 286378"/>
                <a:gd name="connsiteY42" fmla="*/ 6195 h 154861"/>
                <a:gd name="connsiteX43" fmla="*/ 277723 w 286378"/>
                <a:gd name="connsiteY43" fmla="*/ 1548 h 15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6378" h="154861">
                  <a:moveTo>
                    <a:pt x="269068" y="0"/>
                  </a:moveTo>
                  <a:lnTo>
                    <a:pt x="259628" y="774"/>
                  </a:lnTo>
                  <a:lnTo>
                    <a:pt x="211637" y="10066"/>
                  </a:lnTo>
                  <a:lnTo>
                    <a:pt x="167578" y="12389"/>
                  </a:lnTo>
                  <a:lnTo>
                    <a:pt x="152631" y="13938"/>
                  </a:lnTo>
                  <a:lnTo>
                    <a:pt x="137681" y="17809"/>
                  </a:lnTo>
                  <a:lnTo>
                    <a:pt x="126668" y="23229"/>
                  </a:lnTo>
                  <a:lnTo>
                    <a:pt x="118800" y="30198"/>
                  </a:lnTo>
                  <a:lnTo>
                    <a:pt x="111718" y="37941"/>
                  </a:lnTo>
                  <a:lnTo>
                    <a:pt x="102278" y="45684"/>
                  </a:lnTo>
                  <a:lnTo>
                    <a:pt x="84969" y="57299"/>
                  </a:lnTo>
                  <a:lnTo>
                    <a:pt x="75529" y="61945"/>
                  </a:lnTo>
                  <a:lnTo>
                    <a:pt x="65301" y="65042"/>
                  </a:lnTo>
                  <a:lnTo>
                    <a:pt x="49566" y="69688"/>
                  </a:lnTo>
                  <a:lnTo>
                    <a:pt x="41698" y="72785"/>
                  </a:lnTo>
                  <a:lnTo>
                    <a:pt x="33831" y="76657"/>
                  </a:lnTo>
                  <a:lnTo>
                    <a:pt x="22029" y="84400"/>
                  </a:lnTo>
                  <a:lnTo>
                    <a:pt x="10228" y="96014"/>
                  </a:lnTo>
                  <a:lnTo>
                    <a:pt x="2361" y="109177"/>
                  </a:lnTo>
                  <a:lnTo>
                    <a:pt x="0" y="123889"/>
                  </a:lnTo>
                  <a:lnTo>
                    <a:pt x="788" y="125437"/>
                  </a:lnTo>
                  <a:lnTo>
                    <a:pt x="2361" y="128535"/>
                  </a:lnTo>
                  <a:lnTo>
                    <a:pt x="3934" y="130858"/>
                  </a:lnTo>
                  <a:lnTo>
                    <a:pt x="4721" y="130858"/>
                  </a:lnTo>
                  <a:lnTo>
                    <a:pt x="5507" y="130858"/>
                  </a:lnTo>
                  <a:lnTo>
                    <a:pt x="6294" y="137827"/>
                  </a:lnTo>
                  <a:lnTo>
                    <a:pt x="6294" y="137827"/>
                  </a:lnTo>
                  <a:lnTo>
                    <a:pt x="5507" y="142473"/>
                  </a:lnTo>
                  <a:lnTo>
                    <a:pt x="3148" y="145570"/>
                  </a:lnTo>
                  <a:lnTo>
                    <a:pt x="2361" y="147892"/>
                  </a:lnTo>
                  <a:lnTo>
                    <a:pt x="7868" y="152538"/>
                  </a:lnTo>
                  <a:lnTo>
                    <a:pt x="16523" y="154861"/>
                  </a:lnTo>
                  <a:lnTo>
                    <a:pt x="25963" y="151764"/>
                  </a:lnTo>
                  <a:lnTo>
                    <a:pt x="42486" y="143247"/>
                  </a:lnTo>
                  <a:lnTo>
                    <a:pt x="63728" y="137827"/>
                  </a:lnTo>
                  <a:lnTo>
                    <a:pt x="70808" y="133955"/>
                  </a:lnTo>
                  <a:lnTo>
                    <a:pt x="82609" y="124663"/>
                  </a:lnTo>
                  <a:lnTo>
                    <a:pt x="114079" y="89819"/>
                  </a:lnTo>
                  <a:lnTo>
                    <a:pt x="133748" y="76657"/>
                  </a:lnTo>
                  <a:lnTo>
                    <a:pt x="154989" y="66590"/>
                  </a:lnTo>
                  <a:lnTo>
                    <a:pt x="243893" y="31746"/>
                  </a:lnTo>
                  <a:lnTo>
                    <a:pt x="265134" y="20906"/>
                  </a:lnTo>
                  <a:lnTo>
                    <a:pt x="286378" y="6195"/>
                  </a:lnTo>
                  <a:lnTo>
                    <a:pt x="277723"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93" name="Freeform 1892">
              <a:extLst>
                <a:ext uri="{FF2B5EF4-FFF2-40B4-BE49-F238E27FC236}">
                  <a16:creationId xmlns:a16="http://schemas.microsoft.com/office/drawing/2014/main" id="{0B4046F9-B846-3B97-152D-209C38D33AE1}"/>
                </a:ext>
              </a:extLst>
            </p:cNvPr>
            <p:cNvSpPr/>
            <p:nvPr/>
          </p:nvSpPr>
          <p:spPr>
            <a:xfrm>
              <a:off x="-12068006" y="-11934583"/>
              <a:ext cx="6046" cy="10576"/>
            </a:xfrm>
            <a:custGeom>
              <a:avLst/>
              <a:gdLst>
                <a:gd name="connsiteX0" fmla="*/ 4721 w 7081"/>
                <a:gd name="connsiteY0" fmla="*/ 9292 h 12388"/>
                <a:gd name="connsiteX1" fmla="*/ 6294 w 7081"/>
                <a:gd name="connsiteY1" fmla="*/ 6969 h 12388"/>
                <a:gd name="connsiteX2" fmla="*/ 7082 w 7081"/>
                <a:gd name="connsiteY2" fmla="*/ 3872 h 12388"/>
                <a:gd name="connsiteX3" fmla="*/ 7082 w 7081"/>
                <a:gd name="connsiteY3" fmla="*/ 0 h 12388"/>
                <a:gd name="connsiteX4" fmla="*/ 4721 w 7081"/>
                <a:gd name="connsiteY4" fmla="*/ 0 h 12388"/>
                <a:gd name="connsiteX5" fmla="*/ 3148 w 7081"/>
                <a:gd name="connsiteY5" fmla="*/ 1549 h 12388"/>
                <a:gd name="connsiteX6" fmla="*/ 0 w 7081"/>
                <a:gd name="connsiteY6" fmla="*/ 5420 h 12388"/>
                <a:gd name="connsiteX7" fmla="*/ 1573 w 7081"/>
                <a:gd name="connsiteY7" fmla="*/ 12389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1" h="12388">
                  <a:moveTo>
                    <a:pt x="4721" y="9292"/>
                  </a:moveTo>
                  <a:lnTo>
                    <a:pt x="6294" y="6969"/>
                  </a:lnTo>
                  <a:lnTo>
                    <a:pt x="7082" y="3872"/>
                  </a:lnTo>
                  <a:lnTo>
                    <a:pt x="7082" y="0"/>
                  </a:lnTo>
                  <a:lnTo>
                    <a:pt x="4721" y="0"/>
                  </a:lnTo>
                  <a:lnTo>
                    <a:pt x="3148" y="1549"/>
                  </a:lnTo>
                  <a:lnTo>
                    <a:pt x="0" y="5420"/>
                  </a:lnTo>
                  <a:lnTo>
                    <a:pt x="1573" y="1238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94" name="Freeform 1893">
              <a:extLst>
                <a:ext uri="{FF2B5EF4-FFF2-40B4-BE49-F238E27FC236}">
                  <a16:creationId xmlns:a16="http://schemas.microsoft.com/office/drawing/2014/main" id="{5DA63F6A-47DB-693F-F6CE-597BD12D4E5D}"/>
                </a:ext>
              </a:extLst>
            </p:cNvPr>
            <p:cNvSpPr/>
            <p:nvPr/>
          </p:nvSpPr>
          <p:spPr>
            <a:xfrm>
              <a:off x="-11916200" y="-11972264"/>
              <a:ext cx="8060" cy="9255"/>
            </a:xfrm>
            <a:custGeom>
              <a:avLst/>
              <a:gdLst>
                <a:gd name="connsiteX0" fmla="*/ 7080 w 9440"/>
                <a:gd name="connsiteY0" fmla="*/ 10840 h 10840"/>
                <a:gd name="connsiteX1" fmla="*/ 9441 w 9440"/>
                <a:gd name="connsiteY1" fmla="*/ 5420 h 10840"/>
                <a:gd name="connsiteX2" fmla="*/ 7080 w 9440"/>
                <a:gd name="connsiteY2" fmla="*/ 0 h 10840"/>
                <a:gd name="connsiteX3" fmla="*/ 0 w 9440"/>
                <a:gd name="connsiteY3" fmla="*/ 3872 h 10840"/>
              </a:gdLst>
              <a:ahLst/>
              <a:cxnLst>
                <a:cxn ang="0">
                  <a:pos x="connsiteX0" y="connsiteY0"/>
                </a:cxn>
                <a:cxn ang="0">
                  <a:pos x="connsiteX1" y="connsiteY1"/>
                </a:cxn>
                <a:cxn ang="0">
                  <a:pos x="connsiteX2" y="connsiteY2"/>
                </a:cxn>
                <a:cxn ang="0">
                  <a:pos x="connsiteX3" y="connsiteY3"/>
                </a:cxn>
              </a:cxnLst>
              <a:rect l="l" t="t" r="r" b="b"/>
              <a:pathLst>
                <a:path w="9440" h="10840">
                  <a:moveTo>
                    <a:pt x="7080" y="10840"/>
                  </a:moveTo>
                  <a:lnTo>
                    <a:pt x="9441" y="5420"/>
                  </a:lnTo>
                  <a:lnTo>
                    <a:pt x="7080" y="0"/>
                  </a:lnTo>
                  <a:lnTo>
                    <a:pt x="0"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95" name="Freeform 1894">
              <a:extLst>
                <a:ext uri="{FF2B5EF4-FFF2-40B4-BE49-F238E27FC236}">
                  <a16:creationId xmlns:a16="http://schemas.microsoft.com/office/drawing/2014/main" id="{74AF33C7-BD01-B913-F001-FF7D23536D7C}"/>
                </a:ext>
              </a:extLst>
            </p:cNvPr>
            <p:cNvSpPr/>
            <p:nvPr/>
          </p:nvSpPr>
          <p:spPr>
            <a:xfrm>
              <a:off x="-12083455" y="-11934583"/>
              <a:ext cx="10747" cy="19832"/>
            </a:xfrm>
            <a:custGeom>
              <a:avLst/>
              <a:gdLst>
                <a:gd name="connsiteX0" fmla="*/ 4721 w 12588"/>
                <a:gd name="connsiteY0" fmla="*/ 23229 h 23229"/>
                <a:gd name="connsiteX1" fmla="*/ 12589 w 12588"/>
                <a:gd name="connsiteY1" fmla="*/ 22455 h 23229"/>
                <a:gd name="connsiteX2" fmla="*/ 5509 w 12588"/>
                <a:gd name="connsiteY2" fmla="*/ 18584 h 23229"/>
                <a:gd name="connsiteX3" fmla="*/ 2361 w 12588"/>
                <a:gd name="connsiteY3" fmla="*/ 12389 h 23229"/>
                <a:gd name="connsiteX4" fmla="*/ 3148 w 12588"/>
                <a:gd name="connsiteY4" fmla="*/ 6194 h 23229"/>
                <a:gd name="connsiteX5" fmla="*/ 7082 w 12588"/>
                <a:gd name="connsiteY5" fmla="*/ 0 h 23229"/>
                <a:gd name="connsiteX6" fmla="*/ 0 w 12588"/>
                <a:gd name="connsiteY6" fmla="*/ 6969 h 23229"/>
                <a:gd name="connsiteX7" fmla="*/ 0 w 12588"/>
                <a:gd name="connsiteY7" fmla="*/ 16260 h 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8" h="23229">
                  <a:moveTo>
                    <a:pt x="4721" y="23229"/>
                  </a:moveTo>
                  <a:lnTo>
                    <a:pt x="12589" y="22455"/>
                  </a:lnTo>
                  <a:lnTo>
                    <a:pt x="5509" y="18584"/>
                  </a:lnTo>
                  <a:lnTo>
                    <a:pt x="2361" y="12389"/>
                  </a:lnTo>
                  <a:lnTo>
                    <a:pt x="3148" y="6194"/>
                  </a:lnTo>
                  <a:lnTo>
                    <a:pt x="7082" y="0"/>
                  </a:lnTo>
                  <a:lnTo>
                    <a:pt x="0" y="6969"/>
                  </a:lnTo>
                  <a:lnTo>
                    <a:pt x="0" y="1626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96" name="Freeform 1895">
              <a:extLst>
                <a:ext uri="{FF2B5EF4-FFF2-40B4-BE49-F238E27FC236}">
                  <a16:creationId xmlns:a16="http://schemas.microsoft.com/office/drawing/2014/main" id="{8AB7FAFE-58F6-E981-4A98-542E45E218D7}"/>
                </a:ext>
              </a:extLst>
            </p:cNvPr>
            <p:cNvSpPr/>
            <p:nvPr/>
          </p:nvSpPr>
          <p:spPr>
            <a:xfrm>
              <a:off x="-9690184" y="-15023796"/>
              <a:ext cx="53065" cy="25120"/>
            </a:xfrm>
            <a:custGeom>
              <a:avLst/>
              <a:gdLst>
                <a:gd name="connsiteX0" fmla="*/ 15735 w 62154"/>
                <a:gd name="connsiteY0" fmla="*/ 27875 h 29423"/>
                <a:gd name="connsiteX1" fmla="*/ 43271 w 62154"/>
                <a:gd name="connsiteY1" fmla="*/ 29424 h 29423"/>
                <a:gd name="connsiteX2" fmla="*/ 51139 w 62154"/>
                <a:gd name="connsiteY2" fmla="*/ 28649 h 29423"/>
                <a:gd name="connsiteX3" fmla="*/ 58221 w 62154"/>
                <a:gd name="connsiteY3" fmla="*/ 22455 h 29423"/>
                <a:gd name="connsiteX4" fmla="*/ 62154 w 62154"/>
                <a:gd name="connsiteY4" fmla="*/ 14712 h 29423"/>
                <a:gd name="connsiteX5" fmla="*/ 61367 w 62154"/>
                <a:gd name="connsiteY5" fmla="*/ 6194 h 29423"/>
                <a:gd name="connsiteX6" fmla="*/ 55073 w 62154"/>
                <a:gd name="connsiteY6" fmla="*/ 0 h 29423"/>
                <a:gd name="connsiteX7" fmla="*/ 44844 w 62154"/>
                <a:gd name="connsiteY7" fmla="*/ 1548 h 29423"/>
                <a:gd name="connsiteX8" fmla="*/ 20456 w 62154"/>
                <a:gd name="connsiteY8" fmla="*/ 2323 h 29423"/>
                <a:gd name="connsiteX9" fmla="*/ 10228 w 62154"/>
                <a:gd name="connsiteY9" fmla="*/ 5420 h 29423"/>
                <a:gd name="connsiteX10" fmla="*/ 2361 w 62154"/>
                <a:gd name="connsiteY10" fmla="*/ 11615 h 29423"/>
                <a:gd name="connsiteX11" fmla="*/ 0 w 62154"/>
                <a:gd name="connsiteY11" fmla="*/ 19358 h 29423"/>
                <a:gd name="connsiteX12" fmla="*/ 7868 w 62154"/>
                <a:gd name="connsiteY12" fmla="*/ 26326 h 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154" h="29423">
                  <a:moveTo>
                    <a:pt x="15735" y="27875"/>
                  </a:moveTo>
                  <a:lnTo>
                    <a:pt x="43271" y="29424"/>
                  </a:lnTo>
                  <a:lnTo>
                    <a:pt x="51139" y="28649"/>
                  </a:lnTo>
                  <a:lnTo>
                    <a:pt x="58221" y="22455"/>
                  </a:lnTo>
                  <a:lnTo>
                    <a:pt x="62154" y="14712"/>
                  </a:lnTo>
                  <a:lnTo>
                    <a:pt x="61367" y="6194"/>
                  </a:lnTo>
                  <a:lnTo>
                    <a:pt x="55073" y="0"/>
                  </a:lnTo>
                  <a:lnTo>
                    <a:pt x="44844" y="1548"/>
                  </a:lnTo>
                  <a:lnTo>
                    <a:pt x="20456" y="2323"/>
                  </a:lnTo>
                  <a:lnTo>
                    <a:pt x="10228" y="5420"/>
                  </a:lnTo>
                  <a:lnTo>
                    <a:pt x="2361" y="11615"/>
                  </a:lnTo>
                  <a:lnTo>
                    <a:pt x="0" y="19358"/>
                  </a:lnTo>
                  <a:lnTo>
                    <a:pt x="7868" y="2632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97" name="Freeform 1896">
              <a:extLst>
                <a:ext uri="{FF2B5EF4-FFF2-40B4-BE49-F238E27FC236}">
                  <a16:creationId xmlns:a16="http://schemas.microsoft.com/office/drawing/2014/main" id="{281C90D7-F1C9-3284-9C9A-BFD4351FCF96}"/>
                </a:ext>
              </a:extLst>
            </p:cNvPr>
            <p:cNvSpPr/>
            <p:nvPr/>
          </p:nvSpPr>
          <p:spPr>
            <a:xfrm>
              <a:off x="-5709683" y="-11830132"/>
              <a:ext cx="18135" cy="9255"/>
            </a:xfrm>
            <a:custGeom>
              <a:avLst/>
              <a:gdLst>
                <a:gd name="connsiteX0" fmla="*/ 5507 w 21241"/>
                <a:gd name="connsiteY0" fmla="*/ 2323 h 10840"/>
                <a:gd name="connsiteX1" fmla="*/ 0 w 21241"/>
                <a:gd name="connsiteY1" fmla="*/ 6194 h 10840"/>
                <a:gd name="connsiteX2" fmla="*/ 1573 w 21241"/>
                <a:gd name="connsiteY2" fmla="*/ 10840 h 10840"/>
                <a:gd name="connsiteX3" fmla="*/ 6294 w 21241"/>
                <a:gd name="connsiteY3" fmla="*/ 10840 h 10840"/>
                <a:gd name="connsiteX4" fmla="*/ 12587 w 21241"/>
                <a:gd name="connsiteY4" fmla="*/ 8518 h 10840"/>
                <a:gd name="connsiteX5" fmla="*/ 18096 w 21241"/>
                <a:gd name="connsiteY5" fmla="*/ 4646 h 10840"/>
                <a:gd name="connsiteX6" fmla="*/ 21242 w 21241"/>
                <a:gd name="connsiteY6" fmla="*/ 1549 h 10840"/>
                <a:gd name="connsiteX7" fmla="*/ 14162 w 21241"/>
                <a:gd name="connsiteY7" fmla="*/ 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1" h="10840">
                  <a:moveTo>
                    <a:pt x="5507" y="2323"/>
                  </a:moveTo>
                  <a:lnTo>
                    <a:pt x="0" y="6194"/>
                  </a:lnTo>
                  <a:lnTo>
                    <a:pt x="1573" y="10840"/>
                  </a:lnTo>
                  <a:lnTo>
                    <a:pt x="6294" y="10840"/>
                  </a:lnTo>
                  <a:lnTo>
                    <a:pt x="12587" y="8518"/>
                  </a:lnTo>
                  <a:lnTo>
                    <a:pt x="18096" y="4646"/>
                  </a:lnTo>
                  <a:lnTo>
                    <a:pt x="21242" y="1549"/>
                  </a:lnTo>
                  <a:lnTo>
                    <a:pt x="14162"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98" name="Freeform 1897">
              <a:extLst>
                <a:ext uri="{FF2B5EF4-FFF2-40B4-BE49-F238E27FC236}">
                  <a16:creationId xmlns:a16="http://schemas.microsoft.com/office/drawing/2014/main" id="{3D07853E-F6D9-1B4B-EEBE-2AAF37E33B8C}"/>
                </a:ext>
              </a:extLst>
            </p:cNvPr>
            <p:cNvSpPr/>
            <p:nvPr/>
          </p:nvSpPr>
          <p:spPr>
            <a:xfrm>
              <a:off x="-5786258" y="-11885663"/>
              <a:ext cx="73887" cy="70074"/>
            </a:xfrm>
            <a:custGeom>
              <a:avLst/>
              <a:gdLst>
                <a:gd name="connsiteX0" fmla="*/ 59006 w 86542"/>
                <a:gd name="connsiteY0" fmla="*/ 0 h 82076"/>
                <a:gd name="connsiteX1" fmla="*/ 51139 w 86542"/>
                <a:gd name="connsiteY1" fmla="*/ 774 h 82076"/>
                <a:gd name="connsiteX2" fmla="*/ 46419 w 86542"/>
                <a:gd name="connsiteY2" fmla="*/ 4646 h 82076"/>
                <a:gd name="connsiteX3" fmla="*/ 31470 w 86542"/>
                <a:gd name="connsiteY3" fmla="*/ 29424 h 82076"/>
                <a:gd name="connsiteX4" fmla="*/ 7082 w 86542"/>
                <a:gd name="connsiteY4" fmla="*/ 55750 h 82076"/>
                <a:gd name="connsiteX5" fmla="*/ 0 w 86542"/>
                <a:gd name="connsiteY5" fmla="*/ 70462 h 82076"/>
                <a:gd name="connsiteX6" fmla="*/ 7868 w 86542"/>
                <a:gd name="connsiteY6" fmla="*/ 82076 h 82076"/>
                <a:gd name="connsiteX7" fmla="*/ 12589 w 86542"/>
                <a:gd name="connsiteY7" fmla="*/ 68913 h 82076"/>
                <a:gd name="connsiteX8" fmla="*/ 19669 w 86542"/>
                <a:gd name="connsiteY8" fmla="*/ 57298 h 82076"/>
                <a:gd name="connsiteX9" fmla="*/ 39338 w 86542"/>
                <a:gd name="connsiteY9" fmla="*/ 36392 h 82076"/>
                <a:gd name="connsiteX10" fmla="*/ 51139 w 86542"/>
                <a:gd name="connsiteY10" fmla="*/ 27875 h 82076"/>
                <a:gd name="connsiteX11" fmla="*/ 77102 w 86542"/>
                <a:gd name="connsiteY11" fmla="*/ 15486 h 82076"/>
                <a:gd name="connsiteX12" fmla="*/ 86543 w 86542"/>
                <a:gd name="connsiteY12" fmla="*/ 6194 h 82076"/>
                <a:gd name="connsiteX13" fmla="*/ 76316 w 86542"/>
                <a:gd name="connsiteY13" fmla="*/ 6194 h 8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542" h="82076">
                  <a:moveTo>
                    <a:pt x="59006" y="0"/>
                  </a:moveTo>
                  <a:lnTo>
                    <a:pt x="51139" y="774"/>
                  </a:lnTo>
                  <a:lnTo>
                    <a:pt x="46419" y="4646"/>
                  </a:lnTo>
                  <a:lnTo>
                    <a:pt x="31470" y="29424"/>
                  </a:lnTo>
                  <a:lnTo>
                    <a:pt x="7082" y="55750"/>
                  </a:lnTo>
                  <a:lnTo>
                    <a:pt x="0" y="70462"/>
                  </a:lnTo>
                  <a:lnTo>
                    <a:pt x="7868" y="82076"/>
                  </a:lnTo>
                  <a:lnTo>
                    <a:pt x="12589" y="68913"/>
                  </a:lnTo>
                  <a:lnTo>
                    <a:pt x="19669" y="57298"/>
                  </a:lnTo>
                  <a:lnTo>
                    <a:pt x="39338" y="36392"/>
                  </a:lnTo>
                  <a:lnTo>
                    <a:pt x="51139" y="27875"/>
                  </a:lnTo>
                  <a:lnTo>
                    <a:pt x="77102" y="15486"/>
                  </a:lnTo>
                  <a:lnTo>
                    <a:pt x="86543" y="6194"/>
                  </a:lnTo>
                  <a:lnTo>
                    <a:pt x="76316" y="619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899" name="Freeform 1898">
              <a:extLst>
                <a:ext uri="{FF2B5EF4-FFF2-40B4-BE49-F238E27FC236}">
                  <a16:creationId xmlns:a16="http://schemas.microsoft.com/office/drawing/2014/main" id="{CF3DB265-0F9D-871D-0FBD-1FEB0FD1C4F7}"/>
                </a:ext>
              </a:extLst>
            </p:cNvPr>
            <p:cNvSpPr/>
            <p:nvPr/>
          </p:nvSpPr>
          <p:spPr>
            <a:xfrm>
              <a:off x="-9815792" y="-14951077"/>
              <a:ext cx="32242" cy="16526"/>
            </a:xfrm>
            <a:custGeom>
              <a:avLst/>
              <a:gdLst>
                <a:gd name="connsiteX0" fmla="*/ 21242 w 37764"/>
                <a:gd name="connsiteY0" fmla="*/ 17035 h 19357"/>
                <a:gd name="connsiteX1" fmla="*/ 37764 w 37764"/>
                <a:gd name="connsiteY1" fmla="*/ 0 h 19357"/>
                <a:gd name="connsiteX2" fmla="*/ 27536 w 37764"/>
                <a:gd name="connsiteY2" fmla="*/ 774 h 19357"/>
                <a:gd name="connsiteX3" fmla="*/ 18096 w 37764"/>
                <a:gd name="connsiteY3" fmla="*/ 2323 h 19357"/>
                <a:gd name="connsiteX4" fmla="*/ 9441 w 37764"/>
                <a:gd name="connsiteY4" fmla="*/ 5420 h 19357"/>
                <a:gd name="connsiteX5" fmla="*/ 0 w 37764"/>
                <a:gd name="connsiteY5" fmla="*/ 10066 h 19357"/>
                <a:gd name="connsiteX6" fmla="*/ 11801 w 37764"/>
                <a:gd name="connsiteY6" fmla="*/ 19358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64" h="19357">
                  <a:moveTo>
                    <a:pt x="21242" y="17035"/>
                  </a:moveTo>
                  <a:lnTo>
                    <a:pt x="37764" y="0"/>
                  </a:lnTo>
                  <a:lnTo>
                    <a:pt x="27536" y="774"/>
                  </a:lnTo>
                  <a:lnTo>
                    <a:pt x="18096" y="2323"/>
                  </a:lnTo>
                  <a:lnTo>
                    <a:pt x="9441" y="5420"/>
                  </a:lnTo>
                  <a:lnTo>
                    <a:pt x="0" y="10066"/>
                  </a:lnTo>
                  <a:lnTo>
                    <a:pt x="11801" y="1935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00" name="Freeform 1899">
              <a:extLst>
                <a:ext uri="{FF2B5EF4-FFF2-40B4-BE49-F238E27FC236}">
                  <a16:creationId xmlns:a16="http://schemas.microsoft.com/office/drawing/2014/main" id="{C988921D-4301-D0D9-26A9-86ED744E3C88}"/>
                </a:ext>
              </a:extLst>
            </p:cNvPr>
            <p:cNvSpPr/>
            <p:nvPr/>
          </p:nvSpPr>
          <p:spPr>
            <a:xfrm>
              <a:off x="-8832422" y="-15674295"/>
              <a:ext cx="399662" cy="215510"/>
            </a:xfrm>
            <a:custGeom>
              <a:avLst/>
              <a:gdLst>
                <a:gd name="connsiteX0" fmla="*/ 68449 w 468116"/>
                <a:gd name="connsiteY0" fmla="*/ 164927 h 252423"/>
                <a:gd name="connsiteX1" fmla="*/ 62940 w 468116"/>
                <a:gd name="connsiteY1" fmla="*/ 177316 h 252423"/>
                <a:gd name="connsiteX2" fmla="*/ 56648 w 468116"/>
                <a:gd name="connsiteY2" fmla="*/ 186608 h 252423"/>
                <a:gd name="connsiteX3" fmla="*/ 48780 w 468116"/>
                <a:gd name="connsiteY3" fmla="*/ 194351 h 252423"/>
                <a:gd name="connsiteX4" fmla="*/ 37764 w 468116"/>
                <a:gd name="connsiteY4" fmla="*/ 202094 h 252423"/>
                <a:gd name="connsiteX5" fmla="*/ 27536 w 468116"/>
                <a:gd name="connsiteY5" fmla="*/ 211386 h 252423"/>
                <a:gd name="connsiteX6" fmla="*/ 10228 w 468116"/>
                <a:gd name="connsiteY6" fmla="*/ 231518 h 252423"/>
                <a:gd name="connsiteX7" fmla="*/ 0 w 468116"/>
                <a:gd name="connsiteY7" fmla="*/ 239261 h 252423"/>
                <a:gd name="connsiteX8" fmla="*/ 29111 w 468116"/>
                <a:gd name="connsiteY8" fmla="*/ 252424 h 252423"/>
                <a:gd name="connsiteX9" fmla="*/ 62154 w 468116"/>
                <a:gd name="connsiteY9" fmla="*/ 250101 h 252423"/>
                <a:gd name="connsiteX10" fmla="*/ 95985 w 468116"/>
                <a:gd name="connsiteY10" fmla="*/ 239261 h 252423"/>
                <a:gd name="connsiteX11" fmla="*/ 125094 w 468116"/>
                <a:gd name="connsiteY11" fmla="*/ 225323 h 252423"/>
                <a:gd name="connsiteX12" fmla="*/ 154204 w 468116"/>
                <a:gd name="connsiteY12" fmla="*/ 216032 h 252423"/>
                <a:gd name="connsiteX13" fmla="*/ 186461 w 468116"/>
                <a:gd name="connsiteY13" fmla="*/ 209837 h 252423"/>
                <a:gd name="connsiteX14" fmla="*/ 219504 w 468116"/>
                <a:gd name="connsiteY14" fmla="*/ 207514 h 252423"/>
                <a:gd name="connsiteX15" fmla="*/ 250974 w 468116"/>
                <a:gd name="connsiteY15" fmla="*/ 209063 h 252423"/>
                <a:gd name="connsiteX16" fmla="*/ 254908 w 468116"/>
                <a:gd name="connsiteY16" fmla="*/ 209837 h 252423"/>
                <a:gd name="connsiteX17" fmla="*/ 264349 w 468116"/>
                <a:gd name="connsiteY17" fmla="*/ 213709 h 252423"/>
                <a:gd name="connsiteX18" fmla="*/ 269070 w 468116"/>
                <a:gd name="connsiteY18" fmla="*/ 213709 h 252423"/>
                <a:gd name="connsiteX19" fmla="*/ 274577 w 468116"/>
                <a:gd name="connsiteY19" fmla="*/ 212160 h 252423"/>
                <a:gd name="connsiteX20" fmla="*/ 285591 w 468116"/>
                <a:gd name="connsiteY20" fmla="*/ 205966 h 252423"/>
                <a:gd name="connsiteX21" fmla="*/ 291098 w 468116"/>
                <a:gd name="connsiteY21" fmla="*/ 203643 h 252423"/>
                <a:gd name="connsiteX22" fmla="*/ 307620 w 468116"/>
                <a:gd name="connsiteY22" fmla="*/ 201320 h 252423"/>
                <a:gd name="connsiteX23" fmla="*/ 341451 w 468116"/>
                <a:gd name="connsiteY23" fmla="*/ 201320 h 252423"/>
                <a:gd name="connsiteX24" fmla="*/ 424845 w 468116"/>
                <a:gd name="connsiteY24" fmla="*/ 188157 h 252423"/>
                <a:gd name="connsiteX25" fmla="*/ 454742 w 468116"/>
                <a:gd name="connsiteY25" fmla="*/ 175768 h 252423"/>
                <a:gd name="connsiteX26" fmla="*/ 468116 w 468116"/>
                <a:gd name="connsiteY26" fmla="*/ 150215 h 252423"/>
                <a:gd name="connsiteX27" fmla="*/ 466543 w 468116"/>
                <a:gd name="connsiteY27" fmla="*/ 140924 h 252423"/>
                <a:gd name="connsiteX28" fmla="*/ 463397 w 468116"/>
                <a:gd name="connsiteY28" fmla="*/ 130084 h 252423"/>
                <a:gd name="connsiteX29" fmla="*/ 459463 w 468116"/>
                <a:gd name="connsiteY29" fmla="*/ 120018 h 252423"/>
                <a:gd name="connsiteX30" fmla="*/ 453956 w 468116"/>
                <a:gd name="connsiteY30" fmla="*/ 112274 h 252423"/>
                <a:gd name="connsiteX31" fmla="*/ 444514 w 468116"/>
                <a:gd name="connsiteY31" fmla="*/ 106854 h 252423"/>
                <a:gd name="connsiteX32" fmla="*/ 435861 w 468116"/>
                <a:gd name="connsiteY32" fmla="*/ 106080 h 252423"/>
                <a:gd name="connsiteX33" fmla="*/ 426420 w 468116"/>
                <a:gd name="connsiteY33" fmla="*/ 106854 h 252423"/>
                <a:gd name="connsiteX34" fmla="*/ 416192 w 468116"/>
                <a:gd name="connsiteY34" fmla="*/ 107629 h 252423"/>
                <a:gd name="connsiteX35" fmla="*/ 405964 w 468116"/>
                <a:gd name="connsiteY35" fmla="*/ 104531 h 252423"/>
                <a:gd name="connsiteX36" fmla="*/ 402818 w 468116"/>
                <a:gd name="connsiteY36" fmla="*/ 99111 h 252423"/>
                <a:gd name="connsiteX37" fmla="*/ 402030 w 468116"/>
                <a:gd name="connsiteY37" fmla="*/ 92142 h 252423"/>
                <a:gd name="connsiteX38" fmla="*/ 398096 w 468116"/>
                <a:gd name="connsiteY38" fmla="*/ 85174 h 252423"/>
                <a:gd name="connsiteX39" fmla="*/ 391016 w 468116"/>
                <a:gd name="connsiteY39" fmla="*/ 80528 h 252423"/>
                <a:gd name="connsiteX40" fmla="*/ 373706 w 468116"/>
                <a:gd name="connsiteY40" fmla="*/ 75108 h 252423"/>
                <a:gd name="connsiteX41" fmla="*/ 366626 w 468116"/>
                <a:gd name="connsiteY41" fmla="*/ 70462 h 252423"/>
                <a:gd name="connsiteX42" fmla="*/ 360332 w 468116"/>
                <a:gd name="connsiteY42" fmla="*/ 63493 h 252423"/>
                <a:gd name="connsiteX43" fmla="*/ 356398 w 468116"/>
                <a:gd name="connsiteY43" fmla="*/ 58073 h 252423"/>
                <a:gd name="connsiteX44" fmla="*/ 350891 w 468116"/>
                <a:gd name="connsiteY44" fmla="*/ 54201 h 252423"/>
                <a:gd name="connsiteX45" fmla="*/ 341451 w 468116"/>
                <a:gd name="connsiteY45" fmla="*/ 52653 h 252423"/>
                <a:gd name="connsiteX46" fmla="*/ 331223 w 468116"/>
                <a:gd name="connsiteY46" fmla="*/ 54201 h 252423"/>
                <a:gd name="connsiteX47" fmla="*/ 321782 w 468116"/>
                <a:gd name="connsiteY47" fmla="*/ 57299 h 252423"/>
                <a:gd name="connsiteX48" fmla="*/ 302899 w 468116"/>
                <a:gd name="connsiteY48" fmla="*/ 66590 h 252423"/>
                <a:gd name="connsiteX49" fmla="*/ 287164 w 468116"/>
                <a:gd name="connsiteY49" fmla="*/ 71236 h 252423"/>
                <a:gd name="connsiteX50" fmla="*/ 280084 w 468116"/>
                <a:gd name="connsiteY50" fmla="*/ 74333 h 252423"/>
                <a:gd name="connsiteX51" fmla="*/ 273004 w 468116"/>
                <a:gd name="connsiteY51" fmla="*/ 79754 h 252423"/>
                <a:gd name="connsiteX52" fmla="*/ 258842 w 468116"/>
                <a:gd name="connsiteY52" fmla="*/ 96014 h 252423"/>
                <a:gd name="connsiteX53" fmla="*/ 251760 w 468116"/>
                <a:gd name="connsiteY53" fmla="*/ 102983 h 252423"/>
                <a:gd name="connsiteX54" fmla="*/ 241534 w 468116"/>
                <a:gd name="connsiteY54" fmla="*/ 107629 h 252423"/>
                <a:gd name="connsiteX55" fmla="*/ 247041 w 468116"/>
                <a:gd name="connsiteY55" fmla="*/ 94465 h 252423"/>
                <a:gd name="connsiteX56" fmla="*/ 268283 w 468116"/>
                <a:gd name="connsiteY56" fmla="*/ 57299 h 252423"/>
                <a:gd name="connsiteX57" fmla="*/ 274577 w 468116"/>
                <a:gd name="connsiteY57" fmla="*/ 38715 h 252423"/>
                <a:gd name="connsiteX58" fmla="*/ 277723 w 468116"/>
                <a:gd name="connsiteY58" fmla="*/ 33295 h 252423"/>
                <a:gd name="connsiteX59" fmla="*/ 282444 w 468116"/>
                <a:gd name="connsiteY59" fmla="*/ 30198 h 252423"/>
                <a:gd name="connsiteX60" fmla="*/ 287164 w 468116"/>
                <a:gd name="connsiteY60" fmla="*/ 28649 h 252423"/>
                <a:gd name="connsiteX61" fmla="*/ 291885 w 468116"/>
                <a:gd name="connsiteY61" fmla="*/ 27101 h 252423"/>
                <a:gd name="connsiteX62" fmla="*/ 293458 w 468116"/>
                <a:gd name="connsiteY62" fmla="*/ 23229 h 252423"/>
                <a:gd name="connsiteX63" fmla="*/ 277723 w 468116"/>
                <a:gd name="connsiteY63" fmla="*/ 6969 h 252423"/>
                <a:gd name="connsiteX64" fmla="*/ 247041 w 468116"/>
                <a:gd name="connsiteY64" fmla="*/ 0 h 252423"/>
                <a:gd name="connsiteX65" fmla="*/ 222651 w 468116"/>
                <a:gd name="connsiteY65" fmla="*/ 6969 h 252423"/>
                <a:gd name="connsiteX66" fmla="*/ 228945 w 468116"/>
                <a:gd name="connsiteY66" fmla="*/ 33295 h 252423"/>
                <a:gd name="connsiteX67" fmla="*/ 214783 w 468116"/>
                <a:gd name="connsiteY67" fmla="*/ 30972 h 252423"/>
                <a:gd name="connsiteX68" fmla="*/ 205343 w 468116"/>
                <a:gd name="connsiteY68" fmla="*/ 22455 h 252423"/>
                <a:gd name="connsiteX69" fmla="*/ 197475 w 468116"/>
                <a:gd name="connsiteY69" fmla="*/ 13938 h 252423"/>
                <a:gd name="connsiteX70" fmla="*/ 186461 w 468116"/>
                <a:gd name="connsiteY70" fmla="*/ 11615 h 252423"/>
                <a:gd name="connsiteX71" fmla="*/ 180167 w 468116"/>
                <a:gd name="connsiteY71" fmla="*/ 13938 h 252423"/>
                <a:gd name="connsiteX72" fmla="*/ 178594 w 468116"/>
                <a:gd name="connsiteY72" fmla="*/ 17809 h 252423"/>
                <a:gd name="connsiteX73" fmla="*/ 177806 w 468116"/>
                <a:gd name="connsiteY73" fmla="*/ 22455 h 252423"/>
                <a:gd name="connsiteX74" fmla="*/ 174660 w 468116"/>
                <a:gd name="connsiteY74" fmla="*/ 27875 h 252423"/>
                <a:gd name="connsiteX75" fmla="*/ 170726 w 468116"/>
                <a:gd name="connsiteY75" fmla="*/ 31747 h 252423"/>
                <a:gd name="connsiteX76" fmla="*/ 166005 w 468116"/>
                <a:gd name="connsiteY76" fmla="*/ 34069 h 252423"/>
                <a:gd name="connsiteX77" fmla="*/ 160498 w 468116"/>
                <a:gd name="connsiteY77" fmla="*/ 35618 h 252423"/>
                <a:gd name="connsiteX78" fmla="*/ 154204 w 468116"/>
                <a:gd name="connsiteY78" fmla="*/ 38715 h 252423"/>
                <a:gd name="connsiteX79" fmla="*/ 144763 w 468116"/>
                <a:gd name="connsiteY79" fmla="*/ 46458 h 252423"/>
                <a:gd name="connsiteX80" fmla="*/ 138469 w 468116"/>
                <a:gd name="connsiteY80" fmla="*/ 56524 h 252423"/>
                <a:gd name="connsiteX81" fmla="*/ 125094 w 468116"/>
                <a:gd name="connsiteY81" fmla="*/ 87497 h 252423"/>
                <a:gd name="connsiteX82" fmla="*/ 121946 w 468116"/>
                <a:gd name="connsiteY82" fmla="*/ 96788 h 252423"/>
                <a:gd name="connsiteX83" fmla="*/ 122734 w 468116"/>
                <a:gd name="connsiteY83" fmla="*/ 106854 h 252423"/>
                <a:gd name="connsiteX84" fmla="*/ 129028 w 468116"/>
                <a:gd name="connsiteY84" fmla="*/ 116146 h 252423"/>
                <a:gd name="connsiteX85" fmla="*/ 117227 w 468116"/>
                <a:gd name="connsiteY85" fmla="*/ 116146 h 252423"/>
                <a:gd name="connsiteX86" fmla="*/ 106999 w 468116"/>
                <a:gd name="connsiteY86" fmla="*/ 115372 h 252423"/>
                <a:gd name="connsiteX87" fmla="*/ 97558 w 468116"/>
                <a:gd name="connsiteY87" fmla="*/ 116920 h 252423"/>
                <a:gd name="connsiteX88" fmla="*/ 87330 w 468116"/>
                <a:gd name="connsiteY88" fmla="*/ 122340 h 252423"/>
                <a:gd name="connsiteX89" fmla="*/ 80250 w 468116"/>
                <a:gd name="connsiteY89" fmla="*/ 131632 h 252423"/>
                <a:gd name="connsiteX90" fmla="*/ 75529 w 468116"/>
                <a:gd name="connsiteY90" fmla="*/ 142472 h 2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68116" h="252423">
                  <a:moveTo>
                    <a:pt x="68449" y="164927"/>
                  </a:moveTo>
                  <a:lnTo>
                    <a:pt x="62940" y="177316"/>
                  </a:lnTo>
                  <a:lnTo>
                    <a:pt x="56648" y="186608"/>
                  </a:lnTo>
                  <a:lnTo>
                    <a:pt x="48780" y="194351"/>
                  </a:lnTo>
                  <a:lnTo>
                    <a:pt x="37764" y="202094"/>
                  </a:lnTo>
                  <a:lnTo>
                    <a:pt x="27536" y="211386"/>
                  </a:lnTo>
                  <a:lnTo>
                    <a:pt x="10228" y="231518"/>
                  </a:lnTo>
                  <a:lnTo>
                    <a:pt x="0" y="239261"/>
                  </a:lnTo>
                  <a:lnTo>
                    <a:pt x="29111" y="252424"/>
                  </a:lnTo>
                  <a:lnTo>
                    <a:pt x="62154" y="250101"/>
                  </a:lnTo>
                  <a:lnTo>
                    <a:pt x="95985" y="239261"/>
                  </a:lnTo>
                  <a:lnTo>
                    <a:pt x="125094" y="225323"/>
                  </a:lnTo>
                  <a:lnTo>
                    <a:pt x="154204" y="216032"/>
                  </a:lnTo>
                  <a:lnTo>
                    <a:pt x="186461" y="209837"/>
                  </a:lnTo>
                  <a:lnTo>
                    <a:pt x="219504" y="207514"/>
                  </a:lnTo>
                  <a:lnTo>
                    <a:pt x="250974" y="209063"/>
                  </a:lnTo>
                  <a:lnTo>
                    <a:pt x="254908" y="209837"/>
                  </a:lnTo>
                  <a:lnTo>
                    <a:pt x="264349" y="213709"/>
                  </a:lnTo>
                  <a:lnTo>
                    <a:pt x="269070" y="213709"/>
                  </a:lnTo>
                  <a:lnTo>
                    <a:pt x="274577" y="212160"/>
                  </a:lnTo>
                  <a:lnTo>
                    <a:pt x="285591" y="205966"/>
                  </a:lnTo>
                  <a:lnTo>
                    <a:pt x="291098" y="203643"/>
                  </a:lnTo>
                  <a:lnTo>
                    <a:pt x="307620" y="201320"/>
                  </a:lnTo>
                  <a:lnTo>
                    <a:pt x="341451" y="201320"/>
                  </a:lnTo>
                  <a:lnTo>
                    <a:pt x="424845" y="188157"/>
                  </a:lnTo>
                  <a:lnTo>
                    <a:pt x="454742" y="175768"/>
                  </a:lnTo>
                  <a:lnTo>
                    <a:pt x="468116" y="150215"/>
                  </a:lnTo>
                  <a:lnTo>
                    <a:pt x="466543" y="140924"/>
                  </a:lnTo>
                  <a:lnTo>
                    <a:pt x="463397" y="130084"/>
                  </a:lnTo>
                  <a:lnTo>
                    <a:pt x="459463" y="120018"/>
                  </a:lnTo>
                  <a:lnTo>
                    <a:pt x="453956" y="112274"/>
                  </a:lnTo>
                  <a:lnTo>
                    <a:pt x="444514" y="106854"/>
                  </a:lnTo>
                  <a:lnTo>
                    <a:pt x="435861" y="106080"/>
                  </a:lnTo>
                  <a:lnTo>
                    <a:pt x="426420" y="106854"/>
                  </a:lnTo>
                  <a:lnTo>
                    <a:pt x="416192" y="107629"/>
                  </a:lnTo>
                  <a:lnTo>
                    <a:pt x="405964" y="104531"/>
                  </a:lnTo>
                  <a:lnTo>
                    <a:pt x="402818" y="99111"/>
                  </a:lnTo>
                  <a:lnTo>
                    <a:pt x="402030" y="92142"/>
                  </a:lnTo>
                  <a:lnTo>
                    <a:pt x="398096" y="85174"/>
                  </a:lnTo>
                  <a:lnTo>
                    <a:pt x="391016" y="80528"/>
                  </a:lnTo>
                  <a:lnTo>
                    <a:pt x="373706" y="75108"/>
                  </a:lnTo>
                  <a:lnTo>
                    <a:pt x="366626" y="70462"/>
                  </a:lnTo>
                  <a:lnTo>
                    <a:pt x="360332" y="63493"/>
                  </a:lnTo>
                  <a:lnTo>
                    <a:pt x="356398" y="58073"/>
                  </a:lnTo>
                  <a:lnTo>
                    <a:pt x="350891" y="54201"/>
                  </a:lnTo>
                  <a:lnTo>
                    <a:pt x="341451" y="52653"/>
                  </a:lnTo>
                  <a:lnTo>
                    <a:pt x="331223" y="54201"/>
                  </a:lnTo>
                  <a:lnTo>
                    <a:pt x="321782" y="57299"/>
                  </a:lnTo>
                  <a:lnTo>
                    <a:pt x="302899" y="66590"/>
                  </a:lnTo>
                  <a:lnTo>
                    <a:pt x="287164" y="71236"/>
                  </a:lnTo>
                  <a:lnTo>
                    <a:pt x="280084" y="74333"/>
                  </a:lnTo>
                  <a:lnTo>
                    <a:pt x="273004" y="79754"/>
                  </a:lnTo>
                  <a:lnTo>
                    <a:pt x="258842" y="96014"/>
                  </a:lnTo>
                  <a:lnTo>
                    <a:pt x="251760" y="102983"/>
                  </a:lnTo>
                  <a:lnTo>
                    <a:pt x="241534" y="107629"/>
                  </a:lnTo>
                  <a:lnTo>
                    <a:pt x="247041" y="94465"/>
                  </a:lnTo>
                  <a:lnTo>
                    <a:pt x="268283" y="57299"/>
                  </a:lnTo>
                  <a:lnTo>
                    <a:pt x="274577" y="38715"/>
                  </a:lnTo>
                  <a:lnTo>
                    <a:pt x="277723" y="33295"/>
                  </a:lnTo>
                  <a:lnTo>
                    <a:pt x="282444" y="30198"/>
                  </a:lnTo>
                  <a:lnTo>
                    <a:pt x="287164" y="28649"/>
                  </a:lnTo>
                  <a:lnTo>
                    <a:pt x="291885" y="27101"/>
                  </a:lnTo>
                  <a:lnTo>
                    <a:pt x="293458" y="23229"/>
                  </a:lnTo>
                  <a:lnTo>
                    <a:pt x="277723" y="6969"/>
                  </a:lnTo>
                  <a:lnTo>
                    <a:pt x="247041" y="0"/>
                  </a:lnTo>
                  <a:lnTo>
                    <a:pt x="222651" y="6969"/>
                  </a:lnTo>
                  <a:lnTo>
                    <a:pt x="228945" y="33295"/>
                  </a:lnTo>
                  <a:lnTo>
                    <a:pt x="214783" y="30972"/>
                  </a:lnTo>
                  <a:lnTo>
                    <a:pt x="205343" y="22455"/>
                  </a:lnTo>
                  <a:lnTo>
                    <a:pt x="197475" y="13938"/>
                  </a:lnTo>
                  <a:lnTo>
                    <a:pt x="186461" y="11615"/>
                  </a:lnTo>
                  <a:lnTo>
                    <a:pt x="180167" y="13938"/>
                  </a:lnTo>
                  <a:lnTo>
                    <a:pt x="178594" y="17809"/>
                  </a:lnTo>
                  <a:lnTo>
                    <a:pt x="177806" y="22455"/>
                  </a:lnTo>
                  <a:lnTo>
                    <a:pt x="174660" y="27875"/>
                  </a:lnTo>
                  <a:lnTo>
                    <a:pt x="170726" y="31747"/>
                  </a:lnTo>
                  <a:lnTo>
                    <a:pt x="166005" y="34069"/>
                  </a:lnTo>
                  <a:lnTo>
                    <a:pt x="160498" y="35618"/>
                  </a:lnTo>
                  <a:lnTo>
                    <a:pt x="154204" y="38715"/>
                  </a:lnTo>
                  <a:lnTo>
                    <a:pt x="144763" y="46458"/>
                  </a:lnTo>
                  <a:lnTo>
                    <a:pt x="138469" y="56524"/>
                  </a:lnTo>
                  <a:lnTo>
                    <a:pt x="125094" y="87497"/>
                  </a:lnTo>
                  <a:lnTo>
                    <a:pt x="121946" y="96788"/>
                  </a:lnTo>
                  <a:lnTo>
                    <a:pt x="122734" y="106854"/>
                  </a:lnTo>
                  <a:lnTo>
                    <a:pt x="129028" y="116146"/>
                  </a:lnTo>
                  <a:lnTo>
                    <a:pt x="117227" y="116146"/>
                  </a:lnTo>
                  <a:lnTo>
                    <a:pt x="106999" y="115372"/>
                  </a:lnTo>
                  <a:lnTo>
                    <a:pt x="97558" y="116920"/>
                  </a:lnTo>
                  <a:lnTo>
                    <a:pt x="87330" y="122340"/>
                  </a:lnTo>
                  <a:lnTo>
                    <a:pt x="80250" y="131632"/>
                  </a:lnTo>
                  <a:lnTo>
                    <a:pt x="75529" y="1424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01" name="Freeform 1900">
              <a:extLst>
                <a:ext uri="{FF2B5EF4-FFF2-40B4-BE49-F238E27FC236}">
                  <a16:creationId xmlns:a16="http://schemas.microsoft.com/office/drawing/2014/main" id="{39400782-85A3-63F8-E751-7B1A1F652277}"/>
                </a:ext>
              </a:extLst>
            </p:cNvPr>
            <p:cNvSpPr/>
            <p:nvPr/>
          </p:nvSpPr>
          <p:spPr>
            <a:xfrm>
              <a:off x="-9502108" y="-15377472"/>
              <a:ext cx="35600" cy="13882"/>
            </a:xfrm>
            <a:custGeom>
              <a:avLst/>
              <a:gdLst>
                <a:gd name="connsiteX0" fmla="*/ 22817 w 41698"/>
                <a:gd name="connsiteY0" fmla="*/ 16260 h 16260"/>
                <a:gd name="connsiteX1" fmla="*/ 33831 w 41698"/>
                <a:gd name="connsiteY1" fmla="*/ 12389 h 16260"/>
                <a:gd name="connsiteX2" fmla="*/ 41698 w 41698"/>
                <a:gd name="connsiteY2" fmla="*/ 3872 h 16260"/>
                <a:gd name="connsiteX3" fmla="*/ 32258 w 41698"/>
                <a:gd name="connsiteY3" fmla="*/ 0 h 16260"/>
                <a:gd name="connsiteX4" fmla="*/ 19669 w 41698"/>
                <a:gd name="connsiteY4" fmla="*/ 0 h 16260"/>
                <a:gd name="connsiteX5" fmla="*/ 7868 w 41698"/>
                <a:gd name="connsiteY5" fmla="*/ 3872 h 16260"/>
                <a:gd name="connsiteX6" fmla="*/ 0 w 41698"/>
                <a:gd name="connsiteY6" fmla="*/ 10840 h 16260"/>
                <a:gd name="connsiteX7" fmla="*/ 11016 w 41698"/>
                <a:gd name="connsiteY7" fmla="*/ 15486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98" h="16260">
                  <a:moveTo>
                    <a:pt x="22817" y="16260"/>
                  </a:moveTo>
                  <a:lnTo>
                    <a:pt x="33831" y="12389"/>
                  </a:lnTo>
                  <a:lnTo>
                    <a:pt x="41698" y="3872"/>
                  </a:lnTo>
                  <a:lnTo>
                    <a:pt x="32258" y="0"/>
                  </a:lnTo>
                  <a:lnTo>
                    <a:pt x="19669" y="0"/>
                  </a:lnTo>
                  <a:lnTo>
                    <a:pt x="7868" y="3872"/>
                  </a:lnTo>
                  <a:lnTo>
                    <a:pt x="0" y="10840"/>
                  </a:lnTo>
                  <a:lnTo>
                    <a:pt x="11016" y="1548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02" name="Freeform 1901">
              <a:extLst>
                <a:ext uri="{FF2B5EF4-FFF2-40B4-BE49-F238E27FC236}">
                  <a16:creationId xmlns:a16="http://schemas.microsoft.com/office/drawing/2014/main" id="{3B79F8C7-4C4B-EC3D-3039-AD6335AD692B}"/>
                </a:ext>
              </a:extLst>
            </p:cNvPr>
            <p:cNvSpPr/>
            <p:nvPr/>
          </p:nvSpPr>
          <p:spPr>
            <a:xfrm>
              <a:off x="-5454437" y="-13205173"/>
              <a:ext cx="16120" cy="14543"/>
            </a:xfrm>
            <a:custGeom>
              <a:avLst/>
              <a:gdLst>
                <a:gd name="connsiteX0" fmla="*/ 17308 w 18881"/>
                <a:gd name="connsiteY0" fmla="*/ 3097 h 17034"/>
                <a:gd name="connsiteX1" fmla="*/ 15735 w 18881"/>
                <a:gd name="connsiteY1" fmla="*/ 1549 h 17034"/>
                <a:gd name="connsiteX2" fmla="*/ 14162 w 18881"/>
                <a:gd name="connsiteY2" fmla="*/ 0 h 17034"/>
                <a:gd name="connsiteX3" fmla="*/ 11014 w 18881"/>
                <a:gd name="connsiteY3" fmla="*/ 3872 h 17034"/>
                <a:gd name="connsiteX4" fmla="*/ 1573 w 18881"/>
                <a:gd name="connsiteY4" fmla="*/ 11615 h 17034"/>
                <a:gd name="connsiteX5" fmla="*/ 0 w 18881"/>
                <a:gd name="connsiteY5" fmla="*/ 14712 h 17034"/>
                <a:gd name="connsiteX6" fmla="*/ 4719 w 18881"/>
                <a:gd name="connsiteY6" fmla="*/ 17035 h 17034"/>
                <a:gd name="connsiteX7" fmla="*/ 10228 w 18881"/>
                <a:gd name="connsiteY7" fmla="*/ 14712 h 17034"/>
                <a:gd name="connsiteX8" fmla="*/ 15735 w 18881"/>
                <a:gd name="connsiteY8" fmla="*/ 10840 h 17034"/>
                <a:gd name="connsiteX9" fmla="*/ 18881 w 18881"/>
                <a:gd name="connsiteY9" fmla="*/ 6969 h 17034"/>
                <a:gd name="connsiteX10" fmla="*/ 18096 w 18881"/>
                <a:gd name="connsiteY10" fmla="*/ 5420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81" h="17034">
                  <a:moveTo>
                    <a:pt x="17308" y="3097"/>
                  </a:moveTo>
                  <a:lnTo>
                    <a:pt x="15735" y="1549"/>
                  </a:lnTo>
                  <a:lnTo>
                    <a:pt x="14162" y="0"/>
                  </a:lnTo>
                  <a:lnTo>
                    <a:pt x="11014" y="3872"/>
                  </a:lnTo>
                  <a:lnTo>
                    <a:pt x="1573" y="11615"/>
                  </a:lnTo>
                  <a:lnTo>
                    <a:pt x="0" y="14712"/>
                  </a:lnTo>
                  <a:lnTo>
                    <a:pt x="4719" y="17035"/>
                  </a:lnTo>
                  <a:lnTo>
                    <a:pt x="10228" y="14712"/>
                  </a:lnTo>
                  <a:lnTo>
                    <a:pt x="15735" y="10840"/>
                  </a:lnTo>
                  <a:lnTo>
                    <a:pt x="18881" y="6969"/>
                  </a:lnTo>
                  <a:lnTo>
                    <a:pt x="18096" y="542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03" name="Freeform 1902">
              <a:extLst>
                <a:ext uri="{FF2B5EF4-FFF2-40B4-BE49-F238E27FC236}">
                  <a16:creationId xmlns:a16="http://schemas.microsoft.com/office/drawing/2014/main" id="{839A6D9E-D556-42AA-EB26-B7DAE3C9BB44}"/>
                </a:ext>
              </a:extLst>
            </p:cNvPr>
            <p:cNvSpPr/>
            <p:nvPr/>
          </p:nvSpPr>
          <p:spPr>
            <a:xfrm>
              <a:off x="-9451058" y="-15983018"/>
              <a:ext cx="109487" cy="31070"/>
            </a:xfrm>
            <a:custGeom>
              <a:avLst/>
              <a:gdLst>
                <a:gd name="connsiteX0" fmla="*/ 25176 w 128240"/>
                <a:gd name="connsiteY0" fmla="*/ 31747 h 36392"/>
                <a:gd name="connsiteX1" fmla="*/ 81821 w 128240"/>
                <a:gd name="connsiteY1" fmla="*/ 36392 h 36392"/>
                <a:gd name="connsiteX2" fmla="*/ 96771 w 128240"/>
                <a:gd name="connsiteY2" fmla="*/ 36392 h 36392"/>
                <a:gd name="connsiteX3" fmla="*/ 110145 w 128240"/>
                <a:gd name="connsiteY3" fmla="*/ 31747 h 36392"/>
                <a:gd name="connsiteX4" fmla="*/ 128241 w 128240"/>
                <a:gd name="connsiteY4" fmla="*/ 20132 h 36392"/>
                <a:gd name="connsiteX5" fmla="*/ 105424 w 128240"/>
                <a:gd name="connsiteY5" fmla="*/ 6194 h 36392"/>
                <a:gd name="connsiteX6" fmla="*/ 62152 w 128240"/>
                <a:gd name="connsiteY6" fmla="*/ 0 h 36392"/>
                <a:gd name="connsiteX7" fmla="*/ 19669 w 128240"/>
                <a:gd name="connsiteY7" fmla="*/ 2323 h 36392"/>
                <a:gd name="connsiteX8" fmla="*/ 0 w 128240"/>
                <a:gd name="connsiteY8" fmla="*/ 15486 h 36392"/>
                <a:gd name="connsiteX9" fmla="*/ 7080 w 128240"/>
                <a:gd name="connsiteY9" fmla="*/ 26326 h 3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240" h="36392">
                  <a:moveTo>
                    <a:pt x="25176" y="31747"/>
                  </a:moveTo>
                  <a:lnTo>
                    <a:pt x="81821" y="36392"/>
                  </a:lnTo>
                  <a:lnTo>
                    <a:pt x="96771" y="36392"/>
                  </a:lnTo>
                  <a:lnTo>
                    <a:pt x="110145" y="31747"/>
                  </a:lnTo>
                  <a:lnTo>
                    <a:pt x="128241" y="20132"/>
                  </a:lnTo>
                  <a:lnTo>
                    <a:pt x="105424" y="6194"/>
                  </a:lnTo>
                  <a:lnTo>
                    <a:pt x="62152" y="0"/>
                  </a:lnTo>
                  <a:lnTo>
                    <a:pt x="19669" y="2323"/>
                  </a:lnTo>
                  <a:lnTo>
                    <a:pt x="0" y="15486"/>
                  </a:lnTo>
                  <a:lnTo>
                    <a:pt x="7080" y="2632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04" name="Freeform 1903">
              <a:extLst>
                <a:ext uri="{FF2B5EF4-FFF2-40B4-BE49-F238E27FC236}">
                  <a16:creationId xmlns:a16="http://schemas.microsoft.com/office/drawing/2014/main" id="{66DBBAB6-60E8-C30B-B820-FC4B874FB7FA}"/>
                </a:ext>
              </a:extLst>
            </p:cNvPr>
            <p:cNvSpPr/>
            <p:nvPr/>
          </p:nvSpPr>
          <p:spPr>
            <a:xfrm>
              <a:off x="-9342915" y="-15998223"/>
              <a:ext cx="417126" cy="232698"/>
            </a:xfrm>
            <a:custGeom>
              <a:avLst/>
              <a:gdLst>
                <a:gd name="connsiteX0" fmla="*/ 8655 w 488572"/>
                <a:gd name="connsiteY0" fmla="*/ 212160 h 272555"/>
                <a:gd name="connsiteX1" fmla="*/ 15735 w 488572"/>
                <a:gd name="connsiteY1" fmla="*/ 215257 h 272555"/>
                <a:gd name="connsiteX2" fmla="*/ 32258 w 488572"/>
                <a:gd name="connsiteY2" fmla="*/ 219129 h 272555"/>
                <a:gd name="connsiteX3" fmla="*/ 39338 w 488572"/>
                <a:gd name="connsiteY3" fmla="*/ 223000 h 272555"/>
                <a:gd name="connsiteX4" fmla="*/ 54287 w 488572"/>
                <a:gd name="connsiteY4" fmla="*/ 234615 h 272555"/>
                <a:gd name="connsiteX5" fmla="*/ 59794 w 488572"/>
                <a:gd name="connsiteY5" fmla="*/ 237712 h 272555"/>
                <a:gd name="connsiteX6" fmla="*/ 75529 w 488572"/>
                <a:gd name="connsiteY6" fmla="*/ 243907 h 272555"/>
                <a:gd name="connsiteX7" fmla="*/ 109359 w 488572"/>
                <a:gd name="connsiteY7" fmla="*/ 253198 h 272555"/>
                <a:gd name="connsiteX8" fmla="*/ 155777 w 488572"/>
                <a:gd name="connsiteY8" fmla="*/ 270233 h 272555"/>
                <a:gd name="connsiteX9" fmla="*/ 170726 w 488572"/>
                <a:gd name="connsiteY9" fmla="*/ 272556 h 272555"/>
                <a:gd name="connsiteX10" fmla="*/ 188034 w 488572"/>
                <a:gd name="connsiteY10" fmla="*/ 270233 h 272555"/>
                <a:gd name="connsiteX11" fmla="*/ 203769 w 488572"/>
                <a:gd name="connsiteY11" fmla="*/ 264039 h 272555"/>
                <a:gd name="connsiteX12" fmla="*/ 232879 w 488572"/>
                <a:gd name="connsiteY12" fmla="*/ 250875 h 272555"/>
                <a:gd name="connsiteX13" fmla="*/ 248614 w 488572"/>
                <a:gd name="connsiteY13" fmla="*/ 246230 h 272555"/>
                <a:gd name="connsiteX14" fmla="*/ 392590 w 488572"/>
                <a:gd name="connsiteY14" fmla="*/ 229969 h 272555"/>
                <a:gd name="connsiteX15" fmla="*/ 427206 w 488572"/>
                <a:gd name="connsiteY15" fmla="*/ 219903 h 272555"/>
                <a:gd name="connsiteX16" fmla="*/ 453169 w 488572"/>
                <a:gd name="connsiteY16" fmla="*/ 199771 h 272555"/>
                <a:gd name="connsiteX17" fmla="*/ 440580 w 488572"/>
                <a:gd name="connsiteY17" fmla="*/ 192802 h 272555"/>
                <a:gd name="connsiteX18" fmla="*/ 430354 w 488572"/>
                <a:gd name="connsiteY18" fmla="*/ 179639 h 272555"/>
                <a:gd name="connsiteX19" fmla="*/ 426420 w 488572"/>
                <a:gd name="connsiteY19" fmla="*/ 164153 h 272555"/>
                <a:gd name="connsiteX20" fmla="*/ 429566 w 488572"/>
                <a:gd name="connsiteY20" fmla="*/ 151764 h 272555"/>
                <a:gd name="connsiteX21" fmla="*/ 445301 w 488572"/>
                <a:gd name="connsiteY21" fmla="*/ 144021 h 272555"/>
                <a:gd name="connsiteX22" fmla="*/ 465758 w 488572"/>
                <a:gd name="connsiteY22" fmla="*/ 140924 h 272555"/>
                <a:gd name="connsiteX23" fmla="*/ 483066 w 488572"/>
                <a:gd name="connsiteY23" fmla="*/ 135504 h 272555"/>
                <a:gd name="connsiteX24" fmla="*/ 488573 w 488572"/>
                <a:gd name="connsiteY24" fmla="*/ 123115 h 272555"/>
                <a:gd name="connsiteX25" fmla="*/ 479918 w 488572"/>
                <a:gd name="connsiteY25" fmla="*/ 113049 h 272555"/>
                <a:gd name="connsiteX26" fmla="*/ 464970 w 488572"/>
                <a:gd name="connsiteY26" fmla="*/ 106854 h 272555"/>
                <a:gd name="connsiteX27" fmla="*/ 434288 w 488572"/>
                <a:gd name="connsiteY27" fmla="*/ 97563 h 272555"/>
                <a:gd name="connsiteX28" fmla="*/ 416192 w 488572"/>
                <a:gd name="connsiteY28" fmla="*/ 89045 h 272555"/>
                <a:gd name="connsiteX29" fmla="*/ 407537 w 488572"/>
                <a:gd name="connsiteY29" fmla="*/ 83625 h 272555"/>
                <a:gd name="connsiteX30" fmla="*/ 399670 w 488572"/>
                <a:gd name="connsiteY30" fmla="*/ 78205 h 272555"/>
                <a:gd name="connsiteX31" fmla="*/ 394163 w 488572"/>
                <a:gd name="connsiteY31" fmla="*/ 72011 h 272555"/>
                <a:gd name="connsiteX32" fmla="*/ 391016 w 488572"/>
                <a:gd name="connsiteY32" fmla="*/ 66590 h 272555"/>
                <a:gd name="connsiteX33" fmla="*/ 387868 w 488572"/>
                <a:gd name="connsiteY33" fmla="*/ 60396 h 272555"/>
                <a:gd name="connsiteX34" fmla="*/ 384722 w 488572"/>
                <a:gd name="connsiteY34" fmla="*/ 54201 h 272555"/>
                <a:gd name="connsiteX35" fmla="*/ 373706 w 488572"/>
                <a:gd name="connsiteY35" fmla="*/ 42587 h 272555"/>
                <a:gd name="connsiteX36" fmla="*/ 329650 w 488572"/>
                <a:gd name="connsiteY36" fmla="*/ 3872 h 272555"/>
                <a:gd name="connsiteX37" fmla="*/ 324928 w 488572"/>
                <a:gd name="connsiteY37" fmla="*/ 2323 h 272555"/>
                <a:gd name="connsiteX38" fmla="*/ 308408 w 488572"/>
                <a:gd name="connsiteY38" fmla="*/ 774 h 272555"/>
                <a:gd name="connsiteX39" fmla="*/ 297392 w 488572"/>
                <a:gd name="connsiteY39" fmla="*/ 0 h 272555"/>
                <a:gd name="connsiteX40" fmla="*/ 286378 w 488572"/>
                <a:gd name="connsiteY40" fmla="*/ 774 h 272555"/>
                <a:gd name="connsiteX41" fmla="*/ 278511 w 488572"/>
                <a:gd name="connsiteY41" fmla="*/ 3097 h 272555"/>
                <a:gd name="connsiteX42" fmla="*/ 275363 w 488572"/>
                <a:gd name="connsiteY42" fmla="*/ 8517 h 272555"/>
                <a:gd name="connsiteX43" fmla="*/ 269070 w 488572"/>
                <a:gd name="connsiteY43" fmla="*/ 24003 h 272555"/>
                <a:gd name="connsiteX44" fmla="*/ 265136 w 488572"/>
                <a:gd name="connsiteY44" fmla="*/ 30198 h 272555"/>
                <a:gd name="connsiteX45" fmla="*/ 258054 w 488572"/>
                <a:gd name="connsiteY45" fmla="*/ 35618 h 272555"/>
                <a:gd name="connsiteX46" fmla="*/ 250187 w 488572"/>
                <a:gd name="connsiteY46" fmla="*/ 39490 h 272555"/>
                <a:gd name="connsiteX47" fmla="*/ 242319 w 488572"/>
                <a:gd name="connsiteY47" fmla="*/ 42587 h 272555"/>
                <a:gd name="connsiteX48" fmla="*/ 184101 w 488572"/>
                <a:gd name="connsiteY48" fmla="*/ 58073 h 272555"/>
                <a:gd name="connsiteX49" fmla="*/ 140829 w 488572"/>
                <a:gd name="connsiteY49" fmla="*/ 65816 h 272555"/>
                <a:gd name="connsiteX50" fmla="*/ 128241 w 488572"/>
                <a:gd name="connsiteY50" fmla="*/ 70462 h 272555"/>
                <a:gd name="connsiteX51" fmla="*/ 115654 w 488572"/>
                <a:gd name="connsiteY51" fmla="*/ 77431 h 272555"/>
                <a:gd name="connsiteX52" fmla="*/ 105426 w 488572"/>
                <a:gd name="connsiteY52" fmla="*/ 85948 h 272555"/>
                <a:gd name="connsiteX53" fmla="*/ 94410 w 488572"/>
                <a:gd name="connsiteY53" fmla="*/ 96014 h 272555"/>
                <a:gd name="connsiteX54" fmla="*/ 85757 w 488572"/>
                <a:gd name="connsiteY54" fmla="*/ 107629 h 272555"/>
                <a:gd name="connsiteX55" fmla="*/ 80250 w 488572"/>
                <a:gd name="connsiteY55" fmla="*/ 120018 h 272555"/>
                <a:gd name="connsiteX56" fmla="*/ 92837 w 488572"/>
                <a:gd name="connsiteY56" fmla="*/ 121566 h 272555"/>
                <a:gd name="connsiteX57" fmla="*/ 106211 w 488572"/>
                <a:gd name="connsiteY57" fmla="*/ 121566 h 272555"/>
                <a:gd name="connsiteX58" fmla="*/ 132174 w 488572"/>
                <a:gd name="connsiteY58" fmla="*/ 117695 h 272555"/>
                <a:gd name="connsiteX59" fmla="*/ 98344 w 488572"/>
                <a:gd name="connsiteY59" fmla="*/ 150215 h 272555"/>
                <a:gd name="connsiteX60" fmla="*/ 86543 w 488572"/>
                <a:gd name="connsiteY60" fmla="*/ 160281 h 272555"/>
                <a:gd name="connsiteX61" fmla="*/ 72383 w 488572"/>
                <a:gd name="connsiteY61" fmla="*/ 166476 h 272555"/>
                <a:gd name="connsiteX62" fmla="*/ 41698 w 488572"/>
                <a:gd name="connsiteY62" fmla="*/ 171122 h 272555"/>
                <a:gd name="connsiteX63" fmla="*/ 26751 w 488572"/>
                <a:gd name="connsiteY63" fmla="*/ 174993 h 272555"/>
                <a:gd name="connsiteX64" fmla="*/ 13376 w 488572"/>
                <a:gd name="connsiteY64" fmla="*/ 181188 h 272555"/>
                <a:gd name="connsiteX65" fmla="*/ 3148 w 488572"/>
                <a:gd name="connsiteY65" fmla="*/ 189705 h 272555"/>
                <a:gd name="connsiteX66" fmla="*/ 0 w 488572"/>
                <a:gd name="connsiteY66" fmla="*/ 200545 h 27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88572" h="272555">
                  <a:moveTo>
                    <a:pt x="8655" y="212160"/>
                  </a:moveTo>
                  <a:lnTo>
                    <a:pt x="15735" y="215257"/>
                  </a:lnTo>
                  <a:lnTo>
                    <a:pt x="32258" y="219129"/>
                  </a:lnTo>
                  <a:lnTo>
                    <a:pt x="39338" y="223000"/>
                  </a:lnTo>
                  <a:lnTo>
                    <a:pt x="54287" y="234615"/>
                  </a:lnTo>
                  <a:lnTo>
                    <a:pt x="59794" y="237712"/>
                  </a:lnTo>
                  <a:lnTo>
                    <a:pt x="75529" y="243907"/>
                  </a:lnTo>
                  <a:lnTo>
                    <a:pt x="109359" y="253198"/>
                  </a:lnTo>
                  <a:lnTo>
                    <a:pt x="155777" y="270233"/>
                  </a:lnTo>
                  <a:lnTo>
                    <a:pt x="170726" y="272556"/>
                  </a:lnTo>
                  <a:lnTo>
                    <a:pt x="188034" y="270233"/>
                  </a:lnTo>
                  <a:lnTo>
                    <a:pt x="203769" y="264039"/>
                  </a:lnTo>
                  <a:lnTo>
                    <a:pt x="232879" y="250875"/>
                  </a:lnTo>
                  <a:lnTo>
                    <a:pt x="248614" y="246230"/>
                  </a:lnTo>
                  <a:lnTo>
                    <a:pt x="392590" y="229969"/>
                  </a:lnTo>
                  <a:lnTo>
                    <a:pt x="427206" y="219903"/>
                  </a:lnTo>
                  <a:lnTo>
                    <a:pt x="453169" y="199771"/>
                  </a:lnTo>
                  <a:lnTo>
                    <a:pt x="440580" y="192802"/>
                  </a:lnTo>
                  <a:lnTo>
                    <a:pt x="430354" y="179639"/>
                  </a:lnTo>
                  <a:lnTo>
                    <a:pt x="426420" y="164153"/>
                  </a:lnTo>
                  <a:lnTo>
                    <a:pt x="429566" y="151764"/>
                  </a:lnTo>
                  <a:lnTo>
                    <a:pt x="445301" y="144021"/>
                  </a:lnTo>
                  <a:lnTo>
                    <a:pt x="465758" y="140924"/>
                  </a:lnTo>
                  <a:lnTo>
                    <a:pt x="483066" y="135504"/>
                  </a:lnTo>
                  <a:lnTo>
                    <a:pt x="488573" y="123115"/>
                  </a:lnTo>
                  <a:lnTo>
                    <a:pt x="479918" y="113049"/>
                  </a:lnTo>
                  <a:lnTo>
                    <a:pt x="464970" y="106854"/>
                  </a:lnTo>
                  <a:lnTo>
                    <a:pt x="434288" y="97563"/>
                  </a:lnTo>
                  <a:lnTo>
                    <a:pt x="416192" y="89045"/>
                  </a:lnTo>
                  <a:lnTo>
                    <a:pt x="407537" y="83625"/>
                  </a:lnTo>
                  <a:lnTo>
                    <a:pt x="399670" y="78205"/>
                  </a:lnTo>
                  <a:lnTo>
                    <a:pt x="394163" y="72011"/>
                  </a:lnTo>
                  <a:lnTo>
                    <a:pt x="391016" y="66590"/>
                  </a:lnTo>
                  <a:lnTo>
                    <a:pt x="387868" y="60396"/>
                  </a:lnTo>
                  <a:lnTo>
                    <a:pt x="384722" y="54201"/>
                  </a:lnTo>
                  <a:lnTo>
                    <a:pt x="373706" y="42587"/>
                  </a:lnTo>
                  <a:lnTo>
                    <a:pt x="329650" y="3872"/>
                  </a:lnTo>
                  <a:lnTo>
                    <a:pt x="324928" y="2323"/>
                  </a:lnTo>
                  <a:lnTo>
                    <a:pt x="308408" y="774"/>
                  </a:lnTo>
                  <a:lnTo>
                    <a:pt x="297392" y="0"/>
                  </a:lnTo>
                  <a:lnTo>
                    <a:pt x="286378" y="774"/>
                  </a:lnTo>
                  <a:lnTo>
                    <a:pt x="278511" y="3097"/>
                  </a:lnTo>
                  <a:lnTo>
                    <a:pt x="275363" y="8517"/>
                  </a:lnTo>
                  <a:lnTo>
                    <a:pt x="269070" y="24003"/>
                  </a:lnTo>
                  <a:lnTo>
                    <a:pt x="265136" y="30198"/>
                  </a:lnTo>
                  <a:lnTo>
                    <a:pt x="258054" y="35618"/>
                  </a:lnTo>
                  <a:lnTo>
                    <a:pt x="250187" y="39490"/>
                  </a:lnTo>
                  <a:lnTo>
                    <a:pt x="242319" y="42587"/>
                  </a:lnTo>
                  <a:lnTo>
                    <a:pt x="184101" y="58073"/>
                  </a:lnTo>
                  <a:lnTo>
                    <a:pt x="140829" y="65816"/>
                  </a:lnTo>
                  <a:lnTo>
                    <a:pt x="128241" y="70462"/>
                  </a:lnTo>
                  <a:lnTo>
                    <a:pt x="115654" y="77431"/>
                  </a:lnTo>
                  <a:lnTo>
                    <a:pt x="105426" y="85948"/>
                  </a:lnTo>
                  <a:lnTo>
                    <a:pt x="94410" y="96014"/>
                  </a:lnTo>
                  <a:lnTo>
                    <a:pt x="85757" y="107629"/>
                  </a:lnTo>
                  <a:lnTo>
                    <a:pt x="80250" y="120018"/>
                  </a:lnTo>
                  <a:lnTo>
                    <a:pt x="92837" y="121566"/>
                  </a:lnTo>
                  <a:lnTo>
                    <a:pt x="106211" y="121566"/>
                  </a:lnTo>
                  <a:lnTo>
                    <a:pt x="132174" y="117695"/>
                  </a:lnTo>
                  <a:lnTo>
                    <a:pt x="98344" y="150215"/>
                  </a:lnTo>
                  <a:lnTo>
                    <a:pt x="86543" y="160281"/>
                  </a:lnTo>
                  <a:lnTo>
                    <a:pt x="72383" y="166476"/>
                  </a:lnTo>
                  <a:lnTo>
                    <a:pt x="41698" y="171122"/>
                  </a:lnTo>
                  <a:lnTo>
                    <a:pt x="26751" y="174993"/>
                  </a:lnTo>
                  <a:lnTo>
                    <a:pt x="13376" y="181188"/>
                  </a:lnTo>
                  <a:lnTo>
                    <a:pt x="3148" y="189705"/>
                  </a:lnTo>
                  <a:lnTo>
                    <a:pt x="0" y="20054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05" name="Freeform 1904">
              <a:extLst>
                <a:ext uri="{FF2B5EF4-FFF2-40B4-BE49-F238E27FC236}">
                  <a16:creationId xmlns:a16="http://schemas.microsoft.com/office/drawing/2014/main" id="{3C90A19E-C646-970B-E833-1948AD6B0E6E}"/>
                </a:ext>
              </a:extLst>
            </p:cNvPr>
            <p:cNvSpPr/>
            <p:nvPr/>
          </p:nvSpPr>
          <p:spPr>
            <a:xfrm>
              <a:off x="-5522280" y="-12032422"/>
              <a:ext cx="72544" cy="53547"/>
            </a:xfrm>
            <a:custGeom>
              <a:avLst/>
              <a:gdLst>
                <a:gd name="connsiteX0" fmla="*/ 69234 w 84969"/>
                <a:gd name="connsiteY0" fmla="*/ 0 h 62718"/>
                <a:gd name="connsiteX1" fmla="*/ 48778 w 84969"/>
                <a:gd name="connsiteY1" fmla="*/ 12389 h 62718"/>
                <a:gd name="connsiteX2" fmla="*/ 29897 w 84969"/>
                <a:gd name="connsiteY2" fmla="*/ 27101 h 62718"/>
                <a:gd name="connsiteX3" fmla="*/ 14162 w 84969"/>
                <a:gd name="connsiteY3" fmla="*/ 44136 h 62718"/>
                <a:gd name="connsiteX4" fmla="*/ 0 w 84969"/>
                <a:gd name="connsiteY4" fmla="*/ 62719 h 62718"/>
                <a:gd name="connsiteX5" fmla="*/ 11801 w 84969"/>
                <a:gd name="connsiteY5" fmla="*/ 60396 h 62718"/>
                <a:gd name="connsiteX6" fmla="*/ 22817 w 84969"/>
                <a:gd name="connsiteY6" fmla="*/ 54201 h 62718"/>
                <a:gd name="connsiteX7" fmla="*/ 84969 w 84969"/>
                <a:gd name="connsiteY7" fmla="*/ 774 h 62718"/>
                <a:gd name="connsiteX8" fmla="*/ 73168 w 84969"/>
                <a:gd name="connsiteY8" fmla="*/ 0 h 6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9" h="62718">
                  <a:moveTo>
                    <a:pt x="69234" y="0"/>
                  </a:moveTo>
                  <a:lnTo>
                    <a:pt x="48778" y="12389"/>
                  </a:lnTo>
                  <a:lnTo>
                    <a:pt x="29897" y="27101"/>
                  </a:lnTo>
                  <a:lnTo>
                    <a:pt x="14162" y="44136"/>
                  </a:lnTo>
                  <a:lnTo>
                    <a:pt x="0" y="62719"/>
                  </a:lnTo>
                  <a:lnTo>
                    <a:pt x="11801" y="60396"/>
                  </a:lnTo>
                  <a:lnTo>
                    <a:pt x="22817" y="54201"/>
                  </a:lnTo>
                  <a:lnTo>
                    <a:pt x="84969" y="774"/>
                  </a:lnTo>
                  <a:lnTo>
                    <a:pt x="73168"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06" name="Freeform 1905">
              <a:extLst>
                <a:ext uri="{FF2B5EF4-FFF2-40B4-BE49-F238E27FC236}">
                  <a16:creationId xmlns:a16="http://schemas.microsoft.com/office/drawing/2014/main" id="{70D40443-5259-F1E9-C87A-2FECDCCAC19B}"/>
                </a:ext>
              </a:extLst>
            </p:cNvPr>
            <p:cNvSpPr/>
            <p:nvPr/>
          </p:nvSpPr>
          <p:spPr>
            <a:xfrm>
              <a:off x="-9374484" y="-15774118"/>
              <a:ext cx="180016" cy="62141"/>
            </a:xfrm>
            <a:custGeom>
              <a:avLst/>
              <a:gdLst>
                <a:gd name="connsiteX0" fmla="*/ 210849 w 210849"/>
                <a:gd name="connsiteY0" fmla="*/ 32521 h 72784"/>
                <a:gd name="connsiteX1" fmla="*/ 76314 w 210849"/>
                <a:gd name="connsiteY1" fmla="*/ 2323 h 72784"/>
                <a:gd name="connsiteX2" fmla="*/ 47993 w 210849"/>
                <a:gd name="connsiteY2" fmla="*/ 0 h 72784"/>
                <a:gd name="connsiteX3" fmla="*/ 21242 w 210849"/>
                <a:gd name="connsiteY3" fmla="*/ 3872 h 72784"/>
                <a:gd name="connsiteX4" fmla="*/ 0 w 210849"/>
                <a:gd name="connsiteY4" fmla="*/ 17035 h 72784"/>
                <a:gd name="connsiteX5" fmla="*/ 5507 w 210849"/>
                <a:gd name="connsiteY5" fmla="*/ 31747 h 72784"/>
                <a:gd name="connsiteX6" fmla="*/ 16523 w 210849"/>
                <a:gd name="connsiteY6" fmla="*/ 41038 h 72784"/>
                <a:gd name="connsiteX7" fmla="*/ 83396 w 210849"/>
                <a:gd name="connsiteY7" fmla="*/ 69688 h 72784"/>
                <a:gd name="connsiteX8" fmla="*/ 97558 w 210849"/>
                <a:gd name="connsiteY8" fmla="*/ 72785 h 72784"/>
                <a:gd name="connsiteX9" fmla="*/ 128241 w 210849"/>
                <a:gd name="connsiteY9" fmla="*/ 72011 h 72784"/>
                <a:gd name="connsiteX10" fmla="*/ 158923 w 210849"/>
                <a:gd name="connsiteY10" fmla="*/ 64267 h 72784"/>
                <a:gd name="connsiteX11" fmla="*/ 188034 w 210849"/>
                <a:gd name="connsiteY11" fmla="*/ 51104 h 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849" h="72784">
                  <a:moveTo>
                    <a:pt x="210849" y="32521"/>
                  </a:moveTo>
                  <a:lnTo>
                    <a:pt x="76314" y="2323"/>
                  </a:lnTo>
                  <a:lnTo>
                    <a:pt x="47993" y="0"/>
                  </a:lnTo>
                  <a:lnTo>
                    <a:pt x="21242" y="3872"/>
                  </a:lnTo>
                  <a:lnTo>
                    <a:pt x="0" y="17035"/>
                  </a:lnTo>
                  <a:lnTo>
                    <a:pt x="5507" y="31747"/>
                  </a:lnTo>
                  <a:lnTo>
                    <a:pt x="16523" y="41038"/>
                  </a:lnTo>
                  <a:lnTo>
                    <a:pt x="83396" y="69688"/>
                  </a:lnTo>
                  <a:lnTo>
                    <a:pt x="97558" y="72785"/>
                  </a:lnTo>
                  <a:lnTo>
                    <a:pt x="128241" y="72011"/>
                  </a:lnTo>
                  <a:lnTo>
                    <a:pt x="158923" y="64267"/>
                  </a:lnTo>
                  <a:lnTo>
                    <a:pt x="188034" y="5110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07" name="Freeform 1906">
              <a:extLst>
                <a:ext uri="{FF2B5EF4-FFF2-40B4-BE49-F238E27FC236}">
                  <a16:creationId xmlns:a16="http://schemas.microsoft.com/office/drawing/2014/main" id="{0C632ECB-B6C6-BC85-028C-668020A1621D}"/>
                </a:ext>
              </a:extLst>
            </p:cNvPr>
            <p:cNvSpPr/>
            <p:nvPr/>
          </p:nvSpPr>
          <p:spPr>
            <a:xfrm>
              <a:off x="-5690875" y="-11971603"/>
              <a:ext cx="128294" cy="94533"/>
            </a:xfrm>
            <a:custGeom>
              <a:avLst/>
              <a:gdLst>
                <a:gd name="connsiteX0" fmla="*/ 143974 w 150268"/>
                <a:gd name="connsiteY0" fmla="*/ 0 h 110725"/>
                <a:gd name="connsiteX1" fmla="*/ 136106 w 150268"/>
                <a:gd name="connsiteY1" fmla="*/ 1548 h 110725"/>
                <a:gd name="connsiteX2" fmla="*/ 125880 w 150268"/>
                <a:gd name="connsiteY2" fmla="*/ 8517 h 110725"/>
                <a:gd name="connsiteX3" fmla="*/ 113291 w 150268"/>
                <a:gd name="connsiteY3" fmla="*/ 20132 h 110725"/>
                <a:gd name="connsiteX4" fmla="*/ 105424 w 150268"/>
                <a:gd name="connsiteY4" fmla="*/ 24777 h 110725"/>
                <a:gd name="connsiteX5" fmla="*/ 96769 w 150268"/>
                <a:gd name="connsiteY5" fmla="*/ 24777 h 110725"/>
                <a:gd name="connsiteX6" fmla="*/ 89689 w 150268"/>
                <a:gd name="connsiteY6" fmla="*/ 22455 h 110725"/>
                <a:gd name="connsiteX7" fmla="*/ 85755 w 150268"/>
                <a:gd name="connsiteY7" fmla="*/ 18583 h 110725"/>
                <a:gd name="connsiteX8" fmla="*/ 82609 w 150268"/>
                <a:gd name="connsiteY8" fmla="*/ 16260 h 110725"/>
                <a:gd name="connsiteX9" fmla="*/ 77888 w 150268"/>
                <a:gd name="connsiteY9" fmla="*/ 17034 h 110725"/>
                <a:gd name="connsiteX10" fmla="*/ 76314 w 150268"/>
                <a:gd name="connsiteY10" fmla="*/ 19358 h 110725"/>
                <a:gd name="connsiteX11" fmla="*/ 72381 w 150268"/>
                <a:gd name="connsiteY11" fmla="*/ 30198 h 110725"/>
                <a:gd name="connsiteX12" fmla="*/ 69232 w 150268"/>
                <a:gd name="connsiteY12" fmla="*/ 33295 h 110725"/>
                <a:gd name="connsiteX13" fmla="*/ 34616 w 150268"/>
                <a:gd name="connsiteY13" fmla="*/ 61170 h 110725"/>
                <a:gd name="connsiteX14" fmla="*/ 28322 w 150268"/>
                <a:gd name="connsiteY14" fmla="*/ 67364 h 110725"/>
                <a:gd name="connsiteX15" fmla="*/ 25176 w 150268"/>
                <a:gd name="connsiteY15" fmla="*/ 73559 h 110725"/>
                <a:gd name="connsiteX16" fmla="*/ 22027 w 150268"/>
                <a:gd name="connsiteY16" fmla="*/ 79753 h 110725"/>
                <a:gd name="connsiteX17" fmla="*/ 18094 w 150268"/>
                <a:gd name="connsiteY17" fmla="*/ 85948 h 110725"/>
                <a:gd name="connsiteX18" fmla="*/ 11801 w 150268"/>
                <a:gd name="connsiteY18" fmla="*/ 92142 h 110725"/>
                <a:gd name="connsiteX19" fmla="*/ 7080 w 150268"/>
                <a:gd name="connsiteY19" fmla="*/ 96788 h 110725"/>
                <a:gd name="connsiteX20" fmla="*/ 2359 w 150268"/>
                <a:gd name="connsiteY20" fmla="*/ 102208 h 110725"/>
                <a:gd name="connsiteX21" fmla="*/ 0 w 150268"/>
                <a:gd name="connsiteY21" fmla="*/ 110726 h 110725"/>
                <a:gd name="connsiteX22" fmla="*/ 55073 w 150268"/>
                <a:gd name="connsiteY22" fmla="*/ 62719 h 110725"/>
                <a:gd name="connsiteX23" fmla="*/ 55858 w 150268"/>
                <a:gd name="connsiteY23" fmla="*/ 61170 h 110725"/>
                <a:gd name="connsiteX24" fmla="*/ 55858 w 150268"/>
                <a:gd name="connsiteY24" fmla="*/ 58847 h 110725"/>
                <a:gd name="connsiteX25" fmla="*/ 56646 w 150268"/>
                <a:gd name="connsiteY25" fmla="*/ 56524 h 110725"/>
                <a:gd name="connsiteX26" fmla="*/ 57431 w 150268"/>
                <a:gd name="connsiteY26" fmla="*/ 54976 h 110725"/>
                <a:gd name="connsiteX27" fmla="*/ 59792 w 150268"/>
                <a:gd name="connsiteY27" fmla="*/ 54976 h 110725"/>
                <a:gd name="connsiteX28" fmla="*/ 65299 w 150268"/>
                <a:gd name="connsiteY28" fmla="*/ 55750 h 110725"/>
                <a:gd name="connsiteX29" fmla="*/ 67659 w 150268"/>
                <a:gd name="connsiteY29" fmla="*/ 54976 h 110725"/>
                <a:gd name="connsiteX30" fmla="*/ 105424 w 150268"/>
                <a:gd name="connsiteY30" fmla="*/ 29424 h 110725"/>
                <a:gd name="connsiteX31" fmla="*/ 116437 w 150268"/>
                <a:gd name="connsiteY31" fmla="*/ 25552 h 110725"/>
                <a:gd name="connsiteX32" fmla="*/ 141615 w 150268"/>
                <a:gd name="connsiteY32" fmla="*/ 19358 h 110725"/>
                <a:gd name="connsiteX33" fmla="*/ 150268 w 150268"/>
                <a:gd name="connsiteY33" fmla="*/ 14712 h 110725"/>
                <a:gd name="connsiteX34" fmla="*/ 147908 w 150268"/>
                <a:gd name="connsiteY34" fmla="*/ 3872 h 11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0268" h="110725">
                  <a:moveTo>
                    <a:pt x="143974" y="0"/>
                  </a:moveTo>
                  <a:lnTo>
                    <a:pt x="136106" y="1548"/>
                  </a:lnTo>
                  <a:lnTo>
                    <a:pt x="125880" y="8517"/>
                  </a:lnTo>
                  <a:lnTo>
                    <a:pt x="113291" y="20132"/>
                  </a:lnTo>
                  <a:lnTo>
                    <a:pt x="105424" y="24777"/>
                  </a:lnTo>
                  <a:lnTo>
                    <a:pt x="96769" y="24777"/>
                  </a:lnTo>
                  <a:lnTo>
                    <a:pt x="89689" y="22455"/>
                  </a:lnTo>
                  <a:lnTo>
                    <a:pt x="85755" y="18583"/>
                  </a:lnTo>
                  <a:lnTo>
                    <a:pt x="82609" y="16260"/>
                  </a:lnTo>
                  <a:lnTo>
                    <a:pt x="77888" y="17034"/>
                  </a:lnTo>
                  <a:lnTo>
                    <a:pt x="76314" y="19358"/>
                  </a:lnTo>
                  <a:lnTo>
                    <a:pt x="72381" y="30198"/>
                  </a:lnTo>
                  <a:lnTo>
                    <a:pt x="69232" y="33295"/>
                  </a:lnTo>
                  <a:lnTo>
                    <a:pt x="34616" y="61170"/>
                  </a:lnTo>
                  <a:lnTo>
                    <a:pt x="28322" y="67364"/>
                  </a:lnTo>
                  <a:lnTo>
                    <a:pt x="25176" y="73559"/>
                  </a:lnTo>
                  <a:lnTo>
                    <a:pt x="22027" y="79753"/>
                  </a:lnTo>
                  <a:lnTo>
                    <a:pt x="18094" y="85948"/>
                  </a:lnTo>
                  <a:lnTo>
                    <a:pt x="11801" y="92142"/>
                  </a:lnTo>
                  <a:lnTo>
                    <a:pt x="7080" y="96788"/>
                  </a:lnTo>
                  <a:lnTo>
                    <a:pt x="2359" y="102208"/>
                  </a:lnTo>
                  <a:lnTo>
                    <a:pt x="0" y="110726"/>
                  </a:lnTo>
                  <a:lnTo>
                    <a:pt x="55073" y="62719"/>
                  </a:lnTo>
                  <a:lnTo>
                    <a:pt x="55858" y="61170"/>
                  </a:lnTo>
                  <a:lnTo>
                    <a:pt x="55858" y="58847"/>
                  </a:lnTo>
                  <a:lnTo>
                    <a:pt x="56646" y="56524"/>
                  </a:lnTo>
                  <a:lnTo>
                    <a:pt x="57431" y="54976"/>
                  </a:lnTo>
                  <a:lnTo>
                    <a:pt x="59792" y="54976"/>
                  </a:lnTo>
                  <a:lnTo>
                    <a:pt x="65299" y="55750"/>
                  </a:lnTo>
                  <a:lnTo>
                    <a:pt x="67659" y="54976"/>
                  </a:lnTo>
                  <a:lnTo>
                    <a:pt x="105424" y="29424"/>
                  </a:lnTo>
                  <a:lnTo>
                    <a:pt x="116437" y="25552"/>
                  </a:lnTo>
                  <a:lnTo>
                    <a:pt x="141615" y="19358"/>
                  </a:lnTo>
                  <a:lnTo>
                    <a:pt x="150268" y="14712"/>
                  </a:lnTo>
                  <a:lnTo>
                    <a:pt x="147908"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08" name="Freeform 1907">
              <a:extLst>
                <a:ext uri="{FF2B5EF4-FFF2-40B4-BE49-F238E27FC236}">
                  <a16:creationId xmlns:a16="http://schemas.microsoft.com/office/drawing/2014/main" id="{0373CAEE-6365-FFD1-2351-E70D2006979B}"/>
                </a:ext>
              </a:extLst>
            </p:cNvPr>
            <p:cNvSpPr/>
            <p:nvPr/>
          </p:nvSpPr>
          <p:spPr>
            <a:xfrm>
              <a:off x="-10799161" y="-14063912"/>
              <a:ext cx="41645" cy="32392"/>
            </a:xfrm>
            <a:custGeom>
              <a:avLst/>
              <a:gdLst>
                <a:gd name="connsiteX0" fmla="*/ 42484 w 48778"/>
                <a:gd name="connsiteY0" fmla="*/ 8517 h 37940"/>
                <a:gd name="connsiteX1" fmla="*/ 36977 w 48778"/>
                <a:gd name="connsiteY1" fmla="*/ 5420 h 37940"/>
                <a:gd name="connsiteX2" fmla="*/ 29109 w 48778"/>
                <a:gd name="connsiteY2" fmla="*/ 2323 h 37940"/>
                <a:gd name="connsiteX3" fmla="*/ 17308 w 48778"/>
                <a:gd name="connsiteY3" fmla="*/ 0 h 37940"/>
                <a:gd name="connsiteX4" fmla="*/ 6292 w 48778"/>
                <a:gd name="connsiteY4" fmla="*/ 0 h 37940"/>
                <a:gd name="connsiteX5" fmla="*/ 0 w 48778"/>
                <a:gd name="connsiteY5" fmla="*/ 1549 h 37940"/>
                <a:gd name="connsiteX6" fmla="*/ 3146 w 48778"/>
                <a:gd name="connsiteY6" fmla="*/ 14712 h 37940"/>
                <a:gd name="connsiteX7" fmla="*/ 18094 w 48778"/>
                <a:gd name="connsiteY7" fmla="*/ 30972 h 37940"/>
                <a:gd name="connsiteX8" fmla="*/ 36189 w 48778"/>
                <a:gd name="connsiteY8" fmla="*/ 37941 h 37940"/>
                <a:gd name="connsiteX9" fmla="*/ 48778 w 48778"/>
                <a:gd name="connsiteY9" fmla="*/ 25552 h 37940"/>
                <a:gd name="connsiteX10" fmla="*/ 46417 w 48778"/>
                <a:gd name="connsiteY10" fmla="*/ 23229 h 37940"/>
                <a:gd name="connsiteX11" fmla="*/ 45630 w 48778"/>
                <a:gd name="connsiteY11" fmla="*/ 20906 h 37940"/>
                <a:gd name="connsiteX12" fmla="*/ 45630 w 48778"/>
                <a:gd name="connsiteY12" fmla="*/ 18583 h 37940"/>
                <a:gd name="connsiteX13" fmla="*/ 43271 w 48778"/>
                <a:gd name="connsiteY13" fmla="*/ 10840 h 37940"/>
                <a:gd name="connsiteX14" fmla="*/ 43271 w 48778"/>
                <a:gd name="connsiteY14" fmla="*/ 9292 h 3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778" h="37940">
                  <a:moveTo>
                    <a:pt x="42484" y="8517"/>
                  </a:moveTo>
                  <a:lnTo>
                    <a:pt x="36977" y="5420"/>
                  </a:lnTo>
                  <a:lnTo>
                    <a:pt x="29109" y="2323"/>
                  </a:lnTo>
                  <a:lnTo>
                    <a:pt x="17308" y="0"/>
                  </a:lnTo>
                  <a:lnTo>
                    <a:pt x="6292" y="0"/>
                  </a:lnTo>
                  <a:lnTo>
                    <a:pt x="0" y="1549"/>
                  </a:lnTo>
                  <a:lnTo>
                    <a:pt x="3146" y="14712"/>
                  </a:lnTo>
                  <a:lnTo>
                    <a:pt x="18094" y="30972"/>
                  </a:lnTo>
                  <a:lnTo>
                    <a:pt x="36189" y="37941"/>
                  </a:lnTo>
                  <a:lnTo>
                    <a:pt x="48778" y="25552"/>
                  </a:lnTo>
                  <a:lnTo>
                    <a:pt x="46417" y="23229"/>
                  </a:lnTo>
                  <a:lnTo>
                    <a:pt x="45630" y="20906"/>
                  </a:lnTo>
                  <a:lnTo>
                    <a:pt x="45630" y="18583"/>
                  </a:lnTo>
                  <a:lnTo>
                    <a:pt x="43271" y="10840"/>
                  </a:lnTo>
                  <a:lnTo>
                    <a:pt x="43271" y="929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09" name="Freeform 1908">
              <a:extLst>
                <a:ext uri="{FF2B5EF4-FFF2-40B4-BE49-F238E27FC236}">
                  <a16:creationId xmlns:a16="http://schemas.microsoft.com/office/drawing/2014/main" id="{283CC58D-2B1C-15A1-207A-90F6F1DBB272}"/>
                </a:ext>
              </a:extLst>
            </p:cNvPr>
            <p:cNvSpPr/>
            <p:nvPr/>
          </p:nvSpPr>
          <p:spPr>
            <a:xfrm>
              <a:off x="-9000348" y="-15261122"/>
              <a:ext cx="18808" cy="23799"/>
            </a:xfrm>
            <a:custGeom>
              <a:avLst/>
              <a:gdLst>
                <a:gd name="connsiteX0" fmla="*/ 1575 w 22029"/>
                <a:gd name="connsiteY0" fmla="*/ 17035 h 27875"/>
                <a:gd name="connsiteX1" fmla="*/ 0 w 22029"/>
                <a:gd name="connsiteY1" fmla="*/ 26327 h 27875"/>
                <a:gd name="connsiteX2" fmla="*/ 7868 w 22029"/>
                <a:gd name="connsiteY2" fmla="*/ 27875 h 27875"/>
                <a:gd name="connsiteX3" fmla="*/ 16523 w 22029"/>
                <a:gd name="connsiteY3" fmla="*/ 23229 h 27875"/>
                <a:gd name="connsiteX4" fmla="*/ 22029 w 22029"/>
                <a:gd name="connsiteY4" fmla="*/ 14712 h 27875"/>
                <a:gd name="connsiteX5" fmla="*/ 22029 w 22029"/>
                <a:gd name="connsiteY5" fmla="*/ 6195 h 27875"/>
                <a:gd name="connsiteX6" fmla="*/ 14162 w 22029"/>
                <a:gd name="connsiteY6" fmla="*/ 0 h 27875"/>
                <a:gd name="connsiteX7" fmla="*/ 6294 w 22029"/>
                <a:gd name="connsiteY7" fmla="*/ 6195 h 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9" h="27875">
                  <a:moveTo>
                    <a:pt x="1575" y="17035"/>
                  </a:moveTo>
                  <a:lnTo>
                    <a:pt x="0" y="26327"/>
                  </a:lnTo>
                  <a:lnTo>
                    <a:pt x="7868" y="27875"/>
                  </a:lnTo>
                  <a:lnTo>
                    <a:pt x="16523" y="23229"/>
                  </a:lnTo>
                  <a:lnTo>
                    <a:pt x="22029" y="14712"/>
                  </a:lnTo>
                  <a:lnTo>
                    <a:pt x="22029" y="6195"/>
                  </a:lnTo>
                  <a:lnTo>
                    <a:pt x="14162" y="0"/>
                  </a:lnTo>
                  <a:lnTo>
                    <a:pt x="6294" y="61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10" name="Freeform 1909">
              <a:extLst>
                <a:ext uri="{FF2B5EF4-FFF2-40B4-BE49-F238E27FC236}">
                  <a16:creationId xmlns:a16="http://schemas.microsoft.com/office/drawing/2014/main" id="{61E8D846-FA38-B2E7-2AE0-249B633570D1}"/>
                </a:ext>
              </a:extLst>
            </p:cNvPr>
            <p:cNvSpPr/>
            <p:nvPr/>
          </p:nvSpPr>
          <p:spPr>
            <a:xfrm>
              <a:off x="-8026381" y="-14955043"/>
              <a:ext cx="124264" cy="58174"/>
            </a:xfrm>
            <a:custGeom>
              <a:avLst/>
              <a:gdLst>
                <a:gd name="connsiteX0" fmla="*/ 98344 w 145548"/>
                <a:gd name="connsiteY0" fmla="*/ 4646 h 68138"/>
                <a:gd name="connsiteX1" fmla="*/ 69234 w 145548"/>
                <a:gd name="connsiteY1" fmla="*/ 0 h 68138"/>
                <a:gd name="connsiteX2" fmla="*/ 48780 w 145548"/>
                <a:gd name="connsiteY2" fmla="*/ 0 h 68138"/>
                <a:gd name="connsiteX3" fmla="*/ 40913 w 145548"/>
                <a:gd name="connsiteY3" fmla="*/ 3872 h 68138"/>
                <a:gd name="connsiteX4" fmla="*/ 39338 w 145548"/>
                <a:gd name="connsiteY4" fmla="*/ 8517 h 68138"/>
                <a:gd name="connsiteX5" fmla="*/ 38552 w 145548"/>
                <a:gd name="connsiteY5" fmla="*/ 14712 h 68138"/>
                <a:gd name="connsiteX6" fmla="*/ 35404 w 145548"/>
                <a:gd name="connsiteY6" fmla="*/ 22455 h 68138"/>
                <a:gd name="connsiteX7" fmla="*/ 27536 w 145548"/>
                <a:gd name="connsiteY7" fmla="*/ 27875 h 68138"/>
                <a:gd name="connsiteX8" fmla="*/ 18883 w 145548"/>
                <a:gd name="connsiteY8" fmla="*/ 28649 h 68138"/>
                <a:gd name="connsiteX9" fmla="*/ 9443 w 145548"/>
                <a:gd name="connsiteY9" fmla="*/ 28649 h 68138"/>
                <a:gd name="connsiteX10" fmla="*/ 0 w 145548"/>
                <a:gd name="connsiteY10" fmla="*/ 30972 h 68138"/>
                <a:gd name="connsiteX11" fmla="*/ 16523 w 145548"/>
                <a:gd name="connsiteY11" fmla="*/ 46458 h 68138"/>
                <a:gd name="connsiteX12" fmla="*/ 38552 w 145548"/>
                <a:gd name="connsiteY12" fmla="*/ 58073 h 68138"/>
                <a:gd name="connsiteX13" fmla="*/ 63728 w 145548"/>
                <a:gd name="connsiteY13" fmla="*/ 65042 h 68138"/>
                <a:gd name="connsiteX14" fmla="*/ 85757 w 145548"/>
                <a:gd name="connsiteY14" fmla="*/ 68139 h 68138"/>
                <a:gd name="connsiteX15" fmla="*/ 96771 w 145548"/>
                <a:gd name="connsiteY15" fmla="*/ 68139 h 68138"/>
                <a:gd name="connsiteX16" fmla="*/ 102278 w 145548"/>
                <a:gd name="connsiteY16" fmla="*/ 65816 h 68138"/>
                <a:gd name="connsiteX17" fmla="*/ 116439 w 145548"/>
                <a:gd name="connsiteY17" fmla="*/ 54201 h 68138"/>
                <a:gd name="connsiteX18" fmla="*/ 134535 w 145548"/>
                <a:gd name="connsiteY18" fmla="*/ 41813 h 68138"/>
                <a:gd name="connsiteX19" fmla="*/ 140829 w 145548"/>
                <a:gd name="connsiteY19" fmla="*/ 34844 h 68138"/>
                <a:gd name="connsiteX20" fmla="*/ 145549 w 145548"/>
                <a:gd name="connsiteY20" fmla="*/ 23229 h 68138"/>
                <a:gd name="connsiteX21" fmla="*/ 127455 w 145548"/>
                <a:gd name="connsiteY21" fmla="*/ 13163 h 6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548" h="68138">
                  <a:moveTo>
                    <a:pt x="98344" y="4646"/>
                  </a:moveTo>
                  <a:lnTo>
                    <a:pt x="69234" y="0"/>
                  </a:lnTo>
                  <a:lnTo>
                    <a:pt x="48780" y="0"/>
                  </a:lnTo>
                  <a:lnTo>
                    <a:pt x="40913" y="3872"/>
                  </a:lnTo>
                  <a:lnTo>
                    <a:pt x="39338" y="8517"/>
                  </a:lnTo>
                  <a:lnTo>
                    <a:pt x="38552" y="14712"/>
                  </a:lnTo>
                  <a:lnTo>
                    <a:pt x="35404" y="22455"/>
                  </a:lnTo>
                  <a:lnTo>
                    <a:pt x="27536" y="27875"/>
                  </a:lnTo>
                  <a:lnTo>
                    <a:pt x="18883" y="28649"/>
                  </a:lnTo>
                  <a:lnTo>
                    <a:pt x="9443" y="28649"/>
                  </a:lnTo>
                  <a:lnTo>
                    <a:pt x="0" y="30972"/>
                  </a:lnTo>
                  <a:lnTo>
                    <a:pt x="16523" y="46458"/>
                  </a:lnTo>
                  <a:lnTo>
                    <a:pt x="38552" y="58073"/>
                  </a:lnTo>
                  <a:lnTo>
                    <a:pt x="63728" y="65042"/>
                  </a:lnTo>
                  <a:lnTo>
                    <a:pt x="85757" y="68139"/>
                  </a:lnTo>
                  <a:lnTo>
                    <a:pt x="96771" y="68139"/>
                  </a:lnTo>
                  <a:lnTo>
                    <a:pt x="102278" y="65816"/>
                  </a:lnTo>
                  <a:lnTo>
                    <a:pt x="116439" y="54201"/>
                  </a:lnTo>
                  <a:lnTo>
                    <a:pt x="134535" y="41813"/>
                  </a:lnTo>
                  <a:lnTo>
                    <a:pt x="140829" y="34844"/>
                  </a:lnTo>
                  <a:lnTo>
                    <a:pt x="145549" y="23229"/>
                  </a:lnTo>
                  <a:lnTo>
                    <a:pt x="127455" y="1316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11" name="Freeform 1910">
              <a:extLst>
                <a:ext uri="{FF2B5EF4-FFF2-40B4-BE49-F238E27FC236}">
                  <a16:creationId xmlns:a16="http://schemas.microsoft.com/office/drawing/2014/main" id="{122F9CD9-B8E5-7539-C2E6-867C2ADBAF22}"/>
                </a:ext>
              </a:extLst>
            </p:cNvPr>
            <p:cNvSpPr/>
            <p:nvPr/>
          </p:nvSpPr>
          <p:spPr>
            <a:xfrm>
              <a:off x="-9919234" y="-14902157"/>
              <a:ext cx="53063" cy="12560"/>
            </a:xfrm>
            <a:custGeom>
              <a:avLst/>
              <a:gdLst>
                <a:gd name="connsiteX0" fmla="*/ 47205 w 62152"/>
                <a:gd name="connsiteY0" fmla="*/ 14712 h 14711"/>
                <a:gd name="connsiteX1" fmla="*/ 62152 w 62152"/>
                <a:gd name="connsiteY1" fmla="*/ 9292 h 14711"/>
                <a:gd name="connsiteX2" fmla="*/ 47991 w 62152"/>
                <a:gd name="connsiteY2" fmla="*/ 3097 h 14711"/>
                <a:gd name="connsiteX3" fmla="*/ 30682 w 62152"/>
                <a:gd name="connsiteY3" fmla="*/ 0 h 14711"/>
                <a:gd name="connsiteX4" fmla="*/ 12587 w 62152"/>
                <a:gd name="connsiteY4" fmla="*/ 1548 h 14711"/>
                <a:gd name="connsiteX5" fmla="*/ 0 w 62152"/>
                <a:gd name="connsiteY5" fmla="*/ 8517 h 14711"/>
                <a:gd name="connsiteX6" fmla="*/ 32256 w 62152"/>
                <a:gd name="connsiteY6" fmla="*/ 13937 h 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52" h="14711">
                  <a:moveTo>
                    <a:pt x="47205" y="14712"/>
                  </a:moveTo>
                  <a:lnTo>
                    <a:pt x="62152" y="9292"/>
                  </a:lnTo>
                  <a:lnTo>
                    <a:pt x="47991" y="3097"/>
                  </a:lnTo>
                  <a:lnTo>
                    <a:pt x="30682" y="0"/>
                  </a:lnTo>
                  <a:lnTo>
                    <a:pt x="12587" y="1548"/>
                  </a:lnTo>
                  <a:lnTo>
                    <a:pt x="0" y="8517"/>
                  </a:lnTo>
                  <a:lnTo>
                    <a:pt x="32256" y="1393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12" name="Freeform 1911">
              <a:extLst>
                <a:ext uri="{FF2B5EF4-FFF2-40B4-BE49-F238E27FC236}">
                  <a16:creationId xmlns:a16="http://schemas.microsoft.com/office/drawing/2014/main" id="{4D9594A9-C577-93A9-317A-04D4E4951D3F}"/>
                </a:ext>
              </a:extLst>
            </p:cNvPr>
            <p:cNvSpPr/>
            <p:nvPr/>
          </p:nvSpPr>
          <p:spPr>
            <a:xfrm>
              <a:off x="-8962732" y="-15306075"/>
              <a:ext cx="18135" cy="13882"/>
            </a:xfrm>
            <a:custGeom>
              <a:avLst/>
              <a:gdLst>
                <a:gd name="connsiteX0" fmla="*/ 6294 w 21241"/>
                <a:gd name="connsiteY0" fmla="*/ 0 h 16260"/>
                <a:gd name="connsiteX1" fmla="*/ 0 w 21241"/>
                <a:gd name="connsiteY1" fmla="*/ 774 h 16260"/>
                <a:gd name="connsiteX2" fmla="*/ 2361 w 21241"/>
                <a:gd name="connsiteY2" fmla="*/ 8517 h 16260"/>
                <a:gd name="connsiteX3" fmla="*/ 7080 w 21241"/>
                <a:gd name="connsiteY3" fmla="*/ 13938 h 16260"/>
                <a:gd name="connsiteX4" fmla="*/ 13374 w 21241"/>
                <a:gd name="connsiteY4" fmla="*/ 16260 h 16260"/>
                <a:gd name="connsiteX5" fmla="*/ 21242 w 21241"/>
                <a:gd name="connsiteY5" fmla="*/ 13938 h 16260"/>
                <a:gd name="connsiteX6" fmla="*/ 11801 w 21241"/>
                <a:gd name="connsiteY6" fmla="*/ 3097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1" h="16260">
                  <a:moveTo>
                    <a:pt x="6294" y="0"/>
                  </a:moveTo>
                  <a:lnTo>
                    <a:pt x="0" y="774"/>
                  </a:lnTo>
                  <a:lnTo>
                    <a:pt x="2361" y="8517"/>
                  </a:lnTo>
                  <a:lnTo>
                    <a:pt x="7080" y="13938"/>
                  </a:lnTo>
                  <a:lnTo>
                    <a:pt x="13374" y="16260"/>
                  </a:lnTo>
                  <a:lnTo>
                    <a:pt x="21242" y="13938"/>
                  </a:lnTo>
                  <a:lnTo>
                    <a:pt x="11801"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13" name="Freeform 1912">
              <a:extLst>
                <a:ext uri="{FF2B5EF4-FFF2-40B4-BE49-F238E27FC236}">
                  <a16:creationId xmlns:a16="http://schemas.microsoft.com/office/drawing/2014/main" id="{D0D36A69-0B4A-803A-122C-617DD2FA7C11}"/>
                </a:ext>
              </a:extLst>
            </p:cNvPr>
            <p:cNvSpPr/>
            <p:nvPr/>
          </p:nvSpPr>
          <p:spPr>
            <a:xfrm>
              <a:off x="-10961042" y="-14351480"/>
              <a:ext cx="17465" cy="10576"/>
            </a:xfrm>
            <a:custGeom>
              <a:avLst/>
              <a:gdLst>
                <a:gd name="connsiteX0" fmla="*/ 17308 w 20456"/>
                <a:gd name="connsiteY0" fmla="*/ 0 h 12388"/>
                <a:gd name="connsiteX1" fmla="*/ 0 w 20456"/>
                <a:gd name="connsiteY1" fmla="*/ 8517 h 12388"/>
                <a:gd name="connsiteX2" fmla="*/ 14162 w 20456"/>
                <a:gd name="connsiteY2" fmla="*/ 12389 h 12388"/>
                <a:gd name="connsiteX3" fmla="*/ 20456 w 20456"/>
                <a:gd name="connsiteY3" fmla="*/ 5420 h 12388"/>
              </a:gdLst>
              <a:ahLst/>
              <a:cxnLst>
                <a:cxn ang="0">
                  <a:pos x="connsiteX0" y="connsiteY0"/>
                </a:cxn>
                <a:cxn ang="0">
                  <a:pos x="connsiteX1" y="connsiteY1"/>
                </a:cxn>
                <a:cxn ang="0">
                  <a:pos x="connsiteX2" y="connsiteY2"/>
                </a:cxn>
                <a:cxn ang="0">
                  <a:pos x="connsiteX3" y="connsiteY3"/>
                </a:cxn>
              </a:cxnLst>
              <a:rect l="l" t="t" r="r" b="b"/>
              <a:pathLst>
                <a:path w="20456" h="12388">
                  <a:moveTo>
                    <a:pt x="17308" y="0"/>
                  </a:moveTo>
                  <a:lnTo>
                    <a:pt x="0" y="8517"/>
                  </a:lnTo>
                  <a:lnTo>
                    <a:pt x="14162" y="12389"/>
                  </a:lnTo>
                  <a:lnTo>
                    <a:pt x="20456" y="542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14" name="Freeform 1913">
              <a:extLst>
                <a:ext uri="{FF2B5EF4-FFF2-40B4-BE49-F238E27FC236}">
                  <a16:creationId xmlns:a16="http://schemas.microsoft.com/office/drawing/2014/main" id="{574DA230-1987-1B18-7BE3-53494DBD7817}"/>
                </a:ext>
              </a:extLst>
            </p:cNvPr>
            <p:cNvSpPr/>
            <p:nvPr/>
          </p:nvSpPr>
          <p:spPr>
            <a:xfrm>
              <a:off x="-6328321" y="-12848192"/>
              <a:ext cx="63811" cy="44953"/>
            </a:xfrm>
            <a:custGeom>
              <a:avLst/>
              <a:gdLst>
                <a:gd name="connsiteX0" fmla="*/ 27536 w 74741"/>
                <a:gd name="connsiteY0" fmla="*/ 0 h 52652"/>
                <a:gd name="connsiteX1" fmla="*/ 20456 w 74741"/>
                <a:gd name="connsiteY1" fmla="*/ 6194 h 52652"/>
                <a:gd name="connsiteX2" fmla="*/ 11801 w 74741"/>
                <a:gd name="connsiteY2" fmla="*/ 17809 h 52652"/>
                <a:gd name="connsiteX3" fmla="*/ 3934 w 74741"/>
                <a:gd name="connsiteY3" fmla="*/ 30972 h 52652"/>
                <a:gd name="connsiteX4" fmla="*/ 0 w 74741"/>
                <a:gd name="connsiteY4" fmla="*/ 40264 h 52652"/>
                <a:gd name="connsiteX5" fmla="*/ 6294 w 74741"/>
                <a:gd name="connsiteY5" fmla="*/ 37941 h 52652"/>
                <a:gd name="connsiteX6" fmla="*/ 11801 w 74741"/>
                <a:gd name="connsiteY6" fmla="*/ 34844 h 52652"/>
                <a:gd name="connsiteX7" fmla="*/ 16523 w 74741"/>
                <a:gd name="connsiteY7" fmla="*/ 34070 h 52652"/>
                <a:gd name="connsiteX8" fmla="*/ 22029 w 74741"/>
                <a:gd name="connsiteY8" fmla="*/ 36393 h 52652"/>
                <a:gd name="connsiteX9" fmla="*/ 26751 w 74741"/>
                <a:gd name="connsiteY9" fmla="*/ 41038 h 52652"/>
                <a:gd name="connsiteX10" fmla="*/ 29109 w 74741"/>
                <a:gd name="connsiteY10" fmla="*/ 46458 h 52652"/>
                <a:gd name="connsiteX11" fmla="*/ 31470 w 74741"/>
                <a:gd name="connsiteY11" fmla="*/ 51105 h 52652"/>
                <a:gd name="connsiteX12" fmla="*/ 37764 w 74741"/>
                <a:gd name="connsiteY12" fmla="*/ 52653 h 52652"/>
                <a:gd name="connsiteX13" fmla="*/ 49566 w 74741"/>
                <a:gd name="connsiteY13" fmla="*/ 48007 h 52652"/>
                <a:gd name="connsiteX14" fmla="*/ 57433 w 74741"/>
                <a:gd name="connsiteY14" fmla="*/ 36393 h 52652"/>
                <a:gd name="connsiteX15" fmla="*/ 65301 w 74741"/>
                <a:gd name="connsiteY15" fmla="*/ 24004 h 52652"/>
                <a:gd name="connsiteX16" fmla="*/ 74741 w 74741"/>
                <a:gd name="connsiteY16" fmla="*/ 16261 h 52652"/>
                <a:gd name="connsiteX17" fmla="*/ 36191 w 74741"/>
                <a:gd name="connsiteY17" fmla="*/ 1549 h 5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741" h="52652">
                  <a:moveTo>
                    <a:pt x="27536" y="0"/>
                  </a:moveTo>
                  <a:lnTo>
                    <a:pt x="20456" y="6194"/>
                  </a:lnTo>
                  <a:lnTo>
                    <a:pt x="11801" y="17809"/>
                  </a:lnTo>
                  <a:lnTo>
                    <a:pt x="3934" y="30972"/>
                  </a:lnTo>
                  <a:lnTo>
                    <a:pt x="0" y="40264"/>
                  </a:lnTo>
                  <a:lnTo>
                    <a:pt x="6294" y="37941"/>
                  </a:lnTo>
                  <a:lnTo>
                    <a:pt x="11801" y="34844"/>
                  </a:lnTo>
                  <a:lnTo>
                    <a:pt x="16523" y="34070"/>
                  </a:lnTo>
                  <a:lnTo>
                    <a:pt x="22029" y="36393"/>
                  </a:lnTo>
                  <a:lnTo>
                    <a:pt x="26751" y="41038"/>
                  </a:lnTo>
                  <a:lnTo>
                    <a:pt x="29109" y="46458"/>
                  </a:lnTo>
                  <a:lnTo>
                    <a:pt x="31470" y="51105"/>
                  </a:lnTo>
                  <a:lnTo>
                    <a:pt x="37764" y="52653"/>
                  </a:lnTo>
                  <a:lnTo>
                    <a:pt x="49566" y="48007"/>
                  </a:lnTo>
                  <a:lnTo>
                    <a:pt x="57433" y="36393"/>
                  </a:lnTo>
                  <a:lnTo>
                    <a:pt x="65301" y="24004"/>
                  </a:lnTo>
                  <a:lnTo>
                    <a:pt x="74741" y="16261"/>
                  </a:lnTo>
                  <a:lnTo>
                    <a:pt x="36191" y="154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15" name="Freeform 1914">
              <a:extLst>
                <a:ext uri="{FF2B5EF4-FFF2-40B4-BE49-F238E27FC236}">
                  <a16:creationId xmlns:a16="http://schemas.microsoft.com/office/drawing/2014/main" id="{F6320628-A697-A61D-12D6-862F356FD046}"/>
                </a:ext>
              </a:extLst>
            </p:cNvPr>
            <p:cNvSpPr/>
            <p:nvPr/>
          </p:nvSpPr>
          <p:spPr>
            <a:xfrm>
              <a:off x="-5373162" y="-12111751"/>
              <a:ext cx="38288" cy="29087"/>
            </a:xfrm>
            <a:custGeom>
              <a:avLst/>
              <a:gdLst>
                <a:gd name="connsiteX0" fmla="*/ 13376 w 44846"/>
                <a:gd name="connsiteY0" fmla="*/ 25552 h 34069"/>
                <a:gd name="connsiteX1" fmla="*/ 0 w 44846"/>
                <a:gd name="connsiteY1" fmla="*/ 29424 h 34069"/>
                <a:gd name="connsiteX2" fmla="*/ 9443 w 44846"/>
                <a:gd name="connsiteY2" fmla="*/ 34069 h 34069"/>
                <a:gd name="connsiteX3" fmla="*/ 22817 w 44846"/>
                <a:gd name="connsiteY3" fmla="*/ 24778 h 34069"/>
                <a:gd name="connsiteX4" fmla="*/ 44846 w 44846"/>
                <a:gd name="connsiteY4" fmla="*/ 0 h 34069"/>
                <a:gd name="connsiteX5" fmla="*/ 32258 w 44846"/>
                <a:gd name="connsiteY5" fmla="*/ 5420 h 3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6" h="34069">
                  <a:moveTo>
                    <a:pt x="13376" y="25552"/>
                  </a:moveTo>
                  <a:lnTo>
                    <a:pt x="0" y="29424"/>
                  </a:lnTo>
                  <a:lnTo>
                    <a:pt x="9443" y="34069"/>
                  </a:lnTo>
                  <a:lnTo>
                    <a:pt x="22817" y="24778"/>
                  </a:lnTo>
                  <a:lnTo>
                    <a:pt x="44846" y="0"/>
                  </a:lnTo>
                  <a:lnTo>
                    <a:pt x="32258" y="542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16" name="Freeform 1915">
              <a:extLst>
                <a:ext uri="{FF2B5EF4-FFF2-40B4-BE49-F238E27FC236}">
                  <a16:creationId xmlns:a16="http://schemas.microsoft.com/office/drawing/2014/main" id="{67D329B6-2556-1330-FF1D-BE9FC835844E}"/>
                </a:ext>
              </a:extLst>
            </p:cNvPr>
            <p:cNvSpPr/>
            <p:nvPr/>
          </p:nvSpPr>
          <p:spPr>
            <a:xfrm>
              <a:off x="-6362576" y="-12840258"/>
              <a:ext cx="30226" cy="13221"/>
            </a:xfrm>
            <a:custGeom>
              <a:avLst/>
              <a:gdLst>
                <a:gd name="connsiteX0" fmla="*/ 7868 w 35403"/>
                <a:gd name="connsiteY0" fmla="*/ 7743 h 15486"/>
                <a:gd name="connsiteX1" fmla="*/ 0 w 35403"/>
                <a:gd name="connsiteY1" fmla="*/ 13937 h 15486"/>
                <a:gd name="connsiteX2" fmla="*/ 21242 w 35403"/>
                <a:gd name="connsiteY2" fmla="*/ 15486 h 15486"/>
                <a:gd name="connsiteX3" fmla="*/ 27536 w 35403"/>
                <a:gd name="connsiteY3" fmla="*/ 11615 h 15486"/>
                <a:gd name="connsiteX4" fmla="*/ 35404 w 35403"/>
                <a:gd name="connsiteY4" fmla="*/ 0 h 15486"/>
                <a:gd name="connsiteX5" fmla="*/ 25961 w 35403"/>
                <a:gd name="connsiteY5" fmla="*/ 774 h 15486"/>
                <a:gd name="connsiteX6" fmla="*/ 16521 w 35403"/>
                <a:gd name="connsiteY6" fmla="*/ 3097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03" h="15486">
                  <a:moveTo>
                    <a:pt x="7868" y="7743"/>
                  </a:moveTo>
                  <a:lnTo>
                    <a:pt x="0" y="13937"/>
                  </a:lnTo>
                  <a:lnTo>
                    <a:pt x="21242" y="15486"/>
                  </a:lnTo>
                  <a:lnTo>
                    <a:pt x="27536" y="11615"/>
                  </a:lnTo>
                  <a:lnTo>
                    <a:pt x="35404" y="0"/>
                  </a:lnTo>
                  <a:lnTo>
                    <a:pt x="25961" y="774"/>
                  </a:lnTo>
                  <a:lnTo>
                    <a:pt x="16521"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17" name="Freeform 1916">
              <a:extLst>
                <a:ext uri="{FF2B5EF4-FFF2-40B4-BE49-F238E27FC236}">
                  <a16:creationId xmlns:a16="http://schemas.microsoft.com/office/drawing/2014/main" id="{3B45F643-2E9F-6B64-66D6-9066E146498F}"/>
                </a:ext>
              </a:extLst>
            </p:cNvPr>
            <p:cNvSpPr/>
            <p:nvPr/>
          </p:nvSpPr>
          <p:spPr>
            <a:xfrm>
              <a:off x="-9242831" y="-15793950"/>
              <a:ext cx="461458" cy="216833"/>
            </a:xfrm>
            <a:custGeom>
              <a:avLst/>
              <a:gdLst>
                <a:gd name="connsiteX0" fmla="*/ 367412 w 540497"/>
                <a:gd name="connsiteY0" fmla="*/ 44135 h 253972"/>
                <a:gd name="connsiteX1" fmla="*/ 373706 w 540497"/>
                <a:gd name="connsiteY1" fmla="*/ 36392 h 253972"/>
                <a:gd name="connsiteX2" fmla="*/ 382359 w 540497"/>
                <a:gd name="connsiteY2" fmla="*/ 31747 h 253972"/>
                <a:gd name="connsiteX3" fmla="*/ 361905 w 540497"/>
                <a:gd name="connsiteY3" fmla="*/ 7743 h 253972"/>
                <a:gd name="connsiteX4" fmla="*/ 337515 w 540497"/>
                <a:gd name="connsiteY4" fmla="*/ 0 h 253972"/>
                <a:gd name="connsiteX5" fmla="*/ 309979 w 540497"/>
                <a:gd name="connsiteY5" fmla="*/ 2323 h 253972"/>
                <a:gd name="connsiteX6" fmla="*/ 265134 w 540497"/>
                <a:gd name="connsiteY6" fmla="*/ 11615 h 253972"/>
                <a:gd name="connsiteX7" fmla="*/ 238386 w 540497"/>
                <a:gd name="connsiteY7" fmla="*/ 13163 h 253972"/>
                <a:gd name="connsiteX8" fmla="*/ 199834 w 540497"/>
                <a:gd name="connsiteY8" fmla="*/ 11615 h 253972"/>
                <a:gd name="connsiteX9" fmla="*/ 192754 w 540497"/>
                <a:gd name="connsiteY9" fmla="*/ 13163 h 253972"/>
                <a:gd name="connsiteX10" fmla="*/ 187247 w 540497"/>
                <a:gd name="connsiteY10" fmla="*/ 15486 h 253972"/>
                <a:gd name="connsiteX11" fmla="*/ 179379 w 540497"/>
                <a:gd name="connsiteY11" fmla="*/ 24778 h 253972"/>
                <a:gd name="connsiteX12" fmla="*/ 175446 w 540497"/>
                <a:gd name="connsiteY12" fmla="*/ 27101 h 253972"/>
                <a:gd name="connsiteX13" fmla="*/ 169151 w 540497"/>
                <a:gd name="connsiteY13" fmla="*/ 27875 h 253972"/>
                <a:gd name="connsiteX14" fmla="*/ 164430 w 540497"/>
                <a:gd name="connsiteY14" fmla="*/ 24778 h 253972"/>
                <a:gd name="connsiteX15" fmla="*/ 160496 w 540497"/>
                <a:gd name="connsiteY15" fmla="*/ 21681 h 253972"/>
                <a:gd name="connsiteX16" fmla="*/ 154202 w 540497"/>
                <a:gd name="connsiteY16" fmla="*/ 18583 h 253972"/>
                <a:gd name="connsiteX17" fmla="*/ 147909 w 540497"/>
                <a:gd name="connsiteY17" fmla="*/ 17809 h 253972"/>
                <a:gd name="connsiteX18" fmla="*/ 144761 w 540497"/>
                <a:gd name="connsiteY18" fmla="*/ 18583 h 253972"/>
                <a:gd name="connsiteX19" fmla="*/ 143188 w 540497"/>
                <a:gd name="connsiteY19" fmla="*/ 20906 h 253972"/>
                <a:gd name="connsiteX20" fmla="*/ 136894 w 540497"/>
                <a:gd name="connsiteY20" fmla="*/ 27101 h 253972"/>
                <a:gd name="connsiteX21" fmla="*/ 126666 w 540497"/>
                <a:gd name="connsiteY21" fmla="*/ 33295 h 253972"/>
                <a:gd name="connsiteX22" fmla="*/ 106211 w 540497"/>
                <a:gd name="connsiteY22" fmla="*/ 44910 h 253972"/>
                <a:gd name="connsiteX23" fmla="*/ 102278 w 540497"/>
                <a:gd name="connsiteY23" fmla="*/ 48781 h 253972"/>
                <a:gd name="connsiteX24" fmla="*/ 94410 w 540497"/>
                <a:gd name="connsiteY24" fmla="*/ 61945 h 253972"/>
                <a:gd name="connsiteX25" fmla="*/ 86543 w 540497"/>
                <a:gd name="connsiteY25" fmla="*/ 72011 h 253972"/>
                <a:gd name="connsiteX26" fmla="*/ 77102 w 540497"/>
                <a:gd name="connsiteY26" fmla="*/ 80528 h 253972"/>
                <a:gd name="connsiteX27" fmla="*/ 66874 w 540497"/>
                <a:gd name="connsiteY27" fmla="*/ 87497 h 253972"/>
                <a:gd name="connsiteX28" fmla="*/ 25963 w 540497"/>
                <a:gd name="connsiteY28" fmla="*/ 106854 h 253972"/>
                <a:gd name="connsiteX29" fmla="*/ 14162 w 540497"/>
                <a:gd name="connsiteY29" fmla="*/ 114597 h 253972"/>
                <a:gd name="connsiteX30" fmla="*/ 0 w 540497"/>
                <a:gd name="connsiteY30" fmla="*/ 124663 h 253972"/>
                <a:gd name="connsiteX31" fmla="*/ 14947 w 540497"/>
                <a:gd name="connsiteY31" fmla="*/ 130858 h 253972"/>
                <a:gd name="connsiteX32" fmla="*/ 64513 w 540497"/>
                <a:gd name="connsiteY32" fmla="*/ 137052 h 253972"/>
                <a:gd name="connsiteX33" fmla="*/ 74741 w 540497"/>
                <a:gd name="connsiteY33" fmla="*/ 140150 h 253972"/>
                <a:gd name="connsiteX34" fmla="*/ 81821 w 540497"/>
                <a:gd name="connsiteY34" fmla="*/ 142473 h 253972"/>
                <a:gd name="connsiteX35" fmla="*/ 87328 w 540497"/>
                <a:gd name="connsiteY35" fmla="*/ 147118 h 253972"/>
                <a:gd name="connsiteX36" fmla="*/ 121159 w 540497"/>
                <a:gd name="connsiteY36" fmla="*/ 192028 h 253972"/>
                <a:gd name="connsiteX37" fmla="*/ 131387 w 540497"/>
                <a:gd name="connsiteY37" fmla="*/ 202094 h 253972"/>
                <a:gd name="connsiteX38" fmla="*/ 144761 w 540497"/>
                <a:gd name="connsiteY38" fmla="*/ 209063 h 253972"/>
                <a:gd name="connsiteX39" fmla="*/ 161284 w 540497"/>
                <a:gd name="connsiteY39" fmla="*/ 209837 h 253972"/>
                <a:gd name="connsiteX40" fmla="*/ 168364 w 540497"/>
                <a:gd name="connsiteY40" fmla="*/ 207514 h 253972"/>
                <a:gd name="connsiteX41" fmla="*/ 175446 w 540497"/>
                <a:gd name="connsiteY41" fmla="*/ 204417 h 253972"/>
                <a:gd name="connsiteX42" fmla="*/ 183313 w 540497"/>
                <a:gd name="connsiteY42" fmla="*/ 202094 h 253972"/>
                <a:gd name="connsiteX43" fmla="*/ 190393 w 540497"/>
                <a:gd name="connsiteY43" fmla="*/ 202094 h 253972"/>
                <a:gd name="connsiteX44" fmla="*/ 196688 w 540497"/>
                <a:gd name="connsiteY44" fmla="*/ 205966 h 253972"/>
                <a:gd name="connsiteX45" fmla="*/ 206916 w 540497"/>
                <a:gd name="connsiteY45" fmla="*/ 216032 h 253972"/>
                <a:gd name="connsiteX46" fmla="*/ 213996 w 540497"/>
                <a:gd name="connsiteY46" fmla="*/ 219129 h 253972"/>
                <a:gd name="connsiteX47" fmla="*/ 232091 w 540497"/>
                <a:gd name="connsiteY47" fmla="*/ 219903 h 253972"/>
                <a:gd name="connsiteX48" fmla="*/ 269856 w 540497"/>
                <a:gd name="connsiteY48" fmla="*/ 218354 h 253972"/>
                <a:gd name="connsiteX49" fmla="*/ 287949 w 540497"/>
                <a:gd name="connsiteY49" fmla="*/ 222226 h 253972"/>
                <a:gd name="connsiteX50" fmla="*/ 329648 w 540497"/>
                <a:gd name="connsiteY50" fmla="*/ 243907 h 253972"/>
                <a:gd name="connsiteX51" fmla="*/ 345383 w 540497"/>
                <a:gd name="connsiteY51" fmla="*/ 249327 h 253972"/>
                <a:gd name="connsiteX52" fmla="*/ 379213 w 540497"/>
                <a:gd name="connsiteY52" fmla="*/ 253198 h 253972"/>
                <a:gd name="connsiteX53" fmla="*/ 413044 w 540497"/>
                <a:gd name="connsiteY53" fmla="*/ 253973 h 253972"/>
                <a:gd name="connsiteX54" fmla="*/ 482278 w 540497"/>
                <a:gd name="connsiteY54" fmla="*/ 248552 h 253972"/>
                <a:gd name="connsiteX55" fmla="*/ 500372 w 540497"/>
                <a:gd name="connsiteY55" fmla="*/ 244681 h 253972"/>
                <a:gd name="connsiteX56" fmla="*/ 518468 w 540497"/>
                <a:gd name="connsiteY56" fmla="*/ 235389 h 253972"/>
                <a:gd name="connsiteX57" fmla="*/ 528696 w 540497"/>
                <a:gd name="connsiteY57" fmla="*/ 222226 h 253972"/>
                <a:gd name="connsiteX58" fmla="*/ 522401 w 540497"/>
                <a:gd name="connsiteY58" fmla="*/ 205191 h 253972"/>
                <a:gd name="connsiteX59" fmla="*/ 516107 w 540497"/>
                <a:gd name="connsiteY59" fmla="*/ 200546 h 253972"/>
                <a:gd name="connsiteX60" fmla="*/ 501947 w 540497"/>
                <a:gd name="connsiteY60" fmla="*/ 195900 h 253972"/>
                <a:gd name="connsiteX61" fmla="*/ 494865 w 540497"/>
                <a:gd name="connsiteY61" fmla="*/ 192028 h 253972"/>
                <a:gd name="connsiteX62" fmla="*/ 471263 w 540497"/>
                <a:gd name="connsiteY62" fmla="*/ 171896 h 253972"/>
                <a:gd name="connsiteX63" fmla="*/ 461822 w 540497"/>
                <a:gd name="connsiteY63" fmla="*/ 165702 h 253972"/>
                <a:gd name="connsiteX64" fmla="*/ 470477 w 540497"/>
                <a:gd name="connsiteY64" fmla="*/ 164153 h 253972"/>
                <a:gd name="connsiteX65" fmla="*/ 479130 w 540497"/>
                <a:gd name="connsiteY65" fmla="*/ 166476 h 253972"/>
                <a:gd name="connsiteX66" fmla="*/ 487785 w 540497"/>
                <a:gd name="connsiteY66" fmla="*/ 168799 h 253972"/>
                <a:gd name="connsiteX67" fmla="*/ 497226 w 540497"/>
                <a:gd name="connsiteY67" fmla="*/ 169573 h 253972"/>
                <a:gd name="connsiteX68" fmla="*/ 507454 w 540497"/>
                <a:gd name="connsiteY68" fmla="*/ 164153 h 253972"/>
                <a:gd name="connsiteX69" fmla="*/ 511388 w 540497"/>
                <a:gd name="connsiteY69" fmla="*/ 156410 h 253972"/>
                <a:gd name="connsiteX70" fmla="*/ 515321 w 540497"/>
                <a:gd name="connsiteY70" fmla="*/ 120792 h 253972"/>
                <a:gd name="connsiteX71" fmla="*/ 519255 w 540497"/>
                <a:gd name="connsiteY71" fmla="*/ 103757 h 253972"/>
                <a:gd name="connsiteX72" fmla="*/ 527123 w 540497"/>
                <a:gd name="connsiteY72" fmla="*/ 89045 h 253972"/>
                <a:gd name="connsiteX73" fmla="*/ 540497 w 540497"/>
                <a:gd name="connsiteY73" fmla="*/ 78979 h 253972"/>
                <a:gd name="connsiteX74" fmla="*/ 534990 w 540497"/>
                <a:gd name="connsiteY74" fmla="*/ 71236 h 253972"/>
                <a:gd name="connsiteX75" fmla="*/ 529483 w 540497"/>
                <a:gd name="connsiteY75" fmla="*/ 64267 h 253972"/>
                <a:gd name="connsiteX76" fmla="*/ 522401 w 540497"/>
                <a:gd name="connsiteY76" fmla="*/ 58073 h 253972"/>
                <a:gd name="connsiteX77" fmla="*/ 490931 w 540497"/>
                <a:gd name="connsiteY77" fmla="*/ 38715 h 253972"/>
                <a:gd name="connsiteX78" fmla="*/ 483064 w 540497"/>
                <a:gd name="connsiteY78" fmla="*/ 34070 h 253972"/>
                <a:gd name="connsiteX79" fmla="*/ 473623 w 540497"/>
                <a:gd name="connsiteY79" fmla="*/ 30972 h 253972"/>
                <a:gd name="connsiteX80" fmla="*/ 463395 w 540497"/>
                <a:gd name="connsiteY80" fmla="*/ 28649 h 253972"/>
                <a:gd name="connsiteX81" fmla="*/ 443726 w 540497"/>
                <a:gd name="connsiteY81" fmla="*/ 26326 h 253972"/>
                <a:gd name="connsiteX82" fmla="*/ 430352 w 540497"/>
                <a:gd name="connsiteY82" fmla="*/ 25552 h 253972"/>
                <a:gd name="connsiteX83" fmla="*/ 424845 w 540497"/>
                <a:gd name="connsiteY83" fmla="*/ 27875 h 253972"/>
                <a:gd name="connsiteX84" fmla="*/ 422484 w 540497"/>
                <a:gd name="connsiteY84" fmla="*/ 33295 h 253972"/>
                <a:gd name="connsiteX85" fmla="*/ 419338 w 540497"/>
                <a:gd name="connsiteY85" fmla="*/ 42587 h 253972"/>
                <a:gd name="connsiteX86" fmla="*/ 414617 w 540497"/>
                <a:gd name="connsiteY86" fmla="*/ 51879 h 253972"/>
                <a:gd name="connsiteX87" fmla="*/ 409896 w 540497"/>
                <a:gd name="connsiteY87" fmla="*/ 56524 h 253972"/>
                <a:gd name="connsiteX88" fmla="*/ 402816 w 540497"/>
                <a:gd name="connsiteY88" fmla="*/ 58073 h 253972"/>
                <a:gd name="connsiteX89" fmla="*/ 394161 w 540497"/>
                <a:gd name="connsiteY89" fmla="*/ 58847 h 253972"/>
                <a:gd name="connsiteX90" fmla="*/ 383934 w 540497"/>
                <a:gd name="connsiteY90" fmla="*/ 61170 h 253972"/>
                <a:gd name="connsiteX91" fmla="*/ 376853 w 540497"/>
                <a:gd name="connsiteY91" fmla="*/ 65816 h 253972"/>
                <a:gd name="connsiteX92" fmla="*/ 370558 w 540497"/>
                <a:gd name="connsiteY92" fmla="*/ 71236 h 253972"/>
                <a:gd name="connsiteX93" fmla="*/ 361905 w 540497"/>
                <a:gd name="connsiteY93" fmla="*/ 76656 h 253972"/>
                <a:gd name="connsiteX94" fmla="*/ 353250 w 540497"/>
                <a:gd name="connsiteY94" fmla="*/ 78979 h 253972"/>
                <a:gd name="connsiteX95" fmla="*/ 350889 w 540497"/>
                <a:gd name="connsiteY95" fmla="*/ 76656 h 253972"/>
                <a:gd name="connsiteX96" fmla="*/ 353250 w 540497"/>
                <a:gd name="connsiteY96" fmla="*/ 69688 h 25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40497" h="253972">
                  <a:moveTo>
                    <a:pt x="367412" y="44135"/>
                  </a:moveTo>
                  <a:lnTo>
                    <a:pt x="373706" y="36392"/>
                  </a:lnTo>
                  <a:lnTo>
                    <a:pt x="382359" y="31747"/>
                  </a:lnTo>
                  <a:lnTo>
                    <a:pt x="361905" y="7743"/>
                  </a:lnTo>
                  <a:lnTo>
                    <a:pt x="337515" y="0"/>
                  </a:lnTo>
                  <a:lnTo>
                    <a:pt x="309979" y="2323"/>
                  </a:lnTo>
                  <a:lnTo>
                    <a:pt x="265134" y="11615"/>
                  </a:lnTo>
                  <a:lnTo>
                    <a:pt x="238386" y="13163"/>
                  </a:lnTo>
                  <a:lnTo>
                    <a:pt x="199834" y="11615"/>
                  </a:lnTo>
                  <a:lnTo>
                    <a:pt x="192754" y="13163"/>
                  </a:lnTo>
                  <a:lnTo>
                    <a:pt x="187247" y="15486"/>
                  </a:lnTo>
                  <a:lnTo>
                    <a:pt x="179379" y="24778"/>
                  </a:lnTo>
                  <a:lnTo>
                    <a:pt x="175446" y="27101"/>
                  </a:lnTo>
                  <a:lnTo>
                    <a:pt x="169151" y="27875"/>
                  </a:lnTo>
                  <a:lnTo>
                    <a:pt x="164430" y="24778"/>
                  </a:lnTo>
                  <a:lnTo>
                    <a:pt x="160496" y="21681"/>
                  </a:lnTo>
                  <a:lnTo>
                    <a:pt x="154202" y="18583"/>
                  </a:lnTo>
                  <a:lnTo>
                    <a:pt x="147909" y="17809"/>
                  </a:lnTo>
                  <a:lnTo>
                    <a:pt x="144761" y="18583"/>
                  </a:lnTo>
                  <a:lnTo>
                    <a:pt x="143188" y="20906"/>
                  </a:lnTo>
                  <a:lnTo>
                    <a:pt x="136894" y="27101"/>
                  </a:lnTo>
                  <a:lnTo>
                    <a:pt x="126666" y="33295"/>
                  </a:lnTo>
                  <a:lnTo>
                    <a:pt x="106211" y="44910"/>
                  </a:lnTo>
                  <a:lnTo>
                    <a:pt x="102278" y="48781"/>
                  </a:lnTo>
                  <a:lnTo>
                    <a:pt x="94410" y="61945"/>
                  </a:lnTo>
                  <a:lnTo>
                    <a:pt x="86543" y="72011"/>
                  </a:lnTo>
                  <a:lnTo>
                    <a:pt x="77102" y="80528"/>
                  </a:lnTo>
                  <a:lnTo>
                    <a:pt x="66874" y="87497"/>
                  </a:lnTo>
                  <a:lnTo>
                    <a:pt x="25963" y="106854"/>
                  </a:lnTo>
                  <a:lnTo>
                    <a:pt x="14162" y="114597"/>
                  </a:lnTo>
                  <a:lnTo>
                    <a:pt x="0" y="124663"/>
                  </a:lnTo>
                  <a:lnTo>
                    <a:pt x="14947" y="130858"/>
                  </a:lnTo>
                  <a:lnTo>
                    <a:pt x="64513" y="137052"/>
                  </a:lnTo>
                  <a:lnTo>
                    <a:pt x="74741" y="140150"/>
                  </a:lnTo>
                  <a:lnTo>
                    <a:pt x="81821" y="142473"/>
                  </a:lnTo>
                  <a:lnTo>
                    <a:pt x="87328" y="147118"/>
                  </a:lnTo>
                  <a:lnTo>
                    <a:pt x="121159" y="192028"/>
                  </a:lnTo>
                  <a:lnTo>
                    <a:pt x="131387" y="202094"/>
                  </a:lnTo>
                  <a:lnTo>
                    <a:pt x="144761" y="209063"/>
                  </a:lnTo>
                  <a:lnTo>
                    <a:pt x="161284" y="209837"/>
                  </a:lnTo>
                  <a:lnTo>
                    <a:pt x="168364" y="207514"/>
                  </a:lnTo>
                  <a:lnTo>
                    <a:pt x="175446" y="204417"/>
                  </a:lnTo>
                  <a:lnTo>
                    <a:pt x="183313" y="202094"/>
                  </a:lnTo>
                  <a:lnTo>
                    <a:pt x="190393" y="202094"/>
                  </a:lnTo>
                  <a:lnTo>
                    <a:pt x="196688" y="205966"/>
                  </a:lnTo>
                  <a:lnTo>
                    <a:pt x="206916" y="216032"/>
                  </a:lnTo>
                  <a:lnTo>
                    <a:pt x="213996" y="219129"/>
                  </a:lnTo>
                  <a:lnTo>
                    <a:pt x="232091" y="219903"/>
                  </a:lnTo>
                  <a:lnTo>
                    <a:pt x="269856" y="218354"/>
                  </a:lnTo>
                  <a:lnTo>
                    <a:pt x="287949" y="222226"/>
                  </a:lnTo>
                  <a:lnTo>
                    <a:pt x="329648" y="243907"/>
                  </a:lnTo>
                  <a:lnTo>
                    <a:pt x="345383" y="249327"/>
                  </a:lnTo>
                  <a:lnTo>
                    <a:pt x="379213" y="253198"/>
                  </a:lnTo>
                  <a:lnTo>
                    <a:pt x="413044" y="253973"/>
                  </a:lnTo>
                  <a:lnTo>
                    <a:pt x="482278" y="248552"/>
                  </a:lnTo>
                  <a:lnTo>
                    <a:pt x="500372" y="244681"/>
                  </a:lnTo>
                  <a:lnTo>
                    <a:pt x="518468" y="235389"/>
                  </a:lnTo>
                  <a:lnTo>
                    <a:pt x="528696" y="222226"/>
                  </a:lnTo>
                  <a:lnTo>
                    <a:pt x="522401" y="205191"/>
                  </a:lnTo>
                  <a:lnTo>
                    <a:pt x="516107" y="200546"/>
                  </a:lnTo>
                  <a:lnTo>
                    <a:pt x="501947" y="195900"/>
                  </a:lnTo>
                  <a:lnTo>
                    <a:pt x="494865" y="192028"/>
                  </a:lnTo>
                  <a:lnTo>
                    <a:pt x="471263" y="171896"/>
                  </a:lnTo>
                  <a:lnTo>
                    <a:pt x="461822" y="165702"/>
                  </a:lnTo>
                  <a:lnTo>
                    <a:pt x="470477" y="164153"/>
                  </a:lnTo>
                  <a:lnTo>
                    <a:pt x="479130" y="166476"/>
                  </a:lnTo>
                  <a:lnTo>
                    <a:pt x="487785" y="168799"/>
                  </a:lnTo>
                  <a:lnTo>
                    <a:pt x="497226" y="169573"/>
                  </a:lnTo>
                  <a:lnTo>
                    <a:pt x="507454" y="164153"/>
                  </a:lnTo>
                  <a:lnTo>
                    <a:pt x="511388" y="156410"/>
                  </a:lnTo>
                  <a:lnTo>
                    <a:pt x="515321" y="120792"/>
                  </a:lnTo>
                  <a:lnTo>
                    <a:pt x="519255" y="103757"/>
                  </a:lnTo>
                  <a:lnTo>
                    <a:pt x="527123" y="89045"/>
                  </a:lnTo>
                  <a:lnTo>
                    <a:pt x="540497" y="78979"/>
                  </a:lnTo>
                  <a:lnTo>
                    <a:pt x="534990" y="71236"/>
                  </a:lnTo>
                  <a:lnTo>
                    <a:pt x="529483" y="64267"/>
                  </a:lnTo>
                  <a:lnTo>
                    <a:pt x="522401" y="58073"/>
                  </a:lnTo>
                  <a:lnTo>
                    <a:pt x="490931" y="38715"/>
                  </a:lnTo>
                  <a:lnTo>
                    <a:pt x="483064" y="34070"/>
                  </a:lnTo>
                  <a:lnTo>
                    <a:pt x="473623" y="30972"/>
                  </a:lnTo>
                  <a:lnTo>
                    <a:pt x="463395" y="28649"/>
                  </a:lnTo>
                  <a:lnTo>
                    <a:pt x="443726" y="26326"/>
                  </a:lnTo>
                  <a:lnTo>
                    <a:pt x="430352" y="25552"/>
                  </a:lnTo>
                  <a:lnTo>
                    <a:pt x="424845" y="27875"/>
                  </a:lnTo>
                  <a:lnTo>
                    <a:pt x="422484" y="33295"/>
                  </a:lnTo>
                  <a:lnTo>
                    <a:pt x="419338" y="42587"/>
                  </a:lnTo>
                  <a:lnTo>
                    <a:pt x="414617" y="51879"/>
                  </a:lnTo>
                  <a:lnTo>
                    <a:pt x="409896" y="56524"/>
                  </a:lnTo>
                  <a:lnTo>
                    <a:pt x="402816" y="58073"/>
                  </a:lnTo>
                  <a:lnTo>
                    <a:pt x="394161" y="58847"/>
                  </a:lnTo>
                  <a:lnTo>
                    <a:pt x="383934" y="61170"/>
                  </a:lnTo>
                  <a:lnTo>
                    <a:pt x="376853" y="65816"/>
                  </a:lnTo>
                  <a:lnTo>
                    <a:pt x="370558" y="71236"/>
                  </a:lnTo>
                  <a:lnTo>
                    <a:pt x="361905" y="76656"/>
                  </a:lnTo>
                  <a:lnTo>
                    <a:pt x="353250" y="78979"/>
                  </a:lnTo>
                  <a:lnTo>
                    <a:pt x="350889" y="76656"/>
                  </a:lnTo>
                  <a:lnTo>
                    <a:pt x="353250" y="6968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18" name="Freeform 1917">
              <a:extLst>
                <a:ext uri="{FF2B5EF4-FFF2-40B4-BE49-F238E27FC236}">
                  <a16:creationId xmlns:a16="http://schemas.microsoft.com/office/drawing/2014/main" id="{0927690E-5456-4805-8C8F-612416B311A7}"/>
                </a:ext>
              </a:extLst>
            </p:cNvPr>
            <p:cNvSpPr/>
            <p:nvPr/>
          </p:nvSpPr>
          <p:spPr>
            <a:xfrm>
              <a:off x="-5141425" y="-12447579"/>
              <a:ext cx="59110" cy="70735"/>
            </a:xfrm>
            <a:custGeom>
              <a:avLst/>
              <a:gdLst>
                <a:gd name="connsiteX0" fmla="*/ 55073 w 69234"/>
                <a:gd name="connsiteY0" fmla="*/ 6194 h 82850"/>
                <a:gd name="connsiteX1" fmla="*/ 49566 w 69234"/>
                <a:gd name="connsiteY1" fmla="*/ 17034 h 82850"/>
                <a:gd name="connsiteX2" fmla="*/ 44846 w 69234"/>
                <a:gd name="connsiteY2" fmla="*/ 29424 h 82850"/>
                <a:gd name="connsiteX3" fmla="*/ 36979 w 69234"/>
                <a:gd name="connsiteY3" fmla="*/ 40264 h 82850"/>
                <a:gd name="connsiteX4" fmla="*/ 26751 w 69234"/>
                <a:gd name="connsiteY4" fmla="*/ 45684 h 82850"/>
                <a:gd name="connsiteX5" fmla="*/ 14949 w 69234"/>
                <a:gd name="connsiteY5" fmla="*/ 49555 h 82850"/>
                <a:gd name="connsiteX6" fmla="*/ 5509 w 69234"/>
                <a:gd name="connsiteY6" fmla="*/ 53427 h 82850"/>
                <a:gd name="connsiteX7" fmla="*/ 0 w 69234"/>
                <a:gd name="connsiteY7" fmla="*/ 61170 h 82850"/>
                <a:gd name="connsiteX8" fmla="*/ 0 w 69234"/>
                <a:gd name="connsiteY8" fmla="*/ 65041 h 82850"/>
                <a:gd name="connsiteX9" fmla="*/ 788 w 69234"/>
                <a:gd name="connsiteY9" fmla="*/ 71236 h 82850"/>
                <a:gd name="connsiteX10" fmla="*/ 2361 w 69234"/>
                <a:gd name="connsiteY10" fmla="*/ 77431 h 82850"/>
                <a:gd name="connsiteX11" fmla="*/ 5509 w 69234"/>
                <a:gd name="connsiteY11" fmla="*/ 81302 h 82850"/>
                <a:gd name="connsiteX12" fmla="*/ 11801 w 69234"/>
                <a:gd name="connsiteY12" fmla="*/ 82850 h 82850"/>
                <a:gd name="connsiteX13" fmla="*/ 17310 w 69234"/>
                <a:gd name="connsiteY13" fmla="*/ 79753 h 82850"/>
                <a:gd name="connsiteX14" fmla="*/ 21244 w 69234"/>
                <a:gd name="connsiteY14" fmla="*/ 74333 h 82850"/>
                <a:gd name="connsiteX15" fmla="*/ 25963 w 69234"/>
                <a:gd name="connsiteY15" fmla="*/ 69688 h 82850"/>
                <a:gd name="connsiteX16" fmla="*/ 32258 w 69234"/>
                <a:gd name="connsiteY16" fmla="*/ 67364 h 82850"/>
                <a:gd name="connsiteX17" fmla="*/ 43271 w 69234"/>
                <a:gd name="connsiteY17" fmla="*/ 63493 h 82850"/>
                <a:gd name="connsiteX18" fmla="*/ 48780 w 69234"/>
                <a:gd name="connsiteY18" fmla="*/ 59621 h 82850"/>
                <a:gd name="connsiteX19" fmla="*/ 53499 w 69234"/>
                <a:gd name="connsiteY19" fmla="*/ 54201 h 82850"/>
                <a:gd name="connsiteX20" fmla="*/ 57433 w 69234"/>
                <a:gd name="connsiteY20" fmla="*/ 48781 h 82850"/>
                <a:gd name="connsiteX21" fmla="*/ 63728 w 69234"/>
                <a:gd name="connsiteY21" fmla="*/ 36392 h 82850"/>
                <a:gd name="connsiteX22" fmla="*/ 66874 w 69234"/>
                <a:gd name="connsiteY22" fmla="*/ 27875 h 82850"/>
                <a:gd name="connsiteX23" fmla="*/ 69234 w 69234"/>
                <a:gd name="connsiteY23" fmla="*/ 18583 h 82850"/>
                <a:gd name="connsiteX24" fmla="*/ 69234 w 69234"/>
                <a:gd name="connsiteY24" fmla="*/ 9291 h 82850"/>
                <a:gd name="connsiteX25" fmla="*/ 67661 w 69234"/>
                <a:gd name="connsiteY25" fmla="*/ 0 h 8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234" h="82850">
                  <a:moveTo>
                    <a:pt x="55073" y="6194"/>
                  </a:moveTo>
                  <a:lnTo>
                    <a:pt x="49566" y="17034"/>
                  </a:lnTo>
                  <a:lnTo>
                    <a:pt x="44846" y="29424"/>
                  </a:lnTo>
                  <a:lnTo>
                    <a:pt x="36979" y="40264"/>
                  </a:lnTo>
                  <a:lnTo>
                    <a:pt x="26751" y="45684"/>
                  </a:lnTo>
                  <a:lnTo>
                    <a:pt x="14949" y="49555"/>
                  </a:lnTo>
                  <a:lnTo>
                    <a:pt x="5509" y="53427"/>
                  </a:lnTo>
                  <a:lnTo>
                    <a:pt x="0" y="61170"/>
                  </a:lnTo>
                  <a:lnTo>
                    <a:pt x="0" y="65041"/>
                  </a:lnTo>
                  <a:lnTo>
                    <a:pt x="788" y="71236"/>
                  </a:lnTo>
                  <a:lnTo>
                    <a:pt x="2361" y="77431"/>
                  </a:lnTo>
                  <a:lnTo>
                    <a:pt x="5509" y="81302"/>
                  </a:lnTo>
                  <a:lnTo>
                    <a:pt x="11801" y="82850"/>
                  </a:lnTo>
                  <a:lnTo>
                    <a:pt x="17310" y="79753"/>
                  </a:lnTo>
                  <a:lnTo>
                    <a:pt x="21244" y="74333"/>
                  </a:lnTo>
                  <a:lnTo>
                    <a:pt x="25963" y="69688"/>
                  </a:lnTo>
                  <a:lnTo>
                    <a:pt x="32258" y="67364"/>
                  </a:lnTo>
                  <a:lnTo>
                    <a:pt x="43271" y="63493"/>
                  </a:lnTo>
                  <a:lnTo>
                    <a:pt x="48780" y="59621"/>
                  </a:lnTo>
                  <a:lnTo>
                    <a:pt x="53499" y="54201"/>
                  </a:lnTo>
                  <a:lnTo>
                    <a:pt x="57433" y="48781"/>
                  </a:lnTo>
                  <a:lnTo>
                    <a:pt x="63728" y="36392"/>
                  </a:lnTo>
                  <a:lnTo>
                    <a:pt x="66874" y="27875"/>
                  </a:lnTo>
                  <a:lnTo>
                    <a:pt x="69234" y="18583"/>
                  </a:lnTo>
                  <a:lnTo>
                    <a:pt x="69234" y="9291"/>
                  </a:lnTo>
                  <a:lnTo>
                    <a:pt x="6766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19" name="Freeform 1918">
              <a:extLst>
                <a:ext uri="{FF2B5EF4-FFF2-40B4-BE49-F238E27FC236}">
                  <a16:creationId xmlns:a16="http://schemas.microsoft.com/office/drawing/2014/main" id="{96587E54-07E7-F528-155B-C71FFE1AE388}"/>
                </a:ext>
              </a:extLst>
            </p:cNvPr>
            <p:cNvSpPr/>
            <p:nvPr/>
          </p:nvSpPr>
          <p:spPr>
            <a:xfrm>
              <a:off x="-5222701" y="-12268427"/>
              <a:ext cx="15449" cy="14543"/>
            </a:xfrm>
            <a:custGeom>
              <a:avLst/>
              <a:gdLst>
                <a:gd name="connsiteX0" fmla="*/ 8653 w 18095"/>
                <a:gd name="connsiteY0" fmla="*/ 3097 h 17034"/>
                <a:gd name="connsiteX1" fmla="*/ 4719 w 18095"/>
                <a:gd name="connsiteY1" fmla="*/ 8517 h 17034"/>
                <a:gd name="connsiteX2" fmla="*/ 0 w 18095"/>
                <a:gd name="connsiteY2" fmla="*/ 13163 h 17034"/>
                <a:gd name="connsiteX3" fmla="*/ 1573 w 18095"/>
                <a:gd name="connsiteY3" fmla="*/ 15486 h 17034"/>
                <a:gd name="connsiteX4" fmla="*/ 2361 w 18095"/>
                <a:gd name="connsiteY4" fmla="*/ 16260 h 17034"/>
                <a:gd name="connsiteX5" fmla="*/ 3934 w 18095"/>
                <a:gd name="connsiteY5" fmla="*/ 17035 h 17034"/>
                <a:gd name="connsiteX6" fmla="*/ 7080 w 18095"/>
                <a:gd name="connsiteY6" fmla="*/ 12389 h 17034"/>
                <a:gd name="connsiteX7" fmla="*/ 18096 w 18095"/>
                <a:gd name="connsiteY7" fmla="*/ 774 h 17034"/>
                <a:gd name="connsiteX8" fmla="*/ 12587 w 18095"/>
                <a:gd name="connsiteY8" fmla="*/ 0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5" h="17034">
                  <a:moveTo>
                    <a:pt x="8653" y="3097"/>
                  </a:moveTo>
                  <a:lnTo>
                    <a:pt x="4719" y="8517"/>
                  </a:lnTo>
                  <a:lnTo>
                    <a:pt x="0" y="13163"/>
                  </a:lnTo>
                  <a:lnTo>
                    <a:pt x="1573" y="15486"/>
                  </a:lnTo>
                  <a:lnTo>
                    <a:pt x="2361" y="16260"/>
                  </a:lnTo>
                  <a:lnTo>
                    <a:pt x="3934" y="17035"/>
                  </a:lnTo>
                  <a:lnTo>
                    <a:pt x="7080" y="12389"/>
                  </a:lnTo>
                  <a:lnTo>
                    <a:pt x="18096" y="774"/>
                  </a:lnTo>
                  <a:lnTo>
                    <a:pt x="12587"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20" name="Freeform 1919">
              <a:extLst>
                <a:ext uri="{FF2B5EF4-FFF2-40B4-BE49-F238E27FC236}">
                  <a16:creationId xmlns:a16="http://schemas.microsoft.com/office/drawing/2014/main" id="{FAFB8FA2-C88C-176E-C635-AD0CFBC06542}"/>
                </a:ext>
              </a:extLst>
            </p:cNvPr>
            <p:cNvSpPr/>
            <p:nvPr/>
          </p:nvSpPr>
          <p:spPr>
            <a:xfrm>
              <a:off x="-5181055" y="-12337179"/>
              <a:ext cx="18135" cy="33714"/>
            </a:xfrm>
            <a:custGeom>
              <a:avLst/>
              <a:gdLst>
                <a:gd name="connsiteX0" fmla="*/ 3146 w 21241"/>
                <a:gd name="connsiteY0" fmla="*/ 17035 h 39489"/>
                <a:gd name="connsiteX1" fmla="*/ 0 w 21241"/>
                <a:gd name="connsiteY1" fmla="*/ 31747 h 39489"/>
                <a:gd name="connsiteX2" fmla="*/ 5507 w 21241"/>
                <a:gd name="connsiteY2" fmla="*/ 39490 h 39489"/>
                <a:gd name="connsiteX3" fmla="*/ 11801 w 21241"/>
                <a:gd name="connsiteY3" fmla="*/ 38715 h 39489"/>
                <a:gd name="connsiteX4" fmla="*/ 14162 w 21241"/>
                <a:gd name="connsiteY4" fmla="*/ 34844 h 39489"/>
                <a:gd name="connsiteX5" fmla="*/ 14162 w 21241"/>
                <a:gd name="connsiteY5" fmla="*/ 29424 h 39489"/>
                <a:gd name="connsiteX6" fmla="*/ 14947 w 21241"/>
                <a:gd name="connsiteY6" fmla="*/ 24778 h 39489"/>
                <a:gd name="connsiteX7" fmla="*/ 18881 w 21241"/>
                <a:gd name="connsiteY7" fmla="*/ 13163 h 39489"/>
                <a:gd name="connsiteX8" fmla="*/ 21242 w 21241"/>
                <a:gd name="connsiteY8" fmla="*/ 0 h 39489"/>
                <a:gd name="connsiteX9" fmla="*/ 11801 w 21241"/>
                <a:gd name="connsiteY9" fmla="*/ 3872 h 3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41" h="39489">
                  <a:moveTo>
                    <a:pt x="3146" y="17035"/>
                  </a:moveTo>
                  <a:lnTo>
                    <a:pt x="0" y="31747"/>
                  </a:lnTo>
                  <a:lnTo>
                    <a:pt x="5507" y="39490"/>
                  </a:lnTo>
                  <a:lnTo>
                    <a:pt x="11801" y="38715"/>
                  </a:lnTo>
                  <a:lnTo>
                    <a:pt x="14162" y="34844"/>
                  </a:lnTo>
                  <a:lnTo>
                    <a:pt x="14162" y="29424"/>
                  </a:lnTo>
                  <a:lnTo>
                    <a:pt x="14947" y="24778"/>
                  </a:lnTo>
                  <a:lnTo>
                    <a:pt x="18881" y="13163"/>
                  </a:lnTo>
                  <a:lnTo>
                    <a:pt x="21242" y="0"/>
                  </a:lnTo>
                  <a:lnTo>
                    <a:pt x="11801"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21" name="Freeform 1920">
              <a:extLst>
                <a:ext uri="{FF2B5EF4-FFF2-40B4-BE49-F238E27FC236}">
                  <a16:creationId xmlns:a16="http://schemas.microsoft.com/office/drawing/2014/main" id="{826AACD1-89F5-FA86-58CE-A2592C99D1AD}"/>
                </a:ext>
              </a:extLst>
            </p:cNvPr>
            <p:cNvSpPr/>
            <p:nvPr/>
          </p:nvSpPr>
          <p:spPr>
            <a:xfrm>
              <a:off x="-5289200" y="-12169926"/>
              <a:ext cx="8061" cy="8593"/>
            </a:xfrm>
            <a:custGeom>
              <a:avLst/>
              <a:gdLst>
                <a:gd name="connsiteX0" fmla="*/ 3148 w 9442"/>
                <a:gd name="connsiteY0" fmla="*/ 3097 h 10065"/>
                <a:gd name="connsiteX1" fmla="*/ 1575 w 9442"/>
                <a:gd name="connsiteY1" fmla="*/ 5420 h 10065"/>
                <a:gd name="connsiteX2" fmla="*/ 0 w 9442"/>
                <a:gd name="connsiteY2" fmla="*/ 7743 h 10065"/>
                <a:gd name="connsiteX3" fmla="*/ 3148 w 9442"/>
                <a:gd name="connsiteY3" fmla="*/ 10066 h 10065"/>
                <a:gd name="connsiteX4" fmla="*/ 5509 w 9442"/>
                <a:gd name="connsiteY4" fmla="*/ 9291 h 10065"/>
                <a:gd name="connsiteX5" fmla="*/ 9443 w 9442"/>
                <a:gd name="connsiteY5" fmla="*/ 4646 h 10065"/>
                <a:gd name="connsiteX6" fmla="*/ 7082 w 9442"/>
                <a:gd name="connsiteY6" fmla="*/ 0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2" h="10065">
                  <a:moveTo>
                    <a:pt x="3148" y="3097"/>
                  </a:moveTo>
                  <a:lnTo>
                    <a:pt x="1575" y="5420"/>
                  </a:lnTo>
                  <a:lnTo>
                    <a:pt x="0" y="7743"/>
                  </a:lnTo>
                  <a:lnTo>
                    <a:pt x="3148" y="10066"/>
                  </a:lnTo>
                  <a:lnTo>
                    <a:pt x="5509" y="9291"/>
                  </a:lnTo>
                  <a:lnTo>
                    <a:pt x="9443" y="4646"/>
                  </a:lnTo>
                  <a:lnTo>
                    <a:pt x="7082"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22" name="Freeform 1921">
              <a:extLst>
                <a:ext uri="{FF2B5EF4-FFF2-40B4-BE49-F238E27FC236}">
                  <a16:creationId xmlns:a16="http://schemas.microsoft.com/office/drawing/2014/main" id="{C3703C52-F590-90C7-14D9-7223CFF1D969}"/>
                </a:ext>
              </a:extLst>
            </p:cNvPr>
            <p:cNvSpPr/>
            <p:nvPr/>
          </p:nvSpPr>
          <p:spPr>
            <a:xfrm>
              <a:off x="-5078957" y="-12456173"/>
              <a:ext cx="20823" cy="20493"/>
            </a:xfrm>
            <a:custGeom>
              <a:avLst/>
              <a:gdLst>
                <a:gd name="connsiteX0" fmla="*/ 14949 w 24390"/>
                <a:gd name="connsiteY0" fmla="*/ 0 h 24003"/>
                <a:gd name="connsiteX1" fmla="*/ 6294 w 24390"/>
                <a:gd name="connsiteY1" fmla="*/ 6195 h 24003"/>
                <a:gd name="connsiteX2" fmla="*/ 0 w 24390"/>
                <a:gd name="connsiteY2" fmla="*/ 14712 h 24003"/>
                <a:gd name="connsiteX3" fmla="*/ 7082 w 24390"/>
                <a:gd name="connsiteY3" fmla="*/ 21681 h 24003"/>
                <a:gd name="connsiteX4" fmla="*/ 14949 w 24390"/>
                <a:gd name="connsiteY4" fmla="*/ 24004 h 24003"/>
                <a:gd name="connsiteX5" fmla="*/ 21242 w 24390"/>
                <a:gd name="connsiteY5" fmla="*/ 20906 h 24003"/>
                <a:gd name="connsiteX6" fmla="*/ 24390 w 24390"/>
                <a:gd name="connsiteY6" fmla="*/ 10840 h 24003"/>
                <a:gd name="connsiteX7" fmla="*/ 22029 w 24390"/>
                <a:gd name="connsiteY7" fmla="*/ 775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90" h="24003">
                  <a:moveTo>
                    <a:pt x="14949" y="0"/>
                  </a:moveTo>
                  <a:lnTo>
                    <a:pt x="6294" y="6195"/>
                  </a:lnTo>
                  <a:lnTo>
                    <a:pt x="0" y="14712"/>
                  </a:lnTo>
                  <a:lnTo>
                    <a:pt x="7082" y="21681"/>
                  </a:lnTo>
                  <a:lnTo>
                    <a:pt x="14949" y="24004"/>
                  </a:lnTo>
                  <a:lnTo>
                    <a:pt x="21242" y="20906"/>
                  </a:lnTo>
                  <a:lnTo>
                    <a:pt x="24390" y="10840"/>
                  </a:lnTo>
                  <a:lnTo>
                    <a:pt x="22029" y="77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23" name="Freeform 1922">
              <a:extLst>
                <a:ext uri="{FF2B5EF4-FFF2-40B4-BE49-F238E27FC236}">
                  <a16:creationId xmlns:a16="http://schemas.microsoft.com/office/drawing/2014/main" id="{06FC9E0F-F8FA-0C87-41BF-34FC3B811706}"/>
                </a:ext>
              </a:extLst>
            </p:cNvPr>
            <p:cNvSpPr/>
            <p:nvPr/>
          </p:nvSpPr>
          <p:spPr>
            <a:xfrm>
              <a:off x="-9097745" y="-15364250"/>
              <a:ext cx="83292" cy="22476"/>
            </a:xfrm>
            <a:custGeom>
              <a:avLst/>
              <a:gdLst>
                <a:gd name="connsiteX0" fmla="*/ 65301 w 97558"/>
                <a:gd name="connsiteY0" fmla="*/ 25552 h 26326"/>
                <a:gd name="connsiteX1" fmla="*/ 77889 w 97558"/>
                <a:gd name="connsiteY1" fmla="*/ 22455 h 26326"/>
                <a:gd name="connsiteX2" fmla="*/ 89691 w 97558"/>
                <a:gd name="connsiteY2" fmla="*/ 17809 h 26326"/>
                <a:gd name="connsiteX3" fmla="*/ 97558 w 97558"/>
                <a:gd name="connsiteY3" fmla="*/ 9292 h 26326"/>
                <a:gd name="connsiteX4" fmla="*/ 97558 w 97558"/>
                <a:gd name="connsiteY4" fmla="*/ 0 h 26326"/>
                <a:gd name="connsiteX5" fmla="*/ 85757 w 97558"/>
                <a:gd name="connsiteY5" fmla="*/ 0 h 26326"/>
                <a:gd name="connsiteX6" fmla="*/ 59006 w 97558"/>
                <a:gd name="connsiteY6" fmla="*/ 7743 h 26326"/>
                <a:gd name="connsiteX7" fmla="*/ 14162 w 97558"/>
                <a:gd name="connsiteY7" fmla="*/ 16260 h 26326"/>
                <a:gd name="connsiteX8" fmla="*/ 0 w 97558"/>
                <a:gd name="connsiteY8" fmla="*/ 21681 h 26326"/>
                <a:gd name="connsiteX9" fmla="*/ 54287 w 97558"/>
                <a:gd name="connsiteY9" fmla="*/ 26326 h 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558" h="26326">
                  <a:moveTo>
                    <a:pt x="65301" y="25552"/>
                  </a:moveTo>
                  <a:lnTo>
                    <a:pt x="77889" y="22455"/>
                  </a:lnTo>
                  <a:lnTo>
                    <a:pt x="89691" y="17809"/>
                  </a:lnTo>
                  <a:lnTo>
                    <a:pt x="97558" y="9292"/>
                  </a:lnTo>
                  <a:lnTo>
                    <a:pt x="97558" y="0"/>
                  </a:lnTo>
                  <a:lnTo>
                    <a:pt x="85757" y="0"/>
                  </a:lnTo>
                  <a:lnTo>
                    <a:pt x="59006" y="7743"/>
                  </a:lnTo>
                  <a:lnTo>
                    <a:pt x="14162" y="16260"/>
                  </a:lnTo>
                  <a:lnTo>
                    <a:pt x="0" y="21681"/>
                  </a:lnTo>
                  <a:lnTo>
                    <a:pt x="54287" y="2632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24" name="Freeform 1923">
              <a:extLst>
                <a:ext uri="{FF2B5EF4-FFF2-40B4-BE49-F238E27FC236}">
                  <a16:creationId xmlns:a16="http://schemas.microsoft.com/office/drawing/2014/main" id="{5C616F32-A8FE-6555-DDEC-12B056754B0F}"/>
                </a:ext>
              </a:extLst>
            </p:cNvPr>
            <p:cNvSpPr/>
            <p:nvPr/>
          </p:nvSpPr>
          <p:spPr>
            <a:xfrm>
              <a:off x="-9095056" y="-15251866"/>
              <a:ext cx="84633" cy="26443"/>
            </a:xfrm>
            <a:custGeom>
              <a:avLst/>
              <a:gdLst>
                <a:gd name="connsiteX0" fmla="*/ 59006 w 99129"/>
                <a:gd name="connsiteY0" fmla="*/ 24003 h 30972"/>
                <a:gd name="connsiteX1" fmla="*/ 77102 w 99129"/>
                <a:gd name="connsiteY1" fmla="*/ 30972 h 30972"/>
                <a:gd name="connsiteX2" fmla="*/ 79461 w 99129"/>
                <a:gd name="connsiteY2" fmla="*/ 22455 h 30972"/>
                <a:gd name="connsiteX3" fmla="*/ 83394 w 99129"/>
                <a:gd name="connsiteY3" fmla="*/ 14712 h 30972"/>
                <a:gd name="connsiteX4" fmla="*/ 88903 w 99129"/>
                <a:gd name="connsiteY4" fmla="*/ 10840 h 30972"/>
                <a:gd name="connsiteX5" fmla="*/ 99129 w 99129"/>
                <a:gd name="connsiteY5" fmla="*/ 13163 h 30972"/>
                <a:gd name="connsiteX6" fmla="*/ 95983 w 99129"/>
                <a:gd name="connsiteY6" fmla="*/ 3097 h 30972"/>
                <a:gd name="connsiteX7" fmla="*/ 81036 w 99129"/>
                <a:gd name="connsiteY7" fmla="*/ 0 h 30972"/>
                <a:gd name="connsiteX8" fmla="*/ 47205 w 99129"/>
                <a:gd name="connsiteY8" fmla="*/ 2323 h 30972"/>
                <a:gd name="connsiteX9" fmla="*/ 34616 w 99129"/>
                <a:gd name="connsiteY9" fmla="*/ 1548 h 30972"/>
                <a:gd name="connsiteX10" fmla="*/ 31470 w 99129"/>
                <a:gd name="connsiteY10" fmla="*/ 3097 h 30972"/>
                <a:gd name="connsiteX11" fmla="*/ 25176 w 99129"/>
                <a:gd name="connsiteY11" fmla="*/ 6969 h 30972"/>
                <a:gd name="connsiteX12" fmla="*/ 22029 w 99129"/>
                <a:gd name="connsiteY12" fmla="*/ 8517 h 30972"/>
                <a:gd name="connsiteX13" fmla="*/ 14162 w 99129"/>
                <a:gd name="connsiteY13" fmla="*/ 6194 h 30972"/>
                <a:gd name="connsiteX14" fmla="*/ 7080 w 99129"/>
                <a:gd name="connsiteY14" fmla="*/ 3097 h 30972"/>
                <a:gd name="connsiteX15" fmla="*/ 1573 w 99129"/>
                <a:gd name="connsiteY15" fmla="*/ 4646 h 30972"/>
                <a:gd name="connsiteX16" fmla="*/ 0 w 99129"/>
                <a:gd name="connsiteY16" fmla="*/ 13937 h 30972"/>
                <a:gd name="connsiteX17" fmla="*/ 39338 w 99129"/>
                <a:gd name="connsiteY17" fmla="*/ 20132 h 3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129" h="30972">
                  <a:moveTo>
                    <a:pt x="59006" y="24003"/>
                  </a:moveTo>
                  <a:lnTo>
                    <a:pt x="77102" y="30972"/>
                  </a:lnTo>
                  <a:lnTo>
                    <a:pt x="79461" y="22455"/>
                  </a:lnTo>
                  <a:lnTo>
                    <a:pt x="83394" y="14712"/>
                  </a:lnTo>
                  <a:lnTo>
                    <a:pt x="88903" y="10840"/>
                  </a:lnTo>
                  <a:lnTo>
                    <a:pt x="99129" y="13163"/>
                  </a:lnTo>
                  <a:lnTo>
                    <a:pt x="95983" y="3097"/>
                  </a:lnTo>
                  <a:lnTo>
                    <a:pt x="81036" y="0"/>
                  </a:lnTo>
                  <a:lnTo>
                    <a:pt x="47205" y="2323"/>
                  </a:lnTo>
                  <a:lnTo>
                    <a:pt x="34616" y="1548"/>
                  </a:lnTo>
                  <a:lnTo>
                    <a:pt x="31470" y="3097"/>
                  </a:lnTo>
                  <a:lnTo>
                    <a:pt x="25176" y="6969"/>
                  </a:lnTo>
                  <a:lnTo>
                    <a:pt x="22029" y="8517"/>
                  </a:lnTo>
                  <a:lnTo>
                    <a:pt x="14162" y="6194"/>
                  </a:lnTo>
                  <a:lnTo>
                    <a:pt x="7080" y="3097"/>
                  </a:lnTo>
                  <a:lnTo>
                    <a:pt x="1573" y="4646"/>
                  </a:lnTo>
                  <a:lnTo>
                    <a:pt x="0" y="13937"/>
                  </a:lnTo>
                  <a:lnTo>
                    <a:pt x="39338" y="2013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25" name="Freeform 1924">
              <a:extLst>
                <a:ext uri="{FF2B5EF4-FFF2-40B4-BE49-F238E27FC236}">
                  <a16:creationId xmlns:a16="http://schemas.microsoft.com/office/drawing/2014/main" id="{C95724F3-2841-9ED6-142F-446091537748}"/>
                </a:ext>
              </a:extLst>
            </p:cNvPr>
            <p:cNvSpPr/>
            <p:nvPr/>
          </p:nvSpPr>
          <p:spPr>
            <a:xfrm>
              <a:off x="-5123961" y="-12463444"/>
              <a:ext cx="10747" cy="11238"/>
            </a:xfrm>
            <a:custGeom>
              <a:avLst/>
              <a:gdLst>
                <a:gd name="connsiteX0" fmla="*/ 9441 w 12588"/>
                <a:gd name="connsiteY0" fmla="*/ 12389 h 13163"/>
                <a:gd name="connsiteX1" fmla="*/ 12589 w 12588"/>
                <a:gd name="connsiteY1" fmla="*/ 9292 h 13163"/>
                <a:gd name="connsiteX2" fmla="*/ 10228 w 12588"/>
                <a:gd name="connsiteY2" fmla="*/ 2323 h 13163"/>
                <a:gd name="connsiteX3" fmla="*/ 5507 w 12588"/>
                <a:gd name="connsiteY3" fmla="*/ 0 h 13163"/>
                <a:gd name="connsiteX4" fmla="*/ 788 w 12588"/>
                <a:gd name="connsiteY4" fmla="*/ 1549 h 13163"/>
                <a:gd name="connsiteX5" fmla="*/ 0 w 12588"/>
                <a:gd name="connsiteY5" fmla="*/ 6969 h 13163"/>
                <a:gd name="connsiteX6" fmla="*/ 2361 w 12588"/>
                <a:gd name="connsiteY6" fmla="*/ 11615 h 13163"/>
                <a:gd name="connsiteX7" fmla="*/ 5507 w 12588"/>
                <a:gd name="connsiteY7" fmla="*/ 13163 h 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8" h="13163">
                  <a:moveTo>
                    <a:pt x="9441" y="12389"/>
                  </a:moveTo>
                  <a:lnTo>
                    <a:pt x="12589" y="9292"/>
                  </a:lnTo>
                  <a:lnTo>
                    <a:pt x="10228" y="2323"/>
                  </a:lnTo>
                  <a:lnTo>
                    <a:pt x="5507" y="0"/>
                  </a:lnTo>
                  <a:lnTo>
                    <a:pt x="788" y="1549"/>
                  </a:lnTo>
                  <a:lnTo>
                    <a:pt x="0" y="6969"/>
                  </a:lnTo>
                  <a:lnTo>
                    <a:pt x="2361" y="11615"/>
                  </a:lnTo>
                  <a:lnTo>
                    <a:pt x="5507" y="1316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26" name="Freeform 1925">
              <a:extLst>
                <a:ext uri="{FF2B5EF4-FFF2-40B4-BE49-F238E27FC236}">
                  <a16:creationId xmlns:a16="http://schemas.microsoft.com/office/drawing/2014/main" id="{1CBFCFE7-C160-A77B-B624-2CF862584E74}"/>
                </a:ext>
              </a:extLst>
            </p:cNvPr>
            <p:cNvSpPr/>
            <p:nvPr/>
          </p:nvSpPr>
          <p:spPr>
            <a:xfrm>
              <a:off x="-4600034" y="-13210462"/>
              <a:ext cx="79260" cy="65446"/>
            </a:xfrm>
            <a:custGeom>
              <a:avLst/>
              <a:gdLst>
                <a:gd name="connsiteX0" fmla="*/ 86543 w 92836"/>
                <a:gd name="connsiteY0" fmla="*/ 0 h 76656"/>
                <a:gd name="connsiteX1" fmla="*/ 81036 w 92836"/>
                <a:gd name="connsiteY1" fmla="*/ 1549 h 76656"/>
                <a:gd name="connsiteX2" fmla="*/ 72381 w 92836"/>
                <a:gd name="connsiteY2" fmla="*/ 6194 h 76656"/>
                <a:gd name="connsiteX3" fmla="*/ 39338 w 92836"/>
                <a:gd name="connsiteY3" fmla="*/ 17035 h 76656"/>
                <a:gd name="connsiteX4" fmla="*/ 31470 w 92836"/>
                <a:gd name="connsiteY4" fmla="*/ 20906 h 76656"/>
                <a:gd name="connsiteX5" fmla="*/ 24390 w 92836"/>
                <a:gd name="connsiteY5" fmla="*/ 32521 h 76656"/>
                <a:gd name="connsiteX6" fmla="*/ 20456 w 92836"/>
                <a:gd name="connsiteY6" fmla="*/ 47233 h 76656"/>
                <a:gd name="connsiteX7" fmla="*/ 14162 w 92836"/>
                <a:gd name="connsiteY7" fmla="*/ 61945 h 76656"/>
                <a:gd name="connsiteX8" fmla="*/ 0 w 92836"/>
                <a:gd name="connsiteY8" fmla="*/ 72785 h 76656"/>
                <a:gd name="connsiteX9" fmla="*/ 6294 w 92836"/>
                <a:gd name="connsiteY9" fmla="*/ 76657 h 76656"/>
                <a:gd name="connsiteX10" fmla="*/ 18096 w 92836"/>
                <a:gd name="connsiteY10" fmla="*/ 70462 h 76656"/>
                <a:gd name="connsiteX11" fmla="*/ 42484 w 92836"/>
                <a:gd name="connsiteY11" fmla="*/ 53427 h 76656"/>
                <a:gd name="connsiteX12" fmla="*/ 79463 w 92836"/>
                <a:gd name="connsiteY12" fmla="*/ 41038 h 76656"/>
                <a:gd name="connsiteX13" fmla="*/ 92837 w 92836"/>
                <a:gd name="connsiteY13" fmla="*/ 31746 h 76656"/>
                <a:gd name="connsiteX14" fmla="*/ 92837 w 92836"/>
                <a:gd name="connsiteY14" fmla="*/ 12389 h 76656"/>
                <a:gd name="connsiteX15" fmla="*/ 89689 w 92836"/>
                <a:gd name="connsiteY15" fmla="*/ 3097 h 7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836" h="76656">
                  <a:moveTo>
                    <a:pt x="86543" y="0"/>
                  </a:moveTo>
                  <a:lnTo>
                    <a:pt x="81036" y="1549"/>
                  </a:lnTo>
                  <a:lnTo>
                    <a:pt x="72381" y="6194"/>
                  </a:lnTo>
                  <a:lnTo>
                    <a:pt x="39338" y="17035"/>
                  </a:lnTo>
                  <a:lnTo>
                    <a:pt x="31470" y="20906"/>
                  </a:lnTo>
                  <a:lnTo>
                    <a:pt x="24390" y="32521"/>
                  </a:lnTo>
                  <a:lnTo>
                    <a:pt x="20456" y="47233"/>
                  </a:lnTo>
                  <a:lnTo>
                    <a:pt x="14162" y="61945"/>
                  </a:lnTo>
                  <a:lnTo>
                    <a:pt x="0" y="72785"/>
                  </a:lnTo>
                  <a:lnTo>
                    <a:pt x="6294" y="76657"/>
                  </a:lnTo>
                  <a:lnTo>
                    <a:pt x="18096" y="70462"/>
                  </a:lnTo>
                  <a:lnTo>
                    <a:pt x="42484" y="53427"/>
                  </a:lnTo>
                  <a:lnTo>
                    <a:pt x="79463" y="41038"/>
                  </a:lnTo>
                  <a:lnTo>
                    <a:pt x="92837" y="31746"/>
                  </a:lnTo>
                  <a:lnTo>
                    <a:pt x="92837" y="12389"/>
                  </a:lnTo>
                  <a:lnTo>
                    <a:pt x="89689"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27" name="Freeform 1926">
              <a:extLst>
                <a:ext uri="{FF2B5EF4-FFF2-40B4-BE49-F238E27FC236}">
                  <a16:creationId xmlns:a16="http://schemas.microsoft.com/office/drawing/2014/main" id="{92E4C098-AE72-C2B8-DCED-6612E21889F9}"/>
                </a:ext>
              </a:extLst>
            </p:cNvPr>
            <p:cNvSpPr/>
            <p:nvPr/>
          </p:nvSpPr>
          <p:spPr>
            <a:xfrm>
              <a:off x="-11937024" y="-14559058"/>
              <a:ext cx="61125" cy="46275"/>
            </a:xfrm>
            <a:custGeom>
              <a:avLst/>
              <a:gdLst>
                <a:gd name="connsiteX0" fmla="*/ 15735 w 71595"/>
                <a:gd name="connsiteY0" fmla="*/ 20906 h 54201"/>
                <a:gd name="connsiteX1" fmla="*/ 28324 w 71595"/>
                <a:gd name="connsiteY1" fmla="*/ 24004 h 54201"/>
                <a:gd name="connsiteX2" fmla="*/ 38552 w 71595"/>
                <a:gd name="connsiteY2" fmla="*/ 27875 h 54201"/>
                <a:gd name="connsiteX3" fmla="*/ 45632 w 71595"/>
                <a:gd name="connsiteY3" fmla="*/ 35618 h 54201"/>
                <a:gd name="connsiteX4" fmla="*/ 52712 w 71595"/>
                <a:gd name="connsiteY4" fmla="*/ 44910 h 54201"/>
                <a:gd name="connsiteX5" fmla="*/ 59794 w 71595"/>
                <a:gd name="connsiteY5" fmla="*/ 52653 h 54201"/>
                <a:gd name="connsiteX6" fmla="*/ 68447 w 71595"/>
                <a:gd name="connsiteY6" fmla="*/ 54201 h 54201"/>
                <a:gd name="connsiteX7" fmla="*/ 64513 w 71595"/>
                <a:gd name="connsiteY7" fmla="*/ 50330 h 54201"/>
                <a:gd name="connsiteX8" fmla="*/ 63728 w 71595"/>
                <a:gd name="connsiteY8" fmla="*/ 48007 h 54201"/>
                <a:gd name="connsiteX9" fmla="*/ 64513 w 71595"/>
                <a:gd name="connsiteY9" fmla="*/ 44910 h 54201"/>
                <a:gd name="connsiteX10" fmla="*/ 66088 w 71595"/>
                <a:gd name="connsiteY10" fmla="*/ 41038 h 54201"/>
                <a:gd name="connsiteX11" fmla="*/ 69234 w 71595"/>
                <a:gd name="connsiteY11" fmla="*/ 33295 h 54201"/>
                <a:gd name="connsiteX12" fmla="*/ 71595 w 71595"/>
                <a:gd name="connsiteY12" fmla="*/ 30198 h 54201"/>
                <a:gd name="connsiteX13" fmla="*/ 71595 w 71595"/>
                <a:gd name="connsiteY13" fmla="*/ 27101 h 54201"/>
                <a:gd name="connsiteX14" fmla="*/ 68447 w 71595"/>
                <a:gd name="connsiteY14" fmla="*/ 20132 h 54201"/>
                <a:gd name="connsiteX15" fmla="*/ 62940 w 71595"/>
                <a:gd name="connsiteY15" fmla="*/ 13937 h 54201"/>
                <a:gd name="connsiteX16" fmla="*/ 51926 w 71595"/>
                <a:gd name="connsiteY16" fmla="*/ 5420 h 54201"/>
                <a:gd name="connsiteX17" fmla="*/ 41698 w 71595"/>
                <a:gd name="connsiteY17" fmla="*/ 0 h 54201"/>
                <a:gd name="connsiteX18" fmla="*/ 37764 w 71595"/>
                <a:gd name="connsiteY18" fmla="*/ 5420 h 54201"/>
                <a:gd name="connsiteX19" fmla="*/ 28324 w 71595"/>
                <a:gd name="connsiteY19" fmla="*/ 1549 h 54201"/>
                <a:gd name="connsiteX20" fmla="*/ 18096 w 71595"/>
                <a:gd name="connsiteY20" fmla="*/ 1549 h 54201"/>
                <a:gd name="connsiteX21" fmla="*/ 7868 w 71595"/>
                <a:gd name="connsiteY21" fmla="*/ 3872 h 54201"/>
                <a:gd name="connsiteX22" fmla="*/ 0 w 71595"/>
                <a:gd name="connsiteY22" fmla="*/ 9292 h 54201"/>
                <a:gd name="connsiteX23" fmla="*/ 5507 w 71595"/>
                <a:gd name="connsiteY23" fmla="*/ 17035 h 5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595" h="54201">
                  <a:moveTo>
                    <a:pt x="15735" y="20906"/>
                  </a:moveTo>
                  <a:lnTo>
                    <a:pt x="28324" y="24004"/>
                  </a:lnTo>
                  <a:lnTo>
                    <a:pt x="38552" y="27875"/>
                  </a:lnTo>
                  <a:lnTo>
                    <a:pt x="45632" y="35618"/>
                  </a:lnTo>
                  <a:lnTo>
                    <a:pt x="52712" y="44910"/>
                  </a:lnTo>
                  <a:lnTo>
                    <a:pt x="59794" y="52653"/>
                  </a:lnTo>
                  <a:lnTo>
                    <a:pt x="68447" y="54201"/>
                  </a:lnTo>
                  <a:lnTo>
                    <a:pt x="64513" y="50330"/>
                  </a:lnTo>
                  <a:lnTo>
                    <a:pt x="63728" y="48007"/>
                  </a:lnTo>
                  <a:lnTo>
                    <a:pt x="64513" y="44910"/>
                  </a:lnTo>
                  <a:lnTo>
                    <a:pt x="66088" y="41038"/>
                  </a:lnTo>
                  <a:lnTo>
                    <a:pt x="69234" y="33295"/>
                  </a:lnTo>
                  <a:lnTo>
                    <a:pt x="71595" y="30198"/>
                  </a:lnTo>
                  <a:lnTo>
                    <a:pt x="71595" y="27101"/>
                  </a:lnTo>
                  <a:lnTo>
                    <a:pt x="68447" y="20132"/>
                  </a:lnTo>
                  <a:lnTo>
                    <a:pt x="62940" y="13937"/>
                  </a:lnTo>
                  <a:lnTo>
                    <a:pt x="51926" y="5420"/>
                  </a:lnTo>
                  <a:lnTo>
                    <a:pt x="41698" y="0"/>
                  </a:lnTo>
                  <a:lnTo>
                    <a:pt x="37764" y="5420"/>
                  </a:lnTo>
                  <a:lnTo>
                    <a:pt x="28324" y="1549"/>
                  </a:lnTo>
                  <a:lnTo>
                    <a:pt x="18096" y="1549"/>
                  </a:lnTo>
                  <a:lnTo>
                    <a:pt x="7868" y="3872"/>
                  </a:lnTo>
                  <a:lnTo>
                    <a:pt x="0" y="9292"/>
                  </a:lnTo>
                  <a:lnTo>
                    <a:pt x="5507" y="1703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28" name="Freeform 1927">
              <a:extLst>
                <a:ext uri="{FF2B5EF4-FFF2-40B4-BE49-F238E27FC236}">
                  <a16:creationId xmlns:a16="http://schemas.microsoft.com/office/drawing/2014/main" id="{0F21DD75-0DA3-2CFA-B040-7AA589C23AC2}"/>
                </a:ext>
              </a:extLst>
            </p:cNvPr>
            <p:cNvSpPr/>
            <p:nvPr/>
          </p:nvSpPr>
          <p:spPr>
            <a:xfrm>
              <a:off x="-7179365" y="-14876375"/>
              <a:ext cx="20823" cy="10576"/>
            </a:xfrm>
            <a:custGeom>
              <a:avLst/>
              <a:gdLst>
                <a:gd name="connsiteX0" fmla="*/ 9441 w 24390"/>
                <a:gd name="connsiteY0" fmla="*/ 12389 h 12388"/>
                <a:gd name="connsiteX1" fmla="*/ 18096 w 24390"/>
                <a:gd name="connsiteY1" fmla="*/ 10840 h 12388"/>
                <a:gd name="connsiteX2" fmla="*/ 24390 w 24390"/>
                <a:gd name="connsiteY2" fmla="*/ 7743 h 12388"/>
                <a:gd name="connsiteX3" fmla="*/ 18881 w 24390"/>
                <a:gd name="connsiteY3" fmla="*/ 3872 h 12388"/>
                <a:gd name="connsiteX4" fmla="*/ 11014 w 24390"/>
                <a:gd name="connsiteY4" fmla="*/ 774 h 12388"/>
                <a:gd name="connsiteX5" fmla="*/ 3934 w 24390"/>
                <a:gd name="connsiteY5" fmla="*/ 0 h 12388"/>
                <a:gd name="connsiteX6" fmla="*/ 0 w 24390"/>
                <a:gd name="connsiteY6" fmla="*/ 4646 h 12388"/>
                <a:gd name="connsiteX7" fmla="*/ 2361 w 24390"/>
                <a:gd name="connsiteY7" fmla="*/ 10840 h 1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90" h="12388">
                  <a:moveTo>
                    <a:pt x="9441" y="12389"/>
                  </a:moveTo>
                  <a:lnTo>
                    <a:pt x="18096" y="10840"/>
                  </a:lnTo>
                  <a:lnTo>
                    <a:pt x="24390" y="7743"/>
                  </a:lnTo>
                  <a:lnTo>
                    <a:pt x="18881" y="3872"/>
                  </a:lnTo>
                  <a:lnTo>
                    <a:pt x="11014" y="774"/>
                  </a:lnTo>
                  <a:lnTo>
                    <a:pt x="3934" y="0"/>
                  </a:lnTo>
                  <a:lnTo>
                    <a:pt x="0" y="4646"/>
                  </a:lnTo>
                  <a:lnTo>
                    <a:pt x="2361" y="108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29" name="Freeform 1928">
              <a:extLst>
                <a:ext uri="{FF2B5EF4-FFF2-40B4-BE49-F238E27FC236}">
                  <a16:creationId xmlns:a16="http://schemas.microsoft.com/office/drawing/2014/main" id="{5234F7B1-1B14-0800-D560-537688922091}"/>
                </a:ext>
              </a:extLst>
            </p:cNvPr>
            <p:cNvSpPr/>
            <p:nvPr/>
          </p:nvSpPr>
          <p:spPr>
            <a:xfrm>
              <a:off x="-7489691" y="-14779858"/>
              <a:ext cx="40972" cy="17849"/>
            </a:xfrm>
            <a:custGeom>
              <a:avLst/>
              <a:gdLst>
                <a:gd name="connsiteX0" fmla="*/ 22029 w 47990"/>
                <a:gd name="connsiteY0" fmla="*/ 20906 h 20906"/>
                <a:gd name="connsiteX1" fmla="*/ 33831 w 47990"/>
                <a:gd name="connsiteY1" fmla="*/ 18583 h 20906"/>
                <a:gd name="connsiteX2" fmla="*/ 47991 w 47990"/>
                <a:gd name="connsiteY2" fmla="*/ 13163 h 20906"/>
                <a:gd name="connsiteX3" fmla="*/ 38550 w 47990"/>
                <a:gd name="connsiteY3" fmla="*/ 4646 h 20906"/>
                <a:gd name="connsiteX4" fmla="*/ 25963 w 47990"/>
                <a:gd name="connsiteY4" fmla="*/ 0 h 20906"/>
                <a:gd name="connsiteX5" fmla="*/ 12587 w 47990"/>
                <a:gd name="connsiteY5" fmla="*/ 774 h 20906"/>
                <a:gd name="connsiteX6" fmla="*/ 0 w 47990"/>
                <a:gd name="connsiteY6" fmla="*/ 7743 h 20906"/>
                <a:gd name="connsiteX7" fmla="*/ 11801 w 47990"/>
                <a:gd name="connsiteY7" fmla="*/ 17809 h 2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90" h="20906">
                  <a:moveTo>
                    <a:pt x="22029" y="20906"/>
                  </a:moveTo>
                  <a:lnTo>
                    <a:pt x="33831" y="18583"/>
                  </a:lnTo>
                  <a:lnTo>
                    <a:pt x="47991" y="13163"/>
                  </a:lnTo>
                  <a:lnTo>
                    <a:pt x="38550" y="4646"/>
                  </a:lnTo>
                  <a:lnTo>
                    <a:pt x="25963" y="0"/>
                  </a:lnTo>
                  <a:lnTo>
                    <a:pt x="12587" y="774"/>
                  </a:lnTo>
                  <a:lnTo>
                    <a:pt x="0" y="7743"/>
                  </a:lnTo>
                  <a:lnTo>
                    <a:pt x="11801" y="1780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30" name="Freeform 1929">
              <a:extLst>
                <a:ext uri="{FF2B5EF4-FFF2-40B4-BE49-F238E27FC236}">
                  <a16:creationId xmlns:a16="http://schemas.microsoft.com/office/drawing/2014/main" id="{320F5BC3-CA9E-BDAD-E03C-7CBBE46BD249}"/>
                </a:ext>
              </a:extLst>
            </p:cNvPr>
            <p:cNvSpPr/>
            <p:nvPr/>
          </p:nvSpPr>
          <p:spPr>
            <a:xfrm>
              <a:off x="-7995482" y="-15298803"/>
              <a:ext cx="45676" cy="23799"/>
            </a:xfrm>
            <a:custGeom>
              <a:avLst/>
              <a:gdLst>
                <a:gd name="connsiteX0" fmla="*/ 7080 w 53499"/>
                <a:gd name="connsiteY0" fmla="*/ 8517 h 27875"/>
                <a:gd name="connsiteX1" fmla="*/ 33043 w 53499"/>
                <a:gd name="connsiteY1" fmla="*/ 24004 h 27875"/>
                <a:gd name="connsiteX2" fmla="*/ 40125 w 53499"/>
                <a:gd name="connsiteY2" fmla="*/ 27101 h 27875"/>
                <a:gd name="connsiteX3" fmla="*/ 44844 w 53499"/>
                <a:gd name="connsiteY3" fmla="*/ 27875 h 27875"/>
                <a:gd name="connsiteX4" fmla="*/ 48778 w 53499"/>
                <a:gd name="connsiteY4" fmla="*/ 25552 h 27875"/>
                <a:gd name="connsiteX5" fmla="*/ 53499 w 53499"/>
                <a:gd name="connsiteY5" fmla="*/ 20132 h 27875"/>
                <a:gd name="connsiteX6" fmla="*/ 45632 w 53499"/>
                <a:gd name="connsiteY6" fmla="*/ 6969 h 27875"/>
                <a:gd name="connsiteX7" fmla="*/ 31470 w 53499"/>
                <a:gd name="connsiteY7" fmla="*/ 774 h 27875"/>
                <a:gd name="connsiteX8" fmla="*/ 14947 w 53499"/>
                <a:gd name="connsiteY8" fmla="*/ 0 h 27875"/>
                <a:gd name="connsiteX9" fmla="*/ 0 w 53499"/>
                <a:gd name="connsiteY9" fmla="*/ 1549 h 27875"/>
                <a:gd name="connsiteX10" fmla="*/ 3146 w 53499"/>
                <a:gd name="connsiteY10" fmla="*/ 5420 h 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99" h="27875">
                  <a:moveTo>
                    <a:pt x="7080" y="8517"/>
                  </a:moveTo>
                  <a:lnTo>
                    <a:pt x="33043" y="24004"/>
                  </a:lnTo>
                  <a:lnTo>
                    <a:pt x="40125" y="27101"/>
                  </a:lnTo>
                  <a:lnTo>
                    <a:pt x="44844" y="27875"/>
                  </a:lnTo>
                  <a:lnTo>
                    <a:pt x="48778" y="25552"/>
                  </a:lnTo>
                  <a:lnTo>
                    <a:pt x="53499" y="20132"/>
                  </a:lnTo>
                  <a:lnTo>
                    <a:pt x="45632" y="6969"/>
                  </a:lnTo>
                  <a:lnTo>
                    <a:pt x="31470" y="774"/>
                  </a:lnTo>
                  <a:lnTo>
                    <a:pt x="14947" y="0"/>
                  </a:lnTo>
                  <a:lnTo>
                    <a:pt x="0" y="1549"/>
                  </a:lnTo>
                  <a:lnTo>
                    <a:pt x="3146" y="542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31" name="Freeform 1930">
              <a:extLst>
                <a:ext uri="{FF2B5EF4-FFF2-40B4-BE49-F238E27FC236}">
                  <a16:creationId xmlns:a16="http://schemas.microsoft.com/office/drawing/2014/main" id="{B00D75D7-5660-2D3D-86A4-BEA8B626D919}"/>
                </a:ext>
              </a:extLst>
            </p:cNvPr>
            <p:cNvSpPr/>
            <p:nvPr/>
          </p:nvSpPr>
          <p:spPr>
            <a:xfrm>
              <a:off x="-6450570" y="-14915378"/>
              <a:ext cx="57767" cy="42969"/>
            </a:xfrm>
            <a:custGeom>
              <a:avLst/>
              <a:gdLst>
                <a:gd name="connsiteX0" fmla="*/ 11801 w 67661"/>
                <a:gd name="connsiteY0" fmla="*/ 17035 h 50329"/>
                <a:gd name="connsiteX1" fmla="*/ 39338 w 67661"/>
                <a:gd name="connsiteY1" fmla="*/ 40264 h 50329"/>
                <a:gd name="connsiteX2" fmla="*/ 50351 w 67661"/>
                <a:gd name="connsiteY2" fmla="*/ 48007 h 50329"/>
                <a:gd name="connsiteX3" fmla="*/ 60579 w 67661"/>
                <a:gd name="connsiteY3" fmla="*/ 50330 h 50329"/>
                <a:gd name="connsiteX4" fmla="*/ 67661 w 67661"/>
                <a:gd name="connsiteY4" fmla="*/ 39490 h 50329"/>
                <a:gd name="connsiteX5" fmla="*/ 51926 w 67661"/>
                <a:gd name="connsiteY5" fmla="*/ 27101 h 50329"/>
                <a:gd name="connsiteX6" fmla="*/ 36191 w 67661"/>
                <a:gd name="connsiteY6" fmla="*/ 16260 h 50329"/>
                <a:gd name="connsiteX7" fmla="*/ 18881 w 67661"/>
                <a:gd name="connsiteY7" fmla="*/ 6969 h 50329"/>
                <a:gd name="connsiteX8" fmla="*/ 0 w 67661"/>
                <a:gd name="connsiteY8" fmla="*/ 0 h 50329"/>
                <a:gd name="connsiteX9" fmla="*/ 3146 w 67661"/>
                <a:gd name="connsiteY9" fmla="*/ 8517 h 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61" h="50329">
                  <a:moveTo>
                    <a:pt x="11801" y="17035"/>
                  </a:moveTo>
                  <a:lnTo>
                    <a:pt x="39338" y="40264"/>
                  </a:lnTo>
                  <a:lnTo>
                    <a:pt x="50351" y="48007"/>
                  </a:lnTo>
                  <a:lnTo>
                    <a:pt x="60579" y="50330"/>
                  </a:lnTo>
                  <a:lnTo>
                    <a:pt x="67661" y="39490"/>
                  </a:lnTo>
                  <a:lnTo>
                    <a:pt x="51926" y="27101"/>
                  </a:lnTo>
                  <a:lnTo>
                    <a:pt x="36191" y="16260"/>
                  </a:lnTo>
                  <a:lnTo>
                    <a:pt x="18881" y="6969"/>
                  </a:lnTo>
                  <a:lnTo>
                    <a:pt x="0" y="0"/>
                  </a:lnTo>
                  <a:lnTo>
                    <a:pt x="3146" y="851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32" name="Freeform 1931">
              <a:extLst>
                <a:ext uri="{FF2B5EF4-FFF2-40B4-BE49-F238E27FC236}">
                  <a16:creationId xmlns:a16="http://schemas.microsoft.com/office/drawing/2014/main" id="{91FDC762-8EAB-9EFB-9626-2AFCACF96C66}"/>
                </a:ext>
              </a:extLst>
            </p:cNvPr>
            <p:cNvSpPr/>
            <p:nvPr/>
          </p:nvSpPr>
          <p:spPr>
            <a:xfrm>
              <a:off x="-6445868" y="-15180470"/>
              <a:ext cx="47019" cy="87262"/>
            </a:xfrm>
            <a:custGeom>
              <a:avLst/>
              <a:gdLst>
                <a:gd name="connsiteX0" fmla="*/ 24390 w 55072"/>
                <a:gd name="connsiteY0" fmla="*/ 102209 h 102208"/>
                <a:gd name="connsiteX1" fmla="*/ 36191 w 55072"/>
                <a:gd name="connsiteY1" fmla="*/ 99111 h 102208"/>
                <a:gd name="connsiteX2" fmla="*/ 44059 w 55072"/>
                <a:gd name="connsiteY2" fmla="*/ 90594 h 102208"/>
                <a:gd name="connsiteX3" fmla="*/ 43271 w 55072"/>
                <a:gd name="connsiteY3" fmla="*/ 86722 h 102208"/>
                <a:gd name="connsiteX4" fmla="*/ 40911 w 55072"/>
                <a:gd name="connsiteY4" fmla="*/ 76656 h 102208"/>
                <a:gd name="connsiteX5" fmla="*/ 40911 w 55072"/>
                <a:gd name="connsiteY5" fmla="*/ 72010 h 102208"/>
                <a:gd name="connsiteX6" fmla="*/ 43271 w 55072"/>
                <a:gd name="connsiteY6" fmla="*/ 66590 h 102208"/>
                <a:gd name="connsiteX7" fmla="*/ 55073 w 55072"/>
                <a:gd name="connsiteY7" fmla="*/ 52653 h 102208"/>
                <a:gd name="connsiteX8" fmla="*/ 49566 w 55072"/>
                <a:gd name="connsiteY8" fmla="*/ 45684 h 102208"/>
                <a:gd name="connsiteX9" fmla="*/ 37764 w 55072"/>
                <a:gd name="connsiteY9" fmla="*/ 34069 h 102208"/>
                <a:gd name="connsiteX10" fmla="*/ 33043 w 55072"/>
                <a:gd name="connsiteY10" fmla="*/ 27101 h 102208"/>
                <a:gd name="connsiteX11" fmla="*/ 23603 w 55072"/>
                <a:gd name="connsiteY11" fmla="*/ 6194 h 102208"/>
                <a:gd name="connsiteX12" fmla="*/ 18883 w 55072"/>
                <a:gd name="connsiteY12" fmla="*/ 0 h 102208"/>
                <a:gd name="connsiteX13" fmla="*/ 14162 w 55072"/>
                <a:gd name="connsiteY13" fmla="*/ 13163 h 102208"/>
                <a:gd name="connsiteX14" fmla="*/ 11016 w 55072"/>
                <a:gd name="connsiteY14" fmla="*/ 25552 h 102208"/>
                <a:gd name="connsiteX15" fmla="*/ 9441 w 55072"/>
                <a:gd name="connsiteY15" fmla="*/ 51879 h 102208"/>
                <a:gd name="connsiteX16" fmla="*/ 7868 w 55072"/>
                <a:gd name="connsiteY16" fmla="*/ 64267 h 102208"/>
                <a:gd name="connsiteX17" fmla="*/ 788 w 55072"/>
                <a:gd name="connsiteY17" fmla="*/ 89045 h 102208"/>
                <a:gd name="connsiteX18" fmla="*/ 0 w 55072"/>
                <a:gd name="connsiteY18" fmla="*/ 101434 h 102208"/>
                <a:gd name="connsiteX19" fmla="*/ 11016 w 55072"/>
                <a:gd name="connsiteY19" fmla="*/ 102209 h 1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072" h="102208">
                  <a:moveTo>
                    <a:pt x="24390" y="102209"/>
                  </a:moveTo>
                  <a:lnTo>
                    <a:pt x="36191" y="99111"/>
                  </a:lnTo>
                  <a:lnTo>
                    <a:pt x="44059" y="90594"/>
                  </a:lnTo>
                  <a:lnTo>
                    <a:pt x="43271" y="86722"/>
                  </a:lnTo>
                  <a:lnTo>
                    <a:pt x="40911" y="76656"/>
                  </a:lnTo>
                  <a:lnTo>
                    <a:pt x="40911" y="72010"/>
                  </a:lnTo>
                  <a:lnTo>
                    <a:pt x="43271" y="66590"/>
                  </a:lnTo>
                  <a:lnTo>
                    <a:pt x="55073" y="52653"/>
                  </a:lnTo>
                  <a:lnTo>
                    <a:pt x="49566" y="45684"/>
                  </a:lnTo>
                  <a:lnTo>
                    <a:pt x="37764" y="34069"/>
                  </a:lnTo>
                  <a:lnTo>
                    <a:pt x="33043" y="27101"/>
                  </a:lnTo>
                  <a:lnTo>
                    <a:pt x="23603" y="6194"/>
                  </a:lnTo>
                  <a:lnTo>
                    <a:pt x="18883" y="0"/>
                  </a:lnTo>
                  <a:lnTo>
                    <a:pt x="14162" y="13163"/>
                  </a:lnTo>
                  <a:lnTo>
                    <a:pt x="11016" y="25552"/>
                  </a:lnTo>
                  <a:lnTo>
                    <a:pt x="9441" y="51879"/>
                  </a:lnTo>
                  <a:lnTo>
                    <a:pt x="7868" y="64267"/>
                  </a:lnTo>
                  <a:lnTo>
                    <a:pt x="788" y="89045"/>
                  </a:lnTo>
                  <a:lnTo>
                    <a:pt x="0" y="101434"/>
                  </a:lnTo>
                  <a:lnTo>
                    <a:pt x="11016" y="10220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33" name="Freeform 1932">
              <a:extLst>
                <a:ext uri="{FF2B5EF4-FFF2-40B4-BE49-F238E27FC236}">
                  <a16:creationId xmlns:a16="http://schemas.microsoft.com/office/drawing/2014/main" id="{18144F64-1655-EFEB-B924-592A42279EE3}"/>
                </a:ext>
              </a:extLst>
            </p:cNvPr>
            <p:cNvSpPr/>
            <p:nvPr/>
          </p:nvSpPr>
          <p:spPr>
            <a:xfrm>
              <a:off x="-8362231" y="-15493821"/>
              <a:ext cx="84635" cy="18510"/>
            </a:xfrm>
            <a:custGeom>
              <a:avLst/>
              <a:gdLst>
                <a:gd name="connsiteX0" fmla="*/ 0 w 99131"/>
                <a:gd name="connsiteY0" fmla="*/ 10840 h 21680"/>
                <a:gd name="connsiteX1" fmla="*/ 79463 w 99131"/>
                <a:gd name="connsiteY1" fmla="*/ 21680 h 21680"/>
                <a:gd name="connsiteX2" fmla="*/ 90476 w 99131"/>
                <a:gd name="connsiteY2" fmla="*/ 20132 h 21680"/>
                <a:gd name="connsiteX3" fmla="*/ 99131 w 99131"/>
                <a:gd name="connsiteY3" fmla="*/ 12389 h 21680"/>
                <a:gd name="connsiteX4" fmla="*/ 80250 w 99131"/>
                <a:gd name="connsiteY4" fmla="*/ 2323 h 21680"/>
                <a:gd name="connsiteX5" fmla="*/ 51926 w 99131"/>
                <a:gd name="connsiteY5" fmla="*/ 0 h 21680"/>
                <a:gd name="connsiteX6" fmla="*/ 22029 w 99131"/>
                <a:gd name="connsiteY6" fmla="*/ 3872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31" h="21680">
                  <a:moveTo>
                    <a:pt x="0" y="10840"/>
                  </a:moveTo>
                  <a:lnTo>
                    <a:pt x="79463" y="21680"/>
                  </a:lnTo>
                  <a:lnTo>
                    <a:pt x="90476" y="20132"/>
                  </a:lnTo>
                  <a:lnTo>
                    <a:pt x="99131" y="12389"/>
                  </a:lnTo>
                  <a:lnTo>
                    <a:pt x="80250" y="2323"/>
                  </a:lnTo>
                  <a:lnTo>
                    <a:pt x="51926" y="0"/>
                  </a:lnTo>
                  <a:lnTo>
                    <a:pt x="22029"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34" name="Freeform 1933">
              <a:extLst>
                <a:ext uri="{FF2B5EF4-FFF2-40B4-BE49-F238E27FC236}">
                  <a16:creationId xmlns:a16="http://schemas.microsoft.com/office/drawing/2014/main" id="{CFBB2C01-DDDD-9233-8421-BF3AA2FD1F2C}"/>
                </a:ext>
              </a:extLst>
            </p:cNvPr>
            <p:cNvSpPr/>
            <p:nvPr/>
          </p:nvSpPr>
          <p:spPr>
            <a:xfrm>
              <a:off x="-6036131" y="-12782084"/>
              <a:ext cx="201510" cy="774782"/>
            </a:xfrm>
            <a:custGeom>
              <a:avLst/>
              <a:gdLst>
                <a:gd name="connsiteX0" fmla="*/ 14162 w 236025"/>
                <a:gd name="connsiteY0" fmla="*/ 173445 h 907487"/>
                <a:gd name="connsiteX1" fmla="*/ 11801 w 236025"/>
                <a:gd name="connsiteY1" fmla="*/ 186608 h 907487"/>
                <a:gd name="connsiteX2" fmla="*/ 1573 w 236025"/>
                <a:gd name="connsiteY2" fmla="*/ 223000 h 907487"/>
                <a:gd name="connsiteX3" fmla="*/ 0 w 236025"/>
                <a:gd name="connsiteY3" fmla="*/ 234615 h 907487"/>
                <a:gd name="connsiteX4" fmla="*/ 0 w 236025"/>
                <a:gd name="connsiteY4" fmla="*/ 248553 h 907487"/>
                <a:gd name="connsiteX5" fmla="*/ 2361 w 236025"/>
                <a:gd name="connsiteY5" fmla="*/ 257844 h 907487"/>
                <a:gd name="connsiteX6" fmla="*/ 6294 w 236025"/>
                <a:gd name="connsiteY6" fmla="*/ 267910 h 907487"/>
                <a:gd name="connsiteX7" fmla="*/ 7868 w 236025"/>
                <a:gd name="connsiteY7" fmla="*/ 277202 h 907487"/>
                <a:gd name="connsiteX8" fmla="*/ 4721 w 236025"/>
                <a:gd name="connsiteY8" fmla="*/ 281848 h 907487"/>
                <a:gd name="connsiteX9" fmla="*/ 23603 w 236025"/>
                <a:gd name="connsiteY9" fmla="*/ 305077 h 907487"/>
                <a:gd name="connsiteX10" fmla="*/ 32258 w 236025"/>
                <a:gd name="connsiteY10" fmla="*/ 316692 h 907487"/>
                <a:gd name="connsiteX11" fmla="*/ 38552 w 236025"/>
                <a:gd name="connsiteY11" fmla="*/ 330629 h 907487"/>
                <a:gd name="connsiteX12" fmla="*/ 41698 w 236025"/>
                <a:gd name="connsiteY12" fmla="*/ 346889 h 907487"/>
                <a:gd name="connsiteX13" fmla="*/ 40125 w 236025"/>
                <a:gd name="connsiteY13" fmla="*/ 362375 h 907487"/>
                <a:gd name="connsiteX14" fmla="*/ 33043 w 236025"/>
                <a:gd name="connsiteY14" fmla="*/ 393348 h 907487"/>
                <a:gd name="connsiteX15" fmla="*/ 32258 w 236025"/>
                <a:gd name="connsiteY15" fmla="*/ 410383 h 907487"/>
                <a:gd name="connsiteX16" fmla="*/ 38552 w 236025"/>
                <a:gd name="connsiteY16" fmla="*/ 476973 h 907487"/>
                <a:gd name="connsiteX17" fmla="*/ 37764 w 236025"/>
                <a:gd name="connsiteY17" fmla="*/ 514140 h 907487"/>
                <a:gd name="connsiteX18" fmla="*/ 33831 w 236025"/>
                <a:gd name="connsiteY18" fmla="*/ 548209 h 907487"/>
                <a:gd name="connsiteX19" fmla="*/ 19669 w 236025"/>
                <a:gd name="connsiteY19" fmla="*/ 611702 h 907487"/>
                <a:gd name="connsiteX20" fmla="*/ 19669 w 236025"/>
                <a:gd name="connsiteY20" fmla="*/ 623317 h 907487"/>
                <a:gd name="connsiteX21" fmla="*/ 22817 w 236025"/>
                <a:gd name="connsiteY21" fmla="*/ 634931 h 907487"/>
                <a:gd name="connsiteX22" fmla="*/ 29897 w 236025"/>
                <a:gd name="connsiteY22" fmla="*/ 651192 h 907487"/>
                <a:gd name="connsiteX23" fmla="*/ 36191 w 236025"/>
                <a:gd name="connsiteY23" fmla="*/ 666678 h 907487"/>
                <a:gd name="connsiteX24" fmla="*/ 38552 w 236025"/>
                <a:gd name="connsiteY24" fmla="*/ 682939 h 907487"/>
                <a:gd name="connsiteX25" fmla="*/ 37764 w 236025"/>
                <a:gd name="connsiteY25" fmla="*/ 698425 h 907487"/>
                <a:gd name="connsiteX26" fmla="*/ 28324 w 236025"/>
                <a:gd name="connsiteY26" fmla="*/ 728623 h 907487"/>
                <a:gd name="connsiteX27" fmla="*/ 25176 w 236025"/>
                <a:gd name="connsiteY27" fmla="*/ 741012 h 907487"/>
                <a:gd name="connsiteX28" fmla="*/ 24390 w 236025"/>
                <a:gd name="connsiteY28" fmla="*/ 754175 h 907487"/>
                <a:gd name="connsiteX29" fmla="*/ 26751 w 236025"/>
                <a:gd name="connsiteY29" fmla="*/ 787470 h 907487"/>
                <a:gd name="connsiteX30" fmla="*/ 23603 w 236025"/>
                <a:gd name="connsiteY30" fmla="*/ 802956 h 907487"/>
                <a:gd name="connsiteX31" fmla="*/ 14949 w 236025"/>
                <a:gd name="connsiteY31" fmla="*/ 837026 h 907487"/>
                <a:gd name="connsiteX32" fmla="*/ 13374 w 236025"/>
                <a:gd name="connsiteY32" fmla="*/ 854060 h 907487"/>
                <a:gd name="connsiteX33" fmla="*/ 15735 w 236025"/>
                <a:gd name="connsiteY33" fmla="*/ 874967 h 907487"/>
                <a:gd name="connsiteX34" fmla="*/ 21242 w 236025"/>
                <a:gd name="connsiteY34" fmla="*/ 893550 h 907487"/>
                <a:gd name="connsiteX35" fmla="*/ 32258 w 236025"/>
                <a:gd name="connsiteY35" fmla="*/ 907488 h 907487"/>
                <a:gd name="connsiteX36" fmla="*/ 40125 w 236025"/>
                <a:gd name="connsiteY36" fmla="*/ 887356 h 907487"/>
                <a:gd name="connsiteX37" fmla="*/ 49566 w 236025"/>
                <a:gd name="connsiteY37" fmla="*/ 860255 h 907487"/>
                <a:gd name="connsiteX38" fmla="*/ 61367 w 236025"/>
                <a:gd name="connsiteY38" fmla="*/ 837026 h 907487"/>
                <a:gd name="connsiteX39" fmla="*/ 79463 w 236025"/>
                <a:gd name="connsiteY39" fmla="*/ 828508 h 907487"/>
                <a:gd name="connsiteX40" fmla="*/ 82609 w 236025"/>
                <a:gd name="connsiteY40" fmla="*/ 830057 h 907487"/>
                <a:gd name="connsiteX41" fmla="*/ 88116 w 236025"/>
                <a:gd name="connsiteY41" fmla="*/ 837026 h 907487"/>
                <a:gd name="connsiteX42" fmla="*/ 91264 w 236025"/>
                <a:gd name="connsiteY42" fmla="*/ 839349 h 907487"/>
                <a:gd name="connsiteX43" fmla="*/ 99131 w 236025"/>
                <a:gd name="connsiteY43" fmla="*/ 840897 h 907487"/>
                <a:gd name="connsiteX44" fmla="*/ 114866 w 236025"/>
                <a:gd name="connsiteY44" fmla="*/ 840897 h 907487"/>
                <a:gd name="connsiteX45" fmla="*/ 121946 w 236025"/>
                <a:gd name="connsiteY45" fmla="*/ 843220 h 907487"/>
                <a:gd name="connsiteX46" fmla="*/ 130601 w 236025"/>
                <a:gd name="connsiteY46" fmla="*/ 853286 h 907487"/>
                <a:gd name="connsiteX47" fmla="*/ 134535 w 236025"/>
                <a:gd name="connsiteY47" fmla="*/ 867223 h 907487"/>
                <a:gd name="connsiteX48" fmla="*/ 136896 w 236025"/>
                <a:gd name="connsiteY48" fmla="*/ 896647 h 907487"/>
                <a:gd name="connsiteX49" fmla="*/ 140829 w 236025"/>
                <a:gd name="connsiteY49" fmla="*/ 888130 h 907487"/>
                <a:gd name="connsiteX50" fmla="*/ 143976 w 236025"/>
                <a:gd name="connsiteY50" fmla="*/ 877289 h 907487"/>
                <a:gd name="connsiteX51" fmla="*/ 146336 w 236025"/>
                <a:gd name="connsiteY51" fmla="*/ 867223 h 907487"/>
                <a:gd name="connsiteX52" fmla="*/ 147909 w 236025"/>
                <a:gd name="connsiteY52" fmla="*/ 857932 h 907487"/>
                <a:gd name="connsiteX53" fmla="*/ 147122 w 236025"/>
                <a:gd name="connsiteY53" fmla="*/ 850963 h 907487"/>
                <a:gd name="connsiteX54" fmla="*/ 146336 w 236025"/>
                <a:gd name="connsiteY54" fmla="*/ 842446 h 907487"/>
                <a:gd name="connsiteX55" fmla="*/ 143976 w 236025"/>
                <a:gd name="connsiteY55" fmla="*/ 833154 h 907487"/>
                <a:gd name="connsiteX56" fmla="*/ 141615 w 236025"/>
                <a:gd name="connsiteY56" fmla="*/ 827734 h 907487"/>
                <a:gd name="connsiteX57" fmla="*/ 137681 w 236025"/>
                <a:gd name="connsiteY57" fmla="*/ 823088 h 907487"/>
                <a:gd name="connsiteX58" fmla="*/ 135321 w 236025"/>
                <a:gd name="connsiteY58" fmla="*/ 821540 h 907487"/>
                <a:gd name="connsiteX59" fmla="*/ 132174 w 236025"/>
                <a:gd name="connsiteY59" fmla="*/ 820765 h 907487"/>
                <a:gd name="connsiteX60" fmla="*/ 128241 w 236025"/>
                <a:gd name="connsiteY60" fmla="*/ 819216 h 907487"/>
                <a:gd name="connsiteX61" fmla="*/ 125094 w 236025"/>
                <a:gd name="connsiteY61" fmla="*/ 818442 h 907487"/>
                <a:gd name="connsiteX62" fmla="*/ 123519 w 236025"/>
                <a:gd name="connsiteY62" fmla="*/ 818442 h 907487"/>
                <a:gd name="connsiteX63" fmla="*/ 121161 w 236025"/>
                <a:gd name="connsiteY63" fmla="*/ 818442 h 907487"/>
                <a:gd name="connsiteX64" fmla="*/ 118013 w 236025"/>
                <a:gd name="connsiteY64" fmla="*/ 816894 h 907487"/>
                <a:gd name="connsiteX65" fmla="*/ 115652 w 236025"/>
                <a:gd name="connsiteY65" fmla="*/ 814571 h 907487"/>
                <a:gd name="connsiteX66" fmla="*/ 114866 w 236025"/>
                <a:gd name="connsiteY66" fmla="*/ 810699 h 907487"/>
                <a:gd name="connsiteX67" fmla="*/ 103065 w 236025"/>
                <a:gd name="connsiteY67" fmla="*/ 775855 h 907487"/>
                <a:gd name="connsiteX68" fmla="*/ 97558 w 236025"/>
                <a:gd name="connsiteY68" fmla="*/ 766564 h 907487"/>
                <a:gd name="connsiteX69" fmla="*/ 84182 w 236025"/>
                <a:gd name="connsiteY69" fmla="*/ 752626 h 907487"/>
                <a:gd name="connsiteX70" fmla="*/ 77889 w 236025"/>
                <a:gd name="connsiteY70" fmla="*/ 744883 h 907487"/>
                <a:gd name="connsiteX71" fmla="*/ 68447 w 236025"/>
                <a:gd name="connsiteY71" fmla="*/ 719331 h 907487"/>
                <a:gd name="connsiteX72" fmla="*/ 70022 w 236025"/>
                <a:gd name="connsiteY72" fmla="*/ 693004 h 907487"/>
                <a:gd name="connsiteX73" fmla="*/ 105426 w 236025"/>
                <a:gd name="connsiteY73" fmla="*/ 584602 h 907487"/>
                <a:gd name="connsiteX74" fmla="*/ 122734 w 236025"/>
                <a:gd name="connsiteY74" fmla="*/ 564470 h 907487"/>
                <a:gd name="connsiteX75" fmla="*/ 152631 w 236025"/>
                <a:gd name="connsiteY75" fmla="*/ 556727 h 907487"/>
                <a:gd name="connsiteX76" fmla="*/ 168366 w 236025"/>
                <a:gd name="connsiteY76" fmla="*/ 558275 h 907487"/>
                <a:gd name="connsiteX77" fmla="*/ 180953 w 236025"/>
                <a:gd name="connsiteY77" fmla="*/ 562921 h 907487"/>
                <a:gd name="connsiteX78" fmla="*/ 191181 w 236025"/>
                <a:gd name="connsiteY78" fmla="*/ 570664 h 907487"/>
                <a:gd name="connsiteX79" fmla="*/ 218717 w 236025"/>
                <a:gd name="connsiteY79" fmla="*/ 597765 h 907487"/>
                <a:gd name="connsiteX80" fmla="*/ 223438 w 236025"/>
                <a:gd name="connsiteY80" fmla="*/ 603959 h 907487"/>
                <a:gd name="connsiteX81" fmla="*/ 227372 w 236025"/>
                <a:gd name="connsiteY81" fmla="*/ 610154 h 907487"/>
                <a:gd name="connsiteX82" fmla="*/ 232091 w 236025"/>
                <a:gd name="connsiteY82" fmla="*/ 623317 h 907487"/>
                <a:gd name="connsiteX83" fmla="*/ 236025 w 236025"/>
                <a:gd name="connsiteY83" fmla="*/ 628737 h 907487"/>
                <a:gd name="connsiteX84" fmla="*/ 232879 w 236025"/>
                <a:gd name="connsiteY84" fmla="*/ 611702 h 907487"/>
                <a:gd name="connsiteX85" fmla="*/ 225797 w 236025"/>
                <a:gd name="connsiteY85" fmla="*/ 599314 h 907487"/>
                <a:gd name="connsiteX86" fmla="*/ 217144 w 236025"/>
                <a:gd name="connsiteY86" fmla="*/ 587699 h 907487"/>
                <a:gd name="connsiteX87" fmla="*/ 207703 w 236025"/>
                <a:gd name="connsiteY87" fmla="*/ 572987 h 907487"/>
                <a:gd name="connsiteX88" fmla="*/ 202194 w 236025"/>
                <a:gd name="connsiteY88" fmla="*/ 558275 h 907487"/>
                <a:gd name="connsiteX89" fmla="*/ 118013 w 236025"/>
                <a:gd name="connsiteY89" fmla="*/ 257844 h 907487"/>
                <a:gd name="connsiteX90" fmla="*/ 115652 w 236025"/>
                <a:gd name="connsiteY90" fmla="*/ 242358 h 907487"/>
                <a:gd name="connsiteX91" fmla="*/ 116439 w 236025"/>
                <a:gd name="connsiteY91" fmla="*/ 227646 h 907487"/>
                <a:gd name="connsiteX92" fmla="*/ 119586 w 236025"/>
                <a:gd name="connsiteY92" fmla="*/ 213709 h 907487"/>
                <a:gd name="connsiteX93" fmla="*/ 124307 w 236025"/>
                <a:gd name="connsiteY93" fmla="*/ 199771 h 907487"/>
                <a:gd name="connsiteX94" fmla="*/ 128241 w 236025"/>
                <a:gd name="connsiteY94" fmla="*/ 182737 h 907487"/>
                <a:gd name="connsiteX95" fmla="*/ 129814 w 236025"/>
                <a:gd name="connsiteY95" fmla="*/ 164927 h 907487"/>
                <a:gd name="connsiteX96" fmla="*/ 128241 w 236025"/>
                <a:gd name="connsiteY96" fmla="*/ 146344 h 907487"/>
                <a:gd name="connsiteX97" fmla="*/ 125094 w 236025"/>
                <a:gd name="connsiteY97" fmla="*/ 129309 h 907487"/>
                <a:gd name="connsiteX98" fmla="*/ 118800 w 236025"/>
                <a:gd name="connsiteY98" fmla="*/ 111500 h 907487"/>
                <a:gd name="connsiteX99" fmla="*/ 102278 w 236025"/>
                <a:gd name="connsiteY99" fmla="*/ 76657 h 907487"/>
                <a:gd name="connsiteX100" fmla="*/ 97558 w 236025"/>
                <a:gd name="connsiteY100" fmla="*/ 59622 h 907487"/>
                <a:gd name="connsiteX101" fmla="*/ 99131 w 236025"/>
                <a:gd name="connsiteY101" fmla="*/ 26327 h 907487"/>
                <a:gd name="connsiteX102" fmla="*/ 94410 w 236025"/>
                <a:gd name="connsiteY102" fmla="*/ 10840 h 907487"/>
                <a:gd name="connsiteX103" fmla="*/ 79463 w 236025"/>
                <a:gd name="connsiteY103" fmla="*/ 0 h 907487"/>
                <a:gd name="connsiteX104" fmla="*/ 75529 w 236025"/>
                <a:gd name="connsiteY104" fmla="*/ 8518 h 907487"/>
                <a:gd name="connsiteX105" fmla="*/ 69234 w 236025"/>
                <a:gd name="connsiteY105" fmla="*/ 12389 h 907487"/>
                <a:gd name="connsiteX106" fmla="*/ 61367 w 236025"/>
                <a:gd name="connsiteY106" fmla="*/ 13937 h 907487"/>
                <a:gd name="connsiteX107" fmla="*/ 51926 w 236025"/>
                <a:gd name="connsiteY107" fmla="*/ 13937 h 907487"/>
                <a:gd name="connsiteX108" fmla="*/ 68447 w 236025"/>
                <a:gd name="connsiteY108" fmla="*/ 34070 h 907487"/>
                <a:gd name="connsiteX109" fmla="*/ 75529 w 236025"/>
                <a:gd name="connsiteY109" fmla="*/ 44910 h 907487"/>
                <a:gd name="connsiteX110" fmla="*/ 79463 w 236025"/>
                <a:gd name="connsiteY110" fmla="*/ 56524 h 907487"/>
                <a:gd name="connsiteX111" fmla="*/ 78675 w 236025"/>
                <a:gd name="connsiteY111" fmla="*/ 70462 h 907487"/>
                <a:gd name="connsiteX112" fmla="*/ 79463 w 236025"/>
                <a:gd name="connsiteY112" fmla="*/ 71236 h 907487"/>
                <a:gd name="connsiteX113" fmla="*/ 76314 w 236025"/>
                <a:gd name="connsiteY113" fmla="*/ 74334 h 907487"/>
                <a:gd name="connsiteX114" fmla="*/ 70022 w 236025"/>
                <a:gd name="connsiteY114" fmla="*/ 77431 h 907487"/>
                <a:gd name="connsiteX115" fmla="*/ 66874 w 236025"/>
                <a:gd name="connsiteY115" fmla="*/ 81302 h 907487"/>
                <a:gd name="connsiteX116" fmla="*/ 66874 w 236025"/>
                <a:gd name="connsiteY116" fmla="*/ 85174 h 907487"/>
                <a:gd name="connsiteX117" fmla="*/ 68447 w 236025"/>
                <a:gd name="connsiteY117" fmla="*/ 89045 h 907487"/>
                <a:gd name="connsiteX118" fmla="*/ 69234 w 236025"/>
                <a:gd name="connsiteY118" fmla="*/ 92917 h 907487"/>
                <a:gd name="connsiteX119" fmla="*/ 66874 w 236025"/>
                <a:gd name="connsiteY119" fmla="*/ 99111 h 907487"/>
                <a:gd name="connsiteX120" fmla="*/ 63728 w 236025"/>
                <a:gd name="connsiteY120" fmla="*/ 101434 h 907487"/>
                <a:gd name="connsiteX121" fmla="*/ 59006 w 236025"/>
                <a:gd name="connsiteY121" fmla="*/ 102983 h 907487"/>
                <a:gd name="connsiteX122" fmla="*/ 55073 w 236025"/>
                <a:gd name="connsiteY122" fmla="*/ 102983 h 907487"/>
                <a:gd name="connsiteX123" fmla="*/ 50353 w 236025"/>
                <a:gd name="connsiteY123" fmla="*/ 102983 h 907487"/>
                <a:gd name="connsiteX124" fmla="*/ 41698 w 236025"/>
                <a:gd name="connsiteY124" fmla="*/ 99886 h 907487"/>
                <a:gd name="connsiteX125" fmla="*/ 32258 w 236025"/>
                <a:gd name="connsiteY125" fmla="*/ 96014 h 907487"/>
                <a:gd name="connsiteX126" fmla="*/ 22817 w 236025"/>
                <a:gd name="connsiteY126" fmla="*/ 96014 h 907487"/>
                <a:gd name="connsiteX127" fmla="*/ 14162 w 236025"/>
                <a:gd name="connsiteY127" fmla="*/ 106080 h 907487"/>
                <a:gd name="connsiteX128" fmla="*/ 11801 w 236025"/>
                <a:gd name="connsiteY128" fmla="*/ 116146 h 907487"/>
                <a:gd name="connsiteX129" fmla="*/ 12589 w 236025"/>
                <a:gd name="connsiteY129" fmla="*/ 126986 h 907487"/>
                <a:gd name="connsiteX130" fmla="*/ 15735 w 236025"/>
                <a:gd name="connsiteY130" fmla="*/ 148667 h 907487"/>
                <a:gd name="connsiteX131" fmla="*/ 15735 w 236025"/>
                <a:gd name="connsiteY131" fmla="*/ 161056 h 90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36025" h="907487">
                  <a:moveTo>
                    <a:pt x="14162" y="173445"/>
                  </a:moveTo>
                  <a:lnTo>
                    <a:pt x="11801" y="186608"/>
                  </a:lnTo>
                  <a:lnTo>
                    <a:pt x="1573" y="223000"/>
                  </a:lnTo>
                  <a:lnTo>
                    <a:pt x="0" y="234615"/>
                  </a:lnTo>
                  <a:lnTo>
                    <a:pt x="0" y="248553"/>
                  </a:lnTo>
                  <a:lnTo>
                    <a:pt x="2361" y="257844"/>
                  </a:lnTo>
                  <a:lnTo>
                    <a:pt x="6294" y="267910"/>
                  </a:lnTo>
                  <a:lnTo>
                    <a:pt x="7868" y="277202"/>
                  </a:lnTo>
                  <a:lnTo>
                    <a:pt x="4721" y="281848"/>
                  </a:lnTo>
                  <a:lnTo>
                    <a:pt x="23603" y="305077"/>
                  </a:lnTo>
                  <a:lnTo>
                    <a:pt x="32258" y="316692"/>
                  </a:lnTo>
                  <a:lnTo>
                    <a:pt x="38552" y="330629"/>
                  </a:lnTo>
                  <a:lnTo>
                    <a:pt x="41698" y="346889"/>
                  </a:lnTo>
                  <a:lnTo>
                    <a:pt x="40125" y="362375"/>
                  </a:lnTo>
                  <a:lnTo>
                    <a:pt x="33043" y="393348"/>
                  </a:lnTo>
                  <a:lnTo>
                    <a:pt x="32258" y="410383"/>
                  </a:lnTo>
                  <a:lnTo>
                    <a:pt x="38552" y="476973"/>
                  </a:lnTo>
                  <a:lnTo>
                    <a:pt x="37764" y="514140"/>
                  </a:lnTo>
                  <a:lnTo>
                    <a:pt x="33831" y="548209"/>
                  </a:lnTo>
                  <a:lnTo>
                    <a:pt x="19669" y="611702"/>
                  </a:lnTo>
                  <a:lnTo>
                    <a:pt x="19669" y="623317"/>
                  </a:lnTo>
                  <a:lnTo>
                    <a:pt x="22817" y="634931"/>
                  </a:lnTo>
                  <a:lnTo>
                    <a:pt x="29897" y="651192"/>
                  </a:lnTo>
                  <a:lnTo>
                    <a:pt x="36191" y="666678"/>
                  </a:lnTo>
                  <a:lnTo>
                    <a:pt x="38552" y="682939"/>
                  </a:lnTo>
                  <a:lnTo>
                    <a:pt x="37764" y="698425"/>
                  </a:lnTo>
                  <a:lnTo>
                    <a:pt x="28324" y="728623"/>
                  </a:lnTo>
                  <a:lnTo>
                    <a:pt x="25176" y="741012"/>
                  </a:lnTo>
                  <a:lnTo>
                    <a:pt x="24390" y="754175"/>
                  </a:lnTo>
                  <a:lnTo>
                    <a:pt x="26751" y="787470"/>
                  </a:lnTo>
                  <a:lnTo>
                    <a:pt x="23603" y="802956"/>
                  </a:lnTo>
                  <a:lnTo>
                    <a:pt x="14949" y="837026"/>
                  </a:lnTo>
                  <a:lnTo>
                    <a:pt x="13374" y="854060"/>
                  </a:lnTo>
                  <a:lnTo>
                    <a:pt x="15735" y="874967"/>
                  </a:lnTo>
                  <a:lnTo>
                    <a:pt x="21242" y="893550"/>
                  </a:lnTo>
                  <a:lnTo>
                    <a:pt x="32258" y="907488"/>
                  </a:lnTo>
                  <a:lnTo>
                    <a:pt x="40125" y="887356"/>
                  </a:lnTo>
                  <a:lnTo>
                    <a:pt x="49566" y="860255"/>
                  </a:lnTo>
                  <a:lnTo>
                    <a:pt x="61367" y="837026"/>
                  </a:lnTo>
                  <a:lnTo>
                    <a:pt x="79463" y="828508"/>
                  </a:lnTo>
                  <a:lnTo>
                    <a:pt x="82609" y="830057"/>
                  </a:lnTo>
                  <a:lnTo>
                    <a:pt x="88116" y="837026"/>
                  </a:lnTo>
                  <a:lnTo>
                    <a:pt x="91264" y="839349"/>
                  </a:lnTo>
                  <a:lnTo>
                    <a:pt x="99131" y="840897"/>
                  </a:lnTo>
                  <a:lnTo>
                    <a:pt x="114866" y="840897"/>
                  </a:lnTo>
                  <a:lnTo>
                    <a:pt x="121946" y="843220"/>
                  </a:lnTo>
                  <a:lnTo>
                    <a:pt x="130601" y="853286"/>
                  </a:lnTo>
                  <a:lnTo>
                    <a:pt x="134535" y="867223"/>
                  </a:lnTo>
                  <a:lnTo>
                    <a:pt x="136896" y="896647"/>
                  </a:lnTo>
                  <a:lnTo>
                    <a:pt x="140829" y="888130"/>
                  </a:lnTo>
                  <a:lnTo>
                    <a:pt x="143976" y="877289"/>
                  </a:lnTo>
                  <a:lnTo>
                    <a:pt x="146336" y="867223"/>
                  </a:lnTo>
                  <a:lnTo>
                    <a:pt x="147909" y="857932"/>
                  </a:lnTo>
                  <a:lnTo>
                    <a:pt x="147122" y="850963"/>
                  </a:lnTo>
                  <a:lnTo>
                    <a:pt x="146336" y="842446"/>
                  </a:lnTo>
                  <a:lnTo>
                    <a:pt x="143976" y="833154"/>
                  </a:lnTo>
                  <a:lnTo>
                    <a:pt x="141615" y="827734"/>
                  </a:lnTo>
                  <a:lnTo>
                    <a:pt x="137681" y="823088"/>
                  </a:lnTo>
                  <a:lnTo>
                    <a:pt x="135321" y="821540"/>
                  </a:lnTo>
                  <a:lnTo>
                    <a:pt x="132174" y="820765"/>
                  </a:lnTo>
                  <a:lnTo>
                    <a:pt x="128241" y="819216"/>
                  </a:lnTo>
                  <a:lnTo>
                    <a:pt x="125094" y="818442"/>
                  </a:lnTo>
                  <a:lnTo>
                    <a:pt x="123519" y="818442"/>
                  </a:lnTo>
                  <a:lnTo>
                    <a:pt x="121161" y="818442"/>
                  </a:lnTo>
                  <a:lnTo>
                    <a:pt x="118013" y="816894"/>
                  </a:lnTo>
                  <a:lnTo>
                    <a:pt x="115652" y="814571"/>
                  </a:lnTo>
                  <a:lnTo>
                    <a:pt x="114866" y="810699"/>
                  </a:lnTo>
                  <a:lnTo>
                    <a:pt x="103065" y="775855"/>
                  </a:lnTo>
                  <a:lnTo>
                    <a:pt x="97558" y="766564"/>
                  </a:lnTo>
                  <a:lnTo>
                    <a:pt x="84182" y="752626"/>
                  </a:lnTo>
                  <a:lnTo>
                    <a:pt x="77889" y="744883"/>
                  </a:lnTo>
                  <a:lnTo>
                    <a:pt x="68447" y="719331"/>
                  </a:lnTo>
                  <a:lnTo>
                    <a:pt x="70022" y="693004"/>
                  </a:lnTo>
                  <a:lnTo>
                    <a:pt x="105426" y="584602"/>
                  </a:lnTo>
                  <a:lnTo>
                    <a:pt x="122734" y="564470"/>
                  </a:lnTo>
                  <a:lnTo>
                    <a:pt x="152631" y="556727"/>
                  </a:lnTo>
                  <a:lnTo>
                    <a:pt x="168366" y="558275"/>
                  </a:lnTo>
                  <a:lnTo>
                    <a:pt x="180953" y="562921"/>
                  </a:lnTo>
                  <a:lnTo>
                    <a:pt x="191181" y="570664"/>
                  </a:lnTo>
                  <a:lnTo>
                    <a:pt x="218717" y="597765"/>
                  </a:lnTo>
                  <a:lnTo>
                    <a:pt x="223438" y="603959"/>
                  </a:lnTo>
                  <a:lnTo>
                    <a:pt x="227372" y="610154"/>
                  </a:lnTo>
                  <a:lnTo>
                    <a:pt x="232091" y="623317"/>
                  </a:lnTo>
                  <a:lnTo>
                    <a:pt x="236025" y="628737"/>
                  </a:lnTo>
                  <a:lnTo>
                    <a:pt x="232879" y="611702"/>
                  </a:lnTo>
                  <a:lnTo>
                    <a:pt x="225797" y="599314"/>
                  </a:lnTo>
                  <a:lnTo>
                    <a:pt x="217144" y="587699"/>
                  </a:lnTo>
                  <a:lnTo>
                    <a:pt x="207703" y="572987"/>
                  </a:lnTo>
                  <a:lnTo>
                    <a:pt x="202194" y="558275"/>
                  </a:lnTo>
                  <a:lnTo>
                    <a:pt x="118013" y="257844"/>
                  </a:lnTo>
                  <a:lnTo>
                    <a:pt x="115652" y="242358"/>
                  </a:lnTo>
                  <a:lnTo>
                    <a:pt x="116439" y="227646"/>
                  </a:lnTo>
                  <a:lnTo>
                    <a:pt x="119586" y="213709"/>
                  </a:lnTo>
                  <a:lnTo>
                    <a:pt x="124307" y="199771"/>
                  </a:lnTo>
                  <a:lnTo>
                    <a:pt x="128241" y="182737"/>
                  </a:lnTo>
                  <a:lnTo>
                    <a:pt x="129814" y="164927"/>
                  </a:lnTo>
                  <a:lnTo>
                    <a:pt x="128241" y="146344"/>
                  </a:lnTo>
                  <a:lnTo>
                    <a:pt x="125094" y="129309"/>
                  </a:lnTo>
                  <a:lnTo>
                    <a:pt x="118800" y="111500"/>
                  </a:lnTo>
                  <a:lnTo>
                    <a:pt x="102278" y="76657"/>
                  </a:lnTo>
                  <a:lnTo>
                    <a:pt x="97558" y="59622"/>
                  </a:lnTo>
                  <a:lnTo>
                    <a:pt x="99131" y="26327"/>
                  </a:lnTo>
                  <a:lnTo>
                    <a:pt x="94410" y="10840"/>
                  </a:lnTo>
                  <a:lnTo>
                    <a:pt x="79463" y="0"/>
                  </a:lnTo>
                  <a:lnTo>
                    <a:pt x="75529" y="8518"/>
                  </a:lnTo>
                  <a:lnTo>
                    <a:pt x="69234" y="12389"/>
                  </a:lnTo>
                  <a:lnTo>
                    <a:pt x="61367" y="13937"/>
                  </a:lnTo>
                  <a:lnTo>
                    <a:pt x="51926" y="13937"/>
                  </a:lnTo>
                  <a:lnTo>
                    <a:pt x="68447" y="34070"/>
                  </a:lnTo>
                  <a:lnTo>
                    <a:pt x="75529" y="44910"/>
                  </a:lnTo>
                  <a:lnTo>
                    <a:pt x="79463" y="56524"/>
                  </a:lnTo>
                  <a:lnTo>
                    <a:pt x="78675" y="70462"/>
                  </a:lnTo>
                  <a:lnTo>
                    <a:pt x="79463" y="71236"/>
                  </a:lnTo>
                  <a:lnTo>
                    <a:pt x="76314" y="74334"/>
                  </a:lnTo>
                  <a:lnTo>
                    <a:pt x="70022" y="77431"/>
                  </a:lnTo>
                  <a:lnTo>
                    <a:pt x="66874" y="81302"/>
                  </a:lnTo>
                  <a:lnTo>
                    <a:pt x="66874" y="85174"/>
                  </a:lnTo>
                  <a:lnTo>
                    <a:pt x="68447" y="89045"/>
                  </a:lnTo>
                  <a:lnTo>
                    <a:pt x="69234" y="92917"/>
                  </a:lnTo>
                  <a:lnTo>
                    <a:pt x="66874" y="99111"/>
                  </a:lnTo>
                  <a:lnTo>
                    <a:pt x="63728" y="101434"/>
                  </a:lnTo>
                  <a:lnTo>
                    <a:pt x="59006" y="102983"/>
                  </a:lnTo>
                  <a:lnTo>
                    <a:pt x="55073" y="102983"/>
                  </a:lnTo>
                  <a:lnTo>
                    <a:pt x="50353" y="102983"/>
                  </a:lnTo>
                  <a:lnTo>
                    <a:pt x="41698" y="99886"/>
                  </a:lnTo>
                  <a:lnTo>
                    <a:pt x="32258" y="96014"/>
                  </a:lnTo>
                  <a:lnTo>
                    <a:pt x="22817" y="96014"/>
                  </a:lnTo>
                  <a:lnTo>
                    <a:pt x="14162" y="106080"/>
                  </a:lnTo>
                  <a:lnTo>
                    <a:pt x="11801" y="116146"/>
                  </a:lnTo>
                  <a:lnTo>
                    <a:pt x="12589" y="126986"/>
                  </a:lnTo>
                  <a:lnTo>
                    <a:pt x="15735" y="148667"/>
                  </a:lnTo>
                  <a:lnTo>
                    <a:pt x="15735" y="16105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35" name="Freeform 1934">
              <a:extLst>
                <a:ext uri="{FF2B5EF4-FFF2-40B4-BE49-F238E27FC236}">
                  <a16:creationId xmlns:a16="http://schemas.microsoft.com/office/drawing/2014/main" id="{98040590-1923-CDED-860B-2DAAF01825DF}"/>
                </a:ext>
              </a:extLst>
            </p:cNvPr>
            <p:cNvSpPr/>
            <p:nvPr/>
          </p:nvSpPr>
          <p:spPr>
            <a:xfrm>
              <a:off x="-8387755" y="-15511009"/>
              <a:ext cx="45674" cy="16526"/>
            </a:xfrm>
            <a:custGeom>
              <a:avLst/>
              <a:gdLst>
                <a:gd name="connsiteX0" fmla="*/ 29895 w 53497"/>
                <a:gd name="connsiteY0" fmla="*/ 16260 h 19357"/>
                <a:gd name="connsiteX1" fmla="*/ 46417 w 53497"/>
                <a:gd name="connsiteY1" fmla="*/ 11615 h 19357"/>
                <a:gd name="connsiteX2" fmla="*/ 53497 w 53497"/>
                <a:gd name="connsiteY2" fmla="*/ 6194 h 19357"/>
                <a:gd name="connsiteX3" fmla="*/ 47991 w 53497"/>
                <a:gd name="connsiteY3" fmla="*/ 774 h 19357"/>
                <a:gd name="connsiteX4" fmla="*/ 41696 w 53497"/>
                <a:gd name="connsiteY4" fmla="*/ 0 h 19357"/>
                <a:gd name="connsiteX5" fmla="*/ 35404 w 53497"/>
                <a:gd name="connsiteY5" fmla="*/ 1549 h 19357"/>
                <a:gd name="connsiteX6" fmla="*/ 29109 w 53497"/>
                <a:gd name="connsiteY6" fmla="*/ 4646 h 19357"/>
                <a:gd name="connsiteX7" fmla="*/ 12587 w 53497"/>
                <a:gd name="connsiteY7" fmla="*/ 8517 h 19357"/>
                <a:gd name="connsiteX8" fmla="*/ 3934 w 53497"/>
                <a:gd name="connsiteY8" fmla="*/ 12389 h 19357"/>
                <a:gd name="connsiteX9" fmla="*/ 0 w 53497"/>
                <a:gd name="connsiteY9" fmla="*/ 17809 h 19357"/>
                <a:gd name="connsiteX10" fmla="*/ 12587 w 53497"/>
                <a:gd name="connsiteY10" fmla="*/ 19358 h 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97" h="19357">
                  <a:moveTo>
                    <a:pt x="29895" y="16260"/>
                  </a:moveTo>
                  <a:lnTo>
                    <a:pt x="46417" y="11615"/>
                  </a:lnTo>
                  <a:lnTo>
                    <a:pt x="53497" y="6194"/>
                  </a:lnTo>
                  <a:lnTo>
                    <a:pt x="47991" y="774"/>
                  </a:lnTo>
                  <a:lnTo>
                    <a:pt x="41696" y="0"/>
                  </a:lnTo>
                  <a:lnTo>
                    <a:pt x="35404" y="1549"/>
                  </a:lnTo>
                  <a:lnTo>
                    <a:pt x="29109" y="4646"/>
                  </a:lnTo>
                  <a:lnTo>
                    <a:pt x="12587" y="8517"/>
                  </a:lnTo>
                  <a:lnTo>
                    <a:pt x="3934" y="12389"/>
                  </a:lnTo>
                  <a:lnTo>
                    <a:pt x="0" y="17809"/>
                  </a:lnTo>
                  <a:lnTo>
                    <a:pt x="12587" y="1935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36" name="Freeform 1935">
              <a:extLst>
                <a:ext uri="{FF2B5EF4-FFF2-40B4-BE49-F238E27FC236}">
                  <a16:creationId xmlns:a16="http://schemas.microsoft.com/office/drawing/2014/main" id="{7D1E508D-C732-BE1D-1C26-C8E8087A146D}"/>
                </a:ext>
              </a:extLst>
            </p:cNvPr>
            <p:cNvSpPr/>
            <p:nvPr/>
          </p:nvSpPr>
          <p:spPr>
            <a:xfrm>
              <a:off x="-9951475" y="-14902819"/>
              <a:ext cx="24852" cy="11899"/>
            </a:xfrm>
            <a:custGeom>
              <a:avLst/>
              <a:gdLst>
                <a:gd name="connsiteX0" fmla="*/ 14162 w 29109"/>
                <a:gd name="connsiteY0" fmla="*/ 13163 h 13937"/>
                <a:gd name="connsiteX1" fmla="*/ 22029 w 29109"/>
                <a:gd name="connsiteY1" fmla="*/ 13937 h 13937"/>
                <a:gd name="connsiteX2" fmla="*/ 29109 w 29109"/>
                <a:gd name="connsiteY2" fmla="*/ 10066 h 13937"/>
                <a:gd name="connsiteX3" fmla="*/ 23603 w 29109"/>
                <a:gd name="connsiteY3" fmla="*/ 3097 h 13937"/>
                <a:gd name="connsiteX4" fmla="*/ 16521 w 29109"/>
                <a:gd name="connsiteY4" fmla="*/ 0 h 13937"/>
                <a:gd name="connsiteX5" fmla="*/ 7868 w 29109"/>
                <a:gd name="connsiteY5" fmla="*/ 0 h 13937"/>
                <a:gd name="connsiteX6" fmla="*/ 0 w 29109"/>
                <a:gd name="connsiteY6" fmla="*/ 3872 h 13937"/>
                <a:gd name="connsiteX7" fmla="*/ 6294 w 29109"/>
                <a:gd name="connsiteY7" fmla="*/ 9292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09" h="13937">
                  <a:moveTo>
                    <a:pt x="14162" y="13163"/>
                  </a:moveTo>
                  <a:lnTo>
                    <a:pt x="22029" y="13937"/>
                  </a:lnTo>
                  <a:lnTo>
                    <a:pt x="29109" y="10066"/>
                  </a:lnTo>
                  <a:lnTo>
                    <a:pt x="23603" y="3097"/>
                  </a:lnTo>
                  <a:lnTo>
                    <a:pt x="16521" y="0"/>
                  </a:lnTo>
                  <a:lnTo>
                    <a:pt x="7868" y="0"/>
                  </a:lnTo>
                  <a:lnTo>
                    <a:pt x="0" y="3872"/>
                  </a:lnTo>
                  <a:lnTo>
                    <a:pt x="6294" y="929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37" name="Freeform 1936">
              <a:extLst>
                <a:ext uri="{FF2B5EF4-FFF2-40B4-BE49-F238E27FC236}">
                  <a16:creationId xmlns:a16="http://schemas.microsoft.com/office/drawing/2014/main" id="{247C5A4D-69F9-DF9B-C830-586A35429CEF}"/>
                </a:ext>
              </a:extLst>
            </p:cNvPr>
            <p:cNvSpPr/>
            <p:nvPr/>
          </p:nvSpPr>
          <p:spPr>
            <a:xfrm>
              <a:off x="-6339740" y="-14581535"/>
              <a:ext cx="58437" cy="17849"/>
            </a:xfrm>
            <a:custGeom>
              <a:avLst/>
              <a:gdLst>
                <a:gd name="connsiteX0" fmla="*/ 15735 w 68446"/>
                <a:gd name="connsiteY0" fmla="*/ 3097 h 20906"/>
                <a:gd name="connsiteX1" fmla="*/ 0 w 68446"/>
                <a:gd name="connsiteY1" fmla="*/ 8517 h 20906"/>
                <a:gd name="connsiteX2" fmla="*/ 6294 w 68446"/>
                <a:gd name="connsiteY2" fmla="*/ 14712 h 20906"/>
                <a:gd name="connsiteX3" fmla="*/ 13374 w 68446"/>
                <a:gd name="connsiteY3" fmla="*/ 16260 h 20906"/>
                <a:gd name="connsiteX4" fmla="*/ 20456 w 68446"/>
                <a:gd name="connsiteY4" fmla="*/ 15486 h 20906"/>
                <a:gd name="connsiteX5" fmla="*/ 28324 w 68446"/>
                <a:gd name="connsiteY5" fmla="*/ 14712 h 20906"/>
                <a:gd name="connsiteX6" fmla="*/ 49566 w 68446"/>
                <a:gd name="connsiteY6" fmla="*/ 20906 h 20906"/>
                <a:gd name="connsiteX7" fmla="*/ 61367 w 68446"/>
                <a:gd name="connsiteY7" fmla="*/ 20906 h 20906"/>
                <a:gd name="connsiteX8" fmla="*/ 68447 w 68446"/>
                <a:gd name="connsiteY8" fmla="*/ 11615 h 20906"/>
                <a:gd name="connsiteX9" fmla="*/ 61367 w 68446"/>
                <a:gd name="connsiteY9" fmla="*/ 2323 h 20906"/>
                <a:gd name="connsiteX10" fmla="*/ 40125 w 68446"/>
                <a:gd name="connsiteY10" fmla="*/ 0 h 2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446" h="20906">
                  <a:moveTo>
                    <a:pt x="15735" y="3097"/>
                  </a:moveTo>
                  <a:lnTo>
                    <a:pt x="0" y="8517"/>
                  </a:lnTo>
                  <a:lnTo>
                    <a:pt x="6294" y="14712"/>
                  </a:lnTo>
                  <a:lnTo>
                    <a:pt x="13374" y="16260"/>
                  </a:lnTo>
                  <a:lnTo>
                    <a:pt x="20456" y="15486"/>
                  </a:lnTo>
                  <a:lnTo>
                    <a:pt x="28324" y="14712"/>
                  </a:lnTo>
                  <a:lnTo>
                    <a:pt x="49566" y="20906"/>
                  </a:lnTo>
                  <a:lnTo>
                    <a:pt x="61367" y="20906"/>
                  </a:lnTo>
                  <a:lnTo>
                    <a:pt x="68447" y="11615"/>
                  </a:lnTo>
                  <a:lnTo>
                    <a:pt x="61367" y="2323"/>
                  </a:lnTo>
                  <a:lnTo>
                    <a:pt x="40125"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38" name="Freeform 1937">
              <a:extLst>
                <a:ext uri="{FF2B5EF4-FFF2-40B4-BE49-F238E27FC236}">
                  <a16:creationId xmlns:a16="http://schemas.microsoft.com/office/drawing/2014/main" id="{39B4797E-7BD5-0D98-0640-C32E4A4D2F95}"/>
                </a:ext>
              </a:extLst>
            </p:cNvPr>
            <p:cNvSpPr/>
            <p:nvPr/>
          </p:nvSpPr>
          <p:spPr>
            <a:xfrm>
              <a:off x="-5317411" y="-15236001"/>
              <a:ext cx="21494" cy="14543"/>
            </a:xfrm>
            <a:custGeom>
              <a:avLst/>
              <a:gdLst>
                <a:gd name="connsiteX0" fmla="*/ 19669 w 25175"/>
                <a:gd name="connsiteY0" fmla="*/ 17035 h 17034"/>
                <a:gd name="connsiteX1" fmla="*/ 25176 w 25175"/>
                <a:gd name="connsiteY1" fmla="*/ 12389 h 17034"/>
                <a:gd name="connsiteX2" fmla="*/ 22817 w 25175"/>
                <a:gd name="connsiteY2" fmla="*/ 3097 h 17034"/>
                <a:gd name="connsiteX3" fmla="*/ 16523 w 25175"/>
                <a:gd name="connsiteY3" fmla="*/ 0 h 17034"/>
                <a:gd name="connsiteX4" fmla="*/ 7868 w 25175"/>
                <a:gd name="connsiteY4" fmla="*/ 2323 h 17034"/>
                <a:gd name="connsiteX5" fmla="*/ 0 w 25175"/>
                <a:gd name="connsiteY5" fmla="*/ 8517 h 17034"/>
                <a:gd name="connsiteX6" fmla="*/ 13374 w 25175"/>
                <a:gd name="connsiteY6" fmla="*/ 17035 h 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75" h="17034">
                  <a:moveTo>
                    <a:pt x="19669" y="17035"/>
                  </a:moveTo>
                  <a:lnTo>
                    <a:pt x="25176" y="12389"/>
                  </a:lnTo>
                  <a:lnTo>
                    <a:pt x="22817" y="3097"/>
                  </a:lnTo>
                  <a:lnTo>
                    <a:pt x="16523" y="0"/>
                  </a:lnTo>
                  <a:lnTo>
                    <a:pt x="7868" y="2323"/>
                  </a:lnTo>
                  <a:lnTo>
                    <a:pt x="0" y="8517"/>
                  </a:lnTo>
                  <a:lnTo>
                    <a:pt x="13374" y="1703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39" name="Freeform 1938">
              <a:extLst>
                <a:ext uri="{FF2B5EF4-FFF2-40B4-BE49-F238E27FC236}">
                  <a16:creationId xmlns:a16="http://schemas.microsoft.com/office/drawing/2014/main" id="{0975981B-8C9B-7373-12C1-A27F6DED17BD}"/>
                </a:ext>
              </a:extLst>
            </p:cNvPr>
            <p:cNvSpPr/>
            <p:nvPr/>
          </p:nvSpPr>
          <p:spPr>
            <a:xfrm>
              <a:off x="-5758718" y="-11798401"/>
              <a:ext cx="4701" cy="2644"/>
            </a:xfrm>
            <a:custGeom>
              <a:avLst/>
              <a:gdLst>
                <a:gd name="connsiteX0" fmla="*/ 3934 w 5506"/>
                <a:gd name="connsiteY0" fmla="*/ 775 h 3097"/>
                <a:gd name="connsiteX1" fmla="*/ 2361 w 5506"/>
                <a:gd name="connsiteY1" fmla="*/ 0 h 3097"/>
                <a:gd name="connsiteX2" fmla="*/ 0 w 5506"/>
                <a:gd name="connsiteY2" fmla="*/ 0 h 3097"/>
                <a:gd name="connsiteX3" fmla="*/ 788 w 5506"/>
                <a:gd name="connsiteY3" fmla="*/ 2323 h 3097"/>
                <a:gd name="connsiteX4" fmla="*/ 2361 w 5506"/>
                <a:gd name="connsiteY4" fmla="*/ 3097 h 3097"/>
                <a:gd name="connsiteX5" fmla="*/ 3934 w 5506"/>
                <a:gd name="connsiteY5" fmla="*/ 3097 h 3097"/>
                <a:gd name="connsiteX6" fmla="*/ 5507 w 5506"/>
                <a:gd name="connsiteY6" fmla="*/ 3097 h 3097"/>
                <a:gd name="connsiteX7" fmla="*/ 4721 w 5506"/>
                <a:gd name="connsiteY7" fmla="*/ 2323 h 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 h="3097">
                  <a:moveTo>
                    <a:pt x="3934" y="775"/>
                  </a:moveTo>
                  <a:lnTo>
                    <a:pt x="2361" y="0"/>
                  </a:lnTo>
                  <a:lnTo>
                    <a:pt x="0" y="0"/>
                  </a:lnTo>
                  <a:lnTo>
                    <a:pt x="788" y="2323"/>
                  </a:lnTo>
                  <a:lnTo>
                    <a:pt x="2361" y="3097"/>
                  </a:lnTo>
                  <a:lnTo>
                    <a:pt x="3934" y="3097"/>
                  </a:lnTo>
                  <a:lnTo>
                    <a:pt x="5507" y="3097"/>
                  </a:lnTo>
                  <a:lnTo>
                    <a:pt x="4721" y="232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40" name="Freeform 1939">
              <a:extLst>
                <a:ext uri="{FF2B5EF4-FFF2-40B4-BE49-F238E27FC236}">
                  <a16:creationId xmlns:a16="http://schemas.microsoft.com/office/drawing/2014/main" id="{56CAAE3D-1763-ED9E-F7DA-EC8C3E273AC3}"/>
                </a:ext>
              </a:extLst>
            </p:cNvPr>
            <p:cNvSpPr/>
            <p:nvPr/>
          </p:nvSpPr>
          <p:spPr>
            <a:xfrm>
              <a:off x="-6136214" y="-14920007"/>
              <a:ext cx="62468" cy="44953"/>
            </a:xfrm>
            <a:custGeom>
              <a:avLst/>
              <a:gdLst>
                <a:gd name="connsiteX0" fmla="*/ 11014 w 73168"/>
                <a:gd name="connsiteY0" fmla="*/ 48007 h 52652"/>
                <a:gd name="connsiteX1" fmla="*/ 20454 w 73168"/>
                <a:gd name="connsiteY1" fmla="*/ 52653 h 52652"/>
                <a:gd name="connsiteX2" fmla="*/ 33043 w 73168"/>
                <a:gd name="connsiteY2" fmla="*/ 52653 h 52652"/>
                <a:gd name="connsiteX3" fmla="*/ 49566 w 73168"/>
                <a:gd name="connsiteY3" fmla="*/ 50330 h 52652"/>
                <a:gd name="connsiteX4" fmla="*/ 61367 w 73168"/>
                <a:gd name="connsiteY4" fmla="*/ 44136 h 52652"/>
                <a:gd name="connsiteX5" fmla="*/ 68447 w 73168"/>
                <a:gd name="connsiteY5" fmla="*/ 33295 h 52652"/>
                <a:gd name="connsiteX6" fmla="*/ 73168 w 73168"/>
                <a:gd name="connsiteY6" fmla="*/ 18583 h 52652"/>
                <a:gd name="connsiteX7" fmla="*/ 59792 w 73168"/>
                <a:gd name="connsiteY7" fmla="*/ 3872 h 52652"/>
                <a:gd name="connsiteX8" fmla="*/ 33043 w 73168"/>
                <a:gd name="connsiteY8" fmla="*/ 0 h 52652"/>
                <a:gd name="connsiteX9" fmla="*/ 7868 w 73168"/>
                <a:gd name="connsiteY9" fmla="*/ 8517 h 52652"/>
                <a:gd name="connsiteX10" fmla="*/ 0 w 73168"/>
                <a:gd name="connsiteY10" fmla="*/ 29424 h 52652"/>
                <a:gd name="connsiteX11" fmla="*/ 3934 w 73168"/>
                <a:gd name="connsiteY11" fmla="*/ 40264 h 5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68" h="52652">
                  <a:moveTo>
                    <a:pt x="11014" y="48007"/>
                  </a:moveTo>
                  <a:lnTo>
                    <a:pt x="20454" y="52653"/>
                  </a:lnTo>
                  <a:lnTo>
                    <a:pt x="33043" y="52653"/>
                  </a:lnTo>
                  <a:lnTo>
                    <a:pt x="49566" y="50330"/>
                  </a:lnTo>
                  <a:lnTo>
                    <a:pt x="61367" y="44136"/>
                  </a:lnTo>
                  <a:lnTo>
                    <a:pt x="68447" y="33295"/>
                  </a:lnTo>
                  <a:lnTo>
                    <a:pt x="73168" y="18583"/>
                  </a:lnTo>
                  <a:lnTo>
                    <a:pt x="59792" y="3872"/>
                  </a:lnTo>
                  <a:lnTo>
                    <a:pt x="33043" y="0"/>
                  </a:lnTo>
                  <a:lnTo>
                    <a:pt x="7868" y="8517"/>
                  </a:lnTo>
                  <a:lnTo>
                    <a:pt x="0" y="29424"/>
                  </a:lnTo>
                  <a:lnTo>
                    <a:pt x="3934" y="4026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41" name="Freeform 1940">
              <a:extLst>
                <a:ext uri="{FF2B5EF4-FFF2-40B4-BE49-F238E27FC236}">
                  <a16:creationId xmlns:a16="http://schemas.microsoft.com/office/drawing/2014/main" id="{D18E6C36-393F-01EE-524F-9B01604099EC}"/>
                </a:ext>
              </a:extLst>
            </p:cNvPr>
            <p:cNvSpPr/>
            <p:nvPr/>
          </p:nvSpPr>
          <p:spPr>
            <a:xfrm>
              <a:off x="-4796843" y="-14507494"/>
              <a:ext cx="18135" cy="13882"/>
            </a:xfrm>
            <a:custGeom>
              <a:avLst/>
              <a:gdLst>
                <a:gd name="connsiteX0" fmla="*/ 5507 w 21241"/>
                <a:gd name="connsiteY0" fmla="*/ 15486 h 16260"/>
                <a:gd name="connsiteX1" fmla="*/ 14162 w 21241"/>
                <a:gd name="connsiteY1" fmla="*/ 16260 h 16260"/>
                <a:gd name="connsiteX2" fmla="*/ 21242 w 21241"/>
                <a:gd name="connsiteY2" fmla="*/ 14712 h 16260"/>
                <a:gd name="connsiteX3" fmla="*/ 16523 w 21241"/>
                <a:gd name="connsiteY3" fmla="*/ 9292 h 16260"/>
                <a:gd name="connsiteX4" fmla="*/ 10228 w 21241"/>
                <a:gd name="connsiteY4" fmla="*/ 3097 h 16260"/>
                <a:gd name="connsiteX5" fmla="*/ 3934 w 21241"/>
                <a:gd name="connsiteY5" fmla="*/ 0 h 16260"/>
                <a:gd name="connsiteX6" fmla="*/ 0 w 21241"/>
                <a:gd name="connsiteY6" fmla="*/ 3872 h 16260"/>
                <a:gd name="connsiteX7" fmla="*/ 0 w 21241"/>
                <a:gd name="connsiteY7" fmla="*/ 11615 h 1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1" h="16260">
                  <a:moveTo>
                    <a:pt x="5507" y="15486"/>
                  </a:moveTo>
                  <a:lnTo>
                    <a:pt x="14162" y="16260"/>
                  </a:lnTo>
                  <a:lnTo>
                    <a:pt x="21242" y="14712"/>
                  </a:lnTo>
                  <a:lnTo>
                    <a:pt x="16523" y="9292"/>
                  </a:lnTo>
                  <a:lnTo>
                    <a:pt x="10228" y="3097"/>
                  </a:lnTo>
                  <a:lnTo>
                    <a:pt x="3934" y="0"/>
                  </a:lnTo>
                  <a:lnTo>
                    <a:pt x="0" y="3872"/>
                  </a:lnTo>
                  <a:lnTo>
                    <a:pt x="0" y="1161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42" name="Freeform 1941">
              <a:extLst>
                <a:ext uri="{FF2B5EF4-FFF2-40B4-BE49-F238E27FC236}">
                  <a16:creationId xmlns:a16="http://schemas.microsoft.com/office/drawing/2014/main" id="{77DFE6EA-3A78-2156-9383-27B94400A8CF}"/>
                </a:ext>
              </a:extLst>
            </p:cNvPr>
            <p:cNvSpPr/>
            <p:nvPr/>
          </p:nvSpPr>
          <p:spPr>
            <a:xfrm>
              <a:off x="-4308516" y="-14397094"/>
              <a:ext cx="104785" cy="45614"/>
            </a:xfrm>
            <a:custGeom>
              <a:avLst/>
              <a:gdLst>
                <a:gd name="connsiteX0" fmla="*/ 14949 w 122733"/>
                <a:gd name="connsiteY0" fmla="*/ 38715 h 53427"/>
                <a:gd name="connsiteX1" fmla="*/ 38552 w 122733"/>
                <a:gd name="connsiteY1" fmla="*/ 45684 h 53427"/>
                <a:gd name="connsiteX2" fmla="*/ 81823 w 122733"/>
                <a:gd name="connsiteY2" fmla="*/ 52653 h 53427"/>
                <a:gd name="connsiteX3" fmla="*/ 88903 w 122733"/>
                <a:gd name="connsiteY3" fmla="*/ 53427 h 53427"/>
                <a:gd name="connsiteX4" fmla="*/ 95985 w 122733"/>
                <a:gd name="connsiteY4" fmla="*/ 53427 h 53427"/>
                <a:gd name="connsiteX5" fmla="*/ 103065 w 122733"/>
                <a:gd name="connsiteY5" fmla="*/ 51879 h 53427"/>
                <a:gd name="connsiteX6" fmla="*/ 109359 w 122733"/>
                <a:gd name="connsiteY6" fmla="*/ 48781 h 53427"/>
                <a:gd name="connsiteX7" fmla="*/ 111720 w 122733"/>
                <a:gd name="connsiteY7" fmla="*/ 44910 h 53427"/>
                <a:gd name="connsiteX8" fmla="*/ 122734 w 122733"/>
                <a:gd name="connsiteY8" fmla="*/ 26326 h 53427"/>
                <a:gd name="connsiteX9" fmla="*/ 110933 w 122733"/>
                <a:gd name="connsiteY9" fmla="*/ 15486 h 53427"/>
                <a:gd name="connsiteX10" fmla="*/ 88118 w 122733"/>
                <a:gd name="connsiteY10" fmla="*/ 7743 h 53427"/>
                <a:gd name="connsiteX11" fmla="*/ 44059 w 122733"/>
                <a:gd name="connsiteY11" fmla="*/ 0 h 53427"/>
                <a:gd name="connsiteX12" fmla="*/ 29111 w 122733"/>
                <a:gd name="connsiteY12" fmla="*/ 1549 h 53427"/>
                <a:gd name="connsiteX13" fmla="*/ 11801 w 122733"/>
                <a:gd name="connsiteY13" fmla="*/ 6969 h 53427"/>
                <a:gd name="connsiteX14" fmla="*/ 0 w 122733"/>
                <a:gd name="connsiteY14" fmla="*/ 17035 h 53427"/>
                <a:gd name="connsiteX15" fmla="*/ 0 w 122733"/>
                <a:gd name="connsiteY15" fmla="*/ 29424 h 5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733" h="53427">
                  <a:moveTo>
                    <a:pt x="14949" y="38715"/>
                  </a:moveTo>
                  <a:lnTo>
                    <a:pt x="38552" y="45684"/>
                  </a:lnTo>
                  <a:lnTo>
                    <a:pt x="81823" y="52653"/>
                  </a:lnTo>
                  <a:lnTo>
                    <a:pt x="88903" y="53427"/>
                  </a:lnTo>
                  <a:lnTo>
                    <a:pt x="95985" y="53427"/>
                  </a:lnTo>
                  <a:lnTo>
                    <a:pt x="103065" y="51879"/>
                  </a:lnTo>
                  <a:lnTo>
                    <a:pt x="109359" y="48781"/>
                  </a:lnTo>
                  <a:lnTo>
                    <a:pt x="111720" y="44910"/>
                  </a:lnTo>
                  <a:lnTo>
                    <a:pt x="122734" y="26326"/>
                  </a:lnTo>
                  <a:lnTo>
                    <a:pt x="110933" y="15486"/>
                  </a:lnTo>
                  <a:lnTo>
                    <a:pt x="88118" y="7743"/>
                  </a:lnTo>
                  <a:lnTo>
                    <a:pt x="44059" y="0"/>
                  </a:lnTo>
                  <a:lnTo>
                    <a:pt x="29111" y="1549"/>
                  </a:lnTo>
                  <a:lnTo>
                    <a:pt x="11801" y="6969"/>
                  </a:lnTo>
                  <a:lnTo>
                    <a:pt x="0" y="17035"/>
                  </a:lnTo>
                  <a:lnTo>
                    <a:pt x="0" y="2942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43" name="Freeform 1942">
              <a:extLst>
                <a:ext uri="{FF2B5EF4-FFF2-40B4-BE49-F238E27FC236}">
                  <a16:creationId xmlns:a16="http://schemas.microsoft.com/office/drawing/2014/main" id="{E8E2D337-A33A-30B8-1813-95BB78369E61}"/>
                </a:ext>
              </a:extLst>
            </p:cNvPr>
            <p:cNvSpPr/>
            <p:nvPr/>
          </p:nvSpPr>
          <p:spPr>
            <a:xfrm>
              <a:off x="-4751839" y="-14356108"/>
              <a:ext cx="32242" cy="63463"/>
            </a:xfrm>
            <a:custGeom>
              <a:avLst/>
              <a:gdLst>
                <a:gd name="connsiteX0" fmla="*/ 2361 w 37764"/>
                <a:gd name="connsiteY0" fmla="*/ 39489 h 74333"/>
                <a:gd name="connsiteX1" fmla="*/ 1575 w 37764"/>
                <a:gd name="connsiteY1" fmla="*/ 44910 h 74333"/>
                <a:gd name="connsiteX2" fmla="*/ 2361 w 37764"/>
                <a:gd name="connsiteY2" fmla="*/ 49556 h 74333"/>
                <a:gd name="connsiteX3" fmla="*/ 7868 w 37764"/>
                <a:gd name="connsiteY3" fmla="*/ 55750 h 74333"/>
                <a:gd name="connsiteX4" fmla="*/ 14949 w 37764"/>
                <a:gd name="connsiteY4" fmla="*/ 58847 h 74333"/>
                <a:gd name="connsiteX5" fmla="*/ 22029 w 37764"/>
                <a:gd name="connsiteY5" fmla="*/ 61945 h 74333"/>
                <a:gd name="connsiteX6" fmla="*/ 25963 w 37764"/>
                <a:gd name="connsiteY6" fmla="*/ 65816 h 74333"/>
                <a:gd name="connsiteX7" fmla="*/ 22817 w 37764"/>
                <a:gd name="connsiteY7" fmla="*/ 74333 h 74333"/>
                <a:gd name="connsiteX8" fmla="*/ 29111 w 37764"/>
                <a:gd name="connsiteY8" fmla="*/ 68913 h 74333"/>
                <a:gd name="connsiteX9" fmla="*/ 27536 w 37764"/>
                <a:gd name="connsiteY9" fmla="*/ 60396 h 74333"/>
                <a:gd name="connsiteX10" fmla="*/ 19669 w 37764"/>
                <a:gd name="connsiteY10" fmla="*/ 41813 h 74333"/>
                <a:gd name="connsiteX11" fmla="*/ 18096 w 37764"/>
                <a:gd name="connsiteY11" fmla="*/ 37167 h 74333"/>
                <a:gd name="connsiteX12" fmla="*/ 18096 w 37764"/>
                <a:gd name="connsiteY12" fmla="*/ 30972 h 74333"/>
                <a:gd name="connsiteX13" fmla="*/ 18096 w 37764"/>
                <a:gd name="connsiteY13" fmla="*/ 25552 h 74333"/>
                <a:gd name="connsiteX14" fmla="*/ 18883 w 37764"/>
                <a:gd name="connsiteY14" fmla="*/ 20906 h 74333"/>
                <a:gd name="connsiteX15" fmla="*/ 24390 w 37764"/>
                <a:gd name="connsiteY15" fmla="*/ 17035 h 74333"/>
                <a:gd name="connsiteX16" fmla="*/ 31470 w 37764"/>
                <a:gd name="connsiteY16" fmla="*/ 16260 h 74333"/>
                <a:gd name="connsiteX17" fmla="*/ 36979 w 37764"/>
                <a:gd name="connsiteY17" fmla="*/ 13163 h 74333"/>
                <a:gd name="connsiteX18" fmla="*/ 37764 w 37764"/>
                <a:gd name="connsiteY18" fmla="*/ 3097 h 74333"/>
                <a:gd name="connsiteX19" fmla="*/ 31470 w 37764"/>
                <a:gd name="connsiteY19" fmla="*/ 0 h 74333"/>
                <a:gd name="connsiteX20" fmla="*/ 25178 w 37764"/>
                <a:gd name="connsiteY20" fmla="*/ 774 h 74333"/>
                <a:gd name="connsiteX21" fmla="*/ 3148 w 37764"/>
                <a:gd name="connsiteY21" fmla="*/ 15486 h 74333"/>
                <a:gd name="connsiteX22" fmla="*/ 0 w 37764"/>
                <a:gd name="connsiteY22" fmla="*/ 17809 h 74333"/>
                <a:gd name="connsiteX23" fmla="*/ 2361 w 37764"/>
                <a:gd name="connsiteY23" fmla="*/ 30972 h 7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764" h="74333">
                  <a:moveTo>
                    <a:pt x="2361" y="39489"/>
                  </a:moveTo>
                  <a:lnTo>
                    <a:pt x="1575" y="44910"/>
                  </a:lnTo>
                  <a:lnTo>
                    <a:pt x="2361" y="49556"/>
                  </a:lnTo>
                  <a:lnTo>
                    <a:pt x="7868" y="55750"/>
                  </a:lnTo>
                  <a:lnTo>
                    <a:pt x="14949" y="58847"/>
                  </a:lnTo>
                  <a:lnTo>
                    <a:pt x="22029" y="61945"/>
                  </a:lnTo>
                  <a:lnTo>
                    <a:pt x="25963" y="65816"/>
                  </a:lnTo>
                  <a:lnTo>
                    <a:pt x="22817" y="74333"/>
                  </a:lnTo>
                  <a:lnTo>
                    <a:pt x="29111" y="68913"/>
                  </a:lnTo>
                  <a:lnTo>
                    <a:pt x="27536" y="60396"/>
                  </a:lnTo>
                  <a:lnTo>
                    <a:pt x="19669" y="41813"/>
                  </a:lnTo>
                  <a:lnTo>
                    <a:pt x="18096" y="37167"/>
                  </a:lnTo>
                  <a:lnTo>
                    <a:pt x="18096" y="30972"/>
                  </a:lnTo>
                  <a:lnTo>
                    <a:pt x="18096" y="25552"/>
                  </a:lnTo>
                  <a:lnTo>
                    <a:pt x="18883" y="20906"/>
                  </a:lnTo>
                  <a:lnTo>
                    <a:pt x="24390" y="17035"/>
                  </a:lnTo>
                  <a:lnTo>
                    <a:pt x="31470" y="16260"/>
                  </a:lnTo>
                  <a:lnTo>
                    <a:pt x="36979" y="13163"/>
                  </a:lnTo>
                  <a:lnTo>
                    <a:pt x="37764" y="3097"/>
                  </a:lnTo>
                  <a:lnTo>
                    <a:pt x="31470" y="0"/>
                  </a:lnTo>
                  <a:lnTo>
                    <a:pt x="25178" y="774"/>
                  </a:lnTo>
                  <a:lnTo>
                    <a:pt x="3148" y="15486"/>
                  </a:lnTo>
                  <a:lnTo>
                    <a:pt x="0" y="17809"/>
                  </a:lnTo>
                  <a:lnTo>
                    <a:pt x="2361" y="309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44" name="Freeform 1943">
              <a:extLst>
                <a:ext uri="{FF2B5EF4-FFF2-40B4-BE49-F238E27FC236}">
                  <a16:creationId xmlns:a16="http://schemas.microsoft.com/office/drawing/2014/main" id="{A98272E3-C75F-A7AD-E438-2DBB23EE55D1}"/>
                </a:ext>
              </a:extLst>
            </p:cNvPr>
            <p:cNvSpPr/>
            <p:nvPr/>
          </p:nvSpPr>
          <p:spPr>
            <a:xfrm>
              <a:off x="-6166440" y="-14872408"/>
              <a:ext cx="250545" cy="83956"/>
            </a:xfrm>
            <a:custGeom>
              <a:avLst/>
              <a:gdLst>
                <a:gd name="connsiteX0" fmla="*/ 9441 w 293458"/>
                <a:gd name="connsiteY0" fmla="*/ 72785 h 98336"/>
                <a:gd name="connsiteX1" fmla="*/ 24388 w 293458"/>
                <a:gd name="connsiteY1" fmla="*/ 72010 h 98336"/>
                <a:gd name="connsiteX2" fmla="*/ 54285 w 293458"/>
                <a:gd name="connsiteY2" fmla="*/ 61170 h 98336"/>
                <a:gd name="connsiteX3" fmla="*/ 70020 w 293458"/>
                <a:gd name="connsiteY3" fmla="*/ 59621 h 98336"/>
                <a:gd name="connsiteX4" fmla="*/ 85755 w 293458"/>
                <a:gd name="connsiteY4" fmla="*/ 60396 h 98336"/>
                <a:gd name="connsiteX5" fmla="*/ 102278 w 293458"/>
                <a:gd name="connsiteY5" fmla="*/ 62719 h 98336"/>
                <a:gd name="connsiteX6" fmla="*/ 117225 w 293458"/>
                <a:gd name="connsiteY6" fmla="*/ 67365 h 98336"/>
                <a:gd name="connsiteX7" fmla="*/ 124307 w 293458"/>
                <a:gd name="connsiteY7" fmla="*/ 70462 h 98336"/>
                <a:gd name="connsiteX8" fmla="*/ 140042 w 293458"/>
                <a:gd name="connsiteY8" fmla="*/ 78205 h 98336"/>
                <a:gd name="connsiteX9" fmla="*/ 147122 w 293458"/>
                <a:gd name="connsiteY9" fmla="*/ 81302 h 98336"/>
                <a:gd name="connsiteX10" fmla="*/ 157350 w 293458"/>
                <a:gd name="connsiteY10" fmla="*/ 83625 h 98336"/>
                <a:gd name="connsiteX11" fmla="*/ 276148 w 293458"/>
                <a:gd name="connsiteY11" fmla="*/ 98337 h 98336"/>
                <a:gd name="connsiteX12" fmla="*/ 287949 w 293458"/>
                <a:gd name="connsiteY12" fmla="*/ 95240 h 98336"/>
                <a:gd name="connsiteX13" fmla="*/ 293458 w 293458"/>
                <a:gd name="connsiteY13" fmla="*/ 82077 h 98336"/>
                <a:gd name="connsiteX14" fmla="*/ 292671 w 293458"/>
                <a:gd name="connsiteY14" fmla="*/ 63493 h 98336"/>
                <a:gd name="connsiteX15" fmla="*/ 285591 w 293458"/>
                <a:gd name="connsiteY15" fmla="*/ 50330 h 98336"/>
                <a:gd name="connsiteX16" fmla="*/ 273789 w 293458"/>
                <a:gd name="connsiteY16" fmla="*/ 40264 h 98336"/>
                <a:gd name="connsiteX17" fmla="*/ 227370 w 293458"/>
                <a:gd name="connsiteY17" fmla="*/ 14712 h 98336"/>
                <a:gd name="connsiteX18" fmla="*/ 211635 w 293458"/>
                <a:gd name="connsiteY18" fmla="*/ 7743 h 98336"/>
                <a:gd name="connsiteX19" fmla="*/ 195114 w 293458"/>
                <a:gd name="connsiteY19" fmla="*/ 2323 h 98336"/>
                <a:gd name="connsiteX20" fmla="*/ 177804 w 293458"/>
                <a:gd name="connsiteY20" fmla="*/ 0 h 98336"/>
                <a:gd name="connsiteX21" fmla="*/ 161284 w 293458"/>
                <a:gd name="connsiteY21" fmla="*/ 774 h 98336"/>
                <a:gd name="connsiteX22" fmla="*/ 127453 w 293458"/>
                <a:gd name="connsiteY22" fmla="*/ 4646 h 98336"/>
                <a:gd name="connsiteX23" fmla="*/ 108572 w 293458"/>
                <a:gd name="connsiteY23" fmla="*/ 9292 h 98336"/>
                <a:gd name="connsiteX24" fmla="*/ 95983 w 293458"/>
                <a:gd name="connsiteY24" fmla="*/ 17809 h 98336"/>
                <a:gd name="connsiteX25" fmla="*/ 72381 w 293458"/>
                <a:gd name="connsiteY25" fmla="*/ 43361 h 98336"/>
                <a:gd name="connsiteX26" fmla="*/ 55858 w 293458"/>
                <a:gd name="connsiteY26" fmla="*/ 53427 h 98336"/>
                <a:gd name="connsiteX27" fmla="*/ 37764 w 293458"/>
                <a:gd name="connsiteY27" fmla="*/ 58073 h 98336"/>
                <a:gd name="connsiteX28" fmla="*/ 0 w 293458"/>
                <a:gd name="connsiteY28" fmla="*/ 62719 h 9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3458" h="98336">
                  <a:moveTo>
                    <a:pt x="9441" y="72785"/>
                  </a:moveTo>
                  <a:lnTo>
                    <a:pt x="24388" y="72010"/>
                  </a:lnTo>
                  <a:lnTo>
                    <a:pt x="54285" y="61170"/>
                  </a:lnTo>
                  <a:lnTo>
                    <a:pt x="70020" y="59621"/>
                  </a:lnTo>
                  <a:lnTo>
                    <a:pt x="85755" y="60396"/>
                  </a:lnTo>
                  <a:lnTo>
                    <a:pt x="102278" y="62719"/>
                  </a:lnTo>
                  <a:lnTo>
                    <a:pt x="117225" y="67365"/>
                  </a:lnTo>
                  <a:lnTo>
                    <a:pt x="124307" y="70462"/>
                  </a:lnTo>
                  <a:lnTo>
                    <a:pt x="140042" y="78205"/>
                  </a:lnTo>
                  <a:lnTo>
                    <a:pt x="147122" y="81302"/>
                  </a:lnTo>
                  <a:lnTo>
                    <a:pt x="157350" y="83625"/>
                  </a:lnTo>
                  <a:lnTo>
                    <a:pt x="276148" y="98337"/>
                  </a:lnTo>
                  <a:lnTo>
                    <a:pt x="287949" y="95240"/>
                  </a:lnTo>
                  <a:lnTo>
                    <a:pt x="293458" y="82077"/>
                  </a:lnTo>
                  <a:lnTo>
                    <a:pt x="292671" y="63493"/>
                  </a:lnTo>
                  <a:lnTo>
                    <a:pt x="285591" y="50330"/>
                  </a:lnTo>
                  <a:lnTo>
                    <a:pt x="273789" y="40264"/>
                  </a:lnTo>
                  <a:lnTo>
                    <a:pt x="227370" y="14712"/>
                  </a:lnTo>
                  <a:lnTo>
                    <a:pt x="211635" y="7743"/>
                  </a:lnTo>
                  <a:lnTo>
                    <a:pt x="195114" y="2323"/>
                  </a:lnTo>
                  <a:lnTo>
                    <a:pt x="177804" y="0"/>
                  </a:lnTo>
                  <a:lnTo>
                    <a:pt x="161284" y="774"/>
                  </a:lnTo>
                  <a:lnTo>
                    <a:pt x="127453" y="4646"/>
                  </a:lnTo>
                  <a:lnTo>
                    <a:pt x="108572" y="9292"/>
                  </a:lnTo>
                  <a:lnTo>
                    <a:pt x="95983" y="17809"/>
                  </a:lnTo>
                  <a:lnTo>
                    <a:pt x="72381" y="43361"/>
                  </a:lnTo>
                  <a:lnTo>
                    <a:pt x="55858" y="53427"/>
                  </a:lnTo>
                  <a:lnTo>
                    <a:pt x="37764" y="58073"/>
                  </a:lnTo>
                  <a:lnTo>
                    <a:pt x="0" y="6271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45" name="Freeform 1944">
              <a:extLst>
                <a:ext uri="{FF2B5EF4-FFF2-40B4-BE49-F238E27FC236}">
                  <a16:creationId xmlns:a16="http://schemas.microsoft.com/office/drawing/2014/main" id="{32425CFA-594E-473C-67BB-9A18B41431D2}"/>
                </a:ext>
              </a:extLst>
            </p:cNvPr>
            <p:cNvSpPr/>
            <p:nvPr/>
          </p:nvSpPr>
          <p:spPr>
            <a:xfrm>
              <a:off x="-5591465" y="-15317314"/>
              <a:ext cx="66499" cy="17849"/>
            </a:xfrm>
            <a:custGeom>
              <a:avLst/>
              <a:gdLst>
                <a:gd name="connsiteX0" fmla="*/ 53499 w 77889"/>
                <a:gd name="connsiteY0" fmla="*/ 18583 h 20906"/>
                <a:gd name="connsiteX1" fmla="*/ 59794 w 77889"/>
                <a:gd name="connsiteY1" fmla="*/ 13938 h 20906"/>
                <a:gd name="connsiteX2" fmla="*/ 70022 w 77889"/>
                <a:gd name="connsiteY2" fmla="*/ 3097 h 20906"/>
                <a:gd name="connsiteX3" fmla="*/ 77889 w 77889"/>
                <a:gd name="connsiteY3" fmla="*/ 0 h 20906"/>
                <a:gd name="connsiteX4" fmla="*/ 36191 w 77889"/>
                <a:gd name="connsiteY4" fmla="*/ 3097 h 20906"/>
                <a:gd name="connsiteX5" fmla="*/ 15735 w 77889"/>
                <a:gd name="connsiteY5" fmla="*/ 8517 h 20906"/>
                <a:gd name="connsiteX6" fmla="*/ 0 w 77889"/>
                <a:gd name="connsiteY6" fmla="*/ 20132 h 20906"/>
                <a:gd name="connsiteX7" fmla="*/ 41698 w 77889"/>
                <a:gd name="connsiteY7" fmla="*/ 20906 h 2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89" h="20906">
                  <a:moveTo>
                    <a:pt x="53499" y="18583"/>
                  </a:moveTo>
                  <a:lnTo>
                    <a:pt x="59794" y="13938"/>
                  </a:lnTo>
                  <a:lnTo>
                    <a:pt x="70022" y="3097"/>
                  </a:lnTo>
                  <a:lnTo>
                    <a:pt x="77889" y="0"/>
                  </a:lnTo>
                  <a:lnTo>
                    <a:pt x="36191" y="3097"/>
                  </a:lnTo>
                  <a:lnTo>
                    <a:pt x="15735" y="8517"/>
                  </a:lnTo>
                  <a:lnTo>
                    <a:pt x="0" y="20132"/>
                  </a:lnTo>
                  <a:lnTo>
                    <a:pt x="41698" y="2090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46" name="Freeform 1945">
              <a:extLst>
                <a:ext uri="{FF2B5EF4-FFF2-40B4-BE49-F238E27FC236}">
                  <a16:creationId xmlns:a16="http://schemas.microsoft.com/office/drawing/2014/main" id="{F317CD37-888A-A147-DA1F-B4176A84B904}"/>
                </a:ext>
              </a:extLst>
            </p:cNvPr>
            <p:cNvSpPr/>
            <p:nvPr/>
          </p:nvSpPr>
          <p:spPr>
            <a:xfrm>
              <a:off x="-6347799" y="-15235340"/>
              <a:ext cx="555496" cy="262447"/>
            </a:xfrm>
            <a:custGeom>
              <a:avLst/>
              <a:gdLst>
                <a:gd name="connsiteX0" fmla="*/ 4719 w 650642"/>
                <a:gd name="connsiteY0" fmla="*/ 196674 h 307399"/>
                <a:gd name="connsiteX1" fmla="*/ 7868 w 650642"/>
                <a:gd name="connsiteY1" fmla="*/ 202868 h 307399"/>
                <a:gd name="connsiteX2" fmla="*/ 18096 w 650642"/>
                <a:gd name="connsiteY2" fmla="*/ 216806 h 307399"/>
                <a:gd name="connsiteX3" fmla="*/ 29897 w 650642"/>
                <a:gd name="connsiteY3" fmla="*/ 226097 h 307399"/>
                <a:gd name="connsiteX4" fmla="*/ 55858 w 650642"/>
                <a:gd name="connsiteY4" fmla="*/ 243907 h 307399"/>
                <a:gd name="connsiteX5" fmla="*/ 66086 w 650642"/>
                <a:gd name="connsiteY5" fmla="*/ 253972 h 307399"/>
                <a:gd name="connsiteX6" fmla="*/ 81821 w 650642"/>
                <a:gd name="connsiteY6" fmla="*/ 276427 h 307399"/>
                <a:gd name="connsiteX7" fmla="*/ 92837 w 650642"/>
                <a:gd name="connsiteY7" fmla="*/ 284945 h 307399"/>
                <a:gd name="connsiteX8" fmla="*/ 107784 w 650642"/>
                <a:gd name="connsiteY8" fmla="*/ 291913 h 307399"/>
                <a:gd name="connsiteX9" fmla="*/ 158136 w 650642"/>
                <a:gd name="connsiteY9" fmla="*/ 305851 h 307399"/>
                <a:gd name="connsiteX10" fmla="*/ 173871 w 650642"/>
                <a:gd name="connsiteY10" fmla="*/ 307400 h 307399"/>
                <a:gd name="connsiteX11" fmla="*/ 184886 w 650642"/>
                <a:gd name="connsiteY11" fmla="*/ 301205 h 307399"/>
                <a:gd name="connsiteX12" fmla="*/ 192754 w 650642"/>
                <a:gd name="connsiteY12" fmla="*/ 290365 h 307399"/>
                <a:gd name="connsiteX13" fmla="*/ 206128 w 650642"/>
                <a:gd name="connsiteY13" fmla="*/ 260167 h 307399"/>
                <a:gd name="connsiteX14" fmla="*/ 213996 w 650642"/>
                <a:gd name="connsiteY14" fmla="*/ 255521 h 307399"/>
                <a:gd name="connsiteX15" fmla="*/ 224224 w 650642"/>
                <a:gd name="connsiteY15" fmla="*/ 258618 h 307399"/>
                <a:gd name="connsiteX16" fmla="*/ 239171 w 650642"/>
                <a:gd name="connsiteY16" fmla="*/ 267136 h 307399"/>
                <a:gd name="connsiteX17" fmla="*/ 266708 w 650642"/>
                <a:gd name="connsiteY17" fmla="*/ 273330 h 307399"/>
                <a:gd name="connsiteX18" fmla="*/ 298965 w 650642"/>
                <a:gd name="connsiteY18" fmla="*/ 270233 h 307399"/>
                <a:gd name="connsiteX19" fmla="*/ 377640 w 650642"/>
                <a:gd name="connsiteY19" fmla="*/ 248552 h 307399"/>
                <a:gd name="connsiteX20" fmla="*/ 386293 w 650642"/>
                <a:gd name="connsiteY20" fmla="*/ 248552 h 307399"/>
                <a:gd name="connsiteX21" fmla="*/ 394161 w 650642"/>
                <a:gd name="connsiteY21" fmla="*/ 251650 h 307399"/>
                <a:gd name="connsiteX22" fmla="*/ 400455 w 650642"/>
                <a:gd name="connsiteY22" fmla="*/ 257070 h 307399"/>
                <a:gd name="connsiteX23" fmla="*/ 409110 w 650642"/>
                <a:gd name="connsiteY23" fmla="*/ 270233 h 307399"/>
                <a:gd name="connsiteX24" fmla="*/ 415405 w 650642"/>
                <a:gd name="connsiteY24" fmla="*/ 275653 h 307399"/>
                <a:gd name="connsiteX25" fmla="*/ 431925 w 650642"/>
                <a:gd name="connsiteY25" fmla="*/ 278750 h 307399"/>
                <a:gd name="connsiteX26" fmla="*/ 448448 w 650642"/>
                <a:gd name="connsiteY26" fmla="*/ 272556 h 307399"/>
                <a:gd name="connsiteX27" fmla="*/ 478345 w 650642"/>
                <a:gd name="connsiteY27" fmla="*/ 251650 h 307399"/>
                <a:gd name="connsiteX28" fmla="*/ 468116 w 650642"/>
                <a:gd name="connsiteY28" fmla="*/ 241584 h 307399"/>
                <a:gd name="connsiteX29" fmla="*/ 446087 w 650642"/>
                <a:gd name="connsiteY29" fmla="*/ 225323 h 307399"/>
                <a:gd name="connsiteX30" fmla="*/ 436646 w 650642"/>
                <a:gd name="connsiteY30" fmla="*/ 216032 h 307399"/>
                <a:gd name="connsiteX31" fmla="*/ 426418 w 650642"/>
                <a:gd name="connsiteY31" fmla="*/ 202094 h 307399"/>
                <a:gd name="connsiteX32" fmla="*/ 416978 w 650642"/>
                <a:gd name="connsiteY32" fmla="*/ 187382 h 307399"/>
                <a:gd name="connsiteX33" fmla="*/ 409110 w 650642"/>
                <a:gd name="connsiteY33" fmla="*/ 171122 h 307399"/>
                <a:gd name="connsiteX34" fmla="*/ 403603 w 650642"/>
                <a:gd name="connsiteY34" fmla="*/ 155635 h 307399"/>
                <a:gd name="connsiteX35" fmla="*/ 402028 w 650642"/>
                <a:gd name="connsiteY35" fmla="*/ 147892 h 307399"/>
                <a:gd name="connsiteX36" fmla="*/ 398882 w 650642"/>
                <a:gd name="connsiteY36" fmla="*/ 113823 h 307399"/>
                <a:gd name="connsiteX37" fmla="*/ 398882 w 650642"/>
                <a:gd name="connsiteY37" fmla="*/ 107629 h 307399"/>
                <a:gd name="connsiteX38" fmla="*/ 402028 w 650642"/>
                <a:gd name="connsiteY38" fmla="*/ 103757 h 307399"/>
                <a:gd name="connsiteX39" fmla="*/ 409110 w 650642"/>
                <a:gd name="connsiteY39" fmla="*/ 98337 h 307399"/>
                <a:gd name="connsiteX40" fmla="*/ 421697 w 650642"/>
                <a:gd name="connsiteY40" fmla="*/ 92917 h 307399"/>
                <a:gd name="connsiteX41" fmla="*/ 438219 w 650642"/>
                <a:gd name="connsiteY41" fmla="*/ 89045 h 307399"/>
                <a:gd name="connsiteX42" fmla="*/ 453954 w 650642"/>
                <a:gd name="connsiteY42" fmla="*/ 89045 h 307399"/>
                <a:gd name="connsiteX43" fmla="*/ 464968 w 650642"/>
                <a:gd name="connsiteY43" fmla="*/ 94465 h 307399"/>
                <a:gd name="connsiteX44" fmla="*/ 468116 w 650642"/>
                <a:gd name="connsiteY44" fmla="*/ 100660 h 307399"/>
                <a:gd name="connsiteX45" fmla="*/ 467329 w 650642"/>
                <a:gd name="connsiteY45" fmla="*/ 107629 h 307399"/>
                <a:gd name="connsiteX46" fmla="*/ 464968 w 650642"/>
                <a:gd name="connsiteY46" fmla="*/ 113823 h 307399"/>
                <a:gd name="connsiteX47" fmla="*/ 461034 w 650642"/>
                <a:gd name="connsiteY47" fmla="*/ 120018 h 307399"/>
                <a:gd name="connsiteX48" fmla="*/ 451594 w 650642"/>
                <a:gd name="connsiteY48" fmla="*/ 130858 h 307399"/>
                <a:gd name="connsiteX49" fmla="*/ 448448 w 650642"/>
                <a:gd name="connsiteY49" fmla="*/ 136278 h 307399"/>
                <a:gd name="connsiteX50" fmla="*/ 446087 w 650642"/>
                <a:gd name="connsiteY50" fmla="*/ 144795 h 307399"/>
                <a:gd name="connsiteX51" fmla="*/ 445299 w 650642"/>
                <a:gd name="connsiteY51" fmla="*/ 159507 h 307399"/>
                <a:gd name="connsiteX52" fmla="*/ 447660 w 650642"/>
                <a:gd name="connsiteY52" fmla="*/ 173445 h 307399"/>
                <a:gd name="connsiteX53" fmla="*/ 452381 w 650642"/>
                <a:gd name="connsiteY53" fmla="*/ 187382 h 307399"/>
                <a:gd name="connsiteX54" fmla="*/ 460249 w 650642"/>
                <a:gd name="connsiteY54" fmla="*/ 199771 h 307399"/>
                <a:gd name="connsiteX55" fmla="*/ 472050 w 650642"/>
                <a:gd name="connsiteY55" fmla="*/ 213708 h 307399"/>
                <a:gd name="connsiteX56" fmla="*/ 483851 w 650642"/>
                <a:gd name="connsiteY56" fmla="*/ 222226 h 307399"/>
                <a:gd name="connsiteX57" fmla="*/ 498013 w 650642"/>
                <a:gd name="connsiteY57" fmla="*/ 226872 h 307399"/>
                <a:gd name="connsiteX58" fmla="*/ 544431 w 650642"/>
                <a:gd name="connsiteY58" fmla="*/ 235389 h 307399"/>
                <a:gd name="connsiteX59" fmla="*/ 557805 w 650642"/>
                <a:gd name="connsiteY59" fmla="*/ 234615 h 307399"/>
                <a:gd name="connsiteX60" fmla="*/ 571967 w 650642"/>
                <a:gd name="connsiteY60" fmla="*/ 228420 h 307399"/>
                <a:gd name="connsiteX61" fmla="*/ 579835 w 650642"/>
                <a:gd name="connsiteY61" fmla="*/ 223775 h 307399"/>
                <a:gd name="connsiteX62" fmla="*/ 608158 w 650642"/>
                <a:gd name="connsiteY62" fmla="*/ 196674 h 307399"/>
                <a:gd name="connsiteX63" fmla="*/ 610517 w 650642"/>
                <a:gd name="connsiteY63" fmla="*/ 192802 h 307399"/>
                <a:gd name="connsiteX64" fmla="*/ 606583 w 650642"/>
                <a:gd name="connsiteY64" fmla="*/ 173445 h 307399"/>
                <a:gd name="connsiteX65" fmla="*/ 605010 w 650642"/>
                <a:gd name="connsiteY65" fmla="*/ 171896 h 307399"/>
                <a:gd name="connsiteX66" fmla="*/ 604225 w 650642"/>
                <a:gd name="connsiteY66" fmla="*/ 170347 h 307399"/>
                <a:gd name="connsiteX67" fmla="*/ 605010 w 650642"/>
                <a:gd name="connsiteY67" fmla="*/ 165702 h 307399"/>
                <a:gd name="connsiteX68" fmla="*/ 606583 w 650642"/>
                <a:gd name="connsiteY68" fmla="*/ 161056 h 307399"/>
                <a:gd name="connsiteX69" fmla="*/ 609731 w 650642"/>
                <a:gd name="connsiteY69" fmla="*/ 157959 h 307399"/>
                <a:gd name="connsiteX70" fmla="*/ 616026 w 650642"/>
                <a:gd name="connsiteY70" fmla="*/ 151764 h 307399"/>
                <a:gd name="connsiteX71" fmla="*/ 623893 w 650642"/>
                <a:gd name="connsiteY71" fmla="*/ 145570 h 307399"/>
                <a:gd name="connsiteX72" fmla="*/ 632546 w 650642"/>
                <a:gd name="connsiteY72" fmla="*/ 140924 h 307399"/>
                <a:gd name="connsiteX73" fmla="*/ 650642 w 650642"/>
                <a:gd name="connsiteY73" fmla="*/ 133955 h 307399"/>
                <a:gd name="connsiteX74" fmla="*/ 638053 w 650642"/>
                <a:gd name="connsiteY74" fmla="*/ 117694 h 307399"/>
                <a:gd name="connsiteX75" fmla="*/ 616026 w 650642"/>
                <a:gd name="connsiteY75" fmla="*/ 104531 h 307399"/>
                <a:gd name="connsiteX76" fmla="*/ 571967 w 650642"/>
                <a:gd name="connsiteY76" fmla="*/ 85948 h 307399"/>
                <a:gd name="connsiteX77" fmla="*/ 537351 w 650642"/>
                <a:gd name="connsiteY77" fmla="*/ 66590 h 307399"/>
                <a:gd name="connsiteX78" fmla="*/ 525550 w 650642"/>
                <a:gd name="connsiteY78" fmla="*/ 62719 h 307399"/>
                <a:gd name="connsiteX79" fmla="*/ 516895 w 650642"/>
                <a:gd name="connsiteY79" fmla="*/ 61945 h 307399"/>
                <a:gd name="connsiteX80" fmla="*/ 509027 w 650642"/>
                <a:gd name="connsiteY80" fmla="*/ 63493 h 307399"/>
                <a:gd name="connsiteX81" fmla="*/ 493292 w 650642"/>
                <a:gd name="connsiteY81" fmla="*/ 68913 h 307399"/>
                <a:gd name="connsiteX82" fmla="*/ 475196 w 650642"/>
                <a:gd name="connsiteY82" fmla="*/ 69688 h 307399"/>
                <a:gd name="connsiteX83" fmla="*/ 456315 w 650642"/>
                <a:gd name="connsiteY83" fmla="*/ 66590 h 307399"/>
                <a:gd name="connsiteX84" fmla="*/ 439007 w 650642"/>
                <a:gd name="connsiteY84" fmla="*/ 58847 h 307399"/>
                <a:gd name="connsiteX85" fmla="*/ 423272 w 650642"/>
                <a:gd name="connsiteY85" fmla="*/ 50330 h 307399"/>
                <a:gd name="connsiteX86" fmla="*/ 388654 w 650642"/>
                <a:gd name="connsiteY86" fmla="*/ 23229 h 307399"/>
                <a:gd name="connsiteX87" fmla="*/ 368199 w 650642"/>
                <a:gd name="connsiteY87" fmla="*/ 11615 h 307399"/>
                <a:gd name="connsiteX88" fmla="*/ 350104 w 650642"/>
                <a:gd name="connsiteY88" fmla="*/ 10066 h 307399"/>
                <a:gd name="connsiteX89" fmla="*/ 343022 w 650642"/>
                <a:gd name="connsiteY89" fmla="*/ 14712 h 307399"/>
                <a:gd name="connsiteX90" fmla="*/ 323353 w 650642"/>
                <a:gd name="connsiteY90" fmla="*/ 29424 h 307399"/>
                <a:gd name="connsiteX91" fmla="*/ 317846 w 650642"/>
                <a:gd name="connsiteY91" fmla="*/ 35618 h 307399"/>
                <a:gd name="connsiteX92" fmla="*/ 312339 w 650642"/>
                <a:gd name="connsiteY92" fmla="*/ 43361 h 307399"/>
                <a:gd name="connsiteX93" fmla="*/ 309979 w 650642"/>
                <a:gd name="connsiteY93" fmla="*/ 51878 h 307399"/>
                <a:gd name="connsiteX94" fmla="*/ 308406 w 650642"/>
                <a:gd name="connsiteY94" fmla="*/ 60396 h 307399"/>
                <a:gd name="connsiteX95" fmla="*/ 307618 w 650642"/>
                <a:gd name="connsiteY95" fmla="*/ 86722 h 307399"/>
                <a:gd name="connsiteX96" fmla="*/ 303684 w 650642"/>
                <a:gd name="connsiteY96" fmla="*/ 102983 h 307399"/>
                <a:gd name="connsiteX97" fmla="*/ 295031 w 650642"/>
                <a:gd name="connsiteY97" fmla="*/ 111500 h 307399"/>
                <a:gd name="connsiteX98" fmla="*/ 278509 w 650642"/>
                <a:gd name="connsiteY98" fmla="*/ 102983 h 307399"/>
                <a:gd name="connsiteX99" fmla="*/ 273002 w 650642"/>
                <a:gd name="connsiteY99" fmla="*/ 94465 h 307399"/>
                <a:gd name="connsiteX100" fmla="*/ 269856 w 650642"/>
                <a:gd name="connsiteY100" fmla="*/ 85174 h 307399"/>
                <a:gd name="connsiteX101" fmla="*/ 265922 w 650642"/>
                <a:gd name="connsiteY101" fmla="*/ 76656 h 307399"/>
                <a:gd name="connsiteX102" fmla="*/ 258840 w 650642"/>
                <a:gd name="connsiteY102" fmla="*/ 69688 h 307399"/>
                <a:gd name="connsiteX103" fmla="*/ 255694 w 650642"/>
                <a:gd name="connsiteY103" fmla="*/ 68913 h 307399"/>
                <a:gd name="connsiteX104" fmla="*/ 247826 w 650642"/>
                <a:gd name="connsiteY104" fmla="*/ 70462 h 307399"/>
                <a:gd name="connsiteX105" fmla="*/ 243893 w 650642"/>
                <a:gd name="connsiteY105" fmla="*/ 69688 h 307399"/>
                <a:gd name="connsiteX106" fmla="*/ 239171 w 650642"/>
                <a:gd name="connsiteY106" fmla="*/ 66590 h 307399"/>
                <a:gd name="connsiteX107" fmla="*/ 234452 w 650642"/>
                <a:gd name="connsiteY107" fmla="*/ 61945 h 307399"/>
                <a:gd name="connsiteX108" fmla="*/ 226584 w 650642"/>
                <a:gd name="connsiteY108" fmla="*/ 53427 h 307399"/>
                <a:gd name="connsiteX109" fmla="*/ 210849 w 650642"/>
                <a:gd name="connsiteY109" fmla="*/ 40264 h 307399"/>
                <a:gd name="connsiteX110" fmla="*/ 161284 w 650642"/>
                <a:gd name="connsiteY110" fmla="*/ 6194 h 307399"/>
                <a:gd name="connsiteX111" fmla="*/ 142401 w 650642"/>
                <a:gd name="connsiteY111" fmla="*/ 0 h 307399"/>
                <a:gd name="connsiteX112" fmla="*/ 121946 w 650642"/>
                <a:gd name="connsiteY112" fmla="*/ 4646 h 307399"/>
                <a:gd name="connsiteX113" fmla="*/ 102278 w 650642"/>
                <a:gd name="connsiteY113" fmla="*/ 14712 h 307399"/>
                <a:gd name="connsiteX114" fmla="*/ 84969 w 650642"/>
                <a:gd name="connsiteY114" fmla="*/ 25552 h 307399"/>
                <a:gd name="connsiteX115" fmla="*/ 75527 w 650642"/>
                <a:gd name="connsiteY115" fmla="*/ 29424 h 307399"/>
                <a:gd name="connsiteX116" fmla="*/ 65301 w 650642"/>
                <a:gd name="connsiteY116" fmla="*/ 31746 h 307399"/>
                <a:gd name="connsiteX117" fmla="*/ 55073 w 650642"/>
                <a:gd name="connsiteY117" fmla="*/ 35618 h 307399"/>
                <a:gd name="connsiteX118" fmla="*/ 47991 w 650642"/>
                <a:gd name="connsiteY118" fmla="*/ 42587 h 307399"/>
                <a:gd name="connsiteX119" fmla="*/ 44844 w 650642"/>
                <a:gd name="connsiteY119" fmla="*/ 52653 h 307399"/>
                <a:gd name="connsiteX120" fmla="*/ 47205 w 650642"/>
                <a:gd name="connsiteY120" fmla="*/ 62719 h 307399"/>
                <a:gd name="connsiteX121" fmla="*/ 52712 w 650642"/>
                <a:gd name="connsiteY121" fmla="*/ 72785 h 307399"/>
                <a:gd name="connsiteX122" fmla="*/ 59006 w 650642"/>
                <a:gd name="connsiteY122" fmla="*/ 82076 h 307399"/>
                <a:gd name="connsiteX123" fmla="*/ 40123 w 650642"/>
                <a:gd name="connsiteY123" fmla="*/ 79753 h 307399"/>
                <a:gd name="connsiteX124" fmla="*/ 29109 w 650642"/>
                <a:gd name="connsiteY124" fmla="*/ 82851 h 307399"/>
                <a:gd name="connsiteX125" fmla="*/ 24388 w 650642"/>
                <a:gd name="connsiteY125" fmla="*/ 93691 h 307399"/>
                <a:gd name="connsiteX126" fmla="*/ 22815 w 650642"/>
                <a:gd name="connsiteY126" fmla="*/ 113049 h 307399"/>
                <a:gd name="connsiteX127" fmla="*/ 22029 w 650642"/>
                <a:gd name="connsiteY127" fmla="*/ 128535 h 307399"/>
                <a:gd name="connsiteX128" fmla="*/ 26749 w 650642"/>
                <a:gd name="connsiteY128" fmla="*/ 174993 h 307399"/>
                <a:gd name="connsiteX129" fmla="*/ 19669 w 650642"/>
                <a:gd name="connsiteY129" fmla="*/ 174219 h 307399"/>
                <a:gd name="connsiteX130" fmla="*/ 12587 w 650642"/>
                <a:gd name="connsiteY130" fmla="*/ 173445 h 307399"/>
                <a:gd name="connsiteX131" fmla="*/ 6294 w 650642"/>
                <a:gd name="connsiteY131" fmla="*/ 172670 h 307399"/>
                <a:gd name="connsiteX132" fmla="*/ 1573 w 650642"/>
                <a:gd name="connsiteY132" fmla="*/ 174993 h 307399"/>
                <a:gd name="connsiteX133" fmla="*/ 0 w 650642"/>
                <a:gd name="connsiteY133" fmla="*/ 181962 h 307399"/>
                <a:gd name="connsiteX134" fmla="*/ 1573 w 650642"/>
                <a:gd name="connsiteY134" fmla="*/ 189705 h 30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50642" h="307399">
                  <a:moveTo>
                    <a:pt x="4719" y="196674"/>
                  </a:moveTo>
                  <a:lnTo>
                    <a:pt x="7868" y="202868"/>
                  </a:lnTo>
                  <a:lnTo>
                    <a:pt x="18096" y="216806"/>
                  </a:lnTo>
                  <a:lnTo>
                    <a:pt x="29897" y="226097"/>
                  </a:lnTo>
                  <a:lnTo>
                    <a:pt x="55858" y="243907"/>
                  </a:lnTo>
                  <a:lnTo>
                    <a:pt x="66086" y="253972"/>
                  </a:lnTo>
                  <a:lnTo>
                    <a:pt x="81821" y="276427"/>
                  </a:lnTo>
                  <a:lnTo>
                    <a:pt x="92837" y="284945"/>
                  </a:lnTo>
                  <a:lnTo>
                    <a:pt x="107784" y="291913"/>
                  </a:lnTo>
                  <a:lnTo>
                    <a:pt x="158136" y="305851"/>
                  </a:lnTo>
                  <a:lnTo>
                    <a:pt x="173871" y="307400"/>
                  </a:lnTo>
                  <a:lnTo>
                    <a:pt x="184886" y="301205"/>
                  </a:lnTo>
                  <a:lnTo>
                    <a:pt x="192754" y="290365"/>
                  </a:lnTo>
                  <a:lnTo>
                    <a:pt x="206128" y="260167"/>
                  </a:lnTo>
                  <a:lnTo>
                    <a:pt x="213996" y="255521"/>
                  </a:lnTo>
                  <a:lnTo>
                    <a:pt x="224224" y="258618"/>
                  </a:lnTo>
                  <a:lnTo>
                    <a:pt x="239171" y="267136"/>
                  </a:lnTo>
                  <a:lnTo>
                    <a:pt x="266708" y="273330"/>
                  </a:lnTo>
                  <a:lnTo>
                    <a:pt x="298965" y="270233"/>
                  </a:lnTo>
                  <a:lnTo>
                    <a:pt x="377640" y="248552"/>
                  </a:lnTo>
                  <a:lnTo>
                    <a:pt x="386293" y="248552"/>
                  </a:lnTo>
                  <a:lnTo>
                    <a:pt x="394161" y="251650"/>
                  </a:lnTo>
                  <a:lnTo>
                    <a:pt x="400455" y="257070"/>
                  </a:lnTo>
                  <a:lnTo>
                    <a:pt x="409110" y="270233"/>
                  </a:lnTo>
                  <a:lnTo>
                    <a:pt x="415405" y="275653"/>
                  </a:lnTo>
                  <a:lnTo>
                    <a:pt x="431925" y="278750"/>
                  </a:lnTo>
                  <a:lnTo>
                    <a:pt x="448448" y="272556"/>
                  </a:lnTo>
                  <a:lnTo>
                    <a:pt x="478345" y="251650"/>
                  </a:lnTo>
                  <a:lnTo>
                    <a:pt x="468116" y="241584"/>
                  </a:lnTo>
                  <a:lnTo>
                    <a:pt x="446087" y="225323"/>
                  </a:lnTo>
                  <a:lnTo>
                    <a:pt x="436646" y="216032"/>
                  </a:lnTo>
                  <a:lnTo>
                    <a:pt x="426418" y="202094"/>
                  </a:lnTo>
                  <a:lnTo>
                    <a:pt x="416978" y="187382"/>
                  </a:lnTo>
                  <a:lnTo>
                    <a:pt x="409110" y="171122"/>
                  </a:lnTo>
                  <a:lnTo>
                    <a:pt x="403603" y="155635"/>
                  </a:lnTo>
                  <a:lnTo>
                    <a:pt x="402028" y="147892"/>
                  </a:lnTo>
                  <a:lnTo>
                    <a:pt x="398882" y="113823"/>
                  </a:lnTo>
                  <a:lnTo>
                    <a:pt x="398882" y="107629"/>
                  </a:lnTo>
                  <a:lnTo>
                    <a:pt x="402028" y="103757"/>
                  </a:lnTo>
                  <a:lnTo>
                    <a:pt x="409110" y="98337"/>
                  </a:lnTo>
                  <a:lnTo>
                    <a:pt x="421697" y="92917"/>
                  </a:lnTo>
                  <a:lnTo>
                    <a:pt x="438219" y="89045"/>
                  </a:lnTo>
                  <a:lnTo>
                    <a:pt x="453954" y="89045"/>
                  </a:lnTo>
                  <a:lnTo>
                    <a:pt x="464968" y="94465"/>
                  </a:lnTo>
                  <a:lnTo>
                    <a:pt x="468116" y="100660"/>
                  </a:lnTo>
                  <a:lnTo>
                    <a:pt x="467329" y="107629"/>
                  </a:lnTo>
                  <a:lnTo>
                    <a:pt x="464968" y="113823"/>
                  </a:lnTo>
                  <a:lnTo>
                    <a:pt x="461034" y="120018"/>
                  </a:lnTo>
                  <a:lnTo>
                    <a:pt x="451594" y="130858"/>
                  </a:lnTo>
                  <a:lnTo>
                    <a:pt x="448448" y="136278"/>
                  </a:lnTo>
                  <a:lnTo>
                    <a:pt x="446087" y="144795"/>
                  </a:lnTo>
                  <a:lnTo>
                    <a:pt x="445299" y="159507"/>
                  </a:lnTo>
                  <a:lnTo>
                    <a:pt x="447660" y="173445"/>
                  </a:lnTo>
                  <a:lnTo>
                    <a:pt x="452381" y="187382"/>
                  </a:lnTo>
                  <a:lnTo>
                    <a:pt x="460249" y="199771"/>
                  </a:lnTo>
                  <a:lnTo>
                    <a:pt x="472050" y="213708"/>
                  </a:lnTo>
                  <a:lnTo>
                    <a:pt x="483851" y="222226"/>
                  </a:lnTo>
                  <a:lnTo>
                    <a:pt x="498013" y="226872"/>
                  </a:lnTo>
                  <a:lnTo>
                    <a:pt x="544431" y="235389"/>
                  </a:lnTo>
                  <a:lnTo>
                    <a:pt x="557805" y="234615"/>
                  </a:lnTo>
                  <a:lnTo>
                    <a:pt x="571967" y="228420"/>
                  </a:lnTo>
                  <a:lnTo>
                    <a:pt x="579835" y="223775"/>
                  </a:lnTo>
                  <a:lnTo>
                    <a:pt x="608158" y="196674"/>
                  </a:lnTo>
                  <a:lnTo>
                    <a:pt x="610517" y="192802"/>
                  </a:lnTo>
                  <a:lnTo>
                    <a:pt x="606583" y="173445"/>
                  </a:lnTo>
                  <a:lnTo>
                    <a:pt x="605010" y="171896"/>
                  </a:lnTo>
                  <a:lnTo>
                    <a:pt x="604225" y="170347"/>
                  </a:lnTo>
                  <a:lnTo>
                    <a:pt x="605010" y="165702"/>
                  </a:lnTo>
                  <a:lnTo>
                    <a:pt x="606583" y="161056"/>
                  </a:lnTo>
                  <a:lnTo>
                    <a:pt x="609731" y="157959"/>
                  </a:lnTo>
                  <a:lnTo>
                    <a:pt x="616026" y="151764"/>
                  </a:lnTo>
                  <a:lnTo>
                    <a:pt x="623893" y="145570"/>
                  </a:lnTo>
                  <a:lnTo>
                    <a:pt x="632546" y="140924"/>
                  </a:lnTo>
                  <a:lnTo>
                    <a:pt x="650642" y="133955"/>
                  </a:lnTo>
                  <a:lnTo>
                    <a:pt x="638053" y="117694"/>
                  </a:lnTo>
                  <a:lnTo>
                    <a:pt x="616026" y="104531"/>
                  </a:lnTo>
                  <a:lnTo>
                    <a:pt x="571967" y="85948"/>
                  </a:lnTo>
                  <a:lnTo>
                    <a:pt x="537351" y="66590"/>
                  </a:lnTo>
                  <a:lnTo>
                    <a:pt x="525550" y="62719"/>
                  </a:lnTo>
                  <a:lnTo>
                    <a:pt x="516895" y="61945"/>
                  </a:lnTo>
                  <a:lnTo>
                    <a:pt x="509027" y="63493"/>
                  </a:lnTo>
                  <a:lnTo>
                    <a:pt x="493292" y="68913"/>
                  </a:lnTo>
                  <a:lnTo>
                    <a:pt x="475196" y="69688"/>
                  </a:lnTo>
                  <a:lnTo>
                    <a:pt x="456315" y="66590"/>
                  </a:lnTo>
                  <a:lnTo>
                    <a:pt x="439007" y="58847"/>
                  </a:lnTo>
                  <a:lnTo>
                    <a:pt x="423272" y="50330"/>
                  </a:lnTo>
                  <a:lnTo>
                    <a:pt x="388654" y="23229"/>
                  </a:lnTo>
                  <a:lnTo>
                    <a:pt x="368199" y="11615"/>
                  </a:lnTo>
                  <a:lnTo>
                    <a:pt x="350104" y="10066"/>
                  </a:lnTo>
                  <a:lnTo>
                    <a:pt x="343022" y="14712"/>
                  </a:lnTo>
                  <a:lnTo>
                    <a:pt x="323353" y="29424"/>
                  </a:lnTo>
                  <a:lnTo>
                    <a:pt x="317846" y="35618"/>
                  </a:lnTo>
                  <a:lnTo>
                    <a:pt x="312339" y="43361"/>
                  </a:lnTo>
                  <a:lnTo>
                    <a:pt x="309979" y="51878"/>
                  </a:lnTo>
                  <a:lnTo>
                    <a:pt x="308406" y="60396"/>
                  </a:lnTo>
                  <a:lnTo>
                    <a:pt x="307618" y="86722"/>
                  </a:lnTo>
                  <a:lnTo>
                    <a:pt x="303684" y="102983"/>
                  </a:lnTo>
                  <a:lnTo>
                    <a:pt x="295031" y="111500"/>
                  </a:lnTo>
                  <a:lnTo>
                    <a:pt x="278509" y="102983"/>
                  </a:lnTo>
                  <a:lnTo>
                    <a:pt x="273002" y="94465"/>
                  </a:lnTo>
                  <a:lnTo>
                    <a:pt x="269856" y="85174"/>
                  </a:lnTo>
                  <a:lnTo>
                    <a:pt x="265922" y="76656"/>
                  </a:lnTo>
                  <a:lnTo>
                    <a:pt x="258840" y="69688"/>
                  </a:lnTo>
                  <a:lnTo>
                    <a:pt x="255694" y="68913"/>
                  </a:lnTo>
                  <a:lnTo>
                    <a:pt x="247826" y="70462"/>
                  </a:lnTo>
                  <a:lnTo>
                    <a:pt x="243893" y="69688"/>
                  </a:lnTo>
                  <a:lnTo>
                    <a:pt x="239171" y="66590"/>
                  </a:lnTo>
                  <a:lnTo>
                    <a:pt x="234452" y="61945"/>
                  </a:lnTo>
                  <a:lnTo>
                    <a:pt x="226584" y="53427"/>
                  </a:lnTo>
                  <a:lnTo>
                    <a:pt x="210849" y="40264"/>
                  </a:lnTo>
                  <a:lnTo>
                    <a:pt x="161284" y="6194"/>
                  </a:lnTo>
                  <a:lnTo>
                    <a:pt x="142401" y="0"/>
                  </a:lnTo>
                  <a:lnTo>
                    <a:pt x="121946" y="4646"/>
                  </a:lnTo>
                  <a:lnTo>
                    <a:pt x="102278" y="14712"/>
                  </a:lnTo>
                  <a:lnTo>
                    <a:pt x="84969" y="25552"/>
                  </a:lnTo>
                  <a:lnTo>
                    <a:pt x="75527" y="29424"/>
                  </a:lnTo>
                  <a:lnTo>
                    <a:pt x="65301" y="31746"/>
                  </a:lnTo>
                  <a:lnTo>
                    <a:pt x="55073" y="35618"/>
                  </a:lnTo>
                  <a:lnTo>
                    <a:pt x="47991" y="42587"/>
                  </a:lnTo>
                  <a:lnTo>
                    <a:pt x="44844" y="52653"/>
                  </a:lnTo>
                  <a:lnTo>
                    <a:pt x="47205" y="62719"/>
                  </a:lnTo>
                  <a:lnTo>
                    <a:pt x="52712" y="72785"/>
                  </a:lnTo>
                  <a:lnTo>
                    <a:pt x="59006" y="82076"/>
                  </a:lnTo>
                  <a:lnTo>
                    <a:pt x="40123" y="79753"/>
                  </a:lnTo>
                  <a:lnTo>
                    <a:pt x="29109" y="82851"/>
                  </a:lnTo>
                  <a:lnTo>
                    <a:pt x="24388" y="93691"/>
                  </a:lnTo>
                  <a:lnTo>
                    <a:pt x="22815" y="113049"/>
                  </a:lnTo>
                  <a:lnTo>
                    <a:pt x="22029" y="128535"/>
                  </a:lnTo>
                  <a:lnTo>
                    <a:pt x="26749" y="174993"/>
                  </a:lnTo>
                  <a:lnTo>
                    <a:pt x="19669" y="174219"/>
                  </a:lnTo>
                  <a:lnTo>
                    <a:pt x="12587" y="173445"/>
                  </a:lnTo>
                  <a:lnTo>
                    <a:pt x="6294" y="172670"/>
                  </a:lnTo>
                  <a:lnTo>
                    <a:pt x="1573" y="174993"/>
                  </a:lnTo>
                  <a:lnTo>
                    <a:pt x="0" y="181962"/>
                  </a:lnTo>
                  <a:lnTo>
                    <a:pt x="1573" y="18970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47" name="Freeform 1946">
              <a:extLst>
                <a:ext uri="{FF2B5EF4-FFF2-40B4-BE49-F238E27FC236}">
                  <a16:creationId xmlns:a16="http://schemas.microsoft.com/office/drawing/2014/main" id="{52936800-BBB4-48EC-4AE8-D63668FDB579}"/>
                </a:ext>
              </a:extLst>
            </p:cNvPr>
            <p:cNvSpPr/>
            <p:nvPr/>
          </p:nvSpPr>
          <p:spPr>
            <a:xfrm>
              <a:off x="-5739240" y="-15128907"/>
              <a:ext cx="307639" cy="140148"/>
            </a:xfrm>
            <a:custGeom>
              <a:avLst/>
              <a:gdLst>
                <a:gd name="connsiteX0" fmla="*/ 12589 w 360331"/>
                <a:gd name="connsiteY0" fmla="*/ 87497 h 164153"/>
                <a:gd name="connsiteX1" fmla="*/ 35404 w 360331"/>
                <a:gd name="connsiteY1" fmla="*/ 96788 h 164153"/>
                <a:gd name="connsiteX2" fmla="*/ 73168 w 360331"/>
                <a:gd name="connsiteY2" fmla="*/ 117695 h 164153"/>
                <a:gd name="connsiteX3" fmla="*/ 110933 w 360331"/>
                <a:gd name="connsiteY3" fmla="*/ 129309 h 164153"/>
                <a:gd name="connsiteX4" fmla="*/ 129028 w 360331"/>
                <a:gd name="connsiteY4" fmla="*/ 137827 h 164153"/>
                <a:gd name="connsiteX5" fmla="*/ 143976 w 360331"/>
                <a:gd name="connsiteY5" fmla="*/ 147118 h 164153"/>
                <a:gd name="connsiteX6" fmla="*/ 160498 w 360331"/>
                <a:gd name="connsiteY6" fmla="*/ 155636 h 164153"/>
                <a:gd name="connsiteX7" fmla="*/ 180167 w 360331"/>
                <a:gd name="connsiteY7" fmla="*/ 160282 h 164153"/>
                <a:gd name="connsiteX8" fmla="*/ 234452 w 360331"/>
                <a:gd name="connsiteY8" fmla="*/ 164153 h 164153"/>
                <a:gd name="connsiteX9" fmla="*/ 261988 w 360331"/>
                <a:gd name="connsiteY9" fmla="*/ 163379 h 164153"/>
                <a:gd name="connsiteX10" fmla="*/ 288739 w 360331"/>
                <a:gd name="connsiteY10" fmla="*/ 157959 h 164153"/>
                <a:gd name="connsiteX11" fmla="*/ 316275 w 360331"/>
                <a:gd name="connsiteY11" fmla="*/ 150216 h 164153"/>
                <a:gd name="connsiteX12" fmla="*/ 330435 w 360331"/>
                <a:gd name="connsiteY12" fmla="*/ 144021 h 164153"/>
                <a:gd name="connsiteX13" fmla="*/ 341451 w 360331"/>
                <a:gd name="connsiteY13" fmla="*/ 137052 h 164153"/>
                <a:gd name="connsiteX14" fmla="*/ 348531 w 360331"/>
                <a:gd name="connsiteY14" fmla="*/ 126986 h 164153"/>
                <a:gd name="connsiteX15" fmla="*/ 353252 w 360331"/>
                <a:gd name="connsiteY15" fmla="*/ 115372 h 164153"/>
                <a:gd name="connsiteX16" fmla="*/ 360332 w 360331"/>
                <a:gd name="connsiteY16" fmla="*/ 90594 h 164153"/>
                <a:gd name="connsiteX17" fmla="*/ 355613 w 360331"/>
                <a:gd name="connsiteY17" fmla="*/ 89820 h 164153"/>
                <a:gd name="connsiteX18" fmla="*/ 352464 w 360331"/>
                <a:gd name="connsiteY18" fmla="*/ 90594 h 164153"/>
                <a:gd name="connsiteX19" fmla="*/ 350104 w 360331"/>
                <a:gd name="connsiteY19" fmla="*/ 92917 h 164153"/>
                <a:gd name="connsiteX20" fmla="*/ 340663 w 360331"/>
                <a:gd name="connsiteY20" fmla="*/ 96788 h 164153"/>
                <a:gd name="connsiteX21" fmla="*/ 339090 w 360331"/>
                <a:gd name="connsiteY21" fmla="*/ 98337 h 164153"/>
                <a:gd name="connsiteX22" fmla="*/ 337517 w 360331"/>
                <a:gd name="connsiteY22" fmla="*/ 98337 h 164153"/>
                <a:gd name="connsiteX23" fmla="*/ 331223 w 360331"/>
                <a:gd name="connsiteY23" fmla="*/ 96788 h 164153"/>
                <a:gd name="connsiteX24" fmla="*/ 320994 w 360331"/>
                <a:gd name="connsiteY24" fmla="*/ 92143 h 164153"/>
                <a:gd name="connsiteX25" fmla="*/ 303686 w 360331"/>
                <a:gd name="connsiteY25" fmla="*/ 79754 h 164153"/>
                <a:gd name="connsiteX26" fmla="*/ 293458 w 360331"/>
                <a:gd name="connsiteY26" fmla="*/ 75882 h 164153"/>
                <a:gd name="connsiteX27" fmla="*/ 281657 w 360331"/>
                <a:gd name="connsiteY27" fmla="*/ 73559 h 164153"/>
                <a:gd name="connsiteX28" fmla="*/ 243893 w 360331"/>
                <a:gd name="connsiteY28" fmla="*/ 69688 h 164153"/>
                <a:gd name="connsiteX29" fmla="*/ 232091 w 360331"/>
                <a:gd name="connsiteY29" fmla="*/ 70462 h 164153"/>
                <a:gd name="connsiteX30" fmla="*/ 210849 w 360331"/>
                <a:gd name="connsiteY30" fmla="*/ 74333 h 164153"/>
                <a:gd name="connsiteX31" fmla="*/ 199048 w 360331"/>
                <a:gd name="connsiteY31" fmla="*/ 75108 h 164153"/>
                <a:gd name="connsiteX32" fmla="*/ 186461 w 360331"/>
                <a:gd name="connsiteY32" fmla="*/ 72011 h 164153"/>
                <a:gd name="connsiteX33" fmla="*/ 182528 w 360331"/>
                <a:gd name="connsiteY33" fmla="*/ 68139 h 164153"/>
                <a:gd name="connsiteX34" fmla="*/ 181740 w 360331"/>
                <a:gd name="connsiteY34" fmla="*/ 51104 h 164153"/>
                <a:gd name="connsiteX35" fmla="*/ 177806 w 360331"/>
                <a:gd name="connsiteY35" fmla="*/ 40264 h 164153"/>
                <a:gd name="connsiteX36" fmla="*/ 171512 w 360331"/>
                <a:gd name="connsiteY36" fmla="*/ 35618 h 164153"/>
                <a:gd name="connsiteX37" fmla="*/ 112506 w 360331"/>
                <a:gd name="connsiteY37" fmla="*/ 29424 h 164153"/>
                <a:gd name="connsiteX38" fmla="*/ 100704 w 360331"/>
                <a:gd name="connsiteY38" fmla="*/ 30198 h 164153"/>
                <a:gd name="connsiteX39" fmla="*/ 89691 w 360331"/>
                <a:gd name="connsiteY39" fmla="*/ 34844 h 164153"/>
                <a:gd name="connsiteX40" fmla="*/ 79463 w 360331"/>
                <a:gd name="connsiteY40" fmla="*/ 41038 h 164153"/>
                <a:gd name="connsiteX41" fmla="*/ 68449 w 360331"/>
                <a:gd name="connsiteY41" fmla="*/ 46458 h 164153"/>
                <a:gd name="connsiteX42" fmla="*/ 55860 w 360331"/>
                <a:gd name="connsiteY42" fmla="*/ 45684 h 164153"/>
                <a:gd name="connsiteX43" fmla="*/ 47993 w 360331"/>
                <a:gd name="connsiteY43" fmla="*/ 40264 h 164153"/>
                <a:gd name="connsiteX44" fmla="*/ 46419 w 360331"/>
                <a:gd name="connsiteY44" fmla="*/ 31747 h 164153"/>
                <a:gd name="connsiteX45" fmla="*/ 45632 w 360331"/>
                <a:gd name="connsiteY45" fmla="*/ 22455 h 164153"/>
                <a:gd name="connsiteX46" fmla="*/ 44059 w 360331"/>
                <a:gd name="connsiteY46" fmla="*/ 12389 h 164153"/>
                <a:gd name="connsiteX47" fmla="*/ 34618 w 360331"/>
                <a:gd name="connsiteY47" fmla="*/ 0 h 164153"/>
                <a:gd name="connsiteX48" fmla="*/ 25963 w 360331"/>
                <a:gd name="connsiteY48" fmla="*/ 774 h 164153"/>
                <a:gd name="connsiteX49" fmla="*/ 18883 w 360331"/>
                <a:gd name="connsiteY49" fmla="*/ 10066 h 164153"/>
                <a:gd name="connsiteX50" fmla="*/ 13376 w 360331"/>
                <a:gd name="connsiteY50" fmla="*/ 21681 h 164153"/>
                <a:gd name="connsiteX51" fmla="*/ 7082 w 360331"/>
                <a:gd name="connsiteY51" fmla="*/ 41038 h 164153"/>
                <a:gd name="connsiteX52" fmla="*/ 1575 w 360331"/>
                <a:gd name="connsiteY52" fmla="*/ 61170 h 164153"/>
                <a:gd name="connsiteX53" fmla="*/ 0 w 360331"/>
                <a:gd name="connsiteY53" fmla="*/ 75882 h 164153"/>
                <a:gd name="connsiteX54" fmla="*/ 3934 w 360331"/>
                <a:gd name="connsiteY54" fmla="*/ 82851 h 16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60331" h="164153">
                  <a:moveTo>
                    <a:pt x="12589" y="87497"/>
                  </a:moveTo>
                  <a:lnTo>
                    <a:pt x="35404" y="96788"/>
                  </a:lnTo>
                  <a:lnTo>
                    <a:pt x="73168" y="117695"/>
                  </a:lnTo>
                  <a:lnTo>
                    <a:pt x="110933" y="129309"/>
                  </a:lnTo>
                  <a:lnTo>
                    <a:pt x="129028" y="137827"/>
                  </a:lnTo>
                  <a:lnTo>
                    <a:pt x="143976" y="147118"/>
                  </a:lnTo>
                  <a:lnTo>
                    <a:pt x="160498" y="155636"/>
                  </a:lnTo>
                  <a:lnTo>
                    <a:pt x="180167" y="160282"/>
                  </a:lnTo>
                  <a:lnTo>
                    <a:pt x="234452" y="164153"/>
                  </a:lnTo>
                  <a:lnTo>
                    <a:pt x="261988" y="163379"/>
                  </a:lnTo>
                  <a:lnTo>
                    <a:pt x="288739" y="157959"/>
                  </a:lnTo>
                  <a:lnTo>
                    <a:pt x="316275" y="150216"/>
                  </a:lnTo>
                  <a:lnTo>
                    <a:pt x="330435" y="144021"/>
                  </a:lnTo>
                  <a:lnTo>
                    <a:pt x="341451" y="137052"/>
                  </a:lnTo>
                  <a:lnTo>
                    <a:pt x="348531" y="126986"/>
                  </a:lnTo>
                  <a:lnTo>
                    <a:pt x="353252" y="115372"/>
                  </a:lnTo>
                  <a:lnTo>
                    <a:pt x="360332" y="90594"/>
                  </a:lnTo>
                  <a:lnTo>
                    <a:pt x="355613" y="89820"/>
                  </a:lnTo>
                  <a:lnTo>
                    <a:pt x="352464" y="90594"/>
                  </a:lnTo>
                  <a:lnTo>
                    <a:pt x="350104" y="92917"/>
                  </a:lnTo>
                  <a:lnTo>
                    <a:pt x="340663" y="96788"/>
                  </a:lnTo>
                  <a:lnTo>
                    <a:pt x="339090" y="98337"/>
                  </a:lnTo>
                  <a:lnTo>
                    <a:pt x="337517" y="98337"/>
                  </a:lnTo>
                  <a:lnTo>
                    <a:pt x="331223" y="96788"/>
                  </a:lnTo>
                  <a:lnTo>
                    <a:pt x="320994" y="92143"/>
                  </a:lnTo>
                  <a:lnTo>
                    <a:pt x="303686" y="79754"/>
                  </a:lnTo>
                  <a:lnTo>
                    <a:pt x="293458" y="75882"/>
                  </a:lnTo>
                  <a:lnTo>
                    <a:pt x="281657" y="73559"/>
                  </a:lnTo>
                  <a:lnTo>
                    <a:pt x="243893" y="69688"/>
                  </a:lnTo>
                  <a:lnTo>
                    <a:pt x="232091" y="70462"/>
                  </a:lnTo>
                  <a:lnTo>
                    <a:pt x="210849" y="74333"/>
                  </a:lnTo>
                  <a:lnTo>
                    <a:pt x="199048" y="75108"/>
                  </a:lnTo>
                  <a:lnTo>
                    <a:pt x="186461" y="72011"/>
                  </a:lnTo>
                  <a:lnTo>
                    <a:pt x="182528" y="68139"/>
                  </a:lnTo>
                  <a:lnTo>
                    <a:pt x="181740" y="51104"/>
                  </a:lnTo>
                  <a:lnTo>
                    <a:pt x="177806" y="40264"/>
                  </a:lnTo>
                  <a:lnTo>
                    <a:pt x="171512" y="35618"/>
                  </a:lnTo>
                  <a:lnTo>
                    <a:pt x="112506" y="29424"/>
                  </a:lnTo>
                  <a:lnTo>
                    <a:pt x="100704" y="30198"/>
                  </a:lnTo>
                  <a:lnTo>
                    <a:pt x="89691" y="34844"/>
                  </a:lnTo>
                  <a:lnTo>
                    <a:pt x="79463" y="41038"/>
                  </a:lnTo>
                  <a:lnTo>
                    <a:pt x="68449" y="46458"/>
                  </a:lnTo>
                  <a:lnTo>
                    <a:pt x="55860" y="45684"/>
                  </a:lnTo>
                  <a:lnTo>
                    <a:pt x="47993" y="40264"/>
                  </a:lnTo>
                  <a:lnTo>
                    <a:pt x="46419" y="31747"/>
                  </a:lnTo>
                  <a:lnTo>
                    <a:pt x="45632" y="22455"/>
                  </a:lnTo>
                  <a:lnTo>
                    <a:pt x="44059" y="12389"/>
                  </a:lnTo>
                  <a:lnTo>
                    <a:pt x="34618" y="0"/>
                  </a:lnTo>
                  <a:lnTo>
                    <a:pt x="25963" y="774"/>
                  </a:lnTo>
                  <a:lnTo>
                    <a:pt x="18883" y="10066"/>
                  </a:lnTo>
                  <a:lnTo>
                    <a:pt x="13376" y="21681"/>
                  </a:lnTo>
                  <a:lnTo>
                    <a:pt x="7082" y="41038"/>
                  </a:lnTo>
                  <a:lnTo>
                    <a:pt x="1575" y="61170"/>
                  </a:lnTo>
                  <a:lnTo>
                    <a:pt x="0" y="75882"/>
                  </a:lnTo>
                  <a:lnTo>
                    <a:pt x="3934" y="8285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48" name="Freeform 1947">
              <a:extLst>
                <a:ext uri="{FF2B5EF4-FFF2-40B4-BE49-F238E27FC236}">
                  <a16:creationId xmlns:a16="http://schemas.microsoft.com/office/drawing/2014/main" id="{670BB321-BD92-A1EA-37ED-519A035B4613}"/>
                </a:ext>
              </a:extLst>
            </p:cNvPr>
            <p:cNvSpPr/>
            <p:nvPr/>
          </p:nvSpPr>
          <p:spPr>
            <a:xfrm>
              <a:off x="-8305808" y="-15381438"/>
              <a:ext cx="26868" cy="11899"/>
            </a:xfrm>
            <a:custGeom>
              <a:avLst/>
              <a:gdLst>
                <a:gd name="connsiteX0" fmla="*/ 7868 w 31470"/>
                <a:gd name="connsiteY0" fmla="*/ 1549 h 13937"/>
                <a:gd name="connsiteX1" fmla="*/ 0 w 31470"/>
                <a:gd name="connsiteY1" fmla="*/ 7743 h 13937"/>
                <a:gd name="connsiteX2" fmla="*/ 5507 w 31470"/>
                <a:gd name="connsiteY2" fmla="*/ 13163 h 13937"/>
                <a:gd name="connsiteX3" fmla="*/ 14162 w 31470"/>
                <a:gd name="connsiteY3" fmla="*/ 13937 h 13937"/>
                <a:gd name="connsiteX4" fmla="*/ 31470 w 31470"/>
                <a:gd name="connsiteY4" fmla="*/ 10066 h 13937"/>
                <a:gd name="connsiteX5" fmla="*/ 25963 w 31470"/>
                <a:gd name="connsiteY5" fmla="*/ 3097 h 13937"/>
                <a:gd name="connsiteX6" fmla="*/ 17308 w 31470"/>
                <a:gd name="connsiteY6" fmla="*/ 0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70" h="13937">
                  <a:moveTo>
                    <a:pt x="7868" y="1549"/>
                  </a:moveTo>
                  <a:lnTo>
                    <a:pt x="0" y="7743"/>
                  </a:lnTo>
                  <a:lnTo>
                    <a:pt x="5507" y="13163"/>
                  </a:lnTo>
                  <a:lnTo>
                    <a:pt x="14162" y="13937"/>
                  </a:lnTo>
                  <a:lnTo>
                    <a:pt x="31470" y="10066"/>
                  </a:lnTo>
                  <a:lnTo>
                    <a:pt x="25963" y="3097"/>
                  </a:lnTo>
                  <a:lnTo>
                    <a:pt x="17308"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49" name="Freeform 1948">
              <a:extLst>
                <a:ext uri="{FF2B5EF4-FFF2-40B4-BE49-F238E27FC236}">
                  <a16:creationId xmlns:a16="http://schemas.microsoft.com/office/drawing/2014/main" id="{98268C06-9DF3-7E3C-7B10-372C3B8F31A8}"/>
                </a:ext>
              </a:extLst>
            </p:cNvPr>
            <p:cNvSpPr/>
            <p:nvPr/>
          </p:nvSpPr>
          <p:spPr>
            <a:xfrm>
              <a:off x="-5747970" y="-11797079"/>
              <a:ext cx="4701" cy="3305"/>
            </a:xfrm>
            <a:custGeom>
              <a:avLst/>
              <a:gdLst>
                <a:gd name="connsiteX0" fmla="*/ 2359 w 5506"/>
                <a:gd name="connsiteY0" fmla="*/ 775 h 3871"/>
                <a:gd name="connsiteX1" fmla="*/ 786 w 5506"/>
                <a:gd name="connsiteY1" fmla="*/ 1549 h 3871"/>
                <a:gd name="connsiteX2" fmla="*/ 0 w 5506"/>
                <a:gd name="connsiteY2" fmla="*/ 3872 h 3871"/>
                <a:gd name="connsiteX3" fmla="*/ 1573 w 5506"/>
                <a:gd name="connsiteY3" fmla="*/ 3097 h 3871"/>
                <a:gd name="connsiteX4" fmla="*/ 3934 w 5506"/>
                <a:gd name="connsiteY4" fmla="*/ 775 h 3871"/>
                <a:gd name="connsiteX5" fmla="*/ 5507 w 5506"/>
                <a:gd name="connsiteY5" fmla="*/ 0 h 3871"/>
                <a:gd name="connsiteX6" fmla="*/ 3934 w 5506"/>
                <a:gd name="connsiteY6" fmla="*/ 775 h 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6" h="3871">
                  <a:moveTo>
                    <a:pt x="2359" y="775"/>
                  </a:moveTo>
                  <a:lnTo>
                    <a:pt x="786" y="1549"/>
                  </a:lnTo>
                  <a:lnTo>
                    <a:pt x="0" y="3872"/>
                  </a:lnTo>
                  <a:lnTo>
                    <a:pt x="1573" y="3097"/>
                  </a:lnTo>
                  <a:lnTo>
                    <a:pt x="3934" y="775"/>
                  </a:lnTo>
                  <a:lnTo>
                    <a:pt x="5507" y="0"/>
                  </a:lnTo>
                  <a:lnTo>
                    <a:pt x="3934" y="77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50" name="Freeform 1949">
              <a:extLst>
                <a:ext uri="{FF2B5EF4-FFF2-40B4-BE49-F238E27FC236}">
                  <a16:creationId xmlns:a16="http://schemas.microsoft.com/office/drawing/2014/main" id="{3EDC7923-CF3D-DA30-F739-E65EC19D9265}"/>
                </a:ext>
              </a:extLst>
            </p:cNvPr>
            <p:cNvSpPr/>
            <p:nvPr/>
          </p:nvSpPr>
          <p:spPr>
            <a:xfrm>
              <a:off x="-5731850" y="-11813606"/>
              <a:ext cx="5374" cy="1322"/>
            </a:xfrm>
            <a:custGeom>
              <a:avLst/>
              <a:gdLst>
                <a:gd name="connsiteX0" fmla="*/ 3934 w 6294"/>
                <a:gd name="connsiteY0" fmla="*/ 0 h 1548"/>
                <a:gd name="connsiteX1" fmla="*/ 2361 w 6294"/>
                <a:gd name="connsiteY1" fmla="*/ 0 h 1548"/>
                <a:gd name="connsiteX2" fmla="*/ 0 w 6294"/>
                <a:gd name="connsiteY2" fmla="*/ 1549 h 1548"/>
                <a:gd name="connsiteX3" fmla="*/ 1573 w 6294"/>
                <a:gd name="connsiteY3" fmla="*/ 1549 h 1548"/>
                <a:gd name="connsiteX4" fmla="*/ 4721 w 6294"/>
                <a:gd name="connsiteY4" fmla="*/ 1549 h 1548"/>
                <a:gd name="connsiteX5" fmla="*/ 6294 w 6294"/>
                <a:gd name="connsiteY5" fmla="*/ 1549 h 1548"/>
                <a:gd name="connsiteX6" fmla="*/ 4721 w 6294"/>
                <a:gd name="connsiteY6" fmla="*/ 775 h 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4" h="1548">
                  <a:moveTo>
                    <a:pt x="3934" y="0"/>
                  </a:moveTo>
                  <a:lnTo>
                    <a:pt x="2361" y="0"/>
                  </a:lnTo>
                  <a:lnTo>
                    <a:pt x="0" y="1549"/>
                  </a:lnTo>
                  <a:lnTo>
                    <a:pt x="1573" y="1549"/>
                  </a:lnTo>
                  <a:lnTo>
                    <a:pt x="4721" y="1549"/>
                  </a:lnTo>
                  <a:lnTo>
                    <a:pt x="6294" y="1549"/>
                  </a:lnTo>
                  <a:lnTo>
                    <a:pt x="4721" y="77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51" name="Freeform 1950">
              <a:extLst>
                <a:ext uri="{FF2B5EF4-FFF2-40B4-BE49-F238E27FC236}">
                  <a16:creationId xmlns:a16="http://schemas.microsoft.com/office/drawing/2014/main" id="{F56B36A3-2933-DCF6-6169-30CB8E5EE3DC}"/>
                </a:ext>
              </a:extLst>
            </p:cNvPr>
            <p:cNvSpPr/>
            <p:nvPr/>
          </p:nvSpPr>
          <p:spPr>
            <a:xfrm>
              <a:off x="-10492866" y="-14771264"/>
              <a:ext cx="55079" cy="33054"/>
            </a:xfrm>
            <a:custGeom>
              <a:avLst/>
              <a:gdLst>
                <a:gd name="connsiteX0" fmla="*/ 11801 w 64513"/>
                <a:gd name="connsiteY0" fmla="*/ 29424 h 38715"/>
                <a:gd name="connsiteX1" fmla="*/ 23603 w 64513"/>
                <a:gd name="connsiteY1" fmla="*/ 35618 h 38715"/>
                <a:gd name="connsiteX2" fmla="*/ 35404 w 64513"/>
                <a:gd name="connsiteY2" fmla="*/ 38715 h 38715"/>
                <a:gd name="connsiteX3" fmla="*/ 42486 w 64513"/>
                <a:gd name="connsiteY3" fmla="*/ 37167 h 38715"/>
                <a:gd name="connsiteX4" fmla="*/ 43271 w 64513"/>
                <a:gd name="connsiteY4" fmla="*/ 34069 h 38715"/>
                <a:gd name="connsiteX5" fmla="*/ 40911 w 64513"/>
                <a:gd name="connsiteY5" fmla="*/ 27101 h 38715"/>
                <a:gd name="connsiteX6" fmla="*/ 41698 w 64513"/>
                <a:gd name="connsiteY6" fmla="*/ 23229 h 38715"/>
                <a:gd name="connsiteX7" fmla="*/ 45632 w 64513"/>
                <a:gd name="connsiteY7" fmla="*/ 16260 h 38715"/>
                <a:gd name="connsiteX8" fmla="*/ 51139 w 64513"/>
                <a:gd name="connsiteY8" fmla="*/ 12389 h 38715"/>
                <a:gd name="connsiteX9" fmla="*/ 56646 w 64513"/>
                <a:gd name="connsiteY9" fmla="*/ 10066 h 38715"/>
                <a:gd name="connsiteX10" fmla="*/ 64513 w 64513"/>
                <a:gd name="connsiteY10" fmla="*/ 8517 h 38715"/>
                <a:gd name="connsiteX11" fmla="*/ 44844 w 64513"/>
                <a:gd name="connsiteY11" fmla="*/ 3097 h 38715"/>
                <a:gd name="connsiteX12" fmla="*/ 18096 w 64513"/>
                <a:gd name="connsiteY12" fmla="*/ 0 h 38715"/>
                <a:gd name="connsiteX13" fmla="*/ 0 w 64513"/>
                <a:gd name="connsiteY13" fmla="*/ 5420 h 38715"/>
                <a:gd name="connsiteX14" fmla="*/ 3934 w 64513"/>
                <a:gd name="connsiteY14" fmla="*/ 23229 h 3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513" h="38715">
                  <a:moveTo>
                    <a:pt x="11801" y="29424"/>
                  </a:moveTo>
                  <a:lnTo>
                    <a:pt x="23603" y="35618"/>
                  </a:lnTo>
                  <a:lnTo>
                    <a:pt x="35404" y="38715"/>
                  </a:lnTo>
                  <a:lnTo>
                    <a:pt x="42486" y="37167"/>
                  </a:lnTo>
                  <a:lnTo>
                    <a:pt x="43271" y="34069"/>
                  </a:lnTo>
                  <a:lnTo>
                    <a:pt x="40911" y="27101"/>
                  </a:lnTo>
                  <a:lnTo>
                    <a:pt x="41698" y="23229"/>
                  </a:lnTo>
                  <a:lnTo>
                    <a:pt x="45632" y="16260"/>
                  </a:lnTo>
                  <a:lnTo>
                    <a:pt x="51139" y="12389"/>
                  </a:lnTo>
                  <a:lnTo>
                    <a:pt x="56646" y="10066"/>
                  </a:lnTo>
                  <a:lnTo>
                    <a:pt x="64513" y="8517"/>
                  </a:lnTo>
                  <a:lnTo>
                    <a:pt x="44844" y="3097"/>
                  </a:lnTo>
                  <a:lnTo>
                    <a:pt x="18096" y="0"/>
                  </a:lnTo>
                  <a:lnTo>
                    <a:pt x="0" y="5420"/>
                  </a:lnTo>
                  <a:lnTo>
                    <a:pt x="3934" y="2322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52" name="Freeform 1951">
              <a:extLst>
                <a:ext uri="{FF2B5EF4-FFF2-40B4-BE49-F238E27FC236}">
                  <a16:creationId xmlns:a16="http://schemas.microsoft.com/office/drawing/2014/main" id="{B9CA9FC2-A519-A572-DAA9-41D2F54573A3}"/>
                </a:ext>
              </a:extLst>
            </p:cNvPr>
            <p:cNvSpPr/>
            <p:nvPr/>
          </p:nvSpPr>
          <p:spPr>
            <a:xfrm>
              <a:off x="-8790775" y="-15713960"/>
              <a:ext cx="24852" cy="12560"/>
            </a:xfrm>
            <a:custGeom>
              <a:avLst/>
              <a:gdLst>
                <a:gd name="connsiteX0" fmla="*/ 1573 w 29109"/>
                <a:gd name="connsiteY0" fmla="*/ 3097 h 14711"/>
                <a:gd name="connsiteX1" fmla="*/ 0 w 29109"/>
                <a:gd name="connsiteY1" fmla="*/ 14712 h 14711"/>
                <a:gd name="connsiteX2" fmla="*/ 7868 w 29109"/>
                <a:gd name="connsiteY2" fmla="*/ 13938 h 14711"/>
                <a:gd name="connsiteX3" fmla="*/ 15735 w 29109"/>
                <a:gd name="connsiteY3" fmla="*/ 12389 h 14711"/>
                <a:gd name="connsiteX4" fmla="*/ 22815 w 29109"/>
                <a:gd name="connsiteY4" fmla="*/ 8517 h 14711"/>
                <a:gd name="connsiteX5" fmla="*/ 29109 w 29109"/>
                <a:gd name="connsiteY5" fmla="*/ 3872 h 14711"/>
                <a:gd name="connsiteX6" fmla="*/ 8653 w 29109"/>
                <a:gd name="connsiteY6" fmla="*/ 0 h 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09" h="14711">
                  <a:moveTo>
                    <a:pt x="1573" y="3097"/>
                  </a:moveTo>
                  <a:lnTo>
                    <a:pt x="0" y="14712"/>
                  </a:lnTo>
                  <a:lnTo>
                    <a:pt x="7868" y="13938"/>
                  </a:lnTo>
                  <a:lnTo>
                    <a:pt x="15735" y="12389"/>
                  </a:lnTo>
                  <a:lnTo>
                    <a:pt x="22815" y="8517"/>
                  </a:lnTo>
                  <a:lnTo>
                    <a:pt x="29109" y="3872"/>
                  </a:lnTo>
                  <a:lnTo>
                    <a:pt x="8653"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53" name="Freeform 1952">
              <a:extLst>
                <a:ext uri="{FF2B5EF4-FFF2-40B4-BE49-F238E27FC236}">
                  <a16:creationId xmlns:a16="http://schemas.microsoft.com/office/drawing/2014/main" id="{ECDFDD16-6D3A-4F36-A8BE-8CD8D5D92364}"/>
                </a:ext>
              </a:extLst>
            </p:cNvPr>
            <p:cNvSpPr/>
            <p:nvPr/>
          </p:nvSpPr>
          <p:spPr>
            <a:xfrm>
              <a:off x="-11002687" y="-14488323"/>
              <a:ext cx="11418" cy="31070"/>
            </a:xfrm>
            <a:custGeom>
              <a:avLst/>
              <a:gdLst>
                <a:gd name="connsiteX0" fmla="*/ 1573 w 13374"/>
                <a:gd name="connsiteY0" fmla="*/ 23229 h 36392"/>
                <a:gd name="connsiteX1" fmla="*/ 6294 w 13374"/>
                <a:gd name="connsiteY1" fmla="*/ 30198 h 36392"/>
                <a:gd name="connsiteX2" fmla="*/ 13374 w 13374"/>
                <a:gd name="connsiteY2" fmla="*/ 36392 h 36392"/>
                <a:gd name="connsiteX3" fmla="*/ 11014 w 13374"/>
                <a:gd name="connsiteY3" fmla="*/ 27101 h 36392"/>
                <a:gd name="connsiteX4" fmla="*/ 7868 w 13374"/>
                <a:gd name="connsiteY4" fmla="*/ 17809 h 36392"/>
                <a:gd name="connsiteX5" fmla="*/ 4719 w 13374"/>
                <a:gd name="connsiteY5" fmla="*/ 9292 h 36392"/>
                <a:gd name="connsiteX6" fmla="*/ 4719 w 13374"/>
                <a:gd name="connsiteY6" fmla="*/ 0 h 36392"/>
                <a:gd name="connsiteX7" fmla="*/ 3146 w 13374"/>
                <a:gd name="connsiteY7" fmla="*/ 0 h 36392"/>
                <a:gd name="connsiteX8" fmla="*/ 1573 w 13374"/>
                <a:gd name="connsiteY8" fmla="*/ 1548 h 36392"/>
                <a:gd name="connsiteX9" fmla="*/ 0 w 13374"/>
                <a:gd name="connsiteY9" fmla="*/ 5420 h 36392"/>
                <a:gd name="connsiteX10" fmla="*/ 0 w 13374"/>
                <a:gd name="connsiteY10" fmla="*/ 14712 h 3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4" h="36392">
                  <a:moveTo>
                    <a:pt x="1573" y="23229"/>
                  </a:moveTo>
                  <a:lnTo>
                    <a:pt x="6294" y="30198"/>
                  </a:lnTo>
                  <a:lnTo>
                    <a:pt x="13374" y="36392"/>
                  </a:lnTo>
                  <a:lnTo>
                    <a:pt x="11014" y="27101"/>
                  </a:lnTo>
                  <a:lnTo>
                    <a:pt x="7868" y="17809"/>
                  </a:lnTo>
                  <a:lnTo>
                    <a:pt x="4719" y="9292"/>
                  </a:lnTo>
                  <a:lnTo>
                    <a:pt x="4719" y="0"/>
                  </a:lnTo>
                  <a:lnTo>
                    <a:pt x="3146" y="0"/>
                  </a:lnTo>
                  <a:lnTo>
                    <a:pt x="1573" y="1548"/>
                  </a:lnTo>
                  <a:lnTo>
                    <a:pt x="0" y="5420"/>
                  </a:lnTo>
                  <a:lnTo>
                    <a:pt x="0" y="1471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54" name="Freeform 1953">
              <a:extLst>
                <a:ext uri="{FF2B5EF4-FFF2-40B4-BE49-F238E27FC236}">
                  <a16:creationId xmlns:a16="http://schemas.microsoft.com/office/drawing/2014/main" id="{C6990E3C-9A8A-4305-4CBD-04BD94A66572}"/>
                </a:ext>
              </a:extLst>
            </p:cNvPr>
            <p:cNvSpPr/>
            <p:nvPr/>
          </p:nvSpPr>
          <p:spPr>
            <a:xfrm>
              <a:off x="-3594498" y="-14580874"/>
              <a:ext cx="253231" cy="85278"/>
            </a:xfrm>
            <a:custGeom>
              <a:avLst/>
              <a:gdLst>
                <a:gd name="connsiteX0" fmla="*/ 17308 w 296604"/>
                <a:gd name="connsiteY0" fmla="*/ 99886 h 99885"/>
                <a:gd name="connsiteX1" fmla="*/ 25176 w 296604"/>
                <a:gd name="connsiteY1" fmla="*/ 99111 h 99885"/>
                <a:gd name="connsiteX2" fmla="*/ 44844 w 296604"/>
                <a:gd name="connsiteY2" fmla="*/ 93691 h 99885"/>
                <a:gd name="connsiteX3" fmla="*/ 63728 w 296604"/>
                <a:gd name="connsiteY3" fmla="*/ 90594 h 99885"/>
                <a:gd name="connsiteX4" fmla="*/ 72381 w 296604"/>
                <a:gd name="connsiteY4" fmla="*/ 89045 h 99885"/>
                <a:gd name="connsiteX5" fmla="*/ 89691 w 296604"/>
                <a:gd name="connsiteY5" fmla="*/ 82851 h 99885"/>
                <a:gd name="connsiteX6" fmla="*/ 105426 w 296604"/>
                <a:gd name="connsiteY6" fmla="*/ 79753 h 99885"/>
                <a:gd name="connsiteX7" fmla="*/ 120373 w 296604"/>
                <a:gd name="connsiteY7" fmla="*/ 82076 h 99885"/>
                <a:gd name="connsiteX8" fmla="*/ 134535 w 296604"/>
                <a:gd name="connsiteY8" fmla="*/ 85948 h 99885"/>
                <a:gd name="connsiteX9" fmla="*/ 150270 w 296604"/>
                <a:gd name="connsiteY9" fmla="*/ 87497 h 99885"/>
                <a:gd name="connsiteX10" fmla="*/ 168366 w 296604"/>
                <a:gd name="connsiteY10" fmla="*/ 86722 h 99885"/>
                <a:gd name="connsiteX11" fmla="*/ 222651 w 296604"/>
                <a:gd name="connsiteY11" fmla="*/ 75108 h 99885"/>
                <a:gd name="connsiteX12" fmla="*/ 265134 w 296604"/>
                <a:gd name="connsiteY12" fmla="*/ 70462 h 99885"/>
                <a:gd name="connsiteX13" fmla="*/ 285591 w 296604"/>
                <a:gd name="connsiteY13" fmla="*/ 62719 h 99885"/>
                <a:gd name="connsiteX14" fmla="*/ 296604 w 296604"/>
                <a:gd name="connsiteY14" fmla="*/ 48781 h 99885"/>
                <a:gd name="connsiteX15" fmla="*/ 288737 w 296604"/>
                <a:gd name="connsiteY15" fmla="*/ 39489 h 99885"/>
                <a:gd name="connsiteX16" fmla="*/ 275363 w 296604"/>
                <a:gd name="connsiteY16" fmla="*/ 30972 h 99885"/>
                <a:gd name="connsiteX17" fmla="*/ 234452 w 296604"/>
                <a:gd name="connsiteY17" fmla="*/ 10066 h 99885"/>
                <a:gd name="connsiteX18" fmla="*/ 218717 w 296604"/>
                <a:gd name="connsiteY18" fmla="*/ 5420 h 99885"/>
                <a:gd name="connsiteX19" fmla="*/ 202194 w 296604"/>
                <a:gd name="connsiteY19" fmla="*/ 2323 h 99885"/>
                <a:gd name="connsiteX20" fmla="*/ 185674 w 296604"/>
                <a:gd name="connsiteY20" fmla="*/ 774 h 99885"/>
                <a:gd name="connsiteX21" fmla="*/ 155777 w 296604"/>
                <a:gd name="connsiteY21" fmla="*/ 0 h 99885"/>
                <a:gd name="connsiteX22" fmla="*/ 125094 w 296604"/>
                <a:gd name="connsiteY22" fmla="*/ 2323 h 99885"/>
                <a:gd name="connsiteX23" fmla="*/ 94410 w 296604"/>
                <a:gd name="connsiteY23" fmla="*/ 9292 h 99885"/>
                <a:gd name="connsiteX24" fmla="*/ 66088 w 296604"/>
                <a:gd name="connsiteY24" fmla="*/ 19358 h 99885"/>
                <a:gd name="connsiteX25" fmla="*/ 36191 w 296604"/>
                <a:gd name="connsiteY25" fmla="*/ 36392 h 99885"/>
                <a:gd name="connsiteX26" fmla="*/ 21242 w 296604"/>
                <a:gd name="connsiteY26" fmla="*/ 46458 h 99885"/>
                <a:gd name="connsiteX27" fmla="*/ 8655 w 296604"/>
                <a:gd name="connsiteY27" fmla="*/ 57299 h 99885"/>
                <a:gd name="connsiteX28" fmla="*/ 1573 w 296604"/>
                <a:gd name="connsiteY28" fmla="*/ 68913 h 99885"/>
                <a:gd name="connsiteX29" fmla="*/ 0 w 296604"/>
                <a:gd name="connsiteY29" fmla="*/ 82851 h 99885"/>
                <a:gd name="connsiteX30" fmla="*/ 5507 w 296604"/>
                <a:gd name="connsiteY30" fmla="*/ 94465 h 9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6604" h="99885">
                  <a:moveTo>
                    <a:pt x="17308" y="99886"/>
                  </a:moveTo>
                  <a:lnTo>
                    <a:pt x="25176" y="99111"/>
                  </a:lnTo>
                  <a:lnTo>
                    <a:pt x="44844" y="93691"/>
                  </a:lnTo>
                  <a:lnTo>
                    <a:pt x="63728" y="90594"/>
                  </a:lnTo>
                  <a:lnTo>
                    <a:pt x="72381" y="89045"/>
                  </a:lnTo>
                  <a:lnTo>
                    <a:pt x="89691" y="82851"/>
                  </a:lnTo>
                  <a:lnTo>
                    <a:pt x="105426" y="79753"/>
                  </a:lnTo>
                  <a:lnTo>
                    <a:pt x="120373" y="82076"/>
                  </a:lnTo>
                  <a:lnTo>
                    <a:pt x="134535" y="85948"/>
                  </a:lnTo>
                  <a:lnTo>
                    <a:pt x="150270" y="87497"/>
                  </a:lnTo>
                  <a:lnTo>
                    <a:pt x="168366" y="86722"/>
                  </a:lnTo>
                  <a:lnTo>
                    <a:pt x="222651" y="75108"/>
                  </a:lnTo>
                  <a:lnTo>
                    <a:pt x="265134" y="70462"/>
                  </a:lnTo>
                  <a:lnTo>
                    <a:pt x="285591" y="62719"/>
                  </a:lnTo>
                  <a:lnTo>
                    <a:pt x="296604" y="48781"/>
                  </a:lnTo>
                  <a:lnTo>
                    <a:pt x="288737" y="39489"/>
                  </a:lnTo>
                  <a:lnTo>
                    <a:pt x="275363" y="30972"/>
                  </a:lnTo>
                  <a:lnTo>
                    <a:pt x="234452" y="10066"/>
                  </a:lnTo>
                  <a:lnTo>
                    <a:pt x="218717" y="5420"/>
                  </a:lnTo>
                  <a:lnTo>
                    <a:pt x="202194" y="2323"/>
                  </a:lnTo>
                  <a:lnTo>
                    <a:pt x="185674" y="774"/>
                  </a:lnTo>
                  <a:lnTo>
                    <a:pt x="155777" y="0"/>
                  </a:lnTo>
                  <a:lnTo>
                    <a:pt x="125094" y="2323"/>
                  </a:lnTo>
                  <a:lnTo>
                    <a:pt x="94410" y="9292"/>
                  </a:lnTo>
                  <a:lnTo>
                    <a:pt x="66088" y="19358"/>
                  </a:lnTo>
                  <a:lnTo>
                    <a:pt x="36191" y="36392"/>
                  </a:lnTo>
                  <a:lnTo>
                    <a:pt x="21242" y="46458"/>
                  </a:lnTo>
                  <a:lnTo>
                    <a:pt x="8655" y="57299"/>
                  </a:lnTo>
                  <a:lnTo>
                    <a:pt x="1573" y="68913"/>
                  </a:lnTo>
                  <a:lnTo>
                    <a:pt x="0" y="82851"/>
                  </a:lnTo>
                  <a:lnTo>
                    <a:pt x="5507" y="9446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55" name="Freeform 1954">
              <a:extLst>
                <a:ext uri="{FF2B5EF4-FFF2-40B4-BE49-F238E27FC236}">
                  <a16:creationId xmlns:a16="http://schemas.microsoft.com/office/drawing/2014/main" id="{5E0A564D-DC1C-9DE5-8BB0-CEAC0BFBFDEA}"/>
                </a:ext>
              </a:extLst>
            </p:cNvPr>
            <p:cNvSpPr/>
            <p:nvPr/>
          </p:nvSpPr>
          <p:spPr>
            <a:xfrm>
              <a:off x="-10768935" y="-14827456"/>
              <a:ext cx="111501" cy="67430"/>
            </a:xfrm>
            <a:custGeom>
              <a:avLst/>
              <a:gdLst>
                <a:gd name="connsiteX0" fmla="*/ 14947 w 130599"/>
                <a:gd name="connsiteY0" fmla="*/ 78979 h 78979"/>
                <a:gd name="connsiteX1" fmla="*/ 26749 w 130599"/>
                <a:gd name="connsiteY1" fmla="*/ 77431 h 78979"/>
                <a:gd name="connsiteX2" fmla="*/ 91262 w 130599"/>
                <a:gd name="connsiteY2" fmla="*/ 60396 h 78979"/>
                <a:gd name="connsiteX3" fmla="*/ 116437 w 130599"/>
                <a:gd name="connsiteY3" fmla="*/ 56525 h 78979"/>
                <a:gd name="connsiteX4" fmla="*/ 127453 w 130599"/>
                <a:gd name="connsiteY4" fmla="*/ 52653 h 78979"/>
                <a:gd name="connsiteX5" fmla="*/ 130599 w 130599"/>
                <a:gd name="connsiteY5" fmla="*/ 44910 h 78979"/>
                <a:gd name="connsiteX6" fmla="*/ 122732 w 130599"/>
                <a:gd name="connsiteY6" fmla="*/ 26326 h 78979"/>
                <a:gd name="connsiteX7" fmla="*/ 106997 w 130599"/>
                <a:gd name="connsiteY7" fmla="*/ 12389 h 78979"/>
                <a:gd name="connsiteX8" fmla="*/ 86543 w 130599"/>
                <a:gd name="connsiteY8" fmla="*/ 3097 h 78979"/>
                <a:gd name="connsiteX9" fmla="*/ 67659 w 130599"/>
                <a:gd name="connsiteY9" fmla="*/ 0 h 78979"/>
                <a:gd name="connsiteX10" fmla="*/ 42484 w 130599"/>
                <a:gd name="connsiteY10" fmla="*/ 774 h 78979"/>
                <a:gd name="connsiteX11" fmla="*/ 29895 w 130599"/>
                <a:gd name="connsiteY11" fmla="*/ 3097 h 78979"/>
                <a:gd name="connsiteX12" fmla="*/ 18881 w 130599"/>
                <a:gd name="connsiteY12" fmla="*/ 6969 h 78979"/>
                <a:gd name="connsiteX13" fmla="*/ 8653 w 130599"/>
                <a:gd name="connsiteY13" fmla="*/ 13938 h 78979"/>
                <a:gd name="connsiteX14" fmla="*/ 5507 w 130599"/>
                <a:gd name="connsiteY14" fmla="*/ 22455 h 78979"/>
                <a:gd name="connsiteX15" fmla="*/ 5507 w 130599"/>
                <a:gd name="connsiteY15" fmla="*/ 44136 h 78979"/>
                <a:gd name="connsiteX16" fmla="*/ 0 w 130599"/>
                <a:gd name="connsiteY16" fmla="*/ 61945 h 78979"/>
                <a:gd name="connsiteX17" fmla="*/ 0 w 130599"/>
                <a:gd name="connsiteY17" fmla="*/ 70462 h 78979"/>
                <a:gd name="connsiteX18" fmla="*/ 6292 w 130599"/>
                <a:gd name="connsiteY18" fmla="*/ 77431 h 7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0599" h="78979">
                  <a:moveTo>
                    <a:pt x="14947" y="78979"/>
                  </a:moveTo>
                  <a:lnTo>
                    <a:pt x="26749" y="77431"/>
                  </a:lnTo>
                  <a:lnTo>
                    <a:pt x="91262" y="60396"/>
                  </a:lnTo>
                  <a:lnTo>
                    <a:pt x="116437" y="56525"/>
                  </a:lnTo>
                  <a:lnTo>
                    <a:pt x="127453" y="52653"/>
                  </a:lnTo>
                  <a:lnTo>
                    <a:pt x="130599" y="44910"/>
                  </a:lnTo>
                  <a:lnTo>
                    <a:pt x="122732" y="26326"/>
                  </a:lnTo>
                  <a:lnTo>
                    <a:pt x="106997" y="12389"/>
                  </a:lnTo>
                  <a:lnTo>
                    <a:pt x="86543" y="3097"/>
                  </a:lnTo>
                  <a:lnTo>
                    <a:pt x="67659" y="0"/>
                  </a:lnTo>
                  <a:lnTo>
                    <a:pt x="42484" y="774"/>
                  </a:lnTo>
                  <a:lnTo>
                    <a:pt x="29895" y="3097"/>
                  </a:lnTo>
                  <a:lnTo>
                    <a:pt x="18881" y="6969"/>
                  </a:lnTo>
                  <a:lnTo>
                    <a:pt x="8653" y="13938"/>
                  </a:lnTo>
                  <a:lnTo>
                    <a:pt x="5507" y="22455"/>
                  </a:lnTo>
                  <a:lnTo>
                    <a:pt x="5507" y="44136"/>
                  </a:lnTo>
                  <a:lnTo>
                    <a:pt x="0" y="61945"/>
                  </a:lnTo>
                  <a:lnTo>
                    <a:pt x="0" y="70462"/>
                  </a:lnTo>
                  <a:lnTo>
                    <a:pt x="6292" y="7743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56" name="Freeform 1955">
              <a:extLst>
                <a:ext uri="{FF2B5EF4-FFF2-40B4-BE49-F238E27FC236}">
                  <a16:creationId xmlns:a16="http://schemas.microsoft.com/office/drawing/2014/main" id="{6F3F02AE-0B53-00C0-2188-FADD53CF3A99}"/>
                </a:ext>
              </a:extLst>
            </p:cNvPr>
            <p:cNvSpPr/>
            <p:nvPr/>
          </p:nvSpPr>
          <p:spPr>
            <a:xfrm>
              <a:off x="-10412262" y="-14834727"/>
              <a:ext cx="46348" cy="15205"/>
            </a:xfrm>
            <a:custGeom>
              <a:avLst/>
              <a:gdLst>
                <a:gd name="connsiteX0" fmla="*/ 28324 w 54286"/>
                <a:gd name="connsiteY0" fmla="*/ 13163 h 17809"/>
                <a:gd name="connsiteX1" fmla="*/ 40911 w 54286"/>
                <a:gd name="connsiteY1" fmla="*/ 10840 h 17809"/>
                <a:gd name="connsiteX2" fmla="*/ 54287 w 54286"/>
                <a:gd name="connsiteY2" fmla="*/ 3097 h 17809"/>
                <a:gd name="connsiteX3" fmla="*/ 40911 w 54286"/>
                <a:gd name="connsiteY3" fmla="*/ 0 h 17809"/>
                <a:gd name="connsiteX4" fmla="*/ 24390 w 54286"/>
                <a:gd name="connsiteY4" fmla="*/ 2323 h 17809"/>
                <a:gd name="connsiteX5" fmla="*/ 9441 w 54286"/>
                <a:gd name="connsiteY5" fmla="*/ 7743 h 17809"/>
                <a:gd name="connsiteX6" fmla="*/ 0 w 54286"/>
                <a:gd name="connsiteY6" fmla="*/ 17809 h 17809"/>
                <a:gd name="connsiteX7" fmla="*/ 14162 w 54286"/>
                <a:gd name="connsiteY7" fmla="*/ 13938 h 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86" h="17809">
                  <a:moveTo>
                    <a:pt x="28324" y="13163"/>
                  </a:moveTo>
                  <a:lnTo>
                    <a:pt x="40911" y="10840"/>
                  </a:lnTo>
                  <a:lnTo>
                    <a:pt x="54287" y="3097"/>
                  </a:lnTo>
                  <a:lnTo>
                    <a:pt x="40911" y="0"/>
                  </a:lnTo>
                  <a:lnTo>
                    <a:pt x="24390" y="2323"/>
                  </a:lnTo>
                  <a:lnTo>
                    <a:pt x="9441" y="7743"/>
                  </a:lnTo>
                  <a:lnTo>
                    <a:pt x="0" y="17809"/>
                  </a:lnTo>
                  <a:lnTo>
                    <a:pt x="14162" y="1393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57" name="Freeform 1956">
              <a:extLst>
                <a:ext uri="{FF2B5EF4-FFF2-40B4-BE49-F238E27FC236}">
                  <a16:creationId xmlns:a16="http://schemas.microsoft.com/office/drawing/2014/main" id="{84B9F578-FA5F-B092-8067-149B1D665512}"/>
                </a:ext>
              </a:extLst>
            </p:cNvPr>
            <p:cNvSpPr/>
            <p:nvPr/>
          </p:nvSpPr>
          <p:spPr>
            <a:xfrm>
              <a:off x="-10171793" y="-15930793"/>
              <a:ext cx="94710" cy="29748"/>
            </a:xfrm>
            <a:custGeom>
              <a:avLst/>
              <a:gdLst>
                <a:gd name="connsiteX0" fmla="*/ 56646 w 110932"/>
                <a:gd name="connsiteY0" fmla="*/ 33295 h 34843"/>
                <a:gd name="connsiteX1" fmla="*/ 93623 w 110932"/>
                <a:gd name="connsiteY1" fmla="*/ 24004 h 34843"/>
                <a:gd name="connsiteX2" fmla="*/ 110933 w 110932"/>
                <a:gd name="connsiteY2" fmla="*/ 10066 h 34843"/>
                <a:gd name="connsiteX3" fmla="*/ 95983 w 110932"/>
                <a:gd name="connsiteY3" fmla="*/ 3872 h 34843"/>
                <a:gd name="connsiteX4" fmla="*/ 80248 w 110932"/>
                <a:gd name="connsiteY4" fmla="*/ 774 h 34843"/>
                <a:gd name="connsiteX5" fmla="*/ 62940 w 110932"/>
                <a:gd name="connsiteY5" fmla="*/ 0 h 34843"/>
                <a:gd name="connsiteX6" fmla="*/ 30682 w 110932"/>
                <a:gd name="connsiteY6" fmla="*/ 774 h 34843"/>
                <a:gd name="connsiteX7" fmla="*/ 22029 w 110932"/>
                <a:gd name="connsiteY7" fmla="*/ 2323 h 34843"/>
                <a:gd name="connsiteX8" fmla="*/ 15735 w 110932"/>
                <a:gd name="connsiteY8" fmla="*/ 4646 h 34843"/>
                <a:gd name="connsiteX9" fmla="*/ 10228 w 110932"/>
                <a:gd name="connsiteY9" fmla="*/ 9292 h 34843"/>
                <a:gd name="connsiteX10" fmla="*/ 4721 w 110932"/>
                <a:gd name="connsiteY10" fmla="*/ 16260 h 34843"/>
                <a:gd name="connsiteX11" fmla="*/ 788 w 110932"/>
                <a:gd name="connsiteY11" fmla="*/ 23229 h 34843"/>
                <a:gd name="connsiteX12" fmla="*/ 0 w 110932"/>
                <a:gd name="connsiteY12" fmla="*/ 28649 h 34843"/>
                <a:gd name="connsiteX13" fmla="*/ 19669 w 110932"/>
                <a:gd name="connsiteY13" fmla="*/ 34844 h 3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932" h="34843">
                  <a:moveTo>
                    <a:pt x="56646" y="33295"/>
                  </a:moveTo>
                  <a:lnTo>
                    <a:pt x="93623" y="24004"/>
                  </a:lnTo>
                  <a:lnTo>
                    <a:pt x="110933" y="10066"/>
                  </a:lnTo>
                  <a:lnTo>
                    <a:pt x="95983" y="3872"/>
                  </a:lnTo>
                  <a:lnTo>
                    <a:pt x="80248" y="774"/>
                  </a:lnTo>
                  <a:lnTo>
                    <a:pt x="62940" y="0"/>
                  </a:lnTo>
                  <a:lnTo>
                    <a:pt x="30682" y="774"/>
                  </a:lnTo>
                  <a:lnTo>
                    <a:pt x="22029" y="2323"/>
                  </a:lnTo>
                  <a:lnTo>
                    <a:pt x="15735" y="4646"/>
                  </a:lnTo>
                  <a:lnTo>
                    <a:pt x="10228" y="9292"/>
                  </a:lnTo>
                  <a:lnTo>
                    <a:pt x="4721" y="16260"/>
                  </a:lnTo>
                  <a:lnTo>
                    <a:pt x="788" y="23229"/>
                  </a:lnTo>
                  <a:lnTo>
                    <a:pt x="0" y="28649"/>
                  </a:lnTo>
                  <a:lnTo>
                    <a:pt x="19669" y="3484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58" name="Freeform 1957">
              <a:extLst>
                <a:ext uri="{FF2B5EF4-FFF2-40B4-BE49-F238E27FC236}">
                  <a16:creationId xmlns:a16="http://schemas.microsoft.com/office/drawing/2014/main" id="{0C39FC9F-9E0C-7D2F-93F5-343BEF3FF7C2}"/>
                </a:ext>
              </a:extLst>
            </p:cNvPr>
            <p:cNvSpPr/>
            <p:nvPr/>
          </p:nvSpPr>
          <p:spPr>
            <a:xfrm>
              <a:off x="-10003868" y="-15117668"/>
              <a:ext cx="45003" cy="50242"/>
            </a:xfrm>
            <a:custGeom>
              <a:avLst/>
              <a:gdLst>
                <a:gd name="connsiteX0" fmla="*/ 7080 w 52711"/>
                <a:gd name="connsiteY0" fmla="*/ 47233 h 58847"/>
                <a:gd name="connsiteX1" fmla="*/ 11801 w 52711"/>
                <a:gd name="connsiteY1" fmla="*/ 50330 h 58847"/>
                <a:gd name="connsiteX2" fmla="*/ 18096 w 52711"/>
                <a:gd name="connsiteY2" fmla="*/ 48781 h 58847"/>
                <a:gd name="connsiteX3" fmla="*/ 25176 w 52711"/>
                <a:gd name="connsiteY3" fmla="*/ 44136 h 58847"/>
                <a:gd name="connsiteX4" fmla="*/ 25963 w 52711"/>
                <a:gd name="connsiteY4" fmla="*/ 48781 h 58847"/>
                <a:gd name="connsiteX5" fmla="*/ 27536 w 52711"/>
                <a:gd name="connsiteY5" fmla="*/ 52653 h 58847"/>
                <a:gd name="connsiteX6" fmla="*/ 30682 w 52711"/>
                <a:gd name="connsiteY6" fmla="*/ 55750 h 58847"/>
                <a:gd name="connsiteX7" fmla="*/ 34616 w 52711"/>
                <a:gd name="connsiteY7" fmla="*/ 58847 h 58847"/>
                <a:gd name="connsiteX8" fmla="*/ 36977 w 52711"/>
                <a:gd name="connsiteY8" fmla="*/ 48781 h 58847"/>
                <a:gd name="connsiteX9" fmla="*/ 39338 w 52711"/>
                <a:gd name="connsiteY9" fmla="*/ 42587 h 58847"/>
                <a:gd name="connsiteX10" fmla="*/ 44059 w 52711"/>
                <a:gd name="connsiteY10" fmla="*/ 38715 h 58847"/>
                <a:gd name="connsiteX11" fmla="*/ 52712 w 52711"/>
                <a:gd name="connsiteY11" fmla="*/ 36393 h 58847"/>
                <a:gd name="connsiteX12" fmla="*/ 48778 w 52711"/>
                <a:gd name="connsiteY12" fmla="*/ 0 h 58847"/>
                <a:gd name="connsiteX13" fmla="*/ 37764 w 52711"/>
                <a:gd name="connsiteY13" fmla="*/ 774 h 58847"/>
                <a:gd name="connsiteX14" fmla="*/ 31470 w 52711"/>
                <a:gd name="connsiteY14" fmla="*/ 4646 h 58847"/>
                <a:gd name="connsiteX15" fmla="*/ 29109 w 52711"/>
                <a:gd name="connsiteY15" fmla="*/ 12389 h 58847"/>
                <a:gd name="connsiteX16" fmla="*/ 29897 w 52711"/>
                <a:gd name="connsiteY16" fmla="*/ 23229 h 58847"/>
                <a:gd name="connsiteX17" fmla="*/ 25176 w 52711"/>
                <a:gd name="connsiteY17" fmla="*/ 23229 h 58847"/>
                <a:gd name="connsiteX18" fmla="*/ 20456 w 52711"/>
                <a:gd name="connsiteY18" fmla="*/ 21680 h 58847"/>
                <a:gd name="connsiteX19" fmla="*/ 17308 w 52711"/>
                <a:gd name="connsiteY19" fmla="*/ 18583 h 58847"/>
                <a:gd name="connsiteX20" fmla="*/ 13374 w 52711"/>
                <a:gd name="connsiteY20" fmla="*/ 13937 h 58847"/>
                <a:gd name="connsiteX21" fmla="*/ 2361 w 52711"/>
                <a:gd name="connsiteY21" fmla="*/ 27101 h 58847"/>
                <a:gd name="connsiteX22" fmla="*/ 0 w 52711"/>
                <a:gd name="connsiteY22" fmla="*/ 32521 h 58847"/>
                <a:gd name="connsiteX23" fmla="*/ 2361 w 52711"/>
                <a:gd name="connsiteY23" fmla="*/ 40264 h 5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711" h="58847">
                  <a:moveTo>
                    <a:pt x="7080" y="47233"/>
                  </a:moveTo>
                  <a:lnTo>
                    <a:pt x="11801" y="50330"/>
                  </a:lnTo>
                  <a:lnTo>
                    <a:pt x="18096" y="48781"/>
                  </a:lnTo>
                  <a:lnTo>
                    <a:pt x="25176" y="44136"/>
                  </a:lnTo>
                  <a:lnTo>
                    <a:pt x="25963" y="48781"/>
                  </a:lnTo>
                  <a:lnTo>
                    <a:pt x="27536" y="52653"/>
                  </a:lnTo>
                  <a:lnTo>
                    <a:pt x="30682" y="55750"/>
                  </a:lnTo>
                  <a:lnTo>
                    <a:pt x="34616" y="58847"/>
                  </a:lnTo>
                  <a:lnTo>
                    <a:pt x="36977" y="48781"/>
                  </a:lnTo>
                  <a:lnTo>
                    <a:pt x="39338" y="42587"/>
                  </a:lnTo>
                  <a:lnTo>
                    <a:pt x="44059" y="38715"/>
                  </a:lnTo>
                  <a:lnTo>
                    <a:pt x="52712" y="36393"/>
                  </a:lnTo>
                  <a:lnTo>
                    <a:pt x="48778" y="0"/>
                  </a:lnTo>
                  <a:lnTo>
                    <a:pt x="37764" y="774"/>
                  </a:lnTo>
                  <a:lnTo>
                    <a:pt x="31470" y="4646"/>
                  </a:lnTo>
                  <a:lnTo>
                    <a:pt x="29109" y="12389"/>
                  </a:lnTo>
                  <a:lnTo>
                    <a:pt x="29897" y="23229"/>
                  </a:lnTo>
                  <a:lnTo>
                    <a:pt x="25176" y="23229"/>
                  </a:lnTo>
                  <a:lnTo>
                    <a:pt x="20456" y="21680"/>
                  </a:lnTo>
                  <a:lnTo>
                    <a:pt x="17308" y="18583"/>
                  </a:lnTo>
                  <a:lnTo>
                    <a:pt x="13374" y="13937"/>
                  </a:lnTo>
                  <a:lnTo>
                    <a:pt x="2361" y="27101"/>
                  </a:lnTo>
                  <a:lnTo>
                    <a:pt x="0" y="32521"/>
                  </a:lnTo>
                  <a:lnTo>
                    <a:pt x="2361" y="4026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59" name="Freeform 1958">
              <a:extLst>
                <a:ext uri="{FF2B5EF4-FFF2-40B4-BE49-F238E27FC236}">
                  <a16:creationId xmlns:a16="http://schemas.microsoft.com/office/drawing/2014/main" id="{1E7844FD-DCD3-D7BF-40E8-50292ABCD6D7}"/>
                </a:ext>
              </a:extLst>
            </p:cNvPr>
            <p:cNvSpPr/>
            <p:nvPr/>
          </p:nvSpPr>
          <p:spPr>
            <a:xfrm>
              <a:off x="-10193960" y="-14765975"/>
              <a:ext cx="58437" cy="50902"/>
            </a:xfrm>
            <a:custGeom>
              <a:avLst/>
              <a:gdLst>
                <a:gd name="connsiteX0" fmla="*/ 33831 w 68446"/>
                <a:gd name="connsiteY0" fmla="*/ 59621 h 59621"/>
                <a:gd name="connsiteX1" fmla="*/ 59794 w 68446"/>
                <a:gd name="connsiteY1" fmla="*/ 58847 h 59621"/>
                <a:gd name="connsiteX2" fmla="*/ 68447 w 68446"/>
                <a:gd name="connsiteY2" fmla="*/ 35618 h 59621"/>
                <a:gd name="connsiteX3" fmla="*/ 66088 w 68446"/>
                <a:gd name="connsiteY3" fmla="*/ 26326 h 59621"/>
                <a:gd name="connsiteX4" fmla="*/ 60579 w 68446"/>
                <a:gd name="connsiteY4" fmla="*/ 14712 h 59621"/>
                <a:gd name="connsiteX5" fmla="*/ 53499 w 68446"/>
                <a:gd name="connsiteY5" fmla="*/ 5420 h 59621"/>
                <a:gd name="connsiteX6" fmla="*/ 44059 w 68446"/>
                <a:gd name="connsiteY6" fmla="*/ 0 h 59621"/>
                <a:gd name="connsiteX7" fmla="*/ 33043 w 68446"/>
                <a:gd name="connsiteY7" fmla="*/ 1548 h 59621"/>
                <a:gd name="connsiteX8" fmla="*/ 21242 w 68446"/>
                <a:gd name="connsiteY8" fmla="*/ 10066 h 59621"/>
                <a:gd name="connsiteX9" fmla="*/ 0 w 68446"/>
                <a:gd name="connsiteY9" fmla="*/ 30972 h 59621"/>
                <a:gd name="connsiteX10" fmla="*/ 7868 w 68446"/>
                <a:gd name="connsiteY10" fmla="*/ 47233 h 5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446" h="59621">
                  <a:moveTo>
                    <a:pt x="33831" y="59621"/>
                  </a:moveTo>
                  <a:lnTo>
                    <a:pt x="59794" y="58847"/>
                  </a:lnTo>
                  <a:lnTo>
                    <a:pt x="68447" y="35618"/>
                  </a:lnTo>
                  <a:lnTo>
                    <a:pt x="66088" y="26326"/>
                  </a:lnTo>
                  <a:lnTo>
                    <a:pt x="60579" y="14712"/>
                  </a:lnTo>
                  <a:lnTo>
                    <a:pt x="53499" y="5420"/>
                  </a:lnTo>
                  <a:lnTo>
                    <a:pt x="44059" y="0"/>
                  </a:lnTo>
                  <a:lnTo>
                    <a:pt x="33043" y="1548"/>
                  </a:lnTo>
                  <a:lnTo>
                    <a:pt x="21242" y="10066"/>
                  </a:lnTo>
                  <a:lnTo>
                    <a:pt x="0" y="30972"/>
                  </a:lnTo>
                  <a:lnTo>
                    <a:pt x="7868" y="4723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60" name="Freeform 1959">
              <a:extLst>
                <a:ext uri="{FF2B5EF4-FFF2-40B4-BE49-F238E27FC236}">
                  <a16:creationId xmlns:a16="http://schemas.microsoft.com/office/drawing/2014/main" id="{9D388C9F-CEE5-D946-A238-0E36BCF52B22}"/>
                </a:ext>
              </a:extLst>
            </p:cNvPr>
            <p:cNvSpPr/>
            <p:nvPr/>
          </p:nvSpPr>
          <p:spPr>
            <a:xfrm>
              <a:off x="-10365914" y="-15709332"/>
              <a:ext cx="101426" cy="24460"/>
            </a:xfrm>
            <a:custGeom>
              <a:avLst/>
              <a:gdLst>
                <a:gd name="connsiteX0" fmla="*/ 9441 w 118798"/>
                <a:gd name="connsiteY0" fmla="*/ 12389 h 28649"/>
                <a:gd name="connsiteX1" fmla="*/ 15735 w 118798"/>
                <a:gd name="connsiteY1" fmla="*/ 14712 h 28649"/>
                <a:gd name="connsiteX2" fmla="*/ 23603 w 118798"/>
                <a:gd name="connsiteY2" fmla="*/ 16260 h 28649"/>
                <a:gd name="connsiteX3" fmla="*/ 37762 w 118798"/>
                <a:gd name="connsiteY3" fmla="*/ 17035 h 28649"/>
                <a:gd name="connsiteX4" fmla="*/ 41696 w 118798"/>
                <a:gd name="connsiteY4" fmla="*/ 17809 h 28649"/>
                <a:gd name="connsiteX5" fmla="*/ 44844 w 118798"/>
                <a:gd name="connsiteY5" fmla="*/ 20132 h 28649"/>
                <a:gd name="connsiteX6" fmla="*/ 45630 w 118798"/>
                <a:gd name="connsiteY6" fmla="*/ 22455 h 28649"/>
                <a:gd name="connsiteX7" fmla="*/ 45630 w 118798"/>
                <a:gd name="connsiteY7" fmla="*/ 24778 h 28649"/>
                <a:gd name="connsiteX8" fmla="*/ 47991 w 118798"/>
                <a:gd name="connsiteY8" fmla="*/ 26326 h 28649"/>
                <a:gd name="connsiteX9" fmla="*/ 65299 w 118798"/>
                <a:gd name="connsiteY9" fmla="*/ 28649 h 28649"/>
                <a:gd name="connsiteX10" fmla="*/ 118798 w 118798"/>
                <a:gd name="connsiteY10" fmla="*/ 24778 h 28649"/>
                <a:gd name="connsiteX11" fmla="*/ 106211 w 118798"/>
                <a:gd name="connsiteY11" fmla="*/ 17035 h 28649"/>
                <a:gd name="connsiteX12" fmla="*/ 88901 w 118798"/>
                <a:gd name="connsiteY12" fmla="*/ 12389 h 28649"/>
                <a:gd name="connsiteX13" fmla="*/ 28322 w 118798"/>
                <a:gd name="connsiteY13" fmla="*/ 4646 h 28649"/>
                <a:gd name="connsiteX14" fmla="*/ 14947 w 118798"/>
                <a:gd name="connsiteY14" fmla="*/ 774 h 28649"/>
                <a:gd name="connsiteX15" fmla="*/ 7080 w 118798"/>
                <a:gd name="connsiteY15" fmla="*/ 0 h 28649"/>
                <a:gd name="connsiteX16" fmla="*/ 0 w 118798"/>
                <a:gd name="connsiteY16" fmla="*/ 2323 h 28649"/>
                <a:gd name="connsiteX17" fmla="*/ 3934 w 118798"/>
                <a:gd name="connsiteY17" fmla="*/ 8517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798" h="28649">
                  <a:moveTo>
                    <a:pt x="9441" y="12389"/>
                  </a:moveTo>
                  <a:lnTo>
                    <a:pt x="15735" y="14712"/>
                  </a:lnTo>
                  <a:lnTo>
                    <a:pt x="23603" y="16260"/>
                  </a:lnTo>
                  <a:lnTo>
                    <a:pt x="37762" y="17035"/>
                  </a:lnTo>
                  <a:lnTo>
                    <a:pt x="41696" y="17809"/>
                  </a:lnTo>
                  <a:lnTo>
                    <a:pt x="44844" y="20132"/>
                  </a:lnTo>
                  <a:lnTo>
                    <a:pt x="45630" y="22455"/>
                  </a:lnTo>
                  <a:lnTo>
                    <a:pt x="45630" y="24778"/>
                  </a:lnTo>
                  <a:lnTo>
                    <a:pt x="47991" y="26326"/>
                  </a:lnTo>
                  <a:lnTo>
                    <a:pt x="65299" y="28649"/>
                  </a:lnTo>
                  <a:lnTo>
                    <a:pt x="118798" y="24778"/>
                  </a:lnTo>
                  <a:lnTo>
                    <a:pt x="106211" y="17035"/>
                  </a:lnTo>
                  <a:lnTo>
                    <a:pt x="88901" y="12389"/>
                  </a:lnTo>
                  <a:lnTo>
                    <a:pt x="28322" y="4646"/>
                  </a:lnTo>
                  <a:lnTo>
                    <a:pt x="14947" y="774"/>
                  </a:lnTo>
                  <a:lnTo>
                    <a:pt x="7080" y="0"/>
                  </a:lnTo>
                  <a:lnTo>
                    <a:pt x="0" y="2323"/>
                  </a:lnTo>
                  <a:lnTo>
                    <a:pt x="3934" y="851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61" name="Freeform 1960">
              <a:extLst>
                <a:ext uri="{FF2B5EF4-FFF2-40B4-BE49-F238E27FC236}">
                  <a16:creationId xmlns:a16="http://schemas.microsoft.com/office/drawing/2014/main" id="{C45B6EE0-A442-9D41-157E-B71E73D7CC8C}"/>
                </a:ext>
              </a:extLst>
            </p:cNvPr>
            <p:cNvSpPr/>
            <p:nvPr/>
          </p:nvSpPr>
          <p:spPr>
            <a:xfrm>
              <a:off x="-10363901" y="-14832744"/>
              <a:ext cx="44333" cy="11899"/>
            </a:xfrm>
            <a:custGeom>
              <a:avLst/>
              <a:gdLst>
                <a:gd name="connsiteX0" fmla="*/ 11801 w 51926"/>
                <a:gd name="connsiteY0" fmla="*/ 0 h 13937"/>
                <a:gd name="connsiteX1" fmla="*/ 0 w 51926"/>
                <a:gd name="connsiteY1" fmla="*/ 3872 h 13937"/>
                <a:gd name="connsiteX2" fmla="*/ 11801 w 51926"/>
                <a:gd name="connsiteY2" fmla="*/ 9292 h 13937"/>
                <a:gd name="connsiteX3" fmla="*/ 25178 w 51926"/>
                <a:gd name="connsiteY3" fmla="*/ 13163 h 13937"/>
                <a:gd name="connsiteX4" fmla="*/ 39338 w 51926"/>
                <a:gd name="connsiteY4" fmla="*/ 13937 h 13937"/>
                <a:gd name="connsiteX5" fmla="*/ 51926 w 51926"/>
                <a:gd name="connsiteY5" fmla="*/ 13163 h 13937"/>
                <a:gd name="connsiteX6" fmla="*/ 25963 w 51926"/>
                <a:gd name="connsiteY6" fmla="*/ 3097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26" h="13937">
                  <a:moveTo>
                    <a:pt x="11801" y="0"/>
                  </a:moveTo>
                  <a:lnTo>
                    <a:pt x="0" y="3872"/>
                  </a:lnTo>
                  <a:lnTo>
                    <a:pt x="11801" y="9292"/>
                  </a:lnTo>
                  <a:lnTo>
                    <a:pt x="25178" y="13163"/>
                  </a:lnTo>
                  <a:lnTo>
                    <a:pt x="39338" y="13937"/>
                  </a:lnTo>
                  <a:lnTo>
                    <a:pt x="51926" y="13163"/>
                  </a:lnTo>
                  <a:lnTo>
                    <a:pt x="25963"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62" name="Freeform 1961">
              <a:extLst>
                <a:ext uri="{FF2B5EF4-FFF2-40B4-BE49-F238E27FC236}">
                  <a16:creationId xmlns:a16="http://schemas.microsoft.com/office/drawing/2014/main" id="{056B8750-1062-1F0A-A4AC-1912A66F60FF}"/>
                </a:ext>
              </a:extLst>
            </p:cNvPr>
            <p:cNvSpPr/>
            <p:nvPr/>
          </p:nvSpPr>
          <p:spPr>
            <a:xfrm>
              <a:off x="-10308820" y="-14704496"/>
              <a:ext cx="96051" cy="44953"/>
            </a:xfrm>
            <a:custGeom>
              <a:avLst/>
              <a:gdLst>
                <a:gd name="connsiteX0" fmla="*/ 43271 w 112503"/>
                <a:gd name="connsiteY0" fmla="*/ 3872 h 52652"/>
                <a:gd name="connsiteX1" fmla="*/ 37762 w 112503"/>
                <a:gd name="connsiteY1" fmla="*/ 10066 h 52652"/>
                <a:gd name="connsiteX2" fmla="*/ 26749 w 112503"/>
                <a:gd name="connsiteY2" fmla="*/ 22455 h 52652"/>
                <a:gd name="connsiteX3" fmla="*/ 20454 w 112503"/>
                <a:gd name="connsiteY3" fmla="*/ 26326 h 52652"/>
                <a:gd name="connsiteX4" fmla="*/ 4719 w 112503"/>
                <a:gd name="connsiteY4" fmla="*/ 34844 h 52652"/>
                <a:gd name="connsiteX5" fmla="*/ 0 w 112503"/>
                <a:gd name="connsiteY5" fmla="*/ 39490 h 52652"/>
                <a:gd name="connsiteX6" fmla="*/ 2359 w 112503"/>
                <a:gd name="connsiteY6" fmla="*/ 49556 h 52652"/>
                <a:gd name="connsiteX7" fmla="*/ 18881 w 112503"/>
                <a:gd name="connsiteY7" fmla="*/ 52653 h 52652"/>
                <a:gd name="connsiteX8" fmla="*/ 39338 w 112503"/>
                <a:gd name="connsiteY8" fmla="*/ 52653 h 52652"/>
                <a:gd name="connsiteX9" fmla="*/ 54285 w 112503"/>
                <a:gd name="connsiteY9" fmla="*/ 50330 h 52652"/>
                <a:gd name="connsiteX10" fmla="*/ 69232 w 112503"/>
                <a:gd name="connsiteY10" fmla="*/ 45684 h 52652"/>
                <a:gd name="connsiteX11" fmla="*/ 84182 w 112503"/>
                <a:gd name="connsiteY11" fmla="*/ 39490 h 52652"/>
                <a:gd name="connsiteX12" fmla="*/ 112504 w 112503"/>
                <a:gd name="connsiteY12" fmla="*/ 23229 h 52652"/>
                <a:gd name="connsiteX13" fmla="*/ 103063 w 112503"/>
                <a:gd name="connsiteY13" fmla="*/ 11615 h 52652"/>
                <a:gd name="connsiteX14" fmla="*/ 85755 w 112503"/>
                <a:gd name="connsiteY14" fmla="*/ 3872 h 52652"/>
                <a:gd name="connsiteX15" fmla="*/ 66874 w 112503"/>
                <a:gd name="connsiteY15" fmla="*/ 0 h 52652"/>
                <a:gd name="connsiteX16" fmla="*/ 51139 w 112503"/>
                <a:gd name="connsiteY16" fmla="*/ 774 h 5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503" h="52652">
                  <a:moveTo>
                    <a:pt x="43271" y="3872"/>
                  </a:moveTo>
                  <a:lnTo>
                    <a:pt x="37762" y="10066"/>
                  </a:lnTo>
                  <a:lnTo>
                    <a:pt x="26749" y="22455"/>
                  </a:lnTo>
                  <a:lnTo>
                    <a:pt x="20454" y="26326"/>
                  </a:lnTo>
                  <a:lnTo>
                    <a:pt x="4719" y="34844"/>
                  </a:lnTo>
                  <a:lnTo>
                    <a:pt x="0" y="39490"/>
                  </a:lnTo>
                  <a:lnTo>
                    <a:pt x="2359" y="49556"/>
                  </a:lnTo>
                  <a:lnTo>
                    <a:pt x="18881" y="52653"/>
                  </a:lnTo>
                  <a:lnTo>
                    <a:pt x="39338" y="52653"/>
                  </a:lnTo>
                  <a:lnTo>
                    <a:pt x="54285" y="50330"/>
                  </a:lnTo>
                  <a:lnTo>
                    <a:pt x="69232" y="45684"/>
                  </a:lnTo>
                  <a:lnTo>
                    <a:pt x="84182" y="39490"/>
                  </a:lnTo>
                  <a:lnTo>
                    <a:pt x="112504" y="23229"/>
                  </a:lnTo>
                  <a:lnTo>
                    <a:pt x="103063" y="11615"/>
                  </a:lnTo>
                  <a:lnTo>
                    <a:pt x="85755" y="3872"/>
                  </a:lnTo>
                  <a:lnTo>
                    <a:pt x="66874" y="0"/>
                  </a:lnTo>
                  <a:lnTo>
                    <a:pt x="51139"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63" name="Freeform 1962">
              <a:extLst>
                <a:ext uri="{FF2B5EF4-FFF2-40B4-BE49-F238E27FC236}">
                  <a16:creationId xmlns:a16="http://schemas.microsoft.com/office/drawing/2014/main" id="{CE1AE6C2-0841-B149-BAE2-EDCD2CB5491F}"/>
                </a:ext>
              </a:extLst>
            </p:cNvPr>
            <p:cNvSpPr/>
            <p:nvPr/>
          </p:nvSpPr>
          <p:spPr>
            <a:xfrm>
              <a:off x="-8646360" y="-8398482"/>
              <a:ext cx="19478" cy="11898"/>
            </a:xfrm>
            <a:custGeom>
              <a:avLst/>
              <a:gdLst>
                <a:gd name="connsiteX0" fmla="*/ 13374 w 22814"/>
                <a:gd name="connsiteY0" fmla="*/ 774 h 13936"/>
                <a:gd name="connsiteX1" fmla="*/ 5507 w 22814"/>
                <a:gd name="connsiteY1" fmla="*/ 0 h 13936"/>
                <a:gd name="connsiteX2" fmla="*/ 0 w 22814"/>
                <a:gd name="connsiteY2" fmla="*/ 1548 h 13936"/>
                <a:gd name="connsiteX3" fmla="*/ 5507 w 22814"/>
                <a:gd name="connsiteY3" fmla="*/ 6194 h 13936"/>
                <a:gd name="connsiteX4" fmla="*/ 13374 w 22814"/>
                <a:gd name="connsiteY4" fmla="*/ 11615 h 13936"/>
                <a:gd name="connsiteX5" fmla="*/ 20454 w 22814"/>
                <a:gd name="connsiteY5" fmla="*/ 13937 h 13936"/>
                <a:gd name="connsiteX6" fmla="*/ 22815 w 22814"/>
                <a:gd name="connsiteY6" fmla="*/ 7743 h 13936"/>
                <a:gd name="connsiteX7" fmla="*/ 19669 w 22814"/>
                <a:gd name="connsiteY7" fmla="*/ 3097 h 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14" h="13936">
                  <a:moveTo>
                    <a:pt x="13374" y="774"/>
                  </a:moveTo>
                  <a:lnTo>
                    <a:pt x="5507" y="0"/>
                  </a:lnTo>
                  <a:lnTo>
                    <a:pt x="0" y="1548"/>
                  </a:lnTo>
                  <a:lnTo>
                    <a:pt x="5507" y="6194"/>
                  </a:lnTo>
                  <a:lnTo>
                    <a:pt x="13374" y="11615"/>
                  </a:lnTo>
                  <a:lnTo>
                    <a:pt x="20454" y="13937"/>
                  </a:lnTo>
                  <a:lnTo>
                    <a:pt x="22815" y="7743"/>
                  </a:lnTo>
                  <a:lnTo>
                    <a:pt x="19669"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64" name="Freeform 1963">
              <a:extLst>
                <a:ext uri="{FF2B5EF4-FFF2-40B4-BE49-F238E27FC236}">
                  <a16:creationId xmlns:a16="http://schemas.microsoft.com/office/drawing/2014/main" id="{AF77D3D0-3409-F491-565E-189B7DB58B25}"/>
                </a:ext>
              </a:extLst>
            </p:cNvPr>
            <p:cNvSpPr/>
            <p:nvPr/>
          </p:nvSpPr>
          <p:spPr>
            <a:xfrm>
              <a:off x="-9101773" y="-9109140"/>
              <a:ext cx="714689" cy="748999"/>
            </a:xfrm>
            <a:custGeom>
              <a:avLst/>
              <a:gdLst>
                <a:gd name="connsiteX0" fmla="*/ 771015 w 837101"/>
                <a:gd name="connsiteY0" fmla="*/ 861803 h 877288"/>
                <a:gd name="connsiteX1" fmla="*/ 778883 w 837101"/>
                <a:gd name="connsiteY1" fmla="*/ 853286 h 877288"/>
                <a:gd name="connsiteX2" fmla="*/ 783602 w 837101"/>
                <a:gd name="connsiteY2" fmla="*/ 850963 h 877288"/>
                <a:gd name="connsiteX3" fmla="*/ 789111 w 837101"/>
                <a:gd name="connsiteY3" fmla="*/ 853286 h 877288"/>
                <a:gd name="connsiteX4" fmla="*/ 793045 w 837101"/>
                <a:gd name="connsiteY4" fmla="*/ 857157 h 877288"/>
                <a:gd name="connsiteX5" fmla="*/ 796978 w 837101"/>
                <a:gd name="connsiteY5" fmla="*/ 861803 h 877288"/>
                <a:gd name="connsiteX6" fmla="*/ 800912 w 837101"/>
                <a:gd name="connsiteY6" fmla="*/ 865674 h 877288"/>
                <a:gd name="connsiteX7" fmla="*/ 807205 w 837101"/>
                <a:gd name="connsiteY7" fmla="*/ 869546 h 877288"/>
                <a:gd name="connsiteX8" fmla="*/ 811926 w 837101"/>
                <a:gd name="connsiteY8" fmla="*/ 871095 h 877288"/>
                <a:gd name="connsiteX9" fmla="*/ 815072 w 837101"/>
                <a:gd name="connsiteY9" fmla="*/ 868772 h 877288"/>
                <a:gd name="connsiteX10" fmla="*/ 819793 w 837101"/>
                <a:gd name="connsiteY10" fmla="*/ 861029 h 877288"/>
                <a:gd name="connsiteX11" fmla="*/ 823727 w 837101"/>
                <a:gd name="connsiteY11" fmla="*/ 847866 h 877288"/>
                <a:gd name="connsiteX12" fmla="*/ 825300 w 837101"/>
                <a:gd name="connsiteY12" fmla="*/ 831606 h 877288"/>
                <a:gd name="connsiteX13" fmla="*/ 822154 w 837101"/>
                <a:gd name="connsiteY13" fmla="*/ 751077 h 877288"/>
                <a:gd name="connsiteX14" fmla="*/ 822940 w 837101"/>
                <a:gd name="connsiteY14" fmla="*/ 742560 h 877288"/>
                <a:gd name="connsiteX15" fmla="*/ 826873 w 837101"/>
                <a:gd name="connsiteY15" fmla="*/ 726299 h 877288"/>
                <a:gd name="connsiteX16" fmla="*/ 827661 w 837101"/>
                <a:gd name="connsiteY16" fmla="*/ 717782 h 877288"/>
                <a:gd name="connsiteX17" fmla="*/ 826873 w 837101"/>
                <a:gd name="connsiteY17" fmla="*/ 713910 h 877288"/>
                <a:gd name="connsiteX18" fmla="*/ 825300 w 837101"/>
                <a:gd name="connsiteY18" fmla="*/ 710039 h 877288"/>
                <a:gd name="connsiteX19" fmla="*/ 823727 w 837101"/>
                <a:gd name="connsiteY19" fmla="*/ 705393 h 877288"/>
                <a:gd name="connsiteX20" fmla="*/ 822940 w 837101"/>
                <a:gd name="connsiteY20" fmla="*/ 699973 h 877288"/>
                <a:gd name="connsiteX21" fmla="*/ 824515 w 837101"/>
                <a:gd name="connsiteY21" fmla="*/ 694553 h 877288"/>
                <a:gd name="connsiteX22" fmla="*/ 826873 w 837101"/>
                <a:gd name="connsiteY22" fmla="*/ 690681 h 877288"/>
                <a:gd name="connsiteX23" fmla="*/ 829234 w 837101"/>
                <a:gd name="connsiteY23" fmla="*/ 686810 h 877288"/>
                <a:gd name="connsiteX24" fmla="*/ 831595 w 837101"/>
                <a:gd name="connsiteY24" fmla="*/ 682164 h 877288"/>
                <a:gd name="connsiteX25" fmla="*/ 835528 w 837101"/>
                <a:gd name="connsiteY25" fmla="*/ 672873 h 877288"/>
                <a:gd name="connsiteX26" fmla="*/ 837101 w 837101"/>
                <a:gd name="connsiteY26" fmla="*/ 666678 h 877288"/>
                <a:gd name="connsiteX27" fmla="*/ 834741 w 837101"/>
                <a:gd name="connsiteY27" fmla="*/ 659709 h 877288"/>
                <a:gd name="connsiteX28" fmla="*/ 813499 w 837101"/>
                <a:gd name="connsiteY28" fmla="*/ 631060 h 877288"/>
                <a:gd name="connsiteX29" fmla="*/ 795403 w 837101"/>
                <a:gd name="connsiteY29" fmla="*/ 614800 h 877288"/>
                <a:gd name="connsiteX30" fmla="*/ 774949 w 837101"/>
                <a:gd name="connsiteY30" fmla="*/ 606282 h 877288"/>
                <a:gd name="connsiteX31" fmla="*/ 750559 w 837101"/>
                <a:gd name="connsiteY31" fmla="*/ 610153 h 877288"/>
                <a:gd name="connsiteX32" fmla="*/ 745840 w 837101"/>
                <a:gd name="connsiteY32" fmla="*/ 614800 h 877288"/>
                <a:gd name="connsiteX33" fmla="*/ 739545 w 837101"/>
                <a:gd name="connsiteY33" fmla="*/ 620994 h 877288"/>
                <a:gd name="connsiteX34" fmla="*/ 734038 w 837101"/>
                <a:gd name="connsiteY34" fmla="*/ 625639 h 877288"/>
                <a:gd name="connsiteX35" fmla="*/ 729317 w 837101"/>
                <a:gd name="connsiteY35" fmla="*/ 624091 h 877288"/>
                <a:gd name="connsiteX36" fmla="*/ 728530 w 837101"/>
                <a:gd name="connsiteY36" fmla="*/ 614800 h 877288"/>
                <a:gd name="connsiteX37" fmla="*/ 734824 w 837101"/>
                <a:gd name="connsiteY37" fmla="*/ 607057 h 877288"/>
                <a:gd name="connsiteX38" fmla="*/ 742691 w 837101"/>
                <a:gd name="connsiteY38" fmla="*/ 599314 h 877288"/>
                <a:gd name="connsiteX39" fmla="*/ 745052 w 837101"/>
                <a:gd name="connsiteY39" fmla="*/ 590795 h 877288"/>
                <a:gd name="connsiteX40" fmla="*/ 742691 w 837101"/>
                <a:gd name="connsiteY40" fmla="*/ 586150 h 877288"/>
                <a:gd name="connsiteX41" fmla="*/ 739545 w 837101"/>
                <a:gd name="connsiteY41" fmla="*/ 583827 h 877288"/>
                <a:gd name="connsiteX42" fmla="*/ 736397 w 837101"/>
                <a:gd name="connsiteY42" fmla="*/ 582278 h 877288"/>
                <a:gd name="connsiteX43" fmla="*/ 731678 w 837101"/>
                <a:gd name="connsiteY43" fmla="*/ 579181 h 877288"/>
                <a:gd name="connsiteX44" fmla="*/ 726956 w 837101"/>
                <a:gd name="connsiteY44" fmla="*/ 575309 h 877288"/>
                <a:gd name="connsiteX45" fmla="*/ 723810 w 837101"/>
                <a:gd name="connsiteY45" fmla="*/ 571438 h 877288"/>
                <a:gd name="connsiteX46" fmla="*/ 722237 w 837101"/>
                <a:gd name="connsiteY46" fmla="*/ 567566 h 877288"/>
                <a:gd name="connsiteX47" fmla="*/ 719876 w 837101"/>
                <a:gd name="connsiteY47" fmla="*/ 562146 h 877288"/>
                <a:gd name="connsiteX48" fmla="*/ 717516 w 837101"/>
                <a:gd name="connsiteY48" fmla="*/ 549758 h 877288"/>
                <a:gd name="connsiteX49" fmla="*/ 715943 w 837101"/>
                <a:gd name="connsiteY49" fmla="*/ 534272 h 877288"/>
                <a:gd name="connsiteX50" fmla="*/ 713582 w 837101"/>
                <a:gd name="connsiteY50" fmla="*/ 519560 h 877288"/>
                <a:gd name="connsiteX51" fmla="*/ 708075 w 837101"/>
                <a:gd name="connsiteY51" fmla="*/ 508719 h 877288"/>
                <a:gd name="connsiteX52" fmla="*/ 702568 w 837101"/>
                <a:gd name="connsiteY52" fmla="*/ 506397 h 877288"/>
                <a:gd name="connsiteX53" fmla="*/ 680539 w 837101"/>
                <a:gd name="connsiteY53" fmla="*/ 503299 h 877288"/>
                <a:gd name="connsiteX54" fmla="*/ 672671 w 837101"/>
                <a:gd name="connsiteY54" fmla="*/ 501750 h 877288"/>
                <a:gd name="connsiteX55" fmla="*/ 660870 w 837101"/>
                <a:gd name="connsiteY55" fmla="*/ 497105 h 877288"/>
                <a:gd name="connsiteX56" fmla="*/ 650642 w 837101"/>
                <a:gd name="connsiteY56" fmla="*/ 490911 h 877288"/>
                <a:gd name="connsiteX57" fmla="*/ 641987 w 837101"/>
                <a:gd name="connsiteY57" fmla="*/ 483168 h 877288"/>
                <a:gd name="connsiteX58" fmla="*/ 636480 w 837101"/>
                <a:gd name="connsiteY58" fmla="*/ 472327 h 877288"/>
                <a:gd name="connsiteX59" fmla="*/ 636480 w 837101"/>
                <a:gd name="connsiteY59" fmla="*/ 470004 h 877288"/>
                <a:gd name="connsiteX60" fmla="*/ 637268 w 837101"/>
                <a:gd name="connsiteY60" fmla="*/ 468456 h 877288"/>
                <a:gd name="connsiteX61" fmla="*/ 638053 w 837101"/>
                <a:gd name="connsiteY61" fmla="*/ 466906 h 877288"/>
                <a:gd name="connsiteX62" fmla="*/ 638841 w 837101"/>
                <a:gd name="connsiteY62" fmla="*/ 466132 h 877288"/>
                <a:gd name="connsiteX63" fmla="*/ 638841 w 837101"/>
                <a:gd name="connsiteY63" fmla="*/ 466906 h 877288"/>
                <a:gd name="connsiteX64" fmla="*/ 638841 w 837101"/>
                <a:gd name="connsiteY64" fmla="*/ 458389 h 877288"/>
                <a:gd name="connsiteX65" fmla="*/ 634907 w 837101"/>
                <a:gd name="connsiteY65" fmla="*/ 457615 h 877288"/>
                <a:gd name="connsiteX66" fmla="*/ 635695 w 837101"/>
                <a:gd name="connsiteY66" fmla="*/ 451420 h 877288"/>
                <a:gd name="connsiteX67" fmla="*/ 634907 w 837101"/>
                <a:gd name="connsiteY67" fmla="*/ 446775 h 877288"/>
                <a:gd name="connsiteX68" fmla="*/ 635695 w 837101"/>
                <a:gd name="connsiteY68" fmla="*/ 442903 h 877288"/>
                <a:gd name="connsiteX69" fmla="*/ 644348 w 837101"/>
                <a:gd name="connsiteY69" fmla="*/ 434386 h 877288"/>
                <a:gd name="connsiteX70" fmla="*/ 653788 w 837101"/>
                <a:gd name="connsiteY70" fmla="*/ 430514 h 877288"/>
                <a:gd name="connsiteX71" fmla="*/ 660083 w 837101"/>
                <a:gd name="connsiteY71" fmla="*/ 425095 h 877288"/>
                <a:gd name="connsiteX72" fmla="*/ 658510 w 837101"/>
                <a:gd name="connsiteY72" fmla="*/ 412705 h 877288"/>
                <a:gd name="connsiteX73" fmla="*/ 641201 w 837101"/>
                <a:gd name="connsiteY73" fmla="*/ 393347 h 877288"/>
                <a:gd name="connsiteX74" fmla="*/ 625466 w 837101"/>
                <a:gd name="connsiteY74" fmla="*/ 391025 h 877288"/>
                <a:gd name="connsiteX75" fmla="*/ 590063 w 837101"/>
                <a:gd name="connsiteY75" fmla="*/ 408059 h 877288"/>
                <a:gd name="connsiteX76" fmla="*/ 567246 w 837101"/>
                <a:gd name="connsiteY76" fmla="*/ 411157 h 877288"/>
                <a:gd name="connsiteX77" fmla="*/ 601864 w 837101"/>
                <a:gd name="connsiteY77" fmla="*/ 398768 h 877288"/>
                <a:gd name="connsiteX78" fmla="*/ 607371 w 837101"/>
                <a:gd name="connsiteY78" fmla="*/ 391025 h 877288"/>
                <a:gd name="connsiteX79" fmla="*/ 604225 w 837101"/>
                <a:gd name="connsiteY79" fmla="*/ 380959 h 877288"/>
                <a:gd name="connsiteX80" fmla="*/ 594782 w 837101"/>
                <a:gd name="connsiteY80" fmla="*/ 376313 h 877288"/>
                <a:gd name="connsiteX81" fmla="*/ 573540 w 837101"/>
                <a:gd name="connsiteY81" fmla="*/ 371667 h 877288"/>
                <a:gd name="connsiteX82" fmla="*/ 555445 w 837101"/>
                <a:gd name="connsiteY82" fmla="*/ 362375 h 877288"/>
                <a:gd name="connsiteX83" fmla="*/ 546004 w 837101"/>
                <a:gd name="connsiteY83" fmla="*/ 349212 h 877288"/>
                <a:gd name="connsiteX84" fmla="*/ 538136 w 837101"/>
                <a:gd name="connsiteY84" fmla="*/ 334500 h 877288"/>
                <a:gd name="connsiteX85" fmla="*/ 526335 w 837101"/>
                <a:gd name="connsiteY85" fmla="*/ 318240 h 877288"/>
                <a:gd name="connsiteX86" fmla="*/ 517682 w 837101"/>
                <a:gd name="connsiteY86" fmla="*/ 311271 h 877288"/>
                <a:gd name="connsiteX87" fmla="*/ 509027 w 837101"/>
                <a:gd name="connsiteY87" fmla="*/ 307399 h 877288"/>
                <a:gd name="connsiteX88" fmla="*/ 490146 w 837101"/>
                <a:gd name="connsiteY88" fmla="*/ 300430 h 877288"/>
                <a:gd name="connsiteX89" fmla="*/ 483064 w 837101"/>
                <a:gd name="connsiteY89" fmla="*/ 295785 h 877288"/>
                <a:gd name="connsiteX90" fmla="*/ 478345 w 837101"/>
                <a:gd name="connsiteY90" fmla="*/ 289591 h 877288"/>
                <a:gd name="connsiteX91" fmla="*/ 475196 w 837101"/>
                <a:gd name="connsiteY91" fmla="*/ 283396 h 877288"/>
                <a:gd name="connsiteX92" fmla="*/ 471263 w 837101"/>
                <a:gd name="connsiteY92" fmla="*/ 274879 h 877288"/>
                <a:gd name="connsiteX93" fmla="*/ 464968 w 837101"/>
                <a:gd name="connsiteY93" fmla="*/ 267910 h 877288"/>
                <a:gd name="connsiteX94" fmla="*/ 457101 w 837101"/>
                <a:gd name="connsiteY94" fmla="*/ 260167 h 877288"/>
                <a:gd name="connsiteX95" fmla="*/ 446875 w 837101"/>
                <a:gd name="connsiteY95" fmla="*/ 253972 h 877288"/>
                <a:gd name="connsiteX96" fmla="*/ 438219 w 837101"/>
                <a:gd name="connsiteY96" fmla="*/ 254747 h 877288"/>
                <a:gd name="connsiteX97" fmla="*/ 434286 w 837101"/>
                <a:gd name="connsiteY97" fmla="*/ 260167 h 877288"/>
                <a:gd name="connsiteX98" fmla="*/ 434286 w 837101"/>
                <a:gd name="connsiteY98" fmla="*/ 266362 h 877288"/>
                <a:gd name="connsiteX99" fmla="*/ 439007 w 837101"/>
                <a:gd name="connsiteY99" fmla="*/ 280299 h 877288"/>
                <a:gd name="connsiteX100" fmla="*/ 416190 w 837101"/>
                <a:gd name="connsiteY100" fmla="*/ 264038 h 877288"/>
                <a:gd name="connsiteX101" fmla="*/ 397309 w 837101"/>
                <a:gd name="connsiteY101" fmla="*/ 244681 h 877288"/>
                <a:gd name="connsiteX102" fmla="*/ 363478 w 837101"/>
                <a:gd name="connsiteY102" fmla="*/ 200546 h 877288"/>
                <a:gd name="connsiteX103" fmla="*/ 351677 w 837101"/>
                <a:gd name="connsiteY103" fmla="*/ 188931 h 877288"/>
                <a:gd name="connsiteX104" fmla="*/ 338303 w 837101"/>
                <a:gd name="connsiteY104" fmla="*/ 178091 h 877288"/>
                <a:gd name="connsiteX105" fmla="*/ 309193 w 837101"/>
                <a:gd name="connsiteY105" fmla="*/ 158733 h 877288"/>
                <a:gd name="connsiteX106" fmla="*/ 302899 w 837101"/>
                <a:gd name="connsiteY106" fmla="*/ 155635 h 877288"/>
                <a:gd name="connsiteX107" fmla="*/ 289524 w 837101"/>
                <a:gd name="connsiteY107" fmla="*/ 149441 h 877288"/>
                <a:gd name="connsiteX108" fmla="*/ 283230 w 837101"/>
                <a:gd name="connsiteY108" fmla="*/ 145569 h 877288"/>
                <a:gd name="connsiteX109" fmla="*/ 278509 w 837101"/>
                <a:gd name="connsiteY109" fmla="*/ 142473 h 877288"/>
                <a:gd name="connsiteX110" fmla="*/ 271429 w 837101"/>
                <a:gd name="connsiteY110" fmla="*/ 133954 h 877288"/>
                <a:gd name="connsiteX111" fmla="*/ 267495 w 837101"/>
                <a:gd name="connsiteY111" fmla="*/ 130083 h 877288"/>
                <a:gd name="connsiteX112" fmla="*/ 261201 w 837101"/>
                <a:gd name="connsiteY112" fmla="*/ 126986 h 877288"/>
                <a:gd name="connsiteX113" fmla="*/ 246253 w 837101"/>
                <a:gd name="connsiteY113" fmla="*/ 120792 h 877288"/>
                <a:gd name="connsiteX114" fmla="*/ 240744 w 837101"/>
                <a:gd name="connsiteY114" fmla="*/ 116920 h 877288"/>
                <a:gd name="connsiteX115" fmla="*/ 236811 w 837101"/>
                <a:gd name="connsiteY115" fmla="*/ 110725 h 877288"/>
                <a:gd name="connsiteX116" fmla="*/ 236811 w 837101"/>
                <a:gd name="connsiteY116" fmla="*/ 105306 h 877288"/>
                <a:gd name="connsiteX117" fmla="*/ 236811 w 837101"/>
                <a:gd name="connsiteY117" fmla="*/ 99111 h 877288"/>
                <a:gd name="connsiteX118" fmla="*/ 235238 w 837101"/>
                <a:gd name="connsiteY118" fmla="*/ 92143 h 877288"/>
                <a:gd name="connsiteX119" fmla="*/ 231304 w 837101"/>
                <a:gd name="connsiteY119" fmla="*/ 87496 h 877288"/>
                <a:gd name="connsiteX120" fmla="*/ 221076 w 837101"/>
                <a:gd name="connsiteY120" fmla="*/ 78979 h 877288"/>
                <a:gd name="connsiteX121" fmla="*/ 216356 w 837101"/>
                <a:gd name="connsiteY121" fmla="*/ 74333 h 877288"/>
                <a:gd name="connsiteX122" fmla="*/ 206128 w 837101"/>
                <a:gd name="connsiteY122" fmla="*/ 56524 h 877288"/>
                <a:gd name="connsiteX123" fmla="*/ 201407 w 837101"/>
                <a:gd name="connsiteY123" fmla="*/ 50330 h 877288"/>
                <a:gd name="connsiteX124" fmla="*/ 191181 w 837101"/>
                <a:gd name="connsiteY124" fmla="*/ 41038 h 877288"/>
                <a:gd name="connsiteX125" fmla="*/ 182526 w 837101"/>
                <a:gd name="connsiteY125" fmla="*/ 34844 h 877288"/>
                <a:gd name="connsiteX126" fmla="*/ 173085 w 837101"/>
                <a:gd name="connsiteY126" fmla="*/ 31746 h 877288"/>
                <a:gd name="connsiteX127" fmla="*/ 96771 w 837101"/>
                <a:gd name="connsiteY127" fmla="*/ 29423 h 877288"/>
                <a:gd name="connsiteX128" fmla="*/ 77102 w 837101"/>
                <a:gd name="connsiteY128" fmla="*/ 24777 h 877288"/>
                <a:gd name="connsiteX129" fmla="*/ 46417 w 837101"/>
                <a:gd name="connsiteY129" fmla="*/ 6194 h 877288"/>
                <a:gd name="connsiteX130" fmla="*/ 28322 w 837101"/>
                <a:gd name="connsiteY130" fmla="*/ 0 h 877288"/>
                <a:gd name="connsiteX131" fmla="*/ 11801 w 837101"/>
                <a:gd name="connsiteY131" fmla="*/ 0 h 877288"/>
                <a:gd name="connsiteX132" fmla="*/ 5507 w 837101"/>
                <a:gd name="connsiteY132" fmla="*/ 4646 h 877288"/>
                <a:gd name="connsiteX133" fmla="*/ 3934 w 837101"/>
                <a:gd name="connsiteY133" fmla="*/ 13937 h 877288"/>
                <a:gd name="connsiteX134" fmla="*/ 0 w 837101"/>
                <a:gd name="connsiteY134" fmla="*/ 25552 h 877288"/>
                <a:gd name="connsiteX135" fmla="*/ 17308 w 837101"/>
                <a:gd name="connsiteY135" fmla="*/ 52652 h 877288"/>
                <a:gd name="connsiteX136" fmla="*/ 35404 w 837101"/>
                <a:gd name="connsiteY136" fmla="*/ 75107 h 877288"/>
                <a:gd name="connsiteX137" fmla="*/ 84182 w 837101"/>
                <a:gd name="connsiteY137" fmla="*/ 123889 h 877288"/>
                <a:gd name="connsiteX138" fmla="*/ 93623 w 837101"/>
                <a:gd name="connsiteY138" fmla="*/ 135504 h 877288"/>
                <a:gd name="connsiteX139" fmla="*/ 99129 w 837101"/>
                <a:gd name="connsiteY139" fmla="*/ 139375 h 877288"/>
                <a:gd name="connsiteX140" fmla="*/ 105424 w 837101"/>
                <a:gd name="connsiteY140" fmla="*/ 142473 h 877288"/>
                <a:gd name="connsiteX141" fmla="*/ 120373 w 837101"/>
                <a:gd name="connsiteY141" fmla="*/ 145569 h 877288"/>
                <a:gd name="connsiteX142" fmla="*/ 126666 w 837101"/>
                <a:gd name="connsiteY142" fmla="*/ 147892 h 877288"/>
                <a:gd name="connsiteX143" fmla="*/ 137681 w 837101"/>
                <a:gd name="connsiteY143" fmla="*/ 157184 h 877288"/>
                <a:gd name="connsiteX144" fmla="*/ 162857 w 837101"/>
                <a:gd name="connsiteY144" fmla="*/ 194351 h 877288"/>
                <a:gd name="connsiteX145" fmla="*/ 167578 w 837101"/>
                <a:gd name="connsiteY145" fmla="*/ 198996 h 877288"/>
                <a:gd name="connsiteX146" fmla="*/ 178592 w 837101"/>
                <a:gd name="connsiteY146" fmla="*/ 206740 h 877288"/>
                <a:gd name="connsiteX147" fmla="*/ 183313 w 837101"/>
                <a:gd name="connsiteY147" fmla="*/ 210611 h 877288"/>
                <a:gd name="connsiteX148" fmla="*/ 186459 w 837101"/>
                <a:gd name="connsiteY148" fmla="*/ 217580 h 877288"/>
                <a:gd name="connsiteX149" fmla="*/ 187247 w 837101"/>
                <a:gd name="connsiteY149" fmla="*/ 224549 h 877288"/>
                <a:gd name="connsiteX150" fmla="*/ 188033 w 837101"/>
                <a:gd name="connsiteY150" fmla="*/ 231518 h 877288"/>
                <a:gd name="connsiteX151" fmla="*/ 189606 w 837101"/>
                <a:gd name="connsiteY151" fmla="*/ 238486 h 877288"/>
                <a:gd name="connsiteX152" fmla="*/ 196688 w 837101"/>
                <a:gd name="connsiteY152" fmla="*/ 249326 h 877288"/>
                <a:gd name="connsiteX153" fmla="*/ 206916 w 837101"/>
                <a:gd name="connsiteY153" fmla="*/ 256295 h 877288"/>
                <a:gd name="connsiteX154" fmla="*/ 232091 w 837101"/>
                <a:gd name="connsiteY154" fmla="*/ 267136 h 877288"/>
                <a:gd name="connsiteX155" fmla="*/ 258054 w 837101"/>
                <a:gd name="connsiteY155" fmla="*/ 287268 h 877288"/>
                <a:gd name="connsiteX156" fmla="*/ 273789 w 837101"/>
                <a:gd name="connsiteY156" fmla="*/ 310497 h 877288"/>
                <a:gd name="connsiteX157" fmla="*/ 285591 w 837101"/>
                <a:gd name="connsiteY157" fmla="*/ 338372 h 877288"/>
                <a:gd name="connsiteX158" fmla="*/ 299751 w 837101"/>
                <a:gd name="connsiteY158" fmla="*/ 384056 h 877288"/>
                <a:gd name="connsiteX159" fmla="*/ 305259 w 837101"/>
                <a:gd name="connsiteY159" fmla="*/ 396445 h 877288"/>
                <a:gd name="connsiteX160" fmla="*/ 313127 w 837101"/>
                <a:gd name="connsiteY160" fmla="*/ 406511 h 877288"/>
                <a:gd name="connsiteX161" fmla="*/ 339876 w 837101"/>
                <a:gd name="connsiteY161" fmla="*/ 424319 h 877288"/>
                <a:gd name="connsiteX162" fmla="*/ 348531 w 837101"/>
                <a:gd name="connsiteY162" fmla="*/ 434386 h 877288"/>
                <a:gd name="connsiteX163" fmla="*/ 365051 w 837101"/>
                <a:gd name="connsiteY163" fmla="*/ 458389 h 877288"/>
                <a:gd name="connsiteX164" fmla="*/ 390227 w 837101"/>
                <a:gd name="connsiteY164" fmla="*/ 487813 h 877288"/>
                <a:gd name="connsiteX165" fmla="*/ 431925 w 837101"/>
                <a:gd name="connsiteY165" fmla="*/ 570664 h 877288"/>
                <a:gd name="connsiteX166" fmla="*/ 439007 w 837101"/>
                <a:gd name="connsiteY166" fmla="*/ 596216 h 877288"/>
                <a:gd name="connsiteX167" fmla="*/ 445299 w 837101"/>
                <a:gd name="connsiteY167" fmla="*/ 608605 h 877288"/>
                <a:gd name="connsiteX168" fmla="*/ 453954 w 837101"/>
                <a:gd name="connsiteY168" fmla="*/ 620994 h 877288"/>
                <a:gd name="connsiteX169" fmla="*/ 475196 w 837101"/>
                <a:gd name="connsiteY169" fmla="*/ 643449 h 877288"/>
                <a:gd name="connsiteX170" fmla="*/ 494080 w 837101"/>
                <a:gd name="connsiteY170" fmla="*/ 669001 h 877288"/>
                <a:gd name="connsiteX171" fmla="*/ 505881 w 837101"/>
                <a:gd name="connsiteY171" fmla="*/ 679067 h 877288"/>
                <a:gd name="connsiteX172" fmla="*/ 530269 w 837101"/>
                <a:gd name="connsiteY172" fmla="*/ 699198 h 877288"/>
                <a:gd name="connsiteX173" fmla="*/ 540497 w 837101"/>
                <a:gd name="connsiteY173" fmla="*/ 709265 h 877288"/>
                <a:gd name="connsiteX174" fmla="*/ 557020 w 837101"/>
                <a:gd name="connsiteY174" fmla="*/ 733268 h 877288"/>
                <a:gd name="connsiteX175" fmla="*/ 566460 w 837101"/>
                <a:gd name="connsiteY175" fmla="*/ 744109 h 877288"/>
                <a:gd name="connsiteX176" fmla="*/ 590848 w 837101"/>
                <a:gd name="connsiteY176" fmla="*/ 764240 h 877288"/>
                <a:gd name="connsiteX177" fmla="*/ 643562 w 837101"/>
                <a:gd name="connsiteY177" fmla="*/ 797536 h 877288"/>
                <a:gd name="connsiteX178" fmla="*/ 667950 w 837101"/>
                <a:gd name="connsiteY178" fmla="*/ 816894 h 877288"/>
                <a:gd name="connsiteX179" fmla="*/ 714370 w 837101"/>
                <a:gd name="connsiteY179" fmla="*/ 867998 h 877288"/>
                <a:gd name="connsiteX180" fmla="*/ 727744 w 837101"/>
                <a:gd name="connsiteY180" fmla="*/ 877289 h 877288"/>
                <a:gd name="connsiteX181" fmla="*/ 730105 w 837101"/>
                <a:gd name="connsiteY181" fmla="*/ 873417 h 877288"/>
                <a:gd name="connsiteX182" fmla="*/ 728530 w 837101"/>
                <a:gd name="connsiteY182" fmla="*/ 861803 h 877288"/>
                <a:gd name="connsiteX183" fmla="*/ 729317 w 837101"/>
                <a:gd name="connsiteY183" fmla="*/ 848640 h 877288"/>
                <a:gd name="connsiteX184" fmla="*/ 747413 w 837101"/>
                <a:gd name="connsiteY184" fmla="*/ 860255 h 877288"/>
                <a:gd name="connsiteX185" fmla="*/ 757641 w 837101"/>
                <a:gd name="connsiteY185" fmla="*/ 864126 h 877288"/>
                <a:gd name="connsiteX186" fmla="*/ 767081 w 837101"/>
                <a:gd name="connsiteY186" fmla="*/ 864126 h 87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837101" h="877288">
                  <a:moveTo>
                    <a:pt x="771015" y="861803"/>
                  </a:moveTo>
                  <a:lnTo>
                    <a:pt x="778883" y="853286"/>
                  </a:lnTo>
                  <a:lnTo>
                    <a:pt x="783602" y="850963"/>
                  </a:lnTo>
                  <a:lnTo>
                    <a:pt x="789111" y="853286"/>
                  </a:lnTo>
                  <a:lnTo>
                    <a:pt x="793045" y="857157"/>
                  </a:lnTo>
                  <a:lnTo>
                    <a:pt x="796978" y="861803"/>
                  </a:lnTo>
                  <a:lnTo>
                    <a:pt x="800912" y="865674"/>
                  </a:lnTo>
                  <a:lnTo>
                    <a:pt x="807205" y="869546"/>
                  </a:lnTo>
                  <a:lnTo>
                    <a:pt x="811926" y="871095"/>
                  </a:lnTo>
                  <a:lnTo>
                    <a:pt x="815072" y="868772"/>
                  </a:lnTo>
                  <a:lnTo>
                    <a:pt x="819793" y="861029"/>
                  </a:lnTo>
                  <a:lnTo>
                    <a:pt x="823727" y="847866"/>
                  </a:lnTo>
                  <a:lnTo>
                    <a:pt x="825300" y="831606"/>
                  </a:lnTo>
                  <a:lnTo>
                    <a:pt x="822154" y="751077"/>
                  </a:lnTo>
                  <a:lnTo>
                    <a:pt x="822940" y="742560"/>
                  </a:lnTo>
                  <a:lnTo>
                    <a:pt x="826873" y="726299"/>
                  </a:lnTo>
                  <a:lnTo>
                    <a:pt x="827661" y="717782"/>
                  </a:lnTo>
                  <a:lnTo>
                    <a:pt x="826873" y="713910"/>
                  </a:lnTo>
                  <a:lnTo>
                    <a:pt x="825300" y="710039"/>
                  </a:lnTo>
                  <a:lnTo>
                    <a:pt x="823727" y="705393"/>
                  </a:lnTo>
                  <a:lnTo>
                    <a:pt x="822940" y="699973"/>
                  </a:lnTo>
                  <a:lnTo>
                    <a:pt x="824515" y="694553"/>
                  </a:lnTo>
                  <a:lnTo>
                    <a:pt x="826873" y="690681"/>
                  </a:lnTo>
                  <a:lnTo>
                    <a:pt x="829234" y="686810"/>
                  </a:lnTo>
                  <a:lnTo>
                    <a:pt x="831595" y="682164"/>
                  </a:lnTo>
                  <a:lnTo>
                    <a:pt x="835528" y="672873"/>
                  </a:lnTo>
                  <a:lnTo>
                    <a:pt x="837101" y="666678"/>
                  </a:lnTo>
                  <a:lnTo>
                    <a:pt x="834741" y="659709"/>
                  </a:lnTo>
                  <a:lnTo>
                    <a:pt x="813499" y="631060"/>
                  </a:lnTo>
                  <a:lnTo>
                    <a:pt x="795403" y="614800"/>
                  </a:lnTo>
                  <a:lnTo>
                    <a:pt x="774949" y="606282"/>
                  </a:lnTo>
                  <a:lnTo>
                    <a:pt x="750559" y="610153"/>
                  </a:lnTo>
                  <a:lnTo>
                    <a:pt x="745840" y="614800"/>
                  </a:lnTo>
                  <a:lnTo>
                    <a:pt x="739545" y="620994"/>
                  </a:lnTo>
                  <a:lnTo>
                    <a:pt x="734038" y="625639"/>
                  </a:lnTo>
                  <a:lnTo>
                    <a:pt x="729317" y="624091"/>
                  </a:lnTo>
                  <a:lnTo>
                    <a:pt x="728530" y="614800"/>
                  </a:lnTo>
                  <a:lnTo>
                    <a:pt x="734824" y="607057"/>
                  </a:lnTo>
                  <a:lnTo>
                    <a:pt x="742691" y="599314"/>
                  </a:lnTo>
                  <a:lnTo>
                    <a:pt x="745052" y="590795"/>
                  </a:lnTo>
                  <a:lnTo>
                    <a:pt x="742691" y="586150"/>
                  </a:lnTo>
                  <a:lnTo>
                    <a:pt x="739545" y="583827"/>
                  </a:lnTo>
                  <a:lnTo>
                    <a:pt x="736397" y="582278"/>
                  </a:lnTo>
                  <a:lnTo>
                    <a:pt x="731678" y="579181"/>
                  </a:lnTo>
                  <a:lnTo>
                    <a:pt x="726956" y="575309"/>
                  </a:lnTo>
                  <a:lnTo>
                    <a:pt x="723810" y="571438"/>
                  </a:lnTo>
                  <a:lnTo>
                    <a:pt x="722237" y="567566"/>
                  </a:lnTo>
                  <a:lnTo>
                    <a:pt x="719876" y="562146"/>
                  </a:lnTo>
                  <a:lnTo>
                    <a:pt x="717516" y="549758"/>
                  </a:lnTo>
                  <a:lnTo>
                    <a:pt x="715943" y="534272"/>
                  </a:lnTo>
                  <a:lnTo>
                    <a:pt x="713582" y="519560"/>
                  </a:lnTo>
                  <a:lnTo>
                    <a:pt x="708075" y="508719"/>
                  </a:lnTo>
                  <a:lnTo>
                    <a:pt x="702568" y="506397"/>
                  </a:lnTo>
                  <a:lnTo>
                    <a:pt x="680539" y="503299"/>
                  </a:lnTo>
                  <a:lnTo>
                    <a:pt x="672671" y="501750"/>
                  </a:lnTo>
                  <a:lnTo>
                    <a:pt x="660870" y="497105"/>
                  </a:lnTo>
                  <a:lnTo>
                    <a:pt x="650642" y="490911"/>
                  </a:lnTo>
                  <a:lnTo>
                    <a:pt x="641987" y="483168"/>
                  </a:lnTo>
                  <a:lnTo>
                    <a:pt x="636480" y="472327"/>
                  </a:lnTo>
                  <a:lnTo>
                    <a:pt x="636480" y="470004"/>
                  </a:lnTo>
                  <a:lnTo>
                    <a:pt x="637268" y="468456"/>
                  </a:lnTo>
                  <a:lnTo>
                    <a:pt x="638053" y="466906"/>
                  </a:lnTo>
                  <a:lnTo>
                    <a:pt x="638841" y="466132"/>
                  </a:lnTo>
                  <a:lnTo>
                    <a:pt x="638841" y="466906"/>
                  </a:lnTo>
                  <a:lnTo>
                    <a:pt x="638841" y="458389"/>
                  </a:lnTo>
                  <a:lnTo>
                    <a:pt x="634907" y="457615"/>
                  </a:lnTo>
                  <a:lnTo>
                    <a:pt x="635695" y="451420"/>
                  </a:lnTo>
                  <a:lnTo>
                    <a:pt x="634907" y="446775"/>
                  </a:lnTo>
                  <a:lnTo>
                    <a:pt x="635695" y="442903"/>
                  </a:lnTo>
                  <a:lnTo>
                    <a:pt x="644348" y="434386"/>
                  </a:lnTo>
                  <a:lnTo>
                    <a:pt x="653788" y="430514"/>
                  </a:lnTo>
                  <a:lnTo>
                    <a:pt x="660083" y="425095"/>
                  </a:lnTo>
                  <a:lnTo>
                    <a:pt x="658510" y="412705"/>
                  </a:lnTo>
                  <a:lnTo>
                    <a:pt x="641201" y="393347"/>
                  </a:lnTo>
                  <a:lnTo>
                    <a:pt x="625466" y="391025"/>
                  </a:lnTo>
                  <a:lnTo>
                    <a:pt x="590063" y="408059"/>
                  </a:lnTo>
                  <a:lnTo>
                    <a:pt x="567246" y="411157"/>
                  </a:lnTo>
                  <a:lnTo>
                    <a:pt x="601864" y="398768"/>
                  </a:lnTo>
                  <a:lnTo>
                    <a:pt x="607371" y="391025"/>
                  </a:lnTo>
                  <a:lnTo>
                    <a:pt x="604225" y="380959"/>
                  </a:lnTo>
                  <a:lnTo>
                    <a:pt x="594782" y="376313"/>
                  </a:lnTo>
                  <a:lnTo>
                    <a:pt x="573540" y="371667"/>
                  </a:lnTo>
                  <a:lnTo>
                    <a:pt x="555445" y="362375"/>
                  </a:lnTo>
                  <a:lnTo>
                    <a:pt x="546004" y="349212"/>
                  </a:lnTo>
                  <a:lnTo>
                    <a:pt x="538136" y="334500"/>
                  </a:lnTo>
                  <a:lnTo>
                    <a:pt x="526335" y="318240"/>
                  </a:lnTo>
                  <a:lnTo>
                    <a:pt x="517682" y="311271"/>
                  </a:lnTo>
                  <a:lnTo>
                    <a:pt x="509027" y="307399"/>
                  </a:lnTo>
                  <a:lnTo>
                    <a:pt x="490146" y="300430"/>
                  </a:lnTo>
                  <a:lnTo>
                    <a:pt x="483064" y="295785"/>
                  </a:lnTo>
                  <a:lnTo>
                    <a:pt x="478345" y="289591"/>
                  </a:lnTo>
                  <a:lnTo>
                    <a:pt x="475196" y="283396"/>
                  </a:lnTo>
                  <a:lnTo>
                    <a:pt x="471263" y="274879"/>
                  </a:lnTo>
                  <a:lnTo>
                    <a:pt x="464968" y="267910"/>
                  </a:lnTo>
                  <a:lnTo>
                    <a:pt x="457101" y="260167"/>
                  </a:lnTo>
                  <a:lnTo>
                    <a:pt x="446875" y="253972"/>
                  </a:lnTo>
                  <a:lnTo>
                    <a:pt x="438219" y="254747"/>
                  </a:lnTo>
                  <a:lnTo>
                    <a:pt x="434286" y="260167"/>
                  </a:lnTo>
                  <a:lnTo>
                    <a:pt x="434286" y="266362"/>
                  </a:lnTo>
                  <a:lnTo>
                    <a:pt x="439007" y="280299"/>
                  </a:lnTo>
                  <a:lnTo>
                    <a:pt x="416190" y="264038"/>
                  </a:lnTo>
                  <a:lnTo>
                    <a:pt x="397309" y="244681"/>
                  </a:lnTo>
                  <a:lnTo>
                    <a:pt x="363478" y="200546"/>
                  </a:lnTo>
                  <a:lnTo>
                    <a:pt x="351677" y="188931"/>
                  </a:lnTo>
                  <a:lnTo>
                    <a:pt x="338303" y="178091"/>
                  </a:lnTo>
                  <a:lnTo>
                    <a:pt x="309193" y="158733"/>
                  </a:lnTo>
                  <a:lnTo>
                    <a:pt x="302899" y="155635"/>
                  </a:lnTo>
                  <a:lnTo>
                    <a:pt x="289524" y="149441"/>
                  </a:lnTo>
                  <a:lnTo>
                    <a:pt x="283230" y="145569"/>
                  </a:lnTo>
                  <a:lnTo>
                    <a:pt x="278509" y="142473"/>
                  </a:lnTo>
                  <a:lnTo>
                    <a:pt x="271429" y="133954"/>
                  </a:lnTo>
                  <a:lnTo>
                    <a:pt x="267495" y="130083"/>
                  </a:lnTo>
                  <a:lnTo>
                    <a:pt x="261201" y="126986"/>
                  </a:lnTo>
                  <a:lnTo>
                    <a:pt x="246253" y="120792"/>
                  </a:lnTo>
                  <a:lnTo>
                    <a:pt x="240744" y="116920"/>
                  </a:lnTo>
                  <a:lnTo>
                    <a:pt x="236811" y="110725"/>
                  </a:lnTo>
                  <a:lnTo>
                    <a:pt x="236811" y="105306"/>
                  </a:lnTo>
                  <a:lnTo>
                    <a:pt x="236811" y="99111"/>
                  </a:lnTo>
                  <a:lnTo>
                    <a:pt x="235238" y="92143"/>
                  </a:lnTo>
                  <a:lnTo>
                    <a:pt x="231304" y="87496"/>
                  </a:lnTo>
                  <a:lnTo>
                    <a:pt x="221076" y="78979"/>
                  </a:lnTo>
                  <a:lnTo>
                    <a:pt x="216356" y="74333"/>
                  </a:lnTo>
                  <a:lnTo>
                    <a:pt x="206128" y="56524"/>
                  </a:lnTo>
                  <a:lnTo>
                    <a:pt x="201407" y="50330"/>
                  </a:lnTo>
                  <a:lnTo>
                    <a:pt x="191181" y="41038"/>
                  </a:lnTo>
                  <a:lnTo>
                    <a:pt x="182526" y="34844"/>
                  </a:lnTo>
                  <a:lnTo>
                    <a:pt x="173085" y="31746"/>
                  </a:lnTo>
                  <a:lnTo>
                    <a:pt x="96771" y="29423"/>
                  </a:lnTo>
                  <a:lnTo>
                    <a:pt x="77102" y="24777"/>
                  </a:lnTo>
                  <a:lnTo>
                    <a:pt x="46417" y="6194"/>
                  </a:lnTo>
                  <a:lnTo>
                    <a:pt x="28322" y="0"/>
                  </a:lnTo>
                  <a:lnTo>
                    <a:pt x="11801" y="0"/>
                  </a:lnTo>
                  <a:lnTo>
                    <a:pt x="5507" y="4646"/>
                  </a:lnTo>
                  <a:lnTo>
                    <a:pt x="3934" y="13937"/>
                  </a:lnTo>
                  <a:lnTo>
                    <a:pt x="0" y="25552"/>
                  </a:lnTo>
                  <a:lnTo>
                    <a:pt x="17308" y="52652"/>
                  </a:lnTo>
                  <a:lnTo>
                    <a:pt x="35404" y="75107"/>
                  </a:lnTo>
                  <a:lnTo>
                    <a:pt x="84182" y="123889"/>
                  </a:lnTo>
                  <a:lnTo>
                    <a:pt x="93623" y="135504"/>
                  </a:lnTo>
                  <a:lnTo>
                    <a:pt x="99129" y="139375"/>
                  </a:lnTo>
                  <a:lnTo>
                    <a:pt x="105424" y="142473"/>
                  </a:lnTo>
                  <a:lnTo>
                    <a:pt x="120373" y="145569"/>
                  </a:lnTo>
                  <a:lnTo>
                    <a:pt x="126666" y="147892"/>
                  </a:lnTo>
                  <a:lnTo>
                    <a:pt x="137681" y="157184"/>
                  </a:lnTo>
                  <a:lnTo>
                    <a:pt x="162857" y="194351"/>
                  </a:lnTo>
                  <a:lnTo>
                    <a:pt x="167578" y="198996"/>
                  </a:lnTo>
                  <a:lnTo>
                    <a:pt x="178592" y="206740"/>
                  </a:lnTo>
                  <a:lnTo>
                    <a:pt x="183313" y="210611"/>
                  </a:lnTo>
                  <a:lnTo>
                    <a:pt x="186459" y="217580"/>
                  </a:lnTo>
                  <a:lnTo>
                    <a:pt x="187247" y="224549"/>
                  </a:lnTo>
                  <a:lnTo>
                    <a:pt x="188033" y="231518"/>
                  </a:lnTo>
                  <a:lnTo>
                    <a:pt x="189606" y="238486"/>
                  </a:lnTo>
                  <a:lnTo>
                    <a:pt x="196688" y="249326"/>
                  </a:lnTo>
                  <a:lnTo>
                    <a:pt x="206916" y="256295"/>
                  </a:lnTo>
                  <a:lnTo>
                    <a:pt x="232091" y="267136"/>
                  </a:lnTo>
                  <a:lnTo>
                    <a:pt x="258054" y="287268"/>
                  </a:lnTo>
                  <a:lnTo>
                    <a:pt x="273789" y="310497"/>
                  </a:lnTo>
                  <a:lnTo>
                    <a:pt x="285591" y="338372"/>
                  </a:lnTo>
                  <a:lnTo>
                    <a:pt x="299751" y="384056"/>
                  </a:lnTo>
                  <a:lnTo>
                    <a:pt x="305259" y="396445"/>
                  </a:lnTo>
                  <a:lnTo>
                    <a:pt x="313127" y="406511"/>
                  </a:lnTo>
                  <a:lnTo>
                    <a:pt x="339876" y="424319"/>
                  </a:lnTo>
                  <a:lnTo>
                    <a:pt x="348531" y="434386"/>
                  </a:lnTo>
                  <a:lnTo>
                    <a:pt x="365051" y="458389"/>
                  </a:lnTo>
                  <a:lnTo>
                    <a:pt x="390227" y="487813"/>
                  </a:lnTo>
                  <a:lnTo>
                    <a:pt x="431925" y="570664"/>
                  </a:lnTo>
                  <a:lnTo>
                    <a:pt x="439007" y="596216"/>
                  </a:lnTo>
                  <a:lnTo>
                    <a:pt x="445299" y="608605"/>
                  </a:lnTo>
                  <a:lnTo>
                    <a:pt x="453954" y="620994"/>
                  </a:lnTo>
                  <a:lnTo>
                    <a:pt x="475196" y="643449"/>
                  </a:lnTo>
                  <a:lnTo>
                    <a:pt x="494080" y="669001"/>
                  </a:lnTo>
                  <a:lnTo>
                    <a:pt x="505881" y="679067"/>
                  </a:lnTo>
                  <a:lnTo>
                    <a:pt x="530269" y="699198"/>
                  </a:lnTo>
                  <a:lnTo>
                    <a:pt x="540497" y="709265"/>
                  </a:lnTo>
                  <a:lnTo>
                    <a:pt x="557020" y="733268"/>
                  </a:lnTo>
                  <a:lnTo>
                    <a:pt x="566460" y="744109"/>
                  </a:lnTo>
                  <a:lnTo>
                    <a:pt x="590848" y="764240"/>
                  </a:lnTo>
                  <a:lnTo>
                    <a:pt x="643562" y="797536"/>
                  </a:lnTo>
                  <a:lnTo>
                    <a:pt x="667950" y="816894"/>
                  </a:lnTo>
                  <a:lnTo>
                    <a:pt x="714370" y="867998"/>
                  </a:lnTo>
                  <a:lnTo>
                    <a:pt x="727744" y="877289"/>
                  </a:lnTo>
                  <a:lnTo>
                    <a:pt x="730105" y="873417"/>
                  </a:lnTo>
                  <a:lnTo>
                    <a:pt x="728530" y="861803"/>
                  </a:lnTo>
                  <a:lnTo>
                    <a:pt x="729317" y="848640"/>
                  </a:lnTo>
                  <a:lnTo>
                    <a:pt x="747413" y="860255"/>
                  </a:lnTo>
                  <a:lnTo>
                    <a:pt x="757641" y="864126"/>
                  </a:lnTo>
                  <a:lnTo>
                    <a:pt x="767081" y="86412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65" name="Freeform 1964">
              <a:extLst>
                <a:ext uri="{FF2B5EF4-FFF2-40B4-BE49-F238E27FC236}">
                  <a16:creationId xmlns:a16="http://schemas.microsoft.com/office/drawing/2014/main" id="{CEFCB434-A074-11FB-B304-B0D517AB90AF}"/>
                </a:ext>
              </a:extLst>
            </p:cNvPr>
            <p:cNvSpPr/>
            <p:nvPr/>
          </p:nvSpPr>
          <p:spPr>
            <a:xfrm>
              <a:off x="-8815630" y="-8611350"/>
              <a:ext cx="20151" cy="21815"/>
            </a:xfrm>
            <a:custGeom>
              <a:avLst/>
              <a:gdLst>
                <a:gd name="connsiteX0" fmla="*/ 10228 w 23602"/>
                <a:gd name="connsiteY0" fmla="*/ 4647 h 25552"/>
                <a:gd name="connsiteX1" fmla="*/ 3148 w 23602"/>
                <a:gd name="connsiteY1" fmla="*/ 0 h 25552"/>
                <a:gd name="connsiteX2" fmla="*/ 0 w 23602"/>
                <a:gd name="connsiteY2" fmla="*/ 10066 h 25552"/>
                <a:gd name="connsiteX3" fmla="*/ 4721 w 23602"/>
                <a:gd name="connsiteY3" fmla="*/ 15486 h 25552"/>
                <a:gd name="connsiteX4" fmla="*/ 10228 w 23602"/>
                <a:gd name="connsiteY4" fmla="*/ 19358 h 25552"/>
                <a:gd name="connsiteX5" fmla="*/ 23603 w 23602"/>
                <a:gd name="connsiteY5" fmla="*/ 25552 h 25552"/>
                <a:gd name="connsiteX6" fmla="*/ 18096 w 23602"/>
                <a:gd name="connsiteY6" fmla="*/ 15486 h 2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2" h="25552">
                  <a:moveTo>
                    <a:pt x="10228" y="4647"/>
                  </a:moveTo>
                  <a:lnTo>
                    <a:pt x="3148" y="0"/>
                  </a:lnTo>
                  <a:lnTo>
                    <a:pt x="0" y="10066"/>
                  </a:lnTo>
                  <a:lnTo>
                    <a:pt x="4721" y="15486"/>
                  </a:lnTo>
                  <a:lnTo>
                    <a:pt x="10228" y="19358"/>
                  </a:lnTo>
                  <a:lnTo>
                    <a:pt x="23603" y="25552"/>
                  </a:lnTo>
                  <a:lnTo>
                    <a:pt x="18096" y="1548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66" name="Freeform 1965">
              <a:extLst>
                <a:ext uri="{FF2B5EF4-FFF2-40B4-BE49-F238E27FC236}">
                  <a16:creationId xmlns:a16="http://schemas.microsoft.com/office/drawing/2014/main" id="{6FBBFD5B-B4ED-1C93-AEE2-F73C55D4C4A0}"/>
                </a:ext>
              </a:extLst>
            </p:cNvPr>
            <p:cNvSpPr/>
            <p:nvPr/>
          </p:nvSpPr>
          <p:spPr>
            <a:xfrm>
              <a:off x="-8772640" y="-8561769"/>
              <a:ext cx="18135" cy="34376"/>
            </a:xfrm>
            <a:custGeom>
              <a:avLst/>
              <a:gdLst>
                <a:gd name="connsiteX0" fmla="*/ 21242 w 21241"/>
                <a:gd name="connsiteY0" fmla="*/ 18584 h 40264"/>
                <a:gd name="connsiteX1" fmla="*/ 15735 w 21241"/>
                <a:gd name="connsiteY1" fmla="*/ 10066 h 40264"/>
                <a:gd name="connsiteX2" fmla="*/ 8653 w 21241"/>
                <a:gd name="connsiteY2" fmla="*/ 2323 h 40264"/>
                <a:gd name="connsiteX3" fmla="*/ 2361 w 21241"/>
                <a:gd name="connsiteY3" fmla="*/ 0 h 40264"/>
                <a:gd name="connsiteX4" fmla="*/ 0 w 21241"/>
                <a:gd name="connsiteY4" fmla="*/ 8518 h 40264"/>
                <a:gd name="connsiteX5" fmla="*/ 2361 w 21241"/>
                <a:gd name="connsiteY5" fmla="*/ 15486 h 40264"/>
                <a:gd name="connsiteX6" fmla="*/ 7868 w 21241"/>
                <a:gd name="connsiteY6" fmla="*/ 25552 h 40264"/>
                <a:gd name="connsiteX7" fmla="*/ 14947 w 21241"/>
                <a:gd name="connsiteY7" fmla="*/ 35619 h 40264"/>
                <a:gd name="connsiteX8" fmla="*/ 21242 w 21241"/>
                <a:gd name="connsiteY8" fmla="*/ 40265 h 40264"/>
                <a:gd name="connsiteX9" fmla="*/ 18881 w 21241"/>
                <a:gd name="connsiteY9" fmla="*/ 34844 h 40264"/>
                <a:gd name="connsiteX10" fmla="*/ 18881 w 21241"/>
                <a:gd name="connsiteY10" fmla="*/ 29424 h 40264"/>
                <a:gd name="connsiteX11" fmla="*/ 19669 w 21241"/>
                <a:gd name="connsiteY11" fmla="*/ 24004 h 4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41" h="40264">
                  <a:moveTo>
                    <a:pt x="21242" y="18584"/>
                  </a:moveTo>
                  <a:lnTo>
                    <a:pt x="15735" y="10066"/>
                  </a:lnTo>
                  <a:lnTo>
                    <a:pt x="8653" y="2323"/>
                  </a:lnTo>
                  <a:lnTo>
                    <a:pt x="2361" y="0"/>
                  </a:lnTo>
                  <a:lnTo>
                    <a:pt x="0" y="8518"/>
                  </a:lnTo>
                  <a:lnTo>
                    <a:pt x="2361" y="15486"/>
                  </a:lnTo>
                  <a:lnTo>
                    <a:pt x="7868" y="25552"/>
                  </a:lnTo>
                  <a:lnTo>
                    <a:pt x="14947" y="35619"/>
                  </a:lnTo>
                  <a:lnTo>
                    <a:pt x="21242" y="40265"/>
                  </a:lnTo>
                  <a:lnTo>
                    <a:pt x="18881" y="34844"/>
                  </a:lnTo>
                  <a:lnTo>
                    <a:pt x="18881" y="29424"/>
                  </a:lnTo>
                  <a:lnTo>
                    <a:pt x="19669" y="2400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67" name="Freeform 1966">
              <a:extLst>
                <a:ext uri="{FF2B5EF4-FFF2-40B4-BE49-F238E27FC236}">
                  <a16:creationId xmlns:a16="http://schemas.microsoft.com/office/drawing/2014/main" id="{4B6EE0F4-4C00-3766-DB17-EBBF5E3A637D}"/>
                </a:ext>
              </a:extLst>
            </p:cNvPr>
            <p:cNvSpPr/>
            <p:nvPr/>
          </p:nvSpPr>
          <p:spPr>
            <a:xfrm>
              <a:off x="-8787417" y="-8578956"/>
              <a:ext cx="15447" cy="19171"/>
            </a:xfrm>
            <a:custGeom>
              <a:avLst/>
              <a:gdLst>
                <a:gd name="connsiteX0" fmla="*/ 15735 w 18093"/>
                <a:gd name="connsiteY0" fmla="*/ 8517 h 22455"/>
                <a:gd name="connsiteX1" fmla="*/ 10226 w 18093"/>
                <a:gd name="connsiteY1" fmla="*/ 2323 h 22455"/>
                <a:gd name="connsiteX2" fmla="*/ 3934 w 18093"/>
                <a:gd name="connsiteY2" fmla="*/ 0 h 22455"/>
                <a:gd name="connsiteX3" fmla="*/ 0 w 18093"/>
                <a:gd name="connsiteY3" fmla="*/ 6195 h 22455"/>
                <a:gd name="connsiteX4" fmla="*/ 2359 w 18093"/>
                <a:gd name="connsiteY4" fmla="*/ 13938 h 22455"/>
                <a:gd name="connsiteX5" fmla="*/ 7868 w 18093"/>
                <a:gd name="connsiteY5" fmla="*/ 20907 h 22455"/>
                <a:gd name="connsiteX6" fmla="*/ 14160 w 18093"/>
                <a:gd name="connsiteY6" fmla="*/ 22455 h 22455"/>
                <a:gd name="connsiteX7" fmla="*/ 18094 w 18093"/>
                <a:gd name="connsiteY7" fmla="*/ 14712 h 2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3" h="22455">
                  <a:moveTo>
                    <a:pt x="15735" y="8517"/>
                  </a:moveTo>
                  <a:lnTo>
                    <a:pt x="10226" y="2323"/>
                  </a:lnTo>
                  <a:lnTo>
                    <a:pt x="3934" y="0"/>
                  </a:lnTo>
                  <a:lnTo>
                    <a:pt x="0" y="6195"/>
                  </a:lnTo>
                  <a:lnTo>
                    <a:pt x="2359" y="13938"/>
                  </a:lnTo>
                  <a:lnTo>
                    <a:pt x="7868" y="20907"/>
                  </a:lnTo>
                  <a:lnTo>
                    <a:pt x="14160" y="22455"/>
                  </a:lnTo>
                  <a:lnTo>
                    <a:pt x="18094" y="1471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68" name="Freeform 1967">
              <a:extLst>
                <a:ext uri="{FF2B5EF4-FFF2-40B4-BE49-F238E27FC236}">
                  <a16:creationId xmlns:a16="http://schemas.microsoft.com/office/drawing/2014/main" id="{DE3B5043-9F08-4E97-A4B6-9D4C2E2399AE}"/>
                </a:ext>
              </a:extLst>
            </p:cNvPr>
            <p:cNvSpPr/>
            <p:nvPr/>
          </p:nvSpPr>
          <p:spPr>
            <a:xfrm>
              <a:off x="-9101102" y="-9126990"/>
              <a:ext cx="10075" cy="6611"/>
            </a:xfrm>
            <a:custGeom>
              <a:avLst/>
              <a:gdLst>
                <a:gd name="connsiteX0" fmla="*/ 6294 w 11801"/>
                <a:gd name="connsiteY0" fmla="*/ 7743 h 7743"/>
                <a:gd name="connsiteX1" fmla="*/ 8655 w 11801"/>
                <a:gd name="connsiteY1" fmla="*/ 7743 h 7743"/>
                <a:gd name="connsiteX2" fmla="*/ 11801 w 11801"/>
                <a:gd name="connsiteY2" fmla="*/ 3872 h 7743"/>
                <a:gd name="connsiteX3" fmla="*/ 9443 w 11801"/>
                <a:gd name="connsiteY3" fmla="*/ 1549 h 7743"/>
                <a:gd name="connsiteX4" fmla="*/ 6294 w 11801"/>
                <a:gd name="connsiteY4" fmla="*/ 0 h 7743"/>
                <a:gd name="connsiteX5" fmla="*/ 3934 w 11801"/>
                <a:gd name="connsiteY5" fmla="*/ 0 h 7743"/>
                <a:gd name="connsiteX6" fmla="*/ 0 w 11801"/>
                <a:gd name="connsiteY6" fmla="*/ 775 h 7743"/>
                <a:gd name="connsiteX7" fmla="*/ 3148 w 11801"/>
                <a:gd name="connsiteY7" fmla="*/ 4647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1" h="7743">
                  <a:moveTo>
                    <a:pt x="6294" y="7743"/>
                  </a:moveTo>
                  <a:lnTo>
                    <a:pt x="8655" y="7743"/>
                  </a:lnTo>
                  <a:lnTo>
                    <a:pt x="11801" y="3872"/>
                  </a:lnTo>
                  <a:lnTo>
                    <a:pt x="9443" y="1549"/>
                  </a:lnTo>
                  <a:lnTo>
                    <a:pt x="6294" y="0"/>
                  </a:lnTo>
                  <a:lnTo>
                    <a:pt x="3934" y="0"/>
                  </a:lnTo>
                  <a:lnTo>
                    <a:pt x="0" y="775"/>
                  </a:lnTo>
                  <a:lnTo>
                    <a:pt x="3148" y="464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69" name="Freeform 1968">
              <a:extLst>
                <a:ext uri="{FF2B5EF4-FFF2-40B4-BE49-F238E27FC236}">
                  <a16:creationId xmlns:a16="http://schemas.microsoft.com/office/drawing/2014/main" id="{09272F11-E302-BE08-C455-E90714021CDB}"/>
                </a:ext>
              </a:extLst>
            </p:cNvPr>
            <p:cNvSpPr/>
            <p:nvPr/>
          </p:nvSpPr>
          <p:spPr>
            <a:xfrm>
              <a:off x="-9068188" y="-8931310"/>
              <a:ext cx="49034" cy="31731"/>
            </a:xfrm>
            <a:custGeom>
              <a:avLst/>
              <a:gdLst>
                <a:gd name="connsiteX0" fmla="*/ 47991 w 57433"/>
                <a:gd name="connsiteY0" fmla="*/ 23229 h 37166"/>
                <a:gd name="connsiteX1" fmla="*/ 31470 w 57433"/>
                <a:gd name="connsiteY1" fmla="*/ 12389 h 37166"/>
                <a:gd name="connsiteX2" fmla="*/ 23603 w 57433"/>
                <a:gd name="connsiteY2" fmla="*/ 6968 h 37166"/>
                <a:gd name="connsiteX3" fmla="*/ 15735 w 57433"/>
                <a:gd name="connsiteY3" fmla="*/ 1548 h 37166"/>
                <a:gd name="connsiteX4" fmla="*/ 7080 w 57433"/>
                <a:gd name="connsiteY4" fmla="*/ 0 h 37166"/>
                <a:gd name="connsiteX5" fmla="*/ 0 w 57433"/>
                <a:gd name="connsiteY5" fmla="*/ 4646 h 37166"/>
                <a:gd name="connsiteX6" fmla="*/ 10228 w 57433"/>
                <a:gd name="connsiteY6" fmla="*/ 17034 h 37166"/>
                <a:gd name="connsiteX7" fmla="*/ 29109 w 57433"/>
                <a:gd name="connsiteY7" fmla="*/ 28649 h 37166"/>
                <a:gd name="connsiteX8" fmla="*/ 47991 w 57433"/>
                <a:gd name="connsiteY8" fmla="*/ 36392 h 37166"/>
                <a:gd name="connsiteX9" fmla="*/ 57433 w 57433"/>
                <a:gd name="connsiteY9" fmla="*/ 37166 h 37166"/>
                <a:gd name="connsiteX10" fmla="*/ 55858 w 57433"/>
                <a:gd name="connsiteY10" fmla="*/ 30197 h 3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33" h="37166">
                  <a:moveTo>
                    <a:pt x="47991" y="23229"/>
                  </a:moveTo>
                  <a:lnTo>
                    <a:pt x="31470" y="12389"/>
                  </a:lnTo>
                  <a:lnTo>
                    <a:pt x="23603" y="6968"/>
                  </a:lnTo>
                  <a:lnTo>
                    <a:pt x="15735" y="1548"/>
                  </a:lnTo>
                  <a:lnTo>
                    <a:pt x="7080" y="0"/>
                  </a:lnTo>
                  <a:lnTo>
                    <a:pt x="0" y="4646"/>
                  </a:lnTo>
                  <a:lnTo>
                    <a:pt x="10228" y="17034"/>
                  </a:lnTo>
                  <a:lnTo>
                    <a:pt x="29109" y="28649"/>
                  </a:lnTo>
                  <a:lnTo>
                    <a:pt x="47991" y="36392"/>
                  </a:lnTo>
                  <a:lnTo>
                    <a:pt x="57433" y="37166"/>
                  </a:lnTo>
                  <a:lnTo>
                    <a:pt x="55858" y="301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70" name="Freeform 1969">
              <a:extLst>
                <a:ext uri="{FF2B5EF4-FFF2-40B4-BE49-F238E27FC236}">
                  <a16:creationId xmlns:a16="http://schemas.microsoft.com/office/drawing/2014/main" id="{BC5CA79C-2490-1161-3C48-A59E8738BFD7}"/>
                </a:ext>
              </a:extLst>
            </p:cNvPr>
            <p:cNvSpPr/>
            <p:nvPr/>
          </p:nvSpPr>
          <p:spPr>
            <a:xfrm>
              <a:off x="-8978181" y="-8843387"/>
              <a:ext cx="55751" cy="61480"/>
            </a:xfrm>
            <a:custGeom>
              <a:avLst/>
              <a:gdLst>
                <a:gd name="connsiteX0" fmla="*/ 43271 w 65300"/>
                <a:gd name="connsiteY0" fmla="*/ 21681 h 72010"/>
                <a:gd name="connsiteX1" fmla="*/ 33831 w 65300"/>
                <a:gd name="connsiteY1" fmla="*/ 9292 h 72010"/>
                <a:gd name="connsiteX2" fmla="*/ 28324 w 65300"/>
                <a:gd name="connsiteY2" fmla="*/ 3097 h 72010"/>
                <a:gd name="connsiteX3" fmla="*/ 21242 w 65300"/>
                <a:gd name="connsiteY3" fmla="*/ 0 h 72010"/>
                <a:gd name="connsiteX4" fmla="*/ 18096 w 65300"/>
                <a:gd name="connsiteY4" fmla="*/ 1549 h 72010"/>
                <a:gd name="connsiteX5" fmla="*/ 13374 w 65300"/>
                <a:gd name="connsiteY5" fmla="*/ 4646 h 72010"/>
                <a:gd name="connsiteX6" fmla="*/ 7082 w 65300"/>
                <a:gd name="connsiteY6" fmla="*/ 8517 h 72010"/>
                <a:gd name="connsiteX7" fmla="*/ 0 w 65300"/>
                <a:gd name="connsiteY7" fmla="*/ 8517 h 72010"/>
                <a:gd name="connsiteX8" fmla="*/ 19669 w 65300"/>
                <a:gd name="connsiteY8" fmla="*/ 31746 h 72010"/>
                <a:gd name="connsiteX9" fmla="*/ 21242 w 65300"/>
                <a:gd name="connsiteY9" fmla="*/ 34844 h 72010"/>
                <a:gd name="connsiteX10" fmla="*/ 23603 w 65300"/>
                <a:gd name="connsiteY10" fmla="*/ 41813 h 72010"/>
                <a:gd name="connsiteX11" fmla="*/ 25176 w 65300"/>
                <a:gd name="connsiteY11" fmla="*/ 44910 h 72010"/>
                <a:gd name="connsiteX12" fmla="*/ 27536 w 65300"/>
                <a:gd name="connsiteY12" fmla="*/ 46458 h 72010"/>
                <a:gd name="connsiteX13" fmla="*/ 34618 w 65300"/>
                <a:gd name="connsiteY13" fmla="*/ 49556 h 72010"/>
                <a:gd name="connsiteX14" fmla="*/ 37764 w 65300"/>
                <a:gd name="connsiteY14" fmla="*/ 51879 h 72010"/>
                <a:gd name="connsiteX15" fmla="*/ 49566 w 65300"/>
                <a:gd name="connsiteY15" fmla="*/ 70462 h 72010"/>
                <a:gd name="connsiteX16" fmla="*/ 55073 w 65300"/>
                <a:gd name="connsiteY16" fmla="*/ 72011 h 72010"/>
                <a:gd name="connsiteX17" fmla="*/ 62154 w 65300"/>
                <a:gd name="connsiteY17" fmla="*/ 62719 h 72010"/>
                <a:gd name="connsiteX18" fmla="*/ 65301 w 65300"/>
                <a:gd name="connsiteY18" fmla="*/ 48782 h 72010"/>
                <a:gd name="connsiteX19" fmla="*/ 61367 w 65300"/>
                <a:gd name="connsiteY19" fmla="*/ 38715 h 7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300" h="72010">
                  <a:moveTo>
                    <a:pt x="43271" y="21681"/>
                  </a:moveTo>
                  <a:lnTo>
                    <a:pt x="33831" y="9292"/>
                  </a:lnTo>
                  <a:lnTo>
                    <a:pt x="28324" y="3097"/>
                  </a:lnTo>
                  <a:lnTo>
                    <a:pt x="21242" y="0"/>
                  </a:lnTo>
                  <a:lnTo>
                    <a:pt x="18096" y="1549"/>
                  </a:lnTo>
                  <a:lnTo>
                    <a:pt x="13374" y="4646"/>
                  </a:lnTo>
                  <a:lnTo>
                    <a:pt x="7082" y="8517"/>
                  </a:lnTo>
                  <a:lnTo>
                    <a:pt x="0" y="8517"/>
                  </a:lnTo>
                  <a:lnTo>
                    <a:pt x="19669" y="31746"/>
                  </a:lnTo>
                  <a:lnTo>
                    <a:pt x="21242" y="34844"/>
                  </a:lnTo>
                  <a:lnTo>
                    <a:pt x="23603" y="41813"/>
                  </a:lnTo>
                  <a:lnTo>
                    <a:pt x="25176" y="44910"/>
                  </a:lnTo>
                  <a:lnTo>
                    <a:pt x="27536" y="46458"/>
                  </a:lnTo>
                  <a:lnTo>
                    <a:pt x="34618" y="49556"/>
                  </a:lnTo>
                  <a:lnTo>
                    <a:pt x="37764" y="51879"/>
                  </a:lnTo>
                  <a:lnTo>
                    <a:pt x="49566" y="70462"/>
                  </a:lnTo>
                  <a:lnTo>
                    <a:pt x="55073" y="72011"/>
                  </a:lnTo>
                  <a:lnTo>
                    <a:pt x="62154" y="62719"/>
                  </a:lnTo>
                  <a:lnTo>
                    <a:pt x="65301" y="48782"/>
                  </a:lnTo>
                  <a:lnTo>
                    <a:pt x="61367" y="3871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71" name="Freeform 1970">
              <a:extLst>
                <a:ext uri="{FF2B5EF4-FFF2-40B4-BE49-F238E27FC236}">
                  <a16:creationId xmlns:a16="http://schemas.microsoft.com/office/drawing/2014/main" id="{539453A4-3ED6-8046-5779-7F650554EE9E}"/>
                </a:ext>
              </a:extLst>
            </p:cNvPr>
            <p:cNvSpPr/>
            <p:nvPr/>
          </p:nvSpPr>
          <p:spPr>
            <a:xfrm>
              <a:off x="-8976166" y="-8888340"/>
              <a:ext cx="14777" cy="9916"/>
            </a:xfrm>
            <a:custGeom>
              <a:avLst/>
              <a:gdLst>
                <a:gd name="connsiteX0" fmla="*/ 17308 w 17308"/>
                <a:gd name="connsiteY0" fmla="*/ 11615 h 11614"/>
                <a:gd name="connsiteX1" fmla="*/ 15735 w 17308"/>
                <a:gd name="connsiteY1" fmla="*/ 5420 h 11614"/>
                <a:gd name="connsiteX2" fmla="*/ 11801 w 17308"/>
                <a:gd name="connsiteY2" fmla="*/ 1548 h 11614"/>
                <a:gd name="connsiteX3" fmla="*/ 6294 w 17308"/>
                <a:gd name="connsiteY3" fmla="*/ 0 h 11614"/>
                <a:gd name="connsiteX4" fmla="*/ 0 w 17308"/>
                <a:gd name="connsiteY4" fmla="*/ 774 h 11614"/>
                <a:gd name="connsiteX5" fmla="*/ 4721 w 17308"/>
                <a:gd name="connsiteY5" fmla="*/ 3096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08" h="11614">
                  <a:moveTo>
                    <a:pt x="17308" y="11615"/>
                  </a:moveTo>
                  <a:lnTo>
                    <a:pt x="15735" y="5420"/>
                  </a:lnTo>
                  <a:lnTo>
                    <a:pt x="11801" y="1548"/>
                  </a:lnTo>
                  <a:lnTo>
                    <a:pt x="6294" y="0"/>
                  </a:lnTo>
                  <a:lnTo>
                    <a:pt x="0" y="774"/>
                  </a:lnTo>
                  <a:lnTo>
                    <a:pt x="4721" y="309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72" name="Freeform 1971">
              <a:extLst>
                <a:ext uri="{FF2B5EF4-FFF2-40B4-BE49-F238E27FC236}">
                  <a16:creationId xmlns:a16="http://schemas.microsoft.com/office/drawing/2014/main" id="{50ADD6C1-852F-12A0-9439-BF1438047FE0}"/>
                </a:ext>
              </a:extLst>
            </p:cNvPr>
            <p:cNvSpPr/>
            <p:nvPr/>
          </p:nvSpPr>
          <p:spPr>
            <a:xfrm>
              <a:off x="-8896904" y="-8743565"/>
              <a:ext cx="14104" cy="34376"/>
            </a:xfrm>
            <a:custGeom>
              <a:avLst/>
              <a:gdLst>
                <a:gd name="connsiteX0" fmla="*/ 786 w 16520"/>
                <a:gd name="connsiteY0" fmla="*/ 0 h 40264"/>
                <a:gd name="connsiteX1" fmla="*/ 5507 w 16520"/>
                <a:gd name="connsiteY1" fmla="*/ 12390 h 40264"/>
                <a:gd name="connsiteX2" fmla="*/ 6294 w 16520"/>
                <a:gd name="connsiteY2" fmla="*/ 20907 h 40264"/>
                <a:gd name="connsiteX3" fmla="*/ 0 w 16520"/>
                <a:gd name="connsiteY3" fmla="*/ 40265 h 40264"/>
                <a:gd name="connsiteX4" fmla="*/ 11801 w 16520"/>
                <a:gd name="connsiteY4" fmla="*/ 39490 h 40264"/>
                <a:gd name="connsiteX5" fmla="*/ 16521 w 16520"/>
                <a:gd name="connsiteY5" fmla="*/ 24778 h 40264"/>
                <a:gd name="connsiteX6" fmla="*/ 12587 w 16520"/>
                <a:gd name="connsiteY6" fmla="*/ 7743 h 4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20" h="40264">
                  <a:moveTo>
                    <a:pt x="786" y="0"/>
                  </a:moveTo>
                  <a:lnTo>
                    <a:pt x="5507" y="12390"/>
                  </a:lnTo>
                  <a:lnTo>
                    <a:pt x="6294" y="20907"/>
                  </a:lnTo>
                  <a:lnTo>
                    <a:pt x="0" y="40265"/>
                  </a:lnTo>
                  <a:lnTo>
                    <a:pt x="11801" y="39490"/>
                  </a:lnTo>
                  <a:lnTo>
                    <a:pt x="16521" y="24778"/>
                  </a:lnTo>
                  <a:lnTo>
                    <a:pt x="12587"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73" name="Freeform 1972">
              <a:extLst>
                <a:ext uri="{FF2B5EF4-FFF2-40B4-BE49-F238E27FC236}">
                  <a16:creationId xmlns:a16="http://schemas.microsoft.com/office/drawing/2014/main" id="{DA48937B-A4C2-CAC3-B664-8A4669153285}"/>
                </a:ext>
              </a:extLst>
            </p:cNvPr>
            <p:cNvSpPr/>
            <p:nvPr/>
          </p:nvSpPr>
          <p:spPr>
            <a:xfrm>
              <a:off x="-8875411" y="-8683406"/>
              <a:ext cx="40302" cy="55530"/>
            </a:xfrm>
            <a:custGeom>
              <a:avLst/>
              <a:gdLst>
                <a:gd name="connsiteX0" fmla="*/ 38550 w 47205"/>
                <a:gd name="connsiteY0" fmla="*/ 37166 h 65041"/>
                <a:gd name="connsiteX1" fmla="*/ 25963 w 47205"/>
                <a:gd name="connsiteY1" fmla="*/ 6968 h 65041"/>
                <a:gd name="connsiteX2" fmla="*/ 20456 w 47205"/>
                <a:gd name="connsiteY2" fmla="*/ 774 h 65041"/>
                <a:gd name="connsiteX3" fmla="*/ 9441 w 47205"/>
                <a:gd name="connsiteY3" fmla="*/ 0 h 65041"/>
                <a:gd name="connsiteX4" fmla="*/ 2361 w 47205"/>
                <a:gd name="connsiteY4" fmla="*/ 6194 h 65041"/>
                <a:gd name="connsiteX5" fmla="*/ 0 w 47205"/>
                <a:gd name="connsiteY5" fmla="*/ 17034 h 65041"/>
                <a:gd name="connsiteX6" fmla="*/ 0 w 47205"/>
                <a:gd name="connsiteY6" fmla="*/ 27101 h 65041"/>
                <a:gd name="connsiteX7" fmla="*/ 5507 w 47205"/>
                <a:gd name="connsiteY7" fmla="*/ 38715 h 65041"/>
                <a:gd name="connsiteX8" fmla="*/ 13374 w 47205"/>
                <a:gd name="connsiteY8" fmla="*/ 49555 h 65041"/>
                <a:gd name="connsiteX9" fmla="*/ 23603 w 47205"/>
                <a:gd name="connsiteY9" fmla="*/ 58073 h 65041"/>
                <a:gd name="connsiteX10" fmla="*/ 33831 w 47205"/>
                <a:gd name="connsiteY10" fmla="*/ 65041 h 65041"/>
                <a:gd name="connsiteX11" fmla="*/ 45632 w 47205"/>
                <a:gd name="connsiteY11" fmla="*/ 63493 h 65041"/>
                <a:gd name="connsiteX12" fmla="*/ 47205 w 47205"/>
                <a:gd name="connsiteY12" fmla="*/ 55750 h 65041"/>
                <a:gd name="connsiteX13" fmla="*/ 44059 w 47205"/>
                <a:gd name="connsiteY13" fmla="*/ 46458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05" h="65041">
                  <a:moveTo>
                    <a:pt x="38550" y="37166"/>
                  </a:moveTo>
                  <a:lnTo>
                    <a:pt x="25963" y="6968"/>
                  </a:lnTo>
                  <a:lnTo>
                    <a:pt x="20456" y="774"/>
                  </a:lnTo>
                  <a:lnTo>
                    <a:pt x="9441" y="0"/>
                  </a:lnTo>
                  <a:lnTo>
                    <a:pt x="2361" y="6194"/>
                  </a:lnTo>
                  <a:lnTo>
                    <a:pt x="0" y="17034"/>
                  </a:lnTo>
                  <a:lnTo>
                    <a:pt x="0" y="27101"/>
                  </a:lnTo>
                  <a:lnTo>
                    <a:pt x="5507" y="38715"/>
                  </a:lnTo>
                  <a:lnTo>
                    <a:pt x="13374" y="49555"/>
                  </a:lnTo>
                  <a:lnTo>
                    <a:pt x="23603" y="58073"/>
                  </a:lnTo>
                  <a:lnTo>
                    <a:pt x="33831" y="65041"/>
                  </a:lnTo>
                  <a:lnTo>
                    <a:pt x="45632" y="63493"/>
                  </a:lnTo>
                  <a:lnTo>
                    <a:pt x="47205" y="55750"/>
                  </a:lnTo>
                  <a:lnTo>
                    <a:pt x="44059" y="4645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74" name="Freeform 1973">
              <a:extLst>
                <a:ext uri="{FF2B5EF4-FFF2-40B4-BE49-F238E27FC236}">
                  <a16:creationId xmlns:a16="http://schemas.microsoft.com/office/drawing/2014/main" id="{32A190B9-5AB6-855D-7615-9FF559DE8135}"/>
                </a:ext>
              </a:extLst>
            </p:cNvPr>
            <p:cNvSpPr/>
            <p:nvPr/>
          </p:nvSpPr>
          <p:spPr>
            <a:xfrm>
              <a:off x="-7627390" y="-8966347"/>
              <a:ext cx="8732" cy="11899"/>
            </a:xfrm>
            <a:custGeom>
              <a:avLst/>
              <a:gdLst>
                <a:gd name="connsiteX0" fmla="*/ 0 w 10228"/>
                <a:gd name="connsiteY0" fmla="*/ 3097 h 13937"/>
                <a:gd name="connsiteX1" fmla="*/ 1573 w 10228"/>
                <a:gd name="connsiteY1" fmla="*/ 8517 h 13937"/>
                <a:gd name="connsiteX2" fmla="*/ 7080 w 10228"/>
                <a:gd name="connsiteY2" fmla="*/ 13938 h 13937"/>
                <a:gd name="connsiteX3" fmla="*/ 9441 w 10228"/>
                <a:gd name="connsiteY3" fmla="*/ 7743 h 13937"/>
                <a:gd name="connsiteX4" fmla="*/ 10228 w 10228"/>
                <a:gd name="connsiteY4" fmla="*/ 4646 h 13937"/>
                <a:gd name="connsiteX5" fmla="*/ 10228 w 10228"/>
                <a:gd name="connsiteY5" fmla="*/ 1548 h 13937"/>
                <a:gd name="connsiteX6" fmla="*/ 2361 w 10228"/>
                <a:gd name="connsiteY6" fmla="*/ 0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28" h="13937">
                  <a:moveTo>
                    <a:pt x="0" y="3097"/>
                  </a:moveTo>
                  <a:lnTo>
                    <a:pt x="1573" y="8517"/>
                  </a:lnTo>
                  <a:lnTo>
                    <a:pt x="7080" y="13938"/>
                  </a:lnTo>
                  <a:lnTo>
                    <a:pt x="9441" y="7743"/>
                  </a:lnTo>
                  <a:lnTo>
                    <a:pt x="10228" y="4646"/>
                  </a:lnTo>
                  <a:lnTo>
                    <a:pt x="10228" y="1548"/>
                  </a:lnTo>
                  <a:lnTo>
                    <a:pt x="236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75" name="Freeform 1974">
              <a:extLst>
                <a:ext uri="{FF2B5EF4-FFF2-40B4-BE49-F238E27FC236}">
                  <a16:creationId xmlns:a16="http://schemas.microsoft.com/office/drawing/2014/main" id="{96779EF3-6392-7DBD-65CD-C12A81313F8A}"/>
                </a:ext>
              </a:extLst>
            </p:cNvPr>
            <p:cNvSpPr/>
            <p:nvPr/>
          </p:nvSpPr>
          <p:spPr>
            <a:xfrm>
              <a:off x="-7507156" y="-8194209"/>
              <a:ext cx="11418" cy="20493"/>
            </a:xfrm>
            <a:custGeom>
              <a:avLst/>
              <a:gdLst>
                <a:gd name="connsiteX0" fmla="*/ 4721 w 13374"/>
                <a:gd name="connsiteY0" fmla="*/ 3872 h 24003"/>
                <a:gd name="connsiteX1" fmla="*/ 1573 w 13374"/>
                <a:gd name="connsiteY1" fmla="*/ 9291 h 24003"/>
                <a:gd name="connsiteX2" fmla="*/ 788 w 13374"/>
                <a:gd name="connsiteY2" fmla="*/ 12389 h 24003"/>
                <a:gd name="connsiteX3" fmla="*/ 0 w 13374"/>
                <a:gd name="connsiteY3" fmla="*/ 17034 h 24003"/>
                <a:gd name="connsiteX4" fmla="*/ 788 w 13374"/>
                <a:gd name="connsiteY4" fmla="*/ 20906 h 24003"/>
                <a:gd name="connsiteX5" fmla="*/ 3148 w 13374"/>
                <a:gd name="connsiteY5" fmla="*/ 23229 h 24003"/>
                <a:gd name="connsiteX6" fmla="*/ 7082 w 13374"/>
                <a:gd name="connsiteY6" fmla="*/ 24003 h 24003"/>
                <a:gd name="connsiteX7" fmla="*/ 8655 w 13374"/>
                <a:gd name="connsiteY7" fmla="*/ 17034 h 24003"/>
                <a:gd name="connsiteX8" fmla="*/ 12589 w 13374"/>
                <a:gd name="connsiteY8" fmla="*/ 10840 h 24003"/>
                <a:gd name="connsiteX9" fmla="*/ 13374 w 13374"/>
                <a:gd name="connsiteY9" fmla="*/ 5420 h 24003"/>
                <a:gd name="connsiteX10" fmla="*/ 5507 w 13374"/>
                <a:gd name="connsiteY10" fmla="*/ 0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4" h="24003">
                  <a:moveTo>
                    <a:pt x="4721" y="3872"/>
                  </a:moveTo>
                  <a:lnTo>
                    <a:pt x="1573" y="9291"/>
                  </a:lnTo>
                  <a:lnTo>
                    <a:pt x="788" y="12389"/>
                  </a:lnTo>
                  <a:lnTo>
                    <a:pt x="0" y="17034"/>
                  </a:lnTo>
                  <a:lnTo>
                    <a:pt x="788" y="20906"/>
                  </a:lnTo>
                  <a:lnTo>
                    <a:pt x="3148" y="23229"/>
                  </a:lnTo>
                  <a:lnTo>
                    <a:pt x="7082" y="24003"/>
                  </a:lnTo>
                  <a:lnTo>
                    <a:pt x="8655" y="17034"/>
                  </a:lnTo>
                  <a:lnTo>
                    <a:pt x="12589" y="10840"/>
                  </a:lnTo>
                  <a:lnTo>
                    <a:pt x="13374" y="5420"/>
                  </a:lnTo>
                  <a:lnTo>
                    <a:pt x="5507"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76" name="Freeform 1975">
              <a:extLst>
                <a:ext uri="{FF2B5EF4-FFF2-40B4-BE49-F238E27FC236}">
                  <a16:creationId xmlns:a16="http://schemas.microsoft.com/office/drawing/2014/main" id="{E2A3D6E6-0437-4058-5BCB-A333AC19858F}"/>
                </a:ext>
              </a:extLst>
            </p:cNvPr>
            <p:cNvSpPr/>
            <p:nvPr/>
          </p:nvSpPr>
          <p:spPr>
            <a:xfrm>
              <a:off x="-7679111" y="-8216025"/>
              <a:ext cx="153819" cy="64785"/>
            </a:xfrm>
            <a:custGeom>
              <a:avLst/>
              <a:gdLst>
                <a:gd name="connsiteX0" fmla="*/ 171510 w 180165"/>
                <a:gd name="connsiteY0" fmla="*/ 48782 h 75882"/>
                <a:gd name="connsiteX1" fmla="*/ 177019 w 180165"/>
                <a:gd name="connsiteY1" fmla="*/ 48007 h 75882"/>
                <a:gd name="connsiteX2" fmla="*/ 180165 w 180165"/>
                <a:gd name="connsiteY2" fmla="*/ 40264 h 75882"/>
                <a:gd name="connsiteX3" fmla="*/ 177019 w 180165"/>
                <a:gd name="connsiteY3" fmla="*/ 29424 h 75882"/>
                <a:gd name="connsiteX4" fmla="*/ 168364 w 180165"/>
                <a:gd name="connsiteY4" fmla="*/ 18584 h 75882"/>
                <a:gd name="connsiteX5" fmla="*/ 158136 w 180165"/>
                <a:gd name="connsiteY5" fmla="*/ 14712 h 75882"/>
                <a:gd name="connsiteX6" fmla="*/ 150268 w 180165"/>
                <a:gd name="connsiteY6" fmla="*/ 24777 h 75882"/>
                <a:gd name="connsiteX7" fmla="*/ 144761 w 180165"/>
                <a:gd name="connsiteY7" fmla="*/ 15486 h 75882"/>
                <a:gd name="connsiteX8" fmla="*/ 137681 w 180165"/>
                <a:gd name="connsiteY8" fmla="*/ 14712 h 75882"/>
                <a:gd name="connsiteX9" fmla="*/ 129814 w 180165"/>
                <a:gd name="connsiteY9" fmla="*/ 18584 h 75882"/>
                <a:gd name="connsiteX10" fmla="*/ 121159 w 180165"/>
                <a:gd name="connsiteY10" fmla="*/ 20132 h 75882"/>
                <a:gd name="connsiteX11" fmla="*/ 114079 w 180165"/>
                <a:gd name="connsiteY11" fmla="*/ 17034 h 75882"/>
                <a:gd name="connsiteX12" fmla="*/ 104636 w 180165"/>
                <a:gd name="connsiteY12" fmla="*/ 5420 h 75882"/>
                <a:gd name="connsiteX13" fmla="*/ 96769 w 180165"/>
                <a:gd name="connsiteY13" fmla="*/ 774 h 75882"/>
                <a:gd name="connsiteX14" fmla="*/ 85755 w 180165"/>
                <a:gd name="connsiteY14" fmla="*/ 0 h 75882"/>
                <a:gd name="connsiteX15" fmla="*/ 78675 w 180165"/>
                <a:gd name="connsiteY15" fmla="*/ 3872 h 75882"/>
                <a:gd name="connsiteX16" fmla="*/ 77100 w 180165"/>
                <a:gd name="connsiteY16" fmla="*/ 11615 h 75882"/>
                <a:gd name="connsiteX17" fmla="*/ 83394 w 180165"/>
                <a:gd name="connsiteY17" fmla="*/ 20132 h 75882"/>
                <a:gd name="connsiteX18" fmla="*/ 89689 w 180165"/>
                <a:gd name="connsiteY18" fmla="*/ 24003 h 75882"/>
                <a:gd name="connsiteX19" fmla="*/ 99917 w 180165"/>
                <a:gd name="connsiteY19" fmla="*/ 28649 h 75882"/>
                <a:gd name="connsiteX20" fmla="*/ 109358 w 180165"/>
                <a:gd name="connsiteY20" fmla="*/ 33296 h 75882"/>
                <a:gd name="connsiteX21" fmla="*/ 113291 w 180165"/>
                <a:gd name="connsiteY21" fmla="*/ 37941 h 75882"/>
                <a:gd name="connsiteX22" fmla="*/ 111718 w 180165"/>
                <a:gd name="connsiteY22" fmla="*/ 41813 h 75882"/>
                <a:gd name="connsiteX23" fmla="*/ 106211 w 180165"/>
                <a:gd name="connsiteY23" fmla="*/ 44135 h 75882"/>
                <a:gd name="connsiteX24" fmla="*/ 99917 w 180165"/>
                <a:gd name="connsiteY24" fmla="*/ 46458 h 75882"/>
                <a:gd name="connsiteX25" fmla="*/ 95983 w 180165"/>
                <a:gd name="connsiteY25" fmla="*/ 47233 h 75882"/>
                <a:gd name="connsiteX26" fmla="*/ 88901 w 180165"/>
                <a:gd name="connsiteY26" fmla="*/ 47233 h 75882"/>
                <a:gd name="connsiteX27" fmla="*/ 84182 w 180165"/>
                <a:gd name="connsiteY27" fmla="*/ 46458 h 75882"/>
                <a:gd name="connsiteX28" fmla="*/ 80248 w 180165"/>
                <a:gd name="connsiteY28" fmla="*/ 44135 h 75882"/>
                <a:gd name="connsiteX29" fmla="*/ 63726 w 180165"/>
                <a:gd name="connsiteY29" fmla="*/ 30198 h 75882"/>
                <a:gd name="connsiteX30" fmla="*/ 58219 w 180165"/>
                <a:gd name="connsiteY30" fmla="*/ 27875 h 75882"/>
                <a:gd name="connsiteX31" fmla="*/ 38550 w 180165"/>
                <a:gd name="connsiteY31" fmla="*/ 24003 h 75882"/>
                <a:gd name="connsiteX32" fmla="*/ 28322 w 180165"/>
                <a:gd name="connsiteY32" fmla="*/ 24003 h 75882"/>
                <a:gd name="connsiteX33" fmla="*/ 18094 w 180165"/>
                <a:gd name="connsiteY33" fmla="*/ 25552 h 75882"/>
                <a:gd name="connsiteX34" fmla="*/ 9441 w 180165"/>
                <a:gd name="connsiteY34" fmla="*/ 31746 h 75882"/>
                <a:gd name="connsiteX35" fmla="*/ 3934 w 180165"/>
                <a:gd name="connsiteY35" fmla="*/ 39489 h 75882"/>
                <a:gd name="connsiteX36" fmla="*/ 2359 w 180165"/>
                <a:gd name="connsiteY36" fmla="*/ 48007 h 75882"/>
                <a:gd name="connsiteX37" fmla="*/ 2359 w 180165"/>
                <a:gd name="connsiteY37" fmla="*/ 56525 h 75882"/>
                <a:gd name="connsiteX38" fmla="*/ 0 w 180165"/>
                <a:gd name="connsiteY38" fmla="*/ 66590 h 75882"/>
                <a:gd name="connsiteX39" fmla="*/ 23603 w 180165"/>
                <a:gd name="connsiteY39" fmla="*/ 75882 h 75882"/>
                <a:gd name="connsiteX40" fmla="*/ 61365 w 180165"/>
                <a:gd name="connsiteY40" fmla="*/ 71236 h 75882"/>
                <a:gd name="connsiteX41" fmla="*/ 99917 w 180165"/>
                <a:gd name="connsiteY41" fmla="*/ 58847 h 75882"/>
                <a:gd name="connsiteX42" fmla="*/ 125093 w 180165"/>
                <a:gd name="connsiteY42" fmla="*/ 44910 h 75882"/>
                <a:gd name="connsiteX43" fmla="*/ 127453 w 180165"/>
                <a:gd name="connsiteY43" fmla="*/ 55750 h 75882"/>
                <a:gd name="connsiteX44" fmla="*/ 136106 w 180165"/>
                <a:gd name="connsiteY44" fmla="*/ 58073 h 75882"/>
                <a:gd name="connsiteX45" fmla="*/ 147908 w 180165"/>
                <a:gd name="connsiteY45" fmla="*/ 55750 h 75882"/>
                <a:gd name="connsiteX46" fmla="*/ 159709 w 180165"/>
                <a:gd name="connsiteY46" fmla="*/ 56525 h 75882"/>
                <a:gd name="connsiteX47" fmla="*/ 158136 w 180165"/>
                <a:gd name="connsiteY47" fmla="*/ 55750 h 75882"/>
                <a:gd name="connsiteX48" fmla="*/ 154989 w 180165"/>
                <a:gd name="connsiteY48" fmla="*/ 51104 h 75882"/>
                <a:gd name="connsiteX49" fmla="*/ 153416 w 180165"/>
                <a:gd name="connsiteY49" fmla="*/ 49556 h 75882"/>
                <a:gd name="connsiteX50" fmla="*/ 162857 w 180165"/>
                <a:gd name="connsiteY50" fmla="*/ 47233 h 7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0165" h="75882">
                  <a:moveTo>
                    <a:pt x="171510" y="48782"/>
                  </a:moveTo>
                  <a:lnTo>
                    <a:pt x="177019" y="48007"/>
                  </a:lnTo>
                  <a:lnTo>
                    <a:pt x="180165" y="40264"/>
                  </a:lnTo>
                  <a:lnTo>
                    <a:pt x="177019" y="29424"/>
                  </a:lnTo>
                  <a:lnTo>
                    <a:pt x="168364" y="18584"/>
                  </a:lnTo>
                  <a:lnTo>
                    <a:pt x="158136" y="14712"/>
                  </a:lnTo>
                  <a:lnTo>
                    <a:pt x="150268" y="24777"/>
                  </a:lnTo>
                  <a:lnTo>
                    <a:pt x="144761" y="15486"/>
                  </a:lnTo>
                  <a:lnTo>
                    <a:pt x="137681" y="14712"/>
                  </a:lnTo>
                  <a:lnTo>
                    <a:pt x="129814" y="18584"/>
                  </a:lnTo>
                  <a:lnTo>
                    <a:pt x="121159" y="20132"/>
                  </a:lnTo>
                  <a:lnTo>
                    <a:pt x="114079" y="17034"/>
                  </a:lnTo>
                  <a:lnTo>
                    <a:pt x="104636" y="5420"/>
                  </a:lnTo>
                  <a:lnTo>
                    <a:pt x="96769" y="774"/>
                  </a:lnTo>
                  <a:lnTo>
                    <a:pt x="85755" y="0"/>
                  </a:lnTo>
                  <a:lnTo>
                    <a:pt x="78675" y="3872"/>
                  </a:lnTo>
                  <a:lnTo>
                    <a:pt x="77100" y="11615"/>
                  </a:lnTo>
                  <a:lnTo>
                    <a:pt x="83394" y="20132"/>
                  </a:lnTo>
                  <a:lnTo>
                    <a:pt x="89689" y="24003"/>
                  </a:lnTo>
                  <a:lnTo>
                    <a:pt x="99917" y="28649"/>
                  </a:lnTo>
                  <a:lnTo>
                    <a:pt x="109358" y="33296"/>
                  </a:lnTo>
                  <a:lnTo>
                    <a:pt x="113291" y="37941"/>
                  </a:lnTo>
                  <a:lnTo>
                    <a:pt x="111718" y="41813"/>
                  </a:lnTo>
                  <a:lnTo>
                    <a:pt x="106211" y="44135"/>
                  </a:lnTo>
                  <a:lnTo>
                    <a:pt x="99917" y="46458"/>
                  </a:lnTo>
                  <a:lnTo>
                    <a:pt x="95983" y="47233"/>
                  </a:lnTo>
                  <a:lnTo>
                    <a:pt x="88901" y="47233"/>
                  </a:lnTo>
                  <a:lnTo>
                    <a:pt x="84182" y="46458"/>
                  </a:lnTo>
                  <a:lnTo>
                    <a:pt x="80248" y="44135"/>
                  </a:lnTo>
                  <a:lnTo>
                    <a:pt x="63726" y="30198"/>
                  </a:lnTo>
                  <a:lnTo>
                    <a:pt x="58219" y="27875"/>
                  </a:lnTo>
                  <a:lnTo>
                    <a:pt x="38550" y="24003"/>
                  </a:lnTo>
                  <a:lnTo>
                    <a:pt x="28322" y="24003"/>
                  </a:lnTo>
                  <a:lnTo>
                    <a:pt x="18094" y="25552"/>
                  </a:lnTo>
                  <a:lnTo>
                    <a:pt x="9441" y="31746"/>
                  </a:lnTo>
                  <a:lnTo>
                    <a:pt x="3934" y="39489"/>
                  </a:lnTo>
                  <a:lnTo>
                    <a:pt x="2359" y="48007"/>
                  </a:lnTo>
                  <a:lnTo>
                    <a:pt x="2359" y="56525"/>
                  </a:lnTo>
                  <a:lnTo>
                    <a:pt x="0" y="66590"/>
                  </a:lnTo>
                  <a:lnTo>
                    <a:pt x="23603" y="75882"/>
                  </a:lnTo>
                  <a:lnTo>
                    <a:pt x="61365" y="71236"/>
                  </a:lnTo>
                  <a:lnTo>
                    <a:pt x="99917" y="58847"/>
                  </a:lnTo>
                  <a:lnTo>
                    <a:pt x="125093" y="44910"/>
                  </a:lnTo>
                  <a:lnTo>
                    <a:pt x="127453" y="55750"/>
                  </a:lnTo>
                  <a:lnTo>
                    <a:pt x="136106" y="58073"/>
                  </a:lnTo>
                  <a:lnTo>
                    <a:pt x="147908" y="55750"/>
                  </a:lnTo>
                  <a:lnTo>
                    <a:pt x="159709" y="56525"/>
                  </a:lnTo>
                  <a:lnTo>
                    <a:pt x="158136" y="55750"/>
                  </a:lnTo>
                  <a:lnTo>
                    <a:pt x="154989" y="51104"/>
                  </a:lnTo>
                  <a:lnTo>
                    <a:pt x="153416" y="49556"/>
                  </a:lnTo>
                  <a:lnTo>
                    <a:pt x="162857" y="4723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77" name="Freeform 1976">
              <a:extLst>
                <a:ext uri="{FF2B5EF4-FFF2-40B4-BE49-F238E27FC236}">
                  <a16:creationId xmlns:a16="http://schemas.microsoft.com/office/drawing/2014/main" id="{4FBFA546-E51F-3728-B21F-D88EC852B616}"/>
                </a:ext>
              </a:extLst>
            </p:cNvPr>
            <p:cNvSpPr/>
            <p:nvPr/>
          </p:nvSpPr>
          <p:spPr>
            <a:xfrm>
              <a:off x="-7630077" y="-8212059"/>
              <a:ext cx="10747" cy="13882"/>
            </a:xfrm>
            <a:custGeom>
              <a:avLst/>
              <a:gdLst>
                <a:gd name="connsiteX0" fmla="*/ 0 w 12588"/>
                <a:gd name="connsiteY0" fmla="*/ 10066 h 16260"/>
                <a:gd name="connsiteX1" fmla="*/ 2361 w 12588"/>
                <a:gd name="connsiteY1" fmla="*/ 16260 h 16260"/>
                <a:gd name="connsiteX2" fmla="*/ 12589 w 12588"/>
                <a:gd name="connsiteY2" fmla="*/ 2323 h 16260"/>
                <a:gd name="connsiteX3" fmla="*/ 3148 w 12588"/>
                <a:gd name="connsiteY3" fmla="*/ 0 h 16260"/>
              </a:gdLst>
              <a:ahLst/>
              <a:cxnLst>
                <a:cxn ang="0">
                  <a:pos x="connsiteX0" y="connsiteY0"/>
                </a:cxn>
                <a:cxn ang="0">
                  <a:pos x="connsiteX1" y="connsiteY1"/>
                </a:cxn>
                <a:cxn ang="0">
                  <a:pos x="connsiteX2" y="connsiteY2"/>
                </a:cxn>
                <a:cxn ang="0">
                  <a:pos x="connsiteX3" y="connsiteY3"/>
                </a:cxn>
              </a:cxnLst>
              <a:rect l="l" t="t" r="r" b="b"/>
              <a:pathLst>
                <a:path w="12588" h="16260">
                  <a:moveTo>
                    <a:pt x="0" y="10066"/>
                  </a:moveTo>
                  <a:lnTo>
                    <a:pt x="2361" y="16260"/>
                  </a:lnTo>
                  <a:lnTo>
                    <a:pt x="12589" y="2323"/>
                  </a:lnTo>
                  <a:lnTo>
                    <a:pt x="3148"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78" name="Freeform 1977">
              <a:extLst>
                <a:ext uri="{FF2B5EF4-FFF2-40B4-BE49-F238E27FC236}">
                  <a16:creationId xmlns:a16="http://schemas.microsoft.com/office/drawing/2014/main" id="{746E5E5B-E36C-05BD-0F29-573BD4073E44}"/>
                </a:ext>
              </a:extLst>
            </p:cNvPr>
            <p:cNvSpPr/>
            <p:nvPr/>
          </p:nvSpPr>
          <p:spPr>
            <a:xfrm>
              <a:off x="-7529993" y="-8211398"/>
              <a:ext cx="6044" cy="3305"/>
            </a:xfrm>
            <a:custGeom>
              <a:avLst/>
              <a:gdLst>
                <a:gd name="connsiteX0" fmla="*/ 4719 w 7079"/>
                <a:gd name="connsiteY0" fmla="*/ 3872 h 3871"/>
                <a:gd name="connsiteX1" fmla="*/ 7080 w 7079"/>
                <a:gd name="connsiteY1" fmla="*/ 1549 h 3871"/>
                <a:gd name="connsiteX2" fmla="*/ 5507 w 7079"/>
                <a:gd name="connsiteY2" fmla="*/ 0 h 3871"/>
                <a:gd name="connsiteX3" fmla="*/ 0 w 7079"/>
                <a:gd name="connsiteY3" fmla="*/ 3097 h 3871"/>
              </a:gdLst>
              <a:ahLst/>
              <a:cxnLst>
                <a:cxn ang="0">
                  <a:pos x="connsiteX0" y="connsiteY0"/>
                </a:cxn>
                <a:cxn ang="0">
                  <a:pos x="connsiteX1" y="connsiteY1"/>
                </a:cxn>
                <a:cxn ang="0">
                  <a:pos x="connsiteX2" y="connsiteY2"/>
                </a:cxn>
                <a:cxn ang="0">
                  <a:pos x="connsiteX3" y="connsiteY3"/>
                </a:cxn>
              </a:cxnLst>
              <a:rect l="l" t="t" r="r" b="b"/>
              <a:pathLst>
                <a:path w="7079" h="3871">
                  <a:moveTo>
                    <a:pt x="4719" y="3872"/>
                  </a:moveTo>
                  <a:lnTo>
                    <a:pt x="7080" y="1549"/>
                  </a:lnTo>
                  <a:lnTo>
                    <a:pt x="5507" y="0"/>
                  </a:lnTo>
                  <a:lnTo>
                    <a:pt x="0"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79" name="Freeform 1978">
              <a:extLst>
                <a:ext uri="{FF2B5EF4-FFF2-40B4-BE49-F238E27FC236}">
                  <a16:creationId xmlns:a16="http://schemas.microsoft.com/office/drawing/2014/main" id="{4B68EEE2-01A6-28F0-038E-BCA6A094BE9A}"/>
                </a:ext>
              </a:extLst>
            </p:cNvPr>
            <p:cNvSpPr/>
            <p:nvPr/>
          </p:nvSpPr>
          <p:spPr>
            <a:xfrm>
              <a:off x="-7423864" y="-8286760"/>
              <a:ext cx="10075" cy="7272"/>
            </a:xfrm>
            <a:custGeom>
              <a:avLst/>
              <a:gdLst>
                <a:gd name="connsiteX0" fmla="*/ 0 w 11801"/>
                <a:gd name="connsiteY0" fmla="*/ 0 h 8517"/>
                <a:gd name="connsiteX1" fmla="*/ 786 w 11801"/>
                <a:gd name="connsiteY1" fmla="*/ 6194 h 8517"/>
                <a:gd name="connsiteX2" fmla="*/ 3934 w 11801"/>
                <a:gd name="connsiteY2" fmla="*/ 8517 h 8517"/>
                <a:gd name="connsiteX3" fmla="*/ 7868 w 11801"/>
                <a:gd name="connsiteY3" fmla="*/ 7743 h 8517"/>
                <a:gd name="connsiteX4" fmla="*/ 11801 w 11801"/>
                <a:gd name="connsiteY4" fmla="*/ 3872 h 8517"/>
                <a:gd name="connsiteX5" fmla="*/ 8653 w 11801"/>
                <a:gd name="connsiteY5" fmla="*/ 3096 h 8517"/>
                <a:gd name="connsiteX6" fmla="*/ 3146 w 11801"/>
                <a:gd name="connsiteY6" fmla="*/ 774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1" h="8517">
                  <a:moveTo>
                    <a:pt x="0" y="0"/>
                  </a:moveTo>
                  <a:lnTo>
                    <a:pt x="786" y="6194"/>
                  </a:lnTo>
                  <a:lnTo>
                    <a:pt x="3934" y="8517"/>
                  </a:lnTo>
                  <a:lnTo>
                    <a:pt x="7868" y="7743"/>
                  </a:lnTo>
                  <a:lnTo>
                    <a:pt x="11801" y="3872"/>
                  </a:lnTo>
                  <a:lnTo>
                    <a:pt x="8653" y="3096"/>
                  </a:lnTo>
                  <a:lnTo>
                    <a:pt x="3146"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80" name="Freeform 1979">
              <a:extLst>
                <a:ext uri="{FF2B5EF4-FFF2-40B4-BE49-F238E27FC236}">
                  <a16:creationId xmlns:a16="http://schemas.microsoft.com/office/drawing/2014/main" id="{D0F360A4-E8BA-04B3-BA11-0B5F541E311C}"/>
                </a:ext>
              </a:extLst>
            </p:cNvPr>
            <p:cNvSpPr/>
            <p:nvPr/>
          </p:nvSpPr>
          <p:spPr>
            <a:xfrm>
              <a:off x="-7436627" y="-8367412"/>
              <a:ext cx="7389" cy="44953"/>
            </a:xfrm>
            <a:custGeom>
              <a:avLst/>
              <a:gdLst>
                <a:gd name="connsiteX0" fmla="*/ 3148 w 8655"/>
                <a:gd name="connsiteY0" fmla="*/ 0 h 52653"/>
                <a:gd name="connsiteX1" fmla="*/ 788 w 8655"/>
                <a:gd name="connsiteY1" fmla="*/ 6969 h 52653"/>
                <a:gd name="connsiteX2" fmla="*/ 788 w 8655"/>
                <a:gd name="connsiteY2" fmla="*/ 22455 h 52653"/>
                <a:gd name="connsiteX3" fmla="*/ 0 w 8655"/>
                <a:gd name="connsiteY3" fmla="*/ 30972 h 52653"/>
                <a:gd name="connsiteX4" fmla="*/ 788 w 8655"/>
                <a:gd name="connsiteY4" fmla="*/ 35618 h 52653"/>
                <a:gd name="connsiteX5" fmla="*/ 3934 w 8655"/>
                <a:gd name="connsiteY5" fmla="*/ 52653 h 52653"/>
                <a:gd name="connsiteX6" fmla="*/ 7082 w 8655"/>
                <a:gd name="connsiteY6" fmla="*/ 39489 h 52653"/>
                <a:gd name="connsiteX7" fmla="*/ 8655 w 8655"/>
                <a:gd name="connsiteY7" fmla="*/ 25552 h 52653"/>
                <a:gd name="connsiteX8" fmla="*/ 7868 w 8655"/>
                <a:gd name="connsiteY8" fmla="*/ 11615 h 5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 h="52653">
                  <a:moveTo>
                    <a:pt x="3148" y="0"/>
                  </a:moveTo>
                  <a:lnTo>
                    <a:pt x="788" y="6969"/>
                  </a:lnTo>
                  <a:lnTo>
                    <a:pt x="788" y="22455"/>
                  </a:lnTo>
                  <a:lnTo>
                    <a:pt x="0" y="30972"/>
                  </a:lnTo>
                  <a:lnTo>
                    <a:pt x="788" y="35618"/>
                  </a:lnTo>
                  <a:lnTo>
                    <a:pt x="3934" y="52653"/>
                  </a:lnTo>
                  <a:lnTo>
                    <a:pt x="7082" y="39489"/>
                  </a:lnTo>
                  <a:lnTo>
                    <a:pt x="8655" y="25552"/>
                  </a:lnTo>
                  <a:lnTo>
                    <a:pt x="7868" y="1161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81" name="Freeform 1980">
              <a:extLst>
                <a:ext uri="{FF2B5EF4-FFF2-40B4-BE49-F238E27FC236}">
                  <a16:creationId xmlns:a16="http://schemas.microsoft.com/office/drawing/2014/main" id="{3604D579-8D53-0DC7-99E0-D648D85B7F0C}"/>
                </a:ext>
              </a:extLst>
            </p:cNvPr>
            <p:cNvSpPr/>
            <p:nvPr/>
          </p:nvSpPr>
          <p:spPr>
            <a:xfrm>
              <a:off x="-7346618" y="-8412365"/>
              <a:ext cx="17463" cy="21154"/>
            </a:xfrm>
            <a:custGeom>
              <a:avLst/>
              <a:gdLst>
                <a:gd name="connsiteX0" fmla="*/ 11014 w 20454"/>
                <a:gd name="connsiteY0" fmla="*/ 0 h 24777"/>
                <a:gd name="connsiteX1" fmla="*/ 6292 w 20454"/>
                <a:gd name="connsiteY1" fmla="*/ 774 h 24777"/>
                <a:gd name="connsiteX2" fmla="*/ 3146 w 20454"/>
                <a:gd name="connsiteY2" fmla="*/ 5420 h 24777"/>
                <a:gd name="connsiteX3" fmla="*/ 0 w 20454"/>
                <a:gd name="connsiteY3" fmla="*/ 12389 h 24777"/>
                <a:gd name="connsiteX4" fmla="*/ 9441 w 20454"/>
                <a:gd name="connsiteY4" fmla="*/ 24777 h 24777"/>
                <a:gd name="connsiteX5" fmla="*/ 17308 w 20454"/>
                <a:gd name="connsiteY5" fmla="*/ 24777 h 24777"/>
                <a:gd name="connsiteX6" fmla="*/ 20454 w 20454"/>
                <a:gd name="connsiteY6" fmla="*/ 16260 h 24777"/>
                <a:gd name="connsiteX7" fmla="*/ 16521 w 20454"/>
                <a:gd name="connsiteY7" fmla="*/ 4646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54" h="24777">
                  <a:moveTo>
                    <a:pt x="11014" y="0"/>
                  </a:moveTo>
                  <a:lnTo>
                    <a:pt x="6292" y="774"/>
                  </a:lnTo>
                  <a:lnTo>
                    <a:pt x="3146" y="5420"/>
                  </a:lnTo>
                  <a:lnTo>
                    <a:pt x="0" y="12389"/>
                  </a:lnTo>
                  <a:lnTo>
                    <a:pt x="9441" y="24777"/>
                  </a:lnTo>
                  <a:lnTo>
                    <a:pt x="17308" y="24777"/>
                  </a:lnTo>
                  <a:lnTo>
                    <a:pt x="20454" y="16260"/>
                  </a:lnTo>
                  <a:lnTo>
                    <a:pt x="16521" y="464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82" name="Freeform 1981">
              <a:extLst>
                <a:ext uri="{FF2B5EF4-FFF2-40B4-BE49-F238E27FC236}">
                  <a16:creationId xmlns:a16="http://schemas.microsoft.com/office/drawing/2014/main" id="{FEC42998-A6C9-0D9A-B6EA-4F001EF12315}"/>
                </a:ext>
              </a:extLst>
            </p:cNvPr>
            <p:cNvSpPr/>
            <p:nvPr/>
          </p:nvSpPr>
          <p:spPr>
            <a:xfrm>
              <a:off x="-7534694" y="-8136035"/>
              <a:ext cx="122919" cy="63463"/>
            </a:xfrm>
            <a:custGeom>
              <a:avLst/>
              <a:gdLst>
                <a:gd name="connsiteX0" fmla="*/ 129026 w 143973"/>
                <a:gd name="connsiteY0" fmla="*/ 37167 h 74333"/>
                <a:gd name="connsiteX1" fmla="*/ 109358 w 143973"/>
                <a:gd name="connsiteY1" fmla="*/ 26327 h 74333"/>
                <a:gd name="connsiteX2" fmla="*/ 89689 w 143973"/>
                <a:gd name="connsiteY2" fmla="*/ 9292 h 74333"/>
                <a:gd name="connsiteX3" fmla="*/ 81821 w 143973"/>
                <a:gd name="connsiteY3" fmla="*/ 4646 h 74333"/>
                <a:gd name="connsiteX4" fmla="*/ 81034 w 143973"/>
                <a:gd name="connsiteY4" fmla="*/ 3872 h 74333"/>
                <a:gd name="connsiteX5" fmla="*/ 78675 w 143973"/>
                <a:gd name="connsiteY5" fmla="*/ 774 h 74333"/>
                <a:gd name="connsiteX6" fmla="*/ 77888 w 143973"/>
                <a:gd name="connsiteY6" fmla="*/ 0 h 74333"/>
                <a:gd name="connsiteX7" fmla="*/ 74741 w 143973"/>
                <a:gd name="connsiteY7" fmla="*/ 774 h 74333"/>
                <a:gd name="connsiteX8" fmla="*/ 70020 w 143973"/>
                <a:gd name="connsiteY8" fmla="*/ 3872 h 74333"/>
                <a:gd name="connsiteX9" fmla="*/ 66874 w 143973"/>
                <a:gd name="connsiteY9" fmla="*/ 4646 h 74333"/>
                <a:gd name="connsiteX10" fmla="*/ 32256 w 143973"/>
                <a:gd name="connsiteY10" fmla="*/ 3872 h 74333"/>
                <a:gd name="connsiteX11" fmla="*/ 19669 w 143973"/>
                <a:gd name="connsiteY11" fmla="*/ 5421 h 74333"/>
                <a:gd name="connsiteX12" fmla="*/ 8653 w 143973"/>
                <a:gd name="connsiteY12" fmla="*/ 8517 h 74333"/>
                <a:gd name="connsiteX13" fmla="*/ 0 w 143973"/>
                <a:gd name="connsiteY13" fmla="*/ 16260 h 74333"/>
                <a:gd name="connsiteX14" fmla="*/ 5507 w 143973"/>
                <a:gd name="connsiteY14" fmla="*/ 25552 h 74333"/>
                <a:gd name="connsiteX15" fmla="*/ 13374 w 143973"/>
                <a:gd name="connsiteY15" fmla="*/ 30972 h 74333"/>
                <a:gd name="connsiteX16" fmla="*/ 22815 w 143973"/>
                <a:gd name="connsiteY16" fmla="*/ 34070 h 74333"/>
                <a:gd name="connsiteX17" fmla="*/ 44057 w 143973"/>
                <a:gd name="connsiteY17" fmla="*/ 37167 h 74333"/>
                <a:gd name="connsiteX18" fmla="*/ 54285 w 143973"/>
                <a:gd name="connsiteY18" fmla="*/ 39489 h 74333"/>
                <a:gd name="connsiteX19" fmla="*/ 63726 w 143973"/>
                <a:gd name="connsiteY19" fmla="*/ 43361 h 74333"/>
                <a:gd name="connsiteX20" fmla="*/ 73166 w 143973"/>
                <a:gd name="connsiteY20" fmla="*/ 49556 h 74333"/>
                <a:gd name="connsiteX21" fmla="*/ 90476 w 143973"/>
                <a:gd name="connsiteY21" fmla="*/ 65816 h 74333"/>
                <a:gd name="connsiteX22" fmla="*/ 100702 w 143973"/>
                <a:gd name="connsiteY22" fmla="*/ 72011 h 74333"/>
                <a:gd name="connsiteX23" fmla="*/ 113291 w 143973"/>
                <a:gd name="connsiteY23" fmla="*/ 74333 h 74333"/>
                <a:gd name="connsiteX24" fmla="*/ 121946 w 143973"/>
                <a:gd name="connsiteY24" fmla="*/ 73559 h 74333"/>
                <a:gd name="connsiteX25" fmla="*/ 132960 w 143973"/>
                <a:gd name="connsiteY25" fmla="*/ 69688 h 74333"/>
                <a:gd name="connsiteX26" fmla="*/ 141615 w 143973"/>
                <a:gd name="connsiteY26" fmla="*/ 63494 h 74333"/>
                <a:gd name="connsiteX27" fmla="*/ 143974 w 143973"/>
                <a:gd name="connsiteY27" fmla="*/ 54201 h 74333"/>
                <a:gd name="connsiteX28" fmla="*/ 139254 w 143973"/>
                <a:gd name="connsiteY28" fmla="*/ 44910 h 7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973" h="74333">
                  <a:moveTo>
                    <a:pt x="129026" y="37167"/>
                  </a:moveTo>
                  <a:lnTo>
                    <a:pt x="109358" y="26327"/>
                  </a:lnTo>
                  <a:lnTo>
                    <a:pt x="89689" y="9292"/>
                  </a:lnTo>
                  <a:lnTo>
                    <a:pt x="81821" y="4646"/>
                  </a:lnTo>
                  <a:lnTo>
                    <a:pt x="81034" y="3872"/>
                  </a:lnTo>
                  <a:lnTo>
                    <a:pt x="78675" y="774"/>
                  </a:lnTo>
                  <a:lnTo>
                    <a:pt x="77888" y="0"/>
                  </a:lnTo>
                  <a:lnTo>
                    <a:pt x="74741" y="774"/>
                  </a:lnTo>
                  <a:lnTo>
                    <a:pt x="70020" y="3872"/>
                  </a:lnTo>
                  <a:lnTo>
                    <a:pt x="66874" y="4646"/>
                  </a:lnTo>
                  <a:lnTo>
                    <a:pt x="32256" y="3872"/>
                  </a:lnTo>
                  <a:lnTo>
                    <a:pt x="19669" y="5421"/>
                  </a:lnTo>
                  <a:lnTo>
                    <a:pt x="8653" y="8517"/>
                  </a:lnTo>
                  <a:lnTo>
                    <a:pt x="0" y="16260"/>
                  </a:lnTo>
                  <a:lnTo>
                    <a:pt x="5507" y="25552"/>
                  </a:lnTo>
                  <a:lnTo>
                    <a:pt x="13374" y="30972"/>
                  </a:lnTo>
                  <a:lnTo>
                    <a:pt x="22815" y="34070"/>
                  </a:lnTo>
                  <a:lnTo>
                    <a:pt x="44057" y="37167"/>
                  </a:lnTo>
                  <a:lnTo>
                    <a:pt x="54285" y="39489"/>
                  </a:lnTo>
                  <a:lnTo>
                    <a:pt x="63726" y="43361"/>
                  </a:lnTo>
                  <a:lnTo>
                    <a:pt x="73166" y="49556"/>
                  </a:lnTo>
                  <a:lnTo>
                    <a:pt x="90476" y="65816"/>
                  </a:lnTo>
                  <a:lnTo>
                    <a:pt x="100702" y="72011"/>
                  </a:lnTo>
                  <a:lnTo>
                    <a:pt x="113291" y="74333"/>
                  </a:lnTo>
                  <a:lnTo>
                    <a:pt x="121946" y="73559"/>
                  </a:lnTo>
                  <a:lnTo>
                    <a:pt x="132960" y="69688"/>
                  </a:lnTo>
                  <a:lnTo>
                    <a:pt x="141615" y="63494"/>
                  </a:lnTo>
                  <a:lnTo>
                    <a:pt x="143974" y="54201"/>
                  </a:lnTo>
                  <a:lnTo>
                    <a:pt x="139254" y="4491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83" name="Freeform 1982">
              <a:extLst>
                <a:ext uri="{FF2B5EF4-FFF2-40B4-BE49-F238E27FC236}">
                  <a16:creationId xmlns:a16="http://schemas.microsoft.com/office/drawing/2014/main" id="{CD51E7CC-7277-F4AE-CFC3-08AA8E8A81B6}"/>
                </a:ext>
              </a:extLst>
            </p:cNvPr>
            <p:cNvSpPr/>
            <p:nvPr/>
          </p:nvSpPr>
          <p:spPr>
            <a:xfrm>
              <a:off x="-7245863" y="-8080504"/>
              <a:ext cx="10746" cy="11899"/>
            </a:xfrm>
            <a:custGeom>
              <a:avLst/>
              <a:gdLst>
                <a:gd name="connsiteX0" fmla="*/ 3934 w 12586"/>
                <a:gd name="connsiteY0" fmla="*/ 2323 h 13937"/>
                <a:gd name="connsiteX1" fmla="*/ 786 w 12586"/>
                <a:gd name="connsiteY1" fmla="*/ 7743 h 13937"/>
                <a:gd name="connsiteX2" fmla="*/ 0 w 12586"/>
                <a:gd name="connsiteY2" fmla="*/ 13938 h 13937"/>
                <a:gd name="connsiteX3" fmla="*/ 12587 w 12586"/>
                <a:gd name="connsiteY3" fmla="*/ 3097 h 13937"/>
                <a:gd name="connsiteX4" fmla="*/ 7868 w 12586"/>
                <a:gd name="connsiteY4" fmla="*/ 0 h 1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6" h="13937">
                  <a:moveTo>
                    <a:pt x="3934" y="2323"/>
                  </a:moveTo>
                  <a:lnTo>
                    <a:pt x="786" y="7743"/>
                  </a:lnTo>
                  <a:lnTo>
                    <a:pt x="0" y="13938"/>
                  </a:lnTo>
                  <a:lnTo>
                    <a:pt x="12587" y="3097"/>
                  </a:lnTo>
                  <a:lnTo>
                    <a:pt x="7868"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84" name="Freeform 1983">
              <a:extLst>
                <a:ext uri="{FF2B5EF4-FFF2-40B4-BE49-F238E27FC236}">
                  <a16:creationId xmlns:a16="http://schemas.microsoft.com/office/drawing/2014/main" id="{861EAA8F-95DE-C607-B0A8-974FE253C8A2}"/>
                </a:ext>
              </a:extLst>
            </p:cNvPr>
            <p:cNvSpPr/>
            <p:nvPr/>
          </p:nvSpPr>
          <p:spPr>
            <a:xfrm>
              <a:off x="-7279448" y="-8059350"/>
              <a:ext cx="36271" cy="27105"/>
            </a:xfrm>
            <a:custGeom>
              <a:avLst/>
              <a:gdLst>
                <a:gd name="connsiteX0" fmla="*/ 7080 w 42483"/>
                <a:gd name="connsiteY0" fmla="*/ 20133 h 31747"/>
                <a:gd name="connsiteX1" fmla="*/ 0 w 42483"/>
                <a:gd name="connsiteY1" fmla="*/ 26327 h 31747"/>
                <a:gd name="connsiteX2" fmla="*/ 7868 w 42483"/>
                <a:gd name="connsiteY2" fmla="*/ 31747 h 31747"/>
                <a:gd name="connsiteX3" fmla="*/ 25176 w 42483"/>
                <a:gd name="connsiteY3" fmla="*/ 27876 h 31747"/>
                <a:gd name="connsiteX4" fmla="*/ 40911 w 42483"/>
                <a:gd name="connsiteY4" fmla="*/ 16261 h 31747"/>
                <a:gd name="connsiteX5" fmla="*/ 42484 w 42483"/>
                <a:gd name="connsiteY5" fmla="*/ 0 h 31747"/>
                <a:gd name="connsiteX6" fmla="*/ 33829 w 42483"/>
                <a:gd name="connsiteY6" fmla="*/ 3872 h 3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3" h="31747">
                  <a:moveTo>
                    <a:pt x="7080" y="20133"/>
                  </a:moveTo>
                  <a:lnTo>
                    <a:pt x="0" y="26327"/>
                  </a:lnTo>
                  <a:lnTo>
                    <a:pt x="7868" y="31747"/>
                  </a:lnTo>
                  <a:lnTo>
                    <a:pt x="25176" y="27876"/>
                  </a:lnTo>
                  <a:lnTo>
                    <a:pt x="40911" y="16261"/>
                  </a:lnTo>
                  <a:lnTo>
                    <a:pt x="42484" y="0"/>
                  </a:lnTo>
                  <a:lnTo>
                    <a:pt x="33829"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85" name="Freeform 1984">
              <a:extLst>
                <a:ext uri="{FF2B5EF4-FFF2-40B4-BE49-F238E27FC236}">
                  <a16:creationId xmlns:a16="http://schemas.microsoft.com/office/drawing/2014/main" id="{76FAB33A-EA71-799F-D8EB-1764B16BD159}"/>
                </a:ext>
              </a:extLst>
            </p:cNvPr>
            <p:cNvSpPr/>
            <p:nvPr/>
          </p:nvSpPr>
          <p:spPr>
            <a:xfrm>
              <a:off x="-7353336" y="-8060672"/>
              <a:ext cx="16792" cy="8594"/>
            </a:xfrm>
            <a:custGeom>
              <a:avLst/>
              <a:gdLst>
                <a:gd name="connsiteX0" fmla="*/ 0 w 19668"/>
                <a:gd name="connsiteY0" fmla="*/ 7743 h 10066"/>
                <a:gd name="connsiteX1" fmla="*/ 12587 w 19668"/>
                <a:gd name="connsiteY1" fmla="*/ 10066 h 10066"/>
                <a:gd name="connsiteX2" fmla="*/ 19669 w 19668"/>
                <a:gd name="connsiteY2" fmla="*/ 3872 h 10066"/>
                <a:gd name="connsiteX3" fmla="*/ 16521 w 19668"/>
                <a:gd name="connsiteY3" fmla="*/ 0 h 10066"/>
              </a:gdLst>
              <a:ahLst/>
              <a:cxnLst>
                <a:cxn ang="0">
                  <a:pos x="connsiteX0" y="connsiteY0"/>
                </a:cxn>
                <a:cxn ang="0">
                  <a:pos x="connsiteX1" y="connsiteY1"/>
                </a:cxn>
                <a:cxn ang="0">
                  <a:pos x="connsiteX2" y="connsiteY2"/>
                </a:cxn>
                <a:cxn ang="0">
                  <a:pos x="connsiteX3" y="connsiteY3"/>
                </a:cxn>
              </a:cxnLst>
              <a:rect l="l" t="t" r="r" b="b"/>
              <a:pathLst>
                <a:path w="19668" h="10066">
                  <a:moveTo>
                    <a:pt x="0" y="7743"/>
                  </a:moveTo>
                  <a:lnTo>
                    <a:pt x="12587" y="10066"/>
                  </a:lnTo>
                  <a:lnTo>
                    <a:pt x="19669" y="3872"/>
                  </a:lnTo>
                  <a:lnTo>
                    <a:pt x="1652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86" name="Freeform 1985">
              <a:extLst>
                <a:ext uri="{FF2B5EF4-FFF2-40B4-BE49-F238E27FC236}">
                  <a16:creationId xmlns:a16="http://schemas.microsoft.com/office/drawing/2014/main" id="{BC81BC2F-AA9A-93DB-4975-EB71029B22E0}"/>
                </a:ext>
              </a:extLst>
            </p:cNvPr>
            <p:cNvSpPr/>
            <p:nvPr/>
          </p:nvSpPr>
          <p:spPr>
            <a:xfrm>
              <a:off x="-7206233" y="-8208093"/>
              <a:ext cx="22837" cy="19832"/>
            </a:xfrm>
            <a:custGeom>
              <a:avLst/>
              <a:gdLst>
                <a:gd name="connsiteX0" fmla="*/ 0 w 26748"/>
                <a:gd name="connsiteY0" fmla="*/ 17809 h 23229"/>
                <a:gd name="connsiteX1" fmla="*/ 7868 w 26748"/>
                <a:gd name="connsiteY1" fmla="*/ 20133 h 23229"/>
                <a:gd name="connsiteX2" fmla="*/ 13374 w 26748"/>
                <a:gd name="connsiteY2" fmla="*/ 23229 h 23229"/>
                <a:gd name="connsiteX3" fmla="*/ 18096 w 26748"/>
                <a:gd name="connsiteY3" fmla="*/ 22455 h 23229"/>
                <a:gd name="connsiteX4" fmla="*/ 23603 w 26748"/>
                <a:gd name="connsiteY4" fmla="*/ 12390 h 23229"/>
                <a:gd name="connsiteX5" fmla="*/ 26749 w 26748"/>
                <a:gd name="connsiteY5" fmla="*/ 3097 h 23229"/>
                <a:gd name="connsiteX6" fmla="*/ 24390 w 26748"/>
                <a:gd name="connsiteY6" fmla="*/ 0 h 23229"/>
                <a:gd name="connsiteX7" fmla="*/ 19669 w 26748"/>
                <a:gd name="connsiteY7" fmla="*/ 3097 h 23229"/>
                <a:gd name="connsiteX8" fmla="*/ 14162 w 26748"/>
                <a:gd name="connsiteY8" fmla="*/ 11615 h 23229"/>
                <a:gd name="connsiteX9" fmla="*/ 9441 w 26748"/>
                <a:gd name="connsiteY9" fmla="*/ 8518 h 23229"/>
                <a:gd name="connsiteX10" fmla="*/ 5507 w 26748"/>
                <a:gd name="connsiteY10" fmla="*/ 9292 h 23229"/>
                <a:gd name="connsiteX11" fmla="*/ 1573 w 26748"/>
                <a:gd name="connsiteY11" fmla="*/ 12390 h 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48" h="23229">
                  <a:moveTo>
                    <a:pt x="0" y="17809"/>
                  </a:moveTo>
                  <a:lnTo>
                    <a:pt x="7868" y="20133"/>
                  </a:lnTo>
                  <a:lnTo>
                    <a:pt x="13374" y="23229"/>
                  </a:lnTo>
                  <a:lnTo>
                    <a:pt x="18096" y="22455"/>
                  </a:lnTo>
                  <a:lnTo>
                    <a:pt x="23603" y="12390"/>
                  </a:lnTo>
                  <a:lnTo>
                    <a:pt x="26749" y="3097"/>
                  </a:lnTo>
                  <a:lnTo>
                    <a:pt x="24390" y="0"/>
                  </a:lnTo>
                  <a:lnTo>
                    <a:pt x="19669" y="3097"/>
                  </a:lnTo>
                  <a:lnTo>
                    <a:pt x="14162" y="11615"/>
                  </a:lnTo>
                  <a:lnTo>
                    <a:pt x="9441" y="8518"/>
                  </a:lnTo>
                  <a:lnTo>
                    <a:pt x="5507" y="9292"/>
                  </a:lnTo>
                  <a:lnTo>
                    <a:pt x="1573" y="1239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87" name="Freeform 1986">
              <a:extLst>
                <a:ext uri="{FF2B5EF4-FFF2-40B4-BE49-F238E27FC236}">
                  <a16:creationId xmlns:a16="http://schemas.microsoft.com/office/drawing/2014/main" id="{F11F7984-2BB5-2230-EBF1-B72FCF606329}"/>
                </a:ext>
              </a:extLst>
            </p:cNvPr>
            <p:cNvSpPr/>
            <p:nvPr/>
          </p:nvSpPr>
          <p:spPr>
            <a:xfrm>
              <a:off x="-7266014" y="-8206109"/>
              <a:ext cx="18806" cy="9916"/>
            </a:xfrm>
            <a:custGeom>
              <a:avLst/>
              <a:gdLst>
                <a:gd name="connsiteX0" fmla="*/ 22027 w 22027"/>
                <a:gd name="connsiteY0" fmla="*/ 3097 h 11614"/>
                <a:gd name="connsiteX1" fmla="*/ 15735 w 22027"/>
                <a:gd name="connsiteY1" fmla="*/ 0 h 11614"/>
                <a:gd name="connsiteX2" fmla="*/ 5507 w 22027"/>
                <a:gd name="connsiteY2" fmla="*/ 3097 h 11614"/>
                <a:gd name="connsiteX3" fmla="*/ 0 w 22027"/>
                <a:gd name="connsiteY3" fmla="*/ 11615 h 11614"/>
                <a:gd name="connsiteX4" fmla="*/ 21242 w 22027"/>
                <a:gd name="connsiteY4" fmla="*/ 11615 h 1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7" h="11614">
                  <a:moveTo>
                    <a:pt x="22027" y="3097"/>
                  </a:moveTo>
                  <a:lnTo>
                    <a:pt x="15735" y="0"/>
                  </a:lnTo>
                  <a:lnTo>
                    <a:pt x="5507" y="3097"/>
                  </a:lnTo>
                  <a:lnTo>
                    <a:pt x="0" y="11615"/>
                  </a:lnTo>
                  <a:lnTo>
                    <a:pt x="21242" y="1161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88" name="Freeform 1987">
              <a:extLst>
                <a:ext uri="{FF2B5EF4-FFF2-40B4-BE49-F238E27FC236}">
                  <a16:creationId xmlns:a16="http://schemas.microsoft.com/office/drawing/2014/main" id="{946D6C96-EB25-9FBA-9545-E77FF756A5EA}"/>
                </a:ext>
              </a:extLst>
            </p:cNvPr>
            <p:cNvSpPr/>
            <p:nvPr/>
          </p:nvSpPr>
          <p:spPr>
            <a:xfrm>
              <a:off x="-7356694" y="-8716460"/>
              <a:ext cx="16792" cy="7272"/>
            </a:xfrm>
            <a:custGeom>
              <a:avLst/>
              <a:gdLst>
                <a:gd name="connsiteX0" fmla="*/ 3934 w 19668"/>
                <a:gd name="connsiteY0" fmla="*/ 3096 h 8517"/>
                <a:gd name="connsiteX1" fmla="*/ 0 w 19668"/>
                <a:gd name="connsiteY1" fmla="*/ 8517 h 8517"/>
                <a:gd name="connsiteX2" fmla="*/ 5507 w 19668"/>
                <a:gd name="connsiteY2" fmla="*/ 6194 h 8517"/>
                <a:gd name="connsiteX3" fmla="*/ 15735 w 19668"/>
                <a:gd name="connsiteY3" fmla="*/ 4646 h 8517"/>
                <a:gd name="connsiteX4" fmla="*/ 19669 w 19668"/>
                <a:gd name="connsiteY4" fmla="*/ 3096 h 8517"/>
                <a:gd name="connsiteX5" fmla="*/ 14160 w 19668"/>
                <a:gd name="connsiteY5" fmla="*/ 0 h 8517"/>
                <a:gd name="connsiteX6" fmla="*/ 8653 w 19668"/>
                <a:gd name="connsiteY6" fmla="*/ 0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68" h="8517">
                  <a:moveTo>
                    <a:pt x="3934" y="3096"/>
                  </a:moveTo>
                  <a:lnTo>
                    <a:pt x="0" y="8517"/>
                  </a:lnTo>
                  <a:lnTo>
                    <a:pt x="5507" y="6194"/>
                  </a:lnTo>
                  <a:lnTo>
                    <a:pt x="15735" y="4646"/>
                  </a:lnTo>
                  <a:lnTo>
                    <a:pt x="19669" y="3096"/>
                  </a:lnTo>
                  <a:lnTo>
                    <a:pt x="14160" y="0"/>
                  </a:lnTo>
                  <a:lnTo>
                    <a:pt x="8653"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89" name="Freeform 1988">
              <a:extLst>
                <a:ext uri="{FF2B5EF4-FFF2-40B4-BE49-F238E27FC236}">
                  <a16:creationId xmlns:a16="http://schemas.microsoft.com/office/drawing/2014/main" id="{56AF9BD5-53E7-A94A-A6CB-854A4EE9283A}"/>
                </a:ext>
              </a:extLst>
            </p:cNvPr>
            <p:cNvSpPr/>
            <p:nvPr/>
          </p:nvSpPr>
          <p:spPr>
            <a:xfrm>
              <a:off x="-7315048" y="-8442113"/>
              <a:ext cx="30897" cy="49580"/>
            </a:xfrm>
            <a:custGeom>
              <a:avLst/>
              <a:gdLst>
                <a:gd name="connsiteX0" fmla="*/ 1573 w 36189"/>
                <a:gd name="connsiteY0" fmla="*/ 45683 h 58072"/>
                <a:gd name="connsiteX1" fmla="*/ 0 w 36189"/>
                <a:gd name="connsiteY1" fmla="*/ 52652 h 58072"/>
                <a:gd name="connsiteX2" fmla="*/ 3934 w 36189"/>
                <a:gd name="connsiteY2" fmla="*/ 54976 h 58072"/>
                <a:gd name="connsiteX3" fmla="*/ 10228 w 36189"/>
                <a:gd name="connsiteY3" fmla="*/ 57298 h 58072"/>
                <a:gd name="connsiteX4" fmla="*/ 17308 w 36189"/>
                <a:gd name="connsiteY4" fmla="*/ 58073 h 58072"/>
                <a:gd name="connsiteX5" fmla="*/ 22815 w 36189"/>
                <a:gd name="connsiteY5" fmla="*/ 56524 h 58072"/>
                <a:gd name="connsiteX6" fmla="*/ 26749 w 36189"/>
                <a:gd name="connsiteY6" fmla="*/ 51878 h 58072"/>
                <a:gd name="connsiteX7" fmla="*/ 26749 w 36189"/>
                <a:gd name="connsiteY7" fmla="*/ 48007 h 58072"/>
                <a:gd name="connsiteX8" fmla="*/ 25176 w 36189"/>
                <a:gd name="connsiteY8" fmla="*/ 43361 h 58072"/>
                <a:gd name="connsiteX9" fmla="*/ 25963 w 36189"/>
                <a:gd name="connsiteY9" fmla="*/ 38715 h 58072"/>
                <a:gd name="connsiteX10" fmla="*/ 29109 w 36189"/>
                <a:gd name="connsiteY10" fmla="*/ 32521 h 58072"/>
                <a:gd name="connsiteX11" fmla="*/ 32256 w 36189"/>
                <a:gd name="connsiteY11" fmla="*/ 27101 h 58072"/>
                <a:gd name="connsiteX12" fmla="*/ 35404 w 36189"/>
                <a:gd name="connsiteY12" fmla="*/ 22454 h 58072"/>
                <a:gd name="connsiteX13" fmla="*/ 36189 w 36189"/>
                <a:gd name="connsiteY13" fmla="*/ 16260 h 58072"/>
                <a:gd name="connsiteX14" fmla="*/ 34616 w 36189"/>
                <a:gd name="connsiteY14" fmla="*/ 4646 h 58072"/>
                <a:gd name="connsiteX15" fmla="*/ 28322 w 36189"/>
                <a:gd name="connsiteY15" fmla="*/ 0 h 58072"/>
                <a:gd name="connsiteX16" fmla="*/ 19669 w 36189"/>
                <a:gd name="connsiteY16" fmla="*/ 1548 h 58072"/>
                <a:gd name="connsiteX17" fmla="*/ 9441 w 36189"/>
                <a:gd name="connsiteY17" fmla="*/ 9291 h 58072"/>
                <a:gd name="connsiteX18" fmla="*/ 6294 w 36189"/>
                <a:gd name="connsiteY18" fmla="*/ 13937 h 58072"/>
                <a:gd name="connsiteX19" fmla="*/ 6294 w 36189"/>
                <a:gd name="connsiteY19" fmla="*/ 17808 h 58072"/>
                <a:gd name="connsiteX20" fmla="*/ 7868 w 36189"/>
                <a:gd name="connsiteY20" fmla="*/ 20906 h 58072"/>
                <a:gd name="connsiteX21" fmla="*/ 8653 w 36189"/>
                <a:gd name="connsiteY21" fmla="*/ 27875 h 58072"/>
                <a:gd name="connsiteX22" fmla="*/ 7080 w 36189"/>
                <a:gd name="connsiteY22" fmla="*/ 34069 h 5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89" h="58072">
                  <a:moveTo>
                    <a:pt x="1573" y="45683"/>
                  </a:moveTo>
                  <a:lnTo>
                    <a:pt x="0" y="52652"/>
                  </a:lnTo>
                  <a:lnTo>
                    <a:pt x="3934" y="54976"/>
                  </a:lnTo>
                  <a:lnTo>
                    <a:pt x="10228" y="57298"/>
                  </a:lnTo>
                  <a:lnTo>
                    <a:pt x="17308" y="58073"/>
                  </a:lnTo>
                  <a:lnTo>
                    <a:pt x="22815" y="56524"/>
                  </a:lnTo>
                  <a:lnTo>
                    <a:pt x="26749" y="51878"/>
                  </a:lnTo>
                  <a:lnTo>
                    <a:pt x="26749" y="48007"/>
                  </a:lnTo>
                  <a:lnTo>
                    <a:pt x="25176" y="43361"/>
                  </a:lnTo>
                  <a:lnTo>
                    <a:pt x="25963" y="38715"/>
                  </a:lnTo>
                  <a:lnTo>
                    <a:pt x="29109" y="32521"/>
                  </a:lnTo>
                  <a:lnTo>
                    <a:pt x="32256" y="27101"/>
                  </a:lnTo>
                  <a:lnTo>
                    <a:pt x="35404" y="22454"/>
                  </a:lnTo>
                  <a:lnTo>
                    <a:pt x="36189" y="16260"/>
                  </a:lnTo>
                  <a:lnTo>
                    <a:pt x="34616" y="4646"/>
                  </a:lnTo>
                  <a:lnTo>
                    <a:pt x="28322" y="0"/>
                  </a:lnTo>
                  <a:lnTo>
                    <a:pt x="19669" y="1548"/>
                  </a:lnTo>
                  <a:lnTo>
                    <a:pt x="9441" y="9291"/>
                  </a:lnTo>
                  <a:lnTo>
                    <a:pt x="6294" y="13937"/>
                  </a:lnTo>
                  <a:lnTo>
                    <a:pt x="6294" y="17808"/>
                  </a:lnTo>
                  <a:lnTo>
                    <a:pt x="7868" y="20906"/>
                  </a:lnTo>
                  <a:lnTo>
                    <a:pt x="8653" y="27875"/>
                  </a:lnTo>
                  <a:lnTo>
                    <a:pt x="7080" y="3406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90" name="Freeform 1989">
              <a:extLst>
                <a:ext uri="{FF2B5EF4-FFF2-40B4-BE49-F238E27FC236}">
                  <a16:creationId xmlns:a16="http://schemas.microsoft.com/office/drawing/2014/main" id="{13232F2D-2C22-196D-8C29-696C4C72965F}"/>
                </a:ext>
              </a:extLst>
            </p:cNvPr>
            <p:cNvSpPr/>
            <p:nvPr/>
          </p:nvSpPr>
          <p:spPr>
            <a:xfrm>
              <a:off x="-7262656" y="-8625893"/>
              <a:ext cx="4701" cy="5949"/>
            </a:xfrm>
            <a:custGeom>
              <a:avLst/>
              <a:gdLst>
                <a:gd name="connsiteX0" fmla="*/ 1573 w 5506"/>
                <a:gd name="connsiteY0" fmla="*/ 0 h 6968"/>
                <a:gd name="connsiteX1" fmla="*/ 786 w 5506"/>
                <a:gd name="connsiteY1" fmla="*/ 1548 h 6968"/>
                <a:gd name="connsiteX2" fmla="*/ 0 w 5506"/>
                <a:gd name="connsiteY2" fmla="*/ 6969 h 6968"/>
                <a:gd name="connsiteX3" fmla="*/ 5507 w 5506"/>
                <a:gd name="connsiteY3" fmla="*/ 774 h 6968"/>
                <a:gd name="connsiteX4" fmla="*/ 3146 w 5506"/>
                <a:gd name="connsiteY4" fmla="*/ 0 h 6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6" h="6968">
                  <a:moveTo>
                    <a:pt x="1573" y="0"/>
                  </a:moveTo>
                  <a:lnTo>
                    <a:pt x="786" y="1548"/>
                  </a:lnTo>
                  <a:lnTo>
                    <a:pt x="0" y="6969"/>
                  </a:lnTo>
                  <a:lnTo>
                    <a:pt x="5507" y="774"/>
                  </a:lnTo>
                  <a:lnTo>
                    <a:pt x="3146"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91" name="Freeform 1990">
              <a:extLst>
                <a:ext uri="{FF2B5EF4-FFF2-40B4-BE49-F238E27FC236}">
                  <a16:creationId xmlns:a16="http://schemas.microsoft.com/office/drawing/2014/main" id="{54364FE0-96BB-FE08-5E05-763E4A9523F5}"/>
                </a:ext>
              </a:extLst>
            </p:cNvPr>
            <p:cNvSpPr/>
            <p:nvPr/>
          </p:nvSpPr>
          <p:spPr>
            <a:xfrm>
              <a:off x="-7270046" y="-8484422"/>
              <a:ext cx="17465" cy="15204"/>
            </a:xfrm>
            <a:custGeom>
              <a:avLst/>
              <a:gdLst>
                <a:gd name="connsiteX0" fmla="*/ 0 w 20456"/>
                <a:gd name="connsiteY0" fmla="*/ 3097 h 17808"/>
                <a:gd name="connsiteX1" fmla="*/ 3146 w 20456"/>
                <a:gd name="connsiteY1" fmla="*/ 11615 h 17808"/>
                <a:gd name="connsiteX2" fmla="*/ 8655 w 20456"/>
                <a:gd name="connsiteY2" fmla="*/ 17034 h 17808"/>
                <a:gd name="connsiteX3" fmla="*/ 14947 w 20456"/>
                <a:gd name="connsiteY3" fmla="*/ 17808 h 17808"/>
                <a:gd name="connsiteX4" fmla="*/ 20456 w 20456"/>
                <a:gd name="connsiteY4" fmla="*/ 10840 h 17808"/>
                <a:gd name="connsiteX5" fmla="*/ 20456 w 20456"/>
                <a:gd name="connsiteY5" fmla="*/ 3872 h 17808"/>
                <a:gd name="connsiteX6" fmla="*/ 14947 w 20456"/>
                <a:gd name="connsiteY6" fmla="*/ 0 h 17808"/>
                <a:gd name="connsiteX7" fmla="*/ 7080 w 20456"/>
                <a:gd name="connsiteY7" fmla="*/ 0 h 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56" h="17808">
                  <a:moveTo>
                    <a:pt x="0" y="3097"/>
                  </a:moveTo>
                  <a:lnTo>
                    <a:pt x="3146" y="11615"/>
                  </a:lnTo>
                  <a:lnTo>
                    <a:pt x="8655" y="17034"/>
                  </a:lnTo>
                  <a:lnTo>
                    <a:pt x="14947" y="17808"/>
                  </a:lnTo>
                  <a:lnTo>
                    <a:pt x="20456" y="10840"/>
                  </a:lnTo>
                  <a:lnTo>
                    <a:pt x="20456" y="3872"/>
                  </a:lnTo>
                  <a:lnTo>
                    <a:pt x="14947" y="0"/>
                  </a:lnTo>
                  <a:lnTo>
                    <a:pt x="708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92" name="Freeform 1991">
              <a:extLst>
                <a:ext uri="{FF2B5EF4-FFF2-40B4-BE49-F238E27FC236}">
                  <a16:creationId xmlns:a16="http://schemas.microsoft.com/office/drawing/2014/main" id="{6F61380D-88A1-99A5-C0E1-575721E2582E}"/>
                </a:ext>
              </a:extLst>
            </p:cNvPr>
            <p:cNvSpPr/>
            <p:nvPr/>
          </p:nvSpPr>
          <p:spPr>
            <a:xfrm>
              <a:off x="-7216309" y="-8618621"/>
              <a:ext cx="6044" cy="4627"/>
            </a:xfrm>
            <a:custGeom>
              <a:avLst/>
              <a:gdLst>
                <a:gd name="connsiteX0" fmla="*/ 788 w 7079"/>
                <a:gd name="connsiteY0" fmla="*/ 0 h 5420"/>
                <a:gd name="connsiteX1" fmla="*/ 0 w 7079"/>
                <a:gd name="connsiteY1" fmla="*/ 0 h 5420"/>
                <a:gd name="connsiteX2" fmla="*/ 1573 w 7079"/>
                <a:gd name="connsiteY2" fmla="*/ 2323 h 5420"/>
                <a:gd name="connsiteX3" fmla="*/ 2361 w 7079"/>
                <a:gd name="connsiteY3" fmla="*/ 4646 h 5420"/>
                <a:gd name="connsiteX4" fmla="*/ 3146 w 7079"/>
                <a:gd name="connsiteY4" fmla="*/ 5421 h 5420"/>
                <a:gd name="connsiteX5" fmla="*/ 7080 w 7079"/>
                <a:gd name="connsiteY5" fmla="*/ 5421 h 5420"/>
                <a:gd name="connsiteX6" fmla="*/ 4721 w 7079"/>
                <a:gd name="connsiteY6" fmla="*/ 1549 h 5420"/>
                <a:gd name="connsiteX7" fmla="*/ 2361 w 7079"/>
                <a:gd name="connsiteY7"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9" h="5420">
                  <a:moveTo>
                    <a:pt x="788" y="0"/>
                  </a:moveTo>
                  <a:lnTo>
                    <a:pt x="0" y="0"/>
                  </a:lnTo>
                  <a:lnTo>
                    <a:pt x="1573" y="2323"/>
                  </a:lnTo>
                  <a:lnTo>
                    <a:pt x="2361" y="4646"/>
                  </a:lnTo>
                  <a:lnTo>
                    <a:pt x="3146" y="5421"/>
                  </a:lnTo>
                  <a:lnTo>
                    <a:pt x="7080" y="5421"/>
                  </a:lnTo>
                  <a:lnTo>
                    <a:pt x="4721" y="1549"/>
                  </a:lnTo>
                  <a:lnTo>
                    <a:pt x="236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93" name="Freeform 1992">
              <a:extLst>
                <a:ext uri="{FF2B5EF4-FFF2-40B4-BE49-F238E27FC236}">
                  <a16:creationId xmlns:a16="http://schemas.microsoft.com/office/drawing/2014/main" id="{418564E6-B9E9-FEB0-1EF7-74F54659A6C0}"/>
                </a:ext>
              </a:extLst>
            </p:cNvPr>
            <p:cNvSpPr/>
            <p:nvPr/>
          </p:nvSpPr>
          <p:spPr>
            <a:xfrm>
              <a:off x="-7203547" y="-8360801"/>
              <a:ext cx="5374" cy="6611"/>
            </a:xfrm>
            <a:custGeom>
              <a:avLst/>
              <a:gdLst>
                <a:gd name="connsiteX0" fmla="*/ 3934 w 6294"/>
                <a:gd name="connsiteY0" fmla="*/ 7743 h 7743"/>
                <a:gd name="connsiteX1" fmla="*/ 6294 w 6294"/>
                <a:gd name="connsiteY1" fmla="*/ 6969 h 7743"/>
                <a:gd name="connsiteX2" fmla="*/ 4721 w 6294"/>
                <a:gd name="connsiteY2" fmla="*/ 4646 h 7743"/>
                <a:gd name="connsiteX3" fmla="*/ 3934 w 6294"/>
                <a:gd name="connsiteY3" fmla="*/ 3097 h 7743"/>
                <a:gd name="connsiteX4" fmla="*/ 3148 w 6294"/>
                <a:gd name="connsiteY4" fmla="*/ 774 h 7743"/>
                <a:gd name="connsiteX5" fmla="*/ 0 w 6294"/>
                <a:gd name="connsiteY5" fmla="*/ 0 h 7743"/>
                <a:gd name="connsiteX6" fmla="*/ 1575 w 6294"/>
                <a:gd name="connsiteY6" fmla="*/ 4646 h 7743"/>
                <a:gd name="connsiteX7" fmla="*/ 2361 w 6294"/>
                <a:gd name="connsiteY7" fmla="*/ 6969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4" h="7743">
                  <a:moveTo>
                    <a:pt x="3934" y="7743"/>
                  </a:moveTo>
                  <a:lnTo>
                    <a:pt x="6294" y="6969"/>
                  </a:lnTo>
                  <a:lnTo>
                    <a:pt x="4721" y="4646"/>
                  </a:lnTo>
                  <a:lnTo>
                    <a:pt x="3934" y="3097"/>
                  </a:lnTo>
                  <a:lnTo>
                    <a:pt x="3148" y="774"/>
                  </a:lnTo>
                  <a:lnTo>
                    <a:pt x="0" y="0"/>
                  </a:lnTo>
                  <a:lnTo>
                    <a:pt x="1575" y="4646"/>
                  </a:lnTo>
                  <a:lnTo>
                    <a:pt x="2361" y="6969"/>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94" name="Freeform 1993">
              <a:extLst>
                <a:ext uri="{FF2B5EF4-FFF2-40B4-BE49-F238E27FC236}">
                  <a16:creationId xmlns:a16="http://schemas.microsoft.com/office/drawing/2014/main" id="{5209435F-DCC3-EEAF-28C6-F653B5B42DA5}"/>
                </a:ext>
              </a:extLst>
            </p:cNvPr>
            <p:cNvSpPr/>
            <p:nvPr/>
          </p:nvSpPr>
          <p:spPr>
            <a:xfrm>
              <a:off x="-7294898" y="-8457979"/>
              <a:ext cx="40302" cy="83956"/>
            </a:xfrm>
            <a:custGeom>
              <a:avLst/>
              <a:gdLst>
                <a:gd name="connsiteX0" fmla="*/ 7080 w 47205"/>
                <a:gd name="connsiteY0" fmla="*/ 96788 h 98336"/>
                <a:gd name="connsiteX1" fmla="*/ 12587 w 47205"/>
                <a:gd name="connsiteY1" fmla="*/ 98337 h 98336"/>
                <a:gd name="connsiteX2" fmla="*/ 17308 w 47205"/>
                <a:gd name="connsiteY2" fmla="*/ 97562 h 98336"/>
                <a:gd name="connsiteX3" fmla="*/ 21242 w 47205"/>
                <a:gd name="connsiteY3" fmla="*/ 93691 h 98336"/>
                <a:gd name="connsiteX4" fmla="*/ 22815 w 47205"/>
                <a:gd name="connsiteY4" fmla="*/ 89045 h 98336"/>
                <a:gd name="connsiteX5" fmla="*/ 24388 w 47205"/>
                <a:gd name="connsiteY5" fmla="*/ 83625 h 98336"/>
                <a:gd name="connsiteX6" fmla="*/ 26749 w 47205"/>
                <a:gd name="connsiteY6" fmla="*/ 79753 h 98336"/>
                <a:gd name="connsiteX7" fmla="*/ 31470 w 47205"/>
                <a:gd name="connsiteY7" fmla="*/ 77431 h 98336"/>
                <a:gd name="connsiteX8" fmla="*/ 36189 w 47205"/>
                <a:gd name="connsiteY8" fmla="*/ 77431 h 98336"/>
                <a:gd name="connsiteX9" fmla="*/ 40911 w 47205"/>
                <a:gd name="connsiteY9" fmla="*/ 76657 h 98336"/>
                <a:gd name="connsiteX10" fmla="*/ 44844 w 47205"/>
                <a:gd name="connsiteY10" fmla="*/ 72785 h 98336"/>
                <a:gd name="connsiteX11" fmla="*/ 45632 w 47205"/>
                <a:gd name="connsiteY11" fmla="*/ 67364 h 98336"/>
                <a:gd name="connsiteX12" fmla="*/ 42484 w 47205"/>
                <a:gd name="connsiteY12" fmla="*/ 61945 h 98336"/>
                <a:gd name="connsiteX13" fmla="*/ 36977 w 47205"/>
                <a:gd name="connsiteY13" fmla="*/ 59621 h 98336"/>
                <a:gd name="connsiteX14" fmla="*/ 30682 w 47205"/>
                <a:gd name="connsiteY14" fmla="*/ 60395 h 98336"/>
                <a:gd name="connsiteX15" fmla="*/ 30682 w 47205"/>
                <a:gd name="connsiteY15" fmla="*/ 49556 h 98336"/>
                <a:gd name="connsiteX16" fmla="*/ 33831 w 47205"/>
                <a:gd name="connsiteY16" fmla="*/ 34844 h 98336"/>
                <a:gd name="connsiteX17" fmla="*/ 39338 w 47205"/>
                <a:gd name="connsiteY17" fmla="*/ 26327 h 98336"/>
                <a:gd name="connsiteX18" fmla="*/ 47205 w 47205"/>
                <a:gd name="connsiteY18" fmla="*/ 33295 h 98336"/>
                <a:gd name="connsiteX19" fmla="*/ 46417 w 47205"/>
                <a:gd name="connsiteY19" fmla="*/ 23229 h 98336"/>
                <a:gd name="connsiteX20" fmla="*/ 44057 w 47205"/>
                <a:gd name="connsiteY20" fmla="*/ 14712 h 98336"/>
                <a:gd name="connsiteX21" fmla="*/ 37764 w 47205"/>
                <a:gd name="connsiteY21" fmla="*/ 0 h 98336"/>
                <a:gd name="connsiteX22" fmla="*/ 25963 w 47205"/>
                <a:gd name="connsiteY22" fmla="*/ 6969 h 98336"/>
                <a:gd name="connsiteX23" fmla="*/ 20454 w 47205"/>
                <a:gd name="connsiteY23" fmla="*/ 20132 h 98336"/>
                <a:gd name="connsiteX24" fmla="*/ 15735 w 47205"/>
                <a:gd name="connsiteY24" fmla="*/ 49556 h 98336"/>
                <a:gd name="connsiteX25" fmla="*/ 12587 w 47205"/>
                <a:gd name="connsiteY25" fmla="*/ 59621 h 98336"/>
                <a:gd name="connsiteX26" fmla="*/ 3146 w 47205"/>
                <a:gd name="connsiteY26" fmla="*/ 78205 h 98336"/>
                <a:gd name="connsiteX27" fmla="*/ 0 w 47205"/>
                <a:gd name="connsiteY27" fmla="*/ 88271 h 98336"/>
                <a:gd name="connsiteX28" fmla="*/ 2361 w 47205"/>
                <a:gd name="connsiteY28" fmla="*/ 92917 h 9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205" h="98336">
                  <a:moveTo>
                    <a:pt x="7080" y="96788"/>
                  </a:moveTo>
                  <a:lnTo>
                    <a:pt x="12587" y="98337"/>
                  </a:lnTo>
                  <a:lnTo>
                    <a:pt x="17308" y="97562"/>
                  </a:lnTo>
                  <a:lnTo>
                    <a:pt x="21242" y="93691"/>
                  </a:lnTo>
                  <a:lnTo>
                    <a:pt x="22815" y="89045"/>
                  </a:lnTo>
                  <a:lnTo>
                    <a:pt x="24388" y="83625"/>
                  </a:lnTo>
                  <a:lnTo>
                    <a:pt x="26749" y="79753"/>
                  </a:lnTo>
                  <a:lnTo>
                    <a:pt x="31470" y="77431"/>
                  </a:lnTo>
                  <a:lnTo>
                    <a:pt x="36189" y="77431"/>
                  </a:lnTo>
                  <a:lnTo>
                    <a:pt x="40911" y="76657"/>
                  </a:lnTo>
                  <a:lnTo>
                    <a:pt x="44844" y="72785"/>
                  </a:lnTo>
                  <a:lnTo>
                    <a:pt x="45632" y="67364"/>
                  </a:lnTo>
                  <a:lnTo>
                    <a:pt x="42484" y="61945"/>
                  </a:lnTo>
                  <a:lnTo>
                    <a:pt x="36977" y="59621"/>
                  </a:lnTo>
                  <a:lnTo>
                    <a:pt x="30682" y="60395"/>
                  </a:lnTo>
                  <a:lnTo>
                    <a:pt x="30682" y="49556"/>
                  </a:lnTo>
                  <a:lnTo>
                    <a:pt x="33831" y="34844"/>
                  </a:lnTo>
                  <a:lnTo>
                    <a:pt x="39338" y="26327"/>
                  </a:lnTo>
                  <a:lnTo>
                    <a:pt x="47205" y="33295"/>
                  </a:lnTo>
                  <a:lnTo>
                    <a:pt x="46417" y="23229"/>
                  </a:lnTo>
                  <a:lnTo>
                    <a:pt x="44057" y="14712"/>
                  </a:lnTo>
                  <a:lnTo>
                    <a:pt x="37764" y="0"/>
                  </a:lnTo>
                  <a:lnTo>
                    <a:pt x="25963" y="6969"/>
                  </a:lnTo>
                  <a:lnTo>
                    <a:pt x="20454" y="20132"/>
                  </a:lnTo>
                  <a:lnTo>
                    <a:pt x="15735" y="49556"/>
                  </a:lnTo>
                  <a:lnTo>
                    <a:pt x="12587" y="59621"/>
                  </a:lnTo>
                  <a:lnTo>
                    <a:pt x="3146" y="78205"/>
                  </a:lnTo>
                  <a:lnTo>
                    <a:pt x="0" y="88271"/>
                  </a:lnTo>
                  <a:lnTo>
                    <a:pt x="2361" y="9291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95" name="Freeform 1994">
              <a:extLst>
                <a:ext uri="{FF2B5EF4-FFF2-40B4-BE49-F238E27FC236}">
                  <a16:creationId xmlns:a16="http://schemas.microsoft.com/office/drawing/2014/main" id="{70E162AE-3BB5-C4B9-4D1D-17F3CE4593F7}"/>
                </a:ext>
              </a:extLst>
            </p:cNvPr>
            <p:cNvSpPr/>
            <p:nvPr/>
          </p:nvSpPr>
          <p:spPr>
            <a:xfrm>
              <a:off x="-7231758" y="-8400466"/>
              <a:ext cx="5374" cy="6611"/>
            </a:xfrm>
            <a:custGeom>
              <a:avLst/>
              <a:gdLst>
                <a:gd name="connsiteX0" fmla="*/ 1573 w 6294"/>
                <a:gd name="connsiteY0" fmla="*/ 5421 h 7743"/>
                <a:gd name="connsiteX1" fmla="*/ 3148 w 6294"/>
                <a:gd name="connsiteY1" fmla="*/ 6969 h 7743"/>
                <a:gd name="connsiteX2" fmla="*/ 6294 w 6294"/>
                <a:gd name="connsiteY2" fmla="*/ 7743 h 7743"/>
                <a:gd name="connsiteX3" fmla="*/ 5507 w 6294"/>
                <a:gd name="connsiteY3" fmla="*/ 2323 h 7743"/>
                <a:gd name="connsiteX4" fmla="*/ 4721 w 6294"/>
                <a:gd name="connsiteY4" fmla="*/ 0 h 7743"/>
                <a:gd name="connsiteX5" fmla="*/ 3148 w 6294"/>
                <a:gd name="connsiteY5" fmla="*/ 0 h 7743"/>
                <a:gd name="connsiteX6" fmla="*/ 0 w 6294"/>
                <a:gd name="connsiteY6" fmla="*/ 1549 h 7743"/>
                <a:gd name="connsiteX7" fmla="*/ 788 w 6294"/>
                <a:gd name="connsiteY7" fmla="*/ 3872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4" h="7743">
                  <a:moveTo>
                    <a:pt x="1573" y="5421"/>
                  </a:moveTo>
                  <a:lnTo>
                    <a:pt x="3148" y="6969"/>
                  </a:lnTo>
                  <a:lnTo>
                    <a:pt x="6294" y="7743"/>
                  </a:lnTo>
                  <a:lnTo>
                    <a:pt x="5507" y="2323"/>
                  </a:lnTo>
                  <a:lnTo>
                    <a:pt x="4721" y="0"/>
                  </a:lnTo>
                  <a:lnTo>
                    <a:pt x="3148" y="0"/>
                  </a:lnTo>
                  <a:lnTo>
                    <a:pt x="0" y="1549"/>
                  </a:lnTo>
                  <a:lnTo>
                    <a:pt x="788"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96" name="Freeform 1995">
              <a:extLst>
                <a:ext uri="{FF2B5EF4-FFF2-40B4-BE49-F238E27FC236}">
                  <a16:creationId xmlns:a16="http://schemas.microsoft.com/office/drawing/2014/main" id="{D594BFE5-8622-D9EB-AE54-EE8A2B5EED62}"/>
                </a:ext>
              </a:extLst>
            </p:cNvPr>
            <p:cNvSpPr/>
            <p:nvPr/>
          </p:nvSpPr>
          <p:spPr>
            <a:xfrm>
              <a:off x="-7235788" y="-8645064"/>
              <a:ext cx="7388" cy="11238"/>
            </a:xfrm>
            <a:custGeom>
              <a:avLst/>
              <a:gdLst>
                <a:gd name="connsiteX0" fmla="*/ 6292 w 8653"/>
                <a:gd name="connsiteY0" fmla="*/ 4646 h 13163"/>
                <a:gd name="connsiteX1" fmla="*/ 786 w 8653"/>
                <a:gd name="connsiteY1" fmla="*/ 0 h 13163"/>
                <a:gd name="connsiteX2" fmla="*/ 0 w 8653"/>
                <a:gd name="connsiteY2" fmla="*/ 12389 h 13163"/>
                <a:gd name="connsiteX3" fmla="*/ 8653 w 8653"/>
                <a:gd name="connsiteY3" fmla="*/ 13164 h 13163"/>
              </a:gdLst>
              <a:ahLst/>
              <a:cxnLst>
                <a:cxn ang="0">
                  <a:pos x="connsiteX0" y="connsiteY0"/>
                </a:cxn>
                <a:cxn ang="0">
                  <a:pos x="connsiteX1" y="connsiteY1"/>
                </a:cxn>
                <a:cxn ang="0">
                  <a:pos x="connsiteX2" y="connsiteY2"/>
                </a:cxn>
                <a:cxn ang="0">
                  <a:pos x="connsiteX3" y="connsiteY3"/>
                </a:cxn>
              </a:cxnLst>
              <a:rect l="l" t="t" r="r" b="b"/>
              <a:pathLst>
                <a:path w="8653" h="13163">
                  <a:moveTo>
                    <a:pt x="6292" y="4646"/>
                  </a:moveTo>
                  <a:lnTo>
                    <a:pt x="786" y="0"/>
                  </a:lnTo>
                  <a:lnTo>
                    <a:pt x="0" y="12389"/>
                  </a:lnTo>
                  <a:lnTo>
                    <a:pt x="8653" y="1316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97" name="Freeform 1996">
              <a:extLst>
                <a:ext uri="{FF2B5EF4-FFF2-40B4-BE49-F238E27FC236}">
                  <a16:creationId xmlns:a16="http://schemas.microsoft.com/office/drawing/2014/main" id="{1780A976-6EC0-E59B-17B1-253984C1E2AE}"/>
                </a:ext>
              </a:extLst>
            </p:cNvPr>
            <p:cNvSpPr/>
            <p:nvPr/>
          </p:nvSpPr>
          <p:spPr>
            <a:xfrm>
              <a:off x="-7274746" y="-8192887"/>
              <a:ext cx="17463" cy="9916"/>
            </a:xfrm>
            <a:custGeom>
              <a:avLst/>
              <a:gdLst>
                <a:gd name="connsiteX0" fmla="*/ 1573 w 20454"/>
                <a:gd name="connsiteY0" fmla="*/ 5420 h 11614"/>
                <a:gd name="connsiteX1" fmla="*/ 0 w 20454"/>
                <a:gd name="connsiteY1" fmla="*/ 8517 h 11614"/>
                <a:gd name="connsiteX2" fmla="*/ 1573 w 20454"/>
                <a:gd name="connsiteY2" fmla="*/ 11615 h 11614"/>
                <a:gd name="connsiteX3" fmla="*/ 4719 w 20454"/>
                <a:gd name="connsiteY3" fmla="*/ 10066 h 11614"/>
                <a:gd name="connsiteX4" fmla="*/ 14947 w 20454"/>
                <a:gd name="connsiteY4" fmla="*/ 3872 h 11614"/>
                <a:gd name="connsiteX5" fmla="*/ 20454 w 20454"/>
                <a:gd name="connsiteY5" fmla="*/ 2323 h 11614"/>
                <a:gd name="connsiteX6" fmla="*/ 17308 w 20454"/>
                <a:gd name="connsiteY6" fmla="*/ 774 h 11614"/>
                <a:gd name="connsiteX7" fmla="*/ 14947 w 20454"/>
                <a:gd name="connsiteY7" fmla="*/ 0 h 11614"/>
                <a:gd name="connsiteX8" fmla="*/ 9441 w 20454"/>
                <a:gd name="connsiteY8" fmla="*/ 0 h 11614"/>
                <a:gd name="connsiteX9" fmla="*/ 5507 w 20454"/>
                <a:gd name="connsiteY9" fmla="*/ 2323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54" h="11614">
                  <a:moveTo>
                    <a:pt x="1573" y="5420"/>
                  </a:moveTo>
                  <a:lnTo>
                    <a:pt x="0" y="8517"/>
                  </a:lnTo>
                  <a:lnTo>
                    <a:pt x="1573" y="11615"/>
                  </a:lnTo>
                  <a:lnTo>
                    <a:pt x="4719" y="10066"/>
                  </a:lnTo>
                  <a:lnTo>
                    <a:pt x="14947" y="3872"/>
                  </a:lnTo>
                  <a:lnTo>
                    <a:pt x="20454" y="2323"/>
                  </a:lnTo>
                  <a:lnTo>
                    <a:pt x="17308" y="774"/>
                  </a:lnTo>
                  <a:lnTo>
                    <a:pt x="14947" y="0"/>
                  </a:lnTo>
                  <a:lnTo>
                    <a:pt x="9441" y="0"/>
                  </a:lnTo>
                  <a:lnTo>
                    <a:pt x="5507" y="232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98" name="Freeform 1997">
              <a:extLst>
                <a:ext uri="{FF2B5EF4-FFF2-40B4-BE49-F238E27FC236}">
                  <a16:creationId xmlns:a16="http://schemas.microsoft.com/office/drawing/2014/main" id="{48B721FE-1EB1-A8C5-5679-FADE19C32CC9}"/>
                </a:ext>
              </a:extLst>
            </p:cNvPr>
            <p:cNvSpPr/>
            <p:nvPr/>
          </p:nvSpPr>
          <p:spPr>
            <a:xfrm>
              <a:off x="-7279448" y="-8668863"/>
              <a:ext cx="45674" cy="30409"/>
            </a:xfrm>
            <a:custGeom>
              <a:avLst/>
              <a:gdLst>
                <a:gd name="connsiteX0" fmla="*/ 53497 w 53497"/>
                <a:gd name="connsiteY0" fmla="*/ 21681 h 35617"/>
                <a:gd name="connsiteX1" fmla="*/ 51924 w 53497"/>
                <a:gd name="connsiteY1" fmla="*/ 11615 h 35617"/>
                <a:gd name="connsiteX2" fmla="*/ 43271 w 53497"/>
                <a:gd name="connsiteY2" fmla="*/ 6969 h 35617"/>
                <a:gd name="connsiteX3" fmla="*/ 32256 w 53497"/>
                <a:gd name="connsiteY3" fmla="*/ 18584 h 35617"/>
                <a:gd name="connsiteX4" fmla="*/ 30682 w 53497"/>
                <a:gd name="connsiteY4" fmla="*/ 9291 h 35617"/>
                <a:gd name="connsiteX5" fmla="*/ 28322 w 53497"/>
                <a:gd name="connsiteY5" fmla="*/ 3097 h 35617"/>
                <a:gd name="connsiteX6" fmla="*/ 22815 w 53497"/>
                <a:gd name="connsiteY6" fmla="*/ 0 h 35617"/>
                <a:gd name="connsiteX7" fmla="*/ 11801 w 53497"/>
                <a:gd name="connsiteY7" fmla="*/ 3097 h 35617"/>
                <a:gd name="connsiteX8" fmla="*/ 3934 w 53497"/>
                <a:gd name="connsiteY8" fmla="*/ 8517 h 35617"/>
                <a:gd name="connsiteX9" fmla="*/ 0 w 53497"/>
                <a:gd name="connsiteY9" fmla="*/ 15486 h 35617"/>
                <a:gd name="connsiteX10" fmla="*/ 0 w 53497"/>
                <a:gd name="connsiteY10" fmla="*/ 24003 h 35617"/>
                <a:gd name="connsiteX11" fmla="*/ 5507 w 53497"/>
                <a:gd name="connsiteY11" fmla="*/ 33296 h 35617"/>
                <a:gd name="connsiteX12" fmla="*/ 11014 w 53497"/>
                <a:gd name="connsiteY12" fmla="*/ 28649 h 35617"/>
                <a:gd name="connsiteX13" fmla="*/ 20454 w 53497"/>
                <a:gd name="connsiteY13" fmla="*/ 17034 h 35617"/>
                <a:gd name="connsiteX14" fmla="*/ 25176 w 53497"/>
                <a:gd name="connsiteY14" fmla="*/ 11615 h 35617"/>
                <a:gd name="connsiteX15" fmla="*/ 25961 w 53497"/>
                <a:gd name="connsiteY15" fmla="*/ 18584 h 35617"/>
                <a:gd name="connsiteX16" fmla="*/ 25176 w 53497"/>
                <a:gd name="connsiteY16" fmla="*/ 26327 h 35617"/>
                <a:gd name="connsiteX17" fmla="*/ 25176 w 53497"/>
                <a:gd name="connsiteY17" fmla="*/ 32521 h 35617"/>
                <a:gd name="connsiteX18" fmla="*/ 28322 w 53497"/>
                <a:gd name="connsiteY18" fmla="*/ 35618 h 35617"/>
                <a:gd name="connsiteX19" fmla="*/ 32256 w 53497"/>
                <a:gd name="connsiteY19" fmla="*/ 31746 h 35617"/>
                <a:gd name="connsiteX20" fmla="*/ 34616 w 53497"/>
                <a:gd name="connsiteY20" fmla="*/ 25552 h 35617"/>
                <a:gd name="connsiteX21" fmla="*/ 36977 w 53497"/>
                <a:gd name="connsiteY21" fmla="*/ 21681 h 35617"/>
                <a:gd name="connsiteX22" fmla="*/ 42484 w 53497"/>
                <a:gd name="connsiteY22" fmla="*/ 27101 h 3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497" h="35617">
                  <a:moveTo>
                    <a:pt x="53497" y="21681"/>
                  </a:moveTo>
                  <a:lnTo>
                    <a:pt x="51924" y="11615"/>
                  </a:lnTo>
                  <a:lnTo>
                    <a:pt x="43271" y="6969"/>
                  </a:lnTo>
                  <a:lnTo>
                    <a:pt x="32256" y="18584"/>
                  </a:lnTo>
                  <a:lnTo>
                    <a:pt x="30682" y="9291"/>
                  </a:lnTo>
                  <a:lnTo>
                    <a:pt x="28322" y="3097"/>
                  </a:lnTo>
                  <a:lnTo>
                    <a:pt x="22815" y="0"/>
                  </a:lnTo>
                  <a:lnTo>
                    <a:pt x="11801" y="3097"/>
                  </a:lnTo>
                  <a:lnTo>
                    <a:pt x="3934" y="8517"/>
                  </a:lnTo>
                  <a:lnTo>
                    <a:pt x="0" y="15486"/>
                  </a:lnTo>
                  <a:lnTo>
                    <a:pt x="0" y="24003"/>
                  </a:lnTo>
                  <a:lnTo>
                    <a:pt x="5507" y="33296"/>
                  </a:lnTo>
                  <a:lnTo>
                    <a:pt x="11014" y="28649"/>
                  </a:lnTo>
                  <a:lnTo>
                    <a:pt x="20454" y="17034"/>
                  </a:lnTo>
                  <a:lnTo>
                    <a:pt x="25176" y="11615"/>
                  </a:lnTo>
                  <a:lnTo>
                    <a:pt x="25961" y="18584"/>
                  </a:lnTo>
                  <a:lnTo>
                    <a:pt x="25176" y="26327"/>
                  </a:lnTo>
                  <a:lnTo>
                    <a:pt x="25176" y="32521"/>
                  </a:lnTo>
                  <a:lnTo>
                    <a:pt x="28322" y="35618"/>
                  </a:lnTo>
                  <a:lnTo>
                    <a:pt x="32256" y="31746"/>
                  </a:lnTo>
                  <a:lnTo>
                    <a:pt x="34616" y="25552"/>
                  </a:lnTo>
                  <a:lnTo>
                    <a:pt x="36977" y="21681"/>
                  </a:lnTo>
                  <a:lnTo>
                    <a:pt x="42484" y="2710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1999" name="Freeform 1998">
              <a:extLst>
                <a:ext uri="{FF2B5EF4-FFF2-40B4-BE49-F238E27FC236}">
                  <a16:creationId xmlns:a16="http://schemas.microsoft.com/office/drawing/2014/main" id="{39A0FC30-B022-B4B1-0126-76D14F6C0C02}"/>
                </a:ext>
              </a:extLst>
            </p:cNvPr>
            <p:cNvSpPr/>
            <p:nvPr/>
          </p:nvSpPr>
          <p:spPr>
            <a:xfrm>
              <a:off x="-7252580" y="-8208093"/>
              <a:ext cx="45674" cy="23137"/>
            </a:xfrm>
            <a:custGeom>
              <a:avLst/>
              <a:gdLst>
                <a:gd name="connsiteX0" fmla="*/ 36189 w 53497"/>
                <a:gd name="connsiteY0" fmla="*/ 12390 h 27100"/>
                <a:gd name="connsiteX1" fmla="*/ 44844 w 53497"/>
                <a:gd name="connsiteY1" fmla="*/ 6195 h 27100"/>
                <a:gd name="connsiteX2" fmla="*/ 53497 w 53497"/>
                <a:gd name="connsiteY2" fmla="*/ 4647 h 27100"/>
                <a:gd name="connsiteX3" fmla="*/ 48778 w 53497"/>
                <a:gd name="connsiteY3" fmla="*/ 0 h 27100"/>
                <a:gd name="connsiteX4" fmla="*/ 44057 w 53497"/>
                <a:gd name="connsiteY4" fmla="*/ 0 h 27100"/>
                <a:gd name="connsiteX5" fmla="*/ 39338 w 53497"/>
                <a:gd name="connsiteY5" fmla="*/ 1549 h 27100"/>
                <a:gd name="connsiteX6" fmla="*/ 33043 w 53497"/>
                <a:gd name="connsiteY6" fmla="*/ 3097 h 27100"/>
                <a:gd name="connsiteX7" fmla="*/ 12587 w 53497"/>
                <a:gd name="connsiteY7" fmla="*/ 5421 h 27100"/>
                <a:gd name="connsiteX8" fmla="*/ 17308 w 53497"/>
                <a:gd name="connsiteY8" fmla="*/ 7743 h 27100"/>
                <a:gd name="connsiteX9" fmla="*/ 18881 w 53497"/>
                <a:gd name="connsiteY9" fmla="*/ 8518 h 27100"/>
                <a:gd name="connsiteX10" fmla="*/ 4719 w 53497"/>
                <a:gd name="connsiteY10" fmla="*/ 20133 h 27100"/>
                <a:gd name="connsiteX11" fmla="*/ 0 w 53497"/>
                <a:gd name="connsiteY11" fmla="*/ 24004 h 27100"/>
                <a:gd name="connsiteX12" fmla="*/ 13374 w 53497"/>
                <a:gd name="connsiteY12" fmla="*/ 26327 h 27100"/>
                <a:gd name="connsiteX13" fmla="*/ 25176 w 53497"/>
                <a:gd name="connsiteY13" fmla="*/ 27101 h 27100"/>
                <a:gd name="connsiteX14" fmla="*/ 29109 w 53497"/>
                <a:gd name="connsiteY14" fmla="*/ 19358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97" h="27100">
                  <a:moveTo>
                    <a:pt x="36189" y="12390"/>
                  </a:moveTo>
                  <a:lnTo>
                    <a:pt x="44844" y="6195"/>
                  </a:lnTo>
                  <a:lnTo>
                    <a:pt x="53497" y="4647"/>
                  </a:lnTo>
                  <a:lnTo>
                    <a:pt x="48778" y="0"/>
                  </a:lnTo>
                  <a:lnTo>
                    <a:pt x="44057" y="0"/>
                  </a:lnTo>
                  <a:lnTo>
                    <a:pt x="39338" y="1549"/>
                  </a:lnTo>
                  <a:lnTo>
                    <a:pt x="33043" y="3097"/>
                  </a:lnTo>
                  <a:lnTo>
                    <a:pt x="12587" y="5421"/>
                  </a:lnTo>
                  <a:lnTo>
                    <a:pt x="17308" y="7743"/>
                  </a:lnTo>
                  <a:lnTo>
                    <a:pt x="18881" y="8518"/>
                  </a:lnTo>
                  <a:lnTo>
                    <a:pt x="4719" y="20133"/>
                  </a:lnTo>
                  <a:lnTo>
                    <a:pt x="0" y="24004"/>
                  </a:lnTo>
                  <a:lnTo>
                    <a:pt x="13374" y="26327"/>
                  </a:lnTo>
                  <a:lnTo>
                    <a:pt x="25176" y="27101"/>
                  </a:lnTo>
                  <a:lnTo>
                    <a:pt x="29109" y="1935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00" name="Freeform 1999">
              <a:extLst>
                <a:ext uri="{FF2B5EF4-FFF2-40B4-BE49-F238E27FC236}">
                  <a16:creationId xmlns:a16="http://schemas.microsoft.com/office/drawing/2014/main" id="{3219E7B1-2DE2-B24A-5282-B8256C2B20E8}"/>
                </a:ext>
              </a:extLst>
            </p:cNvPr>
            <p:cNvSpPr/>
            <p:nvPr/>
          </p:nvSpPr>
          <p:spPr>
            <a:xfrm>
              <a:off x="-7478272" y="-8215364"/>
              <a:ext cx="210243" cy="54208"/>
            </a:xfrm>
            <a:custGeom>
              <a:avLst/>
              <a:gdLst>
                <a:gd name="connsiteX0" fmla="*/ 238386 w 246253"/>
                <a:gd name="connsiteY0" fmla="*/ 23229 h 63493"/>
                <a:gd name="connsiteX1" fmla="*/ 242319 w 246253"/>
                <a:gd name="connsiteY1" fmla="*/ 20132 h 63493"/>
                <a:gd name="connsiteX2" fmla="*/ 245466 w 246253"/>
                <a:gd name="connsiteY2" fmla="*/ 16260 h 63493"/>
                <a:gd name="connsiteX3" fmla="*/ 246253 w 246253"/>
                <a:gd name="connsiteY3" fmla="*/ 10840 h 63493"/>
                <a:gd name="connsiteX4" fmla="*/ 243105 w 246253"/>
                <a:gd name="connsiteY4" fmla="*/ 3872 h 63493"/>
                <a:gd name="connsiteX5" fmla="*/ 238386 w 246253"/>
                <a:gd name="connsiteY5" fmla="*/ 0 h 63493"/>
                <a:gd name="connsiteX6" fmla="*/ 232879 w 246253"/>
                <a:gd name="connsiteY6" fmla="*/ 774 h 63493"/>
                <a:gd name="connsiteX7" fmla="*/ 228158 w 246253"/>
                <a:gd name="connsiteY7" fmla="*/ 6195 h 63493"/>
                <a:gd name="connsiteX8" fmla="*/ 231304 w 246253"/>
                <a:gd name="connsiteY8" fmla="*/ 6969 h 63493"/>
                <a:gd name="connsiteX9" fmla="*/ 237598 w 246253"/>
                <a:gd name="connsiteY9" fmla="*/ 8517 h 63493"/>
                <a:gd name="connsiteX10" fmla="*/ 240746 w 246253"/>
                <a:gd name="connsiteY10" fmla="*/ 9292 h 63493"/>
                <a:gd name="connsiteX11" fmla="*/ 233664 w 246253"/>
                <a:gd name="connsiteY11" fmla="*/ 15486 h 63493"/>
                <a:gd name="connsiteX12" fmla="*/ 225797 w 246253"/>
                <a:gd name="connsiteY12" fmla="*/ 20132 h 63493"/>
                <a:gd name="connsiteX13" fmla="*/ 217144 w 246253"/>
                <a:gd name="connsiteY13" fmla="*/ 24003 h 63493"/>
                <a:gd name="connsiteX14" fmla="*/ 209276 w 246253"/>
                <a:gd name="connsiteY14" fmla="*/ 27875 h 63493"/>
                <a:gd name="connsiteX15" fmla="*/ 204555 w 246253"/>
                <a:gd name="connsiteY15" fmla="*/ 32521 h 63493"/>
                <a:gd name="connsiteX16" fmla="*/ 202194 w 246253"/>
                <a:gd name="connsiteY16" fmla="*/ 37167 h 63493"/>
                <a:gd name="connsiteX17" fmla="*/ 197475 w 246253"/>
                <a:gd name="connsiteY17" fmla="*/ 39489 h 63493"/>
                <a:gd name="connsiteX18" fmla="*/ 189608 w 246253"/>
                <a:gd name="connsiteY18" fmla="*/ 40265 h 63493"/>
                <a:gd name="connsiteX19" fmla="*/ 181740 w 246253"/>
                <a:gd name="connsiteY19" fmla="*/ 37941 h 63493"/>
                <a:gd name="connsiteX20" fmla="*/ 168364 w 246253"/>
                <a:gd name="connsiteY20" fmla="*/ 30972 h 63493"/>
                <a:gd name="connsiteX21" fmla="*/ 160496 w 246253"/>
                <a:gd name="connsiteY21" fmla="*/ 29424 h 63493"/>
                <a:gd name="connsiteX22" fmla="*/ 153416 w 246253"/>
                <a:gd name="connsiteY22" fmla="*/ 30972 h 63493"/>
                <a:gd name="connsiteX23" fmla="*/ 137681 w 246253"/>
                <a:gd name="connsiteY23" fmla="*/ 35618 h 63493"/>
                <a:gd name="connsiteX24" fmla="*/ 131387 w 246253"/>
                <a:gd name="connsiteY24" fmla="*/ 37167 h 63493"/>
                <a:gd name="connsiteX25" fmla="*/ 114866 w 246253"/>
                <a:gd name="connsiteY25" fmla="*/ 33296 h 63493"/>
                <a:gd name="connsiteX26" fmla="*/ 81036 w 246253"/>
                <a:gd name="connsiteY26" fmla="*/ 17035 h 63493"/>
                <a:gd name="connsiteX27" fmla="*/ 63728 w 246253"/>
                <a:gd name="connsiteY27" fmla="*/ 11615 h 63493"/>
                <a:gd name="connsiteX28" fmla="*/ 57433 w 246253"/>
                <a:gd name="connsiteY28" fmla="*/ 10840 h 63493"/>
                <a:gd name="connsiteX29" fmla="*/ 49566 w 246253"/>
                <a:gd name="connsiteY29" fmla="*/ 11615 h 63493"/>
                <a:gd name="connsiteX30" fmla="*/ 42484 w 246253"/>
                <a:gd name="connsiteY30" fmla="*/ 12389 h 63493"/>
                <a:gd name="connsiteX31" fmla="*/ 35404 w 246253"/>
                <a:gd name="connsiteY31" fmla="*/ 13938 h 63493"/>
                <a:gd name="connsiteX32" fmla="*/ 27536 w 246253"/>
                <a:gd name="connsiteY32" fmla="*/ 17035 h 63493"/>
                <a:gd name="connsiteX33" fmla="*/ 20456 w 246253"/>
                <a:gd name="connsiteY33" fmla="*/ 21681 h 63493"/>
                <a:gd name="connsiteX34" fmla="*/ 13374 w 246253"/>
                <a:gd name="connsiteY34" fmla="*/ 24778 h 63493"/>
                <a:gd name="connsiteX35" fmla="*/ 4721 w 246253"/>
                <a:gd name="connsiteY35" fmla="*/ 24003 h 63493"/>
                <a:gd name="connsiteX36" fmla="*/ 1573 w 246253"/>
                <a:gd name="connsiteY36" fmla="*/ 33296 h 63493"/>
                <a:gd name="connsiteX37" fmla="*/ 0 w 246253"/>
                <a:gd name="connsiteY37" fmla="*/ 37941 h 63493"/>
                <a:gd name="connsiteX38" fmla="*/ 0 w 246253"/>
                <a:gd name="connsiteY38" fmla="*/ 42587 h 63493"/>
                <a:gd name="connsiteX39" fmla="*/ 1573 w 246253"/>
                <a:gd name="connsiteY39" fmla="*/ 50330 h 63493"/>
                <a:gd name="connsiteX40" fmla="*/ 5507 w 246253"/>
                <a:gd name="connsiteY40" fmla="*/ 53427 h 63493"/>
                <a:gd name="connsiteX41" fmla="*/ 71595 w 246253"/>
                <a:gd name="connsiteY41" fmla="*/ 58073 h 63493"/>
                <a:gd name="connsiteX42" fmla="*/ 90476 w 246253"/>
                <a:gd name="connsiteY42" fmla="*/ 63494 h 63493"/>
                <a:gd name="connsiteX43" fmla="*/ 103065 w 246253"/>
                <a:gd name="connsiteY43" fmla="*/ 61945 h 63493"/>
                <a:gd name="connsiteX44" fmla="*/ 125093 w 246253"/>
                <a:gd name="connsiteY44" fmla="*/ 56525 h 63493"/>
                <a:gd name="connsiteX45" fmla="*/ 136894 w 246253"/>
                <a:gd name="connsiteY45" fmla="*/ 54976 h 63493"/>
                <a:gd name="connsiteX46" fmla="*/ 139254 w 246253"/>
                <a:gd name="connsiteY46" fmla="*/ 55751 h 63493"/>
                <a:gd name="connsiteX47" fmla="*/ 142403 w 246253"/>
                <a:gd name="connsiteY47" fmla="*/ 59622 h 63493"/>
                <a:gd name="connsiteX48" fmla="*/ 143976 w 246253"/>
                <a:gd name="connsiteY48" fmla="*/ 60396 h 63493"/>
                <a:gd name="connsiteX49" fmla="*/ 147909 w 246253"/>
                <a:gd name="connsiteY49" fmla="*/ 60396 h 63493"/>
                <a:gd name="connsiteX50" fmla="*/ 184886 w 246253"/>
                <a:gd name="connsiteY50" fmla="*/ 50330 h 63493"/>
                <a:gd name="connsiteX51" fmla="*/ 207701 w 246253"/>
                <a:gd name="connsiteY51" fmla="*/ 46458 h 63493"/>
                <a:gd name="connsiteX52" fmla="*/ 213996 w 246253"/>
                <a:gd name="connsiteY52" fmla="*/ 44136 h 63493"/>
                <a:gd name="connsiteX53" fmla="*/ 220290 w 246253"/>
                <a:gd name="connsiteY53" fmla="*/ 41039 h 63493"/>
                <a:gd name="connsiteX54" fmla="*/ 228158 w 246253"/>
                <a:gd name="connsiteY54" fmla="*/ 37167 h 63493"/>
                <a:gd name="connsiteX55" fmla="*/ 230518 w 246253"/>
                <a:gd name="connsiteY55" fmla="*/ 34844 h 63493"/>
                <a:gd name="connsiteX56" fmla="*/ 230518 w 246253"/>
                <a:gd name="connsiteY56" fmla="*/ 32521 h 63493"/>
                <a:gd name="connsiteX57" fmla="*/ 233664 w 246253"/>
                <a:gd name="connsiteY57" fmla="*/ 27875 h 6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6253" h="63493">
                  <a:moveTo>
                    <a:pt x="238386" y="23229"/>
                  </a:moveTo>
                  <a:lnTo>
                    <a:pt x="242319" y="20132"/>
                  </a:lnTo>
                  <a:lnTo>
                    <a:pt x="245466" y="16260"/>
                  </a:lnTo>
                  <a:lnTo>
                    <a:pt x="246253" y="10840"/>
                  </a:lnTo>
                  <a:lnTo>
                    <a:pt x="243105" y="3872"/>
                  </a:lnTo>
                  <a:lnTo>
                    <a:pt x="238386" y="0"/>
                  </a:lnTo>
                  <a:lnTo>
                    <a:pt x="232879" y="774"/>
                  </a:lnTo>
                  <a:lnTo>
                    <a:pt x="228158" y="6195"/>
                  </a:lnTo>
                  <a:lnTo>
                    <a:pt x="231304" y="6969"/>
                  </a:lnTo>
                  <a:lnTo>
                    <a:pt x="237598" y="8517"/>
                  </a:lnTo>
                  <a:lnTo>
                    <a:pt x="240746" y="9292"/>
                  </a:lnTo>
                  <a:lnTo>
                    <a:pt x="233664" y="15486"/>
                  </a:lnTo>
                  <a:lnTo>
                    <a:pt x="225797" y="20132"/>
                  </a:lnTo>
                  <a:lnTo>
                    <a:pt x="217144" y="24003"/>
                  </a:lnTo>
                  <a:lnTo>
                    <a:pt x="209276" y="27875"/>
                  </a:lnTo>
                  <a:lnTo>
                    <a:pt x="204555" y="32521"/>
                  </a:lnTo>
                  <a:lnTo>
                    <a:pt x="202194" y="37167"/>
                  </a:lnTo>
                  <a:lnTo>
                    <a:pt x="197475" y="39489"/>
                  </a:lnTo>
                  <a:lnTo>
                    <a:pt x="189608" y="40265"/>
                  </a:lnTo>
                  <a:lnTo>
                    <a:pt x="181740" y="37941"/>
                  </a:lnTo>
                  <a:lnTo>
                    <a:pt x="168364" y="30972"/>
                  </a:lnTo>
                  <a:lnTo>
                    <a:pt x="160496" y="29424"/>
                  </a:lnTo>
                  <a:lnTo>
                    <a:pt x="153416" y="30972"/>
                  </a:lnTo>
                  <a:lnTo>
                    <a:pt x="137681" y="35618"/>
                  </a:lnTo>
                  <a:lnTo>
                    <a:pt x="131387" y="37167"/>
                  </a:lnTo>
                  <a:lnTo>
                    <a:pt x="114866" y="33296"/>
                  </a:lnTo>
                  <a:lnTo>
                    <a:pt x="81036" y="17035"/>
                  </a:lnTo>
                  <a:lnTo>
                    <a:pt x="63728" y="11615"/>
                  </a:lnTo>
                  <a:lnTo>
                    <a:pt x="57433" y="10840"/>
                  </a:lnTo>
                  <a:lnTo>
                    <a:pt x="49566" y="11615"/>
                  </a:lnTo>
                  <a:lnTo>
                    <a:pt x="42484" y="12389"/>
                  </a:lnTo>
                  <a:lnTo>
                    <a:pt x="35404" y="13938"/>
                  </a:lnTo>
                  <a:lnTo>
                    <a:pt x="27536" y="17035"/>
                  </a:lnTo>
                  <a:lnTo>
                    <a:pt x="20456" y="21681"/>
                  </a:lnTo>
                  <a:lnTo>
                    <a:pt x="13374" y="24778"/>
                  </a:lnTo>
                  <a:lnTo>
                    <a:pt x="4721" y="24003"/>
                  </a:lnTo>
                  <a:lnTo>
                    <a:pt x="1573" y="33296"/>
                  </a:lnTo>
                  <a:lnTo>
                    <a:pt x="0" y="37941"/>
                  </a:lnTo>
                  <a:lnTo>
                    <a:pt x="0" y="42587"/>
                  </a:lnTo>
                  <a:lnTo>
                    <a:pt x="1573" y="50330"/>
                  </a:lnTo>
                  <a:lnTo>
                    <a:pt x="5507" y="53427"/>
                  </a:lnTo>
                  <a:lnTo>
                    <a:pt x="71595" y="58073"/>
                  </a:lnTo>
                  <a:lnTo>
                    <a:pt x="90476" y="63494"/>
                  </a:lnTo>
                  <a:lnTo>
                    <a:pt x="103065" y="61945"/>
                  </a:lnTo>
                  <a:lnTo>
                    <a:pt x="125093" y="56525"/>
                  </a:lnTo>
                  <a:lnTo>
                    <a:pt x="136894" y="54976"/>
                  </a:lnTo>
                  <a:lnTo>
                    <a:pt x="139254" y="55751"/>
                  </a:lnTo>
                  <a:lnTo>
                    <a:pt x="142403" y="59622"/>
                  </a:lnTo>
                  <a:lnTo>
                    <a:pt x="143976" y="60396"/>
                  </a:lnTo>
                  <a:lnTo>
                    <a:pt x="147909" y="60396"/>
                  </a:lnTo>
                  <a:lnTo>
                    <a:pt x="184886" y="50330"/>
                  </a:lnTo>
                  <a:lnTo>
                    <a:pt x="207701" y="46458"/>
                  </a:lnTo>
                  <a:lnTo>
                    <a:pt x="213996" y="44136"/>
                  </a:lnTo>
                  <a:lnTo>
                    <a:pt x="220290" y="41039"/>
                  </a:lnTo>
                  <a:lnTo>
                    <a:pt x="228158" y="37167"/>
                  </a:lnTo>
                  <a:lnTo>
                    <a:pt x="230518" y="34844"/>
                  </a:lnTo>
                  <a:lnTo>
                    <a:pt x="230518" y="32521"/>
                  </a:lnTo>
                  <a:lnTo>
                    <a:pt x="233664" y="2787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01" name="Freeform 2000">
              <a:extLst>
                <a:ext uri="{FF2B5EF4-FFF2-40B4-BE49-F238E27FC236}">
                  <a16:creationId xmlns:a16="http://schemas.microsoft.com/office/drawing/2014/main" id="{B88D96DC-F4BB-F927-F78D-04D0CFFC9CA2}"/>
                </a:ext>
              </a:extLst>
            </p:cNvPr>
            <p:cNvSpPr/>
            <p:nvPr/>
          </p:nvSpPr>
          <p:spPr>
            <a:xfrm>
              <a:off x="-6942927" y="-8562430"/>
              <a:ext cx="192107" cy="69413"/>
            </a:xfrm>
            <a:custGeom>
              <a:avLst/>
              <a:gdLst>
                <a:gd name="connsiteX0" fmla="*/ 140042 w 225011"/>
                <a:gd name="connsiteY0" fmla="*/ 39489 h 81302"/>
                <a:gd name="connsiteX1" fmla="*/ 146336 w 225011"/>
                <a:gd name="connsiteY1" fmla="*/ 41813 h 81302"/>
                <a:gd name="connsiteX2" fmla="*/ 222651 w 225011"/>
                <a:gd name="connsiteY2" fmla="*/ 81302 h 81302"/>
                <a:gd name="connsiteX3" fmla="*/ 225011 w 225011"/>
                <a:gd name="connsiteY3" fmla="*/ 69688 h 81302"/>
                <a:gd name="connsiteX4" fmla="*/ 225011 w 225011"/>
                <a:gd name="connsiteY4" fmla="*/ 61945 h 81302"/>
                <a:gd name="connsiteX5" fmla="*/ 222651 w 225011"/>
                <a:gd name="connsiteY5" fmla="*/ 55751 h 81302"/>
                <a:gd name="connsiteX6" fmla="*/ 206916 w 225011"/>
                <a:gd name="connsiteY6" fmla="*/ 30972 h 81302"/>
                <a:gd name="connsiteX7" fmla="*/ 200621 w 225011"/>
                <a:gd name="connsiteY7" fmla="*/ 23229 h 81302"/>
                <a:gd name="connsiteX8" fmla="*/ 191968 w 225011"/>
                <a:gd name="connsiteY8" fmla="*/ 17035 h 81302"/>
                <a:gd name="connsiteX9" fmla="*/ 183313 w 225011"/>
                <a:gd name="connsiteY9" fmla="*/ 14712 h 81302"/>
                <a:gd name="connsiteX10" fmla="*/ 162857 w 225011"/>
                <a:gd name="connsiteY10" fmla="*/ 13164 h 81302"/>
                <a:gd name="connsiteX11" fmla="*/ 153416 w 225011"/>
                <a:gd name="connsiteY11" fmla="*/ 11615 h 81302"/>
                <a:gd name="connsiteX12" fmla="*/ 136108 w 225011"/>
                <a:gd name="connsiteY12" fmla="*/ 3872 h 81302"/>
                <a:gd name="connsiteX13" fmla="*/ 126668 w 225011"/>
                <a:gd name="connsiteY13" fmla="*/ 774 h 81302"/>
                <a:gd name="connsiteX14" fmla="*/ 117227 w 225011"/>
                <a:gd name="connsiteY14" fmla="*/ 0 h 81302"/>
                <a:gd name="connsiteX15" fmla="*/ 113293 w 225011"/>
                <a:gd name="connsiteY15" fmla="*/ 2323 h 81302"/>
                <a:gd name="connsiteX16" fmla="*/ 105426 w 225011"/>
                <a:gd name="connsiteY16" fmla="*/ 7743 h 81302"/>
                <a:gd name="connsiteX17" fmla="*/ 100704 w 225011"/>
                <a:gd name="connsiteY17" fmla="*/ 9292 h 81302"/>
                <a:gd name="connsiteX18" fmla="*/ 96771 w 225011"/>
                <a:gd name="connsiteY18" fmla="*/ 9292 h 81302"/>
                <a:gd name="connsiteX19" fmla="*/ 93624 w 225011"/>
                <a:gd name="connsiteY19" fmla="*/ 8517 h 81302"/>
                <a:gd name="connsiteX20" fmla="*/ 91264 w 225011"/>
                <a:gd name="connsiteY20" fmla="*/ 7743 h 81302"/>
                <a:gd name="connsiteX21" fmla="*/ 88903 w 225011"/>
                <a:gd name="connsiteY21" fmla="*/ 6969 h 81302"/>
                <a:gd name="connsiteX22" fmla="*/ 50353 w 225011"/>
                <a:gd name="connsiteY22" fmla="*/ 4646 h 81302"/>
                <a:gd name="connsiteX23" fmla="*/ 36191 w 225011"/>
                <a:gd name="connsiteY23" fmla="*/ 4646 h 81302"/>
                <a:gd name="connsiteX24" fmla="*/ 24390 w 225011"/>
                <a:gd name="connsiteY24" fmla="*/ 6969 h 81302"/>
                <a:gd name="connsiteX25" fmla="*/ 14949 w 225011"/>
                <a:gd name="connsiteY25" fmla="*/ 12389 h 81302"/>
                <a:gd name="connsiteX26" fmla="*/ 5507 w 225011"/>
                <a:gd name="connsiteY26" fmla="*/ 22455 h 81302"/>
                <a:gd name="connsiteX27" fmla="*/ 788 w 225011"/>
                <a:gd name="connsiteY27" fmla="*/ 31746 h 81302"/>
                <a:gd name="connsiteX28" fmla="*/ 0 w 225011"/>
                <a:gd name="connsiteY28" fmla="*/ 38715 h 81302"/>
                <a:gd name="connsiteX29" fmla="*/ 788 w 225011"/>
                <a:gd name="connsiteY29" fmla="*/ 45684 h 81302"/>
                <a:gd name="connsiteX30" fmla="*/ 0 w 225011"/>
                <a:gd name="connsiteY30" fmla="*/ 54976 h 81302"/>
                <a:gd name="connsiteX31" fmla="*/ 3148 w 225011"/>
                <a:gd name="connsiteY31" fmla="*/ 49556 h 81302"/>
                <a:gd name="connsiteX32" fmla="*/ 11016 w 225011"/>
                <a:gd name="connsiteY32" fmla="*/ 33296 h 81302"/>
                <a:gd name="connsiteX33" fmla="*/ 14162 w 225011"/>
                <a:gd name="connsiteY33" fmla="*/ 29424 h 81302"/>
                <a:gd name="connsiteX34" fmla="*/ 21242 w 225011"/>
                <a:gd name="connsiteY34" fmla="*/ 30198 h 81302"/>
                <a:gd name="connsiteX35" fmla="*/ 28324 w 225011"/>
                <a:gd name="connsiteY35" fmla="*/ 34844 h 81302"/>
                <a:gd name="connsiteX36" fmla="*/ 38552 w 225011"/>
                <a:gd name="connsiteY36" fmla="*/ 48008 h 81302"/>
                <a:gd name="connsiteX37" fmla="*/ 50353 w 225011"/>
                <a:gd name="connsiteY37" fmla="*/ 50330 h 81302"/>
                <a:gd name="connsiteX38" fmla="*/ 59006 w 225011"/>
                <a:gd name="connsiteY38" fmla="*/ 44910 h 81302"/>
                <a:gd name="connsiteX39" fmla="*/ 67661 w 225011"/>
                <a:gd name="connsiteY39" fmla="*/ 37167 h 81302"/>
                <a:gd name="connsiteX40" fmla="*/ 78675 w 225011"/>
                <a:gd name="connsiteY40" fmla="*/ 34070 h 81302"/>
                <a:gd name="connsiteX41" fmla="*/ 80248 w 225011"/>
                <a:gd name="connsiteY41" fmla="*/ 34844 h 81302"/>
                <a:gd name="connsiteX42" fmla="*/ 80248 w 225011"/>
                <a:gd name="connsiteY42" fmla="*/ 37167 h 81302"/>
                <a:gd name="connsiteX43" fmla="*/ 80248 w 225011"/>
                <a:gd name="connsiteY43" fmla="*/ 38715 h 81302"/>
                <a:gd name="connsiteX44" fmla="*/ 79463 w 225011"/>
                <a:gd name="connsiteY44" fmla="*/ 39489 h 81302"/>
                <a:gd name="connsiteX45" fmla="*/ 108572 w 225011"/>
                <a:gd name="connsiteY45" fmla="*/ 48782 h 81302"/>
                <a:gd name="connsiteX46" fmla="*/ 116439 w 225011"/>
                <a:gd name="connsiteY46" fmla="*/ 49556 h 81302"/>
                <a:gd name="connsiteX47" fmla="*/ 123519 w 225011"/>
                <a:gd name="connsiteY47" fmla="*/ 49556 h 81302"/>
                <a:gd name="connsiteX48" fmla="*/ 123519 w 225011"/>
                <a:gd name="connsiteY48" fmla="*/ 48008 h 81302"/>
                <a:gd name="connsiteX49" fmla="*/ 125094 w 225011"/>
                <a:gd name="connsiteY49" fmla="*/ 45684 h 81302"/>
                <a:gd name="connsiteX50" fmla="*/ 127453 w 225011"/>
                <a:gd name="connsiteY50" fmla="*/ 42587 h 81302"/>
                <a:gd name="connsiteX51" fmla="*/ 131387 w 225011"/>
                <a:gd name="connsiteY51" fmla="*/ 40265 h 8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25011" h="81302">
                  <a:moveTo>
                    <a:pt x="140042" y="39489"/>
                  </a:moveTo>
                  <a:lnTo>
                    <a:pt x="146336" y="41813"/>
                  </a:lnTo>
                  <a:lnTo>
                    <a:pt x="222651" y="81302"/>
                  </a:lnTo>
                  <a:lnTo>
                    <a:pt x="225011" y="69688"/>
                  </a:lnTo>
                  <a:lnTo>
                    <a:pt x="225011" y="61945"/>
                  </a:lnTo>
                  <a:lnTo>
                    <a:pt x="222651" y="55751"/>
                  </a:lnTo>
                  <a:lnTo>
                    <a:pt x="206916" y="30972"/>
                  </a:lnTo>
                  <a:lnTo>
                    <a:pt x="200621" y="23229"/>
                  </a:lnTo>
                  <a:lnTo>
                    <a:pt x="191968" y="17035"/>
                  </a:lnTo>
                  <a:lnTo>
                    <a:pt x="183313" y="14712"/>
                  </a:lnTo>
                  <a:lnTo>
                    <a:pt x="162857" y="13164"/>
                  </a:lnTo>
                  <a:lnTo>
                    <a:pt x="153416" y="11615"/>
                  </a:lnTo>
                  <a:lnTo>
                    <a:pt x="136108" y="3872"/>
                  </a:lnTo>
                  <a:lnTo>
                    <a:pt x="126668" y="774"/>
                  </a:lnTo>
                  <a:lnTo>
                    <a:pt x="117227" y="0"/>
                  </a:lnTo>
                  <a:lnTo>
                    <a:pt x="113293" y="2323"/>
                  </a:lnTo>
                  <a:lnTo>
                    <a:pt x="105426" y="7743"/>
                  </a:lnTo>
                  <a:lnTo>
                    <a:pt x="100704" y="9292"/>
                  </a:lnTo>
                  <a:lnTo>
                    <a:pt x="96771" y="9292"/>
                  </a:lnTo>
                  <a:lnTo>
                    <a:pt x="93624" y="8517"/>
                  </a:lnTo>
                  <a:lnTo>
                    <a:pt x="91264" y="7743"/>
                  </a:lnTo>
                  <a:lnTo>
                    <a:pt x="88903" y="6969"/>
                  </a:lnTo>
                  <a:lnTo>
                    <a:pt x="50353" y="4646"/>
                  </a:lnTo>
                  <a:lnTo>
                    <a:pt x="36191" y="4646"/>
                  </a:lnTo>
                  <a:lnTo>
                    <a:pt x="24390" y="6969"/>
                  </a:lnTo>
                  <a:lnTo>
                    <a:pt x="14949" y="12389"/>
                  </a:lnTo>
                  <a:lnTo>
                    <a:pt x="5507" y="22455"/>
                  </a:lnTo>
                  <a:lnTo>
                    <a:pt x="788" y="31746"/>
                  </a:lnTo>
                  <a:lnTo>
                    <a:pt x="0" y="38715"/>
                  </a:lnTo>
                  <a:lnTo>
                    <a:pt x="788" y="45684"/>
                  </a:lnTo>
                  <a:lnTo>
                    <a:pt x="0" y="54976"/>
                  </a:lnTo>
                  <a:lnTo>
                    <a:pt x="3148" y="49556"/>
                  </a:lnTo>
                  <a:lnTo>
                    <a:pt x="11016" y="33296"/>
                  </a:lnTo>
                  <a:lnTo>
                    <a:pt x="14162" y="29424"/>
                  </a:lnTo>
                  <a:lnTo>
                    <a:pt x="21242" y="30198"/>
                  </a:lnTo>
                  <a:lnTo>
                    <a:pt x="28324" y="34844"/>
                  </a:lnTo>
                  <a:lnTo>
                    <a:pt x="38552" y="48008"/>
                  </a:lnTo>
                  <a:lnTo>
                    <a:pt x="50353" y="50330"/>
                  </a:lnTo>
                  <a:lnTo>
                    <a:pt x="59006" y="44910"/>
                  </a:lnTo>
                  <a:lnTo>
                    <a:pt x="67661" y="37167"/>
                  </a:lnTo>
                  <a:lnTo>
                    <a:pt x="78675" y="34070"/>
                  </a:lnTo>
                  <a:lnTo>
                    <a:pt x="80248" y="34844"/>
                  </a:lnTo>
                  <a:lnTo>
                    <a:pt x="80248" y="37167"/>
                  </a:lnTo>
                  <a:lnTo>
                    <a:pt x="80248" y="38715"/>
                  </a:lnTo>
                  <a:lnTo>
                    <a:pt x="79463" y="39489"/>
                  </a:lnTo>
                  <a:lnTo>
                    <a:pt x="108572" y="48782"/>
                  </a:lnTo>
                  <a:lnTo>
                    <a:pt x="116439" y="49556"/>
                  </a:lnTo>
                  <a:lnTo>
                    <a:pt x="123519" y="49556"/>
                  </a:lnTo>
                  <a:lnTo>
                    <a:pt x="123519" y="48008"/>
                  </a:lnTo>
                  <a:lnTo>
                    <a:pt x="125094" y="45684"/>
                  </a:lnTo>
                  <a:lnTo>
                    <a:pt x="127453" y="42587"/>
                  </a:lnTo>
                  <a:lnTo>
                    <a:pt x="131387" y="4026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02" name="Freeform 2001">
              <a:extLst>
                <a:ext uri="{FF2B5EF4-FFF2-40B4-BE49-F238E27FC236}">
                  <a16:creationId xmlns:a16="http://schemas.microsoft.com/office/drawing/2014/main" id="{8DCA8ABB-1E5B-6905-900D-165510461963}"/>
                </a:ext>
              </a:extLst>
            </p:cNvPr>
            <p:cNvSpPr/>
            <p:nvPr/>
          </p:nvSpPr>
          <p:spPr>
            <a:xfrm>
              <a:off x="-6851575" y="-8746208"/>
              <a:ext cx="16120" cy="15204"/>
            </a:xfrm>
            <a:custGeom>
              <a:avLst/>
              <a:gdLst>
                <a:gd name="connsiteX0" fmla="*/ 7868 w 18881"/>
                <a:gd name="connsiteY0" fmla="*/ 10840 h 17808"/>
                <a:gd name="connsiteX1" fmla="*/ 13374 w 18881"/>
                <a:gd name="connsiteY1" fmla="*/ 14711 h 17808"/>
                <a:gd name="connsiteX2" fmla="*/ 18881 w 18881"/>
                <a:gd name="connsiteY2" fmla="*/ 17808 h 17808"/>
                <a:gd name="connsiteX3" fmla="*/ 15735 w 18881"/>
                <a:gd name="connsiteY3" fmla="*/ 12389 h 17808"/>
                <a:gd name="connsiteX4" fmla="*/ 11014 w 18881"/>
                <a:gd name="connsiteY4" fmla="*/ 7743 h 17808"/>
                <a:gd name="connsiteX5" fmla="*/ 0 w 18881"/>
                <a:gd name="connsiteY5" fmla="*/ 0 h 17808"/>
                <a:gd name="connsiteX6" fmla="*/ 3146 w 18881"/>
                <a:gd name="connsiteY6" fmla="*/ 5420 h 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81" h="17808">
                  <a:moveTo>
                    <a:pt x="7868" y="10840"/>
                  </a:moveTo>
                  <a:lnTo>
                    <a:pt x="13374" y="14711"/>
                  </a:lnTo>
                  <a:lnTo>
                    <a:pt x="18881" y="17808"/>
                  </a:lnTo>
                  <a:lnTo>
                    <a:pt x="15735" y="12389"/>
                  </a:lnTo>
                  <a:lnTo>
                    <a:pt x="11014" y="7743"/>
                  </a:lnTo>
                  <a:lnTo>
                    <a:pt x="0" y="0"/>
                  </a:lnTo>
                  <a:lnTo>
                    <a:pt x="3146" y="542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03" name="Freeform 2002">
              <a:extLst>
                <a:ext uri="{FF2B5EF4-FFF2-40B4-BE49-F238E27FC236}">
                  <a16:creationId xmlns:a16="http://schemas.microsoft.com/office/drawing/2014/main" id="{FEEAD866-2B21-107C-B84F-62E0DBCB775C}"/>
                </a:ext>
              </a:extLst>
            </p:cNvPr>
            <p:cNvSpPr/>
            <p:nvPr/>
          </p:nvSpPr>
          <p:spPr>
            <a:xfrm>
              <a:off x="-6898594" y="-8516154"/>
              <a:ext cx="8060" cy="6611"/>
            </a:xfrm>
            <a:custGeom>
              <a:avLst/>
              <a:gdLst>
                <a:gd name="connsiteX0" fmla="*/ 7080 w 9440"/>
                <a:gd name="connsiteY0" fmla="*/ 2323 h 7743"/>
                <a:gd name="connsiteX1" fmla="*/ 4719 w 9440"/>
                <a:gd name="connsiteY1" fmla="*/ 774 h 7743"/>
                <a:gd name="connsiteX2" fmla="*/ 0 w 9440"/>
                <a:gd name="connsiteY2" fmla="*/ 0 h 7743"/>
                <a:gd name="connsiteX3" fmla="*/ 786 w 9440"/>
                <a:gd name="connsiteY3" fmla="*/ 3872 h 7743"/>
                <a:gd name="connsiteX4" fmla="*/ 2361 w 9440"/>
                <a:gd name="connsiteY4" fmla="*/ 6195 h 7743"/>
                <a:gd name="connsiteX5" fmla="*/ 5507 w 9440"/>
                <a:gd name="connsiteY5" fmla="*/ 6969 h 7743"/>
                <a:gd name="connsiteX6" fmla="*/ 9441 w 9440"/>
                <a:gd name="connsiteY6" fmla="*/ 7743 h 7743"/>
                <a:gd name="connsiteX7" fmla="*/ 8653 w 9440"/>
                <a:gd name="connsiteY7" fmla="*/ 4646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0" h="7743">
                  <a:moveTo>
                    <a:pt x="7080" y="2323"/>
                  </a:moveTo>
                  <a:lnTo>
                    <a:pt x="4719" y="774"/>
                  </a:lnTo>
                  <a:lnTo>
                    <a:pt x="0" y="0"/>
                  </a:lnTo>
                  <a:lnTo>
                    <a:pt x="786" y="3872"/>
                  </a:lnTo>
                  <a:lnTo>
                    <a:pt x="2361" y="6195"/>
                  </a:lnTo>
                  <a:lnTo>
                    <a:pt x="5507" y="6969"/>
                  </a:lnTo>
                  <a:lnTo>
                    <a:pt x="9441" y="7743"/>
                  </a:lnTo>
                  <a:lnTo>
                    <a:pt x="8653" y="464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04" name="Freeform 2003">
              <a:extLst>
                <a:ext uri="{FF2B5EF4-FFF2-40B4-BE49-F238E27FC236}">
                  <a16:creationId xmlns:a16="http://schemas.microsoft.com/office/drawing/2014/main" id="{9BD1B6DA-80E2-96F8-2646-CCEC43F5C60C}"/>
                </a:ext>
              </a:extLst>
            </p:cNvPr>
            <p:cNvSpPr/>
            <p:nvPr/>
          </p:nvSpPr>
          <p:spPr>
            <a:xfrm>
              <a:off x="-6790452" y="-8742903"/>
              <a:ext cx="73216" cy="27764"/>
            </a:xfrm>
            <a:custGeom>
              <a:avLst/>
              <a:gdLst>
                <a:gd name="connsiteX0" fmla="*/ 5509 w 85756"/>
                <a:gd name="connsiteY0" fmla="*/ 17808 h 32520"/>
                <a:gd name="connsiteX1" fmla="*/ 27536 w 85756"/>
                <a:gd name="connsiteY1" fmla="*/ 25552 h 32520"/>
                <a:gd name="connsiteX2" fmla="*/ 30684 w 85756"/>
                <a:gd name="connsiteY2" fmla="*/ 24777 h 32520"/>
                <a:gd name="connsiteX3" fmla="*/ 35404 w 85756"/>
                <a:gd name="connsiteY3" fmla="*/ 21680 h 32520"/>
                <a:gd name="connsiteX4" fmla="*/ 37764 w 85756"/>
                <a:gd name="connsiteY4" fmla="*/ 29423 h 32520"/>
                <a:gd name="connsiteX5" fmla="*/ 44059 w 85756"/>
                <a:gd name="connsiteY5" fmla="*/ 32521 h 32520"/>
                <a:gd name="connsiteX6" fmla="*/ 47993 w 85756"/>
                <a:gd name="connsiteY6" fmla="*/ 30197 h 32520"/>
                <a:gd name="connsiteX7" fmla="*/ 47205 w 85756"/>
                <a:gd name="connsiteY7" fmla="*/ 21680 h 32520"/>
                <a:gd name="connsiteX8" fmla="*/ 33831 w 85756"/>
                <a:gd name="connsiteY8" fmla="*/ 10840 h 32520"/>
                <a:gd name="connsiteX9" fmla="*/ 29897 w 85756"/>
                <a:gd name="connsiteY9" fmla="*/ 6194 h 32520"/>
                <a:gd name="connsiteX10" fmla="*/ 42486 w 85756"/>
                <a:gd name="connsiteY10" fmla="*/ 11615 h 32520"/>
                <a:gd name="connsiteX11" fmla="*/ 56648 w 85756"/>
                <a:gd name="connsiteY11" fmla="*/ 22454 h 32520"/>
                <a:gd name="connsiteX12" fmla="*/ 71595 w 85756"/>
                <a:gd name="connsiteY12" fmla="*/ 28649 h 32520"/>
                <a:gd name="connsiteX13" fmla="*/ 85757 w 85756"/>
                <a:gd name="connsiteY13" fmla="*/ 21680 h 32520"/>
                <a:gd name="connsiteX14" fmla="*/ 71595 w 85756"/>
                <a:gd name="connsiteY14" fmla="*/ 6194 h 32520"/>
                <a:gd name="connsiteX15" fmla="*/ 44846 w 85756"/>
                <a:gd name="connsiteY15" fmla="*/ 0 h 32520"/>
                <a:gd name="connsiteX16" fmla="*/ 16523 w 85756"/>
                <a:gd name="connsiteY16" fmla="*/ 3872 h 32520"/>
                <a:gd name="connsiteX17" fmla="*/ 0 w 85756"/>
                <a:gd name="connsiteY17" fmla="*/ 15486 h 3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756" h="32520">
                  <a:moveTo>
                    <a:pt x="5509" y="17808"/>
                  </a:moveTo>
                  <a:lnTo>
                    <a:pt x="27536" y="25552"/>
                  </a:lnTo>
                  <a:lnTo>
                    <a:pt x="30684" y="24777"/>
                  </a:lnTo>
                  <a:lnTo>
                    <a:pt x="35404" y="21680"/>
                  </a:lnTo>
                  <a:lnTo>
                    <a:pt x="37764" y="29423"/>
                  </a:lnTo>
                  <a:lnTo>
                    <a:pt x="44059" y="32521"/>
                  </a:lnTo>
                  <a:lnTo>
                    <a:pt x="47993" y="30197"/>
                  </a:lnTo>
                  <a:lnTo>
                    <a:pt x="47205" y="21680"/>
                  </a:lnTo>
                  <a:lnTo>
                    <a:pt x="33831" y="10840"/>
                  </a:lnTo>
                  <a:lnTo>
                    <a:pt x="29897" y="6194"/>
                  </a:lnTo>
                  <a:lnTo>
                    <a:pt x="42486" y="11615"/>
                  </a:lnTo>
                  <a:lnTo>
                    <a:pt x="56648" y="22454"/>
                  </a:lnTo>
                  <a:lnTo>
                    <a:pt x="71595" y="28649"/>
                  </a:lnTo>
                  <a:lnTo>
                    <a:pt x="85757" y="21680"/>
                  </a:lnTo>
                  <a:lnTo>
                    <a:pt x="71595" y="6194"/>
                  </a:lnTo>
                  <a:lnTo>
                    <a:pt x="44846" y="0"/>
                  </a:lnTo>
                  <a:lnTo>
                    <a:pt x="16523" y="3872"/>
                  </a:lnTo>
                  <a:lnTo>
                    <a:pt x="0" y="1548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05" name="Freeform 2004">
              <a:extLst>
                <a:ext uri="{FF2B5EF4-FFF2-40B4-BE49-F238E27FC236}">
                  <a16:creationId xmlns:a16="http://schemas.microsoft.com/office/drawing/2014/main" id="{A852B2BC-89F9-3955-D079-A8D7ED194A0F}"/>
                </a:ext>
              </a:extLst>
            </p:cNvPr>
            <p:cNvSpPr/>
            <p:nvPr/>
          </p:nvSpPr>
          <p:spPr>
            <a:xfrm>
              <a:off x="-6912028" y="-8514171"/>
              <a:ext cx="11418" cy="7272"/>
            </a:xfrm>
            <a:custGeom>
              <a:avLst/>
              <a:gdLst>
                <a:gd name="connsiteX0" fmla="*/ 8653 w 13374"/>
                <a:gd name="connsiteY0" fmla="*/ 774 h 8517"/>
                <a:gd name="connsiteX1" fmla="*/ 4719 w 13374"/>
                <a:gd name="connsiteY1" fmla="*/ 0 h 8517"/>
                <a:gd name="connsiteX2" fmla="*/ 1573 w 13374"/>
                <a:gd name="connsiteY2" fmla="*/ 2322 h 8517"/>
                <a:gd name="connsiteX3" fmla="*/ 0 w 13374"/>
                <a:gd name="connsiteY3" fmla="*/ 8517 h 8517"/>
                <a:gd name="connsiteX4" fmla="*/ 3146 w 13374"/>
                <a:gd name="connsiteY4" fmla="*/ 7743 h 8517"/>
                <a:gd name="connsiteX5" fmla="*/ 13374 w 13374"/>
                <a:gd name="connsiteY5" fmla="*/ 4646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74" h="8517">
                  <a:moveTo>
                    <a:pt x="8653" y="774"/>
                  </a:moveTo>
                  <a:lnTo>
                    <a:pt x="4719" y="0"/>
                  </a:lnTo>
                  <a:lnTo>
                    <a:pt x="1573" y="2322"/>
                  </a:lnTo>
                  <a:lnTo>
                    <a:pt x="0" y="8517"/>
                  </a:lnTo>
                  <a:lnTo>
                    <a:pt x="3146" y="7743"/>
                  </a:lnTo>
                  <a:lnTo>
                    <a:pt x="13374" y="464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06" name="Freeform 2005">
              <a:extLst>
                <a:ext uri="{FF2B5EF4-FFF2-40B4-BE49-F238E27FC236}">
                  <a16:creationId xmlns:a16="http://schemas.microsoft.com/office/drawing/2014/main" id="{5534C7A4-AAF4-7BB6-7536-4E80BA3BFCB1}"/>
                </a:ext>
              </a:extLst>
            </p:cNvPr>
            <p:cNvSpPr/>
            <p:nvPr/>
          </p:nvSpPr>
          <p:spPr>
            <a:xfrm>
              <a:off x="-6902625" y="-8282133"/>
              <a:ext cx="8732" cy="7272"/>
            </a:xfrm>
            <a:custGeom>
              <a:avLst/>
              <a:gdLst>
                <a:gd name="connsiteX0" fmla="*/ 0 w 10228"/>
                <a:gd name="connsiteY0" fmla="*/ 3872 h 8517"/>
                <a:gd name="connsiteX1" fmla="*/ 7868 w 10228"/>
                <a:gd name="connsiteY1" fmla="*/ 8517 h 8517"/>
                <a:gd name="connsiteX2" fmla="*/ 10228 w 10228"/>
                <a:gd name="connsiteY2" fmla="*/ 3872 h 8517"/>
                <a:gd name="connsiteX3" fmla="*/ 7868 w 10228"/>
                <a:gd name="connsiteY3" fmla="*/ 0 h 8517"/>
              </a:gdLst>
              <a:ahLst/>
              <a:cxnLst>
                <a:cxn ang="0">
                  <a:pos x="connsiteX0" y="connsiteY0"/>
                </a:cxn>
                <a:cxn ang="0">
                  <a:pos x="connsiteX1" y="connsiteY1"/>
                </a:cxn>
                <a:cxn ang="0">
                  <a:pos x="connsiteX2" y="connsiteY2"/>
                </a:cxn>
                <a:cxn ang="0">
                  <a:pos x="connsiteX3" y="connsiteY3"/>
                </a:cxn>
              </a:cxnLst>
              <a:rect l="l" t="t" r="r" b="b"/>
              <a:pathLst>
                <a:path w="10228" h="8517">
                  <a:moveTo>
                    <a:pt x="0" y="3872"/>
                  </a:moveTo>
                  <a:lnTo>
                    <a:pt x="7868" y="8517"/>
                  </a:lnTo>
                  <a:lnTo>
                    <a:pt x="10228" y="3872"/>
                  </a:lnTo>
                  <a:lnTo>
                    <a:pt x="7868"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07" name="Freeform 2006">
              <a:extLst>
                <a:ext uri="{FF2B5EF4-FFF2-40B4-BE49-F238E27FC236}">
                  <a16:creationId xmlns:a16="http://schemas.microsoft.com/office/drawing/2014/main" id="{5261778F-FDB7-DC5E-00E8-47B3687763B3}"/>
                </a:ext>
              </a:extLst>
            </p:cNvPr>
            <p:cNvSpPr/>
            <p:nvPr/>
          </p:nvSpPr>
          <p:spPr>
            <a:xfrm>
              <a:off x="-6991962" y="-8701916"/>
              <a:ext cx="8061" cy="9255"/>
            </a:xfrm>
            <a:custGeom>
              <a:avLst/>
              <a:gdLst>
                <a:gd name="connsiteX0" fmla="*/ 788 w 9442"/>
                <a:gd name="connsiteY0" fmla="*/ 2323 h 10840"/>
                <a:gd name="connsiteX1" fmla="*/ 0 w 9442"/>
                <a:gd name="connsiteY1" fmla="*/ 9291 h 10840"/>
                <a:gd name="connsiteX2" fmla="*/ 9443 w 9442"/>
                <a:gd name="connsiteY2" fmla="*/ 10840 h 10840"/>
                <a:gd name="connsiteX3" fmla="*/ 6294 w 9442"/>
                <a:gd name="connsiteY3" fmla="*/ 0 h 10840"/>
              </a:gdLst>
              <a:ahLst/>
              <a:cxnLst>
                <a:cxn ang="0">
                  <a:pos x="connsiteX0" y="connsiteY0"/>
                </a:cxn>
                <a:cxn ang="0">
                  <a:pos x="connsiteX1" y="connsiteY1"/>
                </a:cxn>
                <a:cxn ang="0">
                  <a:pos x="connsiteX2" y="connsiteY2"/>
                </a:cxn>
                <a:cxn ang="0">
                  <a:pos x="connsiteX3" y="connsiteY3"/>
                </a:cxn>
              </a:cxnLst>
              <a:rect l="l" t="t" r="r" b="b"/>
              <a:pathLst>
                <a:path w="9442" h="10840">
                  <a:moveTo>
                    <a:pt x="788" y="2323"/>
                  </a:moveTo>
                  <a:lnTo>
                    <a:pt x="0" y="9291"/>
                  </a:lnTo>
                  <a:lnTo>
                    <a:pt x="9443" y="10840"/>
                  </a:lnTo>
                  <a:lnTo>
                    <a:pt x="6294"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08" name="Freeform 2007">
              <a:extLst>
                <a:ext uri="{FF2B5EF4-FFF2-40B4-BE49-F238E27FC236}">
                  <a16:creationId xmlns:a16="http://schemas.microsoft.com/office/drawing/2014/main" id="{F3C88949-40B2-178F-0675-B5C04D02E533}"/>
                </a:ext>
              </a:extLst>
            </p:cNvPr>
            <p:cNvSpPr/>
            <p:nvPr/>
          </p:nvSpPr>
          <p:spPr>
            <a:xfrm>
              <a:off x="-6732684" y="-8280149"/>
              <a:ext cx="40302" cy="57513"/>
            </a:xfrm>
            <a:custGeom>
              <a:avLst/>
              <a:gdLst>
                <a:gd name="connsiteX0" fmla="*/ 35404 w 47205"/>
                <a:gd name="connsiteY0" fmla="*/ 2322 h 67364"/>
                <a:gd name="connsiteX1" fmla="*/ 27536 w 47205"/>
                <a:gd name="connsiteY1" fmla="*/ 13163 h 67364"/>
                <a:gd name="connsiteX2" fmla="*/ 16523 w 47205"/>
                <a:gd name="connsiteY2" fmla="*/ 24777 h 67364"/>
                <a:gd name="connsiteX3" fmla="*/ 6294 w 47205"/>
                <a:gd name="connsiteY3" fmla="*/ 37940 h 67364"/>
                <a:gd name="connsiteX4" fmla="*/ 0 w 47205"/>
                <a:gd name="connsiteY4" fmla="*/ 52652 h 67364"/>
                <a:gd name="connsiteX5" fmla="*/ 788 w 47205"/>
                <a:gd name="connsiteY5" fmla="*/ 67364 h 67364"/>
                <a:gd name="connsiteX6" fmla="*/ 13374 w 47205"/>
                <a:gd name="connsiteY6" fmla="*/ 66590 h 67364"/>
                <a:gd name="connsiteX7" fmla="*/ 20456 w 47205"/>
                <a:gd name="connsiteY7" fmla="*/ 61169 h 67364"/>
                <a:gd name="connsiteX8" fmla="*/ 26749 w 47205"/>
                <a:gd name="connsiteY8" fmla="*/ 51878 h 67364"/>
                <a:gd name="connsiteX9" fmla="*/ 36191 w 47205"/>
                <a:gd name="connsiteY9" fmla="*/ 43361 h 67364"/>
                <a:gd name="connsiteX10" fmla="*/ 39338 w 47205"/>
                <a:gd name="connsiteY10" fmla="*/ 39489 h 67364"/>
                <a:gd name="connsiteX11" fmla="*/ 41698 w 47205"/>
                <a:gd name="connsiteY11" fmla="*/ 34844 h 67364"/>
                <a:gd name="connsiteX12" fmla="*/ 44059 w 47205"/>
                <a:gd name="connsiteY12" fmla="*/ 30197 h 67364"/>
                <a:gd name="connsiteX13" fmla="*/ 44844 w 47205"/>
                <a:gd name="connsiteY13" fmla="*/ 24777 h 67364"/>
                <a:gd name="connsiteX14" fmla="*/ 46417 w 47205"/>
                <a:gd name="connsiteY14" fmla="*/ 6194 h 67364"/>
                <a:gd name="connsiteX15" fmla="*/ 47205 w 47205"/>
                <a:gd name="connsiteY15" fmla="*/ 3872 h 67364"/>
                <a:gd name="connsiteX16" fmla="*/ 40911 w 47205"/>
                <a:gd name="connsiteY16" fmla="*/ 0 h 6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205" h="67364">
                  <a:moveTo>
                    <a:pt x="35404" y="2322"/>
                  </a:moveTo>
                  <a:lnTo>
                    <a:pt x="27536" y="13163"/>
                  </a:lnTo>
                  <a:lnTo>
                    <a:pt x="16523" y="24777"/>
                  </a:lnTo>
                  <a:lnTo>
                    <a:pt x="6294" y="37940"/>
                  </a:lnTo>
                  <a:lnTo>
                    <a:pt x="0" y="52652"/>
                  </a:lnTo>
                  <a:lnTo>
                    <a:pt x="788" y="67364"/>
                  </a:lnTo>
                  <a:lnTo>
                    <a:pt x="13374" y="66590"/>
                  </a:lnTo>
                  <a:lnTo>
                    <a:pt x="20456" y="61169"/>
                  </a:lnTo>
                  <a:lnTo>
                    <a:pt x="26749" y="51878"/>
                  </a:lnTo>
                  <a:lnTo>
                    <a:pt x="36191" y="43361"/>
                  </a:lnTo>
                  <a:lnTo>
                    <a:pt x="39338" y="39489"/>
                  </a:lnTo>
                  <a:lnTo>
                    <a:pt x="41698" y="34844"/>
                  </a:lnTo>
                  <a:lnTo>
                    <a:pt x="44059" y="30197"/>
                  </a:lnTo>
                  <a:lnTo>
                    <a:pt x="44844" y="24777"/>
                  </a:lnTo>
                  <a:lnTo>
                    <a:pt x="46417" y="6194"/>
                  </a:lnTo>
                  <a:lnTo>
                    <a:pt x="47205" y="3872"/>
                  </a:lnTo>
                  <a:lnTo>
                    <a:pt x="4091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09" name="Freeform 2008">
              <a:extLst>
                <a:ext uri="{FF2B5EF4-FFF2-40B4-BE49-F238E27FC236}">
                  <a16:creationId xmlns:a16="http://schemas.microsoft.com/office/drawing/2014/main" id="{1C28CE68-7854-2377-CA08-7B33E1BA13E5}"/>
                </a:ext>
              </a:extLst>
            </p:cNvPr>
            <p:cNvSpPr/>
            <p:nvPr/>
          </p:nvSpPr>
          <p:spPr>
            <a:xfrm>
              <a:off x="-6690367" y="-8281471"/>
              <a:ext cx="14777" cy="9916"/>
            </a:xfrm>
            <a:custGeom>
              <a:avLst/>
              <a:gdLst>
                <a:gd name="connsiteX0" fmla="*/ 12587 w 17308"/>
                <a:gd name="connsiteY0" fmla="*/ 1549 h 11614"/>
                <a:gd name="connsiteX1" fmla="*/ 7080 w 17308"/>
                <a:gd name="connsiteY1" fmla="*/ 0 h 11614"/>
                <a:gd name="connsiteX2" fmla="*/ 0 w 17308"/>
                <a:gd name="connsiteY2" fmla="*/ 1549 h 11614"/>
                <a:gd name="connsiteX3" fmla="*/ 4719 w 17308"/>
                <a:gd name="connsiteY3" fmla="*/ 3872 h 11614"/>
                <a:gd name="connsiteX4" fmla="*/ 9441 w 17308"/>
                <a:gd name="connsiteY4" fmla="*/ 6195 h 11614"/>
                <a:gd name="connsiteX5" fmla="*/ 13374 w 17308"/>
                <a:gd name="connsiteY5" fmla="*/ 8517 h 11614"/>
                <a:gd name="connsiteX6" fmla="*/ 17308 w 17308"/>
                <a:gd name="connsiteY6" fmla="*/ 11615 h 11614"/>
                <a:gd name="connsiteX7" fmla="*/ 16521 w 17308"/>
                <a:gd name="connsiteY7" fmla="*/ 5421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08" h="11614">
                  <a:moveTo>
                    <a:pt x="12587" y="1549"/>
                  </a:moveTo>
                  <a:lnTo>
                    <a:pt x="7080" y="0"/>
                  </a:lnTo>
                  <a:lnTo>
                    <a:pt x="0" y="1549"/>
                  </a:lnTo>
                  <a:lnTo>
                    <a:pt x="4719" y="3872"/>
                  </a:lnTo>
                  <a:lnTo>
                    <a:pt x="9441" y="6195"/>
                  </a:lnTo>
                  <a:lnTo>
                    <a:pt x="13374" y="8517"/>
                  </a:lnTo>
                  <a:lnTo>
                    <a:pt x="17308" y="11615"/>
                  </a:lnTo>
                  <a:lnTo>
                    <a:pt x="16521" y="542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10" name="Freeform 2009">
              <a:extLst>
                <a:ext uri="{FF2B5EF4-FFF2-40B4-BE49-F238E27FC236}">
                  <a16:creationId xmlns:a16="http://schemas.microsoft.com/office/drawing/2014/main" id="{9D26222D-F896-D99E-BEA1-5AEE0A3D06FA}"/>
                </a:ext>
              </a:extLst>
            </p:cNvPr>
            <p:cNvSpPr/>
            <p:nvPr/>
          </p:nvSpPr>
          <p:spPr>
            <a:xfrm>
              <a:off x="-6754851" y="-8215364"/>
              <a:ext cx="26868" cy="15866"/>
            </a:xfrm>
            <a:custGeom>
              <a:avLst/>
              <a:gdLst>
                <a:gd name="connsiteX0" fmla="*/ 16523 w 31470"/>
                <a:gd name="connsiteY0" fmla="*/ 2323 h 18583"/>
                <a:gd name="connsiteX1" fmla="*/ 11016 w 31470"/>
                <a:gd name="connsiteY1" fmla="*/ 6969 h 18583"/>
                <a:gd name="connsiteX2" fmla="*/ 4721 w 31470"/>
                <a:gd name="connsiteY2" fmla="*/ 13164 h 18583"/>
                <a:gd name="connsiteX3" fmla="*/ 0 w 31470"/>
                <a:gd name="connsiteY3" fmla="*/ 18584 h 18583"/>
                <a:gd name="connsiteX4" fmla="*/ 23603 w 31470"/>
                <a:gd name="connsiteY4" fmla="*/ 6969 h 18583"/>
                <a:gd name="connsiteX5" fmla="*/ 31470 w 31470"/>
                <a:gd name="connsiteY5" fmla="*/ 2323 h 18583"/>
                <a:gd name="connsiteX6" fmla="*/ 22817 w 31470"/>
                <a:gd name="connsiteY6" fmla="*/ 0 h 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70" h="18583">
                  <a:moveTo>
                    <a:pt x="16523" y="2323"/>
                  </a:moveTo>
                  <a:lnTo>
                    <a:pt x="11016" y="6969"/>
                  </a:lnTo>
                  <a:lnTo>
                    <a:pt x="4721" y="13164"/>
                  </a:lnTo>
                  <a:lnTo>
                    <a:pt x="0" y="18584"/>
                  </a:lnTo>
                  <a:lnTo>
                    <a:pt x="23603" y="6969"/>
                  </a:lnTo>
                  <a:lnTo>
                    <a:pt x="31470" y="2323"/>
                  </a:lnTo>
                  <a:lnTo>
                    <a:pt x="22817"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11" name="Freeform 2010">
              <a:extLst>
                <a:ext uri="{FF2B5EF4-FFF2-40B4-BE49-F238E27FC236}">
                  <a16:creationId xmlns:a16="http://schemas.microsoft.com/office/drawing/2014/main" id="{ED0FA014-C3DA-EB18-393E-A6B867AB424C}"/>
                </a:ext>
              </a:extLst>
            </p:cNvPr>
            <p:cNvSpPr/>
            <p:nvPr/>
          </p:nvSpPr>
          <p:spPr>
            <a:xfrm>
              <a:off x="-6832767" y="-8235857"/>
              <a:ext cx="16792" cy="15205"/>
            </a:xfrm>
            <a:custGeom>
              <a:avLst/>
              <a:gdLst>
                <a:gd name="connsiteX0" fmla="*/ 14160 w 19668"/>
                <a:gd name="connsiteY0" fmla="*/ 774 h 17809"/>
                <a:gd name="connsiteX1" fmla="*/ 7868 w 19668"/>
                <a:gd name="connsiteY1" fmla="*/ 0 h 17809"/>
                <a:gd name="connsiteX2" fmla="*/ 2359 w 19668"/>
                <a:gd name="connsiteY2" fmla="*/ 3097 h 17809"/>
                <a:gd name="connsiteX3" fmla="*/ 0 w 19668"/>
                <a:gd name="connsiteY3" fmla="*/ 9291 h 17809"/>
                <a:gd name="connsiteX4" fmla="*/ 7080 w 19668"/>
                <a:gd name="connsiteY4" fmla="*/ 16260 h 17809"/>
                <a:gd name="connsiteX5" fmla="*/ 14160 w 19668"/>
                <a:gd name="connsiteY5" fmla="*/ 17809 h 17809"/>
                <a:gd name="connsiteX6" fmla="*/ 19669 w 19668"/>
                <a:gd name="connsiteY6" fmla="*/ 14712 h 17809"/>
                <a:gd name="connsiteX7" fmla="*/ 18881 w 19668"/>
                <a:gd name="connsiteY7" fmla="*/ 6195 h 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68" h="17809">
                  <a:moveTo>
                    <a:pt x="14160" y="774"/>
                  </a:moveTo>
                  <a:lnTo>
                    <a:pt x="7868" y="0"/>
                  </a:lnTo>
                  <a:lnTo>
                    <a:pt x="2359" y="3097"/>
                  </a:lnTo>
                  <a:lnTo>
                    <a:pt x="0" y="9291"/>
                  </a:lnTo>
                  <a:lnTo>
                    <a:pt x="7080" y="16260"/>
                  </a:lnTo>
                  <a:lnTo>
                    <a:pt x="14160" y="17809"/>
                  </a:lnTo>
                  <a:lnTo>
                    <a:pt x="19669" y="14712"/>
                  </a:lnTo>
                  <a:lnTo>
                    <a:pt x="18881" y="6195"/>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12" name="Freeform 2011">
              <a:extLst>
                <a:ext uri="{FF2B5EF4-FFF2-40B4-BE49-F238E27FC236}">
                  <a16:creationId xmlns:a16="http://schemas.microsoft.com/office/drawing/2014/main" id="{A3B304CF-653D-18F0-2A88-97825864B75A}"/>
                </a:ext>
              </a:extLst>
            </p:cNvPr>
            <p:cNvSpPr/>
            <p:nvPr/>
          </p:nvSpPr>
          <p:spPr>
            <a:xfrm>
              <a:off x="-6942927" y="-8514831"/>
              <a:ext cx="26868" cy="15204"/>
            </a:xfrm>
            <a:custGeom>
              <a:avLst/>
              <a:gdLst>
                <a:gd name="connsiteX0" fmla="*/ 14162 w 31470"/>
                <a:gd name="connsiteY0" fmla="*/ 3872 h 17808"/>
                <a:gd name="connsiteX1" fmla="*/ 4721 w 31470"/>
                <a:gd name="connsiteY1" fmla="*/ 8517 h 17808"/>
                <a:gd name="connsiteX2" fmla="*/ 0 w 31470"/>
                <a:gd name="connsiteY2" fmla="*/ 13937 h 17808"/>
                <a:gd name="connsiteX3" fmla="*/ 1573 w 31470"/>
                <a:gd name="connsiteY3" fmla="*/ 17808 h 17808"/>
                <a:gd name="connsiteX4" fmla="*/ 7082 w 31470"/>
                <a:gd name="connsiteY4" fmla="*/ 17808 h 17808"/>
                <a:gd name="connsiteX5" fmla="*/ 13374 w 31470"/>
                <a:gd name="connsiteY5" fmla="*/ 14711 h 17808"/>
                <a:gd name="connsiteX6" fmla="*/ 17308 w 31470"/>
                <a:gd name="connsiteY6" fmla="*/ 12389 h 17808"/>
                <a:gd name="connsiteX7" fmla="*/ 18096 w 31470"/>
                <a:gd name="connsiteY7" fmla="*/ 13163 h 17808"/>
                <a:gd name="connsiteX8" fmla="*/ 18096 w 31470"/>
                <a:gd name="connsiteY8" fmla="*/ 13937 h 17808"/>
                <a:gd name="connsiteX9" fmla="*/ 18096 w 31470"/>
                <a:gd name="connsiteY9" fmla="*/ 15486 h 17808"/>
                <a:gd name="connsiteX10" fmla="*/ 17308 w 31470"/>
                <a:gd name="connsiteY10" fmla="*/ 16260 h 17808"/>
                <a:gd name="connsiteX11" fmla="*/ 22817 w 31470"/>
                <a:gd name="connsiteY11" fmla="*/ 15486 h 17808"/>
                <a:gd name="connsiteX12" fmla="*/ 26751 w 31470"/>
                <a:gd name="connsiteY12" fmla="*/ 11615 h 17808"/>
                <a:gd name="connsiteX13" fmla="*/ 29897 w 31470"/>
                <a:gd name="connsiteY13" fmla="*/ 6194 h 17808"/>
                <a:gd name="connsiteX14" fmla="*/ 31470 w 31470"/>
                <a:gd name="connsiteY14" fmla="*/ 0 h 17808"/>
                <a:gd name="connsiteX15" fmla="*/ 23603 w 31470"/>
                <a:gd name="connsiteY15" fmla="*/ 774 h 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70" h="17808">
                  <a:moveTo>
                    <a:pt x="14162" y="3872"/>
                  </a:moveTo>
                  <a:lnTo>
                    <a:pt x="4721" y="8517"/>
                  </a:lnTo>
                  <a:lnTo>
                    <a:pt x="0" y="13937"/>
                  </a:lnTo>
                  <a:lnTo>
                    <a:pt x="1573" y="17808"/>
                  </a:lnTo>
                  <a:lnTo>
                    <a:pt x="7082" y="17808"/>
                  </a:lnTo>
                  <a:lnTo>
                    <a:pt x="13374" y="14711"/>
                  </a:lnTo>
                  <a:lnTo>
                    <a:pt x="17308" y="12389"/>
                  </a:lnTo>
                  <a:lnTo>
                    <a:pt x="18096" y="13163"/>
                  </a:lnTo>
                  <a:lnTo>
                    <a:pt x="18096" y="13937"/>
                  </a:lnTo>
                  <a:lnTo>
                    <a:pt x="18096" y="15486"/>
                  </a:lnTo>
                  <a:lnTo>
                    <a:pt x="17308" y="16260"/>
                  </a:lnTo>
                  <a:lnTo>
                    <a:pt x="22817" y="15486"/>
                  </a:lnTo>
                  <a:lnTo>
                    <a:pt x="26751" y="11615"/>
                  </a:lnTo>
                  <a:lnTo>
                    <a:pt x="29897" y="6194"/>
                  </a:lnTo>
                  <a:lnTo>
                    <a:pt x="31470" y="0"/>
                  </a:lnTo>
                  <a:lnTo>
                    <a:pt x="23603"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13" name="Freeform 2012">
              <a:extLst>
                <a:ext uri="{FF2B5EF4-FFF2-40B4-BE49-F238E27FC236}">
                  <a16:creationId xmlns:a16="http://schemas.microsoft.com/office/drawing/2014/main" id="{85EBDD24-86C6-1FFB-DABA-EEE77BA243B3}"/>
                </a:ext>
              </a:extLst>
            </p:cNvPr>
            <p:cNvSpPr/>
            <p:nvPr/>
          </p:nvSpPr>
          <p:spPr>
            <a:xfrm>
              <a:off x="-6775002" y="-8715799"/>
              <a:ext cx="14106" cy="6611"/>
            </a:xfrm>
            <a:custGeom>
              <a:avLst/>
              <a:gdLst>
                <a:gd name="connsiteX0" fmla="*/ 8655 w 16522"/>
                <a:gd name="connsiteY0" fmla="*/ 0 h 7743"/>
                <a:gd name="connsiteX1" fmla="*/ 3934 w 16522"/>
                <a:gd name="connsiteY1" fmla="*/ 1548 h 7743"/>
                <a:gd name="connsiteX2" fmla="*/ 0 w 16522"/>
                <a:gd name="connsiteY2" fmla="*/ 4646 h 7743"/>
                <a:gd name="connsiteX3" fmla="*/ 4721 w 16522"/>
                <a:gd name="connsiteY3" fmla="*/ 6969 h 7743"/>
                <a:gd name="connsiteX4" fmla="*/ 8655 w 16522"/>
                <a:gd name="connsiteY4" fmla="*/ 7743 h 7743"/>
                <a:gd name="connsiteX5" fmla="*/ 13374 w 16522"/>
                <a:gd name="connsiteY5" fmla="*/ 6194 h 7743"/>
                <a:gd name="connsiteX6" fmla="*/ 16523 w 16522"/>
                <a:gd name="connsiteY6" fmla="*/ 3097 h 7743"/>
                <a:gd name="connsiteX7" fmla="*/ 12589 w 16522"/>
                <a:gd name="connsiteY7" fmla="*/ 774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 h="7743">
                  <a:moveTo>
                    <a:pt x="8655" y="0"/>
                  </a:moveTo>
                  <a:lnTo>
                    <a:pt x="3934" y="1548"/>
                  </a:lnTo>
                  <a:lnTo>
                    <a:pt x="0" y="4646"/>
                  </a:lnTo>
                  <a:lnTo>
                    <a:pt x="4721" y="6969"/>
                  </a:lnTo>
                  <a:lnTo>
                    <a:pt x="8655" y="7743"/>
                  </a:lnTo>
                  <a:lnTo>
                    <a:pt x="13374" y="6194"/>
                  </a:lnTo>
                  <a:lnTo>
                    <a:pt x="16523" y="3097"/>
                  </a:lnTo>
                  <a:lnTo>
                    <a:pt x="12589"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14" name="Freeform 2013">
              <a:extLst>
                <a:ext uri="{FF2B5EF4-FFF2-40B4-BE49-F238E27FC236}">
                  <a16:creationId xmlns:a16="http://schemas.microsoft.com/office/drawing/2014/main" id="{FF371B54-A85E-C456-6A4E-DDA6B59570BF}"/>
                </a:ext>
              </a:extLst>
            </p:cNvPr>
            <p:cNvSpPr/>
            <p:nvPr/>
          </p:nvSpPr>
          <p:spPr>
            <a:xfrm>
              <a:off x="-6921433" y="-8910817"/>
              <a:ext cx="27540" cy="33714"/>
            </a:xfrm>
            <a:custGeom>
              <a:avLst/>
              <a:gdLst>
                <a:gd name="connsiteX0" fmla="*/ 5509 w 32257"/>
                <a:gd name="connsiteY0" fmla="*/ 12389 h 39489"/>
                <a:gd name="connsiteX1" fmla="*/ 0 w 32257"/>
                <a:gd name="connsiteY1" fmla="*/ 27875 h 39489"/>
                <a:gd name="connsiteX2" fmla="*/ 3148 w 32257"/>
                <a:gd name="connsiteY2" fmla="*/ 39489 h 39489"/>
                <a:gd name="connsiteX3" fmla="*/ 18096 w 32257"/>
                <a:gd name="connsiteY3" fmla="*/ 38715 h 39489"/>
                <a:gd name="connsiteX4" fmla="*/ 27536 w 32257"/>
                <a:gd name="connsiteY4" fmla="*/ 28649 h 39489"/>
                <a:gd name="connsiteX5" fmla="*/ 32258 w 32257"/>
                <a:gd name="connsiteY5" fmla="*/ 12389 h 39489"/>
                <a:gd name="connsiteX6" fmla="*/ 29111 w 32257"/>
                <a:gd name="connsiteY6" fmla="*/ 0 h 39489"/>
                <a:gd name="connsiteX7" fmla="*/ 17310 w 32257"/>
                <a:gd name="connsiteY7" fmla="*/ 774 h 3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57" h="39489">
                  <a:moveTo>
                    <a:pt x="5509" y="12389"/>
                  </a:moveTo>
                  <a:lnTo>
                    <a:pt x="0" y="27875"/>
                  </a:lnTo>
                  <a:lnTo>
                    <a:pt x="3148" y="39489"/>
                  </a:lnTo>
                  <a:lnTo>
                    <a:pt x="18096" y="38715"/>
                  </a:lnTo>
                  <a:lnTo>
                    <a:pt x="27536" y="28649"/>
                  </a:lnTo>
                  <a:lnTo>
                    <a:pt x="32258" y="12389"/>
                  </a:lnTo>
                  <a:lnTo>
                    <a:pt x="29111" y="0"/>
                  </a:lnTo>
                  <a:lnTo>
                    <a:pt x="17310"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15" name="Freeform 2014">
              <a:extLst>
                <a:ext uri="{FF2B5EF4-FFF2-40B4-BE49-F238E27FC236}">
                  <a16:creationId xmlns:a16="http://schemas.microsoft.com/office/drawing/2014/main" id="{82361BDC-D513-4A7A-BE9E-C70593E036D7}"/>
                </a:ext>
              </a:extLst>
            </p:cNvPr>
            <p:cNvSpPr/>
            <p:nvPr/>
          </p:nvSpPr>
          <p:spPr>
            <a:xfrm>
              <a:off x="-6977855" y="-8752819"/>
              <a:ext cx="4031" cy="11898"/>
            </a:xfrm>
            <a:custGeom>
              <a:avLst/>
              <a:gdLst>
                <a:gd name="connsiteX0" fmla="*/ 788 w 4721"/>
                <a:gd name="connsiteY0" fmla="*/ 6968 h 13936"/>
                <a:gd name="connsiteX1" fmla="*/ 0 w 4721"/>
                <a:gd name="connsiteY1" fmla="*/ 10065 h 13936"/>
                <a:gd name="connsiteX2" fmla="*/ 2361 w 4721"/>
                <a:gd name="connsiteY2" fmla="*/ 11615 h 13936"/>
                <a:gd name="connsiteX3" fmla="*/ 3146 w 4721"/>
                <a:gd name="connsiteY3" fmla="*/ 12389 h 13936"/>
                <a:gd name="connsiteX4" fmla="*/ 4721 w 4721"/>
                <a:gd name="connsiteY4" fmla="*/ 13937 h 13936"/>
                <a:gd name="connsiteX5" fmla="*/ 4721 w 4721"/>
                <a:gd name="connsiteY5" fmla="*/ 10065 h 13936"/>
                <a:gd name="connsiteX6" fmla="*/ 4721 w 4721"/>
                <a:gd name="connsiteY6" fmla="*/ 6968 h 13936"/>
                <a:gd name="connsiteX7" fmla="*/ 3934 w 4721"/>
                <a:gd name="connsiteY7" fmla="*/ 3872 h 13936"/>
                <a:gd name="connsiteX8" fmla="*/ 3146 w 4721"/>
                <a:gd name="connsiteY8" fmla="*/ 0 h 13936"/>
                <a:gd name="connsiteX9" fmla="*/ 2361 w 4721"/>
                <a:gd name="connsiteY9" fmla="*/ 2322 h 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1" h="13936">
                  <a:moveTo>
                    <a:pt x="788" y="6968"/>
                  </a:moveTo>
                  <a:lnTo>
                    <a:pt x="0" y="10065"/>
                  </a:lnTo>
                  <a:lnTo>
                    <a:pt x="2361" y="11615"/>
                  </a:lnTo>
                  <a:lnTo>
                    <a:pt x="3146" y="12389"/>
                  </a:lnTo>
                  <a:lnTo>
                    <a:pt x="4721" y="13937"/>
                  </a:lnTo>
                  <a:lnTo>
                    <a:pt x="4721" y="10065"/>
                  </a:lnTo>
                  <a:lnTo>
                    <a:pt x="4721" y="6968"/>
                  </a:lnTo>
                  <a:lnTo>
                    <a:pt x="3934" y="3872"/>
                  </a:lnTo>
                  <a:lnTo>
                    <a:pt x="3146" y="0"/>
                  </a:lnTo>
                  <a:lnTo>
                    <a:pt x="2361" y="232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16" name="Freeform 2015">
              <a:extLst>
                <a:ext uri="{FF2B5EF4-FFF2-40B4-BE49-F238E27FC236}">
                  <a16:creationId xmlns:a16="http://schemas.microsoft.com/office/drawing/2014/main" id="{8248760F-8EAE-16AC-FEBA-B7836C803B1F}"/>
                </a:ext>
              </a:extLst>
            </p:cNvPr>
            <p:cNvSpPr/>
            <p:nvPr/>
          </p:nvSpPr>
          <p:spPr>
            <a:xfrm>
              <a:off x="-6979198" y="-8791162"/>
              <a:ext cx="3358" cy="5949"/>
            </a:xfrm>
            <a:custGeom>
              <a:avLst/>
              <a:gdLst>
                <a:gd name="connsiteX0" fmla="*/ 0 w 3933"/>
                <a:gd name="connsiteY0" fmla="*/ 6969 h 6968"/>
                <a:gd name="connsiteX1" fmla="*/ 3934 w 3933"/>
                <a:gd name="connsiteY1" fmla="*/ 6195 h 6968"/>
                <a:gd name="connsiteX2" fmla="*/ 3934 w 3933"/>
                <a:gd name="connsiteY2" fmla="*/ 0 h 6968"/>
                <a:gd name="connsiteX3" fmla="*/ 786 w 3933"/>
                <a:gd name="connsiteY3" fmla="*/ 0 h 6968"/>
              </a:gdLst>
              <a:ahLst/>
              <a:cxnLst>
                <a:cxn ang="0">
                  <a:pos x="connsiteX0" y="connsiteY0"/>
                </a:cxn>
                <a:cxn ang="0">
                  <a:pos x="connsiteX1" y="connsiteY1"/>
                </a:cxn>
                <a:cxn ang="0">
                  <a:pos x="connsiteX2" y="connsiteY2"/>
                </a:cxn>
                <a:cxn ang="0">
                  <a:pos x="connsiteX3" y="connsiteY3"/>
                </a:cxn>
              </a:cxnLst>
              <a:rect l="l" t="t" r="r" b="b"/>
              <a:pathLst>
                <a:path w="3933" h="6968">
                  <a:moveTo>
                    <a:pt x="0" y="6969"/>
                  </a:moveTo>
                  <a:lnTo>
                    <a:pt x="3934" y="6195"/>
                  </a:lnTo>
                  <a:lnTo>
                    <a:pt x="3934" y="0"/>
                  </a:lnTo>
                  <a:lnTo>
                    <a:pt x="786"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17" name="Freeform 2016">
              <a:extLst>
                <a:ext uri="{FF2B5EF4-FFF2-40B4-BE49-F238E27FC236}">
                  <a16:creationId xmlns:a16="http://schemas.microsoft.com/office/drawing/2014/main" id="{D20E5999-9E1B-0F3A-2C74-F284597496AD}"/>
                </a:ext>
              </a:extLst>
            </p:cNvPr>
            <p:cNvSpPr/>
            <p:nvPr/>
          </p:nvSpPr>
          <p:spPr>
            <a:xfrm>
              <a:off x="-6983900" y="-8798434"/>
              <a:ext cx="4029" cy="5287"/>
            </a:xfrm>
            <a:custGeom>
              <a:avLst/>
              <a:gdLst>
                <a:gd name="connsiteX0" fmla="*/ 4719 w 4719"/>
                <a:gd name="connsiteY0" fmla="*/ 3872 h 6193"/>
                <a:gd name="connsiteX1" fmla="*/ 2359 w 4719"/>
                <a:gd name="connsiteY1" fmla="*/ 0 h 6193"/>
                <a:gd name="connsiteX2" fmla="*/ 0 w 4719"/>
                <a:gd name="connsiteY2" fmla="*/ 1548 h 6193"/>
                <a:gd name="connsiteX3" fmla="*/ 786 w 4719"/>
                <a:gd name="connsiteY3" fmla="*/ 6194 h 6193"/>
              </a:gdLst>
              <a:ahLst/>
              <a:cxnLst>
                <a:cxn ang="0">
                  <a:pos x="connsiteX0" y="connsiteY0"/>
                </a:cxn>
                <a:cxn ang="0">
                  <a:pos x="connsiteX1" y="connsiteY1"/>
                </a:cxn>
                <a:cxn ang="0">
                  <a:pos x="connsiteX2" y="connsiteY2"/>
                </a:cxn>
                <a:cxn ang="0">
                  <a:pos x="connsiteX3" y="connsiteY3"/>
                </a:cxn>
              </a:cxnLst>
              <a:rect l="l" t="t" r="r" b="b"/>
              <a:pathLst>
                <a:path w="4719" h="6193">
                  <a:moveTo>
                    <a:pt x="4719" y="3872"/>
                  </a:moveTo>
                  <a:lnTo>
                    <a:pt x="2359" y="0"/>
                  </a:lnTo>
                  <a:lnTo>
                    <a:pt x="0" y="1548"/>
                  </a:lnTo>
                  <a:lnTo>
                    <a:pt x="786" y="619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18" name="Freeform 2017">
              <a:extLst>
                <a:ext uri="{FF2B5EF4-FFF2-40B4-BE49-F238E27FC236}">
                  <a16:creationId xmlns:a16="http://schemas.microsoft.com/office/drawing/2014/main" id="{CD13B5BC-7D2B-42BF-E5E9-F3219AF63077}"/>
                </a:ext>
              </a:extLst>
            </p:cNvPr>
            <p:cNvSpPr/>
            <p:nvPr/>
          </p:nvSpPr>
          <p:spPr>
            <a:xfrm>
              <a:off x="-6983900" y="-8723071"/>
              <a:ext cx="37614" cy="35697"/>
            </a:xfrm>
            <a:custGeom>
              <a:avLst/>
              <a:gdLst>
                <a:gd name="connsiteX0" fmla="*/ 11014 w 44056"/>
                <a:gd name="connsiteY0" fmla="*/ 24777 h 41811"/>
                <a:gd name="connsiteX1" fmla="*/ 11014 w 44056"/>
                <a:gd name="connsiteY1" fmla="*/ 28649 h 41811"/>
                <a:gd name="connsiteX2" fmla="*/ 10226 w 44056"/>
                <a:gd name="connsiteY2" fmla="*/ 32521 h 41811"/>
                <a:gd name="connsiteX3" fmla="*/ 11801 w 44056"/>
                <a:gd name="connsiteY3" fmla="*/ 36392 h 41811"/>
                <a:gd name="connsiteX4" fmla="*/ 14947 w 44056"/>
                <a:gd name="connsiteY4" fmla="*/ 37166 h 41811"/>
                <a:gd name="connsiteX5" fmla="*/ 22027 w 44056"/>
                <a:gd name="connsiteY5" fmla="*/ 34069 h 41811"/>
                <a:gd name="connsiteX6" fmla="*/ 25176 w 44056"/>
                <a:gd name="connsiteY6" fmla="*/ 34069 h 41811"/>
                <a:gd name="connsiteX7" fmla="*/ 36977 w 44056"/>
                <a:gd name="connsiteY7" fmla="*/ 41038 h 41811"/>
                <a:gd name="connsiteX8" fmla="*/ 43271 w 44056"/>
                <a:gd name="connsiteY8" fmla="*/ 41812 h 41811"/>
                <a:gd name="connsiteX9" fmla="*/ 44057 w 44056"/>
                <a:gd name="connsiteY9" fmla="*/ 34844 h 41811"/>
                <a:gd name="connsiteX10" fmla="*/ 42484 w 44056"/>
                <a:gd name="connsiteY10" fmla="*/ 32521 h 41811"/>
                <a:gd name="connsiteX11" fmla="*/ 40911 w 44056"/>
                <a:gd name="connsiteY11" fmla="*/ 30972 h 41811"/>
                <a:gd name="connsiteX12" fmla="*/ 38550 w 44056"/>
                <a:gd name="connsiteY12" fmla="*/ 30197 h 41811"/>
                <a:gd name="connsiteX13" fmla="*/ 37762 w 44056"/>
                <a:gd name="connsiteY13" fmla="*/ 28649 h 41811"/>
                <a:gd name="connsiteX14" fmla="*/ 35404 w 44056"/>
                <a:gd name="connsiteY14" fmla="*/ 28649 h 41811"/>
                <a:gd name="connsiteX15" fmla="*/ 29895 w 44056"/>
                <a:gd name="connsiteY15" fmla="*/ 29423 h 41811"/>
                <a:gd name="connsiteX16" fmla="*/ 27536 w 44056"/>
                <a:gd name="connsiteY16" fmla="*/ 28649 h 41811"/>
                <a:gd name="connsiteX17" fmla="*/ 25961 w 44056"/>
                <a:gd name="connsiteY17" fmla="*/ 25552 h 41811"/>
                <a:gd name="connsiteX18" fmla="*/ 25961 w 44056"/>
                <a:gd name="connsiteY18" fmla="*/ 23229 h 41811"/>
                <a:gd name="connsiteX19" fmla="*/ 25176 w 44056"/>
                <a:gd name="connsiteY19" fmla="*/ 21680 h 41811"/>
                <a:gd name="connsiteX20" fmla="*/ 25176 w 44056"/>
                <a:gd name="connsiteY20" fmla="*/ 20132 h 41811"/>
                <a:gd name="connsiteX21" fmla="*/ 25176 w 44056"/>
                <a:gd name="connsiteY21" fmla="*/ 15486 h 41811"/>
                <a:gd name="connsiteX22" fmla="*/ 26749 w 44056"/>
                <a:gd name="connsiteY22" fmla="*/ 11615 h 41811"/>
                <a:gd name="connsiteX23" fmla="*/ 25961 w 44056"/>
                <a:gd name="connsiteY23" fmla="*/ 6194 h 41811"/>
                <a:gd name="connsiteX24" fmla="*/ 20454 w 44056"/>
                <a:gd name="connsiteY24" fmla="*/ 774 h 41811"/>
                <a:gd name="connsiteX25" fmla="*/ 17308 w 44056"/>
                <a:gd name="connsiteY25" fmla="*/ 0 h 41811"/>
                <a:gd name="connsiteX26" fmla="*/ 14947 w 44056"/>
                <a:gd name="connsiteY26" fmla="*/ 1548 h 41811"/>
                <a:gd name="connsiteX27" fmla="*/ 13374 w 44056"/>
                <a:gd name="connsiteY27" fmla="*/ 4646 h 41811"/>
                <a:gd name="connsiteX28" fmla="*/ 11801 w 44056"/>
                <a:gd name="connsiteY28" fmla="*/ 6968 h 41811"/>
                <a:gd name="connsiteX29" fmla="*/ 9441 w 44056"/>
                <a:gd name="connsiteY29" fmla="*/ 4646 h 41811"/>
                <a:gd name="connsiteX30" fmla="*/ 6292 w 44056"/>
                <a:gd name="connsiteY30" fmla="*/ 3872 h 41811"/>
                <a:gd name="connsiteX31" fmla="*/ 3934 w 44056"/>
                <a:gd name="connsiteY31" fmla="*/ 3096 h 41811"/>
                <a:gd name="connsiteX32" fmla="*/ 1573 w 44056"/>
                <a:gd name="connsiteY32" fmla="*/ 1548 h 41811"/>
                <a:gd name="connsiteX33" fmla="*/ 0 w 44056"/>
                <a:gd name="connsiteY33" fmla="*/ 6968 h 41811"/>
                <a:gd name="connsiteX34" fmla="*/ 0 w 44056"/>
                <a:gd name="connsiteY34" fmla="*/ 12389 h 41811"/>
                <a:gd name="connsiteX35" fmla="*/ 2359 w 44056"/>
                <a:gd name="connsiteY35" fmla="*/ 17808 h 41811"/>
                <a:gd name="connsiteX36" fmla="*/ 6292 w 44056"/>
                <a:gd name="connsiteY36" fmla="*/ 21680 h 4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056" h="41811">
                  <a:moveTo>
                    <a:pt x="11014" y="24777"/>
                  </a:moveTo>
                  <a:lnTo>
                    <a:pt x="11014" y="28649"/>
                  </a:lnTo>
                  <a:lnTo>
                    <a:pt x="10226" y="32521"/>
                  </a:lnTo>
                  <a:lnTo>
                    <a:pt x="11801" y="36392"/>
                  </a:lnTo>
                  <a:lnTo>
                    <a:pt x="14947" y="37166"/>
                  </a:lnTo>
                  <a:lnTo>
                    <a:pt x="22027" y="34069"/>
                  </a:lnTo>
                  <a:lnTo>
                    <a:pt x="25176" y="34069"/>
                  </a:lnTo>
                  <a:lnTo>
                    <a:pt x="36977" y="41038"/>
                  </a:lnTo>
                  <a:lnTo>
                    <a:pt x="43271" y="41812"/>
                  </a:lnTo>
                  <a:lnTo>
                    <a:pt x="44057" y="34844"/>
                  </a:lnTo>
                  <a:lnTo>
                    <a:pt x="42484" y="32521"/>
                  </a:lnTo>
                  <a:lnTo>
                    <a:pt x="40911" y="30972"/>
                  </a:lnTo>
                  <a:lnTo>
                    <a:pt x="38550" y="30197"/>
                  </a:lnTo>
                  <a:lnTo>
                    <a:pt x="37762" y="28649"/>
                  </a:lnTo>
                  <a:lnTo>
                    <a:pt x="35404" y="28649"/>
                  </a:lnTo>
                  <a:lnTo>
                    <a:pt x="29895" y="29423"/>
                  </a:lnTo>
                  <a:lnTo>
                    <a:pt x="27536" y="28649"/>
                  </a:lnTo>
                  <a:lnTo>
                    <a:pt x="25961" y="25552"/>
                  </a:lnTo>
                  <a:lnTo>
                    <a:pt x="25961" y="23229"/>
                  </a:lnTo>
                  <a:lnTo>
                    <a:pt x="25176" y="21680"/>
                  </a:lnTo>
                  <a:lnTo>
                    <a:pt x="25176" y="20132"/>
                  </a:lnTo>
                  <a:lnTo>
                    <a:pt x="25176" y="15486"/>
                  </a:lnTo>
                  <a:lnTo>
                    <a:pt x="26749" y="11615"/>
                  </a:lnTo>
                  <a:lnTo>
                    <a:pt x="25961" y="6194"/>
                  </a:lnTo>
                  <a:lnTo>
                    <a:pt x="20454" y="774"/>
                  </a:lnTo>
                  <a:lnTo>
                    <a:pt x="17308" y="0"/>
                  </a:lnTo>
                  <a:lnTo>
                    <a:pt x="14947" y="1548"/>
                  </a:lnTo>
                  <a:lnTo>
                    <a:pt x="13374" y="4646"/>
                  </a:lnTo>
                  <a:lnTo>
                    <a:pt x="11801" y="6968"/>
                  </a:lnTo>
                  <a:lnTo>
                    <a:pt x="9441" y="4646"/>
                  </a:lnTo>
                  <a:lnTo>
                    <a:pt x="6292" y="3872"/>
                  </a:lnTo>
                  <a:lnTo>
                    <a:pt x="3934" y="3096"/>
                  </a:lnTo>
                  <a:lnTo>
                    <a:pt x="1573" y="1548"/>
                  </a:lnTo>
                  <a:lnTo>
                    <a:pt x="0" y="6968"/>
                  </a:lnTo>
                  <a:lnTo>
                    <a:pt x="0" y="12389"/>
                  </a:lnTo>
                  <a:lnTo>
                    <a:pt x="2359" y="17808"/>
                  </a:lnTo>
                  <a:lnTo>
                    <a:pt x="6292" y="2168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19" name="Freeform 2018">
              <a:extLst>
                <a:ext uri="{FF2B5EF4-FFF2-40B4-BE49-F238E27FC236}">
                  <a16:creationId xmlns:a16="http://schemas.microsoft.com/office/drawing/2014/main" id="{C81273F5-9B43-5BB4-B38C-1E5E6918E24A}"/>
                </a:ext>
              </a:extLst>
            </p:cNvPr>
            <p:cNvSpPr/>
            <p:nvPr/>
          </p:nvSpPr>
          <p:spPr>
            <a:xfrm>
              <a:off x="-6972481" y="-8886357"/>
              <a:ext cx="94038" cy="200967"/>
            </a:xfrm>
            <a:custGeom>
              <a:avLst/>
              <a:gdLst>
                <a:gd name="connsiteX0" fmla="*/ 0 w 110145"/>
                <a:gd name="connsiteY0" fmla="*/ 72011 h 235389"/>
                <a:gd name="connsiteX1" fmla="*/ 3934 w 110145"/>
                <a:gd name="connsiteY1" fmla="*/ 96788 h 235389"/>
                <a:gd name="connsiteX2" fmla="*/ 7868 w 110145"/>
                <a:gd name="connsiteY2" fmla="*/ 103757 h 235389"/>
                <a:gd name="connsiteX3" fmla="*/ 8653 w 110145"/>
                <a:gd name="connsiteY3" fmla="*/ 113049 h 235389"/>
                <a:gd name="connsiteX4" fmla="*/ 7080 w 110145"/>
                <a:gd name="connsiteY4" fmla="*/ 123889 h 235389"/>
                <a:gd name="connsiteX5" fmla="*/ 8653 w 110145"/>
                <a:gd name="connsiteY5" fmla="*/ 133955 h 235389"/>
                <a:gd name="connsiteX6" fmla="*/ 11014 w 110145"/>
                <a:gd name="connsiteY6" fmla="*/ 138601 h 235389"/>
                <a:gd name="connsiteX7" fmla="*/ 15735 w 110145"/>
                <a:gd name="connsiteY7" fmla="*/ 145570 h 235389"/>
                <a:gd name="connsiteX8" fmla="*/ 17308 w 110145"/>
                <a:gd name="connsiteY8" fmla="*/ 150990 h 235389"/>
                <a:gd name="connsiteX9" fmla="*/ 17308 w 110145"/>
                <a:gd name="connsiteY9" fmla="*/ 157185 h 235389"/>
                <a:gd name="connsiteX10" fmla="*/ 15735 w 110145"/>
                <a:gd name="connsiteY10" fmla="*/ 170347 h 235389"/>
                <a:gd name="connsiteX11" fmla="*/ 15735 w 110145"/>
                <a:gd name="connsiteY11" fmla="*/ 176542 h 235389"/>
                <a:gd name="connsiteX12" fmla="*/ 23603 w 110145"/>
                <a:gd name="connsiteY12" fmla="*/ 193577 h 235389"/>
                <a:gd name="connsiteX13" fmla="*/ 38550 w 110145"/>
                <a:gd name="connsiteY13" fmla="*/ 213708 h 235389"/>
                <a:gd name="connsiteX14" fmla="*/ 55858 w 110145"/>
                <a:gd name="connsiteY14" fmla="*/ 229970 h 235389"/>
                <a:gd name="connsiteX15" fmla="*/ 73168 w 110145"/>
                <a:gd name="connsiteY15" fmla="*/ 235389 h 235389"/>
                <a:gd name="connsiteX16" fmla="*/ 56646 w 110145"/>
                <a:gd name="connsiteY16" fmla="*/ 218355 h 235389"/>
                <a:gd name="connsiteX17" fmla="*/ 42484 w 110145"/>
                <a:gd name="connsiteY17" fmla="*/ 195900 h 235389"/>
                <a:gd name="connsiteX18" fmla="*/ 33831 w 110145"/>
                <a:gd name="connsiteY18" fmla="*/ 171897 h 235389"/>
                <a:gd name="connsiteX19" fmla="*/ 33043 w 110145"/>
                <a:gd name="connsiteY19" fmla="*/ 147892 h 235389"/>
                <a:gd name="connsiteX20" fmla="*/ 36189 w 110145"/>
                <a:gd name="connsiteY20" fmla="*/ 137053 h 235389"/>
                <a:gd name="connsiteX21" fmla="*/ 40911 w 110145"/>
                <a:gd name="connsiteY21" fmla="*/ 133181 h 235389"/>
                <a:gd name="connsiteX22" fmla="*/ 49566 w 110145"/>
                <a:gd name="connsiteY22" fmla="*/ 133181 h 235389"/>
                <a:gd name="connsiteX23" fmla="*/ 110145 w 110145"/>
                <a:gd name="connsiteY23" fmla="*/ 150990 h 235389"/>
                <a:gd name="connsiteX24" fmla="*/ 106211 w 110145"/>
                <a:gd name="connsiteY24" fmla="*/ 147118 h 235389"/>
                <a:gd name="connsiteX25" fmla="*/ 98344 w 110145"/>
                <a:gd name="connsiteY25" fmla="*/ 143247 h 235389"/>
                <a:gd name="connsiteX26" fmla="*/ 94410 w 110145"/>
                <a:gd name="connsiteY26" fmla="*/ 140149 h 235389"/>
                <a:gd name="connsiteX27" fmla="*/ 92049 w 110145"/>
                <a:gd name="connsiteY27" fmla="*/ 136278 h 235389"/>
                <a:gd name="connsiteX28" fmla="*/ 88116 w 110145"/>
                <a:gd name="connsiteY28" fmla="*/ 128535 h 235389"/>
                <a:gd name="connsiteX29" fmla="*/ 84969 w 110145"/>
                <a:gd name="connsiteY29" fmla="*/ 124663 h 235389"/>
                <a:gd name="connsiteX30" fmla="*/ 63726 w 110145"/>
                <a:gd name="connsiteY30" fmla="*/ 109177 h 235389"/>
                <a:gd name="connsiteX31" fmla="*/ 65301 w 110145"/>
                <a:gd name="connsiteY31" fmla="*/ 102983 h 235389"/>
                <a:gd name="connsiteX32" fmla="*/ 80248 w 110145"/>
                <a:gd name="connsiteY32" fmla="*/ 92917 h 235389"/>
                <a:gd name="connsiteX33" fmla="*/ 88903 w 110145"/>
                <a:gd name="connsiteY33" fmla="*/ 85174 h 235389"/>
                <a:gd name="connsiteX34" fmla="*/ 95983 w 110145"/>
                <a:gd name="connsiteY34" fmla="*/ 74333 h 235389"/>
                <a:gd name="connsiteX35" fmla="*/ 99129 w 110145"/>
                <a:gd name="connsiteY35" fmla="*/ 61945 h 235389"/>
                <a:gd name="connsiteX36" fmla="*/ 95196 w 110145"/>
                <a:gd name="connsiteY36" fmla="*/ 51104 h 235389"/>
                <a:gd name="connsiteX37" fmla="*/ 83394 w 110145"/>
                <a:gd name="connsiteY37" fmla="*/ 46458 h 235389"/>
                <a:gd name="connsiteX38" fmla="*/ 70808 w 110145"/>
                <a:gd name="connsiteY38" fmla="*/ 53427 h 235389"/>
                <a:gd name="connsiteX39" fmla="*/ 59792 w 110145"/>
                <a:gd name="connsiteY39" fmla="*/ 64268 h 235389"/>
                <a:gd name="connsiteX40" fmla="*/ 52712 w 110145"/>
                <a:gd name="connsiteY40" fmla="*/ 73559 h 235389"/>
                <a:gd name="connsiteX41" fmla="*/ 41698 w 110145"/>
                <a:gd name="connsiteY41" fmla="*/ 89819 h 235389"/>
                <a:gd name="connsiteX42" fmla="*/ 35404 w 110145"/>
                <a:gd name="connsiteY42" fmla="*/ 99112 h 235389"/>
                <a:gd name="connsiteX43" fmla="*/ 28322 w 110145"/>
                <a:gd name="connsiteY43" fmla="*/ 104531 h 235389"/>
                <a:gd name="connsiteX44" fmla="*/ 24388 w 110145"/>
                <a:gd name="connsiteY44" fmla="*/ 104531 h 235389"/>
                <a:gd name="connsiteX45" fmla="*/ 18881 w 110145"/>
                <a:gd name="connsiteY45" fmla="*/ 102209 h 235389"/>
                <a:gd name="connsiteX46" fmla="*/ 14947 w 110145"/>
                <a:gd name="connsiteY46" fmla="*/ 99886 h 235389"/>
                <a:gd name="connsiteX47" fmla="*/ 12587 w 110145"/>
                <a:gd name="connsiteY47" fmla="*/ 96014 h 235389"/>
                <a:gd name="connsiteX48" fmla="*/ 13374 w 110145"/>
                <a:gd name="connsiteY48" fmla="*/ 91369 h 235389"/>
                <a:gd name="connsiteX49" fmla="*/ 16521 w 110145"/>
                <a:gd name="connsiteY49" fmla="*/ 88271 h 235389"/>
                <a:gd name="connsiteX50" fmla="*/ 25176 w 110145"/>
                <a:gd name="connsiteY50" fmla="*/ 82851 h 235389"/>
                <a:gd name="connsiteX51" fmla="*/ 35404 w 110145"/>
                <a:gd name="connsiteY51" fmla="*/ 72011 h 235389"/>
                <a:gd name="connsiteX52" fmla="*/ 40911 w 110145"/>
                <a:gd name="connsiteY52" fmla="*/ 61170 h 235389"/>
                <a:gd name="connsiteX53" fmla="*/ 42484 w 110145"/>
                <a:gd name="connsiteY53" fmla="*/ 49556 h 235389"/>
                <a:gd name="connsiteX54" fmla="*/ 39338 w 110145"/>
                <a:gd name="connsiteY54" fmla="*/ 34844 h 235389"/>
                <a:gd name="connsiteX55" fmla="*/ 36977 w 110145"/>
                <a:gd name="connsiteY55" fmla="*/ 30198 h 235389"/>
                <a:gd name="connsiteX56" fmla="*/ 34616 w 110145"/>
                <a:gd name="connsiteY56" fmla="*/ 27875 h 235389"/>
                <a:gd name="connsiteX57" fmla="*/ 33043 w 110145"/>
                <a:gd name="connsiteY57" fmla="*/ 24778 h 235389"/>
                <a:gd name="connsiteX58" fmla="*/ 33831 w 110145"/>
                <a:gd name="connsiteY58" fmla="*/ 19358 h 235389"/>
                <a:gd name="connsiteX59" fmla="*/ 35404 w 110145"/>
                <a:gd name="connsiteY59" fmla="*/ 13938 h 235389"/>
                <a:gd name="connsiteX60" fmla="*/ 42484 w 110145"/>
                <a:gd name="connsiteY60" fmla="*/ 5421 h 235389"/>
                <a:gd name="connsiteX61" fmla="*/ 43271 w 110145"/>
                <a:gd name="connsiteY61" fmla="*/ 0 h 235389"/>
                <a:gd name="connsiteX62" fmla="*/ 20454 w 110145"/>
                <a:gd name="connsiteY62" fmla="*/ 15486 h 235389"/>
                <a:gd name="connsiteX63" fmla="*/ 5507 w 110145"/>
                <a:gd name="connsiteY63" fmla="*/ 41813 h 23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0145" h="235389">
                  <a:moveTo>
                    <a:pt x="0" y="72011"/>
                  </a:moveTo>
                  <a:lnTo>
                    <a:pt x="3934" y="96788"/>
                  </a:lnTo>
                  <a:lnTo>
                    <a:pt x="7868" y="103757"/>
                  </a:lnTo>
                  <a:lnTo>
                    <a:pt x="8653" y="113049"/>
                  </a:lnTo>
                  <a:lnTo>
                    <a:pt x="7080" y="123889"/>
                  </a:lnTo>
                  <a:lnTo>
                    <a:pt x="8653" y="133955"/>
                  </a:lnTo>
                  <a:lnTo>
                    <a:pt x="11014" y="138601"/>
                  </a:lnTo>
                  <a:lnTo>
                    <a:pt x="15735" y="145570"/>
                  </a:lnTo>
                  <a:lnTo>
                    <a:pt x="17308" y="150990"/>
                  </a:lnTo>
                  <a:lnTo>
                    <a:pt x="17308" y="157185"/>
                  </a:lnTo>
                  <a:lnTo>
                    <a:pt x="15735" y="170347"/>
                  </a:lnTo>
                  <a:lnTo>
                    <a:pt x="15735" y="176542"/>
                  </a:lnTo>
                  <a:lnTo>
                    <a:pt x="23603" y="193577"/>
                  </a:lnTo>
                  <a:lnTo>
                    <a:pt x="38550" y="213708"/>
                  </a:lnTo>
                  <a:lnTo>
                    <a:pt x="55858" y="229970"/>
                  </a:lnTo>
                  <a:lnTo>
                    <a:pt x="73168" y="235389"/>
                  </a:lnTo>
                  <a:lnTo>
                    <a:pt x="56646" y="218355"/>
                  </a:lnTo>
                  <a:lnTo>
                    <a:pt x="42484" y="195900"/>
                  </a:lnTo>
                  <a:lnTo>
                    <a:pt x="33831" y="171897"/>
                  </a:lnTo>
                  <a:lnTo>
                    <a:pt x="33043" y="147892"/>
                  </a:lnTo>
                  <a:lnTo>
                    <a:pt x="36189" y="137053"/>
                  </a:lnTo>
                  <a:lnTo>
                    <a:pt x="40911" y="133181"/>
                  </a:lnTo>
                  <a:lnTo>
                    <a:pt x="49566" y="133181"/>
                  </a:lnTo>
                  <a:lnTo>
                    <a:pt x="110145" y="150990"/>
                  </a:lnTo>
                  <a:lnTo>
                    <a:pt x="106211" y="147118"/>
                  </a:lnTo>
                  <a:lnTo>
                    <a:pt x="98344" y="143247"/>
                  </a:lnTo>
                  <a:lnTo>
                    <a:pt x="94410" y="140149"/>
                  </a:lnTo>
                  <a:lnTo>
                    <a:pt x="92049" y="136278"/>
                  </a:lnTo>
                  <a:lnTo>
                    <a:pt x="88116" y="128535"/>
                  </a:lnTo>
                  <a:lnTo>
                    <a:pt x="84969" y="124663"/>
                  </a:lnTo>
                  <a:lnTo>
                    <a:pt x="63726" y="109177"/>
                  </a:lnTo>
                  <a:lnTo>
                    <a:pt x="65301" y="102983"/>
                  </a:lnTo>
                  <a:lnTo>
                    <a:pt x="80248" y="92917"/>
                  </a:lnTo>
                  <a:lnTo>
                    <a:pt x="88903" y="85174"/>
                  </a:lnTo>
                  <a:lnTo>
                    <a:pt x="95983" y="74333"/>
                  </a:lnTo>
                  <a:lnTo>
                    <a:pt x="99129" y="61945"/>
                  </a:lnTo>
                  <a:lnTo>
                    <a:pt x="95196" y="51104"/>
                  </a:lnTo>
                  <a:lnTo>
                    <a:pt x="83394" y="46458"/>
                  </a:lnTo>
                  <a:lnTo>
                    <a:pt x="70808" y="53427"/>
                  </a:lnTo>
                  <a:lnTo>
                    <a:pt x="59792" y="64268"/>
                  </a:lnTo>
                  <a:lnTo>
                    <a:pt x="52712" y="73559"/>
                  </a:lnTo>
                  <a:lnTo>
                    <a:pt x="41698" y="89819"/>
                  </a:lnTo>
                  <a:lnTo>
                    <a:pt x="35404" y="99112"/>
                  </a:lnTo>
                  <a:lnTo>
                    <a:pt x="28322" y="104531"/>
                  </a:lnTo>
                  <a:lnTo>
                    <a:pt x="24388" y="104531"/>
                  </a:lnTo>
                  <a:lnTo>
                    <a:pt x="18881" y="102209"/>
                  </a:lnTo>
                  <a:lnTo>
                    <a:pt x="14947" y="99886"/>
                  </a:lnTo>
                  <a:lnTo>
                    <a:pt x="12587" y="96014"/>
                  </a:lnTo>
                  <a:lnTo>
                    <a:pt x="13374" y="91369"/>
                  </a:lnTo>
                  <a:lnTo>
                    <a:pt x="16521" y="88271"/>
                  </a:lnTo>
                  <a:lnTo>
                    <a:pt x="25176" y="82851"/>
                  </a:lnTo>
                  <a:lnTo>
                    <a:pt x="35404" y="72011"/>
                  </a:lnTo>
                  <a:lnTo>
                    <a:pt x="40911" y="61170"/>
                  </a:lnTo>
                  <a:lnTo>
                    <a:pt x="42484" y="49556"/>
                  </a:lnTo>
                  <a:lnTo>
                    <a:pt x="39338" y="34844"/>
                  </a:lnTo>
                  <a:lnTo>
                    <a:pt x="36977" y="30198"/>
                  </a:lnTo>
                  <a:lnTo>
                    <a:pt x="34616" y="27875"/>
                  </a:lnTo>
                  <a:lnTo>
                    <a:pt x="33043" y="24778"/>
                  </a:lnTo>
                  <a:lnTo>
                    <a:pt x="33831" y="19358"/>
                  </a:lnTo>
                  <a:lnTo>
                    <a:pt x="35404" y="13938"/>
                  </a:lnTo>
                  <a:lnTo>
                    <a:pt x="42484" y="5421"/>
                  </a:lnTo>
                  <a:lnTo>
                    <a:pt x="43271" y="0"/>
                  </a:lnTo>
                  <a:lnTo>
                    <a:pt x="20454" y="15486"/>
                  </a:lnTo>
                  <a:lnTo>
                    <a:pt x="5507" y="4181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20" name="Freeform 2019">
              <a:extLst>
                <a:ext uri="{FF2B5EF4-FFF2-40B4-BE49-F238E27FC236}">
                  <a16:creationId xmlns:a16="http://schemas.microsoft.com/office/drawing/2014/main" id="{8F2C8860-0975-559B-A5E8-664F6E18B56F}"/>
                </a:ext>
              </a:extLst>
            </p:cNvPr>
            <p:cNvSpPr/>
            <p:nvPr/>
          </p:nvSpPr>
          <p:spPr>
            <a:xfrm>
              <a:off x="-6971810" y="-8530698"/>
              <a:ext cx="9404" cy="5287"/>
            </a:xfrm>
            <a:custGeom>
              <a:avLst/>
              <a:gdLst>
                <a:gd name="connsiteX0" fmla="*/ 7082 w 11015"/>
                <a:gd name="connsiteY0" fmla="*/ 0 h 6193"/>
                <a:gd name="connsiteX1" fmla="*/ 3934 w 11015"/>
                <a:gd name="connsiteY1" fmla="*/ 774 h 6193"/>
                <a:gd name="connsiteX2" fmla="*/ 0 w 11015"/>
                <a:gd name="connsiteY2" fmla="*/ 774 h 6193"/>
                <a:gd name="connsiteX3" fmla="*/ 5509 w 11015"/>
                <a:gd name="connsiteY3" fmla="*/ 4646 h 6193"/>
                <a:gd name="connsiteX4" fmla="*/ 7868 w 11015"/>
                <a:gd name="connsiteY4" fmla="*/ 6194 h 6193"/>
                <a:gd name="connsiteX5" fmla="*/ 11016 w 11015"/>
                <a:gd name="connsiteY5" fmla="*/ 6194 h 6193"/>
                <a:gd name="connsiteX6" fmla="*/ 9443 w 11015"/>
                <a:gd name="connsiteY6" fmla="*/ 2322 h 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5" h="6193">
                  <a:moveTo>
                    <a:pt x="7082" y="0"/>
                  </a:moveTo>
                  <a:lnTo>
                    <a:pt x="3934" y="774"/>
                  </a:lnTo>
                  <a:lnTo>
                    <a:pt x="0" y="774"/>
                  </a:lnTo>
                  <a:lnTo>
                    <a:pt x="5509" y="4646"/>
                  </a:lnTo>
                  <a:lnTo>
                    <a:pt x="7868" y="6194"/>
                  </a:lnTo>
                  <a:lnTo>
                    <a:pt x="11016" y="6194"/>
                  </a:lnTo>
                  <a:lnTo>
                    <a:pt x="9443" y="232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21" name="Freeform 2020">
              <a:extLst>
                <a:ext uri="{FF2B5EF4-FFF2-40B4-BE49-F238E27FC236}">
                  <a16:creationId xmlns:a16="http://schemas.microsoft.com/office/drawing/2014/main" id="{B17B2698-7261-DD3D-D026-37783DE9BBB1}"/>
                </a:ext>
              </a:extLst>
            </p:cNvPr>
            <p:cNvSpPr/>
            <p:nvPr/>
          </p:nvSpPr>
          <p:spPr>
            <a:xfrm>
              <a:off x="-6980541" y="-8254368"/>
              <a:ext cx="7388" cy="9255"/>
            </a:xfrm>
            <a:custGeom>
              <a:avLst/>
              <a:gdLst>
                <a:gd name="connsiteX0" fmla="*/ 1573 w 8653"/>
                <a:gd name="connsiteY0" fmla="*/ 0 h 10840"/>
                <a:gd name="connsiteX1" fmla="*/ 1573 w 8653"/>
                <a:gd name="connsiteY1" fmla="*/ 3097 h 10840"/>
                <a:gd name="connsiteX2" fmla="*/ 786 w 8653"/>
                <a:gd name="connsiteY2" fmla="*/ 7743 h 10840"/>
                <a:gd name="connsiteX3" fmla="*/ 0 w 8653"/>
                <a:gd name="connsiteY3" fmla="*/ 10840 h 10840"/>
                <a:gd name="connsiteX4" fmla="*/ 6292 w 8653"/>
                <a:gd name="connsiteY4" fmla="*/ 7743 h 10840"/>
                <a:gd name="connsiteX5" fmla="*/ 8653 w 8653"/>
                <a:gd name="connsiteY5" fmla="*/ 4647 h 10840"/>
                <a:gd name="connsiteX6" fmla="*/ 7868 w 8653"/>
                <a:gd name="connsiteY6" fmla="*/ 2323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0840">
                  <a:moveTo>
                    <a:pt x="1573" y="0"/>
                  </a:moveTo>
                  <a:lnTo>
                    <a:pt x="1573" y="3097"/>
                  </a:lnTo>
                  <a:lnTo>
                    <a:pt x="786" y="7743"/>
                  </a:lnTo>
                  <a:lnTo>
                    <a:pt x="0" y="10840"/>
                  </a:lnTo>
                  <a:lnTo>
                    <a:pt x="6292" y="7743"/>
                  </a:lnTo>
                  <a:lnTo>
                    <a:pt x="8653" y="4647"/>
                  </a:lnTo>
                  <a:lnTo>
                    <a:pt x="7868" y="232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22" name="Freeform 2021">
              <a:extLst>
                <a:ext uri="{FF2B5EF4-FFF2-40B4-BE49-F238E27FC236}">
                  <a16:creationId xmlns:a16="http://schemas.microsoft.com/office/drawing/2014/main" id="{91175A67-74F7-7AA1-0DDB-B84E072B371F}"/>
                </a:ext>
              </a:extLst>
            </p:cNvPr>
            <p:cNvSpPr/>
            <p:nvPr/>
          </p:nvSpPr>
          <p:spPr>
            <a:xfrm>
              <a:off x="-6977183" y="-8655641"/>
              <a:ext cx="47690" cy="24459"/>
            </a:xfrm>
            <a:custGeom>
              <a:avLst/>
              <a:gdLst>
                <a:gd name="connsiteX0" fmla="*/ 55858 w 55858"/>
                <a:gd name="connsiteY0" fmla="*/ 20132 h 28648"/>
                <a:gd name="connsiteX1" fmla="*/ 41696 w 55858"/>
                <a:gd name="connsiteY1" fmla="*/ 8517 h 28648"/>
                <a:gd name="connsiteX2" fmla="*/ 33043 w 55858"/>
                <a:gd name="connsiteY2" fmla="*/ 3872 h 28648"/>
                <a:gd name="connsiteX3" fmla="*/ 25176 w 55858"/>
                <a:gd name="connsiteY3" fmla="*/ 774 h 28648"/>
                <a:gd name="connsiteX4" fmla="*/ 18094 w 55858"/>
                <a:gd name="connsiteY4" fmla="*/ 0 h 28648"/>
                <a:gd name="connsiteX5" fmla="*/ 9441 w 55858"/>
                <a:gd name="connsiteY5" fmla="*/ 3872 h 28648"/>
                <a:gd name="connsiteX6" fmla="*/ 2359 w 55858"/>
                <a:gd name="connsiteY6" fmla="*/ 10840 h 28648"/>
                <a:gd name="connsiteX7" fmla="*/ 0 w 55858"/>
                <a:gd name="connsiteY7" fmla="*/ 18584 h 28648"/>
                <a:gd name="connsiteX8" fmla="*/ 3146 w 55858"/>
                <a:gd name="connsiteY8" fmla="*/ 25552 h 28648"/>
                <a:gd name="connsiteX9" fmla="*/ 12587 w 55858"/>
                <a:gd name="connsiteY9" fmla="*/ 28649 h 28648"/>
                <a:gd name="connsiteX10" fmla="*/ 47991 w 55858"/>
                <a:gd name="connsiteY10" fmla="*/ 25552 h 2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858" h="28648">
                  <a:moveTo>
                    <a:pt x="55858" y="20132"/>
                  </a:moveTo>
                  <a:lnTo>
                    <a:pt x="41696" y="8517"/>
                  </a:lnTo>
                  <a:lnTo>
                    <a:pt x="33043" y="3872"/>
                  </a:lnTo>
                  <a:lnTo>
                    <a:pt x="25176" y="774"/>
                  </a:lnTo>
                  <a:lnTo>
                    <a:pt x="18094" y="0"/>
                  </a:lnTo>
                  <a:lnTo>
                    <a:pt x="9441" y="3872"/>
                  </a:lnTo>
                  <a:lnTo>
                    <a:pt x="2359" y="10840"/>
                  </a:lnTo>
                  <a:lnTo>
                    <a:pt x="0" y="18584"/>
                  </a:lnTo>
                  <a:lnTo>
                    <a:pt x="3146" y="25552"/>
                  </a:lnTo>
                  <a:lnTo>
                    <a:pt x="12587" y="28649"/>
                  </a:lnTo>
                  <a:lnTo>
                    <a:pt x="47991" y="2555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23" name="Freeform 2022">
              <a:extLst>
                <a:ext uri="{FF2B5EF4-FFF2-40B4-BE49-F238E27FC236}">
                  <a16:creationId xmlns:a16="http://schemas.microsoft.com/office/drawing/2014/main" id="{3055A4F1-9497-07A9-5900-84235BF01032}"/>
                </a:ext>
              </a:extLst>
            </p:cNvPr>
            <p:cNvSpPr/>
            <p:nvPr/>
          </p:nvSpPr>
          <p:spPr>
            <a:xfrm>
              <a:off x="-6948972" y="-8552513"/>
              <a:ext cx="10075" cy="5288"/>
            </a:xfrm>
            <a:custGeom>
              <a:avLst/>
              <a:gdLst>
                <a:gd name="connsiteX0" fmla="*/ 0 w 11801"/>
                <a:gd name="connsiteY0" fmla="*/ 4646 h 6194"/>
                <a:gd name="connsiteX1" fmla="*/ 4719 w 11801"/>
                <a:gd name="connsiteY1" fmla="*/ 6195 h 6194"/>
                <a:gd name="connsiteX2" fmla="*/ 7868 w 11801"/>
                <a:gd name="connsiteY2" fmla="*/ 5421 h 6194"/>
                <a:gd name="connsiteX3" fmla="*/ 11801 w 11801"/>
                <a:gd name="connsiteY3" fmla="*/ 0 h 6194"/>
                <a:gd name="connsiteX4" fmla="*/ 9441 w 11801"/>
                <a:gd name="connsiteY4" fmla="*/ 774 h 6194"/>
                <a:gd name="connsiteX5" fmla="*/ 3146 w 11801"/>
                <a:gd name="connsiteY5" fmla="*/ 3097 h 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1" h="6194">
                  <a:moveTo>
                    <a:pt x="0" y="4646"/>
                  </a:moveTo>
                  <a:lnTo>
                    <a:pt x="4719" y="6195"/>
                  </a:lnTo>
                  <a:lnTo>
                    <a:pt x="7868" y="5421"/>
                  </a:lnTo>
                  <a:lnTo>
                    <a:pt x="11801" y="0"/>
                  </a:lnTo>
                  <a:lnTo>
                    <a:pt x="9441" y="774"/>
                  </a:lnTo>
                  <a:lnTo>
                    <a:pt x="3146"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24" name="Freeform 2023">
              <a:extLst>
                <a:ext uri="{FF2B5EF4-FFF2-40B4-BE49-F238E27FC236}">
                  <a16:creationId xmlns:a16="http://schemas.microsoft.com/office/drawing/2014/main" id="{9A4A915F-9679-FA2C-9301-6EA264D6942B}"/>
                </a:ext>
              </a:extLst>
            </p:cNvPr>
            <p:cNvSpPr/>
            <p:nvPr/>
          </p:nvSpPr>
          <p:spPr>
            <a:xfrm>
              <a:off x="-6951660" y="-8214703"/>
              <a:ext cx="17465" cy="8594"/>
            </a:xfrm>
            <a:custGeom>
              <a:avLst/>
              <a:gdLst>
                <a:gd name="connsiteX0" fmla="*/ 0 w 20456"/>
                <a:gd name="connsiteY0" fmla="*/ 775 h 10066"/>
                <a:gd name="connsiteX1" fmla="*/ 11016 w 20456"/>
                <a:gd name="connsiteY1" fmla="*/ 10066 h 10066"/>
                <a:gd name="connsiteX2" fmla="*/ 20456 w 20456"/>
                <a:gd name="connsiteY2" fmla="*/ 6195 h 10066"/>
                <a:gd name="connsiteX3" fmla="*/ 18883 w 20456"/>
                <a:gd name="connsiteY3" fmla="*/ 0 h 10066"/>
              </a:gdLst>
              <a:ahLst/>
              <a:cxnLst>
                <a:cxn ang="0">
                  <a:pos x="connsiteX0" y="connsiteY0"/>
                </a:cxn>
                <a:cxn ang="0">
                  <a:pos x="connsiteX1" y="connsiteY1"/>
                </a:cxn>
                <a:cxn ang="0">
                  <a:pos x="connsiteX2" y="connsiteY2"/>
                </a:cxn>
                <a:cxn ang="0">
                  <a:pos x="connsiteX3" y="connsiteY3"/>
                </a:cxn>
              </a:cxnLst>
              <a:rect l="l" t="t" r="r" b="b"/>
              <a:pathLst>
                <a:path w="20456" h="10066">
                  <a:moveTo>
                    <a:pt x="0" y="775"/>
                  </a:moveTo>
                  <a:lnTo>
                    <a:pt x="11016" y="10066"/>
                  </a:lnTo>
                  <a:lnTo>
                    <a:pt x="20456" y="6195"/>
                  </a:lnTo>
                  <a:lnTo>
                    <a:pt x="18883"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25" name="Freeform 2024">
              <a:extLst>
                <a:ext uri="{FF2B5EF4-FFF2-40B4-BE49-F238E27FC236}">
                  <a16:creationId xmlns:a16="http://schemas.microsoft.com/office/drawing/2014/main" id="{7150196E-C4E2-5620-3987-AC96B68C8DDB}"/>
                </a:ext>
              </a:extLst>
            </p:cNvPr>
            <p:cNvSpPr/>
            <p:nvPr/>
          </p:nvSpPr>
          <p:spPr>
            <a:xfrm>
              <a:off x="-7180038" y="-8637793"/>
              <a:ext cx="64483" cy="23799"/>
            </a:xfrm>
            <a:custGeom>
              <a:avLst/>
              <a:gdLst>
                <a:gd name="connsiteX0" fmla="*/ 70808 w 75528"/>
                <a:gd name="connsiteY0" fmla="*/ 20133 h 27875"/>
                <a:gd name="connsiteX1" fmla="*/ 75529 w 75528"/>
                <a:gd name="connsiteY1" fmla="*/ 17035 h 27875"/>
                <a:gd name="connsiteX2" fmla="*/ 74741 w 75528"/>
                <a:gd name="connsiteY2" fmla="*/ 13938 h 27875"/>
                <a:gd name="connsiteX3" fmla="*/ 66874 w 75528"/>
                <a:gd name="connsiteY3" fmla="*/ 11615 h 27875"/>
                <a:gd name="connsiteX4" fmla="*/ 58221 w 75528"/>
                <a:gd name="connsiteY4" fmla="*/ 6969 h 27875"/>
                <a:gd name="connsiteX5" fmla="*/ 40125 w 75528"/>
                <a:gd name="connsiteY5" fmla="*/ 2323 h 27875"/>
                <a:gd name="connsiteX6" fmla="*/ 19669 w 75528"/>
                <a:gd name="connsiteY6" fmla="*/ 0 h 27875"/>
                <a:gd name="connsiteX7" fmla="*/ 6294 w 75528"/>
                <a:gd name="connsiteY7" fmla="*/ 3097 h 27875"/>
                <a:gd name="connsiteX8" fmla="*/ 0 w 75528"/>
                <a:gd name="connsiteY8" fmla="*/ 12390 h 27875"/>
                <a:gd name="connsiteX9" fmla="*/ 1575 w 75528"/>
                <a:gd name="connsiteY9" fmla="*/ 20133 h 27875"/>
                <a:gd name="connsiteX10" fmla="*/ 9443 w 75528"/>
                <a:gd name="connsiteY10" fmla="*/ 26327 h 27875"/>
                <a:gd name="connsiteX11" fmla="*/ 19669 w 75528"/>
                <a:gd name="connsiteY11" fmla="*/ 27876 h 27875"/>
                <a:gd name="connsiteX12" fmla="*/ 24390 w 75528"/>
                <a:gd name="connsiteY12" fmla="*/ 26327 h 27875"/>
                <a:gd name="connsiteX13" fmla="*/ 33831 w 75528"/>
                <a:gd name="connsiteY13" fmla="*/ 21681 h 27875"/>
                <a:gd name="connsiteX14" fmla="*/ 39338 w 75528"/>
                <a:gd name="connsiteY14" fmla="*/ 20133 h 27875"/>
                <a:gd name="connsiteX15" fmla="*/ 45632 w 75528"/>
                <a:gd name="connsiteY15" fmla="*/ 20907 h 27875"/>
                <a:gd name="connsiteX16" fmla="*/ 50353 w 75528"/>
                <a:gd name="connsiteY16" fmla="*/ 22455 h 27875"/>
                <a:gd name="connsiteX17" fmla="*/ 55860 w 75528"/>
                <a:gd name="connsiteY17" fmla="*/ 23229 h 27875"/>
                <a:gd name="connsiteX18" fmla="*/ 62154 w 75528"/>
                <a:gd name="connsiteY18" fmla="*/ 20133 h 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528" h="27875">
                  <a:moveTo>
                    <a:pt x="70808" y="20133"/>
                  </a:moveTo>
                  <a:lnTo>
                    <a:pt x="75529" y="17035"/>
                  </a:lnTo>
                  <a:lnTo>
                    <a:pt x="74741" y="13938"/>
                  </a:lnTo>
                  <a:lnTo>
                    <a:pt x="66874" y="11615"/>
                  </a:lnTo>
                  <a:lnTo>
                    <a:pt x="58221" y="6969"/>
                  </a:lnTo>
                  <a:lnTo>
                    <a:pt x="40125" y="2323"/>
                  </a:lnTo>
                  <a:lnTo>
                    <a:pt x="19669" y="0"/>
                  </a:lnTo>
                  <a:lnTo>
                    <a:pt x="6294" y="3097"/>
                  </a:lnTo>
                  <a:lnTo>
                    <a:pt x="0" y="12390"/>
                  </a:lnTo>
                  <a:lnTo>
                    <a:pt x="1575" y="20133"/>
                  </a:lnTo>
                  <a:lnTo>
                    <a:pt x="9443" y="26327"/>
                  </a:lnTo>
                  <a:lnTo>
                    <a:pt x="19669" y="27876"/>
                  </a:lnTo>
                  <a:lnTo>
                    <a:pt x="24390" y="26327"/>
                  </a:lnTo>
                  <a:lnTo>
                    <a:pt x="33831" y="21681"/>
                  </a:lnTo>
                  <a:lnTo>
                    <a:pt x="39338" y="20133"/>
                  </a:lnTo>
                  <a:lnTo>
                    <a:pt x="45632" y="20907"/>
                  </a:lnTo>
                  <a:lnTo>
                    <a:pt x="50353" y="22455"/>
                  </a:lnTo>
                  <a:lnTo>
                    <a:pt x="55860" y="23229"/>
                  </a:lnTo>
                  <a:lnTo>
                    <a:pt x="62154" y="2013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26" name="Freeform 2025">
              <a:extLst>
                <a:ext uri="{FF2B5EF4-FFF2-40B4-BE49-F238E27FC236}">
                  <a16:creationId xmlns:a16="http://schemas.microsoft.com/office/drawing/2014/main" id="{DF407C4D-04B2-CFA8-450A-C97401A2B945}"/>
                </a:ext>
              </a:extLst>
            </p:cNvPr>
            <p:cNvSpPr/>
            <p:nvPr/>
          </p:nvSpPr>
          <p:spPr>
            <a:xfrm>
              <a:off x="-8409921" y="-8942549"/>
              <a:ext cx="9403" cy="11899"/>
            </a:xfrm>
            <a:custGeom>
              <a:avLst/>
              <a:gdLst>
                <a:gd name="connsiteX0" fmla="*/ 6294 w 11013"/>
                <a:gd name="connsiteY0" fmla="*/ 13938 h 13937"/>
                <a:gd name="connsiteX1" fmla="*/ 11014 w 11013"/>
                <a:gd name="connsiteY1" fmla="*/ 6969 h 13937"/>
                <a:gd name="connsiteX2" fmla="*/ 8653 w 11013"/>
                <a:gd name="connsiteY2" fmla="*/ 4646 h 13937"/>
                <a:gd name="connsiteX3" fmla="*/ 3146 w 11013"/>
                <a:gd name="connsiteY3" fmla="*/ 1549 h 13937"/>
                <a:gd name="connsiteX4" fmla="*/ 0 w 11013"/>
                <a:gd name="connsiteY4" fmla="*/ 0 h 13937"/>
                <a:gd name="connsiteX5" fmla="*/ 786 w 11013"/>
                <a:gd name="connsiteY5" fmla="*/ 7743 h 13937"/>
                <a:gd name="connsiteX6" fmla="*/ 3146 w 11013"/>
                <a:gd name="connsiteY6" fmla="*/ 13938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3" h="13937">
                  <a:moveTo>
                    <a:pt x="6294" y="13938"/>
                  </a:moveTo>
                  <a:lnTo>
                    <a:pt x="11014" y="6969"/>
                  </a:lnTo>
                  <a:lnTo>
                    <a:pt x="8653" y="4646"/>
                  </a:lnTo>
                  <a:lnTo>
                    <a:pt x="3146" y="1549"/>
                  </a:lnTo>
                  <a:lnTo>
                    <a:pt x="0" y="0"/>
                  </a:lnTo>
                  <a:lnTo>
                    <a:pt x="786" y="7743"/>
                  </a:lnTo>
                  <a:lnTo>
                    <a:pt x="3146" y="1393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27" name="Freeform 2026">
              <a:extLst>
                <a:ext uri="{FF2B5EF4-FFF2-40B4-BE49-F238E27FC236}">
                  <a16:creationId xmlns:a16="http://schemas.microsoft.com/office/drawing/2014/main" id="{43422D4D-FF32-8302-70DC-6F8500042B4E}"/>
                </a:ext>
              </a:extLst>
            </p:cNvPr>
            <p:cNvSpPr/>
            <p:nvPr/>
          </p:nvSpPr>
          <p:spPr>
            <a:xfrm>
              <a:off x="-8375666" y="-8951804"/>
              <a:ext cx="4703" cy="7933"/>
            </a:xfrm>
            <a:custGeom>
              <a:avLst/>
              <a:gdLst>
                <a:gd name="connsiteX0" fmla="*/ 5509 w 5508"/>
                <a:gd name="connsiteY0" fmla="*/ 3872 h 9292"/>
                <a:gd name="connsiteX1" fmla="*/ 1575 w 5508"/>
                <a:gd name="connsiteY1" fmla="*/ 0 h 9292"/>
                <a:gd name="connsiteX2" fmla="*/ 0 w 5508"/>
                <a:gd name="connsiteY2" fmla="*/ 775 h 9292"/>
                <a:gd name="connsiteX3" fmla="*/ 1575 w 5508"/>
                <a:gd name="connsiteY3" fmla="*/ 4647 h 9292"/>
                <a:gd name="connsiteX4" fmla="*/ 5509 w 5508"/>
                <a:gd name="connsiteY4" fmla="*/ 9292 h 9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8" h="9292">
                  <a:moveTo>
                    <a:pt x="5509" y="3872"/>
                  </a:moveTo>
                  <a:lnTo>
                    <a:pt x="1575" y="0"/>
                  </a:lnTo>
                  <a:lnTo>
                    <a:pt x="0" y="775"/>
                  </a:lnTo>
                  <a:lnTo>
                    <a:pt x="1575" y="4647"/>
                  </a:lnTo>
                  <a:lnTo>
                    <a:pt x="5509" y="929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28" name="Freeform 2027">
              <a:extLst>
                <a:ext uri="{FF2B5EF4-FFF2-40B4-BE49-F238E27FC236}">
                  <a16:creationId xmlns:a16="http://schemas.microsoft.com/office/drawing/2014/main" id="{E63AA20E-981F-62FC-FEB4-57498450ABD5}"/>
                </a:ext>
              </a:extLst>
            </p:cNvPr>
            <p:cNvSpPr/>
            <p:nvPr/>
          </p:nvSpPr>
          <p:spPr>
            <a:xfrm>
              <a:off x="-8446865" y="-8646386"/>
              <a:ext cx="111501" cy="102466"/>
            </a:xfrm>
            <a:custGeom>
              <a:avLst/>
              <a:gdLst>
                <a:gd name="connsiteX0" fmla="*/ 32256 w 130599"/>
                <a:gd name="connsiteY0" fmla="*/ 4646 h 120017"/>
                <a:gd name="connsiteX1" fmla="*/ 25963 w 130599"/>
                <a:gd name="connsiteY1" fmla="*/ 6194 h 120017"/>
                <a:gd name="connsiteX2" fmla="*/ 18096 w 130599"/>
                <a:gd name="connsiteY2" fmla="*/ 13937 h 120017"/>
                <a:gd name="connsiteX3" fmla="*/ 17308 w 130599"/>
                <a:gd name="connsiteY3" fmla="*/ 16260 h 120017"/>
                <a:gd name="connsiteX4" fmla="*/ 15735 w 130599"/>
                <a:gd name="connsiteY4" fmla="*/ 24003 h 120017"/>
                <a:gd name="connsiteX5" fmla="*/ 14162 w 130599"/>
                <a:gd name="connsiteY5" fmla="*/ 27875 h 120017"/>
                <a:gd name="connsiteX6" fmla="*/ 10228 w 130599"/>
                <a:gd name="connsiteY6" fmla="*/ 31746 h 120017"/>
                <a:gd name="connsiteX7" fmla="*/ 5507 w 130599"/>
                <a:gd name="connsiteY7" fmla="*/ 33295 h 120017"/>
                <a:gd name="connsiteX8" fmla="*/ 1573 w 130599"/>
                <a:gd name="connsiteY8" fmla="*/ 35618 h 120017"/>
                <a:gd name="connsiteX9" fmla="*/ 0 w 130599"/>
                <a:gd name="connsiteY9" fmla="*/ 41813 h 120017"/>
                <a:gd name="connsiteX10" fmla="*/ 11014 w 130599"/>
                <a:gd name="connsiteY10" fmla="*/ 44135 h 120017"/>
                <a:gd name="connsiteX11" fmla="*/ 30682 w 130599"/>
                <a:gd name="connsiteY11" fmla="*/ 44909 h 120017"/>
                <a:gd name="connsiteX12" fmla="*/ 40123 w 130599"/>
                <a:gd name="connsiteY12" fmla="*/ 47233 h 120017"/>
                <a:gd name="connsiteX13" fmla="*/ 47991 w 130599"/>
                <a:gd name="connsiteY13" fmla="*/ 52652 h 120017"/>
                <a:gd name="connsiteX14" fmla="*/ 54285 w 130599"/>
                <a:gd name="connsiteY14" fmla="*/ 61170 h 120017"/>
                <a:gd name="connsiteX15" fmla="*/ 58219 w 130599"/>
                <a:gd name="connsiteY15" fmla="*/ 70462 h 120017"/>
                <a:gd name="connsiteX16" fmla="*/ 62152 w 130599"/>
                <a:gd name="connsiteY16" fmla="*/ 78979 h 120017"/>
                <a:gd name="connsiteX17" fmla="*/ 62940 w 130599"/>
                <a:gd name="connsiteY17" fmla="*/ 84400 h 120017"/>
                <a:gd name="connsiteX18" fmla="*/ 62152 w 130599"/>
                <a:gd name="connsiteY18" fmla="*/ 89819 h 120017"/>
                <a:gd name="connsiteX19" fmla="*/ 62940 w 130599"/>
                <a:gd name="connsiteY19" fmla="*/ 95239 h 120017"/>
                <a:gd name="connsiteX20" fmla="*/ 66874 w 130599"/>
                <a:gd name="connsiteY20" fmla="*/ 101434 h 120017"/>
                <a:gd name="connsiteX21" fmla="*/ 71593 w 130599"/>
                <a:gd name="connsiteY21" fmla="*/ 103757 h 120017"/>
                <a:gd name="connsiteX22" fmla="*/ 89689 w 130599"/>
                <a:gd name="connsiteY22" fmla="*/ 108403 h 120017"/>
                <a:gd name="connsiteX23" fmla="*/ 103851 w 130599"/>
                <a:gd name="connsiteY23" fmla="*/ 116146 h 120017"/>
                <a:gd name="connsiteX24" fmla="*/ 110931 w 130599"/>
                <a:gd name="connsiteY24" fmla="*/ 119243 h 120017"/>
                <a:gd name="connsiteX25" fmla="*/ 118798 w 130599"/>
                <a:gd name="connsiteY25" fmla="*/ 120018 h 120017"/>
                <a:gd name="connsiteX26" fmla="*/ 115652 w 130599"/>
                <a:gd name="connsiteY26" fmla="*/ 109951 h 120017"/>
                <a:gd name="connsiteX27" fmla="*/ 116439 w 130599"/>
                <a:gd name="connsiteY27" fmla="*/ 99111 h 120017"/>
                <a:gd name="connsiteX28" fmla="*/ 121946 w 130599"/>
                <a:gd name="connsiteY28" fmla="*/ 89045 h 120017"/>
                <a:gd name="connsiteX29" fmla="*/ 130599 w 130599"/>
                <a:gd name="connsiteY29" fmla="*/ 82076 h 120017"/>
                <a:gd name="connsiteX30" fmla="*/ 109358 w 130599"/>
                <a:gd name="connsiteY30" fmla="*/ 77431 h 120017"/>
                <a:gd name="connsiteX31" fmla="*/ 100704 w 130599"/>
                <a:gd name="connsiteY31" fmla="*/ 74333 h 120017"/>
                <a:gd name="connsiteX32" fmla="*/ 92049 w 130599"/>
                <a:gd name="connsiteY32" fmla="*/ 68138 h 120017"/>
                <a:gd name="connsiteX33" fmla="*/ 85755 w 130599"/>
                <a:gd name="connsiteY33" fmla="*/ 58847 h 120017"/>
                <a:gd name="connsiteX34" fmla="*/ 83394 w 130599"/>
                <a:gd name="connsiteY34" fmla="*/ 48781 h 120017"/>
                <a:gd name="connsiteX35" fmla="*/ 81821 w 130599"/>
                <a:gd name="connsiteY35" fmla="*/ 37941 h 120017"/>
                <a:gd name="connsiteX36" fmla="*/ 78675 w 130599"/>
                <a:gd name="connsiteY36" fmla="*/ 27101 h 120017"/>
                <a:gd name="connsiteX37" fmla="*/ 73168 w 130599"/>
                <a:gd name="connsiteY37" fmla="*/ 13937 h 120017"/>
                <a:gd name="connsiteX38" fmla="*/ 68447 w 130599"/>
                <a:gd name="connsiteY38" fmla="*/ 6969 h 120017"/>
                <a:gd name="connsiteX39" fmla="*/ 64513 w 130599"/>
                <a:gd name="connsiteY39" fmla="*/ 3097 h 120017"/>
                <a:gd name="connsiteX40" fmla="*/ 54285 w 130599"/>
                <a:gd name="connsiteY40" fmla="*/ 0 h 120017"/>
                <a:gd name="connsiteX41" fmla="*/ 49566 w 130599"/>
                <a:gd name="connsiteY41" fmla="*/ 3097 h 120017"/>
                <a:gd name="connsiteX42" fmla="*/ 44057 w 130599"/>
                <a:gd name="connsiteY42" fmla="*/ 17808 h 120017"/>
                <a:gd name="connsiteX43" fmla="*/ 38550 w 130599"/>
                <a:gd name="connsiteY43" fmla="*/ 8517 h 12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0599" h="120017">
                  <a:moveTo>
                    <a:pt x="32256" y="4646"/>
                  </a:moveTo>
                  <a:lnTo>
                    <a:pt x="25963" y="6194"/>
                  </a:lnTo>
                  <a:lnTo>
                    <a:pt x="18096" y="13937"/>
                  </a:lnTo>
                  <a:lnTo>
                    <a:pt x="17308" y="16260"/>
                  </a:lnTo>
                  <a:lnTo>
                    <a:pt x="15735" y="24003"/>
                  </a:lnTo>
                  <a:lnTo>
                    <a:pt x="14162" y="27875"/>
                  </a:lnTo>
                  <a:lnTo>
                    <a:pt x="10228" y="31746"/>
                  </a:lnTo>
                  <a:lnTo>
                    <a:pt x="5507" y="33295"/>
                  </a:lnTo>
                  <a:lnTo>
                    <a:pt x="1573" y="35618"/>
                  </a:lnTo>
                  <a:lnTo>
                    <a:pt x="0" y="41813"/>
                  </a:lnTo>
                  <a:lnTo>
                    <a:pt x="11014" y="44135"/>
                  </a:lnTo>
                  <a:lnTo>
                    <a:pt x="30682" y="44909"/>
                  </a:lnTo>
                  <a:lnTo>
                    <a:pt x="40123" y="47233"/>
                  </a:lnTo>
                  <a:lnTo>
                    <a:pt x="47991" y="52652"/>
                  </a:lnTo>
                  <a:lnTo>
                    <a:pt x="54285" y="61170"/>
                  </a:lnTo>
                  <a:lnTo>
                    <a:pt x="58219" y="70462"/>
                  </a:lnTo>
                  <a:lnTo>
                    <a:pt x="62152" y="78979"/>
                  </a:lnTo>
                  <a:lnTo>
                    <a:pt x="62940" y="84400"/>
                  </a:lnTo>
                  <a:lnTo>
                    <a:pt x="62152" y="89819"/>
                  </a:lnTo>
                  <a:lnTo>
                    <a:pt x="62940" y="95239"/>
                  </a:lnTo>
                  <a:lnTo>
                    <a:pt x="66874" y="101434"/>
                  </a:lnTo>
                  <a:lnTo>
                    <a:pt x="71593" y="103757"/>
                  </a:lnTo>
                  <a:lnTo>
                    <a:pt x="89689" y="108403"/>
                  </a:lnTo>
                  <a:lnTo>
                    <a:pt x="103851" y="116146"/>
                  </a:lnTo>
                  <a:lnTo>
                    <a:pt x="110931" y="119243"/>
                  </a:lnTo>
                  <a:lnTo>
                    <a:pt x="118798" y="120018"/>
                  </a:lnTo>
                  <a:lnTo>
                    <a:pt x="115652" y="109951"/>
                  </a:lnTo>
                  <a:lnTo>
                    <a:pt x="116439" y="99111"/>
                  </a:lnTo>
                  <a:lnTo>
                    <a:pt x="121946" y="89045"/>
                  </a:lnTo>
                  <a:lnTo>
                    <a:pt x="130599" y="82076"/>
                  </a:lnTo>
                  <a:lnTo>
                    <a:pt x="109358" y="77431"/>
                  </a:lnTo>
                  <a:lnTo>
                    <a:pt x="100704" y="74333"/>
                  </a:lnTo>
                  <a:lnTo>
                    <a:pt x="92049" y="68138"/>
                  </a:lnTo>
                  <a:lnTo>
                    <a:pt x="85755" y="58847"/>
                  </a:lnTo>
                  <a:lnTo>
                    <a:pt x="83394" y="48781"/>
                  </a:lnTo>
                  <a:lnTo>
                    <a:pt x="81821" y="37941"/>
                  </a:lnTo>
                  <a:lnTo>
                    <a:pt x="78675" y="27101"/>
                  </a:lnTo>
                  <a:lnTo>
                    <a:pt x="73168" y="13937"/>
                  </a:lnTo>
                  <a:lnTo>
                    <a:pt x="68447" y="6969"/>
                  </a:lnTo>
                  <a:lnTo>
                    <a:pt x="64513" y="3097"/>
                  </a:lnTo>
                  <a:lnTo>
                    <a:pt x="54285" y="0"/>
                  </a:lnTo>
                  <a:lnTo>
                    <a:pt x="49566" y="3097"/>
                  </a:lnTo>
                  <a:lnTo>
                    <a:pt x="44057" y="17808"/>
                  </a:lnTo>
                  <a:lnTo>
                    <a:pt x="38550" y="851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29" name="Freeform 2028">
              <a:extLst>
                <a:ext uri="{FF2B5EF4-FFF2-40B4-BE49-F238E27FC236}">
                  <a16:creationId xmlns:a16="http://schemas.microsoft.com/office/drawing/2014/main" id="{2C9F4E26-2785-E798-503A-7010B7793143}"/>
                </a:ext>
              </a:extLst>
            </p:cNvPr>
            <p:cNvSpPr/>
            <p:nvPr/>
          </p:nvSpPr>
          <p:spPr>
            <a:xfrm>
              <a:off x="-8504632" y="-8720427"/>
              <a:ext cx="20823" cy="19832"/>
            </a:xfrm>
            <a:custGeom>
              <a:avLst/>
              <a:gdLst>
                <a:gd name="connsiteX0" fmla="*/ 11801 w 24390"/>
                <a:gd name="connsiteY0" fmla="*/ 0 h 23229"/>
                <a:gd name="connsiteX1" fmla="*/ 4721 w 24390"/>
                <a:gd name="connsiteY1" fmla="*/ 3872 h 23229"/>
                <a:gd name="connsiteX2" fmla="*/ 0 w 24390"/>
                <a:gd name="connsiteY2" fmla="*/ 8518 h 23229"/>
                <a:gd name="connsiteX3" fmla="*/ 3148 w 24390"/>
                <a:gd name="connsiteY3" fmla="*/ 11615 h 23229"/>
                <a:gd name="connsiteX4" fmla="*/ 5507 w 24390"/>
                <a:gd name="connsiteY4" fmla="*/ 14712 h 23229"/>
                <a:gd name="connsiteX5" fmla="*/ 7082 w 24390"/>
                <a:gd name="connsiteY5" fmla="*/ 18584 h 23229"/>
                <a:gd name="connsiteX6" fmla="*/ 8655 w 24390"/>
                <a:gd name="connsiteY6" fmla="*/ 23229 h 23229"/>
                <a:gd name="connsiteX7" fmla="*/ 19669 w 24390"/>
                <a:gd name="connsiteY7" fmla="*/ 17035 h 23229"/>
                <a:gd name="connsiteX8" fmla="*/ 23603 w 24390"/>
                <a:gd name="connsiteY8" fmla="*/ 12390 h 23229"/>
                <a:gd name="connsiteX9" fmla="*/ 24390 w 24390"/>
                <a:gd name="connsiteY9" fmla="*/ 6195 h 23229"/>
                <a:gd name="connsiteX10" fmla="*/ 18883 w 24390"/>
                <a:gd name="connsiteY10" fmla="*/ 0 h 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0" h="23229">
                  <a:moveTo>
                    <a:pt x="11801" y="0"/>
                  </a:moveTo>
                  <a:lnTo>
                    <a:pt x="4721" y="3872"/>
                  </a:lnTo>
                  <a:lnTo>
                    <a:pt x="0" y="8518"/>
                  </a:lnTo>
                  <a:lnTo>
                    <a:pt x="3148" y="11615"/>
                  </a:lnTo>
                  <a:lnTo>
                    <a:pt x="5507" y="14712"/>
                  </a:lnTo>
                  <a:lnTo>
                    <a:pt x="7082" y="18584"/>
                  </a:lnTo>
                  <a:lnTo>
                    <a:pt x="8655" y="23229"/>
                  </a:lnTo>
                  <a:lnTo>
                    <a:pt x="19669" y="17035"/>
                  </a:lnTo>
                  <a:lnTo>
                    <a:pt x="23603" y="12390"/>
                  </a:lnTo>
                  <a:lnTo>
                    <a:pt x="24390" y="6195"/>
                  </a:lnTo>
                  <a:lnTo>
                    <a:pt x="18883"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30" name="Freeform 2029">
              <a:extLst>
                <a:ext uri="{FF2B5EF4-FFF2-40B4-BE49-F238E27FC236}">
                  <a16:creationId xmlns:a16="http://schemas.microsoft.com/office/drawing/2014/main" id="{CB403303-659A-7F69-09F6-D4B71011596C}"/>
                </a:ext>
              </a:extLst>
            </p:cNvPr>
            <p:cNvSpPr/>
            <p:nvPr/>
          </p:nvSpPr>
          <p:spPr>
            <a:xfrm>
              <a:off x="-8340736" y="-8554496"/>
              <a:ext cx="11418" cy="7272"/>
            </a:xfrm>
            <a:custGeom>
              <a:avLst/>
              <a:gdLst>
                <a:gd name="connsiteX0" fmla="*/ 3146 w 13374"/>
                <a:gd name="connsiteY0" fmla="*/ 6194 h 8517"/>
                <a:gd name="connsiteX1" fmla="*/ 7080 w 13374"/>
                <a:gd name="connsiteY1" fmla="*/ 8517 h 8517"/>
                <a:gd name="connsiteX2" fmla="*/ 10226 w 13374"/>
                <a:gd name="connsiteY2" fmla="*/ 6968 h 8517"/>
                <a:gd name="connsiteX3" fmla="*/ 13374 w 13374"/>
                <a:gd name="connsiteY3" fmla="*/ 2322 h 8517"/>
                <a:gd name="connsiteX4" fmla="*/ 9441 w 13374"/>
                <a:gd name="connsiteY4" fmla="*/ 0 h 8517"/>
                <a:gd name="connsiteX5" fmla="*/ 6292 w 13374"/>
                <a:gd name="connsiteY5" fmla="*/ 0 h 8517"/>
                <a:gd name="connsiteX6" fmla="*/ 3146 w 13374"/>
                <a:gd name="connsiteY6" fmla="*/ 774 h 8517"/>
                <a:gd name="connsiteX7" fmla="*/ 0 w 13374"/>
                <a:gd name="connsiteY7" fmla="*/ 1548 h 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74" h="8517">
                  <a:moveTo>
                    <a:pt x="3146" y="6194"/>
                  </a:moveTo>
                  <a:lnTo>
                    <a:pt x="7080" y="8517"/>
                  </a:lnTo>
                  <a:lnTo>
                    <a:pt x="10226" y="6968"/>
                  </a:lnTo>
                  <a:lnTo>
                    <a:pt x="13374" y="2322"/>
                  </a:lnTo>
                  <a:lnTo>
                    <a:pt x="9441" y="0"/>
                  </a:lnTo>
                  <a:lnTo>
                    <a:pt x="6292" y="0"/>
                  </a:lnTo>
                  <a:lnTo>
                    <a:pt x="3146" y="774"/>
                  </a:lnTo>
                  <a:lnTo>
                    <a:pt x="0"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31" name="Freeform 2030">
              <a:extLst>
                <a:ext uri="{FF2B5EF4-FFF2-40B4-BE49-F238E27FC236}">
                  <a16:creationId xmlns:a16="http://schemas.microsoft.com/office/drawing/2014/main" id="{F26DA4C9-DBA6-93DB-93D2-01E89A8D7CD7}"/>
                </a:ext>
              </a:extLst>
            </p:cNvPr>
            <p:cNvSpPr/>
            <p:nvPr/>
          </p:nvSpPr>
          <p:spPr>
            <a:xfrm>
              <a:off x="-8205725" y="-8938582"/>
              <a:ext cx="6717" cy="7933"/>
            </a:xfrm>
            <a:custGeom>
              <a:avLst/>
              <a:gdLst>
                <a:gd name="connsiteX0" fmla="*/ 5507 w 7867"/>
                <a:gd name="connsiteY0" fmla="*/ 2323 h 9292"/>
                <a:gd name="connsiteX1" fmla="*/ 3934 w 7867"/>
                <a:gd name="connsiteY1" fmla="*/ 3872 h 9292"/>
                <a:gd name="connsiteX2" fmla="*/ 1573 w 7867"/>
                <a:gd name="connsiteY2" fmla="*/ 6195 h 9292"/>
                <a:gd name="connsiteX3" fmla="*/ 0 w 7867"/>
                <a:gd name="connsiteY3" fmla="*/ 9292 h 9292"/>
                <a:gd name="connsiteX4" fmla="*/ 3934 w 7867"/>
                <a:gd name="connsiteY4" fmla="*/ 9292 h 9292"/>
                <a:gd name="connsiteX5" fmla="*/ 7082 w 7867"/>
                <a:gd name="connsiteY5" fmla="*/ 8518 h 9292"/>
                <a:gd name="connsiteX6" fmla="*/ 7868 w 7867"/>
                <a:gd name="connsiteY6" fmla="*/ 5421 h 9292"/>
                <a:gd name="connsiteX7" fmla="*/ 7868 w 7867"/>
                <a:gd name="connsiteY7" fmla="*/ 0 h 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7" h="9292">
                  <a:moveTo>
                    <a:pt x="5507" y="2323"/>
                  </a:moveTo>
                  <a:lnTo>
                    <a:pt x="3934" y="3872"/>
                  </a:lnTo>
                  <a:lnTo>
                    <a:pt x="1573" y="6195"/>
                  </a:lnTo>
                  <a:lnTo>
                    <a:pt x="0" y="9292"/>
                  </a:lnTo>
                  <a:lnTo>
                    <a:pt x="3934" y="9292"/>
                  </a:lnTo>
                  <a:lnTo>
                    <a:pt x="7082" y="8518"/>
                  </a:lnTo>
                  <a:lnTo>
                    <a:pt x="7868" y="5421"/>
                  </a:lnTo>
                  <a:lnTo>
                    <a:pt x="7868"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32" name="Freeform 2031">
              <a:extLst>
                <a:ext uri="{FF2B5EF4-FFF2-40B4-BE49-F238E27FC236}">
                  <a16:creationId xmlns:a16="http://schemas.microsoft.com/office/drawing/2014/main" id="{2F90A6AE-26F2-B3A3-B324-4C67084DB527}"/>
                </a:ext>
              </a:extLst>
            </p:cNvPr>
            <p:cNvSpPr/>
            <p:nvPr/>
          </p:nvSpPr>
          <p:spPr>
            <a:xfrm>
              <a:off x="-8488510" y="-8758769"/>
              <a:ext cx="13434" cy="13221"/>
            </a:xfrm>
            <a:custGeom>
              <a:avLst/>
              <a:gdLst>
                <a:gd name="connsiteX0" fmla="*/ 12587 w 15735"/>
                <a:gd name="connsiteY0" fmla="*/ 10065 h 15486"/>
                <a:gd name="connsiteX1" fmla="*/ 9441 w 15735"/>
                <a:gd name="connsiteY1" fmla="*/ 6969 h 15486"/>
                <a:gd name="connsiteX2" fmla="*/ 7080 w 15735"/>
                <a:gd name="connsiteY2" fmla="*/ 3872 h 15486"/>
                <a:gd name="connsiteX3" fmla="*/ 3934 w 15735"/>
                <a:gd name="connsiteY3" fmla="*/ 1548 h 15486"/>
                <a:gd name="connsiteX4" fmla="*/ 0 w 15735"/>
                <a:gd name="connsiteY4" fmla="*/ 0 h 15486"/>
                <a:gd name="connsiteX5" fmla="*/ 3146 w 15735"/>
                <a:gd name="connsiteY5" fmla="*/ 4646 h 15486"/>
                <a:gd name="connsiteX6" fmla="*/ 6292 w 15735"/>
                <a:gd name="connsiteY6" fmla="*/ 9291 h 15486"/>
                <a:gd name="connsiteX7" fmla="*/ 11014 w 15735"/>
                <a:gd name="connsiteY7" fmla="*/ 12389 h 15486"/>
                <a:gd name="connsiteX8" fmla="*/ 15735 w 15735"/>
                <a:gd name="connsiteY8" fmla="*/ 15486 h 15486"/>
                <a:gd name="connsiteX9" fmla="*/ 14947 w 15735"/>
                <a:gd name="connsiteY9" fmla="*/ 13937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5" h="15486">
                  <a:moveTo>
                    <a:pt x="12587" y="10065"/>
                  </a:moveTo>
                  <a:lnTo>
                    <a:pt x="9441" y="6969"/>
                  </a:lnTo>
                  <a:lnTo>
                    <a:pt x="7080" y="3872"/>
                  </a:lnTo>
                  <a:lnTo>
                    <a:pt x="3934" y="1548"/>
                  </a:lnTo>
                  <a:lnTo>
                    <a:pt x="0" y="0"/>
                  </a:lnTo>
                  <a:lnTo>
                    <a:pt x="3146" y="4646"/>
                  </a:lnTo>
                  <a:lnTo>
                    <a:pt x="6292" y="9291"/>
                  </a:lnTo>
                  <a:lnTo>
                    <a:pt x="11014" y="12389"/>
                  </a:lnTo>
                  <a:lnTo>
                    <a:pt x="15735" y="15486"/>
                  </a:lnTo>
                  <a:lnTo>
                    <a:pt x="14947" y="1393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33" name="Freeform 2032">
              <a:extLst>
                <a:ext uri="{FF2B5EF4-FFF2-40B4-BE49-F238E27FC236}">
                  <a16:creationId xmlns:a16="http://schemas.microsoft.com/office/drawing/2014/main" id="{013A7A57-A0F4-ADDA-B0FA-7F3FBD0B8EA2}"/>
                </a:ext>
              </a:extLst>
            </p:cNvPr>
            <p:cNvSpPr/>
            <p:nvPr/>
          </p:nvSpPr>
          <p:spPr>
            <a:xfrm>
              <a:off x="-8255430" y="-9017911"/>
              <a:ext cx="23509" cy="36358"/>
            </a:xfrm>
            <a:custGeom>
              <a:avLst/>
              <a:gdLst>
                <a:gd name="connsiteX0" fmla="*/ 5507 w 27536"/>
                <a:gd name="connsiteY0" fmla="*/ 39490 h 42586"/>
                <a:gd name="connsiteX1" fmla="*/ 9441 w 27536"/>
                <a:gd name="connsiteY1" fmla="*/ 41813 h 42586"/>
                <a:gd name="connsiteX2" fmla="*/ 13374 w 27536"/>
                <a:gd name="connsiteY2" fmla="*/ 42587 h 42586"/>
                <a:gd name="connsiteX3" fmla="*/ 17308 w 27536"/>
                <a:gd name="connsiteY3" fmla="*/ 42587 h 42586"/>
                <a:gd name="connsiteX4" fmla="*/ 22029 w 27536"/>
                <a:gd name="connsiteY4" fmla="*/ 40265 h 42586"/>
                <a:gd name="connsiteX5" fmla="*/ 27536 w 27536"/>
                <a:gd name="connsiteY5" fmla="*/ 29424 h 42586"/>
                <a:gd name="connsiteX6" fmla="*/ 25963 w 27536"/>
                <a:gd name="connsiteY6" fmla="*/ 20133 h 42586"/>
                <a:gd name="connsiteX7" fmla="*/ 20454 w 27536"/>
                <a:gd name="connsiteY7" fmla="*/ 10840 h 42586"/>
                <a:gd name="connsiteX8" fmla="*/ 16521 w 27536"/>
                <a:gd name="connsiteY8" fmla="*/ 0 h 42586"/>
                <a:gd name="connsiteX9" fmla="*/ 5507 w 27536"/>
                <a:gd name="connsiteY9" fmla="*/ 8518 h 42586"/>
                <a:gd name="connsiteX10" fmla="*/ 0 w 27536"/>
                <a:gd name="connsiteY10" fmla="*/ 18584 h 42586"/>
                <a:gd name="connsiteX11" fmla="*/ 2361 w 27536"/>
                <a:gd name="connsiteY11" fmla="*/ 27101 h 42586"/>
                <a:gd name="connsiteX12" fmla="*/ 16521 w 27536"/>
                <a:gd name="connsiteY12" fmla="*/ 31747 h 42586"/>
                <a:gd name="connsiteX13" fmla="*/ 8653 w 27536"/>
                <a:gd name="connsiteY13" fmla="*/ 37941 h 4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536" h="42586">
                  <a:moveTo>
                    <a:pt x="5507" y="39490"/>
                  </a:moveTo>
                  <a:lnTo>
                    <a:pt x="9441" y="41813"/>
                  </a:lnTo>
                  <a:lnTo>
                    <a:pt x="13374" y="42587"/>
                  </a:lnTo>
                  <a:lnTo>
                    <a:pt x="17308" y="42587"/>
                  </a:lnTo>
                  <a:lnTo>
                    <a:pt x="22029" y="40265"/>
                  </a:lnTo>
                  <a:lnTo>
                    <a:pt x="27536" y="29424"/>
                  </a:lnTo>
                  <a:lnTo>
                    <a:pt x="25963" y="20133"/>
                  </a:lnTo>
                  <a:lnTo>
                    <a:pt x="20454" y="10840"/>
                  </a:lnTo>
                  <a:lnTo>
                    <a:pt x="16521" y="0"/>
                  </a:lnTo>
                  <a:lnTo>
                    <a:pt x="5507" y="8518"/>
                  </a:lnTo>
                  <a:lnTo>
                    <a:pt x="0" y="18584"/>
                  </a:lnTo>
                  <a:lnTo>
                    <a:pt x="2361" y="27101"/>
                  </a:lnTo>
                  <a:lnTo>
                    <a:pt x="16521" y="31747"/>
                  </a:lnTo>
                  <a:lnTo>
                    <a:pt x="8653" y="3794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34" name="Freeform 2033">
              <a:extLst>
                <a:ext uri="{FF2B5EF4-FFF2-40B4-BE49-F238E27FC236}">
                  <a16:creationId xmlns:a16="http://schemas.microsoft.com/office/drawing/2014/main" id="{9B3ACD4F-F32C-44FC-6F47-5793DF28147A}"/>
                </a:ext>
              </a:extLst>
            </p:cNvPr>
            <p:cNvSpPr/>
            <p:nvPr/>
          </p:nvSpPr>
          <p:spPr>
            <a:xfrm>
              <a:off x="-8286329" y="-8578295"/>
              <a:ext cx="45003" cy="43631"/>
            </a:xfrm>
            <a:custGeom>
              <a:avLst/>
              <a:gdLst>
                <a:gd name="connsiteX0" fmla="*/ 22817 w 52711"/>
                <a:gd name="connsiteY0" fmla="*/ 0 h 51104"/>
                <a:gd name="connsiteX1" fmla="*/ 11801 w 52711"/>
                <a:gd name="connsiteY1" fmla="*/ 3097 h 51104"/>
                <a:gd name="connsiteX2" fmla="*/ 6294 w 52711"/>
                <a:gd name="connsiteY2" fmla="*/ 9292 h 51104"/>
                <a:gd name="connsiteX3" fmla="*/ 0 w 52711"/>
                <a:gd name="connsiteY3" fmla="*/ 28650 h 51104"/>
                <a:gd name="connsiteX4" fmla="*/ 2361 w 52711"/>
                <a:gd name="connsiteY4" fmla="*/ 34070 h 51104"/>
                <a:gd name="connsiteX5" fmla="*/ 3148 w 52711"/>
                <a:gd name="connsiteY5" fmla="*/ 39490 h 51104"/>
                <a:gd name="connsiteX6" fmla="*/ 3934 w 52711"/>
                <a:gd name="connsiteY6" fmla="*/ 44910 h 51104"/>
                <a:gd name="connsiteX7" fmla="*/ 3934 w 52711"/>
                <a:gd name="connsiteY7" fmla="*/ 51105 h 51104"/>
                <a:gd name="connsiteX8" fmla="*/ 8655 w 52711"/>
                <a:gd name="connsiteY8" fmla="*/ 49556 h 51104"/>
                <a:gd name="connsiteX9" fmla="*/ 14162 w 52711"/>
                <a:gd name="connsiteY9" fmla="*/ 47233 h 51104"/>
                <a:gd name="connsiteX10" fmla="*/ 20456 w 52711"/>
                <a:gd name="connsiteY10" fmla="*/ 43362 h 51104"/>
                <a:gd name="connsiteX11" fmla="*/ 30684 w 52711"/>
                <a:gd name="connsiteY11" fmla="*/ 48782 h 51104"/>
                <a:gd name="connsiteX12" fmla="*/ 31470 w 52711"/>
                <a:gd name="connsiteY12" fmla="*/ 49556 h 51104"/>
                <a:gd name="connsiteX13" fmla="*/ 39338 w 52711"/>
                <a:gd name="connsiteY13" fmla="*/ 48782 h 51104"/>
                <a:gd name="connsiteX14" fmla="*/ 45632 w 52711"/>
                <a:gd name="connsiteY14" fmla="*/ 44910 h 51104"/>
                <a:gd name="connsiteX15" fmla="*/ 50353 w 52711"/>
                <a:gd name="connsiteY15" fmla="*/ 38715 h 51104"/>
                <a:gd name="connsiteX16" fmla="*/ 52712 w 52711"/>
                <a:gd name="connsiteY16" fmla="*/ 28650 h 51104"/>
                <a:gd name="connsiteX17" fmla="*/ 51926 w 52711"/>
                <a:gd name="connsiteY17" fmla="*/ 17035 h 51104"/>
                <a:gd name="connsiteX18" fmla="*/ 45632 w 52711"/>
                <a:gd name="connsiteY18" fmla="*/ 8518 h 51104"/>
                <a:gd name="connsiteX19" fmla="*/ 35404 w 52711"/>
                <a:gd name="connsiteY19" fmla="*/ 2323 h 5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711" h="51104">
                  <a:moveTo>
                    <a:pt x="22817" y="0"/>
                  </a:moveTo>
                  <a:lnTo>
                    <a:pt x="11801" y="3097"/>
                  </a:lnTo>
                  <a:lnTo>
                    <a:pt x="6294" y="9292"/>
                  </a:lnTo>
                  <a:lnTo>
                    <a:pt x="0" y="28650"/>
                  </a:lnTo>
                  <a:lnTo>
                    <a:pt x="2361" y="34070"/>
                  </a:lnTo>
                  <a:lnTo>
                    <a:pt x="3148" y="39490"/>
                  </a:lnTo>
                  <a:lnTo>
                    <a:pt x="3934" y="44910"/>
                  </a:lnTo>
                  <a:lnTo>
                    <a:pt x="3934" y="51105"/>
                  </a:lnTo>
                  <a:lnTo>
                    <a:pt x="8655" y="49556"/>
                  </a:lnTo>
                  <a:lnTo>
                    <a:pt x="14162" y="47233"/>
                  </a:lnTo>
                  <a:lnTo>
                    <a:pt x="20456" y="43362"/>
                  </a:lnTo>
                  <a:lnTo>
                    <a:pt x="30684" y="48782"/>
                  </a:lnTo>
                  <a:lnTo>
                    <a:pt x="31470" y="49556"/>
                  </a:lnTo>
                  <a:lnTo>
                    <a:pt x="39338" y="48782"/>
                  </a:lnTo>
                  <a:lnTo>
                    <a:pt x="45632" y="44910"/>
                  </a:lnTo>
                  <a:lnTo>
                    <a:pt x="50353" y="38715"/>
                  </a:lnTo>
                  <a:lnTo>
                    <a:pt x="52712" y="28650"/>
                  </a:lnTo>
                  <a:lnTo>
                    <a:pt x="51926" y="17035"/>
                  </a:lnTo>
                  <a:lnTo>
                    <a:pt x="45632" y="8518"/>
                  </a:lnTo>
                  <a:lnTo>
                    <a:pt x="35404" y="232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35" name="Freeform 2034">
              <a:extLst>
                <a:ext uri="{FF2B5EF4-FFF2-40B4-BE49-F238E27FC236}">
                  <a16:creationId xmlns:a16="http://schemas.microsoft.com/office/drawing/2014/main" id="{D7DF776F-F6C5-5028-2B85-3A9798CBA9CB}"/>
                </a:ext>
              </a:extLst>
            </p:cNvPr>
            <p:cNvSpPr/>
            <p:nvPr/>
          </p:nvSpPr>
          <p:spPr>
            <a:xfrm>
              <a:off x="-8297075" y="-8559124"/>
              <a:ext cx="6717" cy="4627"/>
            </a:xfrm>
            <a:custGeom>
              <a:avLst/>
              <a:gdLst>
                <a:gd name="connsiteX0" fmla="*/ 5507 w 7867"/>
                <a:gd name="connsiteY0" fmla="*/ 4646 h 5420"/>
                <a:gd name="connsiteX1" fmla="*/ 7868 w 7867"/>
                <a:gd name="connsiteY1" fmla="*/ 774 h 5420"/>
                <a:gd name="connsiteX2" fmla="*/ 4719 w 7867"/>
                <a:gd name="connsiteY2" fmla="*/ 0 h 5420"/>
                <a:gd name="connsiteX3" fmla="*/ 3146 w 7867"/>
                <a:gd name="connsiteY3" fmla="*/ 0 h 5420"/>
                <a:gd name="connsiteX4" fmla="*/ 0 w 7867"/>
                <a:gd name="connsiteY4" fmla="*/ 3097 h 5420"/>
                <a:gd name="connsiteX5" fmla="*/ 3934 w 7867"/>
                <a:gd name="connsiteY5"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7" h="5420">
                  <a:moveTo>
                    <a:pt x="5507" y="4646"/>
                  </a:moveTo>
                  <a:lnTo>
                    <a:pt x="7868" y="774"/>
                  </a:lnTo>
                  <a:lnTo>
                    <a:pt x="4719" y="0"/>
                  </a:lnTo>
                  <a:lnTo>
                    <a:pt x="3146" y="0"/>
                  </a:lnTo>
                  <a:lnTo>
                    <a:pt x="0" y="3097"/>
                  </a:lnTo>
                  <a:lnTo>
                    <a:pt x="3934" y="542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36" name="Freeform 2035">
              <a:extLst>
                <a:ext uri="{FF2B5EF4-FFF2-40B4-BE49-F238E27FC236}">
                  <a16:creationId xmlns:a16="http://schemas.microsoft.com/office/drawing/2014/main" id="{D6E3B59E-3703-6EC7-59DA-5AA5E56F25D0}"/>
                </a:ext>
              </a:extLst>
            </p:cNvPr>
            <p:cNvSpPr/>
            <p:nvPr/>
          </p:nvSpPr>
          <p:spPr>
            <a:xfrm>
              <a:off x="-8439477" y="-8359478"/>
              <a:ext cx="617294" cy="187084"/>
            </a:xfrm>
            <a:custGeom>
              <a:avLst/>
              <a:gdLst>
                <a:gd name="connsiteX0" fmla="*/ 709650 w 723024"/>
                <a:gd name="connsiteY0" fmla="*/ 195899 h 219128"/>
                <a:gd name="connsiteX1" fmla="*/ 706502 w 723024"/>
                <a:gd name="connsiteY1" fmla="*/ 188930 h 219128"/>
                <a:gd name="connsiteX2" fmla="*/ 707290 w 723024"/>
                <a:gd name="connsiteY2" fmla="*/ 180413 h 219128"/>
                <a:gd name="connsiteX3" fmla="*/ 712009 w 723024"/>
                <a:gd name="connsiteY3" fmla="*/ 161829 h 219128"/>
                <a:gd name="connsiteX4" fmla="*/ 711223 w 723024"/>
                <a:gd name="connsiteY4" fmla="*/ 152538 h 219128"/>
                <a:gd name="connsiteX5" fmla="*/ 701783 w 723024"/>
                <a:gd name="connsiteY5" fmla="*/ 139375 h 219128"/>
                <a:gd name="connsiteX6" fmla="*/ 686833 w 723024"/>
                <a:gd name="connsiteY6" fmla="*/ 134729 h 219128"/>
                <a:gd name="connsiteX7" fmla="*/ 670313 w 723024"/>
                <a:gd name="connsiteY7" fmla="*/ 135504 h 219128"/>
                <a:gd name="connsiteX8" fmla="*/ 642776 w 723024"/>
                <a:gd name="connsiteY8" fmla="*/ 139375 h 219128"/>
                <a:gd name="connsiteX9" fmla="*/ 631761 w 723024"/>
                <a:gd name="connsiteY9" fmla="*/ 139375 h 219128"/>
                <a:gd name="connsiteX10" fmla="*/ 620747 w 723024"/>
                <a:gd name="connsiteY10" fmla="*/ 138600 h 219128"/>
                <a:gd name="connsiteX11" fmla="*/ 605012 w 723024"/>
                <a:gd name="connsiteY11" fmla="*/ 135504 h 219128"/>
                <a:gd name="connsiteX12" fmla="*/ 600291 w 723024"/>
                <a:gd name="connsiteY12" fmla="*/ 134729 h 219128"/>
                <a:gd name="connsiteX13" fmla="*/ 596357 w 723024"/>
                <a:gd name="connsiteY13" fmla="*/ 133180 h 219128"/>
                <a:gd name="connsiteX14" fmla="*/ 592423 w 723024"/>
                <a:gd name="connsiteY14" fmla="*/ 130857 h 219128"/>
                <a:gd name="connsiteX15" fmla="*/ 586916 w 723024"/>
                <a:gd name="connsiteY15" fmla="*/ 125437 h 219128"/>
                <a:gd name="connsiteX16" fmla="*/ 585343 w 723024"/>
                <a:gd name="connsiteY16" fmla="*/ 121566 h 219128"/>
                <a:gd name="connsiteX17" fmla="*/ 586129 w 723024"/>
                <a:gd name="connsiteY17" fmla="*/ 117694 h 219128"/>
                <a:gd name="connsiteX18" fmla="*/ 582983 w 723024"/>
                <a:gd name="connsiteY18" fmla="*/ 112274 h 219128"/>
                <a:gd name="connsiteX19" fmla="*/ 568821 w 723024"/>
                <a:gd name="connsiteY19" fmla="*/ 92917 h 219128"/>
                <a:gd name="connsiteX20" fmla="*/ 568035 w 723024"/>
                <a:gd name="connsiteY20" fmla="*/ 89819 h 219128"/>
                <a:gd name="connsiteX21" fmla="*/ 565675 w 723024"/>
                <a:gd name="connsiteY21" fmla="*/ 81302 h 219128"/>
                <a:gd name="connsiteX22" fmla="*/ 564101 w 723024"/>
                <a:gd name="connsiteY22" fmla="*/ 78205 h 219128"/>
                <a:gd name="connsiteX23" fmla="*/ 559380 w 723024"/>
                <a:gd name="connsiteY23" fmla="*/ 76656 h 219128"/>
                <a:gd name="connsiteX24" fmla="*/ 542858 w 723024"/>
                <a:gd name="connsiteY24" fmla="*/ 75881 h 219128"/>
                <a:gd name="connsiteX25" fmla="*/ 527910 w 723024"/>
                <a:gd name="connsiteY25" fmla="*/ 72784 h 219128"/>
                <a:gd name="connsiteX26" fmla="*/ 499586 w 723024"/>
                <a:gd name="connsiteY26" fmla="*/ 61169 h 219128"/>
                <a:gd name="connsiteX27" fmla="*/ 484639 w 723024"/>
                <a:gd name="connsiteY27" fmla="*/ 57298 h 219128"/>
                <a:gd name="connsiteX28" fmla="*/ 478345 w 723024"/>
                <a:gd name="connsiteY28" fmla="*/ 57298 h 219128"/>
                <a:gd name="connsiteX29" fmla="*/ 472050 w 723024"/>
                <a:gd name="connsiteY29" fmla="*/ 59621 h 219128"/>
                <a:gd name="connsiteX30" fmla="*/ 464970 w 723024"/>
                <a:gd name="connsiteY30" fmla="*/ 61169 h 219128"/>
                <a:gd name="connsiteX31" fmla="*/ 457890 w 723024"/>
                <a:gd name="connsiteY31" fmla="*/ 59621 h 219128"/>
                <a:gd name="connsiteX32" fmla="*/ 451596 w 723024"/>
                <a:gd name="connsiteY32" fmla="*/ 54201 h 219128"/>
                <a:gd name="connsiteX33" fmla="*/ 447662 w 723024"/>
                <a:gd name="connsiteY33" fmla="*/ 47233 h 219128"/>
                <a:gd name="connsiteX34" fmla="*/ 442941 w 723024"/>
                <a:gd name="connsiteY34" fmla="*/ 42587 h 219128"/>
                <a:gd name="connsiteX35" fmla="*/ 435073 w 723024"/>
                <a:gd name="connsiteY35" fmla="*/ 40264 h 219128"/>
                <a:gd name="connsiteX36" fmla="*/ 423272 w 723024"/>
                <a:gd name="connsiteY36" fmla="*/ 45683 h 219128"/>
                <a:gd name="connsiteX37" fmla="*/ 417765 w 723024"/>
                <a:gd name="connsiteY37" fmla="*/ 57298 h 219128"/>
                <a:gd name="connsiteX38" fmla="*/ 412258 w 723024"/>
                <a:gd name="connsiteY38" fmla="*/ 70462 h 219128"/>
                <a:gd name="connsiteX39" fmla="*/ 402818 w 723024"/>
                <a:gd name="connsiteY39" fmla="*/ 78979 h 219128"/>
                <a:gd name="connsiteX40" fmla="*/ 396523 w 723024"/>
                <a:gd name="connsiteY40" fmla="*/ 79753 h 219128"/>
                <a:gd name="connsiteX41" fmla="*/ 334369 w 723024"/>
                <a:gd name="connsiteY41" fmla="*/ 71236 h 219128"/>
                <a:gd name="connsiteX42" fmla="*/ 278511 w 723024"/>
                <a:gd name="connsiteY42" fmla="*/ 68913 h 219128"/>
                <a:gd name="connsiteX43" fmla="*/ 269856 w 723024"/>
                <a:gd name="connsiteY43" fmla="*/ 67364 h 219128"/>
                <a:gd name="connsiteX44" fmla="*/ 263561 w 723024"/>
                <a:gd name="connsiteY44" fmla="*/ 62719 h 219128"/>
                <a:gd name="connsiteX45" fmla="*/ 247041 w 723024"/>
                <a:gd name="connsiteY45" fmla="*/ 39489 h 219128"/>
                <a:gd name="connsiteX46" fmla="*/ 238386 w 723024"/>
                <a:gd name="connsiteY46" fmla="*/ 32521 h 219128"/>
                <a:gd name="connsiteX47" fmla="*/ 228158 w 723024"/>
                <a:gd name="connsiteY47" fmla="*/ 30197 h 219128"/>
                <a:gd name="connsiteX48" fmla="*/ 202196 w 723024"/>
                <a:gd name="connsiteY48" fmla="*/ 27101 h 219128"/>
                <a:gd name="connsiteX49" fmla="*/ 191968 w 723024"/>
                <a:gd name="connsiteY49" fmla="*/ 24777 h 219128"/>
                <a:gd name="connsiteX50" fmla="*/ 181740 w 723024"/>
                <a:gd name="connsiteY50" fmla="*/ 21680 h 219128"/>
                <a:gd name="connsiteX51" fmla="*/ 172299 w 723024"/>
                <a:gd name="connsiteY51" fmla="*/ 17034 h 219128"/>
                <a:gd name="connsiteX52" fmla="*/ 169939 w 723024"/>
                <a:gd name="connsiteY52" fmla="*/ 14711 h 219128"/>
                <a:gd name="connsiteX53" fmla="*/ 164432 w 723024"/>
                <a:gd name="connsiteY53" fmla="*/ 8517 h 219128"/>
                <a:gd name="connsiteX54" fmla="*/ 161284 w 723024"/>
                <a:gd name="connsiteY54" fmla="*/ 6194 h 219128"/>
                <a:gd name="connsiteX55" fmla="*/ 156564 w 723024"/>
                <a:gd name="connsiteY55" fmla="*/ 3872 h 219128"/>
                <a:gd name="connsiteX56" fmla="*/ 144763 w 723024"/>
                <a:gd name="connsiteY56" fmla="*/ 2322 h 219128"/>
                <a:gd name="connsiteX57" fmla="*/ 139256 w 723024"/>
                <a:gd name="connsiteY57" fmla="*/ 0 h 219128"/>
                <a:gd name="connsiteX58" fmla="*/ 129814 w 723024"/>
                <a:gd name="connsiteY58" fmla="*/ 12389 h 219128"/>
                <a:gd name="connsiteX59" fmla="*/ 110145 w 723024"/>
                <a:gd name="connsiteY59" fmla="*/ 13163 h 219128"/>
                <a:gd name="connsiteX60" fmla="*/ 71595 w 723024"/>
                <a:gd name="connsiteY60" fmla="*/ 4646 h 219128"/>
                <a:gd name="connsiteX61" fmla="*/ 62940 w 723024"/>
                <a:gd name="connsiteY61" fmla="*/ 4646 h 219128"/>
                <a:gd name="connsiteX62" fmla="*/ 56648 w 723024"/>
                <a:gd name="connsiteY62" fmla="*/ 6968 h 219128"/>
                <a:gd name="connsiteX63" fmla="*/ 51926 w 723024"/>
                <a:gd name="connsiteY63" fmla="*/ 11615 h 219128"/>
                <a:gd name="connsiteX64" fmla="*/ 47205 w 723024"/>
                <a:gd name="connsiteY64" fmla="*/ 20906 h 219128"/>
                <a:gd name="connsiteX65" fmla="*/ 43271 w 723024"/>
                <a:gd name="connsiteY65" fmla="*/ 37940 h 219128"/>
                <a:gd name="connsiteX66" fmla="*/ 40125 w 723024"/>
                <a:gd name="connsiteY66" fmla="*/ 44135 h 219128"/>
                <a:gd name="connsiteX67" fmla="*/ 32258 w 723024"/>
                <a:gd name="connsiteY67" fmla="*/ 43361 h 219128"/>
                <a:gd name="connsiteX68" fmla="*/ 28324 w 723024"/>
                <a:gd name="connsiteY68" fmla="*/ 52652 h 219128"/>
                <a:gd name="connsiteX69" fmla="*/ 21244 w 723024"/>
                <a:gd name="connsiteY69" fmla="*/ 63493 h 219128"/>
                <a:gd name="connsiteX70" fmla="*/ 14162 w 723024"/>
                <a:gd name="connsiteY70" fmla="*/ 67364 h 219128"/>
                <a:gd name="connsiteX71" fmla="*/ 10228 w 723024"/>
                <a:gd name="connsiteY71" fmla="*/ 58073 h 219128"/>
                <a:gd name="connsiteX72" fmla="*/ 7082 w 723024"/>
                <a:gd name="connsiteY72" fmla="*/ 59621 h 219128"/>
                <a:gd name="connsiteX73" fmla="*/ 3934 w 723024"/>
                <a:gd name="connsiteY73" fmla="*/ 61945 h 219128"/>
                <a:gd name="connsiteX74" fmla="*/ 1575 w 723024"/>
                <a:gd name="connsiteY74" fmla="*/ 64267 h 219128"/>
                <a:gd name="connsiteX75" fmla="*/ 0 w 723024"/>
                <a:gd name="connsiteY75" fmla="*/ 67364 h 219128"/>
                <a:gd name="connsiteX76" fmla="*/ 7082 w 723024"/>
                <a:gd name="connsiteY76" fmla="*/ 71236 h 219128"/>
                <a:gd name="connsiteX77" fmla="*/ 17310 w 723024"/>
                <a:gd name="connsiteY77" fmla="*/ 72784 h 219128"/>
                <a:gd name="connsiteX78" fmla="*/ 39338 w 723024"/>
                <a:gd name="connsiteY78" fmla="*/ 72010 h 219128"/>
                <a:gd name="connsiteX79" fmla="*/ 55073 w 723024"/>
                <a:gd name="connsiteY79" fmla="*/ 74333 h 219128"/>
                <a:gd name="connsiteX80" fmla="*/ 70022 w 723024"/>
                <a:gd name="connsiteY80" fmla="*/ 77431 h 219128"/>
                <a:gd name="connsiteX81" fmla="*/ 98344 w 723024"/>
                <a:gd name="connsiteY81" fmla="*/ 88270 h 219128"/>
                <a:gd name="connsiteX82" fmla="*/ 92837 w 723024"/>
                <a:gd name="connsiteY82" fmla="*/ 105306 h 219128"/>
                <a:gd name="connsiteX83" fmla="*/ 99919 w 723024"/>
                <a:gd name="connsiteY83" fmla="*/ 113823 h 219128"/>
                <a:gd name="connsiteX84" fmla="*/ 115654 w 723024"/>
                <a:gd name="connsiteY84" fmla="*/ 116920 h 219128"/>
                <a:gd name="connsiteX85" fmla="*/ 134535 w 723024"/>
                <a:gd name="connsiteY85" fmla="*/ 117694 h 219128"/>
                <a:gd name="connsiteX86" fmla="*/ 154204 w 723024"/>
                <a:gd name="connsiteY86" fmla="*/ 121566 h 219128"/>
                <a:gd name="connsiteX87" fmla="*/ 216356 w 723024"/>
                <a:gd name="connsiteY87" fmla="*/ 142472 h 219128"/>
                <a:gd name="connsiteX88" fmla="*/ 227372 w 723024"/>
                <a:gd name="connsiteY88" fmla="*/ 144795 h 219128"/>
                <a:gd name="connsiteX89" fmla="*/ 238386 w 723024"/>
                <a:gd name="connsiteY89" fmla="*/ 145569 h 219128"/>
                <a:gd name="connsiteX90" fmla="*/ 247826 w 723024"/>
                <a:gd name="connsiteY90" fmla="*/ 145569 h 219128"/>
                <a:gd name="connsiteX91" fmla="*/ 255694 w 723024"/>
                <a:gd name="connsiteY91" fmla="*/ 143247 h 219128"/>
                <a:gd name="connsiteX92" fmla="*/ 271429 w 723024"/>
                <a:gd name="connsiteY92" fmla="*/ 137052 h 219128"/>
                <a:gd name="connsiteX93" fmla="*/ 280871 w 723024"/>
                <a:gd name="connsiteY93" fmla="*/ 135504 h 219128"/>
                <a:gd name="connsiteX94" fmla="*/ 299753 w 723024"/>
                <a:gd name="connsiteY94" fmla="*/ 136278 h 219128"/>
                <a:gd name="connsiteX95" fmla="*/ 338303 w 723024"/>
                <a:gd name="connsiteY95" fmla="*/ 143247 h 219128"/>
                <a:gd name="connsiteX96" fmla="*/ 356398 w 723024"/>
                <a:gd name="connsiteY96" fmla="*/ 147892 h 219128"/>
                <a:gd name="connsiteX97" fmla="*/ 414619 w 723024"/>
                <a:gd name="connsiteY97" fmla="*/ 171122 h 219128"/>
                <a:gd name="connsiteX98" fmla="*/ 434288 w 723024"/>
                <a:gd name="connsiteY98" fmla="*/ 176541 h 219128"/>
                <a:gd name="connsiteX99" fmla="*/ 561741 w 723024"/>
                <a:gd name="connsiteY99" fmla="*/ 188930 h 219128"/>
                <a:gd name="connsiteX100" fmla="*/ 578261 w 723024"/>
                <a:gd name="connsiteY100" fmla="*/ 189705 h 219128"/>
                <a:gd name="connsiteX101" fmla="*/ 596357 w 723024"/>
                <a:gd name="connsiteY101" fmla="*/ 186608 h 219128"/>
                <a:gd name="connsiteX102" fmla="*/ 616813 w 723024"/>
                <a:gd name="connsiteY102" fmla="*/ 185059 h 219128"/>
                <a:gd name="connsiteX103" fmla="*/ 634909 w 723024"/>
                <a:gd name="connsiteY103" fmla="*/ 189705 h 219128"/>
                <a:gd name="connsiteX104" fmla="*/ 671886 w 723024"/>
                <a:gd name="connsiteY104" fmla="*/ 204416 h 219128"/>
                <a:gd name="connsiteX105" fmla="*/ 704929 w 723024"/>
                <a:gd name="connsiteY105" fmla="*/ 212934 h 219128"/>
                <a:gd name="connsiteX106" fmla="*/ 715943 w 723024"/>
                <a:gd name="connsiteY106" fmla="*/ 219128 h 219128"/>
                <a:gd name="connsiteX107" fmla="*/ 720664 w 723024"/>
                <a:gd name="connsiteY107" fmla="*/ 219128 h 219128"/>
                <a:gd name="connsiteX108" fmla="*/ 723025 w 723024"/>
                <a:gd name="connsiteY108" fmla="*/ 213708 h 219128"/>
                <a:gd name="connsiteX109" fmla="*/ 720664 w 723024"/>
                <a:gd name="connsiteY109" fmla="*/ 209063 h 2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723024" h="219128">
                  <a:moveTo>
                    <a:pt x="709650" y="195899"/>
                  </a:moveTo>
                  <a:lnTo>
                    <a:pt x="706502" y="188930"/>
                  </a:lnTo>
                  <a:lnTo>
                    <a:pt x="707290" y="180413"/>
                  </a:lnTo>
                  <a:lnTo>
                    <a:pt x="712009" y="161829"/>
                  </a:lnTo>
                  <a:lnTo>
                    <a:pt x="711223" y="152538"/>
                  </a:lnTo>
                  <a:lnTo>
                    <a:pt x="701783" y="139375"/>
                  </a:lnTo>
                  <a:lnTo>
                    <a:pt x="686833" y="134729"/>
                  </a:lnTo>
                  <a:lnTo>
                    <a:pt x="670313" y="135504"/>
                  </a:lnTo>
                  <a:lnTo>
                    <a:pt x="642776" y="139375"/>
                  </a:lnTo>
                  <a:lnTo>
                    <a:pt x="631761" y="139375"/>
                  </a:lnTo>
                  <a:lnTo>
                    <a:pt x="620747" y="138600"/>
                  </a:lnTo>
                  <a:lnTo>
                    <a:pt x="605012" y="135504"/>
                  </a:lnTo>
                  <a:lnTo>
                    <a:pt x="600291" y="134729"/>
                  </a:lnTo>
                  <a:lnTo>
                    <a:pt x="596357" y="133180"/>
                  </a:lnTo>
                  <a:lnTo>
                    <a:pt x="592423" y="130857"/>
                  </a:lnTo>
                  <a:lnTo>
                    <a:pt x="586916" y="125437"/>
                  </a:lnTo>
                  <a:lnTo>
                    <a:pt x="585343" y="121566"/>
                  </a:lnTo>
                  <a:lnTo>
                    <a:pt x="586129" y="117694"/>
                  </a:lnTo>
                  <a:lnTo>
                    <a:pt x="582983" y="112274"/>
                  </a:lnTo>
                  <a:lnTo>
                    <a:pt x="568821" y="92917"/>
                  </a:lnTo>
                  <a:lnTo>
                    <a:pt x="568035" y="89819"/>
                  </a:lnTo>
                  <a:lnTo>
                    <a:pt x="565675" y="81302"/>
                  </a:lnTo>
                  <a:lnTo>
                    <a:pt x="564101" y="78205"/>
                  </a:lnTo>
                  <a:lnTo>
                    <a:pt x="559380" y="76656"/>
                  </a:lnTo>
                  <a:lnTo>
                    <a:pt x="542858" y="75881"/>
                  </a:lnTo>
                  <a:lnTo>
                    <a:pt x="527910" y="72784"/>
                  </a:lnTo>
                  <a:lnTo>
                    <a:pt x="499586" y="61169"/>
                  </a:lnTo>
                  <a:lnTo>
                    <a:pt x="484639" y="57298"/>
                  </a:lnTo>
                  <a:lnTo>
                    <a:pt x="478345" y="57298"/>
                  </a:lnTo>
                  <a:lnTo>
                    <a:pt x="472050" y="59621"/>
                  </a:lnTo>
                  <a:lnTo>
                    <a:pt x="464970" y="61169"/>
                  </a:lnTo>
                  <a:lnTo>
                    <a:pt x="457890" y="59621"/>
                  </a:lnTo>
                  <a:lnTo>
                    <a:pt x="451596" y="54201"/>
                  </a:lnTo>
                  <a:lnTo>
                    <a:pt x="447662" y="47233"/>
                  </a:lnTo>
                  <a:lnTo>
                    <a:pt x="442941" y="42587"/>
                  </a:lnTo>
                  <a:lnTo>
                    <a:pt x="435073" y="40264"/>
                  </a:lnTo>
                  <a:lnTo>
                    <a:pt x="423272" y="45683"/>
                  </a:lnTo>
                  <a:lnTo>
                    <a:pt x="417765" y="57298"/>
                  </a:lnTo>
                  <a:lnTo>
                    <a:pt x="412258" y="70462"/>
                  </a:lnTo>
                  <a:lnTo>
                    <a:pt x="402818" y="78979"/>
                  </a:lnTo>
                  <a:lnTo>
                    <a:pt x="396523" y="79753"/>
                  </a:lnTo>
                  <a:lnTo>
                    <a:pt x="334369" y="71236"/>
                  </a:lnTo>
                  <a:lnTo>
                    <a:pt x="278511" y="68913"/>
                  </a:lnTo>
                  <a:lnTo>
                    <a:pt x="269856" y="67364"/>
                  </a:lnTo>
                  <a:lnTo>
                    <a:pt x="263561" y="62719"/>
                  </a:lnTo>
                  <a:lnTo>
                    <a:pt x="247041" y="39489"/>
                  </a:lnTo>
                  <a:lnTo>
                    <a:pt x="238386" y="32521"/>
                  </a:lnTo>
                  <a:lnTo>
                    <a:pt x="228158" y="30197"/>
                  </a:lnTo>
                  <a:lnTo>
                    <a:pt x="202196" y="27101"/>
                  </a:lnTo>
                  <a:lnTo>
                    <a:pt x="191968" y="24777"/>
                  </a:lnTo>
                  <a:lnTo>
                    <a:pt x="181740" y="21680"/>
                  </a:lnTo>
                  <a:lnTo>
                    <a:pt x="172299" y="17034"/>
                  </a:lnTo>
                  <a:lnTo>
                    <a:pt x="169939" y="14711"/>
                  </a:lnTo>
                  <a:lnTo>
                    <a:pt x="164432" y="8517"/>
                  </a:lnTo>
                  <a:lnTo>
                    <a:pt x="161284" y="6194"/>
                  </a:lnTo>
                  <a:lnTo>
                    <a:pt x="156564" y="3872"/>
                  </a:lnTo>
                  <a:lnTo>
                    <a:pt x="144763" y="2322"/>
                  </a:lnTo>
                  <a:lnTo>
                    <a:pt x="139256" y="0"/>
                  </a:lnTo>
                  <a:lnTo>
                    <a:pt x="129814" y="12389"/>
                  </a:lnTo>
                  <a:lnTo>
                    <a:pt x="110145" y="13163"/>
                  </a:lnTo>
                  <a:lnTo>
                    <a:pt x="71595" y="4646"/>
                  </a:lnTo>
                  <a:lnTo>
                    <a:pt x="62940" y="4646"/>
                  </a:lnTo>
                  <a:lnTo>
                    <a:pt x="56648" y="6968"/>
                  </a:lnTo>
                  <a:lnTo>
                    <a:pt x="51926" y="11615"/>
                  </a:lnTo>
                  <a:lnTo>
                    <a:pt x="47205" y="20906"/>
                  </a:lnTo>
                  <a:lnTo>
                    <a:pt x="43271" y="37940"/>
                  </a:lnTo>
                  <a:lnTo>
                    <a:pt x="40125" y="44135"/>
                  </a:lnTo>
                  <a:lnTo>
                    <a:pt x="32258" y="43361"/>
                  </a:lnTo>
                  <a:lnTo>
                    <a:pt x="28324" y="52652"/>
                  </a:lnTo>
                  <a:lnTo>
                    <a:pt x="21244" y="63493"/>
                  </a:lnTo>
                  <a:lnTo>
                    <a:pt x="14162" y="67364"/>
                  </a:lnTo>
                  <a:lnTo>
                    <a:pt x="10228" y="58073"/>
                  </a:lnTo>
                  <a:lnTo>
                    <a:pt x="7082" y="59621"/>
                  </a:lnTo>
                  <a:lnTo>
                    <a:pt x="3934" y="61945"/>
                  </a:lnTo>
                  <a:lnTo>
                    <a:pt x="1575" y="64267"/>
                  </a:lnTo>
                  <a:lnTo>
                    <a:pt x="0" y="67364"/>
                  </a:lnTo>
                  <a:lnTo>
                    <a:pt x="7082" y="71236"/>
                  </a:lnTo>
                  <a:lnTo>
                    <a:pt x="17310" y="72784"/>
                  </a:lnTo>
                  <a:lnTo>
                    <a:pt x="39338" y="72010"/>
                  </a:lnTo>
                  <a:lnTo>
                    <a:pt x="55073" y="74333"/>
                  </a:lnTo>
                  <a:lnTo>
                    <a:pt x="70022" y="77431"/>
                  </a:lnTo>
                  <a:lnTo>
                    <a:pt x="98344" y="88270"/>
                  </a:lnTo>
                  <a:lnTo>
                    <a:pt x="92837" y="105306"/>
                  </a:lnTo>
                  <a:lnTo>
                    <a:pt x="99919" y="113823"/>
                  </a:lnTo>
                  <a:lnTo>
                    <a:pt x="115654" y="116920"/>
                  </a:lnTo>
                  <a:lnTo>
                    <a:pt x="134535" y="117694"/>
                  </a:lnTo>
                  <a:lnTo>
                    <a:pt x="154204" y="121566"/>
                  </a:lnTo>
                  <a:lnTo>
                    <a:pt x="216356" y="142472"/>
                  </a:lnTo>
                  <a:lnTo>
                    <a:pt x="227372" y="144795"/>
                  </a:lnTo>
                  <a:lnTo>
                    <a:pt x="238386" y="145569"/>
                  </a:lnTo>
                  <a:lnTo>
                    <a:pt x="247826" y="145569"/>
                  </a:lnTo>
                  <a:lnTo>
                    <a:pt x="255694" y="143247"/>
                  </a:lnTo>
                  <a:lnTo>
                    <a:pt x="271429" y="137052"/>
                  </a:lnTo>
                  <a:lnTo>
                    <a:pt x="280871" y="135504"/>
                  </a:lnTo>
                  <a:lnTo>
                    <a:pt x="299753" y="136278"/>
                  </a:lnTo>
                  <a:lnTo>
                    <a:pt x="338303" y="143247"/>
                  </a:lnTo>
                  <a:lnTo>
                    <a:pt x="356398" y="147892"/>
                  </a:lnTo>
                  <a:lnTo>
                    <a:pt x="414619" y="171122"/>
                  </a:lnTo>
                  <a:lnTo>
                    <a:pt x="434288" y="176541"/>
                  </a:lnTo>
                  <a:lnTo>
                    <a:pt x="561741" y="188930"/>
                  </a:lnTo>
                  <a:lnTo>
                    <a:pt x="578261" y="189705"/>
                  </a:lnTo>
                  <a:lnTo>
                    <a:pt x="596357" y="186608"/>
                  </a:lnTo>
                  <a:lnTo>
                    <a:pt x="616813" y="185059"/>
                  </a:lnTo>
                  <a:lnTo>
                    <a:pt x="634909" y="189705"/>
                  </a:lnTo>
                  <a:lnTo>
                    <a:pt x="671886" y="204416"/>
                  </a:lnTo>
                  <a:lnTo>
                    <a:pt x="704929" y="212934"/>
                  </a:lnTo>
                  <a:lnTo>
                    <a:pt x="715943" y="219128"/>
                  </a:lnTo>
                  <a:lnTo>
                    <a:pt x="720664" y="219128"/>
                  </a:lnTo>
                  <a:lnTo>
                    <a:pt x="723025" y="213708"/>
                  </a:lnTo>
                  <a:lnTo>
                    <a:pt x="720664" y="20906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37" name="Freeform 2036">
              <a:extLst>
                <a:ext uri="{FF2B5EF4-FFF2-40B4-BE49-F238E27FC236}">
                  <a16:creationId xmlns:a16="http://schemas.microsoft.com/office/drawing/2014/main" id="{55F32EFE-807B-85AA-7335-CEC54E47EBF4}"/>
                </a:ext>
              </a:extLst>
            </p:cNvPr>
            <p:cNvSpPr/>
            <p:nvPr/>
          </p:nvSpPr>
          <p:spPr>
            <a:xfrm>
              <a:off x="-8447537" y="-8318492"/>
              <a:ext cx="8732" cy="7272"/>
            </a:xfrm>
            <a:custGeom>
              <a:avLst/>
              <a:gdLst>
                <a:gd name="connsiteX0" fmla="*/ 8655 w 10228"/>
                <a:gd name="connsiteY0" fmla="*/ 0 h 8517"/>
                <a:gd name="connsiteX1" fmla="*/ 0 w 10228"/>
                <a:gd name="connsiteY1" fmla="*/ 6969 h 8517"/>
                <a:gd name="connsiteX2" fmla="*/ 7082 w 10228"/>
                <a:gd name="connsiteY2" fmla="*/ 8517 h 8517"/>
                <a:gd name="connsiteX3" fmla="*/ 10228 w 10228"/>
                <a:gd name="connsiteY3" fmla="*/ 3872 h 8517"/>
              </a:gdLst>
              <a:ahLst/>
              <a:cxnLst>
                <a:cxn ang="0">
                  <a:pos x="connsiteX0" y="connsiteY0"/>
                </a:cxn>
                <a:cxn ang="0">
                  <a:pos x="connsiteX1" y="connsiteY1"/>
                </a:cxn>
                <a:cxn ang="0">
                  <a:pos x="connsiteX2" y="connsiteY2"/>
                </a:cxn>
                <a:cxn ang="0">
                  <a:pos x="connsiteX3" y="connsiteY3"/>
                </a:cxn>
              </a:cxnLst>
              <a:rect l="l" t="t" r="r" b="b"/>
              <a:pathLst>
                <a:path w="10228" h="8517">
                  <a:moveTo>
                    <a:pt x="8655" y="0"/>
                  </a:moveTo>
                  <a:lnTo>
                    <a:pt x="0" y="6969"/>
                  </a:lnTo>
                  <a:lnTo>
                    <a:pt x="7082" y="8517"/>
                  </a:lnTo>
                  <a:lnTo>
                    <a:pt x="10228"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38" name="Freeform 2037">
              <a:extLst>
                <a:ext uri="{FF2B5EF4-FFF2-40B4-BE49-F238E27FC236}">
                  <a16:creationId xmlns:a16="http://schemas.microsoft.com/office/drawing/2014/main" id="{12172DBB-FB9D-F0C6-0048-F81E4F123F95}"/>
                </a:ext>
              </a:extLst>
            </p:cNvPr>
            <p:cNvSpPr/>
            <p:nvPr/>
          </p:nvSpPr>
          <p:spPr>
            <a:xfrm>
              <a:off x="-8505302" y="-8822233"/>
              <a:ext cx="24852" cy="23137"/>
            </a:xfrm>
            <a:custGeom>
              <a:avLst/>
              <a:gdLst>
                <a:gd name="connsiteX0" fmla="*/ 11801 w 29109"/>
                <a:gd name="connsiteY0" fmla="*/ 2322 h 27100"/>
                <a:gd name="connsiteX1" fmla="*/ 5507 w 29109"/>
                <a:gd name="connsiteY1" fmla="*/ 4646 h 27100"/>
                <a:gd name="connsiteX2" fmla="*/ 0 w 29109"/>
                <a:gd name="connsiteY2" fmla="*/ 10065 h 27100"/>
                <a:gd name="connsiteX3" fmla="*/ 3934 w 29109"/>
                <a:gd name="connsiteY3" fmla="*/ 14711 h 27100"/>
                <a:gd name="connsiteX4" fmla="*/ 10226 w 29109"/>
                <a:gd name="connsiteY4" fmla="*/ 13937 h 27100"/>
                <a:gd name="connsiteX5" fmla="*/ 14947 w 29109"/>
                <a:gd name="connsiteY5" fmla="*/ 13937 h 27100"/>
                <a:gd name="connsiteX6" fmla="*/ 14160 w 29109"/>
                <a:gd name="connsiteY6" fmla="*/ 19358 h 27100"/>
                <a:gd name="connsiteX7" fmla="*/ 22815 w 29109"/>
                <a:gd name="connsiteY7" fmla="*/ 27101 h 27100"/>
                <a:gd name="connsiteX8" fmla="*/ 27536 w 29109"/>
                <a:gd name="connsiteY8" fmla="*/ 23229 h 27100"/>
                <a:gd name="connsiteX9" fmla="*/ 29109 w 29109"/>
                <a:gd name="connsiteY9" fmla="*/ 11615 h 27100"/>
                <a:gd name="connsiteX10" fmla="*/ 25961 w 29109"/>
                <a:gd name="connsiteY10" fmla="*/ 0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09" h="27100">
                  <a:moveTo>
                    <a:pt x="11801" y="2322"/>
                  </a:moveTo>
                  <a:lnTo>
                    <a:pt x="5507" y="4646"/>
                  </a:lnTo>
                  <a:lnTo>
                    <a:pt x="0" y="10065"/>
                  </a:lnTo>
                  <a:lnTo>
                    <a:pt x="3934" y="14711"/>
                  </a:lnTo>
                  <a:lnTo>
                    <a:pt x="10226" y="13937"/>
                  </a:lnTo>
                  <a:lnTo>
                    <a:pt x="14947" y="13937"/>
                  </a:lnTo>
                  <a:lnTo>
                    <a:pt x="14160" y="19358"/>
                  </a:lnTo>
                  <a:lnTo>
                    <a:pt x="22815" y="27101"/>
                  </a:lnTo>
                  <a:lnTo>
                    <a:pt x="27536" y="23229"/>
                  </a:lnTo>
                  <a:lnTo>
                    <a:pt x="29109" y="11615"/>
                  </a:lnTo>
                  <a:lnTo>
                    <a:pt x="25961"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39" name="Freeform 2038">
              <a:extLst>
                <a:ext uri="{FF2B5EF4-FFF2-40B4-BE49-F238E27FC236}">
                  <a16:creationId xmlns:a16="http://schemas.microsoft.com/office/drawing/2014/main" id="{FFFFEFC4-4698-FED1-BFF4-82F13A35E9E4}"/>
                </a:ext>
              </a:extLst>
            </p:cNvPr>
            <p:cNvSpPr/>
            <p:nvPr/>
          </p:nvSpPr>
          <p:spPr>
            <a:xfrm>
              <a:off x="-8652406" y="-8848675"/>
              <a:ext cx="31569" cy="18510"/>
            </a:xfrm>
            <a:custGeom>
              <a:avLst/>
              <a:gdLst>
                <a:gd name="connsiteX0" fmla="*/ 23603 w 36976"/>
                <a:gd name="connsiteY0" fmla="*/ 3096 h 21680"/>
                <a:gd name="connsiteX1" fmla="*/ 10228 w 36976"/>
                <a:gd name="connsiteY1" fmla="*/ 0 h 21680"/>
                <a:gd name="connsiteX2" fmla="*/ 0 w 36976"/>
                <a:gd name="connsiteY2" fmla="*/ 2322 h 21680"/>
                <a:gd name="connsiteX3" fmla="*/ 6294 w 36976"/>
                <a:gd name="connsiteY3" fmla="*/ 9291 h 21680"/>
                <a:gd name="connsiteX4" fmla="*/ 16523 w 36976"/>
                <a:gd name="connsiteY4" fmla="*/ 13937 h 21680"/>
                <a:gd name="connsiteX5" fmla="*/ 27536 w 36976"/>
                <a:gd name="connsiteY5" fmla="*/ 17808 h 21680"/>
                <a:gd name="connsiteX6" fmla="*/ 36977 w 36976"/>
                <a:gd name="connsiteY6" fmla="*/ 21680 h 21680"/>
                <a:gd name="connsiteX7" fmla="*/ 34618 w 36976"/>
                <a:gd name="connsiteY7" fmla="*/ 10840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76" h="21680">
                  <a:moveTo>
                    <a:pt x="23603" y="3096"/>
                  </a:moveTo>
                  <a:lnTo>
                    <a:pt x="10228" y="0"/>
                  </a:lnTo>
                  <a:lnTo>
                    <a:pt x="0" y="2322"/>
                  </a:lnTo>
                  <a:lnTo>
                    <a:pt x="6294" y="9291"/>
                  </a:lnTo>
                  <a:lnTo>
                    <a:pt x="16523" y="13937"/>
                  </a:lnTo>
                  <a:lnTo>
                    <a:pt x="27536" y="17808"/>
                  </a:lnTo>
                  <a:lnTo>
                    <a:pt x="36977" y="21680"/>
                  </a:lnTo>
                  <a:lnTo>
                    <a:pt x="34618" y="108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40" name="Freeform 2039">
              <a:extLst>
                <a:ext uri="{FF2B5EF4-FFF2-40B4-BE49-F238E27FC236}">
                  <a16:creationId xmlns:a16="http://schemas.microsoft.com/office/drawing/2014/main" id="{524D11B0-E5A7-515D-040C-8F8B88D8B994}"/>
                </a:ext>
              </a:extLst>
            </p:cNvPr>
            <p:cNvSpPr/>
            <p:nvPr/>
          </p:nvSpPr>
          <p:spPr>
            <a:xfrm>
              <a:off x="-8623522" y="-8813638"/>
              <a:ext cx="36943" cy="24460"/>
            </a:xfrm>
            <a:custGeom>
              <a:avLst/>
              <a:gdLst>
                <a:gd name="connsiteX0" fmla="*/ 5507 w 43271"/>
                <a:gd name="connsiteY0" fmla="*/ 0 h 28649"/>
                <a:gd name="connsiteX1" fmla="*/ 3146 w 43271"/>
                <a:gd name="connsiteY1" fmla="*/ 3872 h 28649"/>
                <a:gd name="connsiteX2" fmla="*/ 0 w 43271"/>
                <a:gd name="connsiteY2" fmla="*/ 14712 h 28649"/>
                <a:gd name="connsiteX3" fmla="*/ 10228 w 43271"/>
                <a:gd name="connsiteY3" fmla="*/ 20132 h 28649"/>
                <a:gd name="connsiteX4" fmla="*/ 32258 w 43271"/>
                <a:gd name="connsiteY4" fmla="*/ 24778 h 28649"/>
                <a:gd name="connsiteX5" fmla="*/ 43271 w 43271"/>
                <a:gd name="connsiteY5" fmla="*/ 28650 h 28649"/>
                <a:gd name="connsiteX6" fmla="*/ 43271 w 43271"/>
                <a:gd name="connsiteY6" fmla="*/ 19358 h 28649"/>
                <a:gd name="connsiteX7" fmla="*/ 36977 w 43271"/>
                <a:gd name="connsiteY7" fmla="*/ 13938 h 28649"/>
                <a:gd name="connsiteX8" fmla="*/ 10228 w 43271"/>
                <a:gd name="connsiteY8" fmla="*/ 774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71" h="28649">
                  <a:moveTo>
                    <a:pt x="5507" y="0"/>
                  </a:moveTo>
                  <a:lnTo>
                    <a:pt x="3146" y="3872"/>
                  </a:lnTo>
                  <a:lnTo>
                    <a:pt x="0" y="14712"/>
                  </a:lnTo>
                  <a:lnTo>
                    <a:pt x="10228" y="20132"/>
                  </a:lnTo>
                  <a:lnTo>
                    <a:pt x="32258" y="24778"/>
                  </a:lnTo>
                  <a:lnTo>
                    <a:pt x="43271" y="28650"/>
                  </a:lnTo>
                  <a:lnTo>
                    <a:pt x="43271" y="19358"/>
                  </a:lnTo>
                  <a:lnTo>
                    <a:pt x="36977" y="13938"/>
                  </a:lnTo>
                  <a:lnTo>
                    <a:pt x="10228"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41" name="Freeform 2040">
              <a:extLst>
                <a:ext uri="{FF2B5EF4-FFF2-40B4-BE49-F238E27FC236}">
                  <a16:creationId xmlns:a16="http://schemas.microsoft.com/office/drawing/2014/main" id="{808E67CB-C29A-031D-9075-95DB8289C37A}"/>
                </a:ext>
              </a:extLst>
            </p:cNvPr>
            <p:cNvSpPr/>
            <p:nvPr/>
          </p:nvSpPr>
          <p:spPr>
            <a:xfrm>
              <a:off x="-8638299" y="-8832148"/>
              <a:ext cx="14104" cy="24459"/>
            </a:xfrm>
            <a:custGeom>
              <a:avLst/>
              <a:gdLst>
                <a:gd name="connsiteX0" fmla="*/ 0 w 16520"/>
                <a:gd name="connsiteY0" fmla="*/ 1548 h 28648"/>
                <a:gd name="connsiteX1" fmla="*/ 1573 w 16520"/>
                <a:gd name="connsiteY1" fmla="*/ 10840 h 28648"/>
                <a:gd name="connsiteX2" fmla="*/ 4719 w 16520"/>
                <a:gd name="connsiteY2" fmla="*/ 22454 h 28648"/>
                <a:gd name="connsiteX3" fmla="*/ 9441 w 16520"/>
                <a:gd name="connsiteY3" fmla="*/ 28649 h 28648"/>
                <a:gd name="connsiteX4" fmla="*/ 15735 w 16520"/>
                <a:gd name="connsiteY4" fmla="*/ 24003 h 28648"/>
                <a:gd name="connsiteX5" fmla="*/ 16521 w 16520"/>
                <a:gd name="connsiteY5" fmla="*/ 14711 h 28648"/>
                <a:gd name="connsiteX6" fmla="*/ 13374 w 16520"/>
                <a:gd name="connsiteY6" fmla="*/ 5420 h 28648"/>
                <a:gd name="connsiteX7" fmla="*/ 7080 w 16520"/>
                <a:gd name="connsiteY7" fmla="*/ 0 h 2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0" h="28648">
                  <a:moveTo>
                    <a:pt x="0" y="1548"/>
                  </a:moveTo>
                  <a:lnTo>
                    <a:pt x="1573" y="10840"/>
                  </a:lnTo>
                  <a:lnTo>
                    <a:pt x="4719" y="22454"/>
                  </a:lnTo>
                  <a:lnTo>
                    <a:pt x="9441" y="28649"/>
                  </a:lnTo>
                  <a:lnTo>
                    <a:pt x="15735" y="24003"/>
                  </a:lnTo>
                  <a:lnTo>
                    <a:pt x="16521" y="14711"/>
                  </a:lnTo>
                  <a:lnTo>
                    <a:pt x="13374" y="5420"/>
                  </a:lnTo>
                  <a:lnTo>
                    <a:pt x="708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42" name="Freeform 2041">
              <a:extLst>
                <a:ext uri="{FF2B5EF4-FFF2-40B4-BE49-F238E27FC236}">
                  <a16:creationId xmlns:a16="http://schemas.microsoft.com/office/drawing/2014/main" id="{4D7E68CD-41BD-5E17-62D8-1DA3A647AB13}"/>
                </a:ext>
              </a:extLst>
            </p:cNvPr>
            <p:cNvSpPr/>
            <p:nvPr/>
          </p:nvSpPr>
          <p:spPr>
            <a:xfrm>
              <a:off x="-8566428" y="-8816944"/>
              <a:ext cx="7389" cy="9255"/>
            </a:xfrm>
            <a:custGeom>
              <a:avLst/>
              <a:gdLst>
                <a:gd name="connsiteX0" fmla="*/ 7080 w 8655"/>
                <a:gd name="connsiteY0" fmla="*/ 4646 h 10840"/>
                <a:gd name="connsiteX1" fmla="*/ 6294 w 8655"/>
                <a:gd name="connsiteY1" fmla="*/ 2323 h 10840"/>
                <a:gd name="connsiteX2" fmla="*/ 4721 w 8655"/>
                <a:gd name="connsiteY2" fmla="*/ 0 h 10840"/>
                <a:gd name="connsiteX3" fmla="*/ 3146 w 8655"/>
                <a:gd name="connsiteY3" fmla="*/ 774 h 10840"/>
                <a:gd name="connsiteX4" fmla="*/ 2361 w 8655"/>
                <a:gd name="connsiteY4" fmla="*/ 2323 h 10840"/>
                <a:gd name="connsiteX5" fmla="*/ 0 w 8655"/>
                <a:gd name="connsiteY5" fmla="*/ 4646 h 10840"/>
                <a:gd name="connsiteX6" fmla="*/ 3146 w 8655"/>
                <a:gd name="connsiteY6" fmla="*/ 8517 h 10840"/>
                <a:gd name="connsiteX7" fmla="*/ 5507 w 8655"/>
                <a:gd name="connsiteY7" fmla="*/ 10066 h 10840"/>
                <a:gd name="connsiteX8" fmla="*/ 8655 w 8655"/>
                <a:gd name="connsiteY8" fmla="*/ 10840 h 10840"/>
                <a:gd name="connsiteX9" fmla="*/ 7868 w 8655"/>
                <a:gd name="connsiteY9" fmla="*/ 7743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55" h="10840">
                  <a:moveTo>
                    <a:pt x="7080" y="4646"/>
                  </a:moveTo>
                  <a:lnTo>
                    <a:pt x="6294" y="2323"/>
                  </a:lnTo>
                  <a:lnTo>
                    <a:pt x="4721" y="0"/>
                  </a:lnTo>
                  <a:lnTo>
                    <a:pt x="3146" y="774"/>
                  </a:lnTo>
                  <a:lnTo>
                    <a:pt x="2361" y="2323"/>
                  </a:lnTo>
                  <a:lnTo>
                    <a:pt x="0" y="4646"/>
                  </a:lnTo>
                  <a:lnTo>
                    <a:pt x="3146" y="8517"/>
                  </a:lnTo>
                  <a:lnTo>
                    <a:pt x="5507" y="10066"/>
                  </a:lnTo>
                  <a:lnTo>
                    <a:pt x="8655" y="10840"/>
                  </a:lnTo>
                  <a:lnTo>
                    <a:pt x="7868"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43" name="Freeform 2042">
              <a:extLst>
                <a:ext uri="{FF2B5EF4-FFF2-40B4-BE49-F238E27FC236}">
                  <a16:creationId xmlns:a16="http://schemas.microsoft.com/office/drawing/2014/main" id="{2EF9F3A2-2634-EE99-F0F3-0B1334677249}"/>
                </a:ext>
              </a:extLst>
            </p:cNvPr>
            <p:cNvSpPr/>
            <p:nvPr/>
          </p:nvSpPr>
          <p:spPr>
            <a:xfrm>
              <a:off x="-8606730" y="-8818266"/>
              <a:ext cx="28883" cy="18510"/>
            </a:xfrm>
            <a:custGeom>
              <a:avLst/>
              <a:gdLst>
                <a:gd name="connsiteX0" fmla="*/ 19669 w 33830"/>
                <a:gd name="connsiteY0" fmla="*/ 4646 h 21680"/>
                <a:gd name="connsiteX1" fmla="*/ 8655 w 33830"/>
                <a:gd name="connsiteY1" fmla="*/ 0 h 21680"/>
                <a:gd name="connsiteX2" fmla="*/ 0 w 33830"/>
                <a:gd name="connsiteY2" fmla="*/ 2322 h 21680"/>
                <a:gd name="connsiteX3" fmla="*/ 5507 w 33830"/>
                <a:gd name="connsiteY3" fmla="*/ 8517 h 21680"/>
                <a:gd name="connsiteX4" fmla="*/ 25176 w 33830"/>
                <a:gd name="connsiteY4" fmla="*/ 20906 h 21680"/>
                <a:gd name="connsiteX5" fmla="*/ 33831 w 33830"/>
                <a:gd name="connsiteY5" fmla="*/ 21680 h 21680"/>
                <a:gd name="connsiteX6" fmla="*/ 29897 w 33830"/>
                <a:gd name="connsiteY6" fmla="*/ 13937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30" h="21680">
                  <a:moveTo>
                    <a:pt x="19669" y="4646"/>
                  </a:moveTo>
                  <a:lnTo>
                    <a:pt x="8655" y="0"/>
                  </a:lnTo>
                  <a:lnTo>
                    <a:pt x="0" y="2322"/>
                  </a:lnTo>
                  <a:lnTo>
                    <a:pt x="5507" y="8517"/>
                  </a:lnTo>
                  <a:lnTo>
                    <a:pt x="25176" y="20906"/>
                  </a:lnTo>
                  <a:lnTo>
                    <a:pt x="33831" y="21680"/>
                  </a:lnTo>
                  <a:lnTo>
                    <a:pt x="29897" y="1393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44" name="Freeform 2043">
              <a:extLst>
                <a:ext uri="{FF2B5EF4-FFF2-40B4-BE49-F238E27FC236}">
                  <a16:creationId xmlns:a16="http://schemas.microsoft.com/office/drawing/2014/main" id="{7558664C-48F4-51CB-0E9C-ADEBA7A6D41C}"/>
                </a:ext>
              </a:extLst>
            </p:cNvPr>
            <p:cNvSpPr/>
            <p:nvPr/>
          </p:nvSpPr>
          <p:spPr>
            <a:xfrm>
              <a:off x="-8578519" y="-8787856"/>
              <a:ext cx="9404" cy="8594"/>
            </a:xfrm>
            <a:custGeom>
              <a:avLst/>
              <a:gdLst>
                <a:gd name="connsiteX0" fmla="*/ 10228 w 11015"/>
                <a:gd name="connsiteY0" fmla="*/ 3097 h 10066"/>
                <a:gd name="connsiteX1" fmla="*/ 3934 w 11015"/>
                <a:gd name="connsiteY1" fmla="*/ 0 h 10066"/>
                <a:gd name="connsiteX2" fmla="*/ 0 w 11015"/>
                <a:gd name="connsiteY2" fmla="*/ 10066 h 10066"/>
                <a:gd name="connsiteX3" fmla="*/ 11016 w 11015"/>
                <a:gd name="connsiteY3" fmla="*/ 9291 h 10066"/>
              </a:gdLst>
              <a:ahLst/>
              <a:cxnLst>
                <a:cxn ang="0">
                  <a:pos x="connsiteX0" y="connsiteY0"/>
                </a:cxn>
                <a:cxn ang="0">
                  <a:pos x="connsiteX1" y="connsiteY1"/>
                </a:cxn>
                <a:cxn ang="0">
                  <a:pos x="connsiteX2" y="connsiteY2"/>
                </a:cxn>
                <a:cxn ang="0">
                  <a:pos x="connsiteX3" y="connsiteY3"/>
                </a:cxn>
              </a:cxnLst>
              <a:rect l="l" t="t" r="r" b="b"/>
              <a:pathLst>
                <a:path w="11015" h="10066">
                  <a:moveTo>
                    <a:pt x="10228" y="3097"/>
                  </a:moveTo>
                  <a:lnTo>
                    <a:pt x="3934" y="0"/>
                  </a:lnTo>
                  <a:lnTo>
                    <a:pt x="0" y="10066"/>
                  </a:lnTo>
                  <a:lnTo>
                    <a:pt x="11016" y="929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45" name="Freeform 2044">
              <a:extLst>
                <a:ext uri="{FF2B5EF4-FFF2-40B4-BE49-F238E27FC236}">
                  <a16:creationId xmlns:a16="http://schemas.microsoft.com/office/drawing/2014/main" id="{E1120744-337D-BE01-AF78-F3AC86D11DE3}"/>
                </a:ext>
              </a:extLst>
            </p:cNvPr>
            <p:cNvSpPr/>
            <p:nvPr/>
          </p:nvSpPr>
          <p:spPr>
            <a:xfrm>
              <a:off x="-8538888" y="-8799756"/>
              <a:ext cx="6717" cy="5949"/>
            </a:xfrm>
            <a:custGeom>
              <a:avLst/>
              <a:gdLst>
                <a:gd name="connsiteX0" fmla="*/ 4719 w 7867"/>
                <a:gd name="connsiteY0" fmla="*/ 1549 h 6968"/>
                <a:gd name="connsiteX1" fmla="*/ 2359 w 7867"/>
                <a:gd name="connsiteY1" fmla="*/ 775 h 6968"/>
                <a:gd name="connsiteX2" fmla="*/ 0 w 7867"/>
                <a:gd name="connsiteY2" fmla="*/ 0 h 6968"/>
                <a:gd name="connsiteX3" fmla="*/ 2359 w 7867"/>
                <a:gd name="connsiteY3" fmla="*/ 3872 h 6968"/>
                <a:gd name="connsiteX4" fmla="*/ 4719 w 7867"/>
                <a:gd name="connsiteY4" fmla="*/ 6195 h 6968"/>
                <a:gd name="connsiteX5" fmla="*/ 7868 w 7867"/>
                <a:gd name="connsiteY5" fmla="*/ 6969 h 6968"/>
                <a:gd name="connsiteX6" fmla="*/ 6292 w 7867"/>
                <a:gd name="connsiteY6" fmla="*/ 3872 h 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7" h="6968">
                  <a:moveTo>
                    <a:pt x="4719" y="1549"/>
                  </a:moveTo>
                  <a:lnTo>
                    <a:pt x="2359" y="775"/>
                  </a:lnTo>
                  <a:lnTo>
                    <a:pt x="0" y="0"/>
                  </a:lnTo>
                  <a:lnTo>
                    <a:pt x="2359" y="3872"/>
                  </a:lnTo>
                  <a:lnTo>
                    <a:pt x="4719" y="6195"/>
                  </a:lnTo>
                  <a:lnTo>
                    <a:pt x="7868" y="6969"/>
                  </a:lnTo>
                  <a:lnTo>
                    <a:pt x="6292"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46" name="Freeform 2045">
              <a:extLst>
                <a:ext uri="{FF2B5EF4-FFF2-40B4-BE49-F238E27FC236}">
                  <a16:creationId xmlns:a16="http://schemas.microsoft.com/office/drawing/2014/main" id="{1C258DA9-0705-B54F-3C21-CC7FA4272F37}"/>
                </a:ext>
              </a:extLst>
            </p:cNvPr>
            <p:cNvSpPr/>
            <p:nvPr/>
          </p:nvSpPr>
          <p:spPr>
            <a:xfrm>
              <a:off x="-7176679" y="-8212719"/>
              <a:ext cx="48363" cy="20493"/>
            </a:xfrm>
            <a:custGeom>
              <a:avLst/>
              <a:gdLst>
                <a:gd name="connsiteX0" fmla="*/ 29111 w 56647"/>
                <a:gd name="connsiteY0" fmla="*/ 1548 h 24003"/>
                <a:gd name="connsiteX1" fmla="*/ 17310 w 56647"/>
                <a:gd name="connsiteY1" fmla="*/ 4646 h 24003"/>
                <a:gd name="connsiteX2" fmla="*/ 9443 w 56647"/>
                <a:gd name="connsiteY2" fmla="*/ 0 h 24003"/>
                <a:gd name="connsiteX3" fmla="*/ 3934 w 56647"/>
                <a:gd name="connsiteY3" fmla="*/ 4646 h 24003"/>
                <a:gd name="connsiteX4" fmla="*/ 0 w 56647"/>
                <a:gd name="connsiteY4" fmla="*/ 13938 h 24003"/>
                <a:gd name="connsiteX5" fmla="*/ 0 w 56647"/>
                <a:gd name="connsiteY5" fmla="*/ 20132 h 24003"/>
                <a:gd name="connsiteX6" fmla="*/ 10228 w 56647"/>
                <a:gd name="connsiteY6" fmla="*/ 24003 h 24003"/>
                <a:gd name="connsiteX7" fmla="*/ 25963 w 56647"/>
                <a:gd name="connsiteY7" fmla="*/ 22455 h 24003"/>
                <a:gd name="connsiteX8" fmla="*/ 55073 w 56647"/>
                <a:gd name="connsiteY8" fmla="*/ 16260 h 24003"/>
                <a:gd name="connsiteX9" fmla="*/ 56648 w 56647"/>
                <a:gd name="connsiteY9" fmla="*/ 6195 h 24003"/>
                <a:gd name="connsiteX10" fmla="*/ 45632 w 56647"/>
                <a:gd name="connsiteY10" fmla="*/ 1548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647" h="24003">
                  <a:moveTo>
                    <a:pt x="29111" y="1548"/>
                  </a:moveTo>
                  <a:lnTo>
                    <a:pt x="17310" y="4646"/>
                  </a:lnTo>
                  <a:lnTo>
                    <a:pt x="9443" y="0"/>
                  </a:lnTo>
                  <a:lnTo>
                    <a:pt x="3934" y="4646"/>
                  </a:lnTo>
                  <a:lnTo>
                    <a:pt x="0" y="13938"/>
                  </a:lnTo>
                  <a:lnTo>
                    <a:pt x="0" y="20132"/>
                  </a:lnTo>
                  <a:lnTo>
                    <a:pt x="10228" y="24003"/>
                  </a:lnTo>
                  <a:lnTo>
                    <a:pt x="25963" y="22455"/>
                  </a:lnTo>
                  <a:lnTo>
                    <a:pt x="55073" y="16260"/>
                  </a:lnTo>
                  <a:lnTo>
                    <a:pt x="56648" y="6195"/>
                  </a:lnTo>
                  <a:lnTo>
                    <a:pt x="45632"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47" name="Freeform 2046">
              <a:extLst>
                <a:ext uri="{FF2B5EF4-FFF2-40B4-BE49-F238E27FC236}">
                  <a16:creationId xmlns:a16="http://schemas.microsoft.com/office/drawing/2014/main" id="{30BF2236-302A-0B32-01C2-4751BBFC6101}"/>
                </a:ext>
              </a:extLst>
            </p:cNvPr>
            <p:cNvSpPr/>
            <p:nvPr/>
          </p:nvSpPr>
          <p:spPr>
            <a:xfrm>
              <a:off x="-8557025" y="-8728360"/>
              <a:ext cx="20151" cy="9255"/>
            </a:xfrm>
            <a:custGeom>
              <a:avLst/>
              <a:gdLst>
                <a:gd name="connsiteX0" fmla="*/ 10228 w 23602"/>
                <a:gd name="connsiteY0" fmla="*/ 0 h 10840"/>
                <a:gd name="connsiteX1" fmla="*/ 3934 w 23602"/>
                <a:gd name="connsiteY1" fmla="*/ 2323 h 10840"/>
                <a:gd name="connsiteX2" fmla="*/ 0 w 23602"/>
                <a:gd name="connsiteY2" fmla="*/ 9291 h 10840"/>
                <a:gd name="connsiteX3" fmla="*/ 6294 w 23602"/>
                <a:gd name="connsiteY3" fmla="*/ 10840 h 10840"/>
                <a:gd name="connsiteX4" fmla="*/ 12589 w 23602"/>
                <a:gd name="connsiteY4" fmla="*/ 10840 h 10840"/>
                <a:gd name="connsiteX5" fmla="*/ 18096 w 23602"/>
                <a:gd name="connsiteY5" fmla="*/ 9291 h 10840"/>
                <a:gd name="connsiteX6" fmla="*/ 23603 w 23602"/>
                <a:gd name="connsiteY6" fmla="*/ 6195 h 10840"/>
                <a:gd name="connsiteX7" fmla="*/ 16523 w 23602"/>
                <a:gd name="connsiteY7" fmla="*/ 1548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02" h="10840">
                  <a:moveTo>
                    <a:pt x="10228" y="0"/>
                  </a:moveTo>
                  <a:lnTo>
                    <a:pt x="3934" y="2323"/>
                  </a:lnTo>
                  <a:lnTo>
                    <a:pt x="0" y="9291"/>
                  </a:lnTo>
                  <a:lnTo>
                    <a:pt x="6294" y="10840"/>
                  </a:lnTo>
                  <a:lnTo>
                    <a:pt x="12589" y="10840"/>
                  </a:lnTo>
                  <a:lnTo>
                    <a:pt x="18096" y="9291"/>
                  </a:lnTo>
                  <a:lnTo>
                    <a:pt x="23603" y="6195"/>
                  </a:lnTo>
                  <a:lnTo>
                    <a:pt x="16523"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48" name="Freeform 2047">
              <a:extLst>
                <a:ext uri="{FF2B5EF4-FFF2-40B4-BE49-F238E27FC236}">
                  <a16:creationId xmlns:a16="http://schemas.microsoft.com/office/drawing/2014/main" id="{5CE70013-0212-7912-AF9A-4F8161CD6A5C}"/>
                </a:ext>
              </a:extLst>
            </p:cNvPr>
            <p:cNvSpPr/>
            <p:nvPr/>
          </p:nvSpPr>
          <p:spPr>
            <a:xfrm>
              <a:off x="-8564413" y="-8799756"/>
              <a:ext cx="8060" cy="13883"/>
            </a:xfrm>
            <a:custGeom>
              <a:avLst/>
              <a:gdLst>
                <a:gd name="connsiteX0" fmla="*/ 1573 w 9440"/>
                <a:gd name="connsiteY0" fmla="*/ 1549 h 16261"/>
                <a:gd name="connsiteX1" fmla="*/ 786 w 9440"/>
                <a:gd name="connsiteY1" fmla="*/ 3097 h 16261"/>
                <a:gd name="connsiteX2" fmla="*/ 0 w 9440"/>
                <a:gd name="connsiteY2" fmla="*/ 6969 h 16261"/>
                <a:gd name="connsiteX3" fmla="*/ 786 w 9440"/>
                <a:gd name="connsiteY3" fmla="*/ 9292 h 16261"/>
                <a:gd name="connsiteX4" fmla="*/ 6294 w 9440"/>
                <a:gd name="connsiteY4" fmla="*/ 16261 h 16261"/>
                <a:gd name="connsiteX5" fmla="*/ 9441 w 9440"/>
                <a:gd name="connsiteY5" fmla="*/ 12390 h 16261"/>
                <a:gd name="connsiteX6" fmla="*/ 9441 w 9440"/>
                <a:gd name="connsiteY6" fmla="*/ 7743 h 16261"/>
                <a:gd name="connsiteX7" fmla="*/ 7080 w 9440"/>
                <a:gd name="connsiteY7" fmla="*/ 3872 h 16261"/>
                <a:gd name="connsiteX8" fmla="*/ 3146 w 9440"/>
                <a:gd name="connsiteY8" fmla="*/ 0 h 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0" h="16261">
                  <a:moveTo>
                    <a:pt x="1573" y="1549"/>
                  </a:moveTo>
                  <a:lnTo>
                    <a:pt x="786" y="3097"/>
                  </a:lnTo>
                  <a:lnTo>
                    <a:pt x="0" y="6969"/>
                  </a:lnTo>
                  <a:lnTo>
                    <a:pt x="786" y="9292"/>
                  </a:lnTo>
                  <a:lnTo>
                    <a:pt x="6294" y="16261"/>
                  </a:lnTo>
                  <a:lnTo>
                    <a:pt x="9441" y="12390"/>
                  </a:lnTo>
                  <a:lnTo>
                    <a:pt x="9441" y="7743"/>
                  </a:lnTo>
                  <a:lnTo>
                    <a:pt x="7080" y="3872"/>
                  </a:lnTo>
                  <a:lnTo>
                    <a:pt x="3146"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49" name="Freeform 2048">
              <a:extLst>
                <a:ext uri="{FF2B5EF4-FFF2-40B4-BE49-F238E27FC236}">
                  <a16:creationId xmlns:a16="http://schemas.microsoft.com/office/drawing/2014/main" id="{31CF1C0F-CE3A-0CFC-3E3D-1111688B0432}"/>
                </a:ext>
              </a:extLst>
            </p:cNvPr>
            <p:cNvSpPr/>
            <p:nvPr/>
          </p:nvSpPr>
          <p:spPr>
            <a:xfrm>
              <a:off x="-8514707" y="-8805044"/>
              <a:ext cx="7389" cy="7932"/>
            </a:xfrm>
            <a:custGeom>
              <a:avLst/>
              <a:gdLst>
                <a:gd name="connsiteX0" fmla="*/ 0 w 8655"/>
                <a:gd name="connsiteY0" fmla="*/ 2322 h 9291"/>
                <a:gd name="connsiteX1" fmla="*/ 0 w 8655"/>
                <a:gd name="connsiteY1" fmla="*/ 3097 h 9291"/>
                <a:gd name="connsiteX2" fmla="*/ 0 w 8655"/>
                <a:gd name="connsiteY2" fmla="*/ 3872 h 9291"/>
                <a:gd name="connsiteX3" fmla="*/ 5507 w 8655"/>
                <a:gd name="connsiteY3" fmla="*/ 9291 h 9291"/>
                <a:gd name="connsiteX4" fmla="*/ 8655 w 8655"/>
                <a:gd name="connsiteY4" fmla="*/ 8517 h 9291"/>
                <a:gd name="connsiteX5" fmla="*/ 7868 w 8655"/>
                <a:gd name="connsiteY5" fmla="*/ 4646 h 9291"/>
                <a:gd name="connsiteX6" fmla="*/ 1573 w 8655"/>
                <a:gd name="connsiteY6" fmla="*/ 0 h 9291"/>
                <a:gd name="connsiteX7" fmla="*/ 788 w 8655"/>
                <a:gd name="connsiteY7" fmla="*/ 1548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5" h="9291">
                  <a:moveTo>
                    <a:pt x="0" y="2322"/>
                  </a:moveTo>
                  <a:lnTo>
                    <a:pt x="0" y="3097"/>
                  </a:lnTo>
                  <a:lnTo>
                    <a:pt x="0" y="3872"/>
                  </a:lnTo>
                  <a:lnTo>
                    <a:pt x="5507" y="9291"/>
                  </a:lnTo>
                  <a:lnTo>
                    <a:pt x="8655" y="8517"/>
                  </a:lnTo>
                  <a:lnTo>
                    <a:pt x="7868" y="4646"/>
                  </a:lnTo>
                  <a:lnTo>
                    <a:pt x="1573" y="0"/>
                  </a:lnTo>
                  <a:lnTo>
                    <a:pt x="788" y="154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50" name="Freeform 2049">
              <a:extLst>
                <a:ext uri="{FF2B5EF4-FFF2-40B4-BE49-F238E27FC236}">
                  <a16:creationId xmlns:a16="http://schemas.microsoft.com/office/drawing/2014/main" id="{F7C2B89C-6DF9-96E1-CADA-0613B8A47C6B}"/>
                </a:ext>
              </a:extLst>
            </p:cNvPr>
            <p:cNvSpPr/>
            <p:nvPr/>
          </p:nvSpPr>
          <p:spPr>
            <a:xfrm>
              <a:off x="-8526126" y="-8818927"/>
              <a:ext cx="14106" cy="9916"/>
            </a:xfrm>
            <a:custGeom>
              <a:avLst/>
              <a:gdLst>
                <a:gd name="connsiteX0" fmla="*/ 7080 w 16522"/>
                <a:gd name="connsiteY0" fmla="*/ 774 h 11614"/>
                <a:gd name="connsiteX1" fmla="*/ 3146 w 16522"/>
                <a:gd name="connsiteY1" fmla="*/ 2322 h 11614"/>
                <a:gd name="connsiteX2" fmla="*/ 0 w 16522"/>
                <a:gd name="connsiteY2" fmla="*/ 6968 h 11614"/>
                <a:gd name="connsiteX3" fmla="*/ 4721 w 16522"/>
                <a:gd name="connsiteY3" fmla="*/ 11615 h 11614"/>
                <a:gd name="connsiteX4" fmla="*/ 10228 w 16522"/>
                <a:gd name="connsiteY4" fmla="*/ 11615 h 11614"/>
                <a:gd name="connsiteX5" fmla="*/ 14162 w 16522"/>
                <a:gd name="connsiteY5" fmla="*/ 6968 h 11614"/>
                <a:gd name="connsiteX6" fmla="*/ 16523 w 16522"/>
                <a:gd name="connsiteY6" fmla="*/ 0 h 11614"/>
                <a:gd name="connsiteX7" fmla="*/ 11014 w 16522"/>
                <a:gd name="connsiteY7" fmla="*/ 0 h 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 h="11614">
                  <a:moveTo>
                    <a:pt x="7080" y="774"/>
                  </a:moveTo>
                  <a:lnTo>
                    <a:pt x="3146" y="2322"/>
                  </a:lnTo>
                  <a:lnTo>
                    <a:pt x="0" y="6968"/>
                  </a:lnTo>
                  <a:lnTo>
                    <a:pt x="4721" y="11615"/>
                  </a:lnTo>
                  <a:lnTo>
                    <a:pt x="10228" y="11615"/>
                  </a:lnTo>
                  <a:lnTo>
                    <a:pt x="14162" y="6968"/>
                  </a:lnTo>
                  <a:lnTo>
                    <a:pt x="16523" y="0"/>
                  </a:lnTo>
                  <a:lnTo>
                    <a:pt x="11014"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51" name="Freeform 2050">
              <a:extLst>
                <a:ext uri="{FF2B5EF4-FFF2-40B4-BE49-F238E27FC236}">
                  <a16:creationId xmlns:a16="http://schemas.microsoft.com/office/drawing/2014/main" id="{B7103420-672E-239A-2D7D-0D2DF23A89A9}"/>
                </a:ext>
              </a:extLst>
            </p:cNvPr>
            <p:cNvSpPr/>
            <p:nvPr/>
          </p:nvSpPr>
          <p:spPr>
            <a:xfrm>
              <a:off x="-8491868" y="-8744886"/>
              <a:ext cx="36943" cy="21154"/>
            </a:xfrm>
            <a:custGeom>
              <a:avLst/>
              <a:gdLst>
                <a:gd name="connsiteX0" fmla="*/ 14160 w 43271"/>
                <a:gd name="connsiteY0" fmla="*/ 19358 h 24777"/>
                <a:gd name="connsiteX1" fmla="*/ 19669 w 43271"/>
                <a:gd name="connsiteY1" fmla="*/ 17809 h 24777"/>
                <a:gd name="connsiteX2" fmla="*/ 31470 w 43271"/>
                <a:gd name="connsiteY2" fmla="*/ 24003 h 24777"/>
                <a:gd name="connsiteX3" fmla="*/ 36977 w 43271"/>
                <a:gd name="connsiteY3" fmla="*/ 24777 h 24777"/>
                <a:gd name="connsiteX4" fmla="*/ 43271 w 43271"/>
                <a:gd name="connsiteY4" fmla="*/ 23229 h 24777"/>
                <a:gd name="connsiteX5" fmla="*/ 30682 w 43271"/>
                <a:gd name="connsiteY5" fmla="*/ 12389 h 24777"/>
                <a:gd name="connsiteX6" fmla="*/ 25176 w 43271"/>
                <a:gd name="connsiteY6" fmla="*/ 13938 h 24777"/>
                <a:gd name="connsiteX7" fmla="*/ 19669 w 43271"/>
                <a:gd name="connsiteY7" fmla="*/ 10066 h 24777"/>
                <a:gd name="connsiteX8" fmla="*/ 13374 w 43271"/>
                <a:gd name="connsiteY8" fmla="*/ 4646 h 24777"/>
                <a:gd name="connsiteX9" fmla="*/ 7080 w 43271"/>
                <a:gd name="connsiteY9" fmla="*/ 0 h 24777"/>
                <a:gd name="connsiteX10" fmla="*/ 6292 w 43271"/>
                <a:gd name="connsiteY10" fmla="*/ 4646 h 24777"/>
                <a:gd name="connsiteX11" fmla="*/ 4719 w 43271"/>
                <a:gd name="connsiteY11" fmla="*/ 8517 h 24777"/>
                <a:gd name="connsiteX12" fmla="*/ 2359 w 43271"/>
                <a:gd name="connsiteY12" fmla="*/ 12389 h 24777"/>
                <a:gd name="connsiteX13" fmla="*/ 0 w 43271"/>
                <a:gd name="connsiteY13" fmla="*/ 16260 h 24777"/>
                <a:gd name="connsiteX14" fmla="*/ 4719 w 43271"/>
                <a:gd name="connsiteY14" fmla="*/ 18584 h 24777"/>
                <a:gd name="connsiteX15" fmla="*/ 9441 w 43271"/>
                <a:gd name="connsiteY15" fmla="*/ 2013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71" h="24777">
                  <a:moveTo>
                    <a:pt x="14160" y="19358"/>
                  </a:moveTo>
                  <a:lnTo>
                    <a:pt x="19669" y="17809"/>
                  </a:lnTo>
                  <a:lnTo>
                    <a:pt x="31470" y="24003"/>
                  </a:lnTo>
                  <a:lnTo>
                    <a:pt x="36977" y="24777"/>
                  </a:lnTo>
                  <a:lnTo>
                    <a:pt x="43271" y="23229"/>
                  </a:lnTo>
                  <a:lnTo>
                    <a:pt x="30682" y="12389"/>
                  </a:lnTo>
                  <a:lnTo>
                    <a:pt x="25176" y="13938"/>
                  </a:lnTo>
                  <a:lnTo>
                    <a:pt x="19669" y="10066"/>
                  </a:lnTo>
                  <a:lnTo>
                    <a:pt x="13374" y="4646"/>
                  </a:lnTo>
                  <a:lnTo>
                    <a:pt x="7080" y="0"/>
                  </a:lnTo>
                  <a:lnTo>
                    <a:pt x="6292" y="4646"/>
                  </a:lnTo>
                  <a:lnTo>
                    <a:pt x="4719" y="8517"/>
                  </a:lnTo>
                  <a:lnTo>
                    <a:pt x="2359" y="12389"/>
                  </a:lnTo>
                  <a:lnTo>
                    <a:pt x="0" y="16260"/>
                  </a:lnTo>
                  <a:lnTo>
                    <a:pt x="4719" y="18584"/>
                  </a:lnTo>
                  <a:lnTo>
                    <a:pt x="9441" y="2013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52" name="Freeform 2051">
              <a:extLst>
                <a:ext uri="{FF2B5EF4-FFF2-40B4-BE49-F238E27FC236}">
                  <a16:creationId xmlns:a16="http://schemas.microsoft.com/office/drawing/2014/main" id="{11508DC8-835A-B368-8641-EF1EC5D69BDE}"/>
                </a:ext>
              </a:extLst>
            </p:cNvPr>
            <p:cNvSpPr/>
            <p:nvPr/>
          </p:nvSpPr>
          <p:spPr>
            <a:xfrm>
              <a:off x="-7077938" y="-8613993"/>
              <a:ext cx="12761" cy="31070"/>
            </a:xfrm>
            <a:custGeom>
              <a:avLst/>
              <a:gdLst>
                <a:gd name="connsiteX0" fmla="*/ 786 w 14947"/>
                <a:gd name="connsiteY0" fmla="*/ 2322 h 36392"/>
                <a:gd name="connsiteX1" fmla="*/ 0 w 14947"/>
                <a:gd name="connsiteY1" fmla="*/ 10065 h 36392"/>
                <a:gd name="connsiteX2" fmla="*/ 3146 w 14947"/>
                <a:gd name="connsiteY2" fmla="*/ 20132 h 36392"/>
                <a:gd name="connsiteX3" fmla="*/ 7080 w 14947"/>
                <a:gd name="connsiteY3" fmla="*/ 29423 h 36392"/>
                <a:gd name="connsiteX4" fmla="*/ 12587 w 14947"/>
                <a:gd name="connsiteY4" fmla="*/ 36392 h 36392"/>
                <a:gd name="connsiteX5" fmla="*/ 13374 w 14947"/>
                <a:gd name="connsiteY5" fmla="*/ 34844 h 36392"/>
                <a:gd name="connsiteX6" fmla="*/ 14160 w 14947"/>
                <a:gd name="connsiteY6" fmla="*/ 32521 h 36392"/>
                <a:gd name="connsiteX7" fmla="*/ 14947 w 14947"/>
                <a:gd name="connsiteY7" fmla="*/ 28649 h 36392"/>
                <a:gd name="connsiteX8" fmla="*/ 8653 w 14947"/>
                <a:gd name="connsiteY8" fmla="*/ 8517 h 36392"/>
                <a:gd name="connsiteX9" fmla="*/ 4719 w 14947"/>
                <a:gd name="connsiteY9" fmla="*/ 0 h 3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47" h="36392">
                  <a:moveTo>
                    <a:pt x="786" y="2322"/>
                  </a:moveTo>
                  <a:lnTo>
                    <a:pt x="0" y="10065"/>
                  </a:lnTo>
                  <a:lnTo>
                    <a:pt x="3146" y="20132"/>
                  </a:lnTo>
                  <a:lnTo>
                    <a:pt x="7080" y="29423"/>
                  </a:lnTo>
                  <a:lnTo>
                    <a:pt x="12587" y="36392"/>
                  </a:lnTo>
                  <a:lnTo>
                    <a:pt x="13374" y="34844"/>
                  </a:lnTo>
                  <a:lnTo>
                    <a:pt x="14160" y="32521"/>
                  </a:lnTo>
                  <a:lnTo>
                    <a:pt x="14947" y="28649"/>
                  </a:lnTo>
                  <a:lnTo>
                    <a:pt x="8653" y="8517"/>
                  </a:lnTo>
                  <a:lnTo>
                    <a:pt x="4719"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53" name="Freeform 2052">
              <a:extLst>
                <a:ext uri="{FF2B5EF4-FFF2-40B4-BE49-F238E27FC236}">
                  <a16:creationId xmlns:a16="http://schemas.microsoft.com/office/drawing/2014/main" id="{9765597C-E857-60BB-E3DE-79492F675FF4}"/>
                </a:ext>
              </a:extLst>
            </p:cNvPr>
            <p:cNvSpPr/>
            <p:nvPr/>
          </p:nvSpPr>
          <p:spPr>
            <a:xfrm>
              <a:off x="-7110180" y="-8627876"/>
              <a:ext cx="62468" cy="10577"/>
            </a:xfrm>
            <a:custGeom>
              <a:avLst/>
              <a:gdLst>
                <a:gd name="connsiteX0" fmla="*/ 57433 w 73168"/>
                <a:gd name="connsiteY0" fmla="*/ 8518 h 12389"/>
                <a:gd name="connsiteX1" fmla="*/ 73168 w 73168"/>
                <a:gd name="connsiteY1" fmla="*/ 3097 h 12389"/>
                <a:gd name="connsiteX2" fmla="*/ 35404 w 73168"/>
                <a:gd name="connsiteY2" fmla="*/ 0 h 12389"/>
                <a:gd name="connsiteX3" fmla="*/ 15735 w 73168"/>
                <a:gd name="connsiteY3" fmla="*/ 0 h 12389"/>
                <a:gd name="connsiteX4" fmla="*/ 0 w 73168"/>
                <a:gd name="connsiteY4" fmla="*/ 4647 h 12389"/>
                <a:gd name="connsiteX5" fmla="*/ 11801 w 73168"/>
                <a:gd name="connsiteY5" fmla="*/ 11615 h 12389"/>
                <a:gd name="connsiteX6" fmla="*/ 33831 w 73168"/>
                <a:gd name="connsiteY6" fmla="*/ 12390 h 1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68" h="12389">
                  <a:moveTo>
                    <a:pt x="57433" y="8518"/>
                  </a:moveTo>
                  <a:lnTo>
                    <a:pt x="73168" y="3097"/>
                  </a:lnTo>
                  <a:lnTo>
                    <a:pt x="35404" y="0"/>
                  </a:lnTo>
                  <a:lnTo>
                    <a:pt x="15735" y="0"/>
                  </a:lnTo>
                  <a:lnTo>
                    <a:pt x="0" y="4647"/>
                  </a:lnTo>
                  <a:lnTo>
                    <a:pt x="11801" y="11615"/>
                  </a:lnTo>
                  <a:lnTo>
                    <a:pt x="33831" y="1239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54" name="Freeform 2053">
              <a:extLst>
                <a:ext uri="{FF2B5EF4-FFF2-40B4-BE49-F238E27FC236}">
                  <a16:creationId xmlns:a16="http://schemas.microsoft.com/office/drawing/2014/main" id="{824A4095-C317-768C-42BE-BEAD24144B62}"/>
                </a:ext>
              </a:extLst>
            </p:cNvPr>
            <p:cNvSpPr/>
            <p:nvPr/>
          </p:nvSpPr>
          <p:spPr>
            <a:xfrm>
              <a:off x="-7104806" y="-8986180"/>
              <a:ext cx="12761" cy="19171"/>
            </a:xfrm>
            <a:custGeom>
              <a:avLst/>
              <a:gdLst>
                <a:gd name="connsiteX0" fmla="*/ 7868 w 14947"/>
                <a:gd name="connsiteY0" fmla="*/ 22455 h 22455"/>
                <a:gd name="connsiteX1" fmla="*/ 14947 w 14947"/>
                <a:gd name="connsiteY1" fmla="*/ 22455 h 22455"/>
                <a:gd name="connsiteX2" fmla="*/ 8653 w 14947"/>
                <a:gd name="connsiteY2" fmla="*/ 10840 h 22455"/>
                <a:gd name="connsiteX3" fmla="*/ 4719 w 14947"/>
                <a:gd name="connsiteY3" fmla="*/ 4646 h 22455"/>
                <a:gd name="connsiteX4" fmla="*/ 0 w 14947"/>
                <a:gd name="connsiteY4" fmla="*/ 0 h 22455"/>
                <a:gd name="connsiteX5" fmla="*/ 786 w 14947"/>
                <a:gd name="connsiteY5" fmla="*/ 8517 h 22455"/>
                <a:gd name="connsiteX6" fmla="*/ 3146 w 14947"/>
                <a:gd name="connsiteY6" fmla="*/ 17034 h 2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47" h="22455">
                  <a:moveTo>
                    <a:pt x="7868" y="22455"/>
                  </a:moveTo>
                  <a:lnTo>
                    <a:pt x="14947" y="22455"/>
                  </a:lnTo>
                  <a:lnTo>
                    <a:pt x="8653" y="10840"/>
                  </a:lnTo>
                  <a:lnTo>
                    <a:pt x="4719" y="4646"/>
                  </a:lnTo>
                  <a:lnTo>
                    <a:pt x="0" y="0"/>
                  </a:lnTo>
                  <a:lnTo>
                    <a:pt x="786" y="8517"/>
                  </a:lnTo>
                  <a:lnTo>
                    <a:pt x="3146" y="1703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55" name="Freeform 2054">
              <a:extLst>
                <a:ext uri="{FF2B5EF4-FFF2-40B4-BE49-F238E27FC236}">
                  <a16:creationId xmlns:a16="http://schemas.microsoft.com/office/drawing/2014/main" id="{7D57F7C3-08AD-E0B4-61E2-17208DBA9CF8}"/>
                </a:ext>
              </a:extLst>
            </p:cNvPr>
            <p:cNvSpPr/>
            <p:nvPr/>
          </p:nvSpPr>
          <p:spPr>
            <a:xfrm>
              <a:off x="-7112195" y="-8926021"/>
              <a:ext cx="4031" cy="11899"/>
            </a:xfrm>
            <a:custGeom>
              <a:avLst/>
              <a:gdLst>
                <a:gd name="connsiteX0" fmla="*/ 4721 w 4721"/>
                <a:gd name="connsiteY0" fmla="*/ 6195 h 13937"/>
                <a:gd name="connsiteX1" fmla="*/ 3934 w 4721"/>
                <a:gd name="connsiteY1" fmla="*/ 3097 h 13937"/>
                <a:gd name="connsiteX2" fmla="*/ 2361 w 4721"/>
                <a:gd name="connsiteY2" fmla="*/ 0 h 13937"/>
                <a:gd name="connsiteX3" fmla="*/ 0 w 4721"/>
                <a:gd name="connsiteY3" fmla="*/ 4646 h 13937"/>
                <a:gd name="connsiteX4" fmla="*/ 3146 w 4721"/>
                <a:gd name="connsiteY4" fmla="*/ 13938 h 13937"/>
                <a:gd name="connsiteX5" fmla="*/ 4721 w 4721"/>
                <a:gd name="connsiteY5" fmla="*/ 9292 h 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 h="13937">
                  <a:moveTo>
                    <a:pt x="4721" y="6195"/>
                  </a:moveTo>
                  <a:lnTo>
                    <a:pt x="3934" y="3097"/>
                  </a:lnTo>
                  <a:lnTo>
                    <a:pt x="2361" y="0"/>
                  </a:lnTo>
                  <a:lnTo>
                    <a:pt x="0" y="4646"/>
                  </a:lnTo>
                  <a:lnTo>
                    <a:pt x="3146" y="13938"/>
                  </a:lnTo>
                  <a:lnTo>
                    <a:pt x="4721" y="929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56" name="Freeform 2055">
              <a:extLst>
                <a:ext uri="{FF2B5EF4-FFF2-40B4-BE49-F238E27FC236}">
                  <a16:creationId xmlns:a16="http://schemas.microsoft.com/office/drawing/2014/main" id="{038DFA1E-FCFC-E210-470D-959BB1ED2576}"/>
                </a:ext>
              </a:extLst>
            </p:cNvPr>
            <p:cNvSpPr/>
            <p:nvPr/>
          </p:nvSpPr>
          <p:spPr>
            <a:xfrm>
              <a:off x="-7069207" y="-8543258"/>
              <a:ext cx="79260" cy="46936"/>
            </a:xfrm>
            <a:custGeom>
              <a:avLst/>
              <a:gdLst>
                <a:gd name="connsiteX0" fmla="*/ 58221 w 92836"/>
                <a:gd name="connsiteY0" fmla="*/ 0 h 54975"/>
                <a:gd name="connsiteX1" fmla="*/ 42486 w 92836"/>
                <a:gd name="connsiteY1" fmla="*/ 0 h 54975"/>
                <a:gd name="connsiteX2" fmla="*/ 11801 w 92836"/>
                <a:gd name="connsiteY2" fmla="*/ 2323 h 54975"/>
                <a:gd name="connsiteX3" fmla="*/ 6294 w 92836"/>
                <a:gd name="connsiteY3" fmla="*/ 3097 h 54975"/>
                <a:gd name="connsiteX4" fmla="*/ 1575 w 92836"/>
                <a:gd name="connsiteY4" fmla="*/ 6195 h 54975"/>
                <a:gd name="connsiteX5" fmla="*/ 0 w 92836"/>
                <a:gd name="connsiteY5" fmla="*/ 13163 h 54975"/>
                <a:gd name="connsiteX6" fmla="*/ 2361 w 92836"/>
                <a:gd name="connsiteY6" fmla="*/ 21681 h 54975"/>
                <a:gd name="connsiteX7" fmla="*/ 7082 w 92836"/>
                <a:gd name="connsiteY7" fmla="*/ 30198 h 54975"/>
                <a:gd name="connsiteX8" fmla="*/ 11801 w 92836"/>
                <a:gd name="connsiteY8" fmla="*/ 35618 h 54975"/>
                <a:gd name="connsiteX9" fmla="*/ 23603 w 92836"/>
                <a:gd name="connsiteY9" fmla="*/ 44910 h 54975"/>
                <a:gd name="connsiteX10" fmla="*/ 37764 w 92836"/>
                <a:gd name="connsiteY10" fmla="*/ 51878 h 54975"/>
                <a:gd name="connsiteX11" fmla="*/ 51926 w 92836"/>
                <a:gd name="connsiteY11" fmla="*/ 54976 h 54975"/>
                <a:gd name="connsiteX12" fmla="*/ 66874 w 92836"/>
                <a:gd name="connsiteY12" fmla="*/ 53427 h 54975"/>
                <a:gd name="connsiteX13" fmla="*/ 82609 w 92836"/>
                <a:gd name="connsiteY13" fmla="*/ 48007 h 54975"/>
                <a:gd name="connsiteX14" fmla="*/ 91264 w 92836"/>
                <a:gd name="connsiteY14" fmla="*/ 40264 h 54975"/>
                <a:gd name="connsiteX15" fmla="*/ 92837 w 92836"/>
                <a:gd name="connsiteY15" fmla="*/ 30198 h 54975"/>
                <a:gd name="connsiteX16" fmla="*/ 85757 w 92836"/>
                <a:gd name="connsiteY16" fmla="*/ 17034 h 54975"/>
                <a:gd name="connsiteX17" fmla="*/ 72383 w 92836"/>
                <a:gd name="connsiteY17" fmla="*/ 4646 h 5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36" h="54975">
                  <a:moveTo>
                    <a:pt x="58221" y="0"/>
                  </a:moveTo>
                  <a:lnTo>
                    <a:pt x="42486" y="0"/>
                  </a:lnTo>
                  <a:lnTo>
                    <a:pt x="11801" y="2323"/>
                  </a:lnTo>
                  <a:lnTo>
                    <a:pt x="6294" y="3097"/>
                  </a:lnTo>
                  <a:lnTo>
                    <a:pt x="1575" y="6195"/>
                  </a:lnTo>
                  <a:lnTo>
                    <a:pt x="0" y="13163"/>
                  </a:lnTo>
                  <a:lnTo>
                    <a:pt x="2361" y="21681"/>
                  </a:lnTo>
                  <a:lnTo>
                    <a:pt x="7082" y="30198"/>
                  </a:lnTo>
                  <a:lnTo>
                    <a:pt x="11801" y="35618"/>
                  </a:lnTo>
                  <a:lnTo>
                    <a:pt x="23603" y="44910"/>
                  </a:lnTo>
                  <a:lnTo>
                    <a:pt x="37764" y="51878"/>
                  </a:lnTo>
                  <a:lnTo>
                    <a:pt x="51926" y="54976"/>
                  </a:lnTo>
                  <a:lnTo>
                    <a:pt x="66874" y="53427"/>
                  </a:lnTo>
                  <a:lnTo>
                    <a:pt x="82609" y="48007"/>
                  </a:lnTo>
                  <a:lnTo>
                    <a:pt x="91264" y="40264"/>
                  </a:lnTo>
                  <a:lnTo>
                    <a:pt x="92837" y="30198"/>
                  </a:lnTo>
                  <a:lnTo>
                    <a:pt x="85757" y="17034"/>
                  </a:lnTo>
                  <a:lnTo>
                    <a:pt x="72383" y="4646"/>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57" name="Freeform 2056">
              <a:extLst>
                <a:ext uri="{FF2B5EF4-FFF2-40B4-BE49-F238E27FC236}">
                  <a16:creationId xmlns:a16="http://schemas.microsoft.com/office/drawing/2014/main" id="{DE58A84D-8B9C-A0FE-EE23-3BE614C82AD2}"/>
                </a:ext>
              </a:extLst>
            </p:cNvPr>
            <p:cNvSpPr/>
            <p:nvPr/>
          </p:nvSpPr>
          <p:spPr>
            <a:xfrm>
              <a:off x="-6996664" y="-8725715"/>
              <a:ext cx="12090" cy="15866"/>
            </a:xfrm>
            <a:custGeom>
              <a:avLst/>
              <a:gdLst>
                <a:gd name="connsiteX0" fmla="*/ 11016 w 14161"/>
                <a:gd name="connsiteY0" fmla="*/ 15486 h 18583"/>
                <a:gd name="connsiteX1" fmla="*/ 12589 w 14161"/>
                <a:gd name="connsiteY1" fmla="*/ 10840 h 18583"/>
                <a:gd name="connsiteX2" fmla="*/ 13374 w 14161"/>
                <a:gd name="connsiteY2" fmla="*/ 5420 h 18583"/>
                <a:gd name="connsiteX3" fmla="*/ 14162 w 14161"/>
                <a:gd name="connsiteY3" fmla="*/ 774 h 18583"/>
                <a:gd name="connsiteX4" fmla="*/ 4721 w 14161"/>
                <a:gd name="connsiteY4" fmla="*/ 0 h 18583"/>
                <a:gd name="connsiteX5" fmla="*/ 0 w 14161"/>
                <a:gd name="connsiteY5" fmla="*/ 6194 h 18583"/>
                <a:gd name="connsiteX6" fmla="*/ 788 w 14161"/>
                <a:gd name="connsiteY6" fmla="*/ 14712 h 18583"/>
                <a:gd name="connsiteX7" fmla="*/ 6294 w 14161"/>
                <a:gd name="connsiteY7" fmla="*/ 18584 h 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61" h="18583">
                  <a:moveTo>
                    <a:pt x="11016" y="15486"/>
                  </a:moveTo>
                  <a:lnTo>
                    <a:pt x="12589" y="10840"/>
                  </a:lnTo>
                  <a:lnTo>
                    <a:pt x="13374" y="5420"/>
                  </a:lnTo>
                  <a:lnTo>
                    <a:pt x="14162" y="774"/>
                  </a:lnTo>
                  <a:lnTo>
                    <a:pt x="4721" y="0"/>
                  </a:lnTo>
                  <a:lnTo>
                    <a:pt x="0" y="6194"/>
                  </a:lnTo>
                  <a:lnTo>
                    <a:pt x="788" y="14712"/>
                  </a:lnTo>
                  <a:lnTo>
                    <a:pt x="6294" y="1858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58" name="Freeform 2057">
              <a:extLst>
                <a:ext uri="{FF2B5EF4-FFF2-40B4-BE49-F238E27FC236}">
                  <a16:creationId xmlns:a16="http://schemas.microsoft.com/office/drawing/2014/main" id="{F2B1EE67-3EFF-CACC-856D-E000DBFB27FA}"/>
                </a:ext>
              </a:extLst>
            </p:cNvPr>
            <p:cNvSpPr/>
            <p:nvPr/>
          </p:nvSpPr>
          <p:spPr>
            <a:xfrm>
              <a:off x="-7083312" y="-8249739"/>
              <a:ext cx="67170" cy="26443"/>
            </a:xfrm>
            <a:custGeom>
              <a:avLst/>
              <a:gdLst>
                <a:gd name="connsiteX0" fmla="*/ 22029 w 78675"/>
                <a:gd name="connsiteY0" fmla="*/ 26327 h 30972"/>
                <a:gd name="connsiteX1" fmla="*/ 31470 w 78675"/>
                <a:gd name="connsiteY1" fmla="*/ 27101 h 30972"/>
                <a:gd name="connsiteX2" fmla="*/ 43271 w 78675"/>
                <a:gd name="connsiteY2" fmla="*/ 26327 h 30972"/>
                <a:gd name="connsiteX3" fmla="*/ 49566 w 78675"/>
                <a:gd name="connsiteY3" fmla="*/ 25552 h 30972"/>
                <a:gd name="connsiteX4" fmla="*/ 52712 w 78675"/>
                <a:gd name="connsiteY4" fmla="*/ 23229 h 30972"/>
                <a:gd name="connsiteX5" fmla="*/ 55073 w 78675"/>
                <a:gd name="connsiteY5" fmla="*/ 20906 h 30972"/>
                <a:gd name="connsiteX6" fmla="*/ 60579 w 78675"/>
                <a:gd name="connsiteY6" fmla="*/ 17808 h 30972"/>
                <a:gd name="connsiteX7" fmla="*/ 71593 w 78675"/>
                <a:gd name="connsiteY7" fmla="*/ 13937 h 30972"/>
                <a:gd name="connsiteX8" fmla="*/ 76314 w 78675"/>
                <a:gd name="connsiteY8" fmla="*/ 11615 h 30972"/>
                <a:gd name="connsiteX9" fmla="*/ 78675 w 78675"/>
                <a:gd name="connsiteY9" fmla="*/ 8517 h 30972"/>
                <a:gd name="connsiteX10" fmla="*/ 75527 w 78675"/>
                <a:gd name="connsiteY10" fmla="*/ 6969 h 30972"/>
                <a:gd name="connsiteX11" fmla="*/ 64513 w 78675"/>
                <a:gd name="connsiteY11" fmla="*/ 774 h 30972"/>
                <a:gd name="connsiteX12" fmla="*/ 61367 w 78675"/>
                <a:gd name="connsiteY12" fmla="*/ 0 h 30972"/>
                <a:gd name="connsiteX13" fmla="*/ 55073 w 78675"/>
                <a:gd name="connsiteY13" fmla="*/ 774 h 30972"/>
                <a:gd name="connsiteX14" fmla="*/ 41698 w 78675"/>
                <a:gd name="connsiteY14" fmla="*/ 6969 h 30972"/>
                <a:gd name="connsiteX15" fmla="*/ 35404 w 78675"/>
                <a:gd name="connsiteY15" fmla="*/ 9291 h 30972"/>
                <a:gd name="connsiteX16" fmla="*/ 29109 w 78675"/>
                <a:gd name="connsiteY16" fmla="*/ 9291 h 30972"/>
                <a:gd name="connsiteX17" fmla="*/ 17308 w 78675"/>
                <a:gd name="connsiteY17" fmla="*/ 7743 h 30972"/>
                <a:gd name="connsiteX18" fmla="*/ 12587 w 78675"/>
                <a:gd name="connsiteY18" fmla="*/ 8517 h 30972"/>
                <a:gd name="connsiteX19" fmla="*/ 7868 w 78675"/>
                <a:gd name="connsiteY19" fmla="*/ 12389 h 30972"/>
                <a:gd name="connsiteX20" fmla="*/ 3934 w 78675"/>
                <a:gd name="connsiteY20" fmla="*/ 18584 h 30972"/>
                <a:gd name="connsiteX21" fmla="*/ 786 w 78675"/>
                <a:gd name="connsiteY21" fmla="*/ 24777 h 30972"/>
                <a:gd name="connsiteX22" fmla="*/ 0 w 78675"/>
                <a:gd name="connsiteY22" fmla="*/ 30972 h 30972"/>
                <a:gd name="connsiteX23" fmla="*/ 11801 w 78675"/>
                <a:gd name="connsiteY23" fmla="*/ 27101 h 3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675" h="30972">
                  <a:moveTo>
                    <a:pt x="22029" y="26327"/>
                  </a:moveTo>
                  <a:lnTo>
                    <a:pt x="31470" y="27101"/>
                  </a:lnTo>
                  <a:lnTo>
                    <a:pt x="43271" y="26327"/>
                  </a:lnTo>
                  <a:lnTo>
                    <a:pt x="49566" y="25552"/>
                  </a:lnTo>
                  <a:lnTo>
                    <a:pt x="52712" y="23229"/>
                  </a:lnTo>
                  <a:lnTo>
                    <a:pt x="55073" y="20906"/>
                  </a:lnTo>
                  <a:lnTo>
                    <a:pt x="60579" y="17808"/>
                  </a:lnTo>
                  <a:lnTo>
                    <a:pt x="71593" y="13937"/>
                  </a:lnTo>
                  <a:lnTo>
                    <a:pt x="76314" y="11615"/>
                  </a:lnTo>
                  <a:lnTo>
                    <a:pt x="78675" y="8517"/>
                  </a:lnTo>
                  <a:lnTo>
                    <a:pt x="75527" y="6969"/>
                  </a:lnTo>
                  <a:lnTo>
                    <a:pt x="64513" y="774"/>
                  </a:lnTo>
                  <a:lnTo>
                    <a:pt x="61367" y="0"/>
                  </a:lnTo>
                  <a:lnTo>
                    <a:pt x="55073" y="774"/>
                  </a:lnTo>
                  <a:lnTo>
                    <a:pt x="41698" y="6969"/>
                  </a:lnTo>
                  <a:lnTo>
                    <a:pt x="35404" y="9291"/>
                  </a:lnTo>
                  <a:lnTo>
                    <a:pt x="29109" y="9291"/>
                  </a:lnTo>
                  <a:lnTo>
                    <a:pt x="17308" y="7743"/>
                  </a:lnTo>
                  <a:lnTo>
                    <a:pt x="12587" y="8517"/>
                  </a:lnTo>
                  <a:lnTo>
                    <a:pt x="7868" y="12389"/>
                  </a:lnTo>
                  <a:lnTo>
                    <a:pt x="3934" y="18584"/>
                  </a:lnTo>
                  <a:lnTo>
                    <a:pt x="786" y="24777"/>
                  </a:lnTo>
                  <a:lnTo>
                    <a:pt x="0" y="30972"/>
                  </a:lnTo>
                  <a:lnTo>
                    <a:pt x="11801" y="2710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59" name="Freeform 2058">
              <a:extLst>
                <a:ext uri="{FF2B5EF4-FFF2-40B4-BE49-F238E27FC236}">
                  <a16:creationId xmlns:a16="http://schemas.microsoft.com/office/drawing/2014/main" id="{75B7D69C-2208-780B-E6D3-DA961B74A367}"/>
                </a:ext>
              </a:extLst>
            </p:cNvPr>
            <p:cNvSpPr/>
            <p:nvPr/>
          </p:nvSpPr>
          <p:spPr>
            <a:xfrm>
              <a:off x="-7027560" y="-9006012"/>
              <a:ext cx="6044" cy="13221"/>
            </a:xfrm>
            <a:custGeom>
              <a:avLst/>
              <a:gdLst>
                <a:gd name="connsiteX0" fmla="*/ 0 w 7079"/>
                <a:gd name="connsiteY0" fmla="*/ 0 h 15486"/>
                <a:gd name="connsiteX1" fmla="*/ 786 w 7079"/>
                <a:gd name="connsiteY1" fmla="*/ 3872 h 15486"/>
                <a:gd name="connsiteX2" fmla="*/ 1573 w 7079"/>
                <a:gd name="connsiteY2" fmla="*/ 8517 h 15486"/>
                <a:gd name="connsiteX3" fmla="*/ 3934 w 7079"/>
                <a:gd name="connsiteY3" fmla="*/ 12389 h 15486"/>
                <a:gd name="connsiteX4" fmla="*/ 6292 w 7079"/>
                <a:gd name="connsiteY4" fmla="*/ 15486 h 15486"/>
                <a:gd name="connsiteX5" fmla="*/ 7080 w 7079"/>
                <a:gd name="connsiteY5" fmla="*/ 10840 h 15486"/>
                <a:gd name="connsiteX6" fmla="*/ 6292 w 7079"/>
                <a:gd name="connsiteY6" fmla="*/ 6969 h 15486"/>
                <a:gd name="connsiteX7" fmla="*/ 3934 w 7079"/>
                <a:gd name="connsiteY7" fmla="*/ 3097 h 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9" h="15486">
                  <a:moveTo>
                    <a:pt x="0" y="0"/>
                  </a:moveTo>
                  <a:lnTo>
                    <a:pt x="786" y="3872"/>
                  </a:lnTo>
                  <a:lnTo>
                    <a:pt x="1573" y="8517"/>
                  </a:lnTo>
                  <a:lnTo>
                    <a:pt x="3934" y="12389"/>
                  </a:lnTo>
                  <a:lnTo>
                    <a:pt x="6292" y="15486"/>
                  </a:lnTo>
                  <a:lnTo>
                    <a:pt x="7080" y="10840"/>
                  </a:lnTo>
                  <a:lnTo>
                    <a:pt x="6292" y="6969"/>
                  </a:lnTo>
                  <a:lnTo>
                    <a:pt x="3934" y="309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60" name="Freeform 2059">
              <a:extLst>
                <a:ext uri="{FF2B5EF4-FFF2-40B4-BE49-F238E27FC236}">
                  <a16:creationId xmlns:a16="http://schemas.microsoft.com/office/drawing/2014/main" id="{48ED90C6-E60C-EA56-066D-9F22B633559E}"/>
                </a:ext>
              </a:extLst>
            </p:cNvPr>
            <p:cNvSpPr/>
            <p:nvPr/>
          </p:nvSpPr>
          <p:spPr>
            <a:xfrm>
              <a:off x="-7544771" y="-8852643"/>
              <a:ext cx="422499" cy="478620"/>
            </a:xfrm>
            <a:custGeom>
              <a:avLst/>
              <a:gdLst>
                <a:gd name="connsiteX0" fmla="*/ 74741 w 494865"/>
                <a:gd name="connsiteY0" fmla="*/ 183511 h 560598"/>
                <a:gd name="connsiteX1" fmla="*/ 70808 w 494865"/>
                <a:gd name="connsiteY1" fmla="*/ 181188 h 560598"/>
                <a:gd name="connsiteX2" fmla="*/ 66086 w 494865"/>
                <a:gd name="connsiteY2" fmla="*/ 183511 h 560598"/>
                <a:gd name="connsiteX3" fmla="*/ 56646 w 494865"/>
                <a:gd name="connsiteY3" fmla="*/ 195900 h 560598"/>
                <a:gd name="connsiteX4" fmla="*/ 47991 w 494865"/>
                <a:gd name="connsiteY4" fmla="*/ 209838 h 560598"/>
                <a:gd name="connsiteX5" fmla="*/ 42484 w 494865"/>
                <a:gd name="connsiteY5" fmla="*/ 224549 h 560598"/>
                <a:gd name="connsiteX6" fmla="*/ 39338 w 494865"/>
                <a:gd name="connsiteY6" fmla="*/ 240035 h 560598"/>
                <a:gd name="connsiteX7" fmla="*/ 39338 w 494865"/>
                <a:gd name="connsiteY7" fmla="*/ 246230 h 560598"/>
                <a:gd name="connsiteX8" fmla="*/ 41696 w 494865"/>
                <a:gd name="connsiteY8" fmla="*/ 259393 h 560598"/>
                <a:gd name="connsiteX9" fmla="*/ 41696 w 494865"/>
                <a:gd name="connsiteY9" fmla="*/ 264813 h 560598"/>
                <a:gd name="connsiteX10" fmla="*/ 40123 w 494865"/>
                <a:gd name="connsiteY10" fmla="*/ 271782 h 560598"/>
                <a:gd name="connsiteX11" fmla="*/ 36977 w 494865"/>
                <a:gd name="connsiteY11" fmla="*/ 277202 h 560598"/>
                <a:gd name="connsiteX12" fmla="*/ 33043 w 494865"/>
                <a:gd name="connsiteY12" fmla="*/ 282622 h 560598"/>
                <a:gd name="connsiteX13" fmla="*/ 29895 w 494865"/>
                <a:gd name="connsiteY13" fmla="*/ 288817 h 560598"/>
                <a:gd name="connsiteX14" fmla="*/ 28322 w 494865"/>
                <a:gd name="connsiteY14" fmla="*/ 295786 h 560598"/>
                <a:gd name="connsiteX15" fmla="*/ 25176 w 494865"/>
                <a:gd name="connsiteY15" fmla="*/ 310498 h 560598"/>
                <a:gd name="connsiteX16" fmla="*/ 22815 w 494865"/>
                <a:gd name="connsiteY16" fmla="*/ 316692 h 560598"/>
                <a:gd name="connsiteX17" fmla="*/ 18094 w 494865"/>
                <a:gd name="connsiteY17" fmla="*/ 320563 h 560598"/>
                <a:gd name="connsiteX18" fmla="*/ 7868 w 494865"/>
                <a:gd name="connsiteY18" fmla="*/ 326758 h 560598"/>
                <a:gd name="connsiteX19" fmla="*/ 3934 w 494865"/>
                <a:gd name="connsiteY19" fmla="*/ 329855 h 560598"/>
                <a:gd name="connsiteX20" fmla="*/ 1573 w 494865"/>
                <a:gd name="connsiteY20" fmla="*/ 332952 h 560598"/>
                <a:gd name="connsiteX21" fmla="*/ 786 w 494865"/>
                <a:gd name="connsiteY21" fmla="*/ 335275 h 560598"/>
                <a:gd name="connsiteX22" fmla="*/ 786 w 494865"/>
                <a:gd name="connsiteY22" fmla="*/ 337598 h 560598"/>
                <a:gd name="connsiteX23" fmla="*/ 0 w 494865"/>
                <a:gd name="connsiteY23" fmla="*/ 341470 h 560598"/>
                <a:gd name="connsiteX24" fmla="*/ 786 w 494865"/>
                <a:gd name="connsiteY24" fmla="*/ 343792 h 560598"/>
                <a:gd name="connsiteX25" fmla="*/ 3934 w 494865"/>
                <a:gd name="connsiteY25" fmla="*/ 353085 h 560598"/>
                <a:gd name="connsiteX26" fmla="*/ 3146 w 494865"/>
                <a:gd name="connsiteY26" fmla="*/ 356956 h 560598"/>
                <a:gd name="connsiteX27" fmla="*/ 1573 w 494865"/>
                <a:gd name="connsiteY27" fmla="*/ 366247 h 560598"/>
                <a:gd name="connsiteX28" fmla="*/ 1573 w 494865"/>
                <a:gd name="connsiteY28" fmla="*/ 370119 h 560598"/>
                <a:gd name="connsiteX29" fmla="*/ 2359 w 494865"/>
                <a:gd name="connsiteY29" fmla="*/ 377088 h 560598"/>
                <a:gd name="connsiteX30" fmla="*/ 4719 w 494865"/>
                <a:gd name="connsiteY30" fmla="*/ 384831 h 560598"/>
                <a:gd name="connsiteX31" fmla="*/ 7868 w 494865"/>
                <a:gd name="connsiteY31" fmla="*/ 391800 h 560598"/>
                <a:gd name="connsiteX32" fmla="*/ 13374 w 494865"/>
                <a:gd name="connsiteY32" fmla="*/ 396446 h 560598"/>
                <a:gd name="connsiteX33" fmla="*/ 20454 w 494865"/>
                <a:gd name="connsiteY33" fmla="*/ 396446 h 560598"/>
                <a:gd name="connsiteX34" fmla="*/ 36189 w 494865"/>
                <a:gd name="connsiteY34" fmla="*/ 391025 h 560598"/>
                <a:gd name="connsiteX35" fmla="*/ 43271 w 494865"/>
                <a:gd name="connsiteY35" fmla="*/ 391025 h 560598"/>
                <a:gd name="connsiteX36" fmla="*/ 50351 w 494865"/>
                <a:gd name="connsiteY36" fmla="*/ 395671 h 560598"/>
                <a:gd name="connsiteX37" fmla="*/ 52712 w 494865"/>
                <a:gd name="connsiteY37" fmla="*/ 401091 h 560598"/>
                <a:gd name="connsiteX38" fmla="*/ 52712 w 494865"/>
                <a:gd name="connsiteY38" fmla="*/ 408060 h 560598"/>
                <a:gd name="connsiteX39" fmla="*/ 54285 w 494865"/>
                <a:gd name="connsiteY39" fmla="*/ 415803 h 560598"/>
                <a:gd name="connsiteX40" fmla="*/ 61365 w 494865"/>
                <a:gd name="connsiteY40" fmla="*/ 440581 h 560598"/>
                <a:gd name="connsiteX41" fmla="*/ 63726 w 494865"/>
                <a:gd name="connsiteY41" fmla="*/ 452969 h 560598"/>
                <a:gd name="connsiteX42" fmla="*/ 62152 w 494865"/>
                <a:gd name="connsiteY42" fmla="*/ 468456 h 560598"/>
                <a:gd name="connsiteX43" fmla="*/ 46417 w 494865"/>
                <a:gd name="connsiteY43" fmla="*/ 521883 h 560598"/>
                <a:gd name="connsiteX44" fmla="*/ 45630 w 494865"/>
                <a:gd name="connsiteY44" fmla="*/ 535821 h 560598"/>
                <a:gd name="connsiteX45" fmla="*/ 51139 w 494865"/>
                <a:gd name="connsiteY45" fmla="*/ 548984 h 560598"/>
                <a:gd name="connsiteX46" fmla="*/ 60579 w 494865"/>
                <a:gd name="connsiteY46" fmla="*/ 558276 h 560598"/>
                <a:gd name="connsiteX47" fmla="*/ 75527 w 494865"/>
                <a:gd name="connsiteY47" fmla="*/ 560598 h 560598"/>
                <a:gd name="connsiteX48" fmla="*/ 87328 w 494865"/>
                <a:gd name="connsiteY48" fmla="*/ 557501 h 560598"/>
                <a:gd name="connsiteX49" fmla="*/ 99917 w 494865"/>
                <a:gd name="connsiteY49" fmla="*/ 552855 h 560598"/>
                <a:gd name="connsiteX50" fmla="*/ 112504 w 494865"/>
                <a:gd name="connsiteY50" fmla="*/ 549758 h 560598"/>
                <a:gd name="connsiteX51" fmla="*/ 125880 w 494865"/>
                <a:gd name="connsiteY51" fmla="*/ 553629 h 560598"/>
                <a:gd name="connsiteX52" fmla="*/ 123519 w 494865"/>
                <a:gd name="connsiteY52" fmla="*/ 539692 h 560598"/>
                <a:gd name="connsiteX53" fmla="*/ 119586 w 494865"/>
                <a:gd name="connsiteY53" fmla="*/ 528078 h 560598"/>
                <a:gd name="connsiteX54" fmla="*/ 116437 w 494865"/>
                <a:gd name="connsiteY54" fmla="*/ 515689 h 560598"/>
                <a:gd name="connsiteX55" fmla="*/ 118013 w 494865"/>
                <a:gd name="connsiteY55" fmla="*/ 501751 h 560598"/>
                <a:gd name="connsiteX56" fmla="*/ 121159 w 494865"/>
                <a:gd name="connsiteY56" fmla="*/ 485491 h 560598"/>
                <a:gd name="connsiteX57" fmla="*/ 120371 w 494865"/>
                <a:gd name="connsiteY57" fmla="*/ 439032 h 560598"/>
                <a:gd name="connsiteX58" fmla="*/ 124305 w 494865"/>
                <a:gd name="connsiteY58" fmla="*/ 409608 h 560598"/>
                <a:gd name="connsiteX59" fmla="*/ 125093 w 494865"/>
                <a:gd name="connsiteY59" fmla="*/ 394896 h 560598"/>
                <a:gd name="connsiteX60" fmla="*/ 121946 w 494865"/>
                <a:gd name="connsiteY60" fmla="*/ 378636 h 560598"/>
                <a:gd name="connsiteX61" fmla="*/ 114864 w 494865"/>
                <a:gd name="connsiteY61" fmla="*/ 365473 h 560598"/>
                <a:gd name="connsiteX62" fmla="*/ 113291 w 494865"/>
                <a:gd name="connsiteY62" fmla="*/ 358504 h 560598"/>
                <a:gd name="connsiteX63" fmla="*/ 114079 w 494865"/>
                <a:gd name="connsiteY63" fmla="*/ 350761 h 560598"/>
                <a:gd name="connsiteX64" fmla="*/ 118798 w 494865"/>
                <a:gd name="connsiteY64" fmla="*/ 345342 h 560598"/>
                <a:gd name="connsiteX65" fmla="*/ 126666 w 494865"/>
                <a:gd name="connsiteY65" fmla="*/ 339147 h 560598"/>
                <a:gd name="connsiteX66" fmla="*/ 135321 w 494865"/>
                <a:gd name="connsiteY66" fmla="*/ 334501 h 560598"/>
                <a:gd name="connsiteX67" fmla="*/ 142401 w 494865"/>
                <a:gd name="connsiteY67" fmla="*/ 331404 h 560598"/>
                <a:gd name="connsiteX68" fmla="*/ 169937 w 494865"/>
                <a:gd name="connsiteY68" fmla="*/ 331404 h 560598"/>
                <a:gd name="connsiteX69" fmla="*/ 173085 w 494865"/>
                <a:gd name="connsiteY69" fmla="*/ 352310 h 560598"/>
                <a:gd name="connsiteX70" fmla="*/ 167576 w 494865"/>
                <a:gd name="connsiteY70" fmla="*/ 380185 h 560598"/>
                <a:gd name="connsiteX71" fmla="*/ 166003 w 494865"/>
                <a:gd name="connsiteY71" fmla="*/ 401091 h 560598"/>
                <a:gd name="connsiteX72" fmla="*/ 177019 w 494865"/>
                <a:gd name="connsiteY72" fmla="*/ 412706 h 560598"/>
                <a:gd name="connsiteX73" fmla="*/ 209274 w 494865"/>
                <a:gd name="connsiteY73" fmla="*/ 432838 h 560598"/>
                <a:gd name="connsiteX74" fmla="*/ 217142 w 494865"/>
                <a:gd name="connsiteY74" fmla="*/ 444452 h 560598"/>
                <a:gd name="connsiteX75" fmla="*/ 215569 w 494865"/>
                <a:gd name="connsiteY75" fmla="*/ 455293 h 560598"/>
                <a:gd name="connsiteX76" fmla="*/ 210062 w 494865"/>
                <a:gd name="connsiteY76" fmla="*/ 466907 h 560598"/>
                <a:gd name="connsiteX77" fmla="*/ 208489 w 494865"/>
                <a:gd name="connsiteY77" fmla="*/ 478522 h 560598"/>
                <a:gd name="connsiteX78" fmla="*/ 215569 w 494865"/>
                <a:gd name="connsiteY78" fmla="*/ 490137 h 560598"/>
                <a:gd name="connsiteX79" fmla="*/ 221863 w 494865"/>
                <a:gd name="connsiteY79" fmla="*/ 494008 h 560598"/>
                <a:gd name="connsiteX80" fmla="*/ 231304 w 494865"/>
                <a:gd name="connsiteY80" fmla="*/ 496331 h 560598"/>
                <a:gd name="connsiteX81" fmla="*/ 240744 w 494865"/>
                <a:gd name="connsiteY81" fmla="*/ 497880 h 560598"/>
                <a:gd name="connsiteX82" fmla="*/ 247826 w 494865"/>
                <a:gd name="connsiteY82" fmla="*/ 496331 h 560598"/>
                <a:gd name="connsiteX83" fmla="*/ 251760 w 494865"/>
                <a:gd name="connsiteY83" fmla="*/ 491685 h 560598"/>
                <a:gd name="connsiteX84" fmla="*/ 252546 w 494865"/>
                <a:gd name="connsiteY84" fmla="*/ 480070 h 560598"/>
                <a:gd name="connsiteX85" fmla="*/ 255694 w 494865"/>
                <a:gd name="connsiteY85" fmla="*/ 473876 h 560598"/>
                <a:gd name="connsiteX86" fmla="*/ 267495 w 494865"/>
                <a:gd name="connsiteY86" fmla="*/ 468456 h 560598"/>
                <a:gd name="connsiteX87" fmla="*/ 296604 w 494865"/>
                <a:gd name="connsiteY87" fmla="*/ 464584 h 560598"/>
                <a:gd name="connsiteX88" fmla="*/ 302899 w 494865"/>
                <a:gd name="connsiteY88" fmla="*/ 458390 h 560598"/>
                <a:gd name="connsiteX89" fmla="*/ 313125 w 494865"/>
                <a:gd name="connsiteY89" fmla="*/ 462262 h 560598"/>
                <a:gd name="connsiteX90" fmla="*/ 316273 w 494865"/>
                <a:gd name="connsiteY90" fmla="*/ 455293 h 560598"/>
                <a:gd name="connsiteX91" fmla="*/ 313913 w 494865"/>
                <a:gd name="connsiteY91" fmla="*/ 445226 h 560598"/>
                <a:gd name="connsiteX92" fmla="*/ 308406 w 494865"/>
                <a:gd name="connsiteY92" fmla="*/ 436709 h 560598"/>
                <a:gd name="connsiteX93" fmla="*/ 307618 w 494865"/>
                <a:gd name="connsiteY93" fmla="*/ 437483 h 560598"/>
                <a:gd name="connsiteX94" fmla="*/ 304472 w 494865"/>
                <a:gd name="connsiteY94" fmla="*/ 436709 h 560598"/>
                <a:gd name="connsiteX95" fmla="*/ 299751 w 494865"/>
                <a:gd name="connsiteY95" fmla="*/ 435161 h 560598"/>
                <a:gd name="connsiteX96" fmla="*/ 296604 w 494865"/>
                <a:gd name="connsiteY96" fmla="*/ 433612 h 560598"/>
                <a:gd name="connsiteX97" fmla="*/ 294244 w 494865"/>
                <a:gd name="connsiteY97" fmla="*/ 430515 h 560598"/>
                <a:gd name="connsiteX98" fmla="*/ 288737 w 494865"/>
                <a:gd name="connsiteY98" fmla="*/ 422772 h 560598"/>
                <a:gd name="connsiteX99" fmla="*/ 286376 w 494865"/>
                <a:gd name="connsiteY99" fmla="*/ 418901 h 560598"/>
                <a:gd name="connsiteX100" fmla="*/ 271429 w 494865"/>
                <a:gd name="connsiteY100" fmla="*/ 406511 h 560598"/>
                <a:gd name="connsiteX101" fmla="*/ 268281 w 494865"/>
                <a:gd name="connsiteY101" fmla="*/ 399543 h 560598"/>
                <a:gd name="connsiteX102" fmla="*/ 270641 w 494865"/>
                <a:gd name="connsiteY102" fmla="*/ 387928 h 560598"/>
                <a:gd name="connsiteX103" fmla="*/ 273788 w 494865"/>
                <a:gd name="connsiteY103" fmla="*/ 375539 h 560598"/>
                <a:gd name="connsiteX104" fmla="*/ 274575 w 494865"/>
                <a:gd name="connsiteY104" fmla="*/ 370119 h 560598"/>
                <a:gd name="connsiteX105" fmla="*/ 273788 w 494865"/>
                <a:gd name="connsiteY105" fmla="*/ 363924 h 560598"/>
                <a:gd name="connsiteX106" fmla="*/ 273002 w 494865"/>
                <a:gd name="connsiteY106" fmla="*/ 359278 h 560598"/>
                <a:gd name="connsiteX107" fmla="*/ 270641 w 494865"/>
                <a:gd name="connsiteY107" fmla="*/ 354633 h 560598"/>
                <a:gd name="connsiteX108" fmla="*/ 268281 w 494865"/>
                <a:gd name="connsiteY108" fmla="*/ 349987 h 560598"/>
                <a:gd name="connsiteX109" fmla="*/ 265920 w 494865"/>
                <a:gd name="connsiteY109" fmla="*/ 346116 h 560598"/>
                <a:gd name="connsiteX110" fmla="*/ 249399 w 494865"/>
                <a:gd name="connsiteY110" fmla="*/ 327532 h 560598"/>
                <a:gd name="connsiteX111" fmla="*/ 239171 w 494865"/>
                <a:gd name="connsiteY111" fmla="*/ 312046 h 560598"/>
                <a:gd name="connsiteX112" fmla="*/ 234450 w 494865"/>
                <a:gd name="connsiteY112" fmla="*/ 305851 h 560598"/>
                <a:gd name="connsiteX113" fmla="*/ 228943 w 494865"/>
                <a:gd name="connsiteY113" fmla="*/ 300431 h 560598"/>
                <a:gd name="connsiteX114" fmla="*/ 221863 w 494865"/>
                <a:gd name="connsiteY114" fmla="*/ 294237 h 560598"/>
                <a:gd name="connsiteX115" fmla="*/ 210848 w 494865"/>
                <a:gd name="connsiteY115" fmla="*/ 287269 h 560598"/>
                <a:gd name="connsiteX116" fmla="*/ 205341 w 494865"/>
                <a:gd name="connsiteY116" fmla="*/ 282622 h 560598"/>
                <a:gd name="connsiteX117" fmla="*/ 201407 w 494865"/>
                <a:gd name="connsiteY117" fmla="*/ 277976 h 560598"/>
                <a:gd name="connsiteX118" fmla="*/ 199046 w 494865"/>
                <a:gd name="connsiteY118" fmla="*/ 272557 h 560598"/>
                <a:gd name="connsiteX119" fmla="*/ 199046 w 494865"/>
                <a:gd name="connsiteY119" fmla="*/ 271007 h 560598"/>
                <a:gd name="connsiteX120" fmla="*/ 201407 w 494865"/>
                <a:gd name="connsiteY120" fmla="*/ 271007 h 560598"/>
                <a:gd name="connsiteX121" fmla="*/ 212423 w 494865"/>
                <a:gd name="connsiteY121" fmla="*/ 269459 h 560598"/>
                <a:gd name="connsiteX122" fmla="*/ 217142 w 494865"/>
                <a:gd name="connsiteY122" fmla="*/ 269459 h 560598"/>
                <a:gd name="connsiteX123" fmla="*/ 221863 w 494865"/>
                <a:gd name="connsiteY123" fmla="*/ 268685 h 560598"/>
                <a:gd name="connsiteX124" fmla="*/ 261201 w 494865"/>
                <a:gd name="connsiteY124" fmla="*/ 248553 h 560598"/>
                <a:gd name="connsiteX125" fmla="*/ 275363 w 494865"/>
                <a:gd name="connsiteY125" fmla="*/ 239261 h 560598"/>
                <a:gd name="connsiteX126" fmla="*/ 286376 w 494865"/>
                <a:gd name="connsiteY126" fmla="*/ 227646 h 560598"/>
                <a:gd name="connsiteX127" fmla="*/ 296604 w 494865"/>
                <a:gd name="connsiteY127" fmla="*/ 215258 h 560598"/>
                <a:gd name="connsiteX128" fmla="*/ 307618 w 494865"/>
                <a:gd name="connsiteY128" fmla="*/ 203643 h 560598"/>
                <a:gd name="connsiteX129" fmla="*/ 321780 w 494865"/>
                <a:gd name="connsiteY129" fmla="*/ 197448 h 560598"/>
                <a:gd name="connsiteX130" fmla="*/ 334369 w 494865"/>
                <a:gd name="connsiteY130" fmla="*/ 200546 h 560598"/>
                <a:gd name="connsiteX131" fmla="*/ 346170 w 494865"/>
                <a:gd name="connsiteY131" fmla="*/ 204417 h 560598"/>
                <a:gd name="connsiteX132" fmla="*/ 354823 w 494865"/>
                <a:gd name="connsiteY132" fmla="*/ 201320 h 560598"/>
                <a:gd name="connsiteX133" fmla="*/ 358757 w 494865"/>
                <a:gd name="connsiteY133" fmla="*/ 192803 h 560598"/>
                <a:gd name="connsiteX134" fmla="*/ 357184 w 494865"/>
                <a:gd name="connsiteY134" fmla="*/ 184285 h 560598"/>
                <a:gd name="connsiteX135" fmla="*/ 351677 w 494865"/>
                <a:gd name="connsiteY135" fmla="*/ 176542 h 560598"/>
                <a:gd name="connsiteX136" fmla="*/ 343809 w 494865"/>
                <a:gd name="connsiteY136" fmla="*/ 172671 h 560598"/>
                <a:gd name="connsiteX137" fmla="*/ 335942 w 494865"/>
                <a:gd name="connsiteY137" fmla="*/ 171123 h 560598"/>
                <a:gd name="connsiteX138" fmla="*/ 327287 w 494865"/>
                <a:gd name="connsiteY138" fmla="*/ 172671 h 560598"/>
                <a:gd name="connsiteX139" fmla="*/ 318634 w 494865"/>
                <a:gd name="connsiteY139" fmla="*/ 174994 h 560598"/>
                <a:gd name="connsiteX140" fmla="*/ 311552 w 494865"/>
                <a:gd name="connsiteY140" fmla="*/ 178091 h 560598"/>
                <a:gd name="connsiteX141" fmla="*/ 313125 w 494865"/>
                <a:gd name="connsiteY141" fmla="*/ 179640 h 560598"/>
                <a:gd name="connsiteX142" fmla="*/ 314700 w 494865"/>
                <a:gd name="connsiteY142" fmla="*/ 183511 h 560598"/>
                <a:gd name="connsiteX143" fmla="*/ 316273 w 494865"/>
                <a:gd name="connsiteY143" fmla="*/ 185059 h 560598"/>
                <a:gd name="connsiteX144" fmla="*/ 278509 w 494865"/>
                <a:gd name="connsiteY144" fmla="*/ 185834 h 560598"/>
                <a:gd name="connsiteX145" fmla="*/ 269068 w 494865"/>
                <a:gd name="connsiteY145" fmla="*/ 187383 h 560598"/>
                <a:gd name="connsiteX146" fmla="*/ 261986 w 494865"/>
                <a:gd name="connsiteY146" fmla="*/ 190480 h 560598"/>
                <a:gd name="connsiteX147" fmla="*/ 255694 w 494865"/>
                <a:gd name="connsiteY147" fmla="*/ 194352 h 560598"/>
                <a:gd name="connsiteX148" fmla="*/ 247039 w 494865"/>
                <a:gd name="connsiteY148" fmla="*/ 197448 h 560598"/>
                <a:gd name="connsiteX149" fmla="*/ 238384 w 494865"/>
                <a:gd name="connsiteY149" fmla="*/ 198223 h 560598"/>
                <a:gd name="connsiteX150" fmla="*/ 231304 w 494865"/>
                <a:gd name="connsiteY150" fmla="*/ 196674 h 560598"/>
                <a:gd name="connsiteX151" fmla="*/ 225009 w 494865"/>
                <a:gd name="connsiteY151" fmla="*/ 193577 h 560598"/>
                <a:gd name="connsiteX152" fmla="*/ 218715 w 494865"/>
                <a:gd name="connsiteY152" fmla="*/ 192028 h 560598"/>
                <a:gd name="connsiteX153" fmla="*/ 210848 w 494865"/>
                <a:gd name="connsiteY153" fmla="*/ 193577 h 560598"/>
                <a:gd name="connsiteX154" fmla="*/ 202980 w 494865"/>
                <a:gd name="connsiteY154" fmla="*/ 198997 h 560598"/>
                <a:gd name="connsiteX155" fmla="*/ 196688 w 494865"/>
                <a:gd name="connsiteY155" fmla="*/ 205966 h 560598"/>
                <a:gd name="connsiteX156" fmla="*/ 181738 w 494865"/>
                <a:gd name="connsiteY156" fmla="*/ 226872 h 560598"/>
                <a:gd name="connsiteX157" fmla="*/ 176231 w 494865"/>
                <a:gd name="connsiteY157" fmla="*/ 231518 h 560598"/>
                <a:gd name="connsiteX158" fmla="*/ 168364 w 494865"/>
                <a:gd name="connsiteY158" fmla="*/ 233841 h 560598"/>
                <a:gd name="connsiteX159" fmla="*/ 159709 w 494865"/>
                <a:gd name="connsiteY159" fmla="*/ 234615 h 560598"/>
                <a:gd name="connsiteX160" fmla="*/ 151841 w 494865"/>
                <a:gd name="connsiteY160" fmla="*/ 233067 h 560598"/>
                <a:gd name="connsiteX161" fmla="*/ 145549 w 494865"/>
                <a:gd name="connsiteY161" fmla="*/ 229196 h 560598"/>
                <a:gd name="connsiteX162" fmla="*/ 140040 w 494865"/>
                <a:gd name="connsiteY162" fmla="*/ 224549 h 560598"/>
                <a:gd name="connsiteX163" fmla="*/ 137681 w 494865"/>
                <a:gd name="connsiteY163" fmla="*/ 220677 h 560598"/>
                <a:gd name="connsiteX164" fmla="*/ 134533 w 494865"/>
                <a:gd name="connsiteY164" fmla="*/ 211386 h 560598"/>
                <a:gd name="connsiteX165" fmla="*/ 132960 w 494865"/>
                <a:gd name="connsiteY165" fmla="*/ 206740 h 560598"/>
                <a:gd name="connsiteX166" fmla="*/ 128239 w 494865"/>
                <a:gd name="connsiteY166" fmla="*/ 203643 h 560598"/>
                <a:gd name="connsiteX167" fmla="*/ 119586 w 494865"/>
                <a:gd name="connsiteY167" fmla="*/ 199772 h 560598"/>
                <a:gd name="connsiteX168" fmla="*/ 114864 w 494865"/>
                <a:gd name="connsiteY168" fmla="*/ 196674 h 560598"/>
                <a:gd name="connsiteX169" fmla="*/ 109358 w 494865"/>
                <a:gd name="connsiteY169" fmla="*/ 191254 h 560598"/>
                <a:gd name="connsiteX170" fmla="*/ 104636 w 494865"/>
                <a:gd name="connsiteY170" fmla="*/ 185059 h 560598"/>
                <a:gd name="connsiteX171" fmla="*/ 100702 w 494865"/>
                <a:gd name="connsiteY171" fmla="*/ 177316 h 560598"/>
                <a:gd name="connsiteX172" fmla="*/ 97556 w 494865"/>
                <a:gd name="connsiteY172" fmla="*/ 170347 h 560598"/>
                <a:gd name="connsiteX173" fmla="*/ 94410 w 494865"/>
                <a:gd name="connsiteY173" fmla="*/ 153313 h 560598"/>
                <a:gd name="connsiteX174" fmla="*/ 95196 w 494865"/>
                <a:gd name="connsiteY174" fmla="*/ 136279 h 560598"/>
                <a:gd name="connsiteX175" fmla="*/ 100702 w 494865"/>
                <a:gd name="connsiteY175" fmla="*/ 119243 h 560598"/>
                <a:gd name="connsiteX176" fmla="*/ 110145 w 494865"/>
                <a:gd name="connsiteY176" fmla="*/ 104531 h 560598"/>
                <a:gd name="connsiteX177" fmla="*/ 125093 w 494865"/>
                <a:gd name="connsiteY177" fmla="*/ 92143 h 560598"/>
                <a:gd name="connsiteX178" fmla="*/ 140828 w 494865"/>
                <a:gd name="connsiteY178" fmla="*/ 89820 h 560598"/>
                <a:gd name="connsiteX179" fmla="*/ 177019 w 494865"/>
                <a:gd name="connsiteY179" fmla="*/ 93692 h 560598"/>
                <a:gd name="connsiteX180" fmla="*/ 298965 w 494865"/>
                <a:gd name="connsiteY180" fmla="*/ 89820 h 560598"/>
                <a:gd name="connsiteX181" fmla="*/ 319419 w 494865"/>
                <a:gd name="connsiteY181" fmla="*/ 91369 h 560598"/>
                <a:gd name="connsiteX182" fmla="*/ 338303 w 494865"/>
                <a:gd name="connsiteY182" fmla="*/ 96014 h 560598"/>
                <a:gd name="connsiteX183" fmla="*/ 352463 w 494865"/>
                <a:gd name="connsiteY183" fmla="*/ 102983 h 560598"/>
                <a:gd name="connsiteX184" fmla="*/ 359544 w 494865"/>
                <a:gd name="connsiteY184" fmla="*/ 104531 h 560598"/>
                <a:gd name="connsiteX185" fmla="*/ 369773 w 494865"/>
                <a:gd name="connsiteY185" fmla="*/ 105306 h 560598"/>
                <a:gd name="connsiteX186" fmla="*/ 391800 w 494865"/>
                <a:gd name="connsiteY186" fmla="*/ 102983 h 560598"/>
                <a:gd name="connsiteX187" fmla="*/ 413829 w 494865"/>
                <a:gd name="connsiteY187" fmla="*/ 99112 h 560598"/>
                <a:gd name="connsiteX188" fmla="*/ 431138 w 494865"/>
                <a:gd name="connsiteY188" fmla="*/ 92143 h 560598"/>
                <a:gd name="connsiteX189" fmla="*/ 444514 w 494865"/>
                <a:gd name="connsiteY189" fmla="*/ 81302 h 560598"/>
                <a:gd name="connsiteX190" fmla="*/ 478343 w 494865"/>
                <a:gd name="connsiteY190" fmla="*/ 42587 h 560598"/>
                <a:gd name="connsiteX191" fmla="*/ 489358 w 494865"/>
                <a:gd name="connsiteY191" fmla="*/ 26327 h 560598"/>
                <a:gd name="connsiteX192" fmla="*/ 494865 w 494865"/>
                <a:gd name="connsiteY192" fmla="*/ 10066 h 560598"/>
                <a:gd name="connsiteX193" fmla="*/ 487785 w 494865"/>
                <a:gd name="connsiteY193" fmla="*/ 0 h 560598"/>
                <a:gd name="connsiteX194" fmla="*/ 475984 w 494865"/>
                <a:gd name="connsiteY194" fmla="*/ 775 h 560598"/>
                <a:gd name="connsiteX195" fmla="*/ 464183 w 494865"/>
                <a:gd name="connsiteY195" fmla="*/ 10066 h 560598"/>
                <a:gd name="connsiteX196" fmla="*/ 445299 w 494865"/>
                <a:gd name="connsiteY196" fmla="*/ 30198 h 560598"/>
                <a:gd name="connsiteX197" fmla="*/ 420124 w 494865"/>
                <a:gd name="connsiteY197" fmla="*/ 51105 h 560598"/>
                <a:gd name="connsiteX198" fmla="*/ 405176 w 494865"/>
                <a:gd name="connsiteY198" fmla="*/ 59622 h 560598"/>
                <a:gd name="connsiteX199" fmla="*/ 388654 w 494865"/>
                <a:gd name="connsiteY199" fmla="*/ 64268 h 560598"/>
                <a:gd name="connsiteX200" fmla="*/ 378426 w 494865"/>
                <a:gd name="connsiteY200" fmla="*/ 63494 h 560598"/>
                <a:gd name="connsiteX201" fmla="*/ 341449 w 494865"/>
                <a:gd name="connsiteY201" fmla="*/ 56525 h 560598"/>
                <a:gd name="connsiteX202" fmla="*/ 332008 w 494865"/>
                <a:gd name="connsiteY202" fmla="*/ 55751 h 560598"/>
                <a:gd name="connsiteX203" fmla="*/ 327287 w 494865"/>
                <a:gd name="connsiteY203" fmla="*/ 56525 h 560598"/>
                <a:gd name="connsiteX204" fmla="*/ 324926 w 494865"/>
                <a:gd name="connsiteY204" fmla="*/ 58073 h 560598"/>
                <a:gd name="connsiteX205" fmla="*/ 317846 w 494865"/>
                <a:gd name="connsiteY205" fmla="*/ 61945 h 560598"/>
                <a:gd name="connsiteX206" fmla="*/ 316273 w 494865"/>
                <a:gd name="connsiteY206" fmla="*/ 63494 h 560598"/>
                <a:gd name="connsiteX207" fmla="*/ 309191 w 494865"/>
                <a:gd name="connsiteY207" fmla="*/ 61945 h 560598"/>
                <a:gd name="connsiteX208" fmla="*/ 302899 w 494865"/>
                <a:gd name="connsiteY208" fmla="*/ 59622 h 560598"/>
                <a:gd name="connsiteX209" fmla="*/ 296604 w 494865"/>
                <a:gd name="connsiteY209" fmla="*/ 55751 h 560598"/>
                <a:gd name="connsiteX210" fmla="*/ 289523 w 494865"/>
                <a:gd name="connsiteY210" fmla="*/ 52653 h 560598"/>
                <a:gd name="connsiteX211" fmla="*/ 279296 w 494865"/>
                <a:gd name="connsiteY211" fmla="*/ 50330 h 560598"/>
                <a:gd name="connsiteX212" fmla="*/ 238384 w 494865"/>
                <a:gd name="connsiteY212" fmla="*/ 47233 h 560598"/>
                <a:gd name="connsiteX213" fmla="*/ 220290 w 494865"/>
                <a:gd name="connsiteY213" fmla="*/ 47233 h 560598"/>
                <a:gd name="connsiteX214" fmla="*/ 212423 w 494865"/>
                <a:gd name="connsiteY214" fmla="*/ 45684 h 560598"/>
                <a:gd name="connsiteX215" fmla="*/ 208489 w 494865"/>
                <a:gd name="connsiteY215" fmla="*/ 43362 h 560598"/>
                <a:gd name="connsiteX216" fmla="*/ 202194 w 494865"/>
                <a:gd name="connsiteY216" fmla="*/ 35619 h 560598"/>
                <a:gd name="connsiteX217" fmla="*/ 198261 w 494865"/>
                <a:gd name="connsiteY217" fmla="*/ 32521 h 560598"/>
                <a:gd name="connsiteX218" fmla="*/ 180953 w 494865"/>
                <a:gd name="connsiteY218" fmla="*/ 27101 h 560598"/>
                <a:gd name="connsiteX219" fmla="*/ 169151 w 494865"/>
                <a:gd name="connsiteY219" fmla="*/ 30198 h 560598"/>
                <a:gd name="connsiteX220" fmla="*/ 158923 w 494865"/>
                <a:gd name="connsiteY220" fmla="*/ 38715 h 560598"/>
                <a:gd name="connsiteX221" fmla="*/ 143188 w 494865"/>
                <a:gd name="connsiteY221" fmla="*/ 58073 h 560598"/>
                <a:gd name="connsiteX222" fmla="*/ 138467 w 494865"/>
                <a:gd name="connsiteY222" fmla="*/ 61945 h 560598"/>
                <a:gd name="connsiteX223" fmla="*/ 132173 w 494865"/>
                <a:gd name="connsiteY223" fmla="*/ 62720 h 560598"/>
                <a:gd name="connsiteX224" fmla="*/ 125093 w 494865"/>
                <a:gd name="connsiteY224" fmla="*/ 63494 h 560598"/>
                <a:gd name="connsiteX225" fmla="*/ 121946 w 494865"/>
                <a:gd name="connsiteY225" fmla="*/ 61945 h 560598"/>
                <a:gd name="connsiteX226" fmla="*/ 118798 w 494865"/>
                <a:gd name="connsiteY226" fmla="*/ 54201 h 560598"/>
                <a:gd name="connsiteX227" fmla="*/ 115652 w 494865"/>
                <a:gd name="connsiteY227" fmla="*/ 53427 h 560598"/>
                <a:gd name="connsiteX228" fmla="*/ 113291 w 494865"/>
                <a:gd name="connsiteY228" fmla="*/ 55751 h 560598"/>
                <a:gd name="connsiteX229" fmla="*/ 85755 w 494865"/>
                <a:gd name="connsiteY229" fmla="*/ 93692 h 560598"/>
                <a:gd name="connsiteX230" fmla="*/ 81821 w 494865"/>
                <a:gd name="connsiteY230" fmla="*/ 103757 h 560598"/>
                <a:gd name="connsiteX231" fmla="*/ 81034 w 494865"/>
                <a:gd name="connsiteY231" fmla="*/ 111500 h 560598"/>
                <a:gd name="connsiteX232" fmla="*/ 81034 w 494865"/>
                <a:gd name="connsiteY232" fmla="*/ 119243 h 560598"/>
                <a:gd name="connsiteX233" fmla="*/ 81034 w 494865"/>
                <a:gd name="connsiteY233" fmla="*/ 128536 h 560598"/>
                <a:gd name="connsiteX234" fmla="*/ 78675 w 494865"/>
                <a:gd name="connsiteY234" fmla="*/ 130858 h 560598"/>
                <a:gd name="connsiteX235" fmla="*/ 76314 w 494865"/>
                <a:gd name="connsiteY235" fmla="*/ 131632 h 560598"/>
                <a:gd name="connsiteX236" fmla="*/ 73166 w 494865"/>
                <a:gd name="connsiteY236" fmla="*/ 131632 h 560598"/>
                <a:gd name="connsiteX237" fmla="*/ 71593 w 494865"/>
                <a:gd name="connsiteY237" fmla="*/ 133181 h 560598"/>
                <a:gd name="connsiteX238" fmla="*/ 71593 w 494865"/>
                <a:gd name="connsiteY238" fmla="*/ 137827 h 560598"/>
                <a:gd name="connsiteX239" fmla="*/ 71593 w 494865"/>
                <a:gd name="connsiteY239" fmla="*/ 143247 h 560598"/>
                <a:gd name="connsiteX240" fmla="*/ 80248 w 494865"/>
                <a:gd name="connsiteY240" fmla="*/ 183511 h 560598"/>
                <a:gd name="connsiteX241" fmla="*/ 80248 w 494865"/>
                <a:gd name="connsiteY241" fmla="*/ 193577 h 560598"/>
                <a:gd name="connsiteX242" fmla="*/ 77888 w 494865"/>
                <a:gd name="connsiteY242" fmla="*/ 188157 h 56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494865" h="560598">
                  <a:moveTo>
                    <a:pt x="74741" y="183511"/>
                  </a:moveTo>
                  <a:lnTo>
                    <a:pt x="70808" y="181188"/>
                  </a:lnTo>
                  <a:lnTo>
                    <a:pt x="66086" y="183511"/>
                  </a:lnTo>
                  <a:lnTo>
                    <a:pt x="56646" y="195900"/>
                  </a:lnTo>
                  <a:lnTo>
                    <a:pt x="47991" y="209838"/>
                  </a:lnTo>
                  <a:lnTo>
                    <a:pt x="42484" y="224549"/>
                  </a:lnTo>
                  <a:lnTo>
                    <a:pt x="39338" y="240035"/>
                  </a:lnTo>
                  <a:lnTo>
                    <a:pt x="39338" y="246230"/>
                  </a:lnTo>
                  <a:lnTo>
                    <a:pt x="41696" y="259393"/>
                  </a:lnTo>
                  <a:lnTo>
                    <a:pt x="41696" y="264813"/>
                  </a:lnTo>
                  <a:lnTo>
                    <a:pt x="40123" y="271782"/>
                  </a:lnTo>
                  <a:lnTo>
                    <a:pt x="36977" y="277202"/>
                  </a:lnTo>
                  <a:lnTo>
                    <a:pt x="33043" y="282622"/>
                  </a:lnTo>
                  <a:lnTo>
                    <a:pt x="29895" y="288817"/>
                  </a:lnTo>
                  <a:lnTo>
                    <a:pt x="28322" y="295786"/>
                  </a:lnTo>
                  <a:lnTo>
                    <a:pt x="25176" y="310498"/>
                  </a:lnTo>
                  <a:lnTo>
                    <a:pt x="22815" y="316692"/>
                  </a:lnTo>
                  <a:lnTo>
                    <a:pt x="18094" y="320563"/>
                  </a:lnTo>
                  <a:lnTo>
                    <a:pt x="7868" y="326758"/>
                  </a:lnTo>
                  <a:lnTo>
                    <a:pt x="3934" y="329855"/>
                  </a:lnTo>
                  <a:lnTo>
                    <a:pt x="1573" y="332952"/>
                  </a:lnTo>
                  <a:lnTo>
                    <a:pt x="786" y="335275"/>
                  </a:lnTo>
                  <a:lnTo>
                    <a:pt x="786" y="337598"/>
                  </a:lnTo>
                  <a:lnTo>
                    <a:pt x="0" y="341470"/>
                  </a:lnTo>
                  <a:lnTo>
                    <a:pt x="786" y="343792"/>
                  </a:lnTo>
                  <a:lnTo>
                    <a:pt x="3934" y="353085"/>
                  </a:lnTo>
                  <a:lnTo>
                    <a:pt x="3146" y="356956"/>
                  </a:lnTo>
                  <a:lnTo>
                    <a:pt x="1573" y="366247"/>
                  </a:lnTo>
                  <a:lnTo>
                    <a:pt x="1573" y="370119"/>
                  </a:lnTo>
                  <a:lnTo>
                    <a:pt x="2359" y="377088"/>
                  </a:lnTo>
                  <a:lnTo>
                    <a:pt x="4719" y="384831"/>
                  </a:lnTo>
                  <a:lnTo>
                    <a:pt x="7868" y="391800"/>
                  </a:lnTo>
                  <a:lnTo>
                    <a:pt x="13374" y="396446"/>
                  </a:lnTo>
                  <a:lnTo>
                    <a:pt x="20454" y="396446"/>
                  </a:lnTo>
                  <a:lnTo>
                    <a:pt x="36189" y="391025"/>
                  </a:lnTo>
                  <a:lnTo>
                    <a:pt x="43271" y="391025"/>
                  </a:lnTo>
                  <a:lnTo>
                    <a:pt x="50351" y="395671"/>
                  </a:lnTo>
                  <a:lnTo>
                    <a:pt x="52712" y="401091"/>
                  </a:lnTo>
                  <a:lnTo>
                    <a:pt x="52712" y="408060"/>
                  </a:lnTo>
                  <a:lnTo>
                    <a:pt x="54285" y="415803"/>
                  </a:lnTo>
                  <a:lnTo>
                    <a:pt x="61365" y="440581"/>
                  </a:lnTo>
                  <a:lnTo>
                    <a:pt x="63726" y="452969"/>
                  </a:lnTo>
                  <a:lnTo>
                    <a:pt x="62152" y="468456"/>
                  </a:lnTo>
                  <a:lnTo>
                    <a:pt x="46417" y="521883"/>
                  </a:lnTo>
                  <a:lnTo>
                    <a:pt x="45630" y="535821"/>
                  </a:lnTo>
                  <a:lnTo>
                    <a:pt x="51139" y="548984"/>
                  </a:lnTo>
                  <a:lnTo>
                    <a:pt x="60579" y="558276"/>
                  </a:lnTo>
                  <a:lnTo>
                    <a:pt x="75527" y="560598"/>
                  </a:lnTo>
                  <a:lnTo>
                    <a:pt x="87328" y="557501"/>
                  </a:lnTo>
                  <a:lnTo>
                    <a:pt x="99917" y="552855"/>
                  </a:lnTo>
                  <a:lnTo>
                    <a:pt x="112504" y="549758"/>
                  </a:lnTo>
                  <a:lnTo>
                    <a:pt x="125880" y="553629"/>
                  </a:lnTo>
                  <a:lnTo>
                    <a:pt x="123519" y="539692"/>
                  </a:lnTo>
                  <a:lnTo>
                    <a:pt x="119586" y="528078"/>
                  </a:lnTo>
                  <a:lnTo>
                    <a:pt x="116437" y="515689"/>
                  </a:lnTo>
                  <a:lnTo>
                    <a:pt x="118013" y="501751"/>
                  </a:lnTo>
                  <a:lnTo>
                    <a:pt x="121159" y="485491"/>
                  </a:lnTo>
                  <a:lnTo>
                    <a:pt x="120371" y="439032"/>
                  </a:lnTo>
                  <a:lnTo>
                    <a:pt x="124305" y="409608"/>
                  </a:lnTo>
                  <a:lnTo>
                    <a:pt x="125093" y="394896"/>
                  </a:lnTo>
                  <a:lnTo>
                    <a:pt x="121946" y="378636"/>
                  </a:lnTo>
                  <a:lnTo>
                    <a:pt x="114864" y="365473"/>
                  </a:lnTo>
                  <a:lnTo>
                    <a:pt x="113291" y="358504"/>
                  </a:lnTo>
                  <a:lnTo>
                    <a:pt x="114079" y="350761"/>
                  </a:lnTo>
                  <a:lnTo>
                    <a:pt x="118798" y="345342"/>
                  </a:lnTo>
                  <a:lnTo>
                    <a:pt x="126666" y="339147"/>
                  </a:lnTo>
                  <a:lnTo>
                    <a:pt x="135321" y="334501"/>
                  </a:lnTo>
                  <a:lnTo>
                    <a:pt x="142401" y="331404"/>
                  </a:lnTo>
                  <a:lnTo>
                    <a:pt x="169937" y="331404"/>
                  </a:lnTo>
                  <a:lnTo>
                    <a:pt x="173085" y="352310"/>
                  </a:lnTo>
                  <a:lnTo>
                    <a:pt x="167576" y="380185"/>
                  </a:lnTo>
                  <a:lnTo>
                    <a:pt x="166003" y="401091"/>
                  </a:lnTo>
                  <a:lnTo>
                    <a:pt x="177019" y="412706"/>
                  </a:lnTo>
                  <a:lnTo>
                    <a:pt x="209274" y="432838"/>
                  </a:lnTo>
                  <a:lnTo>
                    <a:pt x="217142" y="444452"/>
                  </a:lnTo>
                  <a:lnTo>
                    <a:pt x="215569" y="455293"/>
                  </a:lnTo>
                  <a:lnTo>
                    <a:pt x="210062" y="466907"/>
                  </a:lnTo>
                  <a:lnTo>
                    <a:pt x="208489" y="478522"/>
                  </a:lnTo>
                  <a:lnTo>
                    <a:pt x="215569" y="490137"/>
                  </a:lnTo>
                  <a:lnTo>
                    <a:pt x="221863" y="494008"/>
                  </a:lnTo>
                  <a:lnTo>
                    <a:pt x="231304" y="496331"/>
                  </a:lnTo>
                  <a:lnTo>
                    <a:pt x="240744" y="497880"/>
                  </a:lnTo>
                  <a:lnTo>
                    <a:pt x="247826" y="496331"/>
                  </a:lnTo>
                  <a:lnTo>
                    <a:pt x="251760" y="491685"/>
                  </a:lnTo>
                  <a:lnTo>
                    <a:pt x="252546" y="480070"/>
                  </a:lnTo>
                  <a:lnTo>
                    <a:pt x="255694" y="473876"/>
                  </a:lnTo>
                  <a:lnTo>
                    <a:pt x="267495" y="468456"/>
                  </a:lnTo>
                  <a:lnTo>
                    <a:pt x="296604" y="464584"/>
                  </a:lnTo>
                  <a:lnTo>
                    <a:pt x="302899" y="458390"/>
                  </a:lnTo>
                  <a:lnTo>
                    <a:pt x="313125" y="462262"/>
                  </a:lnTo>
                  <a:lnTo>
                    <a:pt x="316273" y="455293"/>
                  </a:lnTo>
                  <a:lnTo>
                    <a:pt x="313913" y="445226"/>
                  </a:lnTo>
                  <a:lnTo>
                    <a:pt x="308406" y="436709"/>
                  </a:lnTo>
                  <a:lnTo>
                    <a:pt x="307618" y="437483"/>
                  </a:lnTo>
                  <a:lnTo>
                    <a:pt x="304472" y="436709"/>
                  </a:lnTo>
                  <a:lnTo>
                    <a:pt x="299751" y="435161"/>
                  </a:lnTo>
                  <a:lnTo>
                    <a:pt x="296604" y="433612"/>
                  </a:lnTo>
                  <a:lnTo>
                    <a:pt x="294244" y="430515"/>
                  </a:lnTo>
                  <a:lnTo>
                    <a:pt x="288737" y="422772"/>
                  </a:lnTo>
                  <a:lnTo>
                    <a:pt x="286376" y="418901"/>
                  </a:lnTo>
                  <a:lnTo>
                    <a:pt x="271429" y="406511"/>
                  </a:lnTo>
                  <a:lnTo>
                    <a:pt x="268281" y="399543"/>
                  </a:lnTo>
                  <a:lnTo>
                    <a:pt x="270641" y="387928"/>
                  </a:lnTo>
                  <a:lnTo>
                    <a:pt x="273788" y="375539"/>
                  </a:lnTo>
                  <a:lnTo>
                    <a:pt x="274575" y="370119"/>
                  </a:lnTo>
                  <a:lnTo>
                    <a:pt x="273788" y="363924"/>
                  </a:lnTo>
                  <a:lnTo>
                    <a:pt x="273002" y="359278"/>
                  </a:lnTo>
                  <a:lnTo>
                    <a:pt x="270641" y="354633"/>
                  </a:lnTo>
                  <a:lnTo>
                    <a:pt x="268281" y="349987"/>
                  </a:lnTo>
                  <a:lnTo>
                    <a:pt x="265920" y="346116"/>
                  </a:lnTo>
                  <a:lnTo>
                    <a:pt x="249399" y="327532"/>
                  </a:lnTo>
                  <a:lnTo>
                    <a:pt x="239171" y="312046"/>
                  </a:lnTo>
                  <a:lnTo>
                    <a:pt x="234450" y="305851"/>
                  </a:lnTo>
                  <a:lnTo>
                    <a:pt x="228943" y="300431"/>
                  </a:lnTo>
                  <a:lnTo>
                    <a:pt x="221863" y="294237"/>
                  </a:lnTo>
                  <a:lnTo>
                    <a:pt x="210848" y="287269"/>
                  </a:lnTo>
                  <a:lnTo>
                    <a:pt x="205341" y="282622"/>
                  </a:lnTo>
                  <a:lnTo>
                    <a:pt x="201407" y="277976"/>
                  </a:lnTo>
                  <a:lnTo>
                    <a:pt x="199046" y="272557"/>
                  </a:lnTo>
                  <a:lnTo>
                    <a:pt x="199046" y="271007"/>
                  </a:lnTo>
                  <a:lnTo>
                    <a:pt x="201407" y="271007"/>
                  </a:lnTo>
                  <a:lnTo>
                    <a:pt x="212423" y="269459"/>
                  </a:lnTo>
                  <a:lnTo>
                    <a:pt x="217142" y="269459"/>
                  </a:lnTo>
                  <a:lnTo>
                    <a:pt x="221863" y="268685"/>
                  </a:lnTo>
                  <a:lnTo>
                    <a:pt x="261201" y="248553"/>
                  </a:lnTo>
                  <a:lnTo>
                    <a:pt x="275363" y="239261"/>
                  </a:lnTo>
                  <a:lnTo>
                    <a:pt x="286376" y="227646"/>
                  </a:lnTo>
                  <a:lnTo>
                    <a:pt x="296604" y="215258"/>
                  </a:lnTo>
                  <a:lnTo>
                    <a:pt x="307618" y="203643"/>
                  </a:lnTo>
                  <a:lnTo>
                    <a:pt x="321780" y="197448"/>
                  </a:lnTo>
                  <a:lnTo>
                    <a:pt x="334369" y="200546"/>
                  </a:lnTo>
                  <a:lnTo>
                    <a:pt x="346170" y="204417"/>
                  </a:lnTo>
                  <a:lnTo>
                    <a:pt x="354823" y="201320"/>
                  </a:lnTo>
                  <a:lnTo>
                    <a:pt x="358757" y="192803"/>
                  </a:lnTo>
                  <a:lnTo>
                    <a:pt x="357184" y="184285"/>
                  </a:lnTo>
                  <a:lnTo>
                    <a:pt x="351677" y="176542"/>
                  </a:lnTo>
                  <a:lnTo>
                    <a:pt x="343809" y="172671"/>
                  </a:lnTo>
                  <a:lnTo>
                    <a:pt x="335942" y="171123"/>
                  </a:lnTo>
                  <a:lnTo>
                    <a:pt x="327287" y="172671"/>
                  </a:lnTo>
                  <a:lnTo>
                    <a:pt x="318634" y="174994"/>
                  </a:lnTo>
                  <a:lnTo>
                    <a:pt x="311552" y="178091"/>
                  </a:lnTo>
                  <a:lnTo>
                    <a:pt x="313125" y="179640"/>
                  </a:lnTo>
                  <a:lnTo>
                    <a:pt x="314700" y="183511"/>
                  </a:lnTo>
                  <a:lnTo>
                    <a:pt x="316273" y="185059"/>
                  </a:lnTo>
                  <a:lnTo>
                    <a:pt x="278509" y="185834"/>
                  </a:lnTo>
                  <a:lnTo>
                    <a:pt x="269068" y="187383"/>
                  </a:lnTo>
                  <a:lnTo>
                    <a:pt x="261986" y="190480"/>
                  </a:lnTo>
                  <a:lnTo>
                    <a:pt x="255694" y="194352"/>
                  </a:lnTo>
                  <a:lnTo>
                    <a:pt x="247039" y="197448"/>
                  </a:lnTo>
                  <a:lnTo>
                    <a:pt x="238384" y="198223"/>
                  </a:lnTo>
                  <a:lnTo>
                    <a:pt x="231304" y="196674"/>
                  </a:lnTo>
                  <a:lnTo>
                    <a:pt x="225009" y="193577"/>
                  </a:lnTo>
                  <a:lnTo>
                    <a:pt x="218715" y="192028"/>
                  </a:lnTo>
                  <a:lnTo>
                    <a:pt x="210848" y="193577"/>
                  </a:lnTo>
                  <a:lnTo>
                    <a:pt x="202980" y="198997"/>
                  </a:lnTo>
                  <a:lnTo>
                    <a:pt x="196688" y="205966"/>
                  </a:lnTo>
                  <a:lnTo>
                    <a:pt x="181738" y="226872"/>
                  </a:lnTo>
                  <a:lnTo>
                    <a:pt x="176231" y="231518"/>
                  </a:lnTo>
                  <a:lnTo>
                    <a:pt x="168364" y="233841"/>
                  </a:lnTo>
                  <a:lnTo>
                    <a:pt x="159709" y="234615"/>
                  </a:lnTo>
                  <a:lnTo>
                    <a:pt x="151841" y="233067"/>
                  </a:lnTo>
                  <a:lnTo>
                    <a:pt x="145549" y="229196"/>
                  </a:lnTo>
                  <a:lnTo>
                    <a:pt x="140040" y="224549"/>
                  </a:lnTo>
                  <a:lnTo>
                    <a:pt x="137681" y="220677"/>
                  </a:lnTo>
                  <a:lnTo>
                    <a:pt x="134533" y="211386"/>
                  </a:lnTo>
                  <a:lnTo>
                    <a:pt x="132960" y="206740"/>
                  </a:lnTo>
                  <a:lnTo>
                    <a:pt x="128239" y="203643"/>
                  </a:lnTo>
                  <a:lnTo>
                    <a:pt x="119586" y="199772"/>
                  </a:lnTo>
                  <a:lnTo>
                    <a:pt x="114864" y="196674"/>
                  </a:lnTo>
                  <a:lnTo>
                    <a:pt x="109358" y="191254"/>
                  </a:lnTo>
                  <a:lnTo>
                    <a:pt x="104636" y="185059"/>
                  </a:lnTo>
                  <a:lnTo>
                    <a:pt x="100702" y="177316"/>
                  </a:lnTo>
                  <a:lnTo>
                    <a:pt x="97556" y="170347"/>
                  </a:lnTo>
                  <a:lnTo>
                    <a:pt x="94410" y="153313"/>
                  </a:lnTo>
                  <a:lnTo>
                    <a:pt x="95196" y="136279"/>
                  </a:lnTo>
                  <a:lnTo>
                    <a:pt x="100702" y="119243"/>
                  </a:lnTo>
                  <a:lnTo>
                    <a:pt x="110145" y="104531"/>
                  </a:lnTo>
                  <a:lnTo>
                    <a:pt x="125093" y="92143"/>
                  </a:lnTo>
                  <a:lnTo>
                    <a:pt x="140828" y="89820"/>
                  </a:lnTo>
                  <a:lnTo>
                    <a:pt x="177019" y="93692"/>
                  </a:lnTo>
                  <a:lnTo>
                    <a:pt x="298965" y="89820"/>
                  </a:lnTo>
                  <a:lnTo>
                    <a:pt x="319419" y="91369"/>
                  </a:lnTo>
                  <a:lnTo>
                    <a:pt x="338303" y="96014"/>
                  </a:lnTo>
                  <a:lnTo>
                    <a:pt x="352463" y="102983"/>
                  </a:lnTo>
                  <a:lnTo>
                    <a:pt x="359544" y="104531"/>
                  </a:lnTo>
                  <a:lnTo>
                    <a:pt x="369773" y="105306"/>
                  </a:lnTo>
                  <a:lnTo>
                    <a:pt x="391800" y="102983"/>
                  </a:lnTo>
                  <a:lnTo>
                    <a:pt x="413829" y="99112"/>
                  </a:lnTo>
                  <a:lnTo>
                    <a:pt x="431138" y="92143"/>
                  </a:lnTo>
                  <a:lnTo>
                    <a:pt x="444514" y="81302"/>
                  </a:lnTo>
                  <a:lnTo>
                    <a:pt x="478343" y="42587"/>
                  </a:lnTo>
                  <a:lnTo>
                    <a:pt x="489358" y="26327"/>
                  </a:lnTo>
                  <a:lnTo>
                    <a:pt x="494865" y="10066"/>
                  </a:lnTo>
                  <a:lnTo>
                    <a:pt x="487785" y="0"/>
                  </a:lnTo>
                  <a:lnTo>
                    <a:pt x="475984" y="775"/>
                  </a:lnTo>
                  <a:lnTo>
                    <a:pt x="464183" y="10066"/>
                  </a:lnTo>
                  <a:lnTo>
                    <a:pt x="445299" y="30198"/>
                  </a:lnTo>
                  <a:lnTo>
                    <a:pt x="420124" y="51105"/>
                  </a:lnTo>
                  <a:lnTo>
                    <a:pt x="405176" y="59622"/>
                  </a:lnTo>
                  <a:lnTo>
                    <a:pt x="388654" y="64268"/>
                  </a:lnTo>
                  <a:lnTo>
                    <a:pt x="378426" y="63494"/>
                  </a:lnTo>
                  <a:lnTo>
                    <a:pt x="341449" y="56525"/>
                  </a:lnTo>
                  <a:lnTo>
                    <a:pt x="332008" y="55751"/>
                  </a:lnTo>
                  <a:lnTo>
                    <a:pt x="327287" y="56525"/>
                  </a:lnTo>
                  <a:lnTo>
                    <a:pt x="324926" y="58073"/>
                  </a:lnTo>
                  <a:lnTo>
                    <a:pt x="317846" y="61945"/>
                  </a:lnTo>
                  <a:lnTo>
                    <a:pt x="316273" y="63494"/>
                  </a:lnTo>
                  <a:lnTo>
                    <a:pt x="309191" y="61945"/>
                  </a:lnTo>
                  <a:lnTo>
                    <a:pt x="302899" y="59622"/>
                  </a:lnTo>
                  <a:lnTo>
                    <a:pt x="296604" y="55751"/>
                  </a:lnTo>
                  <a:lnTo>
                    <a:pt x="289523" y="52653"/>
                  </a:lnTo>
                  <a:lnTo>
                    <a:pt x="279296" y="50330"/>
                  </a:lnTo>
                  <a:lnTo>
                    <a:pt x="238384" y="47233"/>
                  </a:lnTo>
                  <a:lnTo>
                    <a:pt x="220290" y="47233"/>
                  </a:lnTo>
                  <a:lnTo>
                    <a:pt x="212423" y="45684"/>
                  </a:lnTo>
                  <a:lnTo>
                    <a:pt x="208489" y="43362"/>
                  </a:lnTo>
                  <a:lnTo>
                    <a:pt x="202194" y="35619"/>
                  </a:lnTo>
                  <a:lnTo>
                    <a:pt x="198261" y="32521"/>
                  </a:lnTo>
                  <a:lnTo>
                    <a:pt x="180953" y="27101"/>
                  </a:lnTo>
                  <a:lnTo>
                    <a:pt x="169151" y="30198"/>
                  </a:lnTo>
                  <a:lnTo>
                    <a:pt x="158923" y="38715"/>
                  </a:lnTo>
                  <a:lnTo>
                    <a:pt x="143188" y="58073"/>
                  </a:lnTo>
                  <a:lnTo>
                    <a:pt x="138467" y="61945"/>
                  </a:lnTo>
                  <a:lnTo>
                    <a:pt x="132173" y="62720"/>
                  </a:lnTo>
                  <a:lnTo>
                    <a:pt x="125093" y="63494"/>
                  </a:lnTo>
                  <a:lnTo>
                    <a:pt x="121946" y="61945"/>
                  </a:lnTo>
                  <a:lnTo>
                    <a:pt x="118798" y="54201"/>
                  </a:lnTo>
                  <a:lnTo>
                    <a:pt x="115652" y="53427"/>
                  </a:lnTo>
                  <a:lnTo>
                    <a:pt x="113291" y="55751"/>
                  </a:lnTo>
                  <a:lnTo>
                    <a:pt x="85755" y="93692"/>
                  </a:lnTo>
                  <a:lnTo>
                    <a:pt x="81821" y="103757"/>
                  </a:lnTo>
                  <a:lnTo>
                    <a:pt x="81034" y="111500"/>
                  </a:lnTo>
                  <a:lnTo>
                    <a:pt x="81034" y="119243"/>
                  </a:lnTo>
                  <a:lnTo>
                    <a:pt x="81034" y="128536"/>
                  </a:lnTo>
                  <a:lnTo>
                    <a:pt x="78675" y="130858"/>
                  </a:lnTo>
                  <a:lnTo>
                    <a:pt x="76314" y="131632"/>
                  </a:lnTo>
                  <a:lnTo>
                    <a:pt x="73166" y="131632"/>
                  </a:lnTo>
                  <a:lnTo>
                    <a:pt x="71593" y="133181"/>
                  </a:lnTo>
                  <a:lnTo>
                    <a:pt x="71593" y="137827"/>
                  </a:lnTo>
                  <a:lnTo>
                    <a:pt x="71593" y="143247"/>
                  </a:lnTo>
                  <a:lnTo>
                    <a:pt x="80248" y="183511"/>
                  </a:lnTo>
                  <a:lnTo>
                    <a:pt x="80248" y="193577"/>
                  </a:lnTo>
                  <a:lnTo>
                    <a:pt x="77888" y="188157"/>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61" name="Freeform 2060">
              <a:extLst>
                <a:ext uri="{FF2B5EF4-FFF2-40B4-BE49-F238E27FC236}">
                  <a16:creationId xmlns:a16="http://schemas.microsoft.com/office/drawing/2014/main" id="{0C5A16DA-1318-30D2-EA04-2B587881EDDB}"/>
                </a:ext>
              </a:extLst>
            </p:cNvPr>
            <p:cNvSpPr/>
            <p:nvPr/>
          </p:nvSpPr>
          <p:spPr>
            <a:xfrm>
              <a:off x="-8692708" y="-8879746"/>
              <a:ext cx="24181" cy="23798"/>
            </a:xfrm>
            <a:custGeom>
              <a:avLst/>
              <a:gdLst>
                <a:gd name="connsiteX0" fmla="*/ 15735 w 28323"/>
                <a:gd name="connsiteY0" fmla="*/ 27875 h 27874"/>
                <a:gd name="connsiteX1" fmla="*/ 25176 w 28323"/>
                <a:gd name="connsiteY1" fmla="*/ 22455 h 27874"/>
                <a:gd name="connsiteX2" fmla="*/ 28324 w 28323"/>
                <a:gd name="connsiteY2" fmla="*/ 11615 h 27874"/>
                <a:gd name="connsiteX3" fmla="*/ 22817 w 28323"/>
                <a:gd name="connsiteY3" fmla="*/ 1549 h 27874"/>
                <a:gd name="connsiteX4" fmla="*/ 12589 w 28323"/>
                <a:gd name="connsiteY4" fmla="*/ 0 h 27874"/>
                <a:gd name="connsiteX5" fmla="*/ 2361 w 28323"/>
                <a:gd name="connsiteY5" fmla="*/ 4646 h 27874"/>
                <a:gd name="connsiteX6" fmla="*/ 0 w 28323"/>
                <a:gd name="connsiteY6" fmla="*/ 14712 h 27874"/>
                <a:gd name="connsiteX7" fmla="*/ 5507 w 28323"/>
                <a:gd name="connsiteY7" fmla="*/ 25552 h 2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23" h="27874">
                  <a:moveTo>
                    <a:pt x="15735" y="27875"/>
                  </a:moveTo>
                  <a:lnTo>
                    <a:pt x="25176" y="22455"/>
                  </a:lnTo>
                  <a:lnTo>
                    <a:pt x="28324" y="11615"/>
                  </a:lnTo>
                  <a:lnTo>
                    <a:pt x="22817" y="1549"/>
                  </a:lnTo>
                  <a:lnTo>
                    <a:pt x="12589" y="0"/>
                  </a:lnTo>
                  <a:lnTo>
                    <a:pt x="2361" y="4646"/>
                  </a:lnTo>
                  <a:lnTo>
                    <a:pt x="0" y="14712"/>
                  </a:lnTo>
                  <a:lnTo>
                    <a:pt x="5507" y="2555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62" name="Freeform 2061">
              <a:extLst>
                <a:ext uri="{FF2B5EF4-FFF2-40B4-BE49-F238E27FC236}">
                  <a16:creationId xmlns:a16="http://schemas.microsoft.com/office/drawing/2014/main" id="{BBF2C30E-6055-C31B-62BF-AD5CB75C0243}"/>
                </a:ext>
              </a:extLst>
            </p:cNvPr>
            <p:cNvSpPr/>
            <p:nvPr/>
          </p:nvSpPr>
          <p:spPr>
            <a:xfrm>
              <a:off x="-7018157" y="-8992129"/>
              <a:ext cx="4031" cy="4627"/>
            </a:xfrm>
            <a:custGeom>
              <a:avLst/>
              <a:gdLst>
                <a:gd name="connsiteX0" fmla="*/ 788 w 4721"/>
                <a:gd name="connsiteY0" fmla="*/ 1549 h 5420"/>
                <a:gd name="connsiteX1" fmla="*/ 3146 w 4721"/>
                <a:gd name="connsiteY1" fmla="*/ 4646 h 5420"/>
                <a:gd name="connsiteX2" fmla="*/ 3934 w 4721"/>
                <a:gd name="connsiteY2" fmla="*/ 5421 h 5420"/>
                <a:gd name="connsiteX3" fmla="*/ 4721 w 4721"/>
                <a:gd name="connsiteY3" fmla="*/ 774 h 5420"/>
                <a:gd name="connsiteX4" fmla="*/ 3934 w 4721"/>
                <a:gd name="connsiteY4" fmla="*/ 0 h 5420"/>
                <a:gd name="connsiteX5" fmla="*/ 0 w 4721"/>
                <a:gd name="connsiteY5" fmla="*/ 774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 h="5420">
                  <a:moveTo>
                    <a:pt x="788" y="1549"/>
                  </a:moveTo>
                  <a:lnTo>
                    <a:pt x="3146" y="4646"/>
                  </a:lnTo>
                  <a:lnTo>
                    <a:pt x="3934" y="5421"/>
                  </a:lnTo>
                  <a:lnTo>
                    <a:pt x="4721" y="774"/>
                  </a:lnTo>
                  <a:lnTo>
                    <a:pt x="3934" y="0"/>
                  </a:lnTo>
                  <a:lnTo>
                    <a:pt x="0"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63" name="Freeform 2062">
              <a:extLst>
                <a:ext uri="{FF2B5EF4-FFF2-40B4-BE49-F238E27FC236}">
                  <a16:creationId xmlns:a16="http://schemas.microsoft.com/office/drawing/2014/main" id="{2BBB963A-A808-A0F5-438A-DE5E008FE8DD}"/>
                </a:ext>
              </a:extLst>
            </p:cNvPr>
            <p:cNvSpPr/>
            <p:nvPr/>
          </p:nvSpPr>
          <p:spPr>
            <a:xfrm>
              <a:off x="-7022859" y="-9039066"/>
              <a:ext cx="12090" cy="35037"/>
            </a:xfrm>
            <a:custGeom>
              <a:avLst/>
              <a:gdLst>
                <a:gd name="connsiteX0" fmla="*/ 1573 w 14161"/>
                <a:gd name="connsiteY0" fmla="*/ 33296 h 41038"/>
                <a:gd name="connsiteX1" fmla="*/ 0 w 14161"/>
                <a:gd name="connsiteY1" fmla="*/ 37941 h 41038"/>
                <a:gd name="connsiteX2" fmla="*/ 4719 w 14161"/>
                <a:gd name="connsiteY2" fmla="*/ 41039 h 41038"/>
                <a:gd name="connsiteX3" fmla="*/ 11014 w 14161"/>
                <a:gd name="connsiteY3" fmla="*/ 31746 h 41038"/>
                <a:gd name="connsiteX4" fmla="*/ 14162 w 14161"/>
                <a:gd name="connsiteY4" fmla="*/ 18584 h 41038"/>
                <a:gd name="connsiteX5" fmla="*/ 12587 w 14161"/>
                <a:gd name="connsiteY5" fmla="*/ 6969 h 41038"/>
                <a:gd name="connsiteX6" fmla="*/ 3934 w 14161"/>
                <a:gd name="connsiteY6" fmla="*/ 0 h 41038"/>
                <a:gd name="connsiteX7" fmla="*/ 1573 w 14161"/>
                <a:gd name="connsiteY7" fmla="*/ 6969 h 41038"/>
                <a:gd name="connsiteX8" fmla="*/ 3146 w 14161"/>
                <a:gd name="connsiteY8" fmla="*/ 13163 h 41038"/>
                <a:gd name="connsiteX9" fmla="*/ 6294 w 14161"/>
                <a:gd name="connsiteY9" fmla="*/ 17034 h 41038"/>
                <a:gd name="connsiteX10" fmla="*/ 7080 w 14161"/>
                <a:gd name="connsiteY10" fmla="*/ 21681 h 41038"/>
                <a:gd name="connsiteX11" fmla="*/ 4719 w 14161"/>
                <a:gd name="connsiteY11" fmla="*/ 27101 h 4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61" h="41038">
                  <a:moveTo>
                    <a:pt x="1573" y="33296"/>
                  </a:moveTo>
                  <a:lnTo>
                    <a:pt x="0" y="37941"/>
                  </a:lnTo>
                  <a:lnTo>
                    <a:pt x="4719" y="41039"/>
                  </a:lnTo>
                  <a:lnTo>
                    <a:pt x="11014" y="31746"/>
                  </a:lnTo>
                  <a:lnTo>
                    <a:pt x="14162" y="18584"/>
                  </a:lnTo>
                  <a:lnTo>
                    <a:pt x="12587" y="6969"/>
                  </a:lnTo>
                  <a:lnTo>
                    <a:pt x="3934" y="0"/>
                  </a:lnTo>
                  <a:lnTo>
                    <a:pt x="1573" y="6969"/>
                  </a:lnTo>
                  <a:lnTo>
                    <a:pt x="3146" y="13163"/>
                  </a:lnTo>
                  <a:lnTo>
                    <a:pt x="6294" y="17034"/>
                  </a:lnTo>
                  <a:lnTo>
                    <a:pt x="7080" y="21681"/>
                  </a:lnTo>
                  <a:lnTo>
                    <a:pt x="4719" y="2710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64" name="Freeform 2063">
              <a:extLst>
                <a:ext uri="{FF2B5EF4-FFF2-40B4-BE49-F238E27FC236}">
                  <a16:creationId xmlns:a16="http://schemas.microsoft.com/office/drawing/2014/main" id="{3465B6ED-5227-1169-460C-819623D9962D}"/>
                </a:ext>
              </a:extLst>
            </p:cNvPr>
            <p:cNvSpPr/>
            <p:nvPr/>
          </p:nvSpPr>
          <p:spPr>
            <a:xfrm>
              <a:off x="-7727474" y="-8532020"/>
              <a:ext cx="18808" cy="52225"/>
            </a:xfrm>
            <a:custGeom>
              <a:avLst/>
              <a:gdLst>
                <a:gd name="connsiteX0" fmla="*/ 5509 w 22029"/>
                <a:gd name="connsiteY0" fmla="*/ 10066 h 61170"/>
                <a:gd name="connsiteX1" fmla="*/ 0 w 22029"/>
                <a:gd name="connsiteY1" fmla="*/ 27101 h 61170"/>
                <a:gd name="connsiteX2" fmla="*/ 0 w 22029"/>
                <a:gd name="connsiteY2" fmla="*/ 45684 h 61170"/>
                <a:gd name="connsiteX3" fmla="*/ 4721 w 22029"/>
                <a:gd name="connsiteY3" fmla="*/ 61170 h 61170"/>
                <a:gd name="connsiteX4" fmla="*/ 15735 w 22029"/>
                <a:gd name="connsiteY4" fmla="*/ 51105 h 61170"/>
                <a:gd name="connsiteX5" fmla="*/ 20456 w 22029"/>
                <a:gd name="connsiteY5" fmla="*/ 45684 h 61170"/>
                <a:gd name="connsiteX6" fmla="*/ 22029 w 22029"/>
                <a:gd name="connsiteY6" fmla="*/ 38715 h 61170"/>
                <a:gd name="connsiteX7" fmla="*/ 18883 w 22029"/>
                <a:gd name="connsiteY7" fmla="*/ 19358 h 61170"/>
                <a:gd name="connsiteX8" fmla="*/ 18096 w 22029"/>
                <a:gd name="connsiteY8" fmla="*/ 9292 h 61170"/>
                <a:gd name="connsiteX9" fmla="*/ 18096 w 22029"/>
                <a:gd name="connsiteY9" fmla="*/ 0 h 6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29" h="61170">
                  <a:moveTo>
                    <a:pt x="5509" y="10066"/>
                  </a:moveTo>
                  <a:lnTo>
                    <a:pt x="0" y="27101"/>
                  </a:lnTo>
                  <a:lnTo>
                    <a:pt x="0" y="45684"/>
                  </a:lnTo>
                  <a:lnTo>
                    <a:pt x="4721" y="61170"/>
                  </a:lnTo>
                  <a:lnTo>
                    <a:pt x="15735" y="51105"/>
                  </a:lnTo>
                  <a:lnTo>
                    <a:pt x="20456" y="45684"/>
                  </a:lnTo>
                  <a:lnTo>
                    <a:pt x="22029" y="38715"/>
                  </a:lnTo>
                  <a:lnTo>
                    <a:pt x="18883" y="19358"/>
                  </a:lnTo>
                  <a:lnTo>
                    <a:pt x="18096" y="9292"/>
                  </a:lnTo>
                  <a:lnTo>
                    <a:pt x="18096"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65" name="Freeform 2064">
              <a:extLst>
                <a:ext uri="{FF2B5EF4-FFF2-40B4-BE49-F238E27FC236}">
                  <a16:creationId xmlns:a16="http://schemas.microsoft.com/office/drawing/2014/main" id="{D01307B9-C3A3-0D38-A782-4E7B64FA38FD}"/>
                </a:ext>
              </a:extLst>
            </p:cNvPr>
            <p:cNvSpPr/>
            <p:nvPr/>
          </p:nvSpPr>
          <p:spPr>
            <a:xfrm>
              <a:off x="-7945777" y="-8297338"/>
              <a:ext cx="89336" cy="25782"/>
            </a:xfrm>
            <a:custGeom>
              <a:avLst/>
              <a:gdLst>
                <a:gd name="connsiteX0" fmla="*/ 51139 w 104638"/>
                <a:gd name="connsiteY0" fmla="*/ 27101 h 30198"/>
                <a:gd name="connsiteX1" fmla="*/ 104638 w 104638"/>
                <a:gd name="connsiteY1" fmla="*/ 10840 h 30198"/>
                <a:gd name="connsiteX2" fmla="*/ 94410 w 104638"/>
                <a:gd name="connsiteY2" fmla="*/ 1549 h 30198"/>
                <a:gd name="connsiteX3" fmla="*/ 77889 w 104638"/>
                <a:gd name="connsiteY3" fmla="*/ 0 h 30198"/>
                <a:gd name="connsiteX4" fmla="*/ 44846 w 104638"/>
                <a:gd name="connsiteY4" fmla="*/ 2323 h 30198"/>
                <a:gd name="connsiteX5" fmla="*/ 31470 w 104638"/>
                <a:gd name="connsiteY5" fmla="*/ 1549 h 30198"/>
                <a:gd name="connsiteX6" fmla="*/ 18883 w 104638"/>
                <a:gd name="connsiteY6" fmla="*/ 2323 h 30198"/>
                <a:gd name="connsiteX7" fmla="*/ 7868 w 104638"/>
                <a:gd name="connsiteY7" fmla="*/ 6969 h 30198"/>
                <a:gd name="connsiteX8" fmla="*/ 0 w 104638"/>
                <a:gd name="connsiteY8" fmla="*/ 17035 h 30198"/>
                <a:gd name="connsiteX9" fmla="*/ 21244 w 104638"/>
                <a:gd name="connsiteY9" fmla="*/ 30198 h 3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638" h="30198">
                  <a:moveTo>
                    <a:pt x="51139" y="27101"/>
                  </a:moveTo>
                  <a:lnTo>
                    <a:pt x="104638" y="10840"/>
                  </a:lnTo>
                  <a:lnTo>
                    <a:pt x="94410" y="1549"/>
                  </a:lnTo>
                  <a:lnTo>
                    <a:pt x="77889" y="0"/>
                  </a:lnTo>
                  <a:lnTo>
                    <a:pt x="44846" y="2323"/>
                  </a:lnTo>
                  <a:lnTo>
                    <a:pt x="31470" y="1549"/>
                  </a:lnTo>
                  <a:lnTo>
                    <a:pt x="18883" y="2323"/>
                  </a:lnTo>
                  <a:lnTo>
                    <a:pt x="7868" y="6969"/>
                  </a:lnTo>
                  <a:lnTo>
                    <a:pt x="0" y="17035"/>
                  </a:lnTo>
                  <a:lnTo>
                    <a:pt x="21244" y="3019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66" name="Freeform 2065">
              <a:extLst>
                <a:ext uri="{FF2B5EF4-FFF2-40B4-BE49-F238E27FC236}">
                  <a16:creationId xmlns:a16="http://schemas.microsoft.com/office/drawing/2014/main" id="{10CC1B5B-853D-EDB1-5748-1E919F83A654}"/>
                </a:ext>
              </a:extLst>
            </p:cNvPr>
            <p:cNvSpPr/>
            <p:nvPr/>
          </p:nvSpPr>
          <p:spPr>
            <a:xfrm>
              <a:off x="-7841664" y="-8281471"/>
              <a:ext cx="6717" cy="5288"/>
            </a:xfrm>
            <a:custGeom>
              <a:avLst/>
              <a:gdLst>
                <a:gd name="connsiteX0" fmla="*/ 4721 w 7867"/>
                <a:gd name="connsiteY0" fmla="*/ 5421 h 6194"/>
                <a:gd name="connsiteX1" fmla="*/ 7082 w 7867"/>
                <a:gd name="connsiteY1" fmla="*/ 6195 h 6194"/>
                <a:gd name="connsiteX2" fmla="*/ 7868 w 7867"/>
                <a:gd name="connsiteY2" fmla="*/ 1549 h 6194"/>
                <a:gd name="connsiteX3" fmla="*/ 6294 w 7867"/>
                <a:gd name="connsiteY3" fmla="*/ 0 h 6194"/>
                <a:gd name="connsiteX4" fmla="*/ 3148 w 7867"/>
                <a:gd name="connsiteY4" fmla="*/ 0 h 6194"/>
                <a:gd name="connsiteX5" fmla="*/ 0 w 7867"/>
                <a:gd name="connsiteY5" fmla="*/ 0 h 6194"/>
                <a:gd name="connsiteX6" fmla="*/ 3148 w 7867"/>
                <a:gd name="connsiteY6" fmla="*/ 3872 h 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7" h="6194">
                  <a:moveTo>
                    <a:pt x="4721" y="5421"/>
                  </a:moveTo>
                  <a:lnTo>
                    <a:pt x="7082" y="6195"/>
                  </a:lnTo>
                  <a:lnTo>
                    <a:pt x="7868" y="1549"/>
                  </a:lnTo>
                  <a:lnTo>
                    <a:pt x="6294" y="0"/>
                  </a:lnTo>
                  <a:lnTo>
                    <a:pt x="3148" y="0"/>
                  </a:lnTo>
                  <a:lnTo>
                    <a:pt x="0" y="0"/>
                  </a:lnTo>
                  <a:lnTo>
                    <a:pt x="3148" y="3872"/>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67" name="Freeform 2066">
              <a:extLst>
                <a:ext uri="{FF2B5EF4-FFF2-40B4-BE49-F238E27FC236}">
                  <a16:creationId xmlns:a16="http://schemas.microsoft.com/office/drawing/2014/main" id="{5B29B003-01CA-259B-ACE8-A3A17AFC87AB}"/>
                </a:ext>
              </a:extLst>
            </p:cNvPr>
            <p:cNvSpPr/>
            <p:nvPr/>
          </p:nvSpPr>
          <p:spPr>
            <a:xfrm>
              <a:off x="-7763745" y="-8177022"/>
              <a:ext cx="8060" cy="7932"/>
            </a:xfrm>
            <a:custGeom>
              <a:avLst/>
              <a:gdLst>
                <a:gd name="connsiteX0" fmla="*/ 4721 w 9440"/>
                <a:gd name="connsiteY0" fmla="*/ 0 h 9291"/>
                <a:gd name="connsiteX1" fmla="*/ 0 w 9440"/>
                <a:gd name="connsiteY1" fmla="*/ 2322 h 9291"/>
                <a:gd name="connsiteX2" fmla="*/ 1573 w 9440"/>
                <a:gd name="connsiteY2" fmla="*/ 3872 h 9291"/>
                <a:gd name="connsiteX3" fmla="*/ 3146 w 9440"/>
                <a:gd name="connsiteY3" fmla="*/ 6194 h 9291"/>
                <a:gd name="connsiteX4" fmla="*/ 5507 w 9440"/>
                <a:gd name="connsiteY4" fmla="*/ 7743 h 9291"/>
                <a:gd name="connsiteX5" fmla="*/ 7868 w 9440"/>
                <a:gd name="connsiteY5" fmla="*/ 9291 h 9291"/>
                <a:gd name="connsiteX6" fmla="*/ 9441 w 9440"/>
                <a:gd name="connsiteY6" fmla="*/ 3872 h 9291"/>
                <a:gd name="connsiteX7" fmla="*/ 7868 w 9440"/>
                <a:gd name="connsiteY7" fmla="*/ 774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0" h="9291">
                  <a:moveTo>
                    <a:pt x="4721" y="0"/>
                  </a:moveTo>
                  <a:lnTo>
                    <a:pt x="0" y="2322"/>
                  </a:lnTo>
                  <a:lnTo>
                    <a:pt x="1573" y="3872"/>
                  </a:lnTo>
                  <a:lnTo>
                    <a:pt x="3146" y="6194"/>
                  </a:lnTo>
                  <a:lnTo>
                    <a:pt x="5507" y="7743"/>
                  </a:lnTo>
                  <a:lnTo>
                    <a:pt x="7868" y="9291"/>
                  </a:lnTo>
                  <a:lnTo>
                    <a:pt x="9441" y="3872"/>
                  </a:lnTo>
                  <a:lnTo>
                    <a:pt x="7868" y="77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68" name="Freeform 2067">
              <a:extLst>
                <a:ext uri="{FF2B5EF4-FFF2-40B4-BE49-F238E27FC236}">
                  <a16:creationId xmlns:a16="http://schemas.microsoft.com/office/drawing/2014/main" id="{8C981DAD-1D84-2DB2-E3AB-5F175664FF7C}"/>
                </a:ext>
              </a:extLst>
            </p:cNvPr>
            <p:cNvSpPr/>
            <p:nvPr/>
          </p:nvSpPr>
          <p:spPr>
            <a:xfrm>
              <a:off x="-8163407" y="-8680101"/>
              <a:ext cx="21494" cy="18510"/>
            </a:xfrm>
            <a:custGeom>
              <a:avLst/>
              <a:gdLst>
                <a:gd name="connsiteX0" fmla="*/ 23603 w 25175"/>
                <a:gd name="connsiteY0" fmla="*/ 13937 h 21680"/>
                <a:gd name="connsiteX1" fmla="*/ 25176 w 25175"/>
                <a:gd name="connsiteY1" fmla="*/ 6194 h 21680"/>
                <a:gd name="connsiteX2" fmla="*/ 22029 w 25175"/>
                <a:gd name="connsiteY2" fmla="*/ 3096 h 21680"/>
                <a:gd name="connsiteX3" fmla="*/ 16523 w 25175"/>
                <a:gd name="connsiteY3" fmla="*/ 774 h 21680"/>
                <a:gd name="connsiteX4" fmla="*/ 11014 w 25175"/>
                <a:gd name="connsiteY4" fmla="*/ 0 h 21680"/>
                <a:gd name="connsiteX5" fmla="*/ 6294 w 25175"/>
                <a:gd name="connsiteY5" fmla="*/ 774 h 21680"/>
                <a:gd name="connsiteX6" fmla="*/ 3146 w 25175"/>
                <a:gd name="connsiteY6" fmla="*/ 3872 h 21680"/>
                <a:gd name="connsiteX7" fmla="*/ 788 w 25175"/>
                <a:gd name="connsiteY7" fmla="*/ 8517 h 21680"/>
                <a:gd name="connsiteX8" fmla="*/ 0 w 25175"/>
                <a:gd name="connsiteY8" fmla="*/ 14711 h 21680"/>
                <a:gd name="connsiteX9" fmla="*/ 0 w 25175"/>
                <a:gd name="connsiteY9" fmla="*/ 20132 h 21680"/>
                <a:gd name="connsiteX10" fmla="*/ 7868 w 25175"/>
                <a:gd name="connsiteY10" fmla="*/ 21680 h 21680"/>
                <a:gd name="connsiteX11" fmla="*/ 17308 w 25175"/>
                <a:gd name="connsiteY11" fmla="*/ 19358 h 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75" h="21680">
                  <a:moveTo>
                    <a:pt x="23603" y="13937"/>
                  </a:moveTo>
                  <a:lnTo>
                    <a:pt x="25176" y="6194"/>
                  </a:lnTo>
                  <a:lnTo>
                    <a:pt x="22029" y="3096"/>
                  </a:lnTo>
                  <a:lnTo>
                    <a:pt x="16523" y="774"/>
                  </a:lnTo>
                  <a:lnTo>
                    <a:pt x="11014" y="0"/>
                  </a:lnTo>
                  <a:lnTo>
                    <a:pt x="6294" y="774"/>
                  </a:lnTo>
                  <a:lnTo>
                    <a:pt x="3146" y="3872"/>
                  </a:lnTo>
                  <a:lnTo>
                    <a:pt x="788" y="8517"/>
                  </a:lnTo>
                  <a:lnTo>
                    <a:pt x="0" y="14711"/>
                  </a:lnTo>
                  <a:lnTo>
                    <a:pt x="0" y="20132"/>
                  </a:lnTo>
                  <a:lnTo>
                    <a:pt x="7868" y="21680"/>
                  </a:lnTo>
                  <a:lnTo>
                    <a:pt x="17308" y="19358"/>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69" name="Freeform 2068">
              <a:extLst>
                <a:ext uri="{FF2B5EF4-FFF2-40B4-BE49-F238E27FC236}">
                  <a16:creationId xmlns:a16="http://schemas.microsoft.com/office/drawing/2014/main" id="{311D6B34-4D96-EC35-BCDA-D042FA682940}"/>
                </a:ext>
              </a:extLst>
            </p:cNvPr>
            <p:cNvSpPr/>
            <p:nvPr/>
          </p:nvSpPr>
          <p:spPr>
            <a:xfrm>
              <a:off x="-7955180" y="-8370057"/>
              <a:ext cx="8732" cy="6611"/>
            </a:xfrm>
            <a:custGeom>
              <a:avLst/>
              <a:gdLst>
                <a:gd name="connsiteX0" fmla="*/ 10228 w 10228"/>
                <a:gd name="connsiteY0" fmla="*/ 3097 h 7743"/>
                <a:gd name="connsiteX1" fmla="*/ 7868 w 10228"/>
                <a:gd name="connsiteY1" fmla="*/ 0 h 7743"/>
                <a:gd name="connsiteX2" fmla="*/ 0 w 10228"/>
                <a:gd name="connsiteY2" fmla="*/ 4647 h 7743"/>
                <a:gd name="connsiteX3" fmla="*/ 7868 w 10228"/>
                <a:gd name="connsiteY3" fmla="*/ 7743 h 7743"/>
              </a:gdLst>
              <a:ahLst/>
              <a:cxnLst>
                <a:cxn ang="0">
                  <a:pos x="connsiteX0" y="connsiteY0"/>
                </a:cxn>
                <a:cxn ang="0">
                  <a:pos x="connsiteX1" y="connsiteY1"/>
                </a:cxn>
                <a:cxn ang="0">
                  <a:pos x="connsiteX2" y="connsiteY2"/>
                </a:cxn>
                <a:cxn ang="0">
                  <a:pos x="connsiteX3" y="connsiteY3"/>
                </a:cxn>
              </a:cxnLst>
              <a:rect l="l" t="t" r="r" b="b"/>
              <a:pathLst>
                <a:path w="10228" h="7743">
                  <a:moveTo>
                    <a:pt x="10228" y="3097"/>
                  </a:moveTo>
                  <a:lnTo>
                    <a:pt x="7868" y="0"/>
                  </a:lnTo>
                  <a:lnTo>
                    <a:pt x="0" y="4647"/>
                  </a:lnTo>
                  <a:lnTo>
                    <a:pt x="7868" y="7743"/>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70" name="Freeform 2069">
              <a:extLst>
                <a:ext uri="{FF2B5EF4-FFF2-40B4-BE49-F238E27FC236}">
                  <a16:creationId xmlns:a16="http://schemas.microsoft.com/office/drawing/2014/main" id="{B6E2FA16-4634-FBD9-F28D-B188A24049BF}"/>
                </a:ext>
              </a:extLst>
            </p:cNvPr>
            <p:cNvSpPr/>
            <p:nvPr/>
          </p:nvSpPr>
          <p:spPr>
            <a:xfrm>
              <a:off x="-7830916" y="-8216686"/>
              <a:ext cx="80604" cy="48919"/>
            </a:xfrm>
            <a:custGeom>
              <a:avLst/>
              <a:gdLst>
                <a:gd name="connsiteX0" fmla="*/ 78675 w 94410"/>
                <a:gd name="connsiteY0" fmla="*/ 6194 h 57298"/>
                <a:gd name="connsiteX1" fmla="*/ 71595 w 94410"/>
                <a:gd name="connsiteY1" fmla="*/ 3097 h 57298"/>
                <a:gd name="connsiteX2" fmla="*/ 65301 w 94410"/>
                <a:gd name="connsiteY2" fmla="*/ 774 h 57298"/>
                <a:gd name="connsiteX3" fmla="*/ 59006 w 94410"/>
                <a:gd name="connsiteY3" fmla="*/ 0 h 57298"/>
                <a:gd name="connsiteX4" fmla="*/ 53499 w 94410"/>
                <a:gd name="connsiteY4" fmla="*/ 774 h 57298"/>
                <a:gd name="connsiteX5" fmla="*/ 50351 w 94410"/>
                <a:gd name="connsiteY5" fmla="*/ 2322 h 57298"/>
                <a:gd name="connsiteX6" fmla="*/ 46417 w 94410"/>
                <a:gd name="connsiteY6" fmla="*/ 4646 h 57298"/>
                <a:gd name="connsiteX7" fmla="*/ 40911 w 94410"/>
                <a:gd name="connsiteY7" fmla="*/ 6969 h 57298"/>
                <a:gd name="connsiteX8" fmla="*/ 30682 w 94410"/>
                <a:gd name="connsiteY8" fmla="*/ 6969 h 57298"/>
                <a:gd name="connsiteX9" fmla="*/ 18096 w 94410"/>
                <a:gd name="connsiteY9" fmla="*/ 3872 h 57298"/>
                <a:gd name="connsiteX10" fmla="*/ 7080 w 94410"/>
                <a:gd name="connsiteY10" fmla="*/ 3097 h 57298"/>
                <a:gd name="connsiteX11" fmla="*/ 0 w 94410"/>
                <a:gd name="connsiteY11" fmla="*/ 6194 h 57298"/>
                <a:gd name="connsiteX12" fmla="*/ 4721 w 94410"/>
                <a:gd name="connsiteY12" fmla="*/ 16260 h 57298"/>
                <a:gd name="connsiteX13" fmla="*/ 12589 w 94410"/>
                <a:gd name="connsiteY13" fmla="*/ 20906 h 57298"/>
                <a:gd name="connsiteX14" fmla="*/ 31470 w 94410"/>
                <a:gd name="connsiteY14" fmla="*/ 27875 h 57298"/>
                <a:gd name="connsiteX15" fmla="*/ 40125 w 94410"/>
                <a:gd name="connsiteY15" fmla="*/ 32521 h 57298"/>
                <a:gd name="connsiteX16" fmla="*/ 47993 w 94410"/>
                <a:gd name="connsiteY16" fmla="*/ 40264 h 57298"/>
                <a:gd name="connsiteX17" fmla="*/ 51926 w 94410"/>
                <a:gd name="connsiteY17" fmla="*/ 48781 h 57298"/>
                <a:gd name="connsiteX18" fmla="*/ 48778 w 94410"/>
                <a:gd name="connsiteY18" fmla="*/ 57299 h 57298"/>
                <a:gd name="connsiteX19" fmla="*/ 55860 w 94410"/>
                <a:gd name="connsiteY19" fmla="*/ 57299 h 57298"/>
                <a:gd name="connsiteX20" fmla="*/ 60579 w 94410"/>
                <a:gd name="connsiteY20" fmla="*/ 52652 h 57298"/>
                <a:gd name="connsiteX21" fmla="*/ 65301 w 94410"/>
                <a:gd name="connsiteY21" fmla="*/ 45684 h 57298"/>
                <a:gd name="connsiteX22" fmla="*/ 70020 w 94410"/>
                <a:gd name="connsiteY22" fmla="*/ 39489 h 57298"/>
                <a:gd name="connsiteX23" fmla="*/ 91264 w 94410"/>
                <a:gd name="connsiteY23" fmla="*/ 27101 h 57298"/>
                <a:gd name="connsiteX24" fmla="*/ 94410 w 94410"/>
                <a:gd name="connsiteY24" fmla="*/ 20906 h 57298"/>
                <a:gd name="connsiteX25" fmla="*/ 84182 w 94410"/>
                <a:gd name="connsiteY25" fmla="*/ 9291 h 5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410" h="57298">
                  <a:moveTo>
                    <a:pt x="78675" y="6194"/>
                  </a:moveTo>
                  <a:lnTo>
                    <a:pt x="71595" y="3097"/>
                  </a:lnTo>
                  <a:lnTo>
                    <a:pt x="65301" y="774"/>
                  </a:lnTo>
                  <a:lnTo>
                    <a:pt x="59006" y="0"/>
                  </a:lnTo>
                  <a:lnTo>
                    <a:pt x="53499" y="774"/>
                  </a:lnTo>
                  <a:lnTo>
                    <a:pt x="50351" y="2322"/>
                  </a:lnTo>
                  <a:lnTo>
                    <a:pt x="46417" y="4646"/>
                  </a:lnTo>
                  <a:lnTo>
                    <a:pt x="40911" y="6969"/>
                  </a:lnTo>
                  <a:lnTo>
                    <a:pt x="30682" y="6969"/>
                  </a:lnTo>
                  <a:lnTo>
                    <a:pt x="18096" y="3872"/>
                  </a:lnTo>
                  <a:lnTo>
                    <a:pt x="7080" y="3097"/>
                  </a:lnTo>
                  <a:lnTo>
                    <a:pt x="0" y="6194"/>
                  </a:lnTo>
                  <a:lnTo>
                    <a:pt x="4721" y="16260"/>
                  </a:lnTo>
                  <a:lnTo>
                    <a:pt x="12589" y="20906"/>
                  </a:lnTo>
                  <a:lnTo>
                    <a:pt x="31470" y="27875"/>
                  </a:lnTo>
                  <a:lnTo>
                    <a:pt x="40125" y="32521"/>
                  </a:lnTo>
                  <a:lnTo>
                    <a:pt x="47993" y="40264"/>
                  </a:lnTo>
                  <a:lnTo>
                    <a:pt x="51926" y="48781"/>
                  </a:lnTo>
                  <a:lnTo>
                    <a:pt x="48778" y="57299"/>
                  </a:lnTo>
                  <a:lnTo>
                    <a:pt x="55860" y="57299"/>
                  </a:lnTo>
                  <a:lnTo>
                    <a:pt x="60579" y="52652"/>
                  </a:lnTo>
                  <a:lnTo>
                    <a:pt x="65301" y="45684"/>
                  </a:lnTo>
                  <a:lnTo>
                    <a:pt x="70020" y="39489"/>
                  </a:lnTo>
                  <a:lnTo>
                    <a:pt x="91264" y="27101"/>
                  </a:lnTo>
                  <a:lnTo>
                    <a:pt x="94410" y="20906"/>
                  </a:lnTo>
                  <a:lnTo>
                    <a:pt x="84182" y="9291"/>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71" name="Freeform 2070">
              <a:extLst>
                <a:ext uri="{FF2B5EF4-FFF2-40B4-BE49-F238E27FC236}">
                  <a16:creationId xmlns:a16="http://schemas.microsoft.com/office/drawing/2014/main" id="{BCAADE52-B3D7-23A5-7BBD-5A89DB8C652F}"/>
                </a:ext>
              </a:extLst>
            </p:cNvPr>
            <p:cNvSpPr/>
            <p:nvPr/>
          </p:nvSpPr>
          <p:spPr>
            <a:xfrm>
              <a:off x="-8204382" y="-8641759"/>
              <a:ext cx="9404" cy="5949"/>
            </a:xfrm>
            <a:custGeom>
              <a:avLst/>
              <a:gdLst>
                <a:gd name="connsiteX0" fmla="*/ 2361 w 11015"/>
                <a:gd name="connsiteY0" fmla="*/ 6969 h 6968"/>
                <a:gd name="connsiteX1" fmla="*/ 9443 w 11015"/>
                <a:gd name="connsiteY1" fmla="*/ 3872 h 6968"/>
                <a:gd name="connsiteX2" fmla="*/ 11016 w 11015"/>
                <a:gd name="connsiteY2" fmla="*/ 1549 h 6968"/>
                <a:gd name="connsiteX3" fmla="*/ 7082 w 11015"/>
                <a:gd name="connsiteY3" fmla="*/ 0 h 6968"/>
                <a:gd name="connsiteX4" fmla="*/ 0 w 11015"/>
                <a:gd name="connsiteY4" fmla="*/ 0 h 6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5" h="6968">
                  <a:moveTo>
                    <a:pt x="2361" y="6969"/>
                  </a:moveTo>
                  <a:lnTo>
                    <a:pt x="9443" y="3872"/>
                  </a:lnTo>
                  <a:lnTo>
                    <a:pt x="11016" y="1549"/>
                  </a:lnTo>
                  <a:lnTo>
                    <a:pt x="7082" y="0"/>
                  </a:lnTo>
                  <a:lnTo>
                    <a:pt x="0"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72" name="Freeform 2071">
              <a:extLst>
                <a:ext uri="{FF2B5EF4-FFF2-40B4-BE49-F238E27FC236}">
                  <a16:creationId xmlns:a16="http://schemas.microsoft.com/office/drawing/2014/main" id="{7CAE3216-47EF-B31B-211F-1BDB7529E835}"/>
                </a:ext>
              </a:extLst>
            </p:cNvPr>
            <p:cNvSpPr/>
            <p:nvPr/>
          </p:nvSpPr>
          <p:spPr>
            <a:xfrm>
              <a:off x="-8197665" y="-9196402"/>
              <a:ext cx="684464" cy="722557"/>
            </a:xfrm>
            <a:custGeom>
              <a:avLst/>
              <a:gdLst>
                <a:gd name="connsiteX0" fmla="*/ 607373 w 801699"/>
                <a:gd name="connsiteY0" fmla="*/ 622543 h 846317"/>
                <a:gd name="connsiteX1" fmla="*/ 605798 w 801699"/>
                <a:gd name="connsiteY1" fmla="*/ 614026 h 846317"/>
                <a:gd name="connsiteX2" fmla="*/ 605012 w 801699"/>
                <a:gd name="connsiteY2" fmla="*/ 610154 h 846317"/>
                <a:gd name="connsiteX3" fmla="*/ 611306 w 801699"/>
                <a:gd name="connsiteY3" fmla="*/ 622543 h 846317"/>
                <a:gd name="connsiteX4" fmla="*/ 621533 w 801699"/>
                <a:gd name="connsiteY4" fmla="*/ 620220 h 846317"/>
                <a:gd name="connsiteX5" fmla="*/ 641989 w 801699"/>
                <a:gd name="connsiteY5" fmla="*/ 602411 h 846317"/>
                <a:gd name="connsiteX6" fmla="*/ 665591 w 801699"/>
                <a:gd name="connsiteY6" fmla="*/ 586925 h 846317"/>
                <a:gd name="connsiteX7" fmla="*/ 666379 w 801699"/>
                <a:gd name="connsiteY7" fmla="*/ 579182 h 846317"/>
                <a:gd name="connsiteX8" fmla="*/ 663231 w 801699"/>
                <a:gd name="connsiteY8" fmla="*/ 560598 h 846317"/>
                <a:gd name="connsiteX9" fmla="*/ 661658 w 801699"/>
                <a:gd name="connsiteY9" fmla="*/ 542015 h 846317"/>
                <a:gd name="connsiteX10" fmla="*/ 664018 w 801699"/>
                <a:gd name="connsiteY10" fmla="*/ 522657 h 846317"/>
                <a:gd name="connsiteX11" fmla="*/ 668738 w 801699"/>
                <a:gd name="connsiteY11" fmla="*/ 504074 h 846317"/>
                <a:gd name="connsiteX12" fmla="*/ 677393 w 801699"/>
                <a:gd name="connsiteY12" fmla="*/ 487039 h 846317"/>
                <a:gd name="connsiteX13" fmla="*/ 685260 w 801699"/>
                <a:gd name="connsiteY13" fmla="*/ 476974 h 846317"/>
                <a:gd name="connsiteX14" fmla="*/ 694701 w 801699"/>
                <a:gd name="connsiteY14" fmla="*/ 467681 h 846317"/>
                <a:gd name="connsiteX15" fmla="*/ 700208 w 801699"/>
                <a:gd name="connsiteY15" fmla="*/ 458390 h 846317"/>
                <a:gd name="connsiteX16" fmla="*/ 696274 w 801699"/>
                <a:gd name="connsiteY16" fmla="*/ 446776 h 846317"/>
                <a:gd name="connsiteX17" fmla="*/ 708863 w 801699"/>
                <a:gd name="connsiteY17" fmla="*/ 453744 h 846317"/>
                <a:gd name="connsiteX18" fmla="*/ 719091 w 801699"/>
                <a:gd name="connsiteY18" fmla="*/ 460712 h 846317"/>
                <a:gd name="connsiteX19" fmla="*/ 730892 w 801699"/>
                <a:gd name="connsiteY19" fmla="*/ 466133 h 846317"/>
                <a:gd name="connsiteX20" fmla="*/ 746627 w 801699"/>
                <a:gd name="connsiteY20" fmla="*/ 468456 h 846317"/>
                <a:gd name="connsiteX21" fmla="*/ 752922 w 801699"/>
                <a:gd name="connsiteY21" fmla="*/ 467681 h 846317"/>
                <a:gd name="connsiteX22" fmla="*/ 760789 w 801699"/>
                <a:gd name="connsiteY22" fmla="*/ 466907 h 846317"/>
                <a:gd name="connsiteX23" fmla="*/ 768657 w 801699"/>
                <a:gd name="connsiteY23" fmla="*/ 464584 h 846317"/>
                <a:gd name="connsiteX24" fmla="*/ 773376 w 801699"/>
                <a:gd name="connsiteY24" fmla="*/ 461488 h 846317"/>
                <a:gd name="connsiteX25" fmla="*/ 777310 w 801699"/>
                <a:gd name="connsiteY25" fmla="*/ 455293 h 846317"/>
                <a:gd name="connsiteX26" fmla="*/ 776524 w 801699"/>
                <a:gd name="connsiteY26" fmla="*/ 452969 h 846317"/>
                <a:gd name="connsiteX27" fmla="*/ 773376 w 801699"/>
                <a:gd name="connsiteY27" fmla="*/ 450647 h 846317"/>
                <a:gd name="connsiteX28" fmla="*/ 767869 w 801699"/>
                <a:gd name="connsiteY28" fmla="*/ 446001 h 846317"/>
                <a:gd name="connsiteX29" fmla="*/ 756855 w 801699"/>
                <a:gd name="connsiteY29" fmla="*/ 435161 h 846317"/>
                <a:gd name="connsiteX30" fmla="*/ 719876 w 801699"/>
                <a:gd name="connsiteY30" fmla="*/ 408834 h 846317"/>
                <a:gd name="connsiteX31" fmla="*/ 711223 w 801699"/>
                <a:gd name="connsiteY31" fmla="*/ 401091 h 846317"/>
                <a:gd name="connsiteX32" fmla="*/ 695488 w 801699"/>
                <a:gd name="connsiteY32" fmla="*/ 384057 h 846317"/>
                <a:gd name="connsiteX33" fmla="*/ 686833 w 801699"/>
                <a:gd name="connsiteY33" fmla="*/ 376314 h 846317"/>
                <a:gd name="connsiteX34" fmla="*/ 696274 w 801699"/>
                <a:gd name="connsiteY34" fmla="*/ 371667 h 846317"/>
                <a:gd name="connsiteX35" fmla="*/ 702568 w 801699"/>
                <a:gd name="connsiteY35" fmla="*/ 364699 h 846317"/>
                <a:gd name="connsiteX36" fmla="*/ 704929 w 801699"/>
                <a:gd name="connsiteY36" fmla="*/ 356956 h 846317"/>
                <a:gd name="connsiteX37" fmla="*/ 703356 w 801699"/>
                <a:gd name="connsiteY37" fmla="*/ 347664 h 846317"/>
                <a:gd name="connsiteX38" fmla="*/ 699422 w 801699"/>
                <a:gd name="connsiteY38" fmla="*/ 339147 h 846317"/>
                <a:gd name="connsiteX39" fmla="*/ 691555 w 801699"/>
                <a:gd name="connsiteY39" fmla="*/ 329080 h 846317"/>
                <a:gd name="connsiteX40" fmla="*/ 682900 w 801699"/>
                <a:gd name="connsiteY40" fmla="*/ 319789 h 846317"/>
                <a:gd name="connsiteX41" fmla="*/ 675032 w 801699"/>
                <a:gd name="connsiteY41" fmla="*/ 315143 h 846317"/>
                <a:gd name="connsiteX42" fmla="*/ 675820 w 801699"/>
                <a:gd name="connsiteY42" fmla="*/ 314369 h 846317"/>
                <a:gd name="connsiteX43" fmla="*/ 676605 w 801699"/>
                <a:gd name="connsiteY43" fmla="*/ 312820 h 846317"/>
                <a:gd name="connsiteX44" fmla="*/ 679753 w 801699"/>
                <a:gd name="connsiteY44" fmla="*/ 310498 h 846317"/>
                <a:gd name="connsiteX45" fmla="*/ 676605 w 801699"/>
                <a:gd name="connsiteY45" fmla="*/ 309723 h 846317"/>
                <a:gd name="connsiteX46" fmla="*/ 671886 w 801699"/>
                <a:gd name="connsiteY46" fmla="*/ 308174 h 846317"/>
                <a:gd name="connsiteX47" fmla="*/ 669525 w 801699"/>
                <a:gd name="connsiteY47" fmla="*/ 307400 h 846317"/>
                <a:gd name="connsiteX48" fmla="*/ 675032 w 801699"/>
                <a:gd name="connsiteY48" fmla="*/ 305851 h 846317"/>
                <a:gd name="connsiteX49" fmla="*/ 671886 w 801699"/>
                <a:gd name="connsiteY49" fmla="*/ 298108 h 846317"/>
                <a:gd name="connsiteX50" fmla="*/ 665591 w 801699"/>
                <a:gd name="connsiteY50" fmla="*/ 293462 h 846317"/>
                <a:gd name="connsiteX51" fmla="*/ 657724 w 801699"/>
                <a:gd name="connsiteY51" fmla="*/ 290365 h 846317"/>
                <a:gd name="connsiteX52" fmla="*/ 650644 w 801699"/>
                <a:gd name="connsiteY52" fmla="*/ 284945 h 846317"/>
                <a:gd name="connsiteX53" fmla="*/ 650644 w 801699"/>
                <a:gd name="connsiteY53" fmla="*/ 281848 h 846317"/>
                <a:gd name="connsiteX54" fmla="*/ 651430 w 801699"/>
                <a:gd name="connsiteY54" fmla="*/ 277202 h 846317"/>
                <a:gd name="connsiteX55" fmla="*/ 651430 w 801699"/>
                <a:gd name="connsiteY55" fmla="*/ 272557 h 846317"/>
                <a:gd name="connsiteX56" fmla="*/ 649856 w 801699"/>
                <a:gd name="connsiteY56" fmla="*/ 267911 h 846317"/>
                <a:gd name="connsiteX57" fmla="*/ 646710 w 801699"/>
                <a:gd name="connsiteY57" fmla="*/ 263264 h 846317"/>
                <a:gd name="connsiteX58" fmla="*/ 641201 w 801699"/>
                <a:gd name="connsiteY58" fmla="*/ 259393 h 846317"/>
                <a:gd name="connsiteX59" fmla="*/ 635695 w 801699"/>
                <a:gd name="connsiteY59" fmla="*/ 256296 h 846317"/>
                <a:gd name="connsiteX60" fmla="*/ 630188 w 801699"/>
                <a:gd name="connsiteY60" fmla="*/ 254747 h 846317"/>
                <a:gd name="connsiteX61" fmla="*/ 650644 w 801699"/>
                <a:gd name="connsiteY61" fmla="*/ 254747 h 846317"/>
                <a:gd name="connsiteX62" fmla="*/ 660085 w 801699"/>
                <a:gd name="connsiteY62" fmla="*/ 253199 h 846317"/>
                <a:gd name="connsiteX63" fmla="*/ 664804 w 801699"/>
                <a:gd name="connsiteY63" fmla="*/ 246230 h 846317"/>
                <a:gd name="connsiteX64" fmla="*/ 672671 w 801699"/>
                <a:gd name="connsiteY64" fmla="*/ 253199 h 846317"/>
                <a:gd name="connsiteX65" fmla="*/ 678180 w 801699"/>
                <a:gd name="connsiteY65" fmla="*/ 253199 h 846317"/>
                <a:gd name="connsiteX66" fmla="*/ 681326 w 801699"/>
                <a:gd name="connsiteY66" fmla="*/ 248553 h 846317"/>
                <a:gd name="connsiteX67" fmla="*/ 679753 w 801699"/>
                <a:gd name="connsiteY67" fmla="*/ 240035 h 846317"/>
                <a:gd name="connsiteX68" fmla="*/ 674246 w 801699"/>
                <a:gd name="connsiteY68" fmla="*/ 233067 h 846317"/>
                <a:gd name="connsiteX69" fmla="*/ 666379 w 801699"/>
                <a:gd name="connsiteY69" fmla="*/ 226098 h 846317"/>
                <a:gd name="connsiteX70" fmla="*/ 662445 w 801699"/>
                <a:gd name="connsiteY70" fmla="*/ 219129 h 846317"/>
                <a:gd name="connsiteX71" fmla="*/ 669525 w 801699"/>
                <a:gd name="connsiteY71" fmla="*/ 212934 h 846317"/>
                <a:gd name="connsiteX72" fmla="*/ 676605 w 801699"/>
                <a:gd name="connsiteY72" fmla="*/ 203643 h 846317"/>
                <a:gd name="connsiteX73" fmla="*/ 682900 w 801699"/>
                <a:gd name="connsiteY73" fmla="*/ 202095 h 846317"/>
                <a:gd name="connsiteX74" fmla="*/ 689981 w 801699"/>
                <a:gd name="connsiteY74" fmla="*/ 204417 h 846317"/>
                <a:gd name="connsiteX75" fmla="*/ 700995 w 801699"/>
                <a:gd name="connsiteY75" fmla="*/ 206740 h 846317"/>
                <a:gd name="connsiteX76" fmla="*/ 710436 w 801699"/>
                <a:gd name="connsiteY76" fmla="*/ 205966 h 846317"/>
                <a:gd name="connsiteX77" fmla="*/ 737972 w 801699"/>
                <a:gd name="connsiteY77" fmla="*/ 199772 h 846317"/>
                <a:gd name="connsiteX78" fmla="*/ 745840 w 801699"/>
                <a:gd name="connsiteY78" fmla="*/ 196674 h 846317"/>
                <a:gd name="connsiteX79" fmla="*/ 746627 w 801699"/>
                <a:gd name="connsiteY79" fmla="*/ 188931 h 846317"/>
                <a:gd name="connsiteX80" fmla="*/ 739545 w 801699"/>
                <a:gd name="connsiteY80" fmla="*/ 181962 h 846317"/>
                <a:gd name="connsiteX81" fmla="*/ 729319 w 801699"/>
                <a:gd name="connsiteY81" fmla="*/ 175768 h 846317"/>
                <a:gd name="connsiteX82" fmla="*/ 722237 w 801699"/>
                <a:gd name="connsiteY82" fmla="*/ 168799 h 846317"/>
                <a:gd name="connsiteX83" fmla="*/ 719091 w 801699"/>
                <a:gd name="connsiteY83" fmla="*/ 156411 h 846317"/>
                <a:gd name="connsiteX84" fmla="*/ 724598 w 801699"/>
                <a:gd name="connsiteY84" fmla="*/ 151765 h 846317"/>
                <a:gd name="connsiteX85" fmla="*/ 735611 w 801699"/>
                <a:gd name="connsiteY85" fmla="*/ 150990 h 846317"/>
                <a:gd name="connsiteX86" fmla="*/ 747413 w 801699"/>
                <a:gd name="connsiteY86" fmla="*/ 152539 h 846317"/>
                <a:gd name="connsiteX87" fmla="*/ 760001 w 801699"/>
                <a:gd name="connsiteY87" fmla="*/ 151765 h 846317"/>
                <a:gd name="connsiteX88" fmla="*/ 774949 w 801699"/>
                <a:gd name="connsiteY88" fmla="*/ 148667 h 846317"/>
                <a:gd name="connsiteX89" fmla="*/ 789111 w 801699"/>
                <a:gd name="connsiteY89" fmla="*/ 143247 h 846317"/>
                <a:gd name="connsiteX90" fmla="*/ 798551 w 801699"/>
                <a:gd name="connsiteY90" fmla="*/ 136279 h 846317"/>
                <a:gd name="connsiteX91" fmla="*/ 801700 w 801699"/>
                <a:gd name="connsiteY91" fmla="*/ 126986 h 846317"/>
                <a:gd name="connsiteX92" fmla="*/ 799339 w 801699"/>
                <a:gd name="connsiteY92" fmla="*/ 122341 h 846317"/>
                <a:gd name="connsiteX93" fmla="*/ 793045 w 801699"/>
                <a:gd name="connsiteY93" fmla="*/ 120018 h 846317"/>
                <a:gd name="connsiteX94" fmla="*/ 756855 w 801699"/>
                <a:gd name="connsiteY94" fmla="*/ 107629 h 846317"/>
                <a:gd name="connsiteX95" fmla="*/ 748200 w 801699"/>
                <a:gd name="connsiteY95" fmla="*/ 102983 h 846317"/>
                <a:gd name="connsiteX96" fmla="*/ 734826 w 801699"/>
                <a:gd name="connsiteY96" fmla="*/ 92143 h 846317"/>
                <a:gd name="connsiteX97" fmla="*/ 728531 w 801699"/>
                <a:gd name="connsiteY97" fmla="*/ 89045 h 846317"/>
                <a:gd name="connsiteX98" fmla="*/ 718303 w 801699"/>
                <a:gd name="connsiteY98" fmla="*/ 89820 h 846317"/>
                <a:gd name="connsiteX99" fmla="*/ 706502 w 801699"/>
                <a:gd name="connsiteY99" fmla="*/ 94466 h 846317"/>
                <a:gd name="connsiteX100" fmla="*/ 700995 w 801699"/>
                <a:gd name="connsiteY100" fmla="*/ 95240 h 846317"/>
                <a:gd name="connsiteX101" fmla="*/ 697849 w 801699"/>
                <a:gd name="connsiteY101" fmla="*/ 90594 h 846317"/>
                <a:gd name="connsiteX102" fmla="*/ 699422 w 801699"/>
                <a:gd name="connsiteY102" fmla="*/ 89045 h 846317"/>
                <a:gd name="connsiteX103" fmla="*/ 703356 w 801699"/>
                <a:gd name="connsiteY103" fmla="*/ 86723 h 846317"/>
                <a:gd name="connsiteX104" fmla="*/ 708075 w 801699"/>
                <a:gd name="connsiteY104" fmla="*/ 83626 h 846317"/>
                <a:gd name="connsiteX105" fmla="*/ 709650 w 801699"/>
                <a:gd name="connsiteY105" fmla="*/ 78980 h 846317"/>
                <a:gd name="connsiteX106" fmla="*/ 703356 w 801699"/>
                <a:gd name="connsiteY106" fmla="*/ 73559 h 846317"/>
                <a:gd name="connsiteX107" fmla="*/ 690767 w 801699"/>
                <a:gd name="connsiteY107" fmla="*/ 74334 h 846317"/>
                <a:gd name="connsiteX108" fmla="*/ 664018 w 801699"/>
                <a:gd name="connsiteY108" fmla="*/ 82077 h 846317"/>
                <a:gd name="connsiteX109" fmla="*/ 668738 w 801699"/>
                <a:gd name="connsiteY109" fmla="*/ 80528 h 846317"/>
                <a:gd name="connsiteX110" fmla="*/ 671886 w 801699"/>
                <a:gd name="connsiteY110" fmla="*/ 77431 h 846317"/>
                <a:gd name="connsiteX111" fmla="*/ 673459 w 801699"/>
                <a:gd name="connsiteY111" fmla="*/ 74334 h 846317"/>
                <a:gd name="connsiteX112" fmla="*/ 675820 w 801699"/>
                <a:gd name="connsiteY112" fmla="*/ 70463 h 846317"/>
                <a:gd name="connsiteX113" fmla="*/ 677393 w 801699"/>
                <a:gd name="connsiteY113" fmla="*/ 54201 h 846317"/>
                <a:gd name="connsiteX114" fmla="*/ 676605 w 801699"/>
                <a:gd name="connsiteY114" fmla="*/ 44136 h 846317"/>
                <a:gd name="connsiteX115" fmla="*/ 674246 w 801699"/>
                <a:gd name="connsiteY115" fmla="*/ 37941 h 846317"/>
                <a:gd name="connsiteX116" fmla="*/ 654578 w 801699"/>
                <a:gd name="connsiteY116" fmla="*/ 24004 h 846317"/>
                <a:gd name="connsiteX117" fmla="*/ 651430 w 801699"/>
                <a:gd name="connsiteY117" fmla="*/ 20907 h 846317"/>
                <a:gd name="connsiteX118" fmla="*/ 645135 w 801699"/>
                <a:gd name="connsiteY118" fmla="*/ 12390 h 846317"/>
                <a:gd name="connsiteX119" fmla="*/ 644350 w 801699"/>
                <a:gd name="connsiteY119" fmla="*/ 8518 h 846317"/>
                <a:gd name="connsiteX120" fmla="*/ 644350 w 801699"/>
                <a:gd name="connsiteY120" fmla="*/ 4647 h 846317"/>
                <a:gd name="connsiteX121" fmla="*/ 643562 w 801699"/>
                <a:gd name="connsiteY121" fmla="*/ 2323 h 846317"/>
                <a:gd name="connsiteX122" fmla="*/ 639628 w 801699"/>
                <a:gd name="connsiteY122" fmla="*/ 0 h 846317"/>
                <a:gd name="connsiteX123" fmla="*/ 631761 w 801699"/>
                <a:gd name="connsiteY123" fmla="*/ 3097 h 846317"/>
                <a:gd name="connsiteX124" fmla="*/ 618386 w 801699"/>
                <a:gd name="connsiteY124" fmla="*/ 20907 h 846317"/>
                <a:gd name="connsiteX125" fmla="*/ 608946 w 801699"/>
                <a:gd name="connsiteY125" fmla="*/ 27101 h 846317"/>
                <a:gd name="connsiteX126" fmla="*/ 611306 w 801699"/>
                <a:gd name="connsiteY126" fmla="*/ 18584 h 846317"/>
                <a:gd name="connsiteX127" fmla="*/ 613665 w 801699"/>
                <a:gd name="connsiteY127" fmla="*/ 8518 h 846317"/>
                <a:gd name="connsiteX128" fmla="*/ 612092 w 801699"/>
                <a:gd name="connsiteY128" fmla="*/ 1549 h 846317"/>
                <a:gd name="connsiteX129" fmla="*/ 605798 w 801699"/>
                <a:gd name="connsiteY129" fmla="*/ 0 h 846317"/>
                <a:gd name="connsiteX130" fmla="*/ 546791 w 801699"/>
                <a:gd name="connsiteY130" fmla="*/ 89045 h 846317"/>
                <a:gd name="connsiteX131" fmla="*/ 531056 w 801699"/>
                <a:gd name="connsiteY131" fmla="*/ 106855 h 846317"/>
                <a:gd name="connsiteX132" fmla="*/ 517682 w 801699"/>
                <a:gd name="connsiteY132" fmla="*/ 103757 h 846317"/>
                <a:gd name="connsiteX133" fmla="*/ 509029 w 801699"/>
                <a:gd name="connsiteY133" fmla="*/ 109952 h 846317"/>
                <a:gd name="connsiteX134" fmla="*/ 505095 w 801699"/>
                <a:gd name="connsiteY134" fmla="*/ 114598 h 846317"/>
                <a:gd name="connsiteX135" fmla="*/ 503520 w 801699"/>
                <a:gd name="connsiteY135" fmla="*/ 118469 h 846317"/>
                <a:gd name="connsiteX136" fmla="*/ 504308 w 801699"/>
                <a:gd name="connsiteY136" fmla="*/ 124664 h 846317"/>
                <a:gd name="connsiteX137" fmla="*/ 508241 w 801699"/>
                <a:gd name="connsiteY137" fmla="*/ 128536 h 846317"/>
                <a:gd name="connsiteX138" fmla="*/ 512175 w 801699"/>
                <a:gd name="connsiteY138" fmla="*/ 130858 h 846317"/>
                <a:gd name="connsiteX139" fmla="*/ 514536 w 801699"/>
                <a:gd name="connsiteY139" fmla="*/ 133955 h 846317"/>
                <a:gd name="connsiteX140" fmla="*/ 512175 w 801699"/>
                <a:gd name="connsiteY140" fmla="*/ 144796 h 846317"/>
                <a:gd name="connsiteX141" fmla="*/ 504308 w 801699"/>
                <a:gd name="connsiteY141" fmla="*/ 151765 h 846317"/>
                <a:gd name="connsiteX142" fmla="*/ 492506 w 801699"/>
                <a:gd name="connsiteY142" fmla="*/ 155636 h 846317"/>
                <a:gd name="connsiteX143" fmla="*/ 481493 w 801699"/>
                <a:gd name="connsiteY143" fmla="*/ 157185 h 846317"/>
                <a:gd name="connsiteX144" fmla="*/ 472838 w 801699"/>
                <a:gd name="connsiteY144" fmla="*/ 157185 h 846317"/>
                <a:gd name="connsiteX145" fmla="*/ 474411 w 801699"/>
                <a:gd name="connsiteY145" fmla="*/ 153313 h 846317"/>
                <a:gd name="connsiteX146" fmla="*/ 474411 w 801699"/>
                <a:gd name="connsiteY146" fmla="*/ 150990 h 846317"/>
                <a:gd name="connsiteX147" fmla="*/ 474411 w 801699"/>
                <a:gd name="connsiteY147" fmla="*/ 148667 h 846317"/>
                <a:gd name="connsiteX148" fmla="*/ 455530 w 801699"/>
                <a:gd name="connsiteY148" fmla="*/ 154087 h 846317"/>
                <a:gd name="connsiteX149" fmla="*/ 420126 w 801699"/>
                <a:gd name="connsiteY149" fmla="*/ 176542 h 846317"/>
                <a:gd name="connsiteX150" fmla="*/ 398884 w 801699"/>
                <a:gd name="connsiteY150" fmla="*/ 180414 h 846317"/>
                <a:gd name="connsiteX151" fmla="*/ 394163 w 801699"/>
                <a:gd name="connsiteY151" fmla="*/ 184285 h 846317"/>
                <a:gd name="connsiteX152" fmla="*/ 392590 w 801699"/>
                <a:gd name="connsiteY152" fmla="*/ 188931 h 846317"/>
                <a:gd name="connsiteX153" fmla="*/ 391802 w 801699"/>
                <a:gd name="connsiteY153" fmla="*/ 195126 h 846317"/>
                <a:gd name="connsiteX154" fmla="*/ 391016 w 801699"/>
                <a:gd name="connsiteY154" fmla="*/ 201320 h 846317"/>
                <a:gd name="connsiteX155" fmla="*/ 386295 w 801699"/>
                <a:gd name="connsiteY155" fmla="*/ 209838 h 846317"/>
                <a:gd name="connsiteX156" fmla="*/ 380001 w 801699"/>
                <a:gd name="connsiteY156" fmla="*/ 217581 h 846317"/>
                <a:gd name="connsiteX157" fmla="*/ 365839 w 801699"/>
                <a:gd name="connsiteY157" fmla="*/ 230744 h 846317"/>
                <a:gd name="connsiteX158" fmla="*/ 323355 w 801699"/>
                <a:gd name="connsiteY158" fmla="*/ 281848 h 846317"/>
                <a:gd name="connsiteX159" fmla="*/ 305259 w 801699"/>
                <a:gd name="connsiteY159" fmla="*/ 293462 h 846317"/>
                <a:gd name="connsiteX160" fmla="*/ 283230 w 801699"/>
                <a:gd name="connsiteY160" fmla="*/ 300431 h 846317"/>
                <a:gd name="connsiteX161" fmla="*/ 236025 w 801699"/>
                <a:gd name="connsiteY161" fmla="*/ 308174 h 846317"/>
                <a:gd name="connsiteX162" fmla="*/ 213998 w 801699"/>
                <a:gd name="connsiteY162" fmla="*/ 314369 h 846317"/>
                <a:gd name="connsiteX163" fmla="*/ 209276 w 801699"/>
                <a:gd name="connsiteY163" fmla="*/ 316692 h 846317"/>
                <a:gd name="connsiteX164" fmla="*/ 205343 w 801699"/>
                <a:gd name="connsiteY164" fmla="*/ 319015 h 846317"/>
                <a:gd name="connsiteX165" fmla="*/ 201409 w 801699"/>
                <a:gd name="connsiteY165" fmla="*/ 322112 h 846317"/>
                <a:gd name="connsiteX166" fmla="*/ 199048 w 801699"/>
                <a:gd name="connsiteY166" fmla="*/ 325984 h 846317"/>
                <a:gd name="connsiteX167" fmla="*/ 197475 w 801699"/>
                <a:gd name="connsiteY167" fmla="*/ 330630 h 846317"/>
                <a:gd name="connsiteX168" fmla="*/ 197475 w 801699"/>
                <a:gd name="connsiteY168" fmla="*/ 339921 h 846317"/>
                <a:gd name="connsiteX169" fmla="*/ 195902 w 801699"/>
                <a:gd name="connsiteY169" fmla="*/ 343018 h 846317"/>
                <a:gd name="connsiteX170" fmla="*/ 193541 w 801699"/>
                <a:gd name="connsiteY170" fmla="*/ 347664 h 846317"/>
                <a:gd name="connsiteX171" fmla="*/ 190395 w 801699"/>
                <a:gd name="connsiteY171" fmla="*/ 349987 h 846317"/>
                <a:gd name="connsiteX172" fmla="*/ 186461 w 801699"/>
                <a:gd name="connsiteY172" fmla="*/ 349987 h 846317"/>
                <a:gd name="connsiteX173" fmla="*/ 180167 w 801699"/>
                <a:gd name="connsiteY173" fmla="*/ 345342 h 846317"/>
                <a:gd name="connsiteX174" fmla="*/ 177806 w 801699"/>
                <a:gd name="connsiteY174" fmla="*/ 351535 h 846317"/>
                <a:gd name="connsiteX175" fmla="*/ 178594 w 801699"/>
                <a:gd name="connsiteY175" fmla="*/ 356956 h 846317"/>
                <a:gd name="connsiteX176" fmla="*/ 180167 w 801699"/>
                <a:gd name="connsiteY176" fmla="*/ 361602 h 846317"/>
                <a:gd name="connsiteX177" fmla="*/ 180953 w 801699"/>
                <a:gd name="connsiteY177" fmla="*/ 366247 h 846317"/>
                <a:gd name="connsiteX178" fmla="*/ 180167 w 801699"/>
                <a:gd name="connsiteY178" fmla="*/ 371667 h 846317"/>
                <a:gd name="connsiteX179" fmla="*/ 178594 w 801699"/>
                <a:gd name="connsiteY179" fmla="*/ 377088 h 846317"/>
                <a:gd name="connsiteX180" fmla="*/ 169939 w 801699"/>
                <a:gd name="connsiteY180" fmla="*/ 397994 h 846317"/>
                <a:gd name="connsiteX181" fmla="*/ 166005 w 801699"/>
                <a:gd name="connsiteY181" fmla="*/ 408834 h 846317"/>
                <a:gd name="connsiteX182" fmla="*/ 167578 w 801699"/>
                <a:gd name="connsiteY182" fmla="*/ 418126 h 846317"/>
                <a:gd name="connsiteX183" fmla="*/ 179379 w 801699"/>
                <a:gd name="connsiteY183" fmla="*/ 424320 h 846317"/>
                <a:gd name="connsiteX184" fmla="*/ 171512 w 801699"/>
                <a:gd name="connsiteY184" fmla="*/ 423546 h 846317"/>
                <a:gd name="connsiteX185" fmla="*/ 120373 w 801699"/>
                <a:gd name="connsiteY185" fmla="*/ 402639 h 846317"/>
                <a:gd name="connsiteX186" fmla="*/ 111720 w 801699"/>
                <a:gd name="connsiteY186" fmla="*/ 399543 h 846317"/>
                <a:gd name="connsiteX187" fmla="*/ 78675 w 801699"/>
                <a:gd name="connsiteY187" fmla="*/ 397220 h 846317"/>
                <a:gd name="connsiteX188" fmla="*/ 64515 w 801699"/>
                <a:gd name="connsiteY188" fmla="*/ 391800 h 846317"/>
                <a:gd name="connsiteX189" fmla="*/ 55860 w 801699"/>
                <a:gd name="connsiteY189" fmla="*/ 376314 h 846317"/>
                <a:gd name="connsiteX190" fmla="*/ 38552 w 801699"/>
                <a:gd name="connsiteY190" fmla="*/ 386379 h 846317"/>
                <a:gd name="connsiteX191" fmla="*/ 25178 w 801699"/>
                <a:gd name="connsiteY191" fmla="*/ 400317 h 846317"/>
                <a:gd name="connsiteX192" fmla="*/ 14162 w 801699"/>
                <a:gd name="connsiteY192" fmla="*/ 417351 h 846317"/>
                <a:gd name="connsiteX193" fmla="*/ 7868 w 801699"/>
                <a:gd name="connsiteY193" fmla="*/ 435935 h 846317"/>
                <a:gd name="connsiteX194" fmla="*/ 14949 w 801699"/>
                <a:gd name="connsiteY194" fmla="*/ 435161 h 846317"/>
                <a:gd name="connsiteX195" fmla="*/ 17310 w 801699"/>
                <a:gd name="connsiteY195" fmla="*/ 435161 h 846317"/>
                <a:gd name="connsiteX196" fmla="*/ 6294 w 801699"/>
                <a:gd name="connsiteY196" fmla="*/ 443678 h 846317"/>
                <a:gd name="connsiteX197" fmla="*/ 788 w 801699"/>
                <a:gd name="connsiteY197" fmla="*/ 457616 h 846317"/>
                <a:gd name="connsiteX198" fmla="*/ 0 w 801699"/>
                <a:gd name="connsiteY198" fmla="*/ 473102 h 846317"/>
                <a:gd name="connsiteX199" fmla="*/ 788 w 801699"/>
                <a:gd name="connsiteY199" fmla="*/ 487813 h 846317"/>
                <a:gd name="connsiteX200" fmla="*/ 4721 w 801699"/>
                <a:gd name="connsiteY200" fmla="*/ 500203 h 846317"/>
                <a:gd name="connsiteX201" fmla="*/ 11016 w 801699"/>
                <a:gd name="connsiteY201" fmla="*/ 509494 h 846317"/>
                <a:gd name="connsiteX202" fmla="*/ 26751 w 801699"/>
                <a:gd name="connsiteY202" fmla="*/ 528078 h 846317"/>
                <a:gd name="connsiteX203" fmla="*/ 17310 w 801699"/>
                <a:gd name="connsiteY203" fmla="*/ 540466 h 846317"/>
                <a:gd name="connsiteX204" fmla="*/ 16523 w 801699"/>
                <a:gd name="connsiteY204" fmla="*/ 555178 h 846317"/>
                <a:gd name="connsiteX205" fmla="*/ 23603 w 801699"/>
                <a:gd name="connsiteY205" fmla="*/ 569890 h 846317"/>
                <a:gd name="connsiteX206" fmla="*/ 36191 w 801699"/>
                <a:gd name="connsiteY206" fmla="*/ 579182 h 846317"/>
                <a:gd name="connsiteX207" fmla="*/ 28324 w 801699"/>
                <a:gd name="connsiteY207" fmla="*/ 589248 h 846317"/>
                <a:gd name="connsiteX208" fmla="*/ 39338 w 801699"/>
                <a:gd name="connsiteY208" fmla="*/ 597765 h 846317"/>
                <a:gd name="connsiteX209" fmla="*/ 57433 w 801699"/>
                <a:gd name="connsiteY209" fmla="*/ 603959 h 846317"/>
                <a:gd name="connsiteX210" fmla="*/ 71595 w 801699"/>
                <a:gd name="connsiteY210" fmla="*/ 610928 h 846317"/>
                <a:gd name="connsiteX211" fmla="*/ 77889 w 801699"/>
                <a:gd name="connsiteY211" fmla="*/ 617897 h 846317"/>
                <a:gd name="connsiteX212" fmla="*/ 82609 w 801699"/>
                <a:gd name="connsiteY212" fmla="*/ 625640 h 846317"/>
                <a:gd name="connsiteX213" fmla="*/ 85757 w 801699"/>
                <a:gd name="connsiteY213" fmla="*/ 634931 h 846317"/>
                <a:gd name="connsiteX214" fmla="*/ 86543 w 801699"/>
                <a:gd name="connsiteY214" fmla="*/ 644224 h 846317"/>
                <a:gd name="connsiteX215" fmla="*/ 85757 w 801699"/>
                <a:gd name="connsiteY215" fmla="*/ 648869 h 846317"/>
                <a:gd name="connsiteX216" fmla="*/ 82609 w 801699"/>
                <a:gd name="connsiteY216" fmla="*/ 658936 h 846317"/>
                <a:gd name="connsiteX217" fmla="*/ 81823 w 801699"/>
                <a:gd name="connsiteY217" fmla="*/ 662807 h 846317"/>
                <a:gd name="connsiteX218" fmla="*/ 82609 w 801699"/>
                <a:gd name="connsiteY218" fmla="*/ 669001 h 846317"/>
                <a:gd name="connsiteX219" fmla="*/ 84969 w 801699"/>
                <a:gd name="connsiteY219" fmla="*/ 672099 h 846317"/>
                <a:gd name="connsiteX220" fmla="*/ 87330 w 801699"/>
                <a:gd name="connsiteY220" fmla="*/ 674422 h 846317"/>
                <a:gd name="connsiteX221" fmla="*/ 90476 w 801699"/>
                <a:gd name="connsiteY221" fmla="*/ 678293 h 846317"/>
                <a:gd name="connsiteX222" fmla="*/ 92837 w 801699"/>
                <a:gd name="connsiteY222" fmla="*/ 687585 h 846317"/>
                <a:gd name="connsiteX223" fmla="*/ 101492 w 801699"/>
                <a:gd name="connsiteY223" fmla="*/ 748755 h 846317"/>
                <a:gd name="connsiteX224" fmla="*/ 103853 w 801699"/>
                <a:gd name="connsiteY224" fmla="*/ 755724 h 846317"/>
                <a:gd name="connsiteX225" fmla="*/ 108572 w 801699"/>
                <a:gd name="connsiteY225" fmla="*/ 756498 h 846317"/>
                <a:gd name="connsiteX226" fmla="*/ 123521 w 801699"/>
                <a:gd name="connsiteY226" fmla="*/ 752627 h 846317"/>
                <a:gd name="connsiteX227" fmla="*/ 129814 w 801699"/>
                <a:gd name="connsiteY227" fmla="*/ 751853 h 846317"/>
                <a:gd name="connsiteX228" fmla="*/ 132174 w 801699"/>
                <a:gd name="connsiteY228" fmla="*/ 753401 h 846317"/>
                <a:gd name="connsiteX229" fmla="*/ 136896 w 801699"/>
                <a:gd name="connsiteY229" fmla="*/ 758821 h 846317"/>
                <a:gd name="connsiteX230" fmla="*/ 139256 w 801699"/>
                <a:gd name="connsiteY230" fmla="*/ 759596 h 846317"/>
                <a:gd name="connsiteX231" fmla="*/ 142403 w 801699"/>
                <a:gd name="connsiteY231" fmla="*/ 758821 h 846317"/>
                <a:gd name="connsiteX232" fmla="*/ 151058 w 801699"/>
                <a:gd name="connsiteY232" fmla="*/ 753401 h 846317"/>
                <a:gd name="connsiteX233" fmla="*/ 154204 w 801699"/>
                <a:gd name="connsiteY233" fmla="*/ 751853 h 846317"/>
                <a:gd name="connsiteX234" fmla="*/ 151058 w 801699"/>
                <a:gd name="connsiteY234" fmla="*/ 759596 h 846317"/>
                <a:gd name="connsiteX235" fmla="*/ 165218 w 801699"/>
                <a:gd name="connsiteY235" fmla="*/ 760370 h 846317"/>
                <a:gd name="connsiteX236" fmla="*/ 197475 w 801699"/>
                <a:gd name="connsiteY236" fmla="*/ 755724 h 846317"/>
                <a:gd name="connsiteX237" fmla="*/ 214783 w 801699"/>
                <a:gd name="connsiteY237" fmla="*/ 752627 h 846317"/>
                <a:gd name="connsiteX238" fmla="*/ 217931 w 801699"/>
                <a:gd name="connsiteY238" fmla="*/ 752627 h 846317"/>
                <a:gd name="connsiteX239" fmla="*/ 223438 w 801699"/>
                <a:gd name="connsiteY239" fmla="*/ 758046 h 846317"/>
                <a:gd name="connsiteX240" fmla="*/ 225799 w 801699"/>
                <a:gd name="connsiteY240" fmla="*/ 765789 h 846317"/>
                <a:gd name="connsiteX241" fmla="*/ 226584 w 801699"/>
                <a:gd name="connsiteY241" fmla="*/ 782050 h 846317"/>
                <a:gd name="connsiteX242" fmla="*/ 228945 w 801699"/>
                <a:gd name="connsiteY242" fmla="*/ 798311 h 846317"/>
                <a:gd name="connsiteX243" fmla="*/ 236025 w 801699"/>
                <a:gd name="connsiteY243" fmla="*/ 797536 h 846317"/>
                <a:gd name="connsiteX244" fmla="*/ 247041 w 801699"/>
                <a:gd name="connsiteY244" fmla="*/ 789793 h 846317"/>
                <a:gd name="connsiteX245" fmla="*/ 262776 w 801699"/>
                <a:gd name="connsiteY245" fmla="*/ 783599 h 846317"/>
                <a:gd name="connsiteX246" fmla="*/ 273004 w 801699"/>
                <a:gd name="connsiteY246" fmla="*/ 784373 h 846317"/>
                <a:gd name="connsiteX247" fmla="*/ 280084 w 801699"/>
                <a:gd name="connsiteY247" fmla="*/ 785921 h 846317"/>
                <a:gd name="connsiteX248" fmla="*/ 287951 w 801699"/>
                <a:gd name="connsiteY248" fmla="*/ 785921 h 846317"/>
                <a:gd name="connsiteX249" fmla="*/ 298179 w 801699"/>
                <a:gd name="connsiteY249" fmla="*/ 782825 h 846317"/>
                <a:gd name="connsiteX250" fmla="*/ 307620 w 801699"/>
                <a:gd name="connsiteY250" fmla="*/ 777404 h 846317"/>
                <a:gd name="connsiteX251" fmla="*/ 313127 w 801699"/>
                <a:gd name="connsiteY251" fmla="*/ 771210 h 846317"/>
                <a:gd name="connsiteX252" fmla="*/ 316275 w 801699"/>
                <a:gd name="connsiteY252" fmla="*/ 764241 h 846317"/>
                <a:gd name="connsiteX253" fmla="*/ 318634 w 801699"/>
                <a:gd name="connsiteY253" fmla="*/ 754175 h 846317"/>
                <a:gd name="connsiteX254" fmla="*/ 332796 w 801699"/>
                <a:gd name="connsiteY254" fmla="*/ 768113 h 846317"/>
                <a:gd name="connsiteX255" fmla="*/ 339878 w 801699"/>
                <a:gd name="connsiteY255" fmla="*/ 772758 h 846317"/>
                <a:gd name="connsiteX256" fmla="*/ 347745 w 801699"/>
                <a:gd name="connsiteY256" fmla="*/ 776630 h 846317"/>
                <a:gd name="connsiteX257" fmla="*/ 351679 w 801699"/>
                <a:gd name="connsiteY257" fmla="*/ 775856 h 846317"/>
                <a:gd name="connsiteX258" fmla="*/ 354825 w 801699"/>
                <a:gd name="connsiteY258" fmla="*/ 773533 h 846317"/>
                <a:gd name="connsiteX259" fmla="*/ 358759 w 801699"/>
                <a:gd name="connsiteY259" fmla="*/ 772758 h 846317"/>
                <a:gd name="connsiteX260" fmla="*/ 362693 w 801699"/>
                <a:gd name="connsiteY260" fmla="*/ 773533 h 846317"/>
                <a:gd name="connsiteX261" fmla="*/ 364266 w 801699"/>
                <a:gd name="connsiteY261" fmla="*/ 776630 h 846317"/>
                <a:gd name="connsiteX262" fmla="*/ 365053 w 801699"/>
                <a:gd name="connsiteY262" fmla="*/ 780502 h 846317"/>
                <a:gd name="connsiteX263" fmla="*/ 364266 w 801699"/>
                <a:gd name="connsiteY263" fmla="*/ 784373 h 846317"/>
                <a:gd name="connsiteX264" fmla="*/ 365839 w 801699"/>
                <a:gd name="connsiteY264" fmla="*/ 787470 h 846317"/>
                <a:gd name="connsiteX265" fmla="*/ 374494 w 801699"/>
                <a:gd name="connsiteY265" fmla="*/ 792890 h 846317"/>
                <a:gd name="connsiteX266" fmla="*/ 382361 w 801699"/>
                <a:gd name="connsiteY266" fmla="*/ 790568 h 846317"/>
                <a:gd name="connsiteX267" fmla="*/ 390229 w 801699"/>
                <a:gd name="connsiteY267" fmla="*/ 784373 h 846317"/>
                <a:gd name="connsiteX268" fmla="*/ 399670 w 801699"/>
                <a:gd name="connsiteY268" fmla="*/ 779727 h 846317"/>
                <a:gd name="connsiteX269" fmla="*/ 405176 w 801699"/>
                <a:gd name="connsiteY269" fmla="*/ 781276 h 846317"/>
                <a:gd name="connsiteX270" fmla="*/ 409898 w 801699"/>
                <a:gd name="connsiteY270" fmla="*/ 784373 h 846317"/>
                <a:gd name="connsiteX271" fmla="*/ 414619 w 801699"/>
                <a:gd name="connsiteY271" fmla="*/ 784373 h 846317"/>
                <a:gd name="connsiteX272" fmla="*/ 420126 w 801699"/>
                <a:gd name="connsiteY272" fmla="*/ 776630 h 846317"/>
                <a:gd name="connsiteX273" fmla="*/ 417765 w 801699"/>
                <a:gd name="connsiteY273" fmla="*/ 786696 h 846317"/>
                <a:gd name="connsiteX274" fmla="*/ 420911 w 801699"/>
                <a:gd name="connsiteY274" fmla="*/ 792890 h 846317"/>
                <a:gd name="connsiteX275" fmla="*/ 427993 w 801699"/>
                <a:gd name="connsiteY275" fmla="*/ 794439 h 846317"/>
                <a:gd name="connsiteX276" fmla="*/ 434288 w 801699"/>
                <a:gd name="connsiteY276" fmla="*/ 787470 h 846317"/>
                <a:gd name="connsiteX277" fmla="*/ 440580 w 801699"/>
                <a:gd name="connsiteY277" fmla="*/ 836251 h 846317"/>
                <a:gd name="connsiteX278" fmla="*/ 442941 w 801699"/>
                <a:gd name="connsiteY278" fmla="*/ 844769 h 846317"/>
                <a:gd name="connsiteX279" fmla="*/ 453169 w 801699"/>
                <a:gd name="connsiteY279" fmla="*/ 846318 h 846317"/>
                <a:gd name="connsiteX280" fmla="*/ 466543 w 801699"/>
                <a:gd name="connsiteY280" fmla="*/ 840898 h 846317"/>
                <a:gd name="connsiteX281" fmla="*/ 491719 w 801699"/>
                <a:gd name="connsiteY281" fmla="*/ 827734 h 846317"/>
                <a:gd name="connsiteX282" fmla="*/ 520830 w 801699"/>
                <a:gd name="connsiteY282" fmla="*/ 816894 h 846317"/>
                <a:gd name="connsiteX283" fmla="*/ 535778 w 801699"/>
                <a:gd name="connsiteY283" fmla="*/ 809926 h 846317"/>
                <a:gd name="connsiteX284" fmla="*/ 546791 w 801699"/>
                <a:gd name="connsiteY284" fmla="*/ 801407 h 846317"/>
                <a:gd name="connsiteX285" fmla="*/ 551513 w 801699"/>
                <a:gd name="connsiteY285" fmla="*/ 792890 h 846317"/>
                <a:gd name="connsiteX286" fmla="*/ 555446 w 801699"/>
                <a:gd name="connsiteY286" fmla="*/ 783599 h 846317"/>
                <a:gd name="connsiteX287" fmla="*/ 560168 w 801699"/>
                <a:gd name="connsiteY287" fmla="*/ 775082 h 846317"/>
                <a:gd name="connsiteX288" fmla="*/ 568035 w 801699"/>
                <a:gd name="connsiteY288" fmla="*/ 768113 h 846317"/>
                <a:gd name="connsiteX289" fmla="*/ 564887 w 801699"/>
                <a:gd name="connsiteY289" fmla="*/ 765789 h 846317"/>
                <a:gd name="connsiteX290" fmla="*/ 562526 w 801699"/>
                <a:gd name="connsiteY290" fmla="*/ 761918 h 846317"/>
                <a:gd name="connsiteX291" fmla="*/ 560953 w 801699"/>
                <a:gd name="connsiteY291" fmla="*/ 758046 h 846317"/>
                <a:gd name="connsiteX292" fmla="*/ 560953 w 801699"/>
                <a:gd name="connsiteY292" fmla="*/ 754175 h 846317"/>
                <a:gd name="connsiteX293" fmla="*/ 570394 w 801699"/>
                <a:gd name="connsiteY293" fmla="*/ 755724 h 846317"/>
                <a:gd name="connsiteX294" fmla="*/ 575115 w 801699"/>
                <a:gd name="connsiteY294" fmla="*/ 747981 h 846317"/>
                <a:gd name="connsiteX295" fmla="*/ 576688 w 801699"/>
                <a:gd name="connsiteY295" fmla="*/ 736366 h 846317"/>
                <a:gd name="connsiteX296" fmla="*/ 577476 w 801699"/>
                <a:gd name="connsiteY296" fmla="*/ 727074 h 846317"/>
                <a:gd name="connsiteX297" fmla="*/ 571969 w 801699"/>
                <a:gd name="connsiteY297" fmla="*/ 728623 h 846317"/>
                <a:gd name="connsiteX298" fmla="*/ 575115 w 801699"/>
                <a:gd name="connsiteY298" fmla="*/ 723977 h 846317"/>
                <a:gd name="connsiteX299" fmla="*/ 579836 w 801699"/>
                <a:gd name="connsiteY299" fmla="*/ 722429 h 846317"/>
                <a:gd name="connsiteX300" fmla="*/ 585343 w 801699"/>
                <a:gd name="connsiteY300" fmla="*/ 721654 h 846317"/>
                <a:gd name="connsiteX301" fmla="*/ 590063 w 801699"/>
                <a:gd name="connsiteY301" fmla="*/ 717783 h 846317"/>
                <a:gd name="connsiteX302" fmla="*/ 593211 w 801699"/>
                <a:gd name="connsiteY302" fmla="*/ 707716 h 846317"/>
                <a:gd name="connsiteX303" fmla="*/ 589277 w 801699"/>
                <a:gd name="connsiteY303" fmla="*/ 701523 h 846317"/>
                <a:gd name="connsiteX304" fmla="*/ 581410 w 801699"/>
                <a:gd name="connsiteY304" fmla="*/ 696876 h 846317"/>
                <a:gd name="connsiteX305" fmla="*/ 572755 w 801699"/>
                <a:gd name="connsiteY305" fmla="*/ 693004 h 846317"/>
                <a:gd name="connsiteX306" fmla="*/ 579836 w 801699"/>
                <a:gd name="connsiteY306" fmla="*/ 686036 h 846317"/>
                <a:gd name="connsiteX307" fmla="*/ 582983 w 801699"/>
                <a:gd name="connsiteY307" fmla="*/ 675196 h 846317"/>
                <a:gd name="connsiteX308" fmla="*/ 579836 w 801699"/>
                <a:gd name="connsiteY308" fmla="*/ 667453 h 846317"/>
                <a:gd name="connsiteX309" fmla="*/ 569608 w 801699"/>
                <a:gd name="connsiteY309" fmla="*/ 666679 h 846317"/>
                <a:gd name="connsiteX310" fmla="*/ 574328 w 801699"/>
                <a:gd name="connsiteY310" fmla="*/ 659710 h 846317"/>
                <a:gd name="connsiteX311" fmla="*/ 598718 w 801699"/>
                <a:gd name="connsiteY311" fmla="*/ 636481 h 846317"/>
                <a:gd name="connsiteX312" fmla="*/ 601864 w 801699"/>
                <a:gd name="connsiteY312" fmla="*/ 633383 h 846317"/>
                <a:gd name="connsiteX313" fmla="*/ 605012 w 801699"/>
                <a:gd name="connsiteY313" fmla="*/ 631060 h 846317"/>
                <a:gd name="connsiteX314" fmla="*/ 607373 w 801699"/>
                <a:gd name="connsiteY314" fmla="*/ 625640 h 8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801699" h="846317">
                  <a:moveTo>
                    <a:pt x="607373" y="622543"/>
                  </a:moveTo>
                  <a:lnTo>
                    <a:pt x="605798" y="614026"/>
                  </a:lnTo>
                  <a:lnTo>
                    <a:pt x="605012" y="610154"/>
                  </a:lnTo>
                  <a:lnTo>
                    <a:pt x="611306" y="622543"/>
                  </a:lnTo>
                  <a:lnTo>
                    <a:pt x="621533" y="620220"/>
                  </a:lnTo>
                  <a:lnTo>
                    <a:pt x="641989" y="602411"/>
                  </a:lnTo>
                  <a:lnTo>
                    <a:pt x="665591" y="586925"/>
                  </a:lnTo>
                  <a:lnTo>
                    <a:pt x="666379" y="579182"/>
                  </a:lnTo>
                  <a:lnTo>
                    <a:pt x="663231" y="560598"/>
                  </a:lnTo>
                  <a:lnTo>
                    <a:pt x="661658" y="542015"/>
                  </a:lnTo>
                  <a:lnTo>
                    <a:pt x="664018" y="522657"/>
                  </a:lnTo>
                  <a:lnTo>
                    <a:pt x="668738" y="504074"/>
                  </a:lnTo>
                  <a:lnTo>
                    <a:pt x="677393" y="487039"/>
                  </a:lnTo>
                  <a:lnTo>
                    <a:pt x="685260" y="476974"/>
                  </a:lnTo>
                  <a:lnTo>
                    <a:pt x="694701" y="467681"/>
                  </a:lnTo>
                  <a:lnTo>
                    <a:pt x="700208" y="458390"/>
                  </a:lnTo>
                  <a:lnTo>
                    <a:pt x="696274" y="446776"/>
                  </a:lnTo>
                  <a:lnTo>
                    <a:pt x="708863" y="453744"/>
                  </a:lnTo>
                  <a:lnTo>
                    <a:pt x="719091" y="460712"/>
                  </a:lnTo>
                  <a:lnTo>
                    <a:pt x="730892" y="466133"/>
                  </a:lnTo>
                  <a:lnTo>
                    <a:pt x="746627" y="468456"/>
                  </a:lnTo>
                  <a:lnTo>
                    <a:pt x="752922" y="467681"/>
                  </a:lnTo>
                  <a:lnTo>
                    <a:pt x="760789" y="466907"/>
                  </a:lnTo>
                  <a:lnTo>
                    <a:pt x="768657" y="464584"/>
                  </a:lnTo>
                  <a:lnTo>
                    <a:pt x="773376" y="461488"/>
                  </a:lnTo>
                  <a:lnTo>
                    <a:pt x="777310" y="455293"/>
                  </a:lnTo>
                  <a:lnTo>
                    <a:pt x="776524" y="452969"/>
                  </a:lnTo>
                  <a:lnTo>
                    <a:pt x="773376" y="450647"/>
                  </a:lnTo>
                  <a:lnTo>
                    <a:pt x="767869" y="446001"/>
                  </a:lnTo>
                  <a:lnTo>
                    <a:pt x="756855" y="435161"/>
                  </a:lnTo>
                  <a:lnTo>
                    <a:pt x="719876" y="408834"/>
                  </a:lnTo>
                  <a:lnTo>
                    <a:pt x="711223" y="401091"/>
                  </a:lnTo>
                  <a:lnTo>
                    <a:pt x="695488" y="384057"/>
                  </a:lnTo>
                  <a:lnTo>
                    <a:pt x="686833" y="376314"/>
                  </a:lnTo>
                  <a:lnTo>
                    <a:pt x="696274" y="371667"/>
                  </a:lnTo>
                  <a:lnTo>
                    <a:pt x="702568" y="364699"/>
                  </a:lnTo>
                  <a:lnTo>
                    <a:pt x="704929" y="356956"/>
                  </a:lnTo>
                  <a:lnTo>
                    <a:pt x="703356" y="347664"/>
                  </a:lnTo>
                  <a:lnTo>
                    <a:pt x="699422" y="339147"/>
                  </a:lnTo>
                  <a:lnTo>
                    <a:pt x="691555" y="329080"/>
                  </a:lnTo>
                  <a:lnTo>
                    <a:pt x="682900" y="319789"/>
                  </a:lnTo>
                  <a:lnTo>
                    <a:pt x="675032" y="315143"/>
                  </a:lnTo>
                  <a:lnTo>
                    <a:pt x="675820" y="314369"/>
                  </a:lnTo>
                  <a:lnTo>
                    <a:pt x="676605" y="312820"/>
                  </a:lnTo>
                  <a:lnTo>
                    <a:pt x="679753" y="310498"/>
                  </a:lnTo>
                  <a:lnTo>
                    <a:pt x="676605" y="309723"/>
                  </a:lnTo>
                  <a:lnTo>
                    <a:pt x="671886" y="308174"/>
                  </a:lnTo>
                  <a:lnTo>
                    <a:pt x="669525" y="307400"/>
                  </a:lnTo>
                  <a:lnTo>
                    <a:pt x="675032" y="305851"/>
                  </a:lnTo>
                  <a:lnTo>
                    <a:pt x="671886" y="298108"/>
                  </a:lnTo>
                  <a:lnTo>
                    <a:pt x="665591" y="293462"/>
                  </a:lnTo>
                  <a:lnTo>
                    <a:pt x="657724" y="290365"/>
                  </a:lnTo>
                  <a:lnTo>
                    <a:pt x="650644" y="284945"/>
                  </a:lnTo>
                  <a:lnTo>
                    <a:pt x="650644" y="281848"/>
                  </a:lnTo>
                  <a:lnTo>
                    <a:pt x="651430" y="277202"/>
                  </a:lnTo>
                  <a:lnTo>
                    <a:pt x="651430" y="272557"/>
                  </a:lnTo>
                  <a:lnTo>
                    <a:pt x="649856" y="267911"/>
                  </a:lnTo>
                  <a:lnTo>
                    <a:pt x="646710" y="263264"/>
                  </a:lnTo>
                  <a:lnTo>
                    <a:pt x="641201" y="259393"/>
                  </a:lnTo>
                  <a:lnTo>
                    <a:pt x="635695" y="256296"/>
                  </a:lnTo>
                  <a:lnTo>
                    <a:pt x="630188" y="254747"/>
                  </a:lnTo>
                  <a:lnTo>
                    <a:pt x="650644" y="254747"/>
                  </a:lnTo>
                  <a:lnTo>
                    <a:pt x="660085" y="253199"/>
                  </a:lnTo>
                  <a:lnTo>
                    <a:pt x="664804" y="246230"/>
                  </a:lnTo>
                  <a:lnTo>
                    <a:pt x="672671" y="253199"/>
                  </a:lnTo>
                  <a:lnTo>
                    <a:pt x="678180" y="253199"/>
                  </a:lnTo>
                  <a:lnTo>
                    <a:pt x="681326" y="248553"/>
                  </a:lnTo>
                  <a:lnTo>
                    <a:pt x="679753" y="240035"/>
                  </a:lnTo>
                  <a:lnTo>
                    <a:pt x="674246" y="233067"/>
                  </a:lnTo>
                  <a:lnTo>
                    <a:pt x="666379" y="226098"/>
                  </a:lnTo>
                  <a:lnTo>
                    <a:pt x="662445" y="219129"/>
                  </a:lnTo>
                  <a:lnTo>
                    <a:pt x="669525" y="212934"/>
                  </a:lnTo>
                  <a:lnTo>
                    <a:pt x="676605" y="203643"/>
                  </a:lnTo>
                  <a:lnTo>
                    <a:pt x="682900" y="202095"/>
                  </a:lnTo>
                  <a:lnTo>
                    <a:pt x="689981" y="204417"/>
                  </a:lnTo>
                  <a:lnTo>
                    <a:pt x="700995" y="206740"/>
                  </a:lnTo>
                  <a:lnTo>
                    <a:pt x="710436" y="205966"/>
                  </a:lnTo>
                  <a:lnTo>
                    <a:pt x="737972" y="199772"/>
                  </a:lnTo>
                  <a:lnTo>
                    <a:pt x="745840" y="196674"/>
                  </a:lnTo>
                  <a:lnTo>
                    <a:pt x="746627" y="188931"/>
                  </a:lnTo>
                  <a:lnTo>
                    <a:pt x="739545" y="181962"/>
                  </a:lnTo>
                  <a:lnTo>
                    <a:pt x="729319" y="175768"/>
                  </a:lnTo>
                  <a:lnTo>
                    <a:pt x="722237" y="168799"/>
                  </a:lnTo>
                  <a:lnTo>
                    <a:pt x="719091" y="156411"/>
                  </a:lnTo>
                  <a:lnTo>
                    <a:pt x="724598" y="151765"/>
                  </a:lnTo>
                  <a:lnTo>
                    <a:pt x="735611" y="150990"/>
                  </a:lnTo>
                  <a:lnTo>
                    <a:pt x="747413" y="152539"/>
                  </a:lnTo>
                  <a:lnTo>
                    <a:pt x="760001" y="151765"/>
                  </a:lnTo>
                  <a:lnTo>
                    <a:pt x="774949" y="148667"/>
                  </a:lnTo>
                  <a:lnTo>
                    <a:pt x="789111" y="143247"/>
                  </a:lnTo>
                  <a:lnTo>
                    <a:pt x="798551" y="136279"/>
                  </a:lnTo>
                  <a:lnTo>
                    <a:pt x="801700" y="126986"/>
                  </a:lnTo>
                  <a:lnTo>
                    <a:pt x="799339" y="122341"/>
                  </a:lnTo>
                  <a:lnTo>
                    <a:pt x="793045" y="120018"/>
                  </a:lnTo>
                  <a:lnTo>
                    <a:pt x="756855" y="107629"/>
                  </a:lnTo>
                  <a:lnTo>
                    <a:pt x="748200" y="102983"/>
                  </a:lnTo>
                  <a:lnTo>
                    <a:pt x="734826" y="92143"/>
                  </a:lnTo>
                  <a:lnTo>
                    <a:pt x="728531" y="89045"/>
                  </a:lnTo>
                  <a:lnTo>
                    <a:pt x="718303" y="89820"/>
                  </a:lnTo>
                  <a:lnTo>
                    <a:pt x="706502" y="94466"/>
                  </a:lnTo>
                  <a:lnTo>
                    <a:pt x="700995" y="95240"/>
                  </a:lnTo>
                  <a:lnTo>
                    <a:pt x="697849" y="90594"/>
                  </a:lnTo>
                  <a:lnTo>
                    <a:pt x="699422" y="89045"/>
                  </a:lnTo>
                  <a:lnTo>
                    <a:pt x="703356" y="86723"/>
                  </a:lnTo>
                  <a:lnTo>
                    <a:pt x="708075" y="83626"/>
                  </a:lnTo>
                  <a:lnTo>
                    <a:pt x="709650" y="78980"/>
                  </a:lnTo>
                  <a:lnTo>
                    <a:pt x="703356" y="73559"/>
                  </a:lnTo>
                  <a:lnTo>
                    <a:pt x="690767" y="74334"/>
                  </a:lnTo>
                  <a:lnTo>
                    <a:pt x="664018" y="82077"/>
                  </a:lnTo>
                  <a:lnTo>
                    <a:pt x="668738" y="80528"/>
                  </a:lnTo>
                  <a:lnTo>
                    <a:pt x="671886" y="77431"/>
                  </a:lnTo>
                  <a:lnTo>
                    <a:pt x="673459" y="74334"/>
                  </a:lnTo>
                  <a:lnTo>
                    <a:pt x="675820" y="70463"/>
                  </a:lnTo>
                  <a:lnTo>
                    <a:pt x="677393" y="54201"/>
                  </a:lnTo>
                  <a:lnTo>
                    <a:pt x="676605" y="44136"/>
                  </a:lnTo>
                  <a:lnTo>
                    <a:pt x="674246" y="37941"/>
                  </a:lnTo>
                  <a:lnTo>
                    <a:pt x="654578" y="24004"/>
                  </a:lnTo>
                  <a:lnTo>
                    <a:pt x="651430" y="20907"/>
                  </a:lnTo>
                  <a:lnTo>
                    <a:pt x="645135" y="12390"/>
                  </a:lnTo>
                  <a:lnTo>
                    <a:pt x="644350" y="8518"/>
                  </a:lnTo>
                  <a:lnTo>
                    <a:pt x="644350" y="4647"/>
                  </a:lnTo>
                  <a:lnTo>
                    <a:pt x="643562" y="2323"/>
                  </a:lnTo>
                  <a:lnTo>
                    <a:pt x="639628" y="0"/>
                  </a:lnTo>
                  <a:lnTo>
                    <a:pt x="631761" y="3097"/>
                  </a:lnTo>
                  <a:lnTo>
                    <a:pt x="618386" y="20907"/>
                  </a:lnTo>
                  <a:lnTo>
                    <a:pt x="608946" y="27101"/>
                  </a:lnTo>
                  <a:lnTo>
                    <a:pt x="611306" y="18584"/>
                  </a:lnTo>
                  <a:lnTo>
                    <a:pt x="613665" y="8518"/>
                  </a:lnTo>
                  <a:lnTo>
                    <a:pt x="612092" y="1549"/>
                  </a:lnTo>
                  <a:lnTo>
                    <a:pt x="605798" y="0"/>
                  </a:lnTo>
                  <a:lnTo>
                    <a:pt x="546791" y="89045"/>
                  </a:lnTo>
                  <a:lnTo>
                    <a:pt x="531056" y="106855"/>
                  </a:lnTo>
                  <a:lnTo>
                    <a:pt x="517682" y="103757"/>
                  </a:lnTo>
                  <a:lnTo>
                    <a:pt x="509029" y="109952"/>
                  </a:lnTo>
                  <a:lnTo>
                    <a:pt x="505095" y="114598"/>
                  </a:lnTo>
                  <a:lnTo>
                    <a:pt x="503520" y="118469"/>
                  </a:lnTo>
                  <a:lnTo>
                    <a:pt x="504308" y="124664"/>
                  </a:lnTo>
                  <a:lnTo>
                    <a:pt x="508241" y="128536"/>
                  </a:lnTo>
                  <a:lnTo>
                    <a:pt x="512175" y="130858"/>
                  </a:lnTo>
                  <a:lnTo>
                    <a:pt x="514536" y="133955"/>
                  </a:lnTo>
                  <a:lnTo>
                    <a:pt x="512175" y="144796"/>
                  </a:lnTo>
                  <a:lnTo>
                    <a:pt x="504308" y="151765"/>
                  </a:lnTo>
                  <a:lnTo>
                    <a:pt x="492506" y="155636"/>
                  </a:lnTo>
                  <a:lnTo>
                    <a:pt x="481493" y="157185"/>
                  </a:lnTo>
                  <a:lnTo>
                    <a:pt x="472838" y="157185"/>
                  </a:lnTo>
                  <a:lnTo>
                    <a:pt x="474411" y="153313"/>
                  </a:lnTo>
                  <a:lnTo>
                    <a:pt x="474411" y="150990"/>
                  </a:lnTo>
                  <a:lnTo>
                    <a:pt x="474411" y="148667"/>
                  </a:lnTo>
                  <a:lnTo>
                    <a:pt x="455530" y="154087"/>
                  </a:lnTo>
                  <a:lnTo>
                    <a:pt x="420126" y="176542"/>
                  </a:lnTo>
                  <a:lnTo>
                    <a:pt x="398884" y="180414"/>
                  </a:lnTo>
                  <a:lnTo>
                    <a:pt x="394163" y="184285"/>
                  </a:lnTo>
                  <a:lnTo>
                    <a:pt x="392590" y="188931"/>
                  </a:lnTo>
                  <a:lnTo>
                    <a:pt x="391802" y="195126"/>
                  </a:lnTo>
                  <a:lnTo>
                    <a:pt x="391016" y="201320"/>
                  </a:lnTo>
                  <a:lnTo>
                    <a:pt x="386295" y="209838"/>
                  </a:lnTo>
                  <a:lnTo>
                    <a:pt x="380001" y="217581"/>
                  </a:lnTo>
                  <a:lnTo>
                    <a:pt x="365839" y="230744"/>
                  </a:lnTo>
                  <a:lnTo>
                    <a:pt x="323355" y="281848"/>
                  </a:lnTo>
                  <a:lnTo>
                    <a:pt x="305259" y="293462"/>
                  </a:lnTo>
                  <a:lnTo>
                    <a:pt x="283230" y="300431"/>
                  </a:lnTo>
                  <a:lnTo>
                    <a:pt x="236025" y="308174"/>
                  </a:lnTo>
                  <a:lnTo>
                    <a:pt x="213998" y="314369"/>
                  </a:lnTo>
                  <a:lnTo>
                    <a:pt x="209276" y="316692"/>
                  </a:lnTo>
                  <a:lnTo>
                    <a:pt x="205343" y="319015"/>
                  </a:lnTo>
                  <a:lnTo>
                    <a:pt x="201409" y="322112"/>
                  </a:lnTo>
                  <a:lnTo>
                    <a:pt x="199048" y="325984"/>
                  </a:lnTo>
                  <a:lnTo>
                    <a:pt x="197475" y="330630"/>
                  </a:lnTo>
                  <a:lnTo>
                    <a:pt x="197475" y="339921"/>
                  </a:lnTo>
                  <a:lnTo>
                    <a:pt x="195902" y="343018"/>
                  </a:lnTo>
                  <a:lnTo>
                    <a:pt x="193541" y="347664"/>
                  </a:lnTo>
                  <a:lnTo>
                    <a:pt x="190395" y="349987"/>
                  </a:lnTo>
                  <a:lnTo>
                    <a:pt x="186461" y="349987"/>
                  </a:lnTo>
                  <a:lnTo>
                    <a:pt x="180167" y="345342"/>
                  </a:lnTo>
                  <a:lnTo>
                    <a:pt x="177806" y="351535"/>
                  </a:lnTo>
                  <a:lnTo>
                    <a:pt x="178594" y="356956"/>
                  </a:lnTo>
                  <a:lnTo>
                    <a:pt x="180167" y="361602"/>
                  </a:lnTo>
                  <a:lnTo>
                    <a:pt x="180953" y="366247"/>
                  </a:lnTo>
                  <a:lnTo>
                    <a:pt x="180167" y="371667"/>
                  </a:lnTo>
                  <a:lnTo>
                    <a:pt x="178594" y="377088"/>
                  </a:lnTo>
                  <a:lnTo>
                    <a:pt x="169939" y="397994"/>
                  </a:lnTo>
                  <a:lnTo>
                    <a:pt x="166005" y="408834"/>
                  </a:lnTo>
                  <a:lnTo>
                    <a:pt x="167578" y="418126"/>
                  </a:lnTo>
                  <a:lnTo>
                    <a:pt x="179379" y="424320"/>
                  </a:lnTo>
                  <a:lnTo>
                    <a:pt x="171512" y="423546"/>
                  </a:lnTo>
                  <a:lnTo>
                    <a:pt x="120373" y="402639"/>
                  </a:lnTo>
                  <a:lnTo>
                    <a:pt x="111720" y="399543"/>
                  </a:lnTo>
                  <a:lnTo>
                    <a:pt x="78675" y="397220"/>
                  </a:lnTo>
                  <a:lnTo>
                    <a:pt x="64515" y="391800"/>
                  </a:lnTo>
                  <a:lnTo>
                    <a:pt x="55860" y="376314"/>
                  </a:lnTo>
                  <a:lnTo>
                    <a:pt x="38552" y="386379"/>
                  </a:lnTo>
                  <a:lnTo>
                    <a:pt x="25178" y="400317"/>
                  </a:lnTo>
                  <a:lnTo>
                    <a:pt x="14162" y="417351"/>
                  </a:lnTo>
                  <a:lnTo>
                    <a:pt x="7868" y="435935"/>
                  </a:lnTo>
                  <a:lnTo>
                    <a:pt x="14949" y="435161"/>
                  </a:lnTo>
                  <a:lnTo>
                    <a:pt x="17310" y="435161"/>
                  </a:lnTo>
                  <a:lnTo>
                    <a:pt x="6294" y="443678"/>
                  </a:lnTo>
                  <a:lnTo>
                    <a:pt x="788" y="457616"/>
                  </a:lnTo>
                  <a:lnTo>
                    <a:pt x="0" y="473102"/>
                  </a:lnTo>
                  <a:lnTo>
                    <a:pt x="788" y="487813"/>
                  </a:lnTo>
                  <a:lnTo>
                    <a:pt x="4721" y="500203"/>
                  </a:lnTo>
                  <a:lnTo>
                    <a:pt x="11016" y="509494"/>
                  </a:lnTo>
                  <a:lnTo>
                    <a:pt x="26751" y="528078"/>
                  </a:lnTo>
                  <a:lnTo>
                    <a:pt x="17310" y="540466"/>
                  </a:lnTo>
                  <a:lnTo>
                    <a:pt x="16523" y="555178"/>
                  </a:lnTo>
                  <a:lnTo>
                    <a:pt x="23603" y="569890"/>
                  </a:lnTo>
                  <a:lnTo>
                    <a:pt x="36191" y="579182"/>
                  </a:lnTo>
                  <a:lnTo>
                    <a:pt x="28324" y="589248"/>
                  </a:lnTo>
                  <a:lnTo>
                    <a:pt x="39338" y="597765"/>
                  </a:lnTo>
                  <a:lnTo>
                    <a:pt x="57433" y="603959"/>
                  </a:lnTo>
                  <a:lnTo>
                    <a:pt x="71595" y="610928"/>
                  </a:lnTo>
                  <a:lnTo>
                    <a:pt x="77889" y="617897"/>
                  </a:lnTo>
                  <a:lnTo>
                    <a:pt x="82609" y="625640"/>
                  </a:lnTo>
                  <a:lnTo>
                    <a:pt x="85757" y="634931"/>
                  </a:lnTo>
                  <a:lnTo>
                    <a:pt x="86543" y="644224"/>
                  </a:lnTo>
                  <a:lnTo>
                    <a:pt x="85757" y="648869"/>
                  </a:lnTo>
                  <a:lnTo>
                    <a:pt x="82609" y="658936"/>
                  </a:lnTo>
                  <a:lnTo>
                    <a:pt x="81823" y="662807"/>
                  </a:lnTo>
                  <a:lnTo>
                    <a:pt x="82609" y="669001"/>
                  </a:lnTo>
                  <a:lnTo>
                    <a:pt x="84969" y="672099"/>
                  </a:lnTo>
                  <a:lnTo>
                    <a:pt x="87330" y="674422"/>
                  </a:lnTo>
                  <a:lnTo>
                    <a:pt x="90476" y="678293"/>
                  </a:lnTo>
                  <a:lnTo>
                    <a:pt x="92837" y="687585"/>
                  </a:lnTo>
                  <a:lnTo>
                    <a:pt x="101492" y="748755"/>
                  </a:lnTo>
                  <a:lnTo>
                    <a:pt x="103853" y="755724"/>
                  </a:lnTo>
                  <a:lnTo>
                    <a:pt x="108572" y="756498"/>
                  </a:lnTo>
                  <a:lnTo>
                    <a:pt x="123521" y="752627"/>
                  </a:lnTo>
                  <a:lnTo>
                    <a:pt x="129814" y="751853"/>
                  </a:lnTo>
                  <a:lnTo>
                    <a:pt x="132174" y="753401"/>
                  </a:lnTo>
                  <a:lnTo>
                    <a:pt x="136896" y="758821"/>
                  </a:lnTo>
                  <a:lnTo>
                    <a:pt x="139256" y="759596"/>
                  </a:lnTo>
                  <a:lnTo>
                    <a:pt x="142403" y="758821"/>
                  </a:lnTo>
                  <a:lnTo>
                    <a:pt x="151058" y="753401"/>
                  </a:lnTo>
                  <a:lnTo>
                    <a:pt x="154204" y="751853"/>
                  </a:lnTo>
                  <a:lnTo>
                    <a:pt x="151058" y="759596"/>
                  </a:lnTo>
                  <a:lnTo>
                    <a:pt x="165218" y="760370"/>
                  </a:lnTo>
                  <a:lnTo>
                    <a:pt x="197475" y="755724"/>
                  </a:lnTo>
                  <a:lnTo>
                    <a:pt x="214783" y="752627"/>
                  </a:lnTo>
                  <a:lnTo>
                    <a:pt x="217931" y="752627"/>
                  </a:lnTo>
                  <a:lnTo>
                    <a:pt x="223438" y="758046"/>
                  </a:lnTo>
                  <a:lnTo>
                    <a:pt x="225799" y="765789"/>
                  </a:lnTo>
                  <a:lnTo>
                    <a:pt x="226584" y="782050"/>
                  </a:lnTo>
                  <a:lnTo>
                    <a:pt x="228945" y="798311"/>
                  </a:lnTo>
                  <a:lnTo>
                    <a:pt x="236025" y="797536"/>
                  </a:lnTo>
                  <a:lnTo>
                    <a:pt x="247041" y="789793"/>
                  </a:lnTo>
                  <a:lnTo>
                    <a:pt x="262776" y="783599"/>
                  </a:lnTo>
                  <a:lnTo>
                    <a:pt x="273004" y="784373"/>
                  </a:lnTo>
                  <a:lnTo>
                    <a:pt x="280084" y="785921"/>
                  </a:lnTo>
                  <a:lnTo>
                    <a:pt x="287951" y="785921"/>
                  </a:lnTo>
                  <a:lnTo>
                    <a:pt x="298179" y="782825"/>
                  </a:lnTo>
                  <a:lnTo>
                    <a:pt x="307620" y="777404"/>
                  </a:lnTo>
                  <a:lnTo>
                    <a:pt x="313127" y="771210"/>
                  </a:lnTo>
                  <a:lnTo>
                    <a:pt x="316275" y="764241"/>
                  </a:lnTo>
                  <a:lnTo>
                    <a:pt x="318634" y="754175"/>
                  </a:lnTo>
                  <a:lnTo>
                    <a:pt x="332796" y="768113"/>
                  </a:lnTo>
                  <a:lnTo>
                    <a:pt x="339878" y="772758"/>
                  </a:lnTo>
                  <a:lnTo>
                    <a:pt x="347745" y="776630"/>
                  </a:lnTo>
                  <a:lnTo>
                    <a:pt x="351679" y="775856"/>
                  </a:lnTo>
                  <a:lnTo>
                    <a:pt x="354825" y="773533"/>
                  </a:lnTo>
                  <a:lnTo>
                    <a:pt x="358759" y="772758"/>
                  </a:lnTo>
                  <a:lnTo>
                    <a:pt x="362693" y="773533"/>
                  </a:lnTo>
                  <a:lnTo>
                    <a:pt x="364266" y="776630"/>
                  </a:lnTo>
                  <a:lnTo>
                    <a:pt x="365053" y="780502"/>
                  </a:lnTo>
                  <a:lnTo>
                    <a:pt x="364266" y="784373"/>
                  </a:lnTo>
                  <a:lnTo>
                    <a:pt x="365839" y="787470"/>
                  </a:lnTo>
                  <a:lnTo>
                    <a:pt x="374494" y="792890"/>
                  </a:lnTo>
                  <a:lnTo>
                    <a:pt x="382361" y="790568"/>
                  </a:lnTo>
                  <a:lnTo>
                    <a:pt x="390229" y="784373"/>
                  </a:lnTo>
                  <a:lnTo>
                    <a:pt x="399670" y="779727"/>
                  </a:lnTo>
                  <a:lnTo>
                    <a:pt x="405176" y="781276"/>
                  </a:lnTo>
                  <a:lnTo>
                    <a:pt x="409898" y="784373"/>
                  </a:lnTo>
                  <a:lnTo>
                    <a:pt x="414619" y="784373"/>
                  </a:lnTo>
                  <a:lnTo>
                    <a:pt x="420126" y="776630"/>
                  </a:lnTo>
                  <a:lnTo>
                    <a:pt x="417765" y="786696"/>
                  </a:lnTo>
                  <a:lnTo>
                    <a:pt x="420911" y="792890"/>
                  </a:lnTo>
                  <a:lnTo>
                    <a:pt x="427993" y="794439"/>
                  </a:lnTo>
                  <a:lnTo>
                    <a:pt x="434288" y="787470"/>
                  </a:lnTo>
                  <a:lnTo>
                    <a:pt x="440580" y="836251"/>
                  </a:lnTo>
                  <a:lnTo>
                    <a:pt x="442941" y="844769"/>
                  </a:lnTo>
                  <a:lnTo>
                    <a:pt x="453169" y="846318"/>
                  </a:lnTo>
                  <a:lnTo>
                    <a:pt x="466543" y="840898"/>
                  </a:lnTo>
                  <a:lnTo>
                    <a:pt x="491719" y="827734"/>
                  </a:lnTo>
                  <a:lnTo>
                    <a:pt x="520830" y="816894"/>
                  </a:lnTo>
                  <a:lnTo>
                    <a:pt x="535778" y="809926"/>
                  </a:lnTo>
                  <a:lnTo>
                    <a:pt x="546791" y="801407"/>
                  </a:lnTo>
                  <a:lnTo>
                    <a:pt x="551513" y="792890"/>
                  </a:lnTo>
                  <a:lnTo>
                    <a:pt x="555446" y="783599"/>
                  </a:lnTo>
                  <a:lnTo>
                    <a:pt x="560168" y="775082"/>
                  </a:lnTo>
                  <a:lnTo>
                    <a:pt x="568035" y="768113"/>
                  </a:lnTo>
                  <a:lnTo>
                    <a:pt x="564887" y="765789"/>
                  </a:lnTo>
                  <a:lnTo>
                    <a:pt x="562526" y="761918"/>
                  </a:lnTo>
                  <a:lnTo>
                    <a:pt x="560953" y="758046"/>
                  </a:lnTo>
                  <a:lnTo>
                    <a:pt x="560953" y="754175"/>
                  </a:lnTo>
                  <a:lnTo>
                    <a:pt x="570394" y="755724"/>
                  </a:lnTo>
                  <a:lnTo>
                    <a:pt x="575115" y="747981"/>
                  </a:lnTo>
                  <a:lnTo>
                    <a:pt x="576688" y="736366"/>
                  </a:lnTo>
                  <a:lnTo>
                    <a:pt x="577476" y="727074"/>
                  </a:lnTo>
                  <a:lnTo>
                    <a:pt x="571969" y="728623"/>
                  </a:lnTo>
                  <a:lnTo>
                    <a:pt x="575115" y="723977"/>
                  </a:lnTo>
                  <a:lnTo>
                    <a:pt x="579836" y="722429"/>
                  </a:lnTo>
                  <a:lnTo>
                    <a:pt x="585343" y="721654"/>
                  </a:lnTo>
                  <a:lnTo>
                    <a:pt x="590063" y="717783"/>
                  </a:lnTo>
                  <a:lnTo>
                    <a:pt x="593211" y="707716"/>
                  </a:lnTo>
                  <a:lnTo>
                    <a:pt x="589277" y="701523"/>
                  </a:lnTo>
                  <a:lnTo>
                    <a:pt x="581410" y="696876"/>
                  </a:lnTo>
                  <a:lnTo>
                    <a:pt x="572755" y="693004"/>
                  </a:lnTo>
                  <a:lnTo>
                    <a:pt x="579836" y="686036"/>
                  </a:lnTo>
                  <a:lnTo>
                    <a:pt x="582983" y="675196"/>
                  </a:lnTo>
                  <a:lnTo>
                    <a:pt x="579836" y="667453"/>
                  </a:lnTo>
                  <a:lnTo>
                    <a:pt x="569608" y="666679"/>
                  </a:lnTo>
                  <a:lnTo>
                    <a:pt x="574328" y="659710"/>
                  </a:lnTo>
                  <a:lnTo>
                    <a:pt x="598718" y="636481"/>
                  </a:lnTo>
                  <a:lnTo>
                    <a:pt x="601864" y="633383"/>
                  </a:lnTo>
                  <a:lnTo>
                    <a:pt x="605012" y="631060"/>
                  </a:lnTo>
                  <a:lnTo>
                    <a:pt x="607373" y="6256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73" name="Freeform 2072">
              <a:extLst>
                <a:ext uri="{FF2B5EF4-FFF2-40B4-BE49-F238E27FC236}">
                  <a16:creationId xmlns:a16="http://schemas.microsoft.com/office/drawing/2014/main" id="{B800B0D7-9A2E-5BAB-DE54-46B98973E2EA}"/>
                </a:ext>
              </a:extLst>
            </p:cNvPr>
            <p:cNvSpPr/>
            <p:nvPr/>
          </p:nvSpPr>
          <p:spPr>
            <a:xfrm>
              <a:off x="-7706651" y="-8522765"/>
              <a:ext cx="5374" cy="15866"/>
            </a:xfrm>
            <a:custGeom>
              <a:avLst/>
              <a:gdLst>
                <a:gd name="connsiteX0" fmla="*/ 4721 w 6294"/>
                <a:gd name="connsiteY0" fmla="*/ 9292 h 18583"/>
                <a:gd name="connsiteX1" fmla="*/ 6294 w 6294"/>
                <a:gd name="connsiteY1" fmla="*/ 0 h 18583"/>
                <a:gd name="connsiteX2" fmla="*/ 1573 w 6294"/>
                <a:gd name="connsiteY2" fmla="*/ 4646 h 18583"/>
                <a:gd name="connsiteX3" fmla="*/ 0 w 6294"/>
                <a:gd name="connsiteY3" fmla="*/ 8517 h 18583"/>
                <a:gd name="connsiteX4" fmla="*/ 0 w 6294"/>
                <a:gd name="connsiteY4" fmla="*/ 13164 h 18583"/>
                <a:gd name="connsiteX5" fmla="*/ 3146 w 6294"/>
                <a:gd name="connsiteY5" fmla="*/ 18584 h 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4" h="18583">
                  <a:moveTo>
                    <a:pt x="4721" y="9292"/>
                  </a:moveTo>
                  <a:lnTo>
                    <a:pt x="6294" y="0"/>
                  </a:lnTo>
                  <a:lnTo>
                    <a:pt x="1573" y="4646"/>
                  </a:lnTo>
                  <a:lnTo>
                    <a:pt x="0" y="8517"/>
                  </a:lnTo>
                  <a:lnTo>
                    <a:pt x="0" y="13164"/>
                  </a:lnTo>
                  <a:lnTo>
                    <a:pt x="3146" y="18584"/>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74" name="Freeform 2073">
              <a:extLst>
                <a:ext uri="{FF2B5EF4-FFF2-40B4-BE49-F238E27FC236}">
                  <a16:creationId xmlns:a16="http://schemas.microsoft.com/office/drawing/2014/main" id="{1ED8DAF8-A13C-713B-BEEC-0668E6F89B76}"/>
                </a:ext>
              </a:extLst>
            </p:cNvPr>
            <p:cNvSpPr/>
            <p:nvPr/>
          </p:nvSpPr>
          <p:spPr>
            <a:xfrm>
              <a:off x="-7780538" y="-8298659"/>
              <a:ext cx="20823" cy="9255"/>
            </a:xfrm>
            <a:custGeom>
              <a:avLst/>
              <a:gdLst>
                <a:gd name="connsiteX0" fmla="*/ 24390 w 24390"/>
                <a:gd name="connsiteY0" fmla="*/ 8517 h 10840"/>
                <a:gd name="connsiteX1" fmla="*/ 19669 w 24390"/>
                <a:gd name="connsiteY1" fmla="*/ 3872 h 10840"/>
                <a:gd name="connsiteX2" fmla="*/ 12589 w 24390"/>
                <a:gd name="connsiteY2" fmla="*/ 774 h 10840"/>
                <a:gd name="connsiteX3" fmla="*/ 5507 w 24390"/>
                <a:gd name="connsiteY3" fmla="*/ 0 h 10840"/>
                <a:gd name="connsiteX4" fmla="*/ 0 w 24390"/>
                <a:gd name="connsiteY4" fmla="*/ 3872 h 10840"/>
                <a:gd name="connsiteX5" fmla="*/ 0 w 24390"/>
                <a:gd name="connsiteY5" fmla="*/ 9291 h 10840"/>
                <a:gd name="connsiteX6" fmla="*/ 7868 w 24390"/>
                <a:gd name="connsiteY6" fmla="*/ 10840 h 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0" h="10840">
                  <a:moveTo>
                    <a:pt x="24390" y="8517"/>
                  </a:moveTo>
                  <a:lnTo>
                    <a:pt x="19669" y="3872"/>
                  </a:lnTo>
                  <a:lnTo>
                    <a:pt x="12589" y="774"/>
                  </a:lnTo>
                  <a:lnTo>
                    <a:pt x="5507" y="0"/>
                  </a:lnTo>
                  <a:lnTo>
                    <a:pt x="0" y="3872"/>
                  </a:lnTo>
                  <a:lnTo>
                    <a:pt x="0" y="9291"/>
                  </a:lnTo>
                  <a:lnTo>
                    <a:pt x="7868" y="1084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sp>
          <p:nvSpPr>
            <p:cNvPr id="2075" name="Freeform 2074">
              <a:extLst>
                <a:ext uri="{FF2B5EF4-FFF2-40B4-BE49-F238E27FC236}">
                  <a16:creationId xmlns:a16="http://schemas.microsoft.com/office/drawing/2014/main" id="{A7421C1C-AD2D-0AF3-4CD8-81A958FD342E}"/>
                </a:ext>
              </a:extLst>
            </p:cNvPr>
            <p:cNvSpPr/>
            <p:nvPr/>
          </p:nvSpPr>
          <p:spPr>
            <a:xfrm>
              <a:off x="-7738893" y="-8208754"/>
              <a:ext cx="54408" cy="46936"/>
            </a:xfrm>
            <a:custGeom>
              <a:avLst/>
              <a:gdLst>
                <a:gd name="connsiteX0" fmla="*/ 38552 w 63727"/>
                <a:gd name="connsiteY0" fmla="*/ 774 h 54975"/>
                <a:gd name="connsiteX1" fmla="*/ 33831 w 63727"/>
                <a:gd name="connsiteY1" fmla="*/ 3097 h 54975"/>
                <a:gd name="connsiteX2" fmla="*/ 29897 w 63727"/>
                <a:gd name="connsiteY2" fmla="*/ 5421 h 54975"/>
                <a:gd name="connsiteX3" fmla="*/ 25963 w 63727"/>
                <a:gd name="connsiteY3" fmla="*/ 8517 h 54975"/>
                <a:gd name="connsiteX4" fmla="*/ 20456 w 63727"/>
                <a:gd name="connsiteY4" fmla="*/ 14712 h 54975"/>
                <a:gd name="connsiteX5" fmla="*/ 18883 w 63727"/>
                <a:gd name="connsiteY5" fmla="*/ 18584 h 54975"/>
                <a:gd name="connsiteX6" fmla="*/ 18883 w 63727"/>
                <a:gd name="connsiteY6" fmla="*/ 23229 h 54975"/>
                <a:gd name="connsiteX7" fmla="*/ 15735 w 63727"/>
                <a:gd name="connsiteY7" fmla="*/ 33296 h 54975"/>
                <a:gd name="connsiteX8" fmla="*/ 15735 w 63727"/>
                <a:gd name="connsiteY8" fmla="*/ 37167 h 54975"/>
                <a:gd name="connsiteX9" fmla="*/ 15735 w 63727"/>
                <a:gd name="connsiteY9" fmla="*/ 39489 h 54975"/>
                <a:gd name="connsiteX10" fmla="*/ 13374 w 63727"/>
                <a:gd name="connsiteY10" fmla="*/ 43361 h 54975"/>
                <a:gd name="connsiteX11" fmla="*/ 9441 w 63727"/>
                <a:gd name="connsiteY11" fmla="*/ 44136 h 54975"/>
                <a:gd name="connsiteX12" fmla="*/ 3148 w 63727"/>
                <a:gd name="connsiteY12" fmla="*/ 43361 h 54975"/>
                <a:gd name="connsiteX13" fmla="*/ 0 w 63727"/>
                <a:gd name="connsiteY13" fmla="*/ 44910 h 54975"/>
                <a:gd name="connsiteX14" fmla="*/ 11016 w 63727"/>
                <a:gd name="connsiteY14" fmla="*/ 51879 h 54975"/>
                <a:gd name="connsiteX15" fmla="*/ 25963 w 63727"/>
                <a:gd name="connsiteY15" fmla="*/ 54976 h 54975"/>
                <a:gd name="connsiteX16" fmla="*/ 42486 w 63727"/>
                <a:gd name="connsiteY16" fmla="*/ 54976 h 54975"/>
                <a:gd name="connsiteX17" fmla="*/ 55860 w 63727"/>
                <a:gd name="connsiteY17" fmla="*/ 52653 h 54975"/>
                <a:gd name="connsiteX18" fmla="*/ 55073 w 63727"/>
                <a:gd name="connsiteY18" fmla="*/ 40265 h 54975"/>
                <a:gd name="connsiteX19" fmla="*/ 62940 w 63727"/>
                <a:gd name="connsiteY19" fmla="*/ 21681 h 54975"/>
                <a:gd name="connsiteX20" fmla="*/ 63728 w 63727"/>
                <a:gd name="connsiteY20" fmla="*/ 5421 h 54975"/>
                <a:gd name="connsiteX21" fmla="*/ 42486 w 63727"/>
                <a:gd name="connsiteY21" fmla="*/ 0 h 5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727" h="54975">
                  <a:moveTo>
                    <a:pt x="38552" y="774"/>
                  </a:moveTo>
                  <a:lnTo>
                    <a:pt x="33831" y="3097"/>
                  </a:lnTo>
                  <a:lnTo>
                    <a:pt x="29897" y="5421"/>
                  </a:lnTo>
                  <a:lnTo>
                    <a:pt x="25963" y="8517"/>
                  </a:lnTo>
                  <a:lnTo>
                    <a:pt x="20456" y="14712"/>
                  </a:lnTo>
                  <a:lnTo>
                    <a:pt x="18883" y="18584"/>
                  </a:lnTo>
                  <a:lnTo>
                    <a:pt x="18883" y="23229"/>
                  </a:lnTo>
                  <a:lnTo>
                    <a:pt x="15735" y="33296"/>
                  </a:lnTo>
                  <a:lnTo>
                    <a:pt x="15735" y="37167"/>
                  </a:lnTo>
                  <a:lnTo>
                    <a:pt x="15735" y="39489"/>
                  </a:lnTo>
                  <a:lnTo>
                    <a:pt x="13374" y="43361"/>
                  </a:lnTo>
                  <a:lnTo>
                    <a:pt x="9441" y="44136"/>
                  </a:lnTo>
                  <a:lnTo>
                    <a:pt x="3148" y="43361"/>
                  </a:lnTo>
                  <a:lnTo>
                    <a:pt x="0" y="44910"/>
                  </a:lnTo>
                  <a:lnTo>
                    <a:pt x="11016" y="51879"/>
                  </a:lnTo>
                  <a:lnTo>
                    <a:pt x="25963" y="54976"/>
                  </a:lnTo>
                  <a:lnTo>
                    <a:pt x="42486" y="54976"/>
                  </a:lnTo>
                  <a:lnTo>
                    <a:pt x="55860" y="52653"/>
                  </a:lnTo>
                  <a:lnTo>
                    <a:pt x="55073" y="40265"/>
                  </a:lnTo>
                  <a:lnTo>
                    <a:pt x="62940" y="21681"/>
                  </a:lnTo>
                  <a:lnTo>
                    <a:pt x="63728" y="5421"/>
                  </a:lnTo>
                  <a:lnTo>
                    <a:pt x="42486" y="0"/>
                  </a:lnTo>
                  <a:close/>
                </a:path>
              </a:pathLst>
            </a:custGeom>
            <a:grpFill/>
            <a:ln w="7865" cap="flat">
              <a:noFill/>
              <a:prstDash val="solid"/>
              <a:miter/>
            </a:ln>
          </p:spPr>
          <p:txBody>
            <a:bodyPr rtlCol="0" anchor="ctr"/>
            <a:lstStyle/>
            <a:p>
              <a:pPr defTabSz="342854">
                <a:defRPr/>
              </a:pPr>
              <a:endParaRPr lang="en-US" sz="2400">
                <a:solidFill>
                  <a:srgbClr val="000000"/>
                </a:solidFill>
                <a:latin typeface="Calibri"/>
              </a:endParaRPr>
            </a:p>
          </p:txBody>
        </p:sp>
      </p:grpSp>
      <p:grpSp>
        <p:nvGrpSpPr>
          <p:cNvPr id="29" name="Group 148">
            <a:extLst>
              <a:ext uri="{FF2B5EF4-FFF2-40B4-BE49-F238E27FC236}">
                <a16:creationId xmlns:a16="http://schemas.microsoft.com/office/drawing/2014/main" id="{CF11AFDA-6CBF-6595-596B-172816B004FF}"/>
              </a:ext>
            </a:extLst>
          </p:cNvPr>
          <p:cNvGrpSpPr/>
          <p:nvPr/>
        </p:nvGrpSpPr>
        <p:grpSpPr>
          <a:xfrm>
            <a:off x="1116661" y="-2875299"/>
            <a:ext cx="16054679" cy="16037600"/>
            <a:chOff x="3831560" y="-3455513"/>
            <a:chExt cx="21409026" cy="21386251"/>
          </a:xfrm>
        </p:grpSpPr>
        <p:sp>
          <p:nvSpPr>
            <p:cNvPr id="30" name="!!Blue">
              <a:extLst>
                <a:ext uri="{FF2B5EF4-FFF2-40B4-BE49-F238E27FC236}">
                  <a16:creationId xmlns:a16="http://schemas.microsoft.com/office/drawing/2014/main" id="{7E8E8D2D-1313-75E6-7290-7D3522A46037}"/>
                </a:ext>
              </a:extLst>
            </p:cNvPr>
            <p:cNvSpPr/>
            <p:nvPr/>
          </p:nvSpPr>
          <p:spPr>
            <a:xfrm>
              <a:off x="3831560" y="-3455513"/>
              <a:ext cx="21409026" cy="21386251"/>
            </a:xfrm>
            <a:prstGeom prst="ellipse">
              <a:avLst/>
            </a:prstGeom>
            <a:solidFill>
              <a:schemeClr val="bg1">
                <a:lumMod val="90000"/>
                <a:lumOff val="10000"/>
                <a:alpha val="25274"/>
              </a:schemeClr>
            </a:solidFill>
            <a:ln w="12700" cap="flat" cmpd="sng" algn="ctr">
              <a:noFill/>
              <a:prstDash val="solid"/>
              <a:miter lim="800000"/>
            </a:ln>
            <a:effectLst/>
          </p:spPr>
          <p:txBody>
            <a:bodyPr rtlCol="0" anchor="ctr"/>
            <a:lstStyle/>
            <a:p>
              <a:pPr algn="ctr" defTabSz="685469">
                <a:defRPr/>
              </a:pPr>
              <a:endParaRPr lang="en-US" sz="2400" kern="0">
                <a:solidFill>
                  <a:srgbClr val="FFFFFF"/>
                </a:solidFill>
                <a:latin typeface="Community" panose="02000303040000020003" pitchFamily="2" charset="0"/>
              </a:endParaRPr>
            </a:p>
          </p:txBody>
        </p:sp>
        <p:pic>
          <p:nvPicPr>
            <p:cNvPr id="31" name="Picture 4">
              <a:extLst>
                <a:ext uri="{FF2B5EF4-FFF2-40B4-BE49-F238E27FC236}">
                  <a16:creationId xmlns:a16="http://schemas.microsoft.com/office/drawing/2014/main" id="{6A8C3B06-3A7D-1F13-56EA-D6DC974EB50E}"/>
                </a:ext>
              </a:extLst>
            </p:cNvPr>
            <p:cNvPicPr>
              <a:picLocks noChangeAspect="1"/>
            </p:cNvPicPr>
            <p:nvPr/>
          </p:nvPicPr>
          <p:blipFill rotWithShape="1">
            <a:blip r:embed="rId3">
              <a:duotone>
                <a:srgbClr val="0078D4">
                  <a:shade val="45000"/>
                  <a:satMod val="135000"/>
                </a:srgbClr>
                <a:prstClr val="white"/>
              </a:duotone>
              <a:alphaModFix amt="28000"/>
              <a:extLst>
                <a:ext uri="{28A0092B-C50C-407E-A947-70E740481C1C}">
                  <a14:useLocalDpi xmlns:a14="http://schemas.microsoft.com/office/drawing/2010/main"/>
                </a:ext>
              </a:extLst>
            </a:blip>
            <a:srcRect l="27454" t="17148" r="24799" b="9059"/>
            <a:stretch/>
          </p:blipFill>
          <p:spPr>
            <a:xfrm>
              <a:off x="3878947" y="-3408177"/>
              <a:ext cx="21314253" cy="21291579"/>
            </a:xfrm>
            <a:prstGeom prst="ellipse">
              <a:avLst/>
            </a:prstGeom>
          </p:spPr>
        </p:pic>
        <p:pic>
          <p:nvPicPr>
            <p:cNvPr id="32" name="Picture 5">
              <a:extLst>
                <a:ext uri="{FF2B5EF4-FFF2-40B4-BE49-F238E27FC236}">
                  <a16:creationId xmlns:a16="http://schemas.microsoft.com/office/drawing/2014/main" id="{397BAEA7-D169-92CF-C9B0-39D8AAAF63F4}"/>
                </a:ext>
              </a:extLst>
            </p:cNvPr>
            <p:cNvPicPr>
              <a:picLocks noChangeAspect="1"/>
            </p:cNvPicPr>
            <p:nvPr/>
          </p:nvPicPr>
          <p:blipFill rotWithShape="1">
            <a:blip r:embed="rId4">
              <a:duotone>
                <a:srgbClr val="0078D4">
                  <a:shade val="45000"/>
                  <a:satMod val="135000"/>
                </a:srgbClr>
                <a:prstClr val="white"/>
              </a:duotone>
              <a:alphaModFix/>
              <a:extLst>
                <a:ext uri="{28A0092B-C50C-407E-A947-70E740481C1C}">
                  <a14:useLocalDpi xmlns:a14="http://schemas.microsoft.com/office/drawing/2010/main"/>
                </a:ext>
              </a:extLst>
            </a:blip>
            <a:srcRect l="203" t="-6569" r="8346" b="6569"/>
            <a:stretch/>
          </p:blipFill>
          <p:spPr>
            <a:xfrm>
              <a:off x="3878948" y="-3408178"/>
              <a:ext cx="21314251" cy="21291580"/>
            </a:xfrm>
            <a:prstGeom prst="ellipse">
              <a:avLst/>
            </a:prstGeom>
          </p:spPr>
        </p:pic>
      </p:grpSp>
      <p:grpSp>
        <p:nvGrpSpPr>
          <p:cNvPr id="3" name="Group 2">
            <a:extLst>
              <a:ext uri="{FF2B5EF4-FFF2-40B4-BE49-F238E27FC236}">
                <a16:creationId xmlns:a16="http://schemas.microsoft.com/office/drawing/2014/main" id="{8AF705F9-A3FA-B44F-DBC6-489A29B429EF}"/>
              </a:ext>
            </a:extLst>
          </p:cNvPr>
          <p:cNvGrpSpPr/>
          <p:nvPr/>
        </p:nvGrpSpPr>
        <p:grpSpPr>
          <a:xfrm>
            <a:off x="5137818" y="4197232"/>
            <a:ext cx="7858843" cy="2180547"/>
            <a:chOff x="-5783580" y="5596145"/>
            <a:chExt cx="11567160" cy="2907775"/>
          </a:xfrm>
        </p:grpSpPr>
        <p:sp>
          <p:nvSpPr>
            <p:cNvPr id="8" name="Rectangle 7">
              <a:extLst>
                <a:ext uri="{FF2B5EF4-FFF2-40B4-BE49-F238E27FC236}">
                  <a16:creationId xmlns:a16="http://schemas.microsoft.com/office/drawing/2014/main" id="{8BC2EE91-CA88-BE5E-4CE0-4711216F2BA3}"/>
                </a:ext>
              </a:extLst>
            </p:cNvPr>
            <p:cNvSpPr/>
            <p:nvPr/>
          </p:nvSpPr>
          <p:spPr>
            <a:xfrm>
              <a:off x="-5760720" y="5616935"/>
              <a:ext cx="11521440" cy="2886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err="1">
                <a:solidFill>
                  <a:schemeClr val="accent6">
                    <a:lumMod val="50000"/>
                  </a:schemeClr>
                </a:solidFill>
                <a:latin typeface="Community" panose="02000303040000020003" pitchFamily="2" charset="0"/>
              </a:endParaRPr>
            </a:p>
          </p:txBody>
        </p:sp>
        <p:grpSp>
          <p:nvGrpSpPr>
            <p:cNvPr id="15" name="Group 14">
              <a:extLst>
                <a:ext uri="{FF2B5EF4-FFF2-40B4-BE49-F238E27FC236}">
                  <a16:creationId xmlns:a16="http://schemas.microsoft.com/office/drawing/2014/main" id="{A55944C3-E1CD-1D38-2E9F-92E2614FBE4C}"/>
                </a:ext>
              </a:extLst>
            </p:cNvPr>
            <p:cNvGrpSpPr/>
            <p:nvPr/>
          </p:nvGrpSpPr>
          <p:grpSpPr>
            <a:xfrm>
              <a:off x="-5783580" y="5596145"/>
              <a:ext cx="11567160" cy="2890520"/>
              <a:chOff x="2777140" y="1625616"/>
              <a:chExt cx="18355481" cy="2890520"/>
            </a:xfrm>
          </p:grpSpPr>
          <p:cxnSp>
            <p:nvCxnSpPr>
              <p:cNvPr id="17" name="Straight Connector 16">
                <a:extLst>
                  <a:ext uri="{FF2B5EF4-FFF2-40B4-BE49-F238E27FC236}">
                    <a16:creationId xmlns:a16="http://schemas.microsoft.com/office/drawing/2014/main" id="{5EAE9571-D4E7-56B8-1C6E-92C9C3953A73}"/>
                  </a:ext>
                </a:extLst>
              </p:cNvPr>
              <p:cNvCxnSpPr>
                <a:cxnSpLocks/>
              </p:cNvCxnSpPr>
              <p:nvPr/>
            </p:nvCxnSpPr>
            <p:spPr>
              <a:xfrm flipH="1">
                <a:off x="2777140" y="4516136"/>
                <a:ext cx="18355481" cy="0"/>
              </a:xfrm>
              <a:prstGeom prst="line">
                <a:avLst/>
              </a:prstGeom>
              <a:noFill/>
              <a:ln w="101600" cap="flat" cmpd="sng" algn="ctr">
                <a:solidFill>
                  <a:srgbClr val="014182"/>
                </a:solidFill>
                <a:prstDash val="solid"/>
                <a:miter lim="800000"/>
              </a:ln>
              <a:effectLst/>
            </p:spPr>
          </p:cxnSp>
          <p:cxnSp>
            <p:nvCxnSpPr>
              <p:cNvPr id="20" name="Straight Connector 19">
                <a:extLst>
                  <a:ext uri="{FF2B5EF4-FFF2-40B4-BE49-F238E27FC236}">
                    <a16:creationId xmlns:a16="http://schemas.microsoft.com/office/drawing/2014/main" id="{08FF3228-7AFA-611A-A4C1-2BB134043E00}"/>
                  </a:ext>
                </a:extLst>
              </p:cNvPr>
              <p:cNvCxnSpPr>
                <a:cxnSpLocks/>
              </p:cNvCxnSpPr>
              <p:nvPr/>
            </p:nvCxnSpPr>
            <p:spPr>
              <a:xfrm flipH="1">
                <a:off x="2777140" y="1625616"/>
                <a:ext cx="18355481" cy="0"/>
              </a:xfrm>
              <a:prstGeom prst="line">
                <a:avLst/>
              </a:prstGeom>
              <a:noFill/>
              <a:ln w="101600" cap="flat" cmpd="sng" algn="ctr">
                <a:solidFill>
                  <a:srgbClr val="014182"/>
                </a:solidFill>
                <a:prstDash val="solid"/>
                <a:miter lim="800000"/>
              </a:ln>
              <a:effectLst/>
            </p:spPr>
          </p:cxnSp>
        </p:grpSp>
      </p:grpSp>
      <p:sp>
        <p:nvSpPr>
          <p:cNvPr id="21" name="TextBox 3">
            <a:extLst>
              <a:ext uri="{FF2B5EF4-FFF2-40B4-BE49-F238E27FC236}">
                <a16:creationId xmlns:a16="http://schemas.microsoft.com/office/drawing/2014/main" id="{66A58834-7F57-9FE9-6669-A65466DD37F7}"/>
              </a:ext>
            </a:extLst>
          </p:cNvPr>
          <p:cNvSpPr txBox="1"/>
          <p:nvPr/>
        </p:nvSpPr>
        <p:spPr>
          <a:xfrm>
            <a:off x="4491319" y="4689849"/>
            <a:ext cx="9151844" cy="1082447"/>
          </a:xfrm>
          <a:prstGeom prst="rect">
            <a:avLst/>
          </a:prstGeom>
          <a:noFill/>
        </p:spPr>
        <p:txBody>
          <a:bodyPr wrap="square" anchor="ctr">
            <a:noAutofit/>
          </a:bodyPr>
          <a:lstStyle/>
          <a:p>
            <a:pPr algn="ctr">
              <a:defRPr/>
            </a:pPr>
            <a:r>
              <a:rPr lang="en-US" sz="6000" b="1" spc="37" dirty="0">
                <a:solidFill>
                  <a:srgbClr val="014182"/>
                </a:solidFill>
                <a:latin typeface="Community Pro" panose="02000303040000020003" pitchFamily="2" charset="0"/>
                <a:cs typeface="Arial" panose="020B0604020202020204" pitchFamily="34" charset="0"/>
              </a:rPr>
              <a:t>LinkedIn</a:t>
            </a:r>
          </a:p>
          <a:p>
            <a:pPr algn="ctr">
              <a:defRPr/>
            </a:pPr>
            <a:r>
              <a:rPr lang="en-US" sz="6000" b="1" spc="37" dirty="0">
                <a:solidFill>
                  <a:srgbClr val="014182"/>
                </a:solidFill>
                <a:latin typeface="Community Pro" panose="02000303040000020003" pitchFamily="2" charset="0"/>
                <a:cs typeface="Arial" panose="020B0604020202020204" pitchFamily="34" charset="0"/>
              </a:rPr>
              <a:t>Economic Graph</a:t>
            </a:r>
          </a:p>
        </p:txBody>
      </p:sp>
      <p:pic>
        <p:nvPicPr>
          <p:cNvPr id="82" name="Imagen 81">
            <a:extLst>
              <a:ext uri="{FF2B5EF4-FFF2-40B4-BE49-F238E27FC236}">
                <a16:creationId xmlns:a16="http://schemas.microsoft.com/office/drawing/2014/main" id="{66372A55-A0E7-B7B4-AA0B-99E4EA24EE9C}"/>
              </a:ext>
            </a:extLst>
          </p:cNvPr>
          <p:cNvPicPr>
            <a:picLocks noChangeAspect="1"/>
          </p:cNvPicPr>
          <p:nvPr/>
        </p:nvPicPr>
        <p:blipFill rotWithShape="1">
          <a:blip r:embed="rId5"/>
          <a:srcRect l="16781" r="16781"/>
          <a:stretch/>
        </p:blipFill>
        <p:spPr>
          <a:xfrm>
            <a:off x="8213559" y="1262471"/>
            <a:ext cx="905430" cy="905430"/>
          </a:xfrm>
          <a:prstGeom prst="ellipse">
            <a:avLst/>
          </a:prstGeom>
        </p:spPr>
      </p:pic>
      <p:pic>
        <p:nvPicPr>
          <p:cNvPr id="84" name="Imagen 83">
            <a:extLst>
              <a:ext uri="{FF2B5EF4-FFF2-40B4-BE49-F238E27FC236}">
                <a16:creationId xmlns:a16="http://schemas.microsoft.com/office/drawing/2014/main" id="{DC70A78D-F709-05AD-D28A-51EE91856DD1}"/>
              </a:ext>
            </a:extLst>
          </p:cNvPr>
          <p:cNvPicPr>
            <a:picLocks noChangeAspect="1"/>
          </p:cNvPicPr>
          <p:nvPr/>
        </p:nvPicPr>
        <p:blipFill rotWithShape="1">
          <a:blip r:embed="rId6"/>
          <a:srcRect l="32698" t="2297" r="20224" b="27029"/>
          <a:stretch/>
        </p:blipFill>
        <p:spPr>
          <a:xfrm>
            <a:off x="3298843" y="1126498"/>
            <a:ext cx="905430" cy="905430"/>
          </a:xfrm>
          <a:prstGeom prst="ellipse">
            <a:avLst/>
          </a:prstGeom>
        </p:spPr>
      </p:pic>
      <p:pic>
        <p:nvPicPr>
          <p:cNvPr id="86" name="Imagen 85">
            <a:extLst>
              <a:ext uri="{FF2B5EF4-FFF2-40B4-BE49-F238E27FC236}">
                <a16:creationId xmlns:a16="http://schemas.microsoft.com/office/drawing/2014/main" id="{D75F3A73-E862-5B01-00F9-69E42951014C}"/>
              </a:ext>
            </a:extLst>
          </p:cNvPr>
          <p:cNvPicPr>
            <a:picLocks noChangeAspect="1"/>
          </p:cNvPicPr>
          <p:nvPr/>
        </p:nvPicPr>
        <p:blipFill rotWithShape="1">
          <a:blip r:embed="rId7"/>
          <a:srcRect l="16694" r="16694"/>
          <a:stretch/>
        </p:blipFill>
        <p:spPr>
          <a:xfrm>
            <a:off x="16752570" y="4271737"/>
            <a:ext cx="905430" cy="905430"/>
          </a:xfrm>
          <a:prstGeom prst="ellipse">
            <a:avLst/>
          </a:prstGeom>
        </p:spPr>
      </p:pic>
      <p:pic>
        <p:nvPicPr>
          <p:cNvPr id="87" name="Imagen 86">
            <a:extLst>
              <a:ext uri="{FF2B5EF4-FFF2-40B4-BE49-F238E27FC236}">
                <a16:creationId xmlns:a16="http://schemas.microsoft.com/office/drawing/2014/main" id="{8A2829EF-CA0A-0BDA-2ED6-CF0B06BC8D7F}"/>
              </a:ext>
            </a:extLst>
          </p:cNvPr>
          <p:cNvPicPr>
            <a:picLocks noChangeAspect="1"/>
          </p:cNvPicPr>
          <p:nvPr/>
        </p:nvPicPr>
        <p:blipFill rotWithShape="1">
          <a:blip r:embed="rId8"/>
          <a:srcRect l="11707" t="31750" r="54445" b="17436"/>
          <a:stretch/>
        </p:blipFill>
        <p:spPr>
          <a:xfrm>
            <a:off x="4356959" y="2639280"/>
            <a:ext cx="905430" cy="905430"/>
          </a:xfrm>
          <a:prstGeom prst="ellipse">
            <a:avLst/>
          </a:prstGeom>
        </p:spPr>
      </p:pic>
      <p:pic>
        <p:nvPicPr>
          <p:cNvPr id="88" name="Imagen 87">
            <a:extLst>
              <a:ext uri="{FF2B5EF4-FFF2-40B4-BE49-F238E27FC236}">
                <a16:creationId xmlns:a16="http://schemas.microsoft.com/office/drawing/2014/main" id="{CD408AC9-4C40-F043-E06F-E1C0104C4DC7}"/>
              </a:ext>
            </a:extLst>
          </p:cNvPr>
          <p:cNvPicPr>
            <a:picLocks noChangeAspect="1"/>
          </p:cNvPicPr>
          <p:nvPr/>
        </p:nvPicPr>
        <p:blipFill rotWithShape="1">
          <a:blip r:embed="rId9"/>
          <a:srcRect l="31659" t="26909" r="28789" b="13713"/>
          <a:stretch/>
        </p:blipFill>
        <p:spPr>
          <a:xfrm>
            <a:off x="1450147" y="1516778"/>
            <a:ext cx="905430" cy="905430"/>
          </a:xfrm>
          <a:prstGeom prst="ellipse">
            <a:avLst/>
          </a:prstGeom>
        </p:spPr>
      </p:pic>
      <p:pic>
        <p:nvPicPr>
          <p:cNvPr id="89" name="Imagen 88">
            <a:extLst>
              <a:ext uri="{FF2B5EF4-FFF2-40B4-BE49-F238E27FC236}">
                <a16:creationId xmlns:a16="http://schemas.microsoft.com/office/drawing/2014/main" id="{5210BEEA-EC68-997D-0DAB-3E24D6805EF2}"/>
              </a:ext>
            </a:extLst>
          </p:cNvPr>
          <p:cNvPicPr>
            <a:picLocks noChangeAspect="1"/>
          </p:cNvPicPr>
          <p:nvPr/>
        </p:nvPicPr>
        <p:blipFill>
          <a:blip r:embed="rId10"/>
          <a:stretch>
            <a:fillRect/>
          </a:stretch>
        </p:blipFill>
        <p:spPr>
          <a:xfrm>
            <a:off x="13936943" y="1137178"/>
            <a:ext cx="899772" cy="905430"/>
          </a:xfrm>
          <a:prstGeom prst="ellipse">
            <a:avLst/>
          </a:prstGeom>
        </p:spPr>
      </p:pic>
      <p:pic>
        <p:nvPicPr>
          <p:cNvPr id="91" name="Imagen 90">
            <a:extLst>
              <a:ext uri="{FF2B5EF4-FFF2-40B4-BE49-F238E27FC236}">
                <a16:creationId xmlns:a16="http://schemas.microsoft.com/office/drawing/2014/main" id="{97F800F8-79F5-10F8-D590-822EE602DBB2}"/>
              </a:ext>
            </a:extLst>
          </p:cNvPr>
          <p:cNvPicPr>
            <a:picLocks noChangeAspect="1"/>
          </p:cNvPicPr>
          <p:nvPr/>
        </p:nvPicPr>
        <p:blipFill rotWithShape="1">
          <a:blip r:embed="rId11"/>
          <a:srcRect l="23434" t="15234" r="41671" b="32380"/>
          <a:stretch/>
        </p:blipFill>
        <p:spPr>
          <a:xfrm>
            <a:off x="8987919" y="2788448"/>
            <a:ext cx="905430" cy="905430"/>
          </a:xfrm>
          <a:prstGeom prst="ellipse">
            <a:avLst/>
          </a:prstGeom>
        </p:spPr>
      </p:pic>
      <p:pic>
        <p:nvPicPr>
          <p:cNvPr id="92" name="Imagen 91">
            <a:extLst>
              <a:ext uri="{FF2B5EF4-FFF2-40B4-BE49-F238E27FC236}">
                <a16:creationId xmlns:a16="http://schemas.microsoft.com/office/drawing/2014/main" id="{42D5DC08-A5D5-F131-9498-DCA0BCB1F7C7}"/>
              </a:ext>
            </a:extLst>
          </p:cNvPr>
          <p:cNvPicPr>
            <a:picLocks noChangeAspect="1"/>
          </p:cNvPicPr>
          <p:nvPr/>
        </p:nvPicPr>
        <p:blipFill rotWithShape="1">
          <a:blip r:embed="rId12"/>
          <a:srcRect l="35416" t="8004" r="36037" b="49140"/>
          <a:stretch/>
        </p:blipFill>
        <p:spPr>
          <a:xfrm>
            <a:off x="13034703" y="2554245"/>
            <a:ext cx="905430" cy="905430"/>
          </a:xfrm>
          <a:prstGeom prst="ellipse">
            <a:avLst/>
          </a:prstGeom>
        </p:spPr>
      </p:pic>
      <p:pic>
        <p:nvPicPr>
          <p:cNvPr id="93" name="Imagen 92">
            <a:extLst>
              <a:ext uri="{FF2B5EF4-FFF2-40B4-BE49-F238E27FC236}">
                <a16:creationId xmlns:a16="http://schemas.microsoft.com/office/drawing/2014/main" id="{562D217B-AA09-3F0B-1EA3-BE3B9BF3B1EB}"/>
              </a:ext>
            </a:extLst>
          </p:cNvPr>
          <p:cNvPicPr>
            <a:picLocks noChangeAspect="1"/>
          </p:cNvPicPr>
          <p:nvPr/>
        </p:nvPicPr>
        <p:blipFill rotWithShape="1">
          <a:blip r:embed="rId13"/>
          <a:srcRect l="31276" t="3928" r="39859" b="52739"/>
          <a:stretch/>
        </p:blipFill>
        <p:spPr>
          <a:xfrm>
            <a:off x="15436408" y="2103890"/>
            <a:ext cx="935728" cy="935728"/>
          </a:xfrm>
          <a:prstGeom prst="ellipse">
            <a:avLst/>
          </a:prstGeom>
        </p:spPr>
      </p:pic>
      <p:pic>
        <p:nvPicPr>
          <p:cNvPr id="94" name="Imagen 93">
            <a:extLst>
              <a:ext uri="{FF2B5EF4-FFF2-40B4-BE49-F238E27FC236}">
                <a16:creationId xmlns:a16="http://schemas.microsoft.com/office/drawing/2014/main" id="{55ABAEEB-7ACB-3C55-776A-4D343E6F99A8}"/>
              </a:ext>
            </a:extLst>
          </p:cNvPr>
          <p:cNvPicPr>
            <a:picLocks noChangeAspect="1"/>
          </p:cNvPicPr>
          <p:nvPr/>
        </p:nvPicPr>
        <p:blipFill>
          <a:blip r:embed="rId14"/>
          <a:stretch>
            <a:fillRect/>
          </a:stretch>
        </p:blipFill>
        <p:spPr>
          <a:xfrm>
            <a:off x="1147920" y="6188783"/>
            <a:ext cx="905430" cy="905430"/>
          </a:xfrm>
          <a:prstGeom prst="ellipse">
            <a:avLst/>
          </a:prstGeom>
        </p:spPr>
      </p:pic>
      <p:pic>
        <p:nvPicPr>
          <p:cNvPr id="95" name="Imagen 94">
            <a:extLst>
              <a:ext uri="{FF2B5EF4-FFF2-40B4-BE49-F238E27FC236}">
                <a16:creationId xmlns:a16="http://schemas.microsoft.com/office/drawing/2014/main" id="{4E7BB9F2-CC28-8828-453C-340266915317}"/>
              </a:ext>
            </a:extLst>
          </p:cNvPr>
          <p:cNvPicPr>
            <a:picLocks noChangeAspect="1"/>
          </p:cNvPicPr>
          <p:nvPr/>
        </p:nvPicPr>
        <p:blipFill rotWithShape="1">
          <a:blip r:embed="rId15"/>
          <a:srcRect l="16773" r="16773"/>
          <a:stretch/>
        </p:blipFill>
        <p:spPr>
          <a:xfrm>
            <a:off x="14539516" y="7867220"/>
            <a:ext cx="905430" cy="905430"/>
          </a:xfrm>
          <a:prstGeom prst="ellipse">
            <a:avLst/>
          </a:prstGeom>
        </p:spPr>
      </p:pic>
      <p:pic>
        <p:nvPicPr>
          <p:cNvPr id="96" name="Imagen 95">
            <a:extLst>
              <a:ext uri="{FF2B5EF4-FFF2-40B4-BE49-F238E27FC236}">
                <a16:creationId xmlns:a16="http://schemas.microsoft.com/office/drawing/2014/main" id="{EF7ECA3A-25D3-676E-380D-8711AD8C6AF9}"/>
              </a:ext>
            </a:extLst>
          </p:cNvPr>
          <p:cNvPicPr>
            <a:picLocks noChangeAspect="1"/>
          </p:cNvPicPr>
          <p:nvPr/>
        </p:nvPicPr>
        <p:blipFill rotWithShape="1">
          <a:blip r:embed="rId16"/>
          <a:srcRect l="16694" r="16694"/>
          <a:stretch/>
        </p:blipFill>
        <p:spPr>
          <a:xfrm>
            <a:off x="3295771" y="5899063"/>
            <a:ext cx="905430" cy="905430"/>
          </a:xfrm>
          <a:prstGeom prst="ellipse">
            <a:avLst/>
          </a:prstGeom>
        </p:spPr>
      </p:pic>
      <p:pic>
        <p:nvPicPr>
          <p:cNvPr id="97" name="Imagen 96">
            <a:extLst>
              <a:ext uri="{FF2B5EF4-FFF2-40B4-BE49-F238E27FC236}">
                <a16:creationId xmlns:a16="http://schemas.microsoft.com/office/drawing/2014/main" id="{C028B924-2A66-86CB-3E9D-8B005D860674}"/>
              </a:ext>
            </a:extLst>
          </p:cNvPr>
          <p:cNvPicPr>
            <a:picLocks noChangeAspect="1"/>
          </p:cNvPicPr>
          <p:nvPr/>
        </p:nvPicPr>
        <p:blipFill rotWithShape="1">
          <a:blip r:embed="rId17"/>
          <a:srcRect l="31873" t="18725" r="26936" b="19441"/>
          <a:stretch/>
        </p:blipFill>
        <p:spPr>
          <a:xfrm>
            <a:off x="2843055" y="7959434"/>
            <a:ext cx="905430" cy="905430"/>
          </a:xfrm>
          <a:prstGeom prst="ellipse">
            <a:avLst/>
          </a:prstGeom>
        </p:spPr>
      </p:pic>
      <p:pic>
        <p:nvPicPr>
          <p:cNvPr id="99" name="Imagen 98">
            <a:extLst>
              <a:ext uri="{FF2B5EF4-FFF2-40B4-BE49-F238E27FC236}">
                <a16:creationId xmlns:a16="http://schemas.microsoft.com/office/drawing/2014/main" id="{1AE2B94C-FEFA-5331-25FB-20D07536C916}"/>
              </a:ext>
            </a:extLst>
          </p:cNvPr>
          <p:cNvPicPr>
            <a:picLocks noChangeAspect="1"/>
          </p:cNvPicPr>
          <p:nvPr/>
        </p:nvPicPr>
        <p:blipFill rotWithShape="1">
          <a:blip r:embed="rId18"/>
          <a:srcRect l="24443" t="34479" r="40587" b="13022"/>
          <a:stretch/>
        </p:blipFill>
        <p:spPr>
          <a:xfrm>
            <a:off x="9401790" y="8044407"/>
            <a:ext cx="905430" cy="905430"/>
          </a:xfrm>
          <a:prstGeom prst="ellipse">
            <a:avLst/>
          </a:prstGeom>
        </p:spPr>
      </p:pic>
      <p:pic>
        <p:nvPicPr>
          <p:cNvPr id="100" name="Imagen 99">
            <a:extLst>
              <a:ext uri="{FF2B5EF4-FFF2-40B4-BE49-F238E27FC236}">
                <a16:creationId xmlns:a16="http://schemas.microsoft.com/office/drawing/2014/main" id="{C0A56F3B-D4EE-6650-3448-79A957F9ABEC}"/>
              </a:ext>
            </a:extLst>
          </p:cNvPr>
          <p:cNvPicPr>
            <a:picLocks noChangeAspect="1"/>
          </p:cNvPicPr>
          <p:nvPr/>
        </p:nvPicPr>
        <p:blipFill rotWithShape="1">
          <a:blip r:embed="rId19"/>
          <a:srcRect l="16694" r="16694"/>
          <a:stretch/>
        </p:blipFill>
        <p:spPr>
          <a:xfrm>
            <a:off x="16089991" y="6824308"/>
            <a:ext cx="913832" cy="913832"/>
          </a:xfrm>
          <a:prstGeom prst="ellipse">
            <a:avLst/>
          </a:prstGeom>
        </p:spPr>
      </p:pic>
      <p:grpSp>
        <p:nvGrpSpPr>
          <p:cNvPr id="12" name="Grupo 11">
            <a:extLst>
              <a:ext uri="{FF2B5EF4-FFF2-40B4-BE49-F238E27FC236}">
                <a16:creationId xmlns:a16="http://schemas.microsoft.com/office/drawing/2014/main" id="{95582E86-C269-2D74-C9C4-206F0C410FE9}"/>
              </a:ext>
            </a:extLst>
          </p:cNvPr>
          <p:cNvGrpSpPr/>
          <p:nvPr/>
        </p:nvGrpSpPr>
        <p:grpSpPr>
          <a:xfrm>
            <a:off x="1592355" y="3091997"/>
            <a:ext cx="1857119" cy="2025028"/>
            <a:chOff x="2123415" y="4122303"/>
            <a:chExt cx="2476481" cy="2700388"/>
          </a:xfrm>
        </p:grpSpPr>
        <p:sp>
          <p:nvSpPr>
            <p:cNvPr id="40" name="TextBox 66">
              <a:extLst>
                <a:ext uri="{FF2B5EF4-FFF2-40B4-BE49-F238E27FC236}">
                  <a16:creationId xmlns:a16="http://schemas.microsoft.com/office/drawing/2014/main" id="{DCE5E350-46AA-61F6-A7AA-438BAF02408E}"/>
                </a:ext>
              </a:extLst>
            </p:cNvPr>
            <p:cNvSpPr txBox="1"/>
            <p:nvPr/>
          </p:nvSpPr>
          <p:spPr>
            <a:xfrm>
              <a:off x="2123415" y="5908291"/>
              <a:ext cx="2476481" cy="914400"/>
            </a:xfrm>
            <a:prstGeom prst="rect">
              <a:avLst/>
            </a:prstGeom>
            <a:noFill/>
          </p:spPr>
          <p:txBody>
            <a:bodyPr wrap="none" lIns="0" tIns="0" rIns="0" bIns="0" rtlCol="0">
              <a:noAutofit/>
            </a:bodyPr>
            <a:lstStyle/>
            <a:p>
              <a:pPr algn="ctr"/>
              <a:r>
                <a:rPr lang="en-US" sz="2400" b="1" spc="450" dirty="0">
                  <a:latin typeface="Community Pro Medium" panose="02000303040000020003" pitchFamily="2" charset="0"/>
                </a:rPr>
                <a:t>1.2B</a:t>
              </a:r>
            </a:p>
            <a:p>
              <a:pPr algn="ctr"/>
              <a:r>
                <a:rPr lang="en-US" sz="2400" b="1" spc="450" dirty="0">
                  <a:latin typeface="Community Pro Medium" panose="02000303040000020003" pitchFamily="2" charset="0"/>
                </a:rPr>
                <a:t>MEMBERS</a:t>
              </a:r>
            </a:p>
          </p:txBody>
        </p:sp>
        <p:pic>
          <p:nvPicPr>
            <p:cNvPr id="11" name="Imagen 10">
              <a:extLst>
                <a:ext uri="{FF2B5EF4-FFF2-40B4-BE49-F238E27FC236}">
                  <a16:creationId xmlns:a16="http://schemas.microsoft.com/office/drawing/2014/main" id="{AFF805DD-0342-3C47-AE3D-7F448877B1CC}"/>
                </a:ext>
              </a:extLst>
            </p:cNvPr>
            <p:cNvPicPr>
              <a:picLocks noChangeAspect="1"/>
            </p:cNvPicPr>
            <p:nvPr/>
          </p:nvPicPr>
          <p:blipFill>
            <a:blip r:embed="rId20"/>
            <a:stretch>
              <a:fillRect/>
            </a:stretch>
          </p:blipFill>
          <p:spPr>
            <a:xfrm>
              <a:off x="2538944" y="4122303"/>
              <a:ext cx="1645422" cy="1645422"/>
            </a:xfrm>
            <a:prstGeom prst="rect">
              <a:avLst/>
            </a:prstGeom>
          </p:spPr>
        </p:pic>
      </p:grpSp>
      <p:grpSp>
        <p:nvGrpSpPr>
          <p:cNvPr id="16" name="Grupo 15">
            <a:extLst>
              <a:ext uri="{FF2B5EF4-FFF2-40B4-BE49-F238E27FC236}">
                <a16:creationId xmlns:a16="http://schemas.microsoft.com/office/drawing/2014/main" id="{CFE75FEC-EA60-5706-2AD1-4F82368D47C5}"/>
              </a:ext>
            </a:extLst>
          </p:cNvPr>
          <p:cNvGrpSpPr/>
          <p:nvPr/>
        </p:nvGrpSpPr>
        <p:grpSpPr>
          <a:xfrm>
            <a:off x="6022471" y="807846"/>
            <a:ext cx="1857119" cy="2031798"/>
            <a:chOff x="7139609" y="1143621"/>
            <a:chExt cx="2476481" cy="2709415"/>
          </a:xfrm>
        </p:grpSpPr>
        <p:sp>
          <p:nvSpPr>
            <p:cNvPr id="50" name="TextBox 66">
              <a:extLst>
                <a:ext uri="{FF2B5EF4-FFF2-40B4-BE49-F238E27FC236}">
                  <a16:creationId xmlns:a16="http://schemas.microsoft.com/office/drawing/2014/main" id="{3AA4C8A8-81AA-3F83-C553-144C77C84D7E}"/>
                </a:ext>
              </a:extLst>
            </p:cNvPr>
            <p:cNvSpPr txBox="1"/>
            <p:nvPr/>
          </p:nvSpPr>
          <p:spPr>
            <a:xfrm>
              <a:off x="7139609" y="2938636"/>
              <a:ext cx="2476481" cy="914400"/>
            </a:xfrm>
            <a:prstGeom prst="rect">
              <a:avLst/>
            </a:prstGeom>
            <a:noFill/>
          </p:spPr>
          <p:txBody>
            <a:bodyPr wrap="none" lIns="0" tIns="0" rIns="0" bIns="0" rtlCol="0">
              <a:noAutofit/>
            </a:bodyPr>
            <a:lstStyle/>
            <a:p>
              <a:pPr algn="ctr"/>
              <a:r>
                <a:rPr lang="en-US" sz="2400" b="1" spc="450" dirty="0">
                  <a:latin typeface="Community Pro Medium" panose="02000303040000020003" pitchFamily="2" charset="0"/>
                </a:rPr>
                <a:t>69M</a:t>
              </a:r>
            </a:p>
            <a:p>
              <a:pPr algn="ctr"/>
              <a:r>
                <a:rPr lang="en-US" sz="2400" b="1" spc="450" dirty="0">
                  <a:latin typeface="Community Pro Medium" panose="02000303040000020003" pitchFamily="2" charset="0"/>
                </a:rPr>
                <a:t>COMPANIES</a:t>
              </a:r>
            </a:p>
          </p:txBody>
        </p:sp>
        <p:pic>
          <p:nvPicPr>
            <p:cNvPr id="14" name="Imagen 13">
              <a:extLst>
                <a:ext uri="{FF2B5EF4-FFF2-40B4-BE49-F238E27FC236}">
                  <a16:creationId xmlns:a16="http://schemas.microsoft.com/office/drawing/2014/main" id="{8A269EA0-4671-6CE5-880F-D94C1B9DC2EA}"/>
                </a:ext>
              </a:extLst>
            </p:cNvPr>
            <p:cNvPicPr>
              <a:picLocks noChangeAspect="1"/>
            </p:cNvPicPr>
            <p:nvPr/>
          </p:nvPicPr>
          <p:blipFill>
            <a:blip r:embed="rId21"/>
            <a:stretch>
              <a:fillRect/>
            </a:stretch>
          </p:blipFill>
          <p:spPr>
            <a:xfrm>
              <a:off x="7563428" y="1143621"/>
              <a:ext cx="1628842" cy="1628842"/>
            </a:xfrm>
            <a:prstGeom prst="rect">
              <a:avLst/>
            </a:prstGeom>
          </p:spPr>
        </p:pic>
      </p:grpSp>
      <p:grpSp>
        <p:nvGrpSpPr>
          <p:cNvPr id="22" name="Grupo 21">
            <a:extLst>
              <a:ext uri="{FF2B5EF4-FFF2-40B4-BE49-F238E27FC236}">
                <a16:creationId xmlns:a16="http://schemas.microsoft.com/office/drawing/2014/main" id="{C55BFCD1-D91B-0E14-C5AB-E5B0AAF0A98A}"/>
              </a:ext>
            </a:extLst>
          </p:cNvPr>
          <p:cNvGrpSpPr/>
          <p:nvPr/>
        </p:nvGrpSpPr>
        <p:grpSpPr>
          <a:xfrm>
            <a:off x="10670229" y="1296769"/>
            <a:ext cx="1857119" cy="2027656"/>
            <a:chOff x="14190320" y="1468425"/>
            <a:chExt cx="2476481" cy="2703892"/>
          </a:xfrm>
        </p:grpSpPr>
        <p:sp>
          <p:nvSpPr>
            <p:cNvPr id="71" name="TextBox 66">
              <a:extLst>
                <a:ext uri="{FF2B5EF4-FFF2-40B4-BE49-F238E27FC236}">
                  <a16:creationId xmlns:a16="http://schemas.microsoft.com/office/drawing/2014/main" id="{2B829DB0-F8D9-66D4-B73A-B6F4DEDEC11F}"/>
                </a:ext>
              </a:extLst>
            </p:cNvPr>
            <p:cNvSpPr txBox="1"/>
            <p:nvPr/>
          </p:nvSpPr>
          <p:spPr>
            <a:xfrm>
              <a:off x="14190320" y="3257917"/>
              <a:ext cx="2476481" cy="914400"/>
            </a:xfrm>
            <a:prstGeom prst="rect">
              <a:avLst/>
            </a:prstGeom>
            <a:noFill/>
          </p:spPr>
          <p:txBody>
            <a:bodyPr wrap="none" lIns="0" tIns="0" rIns="0" bIns="0" rtlCol="0">
              <a:noAutofit/>
            </a:bodyPr>
            <a:lstStyle/>
            <a:p>
              <a:pPr algn="ctr"/>
              <a:r>
                <a:rPr lang="en-US" sz="2400" b="1" spc="450" dirty="0">
                  <a:latin typeface="Community Pro Medium" panose="02000303040000020003" pitchFamily="2" charset="0"/>
                </a:rPr>
                <a:t>14M</a:t>
              </a:r>
            </a:p>
            <a:p>
              <a:pPr algn="ctr"/>
              <a:r>
                <a:rPr lang="en-US" sz="2400" b="1" spc="450" dirty="0">
                  <a:latin typeface="Community Pro Medium" panose="02000303040000020003" pitchFamily="2" charset="0"/>
                </a:rPr>
                <a:t>JOBS</a:t>
              </a:r>
            </a:p>
          </p:txBody>
        </p:sp>
        <p:pic>
          <p:nvPicPr>
            <p:cNvPr id="19" name="Imagen 18">
              <a:extLst>
                <a:ext uri="{FF2B5EF4-FFF2-40B4-BE49-F238E27FC236}">
                  <a16:creationId xmlns:a16="http://schemas.microsoft.com/office/drawing/2014/main" id="{F1552081-D326-82E8-0982-7398E4A104EA}"/>
                </a:ext>
              </a:extLst>
            </p:cNvPr>
            <p:cNvPicPr>
              <a:picLocks noChangeAspect="1"/>
            </p:cNvPicPr>
            <p:nvPr/>
          </p:nvPicPr>
          <p:blipFill>
            <a:blip r:embed="rId22"/>
            <a:stretch>
              <a:fillRect/>
            </a:stretch>
          </p:blipFill>
          <p:spPr>
            <a:xfrm>
              <a:off x="14610667" y="1468425"/>
              <a:ext cx="1635785" cy="1635785"/>
            </a:xfrm>
            <a:prstGeom prst="rect">
              <a:avLst/>
            </a:prstGeom>
          </p:spPr>
        </p:pic>
      </p:grpSp>
      <p:grpSp>
        <p:nvGrpSpPr>
          <p:cNvPr id="25" name="Grupo 24">
            <a:extLst>
              <a:ext uri="{FF2B5EF4-FFF2-40B4-BE49-F238E27FC236}">
                <a16:creationId xmlns:a16="http://schemas.microsoft.com/office/drawing/2014/main" id="{5DB64ECD-70CB-0A15-F1D5-A6B190DD44B0}"/>
              </a:ext>
            </a:extLst>
          </p:cNvPr>
          <p:cNvGrpSpPr/>
          <p:nvPr/>
        </p:nvGrpSpPr>
        <p:grpSpPr>
          <a:xfrm>
            <a:off x="14055691" y="4368022"/>
            <a:ext cx="1857119" cy="2050513"/>
            <a:chOff x="18916248" y="4864822"/>
            <a:chExt cx="2476481" cy="2734372"/>
          </a:xfrm>
        </p:grpSpPr>
        <p:sp>
          <p:nvSpPr>
            <p:cNvPr id="56" name="TextBox 66">
              <a:extLst>
                <a:ext uri="{FF2B5EF4-FFF2-40B4-BE49-F238E27FC236}">
                  <a16:creationId xmlns:a16="http://schemas.microsoft.com/office/drawing/2014/main" id="{2F42EA5D-F2AD-DBFF-76BE-B3FE5939C597}"/>
                </a:ext>
              </a:extLst>
            </p:cNvPr>
            <p:cNvSpPr txBox="1"/>
            <p:nvPr/>
          </p:nvSpPr>
          <p:spPr>
            <a:xfrm>
              <a:off x="18916248" y="6684794"/>
              <a:ext cx="2476481" cy="914400"/>
            </a:xfrm>
            <a:prstGeom prst="rect">
              <a:avLst/>
            </a:prstGeom>
            <a:noFill/>
          </p:spPr>
          <p:txBody>
            <a:bodyPr wrap="none" lIns="0" tIns="0" rIns="0" bIns="0" rtlCol="0">
              <a:noAutofit/>
            </a:bodyPr>
            <a:lstStyle/>
            <a:p>
              <a:pPr algn="ctr"/>
              <a:r>
                <a:rPr lang="en-US" sz="2400" b="1" spc="450" dirty="0">
                  <a:latin typeface="Community Pro Medium" panose="02000303040000020003" pitchFamily="2" charset="0"/>
                </a:rPr>
                <a:t>41K</a:t>
              </a:r>
            </a:p>
            <a:p>
              <a:pPr algn="ctr"/>
              <a:r>
                <a:rPr lang="en-US" sz="2400" b="1" spc="450" dirty="0">
                  <a:latin typeface="Community Pro Medium" panose="02000303040000020003" pitchFamily="2" charset="0"/>
                </a:rPr>
                <a:t>SKILLS</a:t>
              </a:r>
            </a:p>
          </p:txBody>
        </p:sp>
        <p:pic>
          <p:nvPicPr>
            <p:cNvPr id="24" name="Imagen 23">
              <a:extLst>
                <a:ext uri="{FF2B5EF4-FFF2-40B4-BE49-F238E27FC236}">
                  <a16:creationId xmlns:a16="http://schemas.microsoft.com/office/drawing/2014/main" id="{8C487EF4-561B-DF01-3A1D-3C19140BFC53}"/>
                </a:ext>
              </a:extLst>
            </p:cNvPr>
            <p:cNvPicPr>
              <a:picLocks noChangeAspect="1"/>
            </p:cNvPicPr>
            <p:nvPr/>
          </p:nvPicPr>
          <p:blipFill>
            <a:blip r:embed="rId23"/>
            <a:stretch>
              <a:fillRect/>
            </a:stretch>
          </p:blipFill>
          <p:spPr>
            <a:xfrm>
              <a:off x="19312290" y="4864822"/>
              <a:ext cx="1661352" cy="1661352"/>
            </a:xfrm>
            <a:prstGeom prst="rect">
              <a:avLst/>
            </a:prstGeom>
          </p:spPr>
        </p:pic>
      </p:grpSp>
      <p:grpSp>
        <p:nvGrpSpPr>
          <p:cNvPr id="28" name="Grupo 27">
            <a:extLst>
              <a:ext uri="{FF2B5EF4-FFF2-40B4-BE49-F238E27FC236}">
                <a16:creationId xmlns:a16="http://schemas.microsoft.com/office/drawing/2014/main" id="{271C92C1-090E-8B3D-B9AC-A62F9F1C20E7}"/>
              </a:ext>
            </a:extLst>
          </p:cNvPr>
          <p:cNvGrpSpPr/>
          <p:nvPr/>
        </p:nvGrpSpPr>
        <p:grpSpPr>
          <a:xfrm>
            <a:off x="11600828" y="7021815"/>
            <a:ext cx="1857119" cy="2045192"/>
            <a:chOff x="15178351" y="9380198"/>
            <a:chExt cx="2476481" cy="2727277"/>
          </a:xfrm>
        </p:grpSpPr>
        <p:sp>
          <p:nvSpPr>
            <p:cNvPr id="65" name="TextBox 66">
              <a:extLst>
                <a:ext uri="{FF2B5EF4-FFF2-40B4-BE49-F238E27FC236}">
                  <a16:creationId xmlns:a16="http://schemas.microsoft.com/office/drawing/2014/main" id="{25F6AC54-7DD7-0A7E-0C51-6FFFCA6A8956}"/>
                </a:ext>
              </a:extLst>
            </p:cNvPr>
            <p:cNvSpPr txBox="1"/>
            <p:nvPr/>
          </p:nvSpPr>
          <p:spPr>
            <a:xfrm>
              <a:off x="15178351" y="11193075"/>
              <a:ext cx="2476481" cy="914400"/>
            </a:xfrm>
            <a:prstGeom prst="rect">
              <a:avLst/>
            </a:prstGeom>
            <a:noFill/>
          </p:spPr>
          <p:txBody>
            <a:bodyPr wrap="none" lIns="0" tIns="0" rIns="0" bIns="0" rtlCol="0">
              <a:noAutofit/>
            </a:bodyPr>
            <a:lstStyle/>
            <a:p>
              <a:pPr algn="ctr"/>
              <a:r>
                <a:rPr lang="en-US" sz="2400" b="1" spc="450" dirty="0">
                  <a:latin typeface="Community Pro Medium" panose="02000303040000020003" pitchFamily="2" charset="0"/>
                </a:rPr>
                <a:t>22K</a:t>
              </a:r>
            </a:p>
            <a:p>
              <a:pPr algn="ctr"/>
              <a:r>
                <a:rPr lang="en-US" sz="2400" b="1" spc="450" dirty="0">
                  <a:latin typeface="Community Pro Medium" panose="02000303040000020003" pitchFamily="2" charset="0"/>
                </a:rPr>
                <a:t>COURSES</a:t>
              </a:r>
            </a:p>
          </p:txBody>
        </p:sp>
        <p:pic>
          <p:nvPicPr>
            <p:cNvPr id="27" name="Imagen 26">
              <a:extLst>
                <a:ext uri="{FF2B5EF4-FFF2-40B4-BE49-F238E27FC236}">
                  <a16:creationId xmlns:a16="http://schemas.microsoft.com/office/drawing/2014/main" id="{58D2B2D6-D4B8-82B5-D38B-4467E2EDC4E5}"/>
                </a:ext>
              </a:extLst>
            </p:cNvPr>
            <p:cNvPicPr>
              <a:picLocks noChangeAspect="1"/>
            </p:cNvPicPr>
            <p:nvPr/>
          </p:nvPicPr>
          <p:blipFill>
            <a:blip r:embed="rId24"/>
            <a:stretch>
              <a:fillRect/>
            </a:stretch>
          </p:blipFill>
          <p:spPr>
            <a:xfrm>
              <a:off x="15584354" y="9380198"/>
              <a:ext cx="1664474" cy="1664474"/>
            </a:xfrm>
            <a:prstGeom prst="rect">
              <a:avLst/>
            </a:prstGeom>
          </p:spPr>
        </p:pic>
      </p:grpSp>
      <p:grpSp>
        <p:nvGrpSpPr>
          <p:cNvPr id="36" name="Grupo 35">
            <a:extLst>
              <a:ext uri="{FF2B5EF4-FFF2-40B4-BE49-F238E27FC236}">
                <a16:creationId xmlns:a16="http://schemas.microsoft.com/office/drawing/2014/main" id="{E5160653-9977-2A8B-895A-D53FF67BF825}"/>
              </a:ext>
            </a:extLst>
          </p:cNvPr>
          <p:cNvGrpSpPr/>
          <p:nvPr/>
        </p:nvGrpSpPr>
        <p:grpSpPr>
          <a:xfrm>
            <a:off x="5428523" y="7020223"/>
            <a:ext cx="1857119" cy="2065070"/>
            <a:chOff x="7926443" y="9009646"/>
            <a:chExt cx="2476481" cy="2753784"/>
          </a:xfrm>
        </p:grpSpPr>
        <p:sp>
          <p:nvSpPr>
            <p:cNvPr id="60" name="TextBox 66">
              <a:extLst>
                <a:ext uri="{FF2B5EF4-FFF2-40B4-BE49-F238E27FC236}">
                  <a16:creationId xmlns:a16="http://schemas.microsoft.com/office/drawing/2014/main" id="{7855BB19-64EB-D11D-2CA1-EC5416DDBE52}"/>
                </a:ext>
              </a:extLst>
            </p:cNvPr>
            <p:cNvSpPr txBox="1"/>
            <p:nvPr/>
          </p:nvSpPr>
          <p:spPr>
            <a:xfrm>
              <a:off x="7926443" y="10849030"/>
              <a:ext cx="2476481" cy="914400"/>
            </a:xfrm>
            <a:prstGeom prst="rect">
              <a:avLst/>
            </a:prstGeom>
            <a:noFill/>
          </p:spPr>
          <p:txBody>
            <a:bodyPr wrap="none" lIns="0" tIns="0" rIns="0" bIns="0" rtlCol="0">
              <a:noAutofit/>
            </a:bodyPr>
            <a:lstStyle/>
            <a:p>
              <a:pPr algn="ctr"/>
              <a:r>
                <a:rPr lang="en-US" sz="2400" b="1" spc="450" dirty="0">
                  <a:latin typeface="Community Pro Medium" panose="02000303040000020003" pitchFamily="2" charset="0"/>
                </a:rPr>
                <a:t>5M+</a:t>
              </a:r>
            </a:p>
            <a:p>
              <a:pPr algn="ctr"/>
              <a:r>
                <a:rPr lang="en-US" sz="2400" b="1" spc="450" dirty="0">
                  <a:latin typeface="Community Pro Medium" panose="02000303040000020003" pitchFamily="2" charset="0"/>
                </a:rPr>
                <a:t>UPDATES/MINUTE</a:t>
              </a:r>
            </a:p>
          </p:txBody>
        </p:sp>
        <p:pic>
          <p:nvPicPr>
            <p:cNvPr id="35" name="Imagen 34">
              <a:extLst>
                <a:ext uri="{FF2B5EF4-FFF2-40B4-BE49-F238E27FC236}">
                  <a16:creationId xmlns:a16="http://schemas.microsoft.com/office/drawing/2014/main" id="{682BFD87-788E-2452-BE9F-413A4B50120C}"/>
                </a:ext>
              </a:extLst>
            </p:cNvPr>
            <p:cNvPicPr>
              <a:picLocks noChangeAspect="1"/>
            </p:cNvPicPr>
            <p:nvPr/>
          </p:nvPicPr>
          <p:blipFill>
            <a:blip r:embed="rId25"/>
            <a:stretch>
              <a:fillRect/>
            </a:stretch>
          </p:blipFill>
          <p:spPr>
            <a:xfrm>
              <a:off x="8238338" y="9009646"/>
              <a:ext cx="1652466" cy="1652466"/>
            </a:xfrm>
            <a:prstGeom prst="rect">
              <a:avLst/>
            </a:prstGeom>
          </p:spPr>
        </p:pic>
      </p:grpSp>
      <p:pic>
        <p:nvPicPr>
          <p:cNvPr id="4" name="Picture 3">
            <a:extLst>
              <a:ext uri="{FF2B5EF4-FFF2-40B4-BE49-F238E27FC236}">
                <a16:creationId xmlns:a16="http://schemas.microsoft.com/office/drawing/2014/main" id="{9557D82E-8ED5-86DB-1900-561C1D887E96}"/>
              </a:ext>
            </a:extLst>
          </p:cNvPr>
          <p:cNvPicPr>
            <a:picLocks noChangeAspect="1"/>
          </p:cNvPicPr>
          <p:nvPr/>
        </p:nvPicPr>
        <p:blipFill>
          <a:blip r:embed="rId26"/>
          <a:stretch>
            <a:fillRect/>
          </a:stretch>
        </p:blipFill>
        <p:spPr>
          <a:xfrm>
            <a:off x="7168964" y="-673419"/>
            <a:ext cx="3796553" cy="487105"/>
          </a:xfrm>
          <a:prstGeom prst="rect">
            <a:avLst/>
          </a:prstGeom>
        </p:spPr>
      </p:pic>
      <p:sp>
        <p:nvSpPr>
          <p:cNvPr id="10" name="Text Placeholder 9">
            <a:extLst>
              <a:ext uri="{FF2B5EF4-FFF2-40B4-BE49-F238E27FC236}">
                <a16:creationId xmlns:a16="http://schemas.microsoft.com/office/drawing/2014/main" id="{28E71F75-1923-1241-D3E6-0A1EAEE3D976}"/>
              </a:ext>
            </a:extLst>
          </p:cNvPr>
          <p:cNvSpPr>
            <a:spLocks noGrp="1"/>
          </p:cNvSpPr>
          <p:nvPr>
            <p:ph type="body" sz="quarter" idx="4294967295"/>
          </p:nvPr>
        </p:nvSpPr>
        <p:spPr>
          <a:xfrm>
            <a:off x="862688" y="9686567"/>
            <a:ext cx="2794912" cy="262089"/>
          </a:xfrm>
        </p:spPr>
        <p:txBody>
          <a:bodyPr>
            <a:noAutofit/>
          </a:bodyPr>
          <a:lstStyle/>
          <a:p>
            <a:endParaRPr lang="en-US" sz="2400"/>
          </a:p>
        </p:txBody>
      </p:sp>
      <p:sp>
        <p:nvSpPr>
          <p:cNvPr id="13" name="Text Placeholder 12">
            <a:extLst>
              <a:ext uri="{FF2B5EF4-FFF2-40B4-BE49-F238E27FC236}">
                <a16:creationId xmlns:a16="http://schemas.microsoft.com/office/drawing/2014/main" id="{AC2E7508-BC11-C0F3-6823-7A1A76F595E6}"/>
              </a:ext>
            </a:extLst>
          </p:cNvPr>
          <p:cNvSpPr>
            <a:spLocks noGrp="1"/>
          </p:cNvSpPr>
          <p:nvPr>
            <p:ph type="body" sz="quarter" idx="4294967295"/>
          </p:nvPr>
        </p:nvSpPr>
        <p:spPr>
          <a:xfrm>
            <a:off x="3805238" y="9686567"/>
            <a:ext cx="2985590" cy="262089"/>
          </a:xfrm>
        </p:spPr>
        <p:txBody>
          <a:bodyPr>
            <a:noAutofit/>
          </a:bodyPr>
          <a:lstStyle/>
          <a:p>
            <a:endParaRPr lang="en-US" sz="2400"/>
          </a:p>
        </p:txBody>
      </p:sp>
      <p:sp>
        <p:nvSpPr>
          <p:cNvPr id="18" name="Freeform 17">
            <a:extLst>
              <a:ext uri="{FF2B5EF4-FFF2-40B4-BE49-F238E27FC236}">
                <a16:creationId xmlns:a16="http://schemas.microsoft.com/office/drawing/2014/main" id="{A1EA5CD1-1551-396C-C8EF-980432F0AABD}"/>
              </a:ext>
            </a:extLst>
          </p:cNvPr>
          <p:cNvSpPr>
            <a:spLocks noGrp="1" noRot="1" noMove="1" noResize="1" noEditPoints="1" noAdjustHandles="1" noChangeArrowheads="1" noChangeShapeType="1"/>
          </p:cNvSpPr>
          <p:nvPr/>
        </p:nvSpPr>
        <p:spPr>
          <a:xfrm>
            <a:off x="0" y="0"/>
            <a:ext cx="18409024" cy="10287000"/>
          </a:xfrm>
          <a:custGeom>
            <a:avLst/>
            <a:gdLst>
              <a:gd name="connsiteX0" fmla="*/ 595012 w 18409024"/>
              <a:gd name="connsiteY0" fmla="*/ 333375 h 10287000"/>
              <a:gd name="connsiteX1" fmla="*/ 295275 w 18409024"/>
              <a:gd name="connsiteY1" fmla="*/ 633112 h 10287000"/>
              <a:gd name="connsiteX2" fmla="*/ 295275 w 18409024"/>
              <a:gd name="connsiteY2" fmla="*/ 9034764 h 10287000"/>
              <a:gd name="connsiteX3" fmla="*/ 595012 w 18409024"/>
              <a:gd name="connsiteY3" fmla="*/ 9334501 h 10287000"/>
              <a:gd name="connsiteX4" fmla="*/ 17654888 w 18409024"/>
              <a:gd name="connsiteY4" fmla="*/ 9334501 h 10287000"/>
              <a:gd name="connsiteX5" fmla="*/ 17954624 w 18409024"/>
              <a:gd name="connsiteY5" fmla="*/ 9034764 h 10287000"/>
              <a:gd name="connsiteX6" fmla="*/ 17954624 w 18409024"/>
              <a:gd name="connsiteY6" fmla="*/ 633112 h 10287000"/>
              <a:gd name="connsiteX7" fmla="*/ 17654888 w 18409024"/>
              <a:gd name="connsiteY7" fmla="*/ 333375 h 10287000"/>
              <a:gd name="connsiteX8" fmla="*/ 0 w 18409024"/>
              <a:gd name="connsiteY8" fmla="*/ 0 h 10287000"/>
              <a:gd name="connsiteX9" fmla="*/ 18409024 w 18409024"/>
              <a:gd name="connsiteY9" fmla="*/ 0 h 10287000"/>
              <a:gd name="connsiteX10" fmla="*/ 18409024 w 18409024"/>
              <a:gd name="connsiteY10" fmla="*/ 10287000 h 10287000"/>
              <a:gd name="connsiteX11" fmla="*/ 0 w 18409024"/>
              <a:gd name="connsiteY11"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9024" h="10287000">
                <a:moveTo>
                  <a:pt x="595012" y="333375"/>
                </a:moveTo>
                <a:cubicBezTo>
                  <a:pt x="429472" y="333375"/>
                  <a:pt x="295275" y="467572"/>
                  <a:pt x="295275" y="633112"/>
                </a:cubicBezTo>
                <a:lnTo>
                  <a:pt x="295275" y="9034764"/>
                </a:lnTo>
                <a:cubicBezTo>
                  <a:pt x="295275" y="9200304"/>
                  <a:pt x="429472" y="9334501"/>
                  <a:pt x="595012" y="9334501"/>
                </a:cubicBezTo>
                <a:lnTo>
                  <a:pt x="17654888" y="9334501"/>
                </a:lnTo>
                <a:cubicBezTo>
                  <a:pt x="17820428" y="9334501"/>
                  <a:pt x="17954624" y="9200304"/>
                  <a:pt x="17954624" y="9034764"/>
                </a:cubicBezTo>
                <a:lnTo>
                  <a:pt x="17954624" y="633112"/>
                </a:lnTo>
                <a:cubicBezTo>
                  <a:pt x="17954624" y="467572"/>
                  <a:pt x="17820428" y="333375"/>
                  <a:pt x="17654888" y="333375"/>
                </a:cubicBezTo>
                <a:close/>
                <a:moveTo>
                  <a:pt x="0" y="0"/>
                </a:moveTo>
                <a:lnTo>
                  <a:pt x="18409024" y="0"/>
                </a:lnTo>
                <a:lnTo>
                  <a:pt x="18409024" y="10287000"/>
                </a:lnTo>
                <a:lnTo>
                  <a:pt x="0" y="10287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7" name="name_00">
            <a:extLst>
              <a:ext uri="{FF2B5EF4-FFF2-40B4-BE49-F238E27FC236}">
                <a16:creationId xmlns:a16="http://schemas.microsoft.com/office/drawing/2014/main" id="{E708D12C-03D8-1177-340E-7D5E8A2C5FD1}"/>
              </a:ext>
            </a:extLst>
          </p:cNvPr>
          <p:cNvSpPr/>
          <p:nvPr/>
        </p:nvSpPr>
        <p:spPr>
          <a:xfrm>
            <a:off x="17021175" y="9725025"/>
            <a:ext cx="933450" cy="228600"/>
          </a:xfrm>
          <a:prstGeom prst="rect">
            <a:avLst/>
          </a:prstGeom>
          <a:noFill/>
          <a:ln/>
        </p:spPr>
        <p:txBody>
          <a:bodyPr wrap="square" lIns="0" tIns="0" rIns="0" bIns="0" rtlCol="0" anchor="t"/>
          <a:lstStyle/>
          <a:p>
            <a:pPr marL="0" indent="0" algn="r">
              <a:lnSpc>
                <a:spcPct val="100000"/>
              </a:lnSpc>
              <a:spcAft>
                <a:spcPts val="7500"/>
              </a:spcAft>
              <a:buNone/>
            </a:pPr>
            <a:fld id="{9C58DC4F-5EB9-F942-B3C9-60F718798FD4}" type="slidenum">
              <a:rPr lang="en-US" sz="2400" b="1" i="0" kern="0" spc="-75" smtClean="0">
                <a:solidFill>
                  <a:srgbClr val="004182"/>
                </a:solidFill>
                <a:latin typeface="Community Semibold" panose="02000303040000020003" pitchFamily="2" charset="0"/>
                <a:ea typeface="Community Pro Medium" pitchFamily="34" charset="-122"/>
                <a:cs typeface="Community Pro Medium" pitchFamily="34" charset="-120"/>
              </a:rPr>
              <a:t>2</a:t>
            </a:fld>
            <a:endParaRPr lang="en-US" sz="2400" b="1" i="0">
              <a:latin typeface="Community Semibold" panose="02000303040000020003" pitchFamily="2" charset="0"/>
            </a:endParaRPr>
          </a:p>
        </p:txBody>
      </p:sp>
      <p:sp>
        <p:nvSpPr>
          <p:cNvPr id="38" name="Component 2" descr="preencoded.png">
            <a:extLst>
              <a:ext uri="{FF2B5EF4-FFF2-40B4-BE49-F238E27FC236}">
                <a16:creationId xmlns:a16="http://schemas.microsoft.com/office/drawing/2014/main" id="{4582E455-C57E-083B-B83A-EBA0154D410E}"/>
              </a:ext>
            </a:extLst>
          </p:cNvPr>
          <p:cNvSpPr/>
          <p:nvPr/>
        </p:nvSpPr>
        <p:spPr>
          <a:xfrm>
            <a:off x="354404" y="9669899"/>
            <a:ext cx="357945" cy="357901"/>
          </a:xfrm>
          <a:custGeom>
            <a:avLst/>
            <a:gdLst>
              <a:gd name="connsiteX0" fmla="*/ 305038 w 357945"/>
              <a:gd name="connsiteY0" fmla="*/ 304993 h 357901"/>
              <a:gd name="connsiteX1" fmla="*/ 251995 w 357945"/>
              <a:gd name="connsiteY1" fmla="*/ 304993 h 357901"/>
              <a:gd name="connsiteX2" fmla="*/ 251995 w 357945"/>
              <a:gd name="connsiteY2" fmla="*/ 221947 h 357901"/>
              <a:gd name="connsiteX3" fmla="*/ 224402 w 357945"/>
              <a:gd name="connsiteY3" fmla="*/ 176629 h 357901"/>
              <a:gd name="connsiteX4" fmla="*/ 192524 w 357945"/>
              <a:gd name="connsiteY4" fmla="*/ 220518 h 357901"/>
              <a:gd name="connsiteX5" fmla="*/ 192524 w 357945"/>
              <a:gd name="connsiteY5" fmla="*/ 304993 h 357901"/>
              <a:gd name="connsiteX6" fmla="*/ 139481 w 357945"/>
              <a:gd name="connsiteY6" fmla="*/ 304993 h 357901"/>
              <a:gd name="connsiteX7" fmla="*/ 139481 w 357945"/>
              <a:gd name="connsiteY7" fmla="*/ 134168 h 357901"/>
              <a:gd name="connsiteX8" fmla="*/ 190425 w 357945"/>
              <a:gd name="connsiteY8" fmla="*/ 134168 h 357901"/>
              <a:gd name="connsiteX9" fmla="*/ 190425 w 357945"/>
              <a:gd name="connsiteY9" fmla="*/ 157520 h 357901"/>
              <a:gd name="connsiteX10" fmla="*/ 191140 w 357945"/>
              <a:gd name="connsiteY10" fmla="*/ 157520 h 357901"/>
              <a:gd name="connsiteX11" fmla="*/ 241369 w 357945"/>
              <a:gd name="connsiteY11" fmla="*/ 129927 h 357901"/>
              <a:gd name="connsiteX12" fmla="*/ 305083 w 357945"/>
              <a:gd name="connsiteY12" fmla="*/ 211276 h 357901"/>
              <a:gd name="connsiteX13" fmla="*/ 305083 w 357945"/>
              <a:gd name="connsiteY13" fmla="*/ 304949 h 357901"/>
              <a:gd name="connsiteX14" fmla="*/ 305038 w 357945"/>
              <a:gd name="connsiteY14" fmla="*/ 304993 h 357901"/>
              <a:gd name="connsiteX15" fmla="*/ 79653 w 357945"/>
              <a:gd name="connsiteY15" fmla="*/ 110817 h 357901"/>
              <a:gd name="connsiteX16" fmla="*/ 48890 w 357945"/>
              <a:gd name="connsiteY16" fmla="*/ 80010 h 357901"/>
              <a:gd name="connsiteX17" fmla="*/ 79653 w 357945"/>
              <a:gd name="connsiteY17" fmla="*/ 49247 h 357901"/>
              <a:gd name="connsiteX18" fmla="*/ 110416 w 357945"/>
              <a:gd name="connsiteY18" fmla="*/ 80010 h 357901"/>
              <a:gd name="connsiteX19" fmla="*/ 79653 w 357945"/>
              <a:gd name="connsiteY19" fmla="*/ 110817 h 357901"/>
              <a:gd name="connsiteX20" fmla="*/ 106173 w 357945"/>
              <a:gd name="connsiteY20" fmla="*/ 304993 h 357901"/>
              <a:gd name="connsiteX21" fmla="*/ 53087 w 357945"/>
              <a:gd name="connsiteY21" fmla="*/ 304993 h 357901"/>
              <a:gd name="connsiteX22" fmla="*/ 53087 w 357945"/>
              <a:gd name="connsiteY22" fmla="*/ 134168 h 357901"/>
              <a:gd name="connsiteX23" fmla="*/ 106173 w 357945"/>
              <a:gd name="connsiteY23" fmla="*/ 134168 h 357901"/>
              <a:gd name="connsiteX24" fmla="*/ 106173 w 357945"/>
              <a:gd name="connsiteY24" fmla="*/ 304993 h 357901"/>
              <a:gd name="connsiteX25" fmla="*/ 331470 w 357945"/>
              <a:gd name="connsiteY25" fmla="*/ 0 h 357901"/>
              <a:gd name="connsiteX26" fmla="*/ 26432 w 357945"/>
              <a:gd name="connsiteY26" fmla="*/ 0 h 357901"/>
              <a:gd name="connsiteX27" fmla="*/ 0 w 357945"/>
              <a:gd name="connsiteY27" fmla="*/ 25806 h 357901"/>
              <a:gd name="connsiteX28" fmla="*/ 0 w 357945"/>
              <a:gd name="connsiteY28" fmla="*/ 332095 h 357901"/>
              <a:gd name="connsiteX29" fmla="*/ 26432 w 357945"/>
              <a:gd name="connsiteY29" fmla="*/ 357902 h 357901"/>
              <a:gd name="connsiteX30" fmla="*/ 331470 w 357945"/>
              <a:gd name="connsiteY30" fmla="*/ 357902 h 357901"/>
              <a:gd name="connsiteX31" fmla="*/ 357946 w 357945"/>
              <a:gd name="connsiteY31" fmla="*/ 332095 h 357901"/>
              <a:gd name="connsiteX32" fmla="*/ 357946 w 357945"/>
              <a:gd name="connsiteY32" fmla="*/ 25806 h 357901"/>
              <a:gd name="connsiteX33" fmla="*/ 331470 w 357945"/>
              <a:gd name="connsiteY33" fmla="*/ 0 h 35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7945" h="357901">
                <a:moveTo>
                  <a:pt x="305038" y="304993"/>
                </a:moveTo>
                <a:lnTo>
                  <a:pt x="251995" y="304993"/>
                </a:lnTo>
                <a:lnTo>
                  <a:pt x="251995" y="221947"/>
                </a:lnTo>
                <a:cubicBezTo>
                  <a:pt x="251995" y="202123"/>
                  <a:pt x="251638" y="176629"/>
                  <a:pt x="224402" y="176629"/>
                </a:cubicBezTo>
                <a:cubicBezTo>
                  <a:pt x="197168" y="176629"/>
                  <a:pt x="192524" y="198194"/>
                  <a:pt x="192524" y="220518"/>
                </a:cubicBezTo>
                <a:lnTo>
                  <a:pt x="192524" y="304993"/>
                </a:lnTo>
                <a:lnTo>
                  <a:pt x="139481" y="304993"/>
                </a:lnTo>
                <a:lnTo>
                  <a:pt x="139481" y="134168"/>
                </a:lnTo>
                <a:lnTo>
                  <a:pt x="190425" y="134168"/>
                </a:lnTo>
                <a:lnTo>
                  <a:pt x="190425" y="157520"/>
                </a:lnTo>
                <a:lnTo>
                  <a:pt x="191140" y="157520"/>
                </a:lnTo>
                <a:cubicBezTo>
                  <a:pt x="198239" y="144080"/>
                  <a:pt x="215562" y="129927"/>
                  <a:pt x="241369" y="129927"/>
                </a:cubicBezTo>
                <a:cubicBezTo>
                  <a:pt x="295125" y="129927"/>
                  <a:pt x="305083" y="165288"/>
                  <a:pt x="305083" y="211276"/>
                </a:cubicBezTo>
                <a:lnTo>
                  <a:pt x="305083" y="304949"/>
                </a:lnTo>
                <a:lnTo>
                  <a:pt x="305038" y="304993"/>
                </a:lnTo>
                <a:close/>
                <a:moveTo>
                  <a:pt x="79653" y="110817"/>
                </a:moveTo>
                <a:cubicBezTo>
                  <a:pt x="62641" y="110817"/>
                  <a:pt x="48890" y="97021"/>
                  <a:pt x="48890" y="80010"/>
                </a:cubicBezTo>
                <a:cubicBezTo>
                  <a:pt x="48890" y="62998"/>
                  <a:pt x="62641" y="49247"/>
                  <a:pt x="79653" y="49247"/>
                </a:cubicBezTo>
                <a:cubicBezTo>
                  <a:pt x="96664" y="49247"/>
                  <a:pt x="110416" y="63043"/>
                  <a:pt x="110416" y="80010"/>
                </a:cubicBezTo>
                <a:cubicBezTo>
                  <a:pt x="110416" y="96976"/>
                  <a:pt x="96619" y="110817"/>
                  <a:pt x="79653" y="110817"/>
                </a:cubicBezTo>
                <a:close/>
                <a:moveTo>
                  <a:pt x="106173" y="304993"/>
                </a:moveTo>
                <a:lnTo>
                  <a:pt x="53087" y="304993"/>
                </a:lnTo>
                <a:lnTo>
                  <a:pt x="53087" y="134168"/>
                </a:lnTo>
                <a:lnTo>
                  <a:pt x="106173" y="134168"/>
                </a:lnTo>
                <a:lnTo>
                  <a:pt x="106173" y="304993"/>
                </a:lnTo>
                <a:close/>
                <a:moveTo>
                  <a:pt x="331470" y="0"/>
                </a:moveTo>
                <a:lnTo>
                  <a:pt x="26432" y="0"/>
                </a:lnTo>
                <a:cubicBezTo>
                  <a:pt x="11832" y="0"/>
                  <a:pt x="0" y="11563"/>
                  <a:pt x="0" y="25806"/>
                </a:cubicBezTo>
                <a:lnTo>
                  <a:pt x="0" y="332095"/>
                </a:lnTo>
                <a:cubicBezTo>
                  <a:pt x="0" y="346338"/>
                  <a:pt x="11832" y="357902"/>
                  <a:pt x="26432" y="357902"/>
                </a:cubicBezTo>
                <a:lnTo>
                  <a:pt x="331470" y="357902"/>
                </a:lnTo>
                <a:cubicBezTo>
                  <a:pt x="346070" y="357902"/>
                  <a:pt x="357946" y="346338"/>
                  <a:pt x="357946" y="332095"/>
                </a:cubicBezTo>
                <a:lnTo>
                  <a:pt x="357946" y="25806"/>
                </a:lnTo>
                <a:cubicBezTo>
                  <a:pt x="357946" y="11563"/>
                  <a:pt x="346070" y="0"/>
                  <a:pt x="331470" y="0"/>
                </a:cubicBezTo>
                <a:close/>
              </a:path>
            </a:pathLst>
          </a:custGeom>
          <a:solidFill>
            <a:srgbClr val="0A66C2"/>
          </a:solidFill>
          <a:ln w="9525" cap="flat">
            <a:noFill/>
            <a:prstDash val="solid"/>
            <a:miter/>
          </a:ln>
        </p:spPr>
        <p:txBody>
          <a:bodyPr rtlCol="0" anchor="ctr"/>
          <a:lstStyle/>
          <a:p>
            <a:endParaRPr lang="en-US" sz="2400">
              <a:latin typeface="Community Pro" panose="02000303040000020003"/>
            </a:endParaRPr>
          </a:p>
        </p:txBody>
      </p:sp>
    </p:spTree>
    <p:extLst>
      <p:ext uri="{BB962C8B-B14F-4D97-AF65-F5344CB8AC3E}">
        <p14:creationId xmlns:p14="http://schemas.microsoft.com/office/powerpoint/2010/main" val="3472855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3FC26EA-8BB0-5824-8FEA-89BCA610F4C2}"/>
              </a:ext>
            </a:extLst>
          </p:cNvPr>
          <p:cNvSpPr>
            <a:spLocks noGrp="1"/>
          </p:cNvSpPr>
          <p:nvPr>
            <p:ph type="body" sz="quarter" idx="12"/>
          </p:nvPr>
        </p:nvSpPr>
        <p:spPr>
          <a:xfrm>
            <a:off x="605519" y="1280433"/>
            <a:ext cx="5517695" cy="1219200"/>
          </a:xfrm>
        </p:spPr>
        <p:txBody>
          <a:bodyPr/>
          <a:lstStyle/>
          <a:p>
            <a:r>
              <a:rPr lang="en-US" dirty="0"/>
              <a:t>Our Data</a:t>
            </a:r>
          </a:p>
        </p:txBody>
      </p:sp>
      <p:sp>
        <p:nvSpPr>
          <p:cNvPr id="5" name="Text Placeholder 4">
            <a:extLst>
              <a:ext uri="{FF2B5EF4-FFF2-40B4-BE49-F238E27FC236}">
                <a16:creationId xmlns:a16="http://schemas.microsoft.com/office/drawing/2014/main" id="{A030895C-2149-741B-5C76-CD9AE4CBF79E}"/>
              </a:ext>
            </a:extLst>
          </p:cNvPr>
          <p:cNvSpPr>
            <a:spLocks noGrp="1"/>
          </p:cNvSpPr>
          <p:nvPr>
            <p:ph type="body" sz="quarter" idx="14"/>
          </p:nvPr>
        </p:nvSpPr>
        <p:spPr>
          <a:xfrm>
            <a:off x="605519" y="2869213"/>
            <a:ext cx="5517695" cy="1361824"/>
          </a:xfrm>
        </p:spPr>
        <p:txBody>
          <a:bodyPr/>
          <a:lstStyle/>
          <a:p>
            <a:pPr>
              <a:lnSpc>
                <a:spcPct val="150000"/>
              </a:lnSpc>
            </a:pPr>
            <a:r>
              <a:rPr lang="en-US" dirty="0"/>
              <a:t>The LinkedIn ecosystem provides data on a variety of labor market activities</a:t>
            </a:r>
          </a:p>
        </p:txBody>
      </p:sp>
      <p:sp>
        <p:nvSpPr>
          <p:cNvPr id="7" name="Text Placeholder 6">
            <a:extLst>
              <a:ext uri="{FF2B5EF4-FFF2-40B4-BE49-F238E27FC236}">
                <a16:creationId xmlns:a16="http://schemas.microsoft.com/office/drawing/2014/main" id="{7FCC36B3-EC27-B21F-6A37-90D758C30A52}"/>
              </a:ext>
            </a:extLst>
          </p:cNvPr>
          <p:cNvSpPr>
            <a:spLocks noGrp="1"/>
          </p:cNvSpPr>
          <p:nvPr>
            <p:ph type="body" sz="quarter" idx="16"/>
          </p:nvPr>
        </p:nvSpPr>
        <p:spPr>
          <a:xfrm>
            <a:off x="6555535" y="6953966"/>
            <a:ext cx="11477624" cy="1219200"/>
          </a:xfrm>
        </p:spPr>
        <p:txBody>
          <a:bodyPr/>
          <a:lstStyle/>
          <a:p>
            <a:r>
              <a:rPr lang="en-US" dirty="0"/>
              <a:t>The Feed</a:t>
            </a:r>
          </a:p>
        </p:txBody>
      </p:sp>
      <p:sp>
        <p:nvSpPr>
          <p:cNvPr id="8" name="Text Placeholder 7">
            <a:extLst>
              <a:ext uri="{FF2B5EF4-FFF2-40B4-BE49-F238E27FC236}">
                <a16:creationId xmlns:a16="http://schemas.microsoft.com/office/drawing/2014/main" id="{7292E338-0692-65E0-6746-CFDB3E5EB567}"/>
              </a:ext>
            </a:extLst>
          </p:cNvPr>
          <p:cNvSpPr>
            <a:spLocks noGrp="1"/>
          </p:cNvSpPr>
          <p:nvPr>
            <p:ph type="body" sz="quarter" idx="17"/>
          </p:nvPr>
        </p:nvSpPr>
        <p:spPr>
          <a:xfrm>
            <a:off x="6555535" y="1280433"/>
            <a:ext cx="11477624" cy="1219200"/>
          </a:xfrm>
        </p:spPr>
        <p:txBody>
          <a:bodyPr/>
          <a:lstStyle/>
          <a:p>
            <a:r>
              <a:rPr lang="en-US" dirty="0"/>
              <a:t>Profile Data (Job Title, Experience, Skills)</a:t>
            </a:r>
          </a:p>
        </p:txBody>
      </p:sp>
      <p:sp>
        <p:nvSpPr>
          <p:cNvPr id="9" name="Text Placeholder 8">
            <a:extLst>
              <a:ext uri="{FF2B5EF4-FFF2-40B4-BE49-F238E27FC236}">
                <a16:creationId xmlns:a16="http://schemas.microsoft.com/office/drawing/2014/main" id="{875A6D11-9A6E-9951-9C59-284BE111EEEA}"/>
              </a:ext>
            </a:extLst>
          </p:cNvPr>
          <p:cNvSpPr>
            <a:spLocks noGrp="1"/>
          </p:cNvSpPr>
          <p:nvPr>
            <p:ph type="body" sz="quarter" idx="18"/>
          </p:nvPr>
        </p:nvSpPr>
        <p:spPr>
          <a:xfrm>
            <a:off x="6555535" y="2698816"/>
            <a:ext cx="11477624" cy="1219200"/>
          </a:xfrm>
        </p:spPr>
        <p:txBody>
          <a:bodyPr/>
          <a:lstStyle/>
          <a:p>
            <a:r>
              <a:rPr lang="en-US" dirty="0"/>
              <a:t>Recruiting Activity (Job Postings, InMail)</a:t>
            </a:r>
          </a:p>
        </p:txBody>
      </p:sp>
      <p:sp>
        <p:nvSpPr>
          <p:cNvPr id="10" name="Text Placeholder 9">
            <a:extLst>
              <a:ext uri="{FF2B5EF4-FFF2-40B4-BE49-F238E27FC236}">
                <a16:creationId xmlns:a16="http://schemas.microsoft.com/office/drawing/2014/main" id="{20585D10-6292-5858-427F-7FA35DB051E8}"/>
              </a:ext>
            </a:extLst>
          </p:cNvPr>
          <p:cNvSpPr>
            <a:spLocks noGrp="1"/>
          </p:cNvSpPr>
          <p:nvPr>
            <p:ph type="body" sz="quarter" idx="19"/>
          </p:nvPr>
        </p:nvSpPr>
        <p:spPr>
          <a:xfrm>
            <a:off x="6555535" y="4117199"/>
            <a:ext cx="11477624" cy="1219200"/>
          </a:xfrm>
        </p:spPr>
        <p:txBody>
          <a:bodyPr/>
          <a:lstStyle/>
          <a:p>
            <a:r>
              <a:rPr lang="en-US" dirty="0"/>
              <a:t>Job Seeking Activity (Views, Applications)</a:t>
            </a:r>
          </a:p>
        </p:txBody>
      </p:sp>
      <p:sp>
        <p:nvSpPr>
          <p:cNvPr id="11" name="Text Placeholder 10">
            <a:extLst>
              <a:ext uri="{FF2B5EF4-FFF2-40B4-BE49-F238E27FC236}">
                <a16:creationId xmlns:a16="http://schemas.microsoft.com/office/drawing/2014/main" id="{BBDBC140-B24D-94FF-005E-9861106C7B3D}"/>
              </a:ext>
            </a:extLst>
          </p:cNvPr>
          <p:cNvSpPr>
            <a:spLocks noGrp="1"/>
          </p:cNvSpPr>
          <p:nvPr>
            <p:ph type="body" sz="quarter" idx="20"/>
          </p:nvPr>
        </p:nvSpPr>
        <p:spPr>
          <a:xfrm>
            <a:off x="6555535" y="5535582"/>
            <a:ext cx="11477624" cy="1219200"/>
          </a:xfrm>
        </p:spPr>
        <p:txBody>
          <a:bodyPr/>
          <a:lstStyle/>
          <a:p>
            <a:r>
              <a:rPr lang="en-US" dirty="0"/>
              <a:t>Surveys (Workforce Sentiment)</a:t>
            </a:r>
          </a:p>
        </p:txBody>
      </p:sp>
    </p:spTree>
    <p:extLst>
      <p:ext uri="{BB962C8B-B14F-4D97-AF65-F5344CB8AC3E}">
        <p14:creationId xmlns:p14="http://schemas.microsoft.com/office/powerpoint/2010/main" val="1746642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659F9-DB13-F5FE-6657-856697E7445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1E9D5B5-0FD1-8307-B1C2-AA96735538C3}"/>
              </a:ext>
            </a:extLst>
          </p:cNvPr>
          <p:cNvSpPr>
            <a:spLocks noGrp="1"/>
          </p:cNvSpPr>
          <p:nvPr>
            <p:ph type="body" sz="quarter" idx="12"/>
          </p:nvPr>
        </p:nvSpPr>
        <p:spPr>
          <a:xfrm>
            <a:off x="480447" y="1280433"/>
            <a:ext cx="5642767" cy="1219200"/>
          </a:xfrm>
        </p:spPr>
        <p:txBody>
          <a:bodyPr/>
          <a:lstStyle/>
          <a:p>
            <a:r>
              <a:rPr lang="en-US" sz="6800" dirty="0"/>
              <a:t>Our Indicators</a:t>
            </a:r>
          </a:p>
        </p:txBody>
      </p:sp>
      <p:sp>
        <p:nvSpPr>
          <p:cNvPr id="5" name="Text Placeholder 4">
            <a:extLst>
              <a:ext uri="{FF2B5EF4-FFF2-40B4-BE49-F238E27FC236}">
                <a16:creationId xmlns:a16="http://schemas.microsoft.com/office/drawing/2014/main" id="{6758CF82-1D44-45B4-4E75-631D33972874}"/>
              </a:ext>
            </a:extLst>
          </p:cNvPr>
          <p:cNvSpPr>
            <a:spLocks noGrp="1"/>
          </p:cNvSpPr>
          <p:nvPr>
            <p:ph type="body" sz="quarter" idx="14"/>
          </p:nvPr>
        </p:nvSpPr>
        <p:spPr>
          <a:xfrm>
            <a:off x="605519" y="2869212"/>
            <a:ext cx="5517695" cy="4084753"/>
          </a:xfrm>
        </p:spPr>
        <p:txBody>
          <a:bodyPr/>
          <a:lstStyle/>
          <a:p>
            <a:pPr>
              <a:lnSpc>
                <a:spcPct val="150000"/>
              </a:lnSpc>
            </a:pPr>
            <a:r>
              <a:rPr lang="en-US" dirty="0"/>
              <a:t>The Economic Graph Research Institute turns LinkedIn data into tracked measures of labor market activity to assess the state of the labor market in the US and globally</a:t>
            </a:r>
          </a:p>
        </p:txBody>
      </p:sp>
      <p:sp>
        <p:nvSpPr>
          <p:cNvPr id="7" name="Text Placeholder 6">
            <a:extLst>
              <a:ext uri="{FF2B5EF4-FFF2-40B4-BE49-F238E27FC236}">
                <a16:creationId xmlns:a16="http://schemas.microsoft.com/office/drawing/2014/main" id="{EF502FD4-8715-632F-3C69-87FE7BA682A2}"/>
              </a:ext>
            </a:extLst>
          </p:cNvPr>
          <p:cNvSpPr>
            <a:spLocks noGrp="1"/>
          </p:cNvSpPr>
          <p:nvPr>
            <p:ph type="body" sz="quarter" idx="16"/>
          </p:nvPr>
        </p:nvSpPr>
        <p:spPr>
          <a:xfrm>
            <a:off x="6419929" y="7387918"/>
            <a:ext cx="11477624" cy="1219200"/>
          </a:xfrm>
        </p:spPr>
        <p:txBody>
          <a:bodyPr/>
          <a:lstStyle/>
          <a:p>
            <a:r>
              <a:rPr lang="en-US" dirty="0"/>
              <a:t>Seeker Sentiment </a:t>
            </a:r>
            <a:r>
              <a:rPr lang="en-US" sz="3500" dirty="0"/>
              <a:t>(Layoff Mentions, Confidence)</a:t>
            </a:r>
          </a:p>
        </p:txBody>
      </p:sp>
      <p:sp>
        <p:nvSpPr>
          <p:cNvPr id="8" name="Text Placeholder 7">
            <a:extLst>
              <a:ext uri="{FF2B5EF4-FFF2-40B4-BE49-F238E27FC236}">
                <a16:creationId xmlns:a16="http://schemas.microsoft.com/office/drawing/2014/main" id="{B46299DF-93BE-D65B-974D-F300E7041D14}"/>
              </a:ext>
            </a:extLst>
          </p:cNvPr>
          <p:cNvSpPr>
            <a:spLocks noGrp="1"/>
          </p:cNvSpPr>
          <p:nvPr>
            <p:ph type="body" sz="quarter" idx="17"/>
          </p:nvPr>
        </p:nvSpPr>
        <p:spPr>
          <a:xfrm>
            <a:off x="6419929" y="1714385"/>
            <a:ext cx="11477624" cy="1219200"/>
          </a:xfrm>
        </p:spPr>
        <p:txBody>
          <a:bodyPr/>
          <a:lstStyle/>
          <a:p>
            <a:r>
              <a:rPr lang="en-US" dirty="0"/>
              <a:t>Hiring </a:t>
            </a:r>
            <a:r>
              <a:rPr lang="en-US" sz="3500" dirty="0"/>
              <a:t>(LinkedIn Hiring Rate)</a:t>
            </a:r>
          </a:p>
        </p:txBody>
      </p:sp>
      <p:sp>
        <p:nvSpPr>
          <p:cNvPr id="9" name="Text Placeholder 8">
            <a:extLst>
              <a:ext uri="{FF2B5EF4-FFF2-40B4-BE49-F238E27FC236}">
                <a16:creationId xmlns:a16="http://schemas.microsoft.com/office/drawing/2014/main" id="{4746C9DE-8DCE-FF6B-618F-3347B6F62AA0}"/>
              </a:ext>
            </a:extLst>
          </p:cNvPr>
          <p:cNvSpPr>
            <a:spLocks noGrp="1"/>
          </p:cNvSpPr>
          <p:nvPr>
            <p:ph type="body" sz="quarter" idx="18"/>
          </p:nvPr>
        </p:nvSpPr>
        <p:spPr>
          <a:xfrm>
            <a:off x="6419929" y="3132768"/>
            <a:ext cx="11477624" cy="1219200"/>
          </a:xfrm>
        </p:spPr>
        <p:txBody>
          <a:bodyPr/>
          <a:lstStyle/>
          <a:p>
            <a:r>
              <a:rPr lang="en-US" dirty="0"/>
              <a:t>Quits </a:t>
            </a:r>
            <a:r>
              <a:rPr lang="en-US" sz="3500" dirty="0"/>
              <a:t>(LinkedIn Separation Rate)</a:t>
            </a:r>
          </a:p>
        </p:txBody>
      </p:sp>
      <p:sp>
        <p:nvSpPr>
          <p:cNvPr id="10" name="Text Placeholder 9">
            <a:extLst>
              <a:ext uri="{FF2B5EF4-FFF2-40B4-BE49-F238E27FC236}">
                <a16:creationId xmlns:a16="http://schemas.microsoft.com/office/drawing/2014/main" id="{E965A586-644F-E53C-B052-2118D2D5810F}"/>
              </a:ext>
            </a:extLst>
          </p:cNvPr>
          <p:cNvSpPr>
            <a:spLocks noGrp="1"/>
          </p:cNvSpPr>
          <p:nvPr>
            <p:ph type="body" sz="quarter" idx="19"/>
          </p:nvPr>
        </p:nvSpPr>
        <p:spPr>
          <a:xfrm>
            <a:off x="6419929" y="4551151"/>
            <a:ext cx="11477624" cy="1219200"/>
          </a:xfrm>
        </p:spPr>
        <p:txBody>
          <a:bodyPr/>
          <a:lstStyle/>
          <a:p>
            <a:r>
              <a:rPr lang="en-US" dirty="0"/>
              <a:t>Slack </a:t>
            </a:r>
            <a:r>
              <a:rPr lang="en-US" sz="3500" dirty="0"/>
              <a:t>(LinkedIn Labor Market Tightness)</a:t>
            </a:r>
          </a:p>
        </p:txBody>
      </p:sp>
      <p:sp>
        <p:nvSpPr>
          <p:cNvPr id="11" name="Text Placeholder 10">
            <a:extLst>
              <a:ext uri="{FF2B5EF4-FFF2-40B4-BE49-F238E27FC236}">
                <a16:creationId xmlns:a16="http://schemas.microsoft.com/office/drawing/2014/main" id="{FBED9820-12E8-EFEC-EF3B-3C59C866C4D5}"/>
              </a:ext>
            </a:extLst>
          </p:cNvPr>
          <p:cNvSpPr>
            <a:spLocks noGrp="1"/>
          </p:cNvSpPr>
          <p:nvPr>
            <p:ph type="body" sz="quarter" idx="20"/>
          </p:nvPr>
        </p:nvSpPr>
        <p:spPr>
          <a:xfrm>
            <a:off x="6419929" y="5969534"/>
            <a:ext cx="11477624" cy="1219200"/>
          </a:xfrm>
        </p:spPr>
        <p:txBody>
          <a:bodyPr/>
          <a:lstStyle/>
          <a:p>
            <a:r>
              <a:rPr lang="en-US" dirty="0"/>
              <a:t>Job Seeking Activity </a:t>
            </a:r>
            <a:r>
              <a:rPr lang="en-US" sz="3500" dirty="0"/>
              <a:t>(Applications, Open-to-Work)</a:t>
            </a:r>
          </a:p>
        </p:txBody>
      </p:sp>
      <p:sp>
        <p:nvSpPr>
          <p:cNvPr id="2" name="Text Placeholder 7">
            <a:extLst>
              <a:ext uri="{FF2B5EF4-FFF2-40B4-BE49-F238E27FC236}">
                <a16:creationId xmlns:a16="http://schemas.microsoft.com/office/drawing/2014/main" id="{E49D4CC0-8ECB-1DE1-9A21-28CBF67A8A49}"/>
              </a:ext>
            </a:extLst>
          </p:cNvPr>
          <p:cNvSpPr txBox="1">
            <a:spLocks/>
          </p:cNvSpPr>
          <p:nvPr/>
        </p:nvSpPr>
        <p:spPr>
          <a:xfrm>
            <a:off x="6425976" y="296001"/>
            <a:ext cx="11477624" cy="1219200"/>
          </a:xfrm>
          <a:prstGeom prst="roundRect">
            <a:avLst>
              <a:gd name="adj" fmla="val 14504"/>
            </a:avLst>
          </a:prstGeom>
          <a:solidFill>
            <a:schemeClr val="accent3"/>
          </a:solidFill>
          <a:effectLst/>
        </p:spPr>
        <p:txBody>
          <a:bodyPr vert="horz" lIns="457200" tIns="45720" rIns="91440" bIns="45720" rtlCol="0" anchor="ctr">
            <a:noAutofit/>
          </a:bodyPr>
          <a:lstStyle>
            <a:lvl1pPr marL="0" indent="0" algn="l" defTabSz="914400" rtl="0" eaLnBrk="1" latinLnBrk="0" hangingPunct="1">
              <a:lnSpc>
                <a:spcPct val="100000"/>
              </a:lnSpc>
              <a:spcBef>
                <a:spcPts val="0"/>
              </a:spcBef>
              <a:buFont typeface="Arial" pitchFamily="34" charset="0"/>
              <a:buNone/>
              <a:defRPr sz="4500" b="0" i="0" kern="1200" spc="-150" baseline="0">
                <a:solidFill>
                  <a:schemeClr val="tx2"/>
                </a:solidFill>
                <a:latin typeface="Community Pro Medium" panose="02000303040000020003"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Job Postings </a:t>
            </a:r>
            <a:r>
              <a:rPr lang="en-US" sz="3500" dirty="0"/>
              <a:t>(Job Postings Indices)</a:t>
            </a:r>
          </a:p>
        </p:txBody>
      </p:sp>
    </p:spTree>
    <p:extLst>
      <p:ext uri="{BB962C8B-B14F-4D97-AF65-F5344CB8AC3E}">
        <p14:creationId xmlns:p14="http://schemas.microsoft.com/office/powerpoint/2010/main" val="3831760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AE719-C544-9D34-326F-C0454B282426}"/>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B66ADA7A-ADA8-54D3-4543-06323E084E94}"/>
              </a:ext>
            </a:extLst>
          </p:cNvPr>
          <p:cNvSpPr txBox="1">
            <a:spLocks/>
          </p:cNvSpPr>
          <p:nvPr/>
        </p:nvSpPr>
        <p:spPr>
          <a:xfrm>
            <a:off x="627484" y="527556"/>
            <a:ext cx="10299596" cy="127838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7000" b="1" dirty="0"/>
              <a:t>LinkedIn Hiring Rate</a:t>
            </a:r>
          </a:p>
        </p:txBody>
      </p:sp>
      <p:sp>
        <p:nvSpPr>
          <p:cNvPr id="4" name="TextBox 3">
            <a:extLst>
              <a:ext uri="{FF2B5EF4-FFF2-40B4-BE49-F238E27FC236}">
                <a16:creationId xmlns:a16="http://schemas.microsoft.com/office/drawing/2014/main" id="{2BCE9E0D-6B4D-74EB-109B-928C3C7FA249}"/>
              </a:ext>
            </a:extLst>
          </p:cNvPr>
          <p:cNvSpPr txBox="1"/>
          <p:nvPr/>
        </p:nvSpPr>
        <p:spPr>
          <a:xfrm>
            <a:off x="0" y="2193397"/>
            <a:ext cx="18288000" cy="1169551"/>
          </a:xfrm>
          <a:prstGeom prst="rect">
            <a:avLst/>
          </a:prstGeom>
          <a:noFill/>
        </p:spPr>
        <p:txBody>
          <a:bodyPr wrap="square" rtlCol="0">
            <a:spAutoFit/>
          </a:bodyPr>
          <a:lstStyle/>
          <a:p>
            <a:pPr algn="ctr"/>
            <a:r>
              <a:rPr lang="en-US" sz="3500" i="1" dirty="0">
                <a:solidFill>
                  <a:schemeClr val="accent1"/>
                </a:solidFill>
                <a:latin typeface="Community Pro Medium" panose="02000303040000020003" pitchFamily="2" charset="0"/>
              </a:rPr>
              <a:t>The LinkedIn Hiring Rate measures hiring through</a:t>
            </a:r>
          </a:p>
          <a:p>
            <a:pPr algn="ctr"/>
            <a:r>
              <a:rPr lang="en-US" sz="3500" i="1" dirty="0">
                <a:solidFill>
                  <a:schemeClr val="accent1"/>
                </a:solidFill>
                <a:latin typeface="Community Pro Medium" panose="02000303040000020003" pitchFamily="2" charset="0"/>
              </a:rPr>
              <a:t>the pace at which members add new positions to their LinkedIn profile</a:t>
            </a:r>
          </a:p>
        </p:txBody>
      </p:sp>
      <p:sp>
        <p:nvSpPr>
          <p:cNvPr id="5" name="Text Placeholder 2">
            <a:extLst>
              <a:ext uri="{FF2B5EF4-FFF2-40B4-BE49-F238E27FC236}">
                <a16:creationId xmlns:a16="http://schemas.microsoft.com/office/drawing/2014/main" id="{4AA7EC97-E4E8-55CD-302E-9A330C2EA14D}"/>
              </a:ext>
            </a:extLst>
          </p:cNvPr>
          <p:cNvSpPr txBox="1">
            <a:spLocks/>
          </p:cNvSpPr>
          <p:nvPr/>
        </p:nvSpPr>
        <p:spPr>
          <a:xfrm>
            <a:off x="627484" y="3750406"/>
            <a:ext cx="16916597" cy="595135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800"/>
              </a:spcAft>
            </a:pPr>
            <a:r>
              <a:rPr lang="en-US" sz="3500" b="1" dirty="0">
                <a:latin typeface="Community Pro" panose="02000303040000020003" pitchFamily="2" charset="0"/>
              </a:rPr>
              <a:t>Count of added positions (hires) at new companies each month adjusted for…</a:t>
            </a:r>
            <a:endParaRPr lang="en-US" dirty="0"/>
          </a:p>
          <a:p>
            <a:pPr lvl="1"/>
            <a:r>
              <a:rPr lang="en-US" sz="3000" b="1" dirty="0"/>
              <a:t>Platform Effects: </a:t>
            </a:r>
            <a:r>
              <a:rPr lang="en-US" sz="3000" dirty="0"/>
              <a:t>Divide by member count to control for scale effect of more members</a:t>
            </a:r>
          </a:p>
          <a:p>
            <a:pPr marL="457200" lvl="1" indent="0">
              <a:buNone/>
            </a:pPr>
            <a:endParaRPr lang="en-US" dirty="0"/>
          </a:p>
          <a:p>
            <a:pPr lvl="1"/>
            <a:r>
              <a:rPr lang="en-US" sz="3000" b="1" dirty="0"/>
              <a:t>Profile Update Lag: </a:t>
            </a:r>
            <a:r>
              <a:rPr lang="en-US" sz="3000" dirty="0"/>
              <a:t>Mitigate by limiting to positions added during the month position starts</a:t>
            </a:r>
          </a:p>
          <a:p>
            <a:pPr lvl="1"/>
            <a:endParaRPr lang="en-US" sz="3000" dirty="0"/>
          </a:p>
          <a:p>
            <a:pPr>
              <a:spcAft>
                <a:spcPts val="1800"/>
              </a:spcAft>
            </a:pPr>
            <a:r>
              <a:rPr lang="en-US" sz="3400" b="1" dirty="0">
                <a:latin typeface="Community Pro" panose="02000303040000020003" pitchFamily="2" charset="0"/>
              </a:rPr>
              <a:t>Indexed to the average of 2016 (beginning of tracking)</a:t>
            </a:r>
            <a:endParaRPr lang="en-US" sz="3400" dirty="0"/>
          </a:p>
          <a:p>
            <a:pPr lvl="1"/>
            <a:r>
              <a:rPr lang="en-US" sz="3000" dirty="0">
                <a:latin typeface="Community Pro" panose="02000303040000020003" pitchFamily="2" charset="0"/>
              </a:rPr>
              <a:t>Highlight shifts in momentum over time rather than scale</a:t>
            </a:r>
          </a:p>
          <a:p>
            <a:pPr marL="457200" lvl="1" indent="0">
              <a:buNone/>
            </a:pPr>
            <a:endParaRPr lang="en-US" sz="3000" dirty="0"/>
          </a:p>
          <a:p>
            <a:pPr>
              <a:spcAft>
                <a:spcPts val="1800"/>
              </a:spcAft>
            </a:pPr>
            <a:r>
              <a:rPr lang="en-US" sz="3400" b="1" dirty="0">
                <a:latin typeface="Community Pro" panose="02000303040000020003" pitchFamily="2" charset="0"/>
              </a:rPr>
              <a:t>Seasonally adjusted</a:t>
            </a:r>
            <a:endParaRPr lang="en-US" sz="3400" dirty="0"/>
          </a:p>
          <a:p>
            <a:pPr lvl="1"/>
            <a:r>
              <a:rPr lang="en-US" sz="3000" dirty="0">
                <a:latin typeface="Community Pro" panose="02000303040000020003" pitchFamily="2" charset="0"/>
              </a:rPr>
              <a:t>X-13-AMIRA-SEATS</a:t>
            </a:r>
          </a:p>
        </p:txBody>
      </p:sp>
    </p:spTree>
    <p:extLst>
      <p:ext uri="{BB962C8B-B14F-4D97-AF65-F5344CB8AC3E}">
        <p14:creationId xmlns:p14="http://schemas.microsoft.com/office/powerpoint/2010/main" val="122329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48DDE1-88E4-573D-74D3-57C4C0A85228}"/>
            </a:ext>
          </a:extLst>
        </p:cNvPr>
        <p:cNvGrpSpPr/>
        <p:nvPr/>
      </p:nvGrpSpPr>
      <p:grpSpPr>
        <a:xfrm>
          <a:off x="0" y="0"/>
          <a:ext cx="0" cy="0"/>
          <a:chOff x="0" y="0"/>
          <a:chExt cx="0" cy="0"/>
        </a:xfrm>
      </p:grpSpPr>
      <p:pic>
        <p:nvPicPr>
          <p:cNvPr id="60" name="Picture 59">
            <a:extLst>
              <a:ext uri="{FF2B5EF4-FFF2-40B4-BE49-F238E27FC236}">
                <a16:creationId xmlns:a16="http://schemas.microsoft.com/office/drawing/2014/main" id="{412DE49A-7518-5A25-6AE6-686705B46415}"/>
              </a:ext>
            </a:extLst>
          </p:cNvPr>
          <p:cNvPicPr>
            <a:picLocks noChangeAspect="1"/>
          </p:cNvPicPr>
          <p:nvPr/>
        </p:nvPicPr>
        <p:blipFill>
          <a:blip r:embed="rId3"/>
          <a:stretch>
            <a:fillRect/>
          </a:stretch>
        </p:blipFill>
        <p:spPr>
          <a:xfrm>
            <a:off x="7168964" y="-673419"/>
            <a:ext cx="3796553" cy="487105"/>
          </a:xfrm>
          <a:prstGeom prst="rect">
            <a:avLst/>
          </a:prstGeom>
        </p:spPr>
      </p:pic>
      <p:sp>
        <p:nvSpPr>
          <p:cNvPr id="73" name="Text Placeholder 3">
            <a:extLst>
              <a:ext uri="{FF2B5EF4-FFF2-40B4-BE49-F238E27FC236}">
                <a16:creationId xmlns:a16="http://schemas.microsoft.com/office/drawing/2014/main" id="{2CA47C1D-3666-69FB-C951-095422E564DA}"/>
              </a:ext>
            </a:extLst>
          </p:cNvPr>
          <p:cNvSpPr txBox="1">
            <a:spLocks/>
          </p:cNvSpPr>
          <p:nvPr/>
        </p:nvSpPr>
        <p:spPr>
          <a:xfrm>
            <a:off x="627484" y="527557"/>
            <a:ext cx="17585870" cy="571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t>LinkedIn Hiring Rate tracks JOLTS Hiring Rate</a:t>
            </a:r>
          </a:p>
        </p:txBody>
      </p:sp>
      <p:grpSp>
        <p:nvGrpSpPr>
          <p:cNvPr id="66" name="Group 65">
            <a:extLst>
              <a:ext uri="{FF2B5EF4-FFF2-40B4-BE49-F238E27FC236}">
                <a16:creationId xmlns:a16="http://schemas.microsoft.com/office/drawing/2014/main" id="{087E91F8-8C41-C088-3124-0846965C530F}"/>
              </a:ext>
            </a:extLst>
          </p:cNvPr>
          <p:cNvGrpSpPr/>
          <p:nvPr/>
        </p:nvGrpSpPr>
        <p:grpSpPr>
          <a:xfrm>
            <a:off x="26553138" y="2432796"/>
            <a:ext cx="7545801" cy="1097862"/>
            <a:chOff x="6559218" y="4940718"/>
            <a:chExt cx="7522421" cy="1094460"/>
          </a:xfrm>
        </p:grpSpPr>
        <p:pic>
          <p:nvPicPr>
            <p:cNvPr id="4" name="Picture 3" descr="A graph of different colored lines&#10;&#10;AI-generated content may be incorrect.">
              <a:extLst>
                <a:ext uri="{FF2B5EF4-FFF2-40B4-BE49-F238E27FC236}">
                  <a16:creationId xmlns:a16="http://schemas.microsoft.com/office/drawing/2014/main" id="{DCACD79A-7A94-FEE8-CEDF-8C0562350AA9}"/>
                </a:ext>
              </a:extLst>
            </p:cNvPr>
            <p:cNvPicPr>
              <a:picLocks noChangeAspect="1"/>
            </p:cNvPicPr>
            <p:nvPr/>
          </p:nvPicPr>
          <p:blipFill>
            <a:blip r:embed="rId4"/>
            <a:srcRect l="11747" t="68915" r="75627" b="23518"/>
            <a:stretch>
              <a:fillRect/>
            </a:stretch>
          </p:blipFill>
          <p:spPr>
            <a:xfrm>
              <a:off x="6559218" y="4940718"/>
              <a:ext cx="1815353" cy="1087935"/>
            </a:xfrm>
            <a:prstGeom prst="rect">
              <a:avLst/>
            </a:prstGeom>
          </p:spPr>
        </p:pic>
        <p:pic>
          <p:nvPicPr>
            <p:cNvPr id="6" name="Picture 5" descr="A graph of different colored lines&#10;&#10;AI-generated content may be incorrect.">
              <a:extLst>
                <a:ext uri="{FF2B5EF4-FFF2-40B4-BE49-F238E27FC236}">
                  <a16:creationId xmlns:a16="http://schemas.microsoft.com/office/drawing/2014/main" id="{7CF3E5A1-AFB4-69A0-60EE-91DFDC806204}"/>
                </a:ext>
              </a:extLst>
            </p:cNvPr>
            <p:cNvPicPr>
              <a:picLocks noChangeAspect="1"/>
            </p:cNvPicPr>
            <p:nvPr/>
          </p:nvPicPr>
          <p:blipFill>
            <a:blip r:embed="rId4"/>
            <a:srcRect l="24279" t="68915" r="60206" b="23518"/>
            <a:stretch>
              <a:fillRect/>
            </a:stretch>
          </p:blipFill>
          <p:spPr>
            <a:xfrm>
              <a:off x="8623312" y="4940718"/>
              <a:ext cx="2230811" cy="1087935"/>
            </a:xfrm>
            <a:prstGeom prst="rect">
              <a:avLst/>
            </a:prstGeom>
          </p:spPr>
        </p:pic>
        <p:pic>
          <p:nvPicPr>
            <p:cNvPr id="65" name="Picture 64" descr="A graph of different colored lines&#10;&#10;AI-generated content may be incorrect.">
              <a:extLst>
                <a:ext uri="{FF2B5EF4-FFF2-40B4-BE49-F238E27FC236}">
                  <a16:creationId xmlns:a16="http://schemas.microsoft.com/office/drawing/2014/main" id="{D841B157-3AFF-7067-173A-3A4F112AEB9E}"/>
                </a:ext>
              </a:extLst>
            </p:cNvPr>
            <p:cNvPicPr>
              <a:picLocks noChangeAspect="1"/>
            </p:cNvPicPr>
            <p:nvPr/>
          </p:nvPicPr>
          <p:blipFill>
            <a:blip r:embed="rId4"/>
            <a:srcRect l="39803" t="68915" r="38749" b="23518"/>
            <a:stretch>
              <a:fillRect/>
            </a:stretch>
          </p:blipFill>
          <p:spPr>
            <a:xfrm>
              <a:off x="10997753" y="4947243"/>
              <a:ext cx="3083886" cy="1087935"/>
            </a:xfrm>
            <a:prstGeom prst="rect">
              <a:avLst/>
            </a:prstGeom>
          </p:spPr>
        </p:pic>
      </p:grpSp>
      <p:graphicFrame>
        <p:nvGraphicFramePr>
          <p:cNvPr id="7" name="Chart 6">
            <a:extLst>
              <a:ext uri="{FF2B5EF4-FFF2-40B4-BE49-F238E27FC236}">
                <a16:creationId xmlns:a16="http://schemas.microsoft.com/office/drawing/2014/main" id="{13479141-49DD-94C4-1F9D-480ADFBED1D2}"/>
              </a:ext>
            </a:extLst>
          </p:cNvPr>
          <p:cNvGraphicFramePr>
            <a:graphicFrameLocks noGrp="1"/>
          </p:cNvGraphicFramePr>
          <p:nvPr>
            <p:extLst>
              <p:ext uri="{D42A27DB-BD31-4B8C-83A1-F6EECF244321}">
                <p14:modId xmlns:p14="http://schemas.microsoft.com/office/powerpoint/2010/main" val="211199056"/>
              </p:ext>
            </p:extLst>
          </p:nvPr>
        </p:nvGraphicFramePr>
        <p:xfrm>
          <a:off x="1845130" y="1436914"/>
          <a:ext cx="15031968" cy="832252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a:extLst>
              <a:ext uri="{FF2B5EF4-FFF2-40B4-BE49-F238E27FC236}">
                <a16:creationId xmlns:a16="http://schemas.microsoft.com/office/drawing/2014/main" id="{A2B89D1A-A411-FA22-D797-1B6DA13828E6}"/>
              </a:ext>
            </a:extLst>
          </p:cNvPr>
          <p:cNvSpPr txBox="1"/>
          <p:nvPr/>
        </p:nvSpPr>
        <p:spPr>
          <a:xfrm>
            <a:off x="11480800" y="9889067"/>
            <a:ext cx="6732554" cy="246221"/>
          </a:xfrm>
          <a:prstGeom prst="rect">
            <a:avLst/>
          </a:prstGeom>
          <a:noFill/>
        </p:spPr>
        <p:txBody>
          <a:bodyPr wrap="square" rtlCol="0">
            <a:spAutoFit/>
          </a:bodyPr>
          <a:lstStyle/>
          <a:p>
            <a:r>
              <a:rPr lang="en-US" sz="1000" dirty="0">
                <a:latin typeface="Community Pro" panose="02000303040000020003" pitchFamily="2" charset="0"/>
              </a:rPr>
              <a:t>Source: Bureau of Labor Statistics, Job Openings and Labor Turnover Survey (JOLTS); LinkedIn Economic Graph</a:t>
            </a:r>
          </a:p>
        </p:txBody>
      </p:sp>
    </p:spTree>
    <p:extLst>
      <p:ext uri="{BB962C8B-B14F-4D97-AF65-F5344CB8AC3E}">
        <p14:creationId xmlns:p14="http://schemas.microsoft.com/office/powerpoint/2010/main" val="318620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F0584-B92F-F701-B23D-1CA5642D0D39}"/>
            </a:ext>
          </a:extLst>
        </p:cNvPr>
        <p:cNvGrpSpPr/>
        <p:nvPr/>
      </p:nvGrpSpPr>
      <p:grpSpPr>
        <a:xfrm>
          <a:off x="0" y="0"/>
          <a:ext cx="0" cy="0"/>
          <a:chOff x="0" y="0"/>
          <a:chExt cx="0" cy="0"/>
        </a:xfrm>
      </p:grpSpPr>
      <p:pic>
        <p:nvPicPr>
          <p:cNvPr id="60" name="Picture 59">
            <a:extLst>
              <a:ext uri="{FF2B5EF4-FFF2-40B4-BE49-F238E27FC236}">
                <a16:creationId xmlns:a16="http://schemas.microsoft.com/office/drawing/2014/main" id="{13AE7054-DAB5-551B-DBDA-50A3FE6BA3F8}"/>
              </a:ext>
            </a:extLst>
          </p:cNvPr>
          <p:cNvPicPr>
            <a:picLocks noChangeAspect="1"/>
          </p:cNvPicPr>
          <p:nvPr/>
        </p:nvPicPr>
        <p:blipFill>
          <a:blip r:embed="rId3"/>
          <a:stretch>
            <a:fillRect/>
          </a:stretch>
        </p:blipFill>
        <p:spPr>
          <a:xfrm>
            <a:off x="7168964" y="-673419"/>
            <a:ext cx="3796553" cy="487105"/>
          </a:xfrm>
          <a:prstGeom prst="rect">
            <a:avLst/>
          </a:prstGeom>
        </p:spPr>
      </p:pic>
      <p:sp>
        <p:nvSpPr>
          <p:cNvPr id="73" name="Text Placeholder 3">
            <a:extLst>
              <a:ext uri="{FF2B5EF4-FFF2-40B4-BE49-F238E27FC236}">
                <a16:creationId xmlns:a16="http://schemas.microsoft.com/office/drawing/2014/main" id="{E9736432-6E20-DB7A-AE41-9A2C7CE655AA}"/>
              </a:ext>
            </a:extLst>
          </p:cNvPr>
          <p:cNvSpPr txBox="1">
            <a:spLocks/>
          </p:cNvSpPr>
          <p:nvPr/>
        </p:nvSpPr>
        <p:spPr>
          <a:xfrm>
            <a:off x="627484" y="527557"/>
            <a:ext cx="17585870" cy="571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t>LinkedIn Hiring Rate tracks JOLTS Hiring Rate</a:t>
            </a:r>
          </a:p>
        </p:txBody>
      </p:sp>
      <p:grpSp>
        <p:nvGrpSpPr>
          <p:cNvPr id="66" name="Group 65">
            <a:extLst>
              <a:ext uri="{FF2B5EF4-FFF2-40B4-BE49-F238E27FC236}">
                <a16:creationId xmlns:a16="http://schemas.microsoft.com/office/drawing/2014/main" id="{C301F335-5BCB-A569-71DE-6F8C4D167863}"/>
              </a:ext>
            </a:extLst>
          </p:cNvPr>
          <p:cNvGrpSpPr/>
          <p:nvPr/>
        </p:nvGrpSpPr>
        <p:grpSpPr>
          <a:xfrm>
            <a:off x="26553138" y="2432796"/>
            <a:ext cx="7545801" cy="1097862"/>
            <a:chOff x="6559218" y="4940718"/>
            <a:chExt cx="7522421" cy="1094460"/>
          </a:xfrm>
        </p:grpSpPr>
        <p:pic>
          <p:nvPicPr>
            <p:cNvPr id="4" name="Picture 3" descr="A graph of different colored lines&#10;&#10;AI-generated content may be incorrect.">
              <a:extLst>
                <a:ext uri="{FF2B5EF4-FFF2-40B4-BE49-F238E27FC236}">
                  <a16:creationId xmlns:a16="http://schemas.microsoft.com/office/drawing/2014/main" id="{099D2275-B522-A4FE-D692-704D5AD5A296}"/>
                </a:ext>
              </a:extLst>
            </p:cNvPr>
            <p:cNvPicPr>
              <a:picLocks noChangeAspect="1"/>
            </p:cNvPicPr>
            <p:nvPr/>
          </p:nvPicPr>
          <p:blipFill>
            <a:blip r:embed="rId4"/>
            <a:srcRect l="11747" t="68915" r="75627" b="23518"/>
            <a:stretch>
              <a:fillRect/>
            </a:stretch>
          </p:blipFill>
          <p:spPr>
            <a:xfrm>
              <a:off x="6559218" y="4940718"/>
              <a:ext cx="1815353" cy="1087935"/>
            </a:xfrm>
            <a:prstGeom prst="rect">
              <a:avLst/>
            </a:prstGeom>
          </p:spPr>
        </p:pic>
        <p:pic>
          <p:nvPicPr>
            <p:cNvPr id="6" name="Picture 5" descr="A graph of different colored lines&#10;&#10;AI-generated content may be incorrect.">
              <a:extLst>
                <a:ext uri="{FF2B5EF4-FFF2-40B4-BE49-F238E27FC236}">
                  <a16:creationId xmlns:a16="http://schemas.microsoft.com/office/drawing/2014/main" id="{A8981F77-E9FB-1FE9-3942-0A804EFE0B84}"/>
                </a:ext>
              </a:extLst>
            </p:cNvPr>
            <p:cNvPicPr>
              <a:picLocks noChangeAspect="1"/>
            </p:cNvPicPr>
            <p:nvPr/>
          </p:nvPicPr>
          <p:blipFill>
            <a:blip r:embed="rId4"/>
            <a:srcRect l="24279" t="68915" r="60206" b="23518"/>
            <a:stretch>
              <a:fillRect/>
            </a:stretch>
          </p:blipFill>
          <p:spPr>
            <a:xfrm>
              <a:off x="8623312" y="4940718"/>
              <a:ext cx="2230811" cy="1087935"/>
            </a:xfrm>
            <a:prstGeom prst="rect">
              <a:avLst/>
            </a:prstGeom>
          </p:spPr>
        </p:pic>
        <p:pic>
          <p:nvPicPr>
            <p:cNvPr id="65" name="Picture 64" descr="A graph of different colored lines&#10;&#10;AI-generated content may be incorrect.">
              <a:extLst>
                <a:ext uri="{FF2B5EF4-FFF2-40B4-BE49-F238E27FC236}">
                  <a16:creationId xmlns:a16="http://schemas.microsoft.com/office/drawing/2014/main" id="{AA42F7C2-FF47-54E7-9489-E8E0890939AC}"/>
                </a:ext>
              </a:extLst>
            </p:cNvPr>
            <p:cNvPicPr>
              <a:picLocks noChangeAspect="1"/>
            </p:cNvPicPr>
            <p:nvPr/>
          </p:nvPicPr>
          <p:blipFill>
            <a:blip r:embed="rId4"/>
            <a:srcRect l="39803" t="68915" r="38749" b="23518"/>
            <a:stretch>
              <a:fillRect/>
            </a:stretch>
          </p:blipFill>
          <p:spPr>
            <a:xfrm>
              <a:off x="10997753" y="4947243"/>
              <a:ext cx="3083886" cy="1087935"/>
            </a:xfrm>
            <a:prstGeom prst="rect">
              <a:avLst/>
            </a:prstGeom>
          </p:spPr>
        </p:pic>
      </p:grpSp>
      <p:graphicFrame>
        <p:nvGraphicFramePr>
          <p:cNvPr id="5" name="Chart 4">
            <a:extLst>
              <a:ext uri="{FF2B5EF4-FFF2-40B4-BE49-F238E27FC236}">
                <a16:creationId xmlns:a16="http://schemas.microsoft.com/office/drawing/2014/main" id="{B07240BB-3EE9-6C65-B302-28EE22B932EF}"/>
              </a:ext>
            </a:extLst>
          </p:cNvPr>
          <p:cNvGraphicFramePr>
            <a:graphicFrameLocks noGrp="1"/>
          </p:cNvGraphicFramePr>
          <p:nvPr>
            <p:extLst>
              <p:ext uri="{D42A27DB-BD31-4B8C-83A1-F6EECF244321}">
                <p14:modId xmlns:p14="http://schemas.microsoft.com/office/powerpoint/2010/main" val="3628887642"/>
              </p:ext>
            </p:extLst>
          </p:nvPr>
        </p:nvGraphicFramePr>
        <p:xfrm>
          <a:off x="1845131" y="1427405"/>
          <a:ext cx="14988498" cy="8332038"/>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E011E3D0-7ACB-371B-7D2E-1035BB78D658}"/>
              </a:ext>
            </a:extLst>
          </p:cNvPr>
          <p:cNvSpPr txBox="1"/>
          <p:nvPr/>
        </p:nvSpPr>
        <p:spPr>
          <a:xfrm>
            <a:off x="11480800" y="9889067"/>
            <a:ext cx="6732554" cy="246221"/>
          </a:xfrm>
          <a:prstGeom prst="rect">
            <a:avLst/>
          </a:prstGeom>
          <a:noFill/>
        </p:spPr>
        <p:txBody>
          <a:bodyPr wrap="square" rtlCol="0">
            <a:spAutoFit/>
          </a:bodyPr>
          <a:lstStyle/>
          <a:p>
            <a:r>
              <a:rPr lang="en-US" sz="1000" dirty="0">
                <a:latin typeface="Community Pro" panose="02000303040000020003" pitchFamily="2" charset="0"/>
              </a:rPr>
              <a:t>Source: Bureau of Labor Statistics, Job Openings and Labor Turnover Survey (JOLTS); LinkedIn Economic Graph</a:t>
            </a:r>
          </a:p>
        </p:txBody>
      </p:sp>
    </p:spTree>
    <p:extLst>
      <p:ext uri="{BB962C8B-B14F-4D97-AF65-F5344CB8AC3E}">
        <p14:creationId xmlns:p14="http://schemas.microsoft.com/office/powerpoint/2010/main" val="2997639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B5F31-6717-9B88-DFB3-624D9872A8C6}"/>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F6C963D6-B479-4E52-91D0-A06DAF418060}"/>
              </a:ext>
            </a:extLst>
          </p:cNvPr>
          <p:cNvSpPr txBox="1">
            <a:spLocks/>
          </p:cNvSpPr>
          <p:nvPr/>
        </p:nvSpPr>
        <p:spPr>
          <a:xfrm>
            <a:off x="627484" y="527556"/>
            <a:ext cx="13274496" cy="127838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7000" b="1" dirty="0"/>
              <a:t>LinkedIn Separation Rate</a:t>
            </a:r>
          </a:p>
        </p:txBody>
      </p:sp>
      <p:sp>
        <p:nvSpPr>
          <p:cNvPr id="4" name="TextBox 3">
            <a:extLst>
              <a:ext uri="{FF2B5EF4-FFF2-40B4-BE49-F238E27FC236}">
                <a16:creationId xmlns:a16="http://schemas.microsoft.com/office/drawing/2014/main" id="{CD28E06A-AA30-4A3D-B21C-C85705E4EA84}"/>
              </a:ext>
            </a:extLst>
          </p:cNvPr>
          <p:cNvSpPr txBox="1"/>
          <p:nvPr/>
        </p:nvSpPr>
        <p:spPr>
          <a:xfrm>
            <a:off x="0" y="2193397"/>
            <a:ext cx="18288000" cy="1169551"/>
          </a:xfrm>
          <a:prstGeom prst="rect">
            <a:avLst/>
          </a:prstGeom>
          <a:noFill/>
        </p:spPr>
        <p:txBody>
          <a:bodyPr wrap="square" rtlCol="0">
            <a:spAutoFit/>
          </a:bodyPr>
          <a:lstStyle/>
          <a:p>
            <a:pPr algn="ctr"/>
            <a:r>
              <a:rPr lang="en-US" sz="3500" i="1" dirty="0">
                <a:solidFill>
                  <a:schemeClr val="accent1"/>
                </a:solidFill>
                <a:latin typeface="Community Pro Medium" panose="02000303040000020003" pitchFamily="2" charset="0"/>
              </a:rPr>
              <a:t>The LinkedIn Separation Rate measures quits through</a:t>
            </a:r>
          </a:p>
          <a:p>
            <a:pPr algn="ctr"/>
            <a:r>
              <a:rPr lang="en-US" sz="3500" i="1" dirty="0">
                <a:solidFill>
                  <a:schemeClr val="accent1"/>
                </a:solidFill>
                <a:latin typeface="Community Pro Medium" panose="02000303040000020003" pitchFamily="2" charset="0"/>
              </a:rPr>
              <a:t>the pace at which members depart positions based on their LinkedIn profile.</a:t>
            </a:r>
          </a:p>
        </p:txBody>
      </p:sp>
      <p:sp>
        <p:nvSpPr>
          <p:cNvPr id="5" name="Text Placeholder 2">
            <a:extLst>
              <a:ext uri="{FF2B5EF4-FFF2-40B4-BE49-F238E27FC236}">
                <a16:creationId xmlns:a16="http://schemas.microsoft.com/office/drawing/2014/main" id="{F9BE8FED-8665-ED11-26AE-B6901EF3F932}"/>
              </a:ext>
            </a:extLst>
          </p:cNvPr>
          <p:cNvSpPr txBox="1">
            <a:spLocks/>
          </p:cNvSpPr>
          <p:nvPr/>
        </p:nvSpPr>
        <p:spPr>
          <a:xfrm>
            <a:off x="627484" y="3750405"/>
            <a:ext cx="16916597" cy="616850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800"/>
              </a:spcAft>
            </a:pPr>
            <a:r>
              <a:rPr lang="en-US" sz="3500" b="1" dirty="0">
                <a:latin typeface="Community Pro" panose="02000303040000020003" pitchFamily="2" charset="0"/>
              </a:rPr>
              <a:t>Count of positions ended each month adjusted for…</a:t>
            </a:r>
            <a:endParaRPr lang="en-US" dirty="0"/>
          </a:p>
          <a:p>
            <a:pPr lvl="1"/>
            <a:r>
              <a:rPr lang="en-US" sz="3000" b="1" dirty="0"/>
              <a:t>Platform Effects: </a:t>
            </a:r>
            <a:r>
              <a:rPr lang="en-US" sz="3000" dirty="0"/>
              <a:t>Divide by member count to control for scale effect of more members</a:t>
            </a:r>
          </a:p>
          <a:p>
            <a:pPr marL="457200" lvl="1" indent="0">
              <a:buNone/>
            </a:pPr>
            <a:endParaRPr lang="en-US" dirty="0"/>
          </a:p>
          <a:p>
            <a:pPr lvl="1"/>
            <a:r>
              <a:rPr lang="en-US" sz="3000" b="1" dirty="0"/>
              <a:t>Profile Update Lag: </a:t>
            </a:r>
            <a:r>
              <a:rPr lang="en-US" sz="3000" dirty="0"/>
              <a:t>Mitigate by limiting to positions where members updated their profile that month</a:t>
            </a:r>
          </a:p>
          <a:p>
            <a:pPr lvl="1"/>
            <a:endParaRPr lang="en-US" sz="3000" dirty="0"/>
          </a:p>
          <a:p>
            <a:pPr>
              <a:spcAft>
                <a:spcPts val="1800"/>
              </a:spcAft>
            </a:pPr>
            <a:r>
              <a:rPr lang="en-US" sz="3400" b="1" dirty="0">
                <a:latin typeface="Community Pro" panose="02000303040000020003" pitchFamily="2" charset="0"/>
              </a:rPr>
              <a:t>Indexed to the average of 2016 (beginning of tracking)</a:t>
            </a:r>
            <a:endParaRPr lang="en-US" sz="3400" dirty="0"/>
          </a:p>
          <a:p>
            <a:pPr lvl="1"/>
            <a:r>
              <a:rPr lang="en-US" sz="3000" dirty="0">
                <a:latin typeface="Community Pro" panose="02000303040000020003" pitchFamily="2" charset="0"/>
              </a:rPr>
              <a:t>Highlight shifts in momentum over time rather than scale</a:t>
            </a:r>
          </a:p>
          <a:p>
            <a:pPr marL="457200" lvl="1" indent="0">
              <a:buNone/>
            </a:pPr>
            <a:endParaRPr lang="en-US" sz="3000" dirty="0"/>
          </a:p>
          <a:p>
            <a:pPr>
              <a:spcAft>
                <a:spcPts val="1800"/>
              </a:spcAft>
            </a:pPr>
            <a:r>
              <a:rPr lang="en-US" sz="3400" b="1" dirty="0">
                <a:latin typeface="Community Pro" panose="02000303040000020003" pitchFamily="2" charset="0"/>
              </a:rPr>
              <a:t>Seasonally adjusted</a:t>
            </a:r>
            <a:endParaRPr lang="en-US" sz="3400" dirty="0"/>
          </a:p>
          <a:p>
            <a:pPr lvl="1"/>
            <a:r>
              <a:rPr lang="en-US" sz="3000" dirty="0">
                <a:latin typeface="Community Pro" panose="02000303040000020003" pitchFamily="2" charset="0"/>
              </a:rPr>
              <a:t>X-13-AMIRA-SEATS</a:t>
            </a:r>
          </a:p>
        </p:txBody>
      </p:sp>
    </p:spTree>
    <p:extLst>
      <p:ext uri="{BB962C8B-B14F-4D97-AF65-F5344CB8AC3E}">
        <p14:creationId xmlns:p14="http://schemas.microsoft.com/office/powerpoint/2010/main" val="2838210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B2E21-B478-F7EF-20F7-BBF45E0C4601}"/>
            </a:ext>
          </a:extLst>
        </p:cNvPr>
        <p:cNvGrpSpPr/>
        <p:nvPr/>
      </p:nvGrpSpPr>
      <p:grpSpPr>
        <a:xfrm>
          <a:off x="0" y="0"/>
          <a:ext cx="0" cy="0"/>
          <a:chOff x="0" y="0"/>
          <a:chExt cx="0" cy="0"/>
        </a:xfrm>
      </p:grpSpPr>
      <p:pic>
        <p:nvPicPr>
          <p:cNvPr id="60" name="Picture 59">
            <a:extLst>
              <a:ext uri="{FF2B5EF4-FFF2-40B4-BE49-F238E27FC236}">
                <a16:creationId xmlns:a16="http://schemas.microsoft.com/office/drawing/2014/main" id="{5EC91EC2-4C03-4E25-D611-3D70C4C6453A}"/>
              </a:ext>
            </a:extLst>
          </p:cNvPr>
          <p:cNvPicPr>
            <a:picLocks noChangeAspect="1"/>
          </p:cNvPicPr>
          <p:nvPr/>
        </p:nvPicPr>
        <p:blipFill>
          <a:blip r:embed="rId3"/>
          <a:stretch>
            <a:fillRect/>
          </a:stretch>
        </p:blipFill>
        <p:spPr>
          <a:xfrm>
            <a:off x="7168964" y="-673419"/>
            <a:ext cx="3796553" cy="487105"/>
          </a:xfrm>
          <a:prstGeom prst="rect">
            <a:avLst/>
          </a:prstGeom>
        </p:spPr>
      </p:pic>
      <p:grpSp>
        <p:nvGrpSpPr>
          <p:cNvPr id="66" name="Group 65">
            <a:extLst>
              <a:ext uri="{FF2B5EF4-FFF2-40B4-BE49-F238E27FC236}">
                <a16:creationId xmlns:a16="http://schemas.microsoft.com/office/drawing/2014/main" id="{7054197B-AC23-6F69-F8CC-C1BCA45F9123}"/>
              </a:ext>
            </a:extLst>
          </p:cNvPr>
          <p:cNvGrpSpPr/>
          <p:nvPr/>
        </p:nvGrpSpPr>
        <p:grpSpPr>
          <a:xfrm>
            <a:off x="26553138" y="2432796"/>
            <a:ext cx="7545801" cy="1097862"/>
            <a:chOff x="6559218" y="4940718"/>
            <a:chExt cx="7522421" cy="1094460"/>
          </a:xfrm>
        </p:grpSpPr>
        <p:pic>
          <p:nvPicPr>
            <p:cNvPr id="4" name="Picture 3" descr="A graph of different colored lines&#10;&#10;AI-generated content may be incorrect.">
              <a:extLst>
                <a:ext uri="{FF2B5EF4-FFF2-40B4-BE49-F238E27FC236}">
                  <a16:creationId xmlns:a16="http://schemas.microsoft.com/office/drawing/2014/main" id="{831A414F-1182-973A-0A62-DD26EF52D734}"/>
                </a:ext>
              </a:extLst>
            </p:cNvPr>
            <p:cNvPicPr>
              <a:picLocks noChangeAspect="1"/>
            </p:cNvPicPr>
            <p:nvPr/>
          </p:nvPicPr>
          <p:blipFill>
            <a:blip r:embed="rId4"/>
            <a:srcRect l="11747" t="68915" r="75627" b="23518"/>
            <a:stretch>
              <a:fillRect/>
            </a:stretch>
          </p:blipFill>
          <p:spPr>
            <a:xfrm>
              <a:off x="6559218" y="4940718"/>
              <a:ext cx="1815353" cy="1087935"/>
            </a:xfrm>
            <a:prstGeom prst="rect">
              <a:avLst/>
            </a:prstGeom>
          </p:spPr>
        </p:pic>
        <p:pic>
          <p:nvPicPr>
            <p:cNvPr id="6" name="Picture 5" descr="A graph of different colored lines&#10;&#10;AI-generated content may be incorrect.">
              <a:extLst>
                <a:ext uri="{FF2B5EF4-FFF2-40B4-BE49-F238E27FC236}">
                  <a16:creationId xmlns:a16="http://schemas.microsoft.com/office/drawing/2014/main" id="{2CF6BDD3-F18A-3DEE-55E0-48E2090B57B8}"/>
                </a:ext>
              </a:extLst>
            </p:cNvPr>
            <p:cNvPicPr>
              <a:picLocks noChangeAspect="1"/>
            </p:cNvPicPr>
            <p:nvPr/>
          </p:nvPicPr>
          <p:blipFill>
            <a:blip r:embed="rId4"/>
            <a:srcRect l="24279" t="68915" r="60206" b="23518"/>
            <a:stretch>
              <a:fillRect/>
            </a:stretch>
          </p:blipFill>
          <p:spPr>
            <a:xfrm>
              <a:off x="8623312" y="4940718"/>
              <a:ext cx="2230811" cy="1087935"/>
            </a:xfrm>
            <a:prstGeom prst="rect">
              <a:avLst/>
            </a:prstGeom>
          </p:spPr>
        </p:pic>
        <p:pic>
          <p:nvPicPr>
            <p:cNvPr id="65" name="Picture 64" descr="A graph of different colored lines&#10;&#10;AI-generated content may be incorrect.">
              <a:extLst>
                <a:ext uri="{FF2B5EF4-FFF2-40B4-BE49-F238E27FC236}">
                  <a16:creationId xmlns:a16="http://schemas.microsoft.com/office/drawing/2014/main" id="{ED527EBA-A970-E0FD-BBF2-EFC6D33E3428}"/>
                </a:ext>
              </a:extLst>
            </p:cNvPr>
            <p:cNvPicPr>
              <a:picLocks noChangeAspect="1"/>
            </p:cNvPicPr>
            <p:nvPr/>
          </p:nvPicPr>
          <p:blipFill>
            <a:blip r:embed="rId4"/>
            <a:srcRect l="39803" t="68915" r="38749" b="23518"/>
            <a:stretch>
              <a:fillRect/>
            </a:stretch>
          </p:blipFill>
          <p:spPr>
            <a:xfrm>
              <a:off x="10997753" y="4947243"/>
              <a:ext cx="3083886" cy="1087935"/>
            </a:xfrm>
            <a:prstGeom prst="rect">
              <a:avLst/>
            </a:prstGeom>
          </p:spPr>
        </p:pic>
      </p:grpSp>
      <p:graphicFrame>
        <p:nvGraphicFramePr>
          <p:cNvPr id="2" name="Chart 1">
            <a:extLst>
              <a:ext uri="{FF2B5EF4-FFF2-40B4-BE49-F238E27FC236}">
                <a16:creationId xmlns:a16="http://schemas.microsoft.com/office/drawing/2014/main" id="{F949BB33-592E-C44C-B0E4-750D25D5AAD3}"/>
              </a:ext>
            </a:extLst>
          </p:cNvPr>
          <p:cNvGraphicFramePr>
            <a:graphicFrameLocks noGrp="1"/>
          </p:cNvGraphicFramePr>
          <p:nvPr>
            <p:extLst>
              <p:ext uri="{D42A27DB-BD31-4B8C-83A1-F6EECF244321}">
                <p14:modId xmlns:p14="http://schemas.microsoft.com/office/powerpoint/2010/main" val="2243738955"/>
              </p:ext>
            </p:extLst>
          </p:nvPr>
        </p:nvGraphicFramePr>
        <p:xfrm>
          <a:off x="1713592" y="1400760"/>
          <a:ext cx="14860817" cy="8077777"/>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 Placeholder 3">
            <a:extLst>
              <a:ext uri="{FF2B5EF4-FFF2-40B4-BE49-F238E27FC236}">
                <a16:creationId xmlns:a16="http://schemas.microsoft.com/office/drawing/2014/main" id="{94BC6948-3E9E-7455-0822-ABB4FED1FB52}"/>
              </a:ext>
            </a:extLst>
          </p:cNvPr>
          <p:cNvSpPr txBox="1">
            <a:spLocks/>
          </p:cNvSpPr>
          <p:nvPr/>
        </p:nvSpPr>
        <p:spPr>
          <a:xfrm>
            <a:off x="627485" y="527557"/>
            <a:ext cx="16322784" cy="571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ommunity Pro" panose="02000303040000020003"/>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ommunity Pro" panose="02000303040000020003"/>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ommunity Pro" panose="02000303040000020003"/>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ommunity Pro" panose="02000303040000020003"/>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t>LinkedIn Separation Rate consistent with JOLTS Quit Rate</a:t>
            </a:r>
          </a:p>
        </p:txBody>
      </p:sp>
      <p:sp>
        <p:nvSpPr>
          <p:cNvPr id="5" name="TextBox 4">
            <a:extLst>
              <a:ext uri="{FF2B5EF4-FFF2-40B4-BE49-F238E27FC236}">
                <a16:creationId xmlns:a16="http://schemas.microsoft.com/office/drawing/2014/main" id="{38C79FE7-40BC-55B0-D8AF-DEC241C7203C}"/>
              </a:ext>
            </a:extLst>
          </p:cNvPr>
          <p:cNvSpPr txBox="1"/>
          <p:nvPr/>
        </p:nvSpPr>
        <p:spPr>
          <a:xfrm>
            <a:off x="11480800" y="9889067"/>
            <a:ext cx="6732554" cy="246221"/>
          </a:xfrm>
          <a:prstGeom prst="rect">
            <a:avLst/>
          </a:prstGeom>
          <a:noFill/>
        </p:spPr>
        <p:txBody>
          <a:bodyPr wrap="square" rtlCol="0">
            <a:spAutoFit/>
          </a:bodyPr>
          <a:lstStyle/>
          <a:p>
            <a:r>
              <a:rPr lang="en-US" sz="1000" dirty="0">
                <a:latin typeface="Community Pro" panose="02000303040000020003" pitchFamily="2" charset="0"/>
              </a:rPr>
              <a:t>Source: Bureau of Labor Statistics, Job Openings and Labor Turnover Survey (JOLTS); LinkedIn Economic Graph</a:t>
            </a:r>
          </a:p>
        </p:txBody>
      </p:sp>
    </p:spTree>
    <p:extLst>
      <p:ext uri="{BB962C8B-B14F-4D97-AF65-F5344CB8AC3E}">
        <p14:creationId xmlns:p14="http://schemas.microsoft.com/office/powerpoint/2010/main" val="3716192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LI_BlueTheme">
      <a:dk1>
        <a:srgbClr val="07284B"/>
      </a:dk1>
      <a:lt1>
        <a:srgbClr val="FFFFFF"/>
      </a:lt1>
      <a:dk2>
        <a:srgbClr val="004182"/>
      </a:dk2>
      <a:lt2>
        <a:srgbClr val="70B5F9"/>
      </a:lt2>
      <a:accent1>
        <a:srgbClr val="004182"/>
      </a:accent1>
      <a:accent2>
        <a:srgbClr val="0A66C2"/>
      </a:accent2>
      <a:accent3>
        <a:srgbClr val="70B5F9"/>
      </a:accent3>
      <a:accent4>
        <a:srgbClr val="D2E9FF"/>
      </a:accent4>
      <a:accent5>
        <a:srgbClr val="FFFFFF"/>
      </a:accent5>
      <a:accent6>
        <a:srgbClr val="000000"/>
      </a:accent6>
      <a:hlink>
        <a:srgbClr val="0A66C2"/>
      </a:hlink>
      <a:folHlink>
        <a:srgbClr val="954F72"/>
      </a:folHlink>
    </a:clrScheme>
    <a:fontScheme name="Community">
      <a:majorFont>
        <a:latin typeface="Community"/>
        <a:ea typeface=""/>
        <a:cs typeface=""/>
      </a:majorFont>
      <a:minorFont>
        <a:latin typeface="Communit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kedIn_PowerPoint Template_August 2025" id="{A973CE03-1F2C-9E47-9563-46D9BC6A6221}" vid="{39A24A3E-586D-D546-AFE0-CF7C8BDC5BC3}"/>
    </a:ext>
  </a:extLst>
</a:theme>
</file>

<file path=ppt/theme/theme2.xml><?xml version="1.0" encoding="utf-8"?>
<a:theme xmlns:a="http://schemas.openxmlformats.org/drawingml/2006/main" name="1_LinkedIn Design Org Template - Dark Blue - Texture/Dark">
  <a:themeElements>
    <a:clrScheme name="LinkedIn 2024 4">
      <a:dk1>
        <a:srgbClr val="202828"/>
      </a:dk1>
      <a:lt1>
        <a:srgbClr val="FFFFFF"/>
      </a:lt1>
      <a:dk2>
        <a:srgbClr val="5CBFCB"/>
      </a:dk2>
      <a:lt2>
        <a:srgbClr val="368EEA"/>
      </a:lt2>
      <a:accent1>
        <a:srgbClr val="E26644"/>
      </a:accent1>
      <a:accent2>
        <a:srgbClr val="E6A43E"/>
      </a:accent2>
      <a:accent3>
        <a:srgbClr val="EDC92A"/>
      </a:accent3>
      <a:accent4>
        <a:srgbClr val="5F9A41"/>
      </a:accent4>
      <a:accent5>
        <a:srgbClr val="7690A5"/>
      </a:accent5>
      <a:accent6>
        <a:srgbClr val="948A7A"/>
      </a:accent6>
      <a:hlink>
        <a:srgbClr val="004183"/>
      </a:hlink>
      <a:folHlink>
        <a:srgbClr val="5B696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9E5DF"/>
        </a:solidFill>
        <a:ln>
          <a:noFill/>
        </a:ln>
      </a:spPr>
      <a:bodyPr rtlCol="0" anchor="ctr"/>
      <a:lstStyle>
        <a:defPPr algn="ctr">
          <a:defRPr dirty="0" err="1" smtClean="0">
            <a:solidFill>
              <a:schemeClr val="accent6">
                <a:lumMod val="50000"/>
              </a:schemeClr>
            </a:solidFill>
            <a:latin typeface="Community" panose="02000303040000020003" pitchFamily="2"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smtClean="0">
            <a:solidFill>
              <a:schemeClr val="accent6"/>
            </a:solidFill>
            <a:latin typeface="Community" panose="02000303040000020003" pitchFamily="2" charset="0"/>
          </a:defRPr>
        </a:defPPr>
      </a:lstStyle>
    </a:txDef>
  </a:objectDefaults>
  <a:extraClrSchemeLst/>
  <a:extLst>
    <a:ext uri="{05A4C25C-085E-4340-85A3-A5531E510DB2}">
      <thm15:themeFamily xmlns:thm15="http://schemas.microsoft.com/office/thememl/2012/main" name="DesignOrg_Template_Blue_dark" id="{92BDAF11-477F-8449-9265-8976C5B61E09}" vid="{94CCA4B2-4D0F-7941-B73A-3B037B4BEA33}"/>
    </a:ext>
  </a:extLst>
</a:theme>
</file>

<file path=ppt/theme/theme3.xml><?xml version="1.0" encoding="utf-8"?>
<a:theme xmlns:a="http://schemas.openxmlformats.org/drawingml/2006/main" name="LinkedIn Design Org Template - Dark Blue - Texture/Dark">
  <a:themeElements>
    <a:clrScheme name="LinkedIn 2024 4">
      <a:dk1>
        <a:srgbClr val="202828"/>
      </a:dk1>
      <a:lt1>
        <a:srgbClr val="FFFFFF"/>
      </a:lt1>
      <a:dk2>
        <a:srgbClr val="5CBFCB"/>
      </a:dk2>
      <a:lt2>
        <a:srgbClr val="368EEA"/>
      </a:lt2>
      <a:accent1>
        <a:srgbClr val="E26644"/>
      </a:accent1>
      <a:accent2>
        <a:srgbClr val="E6A43E"/>
      </a:accent2>
      <a:accent3>
        <a:srgbClr val="EDC92A"/>
      </a:accent3>
      <a:accent4>
        <a:srgbClr val="5F9A41"/>
      </a:accent4>
      <a:accent5>
        <a:srgbClr val="7690A5"/>
      </a:accent5>
      <a:accent6>
        <a:srgbClr val="948A7A"/>
      </a:accent6>
      <a:hlink>
        <a:srgbClr val="004183"/>
      </a:hlink>
      <a:folHlink>
        <a:srgbClr val="5B696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0" tIns="0" rIns="0" bIns="0" rtlCol="0" anchor="ctr"/>
      <a:lstStyle>
        <a:defPPr algn="ctr">
          <a:defRPr sz="3600" dirty="0">
            <a:solidFill>
              <a:schemeClr val="bg1"/>
            </a:solidFill>
            <a:latin typeface="Community" panose="02000303040000020003" pitchFamily="2"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38100" cap="rnd">
          <a:solidFill>
            <a:schemeClr val="bg2">
              <a:lumMod val="60000"/>
              <a:lumOff val="40000"/>
            </a:schemeClr>
          </a:solidFill>
          <a:round/>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bodyPr spcFirstLastPara="1" wrap="square" lIns="0" tIns="0" rIns="0" bIns="0" anchor="t" anchorCtr="0">
        <a:spAutoFit/>
      </a:bodyPr>
      <a:lstStyle>
        <a:defPPr algn="l">
          <a:defRPr sz="3600" b="0" dirty="0">
            <a:solidFill>
              <a:schemeClr val="bg2">
                <a:lumMod val="40000"/>
                <a:lumOff val="60000"/>
              </a:schemeClr>
            </a:solidFill>
            <a:latin typeface="Community" panose="02000303040000020003" pitchFamily="2" charset="0"/>
          </a:defRPr>
        </a:defPPr>
      </a:lstStyle>
    </a:txDef>
  </a:objectDefaults>
  <a:extraClrSchemeLst/>
  <a:extLst>
    <a:ext uri="{05A4C25C-085E-4340-85A3-A5531E510DB2}">
      <thm15:themeFamily xmlns:thm15="http://schemas.microsoft.com/office/thememl/2012/main" name="DesignOrg_Template_Blue_dark" id="{92BDAF11-477F-8449-9265-8976C5B61E09}" vid="{94CCA4B2-4D0F-7941-B73A-3B037B4BEA3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869</TotalTime>
  <Words>3434</Words>
  <Application>Microsoft Office PowerPoint</Application>
  <PresentationFormat>Custom</PresentationFormat>
  <Paragraphs>263</Paragraphs>
  <Slides>18</Slides>
  <Notes>17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Aptos</vt:lpstr>
      <vt:lpstr>Aptos Narrow</vt:lpstr>
      <vt:lpstr>Arial</vt:lpstr>
      <vt:lpstr>Calibri</vt:lpstr>
      <vt:lpstr>Community</vt:lpstr>
      <vt:lpstr>Community Light</vt:lpstr>
      <vt:lpstr>Community Pro</vt:lpstr>
      <vt:lpstr>Community Pro Bold</vt:lpstr>
      <vt:lpstr>Community Pro Medium</vt:lpstr>
      <vt:lpstr>Community Semibold</vt:lpstr>
      <vt:lpstr>Office Theme</vt:lpstr>
      <vt:lpstr>1_LinkedIn Design Org Template - Dark Blue - Texture/Dark</vt:lpstr>
      <vt:lpstr>LinkedIn Design Org Template - Dark Blue - Texture/Dark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PptxGenJS Presentation</dc:subject>
  <dc:creator>Pam Hoadley</dc:creator>
  <cp:lastModifiedBy>Robert Shannon</cp:lastModifiedBy>
  <cp:revision>39</cp:revision>
  <cp:lastPrinted>2025-05-21T17:29:31Z</cp:lastPrinted>
  <dcterms:created xsi:type="dcterms:W3CDTF">2025-08-29T18:17:48Z</dcterms:created>
  <dcterms:modified xsi:type="dcterms:W3CDTF">2025-11-14T20:59:55Z</dcterms:modified>
</cp:coreProperties>
</file>